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Ex1.xml" ContentType="application/vnd.ms-office.chartex+xml"/>
  <Override PartName="/ppt/charts/style3.xml" ContentType="application/vnd.ms-office.chartstyle+xml"/>
  <Override PartName="/ppt/charts/colors3.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4"/>
    <p:sldMasterId id="2147483695" r:id="rId5"/>
    <p:sldMasterId id="2147483648" r:id="rId6"/>
  </p:sldMasterIdLst>
  <p:notesMasterIdLst>
    <p:notesMasterId r:id="rId33"/>
  </p:notesMasterIdLst>
  <p:sldIdLst>
    <p:sldId id="7274" r:id="rId7"/>
    <p:sldId id="280" r:id="rId8"/>
    <p:sldId id="7344" r:id="rId9"/>
    <p:sldId id="7183" r:id="rId10"/>
    <p:sldId id="7311" r:id="rId11"/>
    <p:sldId id="7306" r:id="rId12"/>
    <p:sldId id="7304" r:id="rId13"/>
    <p:sldId id="7047" r:id="rId14"/>
    <p:sldId id="7202" r:id="rId15"/>
    <p:sldId id="7337" r:id="rId16"/>
    <p:sldId id="7330" r:id="rId17"/>
    <p:sldId id="7329" r:id="rId18"/>
    <p:sldId id="7328" r:id="rId19"/>
    <p:sldId id="7327" r:id="rId20"/>
    <p:sldId id="7326" r:id="rId21"/>
    <p:sldId id="7325" r:id="rId22"/>
    <p:sldId id="7324" r:id="rId23"/>
    <p:sldId id="7323" r:id="rId24"/>
    <p:sldId id="7322" r:id="rId25"/>
    <p:sldId id="7321" r:id="rId26"/>
    <p:sldId id="7317" r:id="rId27"/>
    <p:sldId id="7029" r:id="rId28"/>
    <p:sldId id="7346" r:id="rId29"/>
    <p:sldId id="7288" r:id="rId30"/>
    <p:sldId id="7340" r:id="rId31"/>
    <p:sldId id="7338"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Үндсэн" id="{8CC4F88E-F6AC-42E0-9BEF-471B5664C475}">
          <p14:sldIdLst>
            <p14:sldId id="7274"/>
            <p14:sldId id="280"/>
            <p14:sldId id="7344"/>
          </p14:sldIdLst>
        </p14:section>
        <p14:section name="НЭГ" id="{4EE9451E-E2B7-44CC-84DD-1CF7E8E3C3E4}">
          <p14:sldIdLst>
            <p14:sldId id="7183"/>
            <p14:sldId id="7311"/>
            <p14:sldId id="7306"/>
            <p14:sldId id="7304"/>
          </p14:sldIdLst>
        </p14:section>
        <p14:section name="ХОЁР" id="{6A656800-45B9-4C7D-B370-061EA4CB164E}">
          <p14:sldIdLst>
            <p14:sldId id="7047"/>
            <p14:sldId id="7202"/>
            <p14:sldId id="7337"/>
            <p14:sldId id="7330"/>
            <p14:sldId id="7329"/>
            <p14:sldId id="7328"/>
            <p14:sldId id="7327"/>
            <p14:sldId id="7326"/>
            <p14:sldId id="7325"/>
            <p14:sldId id="7324"/>
            <p14:sldId id="7323"/>
            <p14:sldId id="7322"/>
            <p14:sldId id="7321"/>
            <p14:sldId id="7317"/>
          </p14:sldIdLst>
        </p14:section>
        <p14:section name="Олон улс" id="{D646A08F-FC1D-4CE4-8559-3794E36E0A64}">
          <p14:sldIdLst>
            <p14:sldId id="7029"/>
            <p14:sldId id="7346"/>
            <p14:sldId id="7288"/>
            <p14:sldId id="7340"/>
            <p14:sldId id="7338"/>
          </p14:sldIdLst>
        </p14:section>
        <p14:section name="ДӨРӨВ" id="{1E992EF1-5043-4E7D-8A6D-F2720E473BFA}">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byennyy@gmail.com" initials="b" lastIdx="4" clrIdx="0">
    <p:extLst>
      <p:ext uri="{19B8F6BF-5375-455C-9EA6-DF929625EA0E}">
        <p15:presenceInfo xmlns:p15="http://schemas.microsoft.com/office/powerpoint/2012/main" userId="91e29acddbdde8a3"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A3675"/>
    <a:srgbClr val="233B74"/>
    <a:srgbClr val="C7611B"/>
    <a:srgbClr val="FF9900"/>
    <a:srgbClr val="FDB614"/>
    <a:srgbClr val="FFC000"/>
    <a:srgbClr val="E6E6E6"/>
    <a:srgbClr val="424C11"/>
    <a:srgbClr val="8FAADC"/>
    <a:srgbClr val="D0CEC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9753"/>
    <p:restoredTop sz="93447" autoAdjust="0"/>
  </p:normalViewPr>
  <p:slideViewPr>
    <p:cSldViewPr snapToGrid="0">
      <p:cViewPr varScale="1">
        <p:scale>
          <a:sx n="63" d="100"/>
          <a:sy n="63" d="100"/>
        </p:scale>
        <p:origin x="620" y="56"/>
      </p:cViewPr>
      <p:guideLst/>
    </p:cSldViewPr>
  </p:slideViewPr>
  <p:notesTextViewPr>
    <p:cViewPr>
      <p:scale>
        <a:sx n="90" d="100"/>
        <a:sy n="9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microsoft.com/office/2016/11/relationships/changesInfo" Target="changesInfos/changesInfo1.xml"/><Relationship Id="rId21" Type="http://schemas.openxmlformats.org/officeDocument/2006/relationships/slide" Target="slides/slide15.xml"/><Relationship Id="rId34" Type="http://schemas.openxmlformats.org/officeDocument/2006/relationships/commentAuthors" Target="commentAuthor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notesMaster" Target="notesMasters/notesMaster1.xml"/><Relationship Id="rId38"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viewProps" Target="viewProp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presProps" Target="presProps.xml"/><Relationship Id="rId8" Type="http://schemas.openxmlformats.org/officeDocument/2006/relationships/slide" Target="slides/slide2.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Үүрцайх Энхтөр" userId="11ec6dcf-c15d-4093-abf7-08ce67bedbae" providerId="ADAL" clId="{996F8EC2-84C0-44AC-8CE0-50409B7B2F45}"/>
    <pc:docChg chg="delSld modSld sldOrd modSection">
      <pc:chgData name="Үүрцайх Энхтөр" userId="11ec6dcf-c15d-4093-abf7-08ce67bedbae" providerId="ADAL" clId="{996F8EC2-84C0-44AC-8CE0-50409B7B2F45}" dt="2022-08-01T09:50:28.341" v="12"/>
      <pc:docMkLst>
        <pc:docMk/>
      </pc:docMkLst>
      <pc:sldChg chg="del">
        <pc:chgData name="Үүрцайх Энхтөр" userId="11ec6dcf-c15d-4093-abf7-08ce67bedbae" providerId="ADAL" clId="{996F8EC2-84C0-44AC-8CE0-50409B7B2F45}" dt="2022-08-01T09:36:55.044" v="6" actId="2696"/>
        <pc:sldMkLst>
          <pc:docMk/>
          <pc:sldMk cId="3084403002" sldId="7175"/>
        </pc:sldMkLst>
      </pc:sldChg>
      <pc:sldChg chg="del">
        <pc:chgData name="Үүрцайх Энхтөр" userId="11ec6dcf-c15d-4093-abf7-08ce67bedbae" providerId="ADAL" clId="{996F8EC2-84C0-44AC-8CE0-50409B7B2F45}" dt="2022-08-01T09:48:04.114" v="8" actId="2696"/>
        <pc:sldMkLst>
          <pc:docMk/>
          <pc:sldMk cId="1961007060" sldId="7193"/>
        </pc:sldMkLst>
      </pc:sldChg>
      <pc:sldChg chg="mod modShow">
        <pc:chgData name="Үүрцайх Энхтөр" userId="11ec6dcf-c15d-4093-abf7-08ce67bedbae" providerId="ADAL" clId="{996F8EC2-84C0-44AC-8CE0-50409B7B2F45}" dt="2022-08-01T09:25:22.661" v="1" actId="729"/>
        <pc:sldMkLst>
          <pc:docMk/>
          <pc:sldMk cId="4090157263" sldId="7202"/>
        </pc:sldMkLst>
      </pc:sldChg>
      <pc:sldChg chg="del">
        <pc:chgData name="Үүрцайх Энхтөр" userId="11ec6dcf-c15d-4093-abf7-08ce67bedbae" providerId="ADAL" clId="{996F8EC2-84C0-44AC-8CE0-50409B7B2F45}" dt="2022-08-01T09:36:55.044" v="6" actId="2696"/>
        <pc:sldMkLst>
          <pc:docMk/>
          <pc:sldMk cId="2826999422" sldId="7221"/>
        </pc:sldMkLst>
      </pc:sldChg>
      <pc:sldChg chg="del">
        <pc:chgData name="Үүрцайх Энхтөр" userId="11ec6dcf-c15d-4093-abf7-08ce67bedbae" providerId="ADAL" clId="{996F8EC2-84C0-44AC-8CE0-50409B7B2F45}" dt="2022-08-01T09:37:29.546" v="7" actId="2696"/>
        <pc:sldMkLst>
          <pc:docMk/>
          <pc:sldMk cId="1760743010" sldId="7226"/>
        </pc:sldMkLst>
      </pc:sldChg>
      <pc:sldChg chg="del">
        <pc:chgData name="Үүрцайх Энхтөр" userId="11ec6dcf-c15d-4093-abf7-08ce67bedbae" providerId="ADAL" clId="{996F8EC2-84C0-44AC-8CE0-50409B7B2F45}" dt="2022-08-01T09:36:55.044" v="6" actId="2696"/>
        <pc:sldMkLst>
          <pc:docMk/>
          <pc:sldMk cId="3312513421" sldId="7292"/>
        </pc:sldMkLst>
      </pc:sldChg>
      <pc:sldChg chg="del">
        <pc:chgData name="Үүрцайх Энхтөр" userId="11ec6dcf-c15d-4093-abf7-08ce67bedbae" providerId="ADAL" clId="{996F8EC2-84C0-44AC-8CE0-50409B7B2F45}" dt="2022-08-01T09:24:41.403" v="0" actId="2696"/>
        <pc:sldMkLst>
          <pc:docMk/>
          <pc:sldMk cId="2068917094" sldId="7303"/>
        </pc:sldMkLst>
      </pc:sldChg>
      <pc:sldChg chg="del">
        <pc:chgData name="Үүрцайх Энхтөр" userId="11ec6dcf-c15d-4093-abf7-08ce67bedbae" providerId="ADAL" clId="{996F8EC2-84C0-44AC-8CE0-50409B7B2F45}" dt="2022-08-01T09:31:34.236" v="4" actId="2696"/>
        <pc:sldMkLst>
          <pc:docMk/>
          <pc:sldMk cId="3879205921" sldId="7318"/>
        </pc:sldMkLst>
      </pc:sldChg>
      <pc:sldChg chg="del">
        <pc:chgData name="Үүрцайх Энхтөр" userId="11ec6dcf-c15d-4093-abf7-08ce67bedbae" providerId="ADAL" clId="{996F8EC2-84C0-44AC-8CE0-50409B7B2F45}" dt="2022-08-01T09:30:45.357" v="2" actId="2696"/>
        <pc:sldMkLst>
          <pc:docMk/>
          <pc:sldMk cId="464405572" sldId="7320"/>
        </pc:sldMkLst>
      </pc:sldChg>
      <pc:sldChg chg="ord">
        <pc:chgData name="Үүрцайх Энхтөр" userId="11ec6dcf-c15d-4093-abf7-08ce67bedbae" providerId="ADAL" clId="{996F8EC2-84C0-44AC-8CE0-50409B7B2F45}" dt="2022-08-01T09:50:28.341" v="12"/>
        <pc:sldMkLst>
          <pc:docMk/>
          <pc:sldMk cId="222548008" sldId="7337"/>
        </pc:sldMkLst>
      </pc:sldChg>
      <pc:sldChg chg="del">
        <pc:chgData name="Үүрцайх Энхтөр" userId="11ec6dcf-c15d-4093-abf7-08ce67bedbae" providerId="ADAL" clId="{996F8EC2-84C0-44AC-8CE0-50409B7B2F45}" dt="2022-08-01T09:36:32.917" v="5" actId="2696"/>
        <pc:sldMkLst>
          <pc:docMk/>
          <pc:sldMk cId="1327462453" sldId="7339"/>
        </pc:sldMkLst>
      </pc:sldChg>
      <pc:sldChg chg="del">
        <pc:chgData name="Үүрцайх Энхтөр" userId="11ec6dcf-c15d-4093-abf7-08ce67bedbae" providerId="ADAL" clId="{996F8EC2-84C0-44AC-8CE0-50409B7B2F45}" dt="2022-08-01T09:48:56.843" v="9" actId="2696"/>
        <pc:sldMkLst>
          <pc:docMk/>
          <pc:sldMk cId="1190396498" sldId="7342"/>
        </pc:sldMkLst>
      </pc:sldChg>
      <pc:sldChg chg="del">
        <pc:chgData name="Үүрцайх Энхтөр" userId="11ec6dcf-c15d-4093-abf7-08ce67bedbae" providerId="ADAL" clId="{996F8EC2-84C0-44AC-8CE0-50409B7B2F45}" dt="2022-08-01T09:49:43.237" v="10" actId="2696"/>
        <pc:sldMkLst>
          <pc:docMk/>
          <pc:sldMk cId="1299166097" sldId="7348"/>
        </pc:sldMkLst>
      </pc:sldChg>
      <pc:sldChg chg="del">
        <pc:chgData name="Үүрцайх Энхтөр" userId="11ec6dcf-c15d-4093-abf7-08ce67bedbae" providerId="ADAL" clId="{996F8EC2-84C0-44AC-8CE0-50409B7B2F45}" dt="2022-08-01T09:31:12.300" v="3" actId="2696"/>
        <pc:sldMkLst>
          <pc:docMk/>
          <pc:sldMk cId="1423887620" sldId="7351"/>
        </pc:sldMkLst>
      </pc:sldChg>
      <pc:sldMasterChg chg="delSldLayout">
        <pc:chgData name="Үүрцайх Энхтөр" userId="11ec6dcf-c15d-4093-abf7-08ce67bedbae" providerId="ADAL" clId="{996F8EC2-84C0-44AC-8CE0-50409B7B2F45}" dt="2022-08-01T09:49:43.237" v="10" actId="2696"/>
        <pc:sldMasterMkLst>
          <pc:docMk/>
          <pc:sldMasterMk cId="1994956893" sldId="2147483648"/>
        </pc:sldMasterMkLst>
        <pc:sldLayoutChg chg="del">
          <pc:chgData name="Үүрцайх Энхтөр" userId="11ec6dcf-c15d-4093-abf7-08ce67bedbae" providerId="ADAL" clId="{996F8EC2-84C0-44AC-8CE0-50409B7B2F45}" dt="2022-08-01T09:49:43.237" v="10" actId="2696"/>
          <pc:sldLayoutMkLst>
            <pc:docMk/>
            <pc:sldMasterMk cId="1994956893" sldId="2147483648"/>
            <pc:sldLayoutMk cId="112660000" sldId="2147483662"/>
          </pc:sldLayoutMkLst>
        </pc:sldLayoutChg>
        <pc:sldLayoutChg chg="del">
          <pc:chgData name="Үүрцайх Энхтөр" userId="11ec6dcf-c15d-4093-abf7-08ce67bedbae" providerId="ADAL" clId="{996F8EC2-84C0-44AC-8CE0-50409B7B2F45}" dt="2022-08-01T09:36:32.917" v="5" actId="2696"/>
          <pc:sldLayoutMkLst>
            <pc:docMk/>
            <pc:sldMasterMk cId="1994956893" sldId="2147483648"/>
            <pc:sldLayoutMk cId="1319391999" sldId="2147483664"/>
          </pc:sldLayoutMkLst>
        </pc:sldLayoutChg>
      </pc:sldMasterChg>
    </pc:docChg>
  </pc:docChgLst>
</pc:chgInfo>
</file>

<file path=ppt/charts/_rels/chart1.xml.rels><?xml version="1.0" encoding="UTF-8" standalone="yes"?>
<Relationships xmlns="http://schemas.openxmlformats.org/package/2006/relationships"><Relationship Id="rId1" Type="http://schemas.openxmlformats.org/officeDocument/2006/relationships/oleObject" Target="https://nda6098177.sharepoint.com/sites/msteams_25ac7e/employment_productivity/Shared%20Documents/PMOM-202205%20v3.xlsx" TargetMode="External"/></Relationships>
</file>

<file path=ppt/charts/_rels/chart2.xml.rels><?xml version="1.0" encoding="UTF-8" standalone="yes"?>
<Relationships xmlns="http://schemas.openxmlformats.org/package/2006/relationships"><Relationship Id="rId3" Type="http://schemas.openxmlformats.org/officeDocument/2006/relationships/oleObject" Target="https://nda6098177.sharepoint.com/sites/msteams_25ac7e/inflation_money/Shared%20Documents/&#1048;&#1085;&#1092;&#1083;&#1103;&#1094;/2022.04/&#1048;&#1085;&#1092;&#1083;&#1103;&#1094;%20&#1075;&#1088;&#1072;&#1092;&#1080;&#1082;.xlsx" TargetMode="External"/><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3" Type="http://schemas.openxmlformats.org/officeDocument/2006/relationships/oleObject" Target="file:///C:\Users\enkhbat.u\Downloads\DT_NSO_0500_004V1_-_2022-06-08_-_www.1212.mn.xlsx" TargetMode="External"/><Relationship Id="rId2" Type="http://schemas.microsoft.com/office/2011/relationships/chartColorStyle" Target="colors2.xml"/><Relationship Id="rId1" Type="http://schemas.microsoft.com/office/2011/relationships/chartStyle" Target="style2.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4.xml"/><Relationship Id="rId1" Type="http://schemas.microsoft.com/office/2011/relationships/chartStyle" Target="style4.xml"/></Relationships>
</file>

<file path=ppt/charts/_rels/chartEx1.xml.rels><?xml version="1.0" encoding="UTF-8" standalone="yes"?>
<Relationships xmlns="http://schemas.openxmlformats.org/package/2006/relationships"><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1409898690094979E-2"/>
          <c:y val="0.13286913892696386"/>
          <c:w val="0.84524693472981516"/>
          <c:h val="0.74845088179778674"/>
        </c:manualLayout>
      </c:layout>
      <c:barChart>
        <c:barDir val="col"/>
        <c:grouping val="clustered"/>
        <c:varyColors val="0"/>
        <c:ser>
          <c:idx val="4"/>
          <c:order val="1"/>
          <c:tx>
            <c:strRef>
              <c:f>Танилцуулга!$A$155</c:f>
              <c:strCache>
                <c:ptCount val="1"/>
                <c:pt idx="0">
                  <c:v>Ажиллах хүч</c:v>
                </c:pt>
              </c:strCache>
            </c:strRef>
          </c:tx>
          <c:spPr>
            <a:solidFill>
              <a:schemeClr val="accent6">
                <a:lumMod val="75000"/>
              </a:schemeClr>
            </a:solidFill>
          </c:spPr>
          <c:invertIfNegative val="0"/>
          <c:dLbls>
            <c:dLbl>
              <c:idx val="12"/>
              <c:spPr>
                <a:noFill/>
                <a:ln>
                  <a:noFill/>
                </a:ln>
                <a:effectLst/>
              </c:spPr>
              <c:txPr>
                <a:bodyPr/>
                <a:lstStyle/>
                <a:p>
                  <a:pPr>
                    <a:defRPr sz="1100" b="1">
                      <a:solidFill>
                        <a:schemeClr val="accent6">
                          <a:lumMod val="50000"/>
                        </a:schemeClr>
                      </a:solidFill>
                    </a:defRPr>
                  </a:pPr>
                  <a:endParaRPr lang="ru-KZ"/>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501-4A2C-94E4-CB68DB2486D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multiLvlStrRef>
              <c:f>Танилцуулга!$B$153:$N$154</c:f>
              <c:multiLvlStrCache>
                <c:ptCount val="13"/>
                <c:lvl>
                  <c:pt idx="0">
                    <c:v>I</c:v>
                  </c:pt>
                  <c:pt idx="1">
                    <c:v>II</c:v>
                  </c:pt>
                  <c:pt idx="2">
                    <c:v>III</c:v>
                  </c:pt>
                  <c:pt idx="3">
                    <c:v>IV</c:v>
                  </c:pt>
                  <c:pt idx="4">
                    <c:v>I</c:v>
                  </c:pt>
                  <c:pt idx="5">
                    <c:v>II</c:v>
                  </c:pt>
                  <c:pt idx="6">
                    <c:v>III</c:v>
                  </c:pt>
                  <c:pt idx="7">
                    <c:v>IV</c:v>
                  </c:pt>
                  <c:pt idx="8">
                    <c:v>I</c:v>
                  </c:pt>
                  <c:pt idx="9">
                    <c:v>II</c:v>
                  </c:pt>
                  <c:pt idx="10">
                    <c:v>III</c:v>
                  </c:pt>
                  <c:pt idx="11">
                    <c:v>IV</c:v>
                  </c:pt>
                  <c:pt idx="12">
                    <c:v>I</c:v>
                  </c:pt>
                </c:lvl>
                <c:lvl>
                  <c:pt idx="0">
                    <c:v>2019</c:v>
                  </c:pt>
                  <c:pt idx="4">
                    <c:v>2020</c:v>
                  </c:pt>
                  <c:pt idx="8">
                    <c:v>2021</c:v>
                  </c:pt>
                  <c:pt idx="12">
                    <c:v>2022</c:v>
                  </c:pt>
                </c:lvl>
              </c:multiLvlStrCache>
            </c:multiLvlStrRef>
          </c:cat>
          <c:val>
            <c:numRef>
              <c:f>Танилцуулга!$B$155:$N$155</c:f>
              <c:numCache>
                <c:formatCode>_(* #,##0.0_);_(* \(#,##0.0\);_(* "-"??_);_(@_)</c:formatCode>
                <c:ptCount val="13"/>
                <c:pt idx="0">
                  <c:v>1296.721</c:v>
                </c:pt>
                <c:pt idx="1">
                  <c:v>1293.3030000000001</c:v>
                </c:pt>
                <c:pt idx="2">
                  <c:v>1282.527</c:v>
                </c:pt>
                <c:pt idx="3">
                  <c:v>1293.579</c:v>
                </c:pt>
                <c:pt idx="4">
                  <c:v>1253.123</c:v>
                </c:pt>
                <c:pt idx="5">
                  <c:v>1268.8779999999999</c:v>
                </c:pt>
                <c:pt idx="6">
                  <c:v>1268.6020000000001</c:v>
                </c:pt>
                <c:pt idx="7">
                  <c:v>1216.6489999999999</c:v>
                </c:pt>
                <c:pt idx="8">
                  <c:v>1156.05</c:v>
                </c:pt>
                <c:pt idx="9">
                  <c:v>1206.998</c:v>
                </c:pt>
                <c:pt idx="10">
                  <c:v>1226.7919999999999</c:v>
                </c:pt>
                <c:pt idx="11">
                  <c:v>1226.5039999999999</c:v>
                </c:pt>
                <c:pt idx="12">
                  <c:v>1232.9000000000001</c:v>
                </c:pt>
              </c:numCache>
            </c:numRef>
          </c:val>
          <c:extLst xmlns:c15="http://schemas.microsoft.com/office/drawing/2012/chart">
            <c:ext xmlns:c16="http://schemas.microsoft.com/office/drawing/2014/chart" uri="{C3380CC4-5D6E-409C-BE32-E72D297353CC}">
              <c16:uniqueId val="{00000000-2501-4A2C-94E4-CB68DB2486DA}"/>
            </c:ext>
          </c:extLst>
        </c:ser>
        <c:dLbls>
          <c:showLegendKey val="0"/>
          <c:showVal val="0"/>
          <c:showCatName val="0"/>
          <c:showSerName val="0"/>
          <c:showPercent val="0"/>
          <c:showBubbleSize val="0"/>
        </c:dLbls>
        <c:gapWidth val="50"/>
        <c:axId val="1434869120"/>
        <c:axId val="1434881088"/>
      </c:barChart>
      <c:lineChart>
        <c:grouping val="standard"/>
        <c:varyColors val="0"/>
        <c:ser>
          <c:idx val="2"/>
          <c:order val="0"/>
          <c:tx>
            <c:strRef>
              <c:f>Танилцуулга!$A$159</c:f>
              <c:strCache>
                <c:ptCount val="1"/>
                <c:pt idx="0">
                  <c:v>Ажиллах хүчний оролцооны түвшин</c:v>
                </c:pt>
              </c:strCache>
            </c:strRef>
          </c:tx>
          <c:spPr>
            <a:ln w="25400">
              <a:solidFill>
                <a:srgbClr val="FF0000"/>
              </a:solidFill>
            </a:ln>
          </c:spPr>
          <c:marker>
            <c:symbol val="circle"/>
            <c:size val="5"/>
            <c:spPr>
              <a:solidFill>
                <a:srgbClr val="FF0000"/>
              </a:solidFill>
              <a:ln>
                <a:solidFill>
                  <a:srgbClr val="FF0000"/>
                </a:solidFill>
              </a:ln>
            </c:spPr>
          </c:marker>
          <c:dLbls>
            <c:dLbl>
              <c:idx val="1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501-4A2C-94E4-CB68DB2486DA}"/>
                </c:ext>
              </c:extLst>
            </c:dLbl>
            <c:numFmt formatCode="#,##0" sourceLinked="0"/>
            <c:spPr>
              <a:noFill/>
              <a:ln>
                <a:noFill/>
              </a:ln>
              <a:effectLst/>
            </c:spPr>
            <c:txPr>
              <a:bodyPr/>
              <a:lstStyle/>
              <a:p>
                <a:pPr>
                  <a:defRPr sz="1100" b="1">
                    <a:solidFill>
                      <a:srgbClr val="FF0000"/>
                    </a:solidFill>
                  </a:defRPr>
                </a:pPr>
                <a:endParaRPr lang="ru-KZ"/>
              </a:p>
            </c:txPr>
            <c:dLblPos val="t"/>
            <c:showLegendKey val="0"/>
            <c:showVal val="0"/>
            <c:showCatName val="0"/>
            <c:showSerName val="0"/>
            <c:showPercent val="0"/>
            <c:showBubbleSize val="0"/>
            <c:extLst>
              <c:ext xmlns:c15="http://schemas.microsoft.com/office/drawing/2012/chart" uri="{CE6537A1-D6FC-4f65-9D91-7224C49458BB}">
                <c15:showLeaderLines val="1"/>
              </c:ext>
            </c:extLst>
          </c:dLbls>
          <c:cat>
            <c:strLit>
              <c:ptCount val="2"/>
              <c:pt idx="0">
                <c:v>2019 2020 2021</c:v>
              </c:pt>
              <c:pt idx="1">
                <c:v>IV I II III IV I II III IV</c:v>
              </c:pt>
            </c:strLit>
          </c:cat>
          <c:val>
            <c:numRef>
              <c:f>Танилцуулга!$B$159:$N$159</c:f>
              <c:numCache>
                <c:formatCode>_(* #,##0.0_);_(* \(#,##0.0\);_(* "-"??_);_(@_)</c:formatCode>
                <c:ptCount val="13"/>
                <c:pt idx="0">
                  <c:v>60.714165316652469</c:v>
                </c:pt>
                <c:pt idx="1">
                  <c:v>60.808550133437144</c:v>
                </c:pt>
                <c:pt idx="2">
                  <c:v>60.114151206054309</c:v>
                </c:pt>
                <c:pt idx="3">
                  <c:v>60.671534476305546</c:v>
                </c:pt>
                <c:pt idx="4">
                  <c:v>58.967441685371583</c:v>
                </c:pt>
                <c:pt idx="5">
                  <c:v>59.756702318490994</c:v>
                </c:pt>
                <c:pt idx="6">
                  <c:v>59.005402851008569</c:v>
                </c:pt>
                <c:pt idx="7">
                  <c:v>56.993456275468837</c:v>
                </c:pt>
                <c:pt idx="8">
                  <c:v>54.900461599832838</c:v>
                </c:pt>
                <c:pt idx="9">
                  <c:v>56.828039104535513</c:v>
                </c:pt>
                <c:pt idx="10">
                  <c:v>57.851201476563929</c:v>
                </c:pt>
                <c:pt idx="11">
                  <c:v>58.3</c:v>
                </c:pt>
                <c:pt idx="12">
                  <c:v>57.998657391661055</c:v>
                </c:pt>
              </c:numCache>
            </c:numRef>
          </c:val>
          <c:smooth val="1"/>
          <c:extLst xmlns:c15="http://schemas.microsoft.com/office/drawing/2012/chart">
            <c:ext xmlns:c16="http://schemas.microsoft.com/office/drawing/2014/chart" uri="{C3380CC4-5D6E-409C-BE32-E72D297353CC}">
              <c16:uniqueId val="{00000002-2501-4A2C-94E4-CB68DB2486DA}"/>
            </c:ext>
          </c:extLst>
        </c:ser>
        <c:dLbls>
          <c:dLblPos val="t"/>
          <c:showLegendKey val="0"/>
          <c:showVal val="1"/>
          <c:showCatName val="0"/>
          <c:showSerName val="0"/>
          <c:showPercent val="0"/>
          <c:showBubbleSize val="0"/>
        </c:dLbls>
        <c:marker val="1"/>
        <c:smooth val="0"/>
        <c:axId val="1820336320"/>
        <c:axId val="1820332992"/>
        <c:extLst/>
      </c:lineChart>
      <c:catAx>
        <c:axId val="1434869120"/>
        <c:scaling>
          <c:orientation val="minMax"/>
        </c:scaling>
        <c:delete val="0"/>
        <c:axPos val="b"/>
        <c:numFmt formatCode="General" sourceLinked="1"/>
        <c:majorTickMark val="in"/>
        <c:minorTickMark val="none"/>
        <c:tickLblPos val="low"/>
        <c:spPr>
          <a:ln w="3175">
            <a:solidFill>
              <a:srgbClr val="B3B3B3"/>
            </a:solidFill>
            <a:prstDash val="solid"/>
          </a:ln>
        </c:spPr>
        <c:crossAx val="1434881088"/>
        <c:crosses val="autoZero"/>
        <c:auto val="1"/>
        <c:lblAlgn val="ctr"/>
        <c:lblOffset val="100"/>
        <c:noMultiLvlLbl val="0"/>
      </c:catAx>
      <c:valAx>
        <c:axId val="1434881088"/>
        <c:scaling>
          <c:orientation val="minMax"/>
          <c:max val="1400"/>
          <c:min val="1100"/>
        </c:scaling>
        <c:delete val="0"/>
        <c:axPos val="l"/>
        <c:numFmt formatCode="0" sourceLinked="0"/>
        <c:majorTickMark val="out"/>
        <c:minorTickMark val="none"/>
        <c:tickLblPos val="high"/>
        <c:spPr>
          <a:ln>
            <a:solidFill>
              <a:schemeClr val="bg1"/>
            </a:solidFill>
          </a:ln>
        </c:spPr>
        <c:txPr>
          <a:bodyPr/>
          <a:lstStyle/>
          <a:p>
            <a:pPr>
              <a:defRPr>
                <a:solidFill>
                  <a:srgbClr val="F0EFEF"/>
                </a:solidFill>
              </a:defRPr>
            </a:pPr>
            <a:endParaRPr lang="ru-KZ"/>
          </a:p>
        </c:txPr>
        <c:crossAx val="1434869120"/>
        <c:crosses val="autoZero"/>
        <c:crossBetween val="between"/>
      </c:valAx>
      <c:valAx>
        <c:axId val="1820332992"/>
        <c:scaling>
          <c:orientation val="minMax"/>
          <c:min val="50"/>
        </c:scaling>
        <c:delete val="0"/>
        <c:axPos val="l"/>
        <c:numFmt formatCode="#,##0" sourceLinked="0"/>
        <c:majorTickMark val="out"/>
        <c:minorTickMark val="none"/>
        <c:tickLblPos val="nextTo"/>
        <c:txPr>
          <a:bodyPr/>
          <a:lstStyle/>
          <a:p>
            <a:pPr>
              <a:defRPr>
                <a:solidFill>
                  <a:srgbClr val="F0EFEF"/>
                </a:solidFill>
              </a:defRPr>
            </a:pPr>
            <a:endParaRPr lang="ru-KZ"/>
          </a:p>
        </c:txPr>
        <c:crossAx val="1820336320"/>
        <c:crosses val="autoZero"/>
        <c:crossBetween val="between"/>
      </c:valAx>
      <c:catAx>
        <c:axId val="1820336320"/>
        <c:scaling>
          <c:orientation val="minMax"/>
        </c:scaling>
        <c:delete val="1"/>
        <c:axPos val="b"/>
        <c:numFmt formatCode="General" sourceLinked="1"/>
        <c:majorTickMark val="out"/>
        <c:minorTickMark val="none"/>
        <c:tickLblPos val="nextTo"/>
        <c:crossAx val="1820332992"/>
        <c:crosses val="autoZero"/>
        <c:auto val="1"/>
        <c:lblAlgn val="ctr"/>
        <c:lblOffset val="100"/>
        <c:noMultiLvlLbl val="0"/>
      </c:catAx>
      <c:spPr>
        <a:noFill/>
        <a:ln w="3175">
          <a:noFill/>
          <a:prstDash val="solid"/>
        </a:ln>
      </c:spPr>
    </c:plotArea>
    <c:legend>
      <c:legendPos val="b"/>
      <c:layout>
        <c:manualLayout>
          <c:xMode val="edge"/>
          <c:yMode val="edge"/>
          <c:x val="0.1044770404918948"/>
          <c:y val="5.3614816075598258E-3"/>
          <c:w val="0.62797470913226283"/>
          <c:h val="9.9965622574147525E-2"/>
        </c:manualLayout>
      </c:layout>
      <c:overlay val="0"/>
    </c:legend>
    <c:plotVisOnly val="0"/>
    <c:dispBlanksAs val="gap"/>
    <c:showDLblsOverMax val="0"/>
  </c:chart>
  <c:spPr>
    <a:noFill/>
    <a:ln w="3175">
      <a:noFill/>
    </a:ln>
  </c:spPr>
  <c:txPr>
    <a:bodyPr/>
    <a:lstStyle/>
    <a:p>
      <a:pPr>
        <a:defRPr sz="900">
          <a:solidFill>
            <a:srgbClr val="002060"/>
          </a:solidFill>
          <a:latin typeface="Roboto" panose="02000000000000000000" pitchFamily="2" charset="0"/>
          <a:ea typeface="Roboto" panose="02000000000000000000" pitchFamily="2" charset="0"/>
          <a:cs typeface="Arial" panose="020B0604020202020204" pitchFamily="34" charset="0"/>
        </a:defRPr>
      </a:pPr>
      <a:endParaRPr lang="ru-KZ"/>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1417998169589101E-2"/>
          <c:y val="7.6403170088391634E-2"/>
          <c:w val="0.92143276505849603"/>
          <c:h val="0.76596704785705094"/>
        </c:manualLayout>
      </c:layout>
      <c:barChart>
        <c:barDir val="col"/>
        <c:grouping val="stacked"/>
        <c:varyColors val="0"/>
        <c:ser>
          <c:idx val="0"/>
          <c:order val="0"/>
          <c:tx>
            <c:strRef>
              <c:f>'Graph 4'!$B$5</c:f>
              <c:strCache>
                <c:ptCount val="1"/>
                <c:pt idx="0">
                  <c:v>Дотоодын бараа, үйлчилгээ</c:v>
                </c:pt>
              </c:strCache>
            </c:strRef>
          </c:tx>
          <c:spPr>
            <a:solidFill>
              <a:srgbClr val="9DC3E6"/>
            </a:solidFill>
            <a:ln>
              <a:noFill/>
            </a:ln>
            <a:effectLst/>
          </c:spPr>
          <c:invertIfNegative val="0"/>
          <c:cat>
            <c:multiLvlStrRef>
              <c:f>'Graph 4'!$C$2:$AD$3</c:f>
              <c:multiLvlStrCache>
                <c:ptCount val="27"/>
                <c:lvl>
                  <c:pt idx="2">
                    <c:v>3</c:v>
                  </c:pt>
                  <c:pt idx="5">
                    <c:v>6</c:v>
                  </c:pt>
                  <c:pt idx="8">
                    <c:v>9</c:v>
                  </c:pt>
                  <c:pt idx="11">
                    <c:v>12</c:v>
                  </c:pt>
                  <c:pt idx="14">
                    <c:v>3</c:v>
                  </c:pt>
                  <c:pt idx="17">
                    <c:v>6</c:v>
                  </c:pt>
                  <c:pt idx="20">
                    <c:v>9</c:v>
                  </c:pt>
                  <c:pt idx="23">
                    <c:v>12</c:v>
                  </c:pt>
                  <c:pt idx="26">
                    <c:v>3</c:v>
                  </c:pt>
                </c:lvl>
                <c:lvl>
                  <c:pt idx="1">
                    <c:v>2020</c:v>
                  </c:pt>
                  <c:pt idx="13">
                    <c:v>2021</c:v>
                  </c:pt>
                  <c:pt idx="25">
                    <c:v>2022</c:v>
                  </c:pt>
                </c:lvl>
              </c:multiLvlStrCache>
            </c:multiLvlStrRef>
          </c:cat>
          <c:val>
            <c:numRef>
              <c:f>'Graph 4'!$C$5:$AD$5</c:f>
              <c:numCache>
                <c:formatCode>#,##0.0</c:formatCode>
                <c:ptCount val="28"/>
                <c:pt idx="0">
                  <c:v>3.4350568580137764</c:v>
                </c:pt>
                <c:pt idx="1">
                  <c:v>4.0512771003940342</c:v>
                </c:pt>
                <c:pt idx="2">
                  <c:v>4.0732113363876765</c:v>
                </c:pt>
                <c:pt idx="3">
                  <c:v>3.4509999635724062</c:v>
                </c:pt>
                <c:pt idx="4">
                  <c:v>2.5263842991941718</c:v>
                </c:pt>
                <c:pt idx="5">
                  <c:v>2.2873316965755661</c:v>
                </c:pt>
                <c:pt idx="6">
                  <c:v>2.7129342044522149</c:v>
                </c:pt>
                <c:pt idx="7">
                  <c:v>1.529471102990769</c:v>
                </c:pt>
                <c:pt idx="8">
                  <c:v>1.1856368038043712</c:v>
                </c:pt>
                <c:pt idx="9">
                  <c:v>1.4079601146849456</c:v>
                </c:pt>
                <c:pt idx="10">
                  <c:v>2.4602313782427201</c:v>
                </c:pt>
                <c:pt idx="11">
                  <c:v>1.3411181656164739</c:v>
                </c:pt>
                <c:pt idx="12">
                  <c:v>1.4056124546915514</c:v>
                </c:pt>
                <c:pt idx="13">
                  <c:v>1.6250471267349287</c:v>
                </c:pt>
                <c:pt idx="14">
                  <c:v>1.5436731784281323</c:v>
                </c:pt>
                <c:pt idx="15">
                  <c:v>3.8066596781646984</c:v>
                </c:pt>
                <c:pt idx="16">
                  <c:v>3.9864175839242773</c:v>
                </c:pt>
                <c:pt idx="17">
                  <c:v>4.0612557227268962</c:v>
                </c:pt>
                <c:pt idx="18">
                  <c:v>3.9073737520011611</c:v>
                </c:pt>
                <c:pt idx="19">
                  <c:v>4.7568010418144011</c:v>
                </c:pt>
                <c:pt idx="20">
                  <c:v>5.4128754436469109</c:v>
                </c:pt>
                <c:pt idx="21">
                  <c:v>5.3310312357259937</c:v>
                </c:pt>
                <c:pt idx="22">
                  <c:v>5.5103688410739107</c:v>
                </c:pt>
                <c:pt idx="23">
                  <c:v>7.430758882080398</c:v>
                </c:pt>
                <c:pt idx="24">
                  <c:v>7.8252100142746848</c:v>
                </c:pt>
                <c:pt idx="25">
                  <c:v>7</c:v>
                </c:pt>
                <c:pt idx="26">
                  <c:v>6.9</c:v>
                </c:pt>
                <c:pt idx="27" formatCode="General">
                  <c:v>6.3000000000000007</c:v>
                </c:pt>
              </c:numCache>
            </c:numRef>
          </c:val>
          <c:extLst>
            <c:ext xmlns:c16="http://schemas.microsoft.com/office/drawing/2014/chart" uri="{C3380CC4-5D6E-409C-BE32-E72D297353CC}">
              <c16:uniqueId val="{00000000-7221-4071-99F6-51494F145978}"/>
            </c:ext>
          </c:extLst>
        </c:ser>
        <c:ser>
          <c:idx val="1"/>
          <c:order val="1"/>
          <c:tx>
            <c:strRef>
              <c:f>'Graph 4'!$B$4</c:f>
              <c:strCache>
                <c:ptCount val="1"/>
                <c:pt idx="0">
                  <c:v>Импортын бараа</c:v>
                </c:pt>
              </c:strCache>
            </c:strRef>
          </c:tx>
          <c:spPr>
            <a:solidFill>
              <a:srgbClr val="7F7F7F"/>
            </a:solidFill>
            <a:ln>
              <a:noFill/>
            </a:ln>
            <a:effectLst/>
          </c:spPr>
          <c:invertIfNegative val="0"/>
          <c:cat>
            <c:multiLvlStrRef>
              <c:f>'Graph 4'!$C$2:$AD$3</c:f>
              <c:multiLvlStrCache>
                <c:ptCount val="27"/>
                <c:lvl>
                  <c:pt idx="2">
                    <c:v>3</c:v>
                  </c:pt>
                  <c:pt idx="5">
                    <c:v>6</c:v>
                  </c:pt>
                  <c:pt idx="8">
                    <c:v>9</c:v>
                  </c:pt>
                  <c:pt idx="11">
                    <c:v>12</c:v>
                  </c:pt>
                  <c:pt idx="14">
                    <c:v>3</c:v>
                  </c:pt>
                  <c:pt idx="17">
                    <c:v>6</c:v>
                  </c:pt>
                  <c:pt idx="20">
                    <c:v>9</c:v>
                  </c:pt>
                  <c:pt idx="23">
                    <c:v>12</c:v>
                  </c:pt>
                  <c:pt idx="26">
                    <c:v>3</c:v>
                  </c:pt>
                </c:lvl>
                <c:lvl>
                  <c:pt idx="1">
                    <c:v>2020</c:v>
                  </c:pt>
                  <c:pt idx="13">
                    <c:v>2021</c:v>
                  </c:pt>
                  <c:pt idx="25">
                    <c:v>2022</c:v>
                  </c:pt>
                </c:lvl>
              </c:multiLvlStrCache>
            </c:multiLvlStrRef>
          </c:cat>
          <c:val>
            <c:numRef>
              <c:f>'Graph 4'!$C$4:$AD$4</c:f>
              <c:numCache>
                <c:formatCode>#,##0.0</c:formatCode>
                <c:ptCount val="28"/>
                <c:pt idx="0">
                  <c:v>2.1506872496904204</c:v>
                </c:pt>
                <c:pt idx="1">
                  <c:v>2.301429361112497</c:v>
                </c:pt>
                <c:pt idx="2">
                  <c:v>2.2886085551937336</c:v>
                </c:pt>
                <c:pt idx="3">
                  <c:v>1.245344100443283</c:v>
                </c:pt>
                <c:pt idx="4">
                  <c:v>0.76311899502658909</c:v>
                </c:pt>
                <c:pt idx="5">
                  <c:v>0.55964987084454942</c:v>
                </c:pt>
                <c:pt idx="6">
                  <c:v>0.72923719135326837</c:v>
                </c:pt>
                <c:pt idx="7">
                  <c:v>0.57870486522773956</c:v>
                </c:pt>
                <c:pt idx="8">
                  <c:v>0.58076349608830369</c:v>
                </c:pt>
                <c:pt idx="9">
                  <c:v>1.0302397095182609</c:v>
                </c:pt>
                <c:pt idx="10">
                  <c:v>1.0362324806089578</c:v>
                </c:pt>
                <c:pt idx="11">
                  <c:v>0.93967251199073787</c:v>
                </c:pt>
                <c:pt idx="12">
                  <c:v>0.95915977035987576</c:v>
                </c:pt>
                <c:pt idx="13">
                  <c:v>0.95480863875033839</c:v>
                </c:pt>
                <c:pt idx="14">
                  <c:v>0.92554769053731623</c:v>
                </c:pt>
                <c:pt idx="15">
                  <c:v>1.7664492693613543</c:v>
                </c:pt>
                <c:pt idx="16">
                  <c:v>2.2069426639587215</c:v>
                </c:pt>
                <c:pt idx="17">
                  <c:v>2.4900509730560172</c:v>
                </c:pt>
                <c:pt idx="18">
                  <c:v>3.4756515467376743</c:v>
                </c:pt>
                <c:pt idx="19">
                  <c:v>4.1278635325498376</c:v>
                </c:pt>
                <c:pt idx="20">
                  <c:v>4.1449911705088525</c:v>
                </c:pt>
                <c:pt idx="21">
                  <c:v>4.3242415666762328</c:v>
                </c:pt>
                <c:pt idx="22">
                  <c:v>4.9689514431039417</c:v>
                </c:pt>
                <c:pt idx="23">
                  <c:v>6.0084536684321384</c:v>
                </c:pt>
                <c:pt idx="24">
                  <c:v>6.7701705151738221</c:v>
                </c:pt>
                <c:pt idx="25">
                  <c:v>7.2</c:v>
                </c:pt>
                <c:pt idx="26">
                  <c:v>7.5</c:v>
                </c:pt>
                <c:pt idx="27" formatCode="General">
                  <c:v>8.1</c:v>
                </c:pt>
              </c:numCache>
            </c:numRef>
          </c:val>
          <c:extLst>
            <c:ext xmlns:c16="http://schemas.microsoft.com/office/drawing/2014/chart" uri="{C3380CC4-5D6E-409C-BE32-E72D297353CC}">
              <c16:uniqueId val="{00000001-7221-4071-99F6-51494F145978}"/>
            </c:ext>
          </c:extLst>
        </c:ser>
        <c:dLbls>
          <c:showLegendKey val="0"/>
          <c:showVal val="0"/>
          <c:showCatName val="0"/>
          <c:showSerName val="0"/>
          <c:showPercent val="0"/>
          <c:showBubbleSize val="0"/>
        </c:dLbls>
        <c:gapWidth val="31"/>
        <c:overlap val="100"/>
        <c:axId val="582749199"/>
        <c:axId val="582748783"/>
      </c:barChart>
      <c:lineChart>
        <c:grouping val="standard"/>
        <c:varyColors val="0"/>
        <c:ser>
          <c:idx val="2"/>
          <c:order val="2"/>
          <c:tx>
            <c:strRef>
              <c:f>'Graph 4'!$B$6</c:f>
              <c:strCache>
                <c:ptCount val="1"/>
                <c:pt idx="0">
                  <c:v>Жилийн инфляц</c:v>
                </c:pt>
              </c:strCache>
            </c:strRef>
          </c:tx>
          <c:spPr>
            <a:ln w="28575" cap="rnd">
              <a:solidFill>
                <a:srgbClr val="FF5757"/>
              </a:solidFill>
              <a:round/>
            </a:ln>
            <a:effectLst/>
          </c:spPr>
          <c:marker>
            <c:symbol val="circle"/>
            <c:size val="4"/>
            <c:spPr>
              <a:solidFill>
                <a:srgbClr val="FF5757"/>
              </a:solidFill>
              <a:ln w="9525">
                <a:solidFill>
                  <a:srgbClr val="FF5757"/>
                </a:solidFill>
              </a:ln>
              <a:effectLst/>
            </c:spPr>
          </c:marker>
          <c:dLbls>
            <c:dLbl>
              <c:idx val="3"/>
              <c:layout>
                <c:manualLayout>
                  <c:x val="-9.5715969267385955E-3"/>
                  <c:y val="-2.21146974179536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221-4071-99F6-51494F145978}"/>
                </c:ext>
              </c:extLst>
            </c:dLbl>
            <c:dLbl>
              <c:idx val="15"/>
              <c:layout>
                <c:manualLayout>
                  <c:x val="-7.6572775413908709E-2"/>
                  <c:y val="-2.84331823945117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221-4071-99F6-51494F145978}"/>
                </c:ext>
              </c:extLst>
            </c:dLbl>
            <c:dLbl>
              <c:idx val="23"/>
              <c:layout>
                <c:manualLayout>
                  <c:x val="-9.2525436958473206E-2"/>
                  <c:y val="-3.159242488279086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221-4071-99F6-51494F145978}"/>
                </c:ext>
              </c:extLst>
            </c:dLbl>
            <c:dLbl>
              <c:idx val="27"/>
              <c:layout>
                <c:manualLayout>
                  <c:x val="0"/>
                  <c:y val="-3.7910661100097984E-2"/>
                </c:manualLayout>
              </c:layout>
              <c:spPr>
                <a:noFill/>
                <a:ln>
                  <a:noFill/>
                </a:ln>
                <a:effectLst/>
              </c:spPr>
              <c:txPr>
                <a:bodyPr rot="0" spcFirstLastPara="1" vertOverflow="ellipsis" vert="horz" wrap="square" lIns="38100" tIns="19050" rIns="38100" bIns="19050" anchor="ctr" anchorCtr="1">
                  <a:noAutofit/>
                </a:bodyPr>
                <a:lstStyle/>
                <a:p>
                  <a:pPr>
                    <a:defRPr sz="1100" b="1" i="0" u="none" strike="noStrike" kern="1200" baseline="0">
                      <a:solidFill>
                        <a:srgbClr val="FF5757"/>
                      </a:solidFill>
                      <a:latin typeface="Arial" panose="020B0604020202020204" pitchFamily="34" charset="0"/>
                      <a:ea typeface="+mn-ea"/>
                      <a:cs typeface="Arial" panose="020B0604020202020204" pitchFamily="34" charset="0"/>
                    </a:defRPr>
                  </a:pPr>
                  <a:endParaRPr lang="ru-KZ"/>
                </a:p>
              </c:txPr>
              <c:showLegendKey val="0"/>
              <c:showVal val="1"/>
              <c:showCatName val="0"/>
              <c:showSerName val="0"/>
              <c:showPercent val="0"/>
              <c:showBubbleSize val="0"/>
              <c:extLst>
                <c:ext xmlns:c15="http://schemas.microsoft.com/office/drawing/2012/chart" uri="{CE6537A1-D6FC-4f65-9D91-7224C49458BB}">
                  <c15:layout>
                    <c:manualLayout>
                      <c:w val="0.1173000459486897"/>
                      <c:h val="6.7434155291942618E-2"/>
                    </c:manualLayout>
                  </c15:layout>
                </c:ext>
                <c:ext xmlns:c16="http://schemas.microsoft.com/office/drawing/2014/chart" uri="{C3380CC4-5D6E-409C-BE32-E72D297353CC}">
                  <c16:uniqueId val="{00000003-7221-4071-99F6-51494F145978}"/>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rgbClr val="FF5757"/>
                    </a:solidFill>
                    <a:latin typeface="Arial" panose="020B0604020202020204" pitchFamily="34" charset="0"/>
                    <a:ea typeface="+mn-ea"/>
                    <a:cs typeface="Arial" panose="020B0604020202020204" pitchFamily="34" charset="0"/>
                  </a:defRPr>
                </a:pPr>
                <a:endParaRPr lang="ru-K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'Graph 4'!$C$2:$AD$3</c:f>
              <c:multiLvlStrCache>
                <c:ptCount val="27"/>
                <c:lvl>
                  <c:pt idx="2">
                    <c:v>3</c:v>
                  </c:pt>
                  <c:pt idx="5">
                    <c:v>6</c:v>
                  </c:pt>
                  <c:pt idx="8">
                    <c:v>9</c:v>
                  </c:pt>
                  <c:pt idx="11">
                    <c:v>12</c:v>
                  </c:pt>
                  <c:pt idx="14">
                    <c:v>3</c:v>
                  </c:pt>
                  <c:pt idx="17">
                    <c:v>6</c:v>
                  </c:pt>
                  <c:pt idx="20">
                    <c:v>9</c:v>
                  </c:pt>
                  <c:pt idx="23">
                    <c:v>12</c:v>
                  </c:pt>
                  <c:pt idx="26">
                    <c:v>3</c:v>
                  </c:pt>
                </c:lvl>
                <c:lvl>
                  <c:pt idx="1">
                    <c:v>2020</c:v>
                  </c:pt>
                  <c:pt idx="13">
                    <c:v>2021</c:v>
                  </c:pt>
                  <c:pt idx="25">
                    <c:v>2022</c:v>
                  </c:pt>
                </c:lvl>
              </c:multiLvlStrCache>
            </c:multiLvlStrRef>
          </c:cat>
          <c:val>
            <c:numRef>
              <c:f>'Graph 4'!$C$6:$AD$6</c:f>
              <c:numCache>
                <c:formatCode>#,##0.0</c:formatCode>
                <c:ptCount val="28"/>
                <c:pt idx="0">
                  <c:v>5.5857784462876481</c:v>
                </c:pt>
                <c:pt idx="1">
                  <c:v>6.3527064615065427</c:v>
                </c:pt>
                <c:pt idx="2">
                  <c:v>6.3618198915814048</c:v>
                </c:pt>
                <c:pt idx="3">
                  <c:v>4.6963440640156904</c:v>
                </c:pt>
                <c:pt idx="4">
                  <c:v>3.2895032942207507</c:v>
                </c:pt>
                <c:pt idx="5">
                  <c:v>2.8469815674201158</c:v>
                </c:pt>
                <c:pt idx="6">
                  <c:v>3.442171395805488</c:v>
                </c:pt>
                <c:pt idx="7">
                  <c:v>2.1084924398393241</c:v>
                </c:pt>
                <c:pt idx="8">
                  <c:v>1.7206505681071036</c:v>
                </c:pt>
                <c:pt idx="9">
                  <c:v>2.4381998242032097</c:v>
                </c:pt>
                <c:pt idx="10">
                  <c:v>3.4964638588516692</c:v>
                </c:pt>
                <c:pt idx="11">
                  <c:v>2.2769385378522458</c:v>
                </c:pt>
                <c:pt idx="12">
                  <c:v>2.3647389340029008</c:v>
                </c:pt>
                <c:pt idx="13">
                  <c:v>2.5798557654852772</c:v>
                </c:pt>
                <c:pt idx="14">
                  <c:v>2.4692208689654365</c:v>
                </c:pt>
                <c:pt idx="15">
                  <c:v>5.5731089475260518</c:v>
                </c:pt>
                <c:pt idx="16">
                  <c:v>6.1933602478829926</c:v>
                </c:pt>
                <c:pt idx="17">
                  <c:v>6.5513066957829267</c:v>
                </c:pt>
                <c:pt idx="18">
                  <c:v>7.3830252987388434</c:v>
                </c:pt>
                <c:pt idx="19">
                  <c:v>8.8843271009038318</c:v>
                </c:pt>
                <c:pt idx="20">
                  <c:v>9.5576788674317896</c:v>
                </c:pt>
                <c:pt idx="21">
                  <c:v>9.6552728024020809</c:v>
                </c:pt>
                <c:pt idx="22">
                  <c:v>10.479320284177462</c:v>
                </c:pt>
                <c:pt idx="23">
                  <c:v>13.439212550512551</c:v>
                </c:pt>
                <c:pt idx="24">
                  <c:v>14.595380529448507</c:v>
                </c:pt>
                <c:pt idx="25">
                  <c:v>14.197668954906712</c:v>
                </c:pt>
                <c:pt idx="26">
                  <c:v>14.4</c:v>
                </c:pt>
                <c:pt idx="27" formatCode="General">
                  <c:v>14.4</c:v>
                </c:pt>
              </c:numCache>
            </c:numRef>
          </c:val>
          <c:smooth val="1"/>
          <c:extLst>
            <c:ext xmlns:c16="http://schemas.microsoft.com/office/drawing/2014/chart" uri="{C3380CC4-5D6E-409C-BE32-E72D297353CC}">
              <c16:uniqueId val="{00000002-7221-4071-99F6-51494F145978}"/>
            </c:ext>
          </c:extLst>
        </c:ser>
        <c:dLbls>
          <c:showLegendKey val="0"/>
          <c:showVal val="0"/>
          <c:showCatName val="0"/>
          <c:showSerName val="0"/>
          <c:showPercent val="0"/>
          <c:showBubbleSize val="0"/>
        </c:dLbls>
        <c:marker val="1"/>
        <c:smooth val="0"/>
        <c:axId val="582749199"/>
        <c:axId val="582748783"/>
      </c:lineChart>
      <c:catAx>
        <c:axId val="58274919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233B74"/>
                </a:solidFill>
                <a:latin typeface="Arial" panose="020B0604020202020204" pitchFamily="34" charset="0"/>
                <a:ea typeface="+mn-ea"/>
                <a:cs typeface="Arial" panose="020B0604020202020204" pitchFamily="34" charset="0"/>
              </a:defRPr>
            </a:pPr>
            <a:endParaRPr lang="ru-KZ"/>
          </a:p>
        </c:txPr>
        <c:crossAx val="582748783"/>
        <c:crosses val="autoZero"/>
        <c:auto val="1"/>
        <c:lblAlgn val="ctr"/>
        <c:lblOffset val="100"/>
        <c:tickMarkSkip val="12"/>
        <c:noMultiLvlLbl val="0"/>
      </c:catAx>
      <c:valAx>
        <c:axId val="582748783"/>
        <c:scaling>
          <c:orientation val="minMax"/>
        </c:scaling>
        <c:delete val="0"/>
        <c:axPos val="l"/>
        <c:numFmt formatCode="#,##0" sourceLinked="0"/>
        <c:majorTickMark val="none"/>
        <c:minorTickMark val="none"/>
        <c:tickLblPos val="nextTo"/>
        <c:spPr>
          <a:solidFill>
            <a:srgbClr val="F0EFEF"/>
          </a:solidFill>
          <a:ln>
            <a:noFill/>
          </a:ln>
          <a:effectLst/>
        </c:spPr>
        <c:txPr>
          <a:bodyPr rot="-60000000" spcFirstLastPara="1" vertOverflow="ellipsis" vert="horz" wrap="square" anchor="ctr" anchorCtr="1"/>
          <a:lstStyle/>
          <a:p>
            <a:pPr>
              <a:defRPr sz="900" b="0" i="0" u="none" strike="noStrike" kern="1200" baseline="0">
                <a:solidFill>
                  <a:srgbClr val="F0EFEF"/>
                </a:solidFill>
                <a:latin typeface="Arial" panose="020B0604020202020204" pitchFamily="34" charset="0"/>
                <a:ea typeface="+mn-ea"/>
                <a:cs typeface="Arial" panose="020B0604020202020204" pitchFamily="34" charset="0"/>
              </a:defRPr>
            </a:pPr>
            <a:endParaRPr lang="ru-KZ"/>
          </a:p>
        </c:txPr>
        <c:crossAx val="582749199"/>
        <c:crosses val="autoZero"/>
        <c:crossBetween val="between"/>
      </c:valAx>
      <c:spPr>
        <a:noFill/>
        <a:ln>
          <a:noFill/>
        </a:ln>
        <a:effectLst/>
      </c:spPr>
    </c:plotArea>
    <c:legend>
      <c:legendPos val="t"/>
      <c:layout>
        <c:manualLayout>
          <c:xMode val="edge"/>
          <c:yMode val="edge"/>
          <c:x val="6.3633785174676633E-2"/>
          <c:y val="3.21889495667982E-2"/>
          <c:w val="0.51898245614035088"/>
          <c:h val="0.15206291921843104"/>
        </c:manualLayout>
      </c:layout>
      <c:overlay val="0"/>
      <c:spPr>
        <a:noFill/>
        <a:ln>
          <a:noFill/>
        </a:ln>
        <a:effectLst/>
      </c:spPr>
      <c:txPr>
        <a:bodyPr rot="0" spcFirstLastPara="1" vertOverflow="ellipsis" vert="horz" wrap="square" anchor="ctr" anchorCtr="1"/>
        <a:lstStyle/>
        <a:p>
          <a:pPr>
            <a:defRPr sz="900" b="0" i="0" u="none" strike="noStrike" kern="1200" baseline="0">
              <a:ln>
                <a:noFill/>
              </a:ln>
              <a:solidFill>
                <a:srgbClr val="233B74"/>
              </a:solidFill>
              <a:latin typeface="Arial" panose="020B0604020202020204" pitchFamily="34" charset="0"/>
              <a:ea typeface="+mn-ea"/>
              <a:cs typeface="Arial" panose="020B0604020202020204" pitchFamily="34" charset="0"/>
            </a:defRPr>
          </a:pPr>
          <a:endParaRPr lang="ru-K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ysClr val="windowText" lastClr="000000"/>
          </a:solidFill>
          <a:latin typeface="Arial" panose="020B0604020202020204" pitchFamily="34" charset="0"/>
          <a:cs typeface="Arial" panose="020B0604020202020204" pitchFamily="34" charset="0"/>
        </a:defRPr>
      </a:pPr>
      <a:endParaRPr lang="ru-KZ"/>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Data!$M$14</c:f>
              <c:strCache>
                <c:ptCount val="1"/>
              </c:strCache>
            </c:strRef>
          </c:tx>
          <c:spPr>
            <a:ln w="28575" cap="rnd">
              <a:solidFill>
                <a:schemeClr val="accent1"/>
              </a:solidFill>
              <a:round/>
            </a:ln>
            <a:effectLst/>
          </c:spPr>
          <c:marker>
            <c:symbol val="circle"/>
            <c:size val="6"/>
            <c:spPr>
              <a:solidFill>
                <a:schemeClr val="accent1"/>
              </a:solidFill>
              <a:ln w="9525">
                <a:solidFill>
                  <a:schemeClr val="accent1"/>
                </a:solidFill>
              </a:ln>
              <a:effectLst/>
            </c:spPr>
          </c:marker>
          <c:dPt>
            <c:idx val="0"/>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01-0176-47D7-9B5B-F34B3B403A37}"/>
              </c:ext>
            </c:extLst>
          </c:dPt>
          <c:dPt>
            <c:idx val="1"/>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03-0176-47D7-9B5B-F34B3B403A37}"/>
              </c:ext>
            </c:extLst>
          </c:dPt>
          <c:dPt>
            <c:idx val="2"/>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05-0176-47D7-9B5B-F34B3B403A37}"/>
              </c:ext>
            </c:extLst>
          </c:dPt>
          <c:dPt>
            <c:idx val="3"/>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07-0176-47D7-9B5B-F34B3B403A37}"/>
              </c:ext>
            </c:extLst>
          </c:dPt>
          <c:dPt>
            <c:idx val="4"/>
            <c:marker>
              <c:symbol val="circle"/>
              <c:size val="6"/>
              <c:spPr>
                <a:solidFill>
                  <a:srgbClr val="FF0000"/>
                </a:solidFill>
                <a:ln w="9525">
                  <a:solidFill>
                    <a:srgbClr val="FF0000"/>
                  </a:solidFill>
                </a:ln>
                <a:effectLst/>
              </c:spPr>
            </c:marker>
            <c:bubble3D val="0"/>
            <c:spPr>
              <a:ln w="28575" cap="rnd">
                <a:solidFill>
                  <a:srgbClr val="FF0000"/>
                </a:solidFill>
                <a:round/>
              </a:ln>
              <a:effectLst/>
            </c:spPr>
            <c:extLst>
              <c:ext xmlns:c16="http://schemas.microsoft.com/office/drawing/2014/chart" uri="{C3380CC4-5D6E-409C-BE32-E72D297353CC}">
                <c16:uniqueId val="{00000009-0176-47D7-9B5B-F34B3B403A37}"/>
              </c:ext>
            </c:extLst>
          </c:dPt>
          <c:dPt>
            <c:idx val="5"/>
            <c:marker>
              <c:symbol val="circle"/>
              <c:size val="6"/>
              <c:spPr>
                <a:solidFill>
                  <a:srgbClr val="FF0000"/>
                </a:solidFill>
                <a:ln w="9525">
                  <a:solidFill>
                    <a:srgbClr val="FF0000"/>
                  </a:solidFill>
                </a:ln>
                <a:effectLst/>
              </c:spPr>
            </c:marker>
            <c:bubble3D val="0"/>
            <c:spPr>
              <a:ln w="28575" cap="rnd">
                <a:solidFill>
                  <a:srgbClr val="FF0000"/>
                </a:solidFill>
                <a:round/>
              </a:ln>
              <a:effectLst/>
            </c:spPr>
            <c:extLst>
              <c:ext xmlns:c16="http://schemas.microsoft.com/office/drawing/2014/chart" uri="{C3380CC4-5D6E-409C-BE32-E72D297353CC}">
                <c16:uniqueId val="{0000000B-0176-47D7-9B5B-F34B3B403A37}"/>
              </c:ext>
            </c:extLst>
          </c:dPt>
          <c:dPt>
            <c:idx val="6"/>
            <c:marker>
              <c:symbol val="circle"/>
              <c:size val="6"/>
              <c:spPr>
                <a:solidFill>
                  <a:srgbClr val="FF0000"/>
                </a:solidFill>
                <a:ln w="9525">
                  <a:solidFill>
                    <a:srgbClr val="FF0000"/>
                  </a:solidFill>
                </a:ln>
                <a:effectLst/>
              </c:spPr>
            </c:marker>
            <c:bubble3D val="0"/>
            <c:spPr>
              <a:ln w="28575" cap="rnd">
                <a:solidFill>
                  <a:srgbClr val="FF0000"/>
                </a:solidFill>
                <a:round/>
              </a:ln>
              <a:effectLst/>
            </c:spPr>
            <c:extLst>
              <c:ext xmlns:c16="http://schemas.microsoft.com/office/drawing/2014/chart" uri="{C3380CC4-5D6E-409C-BE32-E72D297353CC}">
                <c16:uniqueId val="{0000000D-0176-47D7-9B5B-F34B3B403A37}"/>
              </c:ext>
            </c:extLst>
          </c:dPt>
          <c:dPt>
            <c:idx val="7"/>
            <c:marker>
              <c:symbol val="circle"/>
              <c:size val="6"/>
              <c:spPr>
                <a:solidFill>
                  <a:srgbClr val="FF0000"/>
                </a:solidFill>
                <a:ln w="9525">
                  <a:solidFill>
                    <a:srgbClr val="FF0000"/>
                  </a:solidFill>
                </a:ln>
                <a:effectLst/>
              </c:spPr>
            </c:marker>
            <c:bubble3D val="0"/>
            <c:spPr>
              <a:ln w="28575" cap="rnd">
                <a:solidFill>
                  <a:srgbClr val="FF0000"/>
                </a:solidFill>
                <a:round/>
              </a:ln>
              <a:effectLst/>
            </c:spPr>
            <c:extLst>
              <c:ext xmlns:c16="http://schemas.microsoft.com/office/drawing/2014/chart" uri="{C3380CC4-5D6E-409C-BE32-E72D297353CC}">
                <c16:uniqueId val="{0000000F-0176-47D7-9B5B-F34B3B403A37}"/>
              </c:ext>
            </c:extLst>
          </c:dPt>
          <c:dPt>
            <c:idx val="8"/>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11-0176-47D7-9B5B-F34B3B403A37}"/>
              </c:ext>
            </c:extLst>
          </c:dPt>
          <c:dPt>
            <c:idx val="9"/>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13-0176-47D7-9B5B-F34B3B403A37}"/>
              </c:ext>
            </c:extLst>
          </c:dPt>
          <c:dPt>
            <c:idx val="10"/>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15-0176-47D7-9B5B-F34B3B403A37}"/>
              </c:ext>
            </c:extLst>
          </c:dPt>
          <c:dPt>
            <c:idx val="11"/>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17-0176-47D7-9B5B-F34B3B403A37}"/>
              </c:ext>
            </c:extLst>
          </c:dPt>
          <c:dPt>
            <c:idx val="12"/>
            <c:marker>
              <c:symbol val="circle"/>
              <c:size val="6"/>
              <c:spPr>
                <a:solidFill>
                  <a:srgbClr val="FF0000"/>
                </a:solidFill>
                <a:ln w="9525">
                  <a:solidFill>
                    <a:srgbClr val="FF0000"/>
                  </a:solidFill>
                </a:ln>
                <a:effectLst/>
              </c:spPr>
            </c:marker>
            <c:bubble3D val="0"/>
            <c:spPr>
              <a:ln w="28575" cap="rnd">
                <a:solidFill>
                  <a:srgbClr val="FF0000"/>
                </a:solidFill>
                <a:round/>
              </a:ln>
              <a:effectLst/>
            </c:spPr>
            <c:extLst>
              <c:ext xmlns:c16="http://schemas.microsoft.com/office/drawing/2014/chart" uri="{C3380CC4-5D6E-409C-BE32-E72D297353CC}">
                <c16:uniqueId val="{00000019-0176-47D7-9B5B-F34B3B403A37}"/>
              </c:ext>
            </c:extLst>
          </c:dPt>
          <c:dLbls>
            <c:dLbl>
              <c:idx val="4"/>
              <c:spPr>
                <a:noFill/>
                <a:ln>
                  <a:noFill/>
                </a:ln>
                <a:effectLst/>
              </c:spPr>
              <c:txPr>
                <a:bodyPr rot="0" spcFirstLastPara="1" vertOverflow="ellipsis" vert="horz" wrap="square" anchor="ctr" anchorCtr="1"/>
                <a:lstStyle/>
                <a:p>
                  <a:pPr>
                    <a:defRPr sz="900" b="1" i="0" u="none" strike="noStrike" kern="1200" baseline="0">
                      <a:solidFill>
                        <a:srgbClr val="FF0000"/>
                      </a:solidFill>
                      <a:latin typeface="Roboto" panose="02000000000000000000" pitchFamily="2" charset="0"/>
                      <a:ea typeface="Roboto" panose="02000000000000000000" pitchFamily="2" charset="0"/>
                      <a:cs typeface="Arial" panose="020B0604020202020204" pitchFamily="34" charset="0"/>
                    </a:defRPr>
                  </a:pPr>
                  <a:endParaRPr lang="ru-KZ"/>
                </a:p>
              </c:txPr>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0176-47D7-9B5B-F34B3B403A37}"/>
                </c:ext>
              </c:extLst>
            </c:dLbl>
            <c:dLbl>
              <c:idx val="7"/>
              <c:layout>
                <c:manualLayout>
                  <c:x val="-2.8794551737147157E-2"/>
                  <c:y val="4.2158750353188577E-2"/>
                </c:manualLayout>
              </c:layout>
              <c:spPr>
                <a:noFill/>
                <a:ln>
                  <a:noFill/>
                </a:ln>
                <a:effectLst/>
              </c:spPr>
              <c:txPr>
                <a:bodyPr rot="0" spcFirstLastPara="1" vertOverflow="ellipsis" vert="horz" wrap="square" anchor="ctr" anchorCtr="1"/>
                <a:lstStyle/>
                <a:p>
                  <a:pPr>
                    <a:defRPr sz="900" b="1" i="0" u="none" strike="noStrike" kern="1200" baseline="0">
                      <a:solidFill>
                        <a:srgbClr val="FF0000"/>
                      </a:solidFill>
                      <a:latin typeface="Roboto" panose="02000000000000000000" pitchFamily="2" charset="0"/>
                      <a:ea typeface="Roboto" panose="02000000000000000000" pitchFamily="2" charset="0"/>
                      <a:cs typeface="Arial" panose="020B0604020202020204" pitchFamily="34" charset="0"/>
                    </a:defRPr>
                  </a:pPr>
                  <a:endParaRPr lang="ru-KZ"/>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0176-47D7-9B5B-F34B3B403A37}"/>
                </c:ext>
              </c:extLst>
            </c:dLbl>
            <c:dLbl>
              <c:idx val="8"/>
              <c:spPr>
                <a:noFill/>
                <a:ln>
                  <a:noFill/>
                </a:ln>
                <a:effectLst/>
              </c:spPr>
              <c:txPr>
                <a:bodyPr rot="0" spcFirstLastPara="1" vertOverflow="ellipsis" vert="horz" wrap="square" anchor="ctr" anchorCtr="1"/>
                <a:lstStyle/>
                <a:p>
                  <a:pPr>
                    <a:defRPr sz="900" b="1" i="0" u="none" strike="noStrike" kern="1200" baseline="0">
                      <a:solidFill>
                        <a:schemeClr val="accent6">
                          <a:lumMod val="75000"/>
                        </a:schemeClr>
                      </a:solidFill>
                      <a:latin typeface="Roboto" panose="02000000000000000000" pitchFamily="2" charset="0"/>
                      <a:ea typeface="Roboto" panose="02000000000000000000" pitchFamily="2" charset="0"/>
                      <a:cs typeface="Arial" panose="020B0604020202020204" pitchFamily="34" charset="0"/>
                    </a:defRPr>
                  </a:pPr>
                  <a:endParaRPr lang="ru-KZ"/>
                </a:p>
              </c:txPr>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0176-47D7-9B5B-F34B3B403A37}"/>
                </c:ext>
              </c:extLst>
            </c:dLbl>
            <c:dLbl>
              <c:idx val="11"/>
              <c:spPr>
                <a:noFill/>
                <a:ln>
                  <a:noFill/>
                </a:ln>
                <a:effectLst/>
              </c:spPr>
              <c:txPr>
                <a:bodyPr rot="0" spcFirstLastPara="1" vertOverflow="ellipsis" vert="horz" wrap="square" anchor="ctr" anchorCtr="1"/>
                <a:lstStyle/>
                <a:p>
                  <a:pPr>
                    <a:defRPr sz="900" b="1" i="0" u="none" strike="noStrike" kern="1200" baseline="0">
                      <a:solidFill>
                        <a:schemeClr val="accent6">
                          <a:lumMod val="75000"/>
                        </a:schemeClr>
                      </a:solidFill>
                      <a:latin typeface="Roboto" panose="02000000000000000000" pitchFamily="2" charset="0"/>
                      <a:ea typeface="Roboto" panose="02000000000000000000" pitchFamily="2" charset="0"/>
                      <a:cs typeface="Arial" panose="020B0604020202020204" pitchFamily="34" charset="0"/>
                    </a:defRPr>
                  </a:pPr>
                  <a:endParaRPr lang="ru-KZ"/>
                </a:p>
              </c:txPr>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0176-47D7-9B5B-F34B3B403A37}"/>
                </c:ext>
              </c:extLst>
            </c:dLbl>
            <c:dLbl>
              <c:idx val="12"/>
              <c:spPr>
                <a:noFill/>
                <a:ln>
                  <a:noFill/>
                </a:ln>
                <a:effectLst/>
              </c:spPr>
              <c:txPr>
                <a:bodyPr rot="0" spcFirstLastPara="1" vertOverflow="ellipsis" vert="horz" wrap="square" anchor="ctr" anchorCtr="1"/>
                <a:lstStyle/>
                <a:p>
                  <a:pPr>
                    <a:defRPr sz="1100" b="1" i="0" u="none" strike="noStrike" kern="1200" baseline="0">
                      <a:solidFill>
                        <a:srgbClr val="FF0000"/>
                      </a:solidFill>
                      <a:latin typeface="Roboto" panose="02000000000000000000" pitchFamily="2" charset="0"/>
                      <a:ea typeface="Roboto" panose="02000000000000000000" pitchFamily="2" charset="0"/>
                      <a:cs typeface="Arial" panose="020B0604020202020204" pitchFamily="34" charset="0"/>
                    </a:defRPr>
                  </a:pPr>
                  <a:endParaRPr lang="ru-KZ"/>
                </a:p>
              </c:txPr>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0176-47D7-9B5B-F34B3B403A37}"/>
                </c:ext>
              </c:extLst>
            </c:dLbl>
            <c:spPr>
              <a:noFill/>
              <a:ln>
                <a:noFill/>
              </a:ln>
              <a:effectLst/>
            </c:spPr>
            <c:txPr>
              <a:bodyPr rot="0" spcFirstLastPara="1" vertOverflow="ellipsis" vert="horz" wrap="square" anchor="ctr" anchorCtr="1"/>
              <a:lstStyle/>
              <a:p>
                <a:pPr>
                  <a:defRPr sz="900" b="0" i="0" u="none" strike="noStrike" kern="1200" baseline="0">
                    <a:solidFill>
                      <a:srgbClr val="002060"/>
                    </a:solidFill>
                    <a:latin typeface="Roboto" panose="02000000000000000000" pitchFamily="2" charset="0"/>
                    <a:ea typeface="Roboto" panose="02000000000000000000" pitchFamily="2" charset="0"/>
                    <a:cs typeface="Arial" panose="020B0604020202020204" pitchFamily="34" charset="0"/>
                  </a:defRPr>
                </a:pPr>
                <a:endParaRPr lang="ru-KZ"/>
              </a:p>
            </c:txPr>
            <c:dLblPos val="b"/>
            <c:showLegendKey val="0"/>
            <c:showVal val="0"/>
            <c:showCatName val="0"/>
            <c:showSerName val="0"/>
            <c:showPercent val="0"/>
            <c:showBubbleSize val="0"/>
            <c:extLst>
              <c:ext xmlns:c15="http://schemas.microsoft.com/office/drawing/2012/chart" uri="{CE6537A1-D6FC-4f65-9D91-7224C49458BB}">
                <c15:showLeaderLines val="0"/>
              </c:ext>
            </c:extLst>
          </c:dLbls>
          <c:cat>
            <c:multiLvlStrRef>
              <c:f>Data!$R$5:$AD$6</c:f>
              <c:multiLvlStrCache>
                <c:ptCount val="13"/>
                <c:lvl>
                  <c:pt idx="0">
                    <c:v>I</c:v>
                  </c:pt>
                  <c:pt idx="1">
                    <c:v>II</c:v>
                  </c:pt>
                  <c:pt idx="2">
                    <c:v>III</c:v>
                  </c:pt>
                  <c:pt idx="3">
                    <c:v>IV</c:v>
                  </c:pt>
                  <c:pt idx="4">
                    <c:v>I</c:v>
                  </c:pt>
                  <c:pt idx="5">
                    <c:v>II</c:v>
                  </c:pt>
                  <c:pt idx="6">
                    <c:v>III</c:v>
                  </c:pt>
                  <c:pt idx="7">
                    <c:v>IV</c:v>
                  </c:pt>
                  <c:pt idx="8">
                    <c:v>I</c:v>
                  </c:pt>
                  <c:pt idx="9">
                    <c:v>II</c:v>
                  </c:pt>
                  <c:pt idx="10">
                    <c:v>III</c:v>
                  </c:pt>
                  <c:pt idx="11">
                    <c:v>IV</c:v>
                  </c:pt>
                  <c:pt idx="12">
                    <c:v>I</c:v>
                  </c:pt>
                </c:lvl>
                <c:lvl>
                  <c:pt idx="0">
                    <c:v>2019</c:v>
                  </c:pt>
                  <c:pt idx="4">
                    <c:v>2020</c:v>
                  </c:pt>
                  <c:pt idx="8">
                    <c:v>2021</c:v>
                  </c:pt>
                  <c:pt idx="12">
                    <c:v>2022</c:v>
                  </c:pt>
                </c:lvl>
              </c:multiLvlStrCache>
            </c:multiLvlStrRef>
          </c:cat>
          <c:val>
            <c:numRef>
              <c:f>Data!$R$14:$AD$14</c:f>
              <c:numCache>
                <c:formatCode>0.0%</c:formatCode>
                <c:ptCount val="13"/>
                <c:pt idx="0">
                  <c:v>8.6036207776938101E-2</c:v>
                </c:pt>
                <c:pt idx="1">
                  <c:v>7.5518499666396677E-2</c:v>
                </c:pt>
                <c:pt idx="2">
                  <c:v>6.795249922429103E-2</c:v>
                </c:pt>
                <c:pt idx="3">
                  <c:v>5.6022442206425715E-2</c:v>
                </c:pt>
                <c:pt idx="4">
                  <c:v>-0.10125209962072101</c:v>
                </c:pt>
                <c:pt idx="5">
                  <c:v>-8.9573664708031742E-2</c:v>
                </c:pt>
                <c:pt idx="6">
                  <c:v>-6.7008527731552414E-2</c:v>
                </c:pt>
                <c:pt idx="7">
                  <c:v>-4.557751975834301E-2</c:v>
                </c:pt>
                <c:pt idx="8">
                  <c:v>0.14792285257028226</c:v>
                </c:pt>
                <c:pt idx="9">
                  <c:v>6.2565952699433991E-2</c:v>
                </c:pt>
                <c:pt idx="10">
                  <c:v>3.578303674701111E-2</c:v>
                </c:pt>
                <c:pt idx="11">
                  <c:v>1.4210091002627712E-2</c:v>
                </c:pt>
                <c:pt idx="12">
                  <c:v>-3.8406024751953427E-2</c:v>
                </c:pt>
              </c:numCache>
            </c:numRef>
          </c:val>
          <c:smooth val="1"/>
          <c:extLst>
            <c:ext xmlns:c16="http://schemas.microsoft.com/office/drawing/2014/chart" uri="{C3380CC4-5D6E-409C-BE32-E72D297353CC}">
              <c16:uniqueId val="{0000001A-0176-47D7-9B5B-F34B3B403A37}"/>
            </c:ext>
          </c:extLst>
        </c:ser>
        <c:dLbls>
          <c:showLegendKey val="0"/>
          <c:showVal val="0"/>
          <c:showCatName val="0"/>
          <c:showSerName val="0"/>
          <c:showPercent val="0"/>
          <c:showBubbleSize val="0"/>
        </c:dLbls>
        <c:marker val="1"/>
        <c:smooth val="0"/>
        <c:axId val="1622099295"/>
        <c:axId val="1622098047"/>
      </c:lineChart>
      <c:catAx>
        <c:axId val="1622099295"/>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002060"/>
                </a:solidFill>
                <a:latin typeface="Roboto" panose="02000000000000000000" pitchFamily="2" charset="0"/>
                <a:ea typeface="Roboto" panose="02000000000000000000" pitchFamily="2" charset="0"/>
                <a:cs typeface="Arial" panose="020B0604020202020204" pitchFamily="34" charset="0"/>
              </a:defRPr>
            </a:pPr>
            <a:endParaRPr lang="ru-KZ"/>
          </a:p>
        </c:txPr>
        <c:crossAx val="1622098047"/>
        <c:crosses val="autoZero"/>
        <c:auto val="1"/>
        <c:lblAlgn val="ctr"/>
        <c:lblOffset val="100"/>
        <c:noMultiLvlLbl val="0"/>
      </c:catAx>
      <c:valAx>
        <c:axId val="1622098047"/>
        <c:scaling>
          <c:orientation val="minMax"/>
        </c:scaling>
        <c:delete val="1"/>
        <c:axPos val="l"/>
        <c:numFmt formatCode="0.0%" sourceLinked="1"/>
        <c:majorTickMark val="none"/>
        <c:minorTickMark val="none"/>
        <c:tickLblPos val="nextTo"/>
        <c:crossAx val="162209929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rgbClr val="002060"/>
          </a:solidFill>
          <a:latin typeface="Roboto" panose="02000000000000000000" pitchFamily="2" charset="0"/>
          <a:ea typeface="Roboto" panose="02000000000000000000" pitchFamily="2" charset="0"/>
          <a:cs typeface="Arial" panose="020B0604020202020204" pitchFamily="34" charset="0"/>
        </a:defRPr>
      </a:pPr>
      <a:endParaRPr lang="ru-KZ"/>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Серия 1</c:v>
                </c:pt>
              </c:strCache>
            </c:strRef>
          </c:tx>
          <c:spPr>
            <a:solidFill>
              <a:schemeClr val="bg1">
                <a:lumMod val="50000"/>
              </a:schemeClr>
            </a:solidFill>
            <a:ln>
              <a:solidFill>
                <a:schemeClr val="bg1">
                  <a:lumMod val="95000"/>
                </a:schemeClr>
              </a:solidFill>
            </a:ln>
            <a:effectLst/>
          </c:spPr>
          <c:invertIfNegative val="0"/>
          <c:dPt>
            <c:idx val="0"/>
            <c:invertIfNegative val="0"/>
            <c:bubble3D val="0"/>
            <c:spPr>
              <a:solidFill>
                <a:srgbClr val="C00000">
                  <a:alpha val="67000"/>
                </a:srgbClr>
              </a:solidFill>
              <a:ln>
                <a:solidFill>
                  <a:schemeClr val="bg1">
                    <a:lumMod val="95000"/>
                  </a:schemeClr>
                </a:solidFill>
              </a:ln>
              <a:effectLst/>
            </c:spPr>
            <c:extLst>
              <c:ext xmlns:c16="http://schemas.microsoft.com/office/drawing/2014/chart" uri="{C3380CC4-5D6E-409C-BE32-E72D297353CC}">
                <c16:uniqueId val="{00000001-ADF9-487E-9C9F-8FDC23B504D7}"/>
              </c:ext>
            </c:extLst>
          </c:dPt>
          <c:dPt>
            <c:idx val="1"/>
            <c:invertIfNegative val="0"/>
            <c:bubble3D val="0"/>
            <c:spPr>
              <a:solidFill>
                <a:srgbClr val="2FC26C"/>
              </a:solidFill>
              <a:ln>
                <a:solidFill>
                  <a:schemeClr val="bg1">
                    <a:lumMod val="95000"/>
                  </a:schemeClr>
                </a:solidFill>
              </a:ln>
              <a:effectLst/>
            </c:spPr>
            <c:extLst>
              <c:ext xmlns:c16="http://schemas.microsoft.com/office/drawing/2014/chart" uri="{C3380CC4-5D6E-409C-BE32-E72D297353CC}">
                <c16:uniqueId val="{00000003-ADF9-487E-9C9F-8FDC23B504D7}"/>
              </c:ext>
            </c:extLst>
          </c:dPt>
          <c:dPt>
            <c:idx val="2"/>
            <c:invertIfNegative val="0"/>
            <c:bubble3D val="0"/>
            <c:spPr>
              <a:solidFill>
                <a:srgbClr val="2FC26C"/>
              </a:solidFill>
              <a:ln>
                <a:solidFill>
                  <a:schemeClr val="bg1">
                    <a:lumMod val="95000"/>
                  </a:schemeClr>
                </a:solidFill>
              </a:ln>
              <a:effectLst/>
            </c:spPr>
            <c:extLst>
              <c:ext xmlns:c16="http://schemas.microsoft.com/office/drawing/2014/chart" uri="{C3380CC4-5D6E-409C-BE32-E72D297353CC}">
                <c16:uniqueId val="{00000005-ADF9-487E-9C9F-8FDC23B504D7}"/>
              </c:ext>
            </c:extLst>
          </c:dPt>
          <c:dPt>
            <c:idx val="3"/>
            <c:invertIfNegative val="0"/>
            <c:bubble3D val="0"/>
            <c:spPr>
              <a:solidFill>
                <a:srgbClr val="2FC26C"/>
              </a:solidFill>
              <a:ln>
                <a:solidFill>
                  <a:schemeClr val="bg1">
                    <a:lumMod val="95000"/>
                  </a:schemeClr>
                </a:solidFill>
              </a:ln>
              <a:effectLst/>
            </c:spPr>
            <c:extLst>
              <c:ext xmlns:c16="http://schemas.microsoft.com/office/drawing/2014/chart" uri="{C3380CC4-5D6E-409C-BE32-E72D297353CC}">
                <c16:uniqueId val="{00000007-ADF9-487E-9C9F-8FDC23B504D7}"/>
              </c:ext>
            </c:extLst>
          </c:dPt>
          <c:dPt>
            <c:idx val="4"/>
            <c:invertIfNegative val="0"/>
            <c:bubble3D val="0"/>
            <c:spPr>
              <a:solidFill>
                <a:srgbClr val="2FC26C"/>
              </a:solidFill>
              <a:ln>
                <a:solidFill>
                  <a:schemeClr val="bg1">
                    <a:lumMod val="95000"/>
                  </a:schemeClr>
                </a:solidFill>
              </a:ln>
              <a:effectLst/>
            </c:spPr>
            <c:extLst>
              <c:ext xmlns:c16="http://schemas.microsoft.com/office/drawing/2014/chart" uri="{C3380CC4-5D6E-409C-BE32-E72D297353CC}">
                <c16:uniqueId val="{00000009-ADF9-487E-9C9F-8FDC23B504D7}"/>
              </c:ext>
            </c:extLst>
          </c:dPt>
          <c:dPt>
            <c:idx val="5"/>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0B-ADF9-487E-9C9F-8FDC23B504D7}"/>
              </c:ext>
            </c:extLst>
          </c:dPt>
          <c:dPt>
            <c:idx val="6"/>
            <c:invertIfNegative val="0"/>
            <c:bubble3D val="0"/>
            <c:spPr>
              <a:solidFill>
                <a:srgbClr val="C00000">
                  <a:alpha val="67000"/>
                </a:srgbClr>
              </a:solidFill>
              <a:ln>
                <a:solidFill>
                  <a:schemeClr val="bg1">
                    <a:lumMod val="95000"/>
                  </a:schemeClr>
                </a:solidFill>
              </a:ln>
              <a:effectLst/>
            </c:spPr>
            <c:extLst>
              <c:ext xmlns:c16="http://schemas.microsoft.com/office/drawing/2014/chart" uri="{C3380CC4-5D6E-409C-BE32-E72D297353CC}">
                <c16:uniqueId val="{0000000D-ADF9-487E-9C9F-8FDC23B504D7}"/>
              </c:ext>
            </c:extLst>
          </c:dPt>
          <c:dPt>
            <c:idx val="7"/>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0F-ADF9-487E-9C9F-8FDC23B504D7}"/>
              </c:ext>
            </c:extLst>
          </c:dPt>
          <c:dPt>
            <c:idx val="8"/>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11-ADF9-487E-9C9F-8FDC23B504D7}"/>
              </c:ext>
            </c:extLst>
          </c:dPt>
          <c:dPt>
            <c:idx val="9"/>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13-ADF9-487E-9C9F-8FDC23B504D7}"/>
              </c:ext>
            </c:extLst>
          </c:dPt>
          <c:dPt>
            <c:idx val="10"/>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15-ADF9-487E-9C9F-8FDC23B504D7}"/>
              </c:ext>
            </c:extLst>
          </c:dPt>
          <c:dPt>
            <c:idx val="11"/>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17-ADF9-487E-9C9F-8FDC23B504D7}"/>
              </c:ext>
            </c:extLst>
          </c:dPt>
          <c:dPt>
            <c:idx val="12"/>
            <c:invertIfNegative val="0"/>
            <c:bubble3D val="0"/>
            <c:spPr>
              <a:solidFill>
                <a:srgbClr val="C00000">
                  <a:alpha val="67000"/>
                </a:srgbClr>
              </a:solidFill>
              <a:ln>
                <a:solidFill>
                  <a:schemeClr val="bg1">
                    <a:lumMod val="95000"/>
                  </a:schemeClr>
                </a:solidFill>
              </a:ln>
              <a:effectLst/>
            </c:spPr>
            <c:extLst>
              <c:ext xmlns:c16="http://schemas.microsoft.com/office/drawing/2014/chart" uri="{C3380CC4-5D6E-409C-BE32-E72D297353CC}">
                <c16:uniqueId val="{00000019-ADF9-487E-9C9F-8FDC23B504D7}"/>
              </c:ext>
            </c:extLst>
          </c:dPt>
          <c:dPt>
            <c:idx val="13"/>
            <c:invertIfNegative val="0"/>
            <c:bubble3D val="0"/>
            <c:spPr>
              <a:solidFill>
                <a:srgbClr val="C00000">
                  <a:alpha val="67000"/>
                </a:srgbClr>
              </a:solidFill>
              <a:ln>
                <a:solidFill>
                  <a:schemeClr val="bg1">
                    <a:lumMod val="95000"/>
                  </a:schemeClr>
                </a:solidFill>
              </a:ln>
              <a:effectLst/>
            </c:spPr>
            <c:extLst>
              <c:ext xmlns:c16="http://schemas.microsoft.com/office/drawing/2014/chart" uri="{C3380CC4-5D6E-409C-BE32-E72D297353CC}">
                <c16:uniqueId val="{0000001B-ADF9-487E-9C9F-8FDC23B504D7}"/>
              </c:ext>
            </c:extLst>
          </c:dPt>
          <c:dPt>
            <c:idx val="14"/>
            <c:invertIfNegative val="0"/>
            <c:bubble3D val="0"/>
            <c:spPr>
              <a:solidFill>
                <a:srgbClr val="C00000"/>
              </a:solidFill>
              <a:ln>
                <a:solidFill>
                  <a:schemeClr val="bg1">
                    <a:lumMod val="95000"/>
                  </a:schemeClr>
                </a:solidFill>
              </a:ln>
              <a:effectLst/>
            </c:spPr>
            <c:extLst>
              <c:ext xmlns:c16="http://schemas.microsoft.com/office/drawing/2014/chart" uri="{C3380CC4-5D6E-409C-BE32-E72D297353CC}">
                <c16:uniqueId val="{0000001D-ADF9-487E-9C9F-8FDC23B504D7}"/>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ru-K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Сахар и кондитерские изделия 569%</c:v>
                </c:pt>
                <c:pt idx="1">
                  <c:v>         Говядина 398%</c:v>
                </c:pt>
                <c:pt idx="2">
                  <c:v>     Мясо и мясные продукты 260%</c:v>
                </c:pt>
                <c:pt idx="3">
                  <c:v>         Мука 179%</c:v>
                </c:pt>
                <c:pt idx="4">
                  <c:v>     Картофель 170%</c:v>
                </c:pt>
                <c:pt idx="5">
                  <c:v>     Молочные продукты 100%</c:v>
                </c:pt>
                <c:pt idx="6">
                  <c:v>     Различные виды риса 96%</c:v>
                </c:pt>
                <c:pt idx="7">
                  <c:v>     Яйцо 90%</c:v>
                </c:pt>
                <c:pt idx="8">
                  <c:v>     Мука и хлебобулочные изделия 90%</c:v>
                </c:pt>
                <c:pt idx="9">
                  <c:v>     Овощи 73%</c:v>
                </c:pt>
                <c:pt idx="10">
                  <c:v>         Растительное масло 59%</c:v>
                </c:pt>
                <c:pt idx="11">
                  <c:v>         Хлебобулочные изделия 40%</c:v>
                </c:pt>
                <c:pt idx="12">
                  <c:v>         Мясо птицы 36%</c:v>
                </c:pt>
                <c:pt idx="13">
                  <c:v>     Фрукты и ягоды 29%</c:v>
                </c:pt>
                <c:pt idx="14">
                  <c:v>         Рыба 10%</c:v>
                </c:pt>
                <c:pt idx="15">
                  <c:v>         Масло 72% Жир 5%</c:v>
                </c:pt>
                <c:pt idx="16">
                  <c:v>     Бобовые 0%</c:v>
                </c:pt>
              </c:strCache>
            </c:strRef>
          </c:cat>
          <c:val>
            <c:numRef>
              <c:f>Sheet1!$B$2:$B$18</c:f>
              <c:numCache>
                <c:formatCode>0%</c:formatCode>
                <c:ptCount val="17"/>
                <c:pt idx="0">
                  <c:v>5.6929999999999996</c:v>
                </c:pt>
                <c:pt idx="1">
                  <c:v>3.9769999999999999</c:v>
                </c:pt>
                <c:pt idx="2">
                  <c:v>2.6039999999999996</c:v>
                </c:pt>
                <c:pt idx="3">
                  <c:v>1.79</c:v>
                </c:pt>
                <c:pt idx="4">
                  <c:v>1.702</c:v>
                </c:pt>
                <c:pt idx="5">
                  <c:v>0.998</c:v>
                </c:pt>
                <c:pt idx="6">
                  <c:v>0.95900000000000007</c:v>
                </c:pt>
                <c:pt idx="7">
                  <c:v>0.9</c:v>
                </c:pt>
                <c:pt idx="8">
                  <c:v>0.89700000000000002</c:v>
                </c:pt>
                <c:pt idx="9">
                  <c:v>0.72499999999999998</c:v>
                </c:pt>
                <c:pt idx="10">
                  <c:v>0.58799999999999997</c:v>
                </c:pt>
                <c:pt idx="11">
                  <c:v>0.4</c:v>
                </c:pt>
                <c:pt idx="12">
                  <c:v>0.36299999999999999</c:v>
                </c:pt>
                <c:pt idx="13">
                  <c:v>0.28899999999999998</c:v>
                </c:pt>
                <c:pt idx="14">
                  <c:v>0.10099999999999999</c:v>
                </c:pt>
                <c:pt idx="15">
                  <c:v>4.4999999999999998E-2</c:v>
                </c:pt>
                <c:pt idx="16">
                  <c:v>2E-3</c:v>
                </c:pt>
              </c:numCache>
            </c:numRef>
          </c:val>
          <c:extLst>
            <c:ext xmlns:c16="http://schemas.microsoft.com/office/drawing/2014/chart" uri="{C3380CC4-5D6E-409C-BE32-E72D297353CC}">
              <c16:uniqueId val="{0000001E-ADF9-487E-9C9F-8FDC23B504D7}"/>
            </c:ext>
          </c:extLst>
        </c:ser>
        <c:dLbls>
          <c:showLegendKey val="0"/>
          <c:showVal val="0"/>
          <c:showCatName val="0"/>
          <c:showSerName val="0"/>
          <c:showPercent val="0"/>
          <c:showBubbleSize val="0"/>
        </c:dLbls>
        <c:gapWidth val="0"/>
        <c:axId val="615277824"/>
        <c:axId val="615271592"/>
      </c:barChart>
      <c:catAx>
        <c:axId val="615277824"/>
        <c:scaling>
          <c:orientation val="maxMin"/>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Arial" panose="020B0604020202020204" pitchFamily="34" charset="0"/>
                <a:ea typeface="+mn-ea"/>
                <a:cs typeface="Arial" panose="020B0604020202020204" pitchFamily="34" charset="0"/>
              </a:defRPr>
            </a:pPr>
            <a:endParaRPr lang="ru-KZ"/>
          </a:p>
        </c:txPr>
        <c:crossAx val="615271592"/>
        <c:crosses val="autoZero"/>
        <c:auto val="1"/>
        <c:lblAlgn val="ctr"/>
        <c:lblOffset val="100"/>
        <c:noMultiLvlLbl val="0"/>
      </c:catAx>
      <c:valAx>
        <c:axId val="615271592"/>
        <c:scaling>
          <c:orientation val="minMax"/>
        </c:scaling>
        <c:delete val="1"/>
        <c:axPos val="t"/>
        <c:numFmt formatCode="0.00%" sourceLinked="0"/>
        <c:majorTickMark val="out"/>
        <c:minorTickMark val="none"/>
        <c:tickLblPos val="nextTo"/>
        <c:crossAx val="615277824"/>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ru-KZ"/>
    </a:p>
  </c:txPr>
  <c:externalData r:id="rId3">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data id="0">
      <cx:strDim type="cat">
        <cx:f>Output8_5547!$X$14:$X$19</cx:f>
        <cx:lvl ptCount="6">
          <cx:pt idx="0">200-с бага </cx:pt>
          <cx:pt idx="1">200-250 ₮</cx:pt>
          <cx:pt idx="2">250-300 ₮</cx:pt>
          <cx:pt idx="3">300-350 ₮</cx:pt>
          <cx:pt idx="4">350-400 ₮</cx:pt>
          <cx:pt idx="5"> 400-с их </cx:pt>
        </cx:lvl>
      </cx:strDim>
      <cx:numDim type="val">
        <cx:f>Output8_5547!$Y$14:$Y$19</cx:f>
        <cx:lvl ptCount="6" formatCode="_(* #,##0_);_(* \(#,##0\);_(* &quot;-&quot;??_);_(@_)">
          <cx:pt idx="0">940142.27373573254</cx:pt>
          <cx:pt idx="1">250222.03874001154</cx:pt>
          <cx:pt idx="2">184992.56721194825</cx:pt>
          <cx:pt idx="3">192461.17798522109</cx:pt>
          <cx:pt idx="4">165210.44290535405</cx:pt>
          <cx:pt idx="5">1048188.8241637235</cx:pt>
        </cx:lvl>
      </cx:numDim>
    </cx:data>
  </cx:chartData>
  <cx:chart>
    <cx:plotArea>
      <cx:plotAreaRegion>
        <cx:series layoutId="waterfall" uniqueId="{ECA70954-C4DF-462E-8E8C-FB8194D4DC99}">
          <cx:spPr>
            <a:solidFill>
              <a:srgbClr val="00B050"/>
            </a:solidFill>
          </cx:spPr>
          <cx:dataPt idx="0">
            <cx:spPr>
              <a:solidFill>
                <a:srgbClr val="C00000"/>
              </a:solidFill>
            </cx:spPr>
          </cx:dataPt>
          <cx:dataPt idx="1">
            <cx:spPr>
              <a:solidFill>
                <a:srgbClr val="FF0000"/>
              </a:solidFill>
            </cx:spPr>
          </cx:dataPt>
          <cx:dataLabels pos="outEnd">
            <cx:numFmt formatCode="#,##0," sourceLinked="0"/>
            <cx:txPr>
              <a:bodyPr spcFirstLastPara="1" vertOverflow="ellipsis" horzOverflow="overflow" wrap="square" lIns="0" tIns="0" rIns="0" bIns="0" anchor="ctr" anchorCtr="1"/>
              <a:lstStyle/>
              <a:p>
                <a:pPr algn="ctr" rtl="0">
                  <a:defRPr b="1">
                    <a:solidFill>
                      <a:srgbClr val="203864"/>
                    </a:solidFill>
                    <a:latin typeface="Roboto" panose="02000000000000000000" pitchFamily="2" charset="0"/>
                    <a:ea typeface="Roboto" panose="02000000000000000000" pitchFamily="2" charset="0"/>
                    <a:cs typeface="Roboto" panose="02000000000000000000" pitchFamily="2" charset="0"/>
                  </a:defRPr>
                </a:pPr>
                <a:endParaRPr lang="en-US" sz="900" b="1" i="0" u="none" strike="noStrike" baseline="0">
                  <a:solidFill>
                    <a:srgbClr val="203864"/>
                  </a:solidFill>
                  <a:latin typeface="Roboto" panose="02000000000000000000" pitchFamily="2" charset="0"/>
                  <a:ea typeface="Roboto" panose="02000000000000000000" pitchFamily="2" charset="0"/>
                </a:endParaRPr>
              </a:p>
            </cx:txPr>
            <cx:visibility seriesName="0" categoryName="0" value="1"/>
            <cx:separator>, </cx:separator>
          </cx:dataLabels>
          <cx:dataId val="0"/>
          <cx:layoutPr>
            <cx:subtotals/>
          </cx:layoutPr>
        </cx:series>
      </cx:plotAreaRegion>
      <cx:axis id="0" hidden="1">
        <cx:catScaling gapWidth="0"/>
        <cx:tickLabels/>
        <cx:txPr>
          <a:bodyPr spcFirstLastPara="1" vertOverflow="ellipsis" horzOverflow="overflow" wrap="square" lIns="0" tIns="0" rIns="0" bIns="0" anchor="ctr" anchorCtr="1"/>
          <a:lstStyle/>
          <a:p>
            <a:pPr algn="ctr" rtl="0">
              <a:defRPr>
                <a:solidFill>
                  <a:srgbClr val="203864"/>
                </a:solidFill>
                <a:latin typeface="Roboto" panose="02000000000000000000" pitchFamily="2" charset="0"/>
                <a:ea typeface="Roboto" panose="02000000000000000000" pitchFamily="2" charset="0"/>
                <a:cs typeface="Roboto" panose="02000000000000000000" pitchFamily="2" charset="0"/>
              </a:defRPr>
            </a:pPr>
            <a:endParaRPr lang="en-US" sz="900" b="0" i="0" u="none" strike="noStrike" baseline="0">
              <a:solidFill>
                <a:srgbClr val="203864"/>
              </a:solidFill>
              <a:latin typeface="Roboto" panose="02000000000000000000" pitchFamily="2" charset="0"/>
              <a:ea typeface="Roboto" panose="02000000000000000000" pitchFamily="2" charset="0"/>
            </a:endParaRPr>
          </a:p>
        </cx:txPr>
      </cx:axis>
      <cx:axis id="1" hidden="1">
        <cx:valScaling/>
        <cx:tickLabels/>
        <cx:txPr>
          <a:bodyPr spcFirstLastPara="1" vertOverflow="ellipsis" horzOverflow="overflow" wrap="square" lIns="0" tIns="0" rIns="0" bIns="0" anchor="ctr" anchorCtr="1"/>
          <a:lstStyle/>
          <a:p>
            <a:pPr algn="ctr" rtl="0">
              <a:defRPr sz="500">
                <a:solidFill>
                  <a:schemeClr val="tx1"/>
                </a:solidFill>
              </a:defRPr>
            </a:pPr>
            <a:endParaRPr lang="en-US" sz="500" b="0" i="0" u="none" strike="noStrike" baseline="0">
              <a:solidFill>
                <a:schemeClr val="tx1"/>
              </a:solidFill>
              <a:latin typeface="Calibri" panose="020F0502020204030204"/>
            </a:endParaRPr>
          </a:p>
        </cx:txPr>
      </cx:axis>
    </cx:plotArea>
  </cx:chart>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95">
  <cs:axisTitle>
    <cs:lnRef idx="0"/>
    <cs:fillRef idx="0"/>
    <cs:effectRef idx="0"/>
    <cs:fontRef idx="minor">
      <a:schemeClr val="tx1">
        <a:lumMod val="65000"/>
        <a:lumOff val="35000"/>
      </a:schemeClr>
    </cs:fontRef>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tx1">
        <a:lumMod val="65000"/>
        <a:lumOff val="35000"/>
      </a:schemeClr>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FCF3C8-3AD1-4BA6-BD72-D85CC4C85A04}" type="datetimeFigureOut">
              <a:t>04.08.2022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CBA2F1B-BBCB-4DE5-9AE5-3DA3D958EB35}" type="slidenum">
              <a:t>‹#›</a:t>
            </a:fld>
            <a:endParaRPr lang="en-US"/>
          </a:p>
        </p:txBody>
      </p:sp>
    </p:spTree>
    <p:extLst>
      <p:ext uri="{BB962C8B-B14F-4D97-AF65-F5344CB8AC3E}">
        <p14:creationId xmlns:p14="http://schemas.microsoft.com/office/powerpoint/2010/main" val="30763127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president.mn/23851/?fbclid=IwAR3Rrwn-6IX2Anfs91xPKRbj_O7jFBsfTJnpVUfN8OTorL6r1UkU59z_6d8"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Calibri"/>
                <a:cs typeface="Calibri"/>
              </a:rPr>
              <a:t>It is necessary to solve the problem of food security and stable supply with a step-by-step integrated plan that protects the interests of all citizens and adapts to Mongolia's climate, geography, and resources. In doing so, it will be more effective to organize the state regulation in a correct, intelligent and comprehensive manner based on the integrated electronic management system based on the experience of many countries.</a:t>
            </a:r>
          </a:p>
          <a:p>
            <a:endParaRPr lang="en-US" dirty="0">
              <a:ea typeface="Calibri"/>
              <a:cs typeface="Calibri"/>
            </a:endParaRPr>
          </a:p>
        </p:txBody>
      </p:sp>
      <p:sp>
        <p:nvSpPr>
          <p:cNvPr id="4" name="Slide Number Placeholder 3"/>
          <p:cNvSpPr>
            <a:spLocks noGrp="1"/>
          </p:cNvSpPr>
          <p:nvPr>
            <p:ph type="sldNum" sz="quarter" idx="5"/>
          </p:nvPr>
        </p:nvSpPr>
        <p:spPr/>
        <p:txBody>
          <a:bodyPr/>
          <a:lstStyle/>
          <a:p>
            <a:fld id="{4CBA2F1B-BBCB-4DE5-9AE5-3DA3D958EB35}" type="slidenum">
              <a:rPr lang="en-US"/>
              <a:t>1</a:t>
            </a:fld>
            <a:endParaRPr lang="en-US"/>
          </a:p>
        </p:txBody>
      </p:sp>
    </p:spTree>
    <p:extLst>
      <p:ext uri="{BB962C8B-B14F-4D97-AF65-F5344CB8AC3E}">
        <p14:creationId xmlns:p14="http://schemas.microsoft.com/office/powerpoint/2010/main" val="407789429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mn-MN">
              <a:cs typeface="Calibri"/>
            </a:endParaRPr>
          </a:p>
        </p:txBody>
      </p:sp>
      <p:sp>
        <p:nvSpPr>
          <p:cNvPr id="4" name="Slide Number Placeholder 3"/>
          <p:cNvSpPr>
            <a:spLocks noGrp="1"/>
          </p:cNvSpPr>
          <p:nvPr>
            <p:ph type="sldNum" sz="quarter" idx="10"/>
          </p:nvPr>
        </p:nvSpPr>
        <p:spPr/>
        <p:txBody>
          <a:bodyPr/>
          <a:lstStyle/>
          <a:p>
            <a:fld id="{4CBA2F1B-BBCB-4DE5-9AE5-3DA3D958EB35}" type="slidenum">
              <a:rPr lang="en-US" smtClean="0"/>
              <a:t>14</a:t>
            </a:fld>
            <a:endParaRPr lang="en-US"/>
          </a:p>
        </p:txBody>
      </p:sp>
    </p:spTree>
    <p:extLst>
      <p:ext uri="{BB962C8B-B14F-4D97-AF65-F5344CB8AC3E}">
        <p14:creationId xmlns:p14="http://schemas.microsoft.com/office/powerpoint/2010/main" val="24037475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mn-MN"/>
              <a:t>Дотоодын чихрийн үйлдвэрлэл ийм өндөр байх уу</a:t>
            </a:r>
          </a:p>
          <a:p>
            <a:r>
              <a:rPr lang="en-US">
                <a:hlinkClick r:id="rId3"/>
              </a:rPr>
              <a:t>https://president.mn/23851/?fbclid=IwAR3Rrwn-6IX2Anfs91xPKRbj_O7jFBsfTJnpVUfN8OTorL6r1UkU59z_6d8</a:t>
            </a:r>
            <a:endParaRPr lang="en-US">
              <a:cs typeface="Calibri"/>
              <a:hlinkClick r:id="rId3"/>
            </a:endParaRPr>
          </a:p>
          <a:p>
            <a:r>
              <a:rPr lang="mn-MN"/>
              <a:t>2019 оны байдлаар  манайх дотооддоо 34.4т чихэр дотооддоо үйлдвэрлэсэн.</a:t>
            </a:r>
            <a:endParaRPr lang="en-US"/>
          </a:p>
        </p:txBody>
      </p:sp>
      <p:sp>
        <p:nvSpPr>
          <p:cNvPr id="4" name="Slide Number Placeholder 3"/>
          <p:cNvSpPr>
            <a:spLocks noGrp="1"/>
          </p:cNvSpPr>
          <p:nvPr>
            <p:ph type="sldNum" sz="quarter" idx="5"/>
          </p:nvPr>
        </p:nvSpPr>
        <p:spPr/>
        <p:txBody>
          <a:bodyPr/>
          <a:lstStyle/>
          <a:p>
            <a:fld id="{4CBA2F1B-BBCB-4DE5-9AE5-3DA3D958EB35}" type="slidenum">
              <a:rPr lang="en-US" smtClean="0"/>
              <a:t>15</a:t>
            </a:fld>
            <a:endParaRPr lang="en-US"/>
          </a:p>
        </p:txBody>
      </p:sp>
    </p:spTree>
    <p:extLst>
      <p:ext uri="{BB962C8B-B14F-4D97-AF65-F5344CB8AC3E}">
        <p14:creationId xmlns:p14="http://schemas.microsoft.com/office/powerpoint/2010/main" val="415559521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10"/>
          </p:nvPr>
        </p:nvSpPr>
        <p:spPr/>
        <p:txBody>
          <a:bodyPr/>
          <a:lstStyle/>
          <a:p>
            <a:fld id="{4CBA2F1B-BBCB-4DE5-9AE5-3DA3D958EB35}" type="slidenum">
              <a:rPr lang="en-US" smtClean="0"/>
              <a:t>16</a:t>
            </a:fld>
            <a:endParaRPr lang="en-US"/>
          </a:p>
        </p:txBody>
      </p:sp>
    </p:spTree>
    <p:extLst>
      <p:ext uri="{BB962C8B-B14F-4D97-AF65-F5344CB8AC3E}">
        <p14:creationId xmlns:p14="http://schemas.microsoft.com/office/powerpoint/2010/main" val="18381762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10"/>
          </p:nvPr>
        </p:nvSpPr>
        <p:spPr/>
        <p:txBody>
          <a:bodyPr/>
          <a:lstStyle/>
          <a:p>
            <a:fld id="{4CBA2F1B-BBCB-4DE5-9AE5-3DA3D958EB35}" type="slidenum">
              <a:rPr lang="en-US" smtClean="0"/>
              <a:t>17</a:t>
            </a:fld>
            <a:endParaRPr lang="en-US"/>
          </a:p>
        </p:txBody>
      </p:sp>
    </p:spTree>
    <p:extLst>
      <p:ext uri="{BB962C8B-B14F-4D97-AF65-F5344CB8AC3E}">
        <p14:creationId xmlns:p14="http://schemas.microsoft.com/office/powerpoint/2010/main" val="345720050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CBA2F1B-BBCB-4DE5-9AE5-3DA3D958EB35}" type="slidenum">
              <a:rPr lang="en-US" smtClean="0"/>
              <a:t>18</a:t>
            </a:fld>
            <a:endParaRPr lang="en-US"/>
          </a:p>
        </p:txBody>
      </p:sp>
    </p:spTree>
    <p:extLst>
      <p:ext uri="{BB962C8B-B14F-4D97-AF65-F5344CB8AC3E}">
        <p14:creationId xmlns:p14="http://schemas.microsoft.com/office/powerpoint/2010/main" val="353243354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CBA2F1B-BBCB-4DE5-9AE5-3DA3D958EB35}" type="slidenum">
              <a:rPr lang="en-US" smtClean="0"/>
              <a:t>19</a:t>
            </a:fld>
            <a:endParaRPr lang="en-US"/>
          </a:p>
        </p:txBody>
      </p:sp>
    </p:spTree>
    <p:extLst>
      <p:ext uri="{BB962C8B-B14F-4D97-AF65-F5344CB8AC3E}">
        <p14:creationId xmlns:p14="http://schemas.microsoft.com/office/powerpoint/2010/main" val="307034231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MN" dirty="0"/>
          </a:p>
        </p:txBody>
      </p:sp>
      <p:sp>
        <p:nvSpPr>
          <p:cNvPr id="4" name="Slide Number Placeholder 3"/>
          <p:cNvSpPr>
            <a:spLocks noGrp="1"/>
          </p:cNvSpPr>
          <p:nvPr>
            <p:ph type="sldNum" sz="quarter" idx="5"/>
          </p:nvPr>
        </p:nvSpPr>
        <p:spPr/>
        <p:txBody>
          <a:bodyPr/>
          <a:lstStyle/>
          <a:p>
            <a:fld id="{4CBA2F1B-BBCB-4DE5-9AE5-3DA3D958EB35}" type="slidenum">
              <a:rPr lang="en-MN" smtClean="0"/>
              <a:t>20</a:t>
            </a:fld>
            <a:endParaRPr lang="en-MN"/>
          </a:p>
        </p:txBody>
      </p:sp>
    </p:spTree>
    <p:extLst>
      <p:ext uri="{BB962C8B-B14F-4D97-AF65-F5344CB8AC3E}">
        <p14:creationId xmlns:p14="http://schemas.microsoft.com/office/powerpoint/2010/main" val="30912899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CBA2F1B-BBCB-4DE5-9AE5-3DA3D958EB35}" type="slidenum">
              <a:rPr lang="en-US" smtClean="0"/>
              <a:t>21</a:t>
            </a:fld>
            <a:endParaRPr lang="en-US"/>
          </a:p>
        </p:txBody>
      </p:sp>
    </p:spTree>
    <p:extLst>
      <p:ext uri="{BB962C8B-B14F-4D97-AF65-F5344CB8AC3E}">
        <p14:creationId xmlns:p14="http://schemas.microsoft.com/office/powerpoint/2010/main" val="359755758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4CBA2F1B-BBCB-4DE5-9AE5-3DA3D958EB35}" type="slidenum">
              <a:rPr lang="en-US"/>
              <a:t>22</a:t>
            </a:fld>
            <a:endParaRPr lang="en-US"/>
          </a:p>
        </p:txBody>
      </p:sp>
    </p:spTree>
    <p:extLst>
      <p:ext uri="{BB962C8B-B14F-4D97-AF65-F5344CB8AC3E}">
        <p14:creationId xmlns:p14="http://schemas.microsoft.com/office/powerpoint/2010/main" val="286656075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CBA2F1B-BBCB-4DE5-9AE5-3DA3D958EB35}" type="slidenum">
              <a:rPr lang="en-US" smtClean="0"/>
              <a:t>23</a:t>
            </a:fld>
            <a:endParaRPr lang="en-US"/>
          </a:p>
        </p:txBody>
      </p:sp>
    </p:spTree>
    <p:extLst>
      <p:ext uri="{BB962C8B-B14F-4D97-AF65-F5344CB8AC3E}">
        <p14:creationId xmlns:p14="http://schemas.microsoft.com/office/powerpoint/2010/main" val="18773641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LOGISTIC  OF AGRICULTURE , SUPPLY CENTERS, MANUFACTURING AND CLUSTER DEVELOPMENT "FOOD SECURITY" NATIONAL  IMPLEMENTATION PLAN</a:t>
            </a:r>
          </a:p>
        </p:txBody>
      </p:sp>
      <p:sp>
        <p:nvSpPr>
          <p:cNvPr id="4" name="Slide Number Placeholder 3"/>
          <p:cNvSpPr>
            <a:spLocks noGrp="1"/>
          </p:cNvSpPr>
          <p:nvPr>
            <p:ph type="sldNum" sz="quarter" idx="5"/>
          </p:nvPr>
        </p:nvSpPr>
        <p:spPr/>
        <p:txBody>
          <a:bodyPr/>
          <a:lstStyle/>
          <a:p>
            <a:fld id="{4CBA2F1B-BBCB-4DE5-9AE5-3DA3D958EB35}" type="slidenum">
              <a:rPr lang="en-US" smtClean="0"/>
              <a:t>2</a:t>
            </a:fld>
            <a:endParaRPr lang="en-US"/>
          </a:p>
        </p:txBody>
      </p:sp>
    </p:spTree>
    <p:extLst>
      <p:ext uri="{BB962C8B-B14F-4D97-AF65-F5344CB8AC3E}">
        <p14:creationId xmlns:p14="http://schemas.microsoft.com/office/powerpoint/2010/main" val="61894651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CBA2F1B-BBCB-4DE5-9AE5-3DA3D958EB35}" type="slidenum">
              <a:rPr lang="en-US" smtClean="0"/>
              <a:t>24</a:t>
            </a:fld>
            <a:endParaRPr lang="en-US"/>
          </a:p>
        </p:txBody>
      </p:sp>
    </p:spTree>
    <p:extLst>
      <p:ext uri="{BB962C8B-B14F-4D97-AF65-F5344CB8AC3E}">
        <p14:creationId xmlns:p14="http://schemas.microsoft.com/office/powerpoint/2010/main" val="9962782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CBA2F1B-BBCB-4DE5-9AE5-3DA3D958EB35}" type="slidenum">
              <a:rPr lang="en-US" smtClean="0"/>
              <a:t>5</a:t>
            </a:fld>
            <a:endParaRPr lang="en-US"/>
          </a:p>
        </p:txBody>
      </p:sp>
    </p:spTree>
    <p:extLst>
      <p:ext uri="{BB962C8B-B14F-4D97-AF65-F5344CB8AC3E}">
        <p14:creationId xmlns:p14="http://schemas.microsoft.com/office/powerpoint/2010/main" val="121108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CBA2F1B-BBCB-4DE5-9AE5-3DA3D958EB35}" type="slidenum">
              <a:rPr lang="en-US" smtClean="0"/>
              <a:t>6</a:t>
            </a:fld>
            <a:endParaRPr lang="en-US"/>
          </a:p>
        </p:txBody>
      </p:sp>
    </p:spTree>
    <p:extLst>
      <p:ext uri="{BB962C8B-B14F-4D97-AF65-F5344CB8AC3E}">
        <p14:creationId xmlns:p14="http://schemas.microsoft.com/office/powerpoint/2010/main" val="32836350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BA2F1B-BBCB-4DE5-9AE5-3DA3D958EB35}" type="slidenum">
              <a:rPr lang="en-US" smtClean="0"/>
              <a:t>7</a:t>
            </a:fld>
            <a:endParaRPr lang="en-US"/>
          </a:p>
        </p:txBody>
      </p:sp>
    </p:spTree>
    <p:extLst>
      <p:ext uri="{BB962C8B-B14F-4D97-AF65-F5344CB8AC3E}">
        <p14:creationId xmlns:p14="http://schemas.microsoft.com/office/powerpoint/2010/main" val="23313330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CBA2F1B-BBCB-4DE5-9AE5-3DA3D958EB35}" type="slidenum">
              <a:rPr lang="en-US" smtClean="0"/>
              <a:t>9</a:t>
            </a:fld>
            <a:endParaRPr lang="en-US"/>
          </a:p>
        </p:txBody>
      </p:sp>
    </p:spTree>
    <p:extLst>
      <p:ext uri="{BB962C8B-B14F-4D97-AF65-F5344CB8AC3E}">
        <p14:creationId xmlns:p14="http://schemas.microsoft.com/office/powerpoint/2010/main" val="39705403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ea typeface="Calibri"/>
                <a:cs typeface="Calibri"/>
              </a:rPr>
              <a:t>Стандартын</a:t>
            </a:r>
            <a:r>
              <a:rPr lang="en-US" dirty="0">
                <a:ea typeface="Calibri"/>
                <a:cs typeface="Calibri"/>
              </a:rPr>
              <a:t> </a:t>
            </a:r>
            <a:r>
              <a:rPr lang="en-US" dirty="0" err="1">
                <a:ea typeface="Calibri"/>
                <a:cs typeface="Calibri"/>
              </a:rPr>
              <a:t>шаардлага</a:t>
            </a:r>
            <a:r>
              <a:rPr lang="en-US" dirty="0">
                <a:ea typeface="Calibri"/>
                <a:cs typeface="Calibri"/>
              </a:rPr>
              <a:t> </a:t>
            </a:r>
            <a:r>
              <a:rPr lang="en-US" dirty="0" err="1">
                <a:ea typeface="Calibri"/>
                <a:cs typeface="Calibri"/>
              </a:rPr>
              <a:t>хангасан</a:t>
            </a:r>
            <a:r>
              <a:rPr lang="en-US" dirty="0">
                <a:ea typeface="Calibri"/>
                <a:cs typeface="Calibri"/>
              </a:rPr>
              <a:t> </a:t>
            </a:r>
            <a:r>
              <a:rPr lang="en-US" dirty="0" err="1">
                <a:ea typeface="Calibri"/>
                <a:cs typeface="Calibri"/>
              </a:rPr>
              <a:t>үйлдвэрлэгчийн</a:t>
            </a:r>
            <a:r>
              <a:rPr lang="en-US" dirty="0">
                <a:ea typeface="Calibri"/>
                <a:cs typeface="Calibri"/>
              </a:rPr>
              <a:t> </a:t>
            </a:r>
            <a:r>
              <a:rPr lang="en-US" dirty="0" err="1">
                <a:ea typeface="Calibri"/>
                <a:cs typeface="Calibri"/>
              </a:rPr>
              <a:t>жагсаалт</a:t>
            </a:r>
            <a:r>
              <a:rPr lang="en-US" dirty="0">
                <a:ea typeface="Calibri"/>
                <a:cs typeface="Calibri"/>
              </a:rPr>
              <a:t> - </a:t>
            </a:r>
            <a:r>
              <a:rPr lang="en-US" b="1" dirty="0">
                <a:ea typeface="Calibri"/>
                <a:cs typeface="Calibri"/>
              </a:rPr>
              <a:t>Global food security index 2021</a:t>
            </a:r>
            <a:r>
              <a:rPr lang="en-US" dirty="0">
                <a:ea typeface="Calibri"/>
                <a:cs typeface="Calibri"/>
              </a:rPr>
              <a:t> - </a:t>
            </a:r>
            <a:r>
              <a:rPr lang="en-US" dirty="0" err="1">
                <a:ea typeface="Calibri"/>
                <a:cs typeface="Calibri"/>
              </a:rPr>
              <a:t>д</a:t>
            </a:r>
            <a:r>
              <a:rPr lang="en-US" dirty="0">
                <a:ea typeface="Calibri"/>
                <a:cs typeface="Calibri"/>
              </a:rPr>
              <a:t> </a:t>
            </a:r>
            <a:r>
              <a:rPr lang="en-US" dirty="0" err="1">
                <a:ea typeface="Calibri"/>
                <a:cs typeface="Calibri"/>
              </a:rPr>
              <a:t>орсон</a:t>
            </a:r>
            <a:r>
              <a:rPr lang="en-US" dirty="0">
                <a:ea typeface="Calibri"/>
                <a:cs typeface="Calibri"/>
              </a:rPr>
              <a:t> </a:t>
            </a:r>
            <a:r>
              <a:rPr lang="en-US" dirty="0" err="1">
                <a:ea typeface="Calibri"/>
                <a:cs typeface="Calibri"/>
              </a:rPr>
              <a:t>улс</a:t>
            </a:r>
            <a:r>
              <a:rPr lang="en-US" dirty="0">
                <a:ea typeface="Calibri"/>
                <a:cs typeface="Calibri"/>
              </a:rPr>
              <a:t> </a:t>
            </a:r>
            <a:r>
              <a:rPr lang="en-US" dirty="0" err="1">
                <a:ea typeface="Calibri"/>
                <a:cs typeface="Calibri"/>
              </a:rPr>
              <a:t>орнууд</a:t>
            </a:r>
            <a:r>
              <a:rPr lang="en-US" dirty="0">
                <a:ea typeface="Calibri"/>
                <a:cs typeface="Calibri"/>
              </a:rPr>
              <a:t> </a:t>
            </a:r>
          </a:p>
          <a:p>
            <a:r>
              <a:rPr lang="en-US" dirty="0">
                <a:cs typeface="Calibri"/>
              </a:rPr>
              <a:t>1. </a:t>
            </a:r>
            <a:r>
              <a:rPr lang="en-US" dirty="0" err="1">
                <a:cs typeface="Calibri"/>
              </a:rPr>
              <a:t>Үнийн</a:t>
            </a:r>
            <a:r>
              <a:rPr lang="en-US" dirty="0">
                <a:cs typeface="Calibri"/>
              </a:rPr>
              <a:t> </a:t>
            </a:r>
            <a:r>
              <a:rPr lang="en-US" dirty="0" err="1">
                <a:cs typeface="Calibri"/>
              </a:rPr>
              <a:t>хүртээмжтэй</a:t>
            </a:r>
            <a:r>
              <a:rPr lang="en-US" dirty="0">
                <a:cs typeface="Calibri"/>
              </a:rPr>
              <a:t> </a:t>
            </a:r>
            <a:r>
              <a:rPr lang="en-US" dirty="0" err="1">
                <a:cs typeface="Calibri"/>
              </a:rPr>
              <a:t>байдал</a:t>
            </a:r>
            <a:endParaRPr lang="en-US" dirty="0">
              <a:cs typeface="Calibri"/>
            </a:endParaRPr>
          </a:p>
          <a:p>
            <a:r>
              <a:rPr lang="en-US" dirty="0">
                <a:cs typeface="Calibri"/>
              </a:rPr>
              <a:t>2. </a:t>
            </a:r>
            <a:r>
              <a:rPr lang="mn-MN" dirty="0">
                <a:cs typeface="Calibri"/>
              </a:rPr>
              <a:t>Хүнсний хүртээмжтэй байдал</a:t>
            </a:r>
          </a:p>
          <a:p>
            <a:r>
              <a:rPr lang="mn-MN" dirty="0">
                <a:cs typeface="Calibri"/>
              </a:rPr>
              <a:t>3. Хүнсний чанар, аюулгүй байдал</a:t>
            </a:r>
          </a:p>
          <a:p>
            <a:r>
              <a:rPr lang="mn-MN" dirty="0">
                <a:cs typeface="Calibri"/>
              </a:rPr>
              <a:t>4. Байгалийн нөөц, чадамж</a:t>
            </a:r>
            <a:endParaRPr lang="en-US" dirty="0">
              <a:cs typeface="Calibri"/>
            </a:endParaRPr>
          </a:p>
        </p:txBody>
      </p:sp>
      <p:sp>
        <p:nvSpPr>
          <p:cNvPr id="4" name="Slide Number Placeholder 3"/>
          <p:cNvSpPr>
            <a:spLocks noGrp="1"/>
          </p:cNvSpPr>
          <p:nvPr>
            <p:ph type="sldNum" sz="quarter" idx="5"/>
          </p:nvPr>
        </p:nvSpPr>
        <p:spPr/>
        <p:txBody>
          <a:bodyPr/>
          <a:lstStyle/>
          <a:p>
            <a:fld id="{4CBA2F1B-BBCB-4DE5-9AE5-3DA3D958EB35}" type="slidenum">
              <a:rPr lang="en-US" smtClean="0"/>
              <a:t>10</a:t>
            </a:fld>
            <a:endParaRPr lang="en-US"/>
          </a:p>
        </p:txBody>
      </p:sp>
    </p:spTree>
    <p:extLst>
      <p:ext uri="{BB962C8B-B14F-4D97-AF65-F5344CB8AC3E}">
        <p14:creationId xmlns:p14="http://schemas.microsoft.com/office/powerpoint/2010/main" val="35964169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mn-MN">
              <a:cs typeface="Calibri"/>
            </a:endParaRPr>
          </a:p>
        </p:txBody>
      </p:sp>
      <p:sp>
        <p:nvSpPr>
          <p:cNvPr id="4" name="Slide Number Placeholder 3"/>
          <p:cNvSpPr>
            <a:spLocks noGrp="1"/>
          </p:cNvSpPr>
          <p:nvPr>
            <p:ph type="sldNum" sz="quarter" idx="10"/>
          </p:nvPr>
        </p:nvSpPr>
        <p:spPr/>
        <p:txBody>
          <a:bodyPr/>
          <a:lstStyle/>
          <a:p>
            <a:fld id="{4CBA2F1B-BBCB-4DE5-9AE5-3DA3D958EB35}" type="slidenum">
              <a:rPr lang="en-US" smtClean="0"/>
              <a:t>11</a:t>
            </a:fld>
            <a:endParaRPr lang="en-US"/>
          </a:p>
        </p:txBody>
      </p:sp>
    </p:spTree>
    <p:extLst>
      <p:ext uri="{BB962C8B-B14F-4D97-AF65-F5344CB8AC3E}">
        <p14:creationId xmlns:p14="http://schemas.microsoft.com/office/powerpoint/2010/main" val="27627570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mn-MN" dirty="0">
              <a:cs typeface="Calibri"/>
            </a:endParaRPr>
          </a:p>
        </p:txBody>
      </p:sp>
      <p:sp>
        <p:nvSpPr>
          <p:cNvPr id="4" name="Slide Number Placeholder 3"/>
          <p:cNvSpPr>
            <a:spLocks noGrp="1"/>
          </p:cNvSpPr>
          <p:nvPr>
            <p:ph type="sldNum" sz="quarter" idx="10"/>
          </p:nvPr>
        </p:nvSpPr>
        <p:spPr/>
        <p:txBody>
          <a:bodyPr/>
          <a:lstStyle/>
          <a:p>
            <a:fld id="{4CBA2F1B-BBCB-4DE5-9AE5-3DA3D958EB35}" type="slidenum">
              <a:rPr lang="en-US" smtClean="0"/>
              <a:t>12</a:t>
            </a:fld>
            <a:endParaRPr lang="en-US"/>
          </a:p>
        </p:txBody>
      </p:sp>
    </p:spTree>
    <p:extLst>
      <p:ext uri="{BB962C8B-B14F-4D97-AF65-F5344CB8AC3E}">
        <p14:creationId xmlns:p14="http://schemas.microsoft.com/office/powerpoint/2010/main" val="9643044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46CE7D5-CF57-46EF-B807-FDD0502418D4}" type="datetimeFigureOut">
              <a:rPr lang="en-US" smtClean="0"/>
              <a:t>8/4/2022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3853878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8/4/2022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2029054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8/4/2022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4794456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F5C954D-952C-4BA7-AFDA-E485C71E222C}"/>
              </a:ext>
            </a:extLst>
          </p:cNvPr>
          <p:cNvSpPr/>
          <p:nvPr/>
        </p:nvSpPr>
        <p:spPr>
          <a:xfrm>
            <a:off x="0" y="0"/>
            <a:ext cx="1220543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AFF9333-DD21-4BE9-8D1E-73045C6EAA9C}"/>
              </a:ext>
            </a:extLst>
          </p:cNvPr>
          <p:cNvSpPr/>
          <p:nvPr/>
        </p:nvSpPr>
        <p:spPr>
          <a:xfrm>
            <a:off x="-17528" y="-95"/>
            <a:ext cx="8625746"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284 h 4405788"/>
              <a:gd name="connsiteX4" fmla="*/ 1341787 w 8594788"/>
              <a:gd name="connsiteY4" fmla="*/ 3422523 h 4405788"/>
              <a:gd name="connsiteX5" fmla="*/ 700183 w 8594788"/>
              <a:gd name="connsiteY5" fmla="*/ 4097465 h 4405788"/>
              <a:gd name="connsiteX6" fmla="*/ 15145 w 8594788"/>
              <a:gd name="connsiteY6" fmla="*/ 4381595 h 4405788"/>
              <a:gd name="connsiteX7" fmla="*/ 857 w 8594788"/>
              <a:gd name="connsiteY7" fmla="*/ 4384358 h 4405788"/>
              <a:gd name="connsiteX8" fmla="*/ 857 w 8594788"/>
              <a:gd name="connsiteY8" fmla="*/ 4380071 h 4405788"/>
              <a:gd name="connsiteX9" fmla="*/ 13049 w 8594788"/>
              <a:gd name="connsiteY9" fmla="*/ 4377690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4090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663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930 h 4405788"/>
              <a:gd name="connsiteX45" fmla="*/ 1333500 w 8594788"/>
              <a:gd name="connsiteY45" fmla="*/ 2968276 h 4405788"/>
              <a:gd name="connsiteX46" fmla="*/ 1285875 w 8594788"/>
              <a:gd name="connsiteY46" fmla="*/ 2958751 h 4405788"/>
              <a:gd name="connsiteX47" fmla="*/ 935260 w 8594788"/>
              <a:gd name="connsiteY47" fmla="*/ 3213354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975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701 h 4405788"/>
              <a:gd name="connsiteX61" fmla="*/ 799814 w 8594788"/>
              <a:gd name="connsiteY61" fmla="*/ 3144012 h 4405788"/>
              <a:gd name="connsiteX62" fmla="*/ 667 w 8594788"/>
              <a:gd name="connsiteY62" fmla="*/ 3502343 h 4405788"/>
              <a:gd name="connsiteX63" fmla="*/ 667 w 8594788"/>
              <a:gd name="connsiteY63" fmla="*/ 3497866 h 4405788"/>
              <a:gd name="connsiteX64" fmla="*/ 794957 w 8594788"/>
              <a:gd name="connsiteY64" fmla="*/ 3141155 h 4405788"/>
              <a:gd name="connsiteX65" fmla="*/ 1169289 w 8594788"/>
              <a:gd name="connsiteY65" fmla="*/ 2936177 h 4405788"/>
              <a:gd name="connsiteX66" fmla="*/ 1122712 w 8594788"/>
              <a:gd name="connsiteY66" fmla="*/ 2927318 h 4405788"/>
              <a:gd name="connsiteX67" fmla="*/ 732187 w 8594788"/>
              <a:gd name="connsiteY67" fmla="*/ 3109246 h 4405788"/>
              <a:gd name="connsiteX68" fmla="*/ 667 w 8594788"/>
              <a:gd name="connsiteY68" fmla="*/ 3402902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509 h 4405788"/>
              <a:gd name="connsiteX75" fmla="*/ 667 w 8594788"/>
              <a:gd name="connsiteY75" fmla="*/ 3304032 h 4405788"/>
              <a:gd name="connsiteX76" fmla="*/ 660083 w 8594788"/>
              <a:gd name="connsiteY76" fmla="*/ 3071146 h 4405788"/>
              <a:gd name="connsiteX77" fmla="*/ 1059275 w 8594788"/>
              <a:gd name="connsiteY77" fmla="*/ 2915507 h 4405788"/>
              <a:gd name="connsiteX78" fmla="*/ 1014032 w 8594788"/>
              <a:gd name="connsiteY78" fmla="*/ 2907125 h 4405788"/>
              <a:gd name="connsiteX79" fmla="*/ 596170 w 8594788"/>
              <a:gd name="connsiteY79" fmla="*/ 3039714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124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171 h 4405788"/>
              <a:gd name="connsiteX91" fmla="*/ 460724 w 8594788"/>
              <a:gd name="connsiteY91" fmla="*/ 2970467 h 4405788"/>
              <a:gd name="connsiteX92" fmla="*/ 1048 w 8594788"/>
              <a:gd name="connsiteY92" fmla="*/ 3061526 h 4405788"/>
              <a:gd name="connsiteX93" fmla="*/ 1048 w 8594788"/>
              <a:gd name="connsiteY93" fmla="*/ 3057239 h 4405788"/>
              <a:gd name="connsiteX94" fmla="*/ 458248 w 8594788"/>
              <a:gd name="connsiteY94" fmla="*/ 2966657 h 4405788"/>
              <a:gd name="connsiteX95" fmla="*/ 892397 w 8594788"/>
              <a:gd name="connsiteY95" fmla="*/ 2885789 h 4405788"/>
              <a:gd name="connsiteX96" fmla="*/ 850964 w 8594788"/>
              <a:gd name="connsiteY96" fmla="*/ 2878741 h 4405788"/>
              <a:gd name="connsiteX97" fmla="*/ 392621 w 8594788"/>
              <a:gd name="connsiteY97" fmla="*/ 2935891 h 4405788"/>
              <a:gd name="connsiteX98" fmla="*/ 953 w 8594788"/>
              <a:gd name="connsiteY98" fmla="*/ 2993041 h 4405788"/>
              <a:gd name="connsiteX99" fmla="*/ 953 w 8594788"/>
              <a:gd name="connsiteY99" fmla="*/ 2988850 h 4405788"/>
              <a:gd name="connsiteX100" fmla="*/ 390620 w 8594788"/>
              <a:gd name="connsiteY100" fmla="*/ 2931319 h 4405788"/>
              <a:gd name="connsiteX101" fmla="*/ 834866 w 8594788"/>
              <a:gd name="connsiteY101" fmla="*/ 2875598 h 4405788"/>
              <a:gd name="connsiteX102" fmla="*/ 796195 w 8594788"/>
              <a:gd name="connsiteY102" fmla="*/ 2869121 h 4405788"/>
              <a:gd name="connsiteX103" fmla="*/ 324422 w 8594788"/>
              <a:gd name="connsiteY103" fmla="*/ 2900363 h 4405788"/>
              <a:gd name="connsiteX104" fmla="*/ 572 w 8594788"/>
              <a:gd name="connsiteY104" fmla="*/ 2929985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640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96 h 4405788"/>
              <a:gd name="connsiteX123" fmla="*/ 953 w 8594788"/>
              <a:gd name="connsiteY123" fmla="*/ 2783300 h 4405788"/>
              <a:gd name="connsiteX124" fmla="*/ 121634 w 8594788"/>
              <a:gd name="connsiteY124" fmla="*/ 2791682 h 4405788"/>
              <a:gd name="connsiteX125" fmla="*/ 544354 w 8594788"/>
              <a:gd name="connsiteY125" fmla="*/ 2828639 h 4405788"/>
              <a:gd name="connsiteX126" fmla="*/ 304324 w 8594788"/>
              <a:gd name="connsiteY126" fmla="*/ 2793778 h 4405788"/>
              <a:gd name="connsiteX127" fmla="*/ 667 w 8594788"/>
              <a:gd name="connsiteY127" fmla="*/ 2754440 h 4405788"/>
              <a:gd name="connsiteX128" fmla="*/ 667 w 8594788"/>
              <a:gd name="connsiteY128" fmla="*/ 2750249 h 4405788"/>
              <a:gd name="connsiteX129" fmla="*/ 305467 w 8594788"/>
              <a:gd name="connsiteY129" fmla="*/ 2789777 h 4405788"/>
              <a:gd name="connsiteX130" fmla="*/ 630174 w 8594788"/>
              <a:gd name="connsiteY130" fmla="*/ 2837879 h 4405788"/>
              <a:gd name="connsiteX131" fmla="*/ 752285 w 8594788"/>
              <a:gd name="connsiteY131" fmla="*/ 2851880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5105 h 4405788"/>
              <a:gd name="connsiteX142" fmla="*/ 1708880 w 8594788"/>
              <a:gd name="connsiteY142" fmla="*/ 2713101 h 4405788"/>
              <a:gd name="connsiteX143" fmla="*/ 1781651 w 8594788"/>
              <a:gd name="connsiteY143" fmla="*/ 2677668 h 4405788"/>
              <a:gd name="connsiteX144" fmla="*/ 1852898 w 8594788"/>
              <a:gd name="connsiteY144" fmla="*/ 2638044 h 4405788"/>
              <a:gd name="connsiteX145" fmla="*/ 1921955 w 8594788"/>
              <a:gd name="connsiteY145" fmla="*/ 2594515 h 4405788"/>
              <a:gd name="connsiteX146" fmla="*/ 1988153 w 8594788"/>
              <a:gd name="connsiteY146" fmla="*/ 2547557 h 4405788"/>
              <a:gd name="connsiteX147" fmla="*/ 2052733 w 8594788"/>
              <a:gd name="connsiteY147" fmla="*/ 2496312 h 4405788"/>
              <a:gd name="connsiteX148" fmla="*/ 2115026 w 8594788"/>
              <a:gd name="connsiteY148" fmla="*/ 2441353 h 4405788"/>
              <a:gd name="connsiteX149" fmla="*/ 2174748 w 8594788"/>
              <a:gd name="connsiteY149" fmla="*/ 2382774 h 4405788"/>
              <a:gd name="connsiteX150" fmla="*/ 2232565 w 8594788"/>
              <a:gd name="connsiteY150" fmla="*/ 2320290 h 4405788"/>
              <a:gd name="connsiteX151" fmla="*/ 2281333 w 8594788"/>
              <a:gd name="connsiteY151" fmla="*/ 2261807 h 4405788"/>
              <a:gd name="connsiteX152" fmla="*/ 2342388 w 8594788"/>
              <a:gd name="connsiteY152" fmla="*/ 2181416 h 4405788"/>
              <a:gd name="connsiteX153" fmla="*/ 2610898 w 8594788"/>
              <a:gd name="connsiteY153" fmla="*/ 1820990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303 h 4405788"/>
              <a:gd name="connsiteX164" fmla="*/ 4521613 w 8594788"/>
              <a:gd name="connsiteY164" fmla="*/ 592074 h 4405788"/>
              <a:gd name="connsiteX165" fmla="*/ 4705446 w 8594788"/>
              <a:gd name="connsiteY165" fmla="*/ 551879 h 4405788"/>
              <a:gd name="connsiteX166" fmla="*/ 4538282 w 8594788"/>
              <a:gd name="connsiteY166" fmla="*/ 96393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390 h 4405788"/>
              <a:gd name="connsiteX197" fmla="*/ 5807393 w 8594788"/>
              <a:gd name="connsiteY197" fmla="*/ 190 h 4405788"/>
              <a:gd name="connsiteX198" fmla="*/ 5814060 w 8594788"/>
              <a:gd name="connsiteY198" fmla="*/ 191 h 4405788"/>
              <a:gd name="connsiteX199" fmla="*/ 5865495 w 8594788"/>
              <a:gd name="connsiteY199" fmla="*/ 457390 h 4405788"/>
              <a:gd name="connsiteX200" fmla="*/ 6044470 w 8594788"/>
              <a:gd name="connsiteY200" fmla="*/ 460820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155 h 4405788"/>
              <a:gd name="connsiteX212" fmla="*/ 6570726 w 8594788"/>
              <a:gd name="connsiteY212" fmla="*/ 489680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779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871 h 4405788"/>
              <a:gd name="connsiteX229" fmla="*/ 7039356 w 8594788"/>
              <a:gd name="connsiteY229" fmla="*/ 533495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212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254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7295 h 4405788"/>
              <a:gd name="connsiteX258" fmla="*/ 7757160 w 8594788"/>
              <a:gd name="connsiteY258" fmla="*/ 526542 h 4405788"/>
              <a:gd name="connsiteX259" fmla="*/ 7836789 w 8594788"/>
              <a:gd name="connsiteY259" fmla="*/ 509778 h 4405788"/>
              <a:gd name="connsiteX260" fmla="*/ 8047768 w 8594788"/>
              <a:gd name="connsiteY260" fmla="*/ 403384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830 h 4405788"/>
              <a:gd name="connsiteX277" fmla="*/ 6469095 w 8594788"/>
              <a:gd name="connsiteY277" fmla="*/ 994505 h 4405788"/>
              <a:gd name="connsiteX278" fmla="*/ 6306313 w 8594788"/>
              <a:gd name="connsiteY278" fmla="*/ 1063943 h 4405788"/>
              <a:gd name="connsiteX279" fmla="*/ 6146388 w 8594788"/>
              <a:gd name="connsiteY279" fmla="*/ 1136333 h 4405788"/>
              <a:gd name="connsiteX280" fmla="*/ 5989607 w 8594788"/>
              <a:gd name="connsiteY280" fmla="*/ 1211961 h 4405788"/>
              <a:gd name="connsiteX281" fmla="*/ 5844064 w 8594788"/>
              <a:gd name="connsiteY281" fmla="*/ 1288161 h 4405788"/>
              <a:gd name="connsiteX282" fmla="*/ 5835682 w 8594788"/>
              <a:gd name="connsiteY282" fmla="*/ 1291685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919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971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858 h 4405788"/>
              <a:gd name="connsiteX316" fmla="*/ 1476661 w 8594788"/>
              <a:gd name="connsiteY316" fmla="*/ 3492246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810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563 h 4405788"/>
              <a:gd name="connsiteX332" fmla="*/ 1561910 w 8594788"/>
              <a:gd name="connsiteY332" fmla="*/ 3012377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266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783 h 4405788"/>
              <a:gd name="connsiteX353" fmla="*/ 5865781 w 8594788"/>
              <a:gd name="connsiteY353" fmla="*/ 636079 h 4405788"/>
              <a:gd name="connsiteX354" fmla="*/ 6033707 w 8594788"/>
              <a:gd name="connsiteY354" fmla="*/ 633984 h 4405788"/>
              <a:gd name="connsiteX355" fmla="*/ 6040374 w 8594788"/>
              <a:gd name="connsiteY355" fmla="*/ 553022 h 4405788"/>
              <a:gd name="connsiteX356" fmla="*/ 5687949 w 8594788"/>
              <a:gd name="connsiteY356" fmla="*/ 731425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901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226 h 4405788"/>
              <a:gd name="connsiteX371" fmla="*/ 6776657 w 8594788"/>
              <a:gd name="connsiteY371" fmla="*/ 725424 h 4405788"/>
              <a:gd name="connsiteX372" fmla="*/ 6783610 w 8594788"/>
              <a:gd name="connsiteY372" fmla="*/ 725424 h 4405788"/>
              <a:gd name="connsiteX373" fmla="*/ 6880956 w 8594788"/>
              <a:gd name="connsiteY373" fmla="*/ 727520 h 4405788"/>
              <a:gd name="connsiteX374" fmla="*/ 6891243 w 8594788"/>
              <a:gd name="connsiteY374" fmla="*/ 727520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3418 h 4405788"/>
              <a:gd name="connsiteX380" fmla="*/ 7052406 w 8594788"/>
              <a:gd name="connsiteY380" fmla="*/ 673418 h 4405788"/>
              <a:gd name="connsiteX381" fmla="*/ 6947631 w 8594788"/>
              <a:gd name="connsiteY381" fmla="*/ 670941 h 4405788"/>
              <a:gd name="connsiteX382" fmla="*/ 6899243 w 8594788"/>
              <a:gd name="connsiteY382" fmla="*/ 728091 h 4405788"/>
              <a:gd name="connsiteX383" fmla="*/ 1158145 w 8594788"/>
              <a:gd name="connsiteY383" fmla="*/ 2888361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78052 w 8594788"/>
              <a:gd name="connsiteY387" fmla="*/ 2877693 h 4405788"/>
              <a:gd name="connsiteX388" fmla="*/ 1140524 w 8594788"/>
              <a:gd name="connsiteY388" fmla="*/ 2875407 h 4405788"/>
              <a:gd name="connsiteX389" fmla="*/ 1108520 w 8594788"/>
              <a:gd name="connsiteY389" fmla="*/ 2883122 h 4405788"/>
              <a:gd name="connsiteX390" fmla="*/ 1147191 w 8594788"/>
              <a:gd name="connsiteY390" fmla="*/ 2887123 h 4405788"/>
              <a:gd name="connsiteX391" fmla="*/ 5966841 w 8594788"/>
              <a:gd name="connsiteY391" fmla="*/ 954977 h 4405788"/>
              <a:gd name="connsiteX392" fmla="*/ 5823490 w 8594788"/>
              <a:gd name="connsiteY392" fmla="*/ 970693 h 4405788"/>
              <a:gd name="connsiteX393" fmla="*/ 5804440 w 8594788"/>
              <a:gd name="connsiteY393" fmla="*/ 1042321 h 4405788"/>
              <a:gd name="connsiteX394" fmla="*/ 5941695 w 8594788"/>
              <a:gd name="connsiteY394" fmla="*/ 1022699 h 4405788"/>
              <a:gd name="connsiteX395" fmla="*/ 5966841 w 8594788"/>
              <a:gd name="connsiteY395" fmla="*/ 954977 h 4405788"/>
              <a:gd name="connsiteX396" fmla="*/ 5948649 w 8594788"/>
              <a:gd name="connsiteY396" fmla="*/ 1021652 h 4405788"/>
              <a:gd name="connsiteX397" fmla="*/ 6079713 w 8594788"/>
              <a:gd name="connsiteY397" fmla="*/ 1004983 h 4405788"/>
              <a:gd name="connsiteX398" fmla="*/ 6111336 w 8594788"/>
              <a:gd name="connsiteY398" fmla="*/ 941356 h 4405788"/>
              <a:gd name="connsiteX399" fmla="*/ 5973795 w 8594788"/>
              <a:gd name="connsiteY399" fmla="*/ 954215 h 4405788"/>
              <a:gd name="connsiteX400" fmla="*/ 5948649 w 8594788"/>
              <a:gd name="connsiteY400" fmla="*/ 1021747 h 4405788"/>
              <a:gd name="connsiteX401" fmla="*/ 5816632 w 8594788"/>
              <a:gd name="connsiteY401" fmla="*/ 971645 h 4405788"/>
              <a:gd name="connsiteX402" fmla="*/ 5668804 w 8594788"/>
              <a:gd name="connsiteY402" fmla="*/ 990695 h 4405788"/>
              <a:gd name="connsiteX403" fmla="*/ 5655374 w 8594788"/>
              <a:gd name="connsiteY403" fmla="*/ 1066229 h 4405788"/>
              <a:gd name="connsiteX404" fmla="*/ 5797201 w 8594788"/>
              <a:gd name="connsiteY404" fmla="*/ 1043845 h 4405788"/>
              <a:gd name="connsiteX405" fmla="*/ 5816632 w 8594788"/>
              <a:gd name="connsiteY405" fmla="*/ 971645 h 4405788"/>
              <a:gd name="connsiteX406" fmla="*/ 5802821 w 8594788"/>
              <a:gd name="connsiteY406" fmla="*/ 1046893 h 4405788"/>
              <a:gd name="connsiteX407" fmla="*/ 5779580 w 8594788"/>
              <a:gd name="connsiteY407" fmla="*/ 1115378 h 4405788"/>
              <a:gd name="connsiteX408" fmla="*/ 5909977 w 8594788"/>
              <a:gd name="connsiteY408" fmla="*/ 1091660 h 4405788"/>
              <a:gd name="connsiteX409" fmla="*/ 5939600 w 8594788"/>
              <a:gd name="connsiteY409" fmla="*/ 1027367 h 4405788"/>
              <a:gd name="connsiteX410" fmla="*/ 5802821 w 8594788"/>
              <a:gd name="connsiteY410" fmla="*/ 1046702 h 4405788"/>
              <a:gd name="connsiteX411" fmla="*/ 5795868 w 8594788"/>
              <a:gd name="connsiteY411" fmla="*/ 1047941 h 4405788"/>
              <a:gd name="connsiteX412" fmla="*/ 5654517 w 8594788"/>
              <a:gd name="connsiteY412" fmla="*/ 1070324 h 4405788"/>
              <a:gd name="connsiteX413" fmla="*/ 5637086 w 8594788"/>
              <a:gd name="connsiteY413" fmla="*/ 1143381 h 4405788"/>
              <a:gd name="connsiteX414" fmla="*/ 5772245 w 8594788"/>
              <a:gd name="connsiteY414" fmla="*/ 1116711 h 4405788"/>
              <a:gd name="connsiteX415" fmla="*/ 5795868 w 8594788"/>
              <a:gd name="connsiteY415" fmla="*/ 1047845 h 4405788"/>
              <a:gd name="connsiteX416" fmla="*/ 1347692 w 8594788"/>
              <a:gd name="connsiteY416" fmla="*/ 2886266 h 4405788"/>
              <a:gd name="connsiteX417" fmla="*/ 1388745 w 8594788"/>
              <a:gd name="connsiteY417" fmla="*/ 2889599 h 4405788"/>
              <a:gd name="connsiteX418" fmla="*/ 1417320 w 8594788"/>
              <a:gd name="connsiteY418" fmla="*/ 2872550 h 4405788"/>
              <a:gd name="connsiteX419" fmla="*/ 1377506 w 8594788"/>
              <a:gd name="connsiteY419" fmla="*/ 2871026 h 4405788"/>
              <a:gd name="connsiteX420" fmla="*/ 1347311 w 8594788"/>
              <a:gd name="connsiteY420" fmla="*/ 2886170 h 4405788"/>
              <a:gd name="connsiteX421" fmla="*/ 1367695 w 8594788"/>
              <a:gd name="connsiteY421" fmla="*/ 2870645 h 4405788"/>
              <a:gd name="connsiteX422" fmla="*/ 1328738 w 8594788"/>
              <a:gd name="connsiteY422" fmla="*/ 2869406 h 4405788"/>
              <a:gd name="connsiteX423" fmla="*/ 1298639 w 8594788"/>
              <a:gd name="connsiteY423" fmla="*/ 2882455 h 4405788"/>
              <a:gd name="connsiteX424" fmla="*/ 1338834 w 8594788"/>
              <a:gd name="connsiteY424" fmla="*/ 2885504 h 4405788"/>
              <a:gd name="connsiteX425" fmla="*/ 4915853 w 8594788"/>
              <a:gd name="connsiteY425" fmla="*/ 1687640 h 4405788"/>
              <a:gd name="connsiteX426" fmla="*/ 5029010 w 8594788"/>
              <a:gd name="connsiteY426" fmla="*/ 1638110 h 4405788"/>
              <a:gd name="connsiteX427" fmla="*/ 5037297 w 8594788"/>
              <a:gd name="connsiteY427" fmla="*/ 1557433 h 4405788"/>
              <a:gd name="connsiteX428" fmla="*/ 4916520 w 8594788"/>
              <a:gd name="connsiteY428" fmla="*/ 1604296 h 4405788"/>
              <a:gd name="connsiteX429" fmla="*/ 4915472 w 8594788"/>
              <a:gd name="connsiteY429" fmla="*/ 1687163 h 4405788"/>
              <a:gd name="connsiteX430" fmla="*/ 4916424 w 8594788"/>
              <a:gd name="connsiteY430" fmla="*/ 1599438 h 4405788"/>
              <a:gd name="connsiteX431" fmla="*/ 5037677 w 8594788"/>
              <a:gd name="connsiteY431" fmla="*/ 1552480 h 4405788"/>
              <a:gd name="connsiteX432" fmla="*/ 5041773 w 8594788"/>
              <a:gd name="connsiteY432" fmla="*/ 1470089 h 4405788"/>
              <a:gd name="connsiteX433" fmla="*/ 4912995 w 8594788"/>
              <a:gd name="connsiteY433" fmla="*/ 1514570 h 4405788"/>
              <a:gd name="connsiteX434" fmla="*/ 4916044 w 8594788"/>
              <a:gd name="connsiteY434" fmla="*/ 1598962 h 4405788"/>
              <a:gd name="connsiteX435" fmla="*/ 5041868 w 8594788"/>
              <a:gd name="connsiteY435" fmla="*/ 1465421 h 4405788"/>
              <a:gd name="connsiteX436" fmla="*/ 5041868 w 8594788"/>
              <a:gd name="connsiteY436" fmla="*/ 1380744 h 4405788"/>
              <a:gd name="connsiteX437" fmla="*/ 4906328 w 8594788"/>
              <a:gd name="connsiteY437" fmla="*/ 1422749 h 4405788"/>
              <a:gd name="connsiteX438" fmla="*/ 4912805 w 8594788"/>
              <a:gd name="connsiteY438" fmla="*/ 1509903 h 4405788"/>
              <a:gd name="connsiteX439" fmla="*/ 5041488 w 8594788"/>
              <a:gd name="connsiteY439" fmla="*/ 1464945 h 4405788"/>
              <a:gd name="connsiteX440" fmla="*/ 5194268 w 8594788"/>
              <a:gd name="connsiteY440" fmla="*/ 1245108 h 4405788"/>
              <a:gd name="connsiteX441" fmla="*/ 5337143 w 8594788"/>
              <a:gd name="connsiteY441" fmla="*/ 1210056 h 4405788"/>
              <a:gd name="connsiteX442" fmla="*/ 5342668 w 8594788"/>
              <a:gd name="connsiteY442" fmla="*/ 1128617 h 4405788"/>
              <a:gd name="connsiteX443" fmla="*/ 5193983 w 8594788"/>
              <a:gd name="connsiteY443" fmla="*/ 1160621 h 4405788"/>
              <a:gd name="connsiteX444" fmla="*/ 5194268 w 8594788"/>
              <a:gd name="connsiteY444" fmla="*/ 1244632 h 4405788"/>
              <a:gd name="connsiteX445" fmla="*/ 5333810 w 8594788"/>
              <a:gd name="connsiteY445" fmla="*/ 1291400 h 4405788"/>
              <a:gd name="connsiteX446" fmla="*/ 5468017 w 8594788"/>
              <a:gd name="connsiteY446" fmla="*/ 1255300 h 4405788"/>
              <a:gd name="connsiteX447" fmla="*/ 5483638 w 8594788"/>
              <a:gd name="connsiteY447" fmla="*/ 1180624 h 4405788"/>
              <a:gd name="connsiteX448" fmla="*/ 5343144 w 8594788"/>
              <a:gd name="connsiteY448" fmla="*/ 1212914 h 4405788"/>
              <a:gd name="connsiteX449" fmla="*/ 5333810 w 8594788"/>
              <a:gd name="connsiteY449" fmla="*/ 1290923 h 4405788"/>
              <a:gd name="connsiteX450" fmla="*/ 5336381 w 8594788"/>
              <a:gd name="connsiteY450" fmla="*/ 1214533 h 4405788"/>
              <a:gd name="connsiteX451" fmla="*/ 5194268 w 8594788"/>
              <a:gd name="connsiteY451" fmla="*/ 1249490 h 4405788"/>
              <a:gd name="connsiteX452" fmla="*/ 5191316 w 8594788"/>
              <a:gd name="connsiteY452" fmla="*/ 1331690 h 4405788"/>
              <a:gd name="connsiteX453" fmla="*/ 5326952 w 8594788"/>
              <a:gd name="connsiteY453" fmla="*/ 1293590 h 4405788"/>
              <a:gd name="connsiteX454" fmla="*/ 5336381 w 8594788"/>
              <a:gd name="connsiteY454" fmla="*/ 1214057 h 4405788"/>
              <a:gd name="connsiteX455" fmla="*/ 5191030 w 8594788"/>
              <a:gd name="connsiteY455" fmla="*/ 1335881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881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268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607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193 h 4405788"/>
              <a:gd name="connsiteX478" fmla="*/ 5037201 w 8594788"/>
              <a:gd name="connsiteY478" fmla="*/ 1196245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210 h 4405788"/>
              <a:gd name="connsiteX484" fmla="*/ 1608868 w 8594788"/>
              <a:gd name="connsiteY484" fmla="*/ 2848070 h 4405788"/>
              <a:gd name="connsiteX485" fmla="*/ 1627061 w 8594788"/>
              <a:gd name="connsiteY485" fmla="*/ 2825496 h 4405788"/>
              <a:gd name="connsiteX486" fmla="*/ 1588961 w 8594788"/>
              <a:gd name="connsiteY486" fmla="*/ 2826925 h 4405788"/>
              <a:gd name="connsiteX487" fmla="*/ 1561624 w 8594788"/>
              <a:gd name="connsiteY487" fmla="*/ 2847499 h 4405788"/>
              <a:gd name="connsiteX488" fmla="*/ 1600867 w 8594788"/>
              <a:gd name="connsiteY488" fmla="*/ 2847499 h 4405788"/>
              <a:gd name="connsiteX489" fmla="*/ 1721549 w 8594788"/>
              <a:gd name="connsiteY489" fmla="*/ 2822638 h 4405788"/>
              <a:gd name="connsiteX490" fmla="*/ 1682306 w 8594788"/>
              <a:gd name="connsiteY490" fmla="*/ 2823686 h 4405788"/>
              <a:gd name="connsiteX491" fmla="*/ 1656302 w 8594788"/>
              <a:gd name="connsiteY491" fmla="*/ 2848832 h 4405788"/>
              <a:gd name="connsiteX492" fmla="*/ 1696688 w 8594788"/>
              <a:gd name="connsiteY492" fmla="*/ 2849594 h 4405788"/>
              <a:gd name="connsiteX493" fmla="*/ 1721549 w 8594788"/>
              <a:gd name="connsiteY493" fmla="*/ 2823020 h 4405788"/>
              <a:gd name="connsiteX494" fmla="*/ 1704023 w 8594788"/>
              <a:gd name="connsiteY494" fmla="*/ 2849785 h 4405788"/>
              <a:gd name="connsiteX495" fmla="*/ 1744885 w 8594788"/>
              <a:gd name="connsiteY495" fmla="*/ 2850833 h 4405788"/>
              <a:gd name="connsiteX496" fmla="*/ 1768888 w 8594788"/>
              <a:gd name="connsiteY496" fmla="*/ 2821686 h 4405788"/>
              <a:gd name="connsiteX497" fmla="*/ 1729264 w 8594788"/>
              <a:gd name="connsiteY497" fmla="*/ 2822543 h 4405788"/>
              <a:gd name="connsiteX498" fmla="*/ 1704023 w 8594788"/>
              <a:gd name="connsiteY498" fmla="*/ 2850166 h 4405788"/>
              <a:gd name="connsiteX499" fmla="*/ 1678591 w 8594788"/>
              <a:gd name="connsiteY499" fmla="*/ 2819686 h 4405788"/>
              <a:gd name="connsiteX500" fmla="*/ 1704023 w 8594788"/>
              <a:gd name="connsiteY500" fmla="*/ 2795588 h 4405788"/>
              <a:gd name="connsiteX501" fmla="*/ 1667161 w 8594788"/>
              <a:gd name="connsiteY501" fmla="*/ 2798540 h 4405788"/>
              <a:gd name="connsiteX502" fmla="*/ 1640586 w 8594788"/>
              <a:gd name="connsiteY502" fmla="*/ 2820924 h 4405788"/>
              <a:gd name="connsiteX503" fmla="*/ 1686687 w 8594788"/>
              <a:gd name="connsiteY503" fmla="*/ 2819686 h 4405788"/>
              <a:gd name="connsiteX504" fmla="*/ 1725359 w 8594788"/>
              <a:gd name="connsiteY504" fmla="*/ 2818638 h 4405788"/>
              <a:gd name="connsiteX505" fmla="*/ 1750124 w 8594788"/>
              <a:gd name="connsiteY505" fmla="*/ 2792254 h 4405788"/>
              <a:gd name="connsiteX506" fmla="*/ 1712595 w 8594788"/>
              <a:gd name="connsiteY506" fmla="*/ 2795111 h 4405788"/>
              <a:gd name="connsiteX507" fmla="*/ 1686687 w 8594788"/>
              <a:gd name="connsiteY507" fmla="*/ 2819495 h 4405788"/>
              <a:gd name="connsiteX508" fmla="*/ 1733074 w 8594788"/>
              <a:gd name="connsiteY508" fmla="*/ 2818543 h 4405788"/>
              <a:gd name="connsiteX509" fmla="*/ 1772317 w 8594788"/>
              <a:gd name="connsiteY509" fmla="*/ 2817686 h 4405788"/>
              <a:gd name="connsiteX510" fmla="*/ 1796129 w 8594788"/>
              <a:gd name="connsiteY510" fmla="*/ 2789111 h 4405788"/>
              <a:gd name="connsiteX511" fmla="*/ 1758029 w 8594788"/>
              <a:gd name="connsiteY511" fmla="*/ 2791778 h 4405788"/>
              <a:gd name="connsiteX512" fmla="*/ 1779746 w 8594788"/>
              <a:gd name="connsiteY512" fmla="*/ 2817590 h 4405788"/>
              <a:gd name="connsiteX513" fmla="*/ 1819370 w 8594788"/>
              <a:gd name="connsiteY513" fmla="*/ 2817114 h 4405788"/>
              <a:gd name="connsiteX514" fmla="*/ 1842421 w 8594788"/>
              <a:gd name="connsiteY514" fmla="*/ 2786158 h 4405788"/>
              <a:gd name="connsiteX515" fmla="*/ 1804321 w 8594788"/>
              <a:gd name="connsiteY515" fmla="*/ 2788539 h 4405788"/>
              <a:gd name="connsiteX516" fmla="*/ 1799844 w 8594788"/>
              <a:gd name="connsiteY516" fmla="*/ 2784729 h 4405788"/>
              <a:gd name="connsiteX517" fmla="*/ 1823561 w 8594788"/>
              <a:gd name="connsiteY517" fmla="*/ 2756630 h 4405788"/>
              <a:gd name="connsiteX518" fmla="*/ 1787366 w 8594788"/>
              <a:gd name="connsiteY518" fmla="*/ 2761012 h 4405788"/>
              <a:gd name="connsiteX519" fmla="*/ 1762411 w 8594788"/>
              <a:gd name="connsiteY519" fmla="*/ 2787301 h 4405788"/>
              <a:gd name="connsiteX520" fmla="*/ 1799844 w 8594788"/>
              <a:gd name="connsiteY520" fmla="*/ 2784920 h 4405788"/>
              <a:gd name="connsiteX521" fmla="*/ 1807655 w 8594788"/>
              <a:gd name="connsiteY521" fmla="*/ 2784158 h 4405788"/>
              <a:gd name="connsiteX522" fmla="*/ 1845755 w 8594788"/>
              <a:gd name="connsiteY522" fmla="*/ 2781872 h 4405788"/>
              <a:gd name="connsiteX523" fmla="*/ 1868615 w 8594788"/>
              <a:gd name="connsiteY523" fmla="*/ 2751487 h 4405788"/>
              <a:gd name="connsiteX524" fmla="*/ 1831943 w 8594788"/>
              <a:gd name="connsiteY524" fmla="*/ 2755583 h 4405788"/>
              <a:gd name="connsiteX525" fmla="*/ 1853470 w 8594788"/>
              <a:gd name="connsiteY525" fmla="*/ 2781395 h 4405788"/>
              <a:gd name="connsiteX526" fmla="*/ 1891570 w 8594788"/>
              <a:gd name="connsiteY526" fmla="*/ 2779300 h 4405788"/>
              <a:gd name="connsiteX527" fmla="*/ 1913763 w 8594788"/>
              <a:gd name="connsiteY527" fmla="*/ 2746629 h 4405788"/>
              <a:gd name="connsiteX528" fmla="*/ 1876520 w 8594788"/>
              <a:gd name="connsiteY528" fmla="*/ 2750630 h 4405788"/>
              <a:gd name="connsiteX529" fmla="*/ 1853470 w 8594788"/>
              <a:gd name="connsiteY529" fmla="*/ 2781395 h 4405788"/>
              <a:gd name="connsiteX530" fmla="*/ 1872520 w 8594788"/>
              <a:gd name="connsiteY530" fmla="*/ 2747010 h 4405788"/>
              <a:gd name="connsiteX531" fmla="*/ 1895380 w 8594788"/>
              <a:gd name="connsiteY531" fmla="*/ 2717197 h 4405788"/>
              <a:gd name="connsiteX532" fmla="*/ 1860328 w 8594788"/>
              <a:gd name="connsiteY532" fmla="*/ 2723102 h 4405788"/>
              <a:gd name="connsiteX533" fmla="*/ 1836325 w 8594788"/>
              <a:gd name="connsiteY533" fmla="*/ 2751011 h 4405788"/>
              <a:gd name="connsiteX534" fmla="*/ 1880521 w 8594788"/>
              <a:gd name="connsiteY534" fmla="*/ 2746058 h 4405788"/>
              <a:gd name="connsiteX535" fmla="*/ 1917192 w 8594788"/>
              <a:gd name="connsiteY535" fmla="*/ 2742152 h 4405788"/>
              <a:gd name="connsiteX536" fmla="*/ 1939290 w 8594788"/>
              <a:gd name="connsiteY536" fmla="*/ 2710053 h 4405788"/>
              <a:gd name="connsiteX537" fmla="*/ 1903762 w 8594788"/>
              <a:gd name="connsiteY537" fmla="*/ 2715863 h 4405788"/>
              <a:gd name="connsiteX538" fmla="*/ 1880045 w 8594788"/>
              <a:gd name="connsiteY538" fmla="*/ 2746248 h 4405788"/>
              <a:gd name="connsiteX539" fmla="*/ 1942624 w 8594788"/>
              <a:gd name="connsiteY539" fmla="*/ 2705386 h 4405788"/>
              <a:gd name="connsiteX540" fmla="*/ 1964531 w 8594788"/>
              <a:gd name="connsiteY540" fmla="*/ 2673953 h 4405788"/>
              <a:gd name="connsiteX541" fmla="*/ 1930718 w 8594788"/>
              <a:gd name="connsiteY541" fmla="*/ 2681288 h 4405788"/>
              <a:gd name="connsiteX542" fmla="*/ 1907477 w 8594788"/>
              <a:gd name="connsiteY542" fmla="*/ 2711005 h 4405788"/>
              <a:gd name="connsiteX543" fmla="*/ 1950625 w 8594788"/>
              <a:gd name="connsiteY543" fmla="*/ 2704052 h 4405788"/>
              <a:gd name="connsiteX544" fmla="*/ 1985582 w 8594788"/>
              <a:gd name="connsiteY544" fmla="*/ 2698718 h 4405788"/>
              <a:gd name="connsiteX545" fmla="*/ 2006537 w 8594788"/>
              <a:gd name="connsiteY545" fmla="*/ 2665000 h 4405788"/>
              <a:gd name="connsiteX546" fmla="*/ 1973009 w 8594788"/>
              <a:gd name="connsiteY546" fmla="*/ 2672144 h 4405788"/>
              <a:gd name="connsiteX547" fmla="*/ 1993297 w 8594788"/>
              <a:gd name="connsiteY547" fmla="*/ 2697575 h 4405788"/>
              <a:gd name="connsiteX548" fmla="*/ 2029301 w 8594788"/>
              <a:gd name="connsiteY548" fmla="*/ 2692242 h 4405788"/>
              <a:gd name="connsiteX549" fmla="*/ 2049494 w 8594788"/>
              <a:gd name="connsiteY549" fmla="*/ 2656237 h 4405788"/>
              <a:gd name="connsiteX550" fmla="*/ 2014633 w 8594788"/>
              <a:gd name="connsiteY550" fmla="*/ 2663380 h 4405788"/>
              <a:gd name="connsiteX551" fmla="*/ 1992821 w 8594788"/>
              <a:gd name="connsiteY551" fmla="*/ 2697766 h 4405788"/>
              <a:gd name="connsiteX552" fmla="*/ 2009680 w 8594788"/>
              <a:gd name="connsiteY552" fmla="*/ 2660047 h 4405788"/>
              <a:gd name="connsiteX553" fmla="*/ 2030540 w 8594788"/>
              <a:gd name="connsiteY553" fmla="*/ 2627090 h 4405788"/>
              <a:gd name="connsiteX554" fmla="*/ 1998726 w 8594788"/>
              <a:gd name="connsiteY554" fmla="*/ 2635758 h 4405788"/>
              <a:gd name="connsiteX555" fmla="*/ 1976057 w 8594788"/>
              <a:gd name="connsiteY555" fmla="*/ 2667095 h 4405788"/>
              <a:gd name="connsiteX556" fmla="*/ 2017776 w 8594788"/>
              <a:gd name="connsiteY556" fmla="*/ 2658428 h 4405788"/>
              <a:gd name="connsiteX557" fmla="*/ 2052161 w 8594788"/>
              <a:gd name="connsiteY557" fmla="*/ 2651379 h 4405788"/>
              <a:gd name="connsiteX558" fmla="*/ 2072259 w 8594788"/>
              <a:gd name="connsiteY558" fmla="*/ 2616042 h 4405788"/>
              <a:gd name="connsiteX559" fmla="*/ 2039017 w 8594788"/>
              <a:gd name="connsiteY559" fmla="*/ 2624804 h 4405788"/>
              <a:gd name="connsiteX560" fmla="*/ 2017300 w 8594788"/>
              <a:gd name="connsiteY560" fmla="*/ 2658618 h 4405788"/>
              <a:gd name="connsiteX561" fmla="*/ 2060067 w 8594788"/>
              <a:gd name="connsiteY561" fmla="*/ 2649855 h 4405788"/>
              <a:gd name="connsiteX562" fmla="*/ 2271903 w 8594788"/>
              <a:gd name="connsiteY562" fmla="*/ 2611184 h 4405788"/>
              <a:gd name="connsiteX563" fmla="*/ 4163663 w 8594788"/>
              <a:gd name="connsiteY563" fmla="*/ 2104644 h 4405788"/>
              <a:gd name="connsiteX564" fmla="*/ 4679442 w 8594788"/>
              <a:gd name="connsiteY564" fmla="*/ 1884426 h 4405788"/>
              <a:gd name="connsiteX565" fmla="*/ 4668298 w 8594788"/>
              <a:gd name="connsiteY565" fmla="*/ 1798701 h 4405788"/>
              <a:gd name="connsiteX566" fmla="*/ 2293430 w 8594788"/>
              <a:gd name="connsiteY566" fmla="*/ 2563178 h 4405788"/>
              <a:gd name="connsiteX567" fmla="*/ 2080546 w 8594788"/>
              <a:gd name="connsiteY567" fmla="*/ 2614327 h 4405788"/>
              <a:gd name="connsiteX568" fmla="*/ 2059591 w 8594788"/>
              <a:gd name="connsiteY568" fmla="*/ 2650046 h 4405788"/>
              <a:gd name="connsiteX569" fmla="*/ 2075307 w 8594788"/>
              <a:gd name="connsiteY569" fmla="*/ 2610803 h 4405788"/>
              <a:gd name="connsiteX570" fmla="*/ 2095119 w 8594788"/>
              <a:gd name="connsiteY570" fmla="*/ 2576322 h 4405788"/>
              <a:gd name="connsiteX571" fmla="*/ 2063020 w 8594788"/>
              <a:gd name="connsiteY571" fmla="*/ 2586800 h 4405788"/>
              <a:gd name="connsiteX572" fmla="*/ 2041970 w 8594788"/>
              <a:gd name="connsiteY572" fmla="*/ 2619470 h 4405788"/>
              <a:gd name="connsiteX573" fmla="*/ 2083499 w 8594788"/>
              <a:gd name="connsiteY573" fmla="*/ 2608707 h 4405788"/>
              <a:gd name="connsiteX574" fmla="*/ 2291144 w 8594788"/>
              <a:gd name="connsiteY574" fmla="*/ 2558796 h 4405788"/>
              <a:gd name="connsiteX575" fmla="*/ 4667536 w 8594788"/>
              <a:gd name="connsiteY575" fmla="*/ 1793653 h 4405788"/>
              <a:gd name="connsiteX576" fmla="*/ 4653439 w 8594788"/>
              <a:gd name="connsiteY576" fmla="*/ 1706213 h 4405788"/>
              <a:gd name="connsiteX577" fmla="*/ 2313146 w 8594788"/>
              <a:gd name="connsiteY577" fmla="*/ 2510219 h 4405788"/>
              <a:gd name="connsiteX578" fmla="*/ 2103596 w 8594788"/>
              <a:gd name="connsiteY578" fmla="*/ 2573465 h 4405788"/>
              <a:gd name="connsiteX579" fmla="*/ 2083022 w 8594788"/>
              <a:gd name="connsiteY579" fmla="*/ 2608898 h 4405788"/>
              <a:gd name="connsiteX580" fmla="*/ 4895565 w 8594788"/>
              <a:gd name="connsiteY580" fmla="*/ 1325785 h 4405788"/>
              <a:gd name="connsiteX581" fmla="*/ 5038440 w 8594788"/>
              <a:gd name="connsiteY581" fmla="*/ 1285875 h 4405788"/>
              <a:gd name="connsiteX582" fmla="*/ 5031581 w 8594788"/>
              <a:gd name="connsiteY582" fmla="*/ 1198245 h 4405788"/>
              <a:gd name="connsiteX583" fmla="*/ 4883182 w 8594788"/>
              <a:gd name="connsiteY583" fmla="*/ 1236345 h 4405788"/>
              <a:gd name="connsiteX584" fmla="*/ 4895565 w 8594788"/>
              <a:gd name="connsiteY584" fmla="*/ 1325785 h 4405788"/>
              <a:gd name="connsiteX585" fmla="*/ 4889754 w 8594788"/>
              <a:gd name="connsiteY585" fmla="*/ 1331976 h 4405788"/>
              <a:gd name="connsiteX586" fmla="*/ 4746879 w 8594788"/>
              <a:gd name="connsiteY586" fmla="*/ 1374648 h 4405788"/>
              <a:gd name="connsiteX587" fmla="*/ 4762786 w 8594788"/>
              <a:gd name="connsiteY587" fmla="*/ 1464088 h 4405788"/>
              <a:gd name="connsiteX588" fmla="*/ 4899565 w 8594788"/>
              <a:gd name="connsiteY588" fmla="*/ 1419892 h 4405788"/>
              <a:gd name="connsiteX589" fmla="*/ 4889754 w 8594788"/>
              <a:gd name="connsiteY589" fmla="*/ 1331976 h 4405788"/>
              <a:gd name="connsiteX590" fmla="*/ 4896136 w 8594788"/>
              <a:gd name="connsiteY590" fmla="*/ 1330166 h 4405788"/>
              <a:gd name="connsiteX591" fmla="*/ 4905661 w 8594788"/>
              <a:gd name="connsiteY591" fmla="*/ 1417892 h 4405788"/>
              <a:gd name="connsiteX592" fmla="*/ 5041488 w 8594788"/>
              <a:gd name="connsiteY592" fmla="*/ 1375696 h 4405788"/>
              <a:gd name="connsiteX593" fmla="*/ 5038154 w 8594788"/>
              <a:gd name="connsiteY593" fmla="*/ 1289971 h 4405788"/>
              <a:gd name="connsiteX594" fmla="*/ 4896136 w 8594788"/>
              <a:gd name="connsiteY594" fmla="*/ 1330166 h 4405788"/>
              <a:gd name="connsiteX595" fmla="*/ 4899851 w 8594788"/>
              <a:gd name="connsiteY595" fmla="*/ 1424369 h 4405788"/>
              <a:gd name="connsiteX596" fmla="*/ 4763358 w 8594788"/>
              <a:gd name="connsiteY596" fmla="*/ 1468469 h 4405788"/>
              <a:gd name="connsiteX597" fmla="*/ 4776502 w 8594788"/>
              <a:gd name="connsiteY597" fmla="*/ 1557528 h 4405788"/>
              <a:gd name="connsiteX598" fmla="*/ 4906233 w 8594788"/>
              <a:gd name="connsiteY598" fmla="*/ 1511713 h 4405788"/>
              <a:gd name="connsiteX599" fmla="*/ 4899851 w 8594788"/>
              <a:gd name="connsiteY599" fmla="*/ 1424369 h 4405788"/>
              <a:gd name="connsiteX600" fmla="*/ 4770597 w 8594788"/>
              <a:gd name="connsiteY600" fmla="*/ 1564386 h 4405788"/>
              <a:gd name="connsiteX601" fmla="*/ 4641628 w 8594788"/>
              <a:gd name="connsiteY601" fmla="*/ 1610773 h 4405788"/>
              <a:gd name="connsiteX602" fmla="*/ 4658392 w 8594788"/>
              <a:gd name="connsiteY602" fmla="*/ 1699451 h 4405788"/>
              <a:gd name="connsiteX603" fmla="*/ 4738688 w 8594788"/>
              <a:gd name="connsiteY603" fmla="*/ 1668113 h 4405788"/>
              <a:gd name="connsiteX604" fmla="*/ 4780693 w 8594788"/>
              <a:gd name="connsiteY604" fmla="*/ 1651730 h 4405788"/>
              <a:gd name="connsiteX605" fmla="*/ 4770597 w 8594788"/>
              <a:gd name="connsiteY605" fmla="*/ 1564386 h 4405788"/>
              <a:gd name="connsiteX606" fmla="*/ 2310003 w 8594788"/>
              <a:gd name="connsiteY606" fmla="*/ 2506694 h 4405788"/>
              <a:gd name="connsiteX607" fmla="*/ 4652201 w 8594788"/>
              <a:gd name="connsiteY607" fmla="*/ 1701832 h 4405788"/>
              <a:gd name="connsiteX608" fmla="*/ 4635437 w 8594788"/>
              <a:gd name="connsiteY608" fmla="*/ 1613059 h 4405788"/>
              <a:gd name="connsiteX609" fmla="*/ 3892487 w 8594788"/>
              <a:gd name="connsiteY609" fmla="*/ 1889284 h 4405788"/>
              <a:gd name="connsiteX610" fmla="*/ 2332101 w 8594788"/>
              <a:gd name="connsiteY610" fmla="*/ 2458022 h 4405788"/>
              <a:gd name="connsiteX611" fmla="*/ 2126361 w 8594788"/>
              <a:gd name="connsiteY611" fmla="*/ 2533650 h 4405788"/>
              <a:gd name="connsiteX612" fmla="*/ 2106263 w 8594788"/>
              <a:gd name="connsiteY612" fmla="*/ 2568035 h 4405788"/>
              <a:gd name="connsiteX613" fmla="*/ 2310003 w 8594788"/>
              <a:gd name="connsiteY613" fmla="*/ 2506694 h 4405788"/>
              <a:gd name="connsiteX614" fmla="*/ 4640675 w 8594788"/>
              <a:gd name="connsiteY614" fmla="*/ 1606391 h 4405788"/>
              <a:gd name="connsiteX615" fmla="*/ 4770025 w 8594788"/>
              <a:gd name="connsiteY615" fmla="*/ 1559909 h 4405788"/>
              <a:gd name="connsiteX616" fmla="*/ 4756690 w 8594788"/>
              <a:gd name="connsiteY616" fmla="*/ 1470660 h 4405788"/>
              <a:gd name="connsiteX617" fmla="*/ 4621054 w 8594788"/>
              <a:gd name="connsiteY617" fmla="*/ 1516094 h 4405788"/>
              <a:gd name="connsiteX618" fmla="*/ 4640675 w 8594788"/>
              <a:gd name="connsiteY618" fmla="*/ 1606391 h 4405788"/>
              <a:gd name="connsiteX619" fmla="*/ 4756023 w 8594788"/>
              <a:gd name="connsiteY619" fmla="*/ 1466278 h 4405788"/>
              <a:gd name="connsiteX620" fmla="*/ 4740021 w 8594788"/>
              <a:gd name="connsiteY620" fmla="*/ 1376648 h 4405788"/>
              <a:gd name="connsiteX621" fmla="*/ 4598099 w 8594788"/>
              <a:gd name="connsiteY621" fmla="*/ 1421321 h 4405788"/>
              <a:gd name="connsiteX622" fmla="*/ 4620101 w 8594788"/>
              <a:gd name="connsiteY622" fmla="*/ 1511808 h 4405788"/>
              <a:gd name="connsiteX623" fmla="*/ 4756023 w 8594788"/>
              <a:gd name="connsiteY623" fmla="*/ 1466278 h 4405788"/>
              <a:gd name="connsiteX624" fmla="*/ 4745832 w 8594788"/>
              <a:gd name="connsiteY624" fmla="*/ 1370362 h 4405788"/>
              <a:gd name="connsiteX625" fmla="*/ 4889183 w 8594788"/>
              <a:gd name="connsiteY625" fmla="*/ 1327690 h 4405788"/>
              <a:gd name="connsiteX626" fmla="*/ 4876419 w 8594788"/>
              <a:gd name="connsiteY626" fmla="*/ 1237964 h 4405788"/>
              <a:gd name="connsiteX627" fmla="*/ 4727067 w 8594788"/>
              <a:gd name="connsiteY627" fmla="*/ 1279303 h 4405788"/>
              <a:gd name="connsiteX628" fmla="*/ 4745832 w 8594788"/>
              <a:gd name="connsiteY628" fmla="*/ 1370362 h 4405788"/>
              <a:gd name="connsiteX629" fmla="*/ 4882420 w 8594788"/>
              <a:gd name="connsiteY629" fmla="*/ 1231964 h 4405788"/>
              <a:gd name="connsiteX630" fmla="*/ 5031200 w 8594788"/>
              <a:gd name="connsiteY630" fmla="*/ 1193864 h 4405788"/>
              <a:gd name="connsiteX631" fmla="*/ 5021199 w 8594788"/>
              <a:gd name="connsiteY631" fmla="*/ 1104995 h 4405788"/>
              <a:gd name="connsiteX632" fmla="*/ 4866704 w 8594788"/>
              <a:gd name="connsiteY632" fmla="*/ 1141190 h 4405788"/>
              <a:gd name="connsiteX633" fmla="*/ 4882420 w 8594788"/>
              <a:gd name="connsiteY633" fmla="*/ 1231964 h 4405788"/>
              <a:gd name="connsiteX634" fmla="*/ 5020723 w 8594788"/>
              <a:gd name="connsiteY634" fmla="*/ 1101281 h 4405788"/>
              <a:gd name="connsiteX635" fmla="*/ 5007674 w 8594788"/>
              <a:gd name="connsiteY635" fmla="*/ 1010602 h 4405788"/>
              <a:gd name="connsiteX636" fmla="*/ 4847463 w 8594788"/>
              <a:gd name="connsiteY636" fmla="*/ 1045369 h 4405788"/>
              <a:gd name="connsiteX637" fmla="*/ 4866037 w 8594788"/>
              <a:gd name="connsiteY637" fmla="*/ 1137476 h 4405788"/>
              <a:gd name="connsiteX638" fmla="*/ 5020342 w 8594788"/>
              <a:gd name="connsiteY638" fmla="*/ 1101281 h 4405788"/>
              <a:gd name="connsiteX639" fmla="*/ 5013389 w 8594788"/>
              <a:gd name="connsiteY639" fmla="*/ 1005173 h 4405788"/>
              <a:gd name="connsiteX640" fmla="*/ 5175314 w 8594788"/>
              <a:gd name="connsiteY640" fmla="*/ 974598 h 4405788"/>
              <a:gd name="connsiteX641" fmla="*/ 5167313 w 8594788"/>
              <a:gd name="connsiteY641" fmla="*/ 904494 h 4405788"/>
              <a:gd name="connsiteX642" fmla="*/ 5164741 w 8594788"/>
              <a:gd name="connsiteY642" fmla="*/ 885444 h 4405788"/>
              <a:gd name="connsiteX643" fmla="*/ 4996720 w 8594788"/>
              <a:gd name="connsiteY643" fmla="*/ 914495 h 4405788"/>
              <a:gd name="connsiteX644" fmla="*/ 5001863 w 8594788"/>
              <a:gd name="connsiteY644" fmla="*/ 941832 h 4405788"/>
              <a:gd name="connsiteX645" fmla="*/ 5013008 w 8594788"/>
              <a:gd name="connsiteY645" fmla="*/ 1005173 h 4405788"/>
              <a:gd name="connsiteX646" fmla="*/ 5014056 w 8594788"/>
              <a:gd name="connsiteY646" fmla="*/ 1009269 h 4405788"/>
              <a:gd name="connsiteX647" fmla="*/ 5027200 w 8594788"/>
              <a:gd name="connsiteY647" fmla="*/ 1099852 h 4405788"/>
              <a:gd name="connsiteX648" fmla="*/ 5182934 w 8594788"/>
              <a:gd name="connsiteY648" fmla="*/ 1067086 h 4405788"/>
              <a:gd name="connsiteX649" fmla="*/ 5175504 w 8594788"/>
              <a:gd name="connsiteY649" fmla="*/ 978789 h 4405788"/>
              <a:gd name="connsiteX650" fmla="*/ 5013675 w 8594788"/>
              <a:gd name="connsiteY650" fmla="*/ 1009745 h 4405788"/>
              <a:gd name="connsiteX651" fmla="*/ 5027676 w 8594788"/>
              <a:gd name="connsiteY651" fmla="*/ 1103662 h 4405788"/>
              <a:gd name="connsiteX652" fmla="*/ 5037201 w 8594788"/>
              <a:gd name="connsiteY652" fmla="*/ 1192340 h 4405788"/>
              <a:gd name="connsiteX653" fmla="*/ 5186839 w 8594788"/>
              <a:gd name="connsiteY653" fmla="*/ 1157288 h 4405788"/>
              <a:gd name="connsiteX654" fmla="*/ 5182744 w 8594788"/>
              <a:gd name="connsiteY654" fmla="*/ 1070896 h 4405788"/>
              <a:gd name="connsiteX655" fmla="*/ 5027295 w 8594788"/>
              <a:gd name="connsiteY655" fmla="*/ 1103662 h 4405788"/>
              <a:gd name="connsiteX656" fmla="*/ 4906899 w 8594788"/>
              <a:gd name="connsiteY656" fmla="*/ 1516380 h 4405788"/>
              <a:gd name="connsiteX657" fmla="*/ 4777455 w 8594788"/>
              <a:gd name="connsiteY657" fmla="*/ 1562100 h 4405788"/>
              <a:gd name="connsiteX658" fmla="*/ 4787551 w 8594788"/>
              <a:gd name="connsiteY658" fmla="*/ 1649159 h 4405788"/>
              <a:gd name="connsiteX659" fmla="*/ 4909852 w 8594788"/>
              <a:gd name="connsiteY659" fmla="*/ 1601534 h 4405788"/>
              <a:gd name="connsiteX660" fmla="*/ 4906519 w 8594788"/>
              <a:gd name="connsiteY660" fmla="*/ 1516380 h 4405788"/>
              <a:gd name="connsiteX661" fmla="*/ 4781550 w 8594788"/>
              <a:gd name="connsiteY661" fmla="*/ 1656398 h 4405788"/>
              <a:gd name="connsiteX662" fmla="*/ 4742593 w 8594788"/>
              <a:gd name="connsiteY662" fmla="*/ 1671542 h 4405788"/>
              <a:gd name="connsiteX663" fmla="*/ 4659630 w 8594788"/>
              <a:gd name="connsiteY663" fmla="*/ 1703927 h 4405788"/>
              <a:gd name="connsiteX664" fmla="*/ 4673727 w 8594788"/>
              <a:gd name="connsiteY664" fmla="*/ 1791176 h 4405788"/>
              <a:gd name="connsiteX665" fmla="*/ 4788027 w 8594788"/>
              <a:gd name="connsiteY665" fmla="*/ 1742218 h 4405788"/>
              <a:gd name="connsiteX666" fmla="*/ 4781169 w 8594788"/>
              <a:gd name="connsiteY666" fmla="*/ 1656398 h 4405788"/>
              <a:gd name="connsiteX667" fmla="*/ 4674394 w 8594788"/>
              <a:gd name="connsiteY667" fmla="*/ 1795844 h 4405788"/>
              <a:gd name="connsiteX668" fmla="*/ 4685634 w 8594788"/>
              <a:gd name="connsiteY668" fmla="*/ 1881569 h 4405788"/>
              <a:gd name="connsiteX669" fmla="*/ 4792218 w 8594788"/>
              <a:gd name="connsiteY669" fmla="*/ 1831372 h 4405788"/>
              <a:gd name="connsiteX670" fmla="*/ 4788694 w 8594788"/>
              <a:gd name="connsiteY670" fmla="*/ 1746885 h 4405788"/>
              <a:gd name="connsiteX671" fmla="*/ 4674013 w 8594788"/>
              <a:gd name="connsiteY671" fmla="*/ 1795844 h 4405788"/>
              <a:gd name="connsiteX672" fmla="*/ 4679823 w 8594788"/>
              <a:gd name="connsiteY672" fmla="*/ 1889474 h 4405788"/>
              <a:gd name="connsiteX673" fmla="*/ 4166997 w 8594788"/>
              <a:gd name="connsiteY673" fmla="*/ 2108549 h 4405788"/>
              <a:gd name="connsiteX674" fmla="*/ 2273141 w 8594788"/>
              <a:gd name="connsiteY674" fmla="*/ 2615279 h 4405788"/>
              <a:gd name="connsiteX675" fmla="*/ 2056829 w 8594788"/>
              <a:gd name="connsiteY675" fmla="*/ 2654808 h 4405788"/>
              <a:gd name="connsiteX676" fmla="*/ 2036350 w 8594788"/>
              <a:gd name="connsiteY676" fmla="*/ 2691384 h 4405788"/>
              <a:gd name="connsiteX677" fmla="*/ 2252091 w 8594788"/>
              <a:gd name="connsiteY677" fmla="*/ 2663667 h 4405788"/>
              <a:gd name="connsiteX678" fmla="*/ 4307015 w 8594788"/>
              <a:gd name="connsiteY678" fmla="*/ 2152364 h 4405788"/>
              <a:gd name="connsiteX679" fmla="*/ 4688015 w 8594788"/>
              <a:gd name="connsiteY679" fmla="*/ 1973961 h 4405788"/>
              <a:gd name="connsiteX680" fmla="*/ 4679442 w 8594788"/>
              <a:gd name="connsiteY680" fmla="*/ 1889474 h 4405788"/>
              <a:gd name="connsiteX681" fmla="*/ 4311206 w 8594788"/>
              <a:gd name="connsiteY681" fmla="*/ 2156174 h 4405788"/>
              <a:gd name="connsiteX682" fmla="*/ 2253806 w 8594788"/>
              <a:gd name="connsiteY682" fmla="*/ 2668048 h 4405788"/>
              <a:gd name="connsiteX683" fmla="*/ 2034731 w 8594788"/>
              <a:gd name="connsiteY683" fmla="*/ 2696623 h 4405788"/>
              <a:gd name="connsiteX684" fmla="*/ 2014347 w 8594788"/>
              <a:gd name="connsiteY684" fmla="*/ 2733675 h 4405788"/>
              <a:gd name="connsiteX685" fmla="*/ 2233422 w 8594788"/>
              <a:gd name="connsiteY685" fmla="*/ 2716816 h 4405788"/>
              <a:gd name="connsiteX686" fmla="*/ 4300347 w 8594788"/>
              <a:gd name="connsiteY686" fmla="*/ 2260949 h 4405788"/>
              <a:gd name="connsiteX687" fmla="*/ 4693254 w 8594788"/>
              <a:gd name="connsiteY687" fmla="*/ 2062258 h 4405788"/>
              <a:gd name="connsiteX688" fmla="*/ 4688205 w 8594788"/>
              <a:gd name="connsiteY688" fmla="*/ 1979771 h 4405788"/>
              <a:gd name="connsiteX689" fmla="*/ 4310920 w 8594788"/>
              <a:gd name="connsiteY689" fmla="*/ 2155793 h 4405788"/>
              <a:gd name="connsiteX690" fmla="*/ 2026253 w 8594788"/>
              <a:gd name="connsiteY690" fmla="*/ 2696909 h 4405788"/>
              <a:gd name="connsiteX691" fmla="*/ 1989963 w 8594788"/>
              <a:gd name="connsiteY691" fmla="*/ 2702338 h 4405788"/>
              <a:gd name="connsiteX692" fmla="*/ 1968627 w 8594788"/>
              <a:gd name="connsiteY692" fmla="*/ 2737104 h 4405788"/>
              <a:gd name="connsiteX693" fmla="*/ 2005870 w 8594788"/>
              <a:gd name="connsiteY693" fmla="*/ 2733770 h 4405788"/>
              <a:gd name="connsiteX694" fmla="*/ 2026253 w 8594788"/>
              <a:gd name="connsiteY694" fmla="*/ 2696909 h 4405788"/>
              <a:gd name="connsiteX695" fmla="*/ 1982248 w 8594788"/>
              <a:gd name="connsiteY695" fmla="*/ 2703576 h 4405788"/>
              <a:gd name="connsiteX696" fmla="*/ 1946910 w 8594788"/>
              <a:gd name="connsiteY696" fmla="*/ 2709005 h 4405788"/>
              <a:gd name="connsiteX697" fmla="*/ 1924431 w 8594788"/>
              <a:gd name="connsiteY697" fmla="*/ 2741581 h 4405788"/>
              <a:gd name="connsiteX698" fmla="*/ 1961102 w 8594788"/>
              <a:gd name="connsiteY698" fmla="*/ 2737866 h 4405788"/>
              <a:gd name="connsiteX699" fmla="*/ 1982248 w 8594788"/>
              <a:gd name="connsiteY699" fmla="*/ 2703576 h 4405788"/>
              <a:gd name="connsiteX700" fmla="*/ 1921383 w 8594788"/>
              <a:gd name="connsiteY700" fmla="*/ 2745962 h 4405788"/>
              <a:gd name="connsiteX701" fmla="*/ 1898999 w 8594788"/>
              <a:gd name="connsiteY701" fmla="*/ 2779014 h 4405788"/>
              <a:gd name="connsiteX702" fmla="*/ 1937099 w 8594788"/>
              <a:gd name="connsiteY702" fmla="*/ 2777109 h 4405788"/>
              <a:gd name="connsiteX703" fmla="*/ 1958245 w 8594788"/>
              <a:gd name="connsiteY703" fmla="*/ 2742248 h 4405788"/>
              <a:gd name="connsiteX704" fmla="*/ 1896142 w 8594788"/>
              <a:gd name="connsiteY704" fmla="*/ 2783300 h 4405788"/>
              <a:gd name="connsiteX705" fmla="*/ 1873758 w 8594788"/>
              <a:gd name="connsiteY705" fmla="*/ 2816828 h 4405788"/>
              <a:gd name="connsiteX706" fmla="*/ 1913668 w 8594788"/>
              <a:gd name="connsiteY706" fmla="*/ 2816828 h 4405788"/>
              <a:gd name="connsiteX707" fmla="*/ 1934813 w 8594788"/>
              <a:gd name="connsiteY707" fmla="*/ 2781395 h 4405788"/>
              <a:gd name="connsiteX708" fmla="*/ 1888712 w 8594788"/>
              <a:gd name="connsiteY708" fmla="*/ 2783300 h 4405788"/>
              <a:gd name="connsiteX709" fmla="*/ 1850041 w 8594788"/>
              <a:gd name="connsiteY709" fmla="*/ 2785491 h 4405788"/>
              <a:gd name="connsiteX710" fmla="*/ 1826705 w 8594788"/>
              <a:gd name="connsiteY710" fmla="*/ 2816828 h 4405788"/>
              <a:gd name="connsiteX711" fmla="*/ 1866614 w 8594788"/>
              <a:gd name="connsiteY711" fmla="*/ 2816828 h 4405788"/>
              <a:gd name="connsiteX712" fmla="*/ 1823657 w 8594788"/>
              <a:gd name="connsiteY712" fmla="*/ 2820924 h 4405788"/>
              <a:gd name="connsiteX713" fmla="*/ 1800320 w 8594788"/>
              <a:gd name="connsiteY713" fmla="*/ 2852642 h 4405788"/>
              <a:gd name="connsiteX714" fmla="*/ 1841849 w 8594788"/>
              <a:gd name="connsiteY714" fmla="*/ 2854167 h 4405788"/>
              <a:gd name="connsiteX715" fmla="*/ 1863947 w 8594788"/>
              <a:gd name="connsiteY715" fmla="*/ 2820543 h 4405788"/>
              <a:gd name="connsiteX716" fmla="*/ 1816322 w 8594788"/>
              <a:gd name="connsiteY716" fmla="*/ 2820924 h 4405788"/>
              <a:gd name="connsiteX717" fmla="*/ 1776413 w 8594788"/>
              <a:gd name="connsiteY717" fmla="*/ 2821496 h 4405788"/>
              <a:gd name="connsiteX718" fmla="*/ 1752124 w 8594788"/>
              <a:gd name="connsiteY718" fmla="*/ 2851023 h 4405788"/>
              <a:gd name="connsiteX719" fmla="*/ 1793272 w 8594788"/>
              <a:gd name="connsiteY719" fmla="*/ 2852357 h 4405788"/>
              <a:gd name="connsiteX720" fmla="*/ 1816322 w 8594788"/>
              <a:gd name="connsiteY720" fmla="*/ 2821400 h 4405788"/>
              <a:gd name="connsiteX721" fmla="*/ 1748695 w 8594788"/>
              <a:gd name="connsiteY721" fmla="*/ 2855405 h 4405788"/>
              <a:gd name="connsiteX722" fmla="*/ 1724406 w 8594788"/>
              <a:gd name="connsiteY722" fmla="*/ 2885409 h 4405788"/>
              <a:gd name="connsiteX723" fmla="*/ 1767078 w 8594788"/>
              <a:gd name="connsiteY723" fmla="*/ 2888647 h 4405788"/>
              <a:gd name="connsiteX724" fmla="*/ 1790129 w 8594788"/>
              <a:gd name="connsiteY724" fmla="*/ 2856738 h 4405788"/>
              <a:gd name="connsiteX725" fmla="*/ 1741456 w 8594788"/>
              <a:gd name="connsiteY725" fmla="*/ 2855405 h 4405788"/>
              <a:gd name="connsiteX726" fmla="*/ 1700213 w 8594788"/>
              <a:gd name="connsiteY726" fmla="*/ 2854357 h 4405788"/>
              <a:gd name="connsiteX727" fmla="*/ 1675162 w 8594788"/>
              <a:gd name="connsiteY727" fmla="*/ 2882170 h 4405788"/>
              <a:gd name="connsiteX728" fmla="*/ 1717453 w 8594788"/>
              <a:gd name="connsiteY728" fmla="*/ 2885123 h 4405788"/>
              <a:gd name="connsiteX729" fmla="*/ 1692878 w 8594788"/>
              <a:gd name="connsiteY729" fmla="*/ 2854167 h 4405788"/>
              <a:gd name="connsiteX730" fmla="*/ 1652016 w 8594788"/>
              <a:gd name="connsiteY730" fmla="*/ 2853404 h 4405788"/>
              <a:gd name="connsiteX731" fmla="*/ 1626013 w 8594788"/>
              <a:gd name="connsiteY731" fmla="*/ 2879027 h 4405788"/>
              <a:gd name="connsiteX732" fmla="*/ 1668018 w 8594788"/>
              <a:gd name="connsiteY732" fmla="*/ 2881694 h 4405788"/>
              <a:gd name="connsiteX733" fmla="*/ 1644301 w 8594788"/>
              <a:gd name="connsiteY733" fmla="*/ 2853214 h 4405788"/>
              <a:gd name="connsiteX734" fmla="*/ 1603915 w 8594788"/>
              <a:gd name="connsiteY734" fmla="*/ 2852642 h 4405788"/>
              <a:gd name="connsiteX735" fmla="*/ 1577245 w 8594788"/>
              <a:gd name="connsiteY735" fmla="*/ 2875884 h 4405788"/>
              <a:gd name="connsiteX736" fmla="*/ 1618774 w 8594788"/>
              <a:gd name="connsiteY736" fmla="*/ 2878360 h 4405788"/>
              <a:gd name="connsiteX737" fmla="*/ 1595914 w 8594788"/>
              <a:gd name="connsiteY737" fmla="*/ 2852547 h 4405788"/>
              <a:gd name="connsiteX738" fmla="*/ 1556099 w 8594788"/>
              <a:gd name="connsiteY738" fmla="*/ 2852547 h 4405788"/>
              <a:gd name="connsiteX739" fmla="*/ 1528572 w 8594788"/>
              <a:gd name="connsiteY739" fmla="*/ 2873788 h 4405788"/>
              <a:gd name="connsiteX740" fmla="*/ 1569625 w 8594788"/>
              <a:gd name="connsiteY740" fmla="*/ 2875979 h 4405788"/>
              <a:gd name="connsiteX741" fmla="*/ 1547622 w 8594788"/>
              <a:gd name="connsiteY741" fmla="*/ 2852071 h 4405788"/>
              <a:gd name="connsiteX742" fmla="*/ 1508474 w 8594788"/>
              <a:gd name="connsiteY742" fmla="*/ 2852071 h 4405788"/>
              <a:gd name="connsiteX743" fmla="*/ 1479899 w 8594788"/>
              <a:gd name="connsiteY743" fmla="*/ 2871121 h 4405788"/>
              <a:gd name="connsiteX744" fmla="*/ 1520285 w 8594788"/>
              <a:gd name="connsiteY744" fmla="*/ 2873217 h 4405788"/>
              <a:gd name="connsiteX745" fmla="*/ 1523810 w 8594788"/>
              <a:gd name="connsiteY745" fmla="*/ 2876645 h 4405788"/>
              <a:gd name="connsiteX746" fmla="*/ 1495997 w 8594788"/>
              <a:gd name="connsiteY746" fmla="*/ 2898362 h 4405788"/>
              <a:gd name="connsiteX747" fmla="*/ 1538859 w 8594788"/>
              <a:gd name="connsiteY747" fmla="*/ 2902553 h 4405788"/>
              <a:gd name="connsiteX748" fmla="*/ 1565434 w 8594788"/>
              <a:gd name="connsiteY748" fmla="*/ 2878931 h 4405788"/>
              <a:gd name="connsiteX749" fmla="*/ 1515809 w 8594788"/>
              <a:gd name="connsiteY749" fmla="*/ 2876645 h 4405788"/>
              <a:gd name="connsiteX750" fmla="*/ 1474756 w 8594788"/>
              <a:gd name="connsiteY750" fmla="*/ 2874645 h 4405788"/>
              <a:gd name="connsiteX751" fmla="*/ 1446181 w 8594788"/>
              <a:gd name="connsiteY751" fmla="*/ 2893695 h 4405788"/>
              <a:gd name="connsiteX752" fmla="*/ 1488567 w 8594788"/>
              <a:gd name="connsiteY752" fmla="*/ 2897600 h 4405788"/>
              <a:gd name="connsiteX753" fmla="*/ 1466374 w 8594788"/>
              <a:gd name="connsiteY753" fmla="*/ 2874264 h 4405788"/>
              <a:gd name="connsiteX754" fmla="*/ 1425797 w 8594788"/>
              <a:gd name="connsiteY754" fmla="*/ 2872454 h 4405788"/>
              <a:gd name="connsiteX755" fmla="*/ 1396270 w 8594788"/>
              <a:gd name="connsiteY755" fmla="*/ 2889790 h 4405788"/>
              <a:gd name="connsiteX756" fmla="*/ 1437989 w 8594788"/>
              <a:gd name="connsiteY756" fmla="*/ 2893505 h 4405788"/>
              <a:gd name="connsiteX757" fmla="*/ 1423321 w 8594788"/>
              <a:gd name="connsiteY757" fmla="*/ 2868263 h 4405788"/>
              <a:gd name="connsiteX758" fmla="*/ 1451324 w 8594788"/>
              <a:gd name="connsiteY758" fmla="*/ 2851785 h 4405788"/>
              <a:gd name="connsiteX759" fmla="*/ 1413224 w 8594788"/>
              <a:gd name="connsiteY759" fmla="*/ 2851785 h 4405788"/>
              <a:gd name="connsiteX760" fmla="*/ 1384459 w 8594788"/>
              <a:gd name="connsiteY760" fmla="*/ 2867120 h 4405788"/>
              <a:gd name="connsiteX761" fmla="*/ 1432274 w 8594788"/>
              <a:gd name="connsiteY761" fmla="*/ 2868263 h 4405788"/>
              <a:gd name="connsiteX762" fmla="*/ 1471994 w 8594788"/>
              <a:gd name="connsiteY762" fmla="*/ 2869978 h 4405788"/>
              <a:gd name="connsiteX763" fmla="*/ 1499616 w 8594788"/>
              <a:gd name="connsiteY763" fmla="*/ 2851404 h 4405788"/>
              <a:gd name="connsiteX764" fmla="*/ 1461516 w 8594788"/>
              <a:gd name="connsiteY764" fmla="*/ 2851404 h 4405788"/>
              <a:gd name="connsiteX765" fmla="*/ 1432274 w 8594788"/>
              <a:gd name="connsiteY765" fmla="*/ 2868644 h 4405788"/>
              <a:gd name="connsiteX766" fmla="*/ 1505712 w 8594788"/>
              <a:gd name="connsiteY766" fmla="*/ 2847309 h 4405788"/>
              <a:gd name="connsiteX767" fmla="*/ 1532763 w 8594788"/>
              <a:gd name="connsiteY767" fmla="*/ 2829306 h 4405788"/>
              <a:gd name="connsiteX768" fmla="*/ 1496473 w 8594788"/>
              <a:gd name="connsiteY768" fmla="*/ 2831116 h 4405788"/>
              <a:gd name="connsiteX769" fmla="*/ 1467898 w 8594788"/>
              <a:gd name="connsiteY769" fmla="*/ 2847309 h 4405788"/>
              <a:gd name="connsiteX770" fmla="*/ 1514761 w 8594788"/>
              <a:gd name="connsiteY770" fmla="*/ 2847309 h 4405788"/>
              <a:gd name="connsiteX771" fmla="*/ 1552861 w 8594788"/>
              <a:gd name="connsiteY771" fmla="*/ 2847309 h 4405788"/>
              <a:gd name="connsiteX772" fmla="*/ 1579531 w 8594788"/>
              <a:gd name="connsiteY772" fmla="*/ 2827020 h 4405788"/>
              <a:gd name="connsiteX773" fmla="*/ 1542288 w 8594788"/>
              <a:gd name="connsiteY773" fmla="*/ 2828639 h 4405788"/>
              <a:gd name="connsiteX774" fmla="*/ 1585722 w 8594788"/>
              <a:gd name="connsiteY774" fmla="*/ 2822924 h 4405788"/>
              <a:gd name="connsiteX775" fmla="*/ 1612106 w 8594788"/>
              <a:gd name="connsiteY775" fmla="*/ 2803874 h 4405788"/>
              <a:gd name="connsiteX776" fmla="*/ 1576864 w 8594788"/>
              <a:gd name="connsiteY776" fmla="*/ 2807113 h 4405788"/>
              <a:gd name="connsiteX777" fmla="*/ 1549432 w 8594788"/>
              <a:gd name="connsiteY777" fmla="*/ 2824925 h 4405788"/>
              <a:gd name="connsiteX778" fmla="*/ 1595247 w 8594788"/>
              <a:gd name="connsiteY778" fmla="*/ 2822924 h 4405788"/>
              <a:gd name="connsiteX779" fmla="*/ 1632395 w 8594788"/>
              <a:gd name="connsiteY779" fmla="*/ 2821591 h 4405788"/>
              <a:gd name="connsiteX780" fmla="*/ 1658493 w 8594788"/>
              <a:gd name="connsiteY780" fmla="*/ 2799684 h 4405788"/>
              <a:gd name="connsiteX781" fmla="*/ 1622298 w 8594788"/>
              <a:gd name="connsiteY781" fmla="*/ 2802827 h 4405788"/>
              <a:gd name="connsiteX782" fmla="*/ 1663922 w 8594788"/>
              <a:gd name="connsiteY782" fmla="*/ 2795111 h 4405788"/>
              <a:gd name="connsiteX783" fmla="*/ 1689449 w 8594788"/>
              <a:gd name="connsiteY783" fmla="*/ 2774061 h 4405788"/>
              <a:gd name="connsiteX784" fmla="*/ 1655445 w 8594788"/>
              <a:gd name="connsiteY784" fmla="*/ 2778824 h 4405788"/>
              <a:gd name="connsiteX785" fmla="*/ 1628680 w 8594788"/>
              <a:gd name="connsiteY785" fmla="*/ 2797874 h 4405788"/>
              <a:gd name="connsiteX786" fmla="*/ 1672971 w 8594788"/>
              <a:gd name="connsiteY786" fmla="*/ 2794349 h 4405788"/>
              <a:gd name="connsiteX787" fmla="*/ 1709166 w 8594788"/>
              <a:gd name="connsiteY787" fmla="*/ 2791492 h 4405788"/>
              <a:gd name="connsiteX788" fmla="*/ 1734217 w 8594788"/>
              <a:gd name="connsiteY788" fmla="*/ 2767965 h 4405788"/>
              <a:gd name="connsiteX789" fmla="*/ 1699355 w 8594788"/>
              <a:gd name="connsiteY789" fmla="*/ 2772632 h 4405788"/>
              <a:gd name="connsiteX790" fmla="*/ 1717739 w 8594788"/>
              <a:gd name="connsiteY790" fmla="*/ 2790825 h 4405788"/>
              <a:gd name="connsiteX791" fmla="*/ 1754600 w 8594788"/>
              <a:gd name="connsiteY791" fmla="*/ 2788063 h 4405788"/>
              <a:gd name="connsiteX792" fmla="*/ 1779080 w 8594788"/>
              <a:gd name="connsiteY792" fmla="*/ 2762250 h 4405788"/>
              <a:gd name="connsiteX793" fmla="*/ 1743456 w 8594788"/>
              <a:gd name="connsiteY793" fmla="*/ 2766822 h 4405788"/>
              <a:gd name="connsiteX794" fmla="*/ 1717358 w 8594788"/>
              <a:gd name="connsiteY794" fmla="*/ 2790920 h 4405788"/>
              <a:gd name="connsiteX795" fmla="*/ 1783652 w 8594788"/>
              <a:gd name="connsiteY795" fmla="*/ 2757488 h 4405788"/>
              <a:gd name="connsiteX796" fmla="*/ 1807750 w 8594788"/>
              <a:gd name="connsiteY796" fmla="*/ 2732437 h 4405788"/>
              <a:gd name="connsiteX797" fmla="*/ 1774127 w 8594788"/>
              <a:gd name="connsiteY797" fmla="*/ 2738628 h 4405788"/>
              <a:gd name="connsiteX798" fmla="*/ 1748695 w 8594788"/>
              <a:gd name="connsiteY798" fmla="*/ 2761964 h 4405788"/>
              <a:gd name="connsiteX799" fmla="*/ 1792319 w 8594788"/>
              <a:gd name="connsiteY799" fmla="*/ 2756440 h 4405788"/>
              <a:gd name="connsiteX800" fmla="*/ 1827943 w 8594788"/>
              <a:gd name="connsiteY800" fmla="*/ 2752154 h 4405788"/>
              <a:gd name="connsiteX801" fmla="*/ 1851470 w 8594788"/>
              <a:gd name="connsiteY801" fmla="*/ 2724817 h 4405788"/>
              <a:gd name="connsiteX802" fmla="*/ 1817084 w 8594788"/>
              <a:gd name="connsiteY802" fmla="*/ 2730818 h 4405788"/>
              <a:gd name="connsiteX803" fmla="*/ 1791938 w 8594788"/>
              <a:gd name="connsiteY803" fmla="*/ 2756440 h 4405788"/>
              <a:gd name="connsiteX804" fmla="*/ 1855756 w 8594788"/>
              <a:gd name="connsiteY804" fmla="*/ 2719769 h 4405788"/>
              <a:gd name="connsiteX805" fmla="*/ 1879092 w 8594788"/>
              <a:gd name="connsiteY805" fmla="*/ 2693194 h 4405788"/>
              <a:gd name="connsiteX806" fmla="*/ 1846612 w 8594788"/>
              <a:gd name="connsiteY806" fmla="*/ 2700719 h 4405788"/>
              <a:gd name="connsiteX807" fmla="*/ 1822133 w 8594788"/>
              <a:gd name="connsiteY807" fmla="*/ 2725674 h 4405788"/>
              <a:gd name="connsiteX808" fmla="*/ 1864614 w 8594788"/>
              <a:gd name="connsiteY808" fmla="*/ 2718245 h 4405788"/>
              <a:gd name="connsiteX809" fmla="*/ 1898999 w 8594788"/>
              <a:gd name="connsiteY809" fmla="*/ 2712530 h 4405788"/>
              <a:gd name="connsiteX810" fmla="*/ 1921764 w 8594788"/>
              <a:gd name="connsiteY810" fmla="*/ 2683955 h 4405788"/>
              <a:gd name="connsiteX811" fmla="*/ 1888522 w 8594788"/>
              <a:gd name="connsiteY811" fmla="*/ 2691479 h 4405788"/>
              <a:gd name="connsiteX812" fmla="*/ 1864233 w 8594788"/>
              <a:gd name="connsiteY812" fmla="*/ 2718245 h 4405788"/>
              <a:gd name="connsiteX813" fmla="*/ 1925860 w 8594788"/>
              <a:gd name="connsiteY813" fmla="*/ 2678240 h 4405788"/>
              <a:gd name="connsiteX814" fmla="*/ 1948148 w 8594788"/>
              <a:gd name="connsiteY814" fmla="*/ 2649665 h 4405788"/>
              <a:gd name="connsiteX815" fmla="*/ 1916906 w 8594788"/>
              <a:gd name="connsiteY815" fmla="*/ 2658618 h 4405788"/>
              <a:gd name="connsiteX816" fmla="*/ 1893284 w 8594788"/>
              <a:gd name="connsiteY816" fmla="*/ 2685098 h 4405788"/>
              <a:gd name="connsiteX817" fmla="*/ 1934718 w 8594788"/>
              <a:gd name="connsiteY817" fmla="*/ 2676239 h 4405788"/>
              <a:gd name="connsiteX818" fmla="*/ 1968056 w 8594788"/>
              <a:gd name="connsiteY818" fmla="*/ 2669000 h 4405788"/>
              <a:gd name="connsiteX819" fmla="*/ 1989677 w 8594788"/>
              <a:gd name="connsiteY819" fmla="*/ 2638425 h 4405788"/>
              <a:gd name="connsiteX820" fmla="*/ 1957673 w 8594788"/>
              <a:gd name="connsiteY820" fmla="*/ 2647379 h 4405788"/>
              <a:gd name="connsiteX821" fmla="*/ 1993678 w 8594788"/>
              <a:gd name="connsiteY821" fmla="*/ 2632805 h 4405788"/>
              <a:gd name="connsiteX822" fmla="*/ 2015014 w 8594788"/>
              <a:gd name="connsiteY822" fmla="*/ 2603087 h 4405788"/>
              <a:gd name="connsiteX823" fmla="*/ 1984915 w 8594788"/>
              <a:gd name="connsiteY823" fmla="*/ 2613470 h 4405788"/>
              <a:gd name="connsiteX824" fmla="*/ 1962341 w 8594788"/>
              <a:gd name="connsiteY824" fmla="*/ 2641568 h 4405788"/>
              <a:gd name="connsiteX825" fmla="*/ 2002631 w 8594788"/>
              <a:gd name="connsiteY825" fmla="*/ 2630424 h 4405788"/>
              <a:gd name="connsiteX826" fmla="*/ 2033778 w 8594788"/>
              <a:gd name="connsiteY826" fmla="*/ 2621947 h 4405788"/>
              <a:gd name="connsiteX827" fmla="*/ 2054543 w 8594788"/>
              <a:gd name="connsiteY827" fmla="*/ 2589752 h 4405788"/>
              <a:gd name="connsiteX828" fmla="*/ 2024634 w 8594788"/>
              <a:gd name="connsiteY828" fmla="*/ 2599849 h 4405788"/>
              <a:gd name="connsiteX829" fmla="*/ 2058257 w 8594788"/>
              <a:gd name="connsiteY829" fmla="*/ 2583847 h 4405788"/>
              <a:gd name="connsiteX830" fmla="*/ 2078546 w 8594788"/>
              <a:gd name="connsiteY830" fmla="*/ 2552795 h 4405788"/>
              <a:gd name="connsiteX831" fmla="*/ 2050733 w 8594788"/>
              <a:gd name="connsiteY831" fmla="*/ 2564035 h 4405788"/>
              <a:gd name="connsiteX832" fmla="*/ 2029111 w 8594788"/>
              <a:gd name="connsiteY832" fmla="*/ 2593658 h 4405788"/>
              <a:gd name="connsiteX833" fmla="*/ 2067306 w 8594788"/>
              <a:gd name="connsiteY833" fmla="*/ 2580989 h 4405788"/>
              <a:gd name="connsiteX834" fmla="*/ 2098358 w 8594788"/>
              <a:gd name="connsiteY834" fmla="*/ 2570798 h 4405788"/>
              <a:gd name="connsiteX835" fmla="*/ 2117979 w 8594788"/>
              <a:gd name="connsiteY835" fmla="*/ 2537174 h 4405788"/>
              <a:gd name="connsiteX836" fmla="*/ 2088261 w 8594788"/>
              <a:gd name="connsiteY836" fmla="*/ 2548890 h 4405788"/>
              <a:gd name="connsiteX837" fmla="*/ 2066925 w 8594788"/>
              <a:gd name="connsiteY837" fmla="*/ 2581370 h 4405788"/>
              <a:gd name="connsiteX838" fmla="*/ 2121694 w 8594788"/>
              <a:gd name="connsiteY838" fmla="*/ 2530888 h 4405788"/>
              <a:gd name="connsiteX839" fmla="*/ 2140744 w 8594788"/>
              <a:gd name="connsiteY839" fmla="*/ 2498312 h 4405788"/>
              <a:gd name="connsiteX840" fmla="*/ 2112836 w 8594788"/>
              <a:gd name="connsiteY840" fmla="*/ 2511362 h 4405788"/>
              <a:gd name="connsiteX841" fmla="*/ 2092262 w 8594788"/>
              <a:gd name="connsiteY841" fmla="*/ 2542413 h 4405788"/>
              <a:gd name="connsiteX842" fmla="*/ 2131219 w 8594788"/>
              <a:gd name="connsiteY842" fmla="*/ 2527268 h 4405788"/>
              <a:gd name="connsiteX843" fmla="*/ 2330101 w 8594788"/>
              <a:gd name="connsiteY843" fmla="*/ 2454402 h 4405788"/>
              <a:gd name="connsiteX844" fmla="*/ 3889439 w 8594788"/>
              <a:gd name="connsiteY844" fmla="*/ 1886045 h 4405788"/>
              <a:gd name="connsiteX845" fmla="*/ 4634484 w 8594788"/>
              <a:gd name="connsiteY845" fmla="*/ 1608963 h 4405788"/>
              <a:gd name="connsiteX846" fmla="*/ 4614958 w 8594788"/>
              <a:gd name="connsiteY846" fmla="*/ 1518476 h 4405788"/>
              <a:gd name="connsiteX847" fmla="*/ 2452783 w 8594788"/>
              <a:gd name="connsiteY847" fmla="*/ 2364391 h 4405788"/>
              <a:gd name="connsiteX848" fmla="*/ 2352389 w 8594788"/>
              <a:gd name="connsiteY848" fmla="*/ 2405825 h 4405788"/>
              <a:gd name="connsiteX849" fmla="*/ 2150459 w 8594788"/>
              <a:gd name="connsiteY849" fmla="*/ 249402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96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386 h 4405788"/>
              <a:gd name="connsiteX873" fmla="*/ 4859274 w 8594788"/>
              <a:gd name="connsiteY873" fmla="*/ 1139000 h 4405788"/>
              <a:gd name="connsiteX874" fmla="*/ 4846130 w 8594788"/>
              <a:gd name="connsiteY874" fmla="*/ 1041273 h 4405788"/>
              <a:gd name="connsiteX875" fmla="*/ 5006531 w 8594788"/>
              <a:gd name="connsiteY875" fmla="*/ 1006412 h 4405788"/>
              <a:gd name="connsiteX876" fmla="*/ 4995577 w 8594788"/>
              <a:gd name="connsiteY876" fmla="*/ 942118 h 4405788"/>
              <a:gd name="connsiteX877" fmla="*/ 4990624 w 8594788"/>
              <a:gd name="connsiteY877" fmla="*/ 915543 h 4405788"/>
              <a:gd name="connsiteX878" fmla="*/ 4825080 w 8594788"/>
              <a:gd name="connsiteY878" fmla="*/ 949166 h 4405788"/>
              <a:gd name="connsiteX879" fmla="*/ 4832223 w 8594788"/>
              <a:gd name="connsiteY879" fmla="*/ 979170 h 4405788"/>
              <a:gd name="connsiteX880" fmla="*/ 4846225 w 8594788"/>
              <a:gd name="connsiteY880" fmla="*/ 1041273 h 4405788"/>
              <a:gd name="connsiteX881" fmla="*/ 4989862 w 8594788"/>
              <a:gd name="connsiteY881" fmla="*/ 911447 h 4405788"/>
              <a:gd name="connsiteX882" fmla="*/ 4970812 w 8594788"/>
              <a:gd name="connsiteY882" fmla="*/ 818674 h 4405788"/>
              <a:gd name="connsiteX883" fmla="*/ 4800124 w 8594788"/>
              <a:gd name="connsiteY883" fmla="*/ 851249 h 4405788"/>
              <a:gd name="connsiteX884" fmla="*/ 4823746 w 8594788"/>
              <a:gd name="connsiteY884" fmla="*/ 945071 h 4405788"/>
              <a:gd name="connsiteX885" fmla="*/ 4989957 w 8594788"/>
              <a:gd name="connsiteY885" fmla="*/ 911447 h 4405788"/>
              <a:gd name="connsiteX886" fmla="*/ 4996244 w 8594788"/>
              <a:gd name="connsiteY886" fmla="*/ 910209 h 4405788"/>
              <a:gd name="connsiteX887" fmla="*/ 5163503 w 8594788"/>
              <a:gd name="connsiteY887" fmla="*/ 881634 h 4405788"/>
              <a:gd name="connsiteX888" fmla="*/ 5150072 w 8594788"/>
              <a:gd name="connsiteY888" fmla="*/ 790289 h 4405788"/>
              <a:gd name="connsiteX889" fmla="*/ 4977575 w 8594788"/>
              <a:gd name="connsiteY889" fmla="*/ 817626 h 4405788"/>
              <a:gd name="connsiteX890" fmla="*/ 4996720 w 8594788"/>
              <a:gd name="connsiteY890" fmla="*/ 910209 h 4405788"/>
              <a:gd name="connsiteX891" fmla="*/ 5169980 w 8594788"/>
              <a:gd name="connsiteY891" fmla="*/ 880491 h 4405788"/>
              <a:gd name="connsiteX892" fmla="*/ 5336953 w 8594788"/>
              <a:gd name="connsiteY892" fmla="*/ 856393 h 4405788"/>
              <a:gd name="connsiteX893" fmla="*/ 5328761 w 8594788"/>
              <a:gd name="connsiteY893" fmla="*/ 767429 h 4405788"/>
              <a:gd name="connsiteX894" fmla="*/ 5156550 w 8594788"/>
              <a:gd name="connsiteY894" fmla="*/ 789242 h 4405788"/>
              <a:gd name="connsiteX895" fmla="*/ 5170075 w 8594788"/>
              <a:gd name="connsiteY895" fmla="*/ 880491 h 4405788"/>
              <a:gd name="connsiteX896" fmla="*/ 5170551 w 8594788"/>
              <a:gd name="connsiteY896" fmla="*/ 884587 h 4405788"/>
              <a:gd name="connsiteX897" fmla="*/ 5173219 w 8594788"/>
              <a:gd name="connsiteY897" fmla="*/ 903637 h 4405788"/>
              <a:gd name="connsiteX898" fmla="*/ 5181124 w 8594788"/>
              <a:gd name="connsiteY898" fmla="*/ 972979 h 4405788"/>
              <a:gd name="connsiteX899" fmla="*/ 5342287 w 8594788"/>
              <a:gd name="connsiteY899" fmla="*/ 946595 h 4405788"/>
              <a:gd name="connsiteX900" fmla="*/ 5337715 w 8594788"/>
              <a:gd name="connsiteY900" fmla="*/ 866299 h 4405788"/>
              <a:gd name="connsiteX901" fmla="*/ 5337715 w 8594788"/>
              <a:gd name="connsiteY901" fmla="*/ 860012 h 4405788"/>
              <a:gd name="connsiteX902" fmla="*/ 5170647 w 8594788"/>
              <a:gd name="connsiteY902" fmla="*/ 884587 h 4405788"/>
              <a:gd name="connsiteX903" fmla="*/ 5181505 w 8594788"/>
              <a:gd name="connsiteY903" fmla="*/ 977646 h 4405788"/>
              <a:gd name="connsiteX904" fmla="*/ 5188934 w 8594788"/>
              <a:gd name="connsiteY904" fmla="*/ 1065848 h 4405788"/>
              <a:gd name="connsiteX905" fmla="*/ 5344097 w 8594788"/>
              <a:gd name="connsiteY905" fmla="*/ 1037273 h 4405788"/>
              <a:gd name="connsiteX906" fmla="*/ 5342382 w 8594788"/>
              <a:gd name="connsiteY906" fmla="*/ 951548 h 4405788"/>
              <a:gd name="connsiteX907" fmla="*/ 5181600 w 8594788"/>
              <a:gd name="connsiteY907" fmla="*/ 977646 h 4405788"/>
              <a:gd name="connsiteX908" fmla="*/ 5189220 w 8594788"/>
              <a:gd name="connsiteY908" fmla="*/ 1069562 h 4405788"/>
              <a:gd name="connsiteX909" fmla="*/ 5193412 w 8594788"/>
              <a:gd name="connsiteY909" fmla="*/ 1155859 h 4405788"/>
              <a:gd name="connsiteX910" fmla="*/ 5342382 w 8594788"/>
              <a:gd name="connsiteY910" fmla="*/ 1123855 h 4405788"/>
              <a:gd name="connsiteX911" fmla="*/ 5344192 w 8594788"/>
              <a:gd name="connsiteY911" fmla="*/ 1040606 h 4405788"/>
              <a:gd name="connsiteX912" fmla="*/ 5189315 w 8594788"/>
              <a:gd name="connsiteY912" fmla="*/ 1069562 h 4405788"/>
              <a:gd name="connsiteX913" fmla="*/ 5343430 w 8594788"/>
              <a:gd name="connsiteY913" fmla="*/ 1207961 h 4405788"/>
              <a:gd name="connsiteX914" fmla="*/ 5484400 w 8594788"/>
              <a:gd name="connsiteY914" fmla="*/ 1175576 h 4405788"/>
              <a:gd name="connsiteX915" fmla="*/ 5495925 w 8594788"/>
              <a:gd name="connsiteY915" fmla="*/ 1098137 h 4405788"/>
              <a:gd name="connsiteX916" fmla="*/ 5348859 w 8594788"/>
              <a:gd name="connsiteY916" fmla="*/ 1126712 h 4405788"/>
              <a:gd name="connsiteX917" fmla="*/ 5343525 w 8594788"/>
              <a:gd name="connsiteY917" fmla="*/ 1207961 h 4405788"/>
              <a:gd name="connsiteX918" fmla="*/ 5350764 w 8594788"/>
              <a:gd name="connsiteY918" fmla="*/ 1039463 h 4405788"/>
              <a:gd name="connsiteX919" fmla="*/ 5348954 w 8594788"/>
              <a:gd name="connsiteY919" fmla="*/ 1122521 h 4405788"/>
              <a:gd name="connsiteX920" fmla="*/ 5496497 w 8594788"/>
              <a:gd name="connsiteY920" fmla="*/ 1093946 h 4405788"/>
              <a:gd name="connsiteX921" fmla="*/ 5504212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200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633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420 h 4405788"/>
              <a:gd name="connsiteX955" fmla="*/ 5420106 w 8594788"/>
              <a:gd name="connsiteY955" fmla="*/ 1406747 h 4405788"/>
              <a:gd name="connsiteX956" fmla="*/ 5445062 w 8594788"/>
              <a:gd name="connsiteY956" fmla="*/ 1337310 h 4405788"/>
              <a:gd name="connsiteX957" fmla="*/ 5318570 w 8594788"/>
              <a:gd name="connsiteY957" fmla="*/ 1377410 h 4405788"/>
              <a:gd name="connsiteX958" fmla="*/ 5311426 w 8594788"/>
              <a:gd name="connsiteY958" fmla="*/ 1379696 h 4405788"/>
              <a:gd name="connsiteX959" fmla="*/ 5183600 w 8594788"/>
              <a:gd name="connsiteY959" fmla="*/ 1421702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432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490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501 h 4405788"/>
              <a:gd name="connsiteX976" fmla="*/ 5125594 w 8594788"/>
              <a:gd name="connsiteY976" fmla="*/ 1666018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794 h 4405788"/>
              <a:gd name="connsiteX991" fmla="*/ 4798600 w 8594788"/>
              <a:gd name="connsiteY991" fmla="*/ 1833563 h 4405788"/>
              <a:gd name="connsiteX992" fmla="*/ 4798600 w 8594788"/>
              <a:gd name="connsiteY992" fmla="*/ 1907857 h 4405788"/>
              <a:gd name="connsiteX993" fmla="*/ 4798600 w 8594788"/>
              <a:gd name="connsiteY993" fmla="*/ 1915954 h 4405788"/>
              <a:gd name="connsiteX994" fmla="*/ 4894517 w 8594788"/>
              <a:gd name="connsiteY994" fmla="*/ 1863566 h 4405788"/>
              <a:gd name="connsiteX995" fmla="*/ 4896898 w 8594788"/>
              <a:gd name="connsiteY995" fmla="*/ 1845564 h 4405788"/>
              <a:gd name="connsiteX996" fmla="*/ 4903375 w 8594788"/>
              <a:gd name="connsiteY996" fmla="*/ 1782794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472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2218 w 8594788"/>
              <a:gd name="connsiteY1011" fmla="*/ 1836706 h 4405788"/>
              <a:gd name="connsiteX1012" fmla="*/ 4686015 w 8594788"/>
              <a:gd name="connsiteY1012" fmla="*/ 1886617 h 4405788"/>
              <a:gd name="connsiteX1013" fmla="*/ 4694206 w 8594788"/>
              <a:gd name="connsiteY1013" fmla="*/ 1970723 h 4405788"/>
              <a:gd name="connsiteX1014" fmla="*/ 4792028 w 8594788"/>
              <a:gd name="connsiteY1014" fmla="*/ 1919478 h 4405788"/>
              <a:gd name="connsiteX1015" fmla="*/ 4792028 w 8594788"/>
              <a:gd name="connsiteY1015" fmla="*/ 1907857 h 4405788"/>
              <a:gd name="connsiteX1016" fmla="*/ 4791933 w 8594788"/>
              <a:gd name="connsiteY1016" fmla="*/ 1836706 h 4405788"/>
              <a:gd name="connsiteX1017" fmla="*/ 4693254 w 8594788"/>
              <a:gd name="connsiteY1017" fmla="*/ 2067020 h 4405788"/>
              <a:gd name="connsiteX1018" fmla="*/ 4303967 w 8594788"/>
              <a:gd name="connsiteY1018" fmla="*/ 2263616 h 4405788"/>
              <a:gd name="connsiteX1019" fmla="*/ 2233517 w 8594788"/>
              <a:gd name="connsiteY1019" fmla="*/ 2720245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823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114 h 4405788"/>
              <a:gd name="connsiteX1033" fmla="*/ 1961102 w 8594788"/>
              <a:gd name="connsiteY1033" fmla="*/ 2817114 h 4405788"/>
              <a:gd name="connsiteX1034" fmla="*/ 1981295 w 8594788"/>
              <a:gd name="connsiteY1034" fmla="*/ 2779586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271 h 4405788"/>
              <a:gd name="connsiteX1055" fmla="*/ 1792605 w 8594788"/>
              <a:gd name="connsiteY1055" fmla="*/ 2931605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551 h 4405788"/>
              <a:gd name="connsiteX1064" fmla="*/ 1646777 w 8594788"/>
              <a:gd name="connsiteY1064" fmla="*/ 2915126 h 4405788"/>
              <a:gd name="connsiteX1065" fmla="*/ 1690592 w 8594788"/>
              <a:gd name="connsiteY1065" fmla="*/ 2919984 h 4405788"/>
              <a:gd name="connsiteX1066" fmla="*/ 1664684 w 8594788"/>
              <a:gd name="connsiteY1066" fmla="*/ 2885980 h 4405788"/>
              <a:gd name="connsiteX1067" fmla="*/ 1622298 w 8594788"/>
              <a:gd name="connsiteY1067" fmla="*/ 2883313 h 4405788"/>
              <a:gd name="connsiteX1068" fmla="*/ 1596295 w 8594788"/>
              <a:gd name="connsiteY1068" fmla="*/ 2908745 h 4405788"/>
              <a:gd name="connsiteX1069" fmla="*/ 1639919 w 8594788"/>
              <a:gd name="connsiteY1069" fmla="*/ 2913317 h 4405788"/>
              <a:gd name="connsiteX1070" fmla="*/ 1614964 w 8594788"/>
              <a:gd name="connsiteY1070" fmla="*/ 2882837 h 4405788"/>
              <a:gd name="connsiteX1071" fmla="*/ 1572959 w 8594788"/>
              <a:gd name="connsiteY1071" fmla="*/ 2880360 h 4405788"/>
              <a:gd name="connsiteX1072" fmla="*/ 1546098 w 8594788"/>
              <a:gd name="connsiteY1072" fmla="*/ 2904268 h 4405788"/>
              <a:gd name="connsiteX1073" fmla="*/ 1589342 w 8594788"/>
              <a:gd name="connsiteY1073" fmla="*/ 2908649 h 4405788"/>
              <a:gd name="connsiteX1074" fmla="*/ 1615345 w 8594788"/>
              <a:gd name="connsiteY1074" fmla="*/ 2882170 h 4405788"/>
              <a:gd name="connsiteX1075" fmla="*/ 1541907 w 8594788"/>
              <a:gd name="connsiteY1075" fmla="*/ 2907983 h 4405788"/>
              <a:gd name="connsiteX1076" fmla="*/ 1514570 w 8594788"/>
              <a:gd name="connsiteY1076" fmla="*/ 2932748 h 4405788"/>
              <a:gd name="connsiteX1077" fmla="*/ 1559528 w 8594788"/>
              <a:gd name="connsiteY1077" fmla="*/ 2938939 h 4405788"/>
              <a:gd name="connsiteX1078" fmla="*/ 1585627 w 8594788"/>
              <a:gd name="connsiteY1078" fmla="*/ 2912364 h 4405788"/>
              <a:gd name="connsiteX1079" fmla="*/ 1534668 w 8594788"/>
              <a:gd name="connsiteY1079" fmla="*/ 2907316 h 4405788"/>
              <a:gd name="connsiteX1080" fmla="*/ 1491329 w 8594788"/>
              <a:gd name="connsiteY1080" fmla="*/ 2903125 h 4405788"/>
              <a:gd name="connsiteX1081" fmla="*/ 1462754 w 8594788"/>
              <a:gd name="connsiteY1081" fmla="*/ 2925699 h 4405788"/>
              <a:gd name="connsiteX1082" fmla="*/ 1507331 w 8594788"/>
              <a:gd name="connsiteY1082" fmla="*/ 2931700 h 4405788"/>
              <a:gd name="connsiteX1083" fmla="*/ 1483900 w 8594788"/>
              <a:gd name="connsiteY1083" fmla="*/ 2902458 h 4405788"/>
              <a:gd name="connsiteX1084" fmla="*/ 1440942 w 8594788"/>
              <a:gd name="connsiteY1084" fmla="*/ 2898458 h 4405788"/>
              <a:gd name="connsiteX1085" fmla="*/ 1411700 w 8594788"/>
              <a:gd name="connsiteY1085" fmla="*/ 2918936 h 4405788"/>
              <a:gd name="connsiteX1086" fmla="*/ 1455896 w 8594788"/>
              <a:gd name="connsiteY1086" fmla="*/ 2924747 h 4405788"/>
              <a:gd name="connsiteX1087" fmla="*/ 1433132 w 8594788"/>
              <a:gd name="connsiteY1087" fmla="*/ 2897791 h 4405788"/>
              <a:gd name="connsiteX1088" fmla="*/ 1390650 w 8594788"/>
              <a:gd name="connsiteY1088" fmla="*/ 2894076 h 4405788"/>
              <a:gd name="connsiteX1089" fmla="*/ 1360456 w 8594788"/>
              <a:gd name="connsiteY1089" fmla="*/ 2912459 h 4405788"/>
              <a:gd name="connsiteX1090" fmla="*/ 1404271 w 8594788"/>
              <a:gd name="connsiteY1090" fmla="*/ 2917984 h 4405788"/>
              <a:gd name="connsiteX1091" fmla="*/ 1382363 w 8594788"/>
              <a:gd name="connsiteY1091" fmla="*/ 2893409 h 4405788"/>
              <a:gd name="connsiteX1092" fmla="*/ 1340549 w 8594788"/>
              <a:gd name="connsiteY1092" fmla="*/ 2889980 h 4405788"/>
              <a:gd name="connsiteX1093" fmla="*/ 1309592 w 8594788"/>
              <a:gd name="connsiteY1093" fmla="*/ 2905220 h 4405788"/>
              <a:gd name="connsiteX1094" fmla="*/ 1352741 w 8594788"/>
              <a:gd name="connsiteY1094" fmla="*/ 2910554 h 4405788"/>
              <a:gd name="connsiteX1095" fmla="*/ 1382363 w 8594788"/>
              <a:gd name="connsiteY1095" fmla="*/ 2892743 h 4405788"/>
              <a:gd name="connsiteX1096" fmla="*/ 1331595 w 8594788"/>
              <a:gd name="connsiteY1096" fmla="*/ 2889313 h 4405788"/>
              <a:gd name="connsiteX1097" fmla="*/ 1290447 w 8594788"/>
              <a:gd name="connsiteY1097" fmla="*/ 2886170 h 4405788"/>
              <a:gd name="connsiteX1098" fmla="*/ 1258919 w 8594788"/>
              <a:gd name="connsiteY1098" fmla="*/ 2900172 h 4405788"/>
              <a:gd name="connsiteX1099" fmla="*/ 1301306 w 8594788"/>
              <a:gd name="connsiteY1099" fmla="*/ 2905220 h 4405788"/>
              <a:gd name="connsiteX1100" fmla="*/ 1280827 w 8594788"/>
              <a:gd name="connsiteY1100" fmla="*/ 2885409 h 4405788"/>
              <a:gd name="connsiteX1101" fmla="*/ 1240441 w 8594788"/>
              <a:gd name="connsiteY1101" fmla="*/ 2882551 h 4405788"/>
              <a:gd name="connsiteX1102" fmla="*/ 1208437 w 8594788"/>
              <a:gd name="connsiteY1102" fmla="*/ 2894457 h 4405788"/>
              <a:gd name="connsiteX1103" fmla="*/ 1249966 w 8594788"/>
              <a:gd name="connsiteY1103" fmla="*/ 2899220 h 4405788"/>
              <a:gd name="connsiteX1104" fmla="*/ 1280827 w 8594788"/>
              <a:gd name="connsiteY1104" fmla="*/ 2884742 h 4405788"/>
              <a:gd name="connsiteX1105" fmla="*/ 1238917 w 8594788"/>
              <a:gd name="connsiteY1105" fmla="*/ 2878360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122 h 4405788"/>
              <a:gd name="connsiteX1110" fmla="*/ 1288637 w 8594788"/>
              <a:gd name="connsiteY1110" fmla="*/ 2881884 h 4405788"/>
              <a:gd name="connsiteX1111" fmla="*/ 1317212 w 8594788"/>
              <a:gd name="connsiteY1111" fmla="*/ 2869216 h 4405788"/>
              <a:gd name="connsiteX1112" fmla="*/ 1279112 w 8594788"/>
              <a:gd name="connsiteY1112" fmla="*/ 2868263 h 4405788"/>
              <a:gd name="connsiteX1113" fmla="*/ 1249680 w 8594788"/>
              <a:gd name="connsiteY1113" fmla="*/ 2878455 h 4405788"/>
              <a:gd name="connsiteX1114" fmla="*/ 1325880 w 8594788"/>
              <a:gd name="connsiteY1114" fmla="*/ 2865406 h 4405788"/>
              <a:gd name="connsiteX1115" fmla="*/ 1353693 w 8594788"/>
              <a:gd name="connsiteY1115" fmla="*/ 2853595 h 4405788"/>
              <a:gd name="connsiteX1116" fmla="*/ 1318641 w 8594788"/>
              <a:gd name="connsiteY1116" fmla="*/ 2854262 h 4405788"/>
              <a:gd name="connsiteX1117" fmla="*/ 1290066 w 8594788"/>
              <a:gd name="connsiteY1117" fmla="*/ 2864453 h 4405788"/>
              <a:gd name="connsiteX1118" fmla="*/ 1336643 w 8594788"/>
              <a:gd name="connsiteY1118" fmla="*/ 2865406 h 4405788"/>
              <a:gd name="connsiteX1119" fmla="*/ 1374743 w 8594788"/>
              <a:gd name="connsiteY1119" fmla="*/ 2866644 h 4405788"/>
              <a:gd name="connsiteX1120" fmla="*/ 1402842 w 8594788"/>
              <a:gd name="connsiteY1120" fmla="*/ 2852452 h 4405788"/>
              <a:gd name="connsiteX1121" fmla="*/ 1366266 w 8594788"/>
              <a:gd name="connsiteY1121" fmla="*/ 2853023 h 4405788"/>
              <a:gd name="connsiteX1122" fmla="*/ 1410843 w 8594788"/>
              <a:gd name="connsiteY1122" fmla="*/ 2848356 h 4405788"/>
              <a:gd name="connsiteX1123" fmla="*/ 1437704 w 8594788"/>
              <a:gd name="connsiteY1123" fmla="*/ 2835021 h 4405788"/>
              <a:gd name="connsiteX1124" fmla="*/ 1403890 w 8594788"/>
              <a:gd name="connsiteY1124" fmla="*/ 2837212 h 4405788"/>
              <a:gd name="connsiteX1125" fmla="*/ 1376363 w 8594788"/>
              <a:gd name="connsiteY1125" fmla="*/ 2848070 h 4405788"/>
              <a:gd name="connsiteX1126" fmla="*/ 1421511 w 8594788"/>
              <a:gd name="connsiteY1126" fmla="*/ 2848356 h 4405788"/>
              <a:gd name="connsiteX1127" fmla="*/ 1457992 w 8594788"/>
              <a:gd name="connsiteY1127" fmla="*/ 2848356 h 4405788"/>
              <a:gd name="connsiteX1128" fmla="*/ 1485138 w 8594788"/>
              <a:gd name="connsiteY1128" fmla="*/ 2832735 h 4405788"/>
              <a:gd name="connsiteX1129" fmla="*/ 1449896 w 8594788"/>
              <a:gd name="connsiteY1129" fmla="*/ 2834735 h 4405788"/>
              <a:gd name="connsiteX1130" fmla="*/ 1493234 w 8594788"/>
              <a:gd name="connsiteY1130" fmla="*/ 2827877 h 4405788"/>
              <a:gd name="connsiteX1131" fmla="*/ 1520095 w 8594788"/>
              <a:gd name="connsiteY1131" fmla="*/ 2812828 h 4405788"/>
              <a:gd name="connsiteX1132" fmla="*/ 1487329 w 8594788"/>
              <a:gd name="connsiteY1132" fmla="*/ 2816352 h 4405788"/>
              <a:gd name="connsiteX1133" fmla="*/ 1459992 w 8594788"/>
              <a:gd name="connsiteY1133" fmla="*/ 2829020 h 4405788"/>
              <a:gd name="connsiteX1134" fmla="*/ 1503902 w 8594788"/>
              <a:gd name="connsiteY1134" fmla="*/ 2827877 h 4405788"/>
              <a:gd name="connsiteX1135" fmla="*/ 1539145 w 8594788"/>
              <a:gd name="connsiteY1135" fmla="*/ 2826163 h 4405788"/>
              <a:gd name="connsiteX1136" fmla="*/ 1565624 w 8594788"/>
              <a:gd name="connsiteY1136" fmla="*/ 2809018 h 4405788"/>
              <a:gd name="connsiteX1137" fmla="*/ 1531430 w 8594788"/>
              <a:gd name="connsiteY1137" fmla="*/ 2812447 h 4405788"/>
              <a:gd name="connsiteX1138" fmla="*/ 1504379 w 8594788"/>
              <a:gd name="connsiteY1138" fmla="*/ 2827020 h 4405788"/>
              <a:gd name="connsiteX1139" fmla="*/ 1573149 w 8594788"/>
              <a:gd name="connsiteY1139" fmla="*/ 2804065 h 4405788"/>
              <a:gd name="connsiteX1140" fmla="*/ 1598676 w 8594788"/>
              <a:gd name="connsiteY1140" fmla="*/ 2787968 h 4405788"/>
              <a:gd name="connsiteX1141" fmla="*/ 1567244 w 8594788"/>
              <a:gd name="connsiteY1141" fmla="*/ 2792730 h 4405788"/>
              <a:gd name="connsiteX1142" fmla="*/ 1540669 w 8594788"/>
              <a:gd name="connsiteY1142" fmla="*/ 2807303 h 4405788"/>
              <a:gd name="connsiteX1143" fmla="*/ 1584008 w 8594788"/>
              <a:gd name="connsiteY1143" fmla="*/ 2803017 h 4405788"/>
              <a:gd name="connsiteX1144" fmla="*/ 1618012 w 8594788"/>
              <a:gd name="connsiteY1144" fmla="*/ 2799874 h 4405788"/>
              <a:gd name="connsiteX1145" fmla="*/ 1643729 w 8594788"/>
              <a:gd name="connsiteY1145" fmla="*/ 2780824 h 4405788"/>
              <a:gd name="connsiteX1146" fmla="*/ 1610868 w 8594788"/>
              <a:gd name="connsiteY1146" fmla="*/ 2785682 h 4405788"/>
              <a:gd name="connsiteX1147" fmla="*/ 1650683 w 8594788"/>
              <a:gd name="connsiteY1147" fmla="*/ 2775966 h 4405788"/>
              <a:gd name="connsiteX1148" fmla="*/ 1675352 w 8594788"/>
              <a:gd name="connsiteY1148" fmla="*/ 2758440 h 4405788"/>
              <a:gd name="connsiteX1149" fmla="*/ 1645253 w 8594788"/>
              <a:gd name="connsiteY1149" fmla="*/ 2764536 h 4405788"/>
              <a:gd name="connsiteX1150" fmla="*/ 1619250 w 8594788"/>
              <a:gd name="connsiteY1150" fmla="*/ 2780538 h 4405788"/>
              <a:gd name="connsiteX1151" fmla="*/ 1661541 w 8594788"/>
              <a:gd name="connsiteY1151" fmla="*/ 2774442 h 4405788"/>
              <a:gd name="connsiteX1152" fmla="*/ 1694402 w 8594788"/>
              <a:gd name="connsiteY1152" fmla="*/ 2769870 h 4405788"/>
              <a:gd name="connsiteX1153" fmla="*/ 1719167 w 8594788"/>
              <a:gd name="connsiteY1153" fmla="*/ 2749677 h 4405788"/>
              <a:gd name="connsiteX1154" fmla="*/ 1687640 w 8594788"/>
              <a:gd name="connsiteY1154" fmla="*/ 2755963 h 4405788"/>
              <a:gd name="connsiteX1155" fmla="*/ 1662303 w 8594788"/>
              <a:gd name="connsiteY1155" fmla="*/ 2773585 h 4405788"/>
              <a:gd name="connsiteX1156" fmla="*/ 1704308 w 8594788"/>
              <a:gd name="connsiteY1156" fmla="*/ 2768537 h 4405788"/>
              <a:gd name="connsiteX1157" fmla="*/ 1738313 w 8594788"/>
              <a:gd name="connsiteY1157" fmla="*/ 2763965 h 4405788"/>
              <a:gd name="connsiteX1158" fmla="*/ 1762982 w 8594788"/>
              <a:gd name="connsiteY1158" fmla="*/ 2741295 h 4405788"/>
              <a:gd name="connsiteX1159" fmla="*/ 1730121 w 8594788"/>
              <a:gd name="connsiteY1159" fmla="*/ 2747582 h 4405788"/>
              <a:gd name="connsiteX1160" fmla="*/ 1768793 w 8594788"/>
              <a:gd name="connsiteY1160" fmla="*/ 2735961 h 4405788"/>
              <a:gd name="connsiteX1161" fmla="*/ 1792700 w 8594788"/>
              <a:gd name="connsiteY1161" fmla="*/ 2714339 h 4405788"/>
              <a:gd name="connsiteX1162" fmla="*/ 1762220 w 8594788"/>
              <a:gd name="connsiteY1162" fmla="*/ 2721959 h 4405788"/>
              <a:gd name="connsiteX1163" fmla="*/ 1737170 w 8594788"/>
              <a:gd name="connsiteY1163" fmla="*/ 2741962 h 4405788"/>
              <a:gd name="connsiteX1164" fmla="*/ 1778794 w 8594788"/>
              <a:gd name="connsiteY1164" fmla="*/ 2734151 h 4405788"/>
              <a:gd name="connsiteX1165" fmla="*/ 1811655 w 8594788"/>
              <a:gd name="connsiteY1165" fmla="*/ 2728151 h 4405788"/>
              <a:gd name="connsiteX1166" fmla="*/ 1835372 w 8594788"/>
              <a:gd name="connsiteY1166" fmla="*/ 2703957 h 4405788"/>
              <a:gd name="connsiteX1167" fmla="*/ 1803749 w 8594788"/>
              <a:gd name="connsiteY1167" fmla="*/ 2711672 h 4405788"/>
              <a:gd name="connsiteX1168" fmla="*/ 1779556 w 8594788"/>
              <a:gd name="connsiteY1168" fmla="*/ 2733770 h 4405788"/>
              <a:gd name="connsiteX1169" fmla="*/ 1840992 w 8594788"/>
              <a:gd name="connsiteY1169" fmla="*/ 2698242 h 4405788"/>
              <a:gd name="connsiteX1170" fmla="*/ 1864138 w 8594788"/>
              <a:gd name="connsiteY1170" fmla="*/ 2675192 h 4405788"/>
              <a:gd name="connsiteX1171" fmla="*/ 1834801 w 8594788"/>
              <a:gd name="connsiteY1171" fmla="*/ 2684145 h 4405788"/>
              <a:gd name="connsiteX1172" fmla="*/ 1811274 w 8594788"/>
              <a:gd name="connsiteY1172" fmla="*/ 2705195 h 4405788"/>
              <a:gd name="connsiteX1173" fmla="*/ 1851089 w 8594788"/>
              <a:gd name="connsiteY1173" fmla="*/ 2695956 h 4405788"/>
              <a:gd name="connsiteX1174" fmla="*/ 1882712 w 8594788"/>
              <a:gd name="connsiteY1174" fmla="*/ 2688527 h 4405788"/>
              <a:gd name="connsiteX1175" fmla="*/ 1905572 w 8594788"/>
              <a:gd name="connsiteY1175" fmla="*/ 2662904 h 4405788"/>
              <a:gd name="connsiteX1176" fmla="*/ 1875187 w 8594788"/>
              <a:gd name="connsiteY1176" fmla="*/ 2671763 h 4405788"/>
              <a:gd name="connsiteX1177" fmla="*/ 1911096 w 8594788"/>
              <a:gd name="connsiteY1177" fmla="*/ 2656713 h 4405788"/>
              <a:gd name="connsiteX1178" fmla="*/ 1933099 w 8594788"/>
              <a:gd name="connsiteY1178" fmla="*/ 2632234 h 4405788"/>
              <a:gd name="connsiteX1179" fmla="*/ 1905191 w 8594788"/>
              <a:gd name="connsiteY1179" fmla="*/ 2642330 h 4405788"/>
              <a:gd name="connsiteX1180" fmla="*/ 1882045 w 8594788"/>
              <a:gd name="connsiteY1180" fmla="*/ 2664524 h 4405788"/>
              <a:gd name="connsiteX1181" fmla="*/ 1921288 w 8594788"/>
              <a:gd name="connsiteY1181" fmla="*/ 2653760 h 4405788"/>
              <a:gd name="connsiteX1182" fmla="*/ 1951673 w 8594788"/>
              <a:gd name="connsiteY1182" fmla="*/ 2645093 h 4405788"/>
              <a:gd name="connsiteX1183" fmla="*/ 1973485 w 8594788"/>
              <a:gd name="connsiteY1183" fmla="*/ 2617946 h 4405788"/>
              <a:gd name="connsiteX1184" fmla="*/ 1944338 w 8594788"/>
              <a:gd name="connsiteY1184" fmla="*/ 2628234 h 4405788"/>
              <a:gd name="connsiteX1185" fmla="*/ 1922050 w 8594788"/>
              <a:gd name="connsiteY1185" fmla="*/ 2652903 h 4405788"/>
              <a:gd name="connsiteX1186" fmla="*/ 1978438 w 8594788"/>
              <a:gd name="connsiteY1186" fmla="*/ 2611374 h 4405788"/>
              <a:gd name="connsiteX1187" fmla="*/ 1999583 w 8594788"/>
              <a:gd name="connsiteY1187" fmla="*/ 2585466 h 4405788"/>
              <a:gd name="connsiteX1188" fmla="*/ 1972723 w 8594788"/>
              <a:gd name="connsiteY1188" fmla="*/ 2596896 h 4405788"/>
              <a:gd name="connsiteX1189" fmla="*/ 1950434 w 8594788"/>
              <a:gd name="connsiteY1189" fmla="*/ 2621185 h 4405788"/>
              <a:gd name="connsiteX1190" fmla="*/ 1979581 w 8594788"/>
              <a:gd name="connsiteY1190" fmla="*/ 2610517 h 4405788"/>
              <a:gd name="connsiteX1191" fmla="*/ 1988725 w 8594788"/>
              <a:gd name="connsiteY1191" fmla="*/ 2607755 h 4405788"/>
              <a:gd name="connsiteX1192" fmla="*/ 2017967 w 8594788"/>
              <a:gd name="connsiteY1192" fmla="*/ 2597753 h 4405788"/>
              <a:gd name="connsiteX1193" fmla="*/ 2038922 w 8594788"/>
              <a:gd name="connsiteY1193" fmla="*/ 2569178 h 4405788"/>
              <a:gd name="connsiteX1194" fmla="*/ 2010347 w 8594788"/>
              <a:gd name="connsiteY1194" fmla="*/ 2580894 h 4405788"/>
              <a:gd name="connsiteX1195" fmla="*/ 2043970 w 8594788"/>
              <a:gd name="connsiteY1195" fmla="*/ 2562130 h 4405788"/>
              <a:gd name="connsiteX1196" fmla="*/ 2064353 w 8594788"/>
              <a:gd name="connsiteY1196" fmla="*/ 2534793 h 4405788"/>
              <a:gd name="connsiteX1197" fmla="*/ 2038445 w 8594788"/>
              <a:gd name="connsiteY1197" fmla="*/ 2547557 h 4405788"/>
              <a:gd name="connsiteX1198" fmla="*/ 2017109 w 8594788"/>
              <a:gd name="connsiteY1198" fmla="*/ 2573274 h 4405788"/>
              <a:gd name="connsiteX1199" fmla="*/ 2054352 w 8594788"/>
              <a:gd name="connsiteY1199" fmla="*/ 2557939 h 4405788"/>
              <a:gd name="connsiteX1200" fmla="*/ 2081403 w 8594788"/>
              <a:gd name="connsiteY1200" fmla="*/ 2546985 h 4405788"/>
              <a:gd name="connsiteX1201" fmla="*/ 2101120 w 8594788"/>
              <a:gd name="connsiteY1201" fmla="*/ 2517172 h 4405788"/>
              <a:gd name="connsiteX1202" fmla="*/ 2075593 w 8594788"/>
              <a:gd name="connsiteY1202" fmla="*/ 2529459 h 4405788"/>
              <a:gd name="connsiteX1203" fmla="*/ 2106168 w 8594788"/>
              <a:gd name="connsiteY1203" fmla="*/ 2509647 h 4405788"/>
              <a:gd name="connsiteX1204" fmla="*/ 2125218 w 8594788"/>
              <a:gd name="connsiteY1204" fmla="*/ 2481072 h 4405788"/>
              <a:gd name="connsiteX1205" fmla="*/ 2102358 w 8594788"/>
              <a:gd name="connsiteY1205" fmla="*/ 2493836 h 4405788"/>
              <a:gd name="connsiteX1206" fmla="*/ 2081784 w 8594788"/>
              <a:gd name="connsiteY1206" fmla="*/ 2521077 h 4405788"/>
              <a:gd name="connsiteX1207" fmla="*/ 2116550 w 8594788"/>
              <a:gd name="connsiteY1207" fmla="*/ 2504789 h 4405788"/>
              <a:gd name="connsiteX1208" fmla="*/ 2143792 w 8594788"/>
              <a:gd name="connsiteY1208" fmla="*/ 2492121 h 4405788"/>
              <a:gd name="connsiteX1209" fmla="*/ 2162842 w 8594788"/>
              <a:gd name="connsiteY1209" fmla="*/ 2460879 h 4405788"/>
              <a:gd name="connsiteX1210" fmla="*/ 2136839 w 8594788"/>
              <a:gd name="connsiteY1210" fmla="*/ 2475071 h 4405788"/>
              <a:gd name="connsiteX1211" fmla="*/ 2117693 w 8594788"/>
              <a:gd name="connsiteY1211" fmla="*/ 2503932 h 4405788"/>
              <a:gd name="connsiteX1212" fmla="*/ 2167509 w 8594788"/>
              <a:gd name="connsiteY1212" fmla="*/ 2452783 h 4405788"/>
              <a:gd name="connsiteX1213" fmla="*/ 2185511 w 8594788"/>
              <a:gd name="connsiteY1213" fmla="*/ 2423351 h 4405788"/>
              <a:gd name="connsiteX1214" fmla="*/ 2161699 w 8594788"/>
              <a:gd name="connsiteY1214" fmla="*/ 2438305 h 4405788"/>
              <a:gd name="connsiteX1215" fmla="*/ 2142649 w 8594788"/>
              <a:gd name="connsiteY1215" fmla="*/ 2466404 h 4405788"/>
              <a:gd name="connsiteX1216" fmla="*/ 2168652 w 8594788"/>
              <a:gd name="connsiteY1216" fmla="*/ 2451926 h 4405788"/>
              <a:gd name="connsiteX1217" fmla="*/ 2177987 w 8594788"/>
              <a:gd name="connsiteY1217" fmla="*/ 2447068 h 4405788"/>
              <a:gd name="connsiteX1218" fmla="*/ 2366772 w 8594788"/>
              <a:gd name="connsiteY1218" fmla="*/ 2350675 h 4405788"/>
              <a:gd name="connsiteX1219" fmla="*/ 4371499 w 8594788"/>
              <a:gd name="connsiteY1219" fmla="*/ 1492949 h 4405788"/>
              <a:gd name="connsiteX1220" fmla="*/ 4589717 w 8594788"/>
              <a:gd name="connsiteY1220" fmla="*/ 1419892 h 4405788"/>
              <a:gd name="connsiteX1221" fmla="*/ 4565333 w 8594788"/>
              <a:gd name="connsiteY1221" fmla="*/ 1328071 h 4405788"/>
              <a:gd name="connsiteX1222" fmla="*/ 4384358 w 8594788"/>
              <a:gd name="connsiteY1222" fmla="*/ 1386459 h 4405788"/>
              <a:gd name="connsiteX1223" fmla="*/ 2390870 w 8594788"/>
              <a:gd name="connsiteY1223" fmla="*/ 2301431 h 4405788"/>
              <a:gd name="connsiteX1224" fmla="*/ 2197322 w 8594788"/>
              <a:gd name="connsiteY1224" fmla="*/ 2415731 h 4405788"/>
              <a:gd name="connsiteX1225" fmla="*/ 4571429 w 8594788"/>
              <a:gd name="connsiteY1225" fmla="*/ 1321118 h 4405788"/>
              <a:gd name="connsiteX1226" fmla="*/ 4719447 w 8594788"/>
              <a:gd name="connsiteY1226" fmla="*/ 1277017 h 4405788"/>
              <a:gd name="connsiteX1227" fmla="*/ 4698016 w 8594788"/>
              <a:gd name="connsiteY1227" fmla="*/ 1185005 h 4405788"/>
              <a:gd name="connsiteX1228" fmla="*/ 4544759 w 8594788"/>
              <a:gd name="connsiteY1228" fmla="*/ 1228820 h 4405788"/>
              <a:gd name="connsiteX1229" fmla="*/ 4571429 w 8594788"/>
              <a:gd name="connsiteY1229" fmla="*/ 1321118 h 4405788"/>
              <a:gd name="connsiteX1230" fmla="*/ 4697064 w 8594788"/>
              <a:gd name="connsiteY1230" fmla="*/ 1181195 h 4405788"/>
              <a:gd name="connsiteX1231" fmla="*/ 4673251 w 8594788"/>
              <a:gd name="connsiteY1231" fmla="*/ 1088136 h 4405788"/>
              <a:gd name="connsiteX1232" fmla="*/ 4514755 w 8594788"/>
              <a:gd name="connsiteY1232" fmla="*/ 1131761 h 4405788"/>
              <a:gd name="connsiteX1233" fmla="*/ 4543330 w 8594788"/>
              <a:gd name="connsiteY1233" fmla="*/ 1224820 h 4405788"/>
              <a:gd name="connsiteX1234" fmla="*/ 4697064 w 8594788"/>
              <a:gd name="connsiteY1234" fmla="*/ 1181195 h 4405788"/>
              <a:gd name="connsiteX1235" fmla="*/ 4678966 w 8594788"/>
              <a:gd name="connsiteY1235" fmla="*/ 1082231 h 4405788"/>
              <a:gd name="connsiteX1236" fmla="*/ 4839939 w 8594788"/>
              <a:gd name="connsiteY1236" fmla="*/ 1042702 h 4405788"/>
              <a:gd name="connsiteX1237" fmla="*/ 4825842 w 8594788"/>
              <a:gd name="connsiteY1237" fmla="*/ 979742 h 4405788"/>
              <a:gd name="connsiteX1238" fmla="*/ 4818888 w 8594788"/>
              <a:gd name="connsiteY1238" fmla="*/ 950500 h 4405788"/>
              <a:gd name="connsiteX1239" fmla="*/ 4652963 w 8594788"/>
              <a:gd name="connsiteY1239" fmla="*/ 989552 h 4405788"/>
              <a:gd name="connsiteX1240" fmla="*/ 4660773 w 8594788"/>
              <a:gd name="connsiteY1240" fmla="*/ 1016508 h 4405788"/>
              <a:gd name="connsiteX1241" fmla="*/ 4678966 w 8594788"/>
              <a:gd name="connsiteY1241" fmla="*/ 1082231 h 4405788"/>
              <a:gd name="connsiteX1242" fmla="*/ 4817841 w 8594788"/>
              <a:gd name="connsiteY1242" fmla="*/ 946404 h 4405788"/>
              <a:gd name="connsiteX1243" fmla="*/ 4794218 w 8594788"/>
              <a:gd name="connsiteY1243" fmla="*/ 852583 h 4405788"/>
              <a:gd name="connsiteX1244" fmla="*/ 4623435 w 8594788"/>
              <a:gd name="connsiteY1244" fmla="*/ 891445 h 4405788"/>
              <a:gd name="connsiteX1245" fmla="*/ 4652010 w 8594788"/>
              <a:gd name="connsiteY1245" fmla="*/ 985457 h 4405788"/>
              <a:gd name="connsiteX1246" fmla="*/ 4817841 w 8594788"/>
              <a:gd name="connsiteY1246" fmla="*/ 946404 h 4405788"/>
              <a:gd name="connsiteX1247" fmla="*/ 4793171 w 8594788"/>
              <a:gd name="connsiteY1247" fmla="*/ 848487 h 4405788"/>
              <a:gd name="connsiteX1248" fmla="*/ 4767167 w 8594788"/>
              <a:gd name="connsiteY1248" fmla="*/ 753904 h 4405788"/>
              <a:gd name="connsiteX1249" fmla="*/ 4591908 w 8594788"/>
              <a:gd name="connsiteY1249" fmla="*/ 792956 h 4405788"/>
              <a:gd name="connsiteX1250" fmla="*/ 4622197 w 8594788"/>
              <a:gd name="connsiteY1250" fmla="*/ 887349 h 4405788"/>
              <a:gd name="connsiteX1251" fmla="*/ 4793171 w 8594788"/>
              <a:gd name="connsiteY1251" fmla="*/ 848487 h 4405788"/>
              <a:gd name="connsiteX1252" fmla="*/ 4799457 w 8594788"/>
              <a:gd name="connsiteY1252" fmla="*/ 847154 h 4405788"/>
              <a:gd name="connsiteX1253" fmla="*/ 4970431 w 8594788"/>
              <a:gd name="connsiteY1253" fmla="*/ 814578 h 4405788"/>
              <a:gd name="connsiteX1254" fmla="*/ 4949095 w 8594788"/>
              <a:gd name="connsiteY1254" fmla="*/ 720471 h 4405788"/>
              <a:gd name="connsiteX1255" fmla="*/ 4773549 w 8594788"/>
              <a:gd name="connsiteY1255" fmla="*/ 752570 h 4405788"/>
              <a:gd name="connsiteX1256" fmla="*/ 4799457 w 8594788"/>
              <a:gd name="connsiteY1256" fmla="*/ 847154 h 4405788"/>
              <a:gd name="connsiteX1257" fmla="*/ 4976813 w 8594788"/>
              <a:gd name="connsiteY1257" fmla="*/ 813435 h 4405788"/>
              <a:gd name="connsiteX1258" fmla="*/ 5149406 w 8594788"/>
              <a:gd name="connsiteY1258" fmla="*/ 786098 h 4405788"/>
              <a:gd name="connsiteX1259" fmla="*/ 5133118 w 8594788"/>
              <a:gd name="connsiteY1259" fmla="*/ 693420 h 4405788"/>
              <a:gd name="connsiteX1260" fmla="*/ 4955572 w 8594788"/>
              <a:gd name="connsiteY1260" fmla="*/ 719423 h 4405788"/>
              <a:gd name="connsiteX1261" fmla="*/ 4976813 w 8594788"/>
              <a:gd name="connsiteY1261" fmla="*/ 813435 h 4405788"/>
              <a:gd name="connsiteX1262" fmla="*/ 5155883 w 8594788"/>
              <a:gd name="connsiteY1262" fmla="*/ 784860 h 4405788"/>
              <a:gd name="connsiteX1263" fmla="*/ 5328381 w 8594788"/>
              <a:gd name="connsiteY1263" fmla="*/ 763048 h 4405788"/>
              <a:gd name="connsiteX1264" fmla="*/ 5317046 w 8594788"/>
              <a:gd name="connsiteY1264" fmla="*/ 672179 h 4405788"/>
              <a:gd name="connsiteX1265" fmla="*/ 5139595 w 8594788"/>
              <a:gd name="connsiteY1265" fmla="*/ 692277 h 4405788"/>
              <a:gd name="connsiteX1266" fmla="*/ 5155883 w 8594788"/>
              <a:gd name="connsiteY1266" fmla="*/ 785146 h 4405788"/>
              <a:gd name="connsiteX1267" fmla="*/ 5334858 w 8594788"/>
              <a:gd name="connsiteY1267" fmla="*/ 762286 h 4405788"/>
              <a:gd name="connsiteX1268" fmla="*/ 5506308 w 8594788"/>
              <a:gd name="connsiteY1268" fmla="*/ 745236 h 4405788"/>
              <a:gd name="connsiteX1269" fmla="*/ 5500307 w 8594788"/>
              <a:gd name="connsiteY1269" fmla="*/ 656844 h 4405788"/>
              <a:gd name="connsiteX1270" fmla="*/ 5323904 w 8594788"/>
              <a:gd name="connsiteY1270" fmla="*/ 671513 h 4405788"/>
              <a:gd name="connsiteX1271" fmla="*/ 5334858 w 8594788"/>
              <a:gd name="connsiteY1271" fmla="*/ 762572 h 4405788"/>
              <a:gd name="connsiteX1272" fmla="*/ 5334858 w 8594788"/>
              <a:gd name="connsiteY1272" fmla="*/ 766382 h 4405788"/>
              <a:gd name="connsiteX1273" fmla="*/ 5343049 w 8594788"/>
              <a:gd name="connsiteY1273" fmla="*/ 855250 h 4405788"/>
              <a:gd name="connsiteX1274" fmla="*/ 5478685 w 8594788"/>
              <a:gd name="connsiteY1274" fmla="*/ 838867 h 4405788"/>
              <a:gd name="connsiteX1275" fmla="*/ 5508593 w 8594788"/>
              <a:gd name="connsiteY1275" fmla="*/ 835724 h 4405788"/>
              <a:gd name="connsiteX1276" fmla="*/ 5508593 w 8594788"/>
              <a:gd name="connsiteY1276" fmla="*/ 828770 h 4405788"/>
              <a:gd name="connsiteX1277" fmla="*/ 5505831 w 8594788"/>
              <a:gd name="connsiteY1277" fmla="*/ 749332 h 4405788"/>
              <a:gd name="connsiteX1278" fmla="*/ 5335334 w 8594788"/>
              <a:gd name="connsiteY1278" fmla="*/ 766667 h 4405788"/>
              <a:gd name="connsiteX1279" fmla="*/ 5479828 w 8594788"/>
              <a:gd name="connsiteY1279" fmla="*/ 842582 h 4405788"/>
              <a:gd name="connsiteX1280" fmla="*/ 5343430 w 8594788"/>
              <a:gd name="connsiteY1280" fmla="*/ 859060 h 4405788"/>
              <a:gd name="connsiteX1281" fmla="*/ 5343430 w 8594788"/>
              <a:gd name="connsiteY1281" fmla="*/ 866013 h 4405788"/>
              <a:gd name="connsiteX1282" fmla="*/ 5347907 w 8594788"/>
              <a:gd name="connsiteY1282" fmla="*/ 945547 h 4405788"/>
              <a:gd name="connsiteX1283" fmla="*/ 5507737 w 8594788"/>
              <a:gd name="connsiteY1283" fmla="*/ 923163 h 4405788"/>
              <a:gd name="connsiteX1284" fmla="*/ 5507737 w 8594788"/>
              <a:gd name="connsiteY1284" fmla="*/ 839534 h 4405788"/>
              <a:gd name="connsiteX1285" fmla="*/ 5502879 w 8594788"/>
              <a:gd name="connsiteY1285" fmla="*/ 1091946 h 4405788"/>
              <a:gd name="connsiteX1286" fmla="*/ 5648040 w 8594788"/>
              <a:gd name="connsiteY1286" fmla="*/ 1066324 h 4405788"/>
              <a:gd name="connsiteX1287" fmla="*/ 5661565 w 8594788"/>
              <a:gd name="connsiteY1287" fmla="*/ 990124 h 4405788"/>
              <a:gd name="connsiteX1288" fmla="*/ 5510499 w 8594788"/>
              <a:gd name="connsiteY1288" fmla="*/ 1012031 h 4405788"/>
              <a:gd name="connsiteX1289" fmla="*/ 5503355 w 8594788"/>
              <a:gd name="connsiteY1289" fmla="*/ 1092518 h 4405788"/>
              <a:gd name="connsiteX1290" fmla="*/ 5662136 w 8594788"/>
              <a:gd name="connsiteY1290" fmla="*/ 986504 h 4405788"/>
              <a:gd name="connsiteX1291" fmla="*/ 5671661 w 8594788"/>
              <a:gd name="connsiteY1291" fmla="*/ 907828 h 4405788"/>
              <a:gd name="connsiteX1292" fmla="*/ 5514404 w 8594788"/>
              <a:gd name="connsiteY1292" fmla="*/ 926878 h 4405788"/>
              <a:gd name="connsiteX1293" fmla="*/ 5510499 w 8594788"/>
              <a:gd name="connsiteY1293" fmla="*/ 1008888 h 4405788"/>
              <a:gd name="connsiteX1294" fmla="*/ 5662613 w 8594788"/>
              <a:gd name="connsiteY1294" fmla="*/ 987076 h 4405788"/>
              <a:gd name="connsiteX1295" fmla="*/ 5514785 w 8594788"/>
              <a:gd name="connsiteY1295" fmla="*/ 922306 h 4405788"/>
              <a:gd name="connsiteX1296" fmla="*/ 5672328 w 8594788"/>
              <a:gd name="connsiteY1296" fmla="*/ 903732 h 4405788"/>
              <a:gd name="connsiteX1297" fmla="*/ 5678424 w 8594788"/>
              <a:gd name="connsiteY1297" fmla="*/ 823246 h 4405788"/>
              <a:gd name="connsiteX1298" fmla="*/ 5515261 w 8594788"/>
              <a:gd name="connsiteY1298" fmla="*/ 838867 h 4405788"/>
              <a:gd name="connsiteX1299" fmla="*/ 5515261 w 8594788"/>
              <a:gd name="connsiteY1299" fmla="*/ 922877 h 4405788"/>
              <a:gd name="connsiteX1300" fmla="*/ 5514785 w 8594788"/>
              <a:gd name="connsiteY1300" fmla="*/ 828389 h 4405788"/>
              <a:gd name="connsiteX1301" fmla="*/ 5514785 w 8594788"/>
              <a:gd name="connsiteY1301" fmla="*/ 834676 h 4405788"/>
              <a:gd name="connsiteX1302" fmla="*/ 5678234 w 8594788"/>
              <a:gd name="connsiteY1302" fmla="*/ 819150 h 4405788"/>
              <a:gd name="connsiteX1303" fmla="*/ 5679472 w 8594788"/>
              <a:gd name="connsiteY1303" fmla="*/ 790575 h 4405788"/>
              <a:gd name="connsiteX1304" fmla="*/ 5680806 w 8594788"/>
              <a:gd name="connsiteY1304" fmla="*/ 735711 h 4405788"/>
              <a:gd name="connsiteX1305" fmla="*/ 5523929 w 8594788"/>
              <a:gd name="connsiteY1305" fmla="*/ 747332 h 4405788"/>
              <a:gd name="connsiteX1306" fmla="*/ 5511928 w 8594788"/>
              <a:gd name="connsiteY1306" fmla="*/ 748379 h 4405788"/>
              <a:gd name="connsiteX1307" fmla="*/ 5515642 w 8594788"/>
              <a:gd name="connsiteY1307" fmla="*/ 828770 h 4405788"/>
              <a:gd name="connsiteX1308" fmla="*/ 5668519 w 8594788"/>
              <a:gd name="connsiteY1308" fmla="*/ 985647 h 4405788"/>
              <a:gd name="connsiteX1309" fmla="*/ 5816728 w 8594788"/>
              <a:gd name="connsiteY1309" fmla="*/ 966597 h 4405788"/>
              <a:gd name="connsiteX1310" fmla="*/ 5832253 w 8594788"/>
              <a:gd name="connsiteY1310" fmla="*/ 891826 h 4405788"/>
              <a:gd name="connsiteX1311" fmla="*/ 5678234 w 8594788"/>
              <a:gd name="connsiteY1311" fmla="*/ 906971 h 4405788"/>
              <a:gd name="connsiteX1312" fmla="*/ 5669375 w 8594788"/>
              <a:gd name="connsiteY1312" fmla="*/ 986219 h 4405788"/>
              <a:gd name="connsiteX1313" fmla="*/ 5823585 w 8594788"/>
              <a:gd name="connsiteY1313" fmla="*/ 966026 h 4405788"/>
              <a:gd name="connsiteX1314" fmla="*/ 5967318 w 8594788"/>
              <a:gd name="connsiteY1314" fmla="*/ 950309 h 4405788"/>
              <a:gd name="connsiteX1315" fmla="*/ 5988749 w 8594788"/>
              <a:gd name="connsiteY1315" fmla="*/ 879443 h 4405788"/>
              <a:gd name="connsiteX1316" fmla="*/ 5838920 w 8594788"/>
              <a:gd name="connsiteY1316" fmla="*/ 891445 h 4405788"/>
              <a:gd name="connsiteX1317" fmla="*/ 5824443 w 8594788"/>
              <a:gd name="connsiteY1317" fmla="*/ 966597 h 4405788"/>
              <a:gd name="connsiteX1318" fmla="*/ 5974366 w 8594788"/>
              <a:gd name="connsiteY1318" fmla="*/ 949547 h 4405788"/>
              <a:gd name="connsiteX1319" fmla="*/ 6112383 w 8594788"/>
              <a:gd name="connsiteY1319" fmla="*/ 936689 h 4405788"/>
              <a:gd name="connsiteX1320" fmla="*/ 6139815 w 8594788"/>
              <a:gd name="connsiteY1320" fmla="*/ 870014 h 4405788"/>
              <a:gd name="connsiteX1321" fmla="*/ 5995511 w 8594788"/>
              <a:gd name="connsiteY1321" fmla="*/ 879539 h 4405788"/>
              <a:gd name="connsiteX1322" fmla="*/ 5975223 w 8594788"/>
              <a:gd name="connsiteY1322" fmla="*/ 950119 h 4405788"/>
              <a:gd name="connsiteX1323" fmla="*/ 6120670 w 8594788"/>
              <a:gd name="connsiteY1323" fmla="*/ 936593 h 4405788"/>
              <a:gd name="connsiteX1324" fmla="*/ 6251448 w 8594788"/>
              <a:gd name="connsiteY1324" fmla="*/ 926211 h 4405788"/>
              <a:gd name="connsiteX1325" fmla="*/ 6285357 w 8594788"/>
              <a:gd name="connsiteY1325" fmla="*/ 863156 h 4405788"/>
              <a:gd name="connsiteX1326" fmla="*/ 6147911 w 8594788"/>
              <a:gd name="connsiteY1326" fmla="*/ 869918 h 4405788"/>
              <a:gd name="connsiteX1327" fmla="*/ 6120670 w 8594788"/>
              <a:gd name="connsiteY1327" fmla="*/ 936593 h 4405788"/>
              <a:gd name="connsiteX1328" fmla="*/ 6287453 w 8594788"/>
              <a:gd name="connsiteY1328" fmla="*/ 858965 h 4405788"/>
              <a:gd name="connsiteX1329" fmla="*/ 6316790 w 8594788"/>
              <a:gd name="connsiteY1329" fmla="*/ 792956 h 4405788"/>
              <a:gd name="connsiteX1330" fmla="*/ 6172581 w 8594788"/>
              <a:gd name="connsiteY1330" fmla="*/ 796290 h 4405788"/>
              <a:gd name="connsiteX1331" fmla="*/ 6149436 w 8594788"/>
              <a:gd name="connsiteY1331" fmla="*/ 865823 h 4405788"/>
              <a:gd name="connsiteX1332" fmla="*/ 6287167 w 8594788"/>
              <a:gd name="connsiteY1332" fmla="*/ 858965 h 4405788"/>
              <a:gd name="connsiteX1333" fmla="*/ 6294406 w 8594788"/>
              <a:gd name="connsiteY1333" fmla="*/ 858965 h 4405788"/>
              <a:gd name="connsiteX1334" fmla="*/ 6423851 w 8594788"/>
              <a:gd name="connsiteY1334" fmla="*/ 854297 h 4405788"/>
              <a:gd name="connsiteX1335" fmla="*/ 6460237 w 8594788"/>
              <a:gd name="connsiteY1335" fmla="*/ 791718 h 4405788"/>
              <a:gd name="connsiteX1336" fmla="*/ 6323648 w 8594788"/>
              <a:gd name="connsiteY1336" fmla="*/ 793147 h 4405788"/>
              <a:gd name="connsiteX1337" fmla="*/ 6294120 w 8594788"/>
              <a:gd name="connsiteY1337" fmla="*/ 858679 h 4405788"/>
              <a:gd name="connsiteX1338" fmla="*/ 6318504 w 8594788"/>
              <a:gd name="connsiteY1338" fmla="*/ 789146 h 4405788"/>
              <a:gd name="connsiteX1339" fmla="*/ 6344031 w 8594788"/>
              <a:gd name="connsiteY1339" fmla="*/ 719614 h 4405788"/>
              <a:gd name="connsiteX1340" fmla="*/ 6193155 w 8594788"/>
              <a:gd name="connsiteY1340" fmla="*/ 719614 h 4405788"/>
              <a:gd name="connsiteX1341" fmla="*/ 6174105 w 8594788"/>
              <a:gd name="connsiteY1341" fmla="*/ 792575 h 4405788"/>
              <a:gd name="connsiteX1342" fmla="*/ 6318218 w 8594788"/>
              <a:gd name="connsiteY1342" fmla="*/ 788861 h 4405788"/>
              <a:gd name="connsiteX1343" fmla="*/ 6325362 w 8594788"/>
              <a:gd name="connsiteY1343" fmla="*/ 789146 h 4405788"/>
              <a:gd name="connsiteX1344" fmla="*/ 6462332 w 8594788"/>
              <a:gd name="connsiteY1344" fmla="*/ 787718 h 4405788"/>
              <a:gd name="connsiteX1345" fmla="*/ 6494431 w 8594788"/>
              <a:gd name="connsiteY1345" fmla="*/ 721709 h 4405788"/>
              <a:gd name="connsiteX1346" fmla="*/ 6350699 w 8594788"/>
              <a:gd name="connsiteY1346" fmla="*/ 719709 h 4405788"/>
              <a:gd name="connsiteX1347" fmla="*/ 6325077 w 8594788"/>
              <a:gd name="connsiteY1347" fmla="*/ 788765 h 4405788"/>
              <a:gd name="connsiteX1348" fmla="*/ 6469285 w 8594788"/>
              <a:gd name="connsiteY1348" fmla="*/ 787718 h 4405788"/>
              <a:gd name="connsiteX1349" fmla="*/ 6596825 w 8594788"/>
              <a:gd name="connsiteY1349" fmla="*/ 787718 h 4405788"/>
              <a:gd name="connsiteX1350" fmla="*/ 6636068 w 8594788"/>
              <a:gd name="connsiteY1350" fmla="*/ 725234 h 4405788"/>
              <a:gd name="connsiteX1351" fmla="*/ 6501194 w 8594788"/>
              <a:gd name="connsiteY1351" fmla="*/ 721804 h 4405788"/>
              <a:gd name="connsiteX1352" fmla="*/ 6468999 w 8594788"/>
              <a:gd name="connsiteY1352" fmla="*/ 787337 h 4405788"/>
              <a:gd name="connsiteX1353" fmla="*/ 6496241 w 8594788"/>
              <a:gd name="connsiteY1353" fmla="*/ 717709 h 4405788"/>
              <a:gd name="connsiteX1354" fmla="*/ 6523863 w 8594788"/>
              <a:gd name="connsiteY1354" fmla="*/ 648652 h 4405788"/>
              <a:gd name="connsiteX1355" fmla="*/ 6373559 w 8594788"/>
              <a:gd name="connsiteY1355" fmla="*/ 643414 h 4405788"/>
              <a:gd name="connsiteX1356" fmla="*/ 6352032 w 8594788"/>
              <a:gd name="connsiteY1356" fmla="*/ 715613 h 4405788"/>
              <a:gd name="connsiteX1357" fmla="*/ 6495955 w 8594788"/>
              <a:gd name="connsiteY1357" fmla="*/ 717328 h 4405788"/>
              <a:gd name="connsiteX1358" fmla="*/ 6503004 w 8594788"/>
              <a:gd name="connsiteY1358" fmla="*/ 717709 h 4405788"/>
              <a:gd name="connsiteX1359" fmla="*/ 6638354 w 8594788"/>
              <a:gd name="connsiteY1359" fmla="*/ 721233 h 4405788"/>
              <a:gd name="connsiteX1360" fmla="*/ 6672834 w 8594788"/>
              <a:gd name="connsiteY1360" fmla="*/ 655606 h 4405788"/>
              <a:gd name="connsiteX1361" fmla="*/ 6530531 w 8594788"/>
              <a:gd name="connsiteY1361" fmla="*/ 648843 h 4405788"/>
              <a:gd name="connsiteX1362" fmla="*/ 6502718 w 8594788"/>
              <a:gd name="connsiteY1362" fmla="*/ 717423 h 4405788"/>
              <a:gd name="connsiteX1363" fmla="*/ 6644545 w 8594788"/>
              <a:gd name="connsiteY1363" fmla="*/ 721138 h 4405788"/>
              <a:gd name="connsiteX1364" fmla="*/ 6769513 w 8594788"/>
              <a:gd name="connsiteY1364" fmla="*/ 725615 h 4405788"/>
              <a:gd name="connsiteX1365" fmla="*/ 6811613 w 8594788"/>
              <a:gd name="connsiteY1365" fmla="*/ 663226 h 4405788"/>
              <a:gd name="connsiteX1366" fmla="*/ 6678835 w 8594788"/>
              <a:gd name="connsiteY1366" fmla="*/ 655606 h 4405788"/>
              <a:gd name="connsiteX1367" fmla="*/ 6644545 w 8594788"/>
              <a:gd name="connsiteY1367" fmla="*/ 721138 h 4405788"/>
              <a:gd name="connsiteX1368" fmla="*/ 6880956 w 8594788"/>
              <a:gd name="connsiteY1368" fmla="*/ 732282 h 4405788"/>
              <a:gd name="connsiteX1369" fmla="*/ 6783134 w 8594788"/>
              <a:gd name="connsiteY1369" fmla="*/ 730187 h 4405788"/>
              <a:gd name="connsiteX1370" fmla="*/ 6773609 w 8594788"/>
              <a:gd name="connsiteY1370" fmla="*/ 730187 h 4405788"/>
              <a:gd name="connsiteX1371" fmla="*/ 6727031 w 8594788"/>
              <a:gd name="connsiteY1371" fmla="*/ 788670 h 4405788"/>
              <a:gd name="connsiteX1372" fmla="*/ 6833902 w 8594788"/>
              <a:gd name="connsiteY1372" fmla="*/ 785051 h 4405788"/>
              <a:gd name="connsiteX1373" fmla="*/ 6887242 w 8594788"/>
              <a:gd name="connsiteY1373" fmla="*/ 732663 h 4405788"/>
              <a:gd name="connsiteX1374" fmla="*/ 6766656 w 8594788"/>
              <a:gd name="connsiteY1374" fmla="*/ 729520 h 4405788"/>
              <a:gd name="connsiteX1375" fmla="*/ 6642354 w 8594788"/>
              <a:gd name="connsiteY1375" fmla="*/ 725138 h 4405788"/>
              <a:gd name="connsiteX1376" fmla="*/ 6603397 w 8594788"/>
              <a:gd name="connsiteY1376" fmla="*/ 787527 h 4405788"/>
              <a:gd name="connsiteX1377" fmla="*/ 6678835 w 8594788"/>
              <a:gd name="connsiteY1377" fmla="*/ 788194 h 4405788"/>
              <a:gd name="connsiteX1378" fmla="*/ 6710268 w 8594788"/>
              <a:gd name="connsiteY1378" fmla="*/ 788194 h 4405788"/>
              <a:gd name="connsiteX1379" fmla="*/ 6719793 w 8594788"/>
              <a:gd name="connsiteY1379" fmla="*/ 788194 h 4405788"/>
              <a:gd name="connsiteX1380" fmla="*/ 6766941 w 8594788"/>
              <a:gd name="connsiteY1380" fmla="*/ 729520 h 4405788"/>
              <a:gd name="connsiteX1381" fmla="*/ 6678740 w 8594788"/>
              <a:gd name="connsiteY1381" fmla="*/ 792290 h 4405788"/>
              <a:gd name="connsiteX1382" fmla="*/ 6600635 w 8594788"/>
              <a:gd name="connsiteY1382" fmla="*/ 791527 h 4405788"/>
              <a:gd name="connsiteX1383" fmla="*/ 6556820 w 8594788"/>
              <a:gd name="connsiteY1383" fmla="*/ 850678 h 4405788"/>
              <a:gd name="connsiteX1384" fmla="*/ 6574060 w 8594788"/>
              <a:gd name="connsiteY1384" fmla="*/ 850678 h 4405788"/>
              <a:gd name="connsiteX1385" fmla="*/ 6664167 w 8594788"/>
              <a:gd name="connsiteY1385" fmla="*/ 846963 h 4405788"/>
              <a:gd name="connsiteX1386" fmla="*/ 6715792 w 8594788"/>
              <a:gd name="connsiteY1386" fmla="*/ 792861 h 4405788"/>
              <a:gd name="connsiteX1387" fmla="*/ 6679025 w 8594788"/>
              <a:gd name="connsiteY1387" fmla="*/ 792290 h 4405788"/>
              <a:gd name="connsiteX1388" fmla="*/ 6593015 w 8594788"/>
              <a:gd name="connsiteY1388" fmla="*/ 791527 h 4405788"/>
              <a:gd name="connsiteX1389" fmla="*/ 6466142 w 8594788"/>
              <a:gd name="connsiteY1389" fmla="*/ 791527 h 4405788"/>
              <a:gd name="connsiteX1390" fmla="*/ 6430042 w 8594788"/>
              <a:gd name="connsiteY1390" fmla="*/ 853916 h 4405788"/>
              <a:gd name="connsiteX1391" fmla="*/ 6548819 w 8594788"/>
              <a:gd name="connsiteY1391" fmla="*/ 850964 h 4405788"/>
              <a:gd name="connsiteX1392" fmla="*/ 6593777 w 8594788"/>
              <a:gd name="connsiteY1392" fmla="*/ 791527 h 4405788"/>
              <a:gd name="connsiteX1393" fmla="*/ 6427375 w 8594788"/>
              <a:gd name="connsiteY1393" fmla="*/ 858202 h 4405788"/>
              <a:gd name="connsiteX1394" fmla="*/ 6386608 w 8594788"/>
              <a:gd name="connsiteY1394" fmla="*/ 917448 h 4405788"/>
              <a:gd name="connsiteX1395" fmla="*/ 6468713 w 8594788"/>
              <a:gd name="connsiteY1395" fmla="*/ 912686 h 4405788"/>
              <a:gd name="connsiteX1396" fmla="*/ 6495574 w 8594788"/>
              <a:gd name="connsiteY1396" fmla="*/ 911066 h 4405788"/>
              <a:gd name="connsiteX1397" fmla="*/ 6545295 w 8594788"/>
              <a:gd name="connsiteY1397" fmla="*/ 855250 h 4405788"/>
              <a:gd name="connsiteX1398" fmla="*/ 6428137 w 8594788"/>
              <a:gd name="connsiteY1398" fmla="*/ 857917 h 4405788"/>
              <a:gd name="connsiteX1399" fmla="*/ 6420136 w 8594788"/>
              <a:gd name="connsiteY1399" fmla="*/ 858202 h 4405788"/>
              <a:gd name="connsiteX1400" fmla="*/ 6291358 w 8594788"/>
              <a:gd name="connsiteY1400" fmla="*/ 862965 h 4405788"/>
              <a:gd name="connsiteX1401" fmla="*/ 6257640 w 8594788"/>
              <a:gd name="connsiteY1401" fmla="*/ 925830 h 4405788"/>
              <a:gd name="connsiteX1402" fmla="*/ 6378893 w 8594788"/>
              <a:gd name="connsiteY1402" fmla="*/ 917734 h 4405788"/>
              <a:gd name="connsiteX1403" fmla="*/ 6420898 w 8594788"/>
              <a:gd name="connsiteY1403" fmla="*/ 858107 h 4405788"/>
              <a:gd name="connsiteX1404" fmla="*/ 6255925 w 8594788"/>
              <a:gd name="connsiteY1404" fmla="*/ 929926 h 4405788"/>
              <a:gd name="connsiteX1405" fmla="*/ 6217825 w 8594788"/>
              <a:gd name="connsiteY1405" fmla="*/ 989267 h 4405788"/>
              <a:gd name="connsiteX1406" fmla="*/ 6329934 w 8594788"/>
              <a:gd name="connsiteY1406" fmla="*/ 977837 h 4405788"/>
              <a:gd name="connsiteX1407" fmla="*/ 6376321 w 8594788"/>
              <a:gd name="connsiteY1407" fmla="*/ 921925 h 4405788"/>
              <a:gd name="connsiteX1408" fmla="*/ 6255925 w 8594788"/>
              <a:gd name="connsiteY1408" fmla="*/ 929926 h 4405788"/>
              <a:gd name="connsiteX1409" fmla="*/ 6248686 w 8594788"/>
              <a:gd name="connsiteY1409" fmla="*/ 930497 h 4405788"/>
              <a:gd name="connsiteX1410" fmla="*/ 6118479 w 8594788"/>
              <a:gd name="connsiteY1410" fmla="*/ 940879 h 4405788"/>
              <a:gd name="connsiteX1411" fmla="*/ 6087142 w 8594788"/>
              <a:gd name="connsiteY1411" fmla="*/ 1004126 h 4405788"/>
              <a:gd name="connsiteX1412" fmla="*/ 6210110 w 8594788"/>
              <a:gd name="connsiteY1412" fmla="*/ 990124 h 4405788"/>
              <a:gd name="connsiteX1413" fmla="*/ 6248686 w 8594788"/>
              <a:gd name="connsiteY1413" fmla="*/ 930497 h 4405788"/>
              <a:gd name="connsiteX1414" fmla="*/ 6084665 w 8594788"/>
              <a:gd name="connsiteY1414" fmla="*/ 1008602 h 4405788"/>
              <a:gd name="connsiteX1415" fmla="*/ 6049233 w 8594788"/>
              <a:gd name="connsiteY1415" fmla="*/ 1068229 h 4405788"/>
              <a:gd name="connsiteX1416" fmla="*/ 6163533 w 8594788"/>
              <a:gd name="connsiteY1416" fmla="*/ 1050512 h 4405788"/>
              <a:gd name="connsiteX1417" fmla="*/ 6206871 w 8594788"/>
              <a:gd name="connsiteY1417" fmla="*/ 994601 h 4405788"/>
              <a:gd name="connsiteX1418" fmla="*/ 6084665 w 8594788"/>
              <a:gd name="connsiteY1418" fmla="*/ 1008602 h 4405788"/>
              <a:gd name="connsiteX1419" fmla="*/ 6077236 w 8594788"/>
              <a:gd name="connsiteY1419" fmla="*/ 1009460 h 4405788"/>
              <a:gd name="connsiteX1420" fmla="*/ 5946743 w 8594788"/>
              <a:gd name="connsiteY1420" fmla="*/ 1026224 h 4405788"/>
              <a:gd name="connsiteX1421" fmla="*/ 5917597 w 8594788"/>
              <a:gd name="connsiteY1421" fmla="*/ 1090232 h 4405788"/>
              <a:gd name="connsiteX1422" fmla="*/ 6041422 w 8594788"/>
              <a:gd name="connsiteY1422" fmla="*/ 1069467 h 4405788"/>
              <a:gd name="connsiteX1423" fmla="*/ 6077236 w 8594788"/>
              <a:gd name="connsiteY1423" fmla="*/ 1009745 h 4405788"/>
              <a:gd name="connsiteX1424" fmla="*/ 5915311 w 8594788"/>
              <a:gd name="connsiteY1424" fmla="*/ 1095185 h 4405788"/>
              <a:gd name="connsiteX1425" fmla="*/ 5882069 w 8594788"/>
              <a:gd name="connsiteY1425" fmla="*/ 1155287 h 4405788"/>
              <a:gd name="connsiteX1426" fmla="*/ 5997893 w 8594788"/>
              <a:gd name="connsiteY1426" fmla="*/ 1130522 h 4405788"/>
              <a:gd name="connsiteX1427" fmla="*/ 6038279 w 8594788"/>
              <a:gd name="connsiteY1427" fmla="*/ 1074515 h 4405788"/>
              <a:gd name="connsiteX1428" fmla="*/ 5915120 w 8594788"/>
              <a:gd name="connsiteY1428" fmla="*/ 1094899 h 4405788"/>
              <a:gd name="connsiteX1429" fmla="*/ 5907787 w 8594788"/>
              <a:gd name="connsiteY1429" fmla="*/ 1096423 h 4405788"/>
              <a:gd name="connsiteX1430" fmla="*/ 5777961 w 8594788"/>
              <a:gd name="connsiteY1430" fmla="*/ 1120045 h 4405788"/>
              <a:gd name="connsiteX1431" fmla="*/ 5750529 w 8594788"/>
              <a:gd name="connsiteY1431" fmla="*/ 1185101 h 4405788"/>
              <a:gd name="connsiteX1432" fmla="*/ 5874354 w 8594788"/>
              <a:gd name="connsiteY1432" fmla="*/ 1157097 h 4405788"/>
              <a:gd name="connsiteX1433" fmla="*/ 5907596 w 8594788"/>
              <a:gd name="connsiteY1433" fmla="*/ 1096137 h 4405788"/>
              <a:gd name="connsiteX1434" fmla="*/ 5748243 w 8594788"/>
              <a:gd name="connsiteY1434" fmla="*/ 1190054 h 4405788"/>
              <a:gd name="connsiteX1435" fmla="*/ 5716429 w 8594788"/>
              <a:gd name="connsiteY1435" fmla="*/ 1251585 h 4405788"/>
              <a:gd name="connsiteX1436" fmla="*/ 5832253 w 8594788"/>
              <a:gd name="connsiteY1436" fmla="*/ 1219010 h 4405788"/>
              <a:gd name="connsiteX1437" fmla="*/ 5870353 w 8594788"/>
              <a:gd name="connsiteY1437" fmla="*/ 1161860 h 4405788"/>
              <a:gd name="connsiteX1438" fmla="*/ 5748052 w 8594788"/>
              <a:gd name="connsiteY1438" fmla="*/ 1189768 h 4405788"/>
              <a:gd name="connsiteX1439" fmla="*/ 5740528 w 8594788"/>
              <a:gd name="connsiteY1439" fmla="*/ 1191863 h 4405788"/>
              <a:gd name="connsiteX1440" fmla="*/ 5612892 w 8594788"/>
              <a:gd name="connsiteY1440" fmla="*/ 1222629 h 4405788"/>
              <a:gd name="connsiteX1441" fmla="*/ 5586889 w 8594788"/>
              <a:gd name="connsiteY1441" fmla="*/ 1289304 h 4405788"/>
              <a:gd name="connsiteX1442" fmla="*/ 5708142 w 8594788"/>
              <a:gd name="connsiteY1442" fmla="*/ 1253681 h 4405788"/>
              <a:gd name="connsiteX1443" fmla="*/ 5740337 w 8594788"/>
              <a:gd name="connsiteY1443" fmla="*/ 1191578 h 4405788"/>
              <a:gd name="connsiteX1444" fmla="*/ 5584413 w 8594788"/>
              <a:gd name="connsiteY1444" fmla="*/ 1294543 h 4405788"/>
              <a:gd name="connsiteX1445" fmla="*/ 5553933 w 8594788"/>
              <a:gd name="connsiteY1445" fmla="*/ 1357884 h 4405788"/>
              <a:gd name="connsiteX1446" fmla="*/ 5668233 w 8594788"/>
              <a:gd name="connsiteY1446" fmla="*/ 1317307 h 4405788"/>
              <a:gd name="connsiteX1447" fmla="*/ 5705285 w 8594788"/>
              <a:gd name="connsiteY1447" fmla="*/ 1259110 h 4405788"/>
              <a:gd name="connsiteX1448" fmla="*/ 5584413 w 8594788"/>
              <a:gd name="connsiteY1448" fmla="*/ 1294543 h 4405788"/>
              <a:gd name="connsiteX1449" fmla="*/ 5576507 w 8594788"/>
              <a:gd name="connsiteY1449" fmla="*/ 1296924 h 4405788"/>
              <a:gd name="connsiteX1450" fmla="*/ 5452682 w 8594788"/>
              <a:gd name="connsiteY1450" fmla="*/ 1335024 h 4405788"/>
              <a:gd name="connsiteX1451" fmla="*/ 5428202 w 8594788"/>
              <a:gd name="connsiteY1451" fmla="*/ 1403890 h 4405788"/>
              <a:gd name="connsiteX1452" fmla="*/ 5545455 w 8594788"/>
              <a:gd name="connsiteY1452" fmla="*/ 1361123 h 4405788"/>
              <a:gd name="connsiteX1453" fmla="*/ 5576507 w 8594788"/>
              <a:gd name="connsiteY1453" fmla="*/ 1296924 h 4405788"/>
              <a:gd name="connsiteX1454" fmla="*/ 5425821 w 8594788"/>
              <a:gd name="connsiteY1454" fmla="*/ 1409795 h 4405788"/>
              <a:gd name="connsiteX1455" fmla="*/ 5396103 w 8594788"/>
              <a:gd name="connsiteY1455" fmla="*/ 1475994 h 4405788"/>
              <a:gd name="connsiteX1456" fmla="*/ 5505450 w 8594788"/>
              <a:gd name="connsiteY1456" fmla="*/ 1428369 h 4405788"/>
              <a:gd name="connsiteX1457" fmla="*/ 5542122 w 8594788"/>
              <a:gd name="connsiteY1457" fmla="*/ 1367409 h 4405788"/>
              <a:gd name="connsiteX1458" fmla="*/ 5425821 w 8594788"/>
              <a:gd name="connsiteY1458" fmla="*/ 1409795 h 4405788"/>
              <a:gd name="connsiteX1459" fmla="*/ 5417725 w 8594788"/>
              <a:gd name="connsiteY1459" fmla="*/ 1412748 h 4405788"/>
              <a:gd name="connsiteX1460" fmla="*/ 5299139 w 8594788"/>
              <a:gd name="connsiteY1460" fmla="*/ 1457135 h 4405788"/>
              <a:gd name="connsiteX1461" fmla="*/ 5276184 w 8594788"/>
              <a:gd name="connsiteY1461" fmla="*/ 1528763 h 4405788"/>
              <a:gd name="connsiteX1462" fmla="*/ 5387245 w 8594788"/>
              <a:gd name="connsiteY1462" fmla="*/ 1479423 h 4405788"/>
              <a:gd name="connsiteX1463" fmla="*/ 5417725 w 8594788"/>
              <a:gd name="connsiteY1463" fmla="*/ 1412367 h 4405788"/>
              <a:gd name="connsiteX1464" fmla="*/ 5273993 w 8594788"/>
              <a:gd name="connsiteY1464" fmla="*/ 1534763 h 4405788"/>
              <a:gd name="connsiteX1465" fmla="*/ 5245418 w 8594788"/>
              <a:gd name="connsiteY1465" fmla="*/ 1604677 h 4405788"/>
              <a:gd name="connsiteX1466" fmla="*/ 5346573 w 8594788"/>
              <a:gd name="connsiteY1466" fmla="*/ 1551813 h 4405788"/>
              <a:gd name="connsiteX1467" fmla="*/ 5384197 w 8594788"/>
              <a:gd name="connsiteY1467" fmla="*/ 1486281 h 4405788"/>
              <a:gd name="connsiteX1468" fmla="*/ 5265992 w 8594788"/>
              <a:gd name="connsiteY1468" fmla="*/ 1538288 h 4405788"/>
              <a:gd name="connsiteX1469" fmla="*/ 5222843 w 8594788"/>
              <a:gd name="connsiteY1469" fmla="*/ 1557338 h 4405788"/>
              <a:gd name="connsiteX1470" fmla="*/ 5154645 w 8594788"/>
              <a:gd name="connsiteY1470" fmla="*/ 1587437 h 4405788"/>
              <a:gd name="connsiteX1471" fmla="*/ 5133785 w 8594788"/>
              <a:gd name="connsiteY1471" fmla="*/ 1662113 h 4405788"/>
              <a:gd name="connsiteX1472" fmla="*/ 5236179 w 8594788"/>
              <a:gd name="connsiteY1472" fmla="*/ 1609249 h 4405788"/>
              <a:gd name="connsiteX1473" fmla="*/ 5265992 w 8594788"/>
              <a:gd name="connsiteY1473" fmla="*/ 1537907 h 4405788"/>
              <a:gd name="connsiteX1474" fmla="*/ 5131689 w 8594788"/>
              <a:gd name="connsiteY1474" fmla="*/ 1668590 h 4405788"/>
              <a:gd name="connsiteX1475" fmla="*/ 5112639 w 8594788"/>
              <a:gd name="connsiteY1475" fmla="*/ 1722406 h 4405788"/>
              <a:gd name="connsiteX1476" fmla="*/ 5104638 w 8594788"/>
              <a:gd name="connsiteY1476" fmla="*/ 1742503 h 4405788"/>
              <a:gd name="connsiteX1477" fmla="*/ 5194935 w 8594788"/>
              <a:gd name="connsiteY1477" fmla="*/ 1687735 h 4405788"/>
              <a:gd name="connsiteX1478" fmla="*/ 5211033 w 8594788"/>
              <a:gd name="connsiteY1478" fmla="*/ 1659160 h 4405788"/>
              <a:gd name="connsiteX1479" fmla="*/ 5233035 w 8594788"/>
              <a:gd name="connsiteY1479" fmla="*/ 1616297 h 4405788"/>
              <a:gd name="connsiteX1480" fmla="*/ 5131689 w 8594788"/>
              <a:gd name="connsiteY1480" fmla="*/ 1668209 h 4405788"/>
              <a:gd name="connsiteX1481" fmla="*/ 5106067 w 8594788"/>
              <a:gd name="connsiteY1481" fmla="*/ 1721453 h 4405788"/>
              <a:gd name="connsiteX1482" fmla="*/ 5123593 w 8594788"/>
              <a:gd name="connsiteY1482" fmla="*/ 1672685 h 4405788"/>
              <a:gd name="connsiteX1483" fmla="*/ 5021104 w 8594788"/>
              <a:gd name="connsiteY1483" fmla="*/ 1724120 h 4405788"/>
              <a:gd name="connsiteX1484" fmla="*/ 5007864 w 8594788"/>
              <a:gd name="connsiteY1484" fmla="*/ 1783842 h 4405788"/>
              <a:gd name="connsiteX1485" fmla="*/ 5003388 w 8594788"/>
              <a:gd name="connsiteY1485" fmla="*/ 1801463 h 4405788"/>
              <a:gd name="connsiteX1486" fmla="*/ 5095494 w 8594788"/>
              <a:gd name="connsiteY1486" fmla="*/ 1747266 h 4405788"/>
              <a:gd name="connsiteX1487" fmla="*/ 5106067 w 8594788"/>
              <a:gd name="connsiteY1487" fmla="*/ 1721072 h 4405788"/>
              <a:gd name="connsiteX1488" fmla="*/ 5001292 w 8594788"/>
              <a:gd name="connsiteY1488" fmla="*/ 1808512 h 4405788"/>
              <a:gd name="connsiteX1489" fmla="*/ 4980337 w 8594788"/>
              <a:gd name="connsiteY1489" fmla="*/ 1883378 h 4405788"/>
              <a:gd name="connsiteX1490" fmla="*/ 5061109 w 8594788"/>
              <a:gd name="connsiteY1490" fmla="*/ 1828133 h 4405788"/>
              <a:gd name="connsiteX1491" fmla="*/ 5092161 w 8594788"/>
              <a:gd name="connsiteY1491" fmla="*/ 1755267 h 4405788"/>
              <a:gd name="connsiteX1492" fmla="*/ 5001673 w 8594788"/>
              <a:gd name="connsiteY1492" fmla="*/ 1808131 h 4405788"/>
              <a:gd name="connsiteX1493" fmla="*/ 4993387 w 8594788"/>
              <a:gd name="connsiteY1493" fmla="*/ 1813084 h 4405788"/>
              <a:gd name="connsiteX1494" fmla="*/ 4900327 w 8594788"/>
              <a:gd name="connsiteY1494" fmla="*/ 1865852 h 4405788"/>
              <a:gd name="connsiteX1495" fmla="*/ 4888706 w 8594788"/>
              <a:gd name="connsiteY1495" fmla="*/ 1943386 h 4405788"/>
              <a:gd name="connsiteX1496" fmla="*/ 4971860 w 8594788"/>
              <a:gd name="connsiteY1496" fmla="*/ 1889093 h 4405788"/>
              <a:gd name="connsiteX1497" fmla="*/ 4993767 w 8594788"/>
              <a:gd name="connsiteY1497" fmla="*/ 1812703 h 4405788"/>
              <a:gd name="connsiteX1498" fmla="*/ 4887563 w 8594788"/>
              <a:gd name="connsiteY1498" fmla="*/ 1949958 h 4405788"/>
              <a:gd name="connsiteX1499" fmla="*/ 4873181 w 8594788"/>
              <a:gd name="connsiteY1499" fmla="*/ 2024920 h 4405788"/>
              <a:gd name="connsiteX1500" fmla="*/ 4945475 w 8594788"/>
              <a:gd name="connsiteY1500" fmla="*/ 1970056 h 4405788"/>
              <a:gd name="connsiteX1501" fmla="*/ 4969574 w 8594788"/>
              <a:gd name="connsiteY1501" fmla="*/ 1896618 h 4405788"/>
              <a:gd name="connsiteX1502" fmla="*/ 4887945 w 8594788"/>
              <a:gd name="connsiteY1502" fmla="*/ 1949577 h 4405788"/>
              <a:gd name="connsiteX1503" fmla="*/ 4880134 w 8594788"/>
              <a:gd name="connsiteY1503" fmla="*/ 1954816 h 4405788"/>
              <a:gd name="connsiteX1504" fmla="*/ 4794409 w 8594788"/>
              <a:gd name="connsiteY1504" fmla="*/ 2007775 h 4405788"/>
              <a:gd name="connsiteX1505" fmla="*/ 4788218 w 8594788"/>
              <a:gd name="connsiteY1505" fmla="*/ 2085594 h 4405788"/>
              <a:gd name="connsiteX1506" fmla="*/ 4865275 w 8594788"/>
              <a:gd name="connsiteY1506" fmla="*/ 2030635 h 4405788"/>
              <a:gd name="connsiteX1507" fmla="*/ 4880515 w 8594788"/>
              <a:gd name="connsiteY1507" fmla="*/ 1954435 h 4405788"/>
              <a:gd name="connsiteX1508" fmla="*/ 4787551 w 8594788"/>
              <a:gd name="connsiteY1508" fmla="*/ 2092166 h 4405788"/>
              <a:gd name="connsiteX1509" fmla="*/ 4778026 w 8594788"/>
              <a:gd name="connsiteY1509" fmla="*/ 2167414 h 4405788"/>
              <a:gd name="connsiteX1510" fmla="*/ 4845749 w 8594788"/>
              <a:gd name="connsiteY1510" fmla="*/ 2111407 h 4405788"/>
              <a:gd name="connsiteX1511" fmla="*/ 4863465 w 8594788"/>
              <a:gd name="connsiteY1511" fmla="*/ 2038160 h 4405788"/>
              <a:gd name="connsiteX1512" fmla="*/ 4787932 w 8594788"/>
              <a:gd name="connsiteY1512" fmla="*/ 2091785 h 4405788"/>
              <a:gd name="connsiteX1513" fmla="*/ 4787551 w 8594788"/>
              <a:gd name="connsiteY1513" fmla="*/ 2011871 h 4405788"/>
              <a:gd name="connsiteX1514" fmla="*/ 4699254 w 8594788"/>
              <a:gd name="connsiteY1514" fmla="*/ 2063687 h 4405788"/>
              <a:gd name="connsiteX1515" fmla="*/ 4701064 w 8594788"/>
              <a:gd name="connsiteY1515" fmla="*/ 2143792 h 4405788"/>
              <a:gd name="connsiteX1516" fmla="*/ 4781074 w 8594788"/>
              <a:gd name="connsiteY1516" fmla="*/ 2090547 h 4405788"/>
              <a:gd name="connsiteX1517" fmla="*/ 4788027 w 8594788"/>
              <a:gd name="connsiteY1517" fmla="*/ 2011490 h 4405788"/>
              <a:gd name="connsiteX1518" fmla="*/ 4780407 w 8594788"/>
              <a:gd name="connsiteY1518" fmla="*/ 2097596 h 4405788"/>
              <a:gd name="connsiteX1519" fmla="*/ 4701159 w 8594788"/>
              <a:gd name="connsiteY1519" fmla="*/ 2150174 h 4405788"/>
              <a:gd name="connsiteX1520" fmla="*/ 4701159 w 8594788"/>
              <a:gd name="connsiteY1520" fmla="*/ 2191893 h 4405788"/>
              <a:gd name="connsiteX1521" fmla="*/ 4700016 w 8594788"/>
              <a:gd name="connsiteY1521" fmla="*/ 2227993 h 4405788"/>
              <a:gd name="connsiteX1522" fmla="*/ 4770977 w 8594788"/>
              <a:gd name="connsiteY1522" fmla="*/ 2173796 h 4405788"/>
              <a:gd name="connsiteX1523" fmla="*/ 4780884 w 8594788"/>
              <a:gd name="connsiteY1523" fmla="*/ 2096738 h 4405788"/>
              <a:gd name="connsiteX1524" fmla="*/ 4699540 w 8594788"/>
              <a:gd name="connsiteY1524" fmla="*/ 2234470 h 4405788"/>
              <a:gd name="connsiteX1525" fmla="*/ 4694682 w 8594788"/>
              <a:gd name="connsiteY1525" fmla="*/ 2309527 h 4405788"/>
              <a:gd name="connsiteX1526" fmla="*/ 4756785 w 8594788"/>
              <a:gd name="connsiteY1526" fmla="*/ 2254187 h 4405788"/>
              <a:gd name="connsiteX1527" fmla="*/ 4769549 w 8594788"/>
              <a:gd name="connsiteY1527" fmla="*/ 2181320 h 4405788"/>
              <a:gd name="connsiteX1528" fmla="*/ 4700016 w 8594788"/>
              <a:gd name="connsiteY1528" fmla="*/ 2233613 h 4405788"/>
              <a:gd name="connsiteX1529" fmla="*/ 4699445 w 8594788"/>
              <a:gd name="connsiteY1529" fmla="*/ 2057495 h 4405788"/>
              <a:gd name="connsiteX1530" fmla="*/ 4788408 w 8594788"/>
              <a:gd name="connsiteY1530" fmla="*/ 2005203 h 4405788"/>
              <a:gd name="connsiteX1531" fmla="*/ 4791647 w 8594788"/>
              <a:gd name="connsiteY1531" fmla="*/ 1924526 h 4405788"/>
              <a:gd name="connsiteX1532" fmla="*/ 4694397 w 8594788"/>
              <a:gd name="connsiteY1532" fmla="*/ 1975390 h 4405788"/>
              <a:gd name="connsiteX1533" fmla="*/ 4699445 w 8594788"/>
              <a:gd name="connsiteY1533" fmla="*/ 2057495 h 4405788"/>
              <a:gd name="connsiteX1534" fmla="*/ 4293966 w 8594788"/>
              <a:gd name="connsiteY1534" fmla="*/ 2372297 h 4405788"/>
              <a:gd name="connsiteX1535" fmla="*/ 2213705 w 8594788"/>
              <a:gd name="connsiteY1535" fmla="*/ 2772347 h 4405788"/>
              <a:gd name="connsiteX1536" fmla="*/ 1988439 w 8594788"/>
              <a:gd name="connsiteY1536" fmla="*/ 2778728 h 4405788"/>
              <a:gd name="connsiteX1537" fmla="*/ 1968056 w 8594788"/>
              <a:gd name="connsiteY1537" fmla="*/ 2816828 h 4405788"/>
              <a:gd name="connsiteX1538" fmla="*/ 2194179 w 8594788"/>
              <a:gd name="connsiteY1538" fmla="*/ 2820829 h 4405788"/>
              <a:gd name="connsiteX1539" fmla="*/ 4280154 w 8594788"/>
              <a:gd name="connsiteY1539" fmla="*/ 2478405 h 4405788"/>
              <a:gd name="connsiteX1540" fmla="*/ 4693444 w 8594788"/>
              <a:gd name="connsiteY1540" fmla="*/ 2232089 h 4405788"/>
              <a:gd name="connsiteX1541" fmla="*/ 4694682 w 8594788"/>
              <a:gd name="connsiteY1541" fmla="*/ 2191036 h 4405788"/>
              <a:gd name="connsiteX1542" fmla="*/ 4694682 w 8594788"/>
              <a:gd name="connsiteY1542" fmla="*/ 2153603 h 4405788"/>
              <a:gd name="connsiteX1543" fmla="*/ 4293966 w 8594788"/>
              <a:gd name="connsiteY1543" fmla="*/ 2372678 h 4405788"/>
              <a:gd name="connsiteX1544" fmla="*/ 4284441 w 8594788"/>
              <a:gd name="connsiteY1544" fmla="*/ 2481263 h 4405788"/>
              <a:gd name="connsiteX1545" fmla="*/ 2194179 w 8594788"/>
              <a:gd name="connsiteY1545" fmla="*/ 2824163 h 4405788"/>
              <a:gd name="connsiteX1546" fmla="*/ 1966151 w 8594788"/>
              <a:gd name="connsiteY1546" fmla="*/ 2820162 h 4405788"/>
              <a:gd name="connsiteX1547" fmla="*/ 1945862 w 8594788"/>
              <a:gd name="connsiteY1547" fmla="*/ 2858262 h 4405788"/>
              <a:gd name="connsiteX1548" fmla="*/ 2175129 w 8594788"/>
              <a:gd name="connsiteY1548" fmla="*/ 2872359 h 4405788"/>
              <a:gd name="connsiteX1549" fmla="*/ 3411093 w 8594788"/>
              <a:gd name="connsiteY1549" fmla="*/ 2842641 h 4405788"/>
              <a:gd name="connsiteX1550" fmla="*/ 4270915 w 8594788"/>
              <a:gd name="connsiteY1550" fmla="*/ 2586419 h 4405788"/>
              <a:gd name="connsiteX1551" fmla="*/ 4688015 w 8594788"/>
              <a:gd name="connsiteY1551" fmla="*/ 2314670 h 4405788"/>
              <a:gd name="connsiteX1552" fmla="*/ 4693158 w 8594788"/>
              <a:gd name="connsiteY1552" fmla="*/ 2238470 h 4405788"/>
              <a:gd name="connsiteX1553" fmla="*/ 4284155 w 8594788"/>
              <a:gd name="connsiteY1553" fmla="*/ 2481644 h 4405788"/>
              <a:gd name="connsiteX1554" fmla="*/ 4274916 w 8594788"/>
              <a:gd name="connsiteY1554" fmla="*/ 2590134 h 4405788"/>
              <a:gd name="connsiteX1555" fmla="*/ 3412522 w 8594788"/>
              <a:gd name="connsiteY1555" fmla="*/ 2847309 h 4405788"/>
              <a:gd name="connsiteX1556" fmla="*/ 2174272 w 8594788"/>
              <a:gd name="connsiteY1556" fmla="*/ 2877026 h 4405788"/>
              <a:gd name="connsiteX1557" fmla="*/ 1943672 w 8594788"/>
              <a:gd name="connsiteY1557" fmla="*/ 2862929 h 4405788"/>
              <a:gd name="connsiteX1558" fmla="*/ 1923574 w 8594788"/>
              <a:gd name="connsiteY1558" fmla="*/ 2901601 h 4405788"/>
              <a:gd name="connsiteX1559" fmla="*/ 2155698 w 8594788"/>
              <a:gd name="connsiteY1559" fmla="*/ 2925413 h 4405788"/>
              <a:gd name="connsiteX1560" fmla="*/ 3411093 w 8594788"/>
              <a:gd name="connsiteY1560" fmla="*/ 2940177 h 4405788"/>
              <a:gd name="connsiteX1561" fmla="*/ 4261581 w 8594788"/>
              <a:gd name="connsiteY1561" fmla="*/ 2695861 h 4405788"/>
              <a:gd name="connsiteX1562" fmla="*/ 4678871 w 8594788"/>
              <a:gd name="connsiteY1562" fmla="*/ 2395538 h 4405788"/>
              <a:gd name="connsiteX1563" fmla="*/ 4687443 w 8594788"/>
              <a:gd name="connsiteY1563" fmla="*/ 2322195 h 4405788"/>
              <a:gd name="connsiteX1564" fmla="*/ 4274725 w 8594788"/>
              <a:gd name="connsiteY1564" fmla="*/ 2590895 h 4405788"/>
              <a:gd name="connsiteX1565" fmla="*/ 1936718 w 8594788"/>
              <a:gd name="connsiteY1565" fmla="*/ 2862834 h 4405788"/>
              <a:gd name="connsiteX1566" fmla="*/ 1894713 w 8594788"/>
              <a:gd name="connsiteY1566" fmla="*/ 2860834 h 4405788"/>
              <a:gd name="connsiteX1567" fmla="*/ 1873568 w 8594788"/>
              <a:gd name="connsiteY1567" fmla="*/ 2897315 h 4405788"/>
              <a:gd name="connsiteX1568" fmla="*/ 1916811 w 8594788"/>
              <a:gd name="connsiteY1568" fmla="*/ 2901125 h 4405788"/>
              <a:gd name="connsiteX1569" fmla="*/ 1936718 w 8594788"/>
              <a:gd name="connsiteY1569" fmla="*/ 2862834 h 4405788"/>
              <a:gd name="connsiteX1570" fmla="*/ 1871282 w 8594788"/>
              <a:gd name="connsiteY1570" fmla="*/ 2900934 h 4405788"/>
              <a:gd name="connsiteX1571" fmla="*/ 1850231 w 8594788"/>
              <a:gd name="connsiteY1571" fmla="*/ 2937796 h 4405788"/>
              <a:gd name="connsiteX1572" fmla="*/ 1894808 w 8594788"/>
              <a:gd name="connsiteY1572" fmla="*/ 2943511 h 4405788"/>
              <a:gd name="connsiteX1573" fmla="*/ 1914716 w 8594788"/>
              <a:gd name="connsiteY1573" fmla="*/ 2904839 h 4405788"/>
              <a:gd name="connsiteX1574" fmla="*/ 1864614 w 8594788"/>
              <a:gd name="connsiteY1574" fmla="*/ 2900363 h 4405788"/>
              <a:gd name="connsiteX1575" fmla="*/ 1821371 w 8594788"/>
              <a:gd name="connsiteY1575" fmla="*/ 2896743 h 4405788"/>
              <a:gd name="connsiteX1576" fmla="*/ 1799177 w 8594788"/>
              <a:gd name="connsiteY1576" fmla="*/ 2931414 h 4405788"/>
              <a:gd name="connsiteX1577" fmla="*/ 1843754 w 8594788"/>
              <a:gd name="connsiteY1577" fmla="*/ 2936938 h 4405788"/>
              <a:gd name="connsiteX1578" fmla="*/ 1796320 w 8594788"/>
              <a:gd name="connsiteY1578" fmla="*/ 2935605 h 4405788"/>
              <a:gd name="connsiteX1579" fmla="*/ 1774222 w 8594788"/>
              <a:gd name="connsiteY1579" fmla="*/ 2970752 h 4405788"/>
              <a:gd name="connsiteX1580" fmla="*/ 1820228 w 8594788"/>
              <a:gd name="connsiteY1580" fmla="*/ 2978182 h 4405788"/>
              <a:gd name="connsiteX1581" fmla="*/ 1841183 w 8594788"/>
              <a:gd name="connsiteY1581" fmla="*/ 2941130 h 4405788"/>
              <a:gd name="connsiteX1582" fmla="*/ 1789843 w 8594788"/>
              <a:gd name="connsiteY1582" fmla="*/ 2934748 h 4405788"/>
              <a:gd name="connsiteX1583" fmla="*/ 1745075 w 8594788"/>
              <a:gd name="connsiteY1583" fmla="*/ 2929414 h 4405788"/>
              <a:gd name="connsiteX1584" fmla="*/ 1721834 w 8594788"/>
              <a:gd name="connsiteY1584" fmla="*/ 2962466 h 4405788"/>
              <a:gd name="connsiteX1585" fmla="*/ 1767745 w 8594788"/>
              <a:gd name="connsiteY1585" fmla="*/ 2969705 h 4405788"/>
              <a:gd name="connsiteX1586" fmla="*/ 1790224 w 8594788"/>
              <a:gd name="connsiteY1586" fmla="*/ 2934748 h 4405788"/>
              <a:gd name="connsiteX1587" fmla="*/ 1738408 w 8594788"/>
              <a:gd name="connsiteY1587" fmla="*/ 2928652 h 4405788"/>
              <a:gd name="connsiteX1588" fmla="*/ 1693926 w 8594788"/>
              <a:gd name="connsiteY1588" fmla="*/ 2923509 h 4405788"/>
              <a:gd name="connsiteX1589" fmla="*/ 1669733 w 8594788"/>
              <a:gd name="connsiteY1589" fmla="*/ 2954465 h 4405788"/>
              <a:gd name="connsiteX1590" fmla="*/ 1715357 w 8594788"/>
              <a:gd name="connsiteY1590" fmla="*/ 2961513 h 4405788"/>
              <a:gd name="connsiteX1591" fmla="*/ 1739170 w 8594788"/>
              <a:gd name="connsiteY1591" fmla="*/ 2928652 h 4405788"/>
              <a:gd name="connsiteX1592" fmla="*/ 1687259 w 8594788"/>
              <a:gd name="connsiteY1592" fmla="*/ 2922746 h 4405788"/>
              <a:gd name="connsiteX1593" fmla="*/ 1643063 w 8594788"/>
              <a:gd name="connsiteY1593" fmla="*/ 2917793 h 4405788"/>
              <a:gd name="connsiteX1594" fmla="*/ 1617726 w 8594788"/>
              <a:gd name="connsiteY1594" fmla="*/ 2946368 h 4405788"/>
              <a:gd name="connsiteX1595" fmla="*/ 1663160 w 8594788"/>
              <a:gd name="connsiteY1595" fmla="*/ 2953131 h 4405788"/>
              <a:gd name="connsiteX1596" fmla="*/ 1687640 w 8594788"/>
              <a:gd name="connsiteY1596" fmla="*/ 2922746 h 4405788"/>
              <a:gd name="connsiteX1597" fmla="*/ 1636205 w 8594788"/>
              <a:gd name="connsiteY1597" fmla="*/ 2917127 h 4405788"/>
              <a:gd name="connsiteX1598" fmla="*/ 1592199 w 8594788"/>
              <a:gd name="connsiteY1598" fmla="*/ 2912459 h 4405788"/>
              <a:gd name="connsiteX1599" fmla="*/ 1565910 w 8594788"/>
              <a:gd name="connsiteY1599" fmla="*/ 2939225 h 4405788"/>
              <a:gd name="connsiteX1600" fmla="*/ 1611059 w 8594788"/>
              <a:gd name="connsiteY1600" fmla="*/ 2945797 h 4405788"/>
              <a:gd name="connsiteX1601" fmla="*/ 1636586 w 8594788"/>
              <a:gd name="connsiteY1601" fmla="*/ 2917127 h 4405788"/>
              <a:gd name="connsiteX1602" fmla="*/ 1562672 w 8594788"/>
              <a:gd name="connsiteY1602" fmla="*/ 2943320 h 4405788"/>
              <a:gd name="connsiteX1603" fmla="*/ 1537240 w 8594788"/>
              <a:gd name="connsiteY1603" fmla="*/ 2969609 h 4405788"/>
              <a:gd name="connsiteX1604" fmla="*/ 1583912 w 8594788"/>
              <a:gd name="connsiteY1604" fmla="*/ 2978182 h 4405788"/>
              <a:gd name="connsiteX1605" fmla="*/ 1608201 w 8594788"/>
              <a:gd name="connsiteY1605" fmla="*/ 2949607 h 4405788"/>
              <a:gd name="connsiteX1606" fmla="*/ 1555909 w 8594788"/>
              <a:gd name="connsiteY1606" fmla="*/ 2942368 h 4405788"/>
              <a:gd name="connsiteX1607" fmla="*/ 1510570 w 8594788"/>
              <a:gd name="connsiteY1607" fmla="*/ 2935700 h 4405788"/>
              <a:gd name="connsiteX1608" fmla="*/ 1484281 w 8594788"/>
              <a:gd name="connsiteY1608" fmla="*/ 2959799 h 4405788"/>
              <a:gd name="connsiteX1609" fmla="*/ 1530763 w 8594788"/>
              <a:gd name="connsiteY1609" fmla="*/ 2968085 h 4405788"/>
              <a:gd name="connsiteX1610" fmla="*/ 1555909 w 8594788"/>
              <a:gd name="connsiteY1610" fmla="*/ 2941987 h 4405788"/>
              <a:gd name="connsiteX1611" fmla="*/ 1503712 w 8594788"/>
              <a:gd name="connsiteY1611" fmla="*/ 2935129 h 4405788"/>
              <a:gd name="connsiteX1612" fmla="*/ 1458659 w 8594788"/>
              <a:gd name="connsiteY1612" fmla="*/ 2929033 h 4405788"/>
              <a:gd name="connsiteX1613" fmla="*/ 1431512 w 8594788"/>
              <a:gd name="connsiteY1613" fmla="*/ 2951036 h 4405788"/>
              <a:gd name="connsiteX1614" fmla="*/ 1477709 w 8594788"/>
              <a:gd name="connsiteY1614" fmla="*/ 2959037 h 4405788"/>
              <a:gd name="connsiteX1615" fmla="*/ 1503712 w 8594788"/>
              <a:gd name="connsiteY1615" fmla="*/ 2934748 h 4405788"/>
              <a:gd name="connsiteX1616" fmla="*/ 1451515 w 8594788"/>
              <a:gd name="connsiteY1616" fmla="*/ 2928080 h 4405788"/>
              <a:gd name="connsiteX1617" fmla="*/ 1406747 w 8594788"/>
              <a:gd name="connsiteY1617" fmla="*/ 2922270 h 4405788"/>
              <a:gd name="connsiteX1618" fmla="*/ 1378934 w 8594788"/>
              <a:gd name="connsiteY1618" fmla="*/ 2942082 h 4405788"/>
              <a:gd name="connsiteX1619" fmla="*/ 1424750 w 8594788"/>
              <a:gd name="connsiteY1619" fmla="*/ 2949797 h 4405788"/>
              <a:gd name="connsiteX1620" fmla="*/ 1399318 w 8594788"/>
              <a:gd name="connsiteY1620" fmla="*/ 2921318 h 4405788"/>
              <a:gd name="connsiteX1621" fmla="*/ 1354931 w 8594788"/>
              <a:gd name="connsiteY1621" fmla="*/ 2915698 h 4405788"/>
              <a:gd name="connsiteX1622" fmla="*/ 1326356 w 8594788"/>
              <a:gd name="connsiteY1622" fmla="*/ 2933414 h 4405788"/>
              <a:gd name="connsiteX1623" fmla="*/ 1371791 w 8594788"/>
              <a:gd name="connsiteY1623" fmla="*/ 2940939 h 4405788"/>
              <a:gd name="connsiteX1624" fmla="*/ 1399318 w 8594788"/>
              <a:gd name="connsiteY1624" fmla="*/ 2920937 h 4405788"/>
              <a:gd name="connsiteX1625" fmla="*/ 1347216 w 8594788"/>
              <a:gd name="connsiteY1625" fmla="*/ 2914745 h 4405788"/>
              <a:gd name="connsiteX1626" fmla="*/ 1303211 w 8594788"/>
              <a:gd name="connsiteY1626" fmla="*/ 2909316 h 4405788"/>
              <a:gd name="connsiteX1627" fmla="*/ 1274636 w 8594788"/>
              <a:gd name="connsiteY1627" fmla="*/ 2924937 h 4405788"/>
              <a:gd name="connsiteX1628" fmla="*/ 1319498 w 8594788"/>
              <a:gd name="connsiteY1628" fmla="*/ 2932176 h 4405788"/>
              <a:gd name="connsiteX1629" fmla="*/ 1295019 w 8594788"/>
              <a:gd name="connsiteY1629" fmla="*/ 2908363 h 4405788"/>
              <a:gd name="connsiteX1630" fmla="*/ 1251585 w 8594788"/>
              <a:gd name="connsiteY1630" fmla="*/ 2903220 h 4405788"/>
              <a:gd name="connsiteX1631" fmla="*/ 1222153 w 8594788"/>
              <a:gd name="connsiteY1631" fmla="*/ 2916746 h 4405788"/>
              <a:gd name="connsiteX1632" fmla="*/ 1266444 w 8594788"/>
              <a:gd name="connsiteY1632" fmla="*/ 2923699 h 4405788"/>
              <a:gd name="connsiteX1633" fmla="*/ 1242727 w 8594788"/>
              <a:gd name="connsiteY1633" fmla="*/ 2902268 h 4405788"/>
              <a:gd name="connsiteX1634" fmla="*/ 1200055 w 8594788"/>
              <a:gd name="connsiteY1634" fmla="*/ 2897410 h 4405788"/>
              <a:gd name="connsiteX1635" fmla="*/ 1170432 w 8594788"/>
              <a:gd name="connsiteY1635" fmla="*/ 2908840 h 4405788"/>
              <a:gd name="connsiteX1636" fmla="*/ 1213961 w 8594788"/>
              <a:gd name="connsiteY1636" fmla="*/ 2915507 h 4405788"/>
              <a:gd name="connsiteX1637" fmla="*/ 1190339 w 8594788"/>
              <a:gd name="connsiteY1637" fmla="*/ 2896267 h 4405788"/>
              <a:gd name="connsiteX1638" fmla="*/ 1148429 w 8594788"/>
              <a:gd name="connsiteY1638" fmla="*/ 2891790 h 4405788"/>
              <a:gd name="connsiteX1639" fmla="*/ 1118902 w 8594788"/>
              <a:gd name="connsiteY1639" fmla="*/ 2901315 h 4405788"/>
              <a:gd name="connsiteX1640" fmla="*/ 1161383 w 8594788"/>
              <a:gd name="connsiteY1640" fmla="*/ 2907602 h 4405788"/>
              <a:gd name="connsiteX1641" fmla="*/ 1137666 w 8594788"/>
              <a:gd name="connsiteY1641" fmla="*/ 2890552 h 4405788"/>
              <a:gd name="connsiteX1642" fmla="*/ 1096804 w 8594788"/>
              <a:gd name="connsiteY1642" fmla="*/ 2886361 h 4405788"/>
              <a:gd name="connsiteX1643" fmla="*/ 1068229 w 8594788"/>
              <a:gd name="connsiteY1643" fmla="*/ 2893695 h 4405788"/>
              <a:gd name="connsiteX1644" fmla="*/ 1109472 w 8594788"/>
              <a:gd name="connsiteY1644" fmla="*/ 2899601 h 4405788"/>
              <a:gd name="connsiteX1645" fmla="*/ 1084421 w 8594788"/>
              <a:gd name="connsiteY1645" fmla="*/ 2885123 h 4405788"/>
              <a:gd name="connsiteX1646" fmla="*/ 1045178 w 8594788"/>
              <a:gd name="connsiteY1646" fmla="*/ 2881217 h 4405788"/>
              <a:gd name="connsiteX1647" fmla="*/ 1016603 w 8594788"/>
              <a:gd name="connsiteY1647" fmla="*/ 2886551 h 4405788"/>
              <a:gd name="connsiteX1648" fmla="*/ 1056132 w 8594788"/>
              <a:gd name="connsiteY1648" fmla="*/ 2892076 h 4405788"/>
              <a:gd name="connsiteX1649" fmla="*/ 1030319 w 8594788"/>
              <a:gd name="connsiteY1649" fmla="*/ 2879788 h 4405788"/>
              <a:gd name="connsiteX1650" fmla="*/ 993553 w 8594788"/>
              <a:gd name="connsiteY1650" fmla="*/ 2876264 h 4405788"/>
              <a:gd name="connsiteX1651" fmla="*/ 967359 w 8594788"/>
              <a:gd name="connsiteY1651" fmla="*/ 2879693 h 4405788"/>
              <a:gd name="connsiteX1652" fmla="*/ 1004126 w 8594788"/>
              <a:gd name="connsiteY1652" fmla="*/ 2884646 h 4405788"/>
              <a:gd name="connsiteX1653" fmla="*/ 1044797 w 8594788"/>
              <a:gd name="connsiteY1653" fmla="*/ 2877026 h 4405788"/>
              <a:gd name="connsiteX1654" fmla="*/ 1072706 w 8594788"/>
              <a:gd name="connsiteY1654" fmla="*/ 2871978 h 4405788"/>
              <a:gd name="connsiteX1655" fmla="*/ 1041464 w 8594788"/>
              <a:gd name="connsiteY1655" fmla="*/ 2870359 h 4405788"/>
              <a:gd name="connsiteX1656" fmla="*/ 1012889 w 8594788"/>
              <a:gd name="connsiteY1656" fmla="*/ 2873883 h 4405788"/>
              <a:gd name="connsiteX1657" fmla="*/ 1059942 w 8594788"/>
              <a:gd name="connsiteY1657" fmla="*/ 2878550 h 4405788"/>
              <a:gd name="connsiteX1658" fmla="*/ 1096042 w 8594788"/>
              <a:gd name="connsiteY1658" fmla="*/ 2882170 h 4405788"/>
              <a:gd name="connsiteX1659" fmla="*/ 1126046 w 8594788"/>
              <a:gd name="connsiteY1659" fmla="*/ 2874931 h 4405788"/>
              <a:gd name="connsiteX1660" fmla="*/ 1090994 w 8594788"/>
              <a:gd name="connsiteY1660" fmla="*/ 2872930 h 4405788"/>
              <a:gd name="connsiteX1661" fmla="*/ 1139762 w 8594788"/>
              <a:gd name="connsiteY1661" fmla="*/ 2871692 h 4405788"/>
              <a:gd name="connsiteX1662" fmla="*/ 1165003 w 8594788"/>
              <a:gd name="connsiteY1662" fmla="*/ 2865787 h 4405788"/>
              <a:gd name="connsiteX1663" fmla="*/ 1134809 w 8594788"/>
              <a:gd name="connsiteY1663" fmla="*/ 2865787 h 4405788"/>
              <a:gd name="connsiteX1664" fmla="*/ 1108805 w 8594788"/>
              <a:gd name="connsiteY1664" fmla="*/ 2870168 h 4405788"/>
              <a:gd name="connsiteX1665" fmla="*/ 1154525 w 8594788"/>
              <a:gd name="connsiteY1665" fmla="*/ 2872550 h 4405788"/>
              <a:gd name="connsiteX1666" fmla="*/ 1189292 w 8594788"/>
              <a:gd name="connsiteY1666" fmla="*/ 2874740 h 4405788"/>
              <a:gd name="connsiteX1667" fmla="*/ 1216819 w 8594788"/>
              <a:gd name="connsiteY1667" fmla="*/ 2866549 h 4405788"/>
              <a:gd name="connsiteX1668" fmla="*/ 1183005 w 8594788"/>
              <a:gd name="connsiteY1668" fmla="*/ 2865977 h 4405788"/>
              <a:gd name="connsiteX1669" fmla="*/ 1229868 w 8594788"/>
              <a:gd name="connsiteY1669" fmla="*/ 2863025 h 4405788"/>
              <a:gd name="connsiteX1670" fmla="*/ 1254443 w 8594788"/>
              <a:gd name="connsiteY1670" fmla="*/ 2855881 h 4405788"/>
              <a:gd name="connsiteX1671" fmla="*/ 1225391 w 8594788"/>
              <a:gd name="connsiteY1671" fmla="*/ 2856834 h 4405788"/>
              <a:gd name="connsiteX1672" fmla="*/ 1199769 w 8594788"/>
              <a:gd name="connsiteY1672" fmla="*/ 2862453 h 4405788"/>
              <a:gd name="connsiteX1673" fmla="*/ 1244346 w 8594788"/>
              <a:gd name="connsiteY1673" fmla="*/ 2863025 h 4405788"/>
              <a:gd name="connsiteX1674" fmla="*/ 1278065 w 8594788"/>
              <a:gd name="connsiteY1674" fmla="*/ 2863787 h 4405788"/>
              <a:gd name="connsiteX1675" fmla="*/ 1304830 w 8594788"/>
              <a:gd name="connsiteY1675" fmla="*/ 2854262 h 4405788"/>
              <a:gd name="connsiteX1676" fmla="*/ 1272159 w 8594788"/>
              <a:gd name="connsiteY1676" fmla="*/ 2855119 h 4405788"/>
              <a:gd name="connsiteX1677" fmla="*/ 1317308 w 8594788"/>
              <a:gd name="connsiteY1677" fmla="*/ 2849975 h 4405788"/>
              <a:gd name="connsiteX1678" fmla="*/ 1341120 w 8594788"/>
              <a:gd name="connsiteY1678" fmla="*/ 2841593 h 4405788"/>
              <a:gd name="connsiteX1679" fmla="*/ 1312545 w 8594788"/>
              <a:gd name="connsiteY1679" fmla="*/ 2843784 h 4405788"/>
              <a:gd name="connsiteX1680" fmla="*/ 1287780 w 8594788"/>
              <a:gd name="connsiteY1680" fmla="*/ 2850547 h 4405788"/>
              <a:gd name="connsiteX1681" fmla="*/ 1331595 w 8594788"/>
              <a:gd name="connsiteY1681" fmla="*/ 2849975 h 4405788"/>
              <a:gd name="connsiteX1682" fmla="*/ 1364266 w 8594788"/>
              <a:gd name="connsiteY1682" fmla="*/ 2849404 h 4405788"/>
              <a:gd name="connsiteX1683" fmla="*/ 1390174 w 8594788"/>
              <a:gd name="connsiteY1683" fmla="*/ 2838545 h 4405788"/>
              <a:gd name="connsiteX1684" fmla="*/ 1358646 w 8594788"/>
              <a:gd name="connsiteY1684" fmla="*/ 2840736 h 4405788"/>
              <a:gd name="connsiteX1685" fmla="*/ 1402175 w 8594788"/>
              <a:gd name="connsiteY1685" fmla="*/ 2833688 h 4405788"/>
              <a:gd name="connsiteX1686" fmla="*/ 1425607 w 8594788"/>
              <a:gd name="connsiteY1686" fmla="*/ 2824163 h 4405788"/>
              <a:gd name="connsiteX1687" fmla="*/ 1398175 w 8594788"/>
              <a:gd name="connsiteY1687" fmla="*/ 2827496 h 4405788"/>
              <a:gd name="connsiteX1688" fmla="*/ 1374077 w 8594788"/>
              <a:gd name="connsiteY1688" fmla="*/ 2835497 h 4405788"/>
              <a:gd name="connsiteX1689" fmla="*/ 1416368 w 8594788"/>
              <a:gd name="connsiteY1689" fmla="*/ 2832830 h 4405788"/>
              <a:gd name="connsiteX1690" fmla="*/ 1447800 w 8594788"/>
              <a:gd name="connsiteY1690" fmla="*/ 2830830 h 4405788"/>
              <a:gd name="connsiteX1691" fmla="*/ 1473232 w 8594788"/>
              <a:gd name="connsiteY1691" fmla="*/ 2818638 h 4405788"/>
              <a:gd name="connsiteX1692" fmla="*/ 1442561 w 8594788"/>
              <a:gd name="connsiteY1692" fmla="*/ 2822162 h 4405788"/>
              <a:gd name="connsiteX1693" fmla="*/ 1484471 w 8594788"/>
              <a:gd name="connsiteY1693" fmla="*/ 2813209 h 4405788"/>
              <a:gd name="connsiteX1694" fmla="*/ 1507522 w 8594788"/>
              <a:gd name="connsiteY1694" fmla="*/ 2802446 h 4405788"/>
              <a:gd name="connsiteX1695" fmla="*/ 1480947 w 8594788"/>
              <a:gd name="connsiteY1695" fmla="*/ 2807018 h 4405788"/>
              <a:gd name="connsiteX1696" fmla="*/ 1457516 w 8594788"/>
              <a:gd name="connsiteY1696" fmla="*/ 2816543 h 4405788"/>
              <a:gd name="connsiteX1697" fmla="*/ 1498664 w 8594788"/>
              <a:gd name="connsiteY1697" fmla="*/ 2811685 h 4405788"/>
              <a:gd name="connsiteX1698" fmla="*/ 1528953 w 8594788"/>
              <a:gd name="connsiteY1698" fmla="*/ 2808446 h 4405788"/>
              <a:gd name="connsiteX1699" fmla="*/ 1553718 w 8594788"/>
              <a:gd name="connsiteY1699" fmla="*/ 2794921 h 4405788"/>
              <a:gd name="connsiteX1700" fmla="*/ 1524286 w 8594788"/>
              <a:gd name="connsiteY1700" fmla="*/ 2799684 h 4405788"/>
              <a:gd name="connsiteX1701" fmla="*/ 1564577 w 8594788"/>
              <a:gd name="connsiteY1701" fmla="*/ 2788920 h 4405788"/>
              <a:gd name="connsiteX1702" fmla="*/ 1586770 w 8594788"/>
              <a:gd name="connsiteY1702" fmla="*/ 2777014 h 4405788"/>
              <a:gd name="connsiteX1703" fmla="*/ 1561624 w 8594788"/>
              <a:gd name="connsiteY1703" fmla="*/ 2782634 h 4405788"/>
              <a:gd name="connsiteX1704" fmla="*/ 1538478 w 8594788"/>
              <a:gd name="connsiteY1704" fmla="*/ 2793206 h 4405788"/>
              <a:gd name="connsiteX1705" fmla="*/ 1578578 w 8594788"/>
              <a:gd name="connsiteY1705" fmla="*/ 2786825 h 4405788"/>
              <a:gd name="connsiteX1706" fmla="*/ 1608011 w 8594788"/>
              <a:gd name="connsiteY1706" fmla="*/ 2782253 h 4405788"/>
              <a:gd name="connsiteX1707" fmla="*/ 1631823 w 8594788"/>
              <a:gd name="connsiteY1707" fmla="*/ 2767394 h 4405788"/>
              <a:gd name="connsiteX1708" fmla="*/ 1603820 w 8594788"/>
              <a:gd name="connsiteY1708" fmla="*/ 2773299 h 4405788"/>
              <a:gd name="connsiteX1709" fmla="*/ 1642491 w 8594788"/>
              <a:gd name="connsiteY1709" fmla="*/ 2760821 h 4405788"/>
              <a:gd name="connsiteX1710" fmla="*/ 1663541 w 8594788"/>
              <a:gd name="connsiteY1710" fmla="*/ 2747867 h 4405788"/>
              <a:gd name="connsiteX1711" fmla="*/ 1640015 w 8594788"/>
              <a:gd name="connsiteY1711" fmla="*/ 2754344 h 4405788"/>
              <a:gd name="connsiteX1712" fmla="*/ 1617155 w 8594788"/>
              <a:gd name="connsiteY1712" fmla="*/ 2766155 h 4405788"/>
              <a:gd name="connsiteX1713" fmla="*/ 1656493 w 8594788"/>
              <a:gd name="connsiteY1713" fmla="*/ 2757964 h 4405788"/>
              <a:gd name="connsiteX1714" fmla="*/ 1685068 w 8594788"/>
              <a:gd name="connsiteY1714" fmla="*/ 2752249 h 4405788"/>
              <a:gd name="connsiteX1715" fmla="*/ 1708023 w 8594788"/>
              <a:gd name="connsiteY1715" fmla="*/ 2736152 h 4405788"/>
              <a:gd name="connsiteX1716" fmla="*/ 1681353 w 8594788"/>
              <a:gd name="connsiteY1716" fmla="*/ 2743200 h 4405788"/>
              <a:gd name="connsiteX1717" fmla="*/ 1696879 w 8594788"/>
              <a:gd name="connsiteY1717" fmla="*/ 2749772 h 4405788"/>
              <a:gd name="connsiteX1718" fmla="*/ 1726978 w 8594788"/>
              <a:gd name="connsiteY1718" fmla="*/ 2743962 h 4405788"/>
              <a:gd name="connsiteX1719" fmla="*/ 1750695 w 8594788"/>
              <a:gd name="connsiteY1719" fmla="*/ 2724912 h 4405788"/>
              <a:gd name="connsiteX1720" fmla="*/ 1722120 w 8594788"/>
              <a:gd name="connsiteY1720" fmla="*/ 2732342 h 4405788"/>
              <a:gd name="connsiteX1721" fmla="*/ 1696879 w 8594788"/>
              <a:gd name="connsiteY1721" fmla="*/ 2749010 h 4405788"/>
              <a:gd name="connsiteX1722" fmla="*/ 1758887 w 8594788"/>
              <a:gd name="connsiteY1722" fmla="*/ 2718530 h 4405788"/>
              <a:gd name="connsiteX1723" fmla="*/ 1781175 w 8594788"/>
              <a:gd name="connsiteY1723" fmla="*/ 2701004 h 4405788"/>
              <a:gd name="connsiteX1724" fmla="*/ 1755362 w 8594788"/>
              <a:gd name="connsiteY1724" fmla="*/ 2709291 h 4405788"/>
              <a:gd name="connsiteX1725" fmla="*/ 1732121 w 8594788"/>
              <a:gd name="connsiteY1725" fmla="*/ 2724245 h 4405788"/>
              <a:gd name="connsiteX1726" fmla="*/ 1771269 w 8594788"/>
              <a:gd name="connsiteY1726" fmla="*/ 2715387 h 4405788"/>
              <a:gd name="connsiteX1727" fmla="*/ 1799844 w 8594788"/>
              <a:gd name="connsiteY1727" fmla="*/ 2708243 h 4405788"/>
              <a:gd name="connsiteX1728" fmla="*/ 1822895 w 8594788"/>
              <a:gd name="connsiteY1728" fmla="*/ 2687765 h 4405788"/>
              <a:gd name="connsiteX1729" fmla="*/ 1794891 w 8594788"/>
              <a:gd name="connsiteY1729" fmla="*/ 2696528 h 4405788"/>
              <a:gd name="connsiteX1730" fmla="*/ 1831086 w 8594788"/>
              <a:gd name="connsiteY1730" fmla="*/ 2680811 h 4405788"/>
              <a:gd name="connsiteX1731" fmla="*/ 1852613 w 8594788"/>
              <a:gd name="connsiteY1731" fmla="*/ 2661761 h 4405788"/>
              <a:gd name="connsiteX1732" fmla="*/ 1827848 w 8594788"/>
              <a:gd name="connsiteY1732" fmla="*/ 2671286 h 4405788"/>
              <a:gd name="connsiteX1733" fmla="*/ 1805845 w 8594788"/>
              <a:gd name="connsiteY1733" fmla="*/ 2688050 h 4405788"/>
              <a:gd name="connsiteX1734" fmla="*/ 1843469 w 8594788"/>
              <a:gd name="connsiteY1734" fmla="*/ 2677001 h 4405788"/>
              <a:gd name="connsiteX1735" fmla="*/ 1871377 w 8594788"/>
              <a:gd name="connsiteY1735" fmla="*/ 2668524 h 4405788"/>
              <a:gd name="connsiteX1736" fmla="*/ 1893380 w 8594788"/>
              <a:gd name="connsiteY1736" fmla="*/ 2646902 h 4405788"/>
              <a:gd name="connsiteX1737" fmla="*/ 1866805 w 8594788"/>
              <a:gd name="connsiteY1737" fmla="*/ 2656427 h 4405788"/>
              <a:gd name="connsiteX1738" fmla="*/ 1901190 w 8594788"/>
              <a:gd name="connsiteY1738" fmla="*/ 2638901 h 4405788"/>
              <a:gd name="connsiteX1739" fmla="*/ 1921478 w 8594788"/>
              <a:gd name="connsiteY1739" fmla="*/ 2619185 h 4405788"/>
              <a:gd name="connsiteX1740" fmla="*/ 1898333 w 8594788"/>
              <a:gd name="connsiteY1740" fmla="*/ 2628995 h 4405788"/>
              <a:gd name="connsiteX1741" fmla="*/ 1876425 w 8594788"/>
              <a:gd name="connsiteY1741" fmla="*/ 2648045 h 4405788"/>
              <a:gd name="connsiteX1742" fmla="*/ 1913573 w 8594788"/>
              <a:gd name="connsiteY1742" fmla="*/ 2634425 h 4405788"/>
              <a:gd name="connsiteX1743" fmla="*/ 1940243 w 8594788"/>
              <a:gd name="connsiteY1743" fmla="*/ 2624900 h 4405788"/>
              <a:gd name="connsiteX1744" fmla="*/ 1961198 w 8594788"/>
              <a:gd name="connsiteY1744" fmla="*/ 2602040 h 4405788"/>
              <a:gd name="connsiteX1745" fmla="*/ 1936052 w 8594788"/>
              <a:gd name="connsiteY1745" fmla="*/ 2612898 h 4405788"/>
              <a:gd name="connsiteX1746" fmla="*/ 1968913 w 8594788"/>
              <a:gd name="connsiteY1746" fmla="*/ 2593658 h 4405788"/>
              <a:gd name="connsiteX1747" fmla="*/ 1987963 w 8594788"/>
              <a:gd name="connsiteY1747" fmla="*/ 2572703 h 4405788"/>
              <a:gd name="connsiteX1748" fmla="*/ 1965865 w 8594788"/>
              <a:gd name="connsiteY1748" fmla="*/ 2583942 h 4405788"/>
              <a:gd name="connsiteX1749" fmla="*/ 1945100 w 8594788"/>
              <a:gd name="connsiteY1749" fmla="*/ 2603659 h 4405788"/>
              <a:gd name="connsiteX1750" fmla="*/ 1981581 w 8594788"/>
              <a:gd name="connsiteY1750" fmla="*/ 2588228 h 4405788"/>
              <a:gd name="connsiteX1751" fmla="*/ 2006918 w 8594788"/>
              <a:gd name="connsiteY1751" fmla="*/ 2577655 h 4405788"/>
              <a:gd name="connsiteX1752" fmla="*/ 2027111 w 8594788"/>
              <a:gd name="connsiteY1752" fmla="*/ 2553272 h 4405788"/>
              <a:gd name="connsiteX1753" fmla="*/ 2002727 w 8594788"/>
              <a:gd name="connsiteY1753" fmla="*/ 2565463 h 4405788"/>
              <a:gd name="connsiteX1754" fmla="*/ 2034350 w 8594788"/>
              <a:gd name="connsiteY1754" fmla="*/ 2544509 h 4405788"/>
              <a:gd name="connsiteX1755" fmla="*/ 2053400 w 8594788"/>
              <a:gd name="connsiteY1755" fmla="*/ 2522411 h 4405788"/>
              <a:gd name="connsiteX1756" fmla="*/ 2032159 w 8594788"/>
              <a:gd name="connsiteY1756" fmla="*/ 2534698 h 4405788"/>
              <a:gd name="connsiteX1757" fmla="*/ 2012537 w 8594788"/>
              <a:gd name="connsiteY1757" fmla="*/ 2555367 h 4405788"/>
              <a:gd name="connsiteX1758" fmla="*/ 2047018 w 8594788"/>
              <a:gd name="connsiteY1758" fmla="*/ 2538317 h 4405788"/>
              <a:gd name="connsiteX1759" fmla="*/ 2071402 w 8594788"/>
              <a:gd name="connsiteY1759" fmla="*/ 2526411 h 4405788"/>
              <a:gd name="connsiteX1760" fmla="*/ 2090452 w 8594788"/>
              <a:gd name="connsiteY1760" fmla="*/ 2500979 h 4405788"/>
              <a:gd name="connsiteX1761" fmla="*/ 2067401 w 8594788"/>
              <a:gd name="connsiteY1761" fmla="*/ 2514124 h 4405788"/>
              <a:gd name="connsiteX1762" fmla="*/ 2097881 w 8594788"/>
              <a:gd name="connsiteY1762" fmla="*/ 2491359 h 4405788"/>
              <a:gd name="connsiteX1763" fmla="*/ 2115217 w 8594788"/>
              <a:gd name="connsiteY1763" fmla="*/ 2468499 h 4405788"/>
              <a:gd name="connsiteX1764" fmla="*/ 2095595 w 8594788"/>
              <a:gd name="connsiteY1764" fmla="*/ 2481453 h 4405788"/>
              <a:gd name="connsiteX1765" fmla="*/ 2076545 w 8594788"/>
              <a:gd name="connsiteY1765" fmla="*/ 2503361 h 4405788"/>
              <a:gd name="connsiteX1766" fmla="*/ 2110454 w 8594788"/>
              <a:gd name="connsiteY1766" fmla="*/ 2484311 h 4405788"/>
              <a:gd name="connsiteX1767" fmla="*/ 2132267 w 8594788"/>
              <a:gd name="connsiteY1767" fmla="*/ 2472214 h 4405788"/>
              <a:gd name="connsiteX1768" fmla="*/ 2150078 w 8594788"/>
              <a:gd name="connsiteY1768" fmla="*/ 2446115 h 4405788"/>
              <a:gd name="connsiteX1769" fmla="*/ 2129981 w 8594788"/>
              <a:gd name="connsiteY1769" fmla="*/ 2458974 h 4405788"/>
              <a:gd name="connsiteX1770" fmla="*/ 2157222 w 8594788"/>
              <a:gd name="connsiteY1770" fmla="*/ 2435638 h 4405788"/>
              <a:gd name="connsiteX1771" fmla="*/ 2173510 w 8594788"/>
              <a:gd name="connsiteY1771" fmla="*/ 2412111 h 4405788"/>
              <a:gd name="connsiteX1772" fmla="*/ 2156841 w 8594788"/>
              <a:gd name="connsiteY1772" fmla="*/ 2424398 h 4405788"/>
              <a:gd name="connsiteX1773" fmla="*/ 2139029 w 8594788"/>
              <a:gd name="connsiteY1773" fmla="*/ 2447259 h 4405788"/>
              <a:gd name="connsiteX1774" fmla="*/ 2170081 w 8594788"/>
              <a:gd name="connsiteY1774" fmla="*/ 2427446 h 4405788"/>
              <a:gd name="connsiteX1775" fmla="*/ 2192465 w 8594788"/>
              <a:gd name="connsiteY1775" fmla="*/ 2413445 h 4405788"/>
              <a:gd name="connsiteX1776" fmla="*/ 2209514 w 8594788"/>
              <a:gd name="connsiteY1776" fmla="*/ 2386108 h 4405788"/>
              <a:gd name="connsiteX1777" fmla="*/ 2188083 w 8594788"/>
              <a:gd name="connsiteY1777" fmla="*/ 2401538 h 4405788"/>
              <a:gd name="connsiteX1778" fmla="*/ 2203990 w 8594788"/>
              <a:gd name="connsiteY1778" fmla="*/ 2406206 h 4405788"/>
              <a:gd name="connsiteX1779" fmla="*/ 2387346 w 8594788"/>
              <a:gd name="connsiteY1779" fmla="*/ 2298002 h 4405788"/>
              <a:gd name="connsiteX1780" fmla="*/ 4382072 w 8594788"/>
              <a:gd name="connsiteY1780" fmla="*/ 1382459 h 4405788"/>
              <a:gd name="connsiteX1781" fmla="*/ 4565333 w 8594788"/>
              <a:gd name="connsiteY1781" fmla="*/ 1323499 h 4405788"/>
              <a:gd name="connsiteX1782" fmla="*/ 4538663 w 8594788"/>
              <a:gd name="connsiteY1782" fmla="*/ 1231106 h 4405788"/>
              <a:gd name="connsiteX1783" fmla="*/ 4394264 w 8594788"/>
              <a:gd name="connsiteY1783" fmla="*/ 1275969 h 4405788"/>
              <a:gd name="connsiteX1784" fmla="*/ 2411444 w 8594788"/>
              <a:gd name="connsiteY1784" fmla="*/ 2248567 h 4405788"/>
              <a:gd name="connsiteX1785" fmla="*/ 2222183 w 8594788"/>
              <a:gd name="connsiteY1785" fmla="*/ 2377059 h 4405788"/>
              <a:gd name="connsiteX1786" fmla="*/ 2203990 w 8594788"/>
              <a:gd name="connsiteY1786" fmla="*/ 2405729 h 4405788"/>
              <a:gd name="connsiteX1787" fmla="*/ 2406682 w 8594788"/>
              <a:gd name="connsiteY1787" fmla="*/ 2245709 h 4405788"/>
              <a:gd name="connsiteX1788" fmla="*/ 4537520 w 8594788"/>
              <a:gd name="connsiteY1788" fmla="*/ 1227201 h 4405788"/>
              <a:gd name="connsiteX1789" fmla="*/ 4508945 w 8594788"/>
              <a:gd name="connsiteY1789" fmla="*/ 1134047 h 4405788"/>
              <a:gd name="connsiteX1790" fmla="*/ 4403217 w 8594788"/>
              <a:gd name="connsiteY1790" fmla="*/ 1165955 h 4405788"/>
              <a:gd name="connsiteX1791" fmla="*/ 2431542 w 8594788"/>
              <a:gd name="connsiteY1791" fmla="*/ 2196084 h 4405788"/>
              <a:gd name="connsiteX1792" fmla="*/ 2246948 w 8594788"/>
              <a:gd name="connsiteY1792" fmla="*/ 2338959 h 4405788"/>
              <a:gd name="connsiteX1793" fmla="*/ 2229707 w 8594788"/>
              <a:gd name="connsiteY1793" fmla="*/ 2366010 h 4405788"/>
              <a:gd name="connsiteX1794" fmla="*/ 2406682 w 8594788"/>
              <a:gd name="connsiteY1794" fmla="*/ 2245233 h 4405788"/>
              <a:gd name="connsiteX1795" fmla="*/ 4513422 w 8594788"/>
              <a:gd name="connsiteY1795" fmla="*/ 1127665 h 4405788"/>
              <a:gd name="connsiteX1796" fmla="*/ 4672108 w 8594788"/>
              <a:gd name="connsiteY1796" fmla="*/ 1083945 h 4405788"/>
              <a:gd name="connsiteX1797" fmla="*/ 4646200 w 8594788"/>
              <a:gd name="connsiteY1797" fmla="*/ 991267 h 4405788"/>
              <a:gd name="connsiteX1798" fmla="*/ 4482942 w 8594788"/>
              <a:gd name="connsiteY1798" fmla="*/ 1035272 h 4405788"/>
              <a:gd name="connsiteX1799" fmla="*/ 4513422 w 8594788"/>
              <a:gd name="connsiteY1799" fmla="*/ 1127665 h 4405788"/>
              <a:gd name="connsiteX1800" fmla="*/ 4645057 w 8594788"/>
              <a:gd name="connsiteY1800" fmla="*/ 987171 h 4405788"/>
              <a:gd name="connsiteX1801" fmla="*/ 4616482 w 8594788"/>
              <a:gd name="connsiteY1801" fmla="*/ 893064 h 4405788"/>
              <a:gd name="connsiteX1802" fmla="*/ 4448651 w 8594788"/>
              <a:gd name="connsiteY1802" fmla="*/ 937832 h 4405788"/>
              <a:gd name="connsiteX1803" fmla="*/ 4481227 w 8594788"/>
              <a:gd name="connsiteY1803" fmla="*/ 1031177 h 4405788"/>
              <a:gd name="connsiteX1804" fmla="*/ 4645057 w 8594788"/>
              <a:gd name="connsiteY1804" fmla="*/ 987171 h 4405788"/>
              <a:gd name="connsiteX1805" fmla="*/ 4615720 w 8594788"/>
              <a:gd name="connsiteY1805" fmla="*/ 888968 h 4405788"/>
              <a:gd name="connsiteX1806" fmla="*/ 4585431 w 8594788"/>
              <a:gd name="connsiteY1806" fmla="*/ 794576 h 4405788"/>
              <a:gd name="connsiteX1807" fmla="*/ 4427792 w 8594788"/>
              <a:gd name="connsiteY1807" fmla="*/ 836104 h 4405788"/>
              <a:gd name="connsiteX1808" fmla="*/ 4413314 w 8594788"/>
              <a:gd name="connsiteY1808" fmla="*/ 840296 h 4405788"/>
              <a:gd name="connsiteX1809" fmla="*/ 4437222 w 8594788"/>
              <a:gd name="connsiteY1809" fmla="*/ 904780 h 4405788"/>
              <a:gd name="connsiteX1810" fmla="*/ 4447604 w 8594788"/>
              <a:gd name="connsiteY1810" fmla="*/ 933355 h 4405788"/>
              <a:gd name="connsiteX1811" fmla="*/ 4615720 w 8594788"/>
              <a:gd name="connsiteY1811" fmla="*/ 888968 h 4405788"/>
              <a:gd name="connsiteX1812" fmla="*/ 4425220 w 8594788"/>
              <a:gd name="connsiteY1812" fmla="*/ 832390 h 4405788"/>
              <a:gd name="connsiteX1813" fmla="*/ 4584192 w 8594788"/>
              <a:gd name="connsiteY1813" fmla="*/ 790480 h 4405788"/>
              <a:gd name="connsiteX1814" fmla="*/ 4551807 w 8594788"/>
              <a:gd name="connsiteY1814" fmla="*/ 695230 h 4405788"/>
              <a:gd name="connsiteX1815" fmla="*/ 4434459 w 8594788"/>
              <a:gd name="connsiteY1815" fmla="*/ 725519 h 4405788"/>
              <a:gd name="connsiteX1816" fmla="*/ 4375785 w 8594788"/>
              <a:gd name="connsiteY1816" fmla="*/ 742093 h 4405788"/>
              <a:gd name="connsiteX1817" fmla="*/ 4411885 w 8594788"/>
              <a:gd name="connsiteY1817" fmla="*/ 836009 h 4405788"/>
              <a:gd name="connsiteX1818" fmla="*/ 4590765 w 8594788"/>
              <a:gd name="connsiteY1818" fmla="*/ 788956 h 4405788"/>
              <a:gd name="connsiteX1819" fmla="*/ 4766310 w 8594788"/>
              <a:gd name="connsiteY1819" fmla="*/ 749808 h 4405788"/>
              <a:gd name="connsiteX1820" fmla="*/ 4737735 w 8594788"/>
              <a:gd name="connsiteY1820" fmla="*/ 654558 h 4405788"/>
              <a:gd name="connsiteX1821" fmla="*/ 4557999 w 8594788"/>
              <a:gd name="connsiteY1821" fmla="*/ 693896 h 4405788"/>
              <a:gd name="connsiteX1822" fmla="*/ 4590479 w 8594788"/>
              <a:gd name="connsiteY1822" fmla="*/ 788956 h 4405788"/>
              <a:gd name="connsiteX1823" fmla="*/ 4772692 w 8594788"/>
              <a:gd name="connsiteY1823" fmla="*/ 748570 h 4405788"/>
              <a:gd name="connsiteX1824" fmla="*/ 4948428 w 8594788"/>
              <a:gd name="connsiteY1824" fmla="*/ 716471 h 4405788"/>
              <a:gd name="connsiteX1825" fmla="*/ 4924711 w 8594788"/>
              <a:gd name="connsiteY1825" fmla="*/ 621221 h 4405788"/>
              <a:gd name="connsiteX1826" fmla="*/ 4744403 w 8594788"/>
              <a:gd name="connsiteY1826" fmla="*/ 652939 h 4405788"/>
              <a:gd name="connsiteX1827" fmla="*/ 4772406 w 8594788"/>
              <a:gd name="connsiteY1827" fmla="*/ 748570 h 4405788"/>
              <a:gd name="connsiteX1828" fmla="*/ 4954810 w 8594788"/>
              <a:gd name="connsiteY1828" fmla="*/ 715423 h 4405788"/>
              <a:gd name="connsiteX1829" fmla="*/ 5132642 w 8594788"/>
              <a:gd name="connsiteY1829" fmla="*/ 689324 h 4405788"/>
              <a:gd name="connsiteX1830" fmla="*/ 5113592 w 8594788"/>
              <a:gd name="connsiteY1830" fmla="*/ 595598 h 4405788"/>
              <a:gd name="connsiteX1831" fmla="*/ 4931093 w 8594788"/>
              <a:gd name="connsiteY1831" fmla="*/ 620459 h 4405788"/>
              <a:gd name="connsiteX1832" fmla="*/ 4954524 w 8594788"/>
              <a:gd name="connsiteY1832" fmla="*/ 715423 h 4405788"/>
              <a:gd name="connsiteX1833" fmla="*/ 5139119 w 8594788"/>
              <a:gd name="connsiteY1833" fmla="*/ 688467 h 4405788"/>
              <a:gd name="connsiteX1834" fmla="*/ 5316760 w 8594788"/>
              <a:gd name="connsiteY1834" fmla="*/ 668369 h 4405788"/>
              <a:gd name="connsiteX1835" fmla="*/ 5302663 w 8594788"/>
              <a:gd name="connsiteY1835" fmla="*/ 576358 h 4405788"/>
              <a:gd name="connsiteX1836" fmla="*/ 5120069 w 8594788"/>
              <a:gd name="connsiteY1836" fmla="*/ 594836 h 4405788"/>
              <a:gd name="connsiteX1837" fmla="*/ 5138833 w 8594788"/>
              <a:gd name="connsiteY1837" fmla="*/ 688467 h 4405788"/>
              <a:gd name="connsiteX1838" fmla="*/ 5323332 w 8594788"/>
              <a:gd name="connsiteY1838" fmla="*/ 667798 h 4405788"/>
              <a:gd name="connsiteX1839" fmla="*/ 5499926 w 8594788"/>
              <a:gd name="connsiteY1839" fmla="*/ 653034 h 4405788"/>
              <a:gd name="connsiteX1840" fmla="*/ 5490877 w 8594788"/>
              <a:gd name="connsiteY1840" fmla="*/ 563213 h 4405788"/>
              <a:gd name="connsiteX1841" fmla="*/ 5309235 w 8594788"/>
              <a:gd name="connsiteY1841" fmla="*/ 575882 h 4405788"/>
              <a:gd name="connsiteX1842" fmla="*/ 5323047 w 8594788"/>
              <a:gd name="connsiteY1842" fmla="*/ 667798 h 4405788"/>
              <a:gd name="connsiteX1843" fmla="*/ 5506498 w 8594788"/>
              <a:gd name="connsiteY1843" fmla="*/ 652558 h 4405788"/>
              <a:gd name="connsiteX1844" fmla="*/ 5681186 w 8594788"/>
              <a:gd name="connsiteY1844" fmla="*/ 643033 h 4405788"/>
              <a:gd name="connsiteX1845" fmla="*/ 5677186 w 8594788"/>
              <a:gd name="connsiteY1845" fmla="*/ 555784 h 4405788"/>
              <a:gd name="connsiteX1846" fmla="*/ 5497449 w 8594788"/>
              <a:gd name="connsiteY1846" fmla="*/ 563309 h 4405788"/>
              <a:gd name="connsiteX1847" fmla="*/ 5506212 w 8594788"/>
              <a:gd name="connsiteY1847" fmla="*/ 652558 h 4405788"/>
              <a:gd name="connsiteX1848" fmla="*/ 5506498 w 8594788"/>
              <a:gd name="connsiteY1848" fmla="*/ 656654 h 4405788"/>
              <a:gd name="connsiteX1849" fmla="*/ 5512499 w 8594788"/>
              <a:gd name="connsiteY1849" fmla="*/ 744950 h 4405788"/>
              <a:gd name="connsiteX1850" fmla="*/ 5523834 w 8594788"/>
              <a:gd name="connsiteY1850" fmla="*/ 743902 h 4405788"/>
              <a:gd name="connsiteX1851" fmla="*/ 5681568 w 8594788"/>
              <a:gd name="connsiteY1851" fmla="*/ 732282 h 4405788"/>
              <a:gd name="connsiteX1852" fmla="*/ 5680901 w 8594788"/>
              <a:gd name="connsiteY1852" fmla="*/ 646557 h 4405788"/>
              <a:gd name="connsiteX1853" fmla="*/ 5506594 w 8594788"/>
              <a:gd name="connsiteY1853" fmla="*/ 656654 h 4405788"/>
              <a:gd name="connsiteX1854" fmla="*/ 5679377 w 8594788"/>
              <a:gd name="connsiteY1854" fmla="*/ 903542 h 4405788"/>
              <a:gd name="connsiteX1855" fmla="*/ 5833682 w 8594788"/>
              <a:gd name="connsiteY1855" fmla="*/ 888397 h 4405788"/>
              <a:gd name="connsiteX1856" fmla="*/ 5845397 w 8594788"/>
              <a:gd name="connsiteY1856" fmla="*/ 811530 h 4405788"/>
              <a:gd name="connsiteX1857" fmla="*/ 5685377 w 8594788"/>
              <a:gd name="connsiteY1857" fmla="*/ 823246 h 4405788"/>
              <a:gd name="connsiteX1858" fmla="*/ 5679472 w 8594788"/>
              <a:gd name="connsiteY1858" fmla="*/ 903542 h 4405788"/>
              <a:gd name="connsiteX1859" fmla="*/ 5840445 w 8594788"/>
              <a:gd name="connsiteY1859" fmla="*/ 887825 h 4405788"/>
              <a:gd name="connsiteX1860" fmla="*/ 5990559 w 8594788"/>
              <a:gd name="connsiteY1860" fmla="*/ 875824 h 4405788"/>
              <a:gd name="connsiteX1861" fmla="*/ 6007989 w 8594788"/>
              <a:gd name="connsiteY1861" fmla="*/ 802577 h 4405788"/>
              <a:gd name="connsiteX1862" fmla="*/ 5852065 w 8594788"/>
              <a:gd name="connsiteY1862" fmla="*/ 811054 h 4405788"/>
              <a:gd name="connsiteX1863" fmla="*/ 5840540 w 8594788"/>
              <a:gd name="connsiteY1863" fmla="*/ 887825 h 4405788"/>
              <a:gd name="connsiteX1864" fmla="*/ 5997417 w 8594788"/>
              <a:gd name="connsiteY1864" fmla="*/ 875348 h 4405788"/>
              <a:gd name="connsiteX1865" fmla="*/ 6142101 w 8594788"/>
              <a:gd name="connsiteY1865" fmla="*/ 865823 h 4405788"/>
              <a:gd name="connsiteX1866" fmla="*/ 6165438 w 8594788"/>
              <a:gd name="connsiteY1866" fmla="*/ 796100 h 4405788"/>
              <a:gd name="connsiteX1867" fmla="*/ 6014657 w 8594788"/>
              <a:gd name="connsiteY1867" fmla="*/ 801815 h 4405788"/>
              <a:gd name="connsiteX1868" fmla="*/ 5997512 w 8594788"/>
              <a:gd name="connsiteY1868" fmla="*/ 875348 h 4405788"/>
              <a:gd name="connsiteX1869" fmla="*/ 6166676 w 8594788"/>
              <a:gd name="connsiteY1869" fmla="*/ 792385 h 4405788"/>
              <a:gd name="connsiteX1870" fmla="*/ 6185726 w 8594788"/>
              <a:gd name="connsiteY1870" fmla="*/ 719233 h 4405788"/>
              <a:gd name="connsiteX1871" fmla="*/ 6028754 w 8594788"/>
              <a:gd name="connsiteY1871" fmla="*/ 721614 h 4405788"/>
              <a:gd name="connsiteX1872" fmla="*/ 6015133 w 8594788"/>
              <a:gd name="connsiteY1872" fmla="*/ 797814 h 4405788"/>
              <a:gd name="connsiteX1873" fmla="*/ 6166771 w 8594788"/>
              <a:gd name="connsiteY1873" fmla="*/ 792385 h 4405788"/>
              <a:gd name="connsiteX1874" fmla="*/ 6201823 w 8594788"/>
              <a:gd name="connsiteY1874" fmla="*/ 678085 h 4405788"/>
              <a:gd name="connsiteX1875" fmla="*/ 6193727 w 8594788"/>
              <a:gd name="connsiteY1875" fmla="*/ 714756 h 4405788"/>
              <a:gd name="connsiteX1876" fmla="*/ 6344984 w 8594788"/>
              <a:gd name="connsiteY1876" fmla="*/ 714756 h 4405788"/>
              <a:gd name="connsiteX1877" fmla="*/ 6366606 w 8594788"/>
              <a:gd name="connsiteY1877" fmla="*/ 642366 h 4405788"/>
              <a:gd name="connsiteX1878" fmla="*/ 6209348 w 8594788"/>
              <a:gd name="connsiteY1878" fmla="*/ 639032 h 4405788"/>
              <a:gd name="connsiteX1879" fmla="*/ 6201919 w 8594788"/>
              <a:gd name="connsiteY1879" fmla="*/ 678466 h 4405788"/>
              <a:gd name="connsiteX1880" fmla="*/ 6367653 w 8594788"/>
              <a:gd name="connsiteY1880" fmla="*/ 638366 h 4405788"/>
              <a:gd name="connsiteX1881" fmla="*/ 6385370 w 8594788"/>
              <a:gd name="connsiteY1881" fmla="*/ 563309 h 4405788"/>
              <a:gd name="connsiteX1882" fmla="*/ 6222112 w 8594788"/>
              <a:gd name="connsiteY1882" fmla="*/ 556832 h 4405788"/>
              <a:gd name="connsiteX1883" fmla="*/ 6210110 w 8594788"/>
              <a:gd name="connsiteY1883" fmla="*/ 635032 h 4405788"/>
              <a:gd name="connsiteX1884" fmla="*/ 6367749 w 8594788"/>
              <a:gd name="connsiteY1884" fmla="*/ 638747 h 4405788"/>
              <a:gd name="connsiteX1885" fmla="*/ 6374321 w 8594788"/>
              <a:gd name="connsiteY1885" fmla="*/ 638366 h 4405788"/>
              <a:gd name="connsiteX1886" fmla="*/ 6524911 w 8594788"/>
              <a:gd name="connsiteY1886" fmla="*/ 643700 h 4405788"/>
              <a:gd name="connsiteX1887" fmla="*/ 6539294 w 8594788"/>
              <a:gd name="connsiteY1887" fmla="*/ 602171 h 4405788"/>
              <a:gd name="connsiteX1888" fmla="*/ 6548819 w 8594788"/>
              <a:gd name="connsiteY1888" fmla="*/ 571881 h 4405788"/>
              <a:gd name="connsiteX1889" fmla="*/ 6392133 w 8594788"/>
              <a:gd name="connsiteY1889" fmla="*/ 563404 h 4405788"/>
              <a:gd name="connsiteX1890" fmla="*/ 6374416 w 8594788"/>
              <a:gd name="connsiteY1890" fmla="*/ 638937 h 4405788"/>
              <a:gd name="connsiteX1891" fmla="*/ 6545771 w 8594788"/>
              <a:gd name="connsiteY1891" fmla="*/ 602933 h 4405788"/>
              <a:gd name="connsiteX1892" fmla="*/ 6531579 w 8594788"/>
              <a:gd name="connsiteY1892" fmla="*/ 643985 h 4405788"/>
              <a:gd name="connsiteX1893" fmla="*/ 6674454 w 8594788"/>
              <a:gd name="connsiteY1893" fmla="*/ 650748 h 4405788"/>
              <a:gd name="connsiteX1894" fmla="*/ 6704362 w 8594788"/>
              <a:gd name="connsiteY1894" fmla="*/ 582168 h 4405788"/>
              <a:gd name="connsiteX1895" fmla="*/ 6555200 w 8594788"/>
              <a:gd name="connsiteY1895" fmla="*/ 572643 h 4405788"/>
              <a:gd name="connsiteX1896" fmla="*/ 6545866 w 8594788"/>
              <a:gd name="connsiteY1896" fmla="*/ 603504 h 4405788"/>
              <a:gd name="connsiteX1897" fmla="*/ 6681121 w 8594788"/>
              <a:gd name="connsiteY1897" fmla="*/ 651034 h 4405788"/>
              <a:gd name="connsiteX1898" fmla="*/ 6814471 w 8594788"/>
              <a:gd name="connsiteY1898" fmla="*/ 658749 h 4405788"/>
              <a:gd name="connsiteX1899" fmla="*/ 6851523 w 8594788"/>
              <a:gd name="connsiteY1899" fmla="*/ 593312 h 4405788"/>
              <a:gd name="connsiteX1900" fmla="*/ 6711125 w 8594788"/>
              <a:gd name="connsiteY1900" fmla="*/ 582644 h 4405788"/>
              <a:gd name="connsiteX1901" fmla="*/ 6681216 w 8594788"/>
              <a:gd name="connsiteY1901" fmla="*/ 651605 h 4405788"/>
              <a:gd name="connsiteX1902" fmla="*/ 6821044 w 8594788"/>
              <a:gd name="connsiteY1902" fmla="*/ 659130 h 4405788"/>
              <a:gd name="connsiteX1903" fmla="*/ 6888671 w 8594788"/>
              <a:gd name="connsiteY1903" fmla="*/ 663512 h 4405788"/>
              <a:gd name="connsiteX1904" fmla="*/ 6943535 w 8594788"/>
              <a:gd name="connsiteY1904" fmla="*/ 666560 h 4405788"/>
              <a:gd name="connsiteX1905" fmla="*/ 6988207 w 8594788"/>
              <a:gd name="connsiteY1905" fmla="*/ 605028 h 4405788"/>
              <a:gd name="connsiteX1906" fmla="*/ 6858000 w 8594788"/>
              <a:gd name="connsiteY1906" fmla="*/ 593884 h 4405788"/>
              <a:gd name="connsiteX1907" fmla="*/ 6821138 w 8594788"/>
              <a:gd name="connsiteY1907" fmla="*/ 659702 h 4405788"/>
              <a:gd name="connsiteX1908" fmla="*/ 6950583 w 8594788"/>
              <a:gd name="connsiteY1908" fmla="*/ 666845 h 4405788"/>
              <a:gd name="connsiteX1909" fmla="*/ 7064883 w 8594788"/>
              <a:gd name="connsiteY1909" fmla="*/ 669131 h 4405788"/>
              <a:gd name="connsiteX1910" fmla="*/ 7115270 w 8594788"/>
              <a:gd name="connsiteY1910" fmla="*/ 613791 h 4405788"/>
              <a:gd name="connsiteX1911" fmla="*/ 6994875 w 8594788"/>
              <a:gd name="connsiteY1911" fmla="*/ 605600 h 4405788"/>
              <a:gd name="connsiteX1912" fmla="*/ 6950679 w 8594788"/>
              <a:gd name="connsiteY1912" fmla="*/ 667417 h 4405788"/>
              <a:gd name="connsiteX1913" fmla="*/ 7072694 w 8594788"/>
              <a:gd name="connsiteY1913" fmla="*/ 669036 h 4405788"/>
              <a:gd name="connsiteX1914" fmla="*/ 7179374 w 8594788"/>
              <a:gd name="connsiteY1914" fmla="*/ 665417 h 4405788"/>
              <a:gd name="connsiteX1915" fmla="*/ 7187089 w 8594788"/>
              <a:gd name="connsiteY1915" fmla="*/ 659130 h 4405788"/>
              <a:gd name="connsiteX1916" fmla="*/ 7235286 w 8594788"/>
              <a:gd name="connsiteY1916" fmla="*/ 616268 h 4405788"/>
              <a:gd name="connsiteX1917" fmla="*/ 7122605 w 8594788"/>
              <a:gd name="connsiteY1917" fmla="*/ 614077 h 4405788"/>
              <a:gd name="connsiteX1918" fmla="*/ 7073170 w 8594788"/>
              <a:gd name="connsiteY1918" fmla="*/ 669608 h 4405788"/>
              <a:gd name="connsiteX1919" fmla="*/ 7182803 w 8594788"/>
              <a:gd name="connsiteY1919" fmla="*/ 669036 h 4405788"/>
              <a:gd name="connsiteX1920" fmla="*/ 7124795 w 8594788"/>
              <a:gd name="connsiteY1920" fmla="*/ 712470 h 4405788"/>
              <a:gd name="connsiteX1921" fmla="*/ 7215188 w 8594788"/>
              <a:gd name="connsiteY1921" fmla="*/ 698373 h 4405788"/>
              <a:gd name="connsiteX1922" fmla="*/ 7279387 w 8594788"/>
              <a:gd name="connsiteY1922" fmla="*/ 660273 h 4405788"/>
              <a:gd name="connsiteX1923" fmla="*/ 7182898 w 8594788"/>
              <a:gd name="connsiteY1923" fmla="*/ 669893 h 4405788"/>
              <a:gd name="connsiteX1924" fmla="*/ 7173849 w 8594788"/>
              <a:gd name="connsiteY1924" fmla="*/ 669608 h 4405788"/>
              <a:gd name="connsiteX1925" fmla="*/ 7069074 w 8594788"/>
              <a:gd name="connsiteY1925" fmla="*/ 672846 h 4405788"/>
              <a:gd name="connsiteX1926" fmla="*/ 7027164 w 8594788"/>
              <a:gd name="connsiteY1926" fmla="*/ 712756 h 4405788"/>
              <a:gd name="connsiteX1927" fmla="*/ 7015163 w 8594788"/>
              <a:gd name="connsiteY1927" fmla="*/ 723995 h 4405788"/>
              <a:gd name="connsiteX1928" fmla="*/ 7114032 w 8594788"/>
              <a:gd name="connsiteY1928" fmla="*/ 714470 h 4405788"/>
              <a:gd name="connsiteX1929" fmla="*/ 7173945 w 8594788"/>
              <a:gd name="connsiteY1929" fmla="*/ 670465 h 4405788"/>
              <a:gd name="connsiteX1930" fmla="*/ 7009924 w 8594788"/>
              <a:gd name="connsiteY1930" fmla="*/ 727520 h 4405788"/>
              <a:gd name="connsiteX1931" fmla="*/ 6952774 w 8594788"/>
              <a:gd name="connsiteY1931" fmla="*/ 772477 h 4405788"/>
              <a:gd name="connsiteX1932" fmla="*/ 7043071 w 8594788"/>
              <a:gd name="connsiteY1932" fmla="*/ 758000 h 4405788"/>
              <a:gd name="connsiteX1933" fmla="*/ 7106603 w 8594788"/>
              <a:gd name="connsiteY1933" fmla="*/ 718852 h 4405788"/>
              <a:gd name="connsiteX1934" fmla="*/ 7010019 w 8594788"/>
              <a:gd name="connsiteY1934" fmla="*/ 728377 h 4405788"/>
              <a:gd name="connsiteX1935" fmla="*/ 7000970 w 8594788"/>
              <a:gd name="connsiteY1935" fmla="*/ 727996 h 4405788"/>
              <a:gd name="connsiteX1936" fmla="*/ 6895243 w 8594788"/>
              <a:gd name="connsiteY1936" fmla="*/ 731329 h 4405788"/>
              <a:gd name="connsiteX1937" fmla="*/ 6842760 w 8594788"/>
              <a:gd name="connsiteY1937" fmla="*/ 783241 h 4405788"/>
              <a:gd name="connsiteX1938" fmla="*/ 6942106 w 8594788"/>
              <a:gd name="connsiteY1938" fmla="*/ 773716 h 4405788"/>
              <a:gd name="connsiteX1939" fmla="*/ 7001066 w 8594788"/>
              <a:gd name="connsiteY1939" fmla="*/ 728853 h 4405788"/>
              <a:gd name="connsiteX1940" fmla="*/ 6837902 w 8594788"/>
              <a:gd name="connsiteY1940" fmla="*/ 787718 h 4405788"/>
              <a:gd name="connsiteX1941" fmla="*/ 6782181 w 8594788"/>
              <a:gd name="connsiteY1941" fmla="*/ 833819 h 4405788"/>
              <a:gd name="connsiteX1942" fmla="*/ 6873336 w 8594788"/>
              <a:gd name="connsiteY1942" fmla="*/ 818579 h 4405788"/>
              <a:gd name="connsiteX1943" fmla="*/ 6935058 w 8594788"/>
              <a:gd name="connsiteY1943" fmla="*/ 778764 h 4405788"/>
              <a:gd name="connsiteX1944" fmla="*/ 6837998 w 8594788"/>
              <a:gd name="connsiteY1944" fmla="*/ 788575 h 4405788"/>
              <a:gd name="connsiteX1945" fmla="*/ 6829235 w 8594788"/>
              <a:gd name="connsiteY1945" fmla="*/ 787718 h 4405788"/>
              <a:gd name="connsiteX1946" fmla="*/ 6723602 w 8594788"/>
              <a:gd name="connsiteY1946" fmla="*/ 791051 h 4405788"/>
              <a:gd name="connsiteX1947" fmla="*/ 6672739 w 8594788"/>
              <a:gd name="connsiteY1947" fmla="*/ 844582 h 4405788"/>
              <a:gd name="connsiteX1948" fmla="*/ 6771799 w 8594788"/>
              <a:gd name="connsiteY1948" fmla="*/ 835057 h 4405788"/>
              <a:gd name="connsiteX1949" fmla="*/ 6829330 w 8594788"/>
              <a:gd name="connsiteY1949" fmla="*/ 789051 h 4405788"/>
              <a:gd name="connsiteX1950" fmla="*/ 6668262 w 8594788"/>
              <a:gd name="connsiteY1950" fmla="*/ 849059 h 4405788"/>
              <a:gd name="connsiteX1951" fmla="*/ 6613493 w 8594788"/>
              <a:gd name="connsiteY1951" fmla="*/ 896684 h 4405788"/>
              <a:gd name="connsiteX1952" fmla="*/ 6703695 w 8594788"/>
              <a:gd name="connsiteY1952" fmla="*/ 881063 h 4405788"/>
              <a:gd name="connsiteX1953" fmla="*/ 6765227 w 8594788"/>
              <a:gd name="connsiteY1953" fmla="*/ 839248 h 4405788"/>
              <a:gd name="connsiteX1954" fmla="*/ 6668358 w 8594788"/>
              <a:gd name="connsiteY1954" fmla="*/ 850392 h 4405788"/>
              <a:gd name="connsiteX1955" fmla="*/ 6659690 w 8594788"/>
              <a:gd name="connsiteY1955" fmla="*/ 849630 h 4405788"/>
              <a:gd name="connsiteX1956" fmla="*/ 6573965 w 8594788"/>
              <a:gd name="connsiteY1956" fmla="*/ 853059 h 4405788"/>
              <a:gd name="connsiteX1957" fmla="*/ 6553105 w 8594788"/>
              <a:gd name="connsiteY1957" fmla="*/ 853059 h 4405788"/>
              <a:gd name="connsiteX1958" fmla="*/ 6503956 w 8594788"/>
              <a:gd name="connsiteY1958" fmla="*/ 908304 h 4405788"/>
              <a:gd name="connsiteX1959" fmla="*/ 6602921 w 8594788"/>
              <a:gd name="connsiteY1959" fmla="*/ 898112 h 4405788"/>
              <a:gd name="connsiteX1960" fmla="*/ 6659785 w 8594788"/>
              <a:gd name="connsiteY1960" fmla="*/ 850964 h 4405788"/>
              <a:gd name="connsiteX1961" fmla="*/ 6500336 w 8594788"/>
              <a:gd name="connsiteY1961" fmla="*/ 914495 h 4405788"/>
              <a:gd name="connsiteX1962" fmla="*/ 6447092 w 8594788"/>
              <a:gd name="connsiteY1962" fmla="*/ 964406 h 4405788"/>
              <a:gd name="connsiteX1963" fmla="*/ 6537103 w 8594788"/>
              <a:gd name="connsiteY1963" fmla="*/ 948119 h 4405788"/>
              <a:gd name="connsiteX1964" fmla="*/ 6597396 w 8594788"/>
              <a:gd name="connsiteY1964" fmla="*/ 904780 h 4405788"/>
              <a:gd name="connsiteX1965" fmla="*/ 6500336 w 8594788"/>
              <a:gd name="connsiteY1965" fmla="*/ 914495 h 4405788"/>
              <a:gd name="connsiteX1966" fmla="*/ 6491954 w 8594788"/>
              <a:gd name="connsiteY1966" fmla="*/ 915067 h 4405788"/>
              <a:gd name="connsiteX1967" fmla="*/ 6470047 w 8594788"/>
              <a:gd name="connsiteY1967" fmla="*/ 916400 h 4405788"/>
              <a:gd name="connsiteX1968" fmla="*/ 6384322 w 8594788"/>
              <a:gd name="connsiteY1968" fmla="*/ 921353 h 4405788"/>
              <a:gd name="connsiteX1969" fmla="*/ 6338507 w 8594788"/>
              <a:gd name="connsiteY1969" fmla="*/ 976979 h 4405788"/>
              <a:gd name="connsiteX1970" fmla="*/ 6364891 w 8594788"/>
              <a:gd name="connsiteY1970" fmla="*/ 974408 h 4405788"/>
              <a:gd name="connsiteX1971" fmla="*/ 6437662 w 8594788"/>
              <a:gd name="connsiteY1971" fmla="*/ 965835 h 4405788"/>
              <a:gd name="connsiteX1972" fmla="*/ 6492145 w 8594788"/>
              <a:gd name="connsiteY1972" fmla="*/ 915162 h 4405788"/>
              <a:gd name="connsiteX1973" fmla="*/ 6365558 w 8594788"/>
              <a:gd name="connsiteY1973" fmla="*/ 978408 h 4405788"/>
              <a:gd name="connsiteX1974" fmla="*/ 6334030 w 8594788"/>
              <a:gd name="connsiteY1974" fmla="*/ 981456 h 4405788"/>
              <a:gd name="connsiteX1975" fmla="*/ 6283071 w 8594788"/>
              <a:gd name="connsiteY1975" fmla="*/ 1032986 h 4405788"/>
              <a:gd name="connsiteX1976" fmla="*/ 6372797 w 8594788"/>
              <a:gd name="connsiteY1976" fmla="*/ 1015841 h 4405788"/>
              <a:gd name="connsiteX1977" fmla="*/ 6431471 w 8594788"/>
              <a:gd name="connsiteY1977" fmla="*/ 970788 h 4405788"/>
              <a:gd name="connsiteX1978" fmla="*/ 6365558 w 8594788"/>
              <a:gd name="connsiteY1978" fmla="*/ 978503 h 4405788"/>
              <a:gd name="connsiteX1979" fmla="*/ 6325648 w 8594788"/>
              <a:gd name="connsiteY1979" fmla="*/ 982313 h 4405788"/>
              <a:gd name="connsiteX1980" fmla="*/ 6214682 w 8594788"/>
              <a:gd name="connsiteY1980" fmla="*/ 993648 h 4405788"/>
              <a:gd name="connsiteX1981" fmla="*/ 6172105 w 8594788"/>
              <a:gd name="connsiteY1981" fmla="*/ 1049179 h 4405788"/>
              <a:gd name="connsiteX1982" fmla="*/ 6259735 w 8594788"/>
              <a:gd name="connsiteY1982" fmla="*/ 1036511 h 4405788"/>
              <a:gd name="connsiteX1983" fmla="*/ 6273642 w 8594788"/>
              <a:gd name="connsiteY1983" fmla="*/ 1034415 h 4405788"/>
              <a:gd name="connsiteX1984" fmla="*/ 6325648 w 8594788"/>
              <a:gd name="connsiteY1984" fmla="*/ 982409 h 4405788"/>
              <a:gd name="connsiteX1985" fmla="*/ 6261164 w 8594788"/>
              <a:gd name="connsiteY1985" fmla="*/ 1040511 h 4405788"/>
              <a:gd name="connsiteX1986" fmla="*/ 6168009 w 8594788"/>
              <a:gd name="connsiteY1986" fmla="*/ 1053941 h 4405788"/>
              <a:gd name="connsiteX1987" fmla="*/ 6120384 w 8594788"/>
              <a:gd name="connsiteY1987" fmla="*/ 1105281 h 4405788"/>
              <a:gd name="connsiteX1988" fmla="*/ 6154388 w 8594788"/>
              <a:gd name="connsiteY1988" fmla="*/ 1098614 h 4405788"/>
              <a:gd name="connsiteX1989" fmla="*/ 6210395 w 8594788"/>
              <a:gd name="connsiteY1989" fmla="*/ 1086517 h 4405788"/>
              <a:gd name="connsiteX1990" fmla="*/ 6267545 w 8594788"/>
              <a:gd name="connsiteY1990" fmla="*/ 1039463 h 4405788"/>
              <a:gd name="connsiteX1991" fmla="*/ 6159532 w 8594788"/>
              <a:gd name="connsiteY1991" fmla="*/ 1055275 h 4405788"/>
              <a:gd name="connsiteX1992" fmla="*/ 6046089 w 8594788"/>
              <a:gd name="connsiteY1992" fmla="*/ 1072801 h 4405788"/>
              <a:gd name="connsiteX1993" fmla="*/ 6006465 w 8594788"/>
              <a:gd name="connsiteY1993" fmla="*/ 1128332 h 4405788"/>
              <a:gd name="connsiteX1994" fmla="*/ 6111240 w 8594788"/>
              <a:gd name="connsiteY1994" fmla="*/ 1107186 h 4405788"/>
              <a:gd name="connsiteX1995" fmla="*/ 6159532 w 8594788"/>
              <a:gd name="connsiteY1995" fmla="*/ 1055370 h 4405788"/>
              <a:gd name="connsiteX1996" fmla="*/ 6002370 w 8594788"/>
              <a:gd name="connsiteY1996" fmla="*/ 1133570 h 4405788"/>
              <a:gd name="connsiteX1997" fmla="*/ 5958650 w 8594788"/>
              <a:gd name="connsiteY1997" fmla="*/ 1184529 h 4405788"/>
              <a:gd name="connsiteX1998" fmla="*/ 6049899 w 8594788"/>
              <a:gd name="connsiteY1998" fmla="*/ 1160907 h 4405788"/>
              <a:gd name="connsiteX1999" fmla="*/ 6051614 w 8594788"/>
              <a:gd name="connsiteY1999" fmla="*/ 1160431 h 4405788"/>
              <a:gd name="connsiteX2000" fmla="*/ 6105716 w 8594788"/>
              <a:gd name="connsiteY2000" fmla="*/ 1112806 h 4405788"/>
              <a:gd name="connsiteX2001" fmla="*/ 6002370 w 8594788"/>
              <a:gd name="connsiteY2001" fmla="*/ 1133570 h 4405788"/>
              <a:gd name="connsiteX2002" fmla="*/ 5993512 w 8594788"/>
              <a:gd name="connsiteY2002" fmla="*/ 1135380 h 4405788"/>
              <a:gd name="connsiteX2003" fmla="*/ 5879212 w 8594788"/>
              <a:gd name="connsiteY2003" fmla="*/ 1160050 h 4405788"/>
              <a:gd name="connsiteX2004" fmla="*/ 5841778 w 8594788"/>
              <a:gd name="connsiteY2004" fmla="*/ 1216152 h 4405788"/>
              <a:gd name="connsiteX2005" fmla="*/ 5948934 w 8594788"/>
              <a:gd name="connsiteY2005" fmla="*/ 1187577 h 4405788"/>
              <a:gd name="connsiteX2006" fmla="*/ 5993512 w 8594788"/>
              <a:gd name="connsiteY2006" fmla="*/ 1135380 h 4405788"/>
              <a:gd name="connsiteX2007" fmla="*/ 5837015 w 8594788"/>
              <a:gd name="connsiteY2007" fmla="*/ 1221772 h 4405788"/>
              <a:gd name="connsiteX2008" fmla="*/ 5796058 w 8594788"/>
              <a:gd name="connsiteY2008" fmla="*/ 1272826 h 4405788"/>
              <a:gd name="connsiteX2009" fmla="*/ 5893213 w 8594788"/>
              <a:gd name="connsiteY2009" fmla="*/ 1240155 h 4405788"/>
              <a:gd name="connsiteX2010" fmla="*/ 5942648 w 8594788"/>
              <a:gd name="connsiteY2010" fmla="*/ 1193197 h 4405788"/>
              <a:gd name="connsiteX2011" fmla="*/ 5837015 w 8594788"/>
              <a:gd name="connsiteY2011" fmla="*/ 1221772 h 4405788"/>
              <a:gd name="connsiteX2012" fmla="*/ 5827490 w 8594788"/>
              <a:gd name="connsiteY2012" fmla="*/ 1224344 h 4405788"/>
              <a:gd name="connsiteX2013" fmla="*/ 5713190 w 8594788"/>
              <a:gd name="connsiteY2013" fmla="*/ 1256728 h 4405788"/>
              <a:gd name="connsiteX2014" fmla="*/ 5677186 w 8594788"/>
              <a:gd name="connsiteY2014" fmla="*/ 1313878 h 4405788"/>
              <a:gd name="connsiteX2015" fmla="*/ 5785104 w 8594788"/>
              <a:gd name="connsiteY2015" fmla="*/ 1276445 h 4405788"/>
              <a:gd name="connsiteX2016" fmla="*/ 5827872 w 8594788"/>
              <a:gd name="connsiteY2016" fmla="*/ 1224344 h 4405788"/>
              <a:gd name="connsiteX2017" fmla="*/ 5672995 w 8594788"/>
              <a:gd name="connsiteY2017" fmla="*/ 1320165 h 4405788"/>
              <a:gd name="connsiteX2018" fmla="*/ 5632990 w 8594788"/>
              <a:gd name="connsiteY2018" fmla="*/ 1372648 h 4405788"/>
              <a:gd name="connsiteX2019" fmla="*/ 5732240 w 8594788"/>
              <a:gd name="connsiteY2019" fmla="*/ 1330357 h 4405788"/>
              <a:gd name="connsiteX2020" fmla="*/ 5779104 w 8594788"/>
              <a:gd name="connsiteY2020" fmla="*/ 1283303 h 4405788"/>
              <a:gd name="connsiteX2021" fmla="*/ 5672995 w 8594788"/>
              <a:gd name="connsiteY2021" fmla="*/ 1320165 h 4405788"/>
              <a:gd name="connsiteX2022" fmla="*/ 5663470 w 8594788"/>
              <a:gd name="connsiteY2022" fmla="*/ 1323499 h 4405788"/>
              <a:gd name="connsiteX2023" fmla="*/ 5550789 w 8594788"/>
              <a:gd name="connsiteY2023" fmla="*/ 1363790 h 4405788"/>
              <a:gd name="connsiteX2024" fmla="*/ 5515356 w 8594788"/>
              <a:gd name="connsiteY2024" fmla="*/ 1423416 h 4405788"/>
              <a:gd name="connsiteX2025" fmla="*/ 5621370 w 8594788"/>
              <a:gd name="connsiteY2025" fmla="*/ 1377506 h 4405788"/>
              <a:gd name="connsiteX2026" fmla="*/ 5663470 w 8594788"/>
              <a:gd name="connsiteY2026" fmla="*/ 1323499 h 4405788"/>
              <a:gd name="connsiteX2027" fmla="*/ 5511070 w 8594788"/>
              <a:gd name="connsiteY2027" fmla="*/ 1430369 h 4405788"/>
              <a:gd name="connsiteX2028" fmla="*/ 5470017 w 8594788"/>
              <a:gd name="connsiteY2028" fmla="*/ 1486567 h 4405788"/>
              <a:gd name="connsiteX2029" fmla="*/ 5486781 w 8594788"/>
              <a:gd name="connsiteY2029" fmla="*/ 1477804 h 4405788"/>
              <a:gd name="connsiteX2030" fmla="*/ 5566410 w 8594788"/>
              <a:gd name="connsiteY2030" fmla="*/ 1435894 h 4405788"/>
              <a:gd name="connsiteX2031" fmla="*/ 5614702 w 8594788"/>
              <a:gd name="connsiteY2031" fmla="*/ 1385507 h 4405788"/>
              <a:gd name="connsiteX2032" fmla="*/ 5500974 w 8594788"/>
              <a:gd name="connsiteY2032" fmla="*/ 1434846 h 4405788"/>
              <a:gd name="connsiteX2033" fmla="*/ 5393246 w 8594788"/>
              <a:gd name="connsiteY2033" fmla="*/ 1482471 h 4405788"/>
              <a:gd name="connsiteX2034" fmla="*/ 5357432 w 8594788"/>
              <a:gd name="connsiteY2034" fmla="*/ 1546289 h 4405788"/>
              <a:gd name="connsiteX2035" fmla="*/ 5456968 w 8594788"/>
              <a:gd name="connsiteY2035" fmla="*/ 1493996 h 4405788"/>
              <a:gd name="connsiteX2036" fmla="*/ 5500688 w 8594788"/>
              <a:gd name="connsiteY2036" fmla="*/ 1434846 h 4405788"/>
              <a:gd name="connsiteX2037" fmla="*/ 5352002 w 8594788"/>
              <a:gd name="connsiteY2037" fmla="*/ 1553813 h 4405788"/>
              <a:gd name="connsiteX2038" fmla="*/ 5321618 w 8594788"/>
              <a:gd name="connsiteY2038" fmla="*/ 1598295 h 4405788"/>
              <a:gd name="connsiteX2039" fmla="*/ 5307235 w 8594788"/>
              <a:gd name="connsiteY2039" fmla="*/ 1617345 h 4405788"/>
              <a:gd name="connsiteX2040" fmla="*/ 5392008 w 8594788"/>
              <a:gd name="connsiteY2040" fmla="*/ 1563624 h 4405788"/>
              <a:gd name="connsiteX2041" fmla="*/ 5420583 w 8594788"/>
              <a:gd name="connsiteY2041" fmla="*/ 1534192 h 4405788"/>
              <a:gd name="connsiteX2042" fmla="*/ 5449158 w 8594788"/>
              <a:gd name="connsiteY2042" fmla="*/ 1502950 h 4405788"/>
              <a:gd name="connsiteX2043" fmla="*/ 5315617 w 8594788"/>
              <a:gd name="connsiteY2043" fmla="*/ 1596581 h 4405788"/>
              <a:gd name="connsiteX2044" fmla="*/ 5341334 w 8594788"/>
              <a:gd name="connsiteY2044" fmla="*/ 1559433 h 4405788"/>
              <a:gd name="connsiteX2045" fmla="*/ 5241893 w 8594788"/>
              <a:gd name="connsiteY2045" fmla="*/ 1611344 h 4405788"/>
              <a:gd name="connsiteX2046" fmla="*/ 5217033 w 8594788"/>
              <a:gd name="connsiteY2046" fmla="*/ 1660207 h 4405788"/>
              <a:gd name="connsiteX2047" fmla="*/ 5205413 w 8594788"/>
              <a:gd name="connsiteY2047" fmla="*/ 1680877 h 4405788"/>
              <a:gd name="connsiteX2048" fmla="*/ 5293519 w 8594788"/>
              <a:gd name="connsiteY2048" fmla="*/ 1626108 h 4405788"/>
              <a:gd name="connsiteX2049" fmla="*/ 5315617 w 8594788"/>
              <a:gd name="connsiteY2049" fmla="*/ 1596581 h 4405788"/>
              <a:gd name="connsiteX2050" fmla="*/ 5200460 w 8594788"/>
              <a:gd name="connsiteY2050" fmla="*/ 1689640 h 4405788"/>
              <a:gd name="connsiteX2051" fmla="*/ 5161598 w 8594788"/>
              <a:gd name="connsiteY2051" fmla="*/ 1756315 h 4405788"/>
              <a:gd name="connsiteX2052" fmla="*/ 5235988 w 8594788"/>
              <a:gd name="connsiteY2052" fmla="*/ 1700975 h 4405788"/>
              <a:gd name="connsiteX2053" fmla="*/ 5285232 w 8594788"/>
              <a:gd name="connsiteY2053" fmla="*/ 1637252 h 4405788"/>
              <a:gd name="connsiteX2054" fmla="*/ 5200460 w 8594788"/>
              <a:gd name="connsiteY2054" fmla="*/ 1689640 h 4405788"/>
              <a:gd name="connsiteX2055" fmla="*/ 5189792 w 8594788"/>
              <a:gd name="connsiteY2055" fmla="*/ 1696212 h 4405788"/>
              <a:gd name="connsiteX2056" fmla="*/ 5101495 w 8594788"/>
              <a:gd name="connsiteY2056" fmla="*/ 1749552 h 4405788"/>
              <a:gd name="connsiteX2057" fmla="*/ 5071396 w 8594788"/>
              <a:gd name="connsiteY2057" fmla="*/ 1820799 h 4405788"/>
              <a:gd name="connsiteX2058" fmla="*/ 5148929 w 8594788"/>
              <a:gd name="connsiteY2058" fmla="*/ 1765364 h 4405788"/>
              <a:gd name="connsiteX2059" fmla="*/ 5189792 w 8594788"/>
              <a:gd name="connsiteY2059" fmla="*/ 1696212 h 4405788"/>
              <a:gd name="connsiteX2060" fmla="*/ 5067491 w 8594788"/>
              <a:gd name="connsiteY2060" fmla="*/ 1829562 h 4405788"/>
              <a:gd name="connsiteX2061" fmla="*/ 5036344 w 8594788"/>
              <a:gd name="connsiteY2061" fmla="*/ 1896237 h 4405788"/>
              <a:gd name="connsiteX2062" fmla="*/ 5100733 w 8594788"/>
              <a:gd name="connsiteY2062" fmla="*/ 1841373 h 4405788"/>
              <a:gd name="connsiteX2063" fmla="*/ 5142167 w 8594788"/>
              <a:gd name="connsiteY2063" fmla="*/ 1776222 h 4405788"/>
              <a:gd name="connsiteX2064" fmla="*/ 5067491 w 8594788"/>
              <a:gd name="connsiteY2064" fmla="*/ 1829753 h 4405788"/>
              <a:gd name="connsiteX2065" fmla="*/ 5057966 w 8594788"/>
              <a:gd name="connsiteY2065" fmla="*/ 1836325 h 4405788"/>
              <a:gd name="connsiteX2066" fmla="*/ 4978718 w 8594788"/>
              <a:gd name="connsiteY2066" fmla="*/ 1890427 h 4405788"/>
              <a:gd name="connsiteX2067" fmla="*/ 4955477 w 8594788"/>
              <a:gd name="connsiteY2067" fmla="*/ 1962150 h 4405788"/>
              <a:gd name="connsiteX2068" fmla="*/ 5025200 w 8594788"/>
              <a:gd name="connsiteY2068" fmla="*/ 1905953 h 4405788"/>
              <a:gd name="connsiteX2069" fmla="*/ 5057680 w 8594788"/>
              <a:gd name="connsiteY2069" fmla="*/ 1836515 h 4405788"/>
              <a:gd name="connsiteX2070" fmla="*/ 4952048 w 8594788"/>
              <a:gd name="connsiteY2070" fmla="*/ 1971770 h 4405788"/>
              <a:gd name="connsiteX2071" fmla="*/ 4926902 w 8594788"/>
              <a:gd name="connsiteY2071" fmla="*/ 2039398 h 4405788"/>
              <a:gd name="connsiteX2072" fmla="*/ 4985004 w 8594788"/>
              <a:gd name="connsiteY2072" fmla="*/ 1983677 h 4405788"/>
              <a:gd name="connsiteX2073" fmla="*/ 5019199 w 8594788"/>
              <a:gd name="connsiteY2073" fmla="*/ 1918049 h 4405788"/>
              <a:gd name="connsiteX2074" fmla="*/ 4952048 w 8594788"/>
              <a:gd name="connsiteY2074" fmla="*/ 1971770 h 4405788"/>
              <a:gd name="connsiteX2075" fmla="*/ 4942523 w 8594788"/>
              <a:gd name="connsiteY2075" fmla="*/ 1978819 h 4405788"/>
              <a:gd name="connsiteX2076" fmla="*/ 4871752 w 8594788"/>
              <a:gd name="connsiteY2076" fmla="*/ 2032254 h 4405788"/>
              <a:gd name="connsiteX2077" fmla="*/ 4854798 w 8594788"/>
              <a:gd name="connsiteY2077" fmla="*/ 2103882 h 4405788"/>
              <a:gd name="connsiteX2078" fmla="*/ 4915853 w 8594788"/>
              <a:gd name="connsiteY2078" fmla="*/ 2049494 h 4405788"/>
              <a:gd name="connsiteX2079" fmla="*/ 4942809 w 8594788"/>
              <a:gd name="connsiteY2079" fmla="*/ 1978533 h 4405788"/>
              <a:gd name="connsiteX2080" fmla="*/ 4852321 w 8594788"/>
              <a:gd name="connsiteY2080" fmla="*/ 2112931 h 4405788"/>
              <a:gd name="connsiteX2081" fmla="*/ 4833271 w 8594788"/>
              <a:gd name="connsiteY2081" fmla="*/ 2178653 h 4405788"/>
              <a:gd name="connsiteX2082" fmla="*/ 4883278 w 8594788"/>
              <a:gd name="connsiteY2082" fmla="*/ 2125218 h 4405788"/>
              <a:gd name="connsiteX2083" fmla="*/ 4910995 w 8594788"/>
              <a:gd name="connsiteY2083" fmla="*/ 2060924 h 4405788"/>
              <a:gd name="connsiteX2084" fmla="*/ 4852607 w 8594788"/>
              <a:gd name="connsiteY2084" fmla="*/ 2112645 h 4405788"/>
              <a:gd name="connsiteX2085" fmla="*/ 4843749 w 8594788"/>
              <a:gd name="connsiteY2085" fmla="*/ 2120265 h 4405788"/>
              <a:gd name="connsiteX2086" fmla="*/ 4777074 w 8594788"/>
              <a:gd name="connsiteY2086" fmla="*/ 2174843 h 4405788"/>
              <a:gd name="connsiteX2087" fmla="*/ 4764882 w 8594788"/>
              <a:gd name="connsiteY2087" fmla="*/ 2246090 h 4405788"/>
              <a:gd name="connsiteX2088" fmla="*/ 4823460 w 8594788"/>
              <a:gd name="connsiteY2088" fmla="*/ 2188940 h 4405788"/>
              <a:gd name="connsiteX2089" fmla="*/ 4844320 w 8594788"/>
              <a:gd name="connsiteY2089" fmla="*/ 2119979 h 4405788"/>
              <a:gd name="connsiteX2090" fmla="*/ 4763262 w 8594788"/>
              <a:gd name="connsiteY2090" fmla="*/ 2255139 h 4405788"/>
              <a:gd name="connsiteX2091" fmla="*/ 4748403 w 8594788"/>
              <a:gd name="connsiteY2091" fmla="*/ 2321814 h 4405788"/>
              <a:gd name="connsiteX2092" fmla="*/ 4796600 w 8594788"/>
              <a:gd name="connsiteY2092" fmla="*/ 2265426 h 4405788"/>
              <a:gd name="connsiteX2093" fmla="*/ 4797171 w 8594788"/>
              <a:gd name="connsiteY2093" fmla="*/ 2264664 h 4405788"/>
              <a:gd name="connsiteX2094" fmla="*/ 4819936 w 8594788"/>
              <a:gd name="connsiteY2094" fmla="*/ 2200085 h 4405788"/>
              <a:gd name="connsiteX2095" fmla="*/ 4763548 w 8594788"/>
              <a:gd name="connsiteY2095" fmla="*/ 2254853 h 4405788"/>
              <a:gd name="connsiteX2096" fmla="*/ 4755071 w 8594788"/>
              <a:gd name="connsiteY2096" fmla="*/ 2262664 h 4405788"/>
              <a:gd name="connsiteX2097" fmla="*/ 4694206 w 8594788"/>
              <a:gd name="connsiteY2097" fmla="*/ 2316480 h 4405788"/>
              <a:gd name="connsiteX2098" fmla="*/ 4686110 w 8594788"/>
              <a:gd name="connsiteY2098" fmla="*/ 2388203 h 4405788"/>
              <a:gd name="connsiteX2099" fmla="*/ 4739069 w 8594788"/>
              <a:gd name="connsiteY2099" fmla="*/ 2332577 h 4405788"/>
              <a:gd name="connsiteX2100" fmla="*/ 4755357 w 8594788"/>
              <a:gd name="connsiteY2100" fmla="*/ 2262378 h 4405788"/>
              <a:gd name="connsiteX2101" fmla="*/ 4684776 w 8594788"/>
              <a:gd name="connsiteY2101" fmla="*/ 2397347 h 4405788"/>
              <a:gd name="connsiteX2102" fmla="*/ 4673918 w 8594788"/>
              <a:gd name="connsiteY2102" fmla="*/ 2462975 h 4405788"/>
              <a:gd name="connsiteX2103" fmla="*/ 4717923 w 8594788"/>
              <a:gd name="connsiteY2103" fmla="*/ 2407063 h 4405788"/>
              <a:gd name="connsiteX2104" fmla="*/ 4736116 w 8594788"/>
              <a:gd name="connsiteY2104" fmla="*/ 2343912 h 4405788"/>
              <a:gd name="connsiteX2105" fmla="*/ 4685062 w 8594788"/>
              <a:gd name="connsiteY2105" fmla="*/ 2397062 h 4405788"/>
              <a:gd name="connsiteX2106" fmla="*/ 4677061 w 8594788"/>
              <a:gd name="connsiteY2106" fmla="*/ 2404872 h 4405788"/>
              <a:gd name="connsiteX2107" fmla="*/ 4265391 w 8594788"/>
              <a:gd name="connsiteY2107" fmla="*/ 2699480 h 4405788"/>
              <a:gd name="connsiteX2108" fmla="*/ 3411950 w 8594788"/>
              <a:gd name="connsiteY2108" fmla="*/ 2944654 h 4405788"/>
              <a:gd name="connsiteX2109" fmla="*/ 2154079 w 8594788"/>
              <a:gd name="connsiteY2109" fmla="*/ 2929890 h 4405788"/>
              <a:gd name="connsiteX2110" fmla="*/ 1921097 w 8594788"/>
              <a:gd name="connsiteY2110" fmla="*/ 2905982 h 4405788"/>
              <a:gd name="connsiteX2111" fmla="*/ 1901000 w 8594788"/>
              <a:gd name="connsiteY2111" fmla="*/ 2944940 h 4405788"/>
              <a:gd name="connsiteX2112" fmla="*/ 2135886 w 8594788"/>
              <a:gd name="connsiteY2112" fmla="*/ 2978277 h 4405788"/>
              <a:gd name="connsiteX2113" fmla="*/ 3292507 w 8594788"/>
              <a:gd name="connsiteY2113" fmla="*/ 3046762 h 4405788"/>
              <a:gd name="connsiteX2114" fmla="*/ 4098131 w 8594788"/>
              <a:gd name="connsiteY2114" fmla="*/ 2877788 h 4405788"/>
              <a:gd name="connsiteX2115" fmla="*/ 4665059 w 8594788"/>
              <a:gd name="connsiteY2115" fmla="*/ 2473452 h 4405788"/>
              <a:gd name="connsiteX2116" fmla="*/ 4677347 w 8594788"/>
              <a:gd name="connsiteY2116" fmla="*/ 2404586 h 4405788"/>
              <a:gd name="connsiteX2117" fmla="*/ 4101751 w 8594788"/>
              <a:gd name="connsiteY2117" fmla="*/ 2881122 h 4405788"/>
              <a:gd name="connsiteX2118" fmla="*/ 3293174 w 8594788"/>
              <a:gd name="connsiteY2118" fmla="*/ 3050762 h 4405788"/>
              <a:gd name="connsiteX2119" fmla="*/ 3046857 w 8594788"/>
              <a:gd name="connsiteY2119" fmla="*/ 3058097 h 4405788"/>
              <a:gd name="connsiteX2120" fmla="*/ 2134362 w 8594788"/>
              <a:gd name="connsiteY2120" fmla="*/ 2981897 h 4405788"/>
              <a:gd name="connsiteX2121" fmla="*/ 1898999 w 8594788"/>
              <a:gd name="connsiteY2121" fmla="*/ 2948464 h 4405788"/>
              <a:gd name="connsiteX2122" fmla="*/ 1878997 w 8594788"/>
              <a:gd name="connsiteY2122" fmla="*/ 2987802 h 4405788"/>
              <a:gd name="connsiteX2123" fmla="*/ 2116550 w 8594788"/>
              <a:gd name="connsiteY2123" fmla="*/ 3030284 h 4405788"/>
              <a:gd name="connsiteX2124" fmla="*/ 3297650 w 8594788"/>
              <a:gd name="connsiteY2124" fmla="*/ 3139821 h 4405788"/>
              <a:gd name="connsiteX2125" fmla="*/ 4101180 w 8594788"/>
              <a:gd name="connsiteY2125" fmla="*/ 2983040 h 4405788"/>
              <a:gd name="connsiteX2126" fmla="*/ 4646772 w 8594788"/>
              <a:gd name="connsiteY2126" fmla="*/ 2552795 h 4405788"/>
              <a:gd name="connsiteX2127" fmla="*/ 4663059 w 8594788"/>
              <a:gd name="connsiteY2127" fmla="*/ 2484406 h 4405788"/>
              <a:gd name="connsiteX2128" fmla="*/ 4102037 w 8594788"/>
              <a:gd name="connsiteY2128" fmla="*/ 2880836 h 4405788"/>
              <a:gd name="connsiteX2129" fmla="*/ 1892522 w 8594788"/>
              <a:gd name="connsiteY2129" fmla="*/ 2947797 h 4405788"/>
              <a:gd name="connsiteX2130" fmla="*/ 1847755 w 8594788"/>
              <a:gd name="connsiteY2130" fmla="*/ 2942082 h 4405788"/>
              <a:gd name="connsiteX2131" fmla="*/ 1826705 w 8594788"/>
              <a:gd name="connsiteY2131" fmla="*/ 2979325 h 4405788"/>
              <a:gd name="connsiteX2132" fmla="*/ 1872615 w 8594788"/>
              <a:gd name="connsiteY2132" fmla="*/ 2986945 h 4405788"/>
              <a:gd name="connsiteX2133" fmla="*/ 1824895 w 8594788"/>
              <a:gd name="connsiteY2133" fmla="*/ 2983135 h 4405788"/>
              <a:gd name="connsiteX2134" fmla="*/ 1804226 w 8594788"/>
              <a:gd name="connsiteY2134" fmla="*/ 3020187 h 4405788"/>
              <a:gd name="connsiteX2135" fmla="*/ 1851851 w 8594788"/>
              <a:gd name="connsiteY2135" fmla="*/ 3029712 h 4405788"/>
              <a:gd name="connsiteX2136" fmla="*/ 1871377 w 8594788"/>
              <a:gd name="connsiteY2136" fmla="*/ 2990660 h 4405788"/>
              <a:gd name="connsiteX2137" fmla="*/ 1818513 w 8594788"/>
              <a:gd name="connsiteY2137" fmla="*/ 2982087 h 4405788"/>
              <a:gd name="connsiteX2138" fmla="*/ 1772222 w 8594788"/>
              <a:gd name="connsiteY2138" fmla="*/ 2974562 h 4405788"/>
              <a:gd name="connsiteX2139" fmla="*/ 1750505 w 8594788"/>
              <a:gd name="connsiteY2139" fmla="*/ 3009995 h 4405788"/>
              <a:gd name="connsiteX2140" fmla="*/ 1798130 w 8594788"/>
              <a:gd name="connsiteY2140" fmla="*/ 3019520 h 4405788"/>
              <a:gd name="connsiteX2141" fmla="*/ 1765840 w 8594788"/>
              <a:gd name="connsiteY2141" fmla="*/ 2973515 h 4405788"/>
              <a:gd name="connsiteX2142" fmla="*/ 1719739 w 8594788"/>
              <a:gd name="connsiteY2142" fmla="*/ 2966276 h 4405788"/>
              <a:gd name="connsiteX2143" fmla="*/ 1697069 w 8594788"/>
              <a:gd name="connsiteY2143" fmla="*/ 2999042 h 4405788"/>
              <a:gd name="connsiteX2144" fmla="*/ 1744694 w 8594788"/>
              <a:gd name="connsiteY2144" fmla="*/ 3008567 h 4405788"/>
              <a:gd name="connsiteX2145" fmla="*/ 1765745 w 8594788"/>
              <a:gd name="connsiteY2145" fmla="*/ 2973515 h 4405788"/>
              <a:gd name="connsiteX2146" fmla="*/ 1713262 w 8594788"/>
              <a:gd name="connsiteY2146" fmla="*/ 2965323 h 4405788"/>
              <a:gd name="connsiteX2147" fmla="*/ 1667256 w 8594788"/>
              <a:gd name="connsiteY2147" fmla="*/ 2958275 h 4405788"/>
              <a:gd name="connsiteX2148" fmla="*/ 1643920 w 8594788"/>
              <a:gd name="connsiteY2148" fmla="*/ 2988850 h 4405788"/>
              <a:gd name="connsiteX2149" fmla="*/ 1690973 w 8594788"/>
              <a:gd name="connsiteY2149" fmla="*/ 2997803 h 4405788"/>
              <a:gd name="connsiteX2150" fmla="*/ 1713167 w 8594788"/>
              <a:gd name="connsiteY2150" fmla="*/ 2965323 h 4405788"/>
              <a:gd name="connsiteX2151" fmla="*/ 1660684 w 8594788"/>
              <a:gd name="connsiteY2151" fmla="*/ 2957322 h 4405788"/>
              <a:gd name="connsiteX2152" fmla="*/ 1614964 w 8594788"/>
              <a:gd name="connsiteY2152" fmla="*/ 2950464 h 4405788"/>
              <a:gd name="connsiteX2153" fmla="*/ 1590485 w 8594788"/>
              <a:gd name="connsiteY2153" fmla="*/ 2979039 h 4405788"/>
              <a:gd name="connsiteX2154" fmla="*/ 1637348 w 8594788"/>
              <a:gd name="connsiteY2154" fmla="*/ 2987802 h 4405788"/>
              <a:gd name="connsiteX2155" fmla="*/ 1660589 w 8594788"/>
              <a:gd name="connsiteY2155" fmla="*/ 2957322 h 4405788"/>
              <a:gd name="connsiteX2156" fmla="*/ 1555909 w 8594788"/>
              <a:gd name="connsiteY2156" fmla="*/ 3011043 h 4405788"/>
              <a:gd name="connsiteX2157" fmla="*/ 1580960 w 8594788"/>
              <a:gd name="connsiteY2157" fmla="*/ 2981420 h 4405788"/>
              <a:gd name="connsiteX2158" fmla="*/ 1534001 w 8594788"/>
              <a:gd name="connsiteY2158" fmla="*/ 2972848 h 4405788"/>
              <a:gd name="connsiteX2159" fmla="*/ 1507617 w 8594788"/>
              <a:gd name="connsiteY2159" fmla="*/ 3000661 h 4405788"/>
              <a:gd name="connsiteX2160" fmla="*/ 1501045 w 8594788"/>
              <a:gd name="connsiteY2160" fmla="*/ 2999327 h 4405788"/>
              <a:gd name="connsiteX2161" fmla="*/ 1527239 w 8594788"/>
              <a:gd name="connsiteY2161" fmla="*/ 2971705 h 4405788"/>
              <a:gd name="connsiteX2162" fmla="*/ 1480471 w 8594788"/>
              <a:gd name="connsiteY2162" fmla="*/ 2963418 h 4405788"/>
              <a:gd name="connsiteX2163" fmla="*/ 1453420 w 8594788"/>
              <a:gd name="connsiteY2163" fmla="*/ 2989040 h 4405788"/>
              <a:gd name="connsiteX2164" fmla="*/ 1501045 w 8594788"/>
              <a:gd name="connsiteY2164" fmla="*/ 2999327 h 4405788"/>
              <a:gd name="connsiteX2165" fmla="*/ 1446657 w 8594788"/>
              <a:gd name="connsiteY2165" fmla="*/ 2987707 h 4405788"/>
              <a:gd name="connsiteX2166" fmla="*/ 1473803 w 8594788"/>
              <a:gd name="connsiteY2166" fmla="*/ 2962180 h 4405788"/>
              <a:gd name="connsiteX2167" fmla="*/ 1427321 w 8594788"/>
              <a:gd name="connsiteY2167" fmla="*/ 2954084 h 4405788"/>
              <a:gd name="connsiteX2168" fmla="*/ 1398746 w 8594788"/>
              <a:gd name="connsiteY2168" fmla="*/ 2977705 h 4405788"/>
              <a:gd name="connsiteX2169" fmla="*/ 1446657 w 8594788"/>
              <a:gd name="connsiteY2169" fmla="*/ 2987707 h 4405788"/>
              <a:gd name="connsiteX2170" fmla="*/ 1392269 w 8594788"/>
              <a:gd name="connsiteY2170" fmla="*/ 2976372 h 4405788"/>
              <a:gd name="connsiteX2171" fmla="*/ 1420844 w 8594788"/>
              <a:gd name="connsiteY2171" fmla="*/ 2952941 h 4405788"/>
              <a:gd name="connsiteX2172" fmla="*/ 1374553 w 8594788"/>
              <a:gd name="connsiteY2172" fmla="*/ 2945130 h 4405788"/>
              <a:gd name="connsiteX2173" fmla="*/ 1345216 w 8594788"/>
              <a:gd name="connsiteY2173" fmla="*/ 2966561 h 4405788"/>
              <a:gd name="connsiteX2174" fmla="*/ 1338167 w 8594788"/>
              <a:gd name="connsiteY2174" fmla="*/ 2965228 h 4405788"/>
              <a:gd name="connsiteX2175" fmla="*/ 1366742 w 8594788"/>
              <a:gd name="connsiteY2175" fmla="*/ 2943987 h 4405788"/>
              <a:gd name="connsiteX2176" fmla="*/ 1320737 w 8594788"/>
              <a:gd name="connsiteY2176" fmla="*/ 2936367 h 4405788"/>
              <a:gd name="connsiteX2177" fmla="*/ 1290542 w 8594788"/>
              <a:gd name="connsiteY2177" fmla="*/ 2955417 h 4405788"/>
              <a:gd name="connsiteX2178" fmla="*/ 1283875 w 8594788"/>
              <a:gd name="connsiteY2178" fmla="*/ 2954369 h 4405788"/>
              <a:gd name="connsiteX2179" fmla="*/ 1313783 w 8594788"/>
              <a:gd name="connsiteY2179" fmla="*/ 2935319 h 4405788"/>
              <a:gd name="connsiteX2180" fmla="*/ 1268254 w 8594788"/>
              <a:gd name="connsiteY2180" fmla="*/ 2927985 h 4405788"/>
              <a:gd name="connsiteX2181" fmla="*/ 1237107 w 8594788"/>
              <a:gd name="connsiteY2181" fmla="*/ 2945225 h 4405788"/>
              <a:gd name="connsiteX2182" fmla="*/ 1229868 w 8594788"/>
              <a:gd name="connsiteY2182" fmla="*/ 2943320 h 4405788"/>
              <a:gd name="connsiteX2183" fmla="*/ 1260443 w 8594788"/>
              <a:gd name="connsiteY2183" fmla="*/ 2926366 h 4405788"/>
              <a:gd name="connsiteX2184" fmla="*/ 1215390 w 8594788"/>
              <a:gd name="connsiteY2184" fmla="*/ 2919222 h 4405788"/>
              <a:gd name="connsiteX2185" fmla="*/ 1183386 w 8594788"/>
              <a:gd name="connsiteY2185" fmla="*/ 2934367 h 4405788"/>
              <a:gd name="connsiteX2186" fmla="*/ 1175671 w 8594788"/>
              <a:gd name="connsiteY2186" fmla="*/ 2932843 h 4405788"/>
              <a:gd name="connsiteX2187" fmla="*/ 1207103 w 8594788"/>
              <a:gd name="connsiteY2187" fmla="*/ 2917984 h 4405788"/>
              <a:gd name="connsiteX2188" fmla="*/ 1162526 w 8594788"/>
              <a:gd name="connsiteY2188" fmla="*/ 2911126 h 4405788"/>
              <a:gd name="connsiteX2189" fmla="*/ 1129570 w 8594788"/>
              <a:gd name="connsiteY2189" fmla="*/ 2924270 h 4405788"/>
              <a:gd name="connsiteX2190" fmla="*/ 1121664 w 8594788"/>
              <a:gd name="connsiteY2190" fmla="*/ 2922556 h 4405788"/>
              <a:gd name="connsiteX2191" fmla="*/ 1153573 w 8594788"/>
              <a:gd name="connsiteY2191" fmla="*/ 2909792 h 4405788"/>
              <a:gd name="connsiteX2192" fmla="*/ 1109853 w 8594788"/>
              <a:gd name="connsiteY2192" fmla="*/ 2903315 h 4405788"/>
              <a:gd name="connsiteX2193" fmla="*/ 1076611 w 8594788"/>
              <a:gd name="connsiteY2193" fmla="*/ 2914745 h 4405788"/>
              <a:gd name="connsiteX2194" fmla="*/ 1067562 w 8594788"/>
              <a:gd name="connsiteY2194" fmla="*/ 2912459 h 4405788"/>
              <a:gd name="connsiteX2195" fmla="*/ 1099947 w 8594788"/>
              <a:gd name="connsiteY2195" fmla="*/ 2901887 h 4405788"/>
              <a:gd name="connsiteX2196" fmla="*/ 1057085 w 8594788"/>
              <a:gd name="connsiteY2196" fmla="*/ 2895695 h 4405788"/>
              <a:gd name="connsiteX2197" fmla="*/ 1023557 w 8594788"/>
              <a:gd name="connsiteY2197" fmla="*/ 2904363 h 4405788"/>
              <a:gd name="connsiteX2198" fmla="*/ 1013651 w 8594788"/>
              <a:gd name="connsiteY2198" fmla="*/ 2902934 h 4405788"/>
              <a:gd name="connsiteX2199" fmla="*/ 1046036 w 8594788"/>
              <a:gd name="connsiteY2199" fmla="*/ 2894457 h 4405788"/>
              <a:gd name="connsiteX2200" fmla="*/ 1004411 w 8594788"/>
              <a:gd name="connsiteY2200" fmla="*/ 2888647 h 4405788"/>
              <a:gd name="connsiteX2201" fmla="*/ 970883 w 8594788"/>
              <a:gd name="connsiteY2201" fmla="*/ 2895219 h 4405788"/>
              <a:gd name="connsiteX2202" fmla="*/ 959549 w 8594788"/>
              <a:gd name="connsiteY2202" fmla="*/ 2893409 h 4405788"/>
              <a:gd name="connsiteX2203" fmla="*/ 991648 w 8594788"/>
              <a:gd name="connsiteY2203" fmla="*/ 2887028 h 4405788"/>
              <a:gd name="connsiteX2204" fmla="*/ 951643 w 8594788"/>
              <a:gd name="connsiteY2204" fmla="*/ 2881598 h 4405788"/>
              <a:gd name="connsiteX2205" fmla="*/ 918686 w 8594788"/>
              <a:gd name="connsiteY2205" fmla="*/ 2886170 h 4405788"/>
              <a:gd name="connsiteX2206" fmla="*/ 905447 w 8594788"/>
              <a:gd name="connsiteY2206" fmla="*/ 2883884 h 4405788"/>
              <a:gd name="connsiteX2207" fmla="*/ 936403 w 8594788"/>
              <a:gd name="connsiteY2207" fmla="*/ 2879598 h 4405788"/>
              <a:gd name="connsiteX2208" fmla="*/ 898970 w 8594788"/>
              <a:gd name="connsiteY2208" fmla="*/ 2874740 h 4405788"/>
              <a:gd name="connsiteX2209" fmla="*/ 867442 w 8594788"/>
              <a:gd name="connsiteY2209" fmla="*/ 2877312 h 4405788"/>
              <a:gd name="connsiteX2210" fmla="*/ 751427 w 8594788"/>
              <a:gd name="connsiteY2210" fmla="*/ 2856262 h 4405788"/>
              <a:gd name="connsiteX2211" fmla="*/ 735140 w 8594788"/>
              <a:gd name="connsiteY2211" fmla="*/ 2855119 h 4405788"/>
              <a:gd name="connsiteX2212" fmla="*/ 742664 w 8594788"/>
              <a:gd name="connsiteY2212" fmla="*/ 2856357 h 4405788"/>
              <a:gd name="connsiteX2213" fmla="*/ 753332 w 8594788"/>
              <a:gd name="connsiteY2213" fmla="*/ 2856357 h 4405788"/>
              <a:gd name="connsiteX2214" fmla="*/ 794195 w 8594788"/>
              <a:gd name="connsiteY2214" fmla="*/ 2861405 h 4405788"/>
              <a:gd name="connsiteX2215" fmla="*/ 770763 w 8594788"/>
              <a:gd name="connsiteY2215" fmla="*/ 2860929 h 4405788"/>
              <a:gd name="connsiteX2216" fmla="*/ 796957 w 8594788"/>
              <a:gd name="connsiteY2216" fmla="*/ 2865311 h 4405788"/>
              <a:gd name="connsiteX2217" fmla="*/ 820103 w 8594788"/>
              <a:gd name="connsiteY2217" fmla="*/ 2864644 h 4405788"/>
              <a:gd name="connsiteX2218" fmla="*/ 817245 w 8594788"/>
              <a:gd name="connsiteY2218" fmla="*/ 2868835 h 4405788"/>
              <a:gd name="connsiteX2219" fmla="*/ 851154 w 8594788"/>
              <a:gd name="connsiteY2219" fmla="*/ 2874550 h 4405788"/>
              <a:gd name="connsiteX2220" fmla="*/ 879729 w 8594788"/>
              <a:gd name="connsiteY2220" fmla="*/ 2872169 h 4405788"/>
              <a:gd name="connsiteX2221" fmla="*/ 846582 w 8594788"/>
              <a:gd name="connsiteY2221" fmla="*/ 2867978 h 4405788"/>
              <a:gd name="connsiteX2222" fmla="*/ 839057 w 8594788"/>
              <a:gd name="connsiteY2222" fmla="*/ 2862834 h 4405788"/>
              <a:gd name="connsiteX2223" fmla="*/ 846963 w 8594788"/>
              <a:gd name="connsiteY2223" fmla="*/ 2863882 h 4405788"/>
              <a:gd name="connsiteX2224" fmla="*/ 850106 w 8594788"/>
              <a:gd name="connsiteY2224" fmla="*/ 2863882 h 4405788"/>
              <a:gd name="connsiteX2225" fmla="*/ 888968 w 8594788"/>
              <a:gd name="connsiteY2225" fmla="*/ 2866930 h 4405788"/>
              <a:gd name="connsiteX2226" fmla="*/ 873919 w 8594788"/>
              <a:gd name="connsiteY2226" fmla="*/ 2866930 h 4405788"/>
              <a:gd name="connsiteX2227" fmla="*/ 899255 w 8594788"/>
              <a:gd name="connsiteY2227" fmla="*/ 2870168 h 4405788"/>
              <a:gd name="connsiteX2228" fmla="*/ 916115 w 8594788"/>
              <a:gd name="connsiteY2228" fmla="*/ 2868930 h 4405788"/>
              <a:gd name="connsiteX2229" fmla="*/ 951643 w 8594788"/>
              <a:gd name="connsiteY2229" fmla="*/ 2877503 h 4405788"/>
              <a:gd name="connsiteX2230" fmla="*/ 974789 w 8594788"/>
              <a:gd name="connsiteY2230" fmla="*/ 2874550 h 4405788"/>
              <a:gd name="connsiteX2231" fmla="*/ 941546 w 8594788"/>
              <a:gd name="connsiteY2231" fmla="*/ 2871502 h 4405788"/>
              <a:gd name="connsiteX2232" fmla="*/ 919067 w 8594788"/>
              <a:gd name="connsiteY2232" fmla="*/ 2873217 h 4405788"/>
              <a:gd name="connsiteX2233" fmla="*/ 942118 w 8594788"/>
              <a:gd name="connsiteY2233" fmla="*/ 2865977 h 4405788"/>
              <a:gd name="connsiteX2234" fmla="*/ 927830 w 8594788"/>
              <a:gd name="connsiteY2234" fmla="*/ 2865977 h 4405788"/>
              <a:gd name="connsiteX2235" fmla="*/ 941546 w 8594788"/>
              <a:gd name="connsiteY2235" fmla="*/ 2867216 h 4405788"/>
              <a:gd name="connsiteX2236" fmla="*/ 953929 w 8594788"/>
              <a:gd name="connsiteY2236" fmla="*/ 2866263 h 4405788"/>
              <a:gd name="connsiteX2237" fmla="*/ 991743 w 8594788"/>
              <a:gd name="connsiteY2237" fmla="*/ 2868073 h 4405788"/>
              <a:gd name="connsiteX2238" fmla="*/ 966978 w 8594788"/>
              <a:gd name="connsiteY2238" fmla="*/ 2869692 h 4405788"/>
              <a:gd name="connsiteX2239" fmla="*/ 993267 w 8594788"/>
              <a:gd name="connsiteY2239" fmla="*/ 2872073 h 4405788"/>
              <a:gd name="connsiteX2240" fmla="*/ 1016603 w 8594788"/>
              <a:gd name="connsiteY2240" fmla="*/ 2869216 h 4405788"/>
              <a:gd name="connsiteX2241" fmla="*/ 991838 w 8594788"/>
              <a:gd name="connsiteY2241" fmla="*/ 2867692 h 4405788"/>
              <a:gd name="connsiteX2242" fmla="*/ 1038416 w 8594788"/>
              <a:gd name="connsiteY2242" fmla="*/ 2865120 h 4405788"/>
              <a:gd name="connsiteX2243" fmla="*/ 1028891 w 8594788"/>
              <a:gd name="connsiteY2243" fmla="*/ 2865692 h 4405788"/>
              <a:gd name="connsiteX2244" fmla="*/ 1040797 w 8594788"/>
              <a:gd name="connsiteY2244" fmla="*/ 2866263 h 4405788"/>
              <a:gd name="connsiteX2245" fmla="*/ 1050322 w 8594788"/>
              <a:gd name="connsiteY2245" fmla="*/ 2865120 h 4405788"/>
              <a:gd name="connsiteX2246" fmla="*/ 1086707 w 8594788"/>
              <a:gd name="connsiteY2246" fmla="*/ 2865120 h 4405788"/>
              <a:gd name="connsiteX2247" fmla="*/ 1065467 w 8594788"/>
              <a:gd name="connsiteY2247" fmla="*/ 2867501 h 4405788"/>
              <a:gd name="connsiteX2248" fmla="*/ 1090232 w 8594788"/>
              <a:gd name="connsiteY2248" fmla="*/ 2868835 h 4405788"/>
              <a:gd name="connsiteX2249" fmla="*/ 1110615 w 8594788"/>
              <a:gd name="connsiteY2249" fmla="*/ 2865311 h 4405788"/>
              <a:gd name="connsiteX2250" fmla="*/ 1131951 w 8594788"/>
              <a:gd name="connsiteY2250" fmla="*/ 2860262 h 4405788"/>
              <a:gd name="connsiteX2251" fmla="*/ 1121950 w 8594788"/>
              <a:gd name="connsiteY2251" fmla="*/ 2861310 h 4405788"/>
              <a:gd name="connsiteX2252" fmla="*/ 1133856 w 8594788"/>
              <a:gd name="connsiteY2252" fmla="*/ 2861310 h 4405788"/>
              <a:gd name="connsiteX2253" fmla="*/ 1143381 w 8594788"/>
              <a:gd name="connsiteY2253" fmla="*/ 2859691 h 4405788"/>
              <a:gd name="connsiteX2254" fmla="*/ 1178624 w 8594788"/>
              <a:gd name="connsiteY2254" fmla="*/ 2858167 h 4405788"/>
              <a:gd name="connsiteX2255" fmla="*/ 1157478 w 8594788"/>
              <a:gd name="connsiteY2255" fmla="*/ 2861596 h 4405788"/>
              <a:gd name="connsiteX2256" fmla="*/ 1181767 w 8594788"/>
              <a:gd name="connsiteY2256" fmla="*/ 2861596 h 4405788"/>
              <a:gd name="connsiteX2257" fmla="*/ 1201674 w 8594788"/>
              <a:gd name="connsiteY2257" fmla="*/ 2857119 h 4405788"/>
              <a:gd name="connsiteX2258" fmla="*/ 1222343 w 8594788"/>
              <a:gd name="connsiteY2258" fmla="*/ 2851404 h 4405788"/>
              <a:gd name="connsiteX2259" fmla="*/ 1212056 w 8594788"/>
              <a:gd name="connsiteY2259" fmla="*/ 2852928 h 4405788"/>
              <a:gd name="connsiteX2260" fmla="*/ 1223963 w 8594788"/>
              <a:gd name="connsiteY2260" fmla="*/ 2852452 h 4405788"/>
              <a:gd name="connsiteX2261" fmla="*/ 1233488 w 8594788"/>
              <a:gd name="connsiteY2261" fmla="*/ 2850356 h 4405788"/>
              <a:gd name="connsiteX2262" fmla="*/ 1267682 w 8594788"/>
              <a:gd name="connsiteY2262" fmla="*/ 2847404 h 4405788"/>
              <a:gd name="connsiteX2263" fmla="*/ 1247013 w 8594788"/>
              <a:gd name="connsiteY2263" fmla="*/ 2851785 h 4405788"/>
              <a:gd name="connsiteX2264" fmla="*/ 1270445 w 8594788"/>
              <a:gd name="connsiteY2264" fmla="*/ 2851118 h 4405788"/>
              <a:gd name="connsiteX2265" fmla="*/ 1289495 w 8594788"/>
              <a:gd name="connsiteY2265" fmla="*/ 2845594 h 4405788"/>
              <a:gd name="connsiteX2266" fmla="*/ 1310545 w 8594788"/>
              <a:gd name="connsiteY2266" fmla="*/ 2838545 h 4405788"/>
              <a:gd name="connsiteX2267" fmla="*/ 1299782 w 8594788"/>
              <a:gd name="connsiteY2267" fmla="*/ 2840736 h 4405788"/>
              <a:gd name="connsiteX2268" fmla="*/ 1311402 w 8594788"/>
              <a:gd name="connsiteY2268" fmla="*/ 2839784 h 4405788"/>
              <a:gd name="connsiteX2269" fmla="*/ 1320927 w 8594788"/>
              <a:gd name="connsiteY2269" fmla="*/ 2837117 h 4405788"/>
              <a:gd name="connsiteX2270" fmla="*/ 1354169 w 8594788"/>
              <a:gd name="connsiteY2270" fmla="*/ 2832735 h 4405788"/>
              <a:gd name="connsiteX2271" fmla="*/ 1334167 w 8594788"/>
              <a:gd name="connsiteY2271" fmla="*/ 2838069 h 4405788"/>
              <a:gd name="connsiteX2272" fmla="*/ 1356741 w 8594788"/>
              <a:gd name="connsiteY2272" fmla="*/ 2836450 h 4405788"/>
              <a:gd name="connsiteX2273" fmla="*/ 1375791 w 8594788"/>
              <a:gd name="connsiteY2273" fmla="*/ 2829878 h 4405788"/>
              <a:gd name="connsiteX2274" fmla="*/ 1394841 w 8594788"/>
              <a:gd name="connsiteY2274" fmla="*/ 2822067 h 4405788"/>
              <a:gd name="connsiteX2275" fmla="*/ 1385316 w 8594788"/>
              <a:gd name="connsiteY2275" fmla="*/ 2824544 h 4405788"/>
              <a:gd name="connsiteX2276" fmla="*/ 1396079 w 8594788"/>
              <a:gd name="connsiteY2276" fmla="*/ 2823210 h 4405788"/>
              <a:gd name="connsiteX2277" fmla="*/ 1405604 w 8594788"/>
              <a:gd name="connsiteY2277" fmla="*/ 2819972 h 4405788"/>
              <a:gd name="connsiteX2278" fmla="*/ 1437799 w 8594788"/>
              <a:gd name="connsiteY2278" fmla="*/ 2814257 h 4405788"/>
              <a:gd name="connsiteX2279" fmla="*/ 1418749 w 8594788"/>
              <a:gd name="connsiteY2279" fmla="*/ 2820448 h 4405788"/>
              <a:gd name="connsiteX2280" fmla="*/ 1440085 w 8594788"/>
              <a:gd name="connsiteY2280" fmla="*/ 2817876 h 4405788"/>
              <a:gd name="connsiteX2281" fmla="*/ 1459135 w 8594788"/>
              <a:gd name="connsiteY2281" fmla="*/ 2810351 h 4405788"/>
              <a:gd name="connsiteX2282" fmla="*/ 1477994 w 8594788"/>
              <a:gd name="connsiteY2282" fmla="*/ 2801588 h 4405788"/>
              <a:gd name="connsiteX2283" fmla="*/ 1468469 w 8594788"/>
              <a:gd name="connsiteY2283" fmla="*/ 2804541 h 4405788"/>
              <a:gd name="connsiteX2284" fmla="*/ 1477994 w 8594788"/>
              <a:gd name="connsiteY2284" fmla="*/ 2802827 h 4405788"/>
              <a:gd name="connsiteX2285" fmla="*/ 1487519 w 8594788"/>
              <a:gd name="connsiteY2285" fmla="*/ 2799207 h 4405788"/>
              <a:gd name="connsiteX2286" fmla="*/ 1519809 w 8594788"/>
              <a:gd name="connsiteY2286" fmla="*/ 2792063 h 4405788"/>
              <a:gd name="connsiteX2287" fmla="*/ 1500759 w 8594788"/>
              <a:gd name="connsiteY2287" fmla="*/ 2799207 h 4405788"/>
              <a:gd name="connsiteX2288" fmla="*/ 1521238 w 8594788"/>
              <a:gd name="connsiteY2288" fmla="*/ 2795873 h 4405788"/>
              <a:gd name="connsiteX2289" fmla="*/ 1539716 w 8594788"/>
              <a:gd name="connsiteY2289" fmla="*/ 2787396 h 4405788"/>
              <a:gd name="connsiteX2290" fmla="*/ 1558671 w 8594788"/>
              <a:gd name="connsiteY2290" fmla="*/ 2777490 h 4405788"/>
              <a:gd name="connsiteX2291" fmla="*/ 1549146 w 8594788"/>
              <a:gd name="connsiteY2291" fmla="*/ 2780919 h 4405788"/>
              <a:gd name="connsiteX2292" fmla="*/ 1558195 w 8594788"/>
              <a:gd name="connsiteY2292" fmla="*/ 2778824 h 4405788"/>
              <a:gd name="connsiteX2293" fmla="*/ 1566672 w 8594788"/>
              <a:gd name="connsiteY2293" fmla="*/ 2775013 h 4405788"/>
              <a:gd name="connsiteX2294" fmla="*/ 1599343 w 8594788"/>
              <a:gd name="connsiteY2294" fmla="*/ 2765679 h 4405788"/>
              <a:gd name="connsiteX2295" fmla="*/ 1580293 w 8594788"/>
              <a:gd name="connsiteY2295" fmla="*/ 2774061 h 4405788"/>
              <a:gd name="connsiteX2296" fmla="*/ 1600295 w 8594788"/>
              <a:gd name="connsiteY2296" fmla="*/ 2769680 h 4405788"/>
              <a:gd name="connsiteX2297" fmla="*/ 1617536 w 8594788"/>
              <a:gd name="connsiteY2297" fmla="*/ 2760155 h 4405788"/>
              <a:gd name="connsiteX2298" fmla="*/ 1637443 w 8594788"/>
              <a:gd name="connsiteY2298" fmla="*/ 2749201 h 4405788"/>
              <a:gd name="connsiteX2299" fmla="*/ 1627918 w 8594788"/>
              <a:gd name="connsiteY2299" fmla="*/ 2753106 h 4405788"/>
              <a:gd name="connsiteX2300" fmla="*/ 1636586 w 8594788"/>
              <a:gd name="connsiteY2300" fmla="*/ 2750725 h 4405788"/>
              <a:gd name="connsiteX2301" fmla="*/ 1644491 w 8594788"/>
              <a:gd name="connsiteY2301" fmla="*/ 2746629 h 4405788"/>
              <a:gd name="connsiteX2302" fmla="*/ 1676876 w 8594788"/>
              <a:gd name="connsiteY2302" fmla="*/ 2735485 h 4405788"/>
              <a:gd name="connsiteX2303" fmla="*/ 1658493 w 8594788"/>
              <a:gd name="connsiteY2303" fmla="*/ 2745010 h 4405788"/>
              <a:gd name="connsiteX2304" fmla="*/ 1677543 w 8594788"/>
              <a:gd name="connsiteY2304" fmla="*/ 2739867 h 4405788"/>
              <a:gd name="connsiteX2305" fmla="*/ 1694212 w 8594788"/>
              <a:gd name="connsiteY2305" fmla="*/ 2729865 h 4405788"/>
              <a:gd name="connsiteX2306" fmla="*/ 1718310 w 8594788"/>
              <a:gd name="connsiteY2306" fmla="*/ 2728913 h 4405788"/>
              <a:gd name="connsiteX2307" fmla="*/ 1738789 w 8594788"/>
              <a:gd name="connsiteY2307" fmla="*/ 2714816 h 4405788"/>
              <a:gd name="connsiteX2308" fmla="*/ 1716215 w 8594788"/>
              <a:gd name="connsiteY2308" fmla="*/ 2722245 h 4405788"/>
              <a:gd name="connsiteX2309" fmla="*/ 1694498 w 8594788"/>
              <a:gd name="connsiteY2309" fmla="*/ 2735199 h 4405788"/>
              <a:gd name="connsiteX2310" fmla="*/ 1713452 w 8594788"/>
              <a:gd name="connsiteY2310" fmla="*/ 2717102 h 4405788"/>
              <a:gd name="connsiteX2311" fmla="*/ 1704404 w 8594788"/>
              <a:gd name="connsiteY2311" fmla="*/ 2721578 h 4405788"/>
              <a:gd name="connsiteX2312" fmla="*/ 1712309 w 8594788"/>
              <a:gd name="connsiteY2312" fmla="*/ 2718911 h 4405788"/>
              <a:gd name="connsiteX2313" fmla="*/ 1720025 w 8594788"/>
              <a:gd name="connsiteY2313" fmla="*/ 2714435 h 4405788"/>
              <a:gd name="connsiteX2314" fmla="*/ 1751076 w 8594788"/>
              <a:gd name="connsiteY2314" fmla="*/ 2701767 h 4405788"/>
              <a:gd name="connsiteX2315" fmla="*/ 1734217 w 8594788"/>
              <a:gd name="connsiteY2315" fmla="*/ 2711292 h 4405788"/>
              <a:gd name="connsiteX2316" fmla="*/ 1751743 w 8594788"/>
              <a:gd name="connsiteY2316" fmla="*/ 2705576 h 4405788"/>
              <a:gd name="connsiteX2317" fmla="*/ 1768031 w 8594788"/>
              <a:gd name="connsiteY2317" fmla="*/ 2694623 h 4405788"/>
              <a:gd name="connsiteX2318" fmla="*/ 1791462 w 8594788"/>
              <a:gd name="connsiteY2318" fmla="*/ 2693194 h 4405788"/>
              <a:gd name="connsiteX2319" fmla="*/ 1811465 w 8594788"/>
              <a:gd name="connsiteY2319" fmla="*/ 2677859 h 4405788"/>
              <a:gd name="connsiteX2320" fmla="*/ 1789652 w 8594788"/>
              <a:gd name="connsiteY2320" fmla="*/ 2686431 h 4405788"/>
              <a:gd name="connsiteX2321" fmla="*/ 1769078 w 8594788"/>
              <a:gd name="connsiteY2321" fmla="*/ 2700338 h 4405788"/>
              <a:gd name="connsiteX2322" fmla="*/ 1786509 w 8594788"/>
              <a:gd name="connsiteY2322" fmla="*/ 2681478 h 4405788"/>
              <a:gd name="connsiteX2323" fmla="*/ 1778889 w 8594788"/>
              <a:gd name="connsiteY2323" fmla="*/ 2685860 h 4405788"/>
              <a:gd name="connsiteX2324" fmla="*/ 1785366 w 8594788"/>
              <a:gd name="connsiteY2324" fmla="*/ 2683288 h 4405788"/>
              <a:gd name="connsiteX2325" fmla="*/ 1792224 w 8594788"/>
              <a:gd name="connsiteY2325" fmla="*/ 2678716 h 4405788"/>
              <a:gd name="connsiteX2326" fmla="*/ 1823752 w 8594788"/>
              <a:gd name="connsiteY2326" fmla="*/ 2663952 h 4405788"/>
              <a:gd name="connsiteX2327" fmla="*/ 1807655 w 8594788"/>
              <a:gd name="connsiteY2327" fmla="*/ 2674525 h 4405788"/>
              <a:gd name="connsiteX2328" fmla="*/ 1823942 w 8594788"/>
              <a:gd name="connsiteY2328" fmla="*/ 2668334 h 4405788"/>
              <a:gd name="connsiteX2329" fmla="*/ 1839278 w 8594788"/>
              <a:gd name="connsiteY2329" fmla="*/ 2656713 h 4405788"/>
              <a:gd name="connsiteX2330" fmla="*/ 1862709 w 8594788"/>
              <a:gd name="connsiteY2330" fmla="*/ 2653570 h 4405788"/>
              <a:gd name="connsiteX2331" fmla="*/ 1881759 w 8594788"/>
              <a:gd name="connsiteY2331" fmla="*/ 2637377 h 4405788"/>
              <a:gd name="connsiteX2332" fmla="*/ 1861471 w 8594788"/>
              <a:gd name="connsiteY2332" fmla="*/ 2646902 h 4405788"/>
              <a:gd name="connsiteX2333" fmla="*/ 1841373 w 8594788"/>
              <a:gd name="connsiteY2333" fmla="*/ 2662047 h 4405788"/>
              <a:gd name="connsiteX2334" fmla="*/ 1858137 w 8594788"/>
              <a:gd name="connsiteY2334" fmla="*/ 2641663 h 4405788"/>
              <a:gd name="connsiteX2335" fmla="*/ 1851089 w 8594788"/>
              <a:gd name="connsiteY2335" fmla="*/ 2646140 h 4405788"/>
              <a:gd name="connsiteX2336" fmla="*/ 1856613 w 8594788"/>
              <a:gd name="connsiteY2336" fmla="*/ 2643664 h 4405788"/>
              <a:gd name="connsiteX2337" fmla="*/ 1862423 w 8594788"/>
              <a:gd name="connsiteY2337" fmla="*/ 2639282 h 4405788"/>
              <a:gd name="connsiteX2338" fmla="*/ 1894237 w 8594788"/>
              <a:gd name="connsiteY2338" fmla="*/ 2622137 h 4405788"/>
              <a:gd name="connsiteX2339" fmla="*/ 1878330 w 8594788"/>
              <a:gd name="connsiteY2339" fmla="*/ 2633758 h 4405788"/>
              <a:gd name="connsiteX2340" fmla="*/ 1894142 w 8594788"/>
              <a:gd name="connsiteY2340" fmla="*/ 2626709 h 4405788"/>
              <a:gd name="connsiteX2341" fmla="*/ 1908143 w 8594788"/>
              <a:gd name="connsiteY2341" fmla="*/ 2614708 h 4405788"/>
              <a:gd name="connsiteX2342" fmla="*/ 1931670 w 8594788"/>
              <a:gd name="connsiteY2342" fmla="*/ 2610136 h 4405788"/>
              <a:gd name="connsiteX2343" fmla="*/ 1949387 w 8594788"/>
              <a:gd name="connsiteY2343" fmla="*/ 2593181 h 4405788"/>
              <a:gd name="connsiteX2344" fmla="*/ 1930337 w 8594788"/>
              <a:gd name="connsiteY2344" fmla="*/ 2602706 h 4405788"/>
              <a:gd name="connsiteX2345" fmla="*/ 1911287 w 8594788"/>
              <a:gd name="connsiteY2345" fmla="*/ 2618994 h 4405788"/>
              <a:gd name="connsiteX2346" fmla="*/ 1927384 w 8594788"/>
              <a:gd name="connsiteY2346" fmla="*/ 2597944 h 4405788"/>
              <a:gd name="connsiteX2347" fmla="*/ 1921002 w 8594788"/>
              <a:gd name="connsiteY2347" fmla="*/ 2602611 h 4405788"/>
              <a:gd name="connsiteX2348" fmla="*/ 1925669 w 8594788"/>
              <a:gd name="connsiteY2348" fmla="*/ 2600135 h 4405788"/>
              <a:gd name="connsiteX2349" fmla="*/ 1930622 w 8594788"/>
              <a:gd name="connsiteY2349" fmla="*/ 2595944 h 4405788"/>
              <a:gd name="connsiteX2350" fmla="*/ 1962245 w 8594788"/>
              <a:gd name="connsiteY2350" fmla="*/ 2576608 h 4405788"/>
              <a:gd name="connsiteX2351" fmla="*/ 1947386 w 8594788"/>
              <a:gd name="connsiteY2351" fmla="*/ 2588895 h 4405788"/>
              <a:gd name="connsiteX2352" fmla="*/ 1961769 w 8594788"/>
              <a:gd name="connsiteY2352" fmla="*/ 2581466 h 4405788"/>
              <a:gd name="connsiteX2353" fmla="*/ 1975199 w 8594788"/>
              <a:gd name="connsiteY2353" fmla="*/ 2568797 h 4405788"/>
              <a:gd name="connsiteX2354" fmla="*/ 1993964 w 8594788"/>
              <a:gd name="connsiteY2354" fmla="*/ 2550795 h 4405788"/>
              <a:gd name="connsiteX2355" fmla="*/ 1988630 w 8594788"/>
              <a:gd name="connsiteY2355" fmla="*/ 2555081 h 4405788"/>
              <a:gd name="connsiteX2356" fmla="*/ 1991963 w 8594788"/>
              <a:gd name="connsiteY2356" fmla="*/ 2553081 h 4405788"/>
              <a:gd name="connsiteX2357" fmla="*/ 1996250 w 8594788"/>
              <a:gd name="connsiteY2357" fmla="*/ 2549176 h 4405788"/>
              <a:gd name="connsiteX2358" fmla="*/ 1978533 w 8594788"/>
              <a:gd name="connsiteY2358" fmla="*/ 2571845 h 4405788"/>
              <a:gd name="connsiteX2359" fmla="*/ 1997583 w 8594788"/>
              <a:gd name="connsiteY2359" fmla="*/ 2562320 h 4405788"/>
              <a:gd name="connsiteX2360" fmla="*/ 2014633 w 8594788"/>
              <a:gd name="connsiteY2360" fmla="*/ 2544318 h 4405788"/>
              <a:gd name="connsiteX2361" fmla="*/ 1996345 w 8594788"/>
              <a:gd name="connsiteY2361" fmla="*/ 2555081 h 4405788"/>
              <a:gd name="connsiteX2362" fmla="*/ 2027301 w 8594788"/>
              <a:gd name="connsiteY2362" fmla="*/ 2526697 h 4405788"/>
              <a:gd name="connsiteX2363" fmla="*/ 2013680 w 8594788"/>
              <a:gd name="connsiteY2363" fmla="*/ 2539175 h 4405788"/>
              <a:gd name="connsiteX2364" fmla="*/ 2026730 w 8594788"/>
              <a:gd name="connsiteY2364" fmla="*/ 2531555 h 4405788"/>
              <a:gd name="connsiteX2365" fmla="*/ 2039303 w 8594788"/>
              <a:gd name="connsiteY2365" fmla="*/ 2518410 h 4405788"/>
              <a:gd name="connsiteX2366" fmla="*/ 2058257 w 8594788"/>
              <a:gd name="connsiteY2366" fmla="*/ 2498693 h 4405788"/>
              <a:gd name="connsiteX2367" fmla="*/ 2053781 w 8594788"/>
              <a:gd name="connsiteY2367" fmla="*/ 2502694 h 4405788"/>
              <a:gd name="connsiteX2368" fmla="*/ 2056067 w 8594788"/>
              <a:gd name="connsiteY2368" fmla="*/ 2501170 h 4405788"/>
              <a:gd name="connsiteX2369" fmla="*/ 2059115 w 8594788"/>
              <a:gd name="connsiteY2369" fmla="*/ 2498027 h 4405788"/>
              <a:gd name="connsiteX2370" fmla="*/ 2061305 w 8594788"/>
              <a:gd name="connsiteY2370" fmla="*/ 2503646 h 4405788"/>
              <a:gd name="connsiteX2371" fmla="*/ 2044160 w 8594788"/>
              <a:gd name="connsiteY2371" fmla="*/ 2521363 h 4405788"/>
              <a:gd name="connsiteX2372" fmla="*/ 2062163 w 8594788"/>
              <a:gd name="connsiteY2372" fmla="*/ 2511076 h 4405788"/>
              <a:gd name="connsiteX2373" fmla="*/ 2078165 w 8594788"/>
              <a:gd name="connsiteY2373" fmla="*/ 2492026 h 4405788"/>
              <a:gd name="connsiteX2374" fmla="*/ 2090928 w 8594788"/>
              <a:gd name="connsiteY2374" fmla="*/ 2473452 h 4405788"/>
              <a:gd name="connsiteX2375" fmla="*/ 2078165 w 8594788"/>
              <a:gd name="connsiteY2375" fmla="*/ 2486120 h 4405788"/>
              <a:gd name="connsiteX2376" fmla="*/ 2090166 w 8594788"/>
              <a:gd name="connsiteY2376" fmla="*/ 2478310 h 4405788"/>
              <a:gd name="connsiteX2377" fmla="*/ 2101501 w 8594788"/>
              <a:gd name="connsiteY2377" fmla="*/ 2465165 h 4405788"/>
              <a:gd name="connsiteX2378" fmla="*/ 2117217 w 8594788"/>
              <a:gd name="connsiteY2378" fmla="*/ 2447068 h 4405788"/>
              <a:gd name="connsiteX2379" fmla="*/ 2118360 w 8594788"/>
              <a:gd name="connsiteY2379" fmla="*/ 2446115 h 4405788"/>
              <a:gd name="connsiteX2380" fmla="*/ 2120360 w 8594788"/>
              <a:gd name="connsiteY2380" fmla="*/ 2443829 h 4405788"/>
              <a:gd name="connsiteX2381" fmla="*/ 2123789 w 8594788"/>
              <a:gd name="connsiteY2381" fmla="*/ 2448497 h 4405788"/>
              <a:gd name="connsiteX2382" fmla="*/ 2107406 w 8594788"/>
              <a:gd name="connsiteY2382" fmla="*/ 2467547 h 4405788"/>
              <a:gd name="connsiteX2383" fmla="*/ 2124551 w 8594788"/>
              <a:gd name="connsiteY2383" fmla="*/ 2456402 h 4405788"/>
              <a:gd name="connsiteX2384" fmla="*/ 2139315 w 8594788"/>
              <a:gd name="connsiteY2384" fmla="*/ 2437352 h 4405788"/>
              <a:gd name="connsiteX2385" fmla="*/ 2152364 w 8594788"/>
              <a:gd name="connsiteY2385" fmla="*/ 2416302 h 4405788"/>
              <a:gd name="connsiteX2386" fmla="*/ 2140363 w 8594788"/>
              <a:gd name="connsiteY2386" fmla="*/ 2429732 h 4405788"/>
              <a:gd name="connsiteX2387" fmla="*/ 2151412 w 8594788"/>
              <a:gd name="connsiteY2387" fmla="*/ 2421541 h 4405788"/>
              <a:gd name="connsiteX2388" fmla="*/ 2161794 w 8594788"/>
              <a:gd name="connsiteY2388" fmla="*/ 2408301 h 4405788"/>
              <a:gd name="connsiteX2389" fmla="*/ 2183797 w 8594788"/>
              <a:gd name="connsiteY2389" fmla="*/ 2389727 h 4405788"/>
              <a:gd name="connsiteX2390" fmla="*/ 2168747 w 8594788"/>
              <a:gd name="connsiteY2390" fmla="*/ 2408777 h 4405788"/>
              <a:gd name="connsiteX2391" fmla="*/ 2182559 w 8594788"/>
              <a:gd name="connsiteY2391" fmla="*/ 2398681 h 4405788"/>
              <a:gd name="connsiteX2392" fmla="*/ 2196275 w 8594788"/>
              <a:gd name="connsiteY2392" fmla="*/ 2379631 h 4405788"/>
              <a:gd name="connsiteX2393" fmla="*/ 2216563 w 8594788"/>
              <a:gd name="connsiteY2393" fmla="*/ 2374297 h 4405788"/>
              <a:gd name="connsiteX2394" fmla="*/ 2232089 w 8594788"/>
              <a:gd name="connsiteY2394" fmla="*/ 2349722 h 4405788"/>
              <a:gd name="connsiteX2395" fmla="*/ 2213610 w 8594788"/>
              <a:gd name="connsiteY2395" fmla="*/ 2364962 h 4405788"/>
              <a:gd name="connsiteX2396" fmla="*/ 2197227 w 8594788"/>
              <a:gd name="connsiteY2396" fmla="*/ 2388108 h 4405788"/>
              <a:gd name="connsiteX2397" fmla="*/ 2216468 w 8594788"/>
              <a:gd name="connsiteY2397" fmla="*/ 2374392 h 4405788"/>
              <a:gd name="connsiteX2398" fmla="*/ 2211134 w 8594788"/>
              <a:gd name="connsiteY2398" fmla="*/ 2355247 h 4405788"/>
              <a:gd name="connsiteX2399" fmla="*/ 2200370 w 8594788"/>
              <a:gd name="connsiteY2399" fmla="*/ 2368582 h 4405788"/>
              <a:gd name="connsiteX2400" fmla="*/ 2207895 w 8594788"/>
              <a:gd name="connsiteY2400" fmla="*/ 2362391 h 4405788"/>
              <a:gd name="connsiteX2401" fmla="*/ 2216753 w 8594788"/>
              <a:gd name="connsiteY2401" fmla="*/ 2349913 h 4405788"/>
              <a:gd name="connsiteX2402" fmla="*/ 2239042 w 8594788"/>
              <a:gd name="connsiteY2402" fmla="*/ 2329053 h 4405788"/>
              <a:gd name="connsiteX2403" fmla="*/ 2225326 w 8594788"/>
              <a:gd name="connsiteY2403" fmla="*/ 2348103 h 4405788"/>
              <a:gd name="connsiteX2404" fmla="*/ 2240852 w 8594788"/>
              <a:gd name="connsiteY2404" fmla="*/ 2335625 h 4405788"/>
              <a:gd name="connsiteX2405" fmla="*/ 2253615 w 8594788"/>
              <a:gd name="connsiteY2405" fmla="*/ 2315528 h 4405788"/>
              <a:gd name="connsiteX2406" fmla="*/ 2264188 w 8594788"/>
              <a:gd name="connsiteY2406" fmla="*/ 2294573 h 4405788"/>
              <a:gd name="connsiteX2407" fmla="*/ 2255425 w 8594788"/>
              <a:gd name="connsiteY2407" fmla="*/ 2306479 h 4405788"/>
              <a:gd name="connsiteX2408" fmla="*/ 2264950 w 8594788"/>
              <a:gd name="connsiteY2408" fmla="*/ 2297430 h 4405788"/>
              <a:gd name="connsiteX2409" fmla="*/ 2273046 w 8594788"/>
              <a:gd name="connsiteY2409" fmla="*/ 2284952 h 4405788"/>
              <a:gd name="connsiteX2410" fmla="*/ 2271141 w 8594788"/>
              <a:gd name="connsiteY2410" fmla="*/ 2299430 h 4405788"/>
              <a:gd name="connsiteX2411" fmla="*/ 2255330 w 8594788"/>
              <a:gd name="connsiteY2411" fmla="*/ 2324195 h 4405788"/>
              <a:gd name="connsiteX2412" fmla="*/ 2426113 w 8594788"/>
              <a:gd name="connsiteY2412" fmla="*/ 2192941 h 4405788"/>
              <a:gd name="connsiteX2413" fmla="*/ 4399979 w 8594788"/>
              <a:gd name="connsiteY2413" fmla="*/ 1162145 h 4405788"/>
              <a:gd name="connsiteX2414" fmla="*/ 4507325 w 8594788"/>
              <a:gd name="connsiteY2414" fmla="*/ 1129760 h 4405788"/>
              <a:gd name="connsiteX2415" fmla="*/ 4476750 w 8594788"/>
              <a:gd name="connsiteY2415" fmla="*/ 1037273 h 4405788"/>
              <a:gd name="connsiteX2416" fmla="*/ 4411409 w 8594788"/>
              <a:gd name="connsiteY2416" fmla="*/ 1056323 h 4405788"/>
              <a:gd name="connsiteX2417" fmla="*/ 3419189 w 8594788"/>
              <a:gd name="connsiteY2417" fmla="*/ 1475423 h 4405788"/>
              <a:gd name="connsiteX2418" fmla="*/ 2450878 w 8594788"/>
              <a:gd name="connsiteY2418" fmla="*/ 2143506 h 4405788"/>
              <a:gd name="connsiteX2419" fmla="*/ 2271046 w 8594788"/>
              <a:gd name="connsiteY2419" fmla="*/ 2300002 h 4405788"/>
              <a:gd name="connsiteX2420" fmla="*/ 2282571 w 8594788"/>
              <a:gd name="connsiteY2420" fmla="*/ 2281619 h 4405788"/>
              <a:gd name="connsiteX2421" fmla="*/ 2445639 w 8594788"/>
              <a:gd name="connsiteY2421" fmla="*/ 2140077 h 4405788"/>
              <a:gd name="connsiteX2422" fmla="*/ 3414903 w 8594788"/>
              <a:gd name="connsiteY2422" fmla="*/ 1471422 h 4405788"/>
              <a:gd name="connsiteX2423" fmla="*/ 4408551 w 8594788"/>
              <a:gd name="connsiteY2423" fmla="*/ 1052322 h 4405788"/>
              <a:gd name="connsiteX2424" fmla="*/ 4475226 w 8594788"/>
              <a:gd name="connsiteY2424" fmla="*/ 1032605 h 4405788"/>
              <a:gd name="connsiteX2425" fmla="*/ 4442651 w 8594788"/>
              <a:gd name="connsiteY2425" fmla="*/ 939260 h 4405788"/>
              <a:gd name="connsiteX2426" fmla="*/ 4419410 w 8594788"/>
              <a:gd name="connsiteY2426" fmla="*/ 945833 h 4405788"/>
              <a:gd name="connsiteX2427" fmla="*/ 3418047 w 8594788"/>
              <a:gd name="connsiteY2427" fmla="*/ 1376458 h 4405788"/>
              <a:gd name="connsiteX2428" fmla="*/ 2470499 w 8594788"/>
              <a:gd name="connsiteY2428" fmla="*/ 2090833 h 4405788"/>
              <a:gd name="connsiteX2429" fmla="*/ 2295620 w 8594788"/>
              <a:gd name="connsiteY2429" fmla="*/ 2262283 h 4405788"/>
              <a:gd name="connsiteX2430" fmla="*/ 2320100 w 8594788"/>
              <a:gd name="connsiteY2430" fmla="*/ 2224469 h 4405788"/>
              <a:gd name="connsiteX2431" fmla="*/ 2311813 w 8594788"/>
              <a:gd name="connsiteY2431" fmla="*/ 2236946 h 4405788"/>
              <a:gd name="connsiteX2432" fmla="*/ 2465070 w 8594788"/>
              <a:gd name="connsiteY2432" fmla="*/ 2087499 h 4405788"/>
              <a:gd name="connsiteX2433" fmla="*/ 3413570 w 8594788"/>
              <a:gd name="connsiteY2433" fmla="*/ 1372553 h 4405788"/>
              <a:gd name="connsiteX2434" fmla="*/ 4416743 w 8594788"/>
              <a:gd name="connsiteY2434" fmla="*/ 942499 h 4405788"/>
              <a:gd name="connsiteX2435" fmla="*/ 4441317 w 8594788"/>
              <a:gd name="connsiteY2435" fmla="*/ 935450 h 4405788"/>
              <a:gd name="connsiteX2436" fmla="*/ 4430649 w 8594788"/>
              <a:gd name="connsiteY2436" fmla="*/ 905637 h 4405788"/>
              <a:gd name="connsiteX2437" fmla="*/ 4407027 w 8594788"/>
              <a:gd name="connsiteY2437" fmla="*/ 842010 h 4405788"/>
              <a:gd name="connsiteX2438" fmla="*/ 3416427 w 8594788"/>
              <a:gd name="connsiteY2438" fmla="*/ 1277874 h 4405788"/>
              <a:gd name="connsiteX2439" fmla="*/ 2489930 w 8594788"/>
              <a:gd name="connsiteY2439" fmla="*/ 2038160 h 4405788"/>
              <a:gd name="connsiteX2440" fmla="*/ 2320195 w 8594788"/>
              <a:gd name="connsiteY2440" fmla="*/ 2225421 h 4405788"/>
              <a:gd name="connsiteX2441" fmla="*/ 2345817 w 8594788"/>
              <a:gd name="connsiteY2441" fmla="*/ 2186369 h 4405788"/>
              <a:gd name="connsiteX2442" fmla="*/ 2484597 w 8594788"/>
              <a:gd name="connsiteY2442" fmla="*/ 2035207 h 4405788"/>
              <a:gd name="connsiteX2443" fmla="*/ 3412141 w 8594788"/>
              <a:gd name="connsiteY2443" fmla="*/ 1274064 h 4405788"/>
              <a:gd name="connsiteX2444" fmla="*/ 4405504 w 8594788"/>
              <a:gd name="connsiteY2444" fmla="*/ 838295 h 4405788"/>
              <a:gd name="connsiteX2445" fmla="*/ 4369404 w 8594788"/>
              <a:gd name="connsiteY2445" fmla="*/ 744284 h 4405788"/>
              <a:gd name="connsiteX2446" fmla="*/ 3413570 w 8594788"/>
              <a:gd name="connsiteY2446" fmla="*/ 1179195 h 4405788"/>
              <a:gd name="connsiteX2447" fmla="*/ 2509742 w 8594788"/>
              <a:gd name="connsiteY2447" fmla="*/ 1986058 h 4405788"/>
              <a:gd name="connsiteX2448" fmla="*/ 2348675 w 8594788"/>
              <a:gd name="connsiteY2448" fmla="*/ 2183321 h 4405788"/>
              <a:gd name="connsiteX2449" fmla="*/ 4331018 w 8594788"/>
              <a:gd name="connsiteY2449" fmla="*/ 647795 h 4405788"/>
              <a:gd name="connsiteX2450" fmla="*/ 3809524 w 8594788"/>
              <a:gd name="connsiteY2450" fmla="*/ 850773 h 4405788"/>
              <a:gd name="connsiteX2451" fmla="*/ 2616899 w 8594788"/>
              <a:gd name="connsiteY2451" fmla="*/ 1822323 h 4405788"/>
              <a:gd name="connsiteX2452" fmla="*/ 2401538 w 8594788"/>
              <a:gd name="connsiteY2452" fmla="*/ 2106454 h 4405788"/>
              <a:gd name="connsiteX2453" fmla="*/ 2503932 w 8594788"/>
              <a:gd name="connsiteY2453" fmla="*/ 1983296 h 4405788"/>
              <a:gd name="connsiteX2454" fmla="*/ 3408807 w 8594788"/>
              <a:gd name="connsiteY2454" fmla="*/ 1175671 h 4405788"/>
              <a:gd name="connsiteX2455" fmla="*/ 4368070 w 8594788"/>
              <a:gd name="connsiteY2455" fmla="*/ 739997 h 4405788"/>
              <a:gd name="connsiteX2456" fmla="*/ 4331018 w 8594788"/>
              <a:gd name="connsiteY2456" fmla="*/ 647795 h 4405788"/>
              <a:gd name="connsiteX2457" fmla="*/ 4516660 w 8594788"/>
              <a:gd name="connsiteY2457" fmla="*/ 597313 h 4405788"/>
              <a:gd name="connsiteX2458" fmla="*/ 4337018 w 8594788"/>
              <a:gd name="connsiteY2458" fmla="*/ 646367 h 4405788"/>
              <a:gd name="connsiteX2459" fmla="*/ 4373880 w 8594788"/>
              <a:gd name="connsiteY2459" fmla="*/ 738188 h 4405788"/>
              <a:gd name="connsiteX2460" fmla="*/ 4431507 w 8594788"/>
              <a:gd name="connsiteY2460" fmla="*/ 721995 h 4405788"/>
              <a:gd name="connsiteX2461" fmla="*/ 4550093 w 8594788"/>
              <a:gd name="connsiteY2461" fmla="*/ 691325 h 4405788"/>
              <a:gd name="connsiteX2462" fmla="*/ 4516660 w 8594788"/>
              <a:gd name="connsiteY2462" fmla="*/ 597694 h 4405788"/>
              <a:gd name="connsiteX2463" fmla="*/ 4707160 w 8594788"/>
              <a:gd name="connsiteY2463" fmla="*/ 555498 h 4405788"/>
              <a:gd name="connsiteX2464" fmla="*/ 4523518 w 8594788"/>
              <a:gd name="connsiteY2464" fmla="*/ 595789 h 4405788"/>
              <a:gd name="connsiteX2465" fmla="*/ 4557046 w 8594788"/>
              <a:gd name="connsiteY2465" fmla="*/ 689324 h 4405788"/>
              <a:gd name="connsiteX2466" fmla="*/ 4736973 w 8594788"/>
              <a:gd name="connsiteY2466" fmla="*/ 649986 h 4405788"/>
              <a:gd name="connsiteX2467" fmla="*/ 4706779 w 8594788"/>
              <a:gd name="connsiteY2467" fmla="*/ 555879 h 4405788"/>
              <a:gd name="connsiteX2468" fmla="*/ 4897660 w 8594788"/>
              <a:gd name="connsiteY2468" fmla="*/ 522446 h 4405788"/>
              <a:gd name="connsiteX2469" fmla="*/ 4713161 w 8594788"/>
              <a:gd name="connsiteY2469" fmla="*/ 554260 h 4405788"/>
              <a:gd name="connsiteX2470" fmla="*/ 4742974 w 8594788"/>
              <a:gd name="connsiteY2470" fmla="*/ 648748 h 4405788"/>
              <a:gd name="connsiteX2471" fmla="*/ 4923473 w 8594788"/>
              <a:gd name="connsiteY2471" fmla="*/ 617029 h 4405788"/>
              <a:gd name="connsiteX2472" fmla="*/ 4897565 w 8594788"/>
              <a:gd name="connsiteY2472" fmla="*/ 522827 h 4405788"/>
              <a:gd name="connsiteX2473" fmla="*/ 5091113 w 8594788"/>
              <a:gd name="connsiteY2473" fmla="*/ 497110 h 4405788"/>
              <a:gd name="connsiteX2474" fmla="*/ 4904137 w 8594788"/>
              <a:gd name="connsiteY2474" fmla="*/ 521494 h 4405788"/>
              <a:gd name="connsiteX2475" fmla="*/ 4929854 w 8594788"/>
              <a:gd name="connsiteY2475" fmla="*/ 616077 h 4405788"/>
              <a:gd name="connsiteX2476" fmla="*/ 5112544 w 8594788"/>
              <a:gd name="connsiteY2476" fmla="*/ 591122 h 4405788"/>
              <a:gd name="connsiteX2477" fmla="*/ 5091018 w 8594788"/>
              <a:gd name="connsiteY2477" fmla="*/ 497491 h 4405788"/>
              <a:gd name="connsiteX2478" fmla="*/ 5285042 w 8594788"/>
              <a:gd name="connsiteY2478" fmla="*/ 479108 h 4405788"/>
              <a:gd name="connsiteX2479" fmla="*/ 5274374 w 8594788"/>
              <a:gd name="connsiteY2479" fmla="*/ 479870 h 4405788"/>
              <a:gd name="connsiteX2480" fmla="*/ 5097590 w 8594788"/>
              <a:gd name="connsiteY2480" fmla="*/ 496443 h 4405788"/>
              <a:gd name="connsiteX2481" fmla="*/ 5119021 w 8594788"/>
              <a:gd name="connsiteY2481" fmla="*/ 590360 h 4405788"/>
              <a:gd name="connsiteX2482" fmla="*/ 5301806 w 8594788"/>
              <a:gd name="connsiteY2482" fmla="*/ 571976 h 4405788"/>
              <a:gd name="connsiteX2483" fmla="*/ 5284947 w 8594788"/>
              <a:gd name="connsiteY2483" fmla="*/ 479489 h 4405788"/>
              <a:gd name="connsiteX2484" fmla="*/ 5478304 w 8594788"/>
              <a:gd name="connsiteY2484" fmla="*/ 467582 h 4405788"/>
              <a:gd name="connsiteX2485" fmla="*/ 5291614 w 8594788"/>
              <a:gd name="connsiteY2485" fmla="*/ 478631 h 4405788"/>
              <a:gd name="connsiteX2486" fmla="*/ 5308378 w 8594788"/>
              <a:gd name="connsiteY2486" fmla="*/ 571405 h 4405788"/>
              <a:gd name="connsiteX2487" fmla="*/ 5490210 w 8594788"/>
              <a:gd name="connsiteY2487" fmla="*/ 558832 h 4405788"/>
              <a:gd name="connsiteX2488" fmla="*/ 5478209 w 8594788"/>
              <a:gd name="connsiteY2488" fmla="*/ 467963 h 4405788"/>
              <a:gd name="connsiteX2489" fmla="*/ 5669756 w 8594788"/>
              <a:gd name="connsiteY2489" fmla="*/ 461772 h 4405788"/>
              <a:gd name="connsiteX2490" fmla="*/ 5484876 w 8594788"/>
              <a:gd name="connsiteY2490" fmla="*/ 467297 h 4405788"/>
              <a:gd name="connsiteX2491" fmla="*/ 5496783 w 8594788"/>
              <a:gd name="connsiteY2491" fmla="*/ 558451 h 4405788"/>
              <a:gd name="connsiteX2492" fmla="*/ 5676710 w 8594788"/>
              <a:gd name="connsiteY2492" fmla="*/ 551021 h 4405788"/>
              <a:gd name="connsiteX2493" fmla="*/ 5669662 w 8594788"/>
              <a:gd name="connsiteY2493" fmla="*/ 462153 h 4405788"/>
              <a:gd name="connsiteX2494" fmla="*/ 5858637 w 8594788"/>
              <a:gd name="connsiteY2494" fmla="*/ 461105 h 4405788"/>
              <a:gd name="connsiteX2495" fmla="*/ 5676329 w 8594788"/>
              <a:gd name="connsiteY2495" fmla="*/ 461677 h 4405788"/>
              <a:gd name="connsiteX2496" fmla="*/ 5683378 w 8594788"/>
              <a:gd name="connsiteY2496" fmla="*/ 550831 h 4405788"/>
              <a:gd name="connsiteX2497" fmla="*/ 5860542 w 8594788"/>
              <a:gd name="connsiteY2497" fmla="*/ 547783 h 4405788"/>
              <a:gd name="connsiteX2498" fmla="*/ 5858542 w 8594788"/>
              <a:gd name="connsiteY2498" fmla="*/ 461486 h 4405788"/>
              <a:gd name="connsiteX2499" fmla="*/ 5683472 w 8594788"/>
              <a:gd name="connsiteY2499" fmla="*/ 555212 h 4405788"/>
              <a:gd name="connsiteX2500" fmla="*/ 5687473 w 8594788"/>
              <a:gd name="connsiteY2500" fmla="*/ 642366 h 4405788"/>
              <a:gd name="connsiteX2501" fmla="*/ 5858923 w 8594788"/>
              <a:gd name="connsiteY2501" fmla="*/ 636651 h 4405788"/>
              <a:gd name="connsiteX2502" fmla="*/ 5860162 w 8594788"/>
              <a:gd name="connsiteY2502" fmla="*/ 552260 h 4405788"/>
              <a:gd name="connsiteX2503" fmla="*/ 5683472 w 8594788"/>
              <a:gd name="connsiteY2503" fmla="*/ 555212 h 4405788"/>
              <a:gd name="connsiteX2504" fmla="*/ 5858447 w 8594788"/>
              <a:gd name="connsiteY2504" fmla="*/ 753618 h 4405788"/>
              <a:gd name="connsiteX2505" fmla="*/ 5852636 w 8594788"/>
              <a:gd name="connsiteY2505" fmla="*/ 806958 h 4405788"/>
              <a:gd name="connsiteX2506" fmla="*/ 6008847 w 8594788"/>
              <a:gd name="connsiteY2506" fmla="*/ 798386 h 4405788"/>
              <a:gd name="connsiteX2507" fmla="*/ 6022563 w 8594788"/>
              <a:gd name="connsiteY2507" fmla="*/ 722186 h 4405788"/>
              <a:gd name="connsiteX2508" fmla="*/ 5860638 w 8594788"/>
              <a:gd name="connsiteY2508" fmla="*/ 727424 h 4405788"/>
              <a:gd name="connsiteX2509" fmla="*/ 5858447 w 8594788"/>
              <a:gd name="connsiteY2509" fmla="*/ 753618 h 4405788"/>
              <a:gd name="connsiteX2510" fmla="*/ 5861018 w 8594788"/>
              <a:gd name="connsiteY2510" fmla="*/ 722948 h 4405788"/>
              <a:gd name="connsiteX2511" fmla="*/ 6022943 w 8594788"/>
              <a:gd name="connsiteY2511" fmla="*/ 717709 h 4405788"/>
              <a:gd name="connsiteX2512" fmla="*/ 6022943 w 8594788"/>
              <a:gd name="connsiteY2512" fmla="*/ 715613 h 4405788"/>
              <a:gd name="connsiteX2513" fmla="*/ 6032468 w 8594788"/>
              <a:gd name="connsiteY2513" fmla="*/ 638461 h 4405788"/>
              <a:gd name="connsiteX2514" fmla="*/ 5864733 w 8594788"/>
              <a:gd name="connsiteY2514" fmla="*/ 640652 h 4405788"/>
              <a:gd name="connsiteX2515" fmla="*/ 5861018 w 8594788"/>
              <a:gd name="connsiteY2515" fmla="*/ 722948 h 4405788"/>
              <a:gd name="connsiteX2516" fmla="*/ 5865114 w 8594788"/>
              <a:gd name="connsiteY2516" fmla="*/ 461486 h 4405788"/>
              <a:gd name="connsiteX2517" fmla="*/ 5867019 w 8594788"/>
              <a:gd name="connsiteY2517" fmla="*/ 548164 h 4405788"/>
              <a:gd name="connsiteX2518" fmla="*/ 6040565 w 8594788"/>
              <a:gd name="connsiteY2518" fmla="*/ 548926 h 4405788"/>
              <a:gd name="connsiteX2519" fmla="*/ 6043899 w 8594788"/>
              <a:gd name="connsiteY2519" fmla="*/ 464915 h 4405788"/>
              <a:gd name="connsiteX2520" fmla="*/ 5865114 w 8594788"/>
              <a:gd name="connsiteY2520" fmla="*/ 461486 h 4405788"/>
              <a:gd name="connsiteX2521" fmla="*/ 6040374 w 8594788"/>
              <a:gd name="connsiteY2521" fmla="*/ 634365 h 4405788"/>
              <a:gd name="connsiteX2522" fmla="*/ 6203538 w 8594788"/>
              <a:gd name="connsiteY2522" fmla="*/ 635318 h 4405788"/>
              <a:gd name="connsiteX2523" fmla="*/ 6215634 w 8594788"/>
              <a:gd name="connsiteY2523" fmla="*/ 557022 h 4405788"/>
              <a:gd name="connsiteX2524" fmla="*/ 6046947 w 8594788"/>
              <a:gd name="connsiteY2524" fmla="*/ 553117 h 4405788"/>
              <a:gd name="connsiteX2525" fmla="*/ 6040374 w 8594788"/>
              <a:gd name="connsiteY2525" fmla="*/ 634365 h 4405788"/>
              <a:gd name="connsiteX2526" fmla="*/ 6050471 w 8594788"/>
              <a:gd name="connsiteY2526" fmla="*/ 465106 h 4405788"/>
              <a:gd name="connsiteX2527" fmla="*/ 6047137 w 8594788"/>
              <a:gd name="connsiteY2527" fmla="*/ 549021 h 4405788"/>
              <a:gd name="connsiteX2528" fmla="*/ 6215920 w 8594788"/>
              <a:gd name="connsiteY2528" fmla="*/ 552545 h 4405788"/>
              <a:gd name="connsiteX2529" fmla="*/ 6224588 w 8594788"/>
              <a:gd name="connsiteY2529" fmla="*/ 471583 h 4405788"/>
              <a:gd name="connsiteX2530" fmla="*/ 6050471 w 8594788"/>
              <a:gd name="connsiteY2530" fmla="*/ 465106 h 4405788"/>
              <a:gd name="connsiteX2531" fmla="*/ 6231446 w 8594788"/>
              <a:gd name="connsiteY2531" fmla="*/ 472250 h 4405788"/>
              <a:gd name="connsiteX2532" fmla="*/ 6222873 w 8594788"/>
              <a:gd name="connsiteY2532" fmla="*/ 553117 h 4405788"/>
              <a:gd name="connsiteX2533" fmla="*/ 6386322 w 8594788"/>
              <a:gd name="connsiteY2533" fmla="*/ 559689 h 4405788"/>
              <a:gd name="connsiteX2534" fmla="*/ 6400515 w 8594788"/>
              <a:gd name="connsiteY2534" fmla="*/ 481775 h 4405788"/>
              <a:gd name="connsiteX2535" fmla="*/ 6231350 w 8594788"/>
              <a:gd name="connsiteY2535" fmla="*/ 472250 h 4405788"/>
              <a:gd name="connsiteX2536" fmla="*/ 6407087 w 8594788"/>
              <a:gd name="connsiteY2536" fmla="*/ 481775 h 4405788"/>
              <a:gd name="connsiteX2537" fmla="*/ 6392895 w 8594788"/>
              <a:gd name="connsiteY2537" fmla="*/ 559594 h 4405788"/>
              <a:gd name="connsiteX2538" fmla="*/ 6549962 w 8594788"/>
              <a:gd name="connsiteY2538" fmla="*/ 568071 h 4405788"/>
              <a:gd name="connsiteX2539" fmla="*/ 6569869 w 8594788"/>
              <a:gd name="connsiteY2539" fmla="*/ 493300 h 4405788"/>
              <a:gd name="connsiteX2540" fmla="*/ 6406992 w 8594788"/>
              <a:gd name="connsiteY2540" fmla="*/ 482156 h 4405788"/>
              <a:gd name="connsiteX2541" fmla="*/ 6576441 w 8594788"/>
              <a:gd name="connsiteY2541" fmla="*/ 493776 h 4405788"/>
              <a:gd name="connsiteX2542" fmla="*/ 6556629 w 8594788"/>
              <a:gd name="connsiteY2542" fmla="*/ 568452 h 4405788"/>
              <a:gd name="connsiteX2543" fmla="*/ 6706172 w 8594788"/>
              <a:gd name="connsiteY2543" fmla="*/ 577977 h 4405788"/>
              <a:gd name="connsiteX2544" fmla="*/ 6711411 w 8594788"/>
              <a:gd name="connsiteY2544" fmla="*/ 564547 h 4405788"/>
              <a:gd name="connsiteX2545" fmla="*/ 6732080 w 8594788"/>
              <a:gd name="connsiteY2545" fmla="*/ 506444 h 4405788"/>
              <a:gd name="connsiteX2546" fmla="*/ 6576346 w 8594788"/>
              <a:gd name="connsiteY2546" fmla="*/ 494157 h 4405788"/>
              <a:gd name="connsiteX2547" fmla="*/ 6738366 w 8594788"/>
              <a:gd name="connsiteY2547" fmla="*/ 507397 h 4405788"/>
              <a:gd name="connsiteX2548" fmla="*/ 6717602 w 8594788"/>
              <a:gd name="connsiteY2548" fmla="*/ 565880 h 4405788"/>
              <a:gd name="connsiteX2549" fmla="*/ 6712458 w 8594788"/>
              <a:gd name="connsiteY2549" fmla="*/ 578834 h 4405788"/>
              <a:gd name="connsiteX2550" fmla="*/ 6853333 w 8594788"/>
              <a:gd name="connsiteY2550" fmla="*/ 589598 h 4405788"/>
              <a:gd name="connsiteX2551" fmla="*/ 6883146 w 8594788"/>
              <a:gd name="connsiteY2551" fmla="*/ 527590 h 4405788"/>
              <a:gd name="connsiteX2552" fmla="*/ 6885813 w 8594788"/>
              <a:gd name="connsiteY2552" fmla="*/ 521303 h 4405788"/>
              <a:gd name="connsiteX2553" fmla="*/ 6738557 w 8594788"/>
              <a:gd name="connsiteY2553" fmla="*/ 507778 h 4405788"/>
              <a:gd name="connsiteX2554" fmla="*/ 6892195 w 8594788"/>
              <a:gd name="connsiteY2554" fmla="*/ 522351 h 4405788"/>
              <a:gd name="connsiteX2555" fmla="*/ 6889338 w 8594788"/>
              <a:gd name="connsiteY2555" fmla="*/ 529019 h 4405788"/>
              <a:gd name="connsiteX2556" fmla="*/ 6859810 w 8594788"/>
              <a:gd name="connsiteY2556" fmla="*/ 590550 h 4405788"/>
              <a:gd name="connsiteX2557" fmla="*/ 6990493 w 8594788"/>
              <a:gd name="connsiteY2557" fmla="*/ 601790 h 4405788"/>
              <a:gd name="connsiteX2558" fmla="*/ 7030212 w 8594788"/>
              <a:gd name="connsiteY2558" fmla="*/ 536639 h 4405788"/>
              <a:gd name="connsiteX2559" fmla="*/ 6892195 w 8594788"/>
              <a:gd name="connsiteY2559" fmla="*/ 522351 h 4405788"/>
              <a:gd name="connsiteX2560" fmla="*/ 7096697 w 8594788"/>
              <a:gd name="connsiteY2560" fmla="*/ 543878 h 4405788"/>
              <a:gd name="connsiteX2561" fmla="*/ 7036784 w 8594788"/>
              <a:gd name="connsiteY2561" fmla="*/ 537401 h 4405788"/>
              <a:gd name="connsiteX2562" fmla="*/ 6997256 w 8594788"/>
              <a:gd name="connsiteY2562" fmla="*/ 602361 h 4405788"/>
              <a:gd name="connsiteX2563" fmla="*/ 7118509 w 8594788"/>
              <a:gd name="connsiteY2563" fmla="*/ 610362 h 4405788"/>
              <a:gd name="connsiteX2564" fmla="*/ 7164610 w 8594788"/>
              <a:gd name="connsiteY2564" fmla="*/ 550640 h 4405788"/>
              <a:gd name="connsiteX2565" fmla="*/ 7097078 w 8594788"/>
              <a:gd name="connsiteY2565" fmla="*/ 543878 h 4405788"/>
              <a:gd name="connsiteX2566" fmla="*/ 7171373 w 8594788"/>
              <a:gd name="connsiteY2566" fmla="*/ 551212 h 4405788"/>
              <a:gd name="connsiteX2567" fmla="*/ 7125653 w 8594788"/>
              <a:gd name="connsiteY2567" fmla="*/ 610648 h 4405788"/>
              <a:gd name="connsiteX2568" fmla="*/ 7239381 w 8594788"/>
              <a:gd name="connsiteY2568" fmla="*/ 612648 h 4405788"/>
              <a:gd name="connsiteX2569" fmla="*/ 7291197 w 8594788"/>
              <a:gd name="connsiteY2569" fmla="*/ 558927 h 4405788"/>
              <a:gd name="connsiteX2570" fmla="*/ 7171754 w 8594788"/>
              <a:gd name="connsiteY2570" fmla="*/ 551212 h 4405788"/>
              <a:gd name="connsiteX2571" fmla="*/ 7298437 w 8594788"/>
              <a:gd name="connsiteY2571" fmla="*/ 559213 h 4405788"/>
              <a:gd name="connsiteX2572" fmla="*/ 7247287 w 8594788"/>
              <a:gd name="connsiteY2572" fmla="*/ 612553 h 4405788"/>
              <a:gd name="connsiteX2573" fmla="*/ 7353681 w 8594788"/>
              <a:gd name="connsiteY2573" fmla="*/ 608933 h 4405788"/>
              <a:gd name="connsiteX2574" fmla="*/ 7355015 w 8594788"/>
              <a:gd name="connsiteY2574" fmla="*/ 607886 h 4405788"/>
              <a:gd name="connsiteX2575" fmla="*/ 7410736 w 8594788"/>
              <a:gd name="connsiteY2575" fmla="*/ 561213 h 4405788"/>
              <a:gd name="connsiteX2576" fmla="*/ 7298817 w 8594788"/>
              <a:gd name="connsiteY2576" fmla="*/ 559213 h 4405788"/>
              <a:gd name="connsiteX2577" fmla="*/ 7418737 w 8594788"/>
              <a:gd name="connsiteY2577" fmla="*/ 561118 h 4405788"/>
              <a:gd name="connsiteX2578" fmla="*/ 7362825 w 8594788"/>
              <a:gd name="connsiteY2578" fmla="*/ 608743 h 4405788"/>
              <a:gd name="connsiteX2579" fmla="*/ 7463124 w 8594788"/>
              <a:gd name="connsiteY2579" fmla="*/ 599218 h 4405788"/>
              <a:gd name="connsiteX2580" fmla="*/ 7524560 w 8594788"/>
              <a:gd name="connsiteY2580" fmla="*/ 557594 h 4405788"/>
              <a:gd name="connsiteX2581" fmla="*/ 7419118 w 8594788"/>
              <a:gd name="connsiteY2581" fmla="*/ 561118 h 4405788"/>
              <a:gd name="connsiteX2582" fmla="*/ 7533799 w 8594788"/>
              <a:gd name="connsiteY2582" fmla="*/ 557117 h 4405788"/>
              <a:gd name="connsiteX2583" fmla="*/ 7529989 w 8594788"/>
              <a:gd name="connsiteY2583" fmla="*/ 559975 h 4405788"/>
              <a:gd name="connsiteX2584" fmla="*/ 7474363 w 8594788"/>
              <a:gd name="connsiteY2584" fmla="*/ 598075 h 4405788"/>
              <a:gd name="connsiteX2585" fmla="*/ 7564850 w 8594788"/>
              <a:gd name="connsiteY2585" fmla="*/ 584454 h 4405788"/>
              <a:gd name="connsiteX2586" fmla="*/ 7629716 w 8594788"/>
              <a:gd name="connsiteY2586" fmla="*/ 549116 h 4405788"/>
              <a:gd name="connsiteX2587" fmla="*/ 7534180 w 8594788"/>
              <a:gd name="connsiteY2587" fmla="*/ 557117 h 4405788"/>
              <a:gd name="connsiteX2588" fmla="*/ 7807071 w 8594788"/>
              <a:gd name="connsiteY2588" fmla="*/ 520351 h 4405788"/>
              <a:gd name="connsiteX2589" fmla="*/ 7743349 w 8594788"/>
              <a:gd name="connsiteY2589" fmla="*/ 532733 h 4405788"/>
              <a:gd name="connsiteX2590" fmla="*/ 7691724 w 8594788"/>
              <a:gd name="connsiteY2590" fmla="*/ 556260 h 4405788"/>
              <a:gd name="connsiteX2591" fmla="*/ 7807453 w 8594788"/>
              <a:gd name="connsiteY2591" fmla="*/ 520351 h 4405788"/>
              <a:gd name="connsiteX2592" fmla="*/ 7726395 w 8594788"/>
              <a:gd name="connsiteY2592" fmla="*/ 535686 h 4405788"/>
              <a:gd name="connsiteX2593" fmla="*/ 7641622 w 8594788"/>
              <a:gd name="connsiteY2593" fmla="*/ 547497 h 4405788"/>
              <a:gd name="connsiteX2594" fmla="*/ 7580852 w 8594788"/>
              <a:gd name="connsiteY2594" fmla="*/ 581406 h 4405788"/>
              <a:gd name="connsiteX2595" fmla="*/ 7660958 w 8594788"/>
              <a:gd name="connsiteY2595" fmla="*/ 564166 h 4405788"/>
              <a:gd name="connsiteX2596" fmla="*/ 7726775 w 8594788"/>
              <a:gd name="connsiteY2596" fmla="*/ 535686 h 4405788"/>
              <a:gd name="connsiteX2597" fmla="*/ 7632478 w 8594788"/>
              <a:gd name="connsiteY2597" fmla="*/ 575120 h 4405788"/>
              <a:gd name="connsiteX2598" fmla="*/ 7567899 w 8594788"/>
              <a:gd name="connsiteY2598" fmla="*/ 587978 h 4405788"/>
              <a:gd name="connsiteX2599" fmla="*/ 7515987 w 8594788"/>
              <a:gd name="connsiteY2599" fmla="*/ 612458 h 4405788"/>
              <a:gd name="connsiteX2600" fmla="*/ 7632859 w 8594788"/>
              <a:gd name="connsiteY2600" fmla="*/ 575120 h 4405788"/>
              <a:gd name="connsiteX2601" fmla="*/ 7551897 w 8594788"/>
              <a:gd name="connsiteY2601" fmla="*/ 590645 h 4405788"/>
              <a:gd name="connsiteX2602" fmla="*/ 7466743 w 8594788"/>
              <a:gd name="connsiteY2602" fmla="*/ 602742 h 4405788"/>
              <a:gd name="connsiteX2603" fmla="*/ 7406354 w 8594788"/>
              <a:gd name="connsiteY2603" fmla="*/ 637699 h 4405788"/>
              <a:gd name="connsiteX2604" fmla="*/ 7486650 w 8594788"/>
              <a:gd name="connsiteY2604" fmla="*/ 619982 h 4405788"/>
              <a:gd name="connsiteX2605" fmla="*/ 7551897 w 8594788"/>
              <a:gd name="connsiteY2605" fmla="*/ 590645 h 4405788"/>
              <a:gd name="connsiteX2606" fmla="*/ 7459219 w 8594788"/>
              <a:gd name="connsiteY2606" fmla="*/ 630936 h 4405788"/>
              <a:gd name="connsiteX2607" fmla="*/ 7393877 w 8594788"/>
              <a:gd name="connsiteY2607" fmla="*/ 644271 h 4405788"/>
              <a:gd name="connsiteX2608" fmla="*/ 7341680 w 8594788"/>
              <a:gd name="connsiteY2608" fmla="*/ 669798 h 4405788"/>
              <a:gd name="connsiteX2609" fmla="*/ 7459219 w 8594788"/>
              <a:gd name="connsiteY2609" fmla="*/ 631222 h 4405788"/>
              <a:gd name="connsiteX2610" fmla="*/ 7377970 w 8594788"/>
              <a:gd name="connsiteY2610" fmla="*/ 647795 h 4405788"/>
              <a:gd name="connsiteX2611" fmla="*/ 7290245 w 8594788"/>
              <a:gd name="connsiteY2611" fmla="*/ 660559 h 4405788"/>
              <a:gd name="connsiteX2612" fmla="*/ 7229952 w 8594788"/>
              <a:gd name="connsiteY2612" fmla="*/ 696849 h 4405788"/>
              <a:gd name="connsiteX2613" fmla="*/ 7312914 w 8594788"/>
              <a:gd name="connsiteY2613" fmla="*/ 677799 h 4405788"/>
              <a:gd name="connsiteX2614" fmla="*/ 7377970 w 8594788"/>
              <a:gd name="connsiteY2614" fmla="*/ 647795 h 4405788"/>
              <a:gd name="connsiteX2615" fmla="*/ 7286720 w 8594788"/>
              <a:gd name="connsiteY2615" fmla="*/ 688943 h 4405788"/>
              <a:gd name="connsiteX2616" fmla="*/ 7218236 w 8594788"/>
              <a:gd name="connsiteY2616" fmla="*/ 703326 h 4405788"/>
              <a:gd name="connsiteX2617" fmla="*/ 7163467 w 8594788"/>
              <a:gd name="connsiteY2617" fmla="*/ 730853 h 4405788"/>
              <a:gd name="connsiteX2618" fmla="*/ 7286911 w 8594788"/>
              <a:gd name="connsiteY2618" fmla="*/ 688562 h 4405788"/>
              <a:gd name="connsiteX2619" fmla="*/ 7202520 w 8594788"/>
              <a:gd name="connsiteY2619" fmla="*/ 706184 h 4405788"/>
              <a:gd name="connsiteX2620" fmla="*/ 7116795 w 8594788"/>
              <a:gd name="connsiteY2620" fmla="*/ 718852 h 4405788"/>
              <a:gd name="connsiteX2621" fmla="*/ 7056977 w 8594788"/>
              <a:gd name="connsiteY2621" fmla="*/ 756380 h 4405788"/>
              <a:gd name="connsiteX2622" fmla="*/ 7135369 w 8594788"/>
              <a:gd name="connsiteY2622" fmla="*/ 738378 h 4405788"/>
              <a:gd name="connsiteX2623" fmla="*/ 7202710 w 8594788"/>
              <a:gd name="connsiteY2623" fmla="*/ 705802 h 4405788"/>
              <a:gd name="connsiteX2624" fmla="*/ 7111270 w 8594788"/>
              <a:gd name="connsiteY2624" fmla="*/ 748475 h 4405788"/>
              <a:gd name="connsiteX2625" fmla="*/ 7046214 w 8594788"/>
              <a:gd name="connsiteY2625" fmla="*/ 762476 h 4405788"/>
              <a:gd name="connsiteX2626" fmla="*/ 6994875 w 8594788"/>
              <a:gd name="connsiteY2626" fmla="*/ 789527 h 4405788"/>
              <a:gd name="connsiteX2627" fmla="*/ 7111270 w 8594788"/>
              <a:gd name="connsiteY2627" fmla="*/ 748475 h 4405788"/>
              <a:gd name="connsiteX2628" fmla="*/ 7031355 w 8594788"/>
              <a:gd name="connsiteY2628" fmla="*/ 765239 h 4405788"/>
              <a:gd name="connsiteX2629" fmla="*/ 6945630 w 8594788"/>
              <a:gd name="connsiteY2629" fmla="*/ 778288 h 4405788"/>
              <a:gd name="connsiteX2630" fmla="*/ 6887623 w 8594788"/>
              <a:gd name="connsiteY2630" fmla="*/ 816388 h 4405788"/>
              <a:gd name="connsiteX2631" fmla="*/ 6967728 w 8594788"/>
              <a:gd name="connsiteY2631" fmla="*/ 797338 h 4405788"/>
              <a:gd name="connsiteX2632" fmla="*/ 7031355 w 8594788"/>
              <a:gd name="connsiteY2632" fmla="*/ 765239 h 4405788"/>
              <a:gd name="connsiteX2633" fmla="*/ 6943820 w 8594788"/>
              <a:gd name="connsiteY2633" fmla="*/ 808006 h 4405788"/>
              <a:gd name="connsiteX2634" fmla="*/ 6877145 w 8594788"/>
              <a:gd name="connsiteY2634" fmla="*/ 823055 h 4405788"/>
              <a:gd name="connsiteX2635" fmla="*/ 6824472 w 8594788"/>
              <a:gd name="connsiteY2635" fmla="*/ 851630 h 4405788"/>
              <a:gd name="connsiteX2636" fmla="*/ 6943821 w 8594788"/>
              <a:gd name="connsiteY2636" fmla="*/ 808006 h 4405788"/>
              <a:gd name="connsiteX2637" fmla="*/ 6862382 w 8594788"/>
              <a:gd name="connsiteY2637" fmla="*/ 825913 h 4405788"/>
              <a:gd name="connsiteX2638" fmla="*/ 6775514 w 8594788"/>
              <a:gd name="connsiteY2638" fmla="*/ 839819 h 4405788"/>
              <a:gd name="connsiteX2639" fmla="*/ 6718364 w 8594788"/>
              <a:gd name="connsiteY2639" fmla="*/ 879729 h 4405788"/>
              <a:gd name="connsiteX2640" fmla="*/ 6798469 w 8594788"/>
              <a:gd name="connsiteY2640" fmla="*/ 859727 h 4405788"/>
              <a:gd name="connsiteX2641" fmla="*/ 6862382 w 8594788"/>
              <a:gd name="connsiteY2641" fmla="*/ 825913 h 4405788"/>
              <a:gd name="connsiteX2642" fmla="*/ 6775609 w 8594788"/>
              <a:gd name="connsiteY2642" fmla="*/ 870395 h 4405788"/>
              <a:gd name="connsiteX2643" fmla="*/ 6707505 w 8594788"/>
              <a:gd name="connsiteY2643" fmla="*/ 886397 h 4405788"/>
              <a:gd name="connsiteX2644" fmla="*/ 6655213 w 8594788"/>
              <a:gd name="connsiteY2644" fmla="*/ 916686 h 4405788"/>
              <a:gd name="connsiteX2645" fmla="*/ 6775609 w 8594788"/>
              <a:gd name="connsiteY2645" fmla="*/ 870395 h 4405788"/>
              <a:gd name="connsiteX2646" fmla="*/ 6693599 w 8594788"/>
              <a:gd name="connsiteY2646" fmla="*/ 889445 h 4405788"/>
              <a:gd name="connsiteX2647" fmla="*/ 6607303 w 8594788"/>
              <a:gd name="connsiteY2647" fmla="*/ 903827 h 4405788"/>
              <a:gd name="connsiteX2648" fmla="*/ 6550724 w 8594788"/>
              <a:gd name="connsiteY2648" fmla="*/ 945452 h 4405788"/>
              <a:gd name="connsiteX2649" fmla="*/ 6630448 w 8594788"/>
              <a:gd name="connsiteY2649" fmla="*/ 924592 h 4405788"/>
              <a:gd name="connsiteX2650" fmla="*/ 6693599 w 8594788"/>
              <a:gd name="connsiteY2650" fmla="*/ 889159 h 4405788"/>
              <a:gd name="connsiteX2651" fmla="*/ 6608731 w 8594788"/>
              <a:gd name="connsiteY2651" fmla="*/ 935355 h 4405788"/>
              <a:gd name="connsiteX2652" fmla="*/ 6540818 w 8594788"/>
              <a:gd name="connsiteY2652" fmla="*/ 952024 h 4405788"/>
              <a:gd name="connsiteX2653" fmla="*/ 6488621 w 8594788"/>
              <a:gd name="connsiteY2653" fmla="*/ 983933 h 4405788"/>
              <a:gd name="connsiteX2654" fmla="*/ 6608731 w 8594788"/>
              <a:gd name="connsiteY2654" fmla="*/ 935069 h 4405788"/>
              <a:gd name="connsiteX2655" fmla="*/ 6527578 w 8594788"/>
              <a:gd name="connsiteY2655" fmla="*/ 954405 h 4405788"/>
              <a:gd name="connsiteX2656" fmla="*/ 6441187 w 8594788"/>
              <a:gd name="connsiteY2656" fmla="*/ 969550 h 4405788"/>
              <a:gd name="connsiteX2657" fmla="*/ 6385656 w 8594788"/>
              <a:gd name="connsiteY2657" fmla="*/ 1012889 h 4405788"/>
              <a:gd name="connsiteX2658" fmla="*/ 6464904 w 8594788"/>
              <a:gd name="connsiteY2658" fmla="*/ 991172 h 4405788"/>
              <a:gd name="connsiteX2659" fmla="*/ 6527578 w 8594788"/>
              <a:gd name="connsiteY2659" fmla="*/ 954500 h 4405788"/>
              <a:gd name="connsiteX2660" fmla="*/ 6444806 w 8594788"/>
              <a:gd name="connsiteY2660" fmla="*/ 1002030 h 4405788"/>
              <a:gd name="connsiteX2661" fmla="*/ 6376607 w 8594788"/>
              <a:gd name="connsiteY2661" fmla="*/ 1019556 h 4405788"/>
              <a:gd name="connsiteX2662" fmla="*/ 6325553 w 8594788"/>
              <a:gd name="connsiteY2662" fmla="*/ 1052894 h 4405788"/>
              <a:gd name="connsiteX2663" fmla="*/ 6444520 w 8594788"/>
              <a:gd name="connsiteY2663" fmla="*/ 1001840 h 4405788"/>
              <a:gd name="connsiteX2664" fmla="*/ 6363367 w 8594788"/>
              <a:gd name="connsiteY2664" fmla="*/ 1022699 h 4405788"/>
              <a:gd name="connsiteX2665" fmla="*/ 6277642 w 8594788"/>
              <a:gd name="connsiteY2665" fmla="*/ 1038320 h 4405788"/>
              <a:gd name="connsiteX2666" fmla="*/ 6223254 w 8594788"/>
              <a:gd name="connsiteY2666" fmla="*/ 1083755 h 4405788"/>
              <a:gd name="connsiteX2667" fmla="*/ 6302121 w 8594788"/>
              <a:gd name="connsiteY2667" fmla="*/ 1060895 h 4405788"/>
              <a:gd name="connsiteX2668" fmla="*/ 6363367 w 8594788"/>
              <a:gd name="connsiteY2668" fmla="*/ 1022509 h 4405788"/>
              <a:gd name="connsiteX2669" fmla="*/ 6282595 w 8594788"/>
              <a:gd name="connsiteY2669" fmla="*/ 1071658 h 4405788"/>
              <a:gd name="connsiteX2670" fmla="*/ 6215158 w 8594788"/>
              <a:gd name="connsiteY2670" fmla="*/ 1090041 h 4405788"/>
              <a:gd name="connsiteX2671" fmla="*/ 6164009 w 8594788"/>
              <a:gd name="connsiteY2671" fmla="*/ 1125379 h 4405788"/>
              <a:gd name="connsiteX2672" fmla="*/ 6282595 w 8594788"/>
              <a:gd name="connsiteY2672" fmla="*/ 1071658 h 4405788"/>
              <a:gd name="connsiteX2673" fmla="*/ 6202490 w 8594788"/>
              <a:gd name="connsiteY2673" fmla="*/ 1092994 h 4405788"/>
              <a:gd name="connsiteX2674" fmla="*/ 6157151 w 8594788"/>
              <a:gd name="connsiteY2674" fmla="*/ 1102519 h 4405788"/>
              <a:gd name="connsiteX2675" fmla="*/ 6115812 w 8594788"/>
              <a:gd name="connsiteY2675" fmla="*/ 1110615 h 4405788"/>
              <a:gd name="connsiteX2676" fmla="*/ 6064378 w 8594788"/>
              <a:gd name="connsiteY2676" fmla="*/ 1157002 h 4405788"/>
              <a:gd name="connsiteX2677" fmla="*/ 6142292 w 8594788"/>
              <a:gd name="connsiteY2677" fmla="*/ 1133094 h 4405788"/>
              <a:gd name="connsiteX2678" fmla="*/ 6202109 w 8594788"/>
              <a:gd name="connsiteY2678" fmla="*/ 1092994 h 4405788"/>
              <a:gd name="connsiteX2679" fmla="*/ 6124480 w 8594788"/>
              <a:gd name="connsiteY2679" fmla="*/ 1143857 h 4405788"/>
              <a:gd name="connsiteX2680" fmla="*/ 6056186 w 8594788"/>
              <a:gd name="connsiteY2680" fmla="*/ 1163765 h 4405788"/>
              <a:gd name="connsiteX2681" fmla="*/ 6006751 w 8594788"/>
              <a:gd name="connsiteY2681" fmla="*/ 1200722 h 4405788"/>
              <a:gd name="connsiteX2682" fmla="*/ 6124099 w 8594788"/>
              <a:gd name="connsiteY2682" fmla="*/ 1143857 h 4405788"/>
              <a:gd name="connsiteX2683" fmla="*/ 5985510 w 8594788"/>
              <a:gd name="connsiteY2683" fmla="*/ 1208913 h 4405788"/>
              <a:gd name="connsiteX2684" fmla="*/ 6043994 w 8594788"/>
              <a:gd name="connsiteY2684" fmla="*/ 1166908 h 4405788"/>
              <a:gd name="connsiteX2685" fmla="*/ 5953411 w 8594788"/>
              <a:gd name="connsiteY2685" fmla="*/ 1190530 h 4405788"/>
              <a:gd name="connsiteX2686" fmla="*/ 5906548 w 8594788"/>
              <a:gd name="connsiteY2686" fmla="*/ 1235869 h 4405788"/>
              <a:gd name="connsiteX2687" fmla="*/ 5945315 w 8594788"/>
              <a:gd name="connsiteY2687" fmla="*/ 1223105 h 4405788"/>
              <a:gd name="connsiteX2688" fmla="*/ 5985129 w 8594788"/>
              <a:gd name="connsiteY2688" fmla="*/ 1208913 h 4405788"/>
              <a:gd name="connsiteX2689" fmla="*/ 5968270 w 8594788"/>
              <a:gd name="connsiteY2689" fmla="*/ 1219962 h 4405788"/>
              <a:gd name="connsiteX2690" fmla="*/ 5948553 w 8594788"/>
              <a:gd name="connsiteY2690" fmla="*/ 1226725 h 4405788"/>
              <a:gd name="connsiteX2691" fmla="*/ 5898166 w 8594788"/>
              <a:gd name="connsiteY2691" fmla="*/ 1243298 h 4405788"/>
              <a:gd name="connsiteX2692" fmla="*/ 5852256 w 8594788"/>
              <a:gd name="connsiteY2692" fmla="*/ 1280160 h 4405788"/>
              <a:gd name="connsiteX2693" fmla="*/ 5968270 w 8594788"/>
              <a:gd name="connsiteY2693" fmla="*/ 1219962 h 4405788"/>
              <a:gd name="connsiteX2694" fmla="*/ 5884450 w 8594788"/>
              <a:gd name="connsiteY2694" fmla="*/ 1247870 h 4405788"/>
              <a:gd name="connsiteX2695" fmla="*/ 5789962 w 8594788"/>
              <a:gd name="connsiteY2695" fmla="*/ 1279684 h 4405788"/>
              <a:gd name="connsiteX2696" fmla="*/ 5746814 w 8594788"/>
              <a:gd name="connsiteY2696" fmla="*/ 1324356 h 4405788"/>
              <a:gd name="connsiteX2697" fmla="*/ 5830920 w 8594788"/>
              <a:gd name="connsiteY2697" fmla="*/ 1289209 h 4405788"/>
              <a:gd name="connsiteX2698" fmla="*/ 5884450 w 8594788"/>
              <a:gd name="connsiteY2698" fmla="*/ 1247870 h 4405788"/>
              <a:gd name="connsiteX2699" fmla="*/ 5735098 w 8594788"/>
              <a:gd name="connsiteY2699" fmla="*/ 1347692 h 4405788"/>
              <a:gd name="connsiteX2700" fmla="*/ 5812822 w 8594788"/>
              <a:gd name="connsiteY2700" fmla="*/ 1301687 h 4405788"/>
              <a:gd name="connsiteX2701" fmla="*/ 5736622 w 8594788"/>
              <a:gd name="connsiteY2701" fmla="*/ 1333500 h 4405788"/>
              <a:gd name="connsiteX2702" fmla="*/ 5697760 w 8594788"/>
              <a:gd name="connsiteY2702" fmla="*/ 1367028 h 4405788"/>
              <a:gd name="connsiteX2703" fmla="*/ 5722049 w 8594788"/>
              <a:gd name="connsiteY2703" fmla="*/ 1339787 h 4405788"/>
              <a:gd name="connsiteX2704" fmla="*/ 5626799 w 8594788"/>
              <a:gd name="connsiteY2704" fmla="*/ 1380553 h 4405788"/>
              <a:gd name="connsiteX2705" fmla="*/ 5583650 w 8594788"/>
              <a:gd name="connsiteY2705" fmla="*/ 1427036 h 4405788"/>
              <a:gd name="connsiteX2706" fmla="*/ 5672900 w 8594788"/>
              <a:gd name="connsiteY2706" fmla="*/ 1380268 h 4405788"/>
              <a:gd name="connsiteX2707" fmla="*/ 5722049 w 8594788"/>
              <a:gd name="connsiteY2707" fmla="*/ 1339596 h 4405788"/>
              <a:gd name="connsiteX2708" fmla="*/ 5625370 w 8594788"/>
              <a:gd name="connsiteY2708" fmla="*/ 1413129 h 4405788"/>
              <a:gd name="connsiteX2709" fmla="*/ 5630513 w 8594788"/>
              <a:gd name="connsiteY2709" fmla="*/ 1409700 h 4405788"/>
              <a:gd name="connsiteX2710" fmla="*/ 5644992 w 8594788"/>
              <a:gd name="connsiteY2710" fmla="*/ 1400175 h 4405788"/>
              <a:gd name="connsiteX2711" fmla="*/ 5571459 w 8594788"/>
              <a:gd name="connsiteY2711" fmla="*/ 1438275 h 4405788"/>
              <a:gd name="connsiteX2712" fmla="*/ 5530882 w 8594788"/>
              <a:gd name="connsiteY2712" fmla="*/ 1474184 h 4405788"/>
              <a:gd name="connsiteX2713" fmla="*/ 5530882 w 8594788"/>
              <a:gd name="connsiteY2713" fmla="*/ 1474184 h 4405788"/>
              <a:gd name="connsiteX2714" fmla="*/ 5525644 w 8594788"/>
              <a:gd name="connsiteY2714" fmla="*/ 1471994 h 4405788"/>
              <a:gd name="connsiteX2715" fmla="*/ 5553170 w 8594788"/>
              <a:gd name="connsiteY2715" fmla="*/ 1448276 h 4405788"/>
              <a:gd name="connsiteX2716" fmla="*/ 5491163 w 8594788"/>
              <a:gd name="connsiteY2716" fmla="*/ 1480852 h 4405788"/>
              <a:gd name="connsiteX2717" fmla="*/ 5462588 w 8594788"/>
              <a:gd name="connsiteY2717" fmla="*/ 1496092 h 4405788"/>
              <a:gd name="connsiteX2718" fmla="*/ 5426774 w 8594788"/>
              <a:gd name="connsiteY2718" fmla="*/ 1536382 h 4405788"/>
              <a:gd name="connsiteX2719" fmla="*/ 5412772 w 8594788"/>
              <a:gd name="connsiteY2719" fmla="*/ 1550861 h 4405788"/>
              <a:gd name="connsiteX2720" fmla="*/ 5491163 w 8594788"/>
              <a:gd name="connsiteY2720" fmla="*/ 1500378 h 4405788"/>
              <a:gd name="connsiteX2721" fmla="*/ 5455349 w 8594788"/>
              <a:gd name="connsiteY2721" fmla="*/ 1529144 h 4405788"/>
              <a:gd name="connsiteX2722" fmla="*/ 5397628 w 8594788"/>
              <a:gd name="connsiteY2722" fmla="*/ 1566291 h 4405788"/>
              <a:gd name="connsiteX2723" fmla="*/ 5356670 w 8594788"/>
              <a:gd name="connsiteY2723" fmla="*/ 1608011 h 4405788"/>
              <a:gd name="connsiteX2724" fmla="*/ 5454968 w 8594788"/>
              <a:gd name="connsiteY2724" fmla="*/ 1529144 h 4405788"/>
              <a:gd name="connsiteX2725" fmla="*/ 5377244 w 8594788"/>
              <a:gd name="connsiteY2725" fmla="*/ 1579245 h 4405788"/>
              <a:gd name="connsiteX2726" fmla="*/ 5299425 w 8594788"/>
              <a:gd name="connsiteY2726" fmla="*/ 1628489 h 4405788"/>
              <a:gd name="connsiteX2727" fmla="*/ 5254467 w 8594788"/>
              <a:gd name="connsiteY2727" fmla="*/ 1687163 h 4405788"/>
              <a:gd name="connsiteX2728" fmla="*/ 5321142 w 8594788"/>
              <a:gd name="connsiteY2728" fmla="*/ 1635538 h 4405788"/>
              <a:gd name="connsiteX2729" fmla="*/ 5376863 w 8594788"/>
              <a:gd name="connsiteY2729" fmla="*/ 1579245 h 4405788"/>
              <a:gd name="connsiteX2730" fmla="*/ 5291519 w 8594788"/>
              <a:gd name="connsiteY2730" fmla="*/ 1665542 h 4405788"/>
              <a:gd name="connsiteX2731" fmla="*/ 5242275 w 8594788"/>
              <a:gd name="connsiteY2731" fmla="*/ 1703070 h 4405788"/>
              <a:gd name="connsiteX2732" fmla="*/ 5208937 w 8594788"/>
              <a:gd name="connsiteY2732" fmla="*/ 1744694 h 4405788"/>
              <a:gd name="connsiteX2733" fmla="*/ 5290852 w 8594788"/>
              <a:gd name="connsiteY2733" fmla="*/ 1665542 h 4405788"/>
              <a:gd name="connsiteX2734" fmla="*/ 5223986 w 8594788"/>
              <a:gd name="connsiteY2734" fmla="*/ 1716786 h 4405788"/>
              <a:gd name="connsiteX2735" fmla="*/ 5155406 w 8594788"/>
              <a:gd name="connsiteY2735" fmla="*/ 1767459 h 4405788"/>
              <a:gd name="connsiteX2736" fmla="*/ 5117878 w 8594788"/>
              <a:gd name="connsiteY2736" fmla="*/ 1827371 h 4405788"/>
              <a:gd name="connsiteX2737" fmla="*/ 5177790 w 8594788"/>
              <a:gd name="connsiteY2737" fmla="*/ 1773555 h 4405788"/>
              <a:gd name="connsiteX2738" fmla="*/ 5223320 w 8594788"/>
              <a:gd name="connsiteY2738" fmla="*/ 1716786 h 4405788"/>
              <a:gd name="connsiteX2739" fmla="*/ 5151692 w 8594788"/>
              <a:gd name="connsiteY2739" fmla="*/ 1804416 h 4405788"/>
              <a:gd name="connsiteX2740" fmla="*/ 5107210 w 8594788"/>
              <a:gd name="connsiteY2740" fmla="*/ 1843754 h 4405788"/>
              <a:gd name="connsiteX2741" fmla="*/ 5077587 w 8594788"/>
              <a:gd name="connsiteY2741" fmla="*/ 1888141 h 4405788"/>
              <a:gd name="connsiteX2742" fmla="*/ 5151025 w 8594788"/>
              <a:gd name="connsiteY2742" fmla="*/ 1804416 h 4405788"/>
              <a:gd name="connsiteX2743" fmla="*/ 5090541 w 8594788"/>
              <a:gd name="connsiteY2743" fmla="*/ 1858232 h 4405788"/>
              <a:gd name="connsiteX2744" fmla="*/ 5031487 w 8594788"/>
              <a:gd name="connsiteY2744" fmla="*/ 1908048 h 4405788"/>
              <a:gd name="connsiteX2745" fmla="*/ 5000435 w 8594788"/>
              <a:gd name="connsiteY2745" fmla="*/ 1968627 h 4405788"/>
              <a:gd name="connsiteX2746" fmla="*/ 5049108 w 8594788"/>
              <a:gd name="connsiteY2746" fmla="*/ 1918526 h 4405788"/>
              <a:gd name="connsiteX2747" fmla="*/ 5089875 w 8594788"/>
              <a:gd name="connsiteY2747" fmla="*/ 1858232 h 4405788"/>
              <a:gd name="connsiteX2748" fmla="*/ 5025295 w 8594788"/>
              <a:gd name="connsiteY2748" fmla="*/ 1950530 h 4405788"/>
              <a:gd name="connsiteX2749" fmla="*/ 4991005 w 8594788"/>
              <a:gd name="connsiteY2749" fmla="*/ 1985105 h 4405788"/>
              <a:gd name="connsiteX2750" fmla="*/ 4969383 w 8594788"/>
              <a:gd name="connsiteY2750" fmla="*/ 2023777 h 4405788"/>
              <a:gd name="connsiteX2751" fmla="*/ 5025295 w 8594788"/>
              <a:gd name="connsiteY2751" fmla="*/ 1950530 h 4405788"/>
              <a:gd name="connsiteX2752" fmla="*/ 4975765 w 8594788"/>
              <a:gd name="connsiteY2752" fmla="*/ 2000345 h 4405788"/>
              <a:gd name="connsiteX2753" fmla="*/ 4922234 w 8594788"/>
              <a:gd name="connsiteY2753" fmla="*/ 2051114 h 4405788"/>
              <a:gd name="connsiteX2754" fmla="*/ 4897565 w 8594788"/>
              <a:gd name="connsiteY2754" fmla="*/ 2109502 h 4405788"/>
              <a:gd name="connsiteX2755" fmla="*/ 4944237 w 8594788"/>
              <a:gd name="connsiteY2755" fmla="*/ 2054924 h 4405788"/>
              <a:gd name="connsiteX2756" fmla="*/ 4975765 w 8594788"/>
              <a:gd name="connsiteY2756" fmla="*/ 2000345 h 4405788"/>
              <a:gd name="connsiteX2757" fmla="*/ 4924425 w 8594788"/>
              <a:gd name="connsiteY2757" fmla="*/ 2087309 h 4405788"/>
              <a:gd name="connsiteX2758" fmla="*/ 4889850 w 8594788"/>
              <a:gd name="connsiteY2758" fmla="*/ 2126742 h 4405788"/>
              <a:gd name="connsiteX2759" fmla="*/ 4869275 w 8594788"/>
              <a:gd name="connsiteY2759" fmla="*/ 2170176 h 4405788"/>
              <a:gd name="connsiteX2760" fmla="*/ 4924425 w 8594788"/>
              <a:gd name="connsiteY2760" fmla="*/ 2087118 h 4405788"/>
              <a:gd name="connsiteX2761" fmla="*/ 4876038 w 8594788"/>
              <a:gd name="connsiteY2761" fmla="*/ 2141792 h 4405788"/>
              <a:gd name="connsiteX2762" fmla="*/ 4830223 w 8594788"/>
              <a:gd name="connsiteY2762" fmla="*/ 2190179 h 4405788"/>
              <a:gd name="connsiteX2763" fmla="*/ 4810125 w 8594788"/>
              <a:gd name="connsiteY2763" fmla="*/ 2249043 h 4405788"/>
              <a:gd name="connsiteX2764" fmla="*/ 4846320 w 8594788"/>
              <a:gd name="connsiteY2764" fmla="*/ 2201418 h 4405788"/>
              <a:gd name="connsiteX2765" fmla="*/ 4876038 w 8594788"/>
              <a:gd name="connsiteY2765" fmla="*/ 2141601 h 4405788"/>
              <a:gd name="connsiteX2766" fmla="*/ 4828413 w 8594788"/>
              <a:gd name="connsiteY2766" fmla="*/ 2234565 h 4405788"/>
              <a:gd name="connsiteX2767" fmla="*/ 4803267 w 8594788"/>
              <a:gd name="connsiteY2767" fmla="*/ 2266283 h 4405788"/>
              <a:gd name="connsiteX2768" fmla="*/ 4789361 w 8594788"/>
              <a:gd name="connsiteY2768" fmla="*/ 2301431 h 4405788"/>
              <a:gd name="connsiteX2769" fmla="*/ 4828890 w 8594788"/>
              <a:gd name="connsiteY2769" fmla="*/ 2234375 h 4405788"/>
              <a:gd name="connsiteX2770" fmla="*/ 4790313 w 8594788"/>
              <a:gd name="connsiteY2770" fmla="*/ 2281333 h 4405788"/>
              <a:gd name="connsiteX2771" fmla="*/ 4744974 w 8594788"/>
              <a:gd name="connsiteY2771" fmla="*/ 2333816 h 4405788"/>
              <a:gd name="connsiteX2772" fmla="*/ 4728972 w 8594788"/>
              <a:gd name="connsiteY2772" fmla="*/ 2390966 h 4405788"/>
              <a:gd name="connsiteX2773" fmla="*/ 4768787 w 8594788"/>
              <a:gd name="connsiteY2773" fmla="*/ 2333149 h 4405788"/>
              <a:gd name="connsiteX2774" fmla="*/ 4791075 w 8594788"/>
              <a:gd name="connsiteY2774" fmla="*/ 2281142 h 4405788"/>
              <a:gd name="connsiteX2775" fmla="*/ 4753928 w 8594788"/>
              <a:gd name="connsiteY2775" fmla="*/ 2366201 h 4405788"/>
              <a:gd name="connsiteX2776" fmla="*/ 4723734 w 8594788"/>
              <a:gd name="connsiteY2776" fmla="*/ 2408206 h 4405788"/>
              <a:gd name="connsiteX2777" fmla="*/ 4708303 w 8594788"/>
              <a:gd name="connsiteY2777" fmla="*/ 2454402 h 4405788"/>
              <a:gd name="connsiteX2778" fmla="*/ 4754690 w 8594788"/>
              <a:gd name="connsiteY2778" fmla="*/ 2366010 h 4405788"/>
              <a:gd name="connsiteX2779" fmla="*/ 4712113 w 8594788"/>
              <a:gd name="connsiteY2779" fmla="*/ 2423351 h 4405788"/>
              <a:gd name="connsiteX2780" fmla="*/ 4670965 w 8594788"/>
              <a:gd name="connsiteY2780" fmla="*/ 2474405 h 4405788"/>
              <a:gd name="connsiteX2781" fmla="*/ 4656868 w 8594788"/>
              <a:gd name="connsiteY2781" fmla="*/ 2537174 h 4405788"/>
              <a:gd name="connsiteX2782" fmla="*/ 4673060 w 8594788"/>
              <a:gd name="connsiteY2782" fmla="*/ 2512600 h 4405788"/>
              <a:gd name="connsiteX2783" fmla="*/ 4689729 w 8594788"/>
              <a:gd name="connsiteY2783" fmla="*/ 2485739 h 4405788"/>
              <a:gd name="connsiteX2784" fmla="*/ 4712875 w 8594788"/>
              <a:gd name="connsiteY2784" fmla="*/ 2423446 h 4405788"/>
              <a:gd name="connsiteX2785" fmla="*/ 4676871 w 8594788"/>
              <a:gd name="connsiteY2785" fmla="*/ 2517648 h 4405788"/>
              <a:gd name="connsiteX2786" fmla="*/ 4652296 w 8594788"/>
              <a:gd name="connsiteY2786" fmla="*/ 2554224 h 4405788"/>
              <a:gd name="connsiteX2787" fmla="*/ 4640390 w 8594788"/>
              <a:gd name="connsiteY2787" fmla="*/ 2595848 h 4405788"/>
              <a:gd name="connsiteX2788" fmla="*/ 4677633 w 8594788"/>
              <a:gd name="connsiteY2788" fmla="*/ 2517743 h 4405788"/>
              <a:gd name="connsiteX2789" fmla="*/ 4641628 w 8594788"/>
              <a:gd name="connsiteY2789" fmla="*/ 2569274 h 4405788"/>
              <a:gd name="connsiteX2790" fmla="*/ 4104513 w 8594788"/>
              <a:gd name="connsiteY2790" fmla="*/ 2986373 h 4405788"/>
              <a:gd name="connsiteX2791" fmla="*/ 3297650 w 8594788"/>
              <a:gd name="connsiteY2791" fmla="*/ 3143822 h 4405788"/>
              <a:gd name="connsiteX2792" fmla="*/ 3172301 w 8594788"/>
              <a:gd name="connsiteY2792" fmla="*/ 3146012 h 4405788"/>
              <a:gd name="connsiteX2793" fmla="*/ 2114169 w 8594788"/>
              <a:gd name="connsiteY2793" fmla="*/ 3034189 h 4405788"/>
              <a:gd name="connsiteX2794" fmla="*/ 1877282 w 8594788"/>
              <a:gd name="connsiteY2794" fmla="*/ 2991803 h 4405788"/>
              <a:gd name="connsiteX2795" fmla="*/ 1857661 w 8594788"/>
              <a:gd name="connsiteY2795" fmla="*/ 3031046 h 4405788"/>
              <a:gd name="connsiteX2796" fmla="*/ 2097405 w 8594788"/>
              <a:gd name="connsiteY2796" fmla="*/ 3082862 h 4405788"/>
              <a:gd name="connsiteX2797" fmla="*/ 3300794 w 8594788"/>
              <a:gd name="connsiteY2797" fmla="*/ 3232595 h 4405788"/>
              <a:gd name="connsiteX2798" fmla="*/ 4100322 w 8594788"/>
              <a:gd name="connsiteY2798" fmla="*/ 3089720 h 4405788"/>
              <a:gd name="connsiteX2799" fmla="*/ 4624197 w 8594788"/>
              <a:gd name="connsiteY2799" fmla="*/ 2628138 h 4405788"/>
              <a:gd name="connsiteX2800" fmla="*/ 4642390 w 8594788"/>
              <a:gd name="connsiteY2800" fmla="*/ 2569369 h 4405788"/>
              <a:gd name="connsiteX2801" fmla="*/ 2077974 w 8594788"/>
              <a:gd name="connsiteY2801" fmla="*/ 3135249 h 4405788"/>
              <a:gd name="connsiteX2802" fmla="*/ 3410522 w 8594788"/>
              <a:gd name="connsiteY2802" fmla="*/ 3327559 h 4405788"/>
              <a:gd name="connsiteX2803" fmla="*/ 4223290 w 8594788"/>
              <a:gd name="connsiteY2803" fmla="*/ 3132773 h 4405788"/>
              <a:gd name="connsiteX2804" fmla="*/ 4612767 w 8594788"/>
              <a:gd name="connsiteY2804" fmla="*/ 2659380 h 4405788"/>
              <a:gd name="connsiteX2805" fmla="*/ 4104037 w 8594788"/>
              <a:gd name="connsiteY2805" fmla="*/ 3092768 h 4405788"/>
              <a:gd name="connsiteX2806" fmla="*/ 3300889 w 8594788"/>
              <a:gd name="connsiteY2806" fmla="*/ 3236690 h 4405788"/>
              <a:gd name="connsiteX2807" fmla="*/ 3274314 w 8594788"/>
              <a:gd name="connsiteY2807" fmla="*/ 3236690 h 4405788"/>
              <a:gd name="connsiteX2808" fmla="*/ 2095214 w 8594788"/>
              <a:gd name="connsiteY2808" fmla="*/ 3086576 h 4405788"/>
              <a:gd name="connsiteX2809" fmla="*/ 1855661 w 8594788"/>
              <a:gd name="connsiteY2809" fmla="*/ 3034855 h 4405788"/>
              <a:gd name="connsiteX2810" fmla="*/ 1835849 w 8594788"/>
              <a:gd name="connsiteY2810" fmla="*/ 3075051 h 4405788"/>
              <a:gd name="connsiteX2811" fmla="*/ 2077974 w 8594788"/>
              <a:gd name="connsiteY2811" fmla="*/ 3135249 h 4405788"/>
              <a:gd name="connsiteX2812" fmla="*/ 1829657 w 8594788"/>
              <a:gd name="connsiteY2812" fmla="*/ 3073718 h 4405788"/>
              <a:gd name="connsiteX2813" fmla="*/ 1849469 w 8594788"/>
              <a:gd name="connsiteY2813" fmla="*/ 3033713 h 4405788"/>
              <a:gd name="connsiteX2814" fmla="*/ 1801844 w 8594788"/>
              <a:gd name="connsiteY2814" fmla="*/ 3024188 h 4405788"/>
              <a:gd name="connsiteX2815" fmla="*/ 1780985 w 8594788"/>
              <a:gd name="connsiteY2815" fmla="*/ 3062288 h 4405788"/>
              <a:gd name="connsiteX2816" fmla="*/ 1774984 w 8594788"/>
              <a:gd name="connsiteY2816" fmla="*/ 3060668 h 4405788"/>
              <a:gd name="connsiteX2817" fmla="*/ 1795748 w 8594788"/>
              <a:gd name="connsiteY2817" fmla="*/ 3022568 h 4405788"/>
              <a:gd name="connsiteX2818" fmla="*/ 1748123 w 8594788"/>
              <a:gd name="connsiteY2818" fmla="*/ 3013043 h 4405788"/>
              <a:gd name="connsiteX2819" fmla="*/ 1726121 w 8594788"/>
              <a:gd name="connsiteY2819" fmla="*/ 3049048 h 4405788"/>
              <a:gd name="connsiteX2820" fmla="*/ 1720120 w 8594788"/>
              <a:gd name="connsiteY2820" fmla="*/ 3048095 h 4405788"/>
              <a:gd name="connsiteX2821" fmla="*/ 1742027 w 8594788"/>
              <a:gd name="connsiteY2821" fmla="*/ 3012186 h 4405788"/>
              <a:gd name="connsiteX2822" fmla="*/ 1694402 w 8594788"/>
              <a:gd name="connsiteY2822" fmla="*/ 3002661 h 4405788"/>
              <a:gd name="connsiteX2823" fmla="*/ 1671257 w 8594788"/>
              <a:gd name="connsiteY2823" fmla="*/ 3036570 h 4405788"/>
              <a:gd name="connsiteX2824" fmla="*/ 1688306 w 8594788"/>
              <a:gd name="connsiteY2824" fmla="*/ 3001709 h 4405788"/>
              <a:gd name="connsiteX2825" fmla="*/ 1640681 w 8594788"/>
              <a:gd name="connsiteY2825" fmla="*/ 2992660 h 4405788"/>
              <a:gd name="connsiteX2826" fmla="*/ 1616393 w 8594788"/>
              <a:gd name="connsiteY2826" fmla="*/ 3024569 h 4405788"/>
              <a:gd name="connsiteX2827" fmla="*/ 1664970 w 8594788"/>
              <a:gd name="connsiteY2827" fmla="*/ 3035427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284"/>
                </a:lnTo>
                <a:cubicBezTo>
                  <a:pt x="1519492" y="3154077"/>
                  <a:pt x="1428718" y="3285490"/>
                  <a:pt x="1341787" y="3422523"/>
                </a:cubicBezTo>
                <a:cubicBezTo>
                  <a:pt x="1161764" y="3706178"/>
                  <a:pt x="945928" y="3933254"/>
                  <a:pt x="700183" y="4097465"/>
                </a:cubicBezTo>
                <a:cubicBezTo>
                  <a:pt x="492655" y="4236138"/>
                  <a:pt x="259899" y="4332677"/>
                  <a:pt x="15145" y="4381595"/>
                </a:cubicBezTo>
                <a:lnTo>
                  <a:pt x="857" y="4384358"/>
                </a:lnTo>
                <a:lnTo>
                  <a:pt x="857" y="4380071"/>
                </a:lnTo>
                <a:lnTo>
                  <a:pt x="13049" y="4377690"/>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4090"/>
                </a:lnTo>
                <a:cubicBezTo>
                  <a:pt x="1399635" y="3115278"/>
                  <a:pt x="1300258" y="3231547"/>
                  <a:pt x="1205770" y="3352895"/>
                </a:cubicBezTo>
                <a:cubicBezTo>
                  <a:pt x="882777" y="3768567"/>
                  <a:pt x="477774" y="4039838"/>
                  <a:pt x="667" y="4160615"/>
                </a:cubicBezTo>
                <a:lnTo>
                  <a:pt x="667" y="4156234"/>
                </a:lnTo>
                <a:cubicBezTo>
                  <a:pt x="475202" y="4035457"/>
                  <a:pt x="878205" y="3765137"/>
                  <a:pt x="1200055" y="3351086"/>
                </a:cubicBezTo>
                <a:cubicBezTo>
                  <a:pt x="1294225" y="3230055"/>
                  <a:pt x="1393444" y="3113977"/>
                  <a:pt x="1497711" y="3002852"/>
                </a:cubicBezTo>
                <a:lnTo>
                  <a:pt x="1449419" y="2992565"/>
                </a:lnTo>
                <a:cubicBezTo>
                  <a:pt x="1340136" y="3096006"/>
                  <a:pt x="1236440" y="3204496"/>
                  <a:pt x="1138333" y="3318034"/>
                </a:cubicBezTo>
                <a:cubicBezTo>
                  <a:pt x="824770" y="3681222"/>
                  <a:pt x="442341" y="3926015"/>
                  <a:pt x="667" y="4048220"/>
                </a:cubicBezTo>
                <a:lnTo>
                  <a:pt x="667" y="4043744"/>
                </a:lnTo>
                <a:cubicBezTo>
                  <a:pt x="439865" y="3922205"/>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730" y="3535885"/>
                  <a:pt x="537063" y="3733336"/>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30" y="3056877"/>
                  <a:pt x="1110414" y="3149534"/>
                  <a:pt x="1002887" y="3248120"/>
                </a:cubicBezTo>
                <a:cubicBezTo>
                  <a:pt x="749948" y="3482536"/>
                  <a:pt x="452417" y="3663646"/>
                  <a:pt x="128016" y="3780663"/>
                </a:cubicBezTo>
                <a:cubicBezTo>
                  <a:pt x="86106" y="3795713"/>
                  <a:pt x="43656" y="3809778"/>
                  <a:pt x="667" y="3822859"/>
                </a:cubicBezTo>
                <a:lnTo>
                  <a:pt x="667" y="3818382"/>
                </a:lnTo>
                <a:cubicBezTo>
                  <a:pt x="42577" y="3805682"/>
                  <a:pt x="84011" y="3791903"/>
                  <a:pt x="124968" y="3777044"/>
                </a:cubicBezTo>
                <a:cubicBezTo>
                  <a:pt x="448491" y="3660345"/>
                  <a:pt x="745213" y="3479720"/>
                  <a:pt x="997458" y="3245930"/>
                </a:cubicBezTo>
                <a:cubicBezTo>
                  <a:pt x="1104372" y="3147374"/>
                  <a:pt x="1216551" y="3054687"/>
                  <a:pt x="1333500" y="2968276"/>
                </a:cubicBezTo>
                <a:lnTo>
                  <a:pt x="1285875" y="2958751"/>
                </a:lnTo>
                <a:cubicBezTo>
                  <a:pt x="1164349" y="3037017"/>
                  <a:pt x="1047295" y="3122017"/>
                  <a:pt x="935260" y="3213354"/>
                </a:cubicBezTo>
                <a:cubicBezTo>
                  <a:pt x="670874" y="3429425"/>
                  <a:pt x="368531" y="3594325"/>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61" y="3018066"/>
                  <a:pt x="983650" y="3095087"/>
                  <a:pt x="866775" y="3178778"/>
                </a:cubicBezTo>
                <a:cubicBezTo>
                  <a:pt x="603004" y="3367365"/>
                  <a:pt x="310234" y="3511659"/>
                  <a:pt x="0" y="3605975"/>
                </a:cubicBezTo>
                <a:lnTo>
                  <a:pt x="0" y="3601403"/>
                </a:lnTo>
                <a:cubicBezTo>
                  <a:pt x="308806" y="3507471"/>
                  <a:pt x="600246" y="3363857"/>
                  <a:pt x="862870" y="3176206"/>
                </a:cubicBezTo>
                <a:cubicBezTo>
                  <a:pt x="979125" y="3092998"/>
                  <a:pt x="1099965" y="3016392"/>
                  <a:pt x="1224820" y="2946749"/>
                </a:cubicBezTo>
                <a:lnTo>
                  <a:pt x="1177195" y="2937701"/>
                </a:lnTo>
                <a:cubicBezTo>
                  <a:pt x="1047626" y="2999329"/>
                  <a:pt x="921633" y="3068208"/>
                  <a:pt x="799814" y="3144012"/>
                </a:cubicBezTo>
                <a:cubicBezTo>
                  <a:pt x="550721" y="3298781"/>
                  <a:pt x="281924" y="3419307"/>
                  <a:pt x="667" y="3502343"/>
                </a:cubicBezTo>
                <a:lnTo>
                  <a:pt x="667" y="3497866"/>
                </a:lnTo>
                <a:cubicBezTo>
                  <a:pt x="280182" y="3414994"/>
                  <a:pt x="547325" y="3295022"/>
                  <a:pt x="794957" y="3141155"/>
                </a:cubicBezTo>
                <a:cubicBezTo>
                  <a:pt x="915829" y="3065927"/>
                  <a:pt x="1040800" y="2997495"/>
                  <a:pt x="1169289" y="2936177"/>
                </a:cubicBezTo>
                <a:lnTo>
                  <a:pt x="1122712" y="2927318"/>
                </a:lnTo>
                <a:cubicBezTo>
                  <a:pt x="989277" y="2980702"/>
                  <a:pt x="858902" y="3041437"/>
                  <a:pt x="732187" y="3109246"/>
                </a:cubicBezTo>
                <a:cubicBezTo>
                  <a:pt x="499688" y="3233305"/>
                  <a:pt x="254412" y="3331767"/>
                  <a:pt x="667" y="3402902"/>
                </a:cubicBezTo>
                <a:lnTo>
                  <a:pt x="667" y="3398425"/>
                </a:lnTo>
                <a:cubicBezTo>
                  <a:pt x="252762" y="3327458"/>
                  <a:pt x="496458" y="3229481"/>
                  <a:pt x="727520" y="3106198"/>
                </a:cubicBezTo>
                <a:cubicBezTo>
                  <a:pt x="853090" y="3038860"/>
                  <a:pt x="982252" y="2978444"/>
                  <a:pt x="1114425" y="2925223"/>
                </a:cubicBezTo>
                <a:lnTo>
                  <a:pt x="1068324" y="2916650"/>
                </a:lnTo>
                <a:cubicBezTo>
                  <a:pt x="930848" y="2961887"/>
                  <a:pt x="795878" y="3014413"/>
                  <a:pt x="663988" y="3074003"/>
                </a:cubicBezTo>
                <a:cubicBezTo>
                  <a:pt x="449909" y="3170787"/>
                  <a:pt x="228007" y="3249237"/>
                  <a:pt x="667" y="3308509"/>
                </a:cubicBezTo>
                <a:lnTo>
                  <a:pt x="667" y="3304032"/>
                </a:lnTo>
                <a:cubicBezTo>
                  <a:pt x="226654" y="3245164"/>
                  <a:pt x="447248" y="3167257"/>
                  <a:pt x="660083" y="3071146"/>
                </a:cubicBezTo>
                <a:cubicBezTo>
                  <a:pt x="790330" y="3012312"/>
                  <a:pt x="923577" y="2960360"/>
                  <a:pt x="1059275" y="2915507"/>
                </a:cubicBezTo>
                <a:lnTo>
                  <a:pt x="1014032" y="2907125"/>
                </a:lnTo>
                <a:cubicBezTo>
                  <a:pt x="872598" y="2944247"/>
                  <a:pt x="733132" y="2988500"/>
                  <a:pt x="596170" y="3039714"/>
                </a:cubicBezTo>
                <a:cubicBezTo>
                  <a:pt x="401710" y="3112305"/>
                  <a:pt x="202802" y="3172372"/>
                  <a:pt x="667" y="3219546"/>
                </a:cubicBezTo>
                <a:lnTo>
                  <a:pt x="667" y="3215164"/>
                </a:lnTo>
                <a:cubicBezTo>
                  <a:pt x="201617" y="3168109"/>
                  <a:pt x="399348" y="3108232"/>
                  <a:pt x="592646" y="3035903"/>
                </a:cubicBezTo>
                <a:cubicBezTo>
                  <a:pt x="722567" y="2987072"/>
                  <a:pt x="859695" y="2943447"/>
                  <a:pt x="1004030" y="2905030"/>
                </a:cubicBezTo>
                <a:lnTo>
                  <a:pt x="959644" y="2897124"/>
                </a:lnTo>
                <a:cubicBezTo>
                  <a:pt x="808831" y="2927922"/>
                  <a:pt x="665036" y="2963831"/>
                  <a:pt x="528257" y="3004852"/>
                </a:cubicBezTo>
                <a:cubicBezTo>
                  <a:pt x="350425" y="3058573"/>
                  <a:pt x="173355" y="3101912"/>
                  <a:pt x="667" y="3136963"/>
                </a:cubicBezTo>
                <a:lnTo>
                  <a:pt x="667" y="3132677"/>
                </a:lnTo>
                <a:cubicBezTo>
                  <a:pt x="172117" y="3097816"/>
                  <a:pt x="348520" y="3054572"/>
                  <a:pt x="525304" y="3001232"/>
                </a:cubicBezTo>
                <a:cubicBezTo>
                  <a:pt x="659416" y="2960783"/>
                  <a:pt x="800513" y="2925604"/>
                  <a:pt x="948595" y="2895695"/>
                </a:cubicBezTo>
                <a:lnTo>
                  <a:pt x="905637" y="2888171"/>
                </a:lnTo>
                <a:cubicBezTo>
                  <a:pt x="750888" y="2910142"/>
                  <a:pt x="602583" y="2937574"/>
                  <a:pt x="460724" y="2970467"/>
                </a:cubicBezTo>
                <a:cubicBezTo>
                  <a:pt x="305657" y="3006376"/>
                  <a:pt x="151638" y="3036380"/>
                  <a:pt x="1048" y="3061526"/>
                </a:cubicBezTo>
                <a:lnTo>
                  <a:pt x="1048" y="3057239"/>
                </a:lnTo>
                <a:cubicBezTo>
                  <a:pt x="150971" y="3032284"/>
                  <a:pt x="304133" y="3002375"/>
                  <a:pt x="458248" y="2966657"/>
                </a:cubicBezTo>
                <a:cubicBezTo>
                  <a:pt x="596741" y="2934526"/>
                  <a:pt x="741458" y="2907570"/>
                  <a:pt x="892397" y="2885789"/>
                </a:cubicBezTo>
                <a:lnTo>
                  <a:pt x="850964" y="2878741"/>
                </a:lnTo>
                <a:cubicBezTo>
                  <a:pt x="692214" y="2892393"/>
                  <a:pt x="539433" y="2911443"/>
                  <a:pt x="392621" y="2935891"/>
                </a:cubicBezTo>
                <a:cubicBezTo>
                  <a:pt x="260509" y="2957703"/>
                  <a:pt x="129540" y="2976467"/>
                  <a:pt x="953" y="2993041"/>
                </a:cubicBezTo>
                <a:lnTo>
                  <a:pt x="953" y="2988850"/>
                </a:lnTo>
                <a:cubicBezTo>
                  <a:pt x="128683" y="2971895"/>
                  <a:pt x="259080" y="2952845"/>
                  <a:pt x="390620" y="2931319"/>
                </a:cubicBezTo>
                <a:cubicBezTo>
                  <a:pt x="533241" y="2907760"/>
                  <a:pt x="681323" y="2889187"/>
                  <a:pt x="834866" y="2875598"/>
                </a:cubicBezTo>
                <a:lnTo>
                  <a:pt x="796195" y="2869121"/>
                </a:lnTo>
                <a:cubicBezTo>
                  <a:pt x="634143" y="2874455"/>
                  <a:pt x="476885" y="2884869"/>
                  <a:pt x="324422" y="2900363"/>
                </a:cubicBezTo>
                <a:cubicBezTo>
                  <a:pt x="215456" y="2911412"/>
                  <a:pt x="107506" y="2921286"/>
                  <a:pt x="572" y="2929985"/>
                </a:cubicBezTo>
                <a:lnTo>
                  <a:pt x="572" y="2925890"/>
                </a:lnTo>
                <a:cubicBezTo>
                  <a:pt x="106871" y="2917127"/>
                  <a:pt x="214440" y="2907284"/>
                  <a:pt x="323279" y="2896362"/>
                </a:cubicBezTo>
                <a:cubicBezTo>
                  <a:pt x="469773" y="2881503"/>
                  <a:pt x="620744" y="2871280"/>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640"/>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96"/>
                </a:lnTo>
                <a:lnTo>
                  <a:pt x="953" y="2783300"/>
                </a:lnTo>
                <a:cubicBezTo>
                  <a:pt x="40958" y="2785967"/>
                  <a:pt x="81185" y="2788761"/>
                  <a:pt x="121634" y="2791682"/>
                </a:cubicBezTo>
                <a:cubicBezTo>
                  <a:pt x="262731" y="2801652"/>
                  <a:pt x="403638" y="2813971"/>
                  <a:pt x="544354" y="2828639"/>
                </a:cubicBezTo>
                <a:cubicBezTo>
                  <a:pt x="464598" y="2816574"/>
                  <a:pt x="384588" y="2804954"/>
                  <a:pt x="304324" y="2793778"/>
                </a:cubicBezTo>
                <a:cubicBezTo>
                  <a:pt x="203740" y="2779871"/>
                  <a:pt x="102521" y="2766759"/>
                  <a:pt x="667" y="2754440"/>
                </a:cubicBezTo>
                <a:lnTo>
                  <a:pt x="667" y="2750249"/>
                </a:lnTo>
                <a:cubicBezTo>
                  <a:pt x="102902" y="2762631"/>
                  <a:pt x="204502" y="2775807"/>
                  <a:pt x="305467" y="2789777"/>
                </a:cubicBezTo>
                <a:cubicBezTo>
                  <a:pt x="414433" y="2804827"/>
                  <a:pt x="522669" y="2820861"/>
                  <a:pt x="630174" y="2837879"/>
                </a:cubicBezTo>
                <a:cubicBezTo>
                  <a:pt x="670878" y="2842324"/>
                  <a:pt x="711581" y="2846991"/>
                  <a:pt x="752285" y="2851880"/>
                </a:cubicBezTo>
                <a:cubicBezTo>
                  <a:pt x="779463" y="2853785"/>
                  <a:pt x="806672" y="2855817"/>
                  <a:pt x="833914" y="2857976"/>
                </a:cubicBezTo>
                <a:cubicBezTo>
                  <a:pt x="869823" y="2858929"/>
                  <a:pt x="905923" y="2860167"/>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55" y="2763679"/>
                  <a:pt x="1607058" y="2754154"/>
                  <a:pt x="1633252" y="2745105"/>
                </a:cubicBezTo>
                <a:cubicBezTo>
                  <a:pt x="1658303" y="2734247"/>
                  <a:pt x="1683449" y="2723579"/>
                  <a:pt x="1708880" y="2713101"/>
                </a:cubicBezTo>
                <a:cubicBezTo>
                  <a:pt x="1732883" y="2701100"/>
                  <a:pt x="1757140" y="2689288"/>
                  <a:pt x="1781651" y="2677668"/>
                </a:cubicBezTo>
                <a:cubicBezTo>
                  <a:pt x="1805178" y="2664333"/>
                  <a:pt x="1829276" y="2651093"/>
                  <a:pt x="1852898" y="2638044"/>
                </a:cubicBezTo>
                <a:cubicBezTo>
                  <a:pt x="1875758" y="2623376"/>
                  <a:pt x="1898714" y="2608802"/>
                  <a:pt x="1921955" y="2594515"/>
                </a:cubicBezTo>
                <a:cubicBezTo>
                  <a:pt x="1943862" y="2578703"/>
                  <a:pt x="1965960" y="2562987"/>
                  <a:pt x="1988153" y="2547557"/>
                </a:cubicBezTo>
                <a:cubicBezTo>
                  <a:pt x="2009489" y="2530221"/>
                  <a:pt x="2031111" y="2513267"/>
                  <a:pt x="2052733" y="2496312"/>
                </a:cubicBezTo>
                <a:cubicBezTo>
                  <a:pt x="2073434" y="2477834"/>
                  <a:pt x="2094198" y="2459514"/>
                  <a:pt x="2115026" y="2441353"/>
                </a:cubicBezTo>
                <a:cubicBezTo>
                  <a:pt x="2134838" y="2421604"/>
                  <a:pt x="2154746" y="2402078"/>
                  <a:pt x="2174748" y="2382774"/>
                </a:cubicBezTo>
                <a:cubicBezTo>
                  <a:pt x="2193798" y="2361692"/>
                  <a:pt x="2213070" y="2340864"/>
                  <a:pt x="2232565" y="2320290"/>
                </a:cubicBezTo>
                <a:cubicBezTo>
                  <a:pt x="2248757" y="2300573"/>
                  <a:pt x="2264950" y="2281047"/>
                  <a:pt x="2281333" y="2261807"/>
                </a:cubicBezTo>
                <a:cubicBezTo>
                  <a:pt x="2301589" y="2234565"/>
                  <a:pt x="2321941" y="2207768"/>
                  <a:pt x="2342388" y="2181416"/>
                </a:cubicBezTo>
                <a:cubicBezTo>
                  <a:pt x="2429955" y="2053019"/>
                  <a:pt x="2519458" y="1932877"/>
                  <a:pt x="2610898" y="1820990"/>
                </a:cubicBezTo>
                <a:cubicBezTo>
                  <a:pt x="2966847" y="1385507"/>
                  <a:pt x="3357563" y="1066895"/>
                  <a:pt x="3805428" y="847820"/>
                </a:cubicBezTo>
                <a:cubicBezTo>
                  <a:pt x="3974155" y="765619"/>
                  <a:pt x="4149374" y="697475"/>
                  <a:pt x="4329303" y="644081"/>
                </a:cubicBezTo>
                <a:cubicBezTo>
                  <a:pt x="4234053" y="411956"/>
                  <a:pt x="4131088" y="192310"/>
                  <a:pt x="4034028" y="0"/>
                </a:cubicBezTo>
                <a:lnTo>
                  <a:pt x="4040886" y="0"/>
                </a:lnTo>
                <a:cubicBezTo>
                  <a:pt x="4137660" y="191929"/>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61"/>
                  <a:pt x="4338447" y="140303"/>
                </a:cubicBezTo>
                <a:cubicBezTo>
                  <a:pt x="4406742" y="295275"/>
                  <a:pt x="4467987" y="446246"/>
                  <a:pt x="4521613" y="592074"/>
                </a:cubicBezTo>
                <a:cubicBezTo>
                  <a:pt x="4581811" y="577469"/>
                  <a:pt x="4643088" y="564071"/>
                  <a:pt x="4705446" y="551879"/>
                </a:cubicBezTo>
                <a:cubicBezTo>
                  <a:pt x="4657757" y="405829"/>
                  <a:pt x="4602036" y="254000"/>
                  <a:pt x="4538282" y="96393"/>
                </a:cubicBezTo>
                <a:cubicBezTo>
                  <a:pt x="4525137" y="63945"/>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7050"/>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850"/>
                  <a:pt x="5215890" y="167069"/>
                  <a:pt x="5166360" y="95"/>
                </a:cubicBezTo>
                <a:lnTo>
                  <a:pt x="5173123" y="95"/>
                </a:lnTo>
                <a:cubicBezTo>
                  <a:pt x="5222463" y="166910"/>
                  <a:pt x="5261674" y="325184"/>
                  <a:pt x="5290757" y="474917"/>
                </a:cubicBezTo>
                <a:cubicBezTo>
                  <a:pt x="5351780" y="470345"/>
                  <a:pt x="5414042" y="466662"/>
                  <a:pt x="5477542" y="463868"/>
                </a:cubicBezTo>
                <a:cubicBezTo>
                  <a:pt x="5454226" y="307708"/>
                  <a:pt x="5422622" y="152898"/>
                  <a:pt x="5382863" y="95"/>
                </a:cubicBezTo>
                <a:lnTo>
                  <a:pt x="5389531" y="95"/>
                </a:lnTo>
                <a:cubicBezTo>
                  <a:pt x="5429259" y="152803"/>
                  <a:pt x="5460831" y="307518"/>
                  <a:pt x="5484114" y="463582"/>
                </a:cubicBezTo>
                <a:cubicBezTo>
                  <a:pt x="5544693" y="461042"/>
                  <a:pt x="5606415" y="459200"/>
                  <a:pt x="5669280" y="458057"/>
                </a:cubicBezTo>
                <a:cubicBezTo>
                  <a:pt x="5654201" y="304104"/>
                  <a:pt x="5629997" y="151181"/>
                  <a:pt x="5596795" y="95"/>
                </a:cubicBezTo>
                <a:lnTo>
                  <a:pt x="5603463" y="95"/>
                </a:lnTo>
                <a:cubicBezTo>
                  <a:pt x="5636741" y="151150"/>
                  <a:pt x="5661073" y="304039"/>
                  <a:pt x="5676329" y="457962"/>
                </a:cubicBezTo>
                <a:cubicBezTo>
                  <a:pt x="5735955" y="457073"/>
                  <a:pt x="5796788" y="456883"/>
                  <a:pt x="5858828" y="457390"/>
                </a:cubicBezTo>
                <a:cubicBezTo>
                  <a:pt x="5851884" y="304015"/>
                  <a:pt x="5834700" y="151275"/>
                  <a:pt x="5807393" y="190"/>
                </a:cubicBezTo>
                <a:lnTo>
                  <a:pt x="5814060" y="191"/>
                </a:lnTo>
                <a:cubicBezTo>
                  <a:pt x="5841274" y="151289"/>
                  <a:pt x="5858456" y="304023"/>
                  <a:pt x="5865495" y="457390"/>
                </a:cubicBezTo>
                <a:cubicBezTo>
                  <a:pt x="5923979" y="457962"/>
                  <a:pt x="5983637" y="459105"/>
                  <a:pt x="6044470" y="460820"/>
                </a:cubicBezTo>
                <a:cubicBezTo>
                  <a:pt x="6046177" y="306712"/>
                  <a:pt x="6036211" y="152697"/>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9" y="319584"/>
                  <a:pt x="6430759" y="159569"/>
                  <a:pt x="6421374" y="95"/>
                </a:cubicBezTo>
                <a:lnTo>
                  <a:pt x="6428042" y="95"/>
                </a:lnTo>
                <a:cubicBezTo>
                  <a:pt x="6437349" y="159731"/>
                  <a:pt x="6430488" y="319900"/>
                  <a:pt x="6407563" y="478155"/>
                </a:cubicBezTo>
                <a:cubicBezTo>
                  <a:pt x="6461093" y="481584"/>
                  <a:pt x="6515481" y="485426"/>
                  <a:pt x="6570726" y="489680"/>
                </a:cubicBezTo>
                <a:cubicBezTo>
                  <a:pt x="6604731" y="345091"/>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283"/>
                  <a:pt x="6808661" y="188881"/>
                  <a:pt x="6816376" y="95"/>
                </a:cubicBezTo>
                <a:lnTo>
                  <a:pt x="6822948" y="95"/>
                </a:lnTo>
                <a:cubicBezTo>
                  <a:pt x="6815328" y="189167"/>
                  <a:pt x="6787515" y="357664"/>
                  <a:pt x="6739795" y="503777"/>
                </a:cubicBezTo>
                <a:cubicBezTo>
                  <a:pt x="6788372" y="508159"/>
                  <a:pt x="6837712" y="512731"/>
                  <a:pt x="6887719" y="517779"/>
                </a:cubicBezTo>
                <a:cubicBezTo>
                  <a:pt x="6951345" y="370808"/>
                  <a:pt x="6991922" y="197644"/>
                  <a:pt x="7009257" y="95"/>
                </a:cubicBezTo>
                <a:lnTo>
                  <a:pt x="7016020" y="95"/>
                </a:lnTo>
                <a:cubicBezTo>
                  <a:pt x="6998684" y="197834"/>
                  <a:pt x="6958108" y="371570"/>
                  <a:pt x="6894481" y="518351"/>
                </a:cubicBezTo>
                <a:cubicBezTo>
                  <a:pt x="6940011" y="522923"/>
                  <a:pt x="6986175" y="527717"/>
                  <a:pt x="7032975" y="532733"/>
                </a:cubicBezTo>
                <a:cubicBezTo>
                  <a:pt x="7040690" y="518922"/>
                  <a:pt x="7048215" y="505015"/>
                  <a:pt x="7055454" y="490633"/>
                </a:cubicBezTo>
                <a:cubicBezTo>
                  <a:pt x="7125272" y="351949"/>
                  <a:pt x="7173183" y="187833"/>
                  <a:pt x="7198995" y="95"/>
                </a:cubicBezTo>
                <a:lnTo>
                  <a:pt x="7205568" y="95"/>
                </a:lnTo>
                <a:cubicBezTo>
                  <a:pt x="7179755" y="188309"/>
                  <a:pt x="7131749" y="352520"/>
                  <a:pt x="7061550" y="491871"/>
                </a:cubicBezTo>
                <a:cubicBezTo>
                  <a:pt x="7054406" y="505968"/>
                  <a:pt x="7046976" y="519779"/>
                  <a:pt x="7039356" y="533495"/>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799"/>
                  <a:pt x="7255574" y="553371"/>
                  <a:pt x="7295007" y="555022"/>
                </a:cubicBezTo>
                <a:cubicBezTo>
                  <a:pt x="7421785" y="411766"/>
                  <a:pt x="7513511" y="225933"/>
                  <a:pt x="7568470" y="95"/>
                </a:cubicBezTo>
                <a:lnTo>
                  <a:pt x="7575138" y="95"/>
                </a:lnTo>
                <a:cubicBezTo>
                  <a:pt x="7520178" y="225743"/>
                  <a:pt x="7428643" y="411766"/>
                  <a:pt x="7302151" y="555308"/>
                </a:cubicBezTo>
                <a:cubicBezTo>
                  <a:pt x="7340251" y="556832"/>
                  <a:pt x="7378351" y="557308"/>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212"/>
                </a:cubicBezTo>
                <a:cubicBezTo>
                  <a:pt x="7706297" y="422720"/>
                  <a:pt x="7838313" y="237173"/>
                  <a:pt x="7924610" y="95"/>
                </a:cubicBezTo>
                <a:lnTo>
                  <a:pt x="7931372" y="95"/>
                </a:lnTo>
                <a:cubicBezTo>
                  <a:pt x="7845647" y="236315"/>
                  <a:pt x="7714393" y="421767"/>
                  <a:pt x="7540086" y="552545"/>
                </a:cubicBezTo>
                <a:cubicBezTo>
                  <a:pt x="7573613" y="550386"/>
                  <a:pt x="7606507" y="547402"/>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254"/>
                </a:cubicBezTo>
                <a:cubicBezTo>
                  <a:pt x="7685627" y="520065"/>
                  <a:pt x="7668197" y="531495"/>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7295"/>
                </a:cubicBezTo>
                <a:cubicBezTo>
                  <a:pt x="7838370" y="482802"/>
                  <a:pt x="7798417" y="505928"/>
                  <a:pt x="7757160" y="526542"/>
                </a:cubicBezTo>
                <a:cubicBezTo>
                  <a:pt x="7784212" y="521589"/>
                  <a:pt x="7810754" y="516001"/>
                  <a:pt x="7836789" y="509778"/>
                </a:cubicBezTo>
                <a:cubicBezTo>
                  <a:pt x="7910474" y="481406"/>
                  <a:pt x="7981148" y="445765"/>
                  <a:pt x="8047768" y="403384"/>
                </a:cubicBezTo>
                <a:cubicBezTo>
                  <a:pt x="8202835" y="303752"/>
                  <a:pt x="8330470" y="168878"/>
                  <a:pt x="8428673" y="95"/>
                </a:cubicBezTo>
                <a:lnTo>
                  <a:pt x="8435245" y="95"/>
                </a:lnTo>
                <a:cubicBezTo>
                  <a:pt x="8336375" y="170117"/>
                  <a:pt x="8208264" y="305943"/>
                  <a:pt x="8052150" y="405670"/>
                </a:cubicBezTo>
                <a:cubicBezTo>
                  <a:pt x="7993852" y="442913"/>
                  <a:pt x="7932403" y="474976"/>
                  <a:pt x="7868508" y="501491"/>
                </a:cubicBezTo>
                <a:cubicBezTo>
                  <a:pt x="7994115" y="469900"/>
                  <a:pt x="8114286" y="419687"/>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6" y="666176"/>
                  <a:pt x="7315677" y="681133"/>
                </a:cubicBezTo>
                <a:cubicBezTo>
                  <a:pt x="7258612" y="705482"/>
                  <a:pt x="7199845" y="725634"/>
                  <a:pt x="7139846" y="741426"/>
                </a:cubicBezTo>
                <a:cubicBezTo>
                  <a:pt x="7085309" y="765310"/>
                  <a:pt x="7029086" y="785144"/>
                  <a:pt x="6971634" y="800767"/>
                </a:cubicBezTo>
                <a:cubicBezTo>
                  <a:pt x="6916827" y="825964"/>
                  <a:pt x="6860141" y="846855"/>
                  <a:pt x="6802089" y="863251"/>
                </a:cubicBezTo>
                <a:cubicBezTo>
                  <a:pt x="6748061" y="889230"/>
                  <a:pt x="6692033" y="910826"/>
                  <a:pt x="6634544" y="927830"/>
                </a:cubicBezTo>
                <a:cubicBezTo>
                  <a:pt x="6581334" y="954595"/>
                  <a:pt x="6525995" y="976896"/>
                  <a:pt x="6469095" y="994505"/>
                </a:cubicBezTo>
                <a:cubicBezTo>
                  <a:pt x="6416935" y="1022294"/>
                  <a:pt x="6362472" y="1045526"/>
                  <a:pt x="6306313" y="1063943"/>
                </a:cubicBezTo>
                <a:cubicBezTo>
                  <a:pt x="6255278" y="1092809"/>
                  <a:pt x="6201755" y="1117036"/>
                  <a:pt x="6146388" y="1136333"/>
                </a:cubicBezTo>
                <a:cubicBezTo>
                  <a:pt x="6096614" y="1166400"/>
                  <a:pt x="6044122" y="1191721"/>
                  <a:pt x="5989607" y="1211961"/>
                </a:cubicBezTo>
                <a:cubicBezTo>
                  <a:pt x="5943588" y="1241866"/>
                  <a:pt x="5894859" y="1267378"/>
                  <a:pt x="5844064" y="1288161"/>
                </a:cubicBezTo>
                <a:lnTo>
                  <a:pt x="5835682" y="1291685"/>
                </a:lnTo>
                <a:cubicBezTo>
                  <a:pt x="5805061" y="1313506"/>
                  <a:pt x="5772982" y="1333206"/>
                  <a:pt x="5739670" y="1350645"/>
                </a:cubicBezTo>
                <a:lnTo>
                  <a:pt x="5677662" y="1382935"/>
                </a:lnTo>
                <a:cubicBezTo>
                  <a:pt x="5663819" y="1393222"/>
                  <a:pt x="5649691" y="1403096"/>
                  <a:pt x="5635276" y="1412557"/>
                </a:cubicBezTo>
                <a:lnTo>
                  <a:pt x="5630133" y="1415891"/>
                </a:lnTo>
                <a:lnTo>
                  <a:pt x="5495925" y="1503045"/>
                </a:lnTo>
                <a:cubicBezTo>
                  <a:pt x="5441632" y="1547495"/>
                  <a:pt x="5385309" y="1592453"/>
                  <a:pt x="5326952" y="1637919"/>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17" y="2107787"/>
                  <a:pt x="4887309" y="2156746"/>
                  <a:pt x="4852892" y="2203228"/>
                </a:cubicBezTo>
                <a:cubicBezTo>
                  <a:pt x="4829080" y="2248948"/>
                  <a:pt x="4803490" y="2292763"/>
                  <a:pt x="4776121" y="2334673"/>
                </a:cubicBezTo>
                <a:cubicBezTo>
                  <a:pt x="4753188" y="2387158"/>
                  <a:pt x="4726810" y="2438069"/>
                  <a:pt x="4697159" y="2487073"/>
                </a:cubicBezTo>
                <a:cubicBezTo>
                  <a:pt x="4680827" y="2529087"/>
                  <a:pt x="4662063" y="2570114"/>
                  <a:pt x="4640961" y="2609945"/>
                </a:cubicBezTo>
                <a:cubicBezTo>
                  <a:pt x="4637437" y="2616422"/>
                  <a:pt x="4634008" y="2622804"/>
                  <a:pt x="4630389" y="2628995"/>
                </a:cubicBezTo>
                <a:cubicBezTo>
                  <a:pt x="4555236" y="2849309"/>
                  <a:pt x="4420839" y="3018949"/>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452"/>
                  <a:pt x="1685290" y="3392392"/>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290"/>
                  <a:pt x="1621758" y="3364960"/>
                  <a:pt x="1544669" y="3526631"/>
                </a:cubicBezTo>
                <a:cubicBezTo>
                  <a:pt x="1382744" y="3871055"/>
                  <a:pt x="1176242" y="4144613"/>
                  <a:pt x="932307" y="4339971"/>
                </a:cubicBezTo>
                <a:cubicBezTo>
                  <a:pt x="903732" y="4362831"/>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858"/>
                </a:lnTo>
                <a:cubicBezTo>
                  <a:pt x="1638935" y="3193129"/>
                  <a:pt x="1556417" y="3339592"/>
                  <a:pt x="1476661" y="3492246"/>
                </a:cubicBezTo>
                <a:cubicBezTo>
                  <a:pt x="1307497" y="3816096"/>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572"/>
                  <a:pt x="1470374" y="3490913"/>
                </a:cubicBezTo>
                <a:cubicBezTo>
                  <a:pt x="1550130" y="3338513"/>
                  <a:pt x="1632680" y="3192145"/>
                  <a:pt x="1718024" y="3051810"/>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99"/>
                  <a:pt x="1634395" y="2991326"/>
                </a:cubicBezTo>
                <a:lnTo>
                  <a:pt x="1587246" y="2982563"/>
                </a:lnTo>
                <a:cubicBezTo>
                  <a:pt x="1578769" y="2992088"/>
                  <a:pt x="1570292" y="3002375"/>
                  <a:pt x="1561910" y="3012377"/>
                </a:cubicBezTo>
                <a:close/>
                <a:moveTo>
                  <a:pt x="7348157" y="613220"/>
                </a:moveTo>
                <a:cubicBezTo>
                  <a:pt x="7313867" y="615125"/>
                  <a:pt x="7278942" y="616236"/>
                  <a:pt x="7243382" y="616553"/>
                </a:cubicBezTo>
                <a:cubicBezTo>
                  <a:pt x="7226872" y="632301"/>
                  <a:pt x="7209886" y="647414"/>
                  <a:pt x="7192423" y="661892"/>
                </a:cubicBezTo>
                <a:cubicBezTo>
                  <a:pt x="7191185" y="663035"/>
                  <a:pt x="7189756" y="664083"/>
                  <a:pt x="7188518" y="665131"/>
                </a:cubicBezTo>
                <a:cubicBezTo>
                  <a:pt x="7222046" y="663035"/>
                  <a:pt x="7255193" y="659987"/>
                  <a:pt x="7287197" y="656177"/>
                </a:cubicBezTo>
                <a:cubicBezTo>
                  <a:pt x="7308152" y="642715"/>
                  <a:pt x="7328472" y="628460"/>
                  <a:pt x="7348157" y="613410"/>
                </a:cubicBezTo>
                <a:close/>
                <a:moveTo>
                  <a:pt x="7298437" y="654749"/>
                </a:moveTo>
                <a:cubicBezTo>
                  <a:pt x="7330186" y="650875"/>
                  <a:pt x="7360984" y="646176"/>
                  <a:pt x="7390829" y="640652"/>
                </a:cubicBezTo>
                <a:cubicBezTo>
                  <a:pt x="7412800" y="629158"/>
                  <a:pt x="7434231" y="617029"/>
                  <a:pt x="7455122" y="604266"/>
                </a:cubicBezTo>
                <a:cubicBezTo>
                  <a:pt x="7423372" y="607759"/>
                  <a:pt x="7390797" y="610552"/>
                  <a:pt x="7357396" y="612648"/>
                </a:cubicBezTo>
                <a:cubicBezTo>
                  <a:pt x="7338346" y="627507"/>
                  <a:pt x="7318629" y="641604"/>
                  <a:pt x="7298437" y="654939"/>
                </a:cubicBezTo>
                <a:close/>
                <a:moveTo>
                  <a:pt x="6039898" y="638270"/>
                </a:moveTo>
                <a:cubicBezTo>
                  <a:pt x="6037136" y="664654"/>
                  <a:pt x="6033897" y="690563"/>
                  <a:pt x="6030373" y="715804"/>
                </a:cubicBezTo>
                <a:lnTo>
                  <a:pt x="6030373" y="717328"/>
                </a:lnTo>
                <a:cubicBezTo>
                  <a:pt x="6081999" y="716121"/>
                  <a:pt x="6134418" y="715327"/>
                  <a:pt x="6187631" y="714947"/>
                </a:cubicBezTo>
                <a:cubicBezTo>
                  <a:pt x="6190488" y="702659"/>
                  <a:pt x="6193250" y="690372"/>
                  <a:pt x="6195918" y="677704"/>
                </a:cubicBezTo>
                <a:cubicBezTo>
                  <a:pt x="6198584" y="665036"/>
                  <a:pt x="6200966" y="652177"/>
                  <a:pt x="6203347" y="639604"/>
                </a:cubicBezTo>
                <a:cubicBezTo>
                  <a:pt x="6147626" y="638270"/>
                  <a:pt x="6093429" y="638270"/>
                  <a:pt x="6039898" y="638270"/>
                </a:cubicBezTo>
                <a:close/>
                <a:moveTo>
                  <a:pt x="6040374" y="552545"/>
                </a:moveTo>
                <a:cubicBezTo>
                  <a:pt x="5981573" y="551720"/>
                  <a:pt x="5923820" y="551466"/>
                  <a:pt x="5867115" y="551783"/>
                </a:cubicBezTo>
                <a:cubicBezTo>
                  <a:pt x="5867115" y="580358"/>
                  <a:pt x="5867115" y="608933"/>
                  <a:pt x="5865781" y="636079"/>
                </a:cubicBezTo>
                <a:cubicBezTo>
                  <a:pt x="5920836" y="634873"/>
                  <a:pt x="5976811" y="634175"/>
                  <a:pt x="6033707" y="633984"/>
                </a:cubicBezTo>
                <a:cubicBezTo>
                  <a:pt x="6036437" y="607632"/>
                  <a:pt x="6038660" y="580644"/>
                  <a:pt x="6040374" y="553022"/>
                </a:cubicBezTo>
                <a:close/>
                <a:moveTo>
                  <a:pt x="5687949" y="731425"/>
                </a:moveTo>
                <a:cubicBezTo>
                  <a:pt x="5742432" y="727996"/>
                  <a:pt x="5797804" y="725075"/>
                  <a:pt x="5854065" y="722662"/>
                </a:cubicBezTo>
                <a:cubicBezTo>
                  <a:pt x="5856065" y="695801"/>
                  <a:pt x="5857685" y="668274"/>
                  <a:pt x="5858637" y="640271"/>
                </a:cubicBezTo>
                <a:cubicBezTo>
                  <a:pt x="5800535" y="641604"/>
                  <a:pt x="5743385" y="643509"/>
                  <a:pt x="5687187" y="645986"/>
                </a:cubicBezTo>
                <a:cubicBezTo>
                  <a:pt x="5688330" y="675418"/>
                  <a:pt x="5688521" y="703898"/>
                  <a:pt x="5688330" y="731901"/>
                </a:cubicBezTo>
                <a:close/>
                <a:moveTo>
                  <a:pt x="5687949" y="735521"/>
                </a:moveTo>
                <a:cubicBezTo>
                  <a:pt x="5687949" y="754571"/>
                  <a:pt x="5687378" y="772668"/>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616"/>
                  <a:pt x="5853875" y="726758"/>
                </a:cubicBezTo>
                <a:cubicBezTo>
                  <a:pt x="5797804" y="729488"/>
                  <a:pt x="5742591" y="732568"/>
                  <a:pt x="5688235" y="735997"/>
                </a:cubicBezTo>
                <a:close/>
                <a:moveTo>
                  <a:pt x="6940296" y="670560"/>
                </a:moveTo>
                <a:cubicBezTo>
                  <a:pt x="6922865" y="669798"/>
                  <a:pt x="6905435" y="668846"/>
                  <a:pt x="6887719" y="667607"/>
                </a:cubicBezTo>
                <a:lnTo>
                  <a:pt x="6818472" y="663226"/>
                </a:lnTo>
                <a:cubicBezTo>
                  <a:pt x="6805232" y="684657"/>
                  <a:pt x="6791230" y="705326"/>
                  <a:pt x="6776657" y="725424"/>
                </a:cubicBezTo>
                <a:lnTo>
                  <a:pt x="6783610" y="725424"/>
                </a:lnTo>
                <a:cubicBezTo>
                  <a:pt x="6816662" y="726853"/>
                  <a:pt x="6849047" y="727520"/>
                  <a:pt x="6880956" y="727520"/>
                </a:cubicBezTo>
                <a:lnTo>
                  <a:pt x="6891243" y="727520"/>
                </a:lnTo>
                <a:cubicBezTo>
                  <a:pt x="6908388" y="709676"/>
                  <a:pt x="6924834" y="690848"/>
                  <a:pt x="6940582" y="671036"/>
                </a:cubicBezTo>
                <a:close/>
                <a:moveTo>
                  <a:pt x="6898958" y="727710"/>
                </a:moveTo>
                <a:cubicBezTo>
                  <a:pt x="6935344" y="727710"/>
                  <a:pt x="6971062" y="726504"/>
                  <a:pt x="7006114" y="724091"/>
                </a:cubicBezTo>
                <a:lnTo>
                  <a:pt x="7021163" y="710946"/>
                </a:lnTo>
                <a:cubicBezTo>
                  <a:pt x="7034689" y="698849"/>
                  <a:pt x="7047834" y="686276"/>
                  <a:pt x="7060692" y="673418"/>
                </a:cubicBezTo>
                <a:lnTo>
                  <a:pt x="7052406" y="673418"/>
                </a:lnTo>
                <a:cubicBezTo>
                  <a:pt x="7017989" y="673418"/>
                  <a:pt x="6983063" y="672592"/>
                  <a:pt x="6947631" y="670941"/>
                </a:cubicBezTo>
                <a:cubicBezTo>
                  <a:pt x="6932105" y="691039"/>
                  <a:pt x="6916008" y="709898"/>
                  <a:pt x="6899243" y="728091"/>
                </a:cubicBezTo>
                <a:close/>
                <a:moveTo>
                  <a:pt x="1158145" y="2888361"/>
                </a:moveTo>
                <a:lnTo>
                  <a:pt x="1198531" y="2892647"/>
                </a:lnTo>
                <a:lnTo>
                  <a:pt x="1229487" y="2881122"/>
                </a:lnTo>
                <a:lnTo>
                  <a:pt x="1190339" y="2878550"/>
                </a:lnTo>
                <a:close/>
                <a:moveTo>
                  <a:pt x="1178052" y="2877693"/>
                </a:moveTo>
                <a:lnTo>
                  <a:pt x="1140524" y="2875407"/>
                </a:lnTo>
                <a:cubicBezTo>
                  <a:pt x="1129856" y="2877979"/>
                  <a:pt x="1119188" y="2880455"/>
                  <a:pt x="1108520" y="2883122"/>
                </a:cubicBezTo>
                <a:lnTo>
                  <a:pt x="1147191" y="2887123"/>
                </a:lnTo>
                <a:close/>
                <a:moveTo>
                  <a:pt x="5966841" y="954977"/>
                </a:moveTo>
                <a:cubicBezTo>
                  <a:pt x="5918518" y="959929"/>
                  <a:pt x="5870734" y="965168"/>
                  <a:pt x="5823490" y="970693"/>
                </a:cubicBezTo>
                <a:cubicBezTo>
                  <a:pt x="5817584" y="995172"/>
                  <a:pt x="5811203" y="1018985"/>
                  <a:pt x="5804440" y="1042321"/>
                </a:cubicBezTo>
                <a:cubicBezTo>
                  <a:pt x="5849842" y="1035463"/>
                  <a:pt x="5895594" y="1028922"/>
                  <a:pt x="5941695" y="1022699"/>
                </a:cubicBezTo>
                <a:cubicBezTo>
                  <a:pt x="5950585" y="1000792"/>
                  <a:pt x="5958967" y="978218"/>
                  <a:pt x="5966841" y="954977"/>
                </a:cubicBezTo>
                <a:close/>
                <a:moveTo>
                  <a:pt x="5948649" y="1021652"/>
                </a:moveTo>
                <a:cubicBezTo>
                  <a:pt x="5991956" y="1015810"/>
                  <a:pt x="6035643" y="1010253"/>
                  <a:pt x="6079713" y="1004983"/>
                </a:cubicBezTo>
                <a:cubicBezTo>
                  <a:pt x="6090857" y="984409"/>
                  <a:pt x="6101429" y="963263"/>
                  <a:pt x="6111336" y="941356"/>
                </a:cubicBezTo>
                <a:cubicBezTo>
                  <a:pt x="6065044" y="945356"/>
                  <a:pt x="6019197" y="949643"/>
                  <a:pt x="5973795" y="954215"/>
                </a:cubicBezTo>
                <a:cubicBezTo>
                  <a:pt x="5965984" y="977392"/>
                  <a:pt x="5957602" y="999903"/>
                  <a:pt x="5948649" y="1021747"/>
                </a:cubicBezTo>
                <a:close/>
                <a:moveTo>
                  <a:pt x="5816632" y="971645"/>
                </a:moveTo>
                <a:cubicBezTo>
                  <a:pt x="5766816" y="977551"/>
                  <a:pt x="5717667" y="983742"/>
                  <a:pt x="5668804" y="990695"/>
                </a:cubicBezTo>
                <a:cubicBezTo>
                  <a:pt x="5664867" y="1016476"/>
                  <a:pt x="5660391" y="1041654"/>
                  <a:pt x="5655374" y="1066229"/>
                </a:cubicBezTo>
                <a:cubicBezTo>
                  <a:pt x="5702364" y="1058418"/>
                  <a:pt x="5749640" y="1050957"/>
                  <a:pt x="5797201" y="1043845"/>
                </a:cubicBezTo>
                <a:cubicBezTo>
                  <a:pt x="5804249" y="1020159"/>
                  <a:pt x="5810727" y="996093"/>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237"/>
                  <a:pt x="5727034" y="1125347"/>
                  <a:pt x="5772245" y="1116711"/>
                </a:cubicBezTo>
                <a:cubicBezTo>
                  <a:pt x="5780691" y="1094296"/>
                  <a:pt x="5788565" y="1071340"/>
                  <a:pt x="5795868" y="1047845"/>
                </a:cubicBezTo>
                <a:close/>
                <a:moveTo>
                  <a:pt x="1347692" y="2886266"/>
                </a:moveTo>
                <a:lnTo>
                  <a:pt x="1388745" y="2889599"/>
                </a:lnTo>
                <a:lnTo>
                  <a:pt x="1417320" y="2872550"/>
                </a:lnTo>
                <a:lnTo>
                  <a:pt x="1377506" y="2871026"/>
                </a:lnTo>
                <a:cubicBezTo>
                  <a:pt x="1367123" y="2875598"/>
                  <a:pt x="1357122" y="2880646"/>
                  <a:pt x="1347311" y="2886170"/>
                </a:cubicBezTo>
                <a:close/>
                <a:moveTo>
                  <a:pt x="1367695" y="2870645"/>
                </a:moveTo>
                <a:lnTo>
                  <a:pt x="1328738" y="2869406"/>
                </a:lnTo>
                <a:lnTo>
                  <a:pt x="1298639" y="2882455"/>
                </a:lnTo>
                <a:lnTo>
                  <a:pt x="1338834" y="2885504"/>
                </a:lnTo>
                <a:close/>
                <a:moveTo>
                  <a:pt x="4915853" y="1687640"/>
                </a:moveTo>
                <a:lnTo>
                  <a:pt x="5029010" y="1638110"/>
                </a:lnTo>
                <a:cubicBezTo>
                  <a:pt x="5032343" y="1611821"/>
                  <a:pt x="5035201" y="1584960"/>
                  <a:pt x="5037297" y="1557433"/>
                </a:cubicBezTo>
                <a:cubicBezTo>
                  <a:pt x="4997165" y="1572863"/>
                  <a:pt x="4956906" y="1588484"/>
                  <a:pt x="4916520" y="1604296"/>
                </a:cubicBezTo>
                <a:cubicBezTo>
                  <a:pt x="4916520" y="1632109"/>
                  <a:pt x="4916234" y="1659922"/>
                  <a:pt x="4915472" y="1687163"/>
                </a:cubicBezTo>
                <a:close/>
                <a:moveTo>
                  <a:pt x="4916424" y="1599438"/>
                </a:moveTo>
                <a:lnTo>
                  <a:pt x="5037677" y="1552480"/>
                </a:lnTo>
                <a:cubicBezTo>
                  <a:pt x="5039709" y="1525619"/>
                  <a:pt x="5041075" y="1498156"/>
                  <a:pt x="5041773" y="1470089"/>
                </a:cubicBezTo>
                <a:cubicBezTo>
                  <a:pt x="4999038" y="1484440"/>
                  <a:pt x="4956112" y="1499267"/>
                  <a:pt x="4912995" y="1514570"/>
                </a:cubicBezTo>
                <a:cubicBezTo>
                  <a:pt x="4914519" y="1543145"/>
                  <a:pt x="4915567" y="1571720"/>
                  <a:pt x="4916044" y="1598962"/>
                </a:cubicBezTo>
                <a:close/>
                <a:moveTo>
                  <a:pt x="5041868" y="1465421"/>
                </a:moveTo>
                <a:cubicBezTo>
                  <a:pt x="5042503" y="1437735"/>
                  <a:pt x="5042503" y="1409510"/>
                  <a:pt x="5041868" y="1380744"/>
                </a:cubicBezTo>
                <a:cubicBezTo>
                  <a:pt x="4996720" y="1394460"/>
                  <a:pt x="4951540" y="1408462"/>
                  <a:pt x="4906328" y="1422749"/>
                </a:cubicBezTo>
                <a:cubicBezTo>
                  <a:pt x="4909090" y="1452372"/>
                  <a:pt x="4911186" y="1481423"/>
                  <a:pt x="4912805" y="1509903"/>
                </a:cubicBezTo>
                <a:cubicBezTo>
                  <a:pt x="4956048" y="1494600"/>
                  <a:pt x="4998943" y="1479614"/>
                  <a:pt x="5041488" y="1464945"/>
                </a:cubicBezTo>
                <a:close/>
                <a:moveTo>
                  <a:pt x="5194268" y="1245108"/>
                </a:moveTo>
                <a:cubicBezTo>
                  <a:pt x="5241830" y="1232980"/>
                  <a:pt x="5289455" y="1221296"/>
                  <a:pt x="5337143" y="1210056"/>
                </a:cubicBezTo>
                <a:cubicBezTo>
                  <a:pt x="5339620" y="1183450"/>
                  <a:pt x="5341462" y="1156303"/>
                  <a:pt x="5342668" y="1128617"/>
                </a:cubicBezTo>
                <a:cubicBezTo>
                  <a:pt x="5292821" y="1138904"/>
                  <a:pt x="5243259" y="1149572"/>
                  <a:pt x="5193983" y="1160621"/>
                </a:cubicBezTo>
                <a:cubicBezTo>
                  <a:pt x="5194364" y="1188815"/>
                  <a:pt x="5194650" y="1217009"/>
                  <a:pt x="5194268" y="1244632"/>
                </a:cubicBezTo>
                <a:close/>
                <a:moveTo>
                  <a:pt x="5333810" y="1291400"/>
                </a:moveTo>
                <a:cubicBezTo>
                  <a:pt x="5378260" y="1279081"/>
                  <a:pt x="5422996" y="1267047"/>
                  <a:pt x="5468017" y="1255300"/>
                </a:cubicBezTo>
                <a:cubicBezTo>
                  <a:pt x="5473796" y="1231043"/>
                  <a:pt x="5479003" y="1206151"/>
                  <a:pt x="5483638" y="1180624"/>
                </a:cubicBezTo>
                <a:cubicBezTo>
                  <a:pt x="5436712" y="1191038"/>
                  <a:pt x="5389880" y="1201801"/>
                  <a:pt x="5343144" y="1212914"/>
                </a:cubicBezTo>
                <a:cubicBezTo>
                  <a:pt x="5340572" y="1239203"/>
                  <a:pt x="5337525" y="1265396"/>
                  <a:pt x="5333810" y="1290923"/>
                </a:cubicBezTo>
                <a:close/>
                <a:moveTo>
                  <a:pt x="5336381" y="1214533"/>
                </a:moveTo>
                <a:cubicBezTo>
                  <a:pt x="5288947" y="1225836"/>
                  <a:pt x="5241576" y="1237488"/>
                  <a:pt x="5194268" y="1249490"/>
                </a:cubicBezTo>
                <a:cubicBezTo>
                  <a:pt x="5193888" y="1277493"/>
                  <a:pt x="5192903" y="1304893"/>
                  <a:pt x="5191316" y="1331690"/>
                </a:cubicBezTo>
                <a:cubicBezTo>
                  <a:pt x="5236464" y="1318609"/>
                  <a:pt x="5281676" y="1305909"/>
                  <a:pt x="5326952" y="1293590"/>
                </a:cubicBezTo>
                <a:cubicBezTo>
                  <a:pt x="5330635" y="1267492"/>
                  <a:pt x="5333778" y="1240981"/>
                  <a:pt x="5336381" y="1214057"/>
                </a:cubicBezTo>
                <a:close/>
                <a:moveTo>
                  <a:pt x="5191030" y="1335881"/>
                </a:moveTo>
                <a:cubicBezTo>
                  <a:pt x="5189315" y="1363409"/>
                  <a:pt x="5187029" y="1390460"/>
                  <a:pt x="5184077" y="1416844"/>
                </a:cubicBezTo>
                <a:cubicBezTo>
                  <a:pt x="5226939" y="1402620"/>
                  <a:pt x="5269738" y="1388586"/>
                  <a:pt x="5312474" y="1374743"/>
                </a:cubicBezTo>
                <a:cubicBezTo>
                  <a:pt x="5317713" y="1349693"/>
                  <a:pt x="5321999" y="1323880"/>
                  <a:pt x="5326190" y="1297496"/>
                </a:cubicBezTo>
                <a:cubicBezTo>
                  <a:pt x="5281168" y="1310005"/>
                  <a:pt x="5236115" y="1322800"/>
                  <a:pt x="5191030" y="1335881"/>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827"/>
                  <a:pt x="5187696" y="1250728"/>
                </a:cubicBezTo>
                <a:close/>
                <a:moveTo>
                  <a:pt x="5184267" y="1337786"/>
                </a:moveTo>
                <a:cubicBezTo>
                  <a:pt x="5138928" y="1351058"/>
                  <a:pt x="5093621" y="1364552"/>
                  <a:pt x="5048345" y="1378268"/>
                </a:cubicBezTo>
                <a:cubicBezTo>
                  <a:pt x="5048917" y="1406906"/>
                  <a:pt x="5048917" y="1435037"/>
                  <a:pt x="5048345" y="1462659"/>
                </a:cubicBezTo>
                <a:cubicBezTo>
                  <a:pt x="5091399" y="1447991"/>
                  <a:pt x="5134420" y="1433481"/>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756"/>
                  <a:pt x="5173599" y="1450467"/>
                  <a:pt x="5176647" y="1423607"/>
                </a:cubicBezTo>
                <a:cubicBezTo>
                  <a:pt x="5133912" y="1438021"/>
                  <a:pt x="5091049" y="1452467"/>
                  <a:pt x="5048060" y="1466945"/>
                </a:cubicBezTo>
                <a:close/>
                <a:moveTo>
                  <a:pt x="5044345" y="1284065"/>
                </a:moveTo>
                <a:cubicBezTo>
                  <a:pt x="5092033" y="1271365"/>
                  <a:pt x="5139658" y="1258665"/>
                  <a:pt x="5187220" y="1245965"/>
                </a:cubicBezTo>
                <a:cubicBezTo>
                  <a:pt x="5187601" y="1218279"/>
                  <a:pt x="5187379" y="1190022"/>
                  <a:pt x="5186553" y="1161193"/>
                </a:cubicBezTo>
                <a:cubicBezTo>
                  <a:pt x="5136579" y="1172496"/>
                  <a:pt x="5086795" y="1184180"/>
                  <a:pt x="5037201" y="1196245"/>
                </a:cubicBezTo>
                <a:cubicBezTo>
                  <a:pt x="5040376" y="1226090"/>
                  <a:pt x="5042757" y="1255363"/>
                  <a:pt x="5044345" y="1284065"/>
                </a:cubicBezTo>
                <a:close/>
                <a:moveTo>
                  <a:pt x="1608868" y="2848070"/>
                </a:moveTo>
                <a:lnTo>
                  <a:pt x="1648682" y="2848642"/>
                </a:lnTo>
                <a:lnTo>
                  <a:pt x="1674209" y="2823877"/>
                </a:lnTo>
                <a:lnTo>
                  <a:pt x="1635538" y="2825210"/>
                </a:lnTo>
                <a:cubicBezTo>
                  <a:pt x="1626584" y="2833116"/>
                  <a:pt x="1617726" y="2840736"/>
                  <a:pt x="1608868" y="2848070"/>
                </a:cubicBezTo>
                <a:close/>
                <a:moveTo>
                  <a:pt x="1627061" y="2825496"/>
                </a:moveTo>
                <a:cubicBezTo>
                  <a:pt x="1614297" y="2825496"/>
                  <a:pt x="1601629" y="2826353"/>
                  <a:pt x="1588961" y="2826925"/>
                </a:cubicBezTo>
                <a:cubicBezTo>
                  <a:pt x="1579436" y="2833688"/>
                  <a:pt x="1570768" y="2840641"/>
                  <a:pt x="1561624" y="2847499"/>
                </a:cubicBezTo>
                <a:lnTo>
                  <a:pt x="1600867" y="2847499"/>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cubicBezTo>
                  <a:pt x="1755648" y="2821686"/>
                  <a:pt x="1742408" y="2822162"/>
                  <a:pt x="1729264" y="2822543"/>
                </a:cubicBezTo>
                <a:cubicBezTo>
                  <a:pt x="1720787" y="2831973"/>
                  <a:pt x="1712405" y="2841022"/>
                  <a:pt x="1704023" y="2850166"/>
                </a:cubicBezTo>
                <a:close/>
                <a:moveTo>
                  <a:pt x="1678591" y="2819686"/>
                </a:moveTo>
                <a:lnTo>
                  <a:pt x="1704023" y="2795588"/>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159"/>
                  <a:pt x="1712595" y="2795111"/>
                </a:cubicBezTo>
                <a:cubicBezTo>
                  <a:pt x="1703927" y="2803493"/>
                  <a:pt x="1695260" y="2811590"/>
                  <a:pt x="1686687" y="2819495"/>
                </a:cubicBezTo>
                <a:close/>
                <a:moveTo>
                  <a:pt x="1733074" y="2818543"/>
                </a:moveTo>
                <a:lnTo>
                  <a:pt x="1772317" y="2817686"/>
                </a:lnTo>
                <a:lnTo>
                  <a:pt x="1796129" y="2789111"/>
                </a:lnTo>
                <a:lnTo>
                  <a:pt x="1758029" y="2791778"/>
                </a:lnTo>
                <a:close/>
                <a:moveTo>
                  <a:pt x="1779746" y="2817590"/>
                </a:moveTo>
                <a:lnTo>
                  <a:pt x="1819370" y="2817114"/>
                </a:lnTo>
                <a:cubicBezTo>
                  <a:pt x="1826990" y="2806732"/>
                  <a:pt x="1834706" y="2796445"/>
                  <a:pt x="1842421" y="2786158"/>
                </a:cubicBezTo>
                <a:lnTo>
                  <a:pt x="1804321" y="2788539"/>
                </a:lnTo>
                <a:close/>
                <a:moveTo>
                  <a:pt x="1799844" y="2784729"/>
                </a:moveTo>
                <a:lnTo>
                  <a:pt x="1823561" y="2756630"/>
                </a:lnTo>
                <a:lnTo>
                  <a:pt x="1787366" y="2761012"/>
                </a:lnTo>
                <a:cubicBezTo>
                  <a:pt x="1778984" y="2769680"/>
                  <a:pt x="1770698" y="2778443"/>
                  <a:pt x="1762411" y="2787301"/>
                </a:cubicBezTo>
                <a:cubicBezTo>
                  <a:pt x="1774889" y="2786634"/>
                  <a:pt x="1787271" y="2785682"/>
                  <a:pt x="1799844" y="2784920"/>
                </a:cubicBezTo>
                <a:close/>
                <a:moveTo>
                  <a:pt x="1807655" y="2784158"/>
                </a:moveTo>
                <a:lnTo>
                  <a:pt x="1845755" y="2781872"/>
                </a:lnTo>
                <a:lnTo>
                  <a:pt x="1868615" y="2751487"/>
                </a:lnTo>
                <a:lnTo>
                  <a:pt x="1831943" y="2755583"/>
                </a:lnTo>
                <a:close/>
                <a:moveTo>
                  <a:pt x="1853470" y="2781395"/>
                </a:moveTo>
                <a:lnTo>
                  <a:pt x="1891570" y="2779300"/>
                </a:lnTo>
                <a:lnTo>
                  <a:pt x="1913763" y="2746629"/>
                </a:lnTo>
                <a:cubicBezTo>
                  <a:pt x="1901285" y="2747963"/>
                  <a:pt x="1888903" y="2749201"/>
                  <a:pt x="1876520" y="2750630"/>
                </a:cubicBezTo>
                <a:cubicBezTo>
                  <a:pt x="1868710" y="2761012"/>
                  <a:pt x="1860995" y="2771299"/>
                  <a:pt x="1853470" y="2781395"/>
                </a:cubicBezTo>
                <a:close/>
                <a:moveTo>
                  <a:pt x="1872520" y="2747010"/>
                </a:moveTo>
                <a:lnTo>
                  <a:pt x="1895380" y="2717197"/>
                </a:lnTo>
                <a:lnTo>
                  <a:pt x="1860328" y="2723102"/>
                </a:lnTo>
                <a:lnTo>
                  <a:pt x="1836325" y="2751011"/>
                </a:lnTo>
                <a:close/>
                <a:moveTo>
                  <a:pt x="1880521" y="2746058"/>
                </a:moveTo>
                <a:lnTo>
                  <a:pt x="1917192" y="2742152"/>
                </a:lnTo>
                <a:lnTo>
                  <a:pt x="1939290" y="2710053"/>
                </a:lnTo>
                <a:lnTo>
                  <a:pt x="1903762" y="2715863"/>
                </a:lnTo>
                <a:cubicBezTo>
                  <a:pt x="1895475" y="2726055"/>
                  <a:pt x="1887760" y="2736152"/>
                  <a:pt x="1880045" y="2746248"/>
                </a:cubicBezTo>
                <a:close/>
                <a:moveTo>
                  <a:pt x="1942624" y="2705386"/>
                </a:moveTo>
                <a:cubicBezTo>
                  <a:pt x="1949863" y="2694813"/>
                  <a:pt x="1957197" y="2684336"/>
                  <a:pt x="1964531" y="2673953"/>
                </a:cubicBezTo>
                <a:lnTo>
                  <a:pt x="1930718" y="2681288"/>
                </a:lnTo>
                <a:cubicBezTo>
                  <a:pt x="1922907" y="2690813"/>
                  <a:pt x="1915192" y="2701004"/>
                  <a:pt x="1907477" y="2711005"/>
                </a:cubicBezTo>
                <a:close/>
                <a:moveTo>
                  <a:pt x="1950625" y="2704052"/>
                </a:moveTo>
                <a:lnTo>
                  <a:pt x="1985582" y="2698718"/>
                </a:lnTo>
                <a:cubicBezTo>
                  <a:pt x="1992535" y="2687479"/>
                  <a:pt x="1999488" y="2676144"/>
                  <a:pt x="2006537" y="2665000"/>
                </a:cubicBezTo>
                <a:lnTo>
                  <a:pt x="1973009" y="2672144"/>
                </a:lnTo>
                <a:close/>
                <a:moveTo>
                  <a:pt x="1993297" y="2697575"/>
                </a:moveTo>
                <a:lnTo>
                  <a:pt x="2029301" y="2692242"/>
                </a:lnTo>
                <a:cubicBezTo>
                  <a:pt x="2035969" y="2680145"/>
                  <a:pt x="2042732" y="2668143"/>
                  <a:pt x="2049494" y="2656237"/>
                </a:cubicBezTo>
                <a:lnTo>
                  <a:pt x="2014633" y="2663380"/>
                </a:lnTo>
                <a:cubicBezTo>
                  <a:pt x="2007013" y="2674906"/>
                  <a:pt x="1999964" y="2686145"/>
                  <a:pt x="1992821" y="2697766"/>
                </a:cubicBezTo>
                <a:close/>
                <a:moveTo>
                  <a:pt x="2009680" y="2660047"/>
                </a:moveTo>
                <a:lnTo>
                  <a:pt x="2030540" y="2627090"/>
                </a:lnTo>
                <a:lnTo>
                  <a:pt x="1998726" y="2635758"/>
                </a:lnTo>
                <a:lnTo>
                  <a:pt x="1976057" y="2667095"/>
                </a:lnTo>
                <a:close/>
                <a:moveTo>
                  <a:pt x="2017776" y="2658428"/>
                </a:moveTo>
                <a:lnTo>
                  <a:pt x="2052161" y="2651379"/>
                </a:lnTo>
                <a:lnTo>
                  <a:pt x="2072259" y="2616042"/>
                </a:lnTo>
                <a:lnTo>
                  <a:pt x="2039017" y="2624804"/>
                </a:lnTo>
                <a:cubicBezTo>
                  <a:pt x="2031397" y="2636139"/>
                  <a:pt x="2024348" y="2647379"/>
                  <a:pt x="2017300" y="2658618"/>
                </a:cubicBezTo>
                <a:close/>
                <a:moveTo>
                  <a:pt x="2060067" y="2649855"/>
                </a:moveTo>
                <a:cubicBezTo>
                  <a:pt x="2129536" y="2635949"/>
                  <a:pt x="2200148" y="2623058"/>
                  <a:pt x="2271903" y="2611184"/>
                </a:cubicBezTo>
                <a:cubicBezTo>
                  <a:pt x="2965323" y="2496122"/>
                  <a:pt x="3584163" y="2330387"/>
                  <a:pt x="4163663" y="2104644"/>
                </a:cubicBezTo>
                <a:cubicBezTo>
                  <a:pt x="4346829" y="2033207"/>
                  <a:pt x="4517422" y="1959483"/>
                  <a:pt x="4679442" y="1884426"/>
                </a:cubicBezTo>
                <a:cubicBezTo>
                  <a:pt x="4676204" y="1856105"/>
                  <a:pt x="4672489" y="1827530"/>
                  <a:pt x="4668298" y="1798701"/>
                </a:cubicBezTo>
                <a:cubicBezTo>
                  <a:pt x="4037076" y="2065401"/>
                  <a:pt x="3298222" y="2340007"/>
                  <a:pt x="2293430" y="2563178"/>
                </a:cubicBezTo>
                <a:cubicBezTo>
                  <a:pt x="2221230" y="2579180"/>
                  <a:pt x="2150269" y="2596229"/>
                  <a:pt x="2080546" y="2614327"/>
                </a:cubicBezTo>
                <a:cubicBezTo>
                  <a:pt x="2073212" y="2625947"/>
                  <a:pt x="2066354" y="2637949"/>
                  <a:pt x="2059591" y="2650046"/>
                </a:cubicBezTo>
                <a:close/>
                <a:moveTo>
                  <a:pt x="2075307" y="2610803"/>
                </a:moveTo>
                <a:lnTo>
                  <a:pt x="2095119" y="2576322"/>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653"/>
                </a:cubicBezTo>
                <a:cubicBezTo>
                  <a:pt x="4663345" y="1765078"/>
                  <a:pt x="4658678" y="1735646"/>
                  <a:pt x="4653439" y="1706213"/>
                </a:cubicBezTo>
                <a:cubicBezTo>
                  <a:pt x="4008120" y="1957769"/>
                  <a:pt x="3275076" y="2239613"/>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66"/>
                  <a:pt x="5038440" y="1285875"/>
                </a:cubicBezTo>
                <a:cubicBezTo>
                  <a:pt x="5036725" y="1257300"/>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166"/>
                </a:moveTo>
                <a:cubicBezTo>
                  <a:pt x="4899882" y="1359821"/>
                  <a:pt x="4903058" y="1389063"/>
                  <a:pt x="4905661" y="1417892"/>
                </a:cubicBezTo>
                <a:cubicBezTo>
                  <a:pt x="4951000" y="1403541"/>
                  <a:pt x="4996275" y="1389475"/>
                  <a:pt x="5041488" y="1375696"/>
                </a:cubicBezTo>
                <a:cubicBezTo>
                  <a:pt x="5040916" y="1347692"/>
                  <a:pt x="5039805" y="1319117"/>
                  <a:pt x="5038154" y="1289971"/>
                </a:cubicBezTo>
                <a:cubicBezTo>
                  <a:pt x="4990846" y="1303052"/>
                  <a:pt x="4943507" y="1316450"/>
                  <a:pt x="4896136" y="1330166"/>
                </a:cubicBezTo>
                <a:close/>
                <a:moveTo>
                  <a:pt x="4899851" y="1424369"/>
                </a:moveTo>
                <a:cubicBezTo>
                  <a:pt x="4854385" y="1438720"/>
                  <a:pt x="4808887" y="1453420"/>
                  <a:pt x="4763358" y="1468469"/>
                </a:cubicBezTo>
                <a:cubicBezTo>
                  <a:pt x="4768183" y="1498568"/>
                  <a:pt x="4772565" y="1528255"/>
                  <a:pt x="4776502" y="1557528"/>
                </a:cubicBezTo>
                <a:lnTo>
                  <a:pt x="4906233" y="1511713"/>
                </a:lnTo>
                <a:cubicBezTo>
                  <a:pt x="4904709" y="1483138"/>
                  <a:pt x="4902518" y="1453991"/>
                  <a:pt x="4899851" y="1424369"/>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590"/>
                  <a:pt x="4641438" y="1643063"/>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636"/>
                  <a:pt x="2241042" y="2526189"/>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574"/>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95"/>
                  <a:pt x="4620101" y="1511808"/>
                </a:cubicBezTo>
                <a:cubicBezTo>
                  <a:pt x="4665568" y="1496314"/>
                  <a:pt x="4710875" y="1481138"/>
                  <a:pt x="4756023" y="1466278"/>
                </a:cubicBezTo>
                <a:close/>
                <a:moveTo>
                  <a:pt x="4745832" y="1370362"/>
                </a:moveTo>
                <a:cubicBezTo>
                  <a:pt x="4793711" y="1355693"/>
                  <a:pt x="4841494" y="1341469"/>
                  <a:pt x="4889183" y="1327690"/>
                </a:cubicBezTo>
                <a:cubicBezTo>
                  <a:pt x="4885436" y="1298162"/>
                  <a:pt x="4881182" y="1268254"/>
                  <a:pt x="4876419" y="1237964"/>
                </a:cubicBezTo>
                <a:cubicBezTo>
                  <a:pt x="4826508" y="1251299"/>
                  <a:pt x="4776724" y="1265079"/>
                  <a:pt x="4727067" y="1279303"/>
                </a:cubicBezTo>
                <a:cubicBezTo>
                  <a:pt x="4733830" y="1310069"/>
                  <a:pt x="4740021" y="1340358"/>
                  <a:pt x="4745832" y="1370362"/>
                </a:cubicBezTo>
                <a:close/>
                <a:moveTo>
                  <a:pt x="4882420" y="1231964"/>
                </a:moveTo>
                <a:cubicBezTo>
                  <a:pt x="4931823" y="1218883"/>
                  <a:pt x="4981416" y="1206183"/>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563"/>
                  <a:pt x="5012531" y="1041273"/>
                  <a:pt x="5007674" y="1010602"/>
                </a:cubicBezTo>
                <a:cubicBezTo>
                  <a:pt x="4953699" y="1021525"/>
                  <a:pt x="4900295" y="1033113"/>
                  <a:pt x="4847463" y="1045369"/>
                </a:cubicBezTo>
                <a:cubicBezTo>
                  <a:pt x="4854131" y="1076547"/>
                  <a:pt x="4860322" y="1107250"/>
                  <a:pt x="4866037" y="1137476"/>
                </a:cubicBezTo>
                <a:cubicBezTo>
                  <a:pt x="4917028" y="1124903"/>
                  <a:pt x="4968462" y="1112838"/>
                  <a:pt x="5020342" y="1101281"/>
                </a:cubicBezTo>
                <a:close/>
                <a:moveTo>
                  <a:pt x="5013389" y="1005173"/>
                </a:moveTo>
                <a:cubicBezTo>
                  <a:pt x="5066729" y="994315"/>
                  <a:pt x="5120704" y="984123"/>
                  <a:pt x="5175314" y="974598"/>
                </a:cubicBezTo>
                <a:cubicBezTo>
                  <a:pt x="5172965" y="951548"/>
                  <a:pt x="5170297" y="928180"/>
                  <a:pt x="5167313" y="904494"/>
                </a:cubicBezTo>
                <a:cubicBezTo>
                  <a:pt x="5166551" y="898303"/>
                  <a:pt x="5165598" y="891921"/>
                  <a:pt x="5164741" y="885444"/>
                </a:cubicBezTo>
                <a:cubicBezTo>
                  <a:pt x="5107972" y="894525"/>
                  <a:pt x="5051965" y="904208"/>
                  <a:pt x="4996720" y="914495"/>
                </a:cubicBezTo>
                <a:cubicBezTo>
                  <a:pt x="4998434" y="924020"/>
                  <a:pt x="5000244" y="932783"/>
                  <a:pt x="5001863" y="941832"/>
                </a:cubicBezTo>
                <a:cubicBezTo>
                  <a:pt x="5006245" y="962977"/>
                  <a:pt x="5009674" y="984218"/>
                  <a:pt x="5013008" y="1005173"/>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6014" y="1129030"/>
                  <a:pt x="5184648" y="1100233"/>
                  <a:pt x="5182744" y="1070896"/>
                </a:cubicBezTo>
                <a:cubicBezTo>
                  <a:pt x="5130483" y="1081310"/>
                  <a:pt x="5078667" y="1092232"/>
                  <a:pt x="5027295" y="1103662"/>
                </a:cubicBezTo>
                <a:close/>
                <a:moveTo>
                  <a:pt x="4906899" y="1516380"/>
                </a:moveTo>
                <a:cubicBezTo>
                  <a:pt x="4863846" y="1531430"/>
                  <a:pt x="4820698" y="1546670"/>
                  <a:pt x="4777455" y="1562100"/>
                </a:cubicBezTo>
                <a:cubicBezTo>
                  <a:pt x="4781392" y="1591501"/>
                  <a:pt x="4784757" y="1620520"/>
                  <a:pt x="4787551" y="1649159"/>
                </a:cubicBezTo>
                <a:lnTo>
                  <a:pt x="4909852" y="1601534"/>
                </a:lnTo>
                <a:cubicBezTo>
                  <a:pt x="4909090" y="1573625"/>
                  <a:pt x="4908042" y="1545241"/>
                  <a:pt x="4906519" y="1516380"/>
                </a:cubicBezTo>
                <a:close/>
                <a:moveTo>
                  <a:pt x="4781550" y="1656398"/>
                </a:moveTo>
                <a:lnTo>
                  <a:pt x="4742593" y="1671542"/>
                </a:lnTo>
                <a:lnTo>
                  <a:pt x="4659630" y="1703927"/>
                </a:lnTo>
                <a:cubicBezTo>
                  <a:pt x="4664774" y="1733360"/>
                  <a:pt x="4669155" y="1762506"/>
                  <a:pt x="4673727" y="1791176"/>
                </a:cubicBezTo>
                <a:cubicBezTo>
                  <a:pt x="4712272" y="1774793"/>
                  <a:pt x="4750372" y="1758474"/>
                  <a:pt x="4788027" y="1742218"/>
                </a:cubicBezTo>
                <a:cubicBezTo>
                  <a:pt x="4786313" y="1713833"/>
                  <a:pt x="4784027" y="1685163"/>
                  <a:pt x="4781169" y="1656398"/>
                </a:cubicBezTo>
                <a:close/>
                <a:moveTo>
                  <a:pt x="4674394" y="1795844"/>
                </a:moveTo>
                <a:cubicBezTo>
                  <a:pt x="4678585" y="1824895"/>
                  <a:pt x="4682300" y="1853470"/>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384"/>
                </a:lnTo>
                <a:cubicBezTo>
                  <a:pt x="2107216" y="2681224"/>
                  <a:pt x="2179130" y="2671985"/>
                  <a:pt x="2252091" y="2663667"/>
                </a:cubicBezTo>
                <a:cubicBezTo>
                  <a:pt x="3036284" y="2575179"/>
                  <a:pt x="3708464" y="2407920"/>
                  <a:pt x="4307015" y="2152364"/>
                </a:cubicBezTo>
                <a:cubicBezTo>
                  <a:pt x="4441413" y="2095214"/>
                  <a:pt x="4567619" y="2035302"/>
                  <a:pt x="4688015" y="1973961"/>
                </a:cubicBezTo>
                <a:cubicBezTo>
                  <a:pt x="4685602" y="1946275"/>
                  <a:pt x="4682744" y="1918113"/>
                  <a:pt x="4679442" y="1889474"/>
                </a:cubicBezTo>
                <a:close/>
                <a:moveTo>
                  <a:pt x="4311206" y="2156174"/>
                </a:moveTo>
                <a:cubicBezTo>
                  <a:pt x="3711797" y="2412016"/>
                  <a:pt x="3038761" y="2579465"/>
                  <a:pt x="2253806" y="2668048"/>
                </a:cubicBezTo>
                <a:cubicBezTo>
                  <a:pt x="2179384" y="2676493"/>
                  <a:pt x="2106359" y="2686018"/>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602" y="2201428"/>
                  <a:pt x="4565741" y="2135111"/>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101"/>
                  <a:pt x="2026253" y="2696909"/>
                </a:cubicBezTo>
                <a:close/>
                <a:moveTo>
                  <a:pt x="1982248" y="2703576"/>
                </a:moveTo>
                <a:cubicBezTo>
                  <a:pt x="1970437" y="2705291"/>
                  <a:pt x="1958626" y="2707196"/>
                  <a:pt x="1946910" y="2709005"/>
                </a:cubicBezTo>
                <a:cubicBezTo>
                  <a:pt x="1939385" y="2719864"/>
                  <a:pt x="1931861" y="2730627"/>
                  <a:pt x="1924431" y="2741581"/>
                </a:cubicBezTo>
                <a:lnTo>
                  <a:pt x="1961102" y="2737866"/>
                </a:lnTo>
                <a:cubicBezTo>
                  <a:pt x="1968151" y="2726373"/>
                  <a:pt x="1975199" y="2714943"/>
                  <a:pt x="1982248" y="2703576"/>
                </a:cubicBezTo>
                <a:close/>
                <a:moveTo>
                  <a:pt x="1921383" y="2745962"/>
                </a:moveTo>
                <a:lnTo>
                  <a:pt x="1898999" y="2779014"/>
                </a:lnTo>
                <a:lnTo>
                  <a:pt x="1937099" y="2777109"/>
                </a:lnTo>
                <a:cubicBezTo>
                  <a:pt x="1944148" y="2765393"/>
                  <a:pt x="1951196" y="2753868"/>
                  <a:pt x="1958245" y="2742248"/>
                </a:cubicBezTo>
                <a:close/>
                <a:moveTo>
                  <a:pt x="1896142" y="2783300"/>
                </a:moveTo>
                <a:lnTo>
                  <a:pt x="1873758" y="2816828"/>
                </a:lnTo>
                <a:lnTo>
                  <a:pt x="1913668" y="2816828"/>
                </a:lnTo>
                <a:lnTo>
                  <a:pt x="1934813" y="2781395"/>
                </a:lnTo>
                <a:close/>
                <a:moveTo>
                  <a:pt x="1888712" y="2783300"/>
                </a:moveTo>
                <a:lnTo>
                  <a:pt x="1850041" y="2785491"/>
                </a:lnTo>
                <a:cubicBezTo>
                  <a:pt x="1842230" y="2795873"/>
                  <a:pt x="1834420" y="2806351"/>
                  <a:pt x="1826705" y="2816828"/>
                </a:cubicBezTo>
                <a:lnTo>
                  <a:pt x="1866614" y="2816828"/>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cubicBezTo>
                  <a:pt x="1802987" y="2820924"/>
                  <a:pt x="1789652" y="2820924"/>
                  <a:pt x="1776413" y="2821496"/>
                </a:cubicBezTo>
                <a:cubicBezTo>
                  <a:pt x="1768221" y="2831021"/>
                  <a:pt x="1760125" y="2841117"/>
                  <a:pt x="1752124" y="2851023"/>
                </a:cubicBezTo>
                <a:lnTo>
                  <a:pt x="1793272" y="2852357"/>
                </a:lnTo>
                <a:cubicBezTo>
                  <a:pt x="1800892" y="2842260"/>
                  <a:pt x="1808607" y="2831783"/>
                  <a:pt x="1816322" y="2821400"/>
                </a:cubicBezTo>
                <a:close/>
                <a:moveTo>
                  <a:pt x="1748695" y="2855405"/>
                </a:moveTo>
                <a:lnTo>
                  <a:pt x="1724406" y="2885409"/>
                </a:lnTo>
                <a:lnTo>
                  <a:pt x="1767078" y="2888647"/>
                </a:lnTo>
                <a:cubicBezTo>
                  <a:pt x="1774793" y="2877979"/>
                  <a:pt x="1782509" y="2867406"/>
                  <a:pt x="1790129" y="2856738"/>
                </a:cubicBez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9027"/>
                </a:cubicBezTo>
                <a:lnTo>
                  <a:pt x="1668018" y="2881694"/>
                </a:lnTo>
                <a:close/>
                <a:moveTo>
                  <a:pt x="1644301" y="2853214"/>
                </a:moveTo>
                <a:lnTo>
                  <a:pt x="1603915" y="2852642"/>
                </a:lnTo>
                <a:lnTo>
                  <a:pt x="1577245" y="2875884"/>
                </a:lnTo>
                <a:lnTo>
                  <a:pt x="1618774" y="287836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217"/>
                </a:lnTo>
                <a:close/>
                <a:moveTo>
                  <a:pt x="1523810" y="2876645"/>
                </a:moveTo>
                <a:lnTo>
                  <a:pt x="1495997" y="2898362"/>
                </a:lnTo>
                <a:lnTo>
                  <a:pt x="1538859" y="2902553"/>
                </a:lnTo>
                <a:cubicBezTo>
                  <a:pt x="1547622" y="2894648"/>
                  <a:pt x="1556480" y="2886742"/>
                  <a:pt x="1565434" y="2878931"/>
                </a:cubicBezTo>
                <a:close/>
                <a:moveTo>
                  <a:pt x="1515809" y="2876645"/>
                </a:moveTo>
                <a:lnTo>
                  <a:pt x="1474756" y="2874645"/>
                </a:lnTo>
                <a:cubicBezTo>
                  <a:pt x="1465231" y="2881122"/>
                  <a:pt x="1455706" y="2887599"/>
                  <a:pt x="1446181" y="2893695"/>
                </a:cubicBezTo>
                <a:lnTo>
                  <a:pt x="1488567" y="2897600"/>
                </a:lnTo>
                <a:close/>
                <a:moveTo>
                  <a:pt x="1466374" y="2874264"/>
                </a:moveTo>
                <a:lnTo>
                  <a:pt x="1425797" y="2872454"/>
                </a:lnTo>
                <a:lnTo>
                  <a:pt x="1396270" y="2889790"/>
                </a:lnTo>
                <a:lnTo>
                  <a:pt x="1437989" y="2893505"/>
                </a:lnTo>
                <a:close/>
                <a:moveTo>
                  <a:pt x="1423321" y="2868263"/>
                </a:moveTo>
                <a:lnTo>
                  <a:pt x="1451324" y="2851785"/>
                </a:lnTo>
                <a:lnTo>
                  <a:pt x="1413224" y="2851785"/>
                </a:lnTo>
                <a:lnTo>
                  <a:pt x="1384459" y="2867120"/>
                </a:lnTo>
                <a:close/>
                <a:moveTo>
                  <a:pt x="1432274" y="2868263"/>
                </a:moveTo>
                <a:cubicBezTo>
                  <a:pt x="1445514" y="2868263"/>
                  <a:pt x="1458754" y="2869406"/>
                  <a:pt x="1471994" y="2869978"/>
                </a:cubicBezTo>
                <a:cubicBezTo>
                  <a:pt x="1481519" y="2863787"/>
                  <a:pt x="1490377" y="2857500"/>
                  <a:pt x="1499616" y="2851404"/>
                </a:cubicBezTo>
                <a:lnTo>
                  <a:pt x="1461516" y="2851404"/>
                </a:lnTo>
                <a:cubicBezTo>
                  <a:pt x="1451420" y="2857595"/>
                  <a:pt x="1441895" y="2862929"/>
                  <a:pt x="1432274" y="2868644"/>
                </a:cubicBezTo>
                <a:close/>
                <a:moveTo>
                  <a:pt x="1505712" y="2847309"/>
                </a:moveTo>
                <a:lnTo>
                  <a:pt x="1532763" y="2829306"/>
                </a:lnTo>
                <a:lnTo>
                  <a:pt x="1496473" y="2831116"/>
                </a:lnTo>
                <a:cubicBezTo>
                  <a:pt x="1486948" y="2836450"/>
                  <a:pt x="1477423" y="2841879"/>
                  <a:pt x="1467898" y="2847309"/>
                </a:cubicBezTo>
                <a:close/>
                <a:moveTo>
                  <a:pt x="1514761" y="2847309"/>
                </a:moveTo>
                <a:lnTo>
                  <a:pt x="1552861" y="2847309"/>
                </a:lnTo>
                <a:lnTo>
                  <a:pt x="1579531" y="2827020"/>
                </a:lnTo>
                <a:lnTo>
                  <a:pt x="1542288" y="2828639"/>
                </a:lnTo>
                <a:close/>
                <a:moveTo>
                  <a:pt x="1585722" y="2822924"/>
                </a:moveTo>
                <a:lnTo>
                  <a:pt x="1612106" y="2803874"/>
                </a:lnTo>
                <a:lnTo>
                  <a:pt x="1576864" y="2807113"/>
                </a:lnTo>
                <a:lnTo>
                  <a:pt x="1549432" y="2824925"/>
                </a:lnTo>
                <a:close/>
                <a:moveTo>
                  <a:pt x="1595247" y="2822924"/>
                </a:moveTo>
                <a:lnTo>
                  <a:pt x="1632395" y="2821591"/>
                </a:lnTo>
                <a:lnTo>
                  <a:pt x="1658493" y="2799684"/>
                </a:lnTo>
                <a:lnTo>
                  <a:pt x="1622298" y="2802827"/>
                </a:lnTo>
                <a:close/>
                <a:moveTo>
                  <a:pt x="1663922" y="2795111"/>
                </a:moveTo>
                <a:cubicBezTo>
                  <a:pt x="1672400" y="2788063"/>
                  <a:pt x="1680877" y="2781014"/>
                  <a:pt x="1689449" y="2774061"/>
                </a:cubicBezTo>
                <a:lnTo>
                  <a:pt x="1655445" y="2778824"/>
                </a:lnTo>
                <a:lnTo>
                  <a:pt x="1628680" y="2797874"/>
                </a:lnTo>
                <a:close/>
                <a:moveTo>
                  <a:pt x="1672971" y="2794349"/>
                </a:moveTo>
                <a:lnTo>
                  <a:pt x="1709166" y="2791492"/>
                </a:lnTo>
                <a:cubicBezTo>
                  <a:pt x="1717453" y="2783586"/>
                  <a:pt x="1725835" y="2775776"/>
                  <a:pt x="1734217" y="2767965"/>
                </a:cubicBezTo>
                <a:lnTo>
                  <a:pt x="1699355" y="2772632"/>
                </a:lnTo>
                <a:close/>
                <a:moveTo>
                  <a:pt x="1717739" y="2790825"/>
                </a:moveTo>
                <a:lnTo>
                  <a:pt x="1754600" y="2788063"/>
                </a:lnTo>
                <a:lnTo>
                  <a:pt x="1779080" y="2762250"/>
                </a:lnTo>
                <a:cubicBezTo>
                  <a:pt x="1767173" y="2763679"/>
                  <a:pt x="1755362" y="2765298"/>
                  <a:pt x="1743456" y="2766822"/>
                </a:cubicBezTo>
                <a:cubicBezTo>
                  <a:pt x="1734630" y="2774760"/>
                  <a:pt x="1725930" y="2782792"/>
                  <a:pt x="1717358" y="2790920"/>
                </a:cubicBezTo>
                <a:close/>
                <a:moveTo>
                  <a:pt x="1783652" y="2757488"/>
                </a:moveTo>
                <a:cubicBezTo>
                  <a:pt x="1791653" y="2749105"/>
                  <a:pt x="1799654" y="2740724"/>
                  <a:pt x="1807750" y="2732437"/>
                </a:cubicBezTo>
                <a:lnTo>
                  <a:pt x="1774127" y="2738628"/>
                </a:lnTo>
                <a:cubicBezTo>
                  <a:pt x="1765554" y="2746343"/>
                  <a:pt x="1757172" y="2754154"/>
                  <a:pt x="1748695" y="2761964"/>
                </a:cubicBezTo>
                <a:close/>
                <a:moveTo>
                  <a:pt x="1792319" y="2756440"/>
                </a:moveTo>
                <a:lnTo>
                  <a:pt x="1827943" y="2752154"/>
                </a:lnTo>
                <a:cubicBezTo>
                  <a:pt x="1835753" y="2742629"/>
                  <a:pt x="1843564" y="2733866"/>
                  <a:pt x="1851470" y="2724817"/>
                </a:cubicBezTo>
                <a:lnTo>
                  <a:pt x="1817084" y="2730818"/>
                </a:lnTo>
                <a:cubicBezTo>
                  <a:pt x="1808417" y="2739295"/>
                  <a:pt x="1800130" y="2747867"/>
                  <a:pt x="1791938" y="2756440"/>
                </a:cubicBezTo>
                <a:close/>
                <a:moveTo>
                  <a:pt x="1855756" y="2719769"/>
                </a:moveTo>
                <a:lnTo>
                  <a:pt x="1879092" y="2693194"/>
                </a:lnTo>
                <a:lnTo>
                  <a:pt x="1846612" y="2700719"/>
                </a:lnTo>
                <a:lnTo>
                  <a:pt x="1822133" y="2725674"/>
                </a:lnTo>
                <a:close/>
                <a:moveTo>
                  <a:pt x="1864614" y="2718245"/>
                </a:moveTo>
                <a:lnTo>
                  <a:pt x="1898999" y="2712530"/>
                </a:lnTo>
                <a:cubicBezTo>
                  <a:pt x="1906524" y="2703005"/>
                  <a:pt x="1914144" y="2693480"/>
                  <a:pt x="1921764" y="2683955"/>
                </a:cubicBezTo>
                <a:lnTo>
                  <a:pt x="1888522" y="2691479"/>
                </a:lnTo>
                <a:cubicBezTo>
                  <a:pt x="1880140" y="2700052"/>
                  <a:pt x="1872520" y="2709101"/>
                  <a:pt x="1864233" y="2718245"/>
                </a:cubicBezTo>
                <a:close/>
                <a:moveTo>
                  <a:pt x="1925860" y="2678240"/>
                </a:moveTo>
                <a:lnTo>
                  <a:pt x="1948148" y="2649665"/>
                </a:lnTo>
                <a:lnTo>
                  <a:pt x="1916906" y="2658618"/>
                </a:lnTo>
                <a:cubicBezTo>
                  <a:pt x="1909001" y="2667476"/>
                  <a:pt x="1901095" y="2676239"/>
                  <a:pt x="1893284" y="2685098"/>
                </a:cubicBezTo>
                <a:close/>
                <a:moveTo>
                  <a:pt x="1934718" y="2676239"/>
                </a:moveTo>
                <a:lnTo>
                  <a:pt x="1968056" y="2669000"/>
                </a:lnTo>
                <a:cubicBezTo>
                  <a:pt x="1975199" y="2658809"/>
                  <a:pt x="1982438" y="2648522"/>
                  <a:pt x="1989677" y="2638425"/>
                </a:cubicBezTo>
                <a:lnTo>
                  <a:pt x="1957673" y="2647379"/>
                </a:lnTo>
                <a:close/>
                <a:moveTo>
                  <a:pt x="1993678" y="2632805"/>
                </a:moveTo>
                <a:lnTo>
                  <a:pt x="2015014" y="2603087"/>
                </a:lnTo>
                <a:lnTo>
                  <a:pt x="1984915" y="2613470"/>
                </a:lnTo>
                <a:lnTo>
                  <a:pt x="1962341" y="2641568"/>
                </a:lnTo>
                <a:close/>
                <a:moveTo>
                  <a:pt x="2002631" y="2630424"/>
                </a:moveTo>
                <a:lnTo>
                  <a:pt x="2033778" y="2621947"/>
                </a:lnTo>
                <a:cubicBezTo>
                  <a:pt x="2040636" y="2611088"/>
                  <a:pt x="2047589" y="2600420"/>
                  <a:pt x="2054543" y="2589752"/>
                </a:cubicBezTo>
                <a:lnTo>
                  <a:pt x="2024634" y="2599849"/>
                </a:lnTo>
                <a:close/>
                <a:moveTo>
                  <a:pt x="2058257" y="2583847"/>
                </a:moveTo>
                <a:lnTo>
                  <a:pt x="2078546" y="2552795"/>
                </a:lnTo>
                <a:lnTo>
                  <a:pt x="2050733" y="2564035"/>
                </a:lnTo>
                <a:cubicBezTo>
                  <a:pt x="2043494" y="2573560"/>
                  <a:pt x="2036255" y="2583752"/>
                  <a:pt x="2029111" y="2593658"/>
                </a:cubicBezTo>
                <a:close/>
                <a:moveTo>
                  <a:pt x="2067306" y="2580989"/>
                </a:moveTo>
                <a:lnTo>
                  <a:pt x="2098358" y="2570798"/>
                </a:lnTo>
                <a:cubicBezTo>
                  <a:pt x="2104930" y="2559558"/>
                  <a:pt x="2111407" y="2548319"/>
                  <a:pt x="2117979" y="2537174"/>
                </a:cubicBezTo>
                <a:lnTo>
                  <a:pt x="2088261" y="2548890"/>
                </a:lnTo>
                <a:cubicBezTo>
                  <a:pt x="2080832" y="2559558"/>
                  <a:pt x="2073878" y="2570226"/>
                  <a:pt x="2066925" y="2581370"/>
                </a:cubicBezTo>
                <a:close/>
                <a:moveTo>
                  <a:pt x="2121694" y="2530888"/>
                </a:moveTo>
                <a:cubicBezTo>
                  <a:pt x="2128076" y="2519934"/>
                  <a:pt x="2134553" y="2509171"/>
                  <a:pt x="2140744" y="2498312"/>
                </a:cubicBezTo>
                <a:lnTo>
                  <a:pt x="2112836" y="2511362"/>
                </a:lnTo>
                <a:cubicBezTo>
                  <a:pt x="2105978" y="2521649"/>
                  <a:pt x="2099120" y="2531936"/>
                  <a:pt x="2092262" y="2542413"/>
                </a:cubicBezTo>
                <a:close/>
                <a:moveTo>
                  <a:pt x="2131219" y="2527268"/>
                </a:moveTo>
                <a:cubicBezTo>
                  <a:pt x="2196370" y="2501869"/>
                  <a:pt x="2262664" y="2477580"/>
                  <a:pt x="2330101" y="2454402"/>
                </a:cubicBezTo>
                <a:cubicBezTo>
                  <a:pt x="2918555" y="2251043"/>
                  <a:pt x="3434620" y="2057495"/>
                  <a:pt x="3889439" y="1886045"/>
                </a:cubicBezTo>
                <a:cubicBezTo>
                  <a:pt x="4147566" y="1788890"/>
                  <a:pt x="4394264" y="1696212"/>
                  <a:pt x="4634484" y="1608963"/>
                </a:cubicBezTo>
                <a:cubicBezTo>
                  <a:pt x="4628134" y="1579182"/>
                  <a:pt x="4621625" y="1549019"/>
                  <a:pt x="4614958" y="1518476"/>
                </a:cubicBezTo>
                <a:cubicBezTo>
                  <a:pt x="3968020" y="1739075"/>
                  <a:pt x="3289554" y="2019014"/>
                  <a:pt x="2452783" y="2364391"/>
                </a:cubicBezTo>
                <a:lnTo>
                  <a:pt x="2352389" y="2405825"/>
                </a:lnTo>
                <a:cubicBezTo>
                  <a:pt x="2283936" y="2434019"/>
                  <a:pt x="2216626" y="2463419"/>
                  <a:pt x="2150459" y="2494026"/>
                </a:cubicBezTo>
                <a:close/>
                <a:moveTo>
                  <a:pt x="2348770" y="2402110"/>
                </a:moveTo>
                <a:lnTo>
                  <a:pt x="2449259" y="2360676"/>
                </a:lnTo>
                <a:cubicBezTo>
                  <a:pt x="3287459" y="2014919"/>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94"/>
                  <a:pt x="4691539" y="1386904"/>
                  <a:pt x="4738783" y="1372362"/>
                </a:cubicBezTo>
                <a:cubicBezTo>
                  <a:pt x="4733004" y="1342073"/>
                  <a:pt x="4726655" y="1311688"/>
                  <a:pt x="4719733" y="1281208"/>
                </a:cubicBezTo>
                <a:cubicBezTo>
                  <a:pt x="4670393" y="1295495"/>
                  <a:pt x="4621118" y="1310196"/>
                  <a:pt x="4571905" y="1325309"/>
                </a:cubicBezTo>
                <a:cubicBezTo>
                  <a:pt x="4580922" y="1356233"/>
                  <a:pt x="4589177" y="1386808"/>
                  <a:pt x="4596670" y="1417034"/>
                </a:cubicBezTo>
                <a:close/>
                <a:moveTo>
                  <a:pt x="4725829" y="1275017"/>
                </a:moveTo>
                <a:cubicBezTo>
                  <a:pt x="4775422" y="1260856"/>
                  <a:pt x="4825270" y="1247077"/>
                  <a:pt x="4875372" y="1233678"/>
                </a:cubicBezTo>
                <a:cubicBezTo>
                  <a:pt x="4870609" y="1203897"/>
                  <a:pt x="4865370" y="1173607"/>
                  <a:pt x="4859655" y="1142810"/>
                </a:cubicBezTo>
                <a:cubicBezTo>
                  <a:pt x="4807585" y="1155510"/>
                  <a:pt x="4755865" y="1168972"/>
                  <a:pt x="4704493" y="1183196"/>
                </a:cubicBezTo>
                <a:cubicBezTo>
                  <a:pt x="4712399" y="1214152"/>
                  <a:pt x="4719542" y="1244822"/>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52"/>
                  <a:pt x="4703826" y="1179386"/>
                </a:cubicBezTo>
                <a:cubicBezTo>
                  <a:pt x="4755452" y="1165416"/>
                  <a:pt x="4807268" y="1151954"/>
                  <a:pt x="4859274" y="1139000"/>
                </a:cubicBezTo>
                <a:close/>
                <a:moveTo>
                  <a:pt x="4846130" y="1041273"/>
                </a:moveTo>
                <a:cubicBezTo>
                  <a:pt x="4899089" y="1029081"/>
                  <a:pt x="4952556" y="1017461"/>
                  <a:pt x="5006531" y="1006412"/>
                </a:cubicBezTo>
                <a:cubicBezTo>
                  <a:pt x="5003102" y="985203"/>
                  <a:pt x="4999451" y="963771"/>
                  <a:pt x="4995577" y="942118"/>
                </a:cubicBezTo>
                <a:cubicBezTo>
                  <a:pt x="4994053" y="933355"/>
                  <a:pt x="4992338" y="924401"/>
                  <a:pt x="4990624" y="915543"/>
                </a:cubicBezTo>
                <a:cubicBezTo>
                  <a:pt x="4934808" y="926021"/>
                  <a:pt x="4879626" y="937228"/>
                  <a:pt x="4825080" y="949166"/>
                </a:cubicBezTo>
                <a:cubicBezTo>
                  <a:pt x="4827461" y="958691"/>
                  <a:pt x="4829937" y="969264"/>
                  <a:pt x="4832223" y="979170"/>
                </a:cubicBezTo>
                <a:cubicBezTo>
                  <a:pt x="4837176" y="1000062"/>
                  <a:pt x="4841843" y="1020763"/>
                  <a:pt x="4846225" y="1041273"/>
                </a:cubicBezTo>
                <a:close/>
                <a:moveTo>
                  <a:pt x="4989862" y="911447"/>
                </a:moveTo>
                <a:cubicBezTo>
                  <a:pt x="4984147" y="880872"/>
                  <a:pt x="4977861" y="850011"/>
                  <a:pt x="4970812" y="818674"/>
                </a:cubicBezTo>
                <a:cubicBezTo>
                  <a:pt x="4913091" y="828770"/>
                  <a:pt x="4856195" y="839629"/>
                  <a:pt x="4800124" y="851249"/>
                </a:cubicBezTo>
                <a:cubicBezTo>
                  <a:pt x="4808379" y="882999"/>
                  <a:pt x="4816253" y="914273"/>
                  <a:pt x="4823746" y="945071"/>
                </a:cubicBezTo>
                <a:cubicBezTo>
                  <a:pt x="4878737" y="933196"/>
                  <a:pt x="4934141" y="921988"/>
                  <a:pt x="4989957" y="911447"/>
                </a:cubicBezTo>
                <a:close/>
                <a:moveTo>
                  <a:pt x="4996244" y="910209"/>
                </a:moveTo>
                <a:cubicBezTo>
                  <a:pt x="5051298" y="900049"/>
                  <a:pt x="5107051" y="890524"/>
                  <a:pt x="5163503" y="881634"/>
                </a:cubicBezTo>
                <a:cubicBezTo>
                  <a:pt x="5159503" y="851630"/>
                  <a:pt x="5155025" y="821246"/>
                  <a:pt x="5150072" y="790289"/>
                </a:cubicBezTo>
                <a:cubicBezTo>
                  <a:pt x="5091653" y="798671"/>
                  <a:pt x="5034153" y="807784"/>
                  <a:pt x="4977575" y="817626"/>
                </a:cubicBezTo>
                <a:cubicBezTo>
                  <a:pt x="4984433" y="848932"/>
                  <a:pt x="4990815" y="879793"/>
                  <a:pt x="4996720" y="910209"/>
                </a:cubicBezTo>
                <a:close/>
                <a:moveTo>
                  <a:pt x="5169980" y="880491"/>
                </a:moveTo>
                <a:cubicBezTo>
                  <a:pt x="5224907" y="871792"/>
                  <a:pt x="5280565" y="863759"/>
                  <a:pt x="5336953" y="856393"/>
                </a:cubicBezTo>
                <a:cubicBezTo>
                  <a:pt x="5334667" y="827246"/>
                  <a:pt x="5332000" y="797528"/>
                  <a:pt x="5328761" y="767429"/>
                </a:cubicBezTo>
                <a:cubicBezTo>
                  <a:pt x="5270468" y="774097"/>
                  <a:pt x="5213033" y="781241"/>
                  <a:pt x="5156550" y="789242"/>
                </a:cubicBezTo>
                <a:cubicBezTo>
                  <a:pt x="5161566" y="820102"/>
                  <a:pt x="5166075" y="850519"/>
                  <a:pt x="5170075" y="880491"/>
                </a:cubicBezTo>
                <a:close/>
                <a:moveTo>
                  <a:pt x="5170551" y="884587"/>
                </a:moveTo>
                <a:cubicBezTo>
                  <a:pt x="5171409" y="891159"/>
                  <a:pt x="5172361" y="897731"/>
                  <a:pt x="5173219" y="903637"/>
                </a:cubicBezTo>
                <a:cubicBezTo>
                  <a:pt x="5176171" y="927068"/>
                  <a:pt x="5178743" y="950119"/>
                  <a:pt x="5181124" y="972979"/>
                </a:cubicBezTo>
                <a:cubicBezTo>
                  <a:pt x="5234274" y="963644"/>
                  <a:pt x="5287995" y="954850"/>
                  <a:pt x="5342287" y="946595"/>
                </a:cubicBezTo>
                <a:cubicBezTo>
                  <a:pt x="5341144" y="920210"/>
                  <a:pt x="5339715" y="893540"/>
                  <a:pt x="5337715" y="866299"/>
                </a:cubicBezTo>
                <a:cubicBezTo>
                  <a:pt x="5337715" y="864203"/>
                  <a:pt x="5337715" y="862108"/>
                  <a:pt x="5337715" y="860012"/>
                </a:cubicBezTo>
                <a:cubicBezTo>
                  <a:pt x="5281200" y="867759"/>
                  <a:pt x="5225511" y="875951"/>
                  <a:pt x="5170647" y="884587"/>
                </a:cubicBezTo>
                <a:close/>
                <a:moveTo>
                  <a:pt x="5181505" y="977646"/>
                </a:moveTo>
                <a:cubicBezTo>
                  <a:pt x="5184553" y="1007554"/>
                  <a:pt x="5187029" y="1036892"/>
                  <a:pt x="5188934" y="1065848"/>
                </a:cubicBezTo>
                <a:cubicBezTo>
                  <a:pt x="5240370" y="1055624"/>
                  <a:pt x="5292090" y="1046099"/>
                  <a:pt x="5344097" y="1037273"/>
                </a:cubicBezTo>
                <a:cubicBezTo>
                  <a:pt x="5344097" y="1009269"/>
                  <a:pt x="5343525" y="980694"/>
                  <a:pt x="5342382" y="951548"/>
                </a:cubicBezTo>
                <a:cubicBezTo>
                  <a:pt x="5288280" y="959612"/>
                  <a:pt x="5234686" y="968312"/>
                  <a:pt x="5181600" y="977646"/>
                </a:cubicBezTo>
                <a:close/>
                <a:moveTo>
                  <a:pt x="5189220" y="1069562"/>
                </a:moveTo>
                <a:cubicBezTo>
                  <a:pt x="5191125" y="1098899"/>
                  <a:pt x="5192554" y="1127570"/>
                  <a:pt x="5193412" y="1155859"/>
                </a:cubicBezTo>
                <a:cubicBezTo>
                  <a:pt x="5242751" y="1144746"/>
                  <a:pt x="5292408" y="1134078"/>
                  <a:pt x="5342382" y="1123855"/>
                </a:cubicBezTo>
                <a:cubicBezTo>
                  <a:pt x="5343525" y="1096613"/>
                  <a:pt x="5344128" y="1068864"/>
                  <a:pt x="5344192" y="1040606"/>
                </a:cubicBezTo>
                <a:cubicBezTo>
                  <a:pt x="5292186" y="1049877"/>
                  <a:pt x="5240560" y="1059529"/>
                  <a:pt x="5189315" y="1069562"/>
                </a:cubicBezTo>
                <a:close/>
                <a:moveTo>
                  <a:pt x="5343430" y="1207961"/>
                </a:moveTo>
                <a:cubicBezTo>
                  <a:pt x="5390293" y="1196848"/>
                  <a:pt x="5437283" y="1186053"/>
                  <a:pt x="5484400" y="1175576"/>
                </a:cubicBezTo>
                <a:cubicBezTo>
                  <a:pt x="5488845" y="1150176"/>
                  <a:pt x="5492687" y="1124363"/>
                  <a:pt x="5495925" y="1098137"/>
                </a:cubicBezTo>
                <a:cubicBezTo>
                  <a:pt x="5446586" y="1107345"/>
                  <a:pt x="5397564" y="1116870"/>
                  <a:pt x="5348859" y="1126712"/>
                </a:cubicBezTo>
                <a:cubicBezTo>
                  <a:pt x="5347716" y="1154398"/>
                  <a:pt x="5345938" y="1181481"/>
                  <a:pt x="5343525" y="1207961"/>
                </a:cubicBezTo>
                <a:close/>
                <a:moveTo>
                  <a:pt x="5350764" y="1039463"/>
                </a:moveTo>
                <a:cubicBezTo>
                  <a:pt x="5350764" y="1067657"/>
                  <a:pt x="5350161" y="1095343"/>
                  <a:pt x="5348954" y="1122521"/>
                </a:cubicBezTo>
                <a:cubicBezTo>
                  <a:pt x="5397913" y="1112552"/>
                  <a:pt x="5447094" y="1103027"/>
                  <a:pt x="5496497" y="1093946"/>
                </a:cubicBezTo>
                <a:cubicBezTo>
                  <a:pt x="5499608" y="1067975"/>
                  <a:pt x="5502180" y="1041400"/>
                  <a:pt x="5504212" y="1014222"/>
                </a:cubicBezTo>
                <a:cubicBezTo>
                  <a:pt x="5452650"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408"/>
                  <a:pt x="5350764" y="1006983"/>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6042"/>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94"/>
                  <a:pt x="5614321" y="1217200"/>
                </a:cubicBezTo>
                <a:cubicBezTo>
                  <a:pt x="5656993" y="1206659"/>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643"/>
                  <a:pt x="5480844" y="1228439"/>
                  <a:pt x="5475065" y="1252633"/>
                </a:cubicBezTo>
                <a:cubicBezTo>
                  <a:pt x="5518881" y="1241139"/>
                  <a:pt x="5562854" y="1229900"/>
                  <a:pt x="5606987" y="1218914"/>
                </a:cubicBezTo>
                <a:cubicBezTo>
                  <a:pt x="5614893" y="1196626"/>
                  <a:pt x="5622131" y="1173194"/>
                  <a:pt x="5628799" y="1149191"/>
                </a:cubicBezTo>
                <a:close/>
                <a:moveTo>
                  <a:pt x="5473922" y="1257395"/>
                </a:moveTo>
                <a:cubicBezTo>
                  <a:pt x="5467890" y="1282160"/>
                  <a:pt x="5461254" y="1306227"/>
                  <a:pt x="5454015" y="1329595"/>
                </a:cubicBezTo>
                <a:cubicBezTo>
                  <a:pt x="5495640" y="1316641"/>
                  <a:pt x="5537168" y="1303973"/>
                  <a:pt x="5578888" y="1291495"/>
                </a:cubicBezTo>
                <a:cubicBezTo>
                  <a:pt x="5588350" y="1269714"/>
                  <a:pt x="5597176" y="1247203"/>
                  <a:pt x="5605368" y="1223963"/>
                </a:cubicBezTo>
                <a:cubicBezTo>
                  <a:pt x="5561362" y="1235107"/>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80"/>
                  <a:pt x="5300663" y="1451420"/>
                </a:cubicBezTo>
                <a:cubicBezTo>
                  <a:pt x="5340477" y="1436370"/>
                  <a:pt x="5380292" y="1421479"/>
                  <a:pt x="5420106" y="1406747"/>
                </a:cubicBezTo>
                <a:cubicBezTo>
                  <a:pt x="5429060" y="1384364"/>
                  <a:pt x="5437442" y="1361123"/>
                  <a:pt x="5445062" y="1337310"/>
                </a:cubicBezTo>
                <a:cubicBezTo>
                  <a:pt x="5402834" y="1350455"/>
                  <a:pt x="5360670" y="1363821"/>
                  <a:pt x="5318570" y="1377410"/>
                </a:cubicBezTo>
                <a:close/>
                <a:moveTo>
                  <a:pt x="5311426" y="1379696"/>
                </a:moveTo>
                <a:cubicBezTo>
                  <a:pt x="5268881" y="1393476"/>
                  <a:pt x="5226272" y="1407478"/>
                  <a:pt x="5183600" y="1421702"/>
                </a:cubicBezTo>
                <a:cubicBezTo>
                  <a:pt x="5180552" y="1448372"/>
                  <a:pt x="5176838" y="1474565"/>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2169" y="1556671"/>
                  <a:pt x="5155978" y="1581245"/>
                </a:cubicBezTo>
                <a:lnTo>
                  <a:pt x="5219034" y="1553432"/>
                </a:lnTo>
                <a:lnTo>
                  <a:pt x="5268183" y="1531715"/>
                </a:lnTo>
                <a:cubicBezTo>
                  <a:pt x="5276660" y="1508284"/>
                  <a:pt x="5284565" y="1484090"/>
                  <a:pt x="5291614" y="1459230"/>
                </a:cubicBezTo>
                <a:cubicBezTo>
                  <a:pt x="5251672" y="1474470"/>
                  <a:pt x="5211699" y="1489742"/>
                  <a:pt x="5171694" y="1505045"/>
                </a:cubicBezTo>
                <a:close/>
                <a:moveTo>
                  <a:pt x="5164550" y="1507712"/>
                </a:moveTo>
                <a:lnTo>
                  <a:pt x="5043678" y="1554194"/>
                </a:lnTo>
                <a:cubicBezTo>
                  <a:pt x="5041678" y="1581531"/>
                  <a:pt x="5038916" y="1608296"/>
                  <a:pt x="5035582" y="1634490"/>
                </a:cubicBezTo>
                <a:lnTo>
                  <a:pt x="5148549" y="1584674"/>
                </a:lnTo>
                <a:cubicBezTo>
                  <a:pt x="5154581" y="1559782"/>
                  <a:pt x="5159915" y="1534160"/>
                  <a:pt x="5164550" y="1507807"/>
                </a:cubicBezTo>
                <a:close/>
                <a:moveTo>
                  <a:pt x="5034820" y="1639824"/>
                </a:moveTo>
                <a:cubicBezTo>
                  <a:pt x="5031296" y="1666685"/>
                  <a:pt x="5027105" y="1692974"/>
                  <a:pt x="5022247" y="1718501"/>
                </a:cubicBezTo>
                <a:lnTo>
                  <a:pt x="5125594" y="1666018"/>
                </a:lnTo>
                <a:cubicBezTo>
                  <a:pt x="5133499" y="1641539"/>
                  <a:pt x="5140643" y="1616393"/>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794"/>
                </a:moveTo>
                <a:cubicBezTo>
                  <a:pt x="4868831" y="1799749"/>
                  <a:pt x="4833906" y="1816671"/>
                  <a:pt x="4798600" y="1833563"/>
                </a:cubicBezTo>
                <a:cubicBezTo>
                  <a:pt x="4799076" y="1858709"/>
                  <a:pt x="4799172" y="1883474"/>
                  <a:pt x="4798600" y="1907857"/>
                </a:cubicBezTo>
                <a:cubicBezTo>
                  <a:pt x="4798600" y="1910525"/>
                  <a:pt x="4798600" y="1913192"/>
                  <a:pt x="4798600" y="1915954"/>
                </a:cubicBezTo>
                <a:cubicBezTo>
                  <a:pt x="4830985" y="1898555"/>
                  <a:pt x="4862957" y="1881092"/>
                  <a:pt x="4894517" y="1863566"/>
                </a:cubicBezTo>
                <a:cubicBezTo>
                  <a:pt x="4895374" y="1857566"/>
                  <a:pt x="4896136" y="1851660"/>
                  <a:pt x="4896898" y="1845564"/>
                </a:cubicBezTo>
                <a:cubicBezTo>
                  <a:pt x="4899375" y="1825085"/>
                  <a:pt x="4901470" y="1804035"/>
                  <a:pt x="4903375" y="1782794"/>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69"/>
                  <a:pt x="4893945" y="1869472"/>
                </a:cubicBezTo>
                <a:cubicBezTo>
                  <a:pt x="4862322" y="1886871"/>
                  <a:pt x="4830445" y="1904175"/>
                  <a:pt x="4798314" y="1921383"/>
                </a:cubicBezTo>
                <a:close/>
                <a:moveTo>
                  <a:pt x="4798600" y="1828419"/>
                </a:moveTo>
                <a:cubicBezTo>
                  <a:pt x="4834224" y="1811465"/>
                  <a:pt x="4869403"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496"/>
                  <a:pt x="4793075" y="1711071"/>
                  <a:pt x="4794790" y="1739646"/>
                </a:cubicBezTo>
                <a:close/>
                <a:moveTo>
                  <a:pt x="4792218" y="1836706"/>
                </a:moveTo>
                <a:cubicBezTo>
                  <a:pt x="4757293" y="1853406"/>
                  <a:pt x="4721892" y="1870043"/>
                  <a:pt x="4686015" y="1886617"/>
                </a:cubicBezTo>
                <a:cubicBezTo>
                  <a:pt x="4689253" y="1915192"/>
                  <a:pt x="4692015" y="1943100"/>
                  <a:pt x="4694206" y="1970723"/>
                </a:cubicBezTo>
                <a:cubicBezTo>
                  <a:pt x="4727353" y="1953768"/>
                  <a:pt x="4759960" y="1936687"/>
                  <a:pt x="4792028" y="1919478"/>
                </a:cubicBezTo>
                <a:lnTo>
                  <a:pt x="4792028" y="1907857"/>
                </a:lnTo>
                <a:cubicBezTo>
                  <a:pt x="4792409" y="1884299"/>
                  <a:pt x="4792377" y="1860582"/>
                  <a:pt x="4791933" y="1836706"/>
                </a:cubicBezTo>
                <a:close/>
                <a:moveTo>
                  <a:pt x="4693254" y="2067020"/>
                </a:moveTo>
                <a:cubicBezTo>
                  <a:pt x="4566862" y="2139023"/>
                  <a:pt x="4436936" y="2204637"/>
                  <a:pt x="4303967" y="2263616"/>
                </a:cubicBezTo>
                <a:cubicBezTo>
                  <a:pt x="3726275" y="2519744"/>
                  <a:pt x="3049048" y="2669096"/>
                  <a:pt x="2233517" y="2720245"/>
                </a:cubicBezTo>
                <a:cubicBezTo>
                  <a:pt x="2158270" y="2724944"/>
                  <a:pt x="2084134" y="2730627"/>
                  <a:pt x="2011109" y="2737295"/>
                </a:cubicBezTo>
                <a:lnTo>
                  <a:pt x="1990630" y="2774823"/>
                </a:lnTo>
                <a:cubicBezTo>
                  <a:pt x="2063972" y="2771775"/>
                  <a:pt x="2138267" y="2769680"/>
                  <a:pt x="2213515" y="2768537"/>
                </a:cubicBezTo>
                <a:cubicBezTo>
                  <a:pt x="3054572" y="2755773"/>
                  <a:pt x="3733800" y="2625185"/>
                  <a:pt x="4289965" y="2369439"/>
                </a:cubicBezTo>
                <a:cubicBezTo>
                  <a:pt x="4430010" y="2305172"/>
                  <a:pt x="4565346" y="2231106"/>
                  <a:pt x="4694968" y="2147792"/>
                </a:cubicBezTo>
                <a:cubicBezTo>
                  <a:pt x="4694968" y="2121249"/>
                  <a:pt x="4694397" y="2094325"/>
                  <a:pt x="4693254" y="2067020"/>
                </a:cubicBezTo>
                <a:close/>
                <a:moveTo>
                  <a:pt x="2003774" y="2737866"/>
                </a:moveTo>
                <a:lnTo>
                  <a:pt x="1965674" y="2741486"/>
                </a:lnTo>
                <a:cubicBezTo>
                  <a:pt x="1958531" y="2753201"/>
                  <a:pt x="1951387" y="2764917"/>
                  <a:pt x="1944243" y="2776823"/>
                </a:cubicBezTo>
                <a:lnTo>
                  <a:pt x="1983296" y="2775013"/>
                </a:lnTo>
                <a:cubicBezTo>
                  <a:pt x="1990249" y="2762345"/>
                  <a:pt x="1997012" y="2750153"/>
                  <a:pt x="2003774" y="2737866"/>
                </a:cubicBezTo>
                <a:close/>
                <a:moveTo>
                  <a:pt x="1942052" y="2781395"/>
                </a:moveTo>
                <a:cubicBezTo>
                  <a:pt x="1934909" y="2793206"/>
                  <a:pt x="1927765" y="2805113"/>
                  <a:pt x="1920716" y="2817114"/>
                </a:cubicBezTo>
                <a:lnTo>
                  <a:pt x="1961102" y="2817114"/>
                </a:lnTo>
                <a:lnTo>
                  <a:pt x="1981295" y="2779586"/>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217"/>
                  <a:pt x="1831848" y="2869883"/>
                  <a:pt x="1839278" y="2858548"/>
                </a:cubicBezTo>
                <a:close/>
                <a:moveTo>
                  <a:pt x="1771364" y="2893695"/>
                </a:moveTo>
                <a:cubicBezTo>
                  <a:pt x="1763649" y="2904554"/>
                  <a:pt x="1755839" y="2915317"/>
                  <a:pt x="1748123" y="2926271"/>
                </a:cubicBezTo>
                <a:lnTo>
                  <a:pt x="1792605" y="2931605"/>
                </a:lnTo>
                <a:lnTo>
                  <a:pt x="1814608" y="2897124"/>
                </a:lnTo>
                <a:close/>
                <a:moveTo>
                  <a:pt x="1764506" y="2893219"/>
                </a:moveTo>
                <a:lnTo>
                  <a:pt x="1721453" y="2889980"/>
                </a:lnTo>
                <a:cubicBezTo>
                  <a:pt x="1713452" y="2900077"/>
                  <a:pt x="1705356" y="2910173"/>
                  <a:pt x="1697355" y="2920365"/>
                </a:cubicBezTo>
                <a:lnTo>
                  <a:pt x="1741551" y="2925413"/>
                </a:lnTo>
                <a:cubicBezTo>
                  <a:pt x="1749171" y="2913984"/>
                  <a:pt x="1756791" y="2903220"/>
                  <a:pt x="1764506" y="2892552"/>
                </a:cubicBezTo>
                <a:close/>
                <a:moveTo>
                  <a:pt x="1714500" y="2889504"/>
                </a:moveTo>
                <a:lnTo>
                  <a:pt x="1671828" y="2886551"/>
                </a:lnTo>
                <a:cubicBezTo>
                  <a:pt x="1663446" y="2896076"/>
                  <a:pt x="1655064" y="2905601"/>
                  <a:pt x="1646777" y="2915126"/>
                </a:cubicBezTo>
                <a:lnTo>
                  <a:pt x="1690592" y="2919984"/>
                </a:lnTo>
                <a:close/>
                <a:moveTo>
                  <a:pt x="1664684" y="2885980"/>
                </a:moveTo>
                <a:lnTo>
                  <a:pt x="1622298" y="2883313"/>
                </a:lnTo>
                <a:lnTo>
                  <a:pt x="1596295" y="2908745"/>
                </a:lnTo>
                <a:cubicBezTo>
                  <a:pt x="1610868" y="2910173"/>
                  <a:pt x="1625346" y="2911697"/>
                  <a:pt x="1639919" y="2913317"/>
                </a:cubicBezTo>
                <a:close/>
                <a:moveTo>
                  <a:pt x="1614964" y="2882837"/>
                </a:moveTo>
                <a:lnTo>
                  <a:pt x="1572959" y="2880360"/>
                </a:lnTo>
                <a:cubicBezTo>
                  <a:pt x="1563434" y="2888361"/>
                  <a:pt x="1554956" y="2896267"/>
                  <a:pt x="1546098" y="2904268"/>
                </a:cubicBezTo>
                <a:lnTo>
                  <a:pt x="1589342" y="2908649"/>
                </a:lnTo>
                <a:cubicBezTo>
                  <a:pt x="1597819" y="2899315"/>
                  <a:pt x="1606391" y="2890742"/>
                  <a:pt x="1615345" y="2882170"/>
                </a:cubicBezTo>
                <a:close/>
                <a:moveTo>
                  <a:pt x="1541907" y="2907983"/>
                </a:moveTo>
                <a:lnTo>
                  <a:pt x="1514570" y="2932748"/>
                </a:lnTo>
                <a:lnTo>
                  <a:pt x="1559528" y="2938939"/>
                </a:lnTo>
                <a:lnTo>
                  <a:pt x="1585627" y="2912364"/>
                </a:lnTo>
                <a:close/>
                <a:moveTo>
                  <a:pt x="1534668" y="2907316"/>
                </a:moveTo>
                <a:lnTo>
                  <a:pt x="1491329" y="2903125"/>
                </a:lnTo>
                <a:lnTo>
                  <a:pt x="1462754" y="2925699"/>
                </a:lnTo>
                <a:lnTo>
                  <a:pt x="1507331" y="2931700"/>
                </a:lnTo>
                <a:close/>
                <a:moveTo>
                  <a:pt x="1483900" y="2902458"/>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lnTo>
                  <a:pt x="1309592" y="2905220"/>
                </a:lnTo>
                <a:lnTo>
                  <a:pt x="1352741" y="2910554"/>
                </a:lnTo>
                <a:cubicBezTo>
                  <a:pt x="1362551" y="2905220"/>
                  <a:pt x="1372457" y="2898743"/>
                  <a:pt x="1382363" y="2892743"/>
                </a:cubicBezTo>
                <a:close/>
                <a:moveTo>
                  <a:pt x="1331595" y="2889313"/>
                </a:moveTo>
                <a:cubicBezTo>
                  <a:pt x="1317879" y="2888171"/>
                  <a:pt x="1304163" y="2887123"/>
                  <a:pt x="1290447" y="2886170"/>
                </a:cubicBezTo>
                <a:lnTo>
                  <a:pt x="1258919" y="2900172"/>
                </a:lnTo>
                <a:lnTo>
                  <a:pt x="1301306" y="2905220"/>
                </a:lnTo>
                <a:close/>
                <a:moveTo>
                  <a:pt x="1280827" y="2885409"/>
                </a:moveTo>
                <a:lnTo>
                  <a:pt x="1240441" y="2882551"/>
                </a:lnTo>
                <a:lnTo>
                  <a:pt x="1208437" y="2894457"/>
                </a:lnTo>
                <a:lnTo>
                  <a:pt x="1249966" y="2899220"/>
                </a:lnTo>
                <a:cubicBezTo>
                  <a:pt x="1260158" y="2893886"/>
                  <a:pt x="1270540" y="2889313"/>
                  <a:pt x="1280827" y="2884742"/>
                </a:cubicBezTo>
                <a:close/>
                <a:moveTo>
                  <a:pt x="1238917" y="2878360"/>
                </a:moveTo>
                <a:lnTo>
                  <a:pt x="1267492" y="2867882"/>
                </a:lnTo>
                <a:lnTo>
                  <a:pt x="1231297" y="2867120"/>
                </a:lnTo>
                <a:lnTo>
                  <a:pt x="1201674" y="2875788"/>
                </a:lnTo>
                <a:close/>
                <a:moveTo>
                  <a:pt x="1249680" y="2879122"/>
                </a:moveTo>
                <a:lnTo>
                  <a:pt x="1288637" y="2881884"/>
                </a:lnTo>
                <a:lnTo>
                  <a:pt x="1317212" y="2869216"/>
                </a:lnTo>
                <a:lnTo>
                  <a:pt x="1279112" y="2868263"/>
                </a:lnTo>
                <a:cubicBezTo>
                  <a:pt x="1269683" y="2871121"/>
                  <a:pt x="1259681" y="2874740"/>
                  <a:pt x="1249680" y="2878455"/>
                </a:cubicBezTo>
                <a:close/>
                <a:moveTo>
                  <a:pt x="1325880" y="2865406"/>
                </a:moveTo>
                <a:lnTo>
                  <a:pt x="1353693" y="2853595"/>
                </a:lnTo>
                <a:lnTo>
                  <a:pt x="1318641" y="2854262"/>
                </a:lnTo>
                <a:lnTo>
                  <a:pt x="1290066" y="2864453"/>
                </a:lnTo>
                <a:close/>
                <a:moveTo>
                  <a:pt x="1336643" y="2865406"/>
                </a:moveTo>
                <a:lnTo>
                  <a:pt x="1374743" y="2866644"/>
                </a:lnTo>
                <a:lnTo>
                  <a:pt x="1402842" y="2852452"/>
                </a:lnTo>
                <a:lnTo>
                  <a:pt x="1366266" y="2853023"/>
                </a:lnTo>
                <a:close/>
                <a:moveTo>
                  <a:pt x="1410843" y="2848356"/>
                </a:moveTo>
                <a:lnTo>
                  <a:pt x="1437704" y="2835021"/>
                </a:lnTo>
                <a:lnTo>
                  <a:pt x="1403890" y="2837212"/>
                </a:lnTo>
                <a:lnTo>
                  <a:pt x="1376363" y="2848070"/>
                </a:lnTo>
                <a:close/>
                <a:moveTo>
                  <a:pt x="1421511" y="2848356"/>
                </a:moveTo>
                <a:lnTo>
                  <a:pt x="1457992" y="2848356"/>
                </a:lnTo>
                <a:lnTo>
                  <a:pt x="1485138" y="2832735"/>
                </a:lnTo>
                <a:lnTo>
                  <a:pt x="1449896" y="2834735"/>
                </a:lnTo>
                <a:close/>
                <a:moveTo>
                  <a:pt x="1493234" y="2827877"/>
                </a:moveTo>
                <a:lnTo>
                  <a:pt x="1520095" y="2812828"/>
                </a:lnTo>
                <a:lnTo>
                  <a:pt x="1487329" y="2816352"/>
                </a:lnTo>
                <a:lnTo>
                  <a:pt x="1459992" y="2829020"/>
                </a:lnTo>
                <a:close/>
                <a:moveTo>
                  <a:pt x="1503902" y="2827877"/>
                </a:moveTo>
                <a:cubicBezTo>
                  <a:pt x="1515618" y="2827306"/>
                  <a:pt x="1527334" y="2826639"/>
                  <a:pt x="1539145" y="2826163"/>
                </a:cubicBezTo>
                <a:cubicBezTo>
                  <a:pt x="1547908" y="2820353"/>
                  <a:pt x="1556766" y="2814638"/>
                  <a:pt x="1565624" y="2809018"/>
                </a:cubicBezTo>
                <a:cubicBezTo>
                  <a:pt x="1554194" y="2810066"/>
                  <a:pt x="1542764" y="2811209"/>
                  <a:pt x="1531430" y="2812447"/>
                </a:cubicBezTo>
                <a:cubicBezTo>
                  <a:pt x="1522667" y="2816638"/>
                  <a:pt x="1513618" y="2821877"/>
                  <a:pt x="1504379" y="2827020"/>
                </a:cubicBezTo>
                <a:close/>
                <a:moveTo>
                  <a:pt x="1573149" y="2804065"/>
                </a:moveTo>
                <a:lnTo>
                  <a:pt x="1598676" y="2787968"/>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440"/>
                </a:lnTo>
                <a:lnTo>
                  <a:pt x="1645253" y="2764536"/>
                </a:lnTo>
                <a:lnTo>
                  <a:pt x="1619250" y="2780538"/>
                </a:lnTo>
                <a:close/>
                <a:moveTo>
                  <a:pt x="1661541" y="2774442"/>
                </a:moveTo>
                <a:lnTo>
                  <a:pt x="1694402" y="2769870"/>
                </a:lnTo>
                <a:lnTo>
                  <a:pt x="1719167" y="2749677"/>
                </a:lnTo>
                <a:cubicBezTo>
                  <a:pt x="1708690" y="2751773"/>
                  <a:pt x="1698117" y="2753773"/>
                  <a:pt x="1687640" y="2755963"/>
                </a:cubicBezTo>
                <a:cubicBezTo>
                  <a:pt x="1679639" y="2761202"/>
                  <a:pt x="1670971" y="2767394"/>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lnTo>
                  <a:pt x="1737170" y="2741962"/>
                </a:ln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cubicBezTo>
                  <a:pt x="1848612" y="2690527"/>
                  <a:pt x="1856423" y="2682812"/>
                  <a:pt x="1864138" y="2675192"/>
                </a:cubicBezTo>
                <a:lnTo>
                  <a:pt x="1834801" y="2684145"/>
                </a:lnTo>
                <a:lnTo>
                  <a:pt x="1811274" y="2705195"/>
                </a:lnTo>
                <a:close/>
                <a:moveTo>
                  <a:pt x="1851089" y="2695956"/>
                </a:moveTo>
                <a:lnTo>
                  <a:pt x="1882712" y="2688527"/>
                </a:lnTo>
                <a:lnTo>
                  <a:pt x="1905572" y="2662904"/>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234"/>
                </a:lnTo>
                <a:cubicBezTo>
                  <a:pt x="1937385" y="2635853"/>
                  <a:pt x="1929670" y="2644330"/>
                  <a:pt x="1922050" y="2652903"/>
                </a:cubicBezTo>
                <a:close/>
                <a:moveTo>
                  <a:pt x="1978438" y="2611374"/>
                </a:moveTo>
                <a:lnTo>
                  <a:pt x="1999583" y="2585466"/>
                </a:lnTo>
                <a:lnTo>
                  <a:pt x="1972723" y="2596896"/>
                </a:lnTo>
                <a:lnTo>
                  <a:pt x="1950434" y="2621185"/>
                </a:lnTo>
                <a:cubicBezTo>
                  <a:pt x="1960817" y="2616994"/>
                  <a:pt x="1970246" y="2613755"/>
                  <a:pt x="1979581" y="2610517"/>
                </a:cubicBezTo>
                <a:close/>
                <a:moveTo>
                  <a:pt x="1988725" y="2607755"/>
                </a:moveTo>
                <a:lnTo>
                  <a:pt x="2017967" y="2597753"/>
                </a:lnTo>
                <a:lnTo>
                  <a:pt x="2038922" y="2569178"/>
                </a:lnTo>
                <a:lnTo>
                  <a:pt x="2010347" y="2580894"/>
                </a:lnTo>
                <a:close/>
                <a:moveTo>
                  <a:pt x="2043970" y="2562130"/>
                </a:moveTo>
                <a:lnTo>
                  <a:pt x="2064353" y="2534793"/>
                </a:lnTo>
                <a:lnTo>
                  <a:pt x="2038445" y="2547557"/>
                </a:lnTo>
                <a:cubicBezTo>
                  <a:pt x="2031302" y="2556034"/>
                  <a:pt x="2024158" y="2564702"/>
                  <a:pt x="2017109" y="2573274"/>
                </a:cubicBezTo>
                <a:close/>
                <a:moveTo>
                  <a:pt x="2054352" y="2557939"/>
                </a:moveTo>
                <a:lnTo>
                  <a:pt x="2081403" y="2546985"/>
                </a:lnTo>
                <a:lnTo>
                  <a:pt x="2101120" y="2517172"/>
                </a:lnTo>
                <a:lnTo>
                  <a:pt x="2075593" y="2529459"/>
                </a:lnTo>
                <a:close/>
                <a:moveTo>
                  <a:pt x="2106168" y="2509647"/>
                </a:moveTo>
                <a:lnTo>
                  <a:pt x="2125218" y="2481072"/>
                </a:lnTo>
                <a:lnTo>
                  <a:pt x="2102358" y="2493836"/>
                </a:lnTo>
                <a:cubicBezTo>
                  <a:pt x="2095500" y="2502884"/>
                  <a:pt x="2088547" y="2511933"/>
                  <a:pt x="2081784" y="2521077"/>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351"/>
                </a:lnTo>
                <a:lnTo>
                  <a:pt x="2161699" y="2438305"/>
                </a:lnTo>
                <a:cubicBezTo>
                  <a:pt x="2155222" y="2447830"/>
                  <a:pt x="2148935" y="2457355"/>
                  <a:pt x="2142649" y="2466404"/>
                </a:cubicBezTo>
                <a:cubicBezTo>
                  <a:pt x="2151983" y="2460974"/>
                  <a:pt x="2160270" y="2456402"/>
                  <a:pt x="2168652" y="2451926"/>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124"/>
                  <a:pt x="4673251" y="1088136"/>
                </a:cubicBezTo>
                <a:cubicBezTo>
                  <a:pt x="4619911" y="1102043"/>
                  <a:pt x="4567079" y="1116584"/>
                  <a:pt x="4514755" y="1131761"/>
                </a:cubicBezTo>
                <a:cubicBezTo>
                  <a:pt x="4524788" y="1163066"/>
                  <a:pt x="4534313" y="1194086"/>
                  <a:pt x="4543330" y="1224820"/>
                </a:cubicBezTo>
                <a:cubicBezTo>
                  <a:pt x="4594447" y="1209707"/>
                  <a:pt x="4645692" y="1195165"/>
                  <a:pt x="4697064" y="1181195"/>
                </a:cubicBezTo>
                <a:close/>
                <a:moveTo>
                  <a:pt x="4678966" y="1082231"/>
                </a:moveTo>
                <a:cubicBezTo>
                  <a:pt x="4732052" y="1068451"/>
                  <a:pt x="4785710" y="1055275"/>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231"/>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32"/>
                  <a:pt x="4652010" y="985457"/>
                </a:cubicBezTo>
                <a:cubicBezTo>
                  <a:pt x="4706684" y="971677"/>
                  <a:pt x="4761961" y="958660"/>
                  <a:pt x="4817841" y="946404"/>
                </a:cubicBezTo>
                <a:close/>
                <a:moveTo>
                  <a:pt x="4793171" y="848487"/>
                </a:moveTo>
                <a:cubicBezTo>
                  <a:pt x="4784979" y="817309"/>
                  <a:pt x="4776311" y="785781"/>
                  <a:pt x="4767167" y="753904"/>
                </a:cubicBezTo>
                <a:cubicBezTo>
                  <a:pt x="4707859" y="765969"/>
                  <a:pt x="4649439" y="778986"/>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654"/>
                  <a:pt x="4956652" y="752285"/>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56" y="776859"/>
                  <a:pt x="5270183" y="769715"/>
                  <a:pt x="5328381" y="763048"/>
                </a:cubicBezTo>
                <a:cubicBezTo>
                  <a:pt x="5325142" y="733266"/>
                  <a:pt x="5321364" y="702977"/>
                  <a:pt x="5317046" y="672179"/>
                </a:cubicBezTo>
                <a:cubicBezTo>
                  <a:pt x="5256848" y="678085"/>
                  <a:pt x="5197697" y="684784"/>
                  <a:pt x="5139595" y="692277"/>
                </a:cubicBezTo>
                <a:cubicBezTo>
                  <a:pt x="5145500" y="723773"/>
                  <a:pt x="5150930" y="754729"/>
                  <a:pt x="5155883" y="785146"/>
                </a:cubicBezTo>
                <a:close/>
                <a:moveTo>
                  <a:pt x="5334858" y="762286"/>
                </a:moveTo>
                <a:cubicBezTo>
                  <a:pt x="5391182" y="755936"/>
                  <a:pt x="5448332" y="750253"/>
                  <a:pt x="5506308" y="745236"/>
                </a:cubicBezTo>
                <a:cubicBezTo>
                  <a:pt x="5504784" y="716280"/>
                  <a:pt x="5502783" y="686816"/>
                  <a:pt x="5500307" y="656844"/>
                </a:cubicBezTo>
                <a:cubicBezTo>
                  <a:pt x="5440363" y="661035"/>
                  <a:pt x="5381562" y="665925"/>
                  <a:pt x="5323904" y="671513"/>
                </a:cubicBezTo>
                <a:cubicBezTo>
                  <a:pt x="5327809" y="702564"/>
                  <a:pt x="5331619" y="732854"/>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799"/>
                  <a:pt x="5507228" y="776319"/>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441"/>
                  <a:pt x="5343430" y="863727"/>
                  <a:pt x="5343430" y="866013"/>
                </a:cubicBezTo>
                <a:cubicBezTo>
                  <a:pt x="5345430" y="892969"/>
                  <a:pt x="5346859" y="919448"/>
                  <a:pt x="5347907" y="945547"/>
                </a:cubicBezTo>
                <a:cubicBezTo>
                  <a:pt x="5400548" y="937546"/>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130"/>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332"/>
                  <a:pt x="5611813" y="994061"/>
                  <a:pt x="5662613" y="987076"/>
                </a:cubicBezTo>
                <a:close/>
                <a:moveTo>
                  <a:pt x="5514785" y="922306"/>
                </a:moveTo>
                <a:cubicBezTo>
                  <a:pt x="5566791" y="915638"/>
                  <a:pt x="5619560" y="909447"/>
                  <a:pt x="5672328" y="903732"/>
                </a:cubicBezTo>
                <a:cubicBezTo>
                  <a:pt x="5674900" y="877443"/>
                  <a:pt x="5676900" y="850678"/>
                  <a:pt x="5678424" y="823246"/>
                </a:cubicBezTo>
                <a:cubicBezTo>
                  <a:pt x="5623179" y="827881"/>
                  <a:pt x="5568792" y="833088"/>
                  <a:pt x="5515261" y="838867"/>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573"/>
                  <a:pt x="5680615" y="754190"/>
                  <a:pt x="5680806" y="735711"/>
                </a:cubicBezTo>
                <a:cubicBezTo>
                  <a:pt x="5627783" y="739140"/>
                  <a:pt x="5575491" y="743014"/>
                  <a:pt x="5523929" y="747332"/>
                </a:cubicBezTo>
                <a:lnTo>
                  <a:pt x="5511928" y="748379"/>
                </a:lnTo>
                <a:cubicBezTo>
                  <a:pt x="5513959" y="775875"/>
                  <a:pt x="5515198" y="802672"/>
                  <a:pt x="5515642" y="828770"/>
                </a:cubicBezTo>
                <a:close/>
                <a:moveTo>
                  <a:pt x="5668519" y="985647"/>
                </a:moveTo>
                <a:cubicBezTo>
                  <a:pt x="5717604" y="978979"/>
                  <a:pt x="5767007" y="972630"/>
                  <a:pt x="5816728" y="966597"/>
                </a:cubicBezTo>
                <a:cubicBezTo>
                  <a:pt x="5822442" y="942308"/>
                  <a:pt x="5827681" y="917353"/>
                  <a:pt x="5832253" y="891826"/>
                </a:cubicBezTo>
                <a:cubicBezTo>
                  <a:pt x="5780342" y="896493"/>
                  <a:pt x="5729002" y="901351"/>
                  <a:pt x="5678234" y="906971"/>
                </a:cubicBezTo>
                <a:cubicBezTo>
                  <a:pt x="5676424" y="934498"/>
                  <a:pt x="5672995" y="960596"/>
                  <a:pt x="5669375" y="986219"/>
                </a:cubicBezTo>
                <a:close/>
                <a:moveTo>
                  <a:pt x="5823585" y="966026"/>
                </a:moveTo>
                <a:cubicBezTo>
                  <a:pt x="5871147" y="960374"/>
                  <a:pt x="5919057" y="955135"/>
                  <a:pt x="5967318" y="950309"/>
                </a:cubicBezTo>
                <a:cubicBezTo>
                  <a:pt x="5975033" y="927259"/>
                  <a:pt x="5982177" y="903732"/>
                  <a:pt x="5988749" y="879443"/>
                </a:cubicBezTo>
                <a:cubicBezTo>
                  <a:pt x="5938267" y="883063"/>
                  <a:pt x="5888324" y="887063"/>
                  <a:pt x="5838920" y="891445"/>
                </a:cubicBezTo>
                <a:cubicBezTo>
                  <a:pt x="5834920" y="917448"/>
                  <a:pt x="5830158" y="942308"/>
                  <a:pt x="5824443" y="966597"/>
                </a:cubicBezTo>
                <a:close/>
                <a:moveTo>
                  <a:pt x="5974366" y="949547"/>
                </a:moveTo>
                <a:cubicBezTo>
                  <a:pt x="6019959" y="944975"/>
                  <a:pt x="6065965" y="940689"/>
                  <a:pt x="6112383" y="936689"/>
                </a:cubicBezTo>
                <a:cubicBezTo>
                  <a:pt x="6121908" y="914972"/>
                  <a:pt x="6131433" y="892683"/>
                  <a:pt x="6139815" y="870014"/>
                </a:cubicBezTo>
                <a:cubicBezTo>
                  <a:pt x="6091238" y="872681"/>
                  <a:pt x="6043136" y="875824"/>
                  <a:pt x="5995511" y="879539"/>
                </a:cubicBezTo>
                <a:cubicBezTo>
                  <a:pt x="5989606" y="903732"/>
                  <a:pt x="5982844" y="927259"/>
                  <a:pt x="5975223" y="950119"/>
                </a:cubicBezTo>
                <a:close/>
                <a:moveTo>
                  <a:pt x="6120670" y="936593"/>
                </a:moveTo>
                <a:cubicBezTo>
                  <a:pt x="6163913" y="932910"/>
                  <a:pt x="6207506" y="929450"/>
                  <a:pt x="6251448" y="926211"/>
                </a:cubicBezTo>
                <a:cubicBezTo>
                  <a:pt x="6263386" y="905891"/>
                  <a:pt x="6274689" y="884873"/>
                  <a:pt x="6285357" y="863156"/>
                </a:cubicBezTo>
                <a:cubicBezTo>
                  <a:pt x="6239066" y="865124"/>
                  <a:pt x="6193250" y="867378"/>
                  <a:pt x="6147911" y="869918"/>
                </a:cubicBezTo>
                <a:cubicBezTo>
                  <a:pt x="6139149" y="892905"/>
                  <a:pt x="6130068" y="915130"/>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248"/>
                  <a:pt x="6149436" y="865823"/>
                </a:cubicBezTo>
                <a:cubicBezTo>
                  <a:pt x="6194775" y="863283"/>
                  <a:pt x="6240685" y="860997"/>
                  <a:pt x="6287167" y="858965"/>
                </a:cubicBezTo>
                <a:close/>
                <a:moveTo>
                  <a:pt x="6294406" y="858965"/>
                </a:moveTo>
                <a:cubicBezTo>
                  <a:pt x="6337173" y="857250"/>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384"/>
                  <a:pt x="6416104" y="787908"/>
                  <a:pt x="6462332" y="787718"/>
                </a:cubicBezTo>
                <a:cubicBezTo>
                  <a:pt x="6473635" y="766382"/>
                  <a:pt x="6484334" y="744379"/>
                  <a:pt x="6494431" y="721709"/>
                </a:cubicBezTo>
                <a:cubicBezTo>
                  <a:pt x="6445854" y="720757"/>
                  <a:pt x="6397943" y="720090"/>
                  <a:pt x="6350699" y="719709"/>
                </a:cubicBezTo>
                <a:cubicBezTo>
                  <a:pt x="6342698" y="743268"/>
                  <a:pt x="6334157" y="766286"/>
                  <a:pt x="6325077" y="788765"/>
                </a:cubicBezTo>
                <a:close/>
                <a:moveTo>
                  <a:pt x="6469285" y="787718"/>
                </a:moveTo>
                <a:cubicBezTo>
                  <a:pt x="6511386" y="787718"/>
                  <a:pt x="6553772" y="787718"/>
                  <a:pt x="6596825" y="787718"/>
                </a:cubicBezTo>
                <a:cubicBezTo>
                  <a:pt x="6610541" y="767652"/>
                  <a:pt x="6623622" y="746824"/>
                  <a:pt x="6636068" y="725234"/>
                </a:cubicBezTo>
                <a:cubicBezTo>
                  <a:pt x="6590538" y="723836"/>
                  <a:pt x="6545580" y="722694"/>
                  <a:pt x="6501194" y="721804"/>
                </a:cubicBezTo>
                <a:cubicBezTo>
                  <a:pt x="6491034" y="744220"/>
                  <a:pt x="6480302" y="766064"/>
                  <a:pt x="6468999" y="787337"/>
                </a:cubicBezTo>
                <a:close/>
                <a:moveTo>
                  <a:pt x="6496241" y="717709"/>
                </a:moveTo>
                <a:cubicBezTo>
                  <a:pt x="6505766" y="695325"/>
                  <a:pt x="6515291" y="672275"/>
                  <a:pt x="6523863" y="648652"/>
                </a:cubicBezTo>
                <a:cubicBezTo>
                  <a:pt x="6473063" y="646557"/>
                  <a:pt x="6422962" y="644811"/>
                  <a:pt x="6373559" y="643414"/>
                </a:cubicBezTo>
                <a:cubicBezTo>
                  <a:pt x="6366986" y="668084"/>
                  <a:pt x="6359747" y="692182"/>
                  <a:pt x="6352032" y="715613"/>
                </a:cubicBezTo>
                <a:cubicBezTo>
                  <a:pt x="6399276" y="715740"/>
                  <a:pt x="6447251" y="716312"/>
                  <a:pt x="6495955" y="717328"/>
                </a:cubicBezTo>
                <a:close/>
                <a:moveTo>
                  <a:pt x="6503004" y="717709"/>
                </a:moveTo>
                <a:cubicBezTo>
                  <a:pt x="6547454" y="718661"/>
                  <a:pt x="6592570" y="719836"/>
                  <a:pt x="6638354" y="721233"/>
                </a:cubicBezTo>
                <a:cubicBezTo>
                  <a:pt x="6650450" y="699992"/>
                  <a:pt x="6661976" y="678180"/>
                  <a:pt x="6672834" y="655606"/>
                </a:cubicBezTo>
                <a:cubicBezTo>
                  <a:pt x="6624701" y="653002"/>
                  <a:pt x="6577267" y="650748"/>
                  <a:pt x="6530531" y="648843"/>
                </a:cubicBezTo>
                <a:cubicBezTo>
                  <a:pt x="6521578" y="672179"/>
                  <a:pt x="6512529" y="695420"/>
                  <a:pt x="6502718" y="717423"/>
                </a:cubicBezTo>
                <a:close/>
                <a:moveTo>
                  <a:pt x="6644545" y="721138"/>
                </a:moveTo>
                <a:cubicBezTo>
                  <a:pt x="6685693" y="722344"/>
                  <a:pt x="6727349" y="723836"/>
                  <a:pt x="6769513" y="725615"/>
                </a:cubicBezTo>
                <a:cubicBezTo>
                  <a:pt x="6784181" y="705517"/>
                  <a:pt x="6798088" y="684752"/>
                  <a:pt x="6811613" y="663226"/>
                </a:cubicBezTo>
                <a:cubicBezTo>
                  <a:pt x="6766846" y="660432"/>
                  <a:pt x="6722587" y="657892"/>
                  <a:pt x="6678835" y="655606"/>
                </a:cubicBezTo>
                <a:cubicBezTo>
                  <a:pt x="6668453" y="678180"/>
                  <a:pt x="6656927" y="699992"/>
                  <a:pt x="6644545" y="721138"/>
                </a:cubicBezTo>
                <a:close/>
                <a:moveTo>
                  <a:pt x="6880956" y="732282"/>
                </a:moveTo>
                <a:cubicBezTo>
                  <a:pt x="6848856" y="732282"/>
                  <a:pt x="6816186" y="731615"/>
                  <a:pt x="6783134" y="730187"/>
                </a:cubicBezTo>
                <a:lnTo>
                  <a:pt x="6773609" y="730187"/>
                </a:lnTo>
                <a:cubicBezTo>
                  <a:pt x="6758750" y="750443"/>
                  <a:pt x="6743224" y="769938"/>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lnTo>
                  <a:pt x="6710268" y="788194"/>
                </a:lnTo>
                <a:lnTo>
                  <a:pt x="6719793" y="788194"/>
                </a:lnTo>
                <a:cubicBezTo>
                  <a:pt x="6736175" y="769461"/>
                  <a:pt x="6751892" y="749903"/>
                  <a:pt x="6766941" y="729520"/>
                </a:cubicBezTo>
                <a:close/>
                <a:moveTo>
                  <a:pt x="6678740" y="792290"/>
                </a:moveTo>
                <a:lnTo>
                  <a:pt x="6600635" y="791527"/>
                </a:lnTo>
                <a:cubicBezTo>
                  <a:pt x="6586665" y="811975"/>
                  <a:pt x="6572060" y="831691"/>
                  <a:pt x="6556820" y="850678"/>
                </a:cubicBezTo>
                <a:lnTo>
                  <a:pt x="6574060" y="850678"/>
                </a:lnTo>
                <a:cubicBezTo>
                  <a:pt x="6604540" y="850106"/>
                  <a:pt x="6634639" y="848868"/>
                  <a:pt x="6664167" y="846963"/>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819"/>
                  <a:pt x="6430042" y="853916"/>
                </a:cubicBezTo>
                <a:cubicBezTo>
                  <a:pt x="6469285" y="852710"/>
                  <a:pt x="6508877" y="851726"/>
                  <a:pt x="6548819" y="850964"/>
                </a:cubicBezTo>
                <a:cubicBezTo>
                  <a:pt x="6565012" y="831818"/>
                  <a:pt x="6579680" y="812006"/>
                  <a:pt x="6593777" y="791527"/>
                </a:cubicBezTo>
                <a:close/>
                <a:moveTo>
                  <a:pt x="6427375" y="858202"/>
                </a:moveTo>
                <a:cubicBezTo>
                  <a:pt x="6414675" y="878650"/>
                  <a:pt x="6401086" y="898398"/>
                  <a:pt x="6386608" y="917448"/>
                </a:cubicBezTo>
                <a:cubicBezTo>
                  <a:pt x="6413850" y="915734"/>
                  <a:pt x="6441187" y="914210"/>
                  <a:pt x="6468713" y="912686"/>
                </a:cubicBezTo>
                <a:lnTo>
                  <a:pt x="6495574" y="911066"/>
                </a:lnTo>
                <a:cubicBezTo>
                  <a:pt x="6512783" y="893223"/>
                  <a:pt x="6529356" y="874617"/>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542"/>
                  <a:pt x="6257640" y="925830"/>
                </a:cubicBezTo>
                <a:cubicBezTo>
                  <a:pt x="6297708" y="922846"/>
                  <a:pt x="6338126" y="920147"/>
                  <a:pt x="6378893" y="917734"/>
                </a:cubicBezTo>
                <a:cubicBezTo>
                  <a:pt x="6394038" y="898493"/>
                  <a:pt x="6407849" y="878681"/>
                  <a:pt x="6420898" y="858107"/>
                </a:cubicBezTo>
                <a:close/>
                <a:moveTo>
                  <a:pt x="6255925" y="929926"/>
                </a:moveTo>
                <a:cubicBezTo>
                  <a:pt x="6243797" y="950373"/>
                  <a:pt x="6231096" y="970153"/>
                  <a:pt x="6217825" y="989267"/>
                </a:cubicBezTo>
                <a:cubicBezTo>
                  <a:pt x="6254972" y="985266"/>
                  <a:pt x="6292311" y="981551"/>
                  <a:pt x="6329934" y="977837"/>
                </a:cubicBezTo>
                <a:cubicBezTo>
                  <a:pt x="6346031" y="960025"/>
                  <a:pt x="6361557" y="941356"/>
                  <a:pt x="6376321" y="921925"/>
                </a:cubicBezTo>
                <a:cubicBezTo>
                  <a:pt x="6335935" y="924401"/>
                  <a:pt x="6295803" y="927068"/>
                  <a:pt x="6255925" y="929926"/>
                </a:cubicBezTo>
                <a:close/>
                <a:moveTo>
                  <a:pt x="6248686" y="930497"/>
                </a:moveTo>
                <a:cubicBezTo>
                  <a:pt x="6204871" y="933736"/>
                  <a:pt x="6161469" y="937197"/>
                  <a:pt x="6118479" y="940879"/>
                </a:cubicBezTo>
                <a:cubicBezTo>
                  <a:pt x="6108954" y="962597"/>
                  <a:pt x="6098191" y="983742"/>
                  <a:pt x="6087142" y="1004126"/>
                </a:cubicBezTo>
                <a:cubicBezTo>
                  <a:pt x="6127782" y="999300"/>
                  <a:pt x="6168771" y="994632"/>
                  <a:pt x="6210110" y="990124"/>
                </a:cubicBezTo>
                <a:cubicBezTo>
                  <a:pt x="6223540" y="970979"/>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82"/>
                  <a:pt x="5946743" y="1026224"/>
                </a:cubicBezTo>
                <a:cubicBezTo>
                  <a:pt x="5937218" y="1048131"/>
                  <a:pt x="5927693" y="1069562"/>
                  <a:pt x="5917597" y="1090232"/>
                </a:cubicBezTo>
                <a:cubicBezTo>
                  <a:pt x="5958682" y="1083120"/>
                  <a:pt x="5999956" y="1076198"/>
                  <a:pt x="6041422" y="1069467"/>
                </a:cubicBezTo>
                <a:cubicBezTo>
                  <a:pt x="6053995" y="1050227"/>
                  <a:pt x="6065933" y="1030319"/>
                  <a:pt x="6077236" y="1009745"/>
                </a:cubicBezTo>
                <a:close/>
                <a:moveTo>
                  <a:pt x="5915311" y="1095185"/>
                </a:moveTo>
                <a:cubicBezTo>
                  <a:pt x="5904834" y="1115854"/>
                  <a:pt x="5893784" y="1135952"/>
                  <a:pt x="5882069" y="1155287"/>
                </a:cubicBezTo>
                <a:cubicBezTo>
                  <a:pt x="5920169" y="1146905"/>
                  <a:pt x="5958777" y="1138650"/>
                  <a:pt x="5997893" y="1130522"/>
                </a:cubicBezTo>
                <a:cubicBezTo>
                  <a:pt x="6011990" y="1112615"/>
                  <a:pt x="6025420" y="1093851"/>
                  <a:pt x="6038279" y="1074515"/>
                </a:cubicBezTo>
                <a:cubicBezTo>
                  <a:pt x="5997004" y="1080992"/>
                  <a:pt x="5955951" y="1087787"/>
                  <a:pt x="5915120" y="1094899"/>
                </a:cubicBezTo>
                <a:close/>
                <a:moveTo>
                  <a:pt x="5907787" y="1096423"/>
                </a:moveTo>
                <a:cubicBezTo>
                  <a:pt x="5864353" y="1104043"/>
                  <a:pt x="5821077" y="1111917"/>
                  <a:pt x="5777961" y="1120045"/>
                </a:cubicBezTo>
                <a:cubicBezTo>
                  <a:pt x="5769483" y="1142429"/>
                  <a:pt x="5760339" y="1164050"/>
                  <a:pt x="5750529" y="1185101"/>
                </a:cubicBezTo>
                <a:cubicBezTo>
                  <a:pt x="5791486" y="1175576"/>
                  <a:pt x="5832761" y="1166241"/>
                  <a:pt x="5874354" y="1157097"/>
                </a:cubicBezTo>
                <a:cubicBezTo>
                  <a:pt x="5885847" y="1137412"/>
                  <a:pt x="5896928" y="1117092"/>
                  <a:pt x="5907596" y="1096137"/>
                </a:cubicBezTo>
                <a:close/>
                <a:moveTo>
                  <a:pt x="5748243" y="1190054"/>
                </a:moveTo>
                <a:cubicBezTo>
                  <a:pt x="5738718" y="1211199"/>
                  <a:pt x="5727668" y="1231773"/>
                  <a:pt x="5716429" y="1251585"/>
                </a:cubicBezTo>
                <a:cubicBezTo>
                  <a:pt x="5755037" y="1240536"/>
                  <a:pt x="5793645" y="1229678"/>
                  <a:pt x="5832253" y="1219010"/>
                </a:cubicBezTo>
                <a:cubicBezTo>
                  <a:pt x="5845779" y="1200722"/>
                  <a:pt x="5858542" y="1181767"/>
                  <a:pt x="5870353" y="1161860"/>
                </a:cubicBezTo>
                <a:cubicBezTo>
                  <a:pt x="5829523" y="1170940"/>
                  <a:pt x="5788755" y="1180243"/>
                  <a:pt x="5748052" y="1189768"/>
                </a:cubicBezTo>
                <a:close/>
                <a:moveTo>
                  <a:pt x="5740528" y="1191863"/>
                </a:moveTo>
                <a:cubicBezTo>
                  <a:pt x="5697855" y="1201833"/>
                  <a:pt x="5655310" y="1212088"/>
                  <a:pt x="5612892" y="1222629"/>
                </a:cubicBezTo>
                <a:cubicBezTo>
                  <a:pt x="5604891" y="1245680"/>
                  <a:pt x="5596224" y="1267968"/>
                  <a:pt x="5586889" y="1289304"/>
                </a:cubicBezTo>
                <a:cubicBezTo>
                  <a:pt x="5627148" y="1277176"/>
                  <a:pt x="5667566" y="1265301"/>
                  <a:pt x="5708142" y="1253681"/>
                </a:cubicBezTo>
                <a:cubicBezTo>
                  <a:pt x="5719382" y="1233678"/>
                  <a:pt x="5730145" y="1213009"/>
                  <a:pt x="5740337" y="1191578"/>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409"/>
                </a:cubicBezTo>
                <a:cubicBezTo>
                  <a:pt x="5503355" y="1381220"/>
                  <a:pt x="5464588" y="1395032"/>
                  <a:pt x="5425821" y="1409795"/>
                </a:cubicBezTo>
                <a:close/>
                <a:moveTo>
                  <a:pt x="5417725" y="1412748"/>
                </a:moveTo>
                <a:cubicBezTo>
                  <a:pt x="5378292" y="1427417"/>
                  <a:pt x="5338763" y="1442212"/>
                  <a:pt x="5299139" y="1457135"/>
                </a:cubicBezTo>
                <a:cubicBezTo>
                  <a:pt x="5292154" y="1481709"/>
                  <a:pt x="5284502" y="1505585"/>
                  <a:pt x="5276184" y="1528763"/>
                </a:cubicBezTo>
                <a:lnTo>
                  <a:pt x="5387245" y="1479423"/>
                </a:lnTo>
                <a:cubicBezTo>
                  <a:pt x="5398167" y="1457897"/>
                  <a:pt x="5408327" y="1435545"/>
                  <a:pt x="5417725" y="1412367"/>
                </a:cubicBezTo>
                <a:close/>
                <a:moveTo>
                  <a:pt x="5273993" y="1534763"/>
                </a:moveTo>
                <a:cubicBezTo>
                  <a:pt x="5265230" y="1558862"/>
                  <a:pt x="5255609" y="1582388"/>
                  <a:pt x="5245418" y="1604677"/>
                </a:cubicBezTo>
                <a:lnTo>
                  <a:pt x="5346573" y="1551813"/>
                </a:lnTo>
                <a:cubicBezTo>
                  <a:pt x="5359908" y="1530858"/>
                  <a:pt x="5372449" y="1509014"/>
                  <a:pt x="5384197" y="1486281"/>
                </a:cubicBezTo>
                <a:close/>
                <a:moveTo>
                  <a:pt x="5265992" y="1538288"/>
                </a:moveTo>
                <a:lnTo>
                  <a:pt x="5222843" y="1557338"/>
                </a:lnTo>
                <a:lnTo>
                  <a:pt x="5154645" y="1587437"/>
                </a:lnTo>
                <a:cubicBezTo>
                  <a:pt x="5148358" y="1613059"/>
                  <a:pt x="5141500" y="1638014"/>
                  <a:pt x="5133785" y="1662113"/>
                </a:cubicBezTo>
                <a:cubicBezTo>
                  <a:pt x="5168202" y="1644460"/>
                  <a:pt x="5202333" y="1626838"/>
                  <a:pt x="5236179" y="1609249"/>
                </a:cubicBezTo>
                <a:cubicBezTo>
                  <a:pt x="5246973" y="1586325"/>
                  <a:pt x="5256911" y="156254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253"/>
                  <a:pt x="5225987" y="1630966"/>
                  <a:pt x="5233035" y="1616297"/>
                </a:cubicBezTo>
                <a:cubicBezTo>
                  <a:pt x="5199380" y="1633569"/>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84"/>
                  <a:pt x="5007864" y="1783842"/>
                </a:cubicBezTo>
                <a:cubicBezTo>
                  <a:pt x="5006436" y="1789748"/>
                  <a:pt x="5004911" y="1795558"/>
                  <a:pt x="5003388" y="1801463"/>
                </a:cubicBezTo>
                <a:cubicBezTo>
                  <a:pt x="5034439" y="1783493"/>
                  <a:pt x="5065141" y="1765427"/>
                  <a:pt x="5095494" y="1747266"/>
                </a:cubicBezTo>
                <a:cubicBezTo>
                  <a:pt x="5099018" y="1738694"/>
                  <a:pt x="5102638" y="1730026"/>
                  <a:pt x="5106067" y="1721072"/>
                </a:cubicBezTo>
                <a:close/>
                <a:moveTo>
                  <a:pt x="5001292" y="1808512"/>
                </a:moveTo>
                <a:cubicBezTo>
                  <a:pt x="4994942" y="1833912"/>
                  <a:pt x="4987957" y="1858867"/>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800"/>
                  <a:pt x="4931696" y="1848390"/>
                  <a:pt x="4900327" y="1865852"/>
                </a:cubicBezTo>
                <a:cubicBezTo>
                  <a:pt x="4896898" y="1892141"/>
                  <a:pt x="4892993" y="1918049"/>
                  <a:pt x="4888706" y="1943386"/>
                </a:cubicBezTo>
                <a:cubicBezTo>
                  <a:pt x="4917281" y="1925384"/>
                  <a:pt x="4944619" y="1907286"/>
                  <a:pt x="4971860" y="1889093"/>
                </a:cubicBezTo>
                <a:cubicBezTo>
                  <a:pt x="4979734" y="1863884"/>
                  <a:pt x="4987036" y="1838420"/>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816"/>
                </a:moveTo>
                <a:cubicBezTo>
                  <a:pt x="4852131" y="1972532"/>
                  <a:pt x="4823556" y="1990185"/>
                  <a:pt x="4794409" y="2007775"/>
                </a:cubicBezTo>
                <a:cubicBezTo>
                  <a:pt x="4792790" y="2034064"/>
                  <a:pt x="4790694" y="2060067"/>
                  <a:pt x="4788218" y="2085594"/>
                </a:cubicBezTo>
                <a:cubicBezTo>
                  <a:pt x="4814443" y="2067433"/>
                  <a:pt x="4840129" y="2049113"/>
                  <a:pt x="4865275" y="2030635"/>
                </a:cubicBezTo>
                <a:cubicBezTo>
                  <a:pt x="4871085" y="2005489"/>
                  <a:pt x="4876038" y="1980152"/>
                  <a:pt x="4880515" y="1954435"/>
                </a:cubicBezTo>
                <a:close/>
                <a:moveTo>
                  <a:pt x="4787551" y="2092166"/>
                </a:moveTo>
                <a:cubicBezTo>
                  <a:pt x="4784979" y="2117693"/>
                  <a:pt x="4781836" y="2142744"/>
                  <a:pt x="4778026" y="2167414"/>
                </a:cubicBezTo>
                <a:cubicBezTo>
                  <a:pt x="4801172" y="2148935"/>
                  <a:pt x="4823746" y="2130171"/>
                  <a:pt x="4845749" y="2111407"/>
                </a:cubicBezTo>
                <a:cubicBezTo>
                  <a:pt x="4852035" y="2087404"/>
                  <a:pt x="4858036" y="2063020"/>
                  <a:pt x="4863465" y="2038160"/>
                </a:cubicBezTo>
                <a:cubicBezTo>
                  <a:pt x="4839272" y="2055876"/>
                  <a:pt x="4813935" y="2073974"/>
                  <a:pt x="4787932" y="2091785"/>
                </a:cubicBezTo>
                <a:close/>
                <a:moveTo>
                  <a:pt x="4787551" y="2011871"/>
                </a:moveTo>
                <a:cubicBezTo>
                  <a:pt x="4758595" y="2029206"/>
                  <a:pt x="4729163" y="2046478"/>
                  <a:pt x="4699254" y="2063687"/>
                </a:cubicBezTo>
                <a:cubicBezTo>
                  <a:pt x="4700397" y="2090801"/>
                  <a:pt x="4701001" y="2117503"/>
                  <a:pt x="4701064" y="2143792"/>
                </a:cubicBezTo>
                <a:cubicBezTo>
                  <a:pt x="4728306" y="2126139"/>
                  <a:pt x="4754975" y="2108391"/>
                  <a:pt x="4781074" y="2090547"/>
                </a:cubicBezTo>
                <a:cubicBezTo>
                  <a:pt x="4784217" y="2064353"/>
                  <a:pt x="4786313" y="2038445"/>
                  <a:pt x="4788027" y="2011490"/>
                </a:cubicBezTo>
                <a:close/>
                <a:moveTo>
                  <a:pt x="4780407" y="2097596"/>
                </a:moveTo>
                <a:cubicBezTo>
                  <a:pt x="4754499" y="2115312"/>
                  <a:pt x="4728083" y="2132838"/>
                  <a:pt x="4701159" y="2150174"/>
                </a:cubicBezTo>
                <a:cubicBezTo>
                  <a:pt x="4701159" y="2164207"/>
                  <a:pt x="4701159" y="2178114"/>
                  <a:pt x="4701159" y="2191893"/>
                </a:cubicBezTo>
                <a:cubicBezTo>
                  <a:pt x="4701159" y="2204085"/>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74"/>
                  <a:pt x="4765834" y="2205990"/>
                  <a:pt x="4769549" y="2181320"/>
                </a:cubicBezTo>
                <a:cubicBezTo>
                  <a:pt x="4747356" y="2198275"/>
                  <a:pt x="4724019" y="2216087"/>
                  <a:pt x="4700016" y="2233613"/>
                </a:cubicBezTo>
                <a:close/>
                <a:moveTo>
                  <a:pt x="4699445" y="2057495"/>
                </a:moveTo>
                <a:cubicBezTo>
                  <a:pt x="4729607" y="2040160"/>
                  <a:pt x="4759262" y="2022729"/>
                  <a:pt x="4788408" y="2005203"/>
                </a:cubicBezTo>
                <a:cubicBezTo>
                  <a:pt x="4789932" y="1978724"/>
                  <a:pt x="4791075" y="1951863"/>
                  <a:pt x="4791647" y="1924526"/>
                </a:cubicBezTo>
                <a:cubicBezTo>
                  <a:pt x="4759897" y="1941544"/>
                  <a:pt x="4727480" y="1958499"/>
                  <a:pt x="4694397" y="1975390"/>
                </a:cubicBezTo>
                <a:cubicBezTo>
                  <a:pt x="4696587" y="2003489"/>
                  <a:pt x="4698302" y="2030921"/>
                  <a:pt x="4699445" y="2057495"/>
                </a:cubicBezTo>
                <a:close/>
                <a:moveTo>
                  <a:pt x="4293966" y="2372297"/>
                </a:moveTo>
                <a:cubicBezTo>
                  <a:pt x="3736563" y="2628519"/>
                  <a:pt x="3055715" y="2759297"/>
                  <a:pt x="2213705" y="2772347"/>
                </a:cubicBezTo>
                <a:cubicBezTo>
                  <a:pt x="2137505" y="2773489"/>
                  <a:pt x="2062417" y="2775617"/>
                  <a:pt x="1988439" y="2778728"/>
                </a:cubicBezTo>
                <a:cubicBezTo>
                  <a:pt x="1981581" y="2791301"/>
                  <a:pt x="1974818" y="2803874"/>
                  <a:pt x="1968056" y="2816828"/>
                </a:cubicBezTo>
                <a:cubicBezTo>
                  <a:pt x="2042541" y="2817209"/>
                  <a:pt x="2117916" y="2818543"/>
                  <a:pt x="2194179" y="2820829"/>
                </a:cubicBezTo>
                <a:cubicBezTo>
                  <a:pt x="3060954" y="2846642"/>
                  <a:pt x="3743039" y="2735104"/>
                  <a:pt x="4280154" y="2478405"/>
                </a:cubicBezTo>
                <a:cubicBezTo>
                  <a:pt x="4425306" y="2409384"/>
                  <a:pt x="4563674" y="2326918"/>
                  <a:pt x="4693444" y="2232089"/>
                </a:cubicBezTo>
                <a:cubicBezTo>
                  <a:pt x="4694016" y="2218468"/>
                  <a:pt x="4694492" y="2204847"/>
                  <a:pt x="4694682" y="2191036"/>
                </a:cubicBezTo>
                <a:cubicBezTo>
                  <a:pt x="4694873" y="2177225"/>
                  <a:pt x="4694682" y="2166176"/>
                  <a:pt x="4694682" y="2153603"/>
                </a:cubicBezTo>
                <a:cubicBezTo>
                  <a:pt x="4566320" y="2235777"/>
                  <a:pt x="4432428" y="2308977"/>
                  <a:pt x="4293966" y="2372678"/>
                </a:cubicBezTo>
                <a:close/>
                <a:moveTo>
                  <a:pt x="4284441" y="2481263"/>
                </a:moveTo>
                <a:cubicBezTo>
                  <a:pt x="3746088" y="2738438"/>
                  <a:pt x="3062288" y="2850452"/>
                  <a:pt x="2194179" y="2824163"/>
                </a:cubicBezTo>
                <a:cubicBezTo>
                  <a:pt x="2117217" y="2821813"/>
                  <a:pt x="2041208" y="2820480"/>
                  <a:pt x="1966151" y="2820162"/>
                </a:cubicBezTo>
                <a:lnTo>
                  <a:pt x="1945862" y="2858262"/>
                </a:lnTo>
                <a:cubicBezTo>
                  <a:pt x="2021491" y="2862072"/>
                  <a:pt x="2097913" y="2866771"/>
                  <a:pt x="2175129" y="2872359"/>
                </a:cubicBezTo>
                <a:cubicBezTo>
                  <a:pt x="2637473" y="2905982"/>
                  <a:pt x="3053334" y="2895981"/>
                  <a:pt x="3411093" y="2842641"/>
                </a:cubicBezTo>
                <a:cubicBezTo>
                  <a:pt x="3736467" y="2794159"/>
                  <a:pt x="4025741" y="2707958"/>
                  <a:pt x="4270915" y="2586419"/>
                </a:cubicBezTo>
                <a:cubicBezTo>
                  <a:pt x="4420476" y="2513125"/>
                  <a:pt x="4560543" y="2421869"/>
                  <a:pt x="4688015" y="2314670"/>
                </a:cubicBezTo>
                <a:cubicBezTo>
                  <a:pt x="4690301" y="2289715"/>
                  <a:pt x="4691920" y="2264378"/>
                  <a:pt x="4693158" y="2238470"/>
                </a:cubicBezTo>
                <a:cubicBezTo>
                  <a:pt x="4564576" y="2331909"/>
                  <a:pt x="4427663" y="2413310"/>
                  <a:pt x="4284155" y="2481644"/>
                </a:cubicBezTo>
                <a:close/>
                <a:moveTo>
                  <a:pt x="4274916" y="2590134"/>
                </a:moveTo>
                <a:cubicBezTo>
                  <a:pt x="4029075" y="2711958"/>
                  <a:pt x="3738848" y="2798445"/>
                  <a:pt x="3412522" y="2847309"/>
                </a:cubicBezTo>
                <a:cubicBezTo>
                  <a:pt x="3054001" y="2900648"/>
                  <a:pt x="2637377" y="2910745"/>
                  <a:pt x="2174272" y="2877026"/>
                </a:cubicBezTo>
                <a:cubicBezTo>
                  <a:pt x="2096548" y="2871438"/>
                  <a:pt x="2019681" y="2866739"/>
                  <a:pt x="1943672" y="2862929"/>
                </a:cubicBezTo>
                <a:cubicBezTo>
                  <a:pt x="1937004" y="2875788"/>
                  <a:pt x="1930241" y="2888647"/>
                  <a:pt x="1923574" y="2901601"/>
                </a:cubicBezTo>
                <a:cubicBezTo>
                  <a:pt x="2000218" y="2908649"/>
                  <a:pt x="2077593" y="2916587"/>
                  <a:pt x="2155698" y="2925413"/>
                </a:cubicBezTo>
                <a:cubicBezTo>
                  <a:pt x="2629567" y="2979134"/>
                  <a:pt x="3051905" y="2984087"/>
                  <a:pt x="3411093" y="2940177"/>
                </a:cubicBezTo>
                <a:cubicBezTo>
                  <a:pt x="3738753" y="2900077"/>
                  <a:pt x="4024884" y="2817876"/>
                  <a:pt x="4261581" y="2695861"/>
                </a:cubicBezTo>
                <a:cubicBezTo>
                  <a:pt x="4415292" y="2617805"/>
                  <a:pt x="4556044" y="2516506"/>
                  <a:pt x="4678871" y="2395538"/>
                </a:cubicBezTo>
                <a:cubicBezTo>
                  <a:pt x="4682300" y="2371535"/>
                  <a:pt x="4685157" y="2347087"/>
                  <a:pt x="4687443" y="2322195"/>
                </a:cubicBezTo>
                <a:cubicBezTo>
                  <a:pt x="4561113" y="2427946"/>
                  <a:pt x="4422550" y="2518158"/>
                  <a:pt x="4274725" y="2590895"/>
                </a:cubicBezTo>
                <a:close/>
                <a:moveTo>
                  <a:pt x="1936718" y="2862834"/>
                </a:moveTo>
                <a:lnTo>
                  <a:pt x="1894713" y="2860834"/>
                </a:lnTo>
                <a:lnTo>
                  <a:pt x="1873568" y="2897315"/>
                </a:lnTo>
                <a:lnTo>
                  <a:pt x="1916811" y="2901125"/>
                </a:lnTo>
                <a:cubicBezTo>
                  <a:pt x="1923479" y="2888361"/>
                  <a:pt x="1929670" y="2875502"/>
                  <a:pt x="1936718" y="2862834"/>
                </a:cubicBezTo>
                <a:close/>
                <a:moveTo>
                  <a:pt x="1871282" y="2900934"/>
                </a:moveTo>
                <a:lnTo>
                  <a:pt x="1850231" y="2937796"/>
                </a:lnTo>
                <a:lnTo>
                  <a:pt x="1894808" y="2943511"/>
                </a:lnTo>
                <a:lnTo>
                  <a:pt x="1914716" y="2904839"/>
                </a:lnTo>
                <a:close/>
                <a:moveTo>
                  <a:pt x="1864614" y="2900363"/>
                </a:moveTo>
                <a:lnTo>
                  <a:pt x="1821371" y="2896743"/>
                </a:lnTo>
                <a:cubicBezTo>
                  <a:pt x="1813941" y="2908268"/>
                  <a:pt x="1806512" y="2919794"/>
                  <a:pt x="1799177" y="2931414"/>
                </a:cubicBezTo>
                <a:lnTo>
                  <a:pt x="1843754" y="2936938"/>
                </a:lnTo>
                <a:close/>
                <a:moveTo>
                  <a:pt x="1796320" y="2935605"/>
                </a:moveTo>
                <a:cubicBezTo>
                  <a:pt x="1788986" y="2947226"/>
                  <a:pt x="1781556" y="2958942"/>
                  <a:pt x="1774222" y="2970752"/>
                </a:cubicBezTo>
                <a:lnTo>
                  <a:pt x="1820228" y="2978182"/>
                </a:lnTo>
                <a:cubicBezTo>
                  <a:pt x="1827149" y="2965800"/>
                  <a:pt x="1834134" y="2953449"/>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652"/>
                </a:moveTo>
                <a:cubicBezTo>
                  <a:pt x="1723549" y="2926842"/>
                  <a:pt x="1708785" y="2925128"/>
                  <a:pt x="1693926" y="2923509"/>
                </a:cubicBezTo>
                <a:lnTo>
                  <a:pt x="1669733" y="2954465"/>
                </a:lnTo>
                <a:lnTo>
                  <a:pt x="1715357" y="2961513"/>
                </a:lnTo>
                <a:cubicBezTo>
                  <a:pt x="1723454" y="2950559"/>
                  <a:pt x="1731074" y="2939510"/>
                  <a:pt x="1739170" y="2928652"/>
                </a:cubicBez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127"/>
                </a:moveTo>
                <a:lnTo>
                  <a:pt x="1592199" y="2912459"/>
                </a:lnTo>
                <a:lnTo>
                  <a:pt x="1565910" y="2939225"/>
                </a:lnTo>
                <a:lnTo>
                  <a:pt x="1611059" y="2945797"/>
                </a:lnTo>
                <a:cubicBezTo>
                  <a:pt x="1619822" y="2936177"/>
                  <a:pt x="1628108" y="2926652"/>
                  <a:pt x="1636586" y="2917127"/>
                </a:cubicBezTo>
                <a:close/>
                <a:moveTo>
                  <a:pt x="1562672" y="2943320"/>
                </a:moveTo>
                <a:lnTo>
                  <a:pt x="1537240" y="2969609"/>
                </a:lnTo>
                <a:lnTo>
                  <a:pt x="1583912" y="2978182"/>
                </a:lnTo>
                <a:lnTo>
                  <a:pt x="1608201" y="2949607"/>
                </a:lnTo>
                <a:close/>
                <a:moveTo>
                  <a:pt x="1555909" y="2942368"/>
                </a:moveTo>
                <a:lnTo>
                  <a:pt x="1510570" y="2935700"/>
                </a:lnTo>
                <a:lnTo>
                  <a:pt x="1484281" y="2959799"/>
                </a:lnTo>
                <a:lnTo>
                  <a:pt x="1530763" y="2968085"/>
                </a:lnTo>
                <a:cubicBezTo>
                  <a:pt x="1539145" y="2959322"/>
                  <a:pt x="1547527" y="2950655"/>
                  <a:pt x="1555909" y="2941987"/>
                </a:cubicBezTo>
                <a:close/>
                <a:moveTo>
                  <a:pt x="1503712" y="2935129"/>
                </a:moveTo>
                <a:lnTo>
                  <a:pt x="1458659" y="2929033"/>
                </a:lnTo>
                <a:cubicBezTo>
                  <a:pt x="1449134" y="2936367"/>
                  <a:pt x="1440466" y="2943606"/>
                  <a:pt x="1431512" y="2951036"/>
                </a:cubicBezTo>
                <a:cubicBezTo>
                  <a:pt x="1446943" y="2953607"/>
                  <a:pt x="1462278" y="2956370"/>
                  <a:pt x="1477709" y="2959037"/>
                </a:cubicBezTo>
                <a:cubicBezTo>
                  <a:pt x="1486281" y="2950655"/>
                  <a:pt x="1495044" y="2942654"/>
                  <a:pt x="1503712" y="2934748"/>
                </a:cubicBezTo>
                <a:close/>
                <a:moveTo>
                  <a:pt x="1451515" y="2928080"/>
                </a:moveTo>
                <a:lnTo>
                  <a:pt x="1406747" y="2922270"/>
                </a:lnTo>
                <a:lnTo>
                  <a:pt x="1378934" y="2942082"/>
                </a:lnTo>
                <a:lnTo>
                  <a:pt x="1424750" y="2949797"/>
                </a:lnTo>
                <a:close/>
                <a:moveTo>
                  <a:pt x="1399318" y="2921318"/>
                </a:moveTo>
                <a:lnTo>
                  <a:pt x="1354931" y="2915698"/>
                </a:lnTo>
                <a:cubicBezTo>
                  <a:pt x="1345406" y="2921508"/>
                  <a:pt x="1335881" y="2927509"/>
                  <a:pt x="1326356" y="2933414"/>
                </a:cubicBezTo>
                <a:lnTo>
                  <a:pt x="1371791" y="2940939"/>
                </a:lnTo>
                <a:cubicBezTo>
                  <a:pt x="1380935" y="2933795"/>
                  <a:pt x="1390174" y="2927413"/>
                  <a:pt x="1399318" y="2920937"/>
                </a:cubicBezTo>
                <a:close/>
                <a:moveTo>
                  <a:pt x="1347216" y="2914745"/>
                </a:moveTo>
                <a:lnTo>
                  <a:pt x="1303211" y="2909316"/>
                </a:lnTo>
                <a:lnTo>
                  <a:pt x="1274636" y="2924937"/>
                </a:lnTo>
                <a:lnTo>
                  <a:pt x="1319498" y="2932176"/>
                </a:lnTo>
                <a:close/>
                <a:moveTo>
                  <a:pt x="1295019" y="2908363"/>
                </a:moveTo>
                <a:lnTo>
                  <a:pt x="1251585" y="2903220"/>
                </a:lnTo>
                <a:lnTo>
                  <a:pt x="1222153" y="2916746"/>
                </a:lnTo>
                <a:lnTo>
                  <a:pt x="1266444" y="2923699"/>
                </a:lnTo>
                <a:close/>
                <a:moveTo>
                  <a:pt x="1242727" y="2902268"/>
                </a:moveTo>
                <a:cubicBezTo>
                  <a:pt x="1228535" y="2900553"/>
                  <a:pt x="1214152" y="2898934"/>
                  <a:pt x="1200055" y="2897410"/>
                </a:cubicBezTo>
                <a:cubicBezTo>
                  <a:pt x="1190530" y="2901125"/>
                  <a:pt x="1180243" y="2904935"/>
                  <a:pt x="1170432" y="2908840"/>
                </a:cubicBezTo>
                <a:lnTo>
                  <a:pt x="1213961" y="2915507"/>
                </a:lnTo>
                <a:close/>
                <a:moveTo>
                  <a:pt x="1190339" y="2896267"/>
                </a:moveTo>
                <a:lnTo>
                  <a:pt x="1148429" y="2891790"/>
                </a:lnTo>
                <a:lnTo>
                  <a:pt x="1118902" y="2901315"/>
                </a:lnTo>
                <a:lnTo>
                  <a:pt x="1161383" y="2907602"/>
                </a:lnTo>
                <a:close/>
                <a:moveTo>
                  <a:pt x="1137666" y="2890552"/>
                </a:moveTo>
                <a:lnTo>
                  <a:pt x="1096804" y="2886361"/>
                </a:lnTo>
                <a:lnTo>
                  <a:pt x="1068229" y="2893695"/>
                </a:lnTo>
                <a:lnTo>
                  <a:pt x="1109472" y="2899601"/>
                </a:lnTo>
                <a:close/>
                <a:moveTo>
                  <a:pt x="1084421" y="2885123"/>
                </a:moveTo>
                <a:lnTo>
                  <a:pt x="1045178" y="2881217"/>
                </a:lnTo>
                <a:lnTo>
                  <a:pt x="1016603" y="2886551"/>
                </a:lnTo>
                <a:lnTo>
                  <a:pt x="1056132" y="2892076"/>
                </a:lnTo>
                <a:close/>
                <a:moveTo>
                  <a:pt x="1030319" y="2879788"/>
                </a:moveTo>
                <a:lnTo>
                  <a:pt x="993553" y="2876264"/>
                </a:lnTo>
                <a:lnTo>
                  <a:pt x="967359" y="2879693"/>
                </a:lnTo>
                <a:lnTo>
                  <a:pt x="1004126" y="2884646"/>
                </a:lnTo>
                <a:close/>
                <a:moveTo>
                  <a:pt x="1044797" y="2877026"/>
                </a:moveTo>
                <a:lnTo>
                  <a:pt x="1072706" y="2871978"/>
                </a:lnTo>
                <a:lnTo>
                  <a:pt x="1041464" y="2870359"/>
                </a:lnTo>
                <a:lnTo>
                  <a:pt x="1012889" y="2873883"/>
                </a:lnTo>
                <a:close/>
                <a:moveTo>
                  <a:pt x="1059942" y="2878550"/>
                </a:moveTo>
                <a:lnTo>
                  <a:pt x="1096042" y="2882170"/>
                </a:lnTo>
                <a:lnTo>
                  <a:pt x="1126046" y="2874931"/>
                </a:lnTo>
                <a:lnTo>
                  <a:pt x="1090994" y="2872930"/>
                </a:lnTo>
                <a:close/>
                <a:moveTo>
                  <a:pt x="1139762" y="2871692"/>
                </a:moveTo>
                <a:lnTo>
                  <a:pt x="1165003" y="2865787"/>
                </a:lnTo>
                <a:lnTo>
                  <a:pt x="1134809" y="2865787"/>
                </a:lnTo>
                <a:lnTo>
                  <a:pt x="1108805" y="2870168"/>
                </a:lnTo>
                <a:close/>
                <a:moveTo>
                  <a:pt x="1154525" y="2872550"/>
                </a:moveTo>
                <a:lnTo>
                  <a:pt x="1189292" y="2874740"/>
                </a:lnTo>
                <a:lnTo>
                  <a:pt x="1216819" y="2866549"/>
                </a:lnTo>
                <a:lnTo>
                  <a:pt x="1183005" y="2865977"/>
                </a:ln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975"/>
                </a:moveTo>
                <a:lnTo>
                  <a:pt x="1341120" y="2841593"/>
                </a:lnTo>
                <a:lnTo>
                  <a:pt x="1312545" y="2843784"/>
                </a:lnTo>
                <a:lnTo>
                  <a:pt x="1287780" y="2850547"/>
                </a:lnTo>
                <a:close/>
                <a:moveTo>
                  <a:pt x="1331595" y="2849975"/>
                </a:moveTo>
                <a:lnTo>
                  <a:pt x="1364266" y="2849404"/>
                </a:lnTo>
                <a:lnTo>
                  <a:pt x="1390174" y="2838545"/>
                </a:lnTo>
                <a:lnTo>
                  <a:pt x="1358646" y="2840736"/>
                </a:lnTo>
                <a:close/>
                <a:moveTo>
                  <a:pt x="1402175" y="2833688"/>
                </a:moveTo>
                <a:lnTo>
                  <a:pt x="1425607" y="2824163"/>
                </a:lnTo>
                <a:lnTo>
                  <a:pt x="1398175" y="2827496"/>
                </a:lnTo>
                <a:lnTo>
                  <a:pt x="1374077" y="2835497"/>
                </a:lnTo>
                <a:close/>
                <a:moveTo>
                  <a:pt x="1416368" y="2832830"/>
                </a:moveTo>
                <a:lnTo>
                  <a:pt x="1447800" y="2830830"/>
                </a:lnTo>
                <a:lnTo>
                  <a:pt x="1473232" y="2818638"/>
                </a:lnTo>
                <a:lnTo>
                  <a:pt x="1442561" y="2822162"/>
                </a:lnTo>
                <a:close/>
                <a:moveTo>
                  <a:pt x="1484471" y="2813209"/>
                </a:moveTo>
                <a:lnTo>
                  <a:pt x="1507522" y="2802446"/>
                </a:lnTo>
                <a:lnTo>
                  <a:pt x="1480947" y="2807018"/>
                </a:lnTo>
                <a:lnTo>
                  <a:pt x="1457516" y="2816543"/>
                </a:lnTo>
                <a:close/>
                <a:moveTo>
                  <a:pt x="1498664" y="2811685"/>
                </a:moveTo>
                <a:lnTo>
                  <a:pt x="1528953" y="2808446"/>
                </a:lnTo>
                <a:lnTo>
                  <a:pt x="1553718" y="2794921"/>
                </a:lnTo>
                <a:lnTo>
                  <a:pt x="1524286" y="2799684"/>
                </a:lnTo>
                <a:close/>
                <a:moveTo>
                  <a:pt x="1564577" y="2788920"/>
                </a:moveTo>
                <a:lnTo>
                  <a:pt x="1586770" y="2777014"/>
                </a:lnTo>
                <a:lnTo>
                  <a:pt x="1561624" y="2782634"/>
                </a:lnTo>
                <a:cubicBezTo>
                  <a:pt x="1553909" y="2786158"/>
                  <a:pt x="1546193" y="2789587"/>
                  <a:pt x="1538478" y="2793206"/>
                </a:cubicBezTo>
                <a:close/>
                <a:moveTo>
                  <a:pt x="1578578" y="2786825"/>
                </a:moveTo>
                <a:lnTo>
                  <a:pt x="1608011" y="2782253"/>
                </a:lnTo>
                <a:lnTo>
                  <a:pt x="1631823" y="2767394"/>
                </a:lnTo>
                <a:lnTo>
                  <a:pt x="1603820" y="2773299"/>
                </a:lnTo>
                <a:close/>
                <a:moveTo>
                  <a:pt x="1642491" y="2760821"/>
                </a:moveTo>
                <a:lnTo>
                  <a:pt x="1663541" y="2747867"/>
                </a:lnTo>
                <a:lnTo>
                  <a:pt x="1640015" y="2754344"/>
                </a:lnTo>
                <a:lnTo>
                  <a:pt x="1617155" y="2766155"/>
                </a:lnTo>
                <a:close/>
                <a:moveTo>
                  <a:pt x="1656493" y="2757964"/>
                </a:moveTo>
                <a:lnTo>
                  <a:pt x="1685068" y="2752249"/>
                </a:lnTo>
                <a:lnTo>
                  <a:pt x="1708023" y="2736152"/>
                </a:lnTo>
                <a:lnTo>
                  <a:pt x="1681353" y="2743200"/>
                </a:lnTo>
                <a:close/>
                <a:moveTo>
                  <a:pt x="1696879" y="2749772"/>
                </a:moveTo>
                <a:lnTo>
                  <a:pt x="1726978" y="2743962"/>
                </a:lnTo>
                <a:cubicBezTo>
                  <a:pt x="1734884" y="2737676"/>
                  <a:pt x="1742694" y="2731294"/>
                  <a:pt x="1750695" y="2724912"/>
                </a:cubicBezTo>
                <a:cubicBezTo>
                  <a:pt x="1740980" y="2727325"/>
                  <a:pt x="1731455" y="2729802"/>
                  <a:pt x="1722120" y="2732342"/>
                </a:cubicBezTo>
                <a:cubicBezTo>
                  <a:pt x="1713452" y="2737390"/>
                  <a:pt x="1705166" y="2743295"/>
                  <a:pt x="1696879" y="2749010"/>
                </a:cubicBezTo>
                <a:close/>
                <a:moveTo>
                  <a:pt x="1758887" y="2718530"/>
                </a:moveTo>
                <a:lnTo>
                  <a:pt x="1781175" y="2701004"/>
                </a:lnTo>
                <a:lnTo>
                  <a:pt x="1755362" y="2709291"/>
                </a:lnTo>
                <a:lnTo>
                  <a:pt x="1732121" y="2724245"/>
                </a:lnTo>
                <a:close/>
                <a:moveTo>
                  <a:pt x="1771269" y="2715387"/>
                </a:moveTo>
                <a:cubicBezTo>
                  <a:pt x="1780794" y="2713006"/>
                  <a:pt x="1790319" y="2710529"/>
                  <a:pt x="1799844" y="2708243"/>
                </a:cubicBezTo>
                <a:lnTo>
                  <a:pt x="1822895" y="2687765"/>
                </a:lnTo>
                <a:lnTo>
                  <a:pt x="1794891" y="2696528"/>
                </a:lnTo>
                <a:close/>
                <a:moveTo>
                  <a:pt x="1831086" y="2680811"/>
                </a:moveTo>
                <a:lnTo>
                  <a:pt x="1852613" y="2661761"/>
                </a:lnTo>
                <a:lnTo>
                  <a:pt x="1827848" y="2671286"/>
                </a:lnTo>
                <a:lnTo>
                  <a:pt x="1805845" y="2688050"/>
                </a:lnTo>
                <a:close/>
                <a:moveTo>
                  <a:pt x="1843469" y="2677001"/>
                </a:moveTo>
                <a:lnTo>
                  <a:pt x="1871377" y="2668524"/>
                </a:lnTo>
                <a:lnTo>
                  <a:pt x="1893380" y="2646902"/>
                </a:lnTo>
                <a:lnTo>
                  <a:pt x="1866805" y="2656427"/>
                </a:lnTo>
                <a:close/>
                <a:moveTo>
                  <a:pt x="1901190" y="2638901"/>
                </a:moveTo>
                <a:lnTo>
                  <a:pt x="1921478" y="2619185"/>
                </a:lnTo>
                <a:lnTo>
                  <a:pt x="1898333" y="2628995"/>
                </a:lnTo>
                <a:cubicBezTo>
                  <a:pt x="1890998" y="2635187"/>
                  <a:pt x="1883664" y="2641378"/>
                  <a:pt x="1876425" y="2648045"/>
                </a:cubicBezTo>
                <a:close/>
                <a:moveTo>
                  <a:pt x="1913573" y="2634425"/>
                </a:moveTo>
                <a:lnTo>
                  <a:pt x="1940243" y="2624900"/>
                </a:lnTo>
                <a:lnTo>
                  <a:pt x="1961198" y="2602040"/>
                </a:lnTo>
                <a:lnTo>
                  <a:pt x="1936052" y="2612898"/>
                </a:lnTo>
                <a:close/>
                <a:moveTo>
                  <a:pt x="1968913" y="2593658"/>
                </a:moveTo>
                <a:lnTo>
                  <a:pt x="1987963" y="2572703"/>
                </a:lnTo>
                <a:lnTo>
                  <a:pt x="1965865" y="2583942"/>
                </a:lnTo>
                <a:lnTo>
                  <a:pt x="1945100" y="2603659"/>
                </a:lnTo>
                <a:close/>
                <a:moveTo>
                  <a:pt x="1981581" y="2588228"/>
                </a:moveTo>
                <a:cubicBezTo>
                  <a:pt x="1989963" y="2584609"/>
                  <a:pt x="1998440" y="2581180"/>
                  <a:pt x="2006918" y="2577655"/>
                </a:cubicBezTo>
                <a:cubicBezTo>
                  <a:pt x="2013585" y="2569464"/>
                  <a:pt x="2020348" y="2561368"/>
                  <a:pt x="2027111" y="2553272"/>
                </a:cubicBezTo>
                <a:lnTo>
                  <a:pt x="2002727" y="2565463"/>
                </a:lnTo>
                <a:close/>
                <a:moveTo>
                  <a:pt x="2034350" y="2544509"/>
                </a:moveTo>
                <a:lnTo>
                  <a:pt x="2053400" y="2522411"/>
                </a:lnTo>
                <a:lnTo>
                  <a:pt x="2032159" y="2534698"/>
                </a:lnTo>
                <a:lnTo>
                  <a:pt x="2012537" y="2555367"/>
                </a:lnTo>
                <a:close/>
                <a:moveTo>
                  <a:pt x="2047018" y="2538317"/>
                </a:moveTo>
                <a:lnTo>
                  <a:pt x="2071402" y="2526411"/>
                </a:lnTo>
                <a:lnTo>
                  <a:pt x="2090452" y="2500979"/>
                </a:lnTo>
                <a:lnTo>
                  <a:pt x="2067401" y="2514124"/>
                </a:lnTo>
                <a:close/>
                <a:moveTo>
                  <a:pt x="2097881" y="2491359"/>
                </a:moveTo>
                <a:lnTo>
                  <a:pt x="2115217" y="2468499"/>
                </a:lnTo>
                <a:lnTo>
                  <a:pt x="2095595" y="2481453"/>
                </a:lnTo>
                <a:lnTo>
                  <a:pt x="2076545" y="2503361"/>
                </a:lnTo>
                <a:close/>
                <a:moveTo>
                  <a:pt x="2110454" y="2484311"/>
                </a:moveTo>
                <a:lnTo>
                  <a:pt x="2132267" y="2472214"/>
                </a:lnTo>
                <a:cubicBezTo>
                  <a:pt x="2138172" y="2463451"/>
                  <a:pt x="2144078" y="2454783"/>
                  <a:pt x="2150078" y="2446115"/>
                </a:cubicBezTo>
                <a:cubicBezTo>
                  <a:pt x="2143411" y="2450402"/>
                  <a:pt x="2136648" y="2454593"/>
                  <a:pt x="2129981" y="2458974"/>
                </a:cubicBezTo>
                <a:close/>
                <a:moveTo>
                  <a:pt x="2157222" y="2435638"/>
                </a:moveTo>
                <a:lnTo>
                  <a:pt x="2173510" y="2412111"/>
                </a:lnTo>
                <a:lnTo>
                  <a:pt x="2156841" y="2424398"/>
                </a:lnTo>
                <a:lnTo>
                  <a:pt x="2139029" y="2447259"/>
                </a:lnTo>
                <a:close/>
                <a:moveTo>
                  <a:pt x="2170081" y="2427446"/>
                </a:moveTo>
                <a:lnTo>
                  <a:pt x="2192465" y="2413445"/>
                </a:lnTo>
                <a:cubicBezTo>
                  <a:pt x="2198180" y="2403920"/>
                  <a:pt x="2203799" y="2395157"/>
                  <a:pt x="2209514" y="2386108"/>
                </a:cubicBezTo>
                <a:lnTo>
                  <a:pt x="2188083" y="2401538"/>
                </a:lnTo>
                <a:close/>
                <a:moveTo>
                  <a:pt x="2203990" y="2406206"/>
                </a:moveTo>
                <a:cubicBezTo>
                  <a:pt x="2264124" y="2368931"/>
                  <a:pt x="2325243" y="2332863"/>
                  <a:pt x="2387346" y="2298002"/>
                </a:cubicBezTo>
                <a:cubicBezTo>
                  <a:pt x="3132582" y="1879473"/>
                  <a:pt x="3766471" y="1588484"/>
                  <a:pt x="4382072" y="1382459"/>
                </a:cubicBezTo>
                <a:cubicBezTo>
                  <a:pt x="4443095" y="1362075"/>
                  <a:pt x="4504182" y="1342422"/>
                  <a:pt x="4565333" y="1323499"/>
                </a:cubicBezTo>
                <a:cubicBezTo>
                  <a:pt x="4556887" y="1293019"/>
                  <a:pt x="4547997" y="1262221"/>
                  <a:pt x="4538663" y="1231106"/>
                </a:cubicBezTo>
                <a:cubicBezTo>
                  <a:pt x="4490276" y="1245584"/>
                  <a:pt x="4442143" y="1260539"/>
                  <a:pt x="4394264" y="1275969"/>
                </a:cubicBezTo>
                <a:cubicBezTo>
                  <a:pt x="3745897" y="1485519"/>
                  <a:pt x="3115818" y="1794796"/>
                  <a:pt x="2411444" y="2248567"/>
                </a:cubicBezTo>
                <a:cubicBezTo>
                  <a:pt x="2347246" y="2289905"/>
                  <a:pt x="2284159" y="2332736"/>
                  <a:pt x="2222183" y="2377059"/>
                </a:cubicBezTo>
                <a:cubicBezTo>
                  <a:pt x="2216087" y="2386203"/>
                  <a:pt x="2210086" y="2396014"/>
                  <a:pt x="2203990" y="2405729"/>
                </a:cubicBezTo>
                <a:close/>
                <a:moveTo>
                  <a:pt x="2406682" y="2245709"/>
                </a:moveTo>
                <a:cubicBezTo>
                  <a:pt x="3147346" y="1768602"/>
                  <a:pt x="3822764" y="1440561"/>
                  <a:pt x="4537520" y="1227201"/>
                </a:cubicBezTo>
                <a:cubicBezTo>
                  <a:pt x="4528249" y="1196467"/>
                  <a:pt x="4518724" y="1165416"/>
                  <a:pt x="4508945" y="1134047"/>
                </a:cubicBezTo>
                <a:cubicBezTo>
                  <a:pt x="4473512" y="1144461"/>
                  <a:pt x="4438269" y="1155097"/>
                  <a:pt x="4403217" y="1165955"/>
                </a:cubicBezTo>
                <a:cubicBezTo>
                  <a:pt x="3729133" y="1376839"/>
                  <a:pt x="3102579" y="1704118"/>
                  <a:pt x="2431542" y="2196084"/>
                </a:cubicBezTo>
                <a:cubicBezTo>
                  <a:pt x="2368995" y="2241995"/>
                  <a:pt x="2307463" y="2289620"/>
                  <a:pt x="2246948" y="2338959"/>
                </a:cubicBezTo>
                <a:lnTo>
                  <a:pt x="2229707" y="2366010"/>
                </a:lnTo>
                <a:cubicBezTo>
                  <a:pt x="2287683" y="2324291"/>
                  <a:pt x="2346674" y="2284032"/>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171"/>
                </a:moveTo>
                <a:cubicBezTo>
                  <a:pt x="4635913" y="955421"/>
                  <a:pt x="4626388" y="924052"/>
                  <a:pt x="4616482" y="893064"/>
                </a:cubicBezTo>
                <a:cubicBezTo>
                  <a:pt x="4559808" y="907066"/>
                  <a:pt x="4503992" y="921639"/>
                  <a:pt x="4448651" y="937832"/>
                </a:cubicBezTo>
                <a:cubicBezTo>
                  <a:pt x="4459891" y="969137"/>
                  <a:pt x="4470750" y="1000252"/>
                  <a:pt x="4481227" y="1031177"/>
                </a:cubicBezTo>
                <a:cubicBezTo>
                  <a:pt x="4535456" y="1015746"/>
                  <a:pt x="4590066" y="1001077"/>
                  <a:pt x="4645057" y="987171"/>
                </a:cubicBezTo>
                <a:close/>
                <a:moveTo>
                  <a:pt x="4615720" y="888968"/>
                </a:moveTo>
                <a:cubicBezTo>
                  <a:pt x="4605814" y="857218"/>
                  <a:pt x="4595717" y="825754"/>
                  <a:pt x="4585431" y="794576"/>
                </a:cubicBezTo>
                <a:cubicBezTo>
                  <a:pt x="4532154" y="807657"/>
                  <a:pt x="4479608" y="821500"/>
                  <a:pt x="4427792" y="836104"/>
                </a:cubicBezTo>
                <a:lnTo>
                  <a:pt x="4413314" y="840296"/>
                </a:lnTo>
                <a:cubicBezTo>
                  <a:pt x="4421410" y="861727"/>
                  <a:pt x="4429411" y="883158"/>
                  <a:pt x="4437222" y="904780"/>
                </a:cubicBezTo>
                <a:cubicBezTo>
                  <a:pt x="4440746" y="914305"/>
                  <a:pt x="4444175" y="923830"/>
                  <a:pt x="4447604" y="933355"/>
                </a:cubicBezTo>
                <a:cubicBezTo>
                  <a:pt x="4502849" y="917924"/>
                  <a:pt x="4558570" y="902970"/>
                  <a:pt x="4615720" y="888968"/>
                </a:cubicBezTo>
                <a:close/>
                <a:moveTo>
                  <a:pt x="4425220" y="832390"/>
                </a:moveTo>
                <a:cubicBezTo>
                  <a:pt x="4477481" y="817658"/>
                  <a:pt x="4530471" y="803688"/>
                  <a:pt x="4584192" y="790480"/>
                </a:cubicBezTo>
                <a:cubicBezTo>
                  <a:pt x="4573588" y="758730"/>
                  <a:pt x="4562793" y="726980"/>
                  <a:pt x="4551807" y="695230"/>
                </a:cubicBezTo>
                <a:cubicBezTo>
                  <a:pt x="4512279" y="704755"/>
                  <a:pt x="4473131" y="714851"/>
                  <a:pt x="4434459" y="725519"/>
                </a:cubicBezTo>
                <a:cubicBezTo>
                  <a:pt x="4414838" y="730853"/>
                  <a:pt x="4395216" y="736473"/>
                  <a:pt x="4375785" y="742093"/>
                </a:cubicBezTo>
                <a:cubicBezTo>
                  <a:pt x="4387977" y="773208"/>
                  <a:pt x="4400011" y="804513"/>
                  <a:pt x="4411885" y="836009"/>
                </a:cubicBezTo>
                <a:close/>
                <a:moveTo>
                  <a:pt x="4590765" y="788956"/>
                </a:moveTo>
                <a:cubicBezTo>
                  <a:pt x="4648359" y="774986"/>
                  <a:pt x="4706874" y="761936"/>
                  <a:pt x="4766310" y="749808"/>
                </a:cubicBezTo>
                <a:cubicBezTo>
                  <a:pt x="4757357" y="718058"/>
                  <a:pt x="4747832" y="686308"/>
                  <a:pt x="4737735" y="654558"/>
                </a:cubicBezTo>
                <a:cubicBezTo>
                  <a:pt x="4676775" y="666560"/>
                  <a:pt x="4616863" y="679672"/>
                  <a:pt x="4557999" y="693896"/>
                </a:cubicBezTo>
                <a:cubicBezTo>
                  <a:pt x="4569333" y="725805"/>
                  <a:pt x="4580097" y="757428"/>
                  <a:pt x="4590479" y="788956"/>
                </a:cubicBezTo>
                <a:close/>
                <a:moveTo>
                  <a:pt x="4772692" y="748570"/>
                </a:moveTo>
                <a:cubicBezTo>
                  <a:pt x="4830287" y="736949"/>
                  <a:pt x="4888866" y="726250"/>
                  <a:pt x="4948428" y="716471"/>
                </a:cubicBezTo>
                <a:cubicBezTo>
                  <a:pt x="4940904" y="685133"/>
                  <a:pt x="4933093" y="653510"/>
                  <a:pt x="4924711" y="621221"/>
                </a:cubicBezTo>
                <a:cubicBezTo>
                  <a:pt x="4863497" y="630746"/>
                  <a:pt x="4803394" y="641318"/>
                  <a:pt x="4744403" y="652939"/>
                </a:cubicBezTo>
                <a:cubicBezTo>
                  <a:pt x="4753864" y="685260"/>
                  <a:pt x="4763199" y="717137"/>
                  <a:pt x="4772406" y="748570"/>
                </a:cubicBezTo>
                <a:close/>
                <a:moveTo>
                  <a:pt x="4954810" y="715423"/>
                </a:moveTo>
                <a:cubicBezTo>
                  <a:pt x="5013103" y="705898"/>
                  <a:pt x="5072381" y="697198"/>
                  <a:pt x="5132642" y="689324"/>
                </a:cubicBezTo>
                <a:cubicBezTo>
                  <a:pt x="5126737" y="658463"/>
                  <a:pt x="5120450" y="627221"/>
                  <a:pt x="5113592" y="595598"/>
                </a:cubicBezTo>
                <a:cubicBezTo>
                  <a:pt x="5051616" y="602901"/>
                  <a:pt x="4990783" y="611188"/>
                  <a:pt x="4931093" y="620459"/>
                </a:cubicBezTo>
                <a:cubicBezTo>
                  <a:pt x="4939284" y="652463"/>
                  <a:pt x="4947095" y="684117"/>
                  <a:pt x="4954524" y="715423"/>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98"/>
                </a:moveTo>
                <a:cubicBezTo>
                  <a:pt x="5381181" y="662210"/>
                  <a:pt x="5440045" y="657289"/>
                  <a:pt x="5499926" y="653034"/>
                </a:cubicBezTo>
                <a:cubicBezTo>
                  <a:pt x="5497449" y="623570"/>
                  <a:pt x="5494433" y="593630"/>
                  <a:pt x="5490877" y="563213"/>
                </a:cubicBezTo>
                <a:cubicBezTo>
                  <a:pt x="5429155" y="566642"/>
                  <a:pt x="5368608" y="570865"/>
                  <a:pt x="5309235" y="575882"/>
                </a:cubicBezTo>
                <a:cubicBezTo>
                  <a:pt x="5314093" y="606933"/>
                  <a:pt x="5318760" y="637508"/>
                  <a:pt x="5323047" y="667798"/>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34"/>
                  <a:pt x="5497449" y="563309"/>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711"/>
                  <a:pt x="5681568" y="732282"/>
                </a:cubicBezTo>
                <a:cubicBezTo>
                  <a:pt x="5681568" y="704279"/>
                  <a:pt x="5681345" y="675704"/>
                  <a:pt x="5680901" y="646557"/>
                </a:cubicBezTo>
                <a:cubicBezTo>
                  <a:pt x="5621846" y="649351"/>
                  <a:pt x="5563744" y="652717"/>
                  <a:pt x="5506594" y="656654"/>
                </a:cubicBezTo>
                <a:close/>
                <a:moveTo>
                  <a:pt x="5679377" y="903542"/>
                </a:moveTo>
                <a:cubicBezTo>
                  <a:pt x="5730177" y="898144"/>
                  <a:pt x="5781612" y="893096"/>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79" y="883444"/>
                  <a:pt x="5939981" y="879539"/>
                  <a:pt x="5990559" y="875824"/>
                </a:cubicBezTo>
                <a:cubicBezTo>
                  <a:pt x="5996908" y="852011"/>
                  <a:pt x="6002719" y="827595"/>
                  <a:pt x="6007989" y="802577"/>
                </a:cubicBezTo>
                <a:cubicBezTo>
                  <a:pt x="5955221" y="804990"/>
                  <a:pt x="5903246" y="807815"/>
                  <a:pt x="5852065" y="811054"/>
                </a:cubicBezTo>
                <a:cubicBezTo>
                  <a:pt x="5848827" y="837279"/>
                  <a:pt x="5844985" y="862870"/>
                  <a:pt x="5840540" y="887825"/>
                </a:cubicBezTo>
                <a:close/>
                <a:moveTo>
                  <a:pt x="5997417" y="875348"/>
                </a:moveTo>
                <a:cubicBezTo>
                  <a:pt x="6045042" y="872014"/>
                  <a:pt x="6093333" y="868871"/>
                  <a:pt x="6142101" y="865823"/>
                </a:cubicBezTo>
                <a:cubicBezTo>
                  <a:pt x="6150483" y="843153"/>
                  <a:pt x="6158199" y="820007"/>
                  <a:pt x="6165438" y="796100"/>
                </a:cubicBezTo>
                <a:cubicBezTo>
                  <a:pt x="6114638" y="797624"/>
                  <a:pt x="6064378" y="799529"/>
                  <a:pt x="6014657" y="801815"/>
                </a:cubicBezTo>
                <a:cubicBezTo>
                  <a:pt x="6009609" y="827246"/>
                  <a:pt x="6003798" y="851535"/>
                  <a:pt x="5997512" y="875348"/>
                </a:cubicBezTo>
                <a:close/>
                <a:moveTo>
                  <a:pt x="6166676" y="792385"/>
                </a:moveTo>
                <a:cubicBezTo>
                  <a:pt x="6173724" y="768668"/>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756"/>
                  <a:pt x="6293803" y="714756"/>
                  <a:pt x="6344984" y="714756"/>
                </a:cubicBezTo>
                <a:cubicBezTo>
                  <a:pt x="6352731" y="691261"/>
                  <a:pt x="6359938" y="667131"/>
                  <a:pt x="6366606" y="642366"/>
                </a:cubicBezTo>
                <a:cubicBezTo>
                  <a:pt x="6313329" y="640842"/>
                  <a:pt x="6260910" y="639731"/>
                  <a:pt x="6209348" y="639032"/>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6048"/>
                  <a:pt x="6314472" y="637286"/>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6017"/>
                  <a:pt x="6626193" y="648272"/>
                  <a:pt x="6674454" y="650748"/>
                </a:cubicBezTo>
                <a:cubicBezTo>
                  <a:pt x="6685026" y="628555"/>
                  <a:pt x="6694932" y="605600"/>
                  <a:pt x="6704362" y="582168"/>
                </a:cubicBezTo>
                <a:cubicBezTo>
                  <a:pt x="6654007" y="578549"/>
                  <a:pt x="6604286" y="575374"/>
                  <a:pt x="6555200" y="572643"/>
                </a:cubicBezTo>
                <a:cubicBezTo>
                  <a:pt x="6552248" y="583216"/>
                  <a:pt x="6549295" y="593408"/>
                  <a:pt x="6545866" y="603504"/>
                </a:cubicBezTo>
                <a:close/>
                <a:moveTo>
                  <a:pt x="6681121" y="651034"/>
                </a:moveTo>
                <a:cubicBezTo>
                  <a:pt x="6725031" y="653415"/>
                  <a:pt x="6769418" y="655892"/>
                  <a:pt x="6814471" y="658749"/>
                </a:cubicBezTo>
                <a:cubicBezTo>
                  <a:pt x="6827425" y="637604"/>
                  <a:pt x="6839808" y="615887"/>
                  <a:pt x="6851523" y="593312"/>
                </a:cubicBezTo>
                <a:cubicBezTo>
                  <a:pt x="6804152" y="589502"/>
                  <a:pt x="6757353" y="585946"/>
                  <a:pt x="6711125" y="582644"/>
                </a:cubicBezTo>
                <a:cubicBezTo>
                  <a:pt x="6701695" y="606647"/>
                  <a:pt x="6692170" y="629507"/>
                  <a:pt x="6681216" y="651605"/>
                </a:cubicBezTo>
                <a:close/>
                <a:moveTo>
                  <a:pt x="6821044" y="659130"/>
                </a:moveTo>
                <a:lnTo>
                  <a:pt x="6888671" y="663512"/>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322"/>
                  <a:pt x="7064883" y="669131"/>
                </a:cubicBezTo>
                <a:cubicBezTo>
                  <a:pt x="7082346" y="651415"/>
                  <a:pt x="7099142" y="632968"/>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268"/>
                </a:cubicBezTo>
                <a:cubicBezTo>
                  <a:pt x="7198392" y="616268"/>
                  <a:pt x="7160832" y="615537"/>
                  <a:pt x="7122605" y="614077"/>
                </a:cubicBezTo>
                <a:cubicBezTo>
                  <a:pt x="7106666" y="633508"/>
                  <a:pt x="7090188" y="652018"/>
                  <a:pt x="7073170" y="669608"/>
                </a:cubicBezTo>
                <a:close/>
                <a:moveTo>
                  <a:pt x="7182803" y="669036"/>
                </a:moveTo>
                <a:cubicBezTo>
                  <a:pt x="7163753" y="684213"/>
                  <a:pt x="7144417" y="698691"/>
                  <a:pt x="7124795" y="712470"/>
                </a:cubicBezTo>
                <a:cubicBezTo>
                  <a:pt x="7155466" y="708597"/>
                  <a:pt x="7185597" y="703898"/>
                  <a:pt x="7215188" y="698373"/>
                </a:cubicBezTo>
                <a:cubicBezTo>
                  <a:pt x="7237095" y="686499"/>
                  <a:pt x="7258495" y="673799"/>
                  <a:pt x="7279387" y="660273"/>
                </a:cubicBezTo>
                <a:cubicBezTo>
                  <a:pt x="7247859" y="665036"/>
                  <a:pt x="7216045" y="667798"/>
                  <a:pt x="7182898" y="669893"/>
                </a:cubicBezTo>
                <a:close/>
                <a:moveTo>
                  <a:pt x="7173849" y="669608"/>
                </a:moveTo>
                <a:cubicBezTo>
                  <a:pt x="7139432" y="671513"/>
                  <a:pt x="7104507" y="672592"/>
                  <a:pt x="7069074" y="672846"/>
                </a:cubicBezTo>
                <a:cubicBezTo>
                  <a:pt x="7055454" y="686562"/>
                  <a:pt x="7041547" y="699897"/>
                  <a:pt x="7027164" y="712756"/>
                </a:cubicBezTo>
                <a:lnTo>
                  <a:pt x="7015163" y="723995"/>
                </a:lnTo>
                <a:cubicBezTo>
                  <a:pt x="7048691" y="721709"/>
                  <a:pt x="7081838" y="718757"/>
                  <a:pt x="7114032" y="714470"/>
                </a:cubicBezTo>
                <a:cubicBezTo>
                  <a:pt x="7134606" y="700627"/>
                  <a:pt x="7154577" y="685959"/>
                  <a:pt x="7173945" y="670465"/>
                </a:cubicBezTo>
                <a:close/>
                <a:moveTo>
                  <a:pt x="7009924" y="727520"/>
                </a:moveTo>
                <a:cubicBezTo>
                  <a:pt x="6991445" y="743141"/>
                  <a:pt x="6971824" y="758190"/>
                  <a:pt x="6952774" y="772477"/>
                </a:cubicBezTo>
                <a:cubicBezTo>
                  <a:pt x="6983540" y="768382"/>
                  <a:pt x="7013543" y="763619"/>
                  <a:pt x="7043071" y="758000"/>
                </a:cubicBezTo>
                <a:cubicBezTo>
                  <a:pt x="7064788" y="745712"/>
                  <a:pt x="7086029" y="732663"/>
                  <a:pt x="7106603" y="718852"/>
                </a:cubicBezTo>
                <a:cubicBezTo>
                  <a:pt x="7074884" y="723424"/>
                  <a:pt x="7042785" y="726281"/>
                  <a:pt x="7010019" y="728377"/>
                </a:cubicBezTo>
                <a:close/>
                <a:moveTo>
                  <a:pt x="7000970" y="727996"/>
                </a:moveTo>
                <a:cubicBezTo>
                  <a:pt x="6966395" y="730091"/>
                  <a:pt x="6931153" y="731139"/>
                  <a:pt x="6895243" y="731329"/>
                </a:cubicBezTo>
                <a:cubicBezTo>
                  <a:pt x="6878384" y="749427"/>
                  <a:pt x="6860858" y="766667"/>
                  <a:pt x="6842760" y="783241"/>
                </a:cubicBezTo>
                <a:cubicBezTo>
                  <a:pt x="6876574" y="780955"/>
                  <a:pt x="6909435" y="777812"/>
                  <a:pt x="6942106" y="773716"/>
                </a:cubicBezTo>
                <a:cubicBezTo>
                  <a:pt x="6962490" y="759619"/>
                  <a:pt x="6982143" y="744665"/>
                  <a:pt x="7001066" y="728853"/>
                </a:cubicBezTo>
                <a:close/>
                <a:moveTo>
                  <a:pt x="6837902" y="787718"/>
                </a:moveTo>
                <a:cubicBezTo>
                  <a:pt x="6819995" y="803815"/>
                  <a:pt x="6801327" y="819150"/>
                  <a:pt x="6782181" y="833819"/>
                </a:cubicBezTo>
                <a:cubicBezTo>
                  <a:pt x="6813138" y="829627"/>
                  <a:pt x="6843618" y="824294"/>
                  <a:pt x="6873336" y="818579"/>
                </a:cubicBezTo>
                <a:cubicBezTo>
                  <a:pt x="6894481" y="805879"/>
                  <a:pt x="6915055" y="792607"/>
                  <a:pt x="6935058" y="778764"/>
                </a:cubicBezTo>
                <a:cubicBezTo>
                  <a:pt x="6903339" y="783431"/>
                  <a:pt x="6871050" y="786384"/>
                  <a:pt x="6837998" y="788575"/>
                </a:cubicBezTo>
                <a:close/>
                <a:moveTo>
                  <a:pt x="6829235" y="787718"/>
                </a:moveTo>
                <a:cubicBezTo>
                  <a:pt x="6794754" y="789750"/>
                  <a:pt x="6759543" y="790861"/>
                  <a:pt x="6723602" y="791051"/>
                </a:cubicBezTo>
                <a:cubicBezTo>
                  <a:pt x="6707346" y="809720"/>
                  <a:pt x="6690392" y="827564"/>
                  <a:pt x="6672739" y="844582"/>
                </a:cubicBezTo>
                <a:cubicBezTo>
                  <a:pt x="6706458" y="842201"/>
                  <a:pt x="6739414" y="838962"/>
                  <a:pt x="6771799" y="835057"/>
                </a:cubicBezTo>
                <a:cubicBezTo>
                  <a:pt x="6791611" y="821150"/>
                  <a:pt x="6810852" y="805529"/>
                  <a:pt x="6829330" y="789051"/>
                </a:cubicBezTo>
                <a:close/>
                <a:moveTo>
                  <a:pt x="6668262" y="849059"/>
                </a:moveTo>
                <a:cubicBezTo>
                  <a:pt x="6650609" y="865823"/>
                  <a:pt x="6632353" y="881698"/>
                  <a:pt x="6613493" y="896684"/>
                </a:cubicBezTo>
                <a:cubicBezTo>
                  <a:pt x="6644259" y="892302"/>
                  <a:pt x="6674358" y="887159"/>
                  <a:pt x="6703695" y="881063"/>
                </a:cubicBezTo>
                <a:cubicBezTo>
                  <a:pt x="6724841" y="867823"/>
                  <a:pt x="6745415" y="854012"/>
                  <a:pt x="6765227" y="839248"/>
                </a:cubicBezTo>
                <a:cubicBezTo>
                  <a:pt x="6733604" y="845058"/>
                  <a:pt x="6701695" y="847820"/>
                  <a:pt x="6668358" y="850392"/>
                </a:cubicBezTo>
                <a:close/>
                <a:moveTo>
                  <a:pt x="6659690" y="849630"/>
                </a:moveTo>
                <a:cubicBezTo>
                  <a:pt x="6631781" y="851345"/>
                  <a:pt x="6603302" y="852488"/>
                  <a:pt x="6573965" y="853059"/>
                </a:cubicBezTo>
                <a:lnTo>
                  <a:pt x="6553105" y="853059"/>
                </a:lnTo>
                <a:cubicBezTo>
                  <a:pt x="6537389" y="872109"/>
                  <a:pt x="6521006" y="891159"/>
                  <a:pt x="6503956" y="908304"/>
                </a:cubicBezTo>
                <a:cubicBezTo>
                  <a:pt x="6537675" y="905827"/>
                  <a:pt x="6570631" y="902494"/>
                  <a:pt x="6602921" y="898112"/>
                </a:cubicBezTo>
                <a:cubicBezTo>
                  <a:pt x="6622733" y="883634"/>
                  <a:pt x="6641688" y="867918"/>
                  <a:pt x="6659785" y="850964"/>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5067"/>
                </a:moveTo>
                <a:lnTo>
                  <a:pt x="6470047" y="916400"/>
                </a:lnTo>
                <a:cubicBezTo>
                  <a:pt x="6441472" y="917924"/>
                  <a:pt x="6412897" y="919639"/>
                  <a:pt x="6384322" y="921353"/>
                </a:cubicBezTo>
                <a:cubicBezTo>
                  <a:pt x="6369654" y="940403"/>
                  <a:pt x="6354382" y="958945"/>
                  <a:pt x="6338507" y="976979"/>
                </a:cubicBezTo>
                <a:lnTo>
                  <a:pt x="6364891" y="974408"/>
                </a:lnTo>
                <a:cubicBezTo>
                  <a:pt x="6389561" y="972122"/>
                  <a:pt x="6413754" y="969264"/>
                  <a:pt x="6437662" y="965835"/>
                </a:cubicBezTo>
                <a:cubicBezTo>
                  <a:pt x="6456331" y="949770"/>
                  <a:pt x="6474492" y="932879"/>
                  <a:pt x="6492145" y="915162"/>
                </a:cubicBezTo>
                <a:close/>
                <a:moveTo>
                  <a:pt x="6365558" y="978408"/>
                </a:moveTo>
                <a:lnTo>
                  <a:pt x="6334030" y="981456"/>
                </a:lnTo>
                <a:cubicBezTo>
                  <a:pt x="6317742" y="999458"/>
                  <a:pt x="6300693" y="1016603"/>
                  <a:pt x="6283071" y="1032986"/>
                </a:cubicBezTo>
                <a:cubicBezTo>
                  <a:pt x="6313742" y="1028224"/>
                  <a:pt x="6343555" y="1022509"/>
                  <a:pt x="6372797" y="1015841"/>
                </a:cubicBezTo>
                <a:cubicBezTo>
                  <a:pt x="6392990" y="1001649"/>
                  <a:pt x="6412612" y="986695"/>
                  <a:pt x="6431471" y="970788"/>
                </a:cubicBezTo>
                <a:cubicBezTo>
                  <a:pt x="6409849" y="973836"/>
                  <a:pt x="6387942" y="976408"/>
                  <a:pt x="6365558" y="978503"/>
                </a:cubicBezTo>
                <a:close/>
                <a:moveTo>
                  <a:pt x="6325648" y="982313"/>
                </a:moveTo>
                <a:cubicBezTo>
                  <a:pt x="6288374" y="985933"/>
                  <a:pt x="6251385" y="989711"/>
                  <a:pt x="6214682" y="993648"/>
                </a:cubicBezTo>
                <a:cubicBezTo>
                  <a:pt x="6201156" y="1012698"/>
                  <a:pt x="6186964" y="1031208"/>
                  <a:pt x="6172105" y="1049179"/>
                </a:cubicBezTo>
                <a:cubicBezTo>
                  <a:pt x="6201252" y="1044893"/>
                  <a:pt x="6230398" y="1040606"/>
                  <a:pt x="6259735" y="1036511"/>
                </a:cubicBezTo>
                <a:lnTo>
                  <a:pt x="6273642" y="1034415"/>
                </a:lnTo>
                <a:cubicBezTo>
                  <a:pt x="6291675" y="1017969"/>
                  <a:pt x="6309011" y="1000633"/>
                  <a:pt x="6325648" y="982409"/>
                </a:cubicBezTo>
                <a:close/>
                <a:moveTo>
                  <a:pt x="6261164" y="1040511"/>
                </a:moveTo>
                <a:cubicBezTo>
                  <a:pt x="6230049" y="1044893"/>
                  <a:pt x="6198997" y="1049369"/>
                  <a:pt x="6168009" y="1053941"/>
                </a:cubicBezTo>
                <a:cubicBezTo>
                  <a:pt x="6152960" y="1071848"/>
                  <a:pt x="6137243" y="1088898"/>
                  <a:pt x="6120384" y="1105281"/>
                </a:cubicBezTo>
                <a:lnTo>
                  <a:pt x="6154388" y="1098614"/>
                </a:lnTo>
                <a:cubicBezTo>
                  <a:pt x="6173438" y="1094994"/>
                  <a:pt x="6192012" y="1090898"/>
                  <a:pt x="6210395" y="1086517"/>
                </a:cubicBezTo>
                <a:cubicBezTo>
                  <a:pt x="6230112" y="1071658"/>
                  <a:pt x="6249067" y="1055942"/>
                  <a:pt x="6267545" y="1039463"/>
                </a:cubicBezTo>
                <a:close/>
                <a:moveTo>
                  <a:pt x="6159532" y="1055275"/>
                </a:moveTo>
                <a:cubicBezTo>
                  <a:pt x="6121432" y="1060863"/>
                  <a:pt x="6083618" y="1066705"/>
                  <a:pt x="6046089" y="1072801"/>
                </a:cubicBezTo>
                <a:cubicBezTo>
                  <a:pt x="6033421" y="1091851"/>
                  <a:pt x="6020277" y="1110901"/>
                  <a:pt x="6006465" y="1128332"/>
                </a:cubicBezTo>
                <a:cubicBezTo>
                  <a:pt x="6041137" y="1121188"/>
                  <a:pt x="6076093" y="1114044"/>
                  <a:pt x="6111240" y="1107186"/>
                </a:cubicBezTo>
                <a:cubicBezTo>
                  <a:pt x="6127909" y="1090708"/>
                  <a:pt x="6144102" y="1073468"/>
                  <a:pt x="6159532" y="1055370"/>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508"/>
                  <a:pt x="5917312" y="1151731"/>
                  <a:pt x="5879212" y="1160050"/>
                </a:cubicBezTo>
                <a:cubicBezTo>
                  <a:pt x="5867305" y="1179100"/>
                  <a:pt x="5854828" y="1198150"/>
                  <a:pt x="5841778" y="1216152"/>
                </a:cubicBezTo>
                <a:cubicBezTo>
                  <a:pt x="5877401" y="1206310"/>
                  <a:pt x="5913120" y="1196785"/>
                  <a:pt x="5948934" y="1187577"/>
                </a:cubicBezTo>
                <a:cubicBezTo>
                  <a:pt x="5964238" y="1170623"/>
                  <a:pt x="5979097" y="1153224"/>
                  <a:pt x="5993512" y="1135380"/>
                </a:cubicBezTo>
                <a:close/>
                <a:moveTo>
                  <a:pt x="5837015" y="1221772"/>
                </a:moveTo>
                <a:cubicBezTo>
                  <a:pt x="5823935" y="1239425"/>
                  <a:pt x="5810282" y="1256443"/>
                  <a:pt x="5796058" y="1272826"/>
                </a:cubicBezTo>
                <a:cubicBezTo>
                  <a:pt x="5828348" y="1261777"/>
                  <a:pt x="5860828" y="1250918"/>
                  <a:pt x="5893213" y="1240155"/>
                </a:cubicBezTo>
                <a:cubicBezTo>
                  <a:pt x="5910358" y="1225296"/>
                  <a:pt x="5926837" y="1209580"/>
                  <a:pt x="5942648" y="1193197"/>
                </a:cubicBezTo>
                <a:cubicBezTo>
                  <a:pt x="5907405" y="1202627"/>
                  <a:pt x="5872163" y="1212056"/>
                  <a:pt x="5837015" y="1221772"/>
                </a:cubicBezTo>
                <a:close/>
                <a:moveTo>
                  <a:pt x="5827490" y="1224344"/>
                </a:moveTo>
                <a:cubicBezTo>
                  <a:pt x="5789390" y="1234885"/>
                  <a:pt x="5751290" y="1245680"/>
                  <a:pt x="5713190" y="1256728"/>
                </a:cubicBezTo>
                <a:cubicBezTo>
                  <a:pt x="5701761" y="1276541"/>
                  <a:pt x="5689759" y="1295591"/>
                  <a:pt x="5677186" y="1313878"/>
                </a:cubicBezTo>
                <a:cubicBezTo>
                  <a:pt x="5713095" y="1301306"/>
                  <a:pt x="5749100" y="1288732"/>
                  <a:pt x="5785104" y="1276445"/>
                </a:cubicBezTo>
                <a:cubicBezTo>
                  <a:pt x="5800059" y="1259872"/>
                  <a:pt x="5814251" y="1242441"/>
                  <a:pt x="5827872" y="1224344"/>
                </a:cubicBezTo>
                <a:close/>
                <a:moveTo>
                  <a:pt x="5672995" y="1320165"/>
                </a:moveTo>
                <a:cubicBezTo>
                  <a:pt x="5660327" y="1338358"/>
                  <a:pt x="5646897" y="1355884"/>
                  <a:pt x="5632990" y="1372648"/>
                </a:cubicBezTo>
                <a:cubicBezTo>
                  <a:pt x="5666073" y="1358487"/>
                  <a:pt x="5699157" y="1344390"/>
                  <a:pt x="5732240" y="1330357"/>
                </a:cubicBezTo>
                <a:cubicBezTo>
                  <a:pt x="5748496" y="1315434"/>
                  <a:pt x="5764117" y="1299750"/>
                  <a:pt x="5779104" y="1283303"/>
                </a:cubicBezTo>
                <a:cubicBezTo>
                  <a:pt x="5743575" y="1295495"/>
                  <a:pt x="5708238" y="1307782"/>
                  <a:pt x="5672995" y="1320165"/>
                </a:cubicBezTo>
                <a:close/>
                <a:moveTo>
                  <a:pt x="5663470" y="1323499"/>
                </a:moveTo>
                <a:cubicBezTo>
                  <a:pt x="5625815" y="1336770"/>
                  <a:pt x="5588254" y="1350201"/>
                  <a:pt x="5550789" y="1363790"/>
                </a:cubicBezTo>
                <a:cubicBezTo>
                  <a:pt x="5539677" y="1384364"/>
                  <a:pt x="5527866" y="1404239"/>
                  <a:pt x="5515356" y="1423416"/>
                </a:cubicBezTo>
                <a:lnTo>
                  <a:pt x="5621370" y="1377506"/>
                </a:ln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128"/>
                  <a:pt x="5614702" y="1385507"/>
                </a:cubicBezTo>
                <a:close/>
                <a:moveTo>
                  <a:pt x="5500974" y="1434846"/>
                </a:moveTo>
                <a:cubicBezTo>
                  <a:pt x="5465287" y="1450340"/>
                  <a:pt x="5429377" y="1466215"/>
                  <a:pt x="5393246" y="1482471"/>
                </a:cubicBezTo>
                <a:cubicBezTo>
                  <a:pt x="5382006" y="1504569"/>
                  <a:pt x="5370068" y="1525842"/>
                  <a:pt x="5357432" y="1546289"/>
                </a:cubicBezTo>
                <a:lnTo>
                  <a:pt x="5456968" y="1493996"/>
                </a:lnTo>
                <a:cubicBezTo>
                  <a:pt x="5472113" y="1474851"/>
                  <a:pt x="5486781" y="1455230"/>
                  <a:pt x="5500688" y="1434846"/>
                </a:cubicBezTo>
                <a:close/>
                <a:moveTo>
                  <a:pt x="5352002" y="1553813"/>
                </a:moveTo>
                <a:cubicBezTo>
                  <a:pt x="5342477" y="1569149"/>
                  <a:pt x="5332190" y="1583912"/>
                  <a:pt x="5321618" y="1598295"/>
                </a:cubicBezTo>
                <a:lnTo>
                  <a:pt x="5307235" y="1617345"/>
                </a:lnTo>
                <a:cubicBezTo>
                  <a:pt x="5335746" y="1599438"/>
                  <a:pt x="5364004" y="1581531"/>
                  <a:pt x="5392008" y="1563624"/>
                </a:cubicBezTo>
                <a:cubicBezTo>
                  <a:pt x="5401533" y="1554099"/>
                  <a:pt x="5411058" y="1544003"/>
                  <a:pt x="5420583" y="1534192"/>
                </a:cubicBezTo>
                <a:cubicBezTo>
                  <a:pt x="5430108" y="1524381"/>
                  <a:pt x="5439633" y="1513618"/>
                  <a:pt x="5449158" y="1502950"/>
                </a:cubicBezTo>
                <a:close/>
                <a:moveTo>
                  <a:pt x="5315617" y="1596581"/>
                </a:moveTo>
                <a:cubicBezTo>
                  <a:pt x="5324475" y="1584579"/>
                  <a:pt x="5333048" y="1572101"/>
                  <a:pt x="5341334" y="1559433"/>
                </a:cubicBezTo>
                <a:lnTo>
                  <a:pt x="5241893" y="1611344"/>
                </a:lnTo>
                <a:cubicBezTo>
                  <a:pt x="5234083" y="1628013"/>
                  <a:pt x="5225796" y="1644396"/>
                  <a:pt x="5217033" y="1660207"/>
                </a:cubicBezTo>
                <a:cubicBezTo>
                  <a:pt x="5213223" y="1667161"/>
                  <a:pt x="5209318" y="1673924"/>
                  <a:pt x="5205413" y="1680877"/>
                </a:cubicBezTo>
                <a:cubicBezTo>
                  <a:pt x="5235067" y="1662716"/>
                  <a:pt x="5264436" y="1644460"/>
                  <a:pt x="5293519" y="1626108"/>
                </a:cubicBezTo>
                <a:cubicBezTo>
                  <a:pt x="5301520" y="1616202"/>
                  <a:pt x="5308378" y="1606296"/>
                  <a:pt x="5315617" y="1596581"/>
                </a:cubicBezTo>
                <a:close/>
                <a:moveTo>
                  <a:pt x="5200460" y="1689640"/>
                </a:moveTo>
                <a:cubicBezTo>
                  <a:pt x="5187696" y="1712214"/>
                  <a:pt x="5174647" y="1734407"/>
                  <a:pt x="5161598" y="1756315"/>
                </a:cubicBezTo>
                <a:cubicBezTo>
                  <a:pt x="5186998" y="1737836"/>
                  <a:pt x="5211795" y="1719389"/>
                  <a:pt x="5235988" y="1700975"/>
                </a:cubicBezTo>
                <a:cubicBezTo>
                  <a:pt x="5253006" y="1679321"/>
                  <a:pt x="5269421" y="1658080"/>
                  <a:pt x="5285232" y="1637252"/>
                </a:cubicBezTo>
                <a:cubicBezTo>
                  <a:pt x="5257229" y="1654715"/>
                  <a:pt x="5228972" y="1672177"/>
                  <a:pt x="5200460" y="1689640"/>
                </a:cubicBezTo>
                <a:close/>
                <a:moveTo>
                  <a:pt x="5189792" y="1696212"/>
                </a:moveTo>
                <a:cubicBezTo>
                  <a:pt x="5160645" y="1714056"/>
                  <a:pt x="5131213" y="1731836"/>
                  <a:pt x="5101495" y="1749552"/>
                </a:cubicBezTo>
                <a:cubicBezTo>
                  <a:pt x="5091716" y="1773873"/>
                  <a:pt x="5081683" y="1797621"/>
                  <a:pt x="5071396" y="1820799"/>
                </a:cubicBezTo>
                <a:cubicBezTo>
                  <a:pt x="5097685" y="1802320"/>
                  <a:pt x="5123530" y="1783842"/>
                  <a:pt x="5148929" y="1765364"/>
                </a:cubicBezTo>
                <a:cubicBezTo>
                  <a:pt x="5162773" y="1742694"/>
                  <a:pt x="5176393" y="1719644"/>
                  <a:pt x="5189792" y="1696212"/>
                </a:cubicBezTo>
                <a:close/>
                <a:moveTo>
                  <a:pt x="5067491" y="1829562"/>
                </a:moveTo>
                <a:cubicBezTo>
                  <a:pt x="5057394" y="1852327"/>
                  <a:pt x="5047012" y="1874520"/>
                  <a:pt x="5036344" y="1896237"/>
                </a:cubicBezTo>
                <a:cubicBezTo>
                  <a:pt x="5058251" y="1878013"/>
                  <a:pt x="5079714" y="1859725"/>
                  <a:pt x="5100733" y="1841373"/>
                </a:cubicBezTo>
                <a:cubicBezTo>
                  <a:pt x="5114735" y="1820037"/>
                  <a:pt x="5128546" y="1798415"/>
                  <a:pt x="5142167" y="1776222"/>
                </a:cubicBezTo>
                <a:cubicBezTo>
                  <a:pt x="5117720" y="1794193"/>
                  <a:pt x="5092828" y="1812036"/>
                  <a:pt x="5067491" y="1829753"/>
                </a:cubicBezTo>
                <a:close/>
                <a:moveTo>
                  <a:pt x="5057966" y="1836325"/>
                </a:moveTo>
                <a:cubicBezTo>
                  <a:pt x="5031931" y="1854422"/>
                  <a:pt x="5005515" y="1872456"/>
                  <a:pt x="4978718" y="1890427"/>
                </a:cubicBezTo>
                <a:cubicBezTo>
                  <a:pt x="4971288" y="1914747"/>
                  <a:pt x="4963541" y="1938655"/>
                  <a:pt x="4955477" y="1962150"/>
                </a:cubicBezTo>
                <a:cubicBezTo>
                  <a:pt x="4979226" y="1943608"/>
                  <a:pt x="5002467" y="1924876"/>
                  <a:pt x="5025200" y="1905953"/>
                </a:cubicBezTo>
                <a:cubicBezTo>
                  <a:pt x="5036122" y="1883410"/>
                  <a:pt x="5046948" y="1860264"/>
                  <a:pt x="5057680" y="1836515"/>
                </a:cubicBezTo>
                <a:close/>
                <a:moveTo>
                  <a:pt x="4952048" y="1971770"/>
                </a:moveTo>
                <a:cubicBezTo>
                  <a:pt x="4943952" y="1994726"/>
                  <a:pt x="4935570" y="2017205"/>
                  <a:pt x="4926902" y="2039398"/>
                </a:cubicBezTo>
                <a:cubicBezTo>
                  <a:pt x="4946809" y="2020824"/>
                  <a:pt x="4966240" y="2002250"/>
                  <a:pt x="4985004" y="1983677"/>
                </a:cubicBezTo>
                <a:cubicBezTo>
                  <a:pt x="4996720" y="1962245"/>
                  <a:pt x="5008055" y="1940338"/>
                  <a:pt x="5019199" y="1918049"/>
                </a:cubicBezTo>
                <a:cubicBezTo>
                  <a:pt x="4997196" y="1935671"/>
                  <a:pt x="4974908" y="1953578"/>
                  <a:pt x="4952048" y="1971770"/>
                </a:cubicBezTo>
                <a:close/>
                <a:moveTo>
                  <a:pt x="4942523" y="1978819"/>
                </a:moveTo>
                <a:cubicBezTo>
                  <a:pt x="4919345" y="1996726"/>
                  <a:pt x="4895755" y="2014538"/>
                  <a:pt x="4871752" y="2032254"/>
                </a:cubicBezTo>
                <a:cubicBezTo>
                  <a:pt x="4866513" y="2056638"/>
                  <a:pt x="4860798" y="2080451"/>
                  <a:pt x="4854798" y="2103882"/>
                </a:cubicBezTo>
                <a:cubicBezTo>
                  <a:pt x="4875689" y="2085848"/>
                  <a:pt x="4896041" y="2067719"/>
                  <a:pt x="4915853" y="2049494"/>
                </a:cubicBezTo>
                <a:cubicBezTo>
                  <a:pt x="4925315" y="2026190"/>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8069"/>
                  <a:pt x="4872895" y="2095595"/>
                  <a:pt x="4852607" y="2112645"/>
                </a:cubicBezTo>
                <a:close/>
                <a:moveTo>
                  <a:pt x="4843749" y="2120265"/>
                </a:moveTo>
                <a:cubicBezTo>
                  <a:pt x="4822222" y="2138553"/>
                  <a:pt x="4799997" y="2156746"/>
                  <a:pt x="4777074" y="2174843"/>
                </a:cubicBezTo>
                <a:cubicBezTo>
                  <a:pt x="4773454" y="2198942"/>
                  <a:pt x="4769454" y="2222468"/>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431"/>
                  <a:pt x="4780884" y="2284762"/>
                  <a:pt x="4796600" y="2265426"/>
                </a:cubicBezTo>
                <a:lnTo>
                  <a:pt x="4797171" y="2264664"/>
                </a:lnTo>
                <a:cubicBezTo>
                  <a:pt x="4805172" y="2243519"/>
                  <a:pt x="4812697" y="2221992"/>
                  <a:pt x="4819936" y="2200085"/>
                </a:cubicBezTo>
                <a:cubicBezTo>
                  <a:pt x="4801648" y="2218754"/>
                  <a:pt x="4782693" y="2236946"/>
                  <a:pt x="4763548" y="2254853"/>
                </a:cubicBezTo>
                <a:close/>
                <a:moveTo>
                  <a:pt x="4755071" y="2262664"/>
                </a:moveTo>
                <a:cubicBezTo>
                  <a:pt x="4735132" y="2281079"/>
                  <a:pt x="4714844" y="2299018"/>
                  <a:pt x="4694206" y="2316480"/>
                </a:cubicBezTo>
                <a:cubicBezTo>
                  <a:pt x="4692015" y="2340769"/>
                  <a:pt x="4689348" y="2364772"/>
                  <a:pt x="4686110" y="2388203"/>
                </a:cubicBezTo>
                <a:cubicBezTo>
                  <a:pt x="4704207" y="2370106"/>
                  <a:pt x="4721829" y="2351627"/>
                  <a:pt x="4739069" y="2332577"/>
                </a:cubicBezTo>
                <a:cubicBezTo>
                  <a:pt x="4745101" y="2309527"/>
                  <a:pt x="4750530" y="2286127"/>
                  <a:pt x="4755357" y="2262378"/>
                </a:cubicBezTo>
                <a:close/>
                <a:moveTo>
                  <a:pt x="4684776" y="2397347"/>
                </a:moveTo>
                <a:cubicBezTo>
                  <a:pt x="4681601" y="2419636"/>
                  <a:pt x="4677982" y="2441512"/>
                  <a:pt x="4673918" y="2462975"/>
                </a:cubicBezTo>
                <a:cubicBezTo>
                  <a:pt x="4688967" y="2444782"/>
                  <a:pt x="4703636" y="2426208"/>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60" y="2523250"/>
                  <a:pt x="4416670" y="2622574"/>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285"/>
                  <a:pt x="2958465" y="3067241"/>
                  <a:pt x="3292507" y="3046762"/>
                </a:cubicBezTo>
                <a:cubicBezTo>
                  <a:pt x="3601307" y="3027712"/>
                  <a:pt x="3872389" y="2970562"/>
                  <a:pt x="4098131" y="2877788"/>
                </a:cubicBezTo>
                <a:cubicBezTo>
                  <a:pt x="4328541" y="2782538"/>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51"/>
                  <a:pt x="1898999" y="2948464"/>
                </a:cubicBezTo>
                <a:lnTo>
                  <a:pt x="1878997" y="2987802"/>
                </a:lnTo>
                <a:cubicBezTo>
                  <a:pt x="1958245" y="3001201"/>
                  <a:pt x="2037429" y="3015361"/>
                  <a:pt x="2116550" y="3030284"/>
                </a:cubicBezTo>
                <a:cubicBezTo>
                  <a:pt x="2562511" y="3114675"/>
                  <a:pt x="2959989" y="3151537"/>
                  <a:pt x="3297650" y="3139821"/>
                </a:cubicBezTo>
                <a:cubicBezTo>
                  <a:pt x="3610261" y="3128963"/>
                  <a:pt x="3880580" y="3076194"/>
                  <a:pt x="4101180" y="2983040"/>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lnTo>
                  <a:pt x="1847755" y="2942082"/>
                </a:lnTo>
                <a:cubicBezTo>
                  <a:pt x="1840706" y="2954782"/>
                  <a:pt x="1833690" y="2967196"/>
                  <a:pt x="1826705" y="2979325"/>
                </a:cubicBezTo>
                <a:lnTo>
                  <a:pt x="1872615" y="2986945"/>
                </a:lnTo>
                <a:close/>
                <a:moveTo>
                  <a:pt x="1824895" y="2983135"/>
                </a:moveTo>
                <a:lnTo>
                  <a:pt x="1804226" y="3020187"/>
                </a:lnTo>
                <a:lnTo>
                  <a:pt x="1851851" y="3029712"/>
                </a:lnTo>
                <a:lnTo>
                  <a:pt x="1871377" y="2990660"/>
                </a:lnTo>
                <a:close/>
                <a:moveTo>
                  <a:pt x="1818513" y="2982087"/>
                </a:moveTo>
                <a:lnTo>
                  <a:pt x="1772222" y="2974562"/>
                </a:lnTo>
                <a:lnTo>
                  <a:pt x="1750505" y="3009995"/>
                </a:lnTo>
                <a:cubicBezTo>
                  <a:pt x="1766316" y="3013138"/>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lnTo>
                  <a:pt x="1643920" y="2988850"/>
                </a:lnTo>
                <a:lnTo>
                  <a:pt x="1690973" y="2997803"/>
                </a:lnTo>
                <a:cubicBezTo>
                  <a:pt x="1698117" y="2986945"/>
                  <a:pt x="1705642" y="2976086"/>
                  <a:pt x="1713167" y="2965323"/>
                </a:cubicBezTo>
                <a:close/>
                <a:moveTo>
                  <a:pt x="1660684" y="2957322"/>
                </a:moveTo>
                <a:lnTo>
                  <a:pt x="1614964" y="2950464"/>
                </a:lnTo>
                <a:cubicBezTo>
                  <a:pt x="1606772" y="2959989"/>
                  <a:pt x="1598581" y="2969514"/>
                  <a:pt x="1590485" y="2979039"/>
                </a:cubicBezTo>
                <a:lnTo>
                  <a:pt x="1637348" y="2987802"/>
                </a:lnTo>
                <a:cubicBezTo>
                  <a:pt x="1644968" y="2977515"/>
                  <a:pt x="1652778" y="2967419"/>
                  <a:pt x="1660589" y="2957322"/>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327"/>
                </a:moveTo>
                <a:cubicBezTo>
                  <a:pt x="1509713" y="2989802"/>
                  <a:pt x="1518476" y="2980849"/>
                  <a:pt x="1527239" y="2971705"/>
                </a:cubicBezTo>
                <a:cubicBezTo>
                  <a:pt x="1511713" y="2968943"/>
                  <a:pt x="1496092" y="2966085"/>
                  <a:pt x="1480471" y="2963418"/>
                </a:cubicBezTo>
                <a:lnTo>
                  <a:pt x="1453420" y="2989040"/>
                </a:lnTo>
                <a:cubicBezTo>
                  <a:pt x="1469136" y="2992374"/>
                  <a:pt x="1485138" y="2995898"/>
                  <a:pt x="1501045" y="2999327"/>
                </a:cubicBezTo>
                <a:close/>
                <a:moveTo>
                  <a:pt x="1446657" y="2987707"/>
                </a:moveTo>
                <a:lnTo>
                  <a:pt x="1473803" y="2962180"/>
                </a:lnTo>
                <a:lnTo>
                  <a:pt x="1427321" y="2954084"/>
                </a:lnTo>
                <a:lnTo>
                  <a:pt x="1398746" y="2977705"/>
                </a:lnTo>
                <a:cubicBezTo>
                  <a:pt x="1415320" y="2981420"/>
                  <a:pt x="1430846" y="2984278"/>
                  <a:pt x="1446657" y="2987707"/>
                </a:cubicBezTo>
                <a:close/>
                <a:moveTo>
                  <a:pt x="1392269" y="2976372"/>
                </a:moveTo>
                <a:lnTo>
                  <a:pt x="1420844" y="2952941"/>
                </a:lnTo>
                <a:lnTo>
                  <a:pt x="1374553" y="2945130"/>
                </a:lnTo>
                <a:lnTo>
                  <a:pt x="1345216" y="2966561"/>
                </a:lnTo>
                <a:close/>
                <a:moveTo>
                  <a:pt x="1338167" y="2965228"/>
                </a:moveTo>
                <a:lnTo>
                  <a:pt x="1366742" y="2943987"/>
                </a:lnTo>
                <a:lnTo>
                  <a:pt x="1320737" y="2936367"/>
                </a:lnTo>
                <a:lnTo>
                  <a:pt x="1290542" y="2955417"/>
                </a:lnTo>
                <a:close/>
                <a:moveTo>
                  <a:pt x="1283875" y="2954369"/>
                </a:moveTo>
                <a:cubicBezTo>
                  <a:pt x="1293400" y="2947892"/>
                  <a:pt x="1303782" y="2941511"/>
                  <a:pt x="1313783" y="2935319"/>
                </a:cubicBezTo>
                <a:lnTo>
                  <a:pt x="1268254" y="2927985"/>
                </a:lnTo>
                <a:lnTo>
                  <a:pt x="1237107" y="2945225"/>
                </a:lnTo>
                <a:close/>
                <a:moveTo>
                  <a:pt x="1229868" y="2943320"/>
                </a:moveTo>
                <a:cubicBezTo>
                  <a:pt x="1239965" y="2937605"/>
                  <a:pt x="1250156" y="2931986"/>
                  <a:pt x="1260443" y="2926366"/>
                </a:cubicBezTo>
                <a:cubicBezTo>
                  <a:pt x="1245489" y="2923889"/>
                  <a:pt x="1230440" y="2921603"/>
                  <a:pt x="1215390" y="2919222"/>
                </a:cubicBezTo>
                <a:lnTo>
                  <a:pt x="1183386" y="2934367"/>
                </a:ln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cubicBezTo>
                  <a:pt x="1078325" y="2908935"/>
                  <a:pt x="1089089" y="2905316"/>
                  <a:pt x="1099947" y="2901887"/>
                </a:cubicBezTo>
                <a:lnTo>
                  <a:pt x="1057085" y="2895695"/>
                </a:lnTo>
                <a:lnTo>
                  <a:pt x="1023557" y="2904363"/>
                </a:lnTo>
                <a:close/>
                <a:moveTo>
                  <a:pt x="1013651" y="2902934"/>
                </a:moveTo>
                <a:lnTo>
                  <a:pt x="1046036" y="2894457"/>
                </a:lnTo>
                <a:lnTo>
                  <a:pt x="1004411" y="2888647"/>
                </a:lnTo>
                <a:cubicBezTo>
                  <a:pt x="993172" y="2890742"/>
                  <a:pt x="982028" y="2893028"/>
                  <a:pt x="970883" y="2895219"/>
                </a:cubicBezTo>
                <a:close/>
                <a:moveTo>
                  <a:pt x="959549" y="2893409"/>
                </a:moveTo>
                <a:lnTo>
                  <a:pt x="991648" y="2887028"/>
                </a:lnTo>
                <a:lnTo>
                  <a:pt x="951643" y="2881598"/>
                </a:lnTo>
                <a:lnTo>
                  <a:pt x="918686" y="2886170"/>
                </a:lnTo>
                <a:close/>
                <a:moveTo>
                  <a:pt x="905447" y="2883884"/>
                </a:moveTo>
                <a:lnTo>
                  <a:pt x="936403" y="2879598"/>
                </a:lnTo>
                <a:lnTo>
                  <a:pt x="898970" y="2874740"/>
                </a:lnTo>
                <a:lnTo>
                  <a:pt x="867442" y="2877312"/>
                </a:lnTo>
                <a:close/>
                <a:moveTo>
                  <a:pt x="751427" y="2856262"/>
                </a:moveTo>
                <a:lnTo>
                  <a:pt x="735140" y="2855119"/>
                </a:lnTo>
                <a:lnTo>
                  <a:pt x="742664" y="2856357"/>
                </a:lnTo>
                <a:lnTo>
                  <a:pt x="753332" y="2856357"/>
                </a:lnTo>
                <a:close/>
                <a:moveTo>
                  <a:pt x="794195" y="2861405"/>
                </a:moveTo>
                <a:lnTo>
                  <a:pt x="770763" y="2860929"/>
                </a:lnTo>
                <a:lnTo>
                  <a:pt x="796957" y="2865311"/>
                </a:lnTo>
                <a:lnTo>
                  <a:pt x="820103" y="2864644"/>
                </a:lnTo>
                <a:close/>
                <a:moveTo>
                  <a:pt x="817245" y="2868835"/>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168"/>
                </a:lnTo>
                <a:lnTo>
                  <a:pt x="916115" y="2868930"/>
                </a:lnTo>
                <a:close/>
                <a:moveTo>
                  <a:pt x="951643" y="2877503"/>
                </a:moveTo>
                <a:lnTo>
                  <a:pt x="974789" y="2874550"/>
                </a:lnTo>
                <a:lnTo>
                  <a:pt x="941546" y="2871502"/>
                </a:lnTo>
                <a:lnTo>
                  <a:pt x="919067" y="2873217"/>
                </a:lnTo>
                <a:close/>
                <a:moveTo>
                  <a:pt x="942118" y="2865977"/>
                </a:moveTo>
                <a:lnTo>
                  <a:pt x="927830" y="2865977"/>
                </a:lnTo>
                <a:lnTo>
                  <a:pt x="941546" y="2867216"/>
                </a:lnTo>
                <a:lnTo>
                  <a:pt x="953929" y="2866263"/>
                </a:lnTo>
                <a:close/>
                <a:moveTo>
                  <a:pt x="991743" y="2868073"/>
                </a:moveTo>
                <a:lnTo>
                  <a:pt x="966978" y="2869692"/>
                </a:lnTo>
                <a:lnTo>
                  <a:pt x="993267" y="2872073"/>
                </a:lnTo>
                <a:lnTo>
                  <a:pt x="1016603" y="2869216"/>
                </a:lnTo>
                <a:cubicBezTo>
                  <a:pt x="1008412" y="2868454"/>
                  <a:pt x="1000125" y="2867978"/>
                  <a:pt x="991838" y="2867692"/>
                </a:cubicBez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311"/>
                </a:lnTo>
                <a:close/>
                <a:moveTo>
                  <a:pt x="1131951" y="2860262"/>
                </a:moveTo>
                <a:lnTo>
                  <a:pt x="1121950" y="2861310"/>
                </a:lnTo>
                <a:lnTo>
                  <a:pt x="1133856" y="2861310"/>
                </a:lnTo>
                <a:lnTo>
                  <a:pt x="1143381" y="2859691"/>
                </a:lnTo>
                <a:close/>
                <a:moveTo>
                  <a:pt x="1178624" y="2858167"/>
                </a:moveTo>
                <a:lnTo>
                  <a:pt x="1157478" y="2861596"/>
                </a:lnTo>
                <a:lnTo>
                  <a:pt x="1181767" y="2861596"/>
                </a:lnTo>
                <a:lnTo>
                  <a:pt x="1201674" y="2857119"/>
                </a:lnTo>
                <a:close/>
                <a:moveTo>
                  <a:pt x="1222343" y="2851404"/>
                </a:moveTo>
                <a:lnTo>
                  <a:pt x="1212056" y="2852928"/>
                </a:lnTo>
                <a:lnTo>
                  <a:pt x="1223963" y="2852452"/>
                </a:lnTo>
                <a:lnTo>
                  <a:pt x="1233488" y="2850356"/>
                </a:lnTo>
                <a:close/>
                <a:moveTo>
                  <a:pt x="1267682" y="2847404"/>
                </a:moveTo>
                <a:lnTo>
                  <a:pt x="1247013" y="2851785"/>
                </a:lnTo>
                <a:lnTo>
                  <a:pt x="1270445" y="2851118"/>
                </a:lnTo>
                <a:lnTo>
                  <a:pt x="1289495" y="2845594"/>
                </a:lnTo>
                <a:close/>
                <a:moveTo>
                  <a:pt x="1310545" y="2838545"/>
                </a:moveTo>
                <a:lnTo>
                  <a:pt x="1299782" y="2840736"/>
                </a:lnTo>
                <a:lnTo>
                  <a:pt x="1311402" y="2839784"/>
                </a:lnTo>
                <a:lnTo>
                  <a:pt x="1320927" y="2837117"/>
                </a:lnTo>
                <a:close/>
                <a:moveTo>
                  <a:pt x="1354169" y="2832735"/>
                </a:moveTo>
                <a:lnTo>
                  <a:pt x="1334167" y="2838069"/>
                </a:lnTo>
                <a:lnTo>
                  <a:pt x="1356741" y="2836450"/>
                </a:lnTo>
                <a:lnTo>
                  <a:pt x="1375791" y="2829878"/>
                </a:lnTo>
                <a:close/>
                <a:moveTo>
                  <a:pt x="1394841" y="2822067"/>
                </a:moveTo>
                <a:lnTo>
                  <a:pt x="1385316" y="2824544"/>
                </a:lnTo>
                <a:lnTo>
                  <a:pt x="1396079" y="2823210"/>
                </a:lnTo>
                <a:lnTo>
                  <a:pt x="1405604" y="2819972"/>
                </a:lnTo>
                <a:close/>
                <a:moveTo>
                  <a:pt x="1437799" y="2814257"/>
                </a:moveTo>
                <a:lnTo>
                  <a:pt x="1418749" y="2820448"/>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919"/>
                </a:lnTo>
                <a:lnTo>
                  <a:pt x="1558195" y="2778824"/>
                </a:lnTo>
                <a:lnTo>
                  <a:pt x="1566672" y="2775013"/>
                </a:lnTo>
                <a:close/>
                <a:moveTo>
                  <a:pt x="1599343" y="2765679"/>
                </a:moveTo>
                <a:lnTo>
                  <a:pt x="1580293" y="2774061"/>
                </a:lnTo>
                <a:lnTo>
                  <a:pt x="1600295" y="2769680"/>
                </a:lnTo>
                <a:lnTo>
                  <a:pt x="1617536" y="2760155"/>
                </a:lnTo>
                <a:close/>
                <a:moveTo>
                  <a:pt x="1637443" y="2749201"/>
                </a:moveTo>
                <a:lnTo>
                  <a:pt x="1627918" y="2753106"/>
                </a:lnTo>
                <a:lnTo>
                  <a:pt x="1636586" y="2750725"/>
                </a:lnTo>
                <a:lnTo>
                  <a:pt x="1644491" y="2746629"/>
                </a:lnTo>
                <a:close/>
                <a:moveTo>
                  <a:pt x="1676876" y="2735485"/>
                </a:moveTo>
                <a:lnTo>
                  <a:pt x="1658493" y="2745010"/>
                </a:lnTo>
                <a:lnTo>
                  <a:pt x="1677543" y="2739867"/>
                </a:lnTo>
                <a:lnTo>
                  <a:pt x="1694212" y="2729865"/>
                </a:lnTo>
                <a:close/>
                <a:moveTo>
                  <a:pt x="1718310" y="2728913"/>
                </a:moveTo>
                <a:lnTo>
                  <a:pt x="1738789" y="2714816"/>
                </a:lnTo>
                <a:lnTo>
                  <a:pt x="1716215" y="2722245"/>
                </a:lnTo>
                <a:lnTo>
                  <a:pt x="1694498" y="2735199"/>
                </a:lnTo>
                <a:close/>
                <a:moveTo>
                  <a:pt x="1713452" y="2717102"/>
                </a:moveTo>
                <a:lnTo>
                  <a:pt x="1704404" y="2721578"/>
                </a:lnTo>
                <a:lnTo>
                  <a:pt x="1712309" y="2718911"/>
                </a:lnTo>
                <a:lnTo>
                  <a:pt x="1720025" y="2714435"/>
                </a:lnTo>
                <a:close/>
                <a:moveTo>
                  <a:pt x="1751076" y="2701767"/>
                </a:moveTo>
                <a:lnTo>
                  <a:pt x="1734217" y="2711292"/>
                </a:lnTo>
                <a:lnTo>
                  <a:pt x="1751743" y="2705576"/>
                </a:lnTo>
                <a:lnTo>
                  <a:pt x="1768031" y="2694623"/>
                </a:lnTo>
                <a:close/>
                <a:moveTo>
                  <a:pt x="1791462" y="2693194"/>
                </a:moveTo>
                <a:lnTo>
                  <a:pt x="1811465" y="2677859"/>
                </a:lnTo>
                <a:lnTo>
                  <a:pt x="1789652" y="2686431"/>
                </a:lnTo>
                <a:cubicBezTo>
                  <a:pt x="1782699" y="2691003"/>
                  <a:pt x="1775936" y="2695956"/>
                  <a:pt x="1769078" y="2700338"/>
                </a:cubicBezTo>
                <a:close/>
                <a:moveTo>
                  <a:pt x="1786509" y="2681478"/>
                </a:moveTo>
                <a:lnTo>
                  <a:pt x="1778889" y="2685860"/>
                </a:lnTo>
                <a:lnTo>
                  <a:pt x="1785366" y="2683288"/>
                </a:lnTo>
                <a:lnTo>
                  <a:pt x="1792224" y="2678716"/>
                </a:lnTo>
                <a:close/>
                <a:moveTo>
                  <a:pt x="1823752" y="2663952"/>
                </a:moveTo>
                <a:lnTo>
                  <a:pt x="1807655" y="2674525"/>
                </a:lnTo>
                <a:lnTo>
                  <a:pt x="1823942" y="2668334"/>
                </a:lnTo>
                <a:lnTo>
                  <a:pt x="1839278" y="2656713"/>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136"/>
                </a:moveTo>
                <a:lnTo>
                  <a:pt x="1949387" y="2593181"/>
                </a:lnTo>
                <a:lnTo>
                  <a:pt x="1930337" y="2602706"/>
                </a:lnTo>
                <a:lnTo>
                  <a:pt x="1911287" y="2618994"/>
                </a:lnTo>
                <a:close/>
                <a:moveTo>
                  <a:pt x="1927384" y="2597944"/>
                </a:moveTo>
                <a:lnTo>
                  <a:pt x="1921002" y="2602611"/>
                </a:lnTo>
                <a:cubicBezTo>
                  <a:pt x="1922526" y="2601754"/>
                  <a:pt x="1924050" y="2600897"/>
                  <a:pt x="1925669" y="2600135"/>
                </a:cubicBezTo>
                <a:lnTo>
                  <a:pt x="1930622" y="2595944"/>
                </a:lnTo>
                <a:close/>
                <a:moveTo>
                  <a:pt x="1962245" y="2576608"/>
                </a:moveTo>
                <a:lnTo>
                  <a:pt x="1947386" y="2588895"/>
                </a:lnTo>
                <a:cubicBezTo>
                  <a:pt x="1952149" y="2586419"/>
                  <a:pt x="1956911" y="2583847"/>
                  <a:pt x="1961769" y="2581466"/>
                </a:cubicBezTo>
                <a:lnTo>
                  <a:pt x="1975199" y="2568797"/>
                </a:lnTo>
                <a:close/>
                <a:moveTo>
                  <a:pt x="1993964" y="2550795"/>
                </a:moveTo>
                <a:lnTo>
                  <a:pt x="1988630" y="2555081"/>
                </a:lnTo>
                <a:lnTo>
                  <a:pt x="1991963" y="2553081"/>
                </a:lnTo>
                <a:lnTo>
                  <a:pt x="1996250" y="2549176"/>
                </a:lnTo>
                <a:close/>
                <a:moveTo>
                  <a:pt x="1978533" y="2571845"/>
                </a:moveTo>
                <a:lnTo>
                  <a:pt x="1997583" y="2562320"/>
                </a:lnTo>
                <a:cubicBezTo>
                  <a:pt x="2003203" y="2556224"/>
                  <a:pt x="2008918" y="2550319"/>
                  <a:pt x="2014633" y="2544318"/>
                </a:cubicBezTo>
                <a:lnTo>
                  <a:pt x="1996345" y="2555081"/>
                </a:lnTo>
                <a:close/>
                <a:moveTo>
                  <a:pt x="2027301" y="2526697"/>
                </a:moveTo>
                <a:lnTo>
                  <a:pt x="2013680" y="2539175"/>
                </a:lnTo>
                <a:lnTo>
                  <a:pt x="2026730" y="2531555"/>
                </a:lnTo>
                <a:lnTo>
                  <a:pt x="2039303" y="2518410"/>
                </a:lnTo>
                <a:close/>
                <a:moveTo>
                  <a:pt x="2058257" y="2498693"/>
                </a:moveTo>
                <a:lnTo>
                  <a:pt x="2053781" y="2502694"/>
                </a:lnTo>
                <a:lnTo>
                  <a:pt x="2056067" y="2501170"/>
                </a:lnTo>
                <a:lnTo>
                  <a:pt x="2059115" y="2498027"/>
                </a:lnTo>
                <a:close/>
                <a:moveTo>
                  <a:pt x="2061305" y="2503646"/>
                </a:moveTo>
                <a:lnTo>
                  <a:pt x="2044160" y="2521363"/>
                </a:lnTo>
                <a:lnTo>
                  <a:pt x="2062163" y="2511076"/>
                </a:lnTo>
                <a:lnTo>
                  <a:pt x="2078165" y="2492026"/>
                </a:lnTo>
                <a:close/>
                <a:moveTo>
                  <a:pt x="2090928" y="2473452"/>
                </a:moveTo>
                <a:lnTo>
                  <a:pt x="2078165" y="2486120"/>
                </a:lnTo>
                <a:lnTo>
                  <a:pt x="2090166" y="2478310"/>
                </a:lnTo>
                <a:lnTo>
                  <a:pt x="2101501" y="2465165"/>
                </a:lnTo>
                <a:close/>
                <a:moveTo>
                  <a:pt x="2117217" y="2447068"/>
                </a:moveTo>
                <a:lnTo>
                  <a:pt x="2118360" y="2446115"/>
                </a:lnTo>
                <a:lnTo>
                  <a:pt x="2120360" y="2443829"/>
                </a:lnTo>
                <a:close/>
                <a:moveTo>
                  <a:pt x="2123789" y="2448497"/>
                </a:moveTo>
                <a:cubicBezTo>
                  <a:pt x="2118360" y="2454688"/>
                  <a:pt x="2112836" y="2460879"/>
                  <a:pt x="2107406" y="2467547"/>
                </a:cubicBezTo>
                <a:lnTo>
                  <a:pt x="2124551" y="2456402"/>
                </a:lnTo>
                <a:lnTo>
                  <a:pt x="2139315" y="2437352"/>
                </a:lnTo>
                <a:close/>
                <a:moveTo>
                  <a:pt x="2152364" y="2416302"/>
                </a:moveTo>
                <a:lnTo>
                  <a:pt x="2140363" y="2429732"/>
                </a:lnTo>
                <a:lnTo>
                  <a:pt x="2151412" y="2421541"/>
                </a:lnTo>
                <a:lnTo>
                  <a:pt x="2161794" y="2408301"/>
                </a:lnTo>
                <a:close/>
                <a:moveTo>
                  <a:pt x="2183797" y="2389727"/>
                </a:moveTo>
                <a:lnTo>
                  <a:pt x="2168747" y="2408777"/>
                </a:lnTo>
                <a:lnTo>
                  <a:pt x="2182559" y="2398681"/>
                </a:lnTo>
                <a:lnTo>
                  <a:pt x="2196275" y="2379631"/>
                </a:lnTo>
                <a:close/>
                <a:moveTo>
                  <a:pt x="2216563" y="2374297"/>
                </a:moveTo>
                <a:lnTo>
                  <a:pt x="2232089" y="2349722"/>
                </a:lnTo>
                <a:lnTo>
                  <a:pt x="2213610" y="2364962"/>
                </a:lnTo>
                <a:cubicBezTo>
                  <a:pt x="2208181" y="2372678"/>
                  <a:pt x="2202656" y="2380298"/>
                  <a:pt x="2197227" y="2388108"/>
                </a:cubicBezTo>
                <a:cubicBezTo>
                  <a:pt x="2203514" y="2383536"/>
                  <a:pt x="2209991" y="2378964"/>
                  <a:pt x="2216468" y="2374392"/>
                </a:cubicBezTo>
                <a:close/>
                <a:moveTo>
                  <a:pt x="2211134" y="2355247"/>
                </a:moveTo>
                <a:cubicBezTo>
                  <a:pt x="2207514" y="2359724"/>
                  <a:pt x="2203990" y="2364200"/>
                  <a:pt x="2200370" y="2368582"/>
                </a:cubicBezTo>
                <a:cubicBezTo>
                  <a:pt x="2202942" y="2366582"/>
                  <a:pt x="2205419" y="2364486"/>
                  <a:pt x="2207895" y="2362391"/>
                </a:cubicBezTo>
                <a:lnTo>
                  <a:pt x="2216753" y="2349913"/>
                </a:lnTo>
                <a:close/>
                <a:moveTo>
                  <a:pt x="2239042" y="2329053"/>
                </a:moveTo>
                <a:lnTo>
                  <a:pt x="2225326" y="2348103"/>
                </a:lnTo>
                <a:lnTo>
                  <a:pt x="2240852" y="2335625"/>
                </a:lnTo>
                <a:lnTo>
                  <a:pt x="2253615" y="2315528"/>
                </a:lnTo>
                <a:close/>
                <a:moveTo>
                  <a:pt x="2264188" y="2294573"/>
                </a:moveTo>
                <a:cubicBezTo>
                  <a:pt x="2261235" y="2298573"/>
                  <a:pt x="2258282" y="2302478"/>
                  <a:pt x="2255425" y="2306479"/>
                </a:cubicBezTo>
                <a:lnTo>
                  <a:pt x="2264950" y="2297430"/>
                </a:lnTo>
                <a:cubicBezTo>
                  <a:pt x="2267712" y="2293334"/>
                  <a:pt x="2270379" y="2289143"/>
                  <a:pt x="2273046" y="2284952"/>
                </a:cubicBezTo>
                <a:close/>
                <a:moveTo>
                  <a:pt x="2271141" y="2299430"/>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38" y="1043559"/>
                  <a:pt x="4433126" y="1050036"/>
                  <a:pt x="4411409" y="1056323"/>
                </a:cubicBezTo>
                <a:cubicBezTo>
                  <a:pt x="4066696" y="1160311"/>
                  <a:pt x="3734071" y="1300807"/>
                  <a:pt x="3419189" y="1475423"/>
                </a:cubicBezTo>
                <a:cubicBezTo>
                  <a:pt x="3092387" y="1655826"/>
                  <a:pt x="2775585" y="1874330"/>
                  <a:pt x="2450878" y="2143506"/>
                </a:cubicBezTo>
                <a:cubicBezTo>
                  <a:pt x="2389918" y="2193735"/>
                  <a:pt x="2329974" y="2245900"/>
                  <a:pt x="2271046" y="2300002"/>
                </a:cubicBezTo>
                <a:close/>
                <a:moveTo>
                  <a:pt x="2282571" y="2281619"/>
                </a:moveTo>
                <a:cubicBezTo>
                  <a:pt x="2336165" y="2233041"/>
                  <a:pt x="2390521" y="2185861"/>
                  <a:pt x="2445639" y="2140077"/>
                </a:cubicBezTo>
                <a:cubicBezTo>
                  <a:pt x="2770727" y="1870710"/>
                  <a:pt x="3087815" y="1652016"/>
                  <a:pt x="3414903" y="1471422"/>
                </a:cubicBezTo>
                <a:cubicBezTo>
                  <a:pt x="3730240" y="1296717"/>
                  <a:pt x="4063348" y="1156219"/>
                  <a:pt x="4408551" y="1052322"/>
                </a:cubicBezTo>
                <a:cubicBezTo>
                  <a:pt x="4430840" y="1045559"/>
                  <a:pt x="4453128" y="1039082"/>
                  <a:pt x="4475226" y="1032605"/>
                </a:cubicBezTo>
                <a:cubicBezTo>
                  <a:pt x="4464749" y="1001744"/>
                  <a:pt x="4453795" y="970693"/>
                  <a:pt x="4442651" y="939260"/>
                </a:cubicBezTo>
                <a:lnTo>
                  <a:pt x="4419410" y="945833"/>
                </a:lnTo>
                <a:cubicBezTo>
                  <a:pt x="4069157" y="1047576"/>
                  <a:pt x="3732821" y="1192214"/>
                  <a:pt x="3418047" y="1376458"/>
                </a:cubicBezTo>
                <a:cubicBezTo>
                  <a:pt x="3092006" y="1566958"/>
                  <a:pt x="2782062" y="1800225"/>
                  <a:pt x="2470499" y="2090833"/>
                </a:cubicBezTo>
                <a:cubicBezTo>
                  <a:pt x="2411381" y="2146014"/>
                  <a:pt x="2353088" y="2203164"/>
                  <a:pt x="2295620" y="2262283"/>
                </a:cubicBezTo>
                <a:close/>
                <a:moveTo>
                  <a:pt x="2320100" y="2224469"/>
                </a:moveTo>
                <a:lnTo>
                  <a:pt x="2311813" y="2236946"/>
                </a:lnTo>
                <a:cubicBezTo>
                  <a:pt x="2362295" y="2185511"/>
                  <a:pt x="2413381" y="2135696"/>
                  <a:pt x="2465070" y="2087499"/>
                </a:cubicBezTo>
                <a:cubicBezTo>
                  <a:pt x="2776919" y="1796796"/>
                  <a:pt x="3087148" y="1562862"/>
                  <a:pt x="3413570" y="1372553"/>
                </a:cubicBezTo>
                <a:cubicBezTo>
                  <a:pt x="3728990" y="1188468"/>
                  <a:pt x="4065929" y="1044024"/>
                  <a:pt x="4416743" y="942499"/>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5817" y="2186369"/>
                </a:moveTo>
                <a:cubicBezTo>
                  <a:pt x="2391664" y="2134362"/>
                  <a:pt x="2437924" y="2083975"/>
                  <a:pt x="2484597" y="2035207"/>
                </a:cubicBezTo>
                <a:cubicBezTo>
                  <a:pt x="2783300" y="1723073"/>
                  <a:pt x="3086767" y="1474184"/>
                  <a:pt x="3412141" y="1274064"/>
                </a:cubicBezTo>
                <a:cubicBezTo>
                  <a:pt x="3721720" y="1083957"/>
                  <a:pt x="4055972" y="937327"/>
                  <a:pt x="4405504" y="838295"/>
                </a:cubicBezTo>
                <a:cubicBezTo>
                  <a:pt x="4393692" y="806545"/>
                  <a:pt x="4381659" y="775208"/>
                  <a:pt x="4369404" y="744284"/>
                </a:cubicBezTo>
                <a:cubicBezTo>
                  <a:pt x="4031144" y="841474"/>
                  <a:pt x="3709067" y="988022"/>
                  <a:pt x="3413570" y="1179195"/>
                </a:cubicBezTo>
                <a:cubicBezTo>
                  <a:pt x="3089720" y="1388745"/>
                  <a:pt x="2794445" y="1652683"/>
                  <a:pt x="2509742" y="1986058"/>
                </a:cubicBezTo>
                <a:cubicBezTo>
                  <a:pt x="2455259" y="2049558"/>
                  <a:pt x="2401570" y="2115312"/>
                  <a:pt x="2348675" y="2183321"/>
                </a:cubicBezTo>
                <a:close/>
                <a:moveTo>
                  <a:pt x="4331018" y="647795"/>
                </a:moveTo>
                <a:cubicBezTo>
                  <a:pt x="4151899" y="700994"/>
                  <a:pt x="3977475" y="768884"/>
                  <a:pt x="3809524" y="850773"/>
                </a:cubicBezTo>
                <a:cubicBezTo>
                  <a:pt x="3362421" y="1069848"/>
                  <a:pt x="2972276" y="1387507"/>
                  <a:pt x="2616899" y="1822323"/>
                </a:cubicBezTo>
                <a:cubicBezTo>
                  <a:pt x="2543747" y="1911858"/>
                  <a:pt x="2471960" y="2006568"/>
                  <a:pt x="2401538" y="2106454"/>
                </a:cubicBezTo>
                <a:cubicBezTo>
                  <a:pt x="2435320" y="2064417"/>
                  <a:pt x="2469452" y="2023364"/>
                  <a:pt x="2503932" y="1983296"/>
                </a:cubicBezTo>
                <a:cubicBezTo>
                  <a:pt x="2788825" y="1649921"/>
                  <a:pt x="3084957" y="1385507"/>
                  <a:pt x="3408807" y="1175671"/>
                </a:cubicBezTo>
                <a:cubicBezTo>
                  <a:pt x="3705361" y="983998"/>
                  <a:pt x="4028605" y="837188"/>
                  <a:pt x="4368070" y="739997"/>
                </a:cubicBezTo>
                <a:cubicBezTo>
                  <a:pt x="4355751" y="709263"/>
                  <a:pt x="4343400" y="678529"/>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95"/>
                </a:cubicBezTo>
                <a:cubicBezTo>
                  <a:pt x="4470622" y="711200"/>
                  <a:pt x="4510151" y="700977"/>
                  <a:pt x="4550093" y="691325"/>
                </a:cubicBezTo>
                <a:cubicBezTo>
                  <a:pt x="4539520" y="659892"/>
                  <a:pt x="4527900" y="628745"/>
                  <a:pt x="4516660" y="597694"/>
                </a:cubicBezTo>
                <a:close/>
                <a:moveTo>
                  <a:pt x="4707160" y="555498"/>
                </a:moveTo>
                <a:cubicBezTo>
                  <a:pt x="4644803" y="567690"/>
                  <a:pt x="4583589" y="581120"/>
                  <a:pt x="4523518" y="595789"/>
                </a:cubicBezTo>
                <a:cubicBezTo>
                  <a:pt x="4535075" y="627539"/>
                  <a:pt x="4546251" y="658717"/>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54" y="586169"/>
                  <a:pt x="4906519" y="554768"/>
                  <a:pt x="4897565" y="522827"/>
                </a:cubicBezTo>
                <a:close/>
                <a:moveTo>
                  <a:pt x="5091113" y="497110"/>
                </a:moveTo>
                <a:cubicBezTo>
                  <a:pt x="5027613" y="504285"/>
                  <a:pt x="4965288" y="512413"/>
                  <a:pt x="4904137" y="521494"/>
                </a:cubicBezTo>
                <a:cubicBezTo>
                  <a:pt x="4913090" y="553403"/>
                  <a:pt x="4921663" y="584835"/>
                  <a:pt x="4929854" y="616077"/>
                </a:cubicBezTo>
                <a:cubicBezTo>
                  <a:pt x="4989544" y="606870"/>
                  <a:pt x="5050441" y="598551"/>
                  <a:pt x="5112544" y="591122"/>
                </a:cubicBezTo>
                <a:cubicBezTo>
                  <a:pt x="5105781" y="560642"/>
                  <a:pt x="5098542" y="529209"/>
                  <a:pt x="5091018" y="497491"/>
                </a:cubicBezTo>
                <a:close/>
                <a:moveTo>
                  <a:pt x="5285042" y="479108"/>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489"/>
                </a:cubicBezTo>
                <a:close/>
                <a:moveTo>
                  <a:pt x="5478304" y="467582"/>
                </a:moveTo>
                <a:cubicBezTo>
                  <a:pt x="5414772" y="470345"/>
                  <a:pt x="5352669" y="474059"/>
                  <a:pt x="5291614" y="478631"/>
                </a:cubicBezTo>
                <a:cubicBezTo>
                  <a:pt x="5297615" y="509969"/>
                  <a:pt x="5303234" y="540830"/>
                  <a:pt x="5308378" y="571405"/>
                </a:cubicBezTo>
                <a:cubicBezTo>
                  <a:pt x="5367814" y="566452"/>
                  <a:pt x="5428425" y="562261"/>
                  <a:pt x="5490210" y="558832"/>
                </a:cubicBezTo>
                <a:cubicBezTo>
                  <a:pt x="5486591" y="529241"/>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36"/>
                  <a:pt x="5676710" y="551021"/>
                </a:cubicBezTo>
                <a:cubicBezTo>
                  <a:pt x="5674868" y="521938"/>
                  <a:pt x="5672519" y="492316"/>
                  <a:pt x="5669662" y="462153"/>
                </a:cubicBezTo>
                <a:close/>
                <a:moveTo>
                  <a:pt x="5858637" y="461105"/>
                </a:moveTo>
                <a:cubicBezTo>
                  <a:pt x="5796661" y="460534"/>
                  <a:pt x="5735892" y="460724"/>
                  <a:pt x="5676329" y="461677"/>
                </a:cubicBezTo>
                <a:cubicBezTo>
                  <a:pt x="5679187" y="491871"/>
                  <a:pt x="5681472" y="521589"/>
                  <a:pt x="5683378" y="550831"/>
                </a:cubicBezTo>
                <a:cubicBezTo>
                  <a:pt x="5741353" y="549116"/>
                  <a:pt x="5800408" y="548100"/>
                  <a:pt x="5860542" y="547783"/>
                </a:cubicBezTo>
                <a:cubicBezTo>
                  <a:pt x="5860352" y="519779"/>
                  <a:pt x="5859685" y="490823"/>
                  <a:pt x="5858542" y="461486"/>
                </a:cubicBezTo>
                <a:close/>
                <a:moveTo>
                  <a:pt x="5683472" y="555212"/>
                </a:moveTo>
                <a:cubicBezTo>
                  <a:pt x="5685251" y="584803"/>
                  <a:pt x="5686584" y="613855"/>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455"/>
                  <a:pt x="5913851" y="725202"/>
                  <a:pt x="5860638" y="727424"/>
                </a:cubicBezTo>
                <a:cubicBezTo>
                  <a:pt x="5860066" y="735902"/>
                  <a:pt x="5859304" y="744855"/>
                  <a:pt x="5858447" y="753618"/>
                </a:cubicBezTo>
                <a:close/>
                <a:moveTo>
                  <a:pt x="5861018" y="722948"/>
                </a:moveTo>
                <a:cubicBezTo>
                  <a:pt x="5914231" y="720662"/>
                  <a:pt x="5968207" y="718915"/>
                  <a:pt x="6022943" y="717709"/>
                </a:cubicBezTo>
                <a:cubicBezTo>
                  <a:pt x="6022943" y="716947"/>
                  <a:pt x="6022943" y="716375"/>
                  <a:pt x="6022943" y="715613"/>
                </a:cubicBezTo>
                <a:cubicBezTo>
                  <a:pt x="6026690" y="690213"/>
                  <a:pt x="6029865" y="664496"/>
                  <a:pt x="6032468" y="638461"/>
                </a:cubicBezTo>
                <a:cubicBezTo>
                  <a:pt x="5975318" y="638461"/>
                  <a:pt x="5919788" y="639413"/>
                  <a:pt x="5864733" y="640652"/>
                </a:cubicBezTo>
                <a:cubicBezTo>
                  <a:pt x="5864353" y="668592"/>
                  <a:pt x="5863114" y="696024"/>
                  <a:pt x="5861018" y="722948"/>
                </a:cubicBezTo>
                <a:close/>
                <a:moveTo>
                  <a:pt x="5865114" y="461486"/>
                </a:moveTo>
                <a:cubicBezTo>
                  <a:pt x="5866257" y="490823"/>
                  <a:pt x="5866924" y="519779"/>
                  <a:pt x="5867019" y="548164"/>
                </a:cubicBezTo>
                <a:cubicBezTo>
                  <a:pt x="5924169" y="548164"/>
                  <a:pt x="5982018" y="548418"/>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32" y="581120"/>
                  <a:pt x="6043041" y="607886"/>
                  <a:pt x="6040374" y="634365"/>
                </a:cubicBezTo>
                <a:close/>
                <a:moveTo>
                  <a:pt x="6050471" y="465106"/>
                </a:moveTo>
                <a:cubicBezTo>
                  <a:pt x="6049899" y="493617"/>
                  <a:pt x="6048788" y="521589"/>
                  <a:pt x="6047137" y="549021"/>
                </a:cubicBezTo>
                <a:cubicBezTo>
                  <a:pt x="6102509" y="549910"/>
                  <a:pt x="6158770" y="551085"/>
                  <a:pt x="6215920" y="552545"/>
                </a:cubicBezTo>
                <a:cubicBezTo>
                  <a:pt x="6219349" y="526161"/>
                  <a:pt x="6222206" y="499110"/>
                  <a:pt x="6224588" y="471583"/>
                </a:cubicBezTo>
                <a:cubicBezTo>
                  <a:pt x="6165532" y="468979"/>
                  <a:pt x="6107494" y="466820"/>
                  <a:pt x="6050471" y="465106"/>
                </a:cubicBezTo>
                <a:close/>
                <a:moveTo>
                  <a:pt x="6231446" y="472250"/>
                </a:moveTo>
                <a:cubicBezTo>
                  <a:pt x="6229160" y="499809"/>
                  <a:pt x="6226303" y="526764"/>
                  <a:pt x="6222873" y="553117"/>
                </a:cubicBezTo>
                <a:cubicBezTo>
                  <a:pt x="6276499" y="554927"/>
                  <a:pt x="6330982" y="557022"/>
                  <a:pt x="6386322" y="559689"/>
                </a:cubicBezTo>
                <a:cubicBezTo>
                  <a:pt x="6391529" y="534289"/>
                  <a:pt x="6396260" y="508318"/>
                  <a:pt x="6400515" y="481775"/>
                </a:cubicBezTo>
                <a:cubicBezTo>
                  <a:pt x="6343047" y="478155"/>
                  <a:pt x="6286659" y="474980"/>
                  <a:pt x="6231350" y="472250"/>
                </a:cubicBezTo>
                <a:close/>
                <a:moveTo>
                  <a:pt x="6407087" y="481775"/>
                </a:moveTo>
                <a:cubicBezTo>
                  <a:pt x="6402896" y="508254"/>
                  <a:pt x="6398133" y="534257"/>
                  <a:pt x="6392895" y="559594"/>
                </a:cubicBezTo>
                <a:cubicBezTo>
                  <a:pt x="6444520" y="562070"/>
                  <a:pt x="6496876" y="564896"/>
                  <a:pt x="6549962" y="568071"/>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lnTo>
                  <a:pt x="6711411" y="564547"/>
                </a:lnTo>
                <a:cubicBezTo>
                  <a:pt x="6718745" y="545497"/>
                  <a:pt x="6725508" y="526447"/>
                  <a:pt x="6732080" y="506444"/>
                </a:cubicBezTo>
                <a:cubicBezTo>
                  <a:pt x="6679312" y="502539"/>
                  <a:pt x="6627305" y="498158"/>
                  <a:pt x="6576346" y="494157"/>
                </a:cubicBezTo>
                <a:close/>
                <a:moveTo>
                  <a:pt x="6738366" y="507397"/>
                </a:moveTo>
                <a:cubicBezTo>
                  <a:pt x="6731794" y="527304"/>
                  <a:pt x="6724936" y="546830"/>
                  <a:pt x="6717602" y="565880"/>
                </a:cubicBezTo>
                <a:lnTo>
                  <a:pt x="6712458" y="578834"/>
                </a:lnTo>
                <a:cubicBezTo>
                  <a:pt x="6758813" y="582200"/>
                  <a:pt x="6805772" y="585788"/>
                  <a:pt x="6853333" y="589598"/>
                </a:cubicBezTo>
                <a:cubicBezTo>
                  <a:pt x="6863715" y="569500"/>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89"/>
                  <a:pt x="6990493" y="601790"/>
                </a:cubicBezTo>
                <a:cubicBezTo>
                  <a:pt x="7004400" y="580835"/>
                  <a:pt x="7017639" y="559022"/>
                  <a:pt x="7030212" y="536639"/>
                </a:cubicBezTo>
                <a:cubicBezTo>
                  <a:pt x="6983794" y="531622"/>
                  <a:pt x="6937788" y="526860"/>
                  <a:pt x="6892195" y="522351"/>
                </a:cubicBezTo>
                <a:close/>
                <a:moveTo>
                  <a:pt x="7096697" y="543878"/>
                </a:moveTo>
                <a:lnTo>
                  <a:pt x="7036784" y="537401"/>
                </a:lnTo>
                <a:cubicBezTo>
                  <a:pt x="7024211" y="559689"/>
                  <a:pt x="7011067" y="581406"/>
                  <a:pt x="6997256" y="602361"/>
                </a:cubicBezTo>
                <a:cubicBezTo>
                  <a:pt x="7038404" y="605981"/>
                  <a:pt x="7078821" y="608648"/>
                  <a:pt x="7118509" y="610362"/>
                </a:cubicBezTo>
                <a:cubicBezTo>
                  <a:pt x="7134511" y="591312"/>
                  <a:pt x="7149878" y="571405"/>
                  <a:pt x="7164610" y="550640"/>
                </a:cubicBezTo>
                <a:cubicBezTo>
                  <a:pt x="7142512" y="548640"/>
                  <a:pt x="7119938" y="546449"/>
                  <a:pt x="7097078" y="543878"/>
                </a:cubicBezTo>
                <a:close/>
                <a:moveTo>
                  <a:pt x="7171373" y="551212"/>
                </a:moveTo>
                <a:cubicBezTo>
                  <a:pt x="7156704" y="571786"/>
                  <a:pt x="7141464" y="591598"/>
                  <a:pt x="7125653" y="610648"/>
                </a:cubicBezTo>
                <a:cubicBezTo>
                  <a:pt x="7164261" y="612235"/>
                  <a:pt x="7202170" y="612902"/>
                  <a:pt x="7239381" y="612648"/>
                </a:cubicBezTo>
                <a:cubicBezTo>
                  <a:pt x="7257288" y="595503"/>
                  <a:pt x="7274560" y="577596"/>
                  <a:pt x="7291197" y="558927"/>
                </a:cubicBezTo>
                <a:cubicBezTo>
                  <a:pt x="7252209" y="557340"/>
                  <a:pt x="7212394" y="554768"/>
                  <a:pt x="7171754" y="551212"/>
                </a:cubicBezTo>
                <a:close/>
                <a:moveTo>
                  <a:pt x="7298437" y="559213"/>
                </a:moveTo>
                <a:cubicBezTo>
                  <a:pt x="7281958" y="577787"/>
                  <a:pt x="7264908" y="595503"/>
                  <a:pt x="7247287" y="612553"/>
                </a:cubicBezTo>
                <a:cubicBezTo>
                  <a:pt x="7283387" y="612553"/>
                  <a:pt x="7318915" y="611029"/>
                  <a:pt x="7353681" y="608933"/>
                </a:cubicBezTo>
                <a:lnTo>
                  <a:pt x="7355015" y="607886"/>
                </a:lnTo>
                <a:cubicBezTo>
                  <a:pt x="7374065" y="593027"/>
                  <a:pt x="7393115" y="577406"/>
                  <a:pt x="7410736" y="561213"/>
                </a:cubicBezTo>
                <a:cubicBezTo>
                  <a:pt x="7374224" y="561404"/>
                  <a:pt x="7336917" y="560737"/>
                  <a:pt x="7298817" y="559213"/>
                </a:cubicBezTo>
                <a:close/>
                <a:moveTo>
                  <a:pt x="7418737" y="561118"/>
                </a:moveTo>
                <a:cubicBezTo>
                  <a:pt x="7400640" y="577628"/>
                  <a:pt x="7382002" y="593503"/>
                  <a:pt x="7362825" y="608743"/>
                </a:cubicBezTo>
                <a:cubicBezTo>
                  <a:pt x="7396925" y="606584"/>
                  <a:pt x="7430358" y="603409"/>
                  <a:pt x="7463124" y="599218"/>
                </a:cubicBezTo>
                <a:cubicBezTo>
                  <a:pt x="7484205" y="586073"/>
                  <a:pt x="7504684" y="572199"/>
                  <a:pt x="7524560" y="557594"/>
                </a:cubicBezTo>
                <a:cubicBezTo>
                  <a:pt x="7490270" y="559594"/>
                  <a:pt x="7455028" y="560832"/>
                  <a:pt x="7419118" y="561118"/>
                </a:cubicBezTo>
                <a:close/>
                <a:moveTo>
                  <a:pt x="7533799" y="557117"/>
                </a:moveTo>
                <a:lnTo>
                  <a:pt x="7529989" y="559975"/>
                </a:lnTo>
                <a:cubicBezTo>
                  <a:pt x="7511987" y="573215"/>
                  <a:pt x="7493413" y="585788"/>
                  <a:pt x="7474363" y="598075"/>
                </a:cubicBezTo>
                <a:cubicBezTo>
                  <a:pt x="7505129" y="594360"/>
                  <a:pt x="7535228" y="589788"/>
                  <a:pt x="7564850" y="584454"/>
                </a:cubicBezTo>
                <a:cubicBezTo>
                  <a:pt x="7587075" y="573278"/>
                  <a:pt x="7608697" y="561499"/>
                  <a:pt x="7629716" y="549116"/>
                </a:cubicBezTo>
                <a:cubicBezTo>
                  <a:pt x="7598664" y="552545"/>
                  <a:pt x="7566756" y="555117"/>
                  <a:pt x="7534180" y="557117"/>
                </a:cubicBezTo>
                <a:close/>
                <a:moveTo>
                  <a:pt x="7807071" y="520351"/>
                </a:moveTo>
                <a:cubicBezTo>
                  <a:pt x="7786211" y="524828"/>
                  <a:pt x="7764875" y="528923"/>
                  <a:pt x="7743349" y="532733"/>
                </a:cubicBezTo>
                <a:cubicBezTo>
                  <a:pt x="7726490" y="540925"/>
                  <a:pt x="7709250" y="548831"/>
                  <a:pt x="7691724" y="556260"/>
                </a:cubicBezTo>
                <a:cubicBezTo>
                  <a:pt x="7731601" y="545783"/>
                  <a:pt x="7770178" y="533813"/>
                  <a:pt x="7807453" y="520351"/>
                </a:cubicBezTo>
                <a:close/>
                <a:moveTo>
                  <a:pt x="7726395" y="535686"/>
                </a:moveTo>
                <a:cubicBezTo>
                  <a:pt x="7698582" y="540258"/>
                  <a:pt x="7670324" y="544195"/>
                  <a:pt x="7641622" y="547497"/>
                </a:cubicBezTo>
                <a:cubicBezTo>
                  <a:pt x="7621810" y="559435"/>
                  <a:pt x="7601553" y="570738"/>
                  <a:pt x="7580852" y="581406"/>
                </a:cubicBezTo>
                <a:cubicBezTo>
                  <a:pt x="7607999" y="576358"/>
                  <a:pt x="7634669" y="570548"/>
                  <a:pt x="7660958" y="564166"/>
                </a:cubicBezTo>
                <a:cubicBezTo>
                  <a:pt x="7683628" y="555212"/>
                  <a:pt x="7705440" y="545783"/>
                  <a:pt x="7726775" y="535686"/>
                </a:cubicBezTo>
                <a:close/>
                <a:moveTo>
                  <a:pt x="7632478" y="575120"/>
                </a:moveTo>
                <a:cubicBezTo>
                  <a:pt x="7611333" y="579819"/>
                  <a:pt x="7589806" y="584105"/>
                  <a:pt x="7567899" y="587978"/>
                </a:cubicBezTo>
                <a:cubicBezTo>
                  <a:pt x="7550944" y="596551"/>
                  <a:pt x="7533640" y="604711"/>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92"/>
                  <a:pt x="7460362" y="626586"/>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259"/>
                  <a:pt x="7250525" y="685356"/>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413" y="699072"/>
                  <a:pt x="7218236" y="703326"/>
                </a:cubicBezTo>
                <a:cubicBezTo>
                  <a:pt x="7200329" y="712915"/>
                  <a:pt x="7182073" y="722090"/>
                  <a:pt x="7163467" y="730853"/>
                </a:cubicBezTo>
                <a:cubicBezTo>
                  <a:pt x="7205328" y="718932"/>
                  <a:pt x="7246533" y="704816"/>
                  <a:pt x="7286911" y="688562"/>
                </a:cubicBezTo>
                <a:close/>
                <a:moveTo>
                  <a:pt x="7202520" y="706184"/>
                </a:moveTo>
                <a:cubicBezTo>
                  <a:pt x="7174580" y="711137"/>
                  <a:pt x="7146005" y="715359"/>
                  <a:pt x="7116795" y="718852"/>
                </a:cubicBezTo>
                <a:cubicBezTo>
                  <a:pt x="7097745" y="731996"/>
                  <a:pt x="7077456" y="744569"/>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53" y="777853"/>
                  <a:pt x="7073203" y="764150"/>
                  <a:pt x="7111270" y="748475"/>
                </a:cubicBezTo>
                <a:close/>
                <a:moveTo>
                  <a:pt x="7031355" y="765239"/>
                </a:moveTo>
                <a:cubicBezTo>
                  <a:pt x="7003352" y="770319"/>
                  <a:pt x="6974777" y="774668"/>
                  <a:pt x="6945630" y="778288"/>
                </a:cubicBezTo>
                <a:cubicBezTo>
                  <a:pt x="6926580" y="791686"/>
                  <a:pt x="6907245" y="804386"/>
                  <a:pt x="6887623" y="816388"/>
                </a:cubicBezTo>
                <a:cubicBezTo>
                  <a:pt x="6914865" y="810673"/>
                  <a:pt x="6941566" y="804323"/>
                  <a:pt x="6967728" y="797338"/>
                </a:cubicBezTo>
                <a:cubicBezTo>
                  <a:pt x="6989509" y="787305"/>
                  <a:pt x="7010718" y="776605"/>
                  <a:pt x="7031355" y="765239"/>
                </a:cubicBezTo>
                <a:close/>
                <a:moveTo>
                  <a:pt x="6943820" y="808006"/>
                </a:moveTo>
                <a:cubicBezTo>
                  <a:pt x="6921913" y="813530"/>
                  <a:pt x="6899625"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807" y="831342"/>
                  <a:pt x="6805232" y="835438"/>
                  <a:pt x="6775514" y="839819"/>
                </a:cubicBezTo>
                <a:cubicBezTo>
                  <a:pt x="6756464" y="853821"/>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300"/>
                  <a:pt x="6730556" y="881634"/>
                  <a:pt x="6707505" y="886397"/>
                </a:cubicBezTo>
                <a:cubicBezTo>
                  <a:pt x="6690487" y="897001"/>
                  <a:pt x="6673057" y="907098"/>
                  <a:pt x="6655213" y="916686"/>
                </a:cubicBezTo>
                <a:cubicBezTo>
                  <a:pt x="6696220" y="903637"/>
                  <a:pt x="6736423" y="888180"/>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35" y="970158"/>
                  <a:pt x="6569750" y="953839"/>
                  <a:pt x="6608731" y="935069"/>
                </a:cubicBezTo>
                <a:close/>
                <a:moveTo>
                  <a:pt x="6527578" y="954405"/>
                </a:moveTo>
                <a:cubicBezTo>
                  <a:pt x="6499384" y="960247"/>
                  <a:pt x="6470587" y="965295"/>
                  <a:pt x="6441187" y="969550"/>
                </a:cubicBezTo>
                <a:cubicBezTo>
                  <a:pt x="6423375" y="984695"/>
                  <a:pt x="6404801" y="999077"/>
                  <a:pt x="6385656" y="1012889"/>
                </a:cubicBezTo>
                <a:cubicBezTo>
                  <a:pt x="6412706" y="1006412"/>
                  <a:pt x="6439186" y="999173"/>
                  <a:pt x="6464904" y="991172"/>
                </a:cubicBezTo>
                <a:cubicBezTo>
                  <a:pt x="6486430" y="979742"/>
                  <a:pt x="6507290" y="967550"/>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99"/>
                </a:moveTo>
                <a:cubicBezTo>
                  <a:pt x="6335459" y="1028700"/>
                  <a:pt x="6306788" y="1033844"/>
                  <a:pt x="6277642" y="1038320"/>
                </a:cubicBezTo>
                <a:cubicBezTo>
                  <a:pt x="6260116" y="1054259"/>
                  <a:pt x="6241987" y="1069404"/>
                  <a:pt x="6223254" y="1083755"/>
                </a:cubicBezTo>
                <a:cubicBezTo>
                  <a:pt x="6250242" y="1077024"/>
                  <a:pt x="6276531" y="1069404"/>
                  <a:pt x="6302121" y="1060895"/>
                </a:cubicBezTo>
                <a:cubicBezTo>
                  <a:pt x="6323203" y="1048766"/>
                  <a:pt x="6343619" y="1035971"/>
                  <a:pt x="6363367" y="1022509"/>
                </a:cubicBezTo>
                <a:close/>
                <a:moveTo>
                  <a:pt x="6282595" y="1071658"/>
                </a:moveTo>
                <a:cubicBezTo>
                  <a:pt x="6260560" y="1078389"/>
                  <a:pt x="6238081" y="1084517"/>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953"/>
                  <a:pt x="6117019" y="1141984"/>
                  <a:pt x="6142292" y="1133094"/>
                </a:cubicBezTo>
                <a:cubicBezTo>
                  <a:pt x="6162675" y="1120616"/>
                  <a:pt x="6182678" y="1107186"/>
                  <a:pt x="6202109" y="1092994"/>
                </a:cubicBezTo>
                <a:close/>
                <a:moveTo>
                  <a:pt x="6124480" y="1143857"/>
                </a:moveTo>
                <a:cubicBezTo>
                  <a:pt x="6102192" y="1151096"/>
                  <a:pt x="6079427" y="1157732"/>
                  <a:pt x="6056186" y="1163765"/>
                </a:cubicBezTo>
                <a:cubicBezTo>
                  <a:pt x="6040184" y="1176623"/>
                  <a:pt x="6023801" y="1189006"/>
                  <a:pt x="6006751" y="1200722"/>
                </a:cubicBezTo>
                <a:cubicBezTo>
                  <a:pt x="6047179" y="1184604"/>
                  <a:pt x="6086396" y="1165600"/>
                  <a:pt x="6124099" y="1143857"/>
                </a:cubicBezTo>
                <a:close/>
                <a:moveTo>
                  <a:pt x="5985510" y="1208913"/>
                </a:moveTo>
                <a:cubicBezTo>
                  <a:pt x="6005576" y="1195769"/>
                  <a:pt x="6025071" y="1181767"/>
                  <a:pt x="6043994" y="1166908"/>
                </a:cubicBezTo>
                <a:cubicBezTo>
                  <a:pt x="6013704" y="1174655"/>
                  <a:pt x="5983510" y="1182529"/>
                  <a:pt x="5953411" y="1190530"/>
                </a:cubicBezTo>
                <a:cubicBezTo>
                  <a:pt x="5938361" y="1206214"/>
                  <a:pt x="5922740" y="1221327"/>
                  <a:pt x="5906548" y="1235869"/>
                </a:cubicBezTo>
                <a:lnTo>
                  <a:pt x="5945315" y="1223105"/>
                </a:lnTo>
                <a:cubicBezTo>
                  <a:pt x="5958745" y="1218629"/>
                  <a:pt x="5971890" y="1213866"/>
                  <a:pt x="5985129" y="1208913"/>
                </a:cubicBezTo>
                <a:close/>
                <a:moveTo>
                  <a:pt x="5968270" y="1219962"/>
                </a:moveTo>
                <a:lnTo>
                  <a:pt x="5948553" y="1226725"/>
                </a:lnTo>
                <a:cubicBezTo>
                  <a:pt x="5931694" y="1232154"/>
                  <a:pt x="5914930" y="1237774"/>
                  <a:pt x="5898166" y="1243298"/>
                </a:cubicBezTo>
                <a:cubicBezTo>
                  <a:pt x="5883307" y="1256157"/>
                  <a:pt x="5868067" y="1268444"/>
                  <a:pt x="5852256" y="1280160"/>
                </a:cubicBezTo>
                <a:cubicBezTo>
                  <a:pt x="5892370" y="1263006"/>
                  <a:pt x="5931149" y="1242885"/>
                  <a:pt x="5968270" y="1219962"/>
                </a:cubicBezTo>
                <a:close/>
                <a:moveTo>
                  <a:pt x="5884450" y="1247870"/>
                </a:moveTo>
                <a:cubicBezTo>
                  <a:pt x="5852700" y="1258348"/>
                  <a:pt x="5821204" y="1268952"/>
                  <a:pt x="5789962" y="1279684"/>
                </a:cubicBezTo>
                <a:cubicBezTo>
                  <a:pt x="5776056" y="1295210"/>
                  <a:pt x="5761387" y="1310164"/>
                  <a:pt x="5746814" y="1324356"/>
                </a:cubicBezTo>
                <a:lnTo>
                  <a:pt x="5830920" y="1289209"/>
                </a:ln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3922" y="1345121"/>
                  <a:pt x="5710968" y="1356297"/>
                  <a:pt x="5697760" y="1367028"/>
                </a:cubicBezTo>
                <a:close/>
                <a:moveTo>
                  <a:pt x="5722049" y="1339787"/>
                </a:moveTo>
                <a:cubicBezTo>
                  <a:pt x="5690299" y="1353312"/>
                  <a:pt x="5658549" y="1366901"/>
                  <a:pt x="5626799" y="1380553"/>
                </a:cubicBezTo>
                <a:cubicBezTo>
                  <a:pt x="5612988" y="1396746"/>
                  <a:pt x="5598224" y="1412177"/>
                  <a:pt x="5583650" y="1427036"/>
                </a:cubicBezTo>
                <a:lnTo>
                  <a:pt x="5672900" y="1380268"/>
                </a:lnTo>
                <a:cubicBezTo>
                  <a:pt x="5689568" y="1367219"/>
                  <a:pt x="5706142" y="1353788"/>
                  <a:pt x="5722049" y="1339596"/>
                </a:cubicBezTo>
                <a:close/>
                <a:moveTo>
                  <a:pt x="5625370" y="1413129"/>
                </a:moveTo>
                <a:lnTo>
                  <a:pt x="5630513" y="1409700"/>
                </a:lnTo>
                <a:lnTo>
                  <a:pt x="5644992" y="1400175"/>
                </a:lnTo>
                <a:cubicBezTo>
                  <a:pt x="5620417" y="1412875"/>
                  <a:pt x="5595906" y="1425575"/>
                  <a:pt x="5571459" y="1438275"/>
                </a:cubicBezTo>
                <a:cubicBezTo>
                  <a:pt x="5558378" y="1450975"/>
                  <a:pt x="5544852" y="1462945"/>
                  <a:pt x="5530882" y="1474184"/>
                </a:cubicBezTo>
                <a:lnTo>
                  <a:pt x="5530882" y="1474184"/>
                </a:lnTo>
                <a:close/>
                <a:moveTo>
                  <a:pt x="5525644" y="1471994"/>
                </a:moveTo>
                <a:cubicBezTo>
                  <a:pt x="5535169" y="1464374"/>
                  <a:pt x="5544122" y="1456373"/>
                  <a:pt x="5553170" y="1448276"/>
                </a:cubicBezTo>
                <a:cubicBezTo>
                  <a:pt x="5532311" y="1459135"/>
                  <a:pt x="5511642" y="1470089"/>
                  <a:pt x="5491163" y="1480852"/>
                </a:cubicBez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lnTo>
                  <a:pt x="5397628" y="1566291"/>
                </a:lnTo>
                <a:cubicBezTo>
                  <a:pt x="5384197" y="1580102"/>
                  <a:pt x="5370481" y="1594009"/>
                  <a:pt x="5356670" y="1608011"/>
                </a:cubicBezTo>
                <a:cubicBezTo>
                  <a:pt x="5389753" y="1581531"/>
                  <a:pt x="5422519" y="1555242"/>
                  <a:pt x="5454968" y="1529144"/>
                </a:cubicBezTo>
                <a:close/>
                <a:moveTo>
                  <a:pt x="5377244" y="1579245"/>
                </a:moveTo>
                <a:cubicBezTo>
                  <a:pt x="5351463" y="1595628"/>
                  <a:pt x="5325523" y="1612043"/>
                  <a:pt x="5299425" y="1628489"/>
                </a:cubicBezTo>
                <a:cubicBezTo>
                  <a:pt x="5284947" y="1647539"/>
                  <a:pt x="5269897" y="1667351"/>
                  <a:pt x="5254467" y="1687163"/>
                </a:cubicBezTo>
                <a:cubicBezTo>
                  <a:pt x="5277136" y="1669891"/>
                  <a:pt x="5299361" y="1652683"/>
                  <a:pt x="5321142" y="1635538"/>
                </a:cubicBezTo>
                <a:cubicBezTo>
                  <a:pt x="5339811" y="1616678"/>
                  <a:pt x="5358384" y="1597914"/>
                  <a:pt x="5376863" y="1579245"/>
                </a:cubicBezTo>
                <a:close/>
                <a:moveTo>
                  <a:pt x="5291519" y="1665542"/>
                </a:moveTo>
                <a:cubicBezTo>
                  <a:pt x="5275326" y="1678019"/>
                  <a:pt x="5258848" y="1690497"/>
                  <a:pt x="5242275" y="1703070"/>
                </a:cubicBezTo>
                <a:cubicBezTo>
                  <a:pt x="5231416" y="1716786"/>
                  <a:pt x="5220303" y="1730661"/>
                  <a:pt x="5208937" y="1744694"/>
                </a:cubicBezTo>
                <a:cubicBezTo>
                  <a:pt x="5236559" y="1718215"/>
                  <a:pt x="5264087" y="1691735"/>
                  <a:pt x="5290852" y="1665542"/>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555"/>
                </a:cubicBezTo>
                <a:cubicBezTo>
                  <a:pt x="5193030" y="1754410"/>
                  <a:pt x="5208461" y="1735550"/>
                  <a:pt x="5223320" y="1716786"/>
                </a:cubicBezTo>
                <a:close/>
                <a:moveTo>
                  <a:pt x="5151692" y="1804416"/>
                </a:moveTo>
                <a:cubicBezTo>
                  <a:pt x="5137087" y="1817561"/>
                  <a:pt x="5122259" y="1830673"/>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6" y="1998155"/>
                  <a:pt x="4976718" y="2011109"/>
                  <a:pt x="4969383" y="2023777"/>
                </a:cubicBezTo>
                <a:cubicBezTo>
                  <a:pt x="4988370" y="1999964"/>
                  <a:pt x="5007007" y="1975549"/>
                  <a:pt x="5025295" y="1950530"/>
                </a:cubicBezTo>
                <a:close/>
                <a:moveTo>
                  <a:pt x="4975765" y="2000345"/>
                </a:moveTo>
                <a:cubicBezTo>
                  <a:pt x="4958334" y="2017300"/>
                  <a:pt x="4940522" y="2034159"/>
                  <a:pt x="4922234" y="2051114"/>
                </a:cubicBezTo>
                <a:cubicBezTo>
                  <a:pt x="4914361" y="2070799"/>
                  <a:pt x="4906137" y="2090261"/>
                  <a:pt x="4897565" y="2109502"/>
                </a:cubicBezTo>
                <a:cubicBezTo>
                  <a:pt x="4913376" y="2091595"/>
                  <a:pt x="4928902" y="2073497"/>
                  <a:pt x="4944237" y="2054924"/>
                </a:cubicBezTo>
                <a:cubicBezTo>
                  <a:pt x="4955000" y="2036921"/>
                  <a:pt x="4965478" y="2018633"/>
                  <a:pt x="4975765" y="2000345"/>
                </a:cubicBezTo>
                <a:close/>
                <a:moveTo>
                  <a:pt x="4924425" y="2087309"/>
                </a:moveTo>
                <a:cubicBezTo>
                  <a:pt x="4912995" y="2100644"/>
                  <a:pt x="4901470" y="2113788"/>
                  <a:pt x="4889850" y="2126742"/>
                </a:cubicBezTo>
                <a:cubicBezTo>
                  <a:pt x="4883182" y="2141411"/>
                  <a:pt x="4876229" y="2155889"/>
                  <a:pt x="4869275" y="2170176"/>
                </a:cubicBezTo>
                <a:cubicBezTo>
                  <a:pt x="4888262" y="2143189"/>
                  <a:pt x="4906645" y="2115503"/>
                  <a:pt x="4924425" y="2087118"/>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240"/>
                  <a:pt x="4760405" y="2316766"/>
                  <a:pt x="4744974" y="2333816"/>
                </a:cubicBezTo>
                <a:cubicBezTo>
                  <a:pt x="4740021" y="2352866"/>
                  <a:pt x="4734592" y="2372487"/>
                  <a:pt x="4728972" y="2390966"/>
                </a:cubicBezTo>
                <a:cubicBezTo>
                  <a:pt x="4742593" y="2371916"/>
                  <a:pt x="4755928" y="2352866"/>
                  <a:pt x="4768787" y="2333149"/>
                </a:cubicBezTo>
                <a:cubicBezTo>
                  <a:pt x="4776978" y="2316290"/>
                  <a:pt x="4784217" y="2298859"/>
                  <a:pt x="4791075" y="2281142"/>
                </a:cubicBezTo>
                <a:close/>
                <a:moveTo>
                  <a:pt x="4753928" y="2366201"/>
                </a:moveTo>
                <a:cubicBezTo>
                  <a:pt x="4744403" y="2380393"/>
                  <a:pt x="4734021" y="2394776"/>
                  <a:pt x="4723734" y="2408206"/>
                </a:cubicBezTo>
                <a:cubicBezTo>
                  <a:pt x="4718781" y="2423827"/>
                  <a:pt x="4713637" y="2439226"/>
                  <a:pt x="4708303" y="2454402"/>
                </a:cubicBezTo>
                <a:cubicBezTo>
                  <a:pt x="4725003" y="2425700"/>
                  <a:pt x="4740466" y="2396236"/>
                  <a:pt x="4754690" y="2366010"/>
                </a:cubicBezTo>
                <a:close/>
                <a:moveTo>
                  <a:pt x="4712113" y="2423351"/>
                </a:moveTo>
                <a:cubicBezTo>
                  <a:pt x="4698778" y="2440686"/>
                  <a:pt x="4685062" y="2457704"/>
                  <a:pt x="4670965" y="2474405"/>
                </a:cubicBezTo>
                <a:cubicBezTo>
                  <a:pt x="4666774" y="2495645"/>
                  <a:pt x="4662011" y="2516600"/>
                  <a:pt x="4656868" y="2537174"/>
                </a:cubicBezTo>
                <a:cubicBezTo>
                  <a:pt x="4662297" y="2529078"/>
                  <a:pt x="4667726" y="2520887"/>
                  <a:pt x="4673060" y="2512600"/>
                </a:cubicBezTo>
                <a:cubicBezTo>
                  <a:pt x="4678394" y="2504313"/>
                  <a:pt x="4684300" y="2494788"/>
                  <a:pt x="4689729" y="2485739"/>
                </a:cubicBezTo>
                <a:cubicBezTo>
                  <a:pt x="4698175" y="2465419"/>
                  <a:pt x="4705890" y="2444655"/>
                  <a:pt x="4712875" y="2423446"/>
                </a:cubicBezTo>
                <a:close/>
                <a:moveTo>
                  <a:pt x="4676871" y="2517648"/>
                </a:moveTo>
                <a:cubicBezTo>
                  <a:pt x="4668870" y="2530030"/>
                  <a:pt x="4660678" y="2542223"/>
                  <a:pt x="4652296" y="2554224"/>
                </a:cubicBezTo>
                <a:cubicBezTo>
                  <a:pt x="4648581" y="2568226"/>
                  <a:pt x="4644581" y="2582132"/>
                  <a:pt x="4640390" y="2595848"/>
                </a:cubicBezTo>
                <a:cubicBezTo>
                  <a:pt x="4653852" y="2570702"/>
                  <a:pt x="4666266" y="2544667"/>
                  <a:pt x="4677633" y="2517743"/>
                </a:cubicBezTo>
                <a:close/>
                <a:moveTo>
                  <a:pt x="4641628" y="2569274"/>
                </a:moveTo>
                <a:cubicBezTo>
                  <a:pt x="4510183" y="2751106"/>
                  <a:pt x="4329780" y="2891219"/>
                  <a:pt x="4104513" y="2986373"/>
                </a:cubicBezTo>
                <a:cubicBezTo>
                  <a:pt x="3882962" y="3080004"/>
                  <a:pt x="3611499" y="3132963"/>
                  <a:pt x="3297650" y="3143822"/>
                </a:cubicBezTo>
                <a:cubicBezTo>
                  <a:pt x="3256693" y="3145219"/>
                  <a:pt x="3214910" y="3145949"/>
                  <a:pt x="3172301" y="3146012"/>
                </a:cubicBezTo>
                <a:cubicBezTo>
                  <a:pt x="2862072" y="3146012"/>
                  <a:pt x="2506790" y="3108484"/>
                  <a:pt x="2114169" y="3034189"/>
                </a:cubicBezTo>
                <a:cubicBezTo>
                  <a:pt x="2035620" y="3019330"/>
                  <a:pt x="1956657" y="3005201"/>
                  <a:pt x="1877282" y="2991803"/>
                </a:cubicBezTo>
                <a:lnTo>
                  <a:pt x="1857661" y="3031046"/>
                </a:lnTo>
                <a:cubicBezTo>
                  <a:pt x="1937861" y="3047619"/>
                  <a:pt x="2017776" y="3064891"/>
                  <a:pt x="2097405" y="3082862"/>
                </a:cubicBezTo>
                <a:cubicBezTo>
                  <a:pt x="2555081" y="3184970"/>
                  <a:pt x="2960084" y="3235262"/>
                  <a:pt x="3300794" y="3232595"/>
                </a:cubicBezTo>
                <a:cubicBezTo>
                  <a:pt x="3616452" y="3230118"/>
                  <a:pt x="3885438" y="3181922"/>
                  <a:pt x="4100322" y="3089720"/>
                </a:cubicBezTo>
                <a:cubicBezTo>
                  <a:pt x="4333113" y="2989421"/>
                  <a:pt x="4509231" y="2834259"/>
                  <a:pt x="4624197" y="2628138"/>
                </a:cubicBezTo>
                <a:cubicBezTo>
                  <a:pt x="4630579" y="2608707"/>
                  <a:pt x="4636770" y="2589276"/>
                  <a:pt x="4642390" y="2569369"/>
                </a:cubicBezTo>
                <a:close/>
                <a:moveTo>
                  <a:pt x="2077974" y="3135249"/>
                </a:moveTo>
                <a:cubicBezTo>
                  <a:pt x="2596420" y="3269171"/>
                  <a:pt x="3044857" y="3333845"/>
                  <a:pt x="3410522" y="3327559"/>
                </a:cubicBezTo>
                <a:cubicBezTo>
                  <a:pt x="3745706" y="3321844"/>
                  <a:pt x="4019169" y="3256312"/>
                  <a:pt x="4223290" y="3132773"/>
                </a:cubicBezTo>
                <a:cubicBezTo>
                  <a:pt x="4405980" y="3022092"/>
                  <a:pt x="4536091" y="2863692"/>
                  <a:pt x="4612767" y="2659380"/>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609"/>
                  <a:pt x="1998155" y="3114675"/>
                  <a:pt x="2077974" y="3135249"/>
                </a:cubicBezTo>
                <a:close/>
                <a:moveTo>
                  <a:pt x="1829657" y="3073718"/>
                </a:moveTo>
                <a:cubicBezTo>
                  <a:pt x="1836007" y="3060256"/>
                  <a:pt x="1842611" y="3046921"/>
                  <a:pt x="1849469" y="3033713"/>
                </a:cubicBezTo>
                <a:lnTo>
                  <a:pt x="1801844" y="3024188"/>
                </a:lnTo>
                <a:cubicBezTo>
                  <a:pt x="1794891" y="3036761"/>
                  <a:pt x="1787938" y="3049524"/>
                  <a:pt x="1780985" y="3062288"/>
                </a:cubicBezTo>
                <a:close/>
                <a:moveTo>
                  <a:pt x="1774984" y="3060668"/>
                </a:moveTo>
                <a:cubicBezTo>
                  <a:pt x="1781937" y="3048000"/>
                  <a:pt x="1788795" y="3035332"/>
                  <a:pt x="1795748" y="3022568"/>
                </a:cubicBezTo>
                <a:lnTo>
                  <a:pt x="1748123" y="3013043"/>
                </a:lnTo>
                <a:lnTo>
                  <a:pt x="1726121" y="3049048"/>
                </a:lnTo>
                <a:close/>
                <a:moveTo>
                  <a:pt x="1720120" y="3048095"/>
                </a:moveTo>
                <a:cubicBezTo>
                  <a:pt x="1727454" y="3036094"/>
                  <a:pt x="1734693" y="3024092"/>
                  <a:pt x="1742027" y="3012186"/>
                </a:cubicBezTo>
                <a:lnTo>
                  <a:pt x="1694402" y="3002661"/>
                </a:lnTo>
                <a:lnTo>
                  <a:pt x="1671257" y="3036570"/>
                </a:lnTo>
                <a:close/>
                <a:moveTo>
                  <a:pt x="1688306" y="3001709"/>
                </a:moveTo>
                <a:lnTo>
                  <a:pt x="1640681" y="2992660"/>
                </a:lnTo>
                <a:lnTo>
                  <a:pt x="1616393" y="3024569"/>
                </a:lnTo>
                <a:lnTo>
                  <a:pt x="1664970" y="3035427"/>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8679D01-281A-41A5-A617-1FCC170D63CD}"/>
              </a:ext>
            </a:extLst>
          </p:cNvPr>
          <p:cNvSpPr/>
          <p:nvPr/>
        </p:nvSpPr>
        <p:spPr>
          <a:xfrm>
            <a:off x="7926133" y="3227623"/>
            <a:ext cx="4266152" cy="3642949"/>
          </a:xfrm>
          <a:custGeom>
            <a:avLst/>
            <a:gdLst>
              <a:gd name="connsiteX0" fmla="*/ 118491 w 4266152"/>
              <a:gd name="connsiteY0" fmla="*/ 3519696 h 3642949"/>
              <a:gd name="connsiteX1" fmla="*/ 432816 w 4266152"/>
              <a:gd name="connsiteY1" fmla="*/ 3338721 h 3642949"/>
              <a:gd name="connsiteX2" fmla="*/ 573214 w 4266152"/>
              <a:gd name="connsiteY2" fmla="*/ 3277951 h 3642949"/>
              <a:gd name="connsiteX3" fmla="*/ 713041 w 4266152"/>
              <a:gd name="connsiteY3" fmla="*/ 3215944 h 3642949"/>
              <a:gd name="connsiteX4" fmla="*/ 852106 w 4266152"/>
              <a:gd name="connsiteY4" fmla="*/ 3151745 h 3642949"/>
              <a:gd name="connsiteX5" fmla="*/ 994029 w 4266152"/>
              <a:gd name="connsiteY5" fmla="*/ 3084213 h 3642949"/>
              <a:gd name="connsiteX6" fmla="*/ 1128236 w 4266152"/>
              <a:gd name="connsiteY6" fmla="*/ 3017538 h 3642949"/>
              <a:gd name="connsiteX7" fmla="*/ 1264730 w 4266152"/>
              <a:gd name="connsiteY7" fmla="*/ 2946576 h 3642949"/>
              <a:gd name="connsiteX8" fmla="*/ 1398842 w 4266152"/>
              <a:gd name="connsiteY8" fmla="*/ 2873615 h 3642949"/>
              <a:gd name="connsiteX9" fmla="*/ 1532192 w 4266152"/>
              <a:gd name="connsiteY9" fmla="*/ 2797415 h 3642949"/>
              <a:gd name="connsiteX10" fmla="*/ 1663637 w 4266152"/>
              <a:gd name="connsiteY10" fmla="*/ 2717691 h 3642949"/>
              <a:gd name="connsiteX11" fmla="*/ 1793082 w 4266152"/>
              <a:gd name="connsiteY11" fmla="*/ 2634061 h 3642949"/>
              <a:gd name="connsiteX12" fmla="*/ 1920336 w 4266152"/>
              <a:gd name="connsiteY12" fmla="*/ 2546241 h 3642949"/>
              <a:gd name="connsiteX13" fmla="*/ 2039017 w 4266152"/>
              <a:gd name="connsiteY13" fmla="*/ 2456801 h 3642949"/>
              <a:gd name="connsiteX14" fmla="*/ 2045684 w 4266152"/>
              <a:gd name="connsiteY14" fmla="*/ 2452896 h 3642949"/>
              <a:gd name="connsiteX15" fmla="*/ 2124552 w 4266152"/>
              <a:gd name="connsiteY15" fmla="*/ 2383744 h 3642949"/>
              <a:gd name="connsiteX16" fmla="*/ 2175034 w 4266152"/>
              <a:gd name="connsiteY16" fmla="*/ 2345644 h 3642949"/>
              <a:gd name="connsiteX17" fmla="*/ 2210086 w 4266152"/>
              <a:gd name="connsiteY17" fmla="*/ 2310402 h 3642949"/>
              <a:gd name="connsiteX18" fmla="*/ 2214372 w 4266152"/>
              <a:gd name="connsiteY18" fmla="*/ 2306401 h 3642949"/>
              <a:gd name="connsiteX19" fmla="*/ 2325052 w 4266152"/>
              <a:gd name="connsiteY19" fmla="*/ 2203150 h 3642949"/>
              <a:gd name="connsiteX20" fmla="*/ 2466118 w 4266152"/>
              <a:gd name="connsiteY20" fmla="*/ 2041225 h 3642949"/>
              <a:gd name="connsiteX21" fmla="*/ 2587847 w 4266152"/>
              <a:gd name="connsiteY21" fmla="*/ 1874919 h 3642949"/>
              <a:gd name="connsiteX22" fmla="*/ 2698432 w 4266152"/>
              <a:gd name="connsiteY22" fmla="*/ 1698707 h 3642949"/>
              <a:gd name="connsiteX23" fmla="*/ 2789205 w 4266152"/>
              <a:gd name="connsiteY23" fmla="*/ 1532686 h 3642949"/>
              <a:gd name="connsiteX24" fmla="*/ 2876169 w 4266152"/>
              <a:gd name="connsiteY24" fmla="*/ 1352473 h 3642949"/>
              <a:gd name="connsiteX25" fmla="*/ 2945034 w 4266152"/>
              <a:gd name="connsiteY25" fmla="*/ 1192167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5069 h 3642949"/>
              <a:gd name="connsiteX33" fmla="*/ 4079080 w 4266152"/>
              <a:gd name="connsiteY33" fmla="*/ 7066 h 3642949"/>
              <a:gd name="connsiteX34" fmla="*/ 3434429 w 4266152"/>
              <a:gd name="connsiteY34" fmla="*/ 214140 h 3642949"/>
              <a:gd name="connsiteX35" fmla="*/ 3099626 w 4266152"/>
              <a:gd name="connsiteY35" fmla="*/ 782116 h 3642949"/>
              <a:gd name="connsiteX36" fmla="*/ 3523203 w 4266152"/>
              <a:gd name="connsiteY36" fmla="*/ 269004 h 3642949"/>
              <a:gd name="connsiteX37" fmla="*/ 4157472 w 4266152"/>
              <a:gd name="connsiteY37" fmla="*/ 125176 h 3642949"/>
              <a:gd name="connsiteX38" fmla="*/ 4265390 w 4266152"/>
              <a:gd name="connsiteY38" fmla="*/ 133749 h 3642949"/>
              <a:gd name="connsiteX39" fmla="*/ 4265390 w 4266152"/>
              <a:gd name="connsiteY39" fmla="*/ 140226 h 3642949"/>
              <a:gd name="connsiteX40" fmla="*/ 4157186 w 4266152"/>
              <a:gd name="connsiteY40" fmla="*/ 131463 h 3642949"/>
              <a:gd name="connsiteX41" fmla="*/ 3526536 w 4266152"/>
              <a:gd name="connsiteY41" fmla="*/ 274338 h 3642949"/>
              <a:gd name="connsiteX42" fmla="*/ 3086005 w 4266152"/>
              <a:gd name="connsiteY42" fmla="*/ 829836 h 3642949"/>
              <a:gd name="connsiteX43" fmla="*/ 3068670 w 4266152"/>
              <a:gd name="connsiteY43" fmla="*/ 897559 h 3642949"/>
              <a:gd name="connsiteX44" fmla="*/ 3514439 w 4266152"/>
              <a:gd name="connsiteY44" fmla="*/ 402259 h 3642949"/>
              <a:gd name="connsiteX45" fmla="*/ 4152614 w 4266152"/>
              <a:gd name="connsiteY45" fmla="*/ 241667 h 3642949"/>
              <a:gd name="connsiteX46" fmla="*/ 4265581 w 4266152"/>
              <a:gd name="connsiteY46" fmla="*/ 245763 h 3642949"/>
              <a:gd name="connsiteX47" fmla="*/ 4265581 w 4266152"/>
              <a:gd name="connsiteY47" fmla="*/ 252144 h 3642949"/>
              <a:gd name="connsiteX48" fmla="*/ 4152614 w 4266152"/>
              <a:gd name="connsiteY48" fmla="*/ 247954 h 3642949"/>
              <a:gd name="connsiteX49" fmla="*/ 4146899 w 4266152"/>
              <a:gd name="connsiteY49" fmla="*/ 247954 h 3642949"/>
              <a:gd name="connsiteX50" fmla="*/ 3518249 w 4266152"/>
              <a:gd name="connsiteY50" fmla="*/ 407688 h 3642949"/>
              <a:gd name="connsiteX51" fmla="*/ 3063431 w 4266152"/>
              <a:gd name="connsiteY51" fmla="*/ 922705 h 3642949"/>
              <a:gd name="connsiteX52" fmla="*/ 3046190 w 4266152"/>
              <a:gd name="connsiteY52" fmla="*/ 1004810 h 3642949"/>
              <a:gd name="connsiteX53" fmla="*/ 3509581 w 4266152"/>
              <a:gd name="connsiteY53" fmla="*/ 535228 h 3642949"/>
              <a:gd name="connsiteX54" fmla="*/ 4149851 w 4266152"/>
              <a:gd name="connsiteY54" fmla="*/ 359301 h 3642949"/>
              <a:gd name="connsiteX55" fmla="*/ 4265962 w 4266152"/>
              <a:gd name="connsiteY55" fmla="*/ 358539 h 3642949"/>
              <a:gd name="connsiteX56" fmla="*/ 4265962 w 4266152"/>
              <a:gd name="connsiteY56" fmla="*/ 364921 h 3642949"/>
              <a:gd name="connsiteX57" fmla="*/ 4150138 w 4266152"/>
              <a:gd name="connsiteY57" fmla="*/ 365683 h 3642949"/>
              <a:gd name="connsiteX58" fmla="*/ 3512725 w 4266152"/>
              <a:gd name="connsiteY58" fmla="*/ 540657 h 3642949"/>
              <a:gd name="connsiteX59" fmla="*/ 3042856 w 4266152"/>
              <a:gd name="connsiteY59" fmla="*/ 1022622 h 3642949"/>
              <a:gd name="connsiteX60" fmla="*/ 3028950 w 4266152"/>
              <a:gd name="connsiteY60" fmla="*/ 1105394 h 3642949"/>
              <a:gd name="connsiteX61" fmla="*/ 3368992 w 4266152"/>
              <a:gd name="connsiteY61" fmla="*/ 756017 h 3642949"/>
              <a:gd name="connsiteX62" fmla="*/ 4049745 w 4266152"/>
              <a:gd name="connsiteY62" fmla="*/ 487317 h 3642949"/>
              <a:gd name="connsiteX63" fmla="*/ 4265962 w 4266152"/>
              <a:gd name="connsiteY63" fmla="*/ 470458 h 3642949"/>
              <a:gd name="connsiteX64" fmla="*/ 4265962 w 4266152"/>
              <a:gd name="connsiteY64" fmla="*/ 477601 h 3642949"/>
              <a:gd name="connsiteX65" fmla="*/ 4050602 w 4266152"/>
              <a:gd name="connsiteY65" fmla="*/ 494365 h 3642949"/>
              <a:gd name="connsiteX66" fmla="*/ 3372802 w 4266152"/>
              <a:gd name="connsiteY66" fmla="*/ 761923 h 3642949"/>
              <a:gd name="connsiteX67" fmla="*/ 3026855 w 4266152"/>
              <a:gd name="connsiteY67" fmla="*/ 1119872 h 3642949"/>
              <a:gd name="connsiteX68" fmla="*/ 3014949 w 4266152"/>
              <a:gd name="connsiteY68" fmla="*/ 1209407 h 3642949"/>
              <a:gd name="connsiteX69" fmla="*/ 3353848 w 4266152"/>
              <a:gd name="connsiteY69" fmla="*/ 892987 h 3642949"/>
              <a:gd name="connsiteX70" fmla="*/ 4042315 w 4266152"/>
              <a:gd name="connsiteY70" fmla="*/ 609808 h 3642949"/>
              <a:gd name="connsiteX71" fmla="*/ 4265867 w 4266152"/>
              <a:gd name="connsiteY71" fmla="*/ 582376 h 3642949"/>
              <a:gd name="connsiteX72" fmla="*/ 4265867 w 4266152"/>
              <a:gd name="connsiteY72" fmla="*/ 588758 h 3642949"/>
              <a:gd name="connsiteX73" fmla="*/ 4043363 w 4266152"/>
              <a:gd name="connsiteY73" fmla="*/ 616095 h 3642949"/>
              <a:gd name="connsiteX74" fmla="*/ 3357563 w 4266152"/>
              <a:gd name="connsiteY74" fmla="*/ 898225 h 3642949"/>
              <a:gd name="connsiteX75" fmla="*/ 3013615 w 4266152"/>
              <a:gd name="connsiteY75" fmla="*/ 1221218 h 3642949"/>
              <a:gd name="connsiteX76" fmla="*/ 3004090 w 4266152"/>
              <a:gd name="connsiteY76" fmla="*/ 1314658 h 3642949"/>
              <a:gd name="connsiteX77" fmla="*/ 3338417 w 4266152"/>
              <a:gd name="connsiteY77" fmla="*/ 1029385 h 3642949"/>
              <a:gd name="connsiteX78" fmla="*/ 4265867 w 4266152"/>
              <a:gd name="connsiteY78" fmla="*/ 692200 h 3642949"/>
              <a:gd name="connsiteX79" fmla="*/ 4265867 w 4266152"/>
              <a:gd name="connsiteY79" fmla="*/ 698582 h 3642949"/>
              <a:gd name="connsiteX80" fmla="*/ 3341941 w 4266152"/>
              <a:gd name="connsiteY80" fmla="*/ 1034528 h 3642949"/>
              <a:gd name="connsiteX81" fmla="*/ 3003138 w 4266152"/>
              <a:gd name="connsiteY81" fmla="*/ 1324755 h 3642949"/>
              <a:gd name="connsiteX82" fmla="*/ 2999137 w 4266152"/>
              <a:gd name="connsiteY82" fmla="*/ 1376095 h 3642949"/>
              <a:gd name="connsiteX83" fmla="*/ 2996184 w 4266152"/>
              <a:gd name="connsiteY83" fmla="*/ 1421624 h 3642949"/>
              <a:gd name="connsiteX84" fmla="*/ 3322891 w 4266152"/>
              <a:gd name="connsiteY84" fmla="*/ 1165783 h 3642949"/>
              <a:gd name="connsiteX85" fmla="*/ 4265867 w 4266152"/>
              <a:gd name="connsiteY85" fmla="*/ 801928 h 3642949"/>
              <a:gd name="connsiteX86" fmla="*/ 4265867 w 4266152"/>
              <a:gd name="connsiteY86" fmla="*/ 808405 h 3642949"/>
              <a:gd name="connsiteX87" fmla="*/ 3326130 w 4266152"/>
              <a:gd name="connsiteY87" fmla="*/ 1171117 h 3642949"/>
              <a:gd name="connsiteX88" fmla="*/ 2995613 w 4266152"/>
              <a:gd name="connsiteY88" fmla="*/ 1430768 h 3642949"/>
              <a:gd name="connsiteX89" fmla="*/ 2991041 w 4266152"/>
              <a:gd name="connsiteY89" fmla="*/ 1530781 h 3642949"/>
              <a:gd name="connsiteX90" fmla="*/ 3306699 w 4266152"/>
              <a:gd name="connsiteY90" fmla="*/ 1302181 h 3642949"/>
              <a:gd name="connsiteX91" fmla="*/ 4265867 w 4266152"/>
              <a:gd name="connsiteY91" fmla="*/ 910608 h 3642949"/>
              <a:gd name="connsiteX92" fmla="*/ 4265867 w 4266152"/>
              <a:gd name="connsiteY92" fmla="*/ 917085 h 3642949"/>
              <a:gd name="connsiteX93" fmla="*/ 3310033 w 4266152"/>
              <a:gd name="connsiteY93" fmla="*/ 1307610 h 3642949"/>
              <a:gd name="connsiteX94" fmla="*/ 2990659 w 4266152"/>
              <a:gd name="connsiteY94" fmla="*/ 1538972 h 3642949"/>
              <a:gd name="connsiteX95" fmla="*/ 2988469 w 4266152"/>
              <a:gd name="connsiteY95" fmla="*/ 1641366 h 3642949"/>
              <a:gd name="connsiteX96" fmla="*/ 3293269 w 4266152"/>
              <a:gd name="connsiteY96" fmla="*/ 1437341 h 3642949"/>
              <a:gd name="connsiteX97" fmla="*/ 4265771 w 4266152"/>
              <a:gd name="connsiteY97" fmla="*/ 1018240 h 3642949"/>
              <a:gd name="connsiteX98" fmla="*/ 4265771 w 4266152"/>
              <a:gd name="connsiteY98" fmla="*/ 1024908 h 3642949"/>
              <a:gd name="connsiteX99" fmla="*/ 3296602 w 4266152"/>
              <a:gd name="connsiteY99" fmla="*/ 1442388 h 3642949"/>
              <a:gd name="connsiteX100" fmla="*/ 2988278 w 4266152"/>
              <a:gd name="connsiteY100" fmla="*/ 1648891 h 3642949"/>
              <a:gd name="connsiteX101" fmla="*/ 2988278 w 4266152"/>
              <a:gd name="connsiteY101" fmla="*/ 1753665 h 3642949"/>
              <a:gd name="connsiteX102" fmla="*/ 3401568 w 4266152"/>
              <a:gd name="connsiteY102" fmla="*/ 1502968 h 3642949"/>
              <a:gd name="connsiteX103" fmla="*/ 4265771 w 4266152"/>
              <a:gd name="connsiteY103" fmla="*/ 1124825 h 3642949"/>
              <a:gd name="connsiteX104" fmla="*/ 4265771 w 4266152"/>
              <a:gd name="connsiteY104" fmla="*/ 1131588 h 3642949"/>
              <a:gd name="connsiteX105" fmla="*/ 3404616 w 4266152"/>
              <a:gd name="connsiteY105" fmla="*/ 1508587 h 3642949"/>
              <a:gd name="connsiteX106" fmla="*/ 2988374 w 4266152"/>
              <a:gd name="connsiteY106" fmla="*/ 1761191 h 3642949"/>
              <a:gd name="connsiteX107" fmla="*/ 2990564 w 4266152"/>
              <a:gd name="connsiteY107" fmla="*/ 1868728 h 3642949"/>
              <a:gd name="connsiteX108" fmla="*/ 4265771 w 4266152"/>
              <a:gd name="connsiteY108" fmla="*/ 1231124 h 3642949"/>
              <a:gd name="connsiteX109" fmla="*/ 4265771 w 4266152"/>
              <a:gd name="connsiteY109" fmla="*/ 1237887 h 3642949"/>
              <a:gd name="connsiteX110" fmla="*/ 2990755 w 4266152"/>
              <a:gd name="connsiteY110" fmla="*/ 1876062 h 3642949"/>
              <a:gd name="connsiteX111" fmla="*/ 2995136 w 4266152"/>
              <a:gd name="connsiteY111" fmla="*/ 1985313 h 3642949"/>
              <a:gd name="connsiteX112" fmla="*/ 4265771 w 4266152"/>
              <a:gd name="connsiteY112" fmla="*/ 1336280 h 3642949"/>
              <a:gd name="connsiteX113" fmla="*/ 4265771 w 4266152"/>
              <a:gd name="connsiteY113" fmla="*/ 1344376 h 3642949"/>
              <a:gd name="connsiteX114" fmla="*/ 2995422 w 4266152"/>
              <a:gd name="connsiteY114" fmla="*/ 1993505 h 3642949"/>
              <a:gd name="connsiteX115" fmla="*/ 3001804 w 4266152"/>
              <a:gd name="connsiteY115" fmla="*/ 2104567 h 3642949"/>
              <a:gd name="connsiteX116" fmla="*/ 3597688 w 4266152"/>
              <a:gd name="connsiteY116" fmla="*/ 1792242 h 3642949"/>
              <a:gd name="connsiteX117" fmla="*/ 4265771 w 4266152"/>
              <a:gd name="connsiteY117" fmla="*/ 1441722 h 3642949"/>
              <a:gd name="connsiteX118" fmla="*/ 4265771 w 4266152"/>
              <a:gd name="connsiteY118" fmla="*/ 1449151 h 3642949"/>
              <a:gd name="connsiteX119" fmla="*/ 3600641 w 4266152"/>
              <a:gd name="connsiteY119" fmla="*/ 1798148 h 3642949"/>
              <a:gd name="connsiteX120" fmla="*/ 3002280 w 4266152"/>
              <a:gd name="connsiteY120" fmla="*/ 2111710 h 3642949"/>
              <a:gd name="connsiteX121" fmla="*/ 3010566 w 4266152"/>
              <a:gd name="connsiteY121" fmla="*/ 2225058 h 3642949"/>
              <a:gd name="connsiteX122" fmla="*/ 4265867 w 4266152"/>
              <a:gd name="connsiteY122" fmla="*/ 1544878 h 3642949"/>
              <a:gd name="connsiteX123" fmla="*/ 4265867 w 4266152"/>
              <a:gd name="connsiteY123" fmla="*/ 1552212 h 3642949"/>
              <a:gd name="connsiteX124" fmla="*/ 3011234 w 4266152"/>
              <a:gd name="connsiteY124" fmla="*/ 2231344 h 3642949"/>
              <a:gd name="connsiteX125" fmla="*/ 3021425 w 4266152"/>
              <a:gd name="connsiteY125" fmla="*/ 2345073 h 3642949"/>
              <a:gd name="connsiteX126" fmla="*/ 4265867 w 4266152"/>
              <a:gd name="connsiteY126" fmla="*/ 1647462 h 3642949"/>
              <a:gd name="connsiteX127" fmla="*/ 4265867 w 4266152"/>
              <a:gd name="connsiteY127" fmla="*/ 1655082 h 3642949"/>
              <a:gd name="connsiteX128" fmla="*/ 3022092 w 4266152"/>
              <a:gd name="connsiteY128" fmla="*/ 2351741 h 3642949"/>
              <a:gd name="connsiteX129" fmla="*/ 3033999 w 4266152"/>
              <a:gd name="connsiteY129" fmla="*/ 2466898 h 3642949"/>
              <a:gd name="connsiteX130" fmla="*/ 3178207 w 4266152"/>
              <a:gd name="connsiteY130" fmla="*/ 2402318 h 3642949"/>
              <a:gd name="connsiteX131" fmla="*/ 4265867 w 4266152"/>
              <a:gd name="connsiteY131" fmla="*/ 1748237 h 3642949"/>
              <a:gd name="connsiteX132" fmla="*/ 4265867 w 4266152"/>
              <a:gd name="connsiteY132" fmla="*/ 1756047 h 3642949"/>
              <a:gd name="connsiteX133" fmla="*/ 3180873 w 4266152"/>
              <a:gd name="connsiteY133" fmla="*/ 2408033 h 3642949"/>
              <a:gd name="connsiteX134" fmla="*/ 3034760 w 4266152"/>
              <a:gd name="connsiteY134" fmla="*/ 2473565 h 3642949"/>
              <a:gd name="connsiteX135" fmla="*/ 3048286 w 4266152"/>
              <a:gd name="connsiteY135" fmla="*/ 2589294 h 3642949"/>
              <a:gd name="connsiteX136" fmla="*/ 4265867 w 4266152"/>
              <a:gd name="connsiteY136" fmla="*/ 1848439 h 3642949"/>
              <a:gd name="connsiteX137" fmla="*/ 4265867 w 4266152"/>
              <a:gd name="connsiteY137" fmla="*/ 1856536 h 3642949"/>
              <a:gd name="connsiteX138" fmla="*/ 3049143 w 4266152"/>
              <a:gd name="connsiteY138" fmla="*/ 2595866 h 3642949"/>
              <a:gd name="connsiteX139" fmla="*/ 3064383 w 4266152"/>
              <a:gd name="connsiteY139" fmla="*/ 2713024 h 3642949"/>
              <a:gd name="connsiteX140" fmla="*/ 3148013 w 4266152"/>
              <a:gd name="connsiteY140" fmla="*/ 2678163 h 3642949"/>
              <a:gd name="connsiteX141" fmla="*/ 4265867 w 4266152"/>
              <a:gd name="connsiteY141" fmla="*/ 1947309 h 3642949"/>
              <a:gd name="connsiteX142" fmla="*/ 4265867 w 4266152"/>
              <a:gd name="connsiteY142" fmla="*/ 1955786 h 3642949"/>
              <a:gd name="connsiteX143" fmla="*/ 3150585 w 4266152"/>
              <a:gd name="connsiteY143" fmla="*/ 2683973 h 3642949"/>
              <a:gd name="connsiteX144" fmla="*/ 3064860 w 4266152"/>
              <a:gd name="connsiteY144" fmla="*/ 2719501 h 3642949"/>
              <a:gd name="connsiteX145" fmla="*/ 3081433 w 4266152"/>
              <a:gd name="connsiteY145" fmla="*/ 2835991 h 3642949"/>
              <a:gd name="connsiteX146" fmla="*/ 3132868 w 4266152"/>
              <a:gd name="connsiteY146" fmla="*/ 2815037 h 3642949"/>
              <a:gd name="connsiteX147" fmla="*/ 4265390 w 4266152"/>
              <a:gd name="connsiteY147" fmla="*/ 2044655 h 3642949"/>
              <a:gd name="connsiteX148" fmla="*/ 4265390 w 4266152"/>
              <a:gd name="connsiteY148" fmla="*/ 2053513 h 3642949"/>
              <a:gd name="connsiteX149" fmla="*/ 3135345 w 4266152"/>
              <a:gd name="connsiteY149" fmla="*/ 2820942 h 3642949"/>
              <a:gd name="connsiteX150" fmla="*/ 3082385 w 4266152"/>
              <a:gd name="connsiteY150" fmla="*/ 2842373 h 3642949"/>
              <a:gd name="connsiteX151" fmla="*/ 3100483 w 4266152"/>
              <a:gd name="connsiteY151" fmla="*/ 2960007 h 3642949"/>
              <a:gd name="connsiteX152" fmla="*/ 3118295 w 4266152"/>
              <a:gd name="connsiteY152" fmla="*/ 2953054 h 3642949"/>
              <a:gd name="connsiteX153" fmla="*/ 4265390 w 4266152"/>
              <a:gd name="connsiteY153" fmla="*/ 2140857 h 3642949"/>
              <a:gd name="connsiteX154" fmla="*/ 4265390 w 4266152"/>
              <a:gd name="connsiteY154" fmla="*/ 2150382 h 3642949"/>
              <a:gd name="connsiteX155" fmla="*/ 3120676 w 4266152"/>
              <a:gd name="connsiteY155" fmla="*/ 2959245 h 3642949"/>
              <a:gd name="connsiteX156" fmla="*/ 3101626 w 4266152"/>
              <a:gd name="connsiteY156" fmla="*/ 2966770 h 3642949"/>
              <a:gd name="connsiteX157" fmla="*/ 3107627 w 4266152"/>
              <a:gd name="connsiteY157" fmla="*/ 3004203 h 3642949"/>
              <a:gd name="connsiteX158" fmla="*/ 3121057 w 4266152"/>
              <a:gd name="connsiteY158" fmla="*/ 3084499 h 3642949"/>
              <a:gd name="connsiteX159" fmla="*/ 3921157 w 4266152"/>
              <a:gd name="connsiteY159" fmla="*/ 2582913 h 3642949"/>
              <a:gd name="connsiteX160" fmla="*/ 4265867 w 4266152"/>
              <a:gd name="connsiteY160" fmla="*/ 2234964 h 3642949"/>
              <a:gd name="connsiteX161" fmla="*/ 4265867 w 4266152"/>
              <a:gd name="connsiteY161" fmla="*/ 2244489 h 3642949"/>
              <a:gd name="connsiteX162" fmla="*/ 3925634 w 4266152"/>
              <a:gd name="connsiteY162" fmla="*/ 2587389 h 3642949"/>
              <a:gd name="connsiteX163" fmla="*/ 3122485 w 4266152"/>
              <a:gd name="connsiteY163" fmla="*/ 3090690 h 3642949"/>
              <a:gd name="connsiteX164" fmla="*/ 3143345 w 4266152"/>
              <a:gd name="connsiteY164" fmla="*/ 3209181 h 3642949"/>
              <a:gd name="connsiteX165" fmla="*/ 3916395 w 4266152"/>
              <a:gd name="connsiteY165" fmla="*/ 2707214 h 3642949"/>
              <a:gd name="connsiteX166" fmla="*/ 4265867 w 4266152"/>
              <a:gd name="connsiteY166" fmla="*/ 2329262 h 3642949"/>
              <a:gd name="connsiteX167" fmla="*/ 4265867 w 4266152"/>
              <a:gd name="connsiteY167" fmla="*/ 2339453 h 3642949"/>
              <a:gd name="connsiteX168" fmla="*/ 3920776 w 4266152"/>
              <a:gd name="connsiteY168" fmla="*/ 2711785 h 3642949"/>
              <a:gd name="connsiteX169" fmla="*/ 3144488 w 4266152"/>
              <a:gd name="connsiteY169" fmla="*/ 3215563 h 3642949"/>
              <a:gd name="connsiteX170" fmla="*/ 3166015 w 4266152"/>
              <a:gd name="connsiteY170" fmla="*/ 3331387 h 3642949"/>
              <a:gd name="connsiteX171" fmla="*/ 3585115 w 4266152"/>
              <a:gd name="connsiteY171" fmla="*/ 3100881 h 3642949"/>
              <a:gd name="connsiteX172" fmla="*/ 4266153 w 4266152"/>
              <a:gd name="connsiteY172" fmla="*/ 2418511 h 3642949"/>
              <a:gd name="connsiteX173" fmla="*/ 4266153 w 4266152"/>
              <a:gd name="connsiteY173" fmla="*/ 2429179 h 3642949"/>
              <a:gd name="connsiteX174" fmla="*/ 3588735 w 4266152"/>
              <a:gd name="connsiteY174" fmla="*/ 3106025 h 3642949"/>
              <a:gd name="connsiteX175" fmla="*/ 3167444 w 4266152"/>
              <a:gd name="connsiteY175" fmla="*/ 3337769 h 3642949"/>
              <a:gd name="connsiteX176" fmla="*/ 3229070 w 4266152"/>
              <a:gd name="connsiteY176" fmla="*/ 3642569 h 3642949"/>
              <a:gd name="connsiteX177" fmla="*/ 3222593 w 4266152"/>
              <a:gd name="connsiteY177" fmla="*/ 3642569 h 3642949"/>
              <a:gd name="connsiteX178" fmla="*/ 3161539 w 4266152"/>
              <a:gd name="connsiteY178" fmla="*/ 3340055 h 3642949"/>
              <a:gd name="connsiteX179" fmla="*/ 3019520 w 4266152"/>
              <a:gd name="connsiteY179" fmla="*/ 3392442 h 3642949"/>
              <a:gd name="connsiteX180" fmla="*/ 3063335 w 4266152"/>
              <a:gd name="connsiteY180" fmla="*/ 3642569 h 3642949"/>
              <a:gd name="connsiteX181" fmla="*/ 3056191 w 4266152"/>
              <a:gd name="connsiteY181" fmla="*/ 3642569 h 3642949"/>
              <a:gd name="connsiteX182" fmla="*/ 3012567 w 4266152"/>
              <a:gd name="connsiteY182" fmla="*/ 3394919 h 3642949"/>
              <a:gd name="connsiteX183" fmla="*/ 2868168 w 4266152"/>
              <a:gd name="connsiteY183" fmla="*/ 3436638 h 3642949"/>
              <a:gd name="connsiteX184" fmla="*/ 2899029 w 4266152"/>
              <a:gd name="connsiteY184" fmla="*/ 3642950 h 3642949"/>
              <a:gd name="connsiteX185" fmla="*/ 2892551 w 4266152"/>
              <a:gd name="connsiteY185" fmla="*/ 3642950 h 3642949"/>
              <a:gd name="connsiteX186" fmla="*/ 2861977 w 4266152"/>
              <a:gd name="connsiteY186" fmla="*/ 3438257 h 3642949"/>
              <a:gd name="connsiteX187" fmla="*/ 2717482 w 4266152"/>
              <a:gd name="connsiteY187" fmla="*/ 3469404 h 3642949"/>
              <a:gd name="connsiteX188" fmla="*/ 2738724 w 4266152"/>
              <a:gd name="connsiteY188" fmla="*/ 3642950 h 3642949"/>
              <a:gd name="connsiteX189" fmla="*/ 2732341 w 4266152"/>
              <a:gd name="connsiteY189" fmla="*/ 3642950 h 3642949"/>
              <a:gd name="connsiteX190" fmla="*/ 2711101 w 4266152"/>
              <a:gd name="connsiteY190" fmla="*/ 3470547 h 3642949"/>
              <a:gd name="connsiteX191" fmla="*/ 2565273 w 4266152"/>
              <a:gd name="connsiteY191" fmla="*/ 3492264 h 3642949"/>
              <a:gd name="connsiteX192" fmla="*/ 2579751 w 4266152"/>
              <a:gd name="connsiteY192" fmla="*/ 3642950 h 3642949"/>
              <a:gd name="connsiteX193" fmla="*/ 2573370 w 4266152"/>
              <a:gd name="connsiteY193" fmla="*/ 3642950 h 3642949"/>
              <a:gd name="connsiteX194" fmla="*/ 2558987 w 4266152"/>
              <a:gd name="connsiteY194" fmla="*/ 3493026 h 3642949"/>
              <a:gd name="connsiteX195" fmla="*/ 2421064 w 4266152"/>
              <a:gd name="connsiteY195" fmla="*/ 3505599 h 3642949"/>
              <a:gd name="connsiteX196" fmla="*/ 2413445 w 4266152"/>
              <a:gd name="connsiteY196" fmla="*/ 3505599 h 3642949"/>
              <a:gd name="connsiteX197" fmla="*/ 2422970 w 4266152"/>
              <a:gd name="connsiteY197" fmla="*/ 3642473 h 3642949"/>
              <a:gd name="connsiteX198" fmla="*/ 2416588 w 4266152"/>
              <a:gd name="connsiteY198" fmla="*/ 3642473 h 3642949"/>
              <a:gd name="connsiteX199" fmla="*/ 2407063 w 4266152"/>
              <a:gd name="connsiteY199" fmla="*/ 3505980 h 3642949"/>
              <a:gd name="connsiteX200" fmla="*/ 2262474 w 4266152"/>
              <a:gd name="connsiteY200" fmla="*/ 3511219 h 3642949"/>
              <a:gd name="connsiteX201" fmla="*/ 2267616 w 4266152"/>
              <a:gd name="connsiteY201" fmla="*/ 3642473 h 3642949"/>
              <a:gd name="connsiteX202" fmla="*/ 2261235 w 4266152"/>
              <a:gd name="connsiteY202" fmla="*/ 3642473 h 3642949"/>
              <a:gd name="connsiteX203" fmla="*/ 2256091 w 4266152"/>
              <a:gd name="connsiteY203" fmla="*/ 3511219 h 3642949"/>
              <a:gd name="connsiteX204" fmla="*/ 2113216 w 4266152"/>
              <a:gd name="connsiteY204" fmla="*/ 3509600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283 h 3642949"/>
              <a:gd name="connsiteX210" fmla="*/ 1957006 w 4266152"/>
              <a:gd name="connsiteY210" fmla="*/ 3642283 h 3642949"/>
              <a:gd name="connsiteX211" fmla="*/ 1960150 w 4266152"/>
              <a:gd name="connsiteY211" fmla="*/ 3501122 h 3642949"/>
              <a:gd name="connsiteX212" fmla="*/ 1822704 w 4266152"/>
              <a:gd name="connsiteY212" fmla="*/ 3488644 h 3642949"/>
              <a:gd name="connsiteX213" fmla="*/ 1814131 w 4266152"/>
              <a:gd name="connsiteY213" fmla="*/ 3642283 h 3642949"/>
              <a:gd name="connsiteX214" fmla="*/ 1808416 w 4266152"/>
              <a:gd name="connsiteY214" fmla="*/ 3642283 h 3642949"/>
              <a:gd name="connsiteX215" fmla="*/ 1816989 w 4266152"/>
              <a:gd name="connsiteY215" fmla="*/ 3487978 h 3642949"/>
              <a:gd name="connsiteX216" fmla="*/ 1683639 w 4266152"/>
              <a:gd name="connsiteY216" fmla="*/ 3471404 h 3642949"/>
              <a:gd name="connsiteX217" fmla="*/ 1668113 w 4266152"/>
              <a:gd name="connsiteY217" fmla="*/ 3642283 h 3642949"/>
              <a:gd name="connsiteX218" fmla="*/ 1661731 w 4266152"/>
              <a:gd name="connsiteY218" fmla="*/ 3642283 h 3642949"/>
              <a:gd name="connsiteX219" fmla="*/ 1677352 w 4266152"/>
              <a:gd name="connsiteY219" fmla="*/ 3470833 h 3642949"/>
              <a:gd name="connsiteX220" fmla="*/ 1547908 w 4266152"/>
              <a:gd name="connsiteY220" fmla="*/ 3451211 h 3642949"/>
              <a:gd name="connsiteX221" fmla="*/ 1523143 w 4266152"/>
              <a:gd name="connsiteY221" fmla="*/ 3642569 h 3642949"/>
              <a:gd name="connsiteX222" fmla="*/ 1516761 w 4266152"/>
              <a:gd name="connsiteY222" fmla="*/ 3642569 h 3642949"/>
              <a:gd name="connsiteX223" fmla="*/ 1541716 w 4266152"/>
              <a:gd name="connsiteY223" fmla="*/ 3450164 h 3642949"/>
              <a:gd name="connsiteX224" fmla="*/ 1417129 w 4266152"/>
              <a:gd name="connsiteY224" fmla="*/ 3428351 h 3642949"/>
              <a:gd name="connsiteX225" fmla="*/ 1380268 w 4266152"/>
              <a:gd name="connsiteY225" fmla="*/ 3642569 h 3642949"/>
              <a:gd name="connsiteX226" fmla="*/ 1373886 w 4266152"/>
              <a:gd name="connsiteY226" fmla="*/ 3642569 h 3642949"/>
              <a:gd name="connsiteX227" fmla="*/ 1410938 w 4266152"/>
              <a:gd name="connsiteY227" fmla="*/ 3427113 h 3642949"/>
              <a:gd name="connsiteX228" fmla="*/ 1291971 w 4266152"/>
              <a:gd name="connsiteY228" fmla="*/ 3403777 h 3642949"/>
              <a:gd name="connsiteX229" fmla="*/ 1239869 w 4266152"/>
              <a:gd name="connsiteY229" fmla="*/ 3642569 h 3642949"/>
              <a:gd name="connsiteX230" fmla="*/ 1233392 w 4266152"/>
              <a:gd name="connsiteY230" fmla="*/ 3642569 h 3642949"/>
              <a:gd name="connsiteX231" fmla="*/ 1285780 w 4266152"/>
              <a:gd name="connsiteY231" fmla="*/ 3402443 h 3642949"/>
              <a:gd name="connsiteX232" fmla="*/ 1173194 w 4266152"/>
              <a:gd name="connsiteY232" fmla="*/ 3378345 h 3642949"/>
              <a:gd name="connsiteX233" fmla="*/ 1101947 w 4266152"/>
              <a:gd name="connsiteY233" fmla="*/ 3642568 h 3642949"/>
              <a:gd name="connsiteX234" fmla="*/ 1095470 w 4266152"/>
              <a:gd name="connsiteY234" fmla="*/ 3642569 h 3642949"/>
              <a:gd name="connsiteX235" fmla="*/ 1167003 w 4266152"/>
              <a:gd name="connsiteY235" fmla="*/ 3377012 h 3642949"/>
              <a:gd name="connsiteX236" fmla="*/ 1061752 w 4266152"/>
              <a:gd name="connsiteY236" fmla="*/ 3352723 h 3642949"/>
              <a:gd name="connsiteX237" fmla="*/ 1041368 w 4266152"/>
              <a:gd name="connsiteY237" fmla="*/ 3404158 h 3642949"/>
              <a:gd name="connsiteX238" fmla="*/ 966597 w 4266152"/>
              <a:gd name="connsiteY238" fmla="*/ 3642283 h 3642949"/>
              <a:gd name="connsiteX239" fmla="*/ 960025 w 4266152"/>
              <a:gd name="connsiteY239" fmla="*/ 3642283 h 3642949"/>
              <a:gd name="connsiteX240" fmla="*/ 1034796 w 4266152"/>
              <a:gd name="connsiteY240" fmla="*/ 3401776 h 3642949"/>
              <a:gd name="connsiteX241" fmla="*/ 1054798 w 4266152"/>
              <a:gd name="connsiteY241" fmla="*/ 3351103 h 3642949"/>
              <a:gd name="connsiteX242" fmla="*/ 1010317 w 4266152"/>
              <a:gd name="connsiteY242" fmla="*/ 3340435 h 3642949"/>
              <a:gd name="connsiteX243" fmla="*/ 957453 w 4266152"/>
              <a:gd name="connsiteY243" fmla="*/ 3328720 h 3642949"/>
              <a:gd name="connsiteX244" fmla="*/ 833628 w 4266152"/>
              <a:gd name="connsiteY244" fmla="*/ 3642378 h 3642949"/>
              <a:gd name="connsiteX245" fmla="*/ 827341 w 4266152"/>
              <a:gd name="connsiteY245" fmla="*/ 3642378 h 3642949"/>
              <a:gd name="connsiteX246" fmla="*/ 951166 w 4266152"/>
              <a:gd name="connsiteY246" fmla="*/ 3327386 h 3642949"/>
              <a:gd name="connsiteX247" fmla="*/ 859441 w 4266152"/>
              <a:gd name="connsiteY247" fmla="*/ 3312337 h 3642949"/>
              <a:gd name="connsiteX248" fmla="*/ 703516 w 4266152"/>
              <a:gd name="connsiteY248" fmla="*/ 3642759 h 3642949"/>
              <a:gd name="connsiteX249" fmla="*/ 696849 w 4266152"/>
              <a:gd name="connsiteY249" fmla="*/ 3642759 h 3642949"/>
              <a:gd name="connsiteX250" fmla="*/ 851916 w 4266152"/>
              <a:gd name="connsiteY250" fmla="*/ 3311860 h 3642949"/>
              <a:gd name="connsiteX251" fmla="*/ 765524 w 4266152"/>
              <a:gd name="connsiteY251" fmla="*/ 3304526 h 3642949"/>
              <a:gd name="connsiteX252" fmla="*/ 577310 w 4266152"/>
              <a:gd name="connsiteY252" fmla="*/ 3642759 h 3642949"/>
              <a:gd name="connsiteX253" fmla="*/ 570452 w 4266152"/>
              <a:gd name="connsiteY253" fmla="*/ 3642759 h 3642949"/>
              <a:gd name="connsiteX254" fmla="*/ 757809 w 4266152"/>
              <a:gd name="connsiteY254" fmla="*/ 3304145 h 3642949"/>
              <a:gd name="connsiteX255" fmla="*/ 675704 w 4266152"/>
              <a:gd name="connsiteY255" fmla="*/ 3304145 h 3642949"/>
              <a:gd name="connsiteX256" fmla="*/ 453961 w 4266152"/>
              <a:gd name="connsiteY256" fmla="*/ 3642854 h 3642949"/>
              <a:gd name="connsiteX257" fmla="*/ 447008 w 4266152"/>
              <a:gd name="connsiteY257" fmla="*/ 3642854 h 3642949"/>
              <a:gd name="connsiteX258" fmla="*/ 666750 w 4266152"/>
              <a:gd name="connsiteY258" fmla="*/ 3304431 h 3642949"/>
              <a:gd name="connsiteX259" fmla="*/ 591312 w 4266152"/>
              <a:gd name="connsiteY259" fmla="*/ 3311003 h 3642949"/>
              <a:gd name="connsiteX260" fmla="*/ 542830 w 4266152"/>
              <a:gd name="connsiteY260" fmla="*/ 3356152 h 3642949"/>
              <a:gd name="connsiteX261" fmla="*/ 335280 w 4266152"/>
              <a:gd name="connsiteY261" fmla="*/ 3642854 h 3642949"/>
              <a:gd name="connsiteX262" fmla="*/ 328041 w 4266152"/>
              <a:gd name="connsiteY262" fmla="*/ 3642854 h 3642949"/>
              <a:gd name="connsiteX263" fmla="*/ 538353 w 4266152"/>
              <a:gd name="connsiteY263" fmla="*/ 3351675 h 3642949"/>
              <a:gd name="connsiteX264" fmla="*/ 580072 w 4266152"/>
              <a:gd name="connsiteY264" fmla="*/ 3312432 h 3642949"/>
              <a:gd name="connsiteX265" fmla="*/ 511111 w 4266152"/>
              <a:gd name="connsiteY265" fmla="*/ 3324814 h 3642949"/>
              <a:gd name="connsiteX266" fmla="*/ 403764 w 4266152"/>
              <a:gd name="connsiteY266" fmla="*/ 3412825 h 3642949"/>
              <a:gd name="connsiteX267" fmla="*/ 220884 w 4266152"/>
              <a:gd name="connsiteY267" fmla="*/ 3642854 h 3642949"/>
              <a:gd name="connsiteX268" fmla="*/ 213455 w 4266152"/>
              <a:gd name="connsiteY268" fmla="*/ 3642854 h 3642949"/>
              <a:gd name="connsiteX269" fmla="*/ 399383 w 4266152"/>
              <a:gd name="connsiteY269" fmla="*/ 3408253 h 3642949"/>
              <a:gd name="connsiteX270" fmla="*/ 494633 w 4266152"/>
              <a:gd name="connsiteY270" fmla="*/ 3328339 h 3642949"/>
              <a:gd name="connsiteX271" fmla="*/ 434626 w 4266152"/>
              <a:gd name="connsiteY271" fmla="*/ 3345103 h 3642949"/>
              <a:gd name="connsiteX272" fmla="*/ 263176 w 4266152"/>
              <a:gd name="connsiteY272" fmla="*/ 3468928 h 3642949"/>
              <a:gd name="connsiteX273" fmla="*/ 110776 w 4266152"/>
              <a:gd name="connsiteY273" fmla="*/ 3642759 h 3642949"/>
              <a:gd name="connsiteX274" fmla="*/ 102965 w 4266152"/>
              <a:gd name="connsiteY274" fmla="*/ 3642759 h 3642949"/>
              <a:gd name="connsiteX275" fmla="*/ 258413 w 4266152"/>
              <a:gd name="connsiteY275" fmla="*/ 3464260 h 3642949"/>
              <a:gd name="connsiteX276" fmla="*/ 403003 w 4266152"/>
              <a:gd name="connsiteY276" fmla="*/ 3355580 h 3642949"/>
              <a:gd name="connsiteX277" fmla="*/ 122491 w 4266152"/>
              <a:gd name="connsiteY277" fmla="*/ 3524459 h 3642949"/>
              <a:gd name="connsiteX278" fmla="*/ 8191 w 4266152"/>
              <a:gd name="connsiteY278" fmla="*/ 3642759 h 3642949"/>
              <a:gd name="connsiteX279" fmla="*/ 0 w 4266152"/>
              <a:gd name="connsiteY279" fmla="*/ 3642759 h 3642949"/>
              <a:gd name="connsiteX280" fmla="*/ 118491 w 4266152"/>
              <a:gd name="connsiteY280" fmla="*/ 3519696 h 3642949"/>
              <a:gd name="connsiteX281" fmla="*/ 604266 w 4266152"/>
              <a:gd name="connsiteY281" fmla="*/ 3268807 h 3642949"/>
              <a:gd name="connsiteX282" fmla="*/ 649224 w 4266152"/>
              <a:gd name="connsiteY282" fmla="*/ 3257378 h 3642949"/>
              <a:gd name="connsiteX283" fmla="*/ 686562 w 4266152"/>
              <a:gd name="connsiteY283" fmla="*/ 3232136 h 3642949"/>
              <a:gd name="connsiteX284" fmla="*/ 604170 w 4266152"/>
              <a:gd name="connsiteY284" fmla="*/ 3268426 h 3642949"/>
              <a:gd name="connsiteX285" fmla="*/ 665321 w 4266152"/>
              <a:gd name="connsiteY285" fmla="*/ 3253758 h 3642949"/>
              <a:gd name="connsiteX286" fmla="*/ 729139 w 4266152"/>
              <a:gd name="connsiteY286" fmla="*/ 3243185 h 3642949"/>
              <a:gd name="connsiteX287" fmla="*/ 776192 w 4266152"/>
              <a:gd name="connsiteY287" fmla="*/ 3203942 h 3642949"/>
              <a:gd name="connsiteX288" fmla="*/ 715423 w 4266152"/>
              <a:gd name="connsiteY288" fmla="*/ 3221754 h 3642949"/>
              <a:gd name="connsiteX289" fmla="*/ 665416 w 4266152"/>
              <a:gd name="connsiteY289" fmla="*/ 3253758 h 3642949"/>
              <a:gd name="connsiteX290" fmla="*/ 2253615 w 4266152"/>
              <a:gd name="connsiteY290" fmla="*/ 3272808 h 3642949"/>
              <a:gd name="connsiteX291" fmla="*/ 2118456 w 4266152"/>
              <a:gd name="connsiteY291" fmla="*/ 3277094 h 3642949"/>
              <a:gd name="connsiteX292" fmla="*/ 2115121 w 4266152"/>
              <a:gd name="connsiteY292" fmla="*/ 3385679 h 3642949"/>
              <a:gd name="connsiteX293" fmla="*/ 2253901 w 4266152"/>
              <a:gd name="connsiteY293" fmla="*/ 3384727 h 3642949"/>
              <a:gd name="connsiteX294" fmla="*/ 2253520 w 4266152"/>
              <a:gd name="connsiteY294" fmla="*/ 3272903 h 3642949"/>
              <a:gd name="connsiteX295" fmla="*/ 2255519 w 4266152"/>
              <a:gd name="connsiteY295" fmla="*/ 3156984 h 3642949"/>
              <a:gd name="connsiteX296" fmla="*/ 2124456 w 4266152"/>
              <a:gd name="connsiteY296" fmla="*/ 3164890 h 3642949"/>
              <a:gd name="connsiteX297" fmla="*/ 2118741 w 4266152"/>
              <a:gd name="connsiteY297" fmla="*/ 3270808 h 3642949"/>
              <a:gd name="connsiteX298" fmla="*/ 2253615 w 4266152"/>
              <a:gd name="connsiteY298" fmla="*/ 3266426 h 3642949"/>
              <a:gd name="connsiteX299" fmla="*/ 2255425 w 4266152"/>
              <a:gd name="connsiteY299" fmla="*/ 3157079 h 3642949"/>
              <a:gd name="connsiteX300" fmla="*/ 2118551 w 4266152"/>
              <a:gd name="connsiteY300" fmla="*/ 3158794 h 3642949"/>
              <a:gd name="connsiteX301" fmla="*/ 2123694 w 4266152"/>
              <a:gd name="connsiteY301" fmla="*/ 3089452 h 3642949"/>
              <a:gd name="connsiteX302" fmla="*/ 2126647 w 4266152"/>
              <a:gd name="connsiteY302" fmla="*/ 3055162 h 3642949"/>
              <a:gd name="connsiteX303" fmla="*/ 2002822 w 4266152"/>
              <a:gd name="connsiteY303" fmla="*/ 3062496 h 3642949"/>
              <a:gd name="connsiteX304" fmla="*/ 1994249 w 4266152"/>
              <a:gd name="connsiteY304" fmla="*/ 3129171 h 3642949"/>
              <a:gd name="connsiteX305" fmla="*/ 1990630 w 4266152"/>
              <a:gd name="connsiteY305" fmla="*/ 3161651 h 3642949"/>
              <a:gd name="connsiteX306" fmla="*/ 2118456 w 4266152"/>
              <a:gd name="connsiteY306" fmla="*/ 3158889 h 3642949"/>
              <a:gd name="connsiteX307" fmla="*/ 2898648 w 4266152"/>
              <a:gd name="connsiteY307" fmla="*/ 1373523 h 3642949"/>
              <a:gd name="connsiteX308" fmla="*/ 2878550 w 4266152"/>
              <a:gd name="connsiteY308" fmla="*/ 1456009 h 3642949"/>
              <a:gd name="connsiteX309" fmla="*/ 2932557 w 4266152"/>
              <a:gd name="connsiteY309" fmla="*/ 1392478 h 3642949"/>
              <a:gd name="connsiteX310" fmla="*/ 2946845 w 4266152"/>
              <a:gd name="connsiteY310" fmla="*/ 1306276 h 3642949"/>
              <a:gd name="connsiteX311" fmla="*/ 2898552 w 4266152"/>
              <a:gd name="connsiteY311" fmla="*/ 1373618 h 3642949"/>
              <a:gd name="connsiteX312" fmla="*/ 2949417 w 4266152"/>
              <a:gd name="connsiteY312" fmla="*/ 1292275 h 3642949"/>
              <a:gd name="connsiteX313" fmla="*/ 2965323 w 4266152"/>
              <a:gd name="connsiteY313" fmla="*/ 1212074 h 3642949"/>
              <a:gd name="connsiteX314" fmla="*/ 2925413 w 4266152"/>
              <a:gd name="connsiteY314" fmla="*/ 1277987 h 3642949"/>
              <a:gd name="connsiteX315" fmla="*/ 2925413 w 4266152"/>
              <a:gd name="connsiteY315" fmla="*/ 1278844 h 3642949"/>
              <a:gd name="connsiteX316" fmla="*/ 2903887 w 4266152"/>
              <a:gd name="connsiteY316" fmla="*/ 1355616 h 3642949"/>
              <a:gd name="connsiteX317" fmla="*/ 2949321 w 4266152"/>
              <a:gd name="connsiteY317" fmla="*/ 1292370 h 3642949"/>
              <a:gd name="connsiteX318" fmla="*/ 962787 w 4266152"/>
              <a:gd name="connsiteY318" fmla="*/ 3172034 h 3642949"/>
              <a:gd name="connsiteX319" fmla="*/ 1043083 w 4266152"/>
              <a:gd name="connsiteY319" fmla="*/ 3172700 h 3642949"/>
              <a:gd name="connsiteX320" fmla="*/ 1078325 w 4266152"/>
              <a:gd name="connsiteY320" fmla="*/ 3125075 h 3642949"/>
              <a:gd name="connsiteX321" fmla="*/ 1087374 w 4266152"/>
              <a:gd name="connsiteY321" fmla="*/ 3113741 h 3642949"/>
              <a:gd name="connsiteX322" fmla="*/ 1011174 w 4266152"/>
              <a:gd name="connsiteY322" fmla="*/ 3120598 h 3642949"/>
              <a:gd name="connsiteX323" fmla="*/ 962787 w 4266152"/>
              <a:gd name="connsiteY323" fmla="*/ 3172034 h 3642949"/>
              <a:gd name="connsiteX324" fmla="*/ 1000887 w 4266152"/>
              <a:gd name="connsiteY324" fmla="*/ 3121837 h 3642949"/>
              <a:gd name="connsiteX325" fmla="*/ 931736 w 4266152"/>
              <a:gd name="connsiteY325" fmla="*/ 3135076 h 3642949"/>
              <a:gd name="connsiteX326" fmla="*/ 880681 w 4266152"/>
              <a:gd name="connsiteY326" fmla="*/ 3178130 h 3642949"/>
              <a:gd name="connsiteX327" fmla="*/ 954119 w 4266152"/>
              <a:gd name="connsiteY327" fmla="*/ 3172319 h 3642949"/>
              <a:gd name="connsiteX328" fmla="*/ 1000982 w 4266152"/>
              <a:gd name="connsiteY328" fmla="*/ 3121837 h 3642949"/>
              <a:gd name="connsiteX329" fmla="*/ 2815590 w 4266152"/>
              <a:gd name="connsiteY329" fmla="*/ 3055162 h 3642949"/>
              <a:gd name="connsiteX330" fmla="*/ 2804351 w 4266152"/>
              <a:gd name="connsiteY330" fmla="*/ 2937147 h 3642949"/>
              <a:gd name="connsiteX331" fmla="*/ 2674810 w 4266152"/>
              <a:gd name="connsiteY331" fmla="*/ 2971342 h 3642949"/>
              <a:gd name="connsiteX332" fmla="*/ 2682240 w 4266152"/>
              <a:gd name="connsiteY332" fmla="*/ 3088118 h 3642949"/>
              <a:gd name="connsiteX333" fmla="*/ 2815685 w 4266152"/>
              <a:gd name="connsiteY333" fmla="*/ 3055066 h 3642949"/>
              <a:gd name="connsiteX334" fmla="*/ 2682240 w 4266152"/>
              <a:gd name="connsiteY334" fmla="*/ 3094500 h 3642949"/>
              <a:gd name="connsiteX335" fmla="*/ 2691765 w 4266152"/>
              <a:gd name="connsiteY335" fmla="*/ 3212039 h 3642949"/>
              <a:gd name="connsiteX336" fmla="*/ 2829020 w 4266152"/>
              <a:gd name="connsiteY336" fmla="*/ 3180034 h 3642949"/>
              <a:gd name="connsiteX337" fmla="*/ 2816067 w 4266152"/>
              <a:gd name="connsiteY337" fmla="*/ 3061639 h 3642949"/>
              <a:gd name="connsiteX338" fmla="*/ 2682812 w 4266152"/>
              <a:gd name="connsiteY338" fmla="*/ 3094405 h 3642949"/>
              <a:gd name="connsiteX339" fmla="*/ 2803302 w 4266152"/>
              <a:gd name="connsiteY339" fmla="*/ 2930670 h 3642949"/>
              <a:gd name="connsiteX340" fmla="*/ 2800064 w 4266152"/>
              <a:gd name="connsiteY340" fmla="*/ 2893141 h 3642949"/>
              <a:gd name="connsiteX341" fmla="*/ 2793968 w 4266152"/>
              <a:gd name="connsiteY341" fmla="*/ 2815227 h 3642949"/>
              <a:gd name="connsiteX342" fmla="*/ 2668714 w 4266152"/>
              <a:gd name="connsiteY342" fmla="*/ 2851041 h 3642949"/>
              <a:gd name="connsiteX343" fmla="*/ 2673953 w 4266152"/>
              <a:gd name="connsiteY343" fmla="*/ 2965341 h 3642949"/>
              <a:gd name="connsiteX344" fmla="*/ 2803874 w 4266152"/>
              <a:gd name="connsiteY344" fmla="*/ 2930575 h 3642949"/>
              <a:gd name="connsiteX345" fmla="*/ 2793777 w 4266152"/>
              <a:gd name="connsiteY345" fmla="*/ 2808750 h 3642949"/>
              <a:gd name="connsiteX346" fmla="*/ 2786349 w 4266152"/>
              <a:gd name="connsiteY346" fmla="*/ 2693402 h 3642949"/>
              <a:gd name="connsiteX347" fmla="*/ 2665380 w 4266152"/>
              <a:gd name="connsiteY347" fmla="*/ 2731502 h 3642949"/>
              <a:gd name="connsiteX348" fmla="*/ 2668714 w 4266152"/>
              <a:gd name="connsiteY348" fmla="*/ 2844850 h 3642949"/>
              <a:gd name="connsiteX349" fmla="*/ 2794063 w 4266152"/>
              <a:gd name="connsiteY349" fmla="*/ 2808655 h 3642949"/>
              <a:gd name="connsiteX350" fmla="*/ 2981706 w 4266152"/>
              <a:gd name="connsiteY350" fmla="*/ 1654415 h 3642949"/>
              <a:gd name="connsiteX351" fmla="*/ 2903219 w 4266152"/>
              <a:gd name="connsiteY351" fmla="*/ 1713279 h 3642949"/>
              <a:gd name="connsiteX352" fmla="*/ 2902172 w 4266152"/>
              <a:gd name="connsiteY352" fmla="*/ 1727662 h 3642949"/>
              <a:gd name="connsiteX353" fmla="*/ 2897029 w 4266152"/>
              <a:gd name="connsiteY353" fmla="*/ 1815864 h 3642949"/>
              <a:gd name="connsiteX354" fmla="*/ 2981801 w 4266152"/>
              <a:gd name="connsiteY354" fmla="*/ 1758714 h 3642949"/>
              <a:gd name="connsiteX355" fmla="*/ 2981991 w 4266152"/>
              <a:gd name="connsiteY355" fmla="*/ 1654320 h 3642949"/>
              <a:gd name="connsiteX356" fmla="*/ 2897124 w 4266152"/>
              <a:gd name="connsiteY356" fmla="*/ 1709946 h 3642949"/>
              <a:gd name="connsiteX357" fmla="*/ 2905411 w 4266152"/>
              <a:gd name="connsiteY357" fmla="*/ 1611172 h 3642949"/>
              <a:gd name="connsiteX358" fmla="*/ 2835592 w 4266152"/>
              <a:gd name="connsiteY358" fmla="*/ 1673560 h 3642949"/>
              <a:gd name="connsiteX359" fmla="*/ 2820734 w 4266152"/>
              <a:gd name="connsiteY359" fmla="*/ 1769763 h 3642949"/>
              <a:gd name="connsiteX360" fmla="*/ 2897409 w 4266152"/>
              <a:gd name="connsiteY360" fmla="*/ 1709851 h 3642949"/>
              <a:gd name="connsiteX361" fmla="*/ 2846641 w 4266152"/>
              <a:gd name="connsiteY361" fmla="*/ 1578977 h 3642949"/>
              <a:gd name="connsiteX362" fmla="*/ 2788063 w 4266152"/>
              <a:gd name="connsiteY362" fmla="*/ 1642985 h 3642949"/>
              <a:gd name="connsiteX363" fmla="*/ 2764536 w 4266152"/>
              <a:gd name="connsiteY363" fmla="*/ 1731853 h 3642949"/>
              <a:gd name="connsiteX364" fmla="*/ 2830354 w 4266152"/>
              <a:gd name="connsiteY364" fmla="*/ 1670227 h 3642949"/>
              <a:gd name="connsiteX365" fmla="*/ 2846641 w 4266152"/>
              <a:gd name="connsiteY365" fmla="*/ 1578977 h 3642949"/>
              <a:gd name="connsiteX366" fmla="*/ 2828639 w 4266152"/>
              <a:gd name="connsiteY366" fmla="*/ 1680513 h 3642949"/>
              <a:gd name="connsiteX367" fmla="*/ 2761964 w 4266152"/>
              <a:gd name="connsiteY367" fmla="*/ 1743569 h 3642949"/>
              <a:gd name="connsiteX368" fmla="*/ 2740151 w 4266152"/>
              <a:gd name="connsiteY368" fmla="*/ 1836057 h 3642949"/>
              <a:gd name="connsiteX369" fmla="*/ 2814638 w 4266152"/>
              <a:gd name="connsiteY369" fmla="*/ 1775383 h 3642949"/>
              <a:gd name="connsiteX370" fmla="*/ 2828258 w 4266152"/>
              <a:gd name="connsiteY370" fmla="*/ 1680513 h 3642949"/>
              <a:gd name="connsiteX371" fmla="*/ 1282636 w 4266152"/>
              <a:gd name="connsiteY371" fmla="*/ 3116598 h 3642949"/>
              <a:gd name="connsiteX372" fmla="*/ 1377886 w 4266152"/>
              <a:gd name="connsiteY372" fmla="*/ 3127742 h 3642949"/>
              <a:gd name="connsiteX373" fmla="*/ 1412177 w 4266152"/>
              <a:gd name="connsiteY373" fmla="*/ 3052400 h 3642949"/>
              <a:gd name="connsiteX374" fmla="*/ 1354550 w 4266152"/>
              <a:gd name="connsiteY374" fmla="*/ 3048113 h 3642949"/>
              <a:gd name="connsiteX375" fmla="*/ 1323404 w 4266152"/>
              <a:gd name="connsiteY375" fmla="*/ 3046018 h 3642949"/>
              <a:gd name="connsiteX376" fmla="*/ 1282636 w 4266152"/>
              <a:gd name="connsiteY376" fmla="*/ 3116598 h 3642949"/>
              <a:gd name="connsiteX377" fmla="*/ 1315688 w 4266152"/>
              <a:gd name="connsiteY377" fmla="*/ 3045637 h 3642949"/>
              <a:gd name="connsiteX378" fmla="*/ 1233868 w 4266152"/>
              <a:gd name="connsiteY378" fmla="*/ 3045637 h 3642949"/>
              <a:gd name="connsiteX379" fmla="*/ 1189387 w 4266152"/>
              <a:gd name="connsiteY379" fmla="*/ 3107835 h 3642949"/>
              <a:gd name="connsiteX380" fmla="*/ 1268920 w 4266152"/>
              <a:gd name="connsiteY380" fmla="*/ 3115264 h 3642949"/>
              <a:gd name="connsiteX381" fmla="*/ 1275874 w 4266152"/>
              <a:gd name="connsiteY381" fmla="*/ 3116122 h 3642949"/>
              <a:gd name="connsiteX382" fmla="*/ 1315688 w 4266152"/>
              <a:gd name="connsiteY382" fmla="*/ 3045637 h 3642949"/>
              <a:gd name="connsiteX383" fmla="*/ 2885980 w 4266152"/>
              <a:gd name="connsiteY383" fmla="*/ 2046464 h 3642949"/>
              <a:gd name="connsiteX384" fmla="*/ 2886837 w 4266152"/>
              <a:gd name="connsiteY384" fmla="*/ 1940070 h 3642949"/>
              <a:gd name="connsiteX385" fmla="*/ 2795778 w 4266152"/>
              <a:gd name="connsiteY385" fmla="*/ 1996172 h 3642949"/>
              <a:gd name="connsiteX386" fmla="*/ 2789205 w 4266152"/>
              <a:gd name="connsiteY386" fmla="*/ 2099804 h 3642949"/>
              <a:gd name="connsiteX387" fmla="*/ 2788825 w 4266152"/>
              <a:gd name="connsiteY387" fmla="*/ 2107234 h 3642949"/>
              <a:gd name="connsiteX388" fmla="*/ 2784920 w 4266152"/>
              <a:gd name="connsiteY388" fmla="*/ 2213152 h 3642949"/>
              <a:gd name="connsiteX389" fmla="*/ 2887409 w 4266152"/>
              <a:gd name="connsiteY389" fmla="*/ 2162288 h 3642949"/>
              <a:gd name="connsiteX390" fmla="*/ 2885980 w 4266152"/>
              <a:gd name="connsiteY390" fmla="*/ 2053798 h 3642949"/>
              <a:gd name="connsiteX391" fmla="*/ 2789491 w 4266152"/>
              <a:gd name="connsiteY391" fmla="*/ 1992934 h 3642949"/>
              <a:gd name="connsiteX392" fmla="*/ 2799016 w 4266152"/>
              <a:gd name="connsiteY392" fmla="*/ 1891969 h 3642949"/>
              <a:gd name="connsiteX393" fmla="*/ 2715673 w 4266152"/>
              <a:gd name="connsiteY393" fmla="*/ 1951309 h 3642949"/>
              <a:gd name="connsiteX394" fmla="*/ 2700052 w 4266152"/>
              <a:gd name="connsiteY394" fmla="*/ 2048655 h 3642949"/>
              <a:gd name="connsiteX395" fmla="*/ 2789491 w 4266152"/>
              <a:gd name="connsiteY395" fmla="*/ 1992553 h 3642949"/>
              <a:gd name="connsiteX396" fmla="*/ 2708148 w 4266152"/>
              <a:gd name="connsiteY396" fmla="*/ 1956644 h 3642949"/>
              <a:gd name="connsiteX397" fmla="*/ 2625471 w 4266152"/>
              <a:gd name="connsiteY397" fmla="*/ 2016841 h 3642949"/>
              <a:gd name="connsiteX398" fmla="*/ 2603468 w 4266152"/>
              <a:gd name="connsiteY398" fmla="*/ 2109139 h 3642949"/>
              <a:gd name="connsiteX399" fmla="*/ 2692813 w 4266152"/>
              <a:gd name="connsiteY399" fmla="*/ 2053131 h 3642949"/>
              <a:gd name="connsiteX400" fmla="*/ 2708148 w 4266152"/>
              <a:gd name="connsiteY400" fmla="*/ 1956262 h 3642949"/>
              <a:gd name="connsiteX401" fmla="*/ 2601659 w 4266152"/>
              <a:gd name="connsiteY401" fmla="*/ 2117807 h 3642949"/>
              <a:gd name="connsiteX402" fmla="*/ 2583752 w 4266152"/>
              <a:gd name="connsiteY402" fmla="*/ 2212294 h 3642949"/>
              <a:gd name="connsiteX403" fmla="*/ 2679573 w 4266152"/>
              <a:gd name="connsiteY403" fmla="*/ 2160288 h 3642949"/>
              <a:gd name="connsiteX404" fmla="*/ 2691670 w 4266152"/>
              <a:gd name="connsiteY404" fmla="*/ 2061419 h 3642949"/>
              <a:gd name="connsiteX405" fmla="*/ 2196846 w 4266152"/>
              <a:gd name="connsiteY405" fmla="*/ 2641682 h 3642949"/>
              <a:gd name="connsiteX406" fmla="*/ 2304955 w 4266152"/>
              <a:gd name="connsiteY406" fmla="*/ 2611392 h 3642949"/>
              <a:gd name="connsiteX407" fmla="*/ 2322194 w 4266152"/>
              <a:gd name="connsiteY407" fmla="*/ 2520428 h 3642949"/>
              <a:gd name="connsiteX408" fmla="*/ 2218658 w 4266152"/>
              <a:gd name="connsiteY408" fmla="*/ 2556052 h 3642949"/>
              <a:gd name="connsiteX409" fmla="*/ 2196846 w 4266152"/>
              <a:gd name="connsiteY409" fmla="*/ 2641300 h 3642949"/>
              <a:gd name="connsiteX410" fmla="*/ 2211420 w 4266152"/>
              <a:gd name="connsiteY410" fmla="*/ 2558433 h 3642949"/>
              <a:gd name="connsiteX411" fmla="*/ 2110931 w 4266152"/>
              <a:gd name="connsiteY411" fmla="*/ 2590913 h 3642949"/>
              <a:gd name="connsiteX412" fmla="*/ 2084927 w 4266152"/>
              <a:gd name="connsiteY412" fmla="*/ 2670352 h 3642949"/>
              <a:gd name="connsiteX413" fmla="*/ 2189703 w 4266152"/>
              <a:gd name="connsiteY413" fmla="*/ 2643491 h 3642949"/>
              <a:gd name="connsiteX414" fmla="*/ 2211420 w 4266152"/>
              <a:gd name="connsiteY414" fmla="*/ 2558052 h 3642949"/>
              <a:gd name="connsiteX415" fmla="*/ 2323719 w 4266152"/>
              <a:gd name="connsiteY415" fmla="*/ 2513094 h 3642949"/>
              <a:gd name="connsiteX416" fmla="*/ 2344198 w 4266152"/>
              <a:gd name="connsiteY416" fmla="*/ 2424797 h 3642949"/>
              <a:gd name="connsiteX417" fmla="*/ 2245900 w 4266152"/>
              <a:gd name="connsiteY417" fmla="*/ 2466421 h 3642949"/>
              <a:gd name="connsiteX418" fmla="*/ 2220754 w 4266152"/>
              <a:gd name="connsiteY418" fmla="*/ 2548718 h 3642949"/>
              <a:gd name="connsiteX419" fmla="*/ 2323719 w 4266152"/>
              <a:gd name="connsiteY419" fmla="*/ 2512713 h 3642949"/>
              <a:gd name="connsiteX420" fmla="*/ 2330767 w 4266152"/>
              <a:gd name="connsiteY420" fmla="*/ 2510618 h 3642949"/>
              <a:gd name="connsiteX421" fmla="*/ 2435542 w 4266152"/>
              <a:gd name="connsiteY421" fmla="*/ 2472518 h 3642949"/>
              <a:gd name="connsiteX422" fmla="*/ 2451545 w 4266152"/>
              <a:gd name="connsiteY422" fmla="*/ 2377934 h 3642949"/>
              <a:gd name="connsiteX423" fmla="*/ 2351341 w 4266152"/>
              <a:gd name="connsiteY423" fmla="*/ 2422130 h 3642949"/>
              <a:gd name="connsiteX424" fmla="*/ 2330767 w 4266152"/>
              <a:gd name="connsiteY424" fmla="*/ 2510237 h 3642949"/>
              <a:gd name="connsiteX425" fmla="*/ 2442591 w 4266152"/>
              <a:gd name="connsiteY425" fmla="*/ 2469469 h 3642949"/>
              <a:gd name="connsiteX426" fmla="*/ 2548985 w 4266152"/>
              <a:gd name="connsiteY426" fmla="*/ 2428036 h 3642949"/>
              <a:gd name="connsiteX427" fmla="*/ 2560225 w 4266152"/>
              <a:gd name="connsiteY427" fmla="*/ 2327928 h 3642949"/>
              <a:gd name="connsiteX428" fmla="*/ 2458784 w 4266152"/>
              <a:gd name="connsiteY428" fmla="*/ 2374315 h 3642949"/>
              <a:gd name="connsiteX429" fmla="*/ 2442591 w 4266152"/>
              <a:gd name="connsiteY429" fmla="*/ 2469089 h 3642949"/>
              <a:gd name="connsiteX430" fmla="*/ 2453163 w 4266152"/>
              <a:gd name="connsiteY430" fmla="*/ 2369838 h 3642949"/>
              <a:gd name="connsiteX431" fmla="*/ 2472213 w 4266152"/>
              <a:gd name="connsiteY431" fmla="*/ 2279255 h 3642949"/>
              <a:gd name="connsiteX432" fmla="*/ 2377535 w 4266152"/>
              <a:gd name="connsiteY432" fmla="*/ 2329071 h 3642949"/>
              <a:gd name="connsiteX433" fmla="*/ 2353437 w 4266152"/>
              <a:gd name="connsiteY433" fmla="*/ 2413844 h 3642949"/>
              <a:gd name="connsiteX434" fmla="*/ 2453163 w 4266152"/>
              <a:gd name="connsiteY434" fmla="*/ 2369457 h 3642949"/>
              <a:gd name="connsiteX435" fmla="*/ 2460213 w 4266152"/>
              <a:gd name="connsiteY435" fmla="*/ 2366695 h 3642949"/>
              <a:gd name="connsiteX436" fmla="*/ 2561178 w 4266152"/>
              <a:gd name="connsiteY436" fmla="*/ 2320498 h 3642949"/>
              <a:gd name="connsiteX437" fmla="*/ 2575370 w 4266152"/>
              <a:gd name="connsiteY437" fmla="*/ 2224105 h 3642949"/>
              <a:gd name="connsiteX438" fmla="*/ 2480120 w 4266152"/>
              <a:gd name="connsiteY438" fmla="*/ 2275350 h 3642949"/>
              <a:gd name="connsiteX439" fmla="*/ 2460213 w 4266152"/>
              <a:gd name="connsiteY439" fmla="*/ 2366314 h 3642949"/>
              <a:gd name="connsiteX440" fmla="*/ 2776347 w 4266152"/>
              <a:gd name="connsiteY440" fmla="*/ 2339453 h 3642949"/>
              <a:gd name="connsiteX441" fmla="*/ 2669667 w 4266152"/>
              <a:gd name="connsiteY441" fmla="*/ 2385364 h 3642949"/>
              <a:gd name="connsiteX442" fmla="*/ 2665953 w 4266152"/>
              <a:gd name="connsiteY442" fmla="*/ 2491472 h 3642949"/>
              <a:gd name="connsiteX443" fmla="*/ 2777299 w 4266152"/>
              <a:gd name="connsiteY443" fmla="*/ 2448705 h 3642949"/>
              <a:gd name="connsiteX444" fmla="*/ 2776347 w 4266152"/>
              <a:gd name="connsiteY444" fmla="*/ 2339072 h 3642949"/>
              <a:gd name="connsiteX445" fmla="*/ 2777776 w 4266152"/>
              <a:gd name="connsiteY445" fmla="*/ 2224105 h 3642949"/>
              <a:gd name="connsiteX446" fmla="*/ 2676334 w 4266152"/>
              <a:gd name="connsiteY446" fmla="*/ 2273255 h 3642949"/>
              <a:gd name="connsiteX447" fmla="*/ 2669952 w 4266152"/>
              <a:gd name="connsiteY447" fmla="*/ 2378030 h 3642949"/>
              <a:gd name="connsiteX448" fmla="*/ 2776347 w 4266152"/>
              <a:gd name="connsiteY448" fmla="*/ 2332309 h 3642949"/>
              <a:gd name="connsiteX449" fmla="*/ 2777776 w 4266152"/>
              <a:gd name="connsiteY449" fmla="*/ 2223725 h 3642949"/>
              <a:gd name="connsiteX450" fmla="*/ 2669763 w 4266152"/>
              <a:gd name="connsiteY450" fmla="*/ 2269349 h 3642949"/>
              <a:gd name="connsiteX451" fmla="*/ 2679288 w 4266152"/>
              <a:gd name="connsiteY451" fmla="*/ 2168003 h 3642949"/>
              <a:gd name="connsiteX452" fmla="*/ 2582895 w 4266152"/>
              <a:gd name="connsiteY452" fmla="*/ 2220296 h 3642949"/>
              <a:gd name="connsiteX453" fmla="*/ 2568512 w 4266152"/>
              <a:gd name="connsiteY453" fmla="*/ 2317355 h 3642949"/>
              <a:gd name="connsiteX454" fmla="*/ 2669763 w 4266152"/>
              <a:gd name="connsiteY454" fmla="*/ 2268968 h 3642949"/>
              <a:gd name="connsiteX455" fmla="*/ 2576703 w 4266152"/>
              <a:gd name="connsiteY455" fmla="*/ 2216200 h 3642949"/>
              <a:gd name="connsiteX456" fmla="*/ 2594229 w 4266152"/>
              <a:gd name="connsiteY456" fmla="*/ 2122569 h 3642949"/>
              <a:gd name="connsiteX457" fmla="*/ 2544413 w 4266152"/>
              <a:gd name="connsiteY457" fmla="*/ 2153811 h 3642949"/>
              <a:gd name="connsiteX458" fmla="*/ 2504884 w 4266152"/>
              <a:gd name="connsiteY458" fmla="*/ 2178671 h 3642949"/>
              <a:gd name="connsiteX459" fmla="*/ 2481644 w 4266152"/>
              <a:gd name="connsiteY459" fmla="*/ 2267159 h 3642949"/>
              <a:gd name="connsiteX460" fmla="*/ 2676906 w 4266152"/>
              <a:gd name="connsiteY460" fmla="*/ 2265920 h 3642949"/>
              <a:gd name="connsiteX461" fmla="*/ 2777967 w 4266152"/>
              <a:gd name="connsiteY461" fmla="*/ 2216866 h 3642949"/>
              <a:gd name="connsiteX462" fmla="*/ 2781966 w 4266152"/>
              <a:gd name="connsiteY462" fmla="*/ 2111425 h 3642949"/>
              <a:gd name="connsiteX463" fmla="*/ 2685955 w 4266152"/>
              <a:gd name="connsiteY463" fmla="*/ 2164003 h 3642949"/>
              <a:gd name="connsiteX464" fmla="*/ 2676906 w 4266152"/>
              <a:gd name="connsiteY464" fmla="*/ 2265539 h 3642949"/>
              <a:gd name="connsiteX465" fmla="*/ 2777490 w 4266152"/>
              <a:gd name="connsiteY465" fmla="*/ 2455468 h 3642949"/>
              <a:gd name="connsiteX466" fmla="*/ 2665857 w 4266152"/>
              <a:gd name="connsiteY466" fmla="*/ 2498330 h 3642949"/>
              <a:gd name="connsiteX467" fmla="*/ 2664524 w 4266152"/>
              <a:gd name="connsiteY467" fmla="*/ 2607773 h 3642949"/>
              <a:gd name="connsiteX468" fmla="*/ 2780728 w 4266152"/>
              <a:gd name="connsiteY468" fmla="*/ 2567481 h 3642949"/>
              <a:gd name="connsiteX469" fmla="*/ 2777490 w 4266152"/>
              <a:gd name="connsiteY469" fmla="*/ 2455087 h 3642949"/>
              <a:gd name="connsiteX470" fmla="*/ 2669191 w 4266152"/>
              <a:gd name="connsiteY470" fmla="*/ 2276684 h 3642949"/>
              <a:gd name="connsiteX471" fmla="*/ 2567083 w 4266152"/>
              <a:gd name="connsiteY471" fmla="*/ 2324309 h 3642949"/>
              <a:gd name="connsiteX472" fmla="*/ 2555652 w 4266152"/>
              <a:gd name="connsiteY472" fmla="*/ 2424893 h 3642949"/>
              <a:gd name="connsiteX473" fmla="*/ 2662904 w 4266152"/>
              <a:gd name="connsiteY473" fmla="*/ 2380887 h 3642949"/>
              <a:gd name="connsiteX474" fmla="*/ 2669191 w 4266152"/>
              <a:gd name="connsiteY474" fmla="*/ 2276303 h 3642949"/>
              <a:gd name="connsiteX475" fmla="*/ 2554891 w 4266152"/>
              <a:gd name="connsiteY475" fmla="*/ 2432512 h 3642949"/>
              <a:gd name="connsiteX476" fmla="*/ 2546509 w 4266152"/>
              <a:gd name="connsiteY476" fmla="*/ 2534335 h 3642949"/>
              <a:gd name="connsiteX477" fmla="*/ 2658904 w 4266152"/>
              <a:gd name="connsiteY477" fmla="*/ 2494139 h 3642949"/>
              <a:gd name="connsiteX478" fmla="*/ 2662524 w 4266152"/>
              <a:gd name="connsiteY478" fmla="*/ 2388412 h 3642949"/>
              <a:gd name="connsiteX479" fmla="*/ 2554891 w 4266152"/>
              <a:gd name="connsiteY479" fmla="*/ 2432132 h 3642949"/>
              <a:gd name="connsiteX480" fmla="*/ 2546127 w 4266152"/>
              <a:gd name="connsiteY480" fmla="*/ 2541193 h 3642949"/>
              <a:gd name="connsiteX481" fmla="*/ 2540317 w 4266152"/>
              <a:gd name="connsiteY481" fmla="*/ 2646825 h 3642949"/>
              <a:gd name="connsiteX482" fmla="*/ 2657570 w 4266152"/>
              <a:gd name="connsiteY482" fmla="*/ 2610059 h 3642949"/>
              <a:gd name="connsiteX483" fmla="*/ 2658713 w 4266152"/>
              <a:gd name="connsiteY483" fmla="*/ 2500902 h 3642949"/>
              <a:gd name="connsiteX484" fmla="*/ 2546127 w 4266152"/>
              <a:gd name="connsiteY484" fmla="*/ 2540812 h 3642949"/>
              <a:gd name="connsiteX485" fmla="*/ 2657570 w 4266152"/>
              <a:gd name="connsiteY485" fmla="*/ 2616726 h 3642949"/>
              <a:gd name="connsiteX486" fmla="*/ 2540032 w 4266152"/>
              <a:gd name="connsiteY486" fmla="*/ 2653493 h 3642949"/>
              <a:gd name="connsiteX487" fmla="*/ 2536793 w 4266152"/>
              <a:gd name="connsiteY487" fmla="*/ 2760553 h 3642949"/>
              <a:gd name="connsiteX488" fmla="*/ 2658618 w 4266152"/>
              <a:gd name="connsiteY488" fmla="*/ 2726835 h 3642949"/>
              <a:gd name="connsiteX489" fmla="*/ 2657570 w 4266152"/>
              <a:gd name="connsiteY489" fmla="*/ 2616345 h 3642949"/>
              <a:gd name="connsiteX490" fmla="*/ 2540032 w 4266152"/>
              <a:gd name="connsiteY490" fmla="*/ 2536621 h 3642949"/>
              <a:gd name="connsiteX491" fmla="*/ 2548319 w 4266152"/>
              <a:gd name="connsiteY491" fmla="*/ 2435084 h 3642949"/>
              <a:gd name="connsiteX492" fmla="*/ 2441448 w 4266152"/>
              <a:gd name="connsiteY492" fmla="*/ 2476709 h 3642949"/>
              <a:gd name="connsiteX493" fmla="*/ 2428494 w 4266152"/>
              <a:gd name="connsiteY493" fmla="*/ 2573578 h 3642949"/>
              <a:gd name="connsiteX494" fmla="*/ 2540032 w 4266152"/>
              <a:gd name="connsiteY494" fmla="*/ 2536240 h 3642949"/>
              <a:gd name="connsiteX495" fmla="*/ 2434685 w 4266152"/>
              <a:gd name="connsiteY495" fmla="*/ 2479471 h 3642949"/>
              <a:gd name="connsiteX496" fmla="*/ 2329149 w 4266152"/>
              <a:gd name="connsiteY496" fmla="*/ 2517571 h 3642949"/>
              <a:gd name="connsiteX497" fmla="*/ 2311717 w 4266152"/>
              <a:gd name="connsiteY497" fmla="*/ 2609106 h 3642949"/>
              <a:gd name="connsiteX498" fmla="*/ 2421827 w 4266152"/>
              <a:gd name="connsiteY498" fmla="*/ 2575387 h 3642949"/>
              <a:gd name="connsiteX499" fmla="*/ 2434685 w 4266152"/>
              <a:gd name="connsiteY499" fmla="*/ 2478899 h 3642949"/>
              <a:gd name="connsiteX500" fmla="*/ 2310860 w 4266152"/>
              <a:gd name="connsiteY500" fmla="*/ 2616535 h 3642949"/>
              <a:gd name="connsiteX501" fmla="*/ 2296191 w 4266152"/>
              <a:gd name="connsiteY501" fmla="*/ 2712452 h 3642949"/>
              <a:gd name="connsiteX502" fmla="*/ 2411159 w 4266152"/>
              <a:gd name="connsiteY502" fmla="*/ 2683877 h 3642949"/>
              <a:gd name="connsiteX503" fmla="*/ 2421350 w 4266152"/>
              <a:gd name="connsiteY503" fmla="*/ 2583103 h 3642949"/>
              <a:gd name="connsiteX504" fmla="*/ 2310574 w 4266152"/>
              <a:gd name="connsiteY504" fmla="*/ 2615964 h 3642949"/>
              <a:gd name="connsiteX505" fmla="*/ 2304098 w 4266152"/>
              <a:gd name="connsiteY505" fmla="*/ 2618536 h 3642949"/>
              <a:gd name="connsiteX506" fmla="*/ 2195608 w 4266152"/>
              <a:gd name="connsiteY506" fmla="*/ 2648921 h 3642949"/>
              <a:gd name="connsiteX507" fmla="*/ 2176558 w 4266152"/>
              <a:gd name="connsiteY507" fmla="*/ 2739218 h 3642949"/>
              <a:gd name="connsiteX508" fmla="*/ 2289524 w 4266152"/>
              <a:gd name="connsiteY508" fmla="*/ 2714071 h 3642949"/>
              <a:gd name="connsiteX509" fmla="*/ 2303716 w 4266152"/>
              <a:gd name="connsiteY509" fmla="*/ 2617964 h 3642949"/>
              <a:gd name="connsiteX510" fmla="*/ 2188655 w 4266152"/>
              <a:gd name="connsiteY510" fmla="*/ 2650730 h 3642949"/>
              <a:gd name="connsiteX511" fmla="*/ 2083117 w 4266152"/>
              <a:gd name="connsiteY511" fmla="*/ 2677590 h 3642949"/>
              <a:gd name="connsiteX512" fmla="*/ 2059972 w 4266152"/>
              <a:gd name="connsiteY512" fmla="*/ 2761982 h 3642949"/>
              <a:gd name="connsiteX513" fmla="*/ 2169890 w 4266152"/>
              <a:gd name="connsiteY513" fmla="*/ 2740551 h 3642949"/>
              <a:gd name="connsiteX514" fmla="*/ 2188369 w 4266152"/>
              <a:gd name="connsiteY514" fmla="*/ 2650159 h 3642949"/>
              <a:gd name="connsiteX515" fmla="*/ 2075973 w 4266152"/>
              <a:gd name="connsiteY515" fmla="*/ 2679305 h 3642949"/>
              <a:gd name="connsiteX516" fmla="*/ 1974342 w 4266152"/>
              <a:gd name="connsiteY516" fmla="*/ 2702832 h 3642949"/>
              <a:gd name="connsiteX517" fmla="*/ 1947006 w 4266152"/>
              <a:gd name="connsiteY517" fmla="*/ 2781223 h 3642949"/>
              <a:gd name="connsiteX518" fmla="*/ 2053113 w 4266152"/>
              <a:gd name="connsiteY518" fmla="*/ 2763221 h 3642949"/>
              <a:gd name="connsiteX519" fmla="*/ 2075688 w 4266152"/>
              <a:gd name="connsiteY519" fmla="*/ 2678734 h 3642949"/>
              <a:gd name="connsiteX520" fmla="*/ 2058257 w 4266152"/>
              <a:gd name="connsiteY520" fmla="*/ 2768745 h 3642949"/>
              <a:gd name="connsiteX521" fmla="*/ 2038159 w 4266152"/>
              <a:gd name="connsiteY521" fmla="*/ 2856661 h 3642949"/>
              <a:gd name="connsiteX522" fmla="*/ 2152459 w 4266152"/>
              <a:gd name="connsiteY522" fmla="*/ 2840088 h 3642949"/>
              <a:gd name="connsiteX523" fmla="*/ 2168271 w 4266152"/>
              <a:gd name="connsiteY523" fmla="*/ 2747314 h 3642949"/>
              <a:gd name="connsiteX524" fmla="*/ 2057971 w 4266152"/>
              <a:gd name="connsiteY524" fmla="*/ 2768173 h 3642949"/>
              <a:gd name="connsiteX525" fmla="*/ 2051399 w 4266152"/>
              <a:gd name="connsiteY525" fmla="*/ 2769983 h 3642949"/>
              <a:gd name="connsiteX526" fmla="*/ 1944814 w 4266152"/>
              <a:gd name="connsiteY526" fmla="*/ 2787985 h 3642949"/>
              <a:gd name="connsiteX527" fmla="*/ 1920431 w 4266152"/>
              <a:gd name="connsiteY527" fmla="*/ 2870567 h 3642949"/>
              <a:gd name="connsiteX528" fmla="*/ 2031492 w 4266152"/>
              <a:gd name="connsiteY528" fmla="*/ 2857518 h 3642949"/>
              <a:gd name="connsiteX529" fmla="*/ 2051113 w 4266152"/>
              <a:gd name="connsiteY529" fmla="*/ 2769412 h 3642949"/>
              <a:gd name="connsiteX530" fmla="*/ 1937766 w 4266152"/>
              <a:gd name="connsiteY530" fmla="*/ 2789033 h 3642949"/>
              <a:gd name="connsiteX531" fmla="*/ 1836134 w 4266152"/>
              <a:gd name="connsiteY531" fmla="*/ 2803702 h 3642949"/>
              <a:gd name="connsiteX532" fmla="*/ 1807559 w 4266152"/>
              <a:gd name="connsiteY532" fmla="*/ 2880950 h 3642949"/>
              <a:gd name="connsiteX533" fmla="*/ 1913953 w 4266152"/>
              <a:gd name="connsiteY533" fmla="*/ 2871425 h 3642949"/>
              <a:gd name="connsiteX534" fmla="*/ 1937481 w 4266152"/>
              <a:gd name="connsiteY534" fmla="*/ 2788557 h 3642949"/>
              <a:gd name="connsiteX535" fmla="*/ 1804797 w 4266152"/>
              <a:gd name="connsiteY535" fmla="*/ 2887426 h 3642949"/>
              <a:gd name="connsiteX536" fmla="*/ 1778889 w 4266152"/>
              <a:gd name="connsiteY536" fmla="*/ 2969056 h 3642949"/>
              <a:gd name="connsiteX537" fmla="*/ 1890236 w 4266152"/>
              <a:gd name="connsiteY537" fmla="*/ 2964198 h 3642949"/>
              <a:gd name="connsiteX538" fmla="*/ 1911572 w 4266152"/>
              <a:gd name="connsiteY538" fmla="*/ 2877711 h 3642949"/>
              <a:gd name="connsiteX539" fmla="*/ 1804797 w 4266152"/>
              <a:gd name="connsiteY539" fmla="*/ 2887426 h 3642949"/>
              <a:gd name="connsiteX540" fmla="*/ 1797939 w 4266152"/>
              <a:gd name="connsiteY540" fmla="*/ 2887998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426 h 3642949"/>
              <a:gd name="connsiteX545" fmla="*/ 1664018 w 4266152"/>
              <a:gd name="connsiteY545" fmla="*/ 2977723 h 3642949"/>
              <a:gd name="connsiteX546" fmla="*/ 1636680 w 4266152"/>
              <a:gd name="connsiteY546" fmla="*/ 3058210 h 3642949"/>
              <a:gd name="connsiteX547" fmla="*/ 1747552 w 4266152"/>
              <a:gd name="connsiteY547" fmla="*/ 3060686 h 3642949"/>
              <a:gd name="connsiteX548" fmla="*/ 1770316 w 4266152"/>
              <a:gd name="connsiteY548" fmla="*/ 2975628 h 3642949"/>
              <a:gd name="connsiteX549" fmla="*/ 1664018 w 4266152"/>
              <a:gd name="connsiteY549" fmla="*/ 2977247 h 3642949"/>
              <a:gd name="connsiteX550" fmla="*/ 1657255 w 4266152"/>
              <a:gd name="connsiteY550" fmla="*/ 2977723 h 3642949"/>
              <a:gd name="connsiteX551" fmla="*/ 1557718 w 4266152"/>
              <a:gd name="connsiteY551" fmla="*/ 2977723 h 3642949"/>
              <a:gd name="connsiteX552" fmla="*/ 1525334 w 4266152"/>
              <a:gd name="connsiteY552" fmla="*/ 3053923 h 3642949"/>
              <a:gd name="connsiteX553" fmla="*/ 1630109 w 4266152"/>
              <a:gd name="connsiteY553" fmla="*/ 3058496 h 3642949"/>
              <a:gd name="connsiteX554" fmla="*/ 1657255 w 4266152"/>
              <a:gd name="connsiteY554" fmla="*/ 2977343 h 3642949"/>
              <a:gd name="connsiteX555" fmla="*/ 1522666 w 4266152"/>
              <a:gd name="connsiteY555" fmla="*/ 3058876 h 3642949"/>
              <a:gd name="connsiteX556" fmla="*/ 1493329 w 4266152"/>
              <a:gd name="connsiteY556" fmla="*/ 3139172 h 3642949"/>
              <a:gd name="connsiteX557" fmla="*/ 1603248 w 4266152"/>
              <a:gd name="connsiteY557" fmla="*/ 3148697 h 3642949"/>
              <a:gd name="connsiteX558" fmla="*/ 1627822 w 4266152"/>
              <a:gd name="connsiteY558" fmla="*/ 3063830 h 3642949"/>
              <a:gd name="connsiteX559" fmla="*/ 1522666 w 4266152"/>
              <a:gd name="connsiteY559" fmla="*/ 3058876 h 3642949"/>
              <a:gd name="connsiteX560" fmla="*/ 1515999 w 4266152"/>
              <a:gd name="connsiteY560" fmla="*/ 3058876 h 3642949"/>
              <a:gd name="connsiteX561" fmla="*/ 1418272 w 4266152"/>
              <a:gd name="connsiteY561" fmla="*/ 3052876 h 3642949"/>
              <a:gd name="connsiteX562" fmla="*/ 1383696 w 4266152"/>
              <a:gd name="connsiteY562" fmla="*/ 3128504 h 3642949"/>
              <a:gd name="connsiteX563" fmla="*/ 1486757 w 4266152"/>
              <a:gd name="connsiteY563" fmla="*/ 3138981 h 3642949"/>
              <a:gd name="connsiteX564" fmla="*/ 1516285 w 4266152"/>
              <a:gd name="connsiteY564" fmla="*/ 3058876 h 3642949"/>
              <a:gd name="connsiteX565" fmla="*/ 1354074 w 4266152"/>
              <a:gd name="connsiteY565" fmla="*/ 3041732 h 3642949"/>
              <a:gd name="connsiteX566" fmla="*/ 1414177 w 4266152"/>
              <a:gd name="connsiteY566" fmla="*/ 3046208 h 3642949"/>
              <a:gd name="connsiteX567" fmla="*/ 1452277 w 4266152"/>
              <a:gd name="connsiteY567" fmla="*/ 2975247 h 3642949"/>
              <a:gd name="connsiteX568" fmla="*/ 1439894 w 4266152"/>
              <a:gd name="connsiteY568" fmla="*/ 2975247 h 3642949"/>
              <a:gd name="connsiteX569" fmla="*/ 1370076 w 4266152"/>
              <a:gd name="connsiteY569" fmla="*/ 2975819 h 3642949"/>
              <a:gd name="connsiteX570" fmla="*/ 1326642 w 4266152"/>
              <a:gd name="connsiteY570" fmla="*/ 3040207 h 3642949"/>
              <a:gd name="connsiteX571" fmla="*/ 1354645 w 4266152"/>
              <a:gd name="connsiteY571" fmla="*/ 3041732 h 3642949"/>
              <a:gd name="connsiteX572" fmla="*/ 1420749 w 4266152"/>
              <a:gd name="connsiteY572" fmla="*/ 3046780 h 3642949"/>
              <a:gd name="connsiteX573" fmla="*/ 1517809 w 4266152"/>
              <a:gd name="connsiteY573" fmla="*/ 3052685 h 3642949"/>
              <a:gd name="connsiteX574" fmla="*/ 1549908 w 4266152"/>
              <a:gd name="connsiteY574" fmla="*/ 2977152 h 3642949"/>
              <a:gd name="connsiteX575" fmla="*/ 1458849 w 4266152"/>
              <a:gd name="connsiteY575" fmla="*/ 2975437 h 3642949"/>
              <a:gd name="connsiteX576" fmla="*/ 1421606 w 4266152"/>
              <a:gd name="connsiteY576" fmla="*/ 3046780 h 3642949"/>
              <a:gd name="connsiteX577" fmla="*/ 1552861 w 4266152"/>
              <a:gd name="connsiteY577" fmla="*/ 2970580 h 3642949"/>
              <a:gd name="connsiteX578" fmla="*/ 1588294 w 4266152"/>
              <a:gd name="connsiteY578" fmla="*/ 2899333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866 h 3642949"/>
              <a:gd name="connsiteX583" fmla="*/ 1559814 w 4266152"/>
              <a:gd name="connsiteY583" fmla="*/ 2970580 h 3642949"/>
              <a:gd name="connsiteX584" fmla="*/ 1658684 w 4266152"/>
              <a:gd name="connsiteY584" fmla="*/ 2970580 h 3642949"/>
              <a:gd name="connsiteX585" fmla="*/ 1689068 w 4266152"/>
              <a:gd name="connsiteY585" fmla="*/ 2894380 h 3642949"/>
              <a:gd name="connsiteX586" fmla="*/ 1595723 w 4266152"/>
              <a:gd name="connsiteY586" fmla="*/ 2898857 h 3642949"/>
              <a:gd name="connsiteX587" fmla="*/ 1560766 w 4266152"/>
              <a:gd name="connsiteY587" fmla="*/ 2970961 h 3642949"/>
              <a:gd name="connsiteX588" fmla="*/ 1691831 w 4266152"/>
              <a:gd name="connsiteY588" fmla="*/ 2887903 h 3642949"/>
              <a:gd name="connsiteX589" fmla="*/ 1725168 w 4266152"/>
              <a:gd name="connsiteY589" fmla="*/ 2816465 h 3642949"/>
              <a:gd name="connsiteX590" fmla="*/ 1638776 w 4266152"/>
              <a:gd name="connsiteY590" fmla="*/ 2825514 h 3642949"/>
              <a:gd name="connsiteX591" fmla="*/ 1599247 w 4266152"/>
              <a:gd name="connsiteY591" fmla="*/ 2892189 h 3642949"/>
              <a:gd name="connsiteX592" fmla="*/ 1692687 w 4266152"/>
              <a:gd name="connsiteY592" fmla="*/ 2888284 h 3642949"/>
              <a:gd name="connsiteX593" fmla="*/ 1698879 w 4266152"/>
              <a:gd name="connsiteY593" fmla="*/ 2887903 h 3642949"/>
              <a:gd name="connsiteX594" fmla="*/ 1799272 w 4266152"/>
              <a:gd name="connsiteY594" fmla="*/ 2880950 h 3642949"/>
              <a:gd name="connsiteX595" fmla="*/ 1827848 w 4266152"/>
              <a:gd name="connsiteY595" fmla="*/ 2804273 h 3642949"/>
              <a:gd name="connsiteX596" fmla="*/ 1732597 w 4266152"/>
              <a:gd name="connsiteY596" fmla="*/ 2815989 h 3642949"/>
              <a:gd name="connsiteX597" fmla="*/ 1699736 w 4266152"/>
              <a:gd name="connsiteY597" fmla="*/ 2887903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415 h 3642949"/>
              <a:gd name="connsiteX603" fmla="*/ 1837753 w 4266152"/>
              <a:gd name="connsiteY603" fmla="*/ 2796463 h 3642949"/>
              <a:gd name="connsiteX604" fmla="*/ 1938813 w 4266152"/>
              <a:gd name="connsiteY604" fmla="*/ 2781699 h 3642949"/>
              <a:gd name="connsiteX605" fmla="*/ 1965770 w 4266152"/>
              <a:gd name="connsiteY605" fmla="*/ 2703880 h 3642949"/>
              <a:gd name="connsiteX606" fmla="*/ 1869663 w 4266152"/>
              <a:gd name="connsiteY606" fmla="*/ 2723978 h 3642949"/>
              <a:gd name="connsiteX607" fmla="*/ 1838611 w 4266152"/>
              <a:gd name="connsiteY607" fmla="*/ 2796463 h 3642949"/>
              <a:gd name="connsiteX608" fmla="*/ 1969389 w 4266152"/>
              <a:gd name="connsiteY608" fmla="*/ 2696926 h 3642949"/>
              <a:gd name="connsiteX609" fmla="*/ 1999012 w 4266152"/>
              <a:gd name="connsiteY609" fmla="*/ 2624441 h 3642949"/>
              <a:gd name="connsiteX610" fmla="*/ 1908810 w 4266152"/>
              <a:gd name="connsiteY610" fmla="*/ 2649873 h 3642949"/>
              <a:gd name="connsiteX611" fmla="*/ 1873948 w 4266152"/>
              <a:gd name="connsiteY611" fmla="*/ 2716548 h 3642949"/>
              <a:gd name="connsiteX612" fmla="*/ 1969389 w 4266152"/>
              <a:gd name="connsiteY612" fmla="*/ 2696926 h 3642949"/>
              <a:gd name="connsiteX613" fmla="*/ 1976819 w 4266152"/>
              <a:gd name="connsiteY613" fmla="*/ 2695307 h 3642949"/>
              <a:gd name="connsiteX614" fmla="*/ 2077784 w 4266152"/>
              <a:gd name="connsiteY614" fmla="*/ 2671876 h 3642949"/>
              <a:gd name="connsiteX615" fmla="*/ 2103310 w 4266152"/>
              <a:gd name="connsiteY615" fmla="*/ 2593104 h 3642949"/>
              <a:gd name="connsiteX616" fmla="*/ 2007012 w 4266152"/>
              <a:gd name="connsiteY616" fmla="*/ 2621679 h 3642949"/>
              <a:gd name="connsiteX617" fmla="*/ 1976819 w 4266152"/>
              <a:gd name="connsiteY617" fmla="*/ 2695117 h 3642949"/>
              <a:gd name="connsiteX618" fmla="*/ 2106073 w 4266152"/>
              <a:gd name="connsiteY618" fmla="*/ 2585579 h 3642949"/>
              <a:gd name="connsiteX619" fmla="*/ 2134648 w 4266152"/>
              <a:gd name="connsiteY619" fmla="*/ 2511284 h 3642949"/>
              <a:gd name="connsiteX620" fmla="*/ 2043874 w 4266152"/>
              <a:gd name="connsiteY620" fmla="*/ 2546336 h 3642949"/>
              <a:gd name="connsiteX621" fmla="*/ 2010537 w 4266152"/>
              <a:gd name="connsiteY621" fmla="*/ 2614535 h 3642949"/>
              <a:gd name="connsiteX622" fmla="*/ 2106073 w 4266152"/>
              <a:gd name="connsiteY622" fmla="*/ 2585389 h 3642949"/>
              <a:gd name="connsiteX623" fmla="*/ 2113598 w 4266152"/>
              <a:gd name="connsiteY623" fmla="*/ 2583198 h 3642949"/>
              <a:gd name="connsiteX624" fmla="*/ 2213420 w 4266152"/>
              <a:gd name="connsiteY624" fmla="*/ 2550908 h 3642949"/>
              <a:gd name="connsiteX625" fmla="*/ 2238184 w 4266152"/>
              <a:gd name="connsiteY625" fmla="*/ 2469374 h 3642949"/>
              <a:gd name="connsiteX626" fmla="*/ 2142934 w 4266152"/>
              <a:gd name="connsiteY626" fmla="*/ 2507474 h 3642949"/>
              <a:gd name="connsiteX627" fmla="*/ 2113216 w 4266152"/>
              <a:gd name="connsiteY627" fmla="*/ 2582626 h 3642949"/>
              <a:gd name="connsiteX628" fmla="*/ 2240756 w 4266152"/>
              <a:gd name="connsiteY628" fmla="*/ 2461469 h 3642949"/>
              <a:gd name="connsiteX629" fmla="*/ 2268474 w 4266152"/>
              <a:gd name="connsiteY629" fmla="*/ 2385269 h 3642949"/>
              <a:gd name="connsiteX630" fmla="*/ 2178749 w 4266152"/>
              <a:gd name="connsiteY630" fmla="*/ 2430226 h 3642949"/>
              <a:gd name="connsiteX631" fmla="*/ 2146363 w 4266152"/>
              <a:gd name="connsiteY631" fmla="*/ 2500045 h 3642949"/>
              <a:gd name="connsiteX632" fmla="*/ 2240756 w 4266152"/>
              <a:gd name="connsiteY632" fmla="*/ 2461278 h 3642949"/>
              <a:gd name="connsiteX633" fmla="*/ 2248566 w 4266152"/>
              <a:gd name="connsiteY633" fmla="*/ 2458135 h 3642949"/>
              <a:gd name="connsiteX634" fmla="*/ 2346198 w 4266152"/>
              <a:gd name="connsiteY634" fmla="*/ 2416796 h 3642949"/>
              <a:gd name="connsiteX635" fmla="*/ 2369725 w 4266152"/>
              <a:gd name="connsiteY635" fmla="*/ 2332976 h 3642949"/>
              <a:gd name="connsiteX636" fmla="*/ 2277046 w 4266152"/>
              <a:gd name="connsiteY636" fmla="*/ 2380601 h 3642949"/>
              <a:gd name="connsiteX637" fmla="*/ 2248566 w 4266152"/>
              <a:gd name="connsiteY637" fmla="*/ 2457944 h 3642949"/>
              <a:gd name="connsiteX638" fmla="*/ 2372391 w 4266152"/>
              <a:gd name="connsiteY638" fmla="*/ 2324785 h 3642949"/>
              <a:gd name="connsiteX639" fmla="*/ 2399633 w 4266152"/>
              <a:gd name="connsiteY639" fmla="*/ 2244870 h 3642949"/>
              <a:gd name="connsiteX640" fmla="*/ 2312955 w 4266152"/>
              <a:gd name="connsiteY640" fmla="*/ 2298877 h 3642949"/>
              <a:gd name="connsiteX641" fmla="*/ 2280666 w 4266152"/>
              <a:gd name="connsiteY641" fmla="*/ 2371934 h 3642949"/>
              <a:gd name="connsiteX642" fmla="*/ 2372391 w 4266152"/>
              <a:gd name="connsiteY642" fmla="*/ 2324309 h 3642949"/>
              <a:gd name="connsiteX643" fmla="*/ 2380393 w 4266152"/>
              <a:gd name="connsiteY643" fmla="*/ 2320594 h 3642949"/>
              <a:gd name="connsiteX644" fmla="*/ 2474119 w 4266152"/>
              <a:gd name="connsiteY644" fmla="*/ 2271159 h 3642949"/>
              <a:gd name="connsiteX645" fmla="*/ 2496884 w 4266152"/>
              <a:gd name="connsiteY645" fmla="*/ 2183910 h 3642949"/>
              <a:gd name="connsiteX646" fmla="*/ 2408491 w 4266152"/>
              <a:gd name="connsiteY646" fmla="*/ 2239346 h 3642949"/>
              <a:gd name="connsiteX647" fmla="*/ 2380393 w 4266152"/>
              <a:gd name="connsiteY647" fmla="*/ 2320118 h 3642949"/>
              <a:gd name="connsiteX648" fmla="*/ 2499456 w 4266152"/>
              <a:gd name="connsiteY648" fmla="*/ 2174671 h 3642949"/>
              <a:gd name="connsiteX649" fmla="*/ 2526316 w 4266152"/>
              <a:gd name="connsiteY649" fmla="*/ 2090279 h 3642949"/>
              <a:gd name="connsiteX650" fmla="*/ 2445544 w 4266152"/>
              <a:gd name="connsiteY650" fmla="*/ 2150763 h 3642949"/>
              <a:gd name="connsiteX651" fmla="*/ 2412206 w 4266152"/>
              <a:gd name="connsiteY651" fmla="*/ 2229535 h 3642949"/>
              <a:gd name="connsiteX652" fmla="*/ 2507552 w 4266152"/>
              <a:gd name="connsiteY652" fmla="*/ 2169623 h 3642949"/>
              <a:gd name="connsiteX653" fmla="*/ 2541080 w 4266152"/>
              <a:gd name="connsiteY653" fmla="*/ 2148572 h 3642949"/>
              <a:gd name="connsiteX654" fmla="*/ 2596038 w 4266152"/>
              <a:gd name="connsiteY654" fmla="*/ 2113996 h 3642949"/>
              <a:gd name="connsiteX655" fmla="*/ 2617280 w 4266152"/>
              <a:gd name="connsiteY655" fmla="*/ 2022937 h 3642949"/>
              <a:gd name="connsiteX656" fmla="*/ 2535459 w 4266152"/>
              <a:gd name="connsiteY656" fmla="*/ 2083516 h 3642949"/>
              <a:gd name="connsiteX657" fmla="*/ 2507552 w 4266152"/>
              <a:gd name="connsiteY657" fmla="*/ 2169146 h 3642949"/>
              <a:gd name="connsiteX658" fmla="*/ 2619851 w 4266152"/>
              <a:gd name="connsiteY658" fmla="*/ 2013127 h 3642949"/>
              <a:gd name="connsiteX659" fmla="*/ 2638901 w 4266152"/>
              <a:gd name="connsiteY659" fmla="*/ 1946452 h 3642949"/>
              <a:gd name="connsiteX660" fmla="*/ 2645950 w 4266152"/>
              <a:gd name="connsiteY660" fmla="*/ 1923592 h 3642949"/>
              <a:gd name="connsiteX661" fmla="*/ 2573559 w 4266152"/>
              <a:gd name="connsiteY661" fmla="*/ 1986742 h 3642949"/>
              <a:gd name="connsiteX662" fmla="*/ 2558987 w 4266152"/>
              <a:gd name="connsiteY662" fmla="*/ 2021699 h 3642949"/>
              <a:gd name="connsiteX663" fmla="*/ 2539937 w 4266152"/>
              <a:gd name="connsiteY663" fmla="*/ 2072563 h 3642949"/>
              <a:gd name="connsiteX664" fmla="*/ 2619851 w 4266152"/>
              <a:gd name="connsiteY664" fmla="*/ 2012650 h 3642949"/>
              <a:gd name="connsiteX665" fmla="*/ 2644807 w 4266152"/>
              <a:gd name="connsiteY665" fmla="*/ 1948356 h 3642949"/>
              <a:gd name="connsiteX666" fmla="*/ 2628043 w 4266152"/>
              <a:gd name="connsiteY666" fmla="*/ 2007126 h 3642949"/>
              <a:gd name="connsiteX667" fmla="*/ 2709863 w 4266152"/>
              <a:gd name="connsiteY667" fmla="*/ 1947785 h 3642949"/>
              <a:gd name="connsiteX668" fmla="*/ 2724531 w 4266152"/>
              <a:gd name="connsiteY668" fmla="*/ 1873585 h 3642949"/>
              <a:gd name="connsiteX669" fmla="*/ 2729008 w 4266152"/>
              <a:gd name="connsiteY669" fmla="*/ 1853297 h 3642949"/>
              <a:gd name="connsiteX670" fmla="*/ 2654903 w 4266152"/>
              <a:gd name="connsiteY670" fmla="*/ 1915876 h 3642949"/>
              <a:gd name="connsiteX671" fmla="*/ 2644807 w 4266152"/>
              <a:gd name="connsiteY671" fmla="*/ 1947880 h 3642949"/>
              <a:gd name="connsiteX672" fmla="*/ 2731294 w 4266152"/>
              <a:gd name="connsiteY672" fmla="*/ 1843105 h 3642949"/>
              <a:gd name="connsiteX673" fmla="*/ 2752534 w 4266152"/>
              <a:gd name="connsiteY673" fmla="*/ 1752332 h 3642949"/>
              <a:gd name="connsiteX674" fmla="*/ 2687288 w 4266152"/>
              <a:gd name="connsiteY674" fmla="*/ 1816531 h 3642949"/>
              <a:gd name="connsiteX675" fmla="*/ 2658713 w 4266152"/>
              <a:gd name="connsiteY675" fmla="*/ 1904542 h 3642949"/>
              <a:gd name="connsiteX676" fmla="*/ 2731294 w 4266152"/>
              <a:gd name="connsiteY676" fmla="*/ 1842629 h 3642949"/>
              <a:gd name="connsiteX677" fmla="*/ 2737009 w 4266152"/>
              <a:gd name="connsiteY677" fmla="*/ 1846629 h 3642949"/>
              <a:gd name="connsiteX678" fmla="*/ 2730722 w 4266152"/>
              <a:gd name="connsiteY678" fmla="*/ 1875204 h 3642949"/>
              <a:gd name="connsiteX679" fmla="*/ 2717292 w 4266152"/>
              <a:gd name="connsiteY679" fmla="*/ 1942737 h 3642949"/>
              <a:gd name="connsiteX680" fmla="*/ 2799873 w 4266152"/>
              <a:gd name="connsiteY680" fmla="*/ 1883968 h 3642949"/>
              <a:gd name="connsiteX681" fmla="*/ 2810351 w 4266152"/>
              <a:gd name="connsiteY681" fmla="*/ 1800910 h 3642949"/>
              <a:gd name="connsiteX682" fmla="*/ 2812447 w 4266152"/>
              <a:gd name="connsiteY682" fmla="*/ 1785384 h 3642949"/>
              <a:gd name="connsiteX683" fmla="*/ 2737009 w 4266152"/>
              <a:gd name="connsiteY683" fmla="*/ 1846153 h 3642949"/>
              <a:gd name="connsiteX684" fmla="*/ 2796445 w 4266152"/>
              <a:gd name="connsiteY684" fmla="*/ 1988743 h 3642949"/>
              <a:gd name="connsiteX685" fmla="*/ 2887027 w 4266152"/>
              <a:gd name="connsiteY685" fmla="*/ 1933021 h 3642949"/>
              <a:gd name="connsiteX686" fmla="*/ 2890361 w 4266152"/>
              <a:gd name="connsiteY686" fmla="*/ 1828246 h 3642949"/>
              <a:gd name="connsiteX687" fmla="*/ 2805970 w 4266152"/>
              <a:gd name="connsiteY687" fmla="*/ 1886730 h 3642949"/>
              <a:gd name="connsiteX688" fmla="*/ 2796445 w 4266152"/>
              <a:gd name="connsiteY688" fmla="*/ 1988266 h 3642949"/>
              <a:gd name="connsiteX689" fmla="*/ 2887504 w 4266152"/>
              <a:gd name="connsiteY689" fmla="*/ 2169718 h 3642949"/>
              <a:gd name="connsiteX690" fmla="*/ 2784729 w 4266152"/>
              <a:gd name="connsiteY690" fmla="*/ 2220676 h 3642949"/>
              <a:gd name="connsiteX691" fmla="*/ 2783300 w 4266152"/>
              <a:gd name="connsiteY691" fmla="*/ 2329547 h 3642949"/>
              <a:gd name="connsiteX692" fmla="*/ 2891124 w 4266152"/>
              <a:gd name="connsiteY692" fmla="*/ 2280970 h 3642949"/>
              <a:gd name="connsiteX693" fmla="*/ 2887504 w 4266152"/>
              <a:gd name="connsiteY693" fmla="*/ 2169337 h 3642949"/>
              <a:gd name="connsiteX694" fmla="*/ 2788919 w 4266152"/>
              <a:gd name="connsiteY694" fmla="*/ 2000839 h 3642949"/>
              <a:gd name="connsiteX695" fmla="*/ 2698909 w 4266152"/>
              <a:gd name="connsiteY695" fmla="*/ 2056846 h 3642949"/>
              <a:gd name="connsiteX696" fmla="*/ 2686812 w 4266152"/>
              <a:gd name="connsiteY696" fmla="*/ 2156383 h 3642949"/>
              <a:gd name="connsiteX697" fmla="*/ 2782062 w 4266152"/>
              <a:gd name="connsiteY697" fmla="*/ 2103995 h 3642949"/>
              <a:gd name="connsiteX698" fmla="*/ 2788919 w 4266152"/>
              <a:gd name="connsiteY698" fmla="*/ 2000458 h 3642949"/>
              <a:gd name="connsiteX699" fmla="*/ 2780919 w 4266152"/>
              <a:gd name="connsiteY699" fmla="*/ 2574149 h 3642949"/>
              <a:gd name="connsiteX700" fmla="*/ 2664524 w 4266152"/>
              <a:gd name="connsiteY700" fmla="*/ 2614440 h 3642949"/>
              <a:gd name="connsiteX701" fmla="*/ 2665571 w 4266152"/>
              <a:gd name="connsiteY701" fmla="*/ 2724835 h 3642949"/>
              <a:gd name="connsiteX702" fmla="*/ 2786253 w 4266152"/>
              <a:gd name="connsiteY702" fmla="*/ 2686735 h 3642949"/>
              <a:gd name="connsiteX703" fmla="*/ 2780919 w 4266152"/>
              <a:gd name="connsiteY703" fmla="*/ 2573768 h 3642949"/>
              <a:gd name="connsiteX704" fmla="*/ 2665666 w 4266152"/>
              <a:gd name="connsiteY704" fmla="*/ 2932289 h 3642949"/>
              <a:gd name="connsiteX705" fmla="*/ 2662142 w 4266152"/>
              <a:gd name="connsiteY705" fmla="*/ 2852755 h 3642949"/>
              <a:gd name="connsiteX706" fmla="*/ 2535555 w 4266152"/>
              <a:gd name="connsiteY706" fmla="*/ 2883331 h 3642949"/>
              <a:gd name="connsiteX707" fmla="*/ 2536602 w 4266152"/>
              <a:gd name="connsiteY707" fmla="*/ 2971342 h 3642949"/>
              <a:gd name="connsiteX708" fmla="*/ 2536602 w 4266152"/>
              <a:gd name="connsiteY708" fmla="*/ 2994487 h 3642949"/>
              <a:gd name="connsiteX709" fmla="*/ 2667095 w 4266152"/>
              <a:gd name="connsiteY709" fmla="*/ 2965912 h 3642949"/>
              <a:gd name="connsiteX710" fmla="*/ 2665666 w 4266152"/>
              <a:gd name="connsiteY710" fmla="*/ 2932289 h 3642949"/>
              <a:gd name="connsiteX711" fmla="*/ 2661856 w 4266152"/>
              <a:gd name="connsiteY711" fmla="*/ 2846564 h 3642949"/>
              <a:gd name="connsiteX712" fmla="*/ 2658523 w 4266152"/>
              <a:gd name="connsiteY712" fmla="*/ 2733407 h 3642949"/>
              <a:gd name="connsiteX713" fmla="*/ 2536413 w 4266152"/>
              <a:gd name="connsiteY713" fmla="*/ 2767030 h 3642949"/>
              <a:gd name="connsiteX714" fmla="*/ 2535555 w 4266152"/>
              <a:gd name="connsiteY714" fmla="*/ 2877139 h 3642949"/>
              <a:gd name="connsiteX715" fmla="*/ 2662142 w 4266152"/>
              <a:gd name="connsiteY715" fmla="*/ 2846278 h 3642949"/>
              <a:gd name="connsiteX716" fmla="*/ 2539270 w 4266152"/>
              <a:gd name="connsiteY716" fmla="*/ 2543384 h 3642949"/>
              <a:gd name="connsiteX717" fmla="*/ 2427351 w 4266152"/>
              <a:gd name="connsiteY717" fmla="*/ 2580436 h 3642949"/>
              <a:gd name="connsiteX718" fmla="*/ 2417160 w 4266152"/>
              <a:gd name="connsiteY718" fmla="*/ 2681591 h 3642949"/>
              <a:gd name="connsiteX719" fmla="*/ 2533555 w 4266152"/>
              <a:gd name="connsiteY719" fmla="*/ 2648635 h 3642949"/>
              <a:gd name="connsiteX720" fmla="*/ 2539556 w 4266152"/>
              <a:gd name="connsiteY720" fmla="*/ 2543098 h 3642949"/>
              <a:gd name="connsiteX721" fmla="*/ 2416588 w 4266152"/>
              <a:gd name="connsiteY721" fmla="*/ 2688259 h 3642949"/>
              <a:gd name="connsiteX722" fmla="*/ 2409064 w 4266152"/>
              <a:gd name="connsiteY722" fmla="*/ 2791034 h 3642949"/>
              <a:gd name="connsiteX723" fmla="*/ 2530126 w 4266152"/>
              <a:gd name="connsiteY723" fmla="*/ 2761982 h 3642949"/>
              <a:gd name="connsiteX724" fmla="*/ 2533269 w 4266152"/>
              <a:gd name="connsiteY724" fmla="*/ 2655398 h 3642949"/>
              <a:gd name="connsiteX725" fmla="*/ 2416874 w 4266152"/>
              <a:gd name="connsiteY725" fmla="*/ 2687973 h 3642949"/>
              <a:gd name="connsiteX726" fmla="*/ 2408682 w 4266152"/>
              <a:gd name="connsiteY726" fmla="*/ 2797701 h 3642949"/>
              <a:gd name="connsiteX727" fmla="*/ 2403729 w 4266152"/>
              <a:gd name="connsiteY727" fmla="*/ 2904095 h 3642949"/>
              <a:gd name="connsiteX728" fmla="*/ 2529269 w 4266152"/>
              <a:gd name="connsiteY728" fmla="*/ 2878568 h 3642949"/>
              <a:gd name="connsiteX729" fmla="*/ 2530031 w 4266152"/>
              <a:gd name="connsiteY729" fmla="*/ 2768650 h 3642949"/>
              <a:gd name="connsiteX730" fmla="*/ 2408968 w 4266152"/>
              <a:gd name="connsiteY730" fmla="*/ 2797415 h 3642949"/>
              <a:gd name="connsiteX731" fmla="*/ 2530221 w 4266152"/>
              <a:gd name="connsiteY731" fmla="*/ 2971818 h 3642949"/>
              <a:gd name="connsiteX732" fmla="*/ 2529269 w 4266152"/>
              <a:gd name="connsiteY732" fmla="*/ 2885045 h 3642949"/>
              <a:gd name="connsiteX733" fmla="*/ 2403443 w 4266152"/>
              <a:gd name="connsiteY733" fmla="*/ 2910572 h 3642949"/>
              <a:gd name="connsiteX734" fmla="*/ 2400966 w 4266152"/>
              <a:gd name="connsiteY734" fmla="*/ 3011156 h 3642949"/>
              <a:gd name="connsiteX735" fmla="*/ 2400966 w 4266152"/>
              <a:gd name="connsiteY735" fmla="*/ 3018395 h 3642949"/>
              <a:gd name="connsiteX736" fmla="*/ 2530792 w 4266152"/>
              <a:gd name="connsiteY736" fmla="*/ 2996012 h 3642949"/>
              <a:gd name="connsiteX737" fmla="*/ 2530507 w 4266152"/>
              <a:gd name="connsiteY737" fmla="*/ 2971532 h 3642949"/>
              <a:gd name="connsiteX738" fmla="*/ 2410016 w 4266152"/>
              <a:gd name="connsiteY738" fmla="*/ 2689973 h 3642949"/>
              <a:gd name="connsiteX739" fmla="*/ 2294668 w 4266152"/>
              <a:gd name="connsiteY739" fmla="*/ 2718548 h 3642949"/>
              <a:gd name="connsiteX740" fmla="*/ 2282951 w 4266152"/>
              <a:gd name="connsiteY740" fmla="*/ 2816751 h 3642949"/>
              <a:gd name="connsiteX741" fmla="*/ 2402681 w 4266152"/>
              <a:gd name="connsiteY741" fmla="*/ 2792081 h 3642949"/>
              <a:gd name="connsiteX742" fmla="*/ 2410301 w 4266152"/>
              <a:gd name="connsiteY742" fmla="*/ 2689687 h 3642949"/>
              <a:gd name="connsiteX743" fmla="*/ 2288095 w 4266152"/>
              <a:gd name="connsiteY743" fmla="*/ 2720548 h 3642949"/>
              <a:gd name="connsiteX744" fmla="*/ 2174843 w 4266152"/>
              <a:gd name="connsiteY744" fmla="*/ 2745694 h 3642949"/>
              <a:gd name="connsiteX745" fmla="*/ 2158842 w 4266152"/>
              <a:gd name="connsiteY745" fmla="*/ 2838754 h 3642949"/>
              <a:gd name="connsiteX746" fmla="*/ 2276475 w 4266152"/>
              <a:gd name="connsiteY746" fmla="*/ 2818370 h 3642949"/>
              <a:gd name="connsiteX747" fmla="*/ 2288381 w 4266152"/>
              <a:gd name="connsiteY747" fmla="*/ 2720263 h 3642949"/>
              <a:gd name="connsiteX748" fmla="*/ 2157888 w 4266152"/>
              <a:gd name="connsiteY748" fmla="*/ 2845421 h 3642949"/>
              <a:gd name="connsiteX749" fmla="*/ 2144554 w 4266152"/>
              <a:gd name="connsiteY749" fmla="*/ 2942576 h 3642949"/>
              <a:gd name="connsiteX750" fmla="*/ 2266759 w 4266152"/>
              <a:gd name="connsiteY750" fmla="*/ 2926669 h 3642949"/>
              <a:gd name="connsiteX751" fmla="*/ 2275808 w 4266152"/>
              <a:gd name="connsiteY751" fmla="*/ 2825038 h 3642949"/>
              <a:gd name="connsiteX752" fmla="*/ 2158174 w 4266152"/>
              <a:gd name="connsiteY752" fmla="*/ 2845135 h 3642949"/>
              <a:gd name="connsiteX753" fmla="*/ 2151316 w 4266152"/>
              <a:gd name="connsiteY753" fmla="*/ 2846469 h 3642949"/>
              <a:gd name="connsiteX754" fmla="*/ 2036159 w 4266152"/>
              <a:gd name="connsiteY754" fmla="*/ 2863043 h 3642949"/>
              <a:gd name="connsiteX755" fmla="*/ 2018823 w 4266152"/>
              <a:gd name="connsiteY755" fmla="*/ 2955054 h 3642949"/>
              <a:gd name="connsiteX756" fmla="*/ 2138077 w 4266152"/>
              <a:gd name="connsiteY756" fmla="*/ 2943338 h 3642949"/>
              <a:gd name="connsiteX757" fmla="*/ 2151316 w 4266152"/>
              <a:gd name="connsiteY757" fmla="*/ 2846183 h 3642949"/>
              <a:gd name="connsiteX758" fmla="*/ 2029587 w 4266152"/>
              <a:gd name="connsiteY758" fmla="*/ 2863900 h 3642949"/>
              <a:gd name="connsiteX759" fmla="*/ 1918049 w 4266152"/>
              <a:gd name="connsiteY759" fmla="*/ 2876854 h 3642949"/>
              <a:gd name="connsiteX760" fmla="*/ 1896523 w 4266152"/>
              <a:gd name="connsiteY760" fmla="*/ 2963626 h 3642949"/>
              <a:gd name="connsiteX761" fmla="*/ 2012252 w 4266152"/>
              <a:gd name="connsiteY761" fmla="*/ 2955625 h 3642949"/>
              <a:gd name="connsiteX762" fmla="*/ 2029873 w 4266152"/>
              <a:gd name="connsiteY762" fmla="*/ 2863614 h 3642949"/>
              <a:gd name="connsiteX763" fmla="*/ 1895094 w 4266152"/>
              <a:gd name="connsiteY763" fmla="*/ 2970103 h 3642949"/>
              <a:gd name="connsiteX764" fmla="*/ 1876044 w 4266152"/>
              <a:gd name="connsiteY764" fmla="*/ 3060210 h 3642949"/>
              <a:gd name="connsiteX765" fmla="*/ 1996344 w 4266152"/>
              <a:gd name="connsiteY765" fmla="*/ 3056781 h 3642949"/>
              <a:gd name="connsiteX766" fmla="*/ 2010918 w 4266152"/>
              <a:gd name="connsiteY766" fmla="*/ 2961531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686 h 3642949"/>
              <a:gd name="connsiteX771" fmla="*/ 1869852 w 4266152"/>
              <a:gd name="connsiteY771" fmla="*/ 3060686 h 3642949"/>
              <a:gd name="connsiteX772" fmla="*/ 1888807 w 4266152"/>
              <a:gd name="connsiteY772" fmla="*/ 2970103 h 3642949"/>
              <a:gd name="connsiteX773" fmla="*/ 1752219 w 4266152"/>
              <a:gd name="connsiteY773" fmla="*/ 3066592 h 3642949"/>
              <a:gd name="connsiteX774" fmla="*/ 1731930 w 4266152"/>
              <a:gd name="connsiteY774" fmla="*/ 3156508 h 3642949"/>
              <a:gd name="connsiteX775" fmla="*/ 1852613 w 4266152"/>
              <a:gd name="connsiteY775" fmla="*/ 3160794 h 3642949"/>
              <a:gd name="connsiteX776" fmla="*/ 1868709 w 4266152"/>
              <a:gd name="connsiteY776" fmla="*/ 3066401 h 3642949"/>
              <a:gd name="connsiteX777" fmla="*/ 1752505 w 4266152"/>
              <a:gd name="connsiteY777" fmla="*/ 3066592 h 3642949"/>
              <a:gd name="connsiteX778" fmla="*/ 1745742 w 4266152"/>
              <a:gd name="connsiteY778" fmla="*/ 3066592 h 3642949"/>
              <a:gd name="connsiteX779" fmla="*/ 1634394 w 4266152"/>
              <a:gd name="connsiteY779" fmla="*/ 3064020 h 3642949"/>
              <a:gd name="connsiteX780" fmla="*/ 1609725 w 4266152"/>
              <a:gd name="connsiteY780" fmla="*/ 3149173 h 3642949"/>
              <a:gd name="connsiteX781" fmla="*/ 1725549 w 4266152"/>
              <a:gd name="connsiteY781" fmla="*/ 3156127 h 3642949"/>
              <a:gd name="connsiteX782" fmla="*/ 1746028 w 4266152"/>
              <a:gd name="connsiteY782" fmla="*/ 3066592 h 3642949"/>
              <a:gd name="connsiteX783" fmla="*/ 1608391 w 4266152"/>
              <a:gd name="connsiteY783" fmla="*/ 3155460 h 3642949"/>
              <a:gd name="connsiteX784" fmla="*/ 1586484 w 4266152"/>
              <a:gd name="connsiteY784" fmla="*/ 3244138 h 3642949"/>
              <a:gd name="connsiteX785" fmla="*/ 1706975 w 4266152"/>
              <a:gd name="connsiteY785" fmla="*/ 3255473 h 3642949"/>
              <a:gd name="connsiteX786" fmla="*/ 1715643 w 4266152"/>
              <a:gd name="connsiteY786" fmla="*/ 3207848 h 3642949"/>
              <a:gd name="connsiteX787" fmla="*/ 1724501 w 4266152"/>
              <a:gd name="connsiteY787" fmla="*/ 3162889 h 3642949"/>
              <a:gd name="connsiteX788" fmla="*/ 1608391 w 4266152"/>
              <a:gd name="connsiteY788" fmla="*/ 3155460 h 3642949"/>
              <a:gd name="connsiteX789" fmla="*/ 1601914 w 4266152"/>
              <a:gd name="connsiteY789" fmla="*/ 3154889 h 3642949"/>
              <a:gd name="connsiteX790" fmla="*/ 1491424 w 4266152"/>
              <a:gd name="connsiteY790" fmla="*/ 3145364 h 3642949"/>
              <a:gd name="connsiteX791" fmla="*/ 1465230 w 4266152"/>
              <a:gd name="connsiteY791" fmla="*/ 3229660 h 3642949"/>
              <a:gd name="connsiteX792" fmla="*/ 1580197 w 4266152"/>
              <a:gd name="connsiteY792" fmla="*/ 3242995 h 3642949"/>
              <a:gd name="connsiteX793" fmla="*/ 1601914 w 4266152"/>
              <a:gd name="connsiteY793" fmla="*/ 3154889 h 3642949"/>
              <a:gd name="connsiteX794" fmla="*/ 1484947 w 4266152"/>
              <a:gd name="connsiteY794" fmla="*/ 3145364 h 3642949"/>
              <a:gd name="connsiteX795" fmla="*/ 1381411 w 4266152"/>
              <a:gd name="connsiteY795" fmla="*/ 3134790 h 3642949"/>
              <a:gd name="connsiteX796" fmla="*/ 1350264 w 4266152"/>
              <a:gd name="connsiteY796" fmla="*/ 3214515 h 3642949"/>
              <a:gd name="connsiteX797" fmla="*/ 1458849 w 4266152"/>
              <a:gd name="connsiteY797" fmla="*/ 3229374 h 3642949"/>
              <a:gd name="connsiteX798" fmla="*/ 1484566 w 4266152"/>
              <a:gd name="connsiteY798" fmla="*/ 3145173 h 3642949"/>
              <a:gd name="connsiteX799" fmla="*/ 1374838 w 4266152"/>
              <a:gd name="connsiteY799" fmla="*/ 3134029 h 3642949"/>
              <a:gd name="connsiteX800" fmla="*/ 1279588 w 4266152"/>
              <a:gd name="connsiteY800" fmla="*/ 3122884 h 3642949"/>
              <a:gd name="connsiteX801" fmla="*/ 1242727 w 4266152"/>
              <a:gd name="connsiteY801" fmla="*/ 3198132 h 3642949"/>
              <a:gd name="connsiteX802" fmla="*/ 1343882 w 4266152"/>
              <a:gd name="connsiteY802" fmla="*/ 3213658 h 3642949"/>
              <a:gd name="connsiteX803" fmla="*/ 1374838 w 4266152"/>
              <a:gd name="connsiteY803" fmla="*/ 3133838 h 3642949"/>
              <a:gd name="connsiteX804" fmla="*/ 1272731 w 4266152"/>
              <a:gd name="connsiteY804" fmla="*/ 3122027 h 3642949"/>
              <a:gd name="connsiteX805" fmla="*/ 1268159 w 4266152"/>
              <a:gd name="connsiteY805" fmla="*/ 3121456 h 3642949"/>
              <a:gd name="connsiteX806" fmla="*/ 1185291 w 4266152"/>
              <a:gd name="connsiteY806" fmla="*/ 3113931 h 3642949"/>
              <a:gd name="connsiteX807" fmla="*/ 1143572 w 4266152"/>
              <a:gd name="connsiteY807" fmla="*/ 3182321 h 3642949"/>
              <a:gd name="connsiteX808" fmla="*/ 1183291 w 4266152"/>
              <a:gd name="connsiteY808" fmla="*/ 3188416 h 3642949"/>
              <a:gd name="connsiteX809" fmla="*/ 1236154 w 4266152"/>
              <a:gd name="connsiteY809" fmla="*/ 3196989 h 3642949"/>
              <a:gd name="connsiteX810" fmla="*/ 1272731 w 4266152"/>
              <a:gd name="connsiteY810" fmla="*/ 3121837 h 3642949"/>
              <a:gd name="connsiteX811" fmla="*/ 1177481 w 4266152"/>
              <a:gd name="connsiteY811" fmla="*/ 3113645 h 3642949"/>
              <a:gd name="connsiteX812" fmla="*/ 1095375 w 4266152"/>
              <a:gd name="connsiteY812" fmla="*/ 3113645 h 3642949"/>
              <a:gd name="connsiteX813" fmla="*/ 1082993 w 4266152"/>
              <a:gd name="connsiteY813" fmla="*/ 3129171 h 3642949"/>
              <a:gd name="connsiteX814" fmla="*/ 1050131 w 4266152"/>
              <a:gd name="connsiteY814" fmla="*/ 3173653 h 3642949"/>
              <a:gd name="connsiteX815" fmla="*/ 1136428 w 4266152"/>
              <a:gd name="connsiteY815" fmla="*/ 3181749 h 3642949"/>
              <a:gd name="connsiteX816" fmla="*/ 1177861 w 4266152"/>
              <a:gd name="connsiteY816" fmla="*/ 3113455 h 3642949"/>
              <a:gd name="connsiteX817" fmla="*/ 1092327 w 4266152"/>
              <a:gd name="connsiteY817" fmla="*/ 3107073 h 3642949"/>
              <a:gd name="connsiteX818" fmla="*/ 1138809 w 4266152"/>
              <a:gd name="connsiteY818" fmla="*/ 3054590 h 3642949"/>
              <a:gd name="connsiteX819" fmla="*/ 1069753 w 4266152"/>
              <a:gd name="connsiteY819" fmla="*/ 3068211 h 3642949"/>
              <a:gd name="connsiteX820" fmla="*/ 1018889 w 4266152"/>
              <a:gd name="connsiteY820" fmla="*/ 3113169 h 3642949"/>
              <a:gd name="connsiteX821" fmla="*/ 1092708 w 4266152"/>
              <a:gd name="connsiteY821" fmla="*/ 3106501 h 3642949"/>
              <a:gd name="connsiteX822" fmla="*/ 1100899 w 4266152"/>
              <a:gd name="connsiteY822" fmla="*/ 3107073 h 3642949"/>
              <a:gd name="connsiteX823" fmla="*/ 1181576 w 4266152"/>
              <a:gd name="connsiteY823" fmla="*/ 3107835 h 3642949"/>
              <a:gd name="connsiteX824" fmla="*/ 1225201 w 4266152"/>
              <a:gd name="connsiteY824" fmla="*/ 3046399 h 3642949"/>
              <a:gd name="connsiteX825" fmla="*/ 1149001 w 4266152"/>
              <a:gd name="connsiteY825" fmla="*/ 3053543 h 3642949"/>
              <a:gd name="connsiteX826" fmla="*/ 1101281 w 4266152"/>
              <a:gd name="connsiteY826" fmla="*/ 3106501 h 3642949"/>
              <a:gd name="connsiteX827" fmla="*/ 1230249 w 4266152"/>
              <a:gd name="connsiteY827" fmla="*/ 3039636 h 3642949"/>
              <a:gd name="connsiteX828" fmla="*/ 1275683 w 4266152"/>
              <a:gd name="connsiteY828" fmla="*/ 2985629 h 3642949"/>
              <a:gd name="connsiteX829" fmla="*/ 1205769 w 4266152"/>
              <a:gd name="connsiteY829" fmla="*/ 3000203 h 3642949"/>
              <a:gd name="connsiteX830" fmla="*/ 1156335 w 4266152"/>
              <a:gd name="connsiteY830" fmla="*/ 3046113 h 3642949"/>
              <a:gd name="connsiteX831" fmla="*/ 1230630 w 4266152"/>
              <a:gd name="connsiteY831" fmla="*/ 3039064 h 3642949"/>
              <a:gd name="connsiteX832" fmla="*/ 1238631 w 4266152"/>
              <a:gd name="connsiteY832" fmla="*/ 3039636 h 3642949"/>
              <a:gd name="connsiteX833" fmla="*/ 1319213 w 4266152"/>
              <a:gd name="connsiteY833" fmla="*/ 3040303 h 3642949"/>
              <a:gd name="connsiteX834" fmla="*/ 1361789 w 4266152"/>
              <a:gd name="connsiteY834" fmla="*/ 2976676 h 3642949"/>
              <a:gd name="connsiteX835" fmla="*/ 1285589 w 4266152"/>
              <a:gd name="connsiteY835" fmla="*/ 2984296 h 3642949"/>
              <a:gd name="connsiteX836" fmla="*/ 1239012 w 4266152"/>
              <a:gd name="connsiteY836" fmla="*/ 3038874 h 3642949"/>
              <a:gd name="connsiteX837" fmla="*/ 1366456 w 4266152"/>
              <a:gd name="connsiteY837" fmla="*/ 2970103 h 3642949"/>
              <a:gd name="connsiteX838" fmla="*/ 1411319 w 4266152"/>
              <a:gd name="connsiteY838" fmla="*/ 2913620 h 3642949"/>
              <a:gd name="connsiteX839" fmla="*/ 1341977 w 4266152"/>
              <a:gd name="connsiteY839" fmla="*/ 2928670 h 3642949"/>
              <a:gd name="connsiteX840" fmla="*/ 1292447 w 4266152"/>
              <a:gd name="connsiteY840" fmla="*/ 2977056 h 3642949"/>
              <a:gd name="connsiteX841" fmla="*/ 1366838 w 4266152"/>
              <a:gd name="connsiteY841" fmla="*/ 2969341 h 3642949"/>
              <a:gd name="connsiteX842" fmla="*/ 1374743 w 4266152"/>
              <a:gd name="connsiteY842" fmla="*/ 2970103 h 3642949"/>
              <a:gd name="connsiteX843" fmla="*/ 1439894 w 4266152"/>
              <a:gd name="connsiteY843" fmla="*/ 2970103 h 3642949"/>
              <a:gd name="connsiteX844" fmla="*/ 1455801 w 4266152"/>
              <a:gd name="connsiteY844" fmla="*/ 2970103 h 3642949"/>
              <a:gd name="connsiteX845" fmla="*/ 1497139 w 4266152"/>
              <a:gd name="connsiteY845" fmla="*/ 2904191 h 3642949"/>
              <a:gd name="connsiteX846" fmla="*/ 1420939 w 4266152"/>
              <a:gd name="connsiteY846" fmla="*/ 2912287 h 3642949"/>
              <a:gd name="connsiteX847" fmla="*/ 1375124 w 4266152"/>
              <a:gd name="connsiteY847" fmla="*/ 2968960 h 3642949"/>
              <a:gd name="connsiteX848" fmla="*/ 1501616 w 4266152"/>
              <a:gd name="connsiteY848" fmla="*/ 2897523 h 3642949"/>
              <a:gd name="connsiteX849" fmla="*/ 1545527 w 4266152"/>
              <a:gd name="connsiteY849" fmla="*/ 2838659 h 3642949"/>
              <a:gd name="connsiteX850" fmla="*/ 1476280 w 4266152"/>
              <a:gd name="connsiteY850" fmla="*/ 2854660 h 3642949"/>
              <a:gd name="connsiteX851" fmla="*/ 1427416 w 4266152"/>
              <a:gd name="connsiteY851" fmla="*/ 2904953 h 3642949"/>
              <a:gd name="connsiteX852" fmla="*/ 1501997 w 4266152"/>
              <a:gd name="connsiteY852" fmla="*/ 2896380 h 3642949"/>
              <a:gd name="connsiteX853" fmla="*/ 1509713 w 4266152"/>
              <a:gd name="connsiteY853" fmla="*/ 2897523 h 3642949"/>
              <a:gd name="connsiteX854" fmla="*/ 1525524 w 4266152"/>
              <a:gd name="connsiteY854" fmla="*/ 2896856 h 3642949"/>
              <a:gd name="connsiteX855" fmla="*/ 1592199 w 4266152"/>
              <a:gd name="connsiteY855" fmla="*/ 2894666 h 3642949"/>
              <a:gd name="connsiteX856" fmla="*/ 1631156 w 4266152"/>
              <a:gd name="connsiteY856" fmla="*/ 2827991 h 3642949"/>
              <a:gd name="connsiteX857" fmla="*/ 1611630 w 4266152"/>
              <a:gd name="connsiteY857" fmla="*/ 2829800 h 3642949"/>
              <a:gd name="connsiteX858" fmla="*/ 1554480 w 4266152"/>
              <a:gd name="connsiteY858" fmla="*/ 2837134 h 3642949"/>
              <a:gd name="connsiteX859" fmla="*/ 1510093 w 4266152"/>
              <a:gd name="connsiteY859" fmla="*/ 2895999 h 3642949"/>
              <a:gd name="connsiteX860" fmla="*/ 1611153 w 4266152"/>
              <a:gd name="connsiteY860" fmla="*/ 2823704 h 3642949"/>
              <a:gd name="connsiteX861" fmla="*/ 1635633 w 4266152"/>
              <a:gd name="connsiteY861" fmla="*/ 2821323 h 3642949"/>
              <a:gd name="connsiteX862" fmla="*/ 1677924 w 4266152"/>
              <a:gd name="connsiteY862" fmla="*/ 2760458 h 3642949"/>
              <a:gd name="connsiteX863" fmla="*/ 1608772 w 4266152"/>
              <a:gd name="connsiteY863" fmla="*/ 2777508 h 3642949"/>
              <a:gd name="connsiteX864" fmla="*/ 1561147 w 4266152"/>
              <a:gd name="connsiteY864" fmla="*/ 2829990 h 3642949"/>
              <a:gd name="connsiteX865" fmla="*/ 1611535 w 4266152"/>
              <a:gd name="connsiteY865" fmla="*/ 2822180 h 3642949"/>
              <a:gd name="connsiteX866" fmla="*/ 1643729 w 4266152"/>
              <a:gd name="connsiteY866" fmla="*/ 2820561 h 3642949"/>
              <a:gd name="connsiteX867" fmla="*/ 1729454 w 4266152"/>
              <a:gd name="connsiteY867" fmla="*/ 2811607 h 3642949"/>
              <a:gd name="connsiteX868" fmla="*/ 1765840 w 4266152"/>
              <a:gd name="connsiteY868" fmla="*/ 2744932 h 3642949"/>
              <a:gd name="connsiteX869" fmla="*/ 1698212 w 4266152"/>
              <a:gd name="connsiteY869" fmla="*/ 2756553 h 3642949"/>
              <a:gd name="connsiteX870" fmla="*/ 1687544 w 4266152"/>
              <a:gd name="connsiteY870" fmla="*/ 2758553 h 3642949"/>
              <a:gd name="connsiteX871" fmla="*/ 1644110 w 4266152"/>
              <a:gd name="connsiteY871" fmla="*/ 2819037 h 3642949"/>
              <a:gd name="connsiteX872" fmla="*/ 1696784 w 4266152"/>
              <a:gd name="connsiteY872" fmla="*/ 2750552 h 3642949"/>
              <a:gd name="connsiteX873" fmla="*/ 1769840 w 4266152"/>
              <a:gd name="connsiteY873" fmla="*/ 2737979 h 3642949"/>
              <a:gd name="connsiteX874" fmla="*/ 1809179 w 4266152"/>
              <a:gd name="connsiteY874" fmla="*/ 2677210 h 3642949"/>
              <a:gd name="connsiteX875" fmla="*/ 1783937 w 4266152"/>
              <a:gd name="connsiteY875" fmla="*/ 2683591 h 3642949"/>
              <a:gd name="connsiteX876" fmla="*/ 1739741 w 4266152"/>
              <a:gd name="connsiteY876" fmla="*/ 2696164 h 3642949"/>
              <a:gd name="connsiteX877" fmla="*/ 1693069 w 4266152"/>
              <a:gd name="connsiteY877" fmla="*/ 2751219 h 3642949"/>
              <a:gd name="connsiteX878" fmla="*/ 1778032 w 4266152"/>
              <a:gd name="connsiteY878" fmla="*/ 2736455 h 3642949"/>
              <a:gd name="connsiteX879" fmla="*/ 1865852 w 4266152"/>
              <a:gd name="connsiteY879" fmla="*/ 2719881 h 3642949"/>
              <a:gd name="connsiteX880" fmla="*/ 1899856 w 4266152"/>
              <a:gd name="connsiteY880" fmla="*/ 2653206 h 3642949"/>
              <a:gd name="connsiteX881" fmla="*/ 1818704 w 4266152"/>
              <a:gd name="connsiteY881" fmla="*/ 2674543 h 3642949"/>
              <a:gd name="connsiteX882" fmla="*/ 1778412 w 4266152"/>
              <a:gd name="connsiteY882" fmla="*/ 2735026 h 3642949"/>
              <a:gd name="connsiteX883" fmla="*/ 1904238 w 4266152"/>
              <a:gd name="connsiteY883" fmla="*/ 2645682 h 3642949"/>
              <a:gd name="connsiteX884" fmla="*/ 1940909 w 4266152"/>
              <a:gd name="connsiteY884" fmla="*/ 2585389 h 3642949"/>
              <a:gd name="connsiteX885" fmla="*/ 1869948 w 4266152"/>
              <a:gd name="connsiteY885" fmla="*/ 2610249 h 3642949"/>
              <a:gd name="connsiteX886" fmla="*/ 1868805 w 4266152"/>
              <a:gd name="connsiteY886" fmla="*/ 2610249 h 3642949"/>
              <a:gd name="connsiteX887" fmla="*/ 1824323 w 4266152"/>
              <a:gd name="connsiteY887" fmla="*/ 2666351 h 3642949"/>
              <a:gd name="connsiteX888" fmla="*/ 1904619 w 4266152"/>
              <a:gd name="connsiteY888" fmla="*/ 2644158 h 3642949"/>
              <a:gd name="connsiteX889" fmla="*/ 1912905 w 4266152"/>
              <a:gd name="connsiteY889" fmla="*/ 2643396 h 3642949"/>
              <a:gd name="connsiteX890" fmla="*/ 2002059 w 4266152"/>
              <a:gd name="connsiteY890" fmla="*/ 2618250 h 3642949"/>
              <a:gd name="connsiteX891" fmla="*/ 2034540 w 4266152"/>
              <a:gd name="connsiteY891" fmla="*/ 2551003 h 3642949"/>
              <a:gd name="connsiteX892" fmla="*/ 1950910 w 4266152"/>
              <a:gd name="connsiteY892" fmla="*/ 2581769 h 3642949"/>
              <a:gd name="connsiteX893" fmla="*/ 1913191 w 4266152"/>
              <a:gd name="connsiteY893" fmla="*/ 2641872 h 3642949"/>
              <a:gd name="connsiteX894" fmla="*/ 2039016 w 4266152"/>
              <a:gd name="connsiteY894" fmla="*/ 2542526 h 3642949"/>
              <a:gd name="connsiteX895" fmla="*/ 2073497 w 4266152"/>
              <a:gd name="connsiteY895" fmla="*/ 2482233 h 3642949"/>
              <a:gd name="connsiteX896" fmla="*/ 1997297 w 4266152"/>
              <a:gd name="connsiteY896" fmla="*/ 2517857 h 3642949"/>
              <a:gd name="connsiteX897" fmla="*/ 1956531 w 4266152"/>
              <a:gd name="connsiteY897" fmla="*/ 2572815 h 3642949"/>
              <a:gd name="connsiteX898" fmla="*/ 2039398 w 4266152"/>
              <a:gd name="connsiteY898" fmla="*/ 2541002 h 3642949"/>
              <a:gd name="connsiteX899" fmla="*/ 2048541 w 4266152"/>
              <a:gd name="connsiteY899" fmla="*/ 2539097 h 3642949"/>
              <a:gd name="connsiteX900" fmla="*/ 2138172 w 4266152"/>
              <a:gd name="connsiteY900" fmla="*/ 2504426 h 3642949"/>
              <a:gd name="connsiteX901" fmla="*/ 2169510 w 4266152"/>
              <a:gd name="connsiteY901" fmla="*/ 2435846 h 3642949"/>
              <a:gd name="connsiteX902" fmla="*/ 2084737 w 4266152"/>
              <a:gd name="connsiteY902" fmla="*/ 2477089 h 3642949"/>
              <a:gd name="connsiteX903" fmla="*/ 2048446 w 4266152"/>
              <a:gd name="connsiteY903" fmla="*/ 2537573 h 3642949"/>
              <a:gd name="connsiteX904" fmla="*/ 2174177 w 4266152"/>
              <a:gd name="connsiteY904" fmla="*/ 2426512 h 3642949"/>
              <a:gd name="connsiteX905" fmla="*/ 2207894 w 4266152"/>
              <a:gd name="connsiteY905" fmla="*/ 2364599 h 3642949"/>
              <a:gd name="connsiteX906" fmla="*/ 2129885 w 4266152"/>
              <a:gd name="connsiteY906" fmla="*/ 2412224 h 3642949"/>
              <a:gd name="connsiteX907" fmla="*/ 2091213 w 4266152"/>
              <a:gd name="connsiteY907" fmla="*/ 2467279 h 3642949"/>
              <a:gd name="connsiteX908" fmla="*/ 2174081 w 4266152"/>
              <a:gd name="connsiteY908" fmla="*/ 2424988 h 3642949"/>
              <a:gd name="connsiteX909" fmla="*/ 2183702 w 4266152"/>
              <a:gd name="connsiteY909" fmla="*/ 2421844 h 3642949"/>
              <a:gd name="connsiteX910" fmla="*/ 2272284 w 4266152"/>
              <a:gd name="connsiteY910" fmla="*/ 2377363 h 3642949"/>
              <a:gd name="connsiteX911" fmla="*/ 2303240 w 4266152"/>
              <a:gd name="connsiteY911" fmla="*/ 2306021 h 3642949"/>
              <a:gd name="connsiteX912" fmla="*/ 2219420 w 4266152"/>
              <a:gd name="connsiteY912" fmla="*/ 2357646 h 3642949"/>
              <a:gd name="connsiteX913" fmla="*/ 2183511 w 4266152"/>
              <a:gd name="connsiteY913" fmla="*/ 2420701 h 3642949"/>
              <a:gd name="connsiteX914" fmla="*/ 2308288 w 4266152"/>
              <a:gd name="connsiteY914" fmla="*/ 2295448 h 3642949"/>
              <a:gd name="connsiteX915" fmla="*/ 2342864 w 4266152"/>
              <a:gd name="connsiteY915" fmla="*/ 2229439 h 3642949"/>
              <a:gd name="connsiteX916" fmla="*/ 2331530 w 4266152"/>
              <a:gd name="connsiteY916" fmla="*/ 2237917 h 3642949"/>
              <a:gd name="connsiteX917" fmla="*/ 2266664 w 4266152"/>
              <a:gd name="connsiteY917" fmla="*/ 2286875 h 3642949"/>
              <a:gd name="connsiteX918" fmla="*/ 2226850 w 4266152"/>
              <a:gd name="connsiteY918" fmla="*/ 2345740 h 3642949"/>
              <a:gd name="connsiteX919" fmla="*/ 2308098 w 4266152"/>
              <a:gd name="connsiteY919" fmla="*/ 2293924 h 3642949"/>
              <a:gd name="connsiteX920" fmla="*/ 2318385 w 4266152"/>
              <a:gd name="connsiteY920" fmla="*/ 2289161 h 3642949"/>
              <a:gd name="connsiteX921" fmla="*/ 2403538 w 4266152"/>
              <a:gd name="connsiteY921" fmla="*/ 2236107 h 3642949"/>
              <a:gd name="connsiteX922" fmla="*/ 2434971 w 4266152"/>
              <a:gd name="connsiteY922" fmla="*/ 2159907 h 3642949"/>
              <a:gd name="connsiteX923" fmla="*/ 2355913 w 4266152"/>
              <a:gd name="connsiteY923" fmla="*/ 2219534 h 3642949"/>
              <a:gd name="connsiteX924" fmla="*/ 2318195 w 4266152"/>
              <a:gd name="connsiteY924" fmla="*/ 2287351 h 3642949"/>
              <a:gd name="connsiteX925" fmla="*/ 2440686 w 4266152"/>
              <a:gd name="connsiteY925" fmla="*/ 2147715 h 3642949"/>
              <a:gd name="connsiteX926" fmla="*/ 2467546 w 4266152"/>
              <a:gd name="connsiteY926" fmla="*/ 2093327 h 3642949"/>
              <a:gd name="connsiteX927" fmla="*/ 2478405 w 4266152"/>
              <a:gd name="connsiteY927" fmla="*/ 2073039 h 3642949"/>
              <a:gd name="connsiteX928" fmla="*/ 2411730 w 4266152"/>
              <a:gd name="connsiteY928" fmla="*/ 2134189 h 3642949"/>
              <a:gd name="connsiteX929" fmla="*/ 2387537 w 4266152"/>
              <a:gd name="connsiteY929" fmla="*/ 2169813 h 3642949"/>
              <a:gd name="connsiteX930" fmla="*/ 2364963 w 4266152"/>
              <a:gd name="connsiteY930" fmla="*/ 2205055 h 3642949"/>
              <a:gd name="connsiteX931" fmla="*/ 2440495 w 4266152"/>
              <a:gd name="connsiteY931" fmla="*/ 2146191 h 3642949"/>
              <a:gd name="connsiteX932" fmla="*/ 2473167 w 4266152"/>
              <a:gd name="connsiteY932" fmla="*/ 2096375 h 3642949"/>
              <a:gd name="connsiteX933" fmla="*/ 2451354 w 4266152"/>
              <a:gd name="connsiteY933" fmla="*/ 2139619 h 3642949"/>
              <a:gd name="connsiteX934" fmla="*/ 2530317 w 4266152"/>
              <a:gd name="connsiteY934" fmla="*/ 2080563 h 3642949"/>
              <a:gd name="connsiteX935" fmla="*/ 2553176 w 4266152"/>
              <a:gd name="connsiteY935" fmla="*/ 2020461 h 3642949"/>
              <a:gd name="connsiteX936" fmla="*/ 2562701 w 4266152"/>
              <a:gd name="connsiteY936" fmla="*/ 1997410 h 3642949"/>
              <a:gd name="connsiteX937" fmla="*/ 2492312 w 4266152"/>
              <a:gd name="connsiteY937" fmla="*/ 2060371 h 3642949"/>
              <a:gd name="connsiteX938" fmla="*/ 2472976 w 4266152"/>
              <a:gd name="connsiteY938" fmla="*/ 2094851 h 3642949"/>
              <a:gd name="connsiteX939" fmla="*/ 2568417 w 4266152"/>
              <a:gd name="connsiteY939" fmla="*/ 1984075 h 3642949"/>
              <a:gd name="connsiteX940" fmla="*/ 2602134 w 4266152"/>
              <a:gd name="connsiteY940" fmla="*/ 1905494 h 3642949"/>
              <a:gd name="connsiteX941" fmla="*/ 2542698 w 4266152"/>
              <a:gd name="connsiteY941" fmla="*/ 1969026 h 3642949"/>
              <a:gd name="connsiteX942" fmla="*/ 2501456 w 4266152"/>
              <a:gd name="connsiteY942" fmla="*/ 2043702 h 3642949"/>
              <a:gd name="connsiteX943" fmla="*/ 2568131 w 4266152"/>
              <a:gd name="connsiteY943" fmla="*/ 1982551 h 3642949"/>
              <a:gd name="connsiteX944" fmla="*/ 2579275 w 4266152"/>
              <a:gd name="connsiteY944" fmla="*/ 1974550 h 3642949"/>
              <a:gd name="connsiteX945" fmla="*/ 2649664 w 4266152"/>
              <a:gd name="connsiteY945" fmla="*/ 1913400 h 3642949"/>
              <a:gd name="connsiteX946" fmla="*/ 2677477 w 4266152"/>
              <a:gd name="connsiteY946" fmla="*/ 1827675 h 3642949"/>
              <a:gd name="connsiteX947" fmla="*/ 2615088 w 4266152"/>
              <a:gd name="connsiteY947" fmla="*/ 1891873 h 3642949"/>
              <a:gd name="connsiteX948" fmla="*/ 2578989 w 4266152"/>
              <a:gd name="connsiteY948" fmla="*/ 1973026 h 3642949"/>
              <a:gd name="connsiteX949" fmla="*/ 2682049 w 4266152"/>
              <a:gd name="connsiteY949" fmla="*/ 1814245 h 3642949"/>
              <a:gd name="connsiteX950" fmla="*/ 2709958 w 4266152"/>
              <a:gd name="connsiteY950" fmla="*/ 1734997 h 3642949"/>
              <a:gd name="connsiteX951" fmla="*/ 2658237 w 4266152"/>
              <a:gd name="connsiteY951" fmla="*/ 1798148 h 3642949"/>
              <a:gd name="connsiteX952" fmla="*/ 2622709 w 4266152"/>
              <a:gd name="connsiteY952" fmla="*/ 1874919 h 3642949"/>
              <a:gd name="connsiteX953" fmla="*/ 2681763 w 4266152"/>
              <a:gd name="connsiteY953" fmla="*/ 1812625 h 3642949"/>
              <a:gd name="connsiteX954" fmla="*/ 2692146 w 4266152"/>
              <a:gd name="connsiteY954" fmla="*/ 1804148 h 3642949"/>
              <a:gd name="connsiteX955" fmla="*/ 2755773 w 4266152"/>
              <a:gd name="connsiteY955" fmla="*/ 1741854 h 3642949"/>
              <a:gd name="connsiteX956" fmla="*/ 2778442 w 4266152"/>
              <a:gd name="connsiteY956" fmla="*/ 1655273 h 3642949"/>
              <a:gd name="connsiteX957" fmla="*/ 2721864 w 4266152"/>
              <a:gd name="connsiteY957" fmla="*/ 1720709 h 3642949"/>
              <a:gd name="connsiteX958" fmla="*/ 2691860 w 4266152"/>
              <a:gd name="connsiteY958" fmla="*/ 1802529 h 3642949"/>
              <a:gd name="connsiteX959" fmla="*/ 2782252 w 4266152"/>
              <a:gd name="connsiteY959" fmla="*/ 1641366 h 3642949"/>
              <a:gd name="connsiteX960" fmla="*/ 2805779 w 4266152"/>
              <a:gd name="connsiteY960" fmla="*/ 1560880 h 3642949"/>
              <a:gd name="connsiteX961" fmla="*/ 2758154 w 4266152"/>
              <a:gd name="connsiteY961" fmla="*/ 1625554 h 3642949"/>
              <a:gd name="connsiteX962" fmla="*/ 2728056 w 4266152"/>
              <a:gd name="connsiteY962" fmla="*/ 1703183 h 3642949"/>
              <a:gd name="connsiteX963" fmla="*/ 2781966 w 4266152"/>
              <a:gd name="connsiteY963" fmla="*/ 1639651 h 3642949"/>
              <a:gd name="connsiteX964" fmla="*/ 2791777 w 4266152"/>
              <a:gd name="connsiteY964" fmla="*/ 1630888 h 3642949"/>
              <a:gd name="connsiteX965" fmla="*/ 2848927 w 4266152"/>
              <a:gd name="connsiteY965" fmla="*/ 1569071 h 3642949"/>
              <a:gd name="connsiteX966" fmla="*/ 2866930 w 4266152"/>
              <a:gd name="connsiteY966" fmla="*/ 1482489 h 3642949"/>
              <a:gd name="connsiteX967" fmla="*/ 2817305 w 4266152"/>
              <a:gd name="connsiteY967" fmla="*/ 1545830 h 3642949"/>
              <a:gd name="connsiteX968" fmla="*/ 2791491 w 4266152"/>
              <a:gd name="connsiteY968" fmla="*/ 1629269 h 3642949"/>
              <a:gd name="connsiteX969" fmla="*/ 2869788 w 4266152"/>
              <a:gd name="connsiteY969" fmla="*/ 1468963 h 3642949"/>
              <a:gd name="connsiteX970" fmla="*/ 2888838 w 4266152"/>
              <a:gd name="connsiteY970" fmla="*/ 1390763 h 3642949"/>
              <a:gd name="connsiteX971" fmla="*/ 2848261 w 4266152"/>
              <a:gd name="connsiteY971" fmla="*/ 1452390 h 3642949"/>
              <a:gd name="connsiteX972" fmla="*/ 2822924 w 4266152"/>
              <a:gd name="connsiteY972" fmla="*/ 1528590 h 3642949"/>
              <a:gd name="connsiteX973" fmla="*/ 2869502 w 4266152"/>
              <a:gd name="connsiteY973" fmla="*/ 1466963 h 3642949"/>
              <a:gd name="connsiteX974" fmla="*/ 2875693 w 4266152"/>
              <a:gd name="connsiteY974" fmla="*/ 1471916 h 3642949"/>
              <a:gd name="connsiteX975" fmla="*/ 2856643 w 4266152"/>
              <a:gd name="connsiteY975" fmla="*/ 1560880 h 3642949"/>
              <a:gd name="connsiteX976" fmla="*/ 2918270 w 4266152"/>
              <a:gd name="connsiteY976" fmla="*/ 1498110 h 3642949"/>
              <a:gd name="connsiteX977" fmla="*/ 2930747 w 4266152"/>
              <a:gd name="connsiteY977" fmla="*/ 1406194 h 3642949"/>
              <a:gd name="connsiteX978" fmla="*/ 2875216 w 4266152"/>
              <a:gd name="connsiteY978" fmla="*/ 1469916 h 3642949"/>
              <a:gd name="connsiteX979" fmla="*/ 2854642 w 4266152"/>
              <a:gd name="connsiteY979" fmla="*/ 1572500 h 3642949"/>
              <a:gd name="connsiteX980" fmla="*/ 2837878 w 4266152"/>
              <a:gd name="connsiteY980" fmla="*/ 1665274 h 3642949"/>
              <a:gd name="connsiteX981" fmla="*/ 2906745 w 4266152"/>
              <a:gd name="connsiteY981" fmla="*/ 1603933 h 3642949"/>
              <a:gd name="connsiteX982" fmla="*/ 2917317 w 4266152"/>
              <a:gd name="connsiteY982" fmla="*/ 1508683 h 3642949"/>
              <a:gd name="connsiteX983" fmla="*/ 2854357 w 4266152"/>
              <a:gd name="connsiteY983" fmla="*/ 1570500 h 3642949"/>
              <a:gd name="connsiteX984" fmla="*/ 2904458 w 4266152"/>
              <a:gd name="connsiteY984" fmla="*/ 1706707 h 3642949"/>
              <a:gd name="connsiteX985" fmla="*/ 2982373 w 4266152"/>
              <a:gd name="connsiteY985" fmla="*/ 1648319 h 3642949"/>
              <a:gd name="connsiteX986" fmla="*/ 2984468 w 4266152"/>
              <a:gd name="connsiteY986" fmla="*/ 1546592 h 3642949"/>
              <a:gd name="connsiteX987" fmla="*/ 2912840 w 4266152"/>
              <a:gd name="connsiteY987" fmla="*/ 1607076 h 3642949"/>
              <a:gd name="connsiteX988" fmla="*/ 2903791 w 4266152"/>
              <a:gd name="connsiteY988" fmla="*/ 1704707 h 3642949"/>
              <a:gd name="connsiteX989" fmla="*/ 2982468 w 4266152"/>
              <a:gd name="connsiteY989" fmla="*/ 1768430 h 3642949"/>
              <a:gd name="connsiteX990" fmla="*/ 2896743 w 4266152"/>
              <a:gd name="connsiteY990" fmla="*/ 1825580 h 3642949"/>
              <a:gd name="connsiteX991" fmla="*/ 2893124 w 4266152"/>
              <a:gd name="connsiteY991" fmla="*/ 1930355 h 3642949"/>
              <a:gd name="connsiteX992" fmla="*/ 2984182 w 4266152"/>
              <a:gd name="connsiteY992" fmla="*/ 1875204 h 3642949"/>
              <a:gd name="connsiteX993" fmla="*/ 2982182 w 4266152"/>
              <a:gd name="connsiteY993" fmla="*/ 1766429 h 3642949"/>
              <a:gd name="connsiteX994" fmla="*/ 2896743 w 4266152"/>
              <a:gd name="connsiteY994" fmla="*/ 1729187 h 3642949"/>
              <a:gd name="connsiteX995" fmla="*/ 2897409 w 4266152"/>
              <a:gd name="connsiteY995" fmla="*/ 1720423 h 3642949"/>
              <a:gd name="connsiteX996" fmla="*/ 2820352 w 4266152"/>
              <a:gd name="connsiteY996" fmla="*/ 1780812 h 3642949"/>
              <a:gd name="connsiteX997" fmla="*/ 2817305 w 4266152"/>
              <a:gd name="connsiteY997" fmla="*/ 1803005 h 3642949"/>
              <a:gd name="connsiteX998" fmla="*/ 2807780 w 4266152"/>
              <a:gd name="connsiteY998" fmla="*/ 1880348 h 3642949"/>
              <a:gd name="connsiteX999" fmla="*/ 2891599 w 4266152"/>
              <a:gd name="connsiteY999" fmla="*/ 1822246 h 3642949"/>
              <a:gd name="connsiteX1000" fmla="*/ 2896076 w 4266152"/>
              <a:gd name="connsiteY1000" fmla="*/ 1727186 h 3642949"/>
              <a:gd name="connsiteX1001" fmla="*/ 2783967 w 4266152"/>
              <a:gd name="connsiteY1001" fmla="*/ 2338120 h 3642949"/>
              <a:gd name="connsiteX1002" fmla="*/ 2784920 w 4266152"/>
              <a:gd name="connsiteY1002" fmla="*/ 2447562 h 3642949"/>
              <a:gd name="connsiteX1003" fmla="*/ 2897791 w 4266152"/>
              <a:gd name="connsiteY1003" fmla="*/ 2401271 h 3642949"/>
              <a:gd name="connsiteX1004" fmla="*/ 2892076 w 4266152"/>
              <a:gd name="connsiteY1004" fmla="*/ 2289447 h 3642949"/>
              <a:gd name="connsiteX1005" fmla="*/ 2783300 w 4266152"/>
              <a:gd name="connsiteY1005" fmla="*/ 2336119 h 3642949"/>
              <a:gd name="connsiteX1006" fmla="*/ 2785015 w 4266152"/>
              <a:gd name="connsiteY1006" fmla="*/ 2454325 h 3642949"/>
              <a:gd name="connsiteX1007" fmla="*/ 2788253 w 4266152"/>
              <a:gd name="connsiteY1007" fmla="*/ 2566625 h 3642949"/>
              <a:gd name="connsiteX1008" fmla="*/ 2905791 w 4266152"/>
              <a:gd name="connsiteY1008" fmla="*/ 2522048 h 3642949"/>
              <a:gd name="connsiteX1009" fmla="*/ 2898172 w 4266152"/>
              <a:gd name="connsiteY1009" fmla="*/ 2407748 h 3642949"/>
              <a:gd name="connsiteX1010" fmla="*/ 2784348 w 4266152"/>
              <a:gd name="connsiteY1010" fmla="*/ 2452325 h 3642949"/>
              <a:gd name="connsiteX1011" fmla="*/ 2788444 w 4266152"/>
              <a:gd name="connsiteY1011" fmla="*/ 2573292 h 3642949"/>
              <a:gd name="connsiteX1012" fmla="*/ 2793682 w 4266152"/>
              <a:gd name="connsiteY1012" fmla="*/ 2686449 h 3642949"/>
              <a:gd name="connsiteX1013" fmla="*/ 2915793 w 4266152"/>
              <a:gd name="connsiteY1013" fmla="*/ 2643396 h 3642949"/>
              <a:gd name="connsiteX1014" fmla="*/ 2906268 w 4266152"/>
              <a:gd name="connsiteY1014" fmla="*/ 2529096 h 3642949"/>
              <a:gd name="connsiteX1015" fmla="*/ 2787776 w 4266152"/>
              <a:gd name="connsiteY1015" fmla="*/ 2571292 h 3642949"/>
              <a:gd name="connsiteX1016" fmla="*/ 2794063 w 4266152"/>
              <a:gd name="connsiteY1016" fmla="*/ 2693116 h 3642949"/>
              <a:gd name="connsiteX1017" fmla="*/ 2801493 w 4266152"/>
              <a:gd name="connsiteY1017" fmla="*/ 2808655 h 3642949"/>
              <a:gd name="connsiteX1018" fmla="*/ 2927795 w 4266152"/>
              <a:gd name="connsiteY1018" fmla="*/ 2766840 h 3642949"/>
              <a:gd name="connsiteX1019" fmla="*/ 2916459 w 4266152"/>
              <a:gd name="connsiteY1019" fmla="*/ 2649968 h 3642949"/>
              <a:gd name="connsiteX1020" fmla="*/ 2793397 w 4266152"/>
              <a:gd name="connsiteY1020" fmla="*/ 2691116 h 3642949"/>
              <a:gd name="connsiteX1021" fmla="*/ 2801970 w 4266152"/>
              <a:gd name="connsiteY1021" fmla="*/ 2815131 h 3642949"/>
              <a:gd name="connsiteX1022" fmla="*/ 2811495 w 4266152"/>
              <a:gd name="connsiteY1022" fmla="*/ 2930765 h 3642949"/>
              <a:gd name="connsiteX1023" fmla="*/ 2941891 w 4266152"/>
              <a:gd name="connsiteY1023" fmla="*/ 2889808 h 3642949"/>
              <a:gd name="connsiteX1024" fmla="*/ 2928938 w 4266152"/>
              <a:gd name="connsiteY1024" fmla="*/ 2773317 h 3642949"/>
              <a:gd name="connsiteX1025" fmla="*/ 2801302 w 4266152"/>
              <a:gd name="connsiteY1025" fmla="*/ 2813132 h 3642949"/>
              <a:gd name="connsiteX1026" fmla="*/ 2811495 w 4266152"/>
              <a:gd name="connsiteY1026" fmla="*/ 2937147 h 3642949"/>
              <a:gd name="connsiteX1027" fmla="*/ 2822638 w 4266152"/>
              <a:gd name="connsiteY1027" fmla="*/ 3055352 h 3642949"/>
              <a:gd name="connsiteX1028" fmla="*/ 2956751 w 4266152"/>
              <a:gd name="connsiteY1028" fmla="*/ 3014585 h 3642949"/>
              <a:gd name="connsiteX1029" fmla="*/ 2942082 w 4266152"/>
              <a:gd name="connsiteY1029" fmla="*/ 2896285 h 3642949"/>
              <a:gd name="connsiteX1030" fmla="*/ 2811018 w 4266152"/>
              <a:gd name="connsiteY1030" fmla="*/ 2935051 h 3642949"/>
              <a:gd name="connsiteX1031" fmla="*/ 2823306 w 4266152"/>
              <a:gd name="connsiteY1031" fmla="*/ 3061829 h 3642949"/>
              <a:gd name="connsiteX1032" fmla="*/ 2836164 w 4266152"/>
              <a:gd name="connsiteY1032" fmla="*/ 3180320 h 3642949"/>
              <a:gd name="connsiteX1033" fmla="*/ 2973895 w 4266152"/>
              <a:gd name="connsiteY1033" fmla="*/ 3139648 h 3642949"/>
              <a:gd name="connsiteX1034" fmla="*/ 2957608 w 4266152"/>
              <a:gd name="connsiteY1034" fmla="*/ 3020967 h 3642949"/>
              <a:gd name="connsiteX1035" fmla="*/ 2822829 w 4266152"/>
              <a:gd name="connsiteY1035" fmla="*/ 3059829 h 3642949"/>
              <a:gd name="connsiteX1036" fmla="*/ 2836830 w 4266152"/>
              <a:gd name="connsiteY1036" fmla="*/ 3186702 h 3642949"/>
              <a:gd name="connsiteX1037" fmla="*/ 2851404 w 4266152"/>
              <a:gd name="connsiteY1037" fmla="*/ 3306717 h 3642949"/>
              <a:gd name="connsiteX1038" fmla="*/ 2992564 w 4266152"/>
              <a:gd name="connsiteY1038" fmla="*/ 3266045 h 3642949"/>
              <a:gd name="connsiteX1039" fmla="*/ 2974752 w 4266152"/>
              <a:gd name="connsiteY1039" fmla="*/ 3146030 h 3642949"/>
              <a:gd name="connsiteX1040" fmla="*/ 2836355 w 4266152"/>
              <a:gd name="connsiteY1040" fmla="*/ 3184702 h 3642949"/>
              <a:gd name="connsiteX1041" fmla="*/ 2830449 w 4266152"/>
              <a:gd name="connsiteY1041" fmla="*/ 3188321 h 3642949"/>
              <a:gd name="connsiteX1042" fmla="*/ 2693099 w 4266152"/>
              <a:gd name="connsiteY1042" fmla="*/ 3220325 h 3642949"/>
              <a:gd name="connsiteX1043" fmla="*/ 2704243 w 4266152"/>
              <a:gd name="connsiteY1043" fmla="*/ 3339483 h 3642949"/>
              <a:gd name="connsiteX1044" fmla="*/ 2845117 w 4266152"/>
              <a:gd name="connsiteY1044" fmla="*/ 3308336 h 3642949"/>
              <a:gd name="connsiteX1045" fmla="*/ 2829973 w 4266152"/>
              <a:gd name="connsiteY1045" fmla="*/ 3186321 h 3642949"/>
              <a:gd name="connsiteX1046" fmla="*/ 2686621 w 4266152"/>
              <a:gd name="connsiteY1046" fmla="*/ 3221564 h 3642949"/>
              <a:gd name="connsiteX1047" fmla="*/ 2547938 w 4266152"/>
              <a:gd name="connsiteY1047" fmla="*/ 3245852 h 3642949"/>
              <a:gd name="connsiteX1048" fmla="*/ 2555652 w 4266152"/>
              <a:gd name="connsiteY1048" fmla="*/ 3363390 h 3642949"/>
              <a:gd name="connsiteX1049" fmla="*/ 2697861 w 4266152"/>
              <a:gd name="connsiteY1049" fmla="*/ 3340721 h 3642949"/>
              <a:gd name="connsiteX1050" fmla="*/ 2686145 w 4266152"/>
              <a:gd name="connsiteY1050" fmla="*/ 3219563 h 3642949"/>
              <a:gd name="connsiteX1051" fmla="*/ 2686050 w 4266152"/>
              <a:gd name="connsiteY1051" fmla="*/ 3215277 h 3642949"/>
              <a:gd name="connsiteX1052" fmla="*/ 2676525 w 4266152"/>
              <a:gd name="connsiteY1052" fmla="*/ 3097929 h 3642949"/>
              <a:gd name="connsiteX1053" fmla="*/ 2541746 w 4266152"/>
              <a:gd name="connsiteY1053" fmla="*/ 3123932 h 3642949"/>
              <a:gd name="connsiteX1054" fmla="*/ 2547366 w 4266152"/>
              <a:gd name="connsiteY1054" fmla="*/ 3239471 h 3642949"/>
              <a:gd name="connsiteX1055" fmla="*/ 2685573 w 4266152"/>
              <a:gd name="connsiteY1055" fmla="*/ 3213277 h 3642949"/>
              <a:gd name="connsiteX1056" fmla="*/ 2676525 w 4266152"/>
              <a:gd name="connsiteY1056" fmla="*/ 3091452 h 3642949"/>
              <a:gd name="connsiteX1057" fmla="*/ 2669000 w 4266152"/>
              <a:gd name="connsiteY1057" fmla="*/ 2974866 h 3642949"/>
              <a:gd name="connsiteX1058" fmla="*/ 2538317 w 4266152"/>
              <a:gd name="connsiteY1058" fmla="*/ 3002965 h 3642949"/>
              <a:gd name="connsiteX1059" fmla="*/ 2541937 w 4266152"/>
              <a:gd name="connsiteY1059" fmla="*/ 3117265 h 3642949"/>
              <a:gd name="connsiteX1060" fmla="*/ 2675764 w 4266152"/>
              <a:gd name="connsiteY1060" fmla="*/ 3089452 h 3642949"/>
              <a:gd name="connsiteX1061" fmla="*/ 2535936 w 4266152"/>
              <a:gd name="connsiteY1061" fmla="*/ 3124980 h 3642949"/>
              <a:gd name="connsiteX1062" fmla="*/ 2401729 w 4266152"/>
              <a:gd name="connsiteY1062" fmla="*/ 3144030 h 3642949"/>
              <a:gd name="connsiteX1063" fmla="*/ 2403634 w 4266152"/>
              <a:gd name="connsiteY1063" fmla="*/ 3256806 h 3642949"/>
              <a:gd name="connsiteX1064" fmla="*/ 2541555 w 4266152"/>
              <a:gd name="connsiteY1064" fmla="*/ 3240042 h 3642949"/>
              <a:gd name="connsiteX1065" fmla="*/ 2535174 w 4266152"/>
              <a:gd name="connsiteY1065" fmla="*/ 3122980 h 3642949"/>
              <a:gd name="connsiteX1066" fmla="*/ 2535936 w 4266152"/>
              <a:gd name="connsiteY1066" fmla="*/ 3118598 h 3642949"/>
              <a:gd name="connsiteX1067" fmla="*/ 2532221 w 4266152"/>
              <a:gd name="connsiteY1067" fmla="*/ 3004298 h 3642949"/>
              <a:gd name="connsiteX1068" fmla="*/ 2402205 w 4266152"/>
              <a:gd name="connsiteY1068" fmla="*/ 3026682 h 3642949"/>
              <a:gd name="connsiteX1069" fmla="*/ 2402205 w 4266152"/>
              <a:gd name="connsiteY1069" fmla="*/ 3138315 h 3642949"/>
              <a:gd name="connsiteX1070" fmla="*/ 2534888 w 4266152"/>
              <a:gd name="connsiteY1070" fmla="*/ 3116598 h 3642949"/>
              <a:gd name="connsiteX1071" fmla="*/ 2403634 w 4266152"/>
              <a:gd name="connsiteY1071" fmla="*/ 2800844 h 3642949"/>
              <a:gd name="connsiteX1072" fmla="*/ 2283619 w 4266152"/>
              <a:gd name="connsiteY1072" fmla="*/ 2825514 h 3642949"/>
              <a:gd name="connsiteX1073" fmla="*/ 2274094 w 4266152"/>
              <a:gd name="connsiteY1073" fmla="*/ 2927432 h 3642949"/>
              <a:gd name="connsiteX1074" fmla="*/ 2397919 w 4266152"/>
              <a:gd name="connsiteY1074" fmla="*/ 2906953 h 3642949"/>
              <a:gd name="connsiteX1075" fmla="*/ 2402586 w 4266152"/>
              <a:gd name="connsiteY1075" fmla="*/ 2798844 h 3642949"/>
              <a:gd name="connsiteX1076" fmla="*/ 2273999 w 4266152"/>
              <a:gd name="connsiteY1076" fmla="*/ 2934194 h 3642949"/>
              <a:gd name="connsiteX1077" fmla="*/ 2267426 w 4266152"/>
              <a:gd name="connsiteY1077" fmla="*/ 3038017 h 3642949"/>
              <a:gd name="connsiteX1078" fmla="*/ 2289334 w 4266152"/>
              <a:gd name="connsiteY1078" fmla="*/ 3035635 h 3642949"/>
              <a:gd name="connsiteX1079" fmla="*/ 2395919 w 4266152"/>
              <a:gd name="connsiteY1079" fmla="*/ 3021253 h 3642949"/>
              <a:gd name="connsiteX1080" fmla="*/ 2395919 w 4266152"/>
              <a:gd name="connsiteY1080" fmla="*/ 3013061 h 3642949"/>
              <a:gd name="connsiteX1081" fmla="*/ 2398300 w 4266152"/>
              <a:gd name="connsiteY1081" fmla="*/ 2913716 h 3642949"/>
              <a:gd name="connsiteX1082" fmla="*/ 2272951 w 4266152"/>
              <a:gd name="connsiteY1082" fmla="*/ 2931908 h 3642949"/>
              <a:gd name="connsiteX1083" fmla="*/ 2395824 w 4266152"/>
              <a:gd name="connsiteY1083" fmla="*/ 3027730 h 3642949"/>
              <a:gd name="connsiteX1084" fmla="*/ 2290095 w 4266152"/>
              <a:gd name="connsiteY1084" fmla="*/ 3041922 h 3642949"/>
              <a:gd name="connsiteX1085" fmla="*/ 2267141 w 4266152"/>
              <a:gd name="connsiteY1085" fmla="*/ 3044494 h 3642949"/>
              <a:gd name="connsiteX1086" fmla="*/ 2267141 w 4266152"/>
              <a:gd name="connsiteY1086" fmla="*/ 3052685 h 3642949"/>
              <a:gd name="connsiteX1087" fmla="*/ 2263426 w 4266152"/>
              <a:gd name="connsiteY1087" fmla="*/ 3152412 h 3642949"/>
              <a:gd name="connsiteX1088" fmla="*/ 2396013 w 4266152"/>
              <a:gd name="connsiteY1088" fmla="*/ 3139172 h 3642949"/>
              <a:gd name="connsiteX1089" fmla="*/ 2394776 w 4266152"/>
              <a:gd name="connsiteY1089" fmla="*/ 3025444 h 3642949"/>
              <a:gd name="connsiteX1090" fmla="*/ 2395824 w 4266152"/>
              <a:gd name="connsiteY1090" fmla="*/ 3145554 h 3642949"/>
              <a:gd name="connsiteX1091" fmla="*/ 2262474 w 4266152"/>
              <a:gd name="connsiteY1091" fmla="*/ 3158794 h 3642949"/>
              <a:gd name="connsiteX1092" fmla="*/ 2260663 w 4266152"/>
              <a:gd name="connsiteY1092" fmla="*/ 3268522 h 3642949"/>
              <a:gd name="connsiteX1093" fmla="*/ 2397347 w 4266152"/>
              <a:gd name="connsiteY1093" fmla="*/ 3258235 h 3642949"/>
              <a:gd name="connsiteX1094" fmla="*/ 2394585 w 4266152"/>
              <a:gd name="connsiteY1094" fmla="*/ 3143268 h 3642949"/>
              <a:gd name="connsiteX1095" fmla="*/ 2261235 w 4266152"/>
              <a:gd name="connsiteY1095" fmla="*/ 3038779 h 3642949"/>
              <a:gd name="connsiteX1096" fmla="*/ 2267712 w 4266152"/>
              <a:gd name="connsiteY1096" fmla="*/ 2935147 h 3642949"/>
              <a:gd name="connsiteX1097" fmla="*/ 2145316 w 4266152"/>
              <a:gd name="connsiteY1097" fmla="*/ 2951053 h 3642949"/>
              <a:gd name="connsiteX1098" fmla="*/ 2134743 w 4266152"/>
              <a:gd name="connsiteY1098" fmla="*/ 3050685 h 3642949"/>
              <a:gd name="connsiteX1099" fmla="*/ 2259997 w 4266152"/>
              <a:gd name="connsiteY1099" fmla="*/ 3036493 h 3642949"/>
              <a:gd name="connsiteX1100" fmla="*/ 2138838 w 4266152"/>
              <a:gd name="connsiteY1100" fmla="*/ 2951816 h 3642949"/>
              <a:gd name="connsiteX1101" fmla="*/ 2019205 w 4266152"/>
              <a:gd name="connsiteY1101" fmla="*/ 2963531 h 3642949"/>
              <a:gd name="connsiteX1102" fmla="*/ 2004631 w 4266152"/>
              <a:gd name="connsiteY1102" fmla="*/ 3058781 h 3642949"/>
              <a:gd name="connsiteX1103" fmla="*/ 2128456 w 4266152"/>
              <a:gd name="connsiteY1103" fmla="*/ 3051447 h 3642949"/>
              <a:gd name="connsiteX1104" fmla="*/ 2137601 w 4266152"/>
              <a:gd name="connsiteY1104" fmla="*/ 2949530 h 3642949"/>
              <a:gd name="connsiteX1105" fmla="*/ 1997297 w 4266152"/>
              <a:gd name="connsiteY1105" fmla="*/ 3065163 h 3642949"/>
              <a:gd name="connsiteX1106" fmla="*/ 1876711 w 4266152"/>
              <a:gd name="connsiteY1106" fmla="*/ 3068592 h 3642949"/>
              <a:gd name="connsiteX1107" fmla="*/ 1860518 w 4266152"/>
              <a:gd name="connsiteY1107" fmla="*/ 3163271 h 3642949"/>
              <a:gd name="connsiteX1108" fmla="*/ 1985201 w 4266152"/>
              <a:gd name="connsiteY1108" fmla="*/ 3164318 h 3642949"/>
              <a:gd name="connsiteX1109" fmla="*/ 1988915 w 4266152"/>
              <a:gd name="connsiteY1109" fmla="*/ 3131171 h 3642949"/>
              <a:gd name="connsiteX1110" fmla="*/ 1996058 w 4266152"/>
              <a:gd name="connsiteY1110" fmla="*/ 3062877 h 3642949"/>
              <a:gd name="connsiteX1111" fmla="*/ 1859470 w 4266152"/>
              <a:gd name="connsiteY1111" fmla="*/ 3169938 h 3642949"/>
              <a:gd name="connsiteX1112" fmla="*/ 1859470 w 4266152"/>
              <a:gd name="connsiteY1112" fmla="*/ 3171748 h 3642949"/>
              <a:gd name="connsiteX1113" fmla="*/ 1846230 w 4266152"/>
              <a:gd name="connsiteY1113" fmla="*/ 3266998 h 3642949"/>
              <a:gd name="connsiteX1114" fmla="*/ 1975295 w 4266152"/>
              <a:gd name="connsiteY1114" fmla="*/ 3272046 h 3642949"/>
              <a:gd name="connsiteX1115" fmla="*/ 1984820 w 4266152"/>
              <a:gd name="connsiteY1115" fmla="*/ 3170414 h 3642949"/>
              <a:gd name="connsiteX1116" fmla="*/ 1858232 w 4266152"/>
              <a:gd name="connsiteY1116" fmla="*/ 3167366 h 3642949"/>
              <a:gd name="connsiteX1117" fmla="*/ 1852899 w 4266152"/>
              <a:gd name="connsiteY1117" fmla="*/ 3170795 h 3642949"/>
              <a:gd name="connsiteX1118" fmla="*/ 1852899 w 4266152"/>
              <a:gd name="connsiteY1118" fmla="*/ 3169748 h 3642949"/>
              <a:gd name="connsiteX1119" fmla="*/ 1731930 w 4266152"/>
              <a:gd name="connsiteY1119" fmla="*/ 3165366 h 3642949"/>
              <a:gd name="connsiteX1120" fmla="*/ 1722405 w 4266152"/>
              <a:gd name="connsiteY1120" fmla="*/ 3211181 h 3642949"/>
              <a:gd name="connsiteX1121" fmla="*/ 1713929 w 4266152"/>
              <a:gd name="connsiteY1121" fmla="*/ 3258806 h 3642949"/>
              <a:gd name="connsiteX1122" fmla="*/ 1838991 w 4266152"/>
              <a:gd name="connsiteY1122" fmla="*/ 3267474 h 3642949"/>
              <a:gd name="connsiteX1123" fmla="*/ 1851660 w 4266152"/>
              <a:gd name="connsiteY1123" fmla="*/ 3168223 h 3642949"/>
              <a:gd name="connsiteX1124" fmla="*/ 1713452 w 4266152"/>
              <a:gd name="connsiteY1124" fmla="*/ 3264902 h 3642949"/>
              <a:gd name="connsiteX1125" fmla="*/ 1698403 w 4266152"/>
              <a:gd name="connsiteY1125" fmla="*/ 3361581 h 3642949"/>
              <a:gd name="connsiteX1126" fmla="*/ 1827848 w 4266152"/>
              <a:gd name="connsiteY1126" fmla="*/ 3374249 h 3642949"/>
              <a:gd name="connsiteX1127" fmla="*/ 1838896 w 4266152"/>
              <a:gd name="connsiteY1127" fmla="*/ 3273475 h 3642949"/>
              <a:gd name="connsiteX1128" fmla="*/ 1712214 w 4266152"/>
              <a:gd name="connsiteY1128" fmla="*/ 3262330 h 3642949"/>
              <a:gd name="connsiteX1129" fmla="*/ 1707166 w 4266152"/>
              <a:gd name="connsiteY1129" fmla="*/ 3264331 h 3642949"/>
              <a:gd name="connsiteX1130" fmla="*/ 1586389 w 4266152"/>
              <a:gd name="connsiteY1130" fmla="*/ 3252901 h 3642949"/>
              <a:gd name="connsiteX1131" fmla="*/ 1567339 w 4266152"/>
              <a:gd name="connsiteY1131" fmla="*/ 3345293 h 3642949"/>
              <a:gd name="connsiteX1132" fmla="*/ 1692211 w 4266152"/>
              <a:gd name="connsiteY1132" fmla="*/ 3360914 h 3642949"/>
              <a:gd name="connsiteX1133" fmla="*/ 1705927 w 4266152"/>
              <a:gd name="connsiteY1133" fmla="*/ 3261759 h 3642949"/>
              <a:gd name="connsiteX1134" fmla="*/ 1578769 w 4266152"/>
              <a:gd name="connsiteY1134" fmla="*/ 3249376 h 3642949"/>
              <a:gd name="connsiteX1135" fmla="*/ 1463421 w 4266152"/>
              <a:gd name="connsiteY1135" fmla="*/ 3235946 h 3642949"/>
              <a:gd name="connsiteX1136" fmla="*/ 1449324 w 4266152"/>
              <a:gd name="connsiteY1136" fmla="*/ 3286905 h 3642949"/>
              <a:gd name="connsiteX1137" fmla="*/ 1439799 w 4266152"/>
              <a:gd name="connsiteY1137" fmla="*/ 3323862 h 3642949"/>
              <a:gd name="connsiteX1138" fmla="*/ 1559528 w 4266152"/>
              <a:gd name="connsiteY1138" fmla="*/ 3341578 h 3642949"/>
              <a:gd name="connsiteX1139" fmla="*/ 1578769 w 4266152"/>
              <a:gd name="connsiteY1139" fmla="*/ 3249376 h 3642949"/>
              <a:gd name="connsiteX1140" fmla="*/ 1443228 w 4266152"/>
              <a:gd name="connsiteY1140" fmla="*/ 3285381 h 3642949"/>
              <a:gd name="connsiteX1141" fmla="*/ 1457039 w 4266152"/>
              <a:gd name="connsiteY1141" fmla="*/ 3235089 h 3642949"/>
              <a:gd name="connsiteX1142" fmla="*/ 1347978 w 4266152"/>
              <a:gd name="connsiteY1142" fmla="*/ 3220135 h 3642949"/>
              <a:gd name="connsiteX1143" fmla="*/ 1319974 w 4266152"/>
              <a:gd name="connsiteY1143" fmla="*/ 3303859 h 3642949"/>
              <a:gd name="connsiteX1144" fmla="*/ 1433703 w 4266152"/>
              <a:gd name="connsiteY1144" fmla="*/ 3322909 h 3642949"/>
              <a:gd name="connsiteX1145" fmla="*/ 1443228 w 4266152"/>
              <a:gd name="connsiteY1145" fmla="*/ 3285667 h 3642949"/>
              <a:gd name="connsiteX1146" fmla="*/ 1341691 w 4266152"/>
              <a:gd name="connsiteY1146" fmla="*/ 3219563 h 3642949"/>
              <a:gd name="connsiteX1147" fmla="*/ 1240060 w 4266152"/>
              <a:gd name="connsiteY1147" fmla="*/ 3203942 h 3642949"/>
              <a:gd name="connsiteX1148" fmla="*/ 1206912 w 4266152"/>
              <a:gd name="connsiteY1148" fmla="*/ 3283190 h 3642949"/>
              <a:gd name="connsiteX1149" fmla="*/ 1313783 w 4266152"/>
              <a:gd name="connsiteY1149" fmla="*/ 3303002 h 3642949"/>
              <a:gd name="connsiteX1150" fmla="*/ 1341691 w 4266152"/>
              <a:gd name="connsiteY1150" fmla="*/ 3219563 h 3642949"/>
              <a:gd name="connsiteX1151" fmla="*/ 1233583 w 4266152"/>
              <a:gd name="connsiteY1151" fmla="*/ 3202894 h 3642949"/>
              <a:gd name="connsiteX1152" fmla="*/ 1182243 w 4266152"/>
              <a:gd name="connsiteY1152" fmla="*/ 3194417 h 3642949"/>
              <a:gd name="connsiteX1153" fmla="*/ 1140333 w 4266152"/>
              <a:gd name="connsiteY1153" fmla="*/ 3188131 h 3642949"/>
              <a:gd name="connsiteX1154" fmla="*/ 1101661 w 4266152"/>
              <a:gd name="connsiteY1154" fmla="*/ 3262235 h 3642949"/>
              <a:gd name="connsiteX1155" fmla="*/ 1200626 w 4266152"/>
              <a:gd name="connsiteY1155" fmla="*/ 3281952 h 3642949"/>
              <a:gd name="connsiteX1156" fmla="*/ 1233488 w 4266152"/>
              <a:gd name="connsiteY1156" fmla="*/ 3202894 h 3642949"/>
              <a:gd name="connsiteX1157" fmla="*/ 1133570 w 4266152"/>
              <a:gd name="connsiteY1157" fmla="*/ 3187178 h 3642949"/>
              <a:gd name="connsiteX1158" fmla="*/ 1046321 w 4266152"/>
              <a:gd name="connsiteY1158" fmla="*/ 3179273 h 3642949"/>
              <a:gd name="connsiteX1159" fmla="*/ 1003745 w 4266152"/>
              <a:gd name="connsiteY1159" fmla="*/ 3245281 h 3642949"/>
              <a:gd name="connsiteX1160" fmla="*/ 1095280 w 4266152"/>
              <a:gd name="connsiteY1160" fmla="*/ 3260902 h 3642949"/>
              <a:gd name="connsiteX1161" fmla="*/ 1133475 w 4266152"/>
              <a:gd name="connsiteY1161" fmla="*/ 3187178 h 3642949"/>
              <a:gd name="connsiteX1162" fmla="*/ 1038892 w 4266152"/>
              <a:gd name="connsiteY1162" fmla="*/ 3178891 h 3642949"/>
              <a:gd name="connsiteX1163" fmla="*/ 957263 w 4266152"/>
              <a:gd name="connsiteY1163" fmla="*/ 3178891 h 3642949"/>
              <a:gd name="connsiteX1164" fmla="*/ 950976 w 4266152"/>
              <a:gd name="connsiteY1164" fmla="*/ 3186321 h 3642949"/>
              <a:gd name="connsiteX1165" fmla="*/ 911066 w 4266152"/>
              <a:gd name="connsiteY1165" fmla="*/ 3236994 h 3642949"/>
              <a:gd name="connsiteX1166" fmla="*/ 996791 w 4266152"/>
              <a:gd name="connsiteY1166" fmla="*/ 3244900 h 3642949"/>
              <a:gd name="connsiteX1167" fmla="*/ 1038797 w 4266152"/>
              <a:gd name="connsiteY1167" fmla="*/ 3178891 h 3642949"/>
              <a:gd name="connsiteX1168" fmla="*/ 946118 w 4266152"/>
              <a:gd name="connsiteY1168" fmla="*/ 3181844 h 3642949"/>
              <a:gd name="connsiteX1169" fmla="*/ 948594 w 4266152"/>
              <a:gd name="connsiteY1169" fmla="*/ 3178987 h 3642949"/>
              <a:gd name="connsiteX1170" fmla="*/ 872394 w 4266152"/>
              <a:gd name="connsiteY1170" fmla="*/ 3185654 h 3642949"/>
              <a:gd name="connsiteX1171" fmla="*/ 823150 w 4266152"/>
              <a:gd name="connsiteY1171" fmla="*/ 3235565 h 3642949"/>
              <a:gd name="connsiteX1172" fmla="*/ 902970 w 4266152"/>
              <a:gd name="connsiteY1172" fmla="*/ 3236327 h 3642949"/>
              <a:gd name="connsiteX1173" fmla="*/ 946023 w 4266152"/>
              <a:gd name="connsiteY1173" fmla="*/ 3181844 h 3642949"/>
              <a:gd name="connsiteX1174" fmla="*/ 862013 w 4266152"/>
              <a:gd name="connsiteY1174" fmla="*/ 3187083 h 3642949"/>
              <a:gd name="connsiteX1175" fmla="*/ 791337 w 4266152"/>
              <a:gd name="connsiteY1175" fmla="*/ 3200323 h 3642949"/>
              <a:gd name="connsiteX1176" fmla="*/ 740473 w 4266152"/>
              <a:gd name="connsiteY1176" fmla="*/ 3241661 h 3642949"/>
              <a:gd name="connsiteX1177" fmla="*/ 814673 w 4266152"/>
              <a:gd name="connsiteY1177" fmla="*/ 3235946 h 3642949"/>
              <a:gd name="connsiteX1178" fmla="*/ 861917 w 4266152"/>
              <a:gd name="connsiteY1178" fmla="*/ 3187083 h 3642949"/>
              <a:gd name="connsiteX1179" fmla="*/ 742759 w 4266152"/>
              <a:gd name="connsiteY1179" fmla="*/ 3206133 h 3642949"/>
              <a:gd name="connsiteX1180" fmla="*/ 788670 w 4266152"/>
              <a:gd name="connsiteY1180" fmla="*/ 3194036 h 3642949"/>
              <a:gd name="connsiteX1181" fmla="*/ 826770 w 4266152"/>
              <a:gd name="connsiteY1181" fmla="*/ 3167462 h 3642949"/>
              <a:gd name="connsiteX1182" fmla="*/ 742664 w 4266152"/>
              <a:gd name="connsiteY1182" fmla="*/ 3206514 h 3642949"/>
              <a:gd name="connsiteX1183" fmla="*/ 804196 w 4266152"/>
              <a:gd name="connsiteY1183" fmla="*/ 3190512 h 3642949"/>
              <a:gd name="connsiteX1184" fmla="*/ 870109 w 4266152"/>
              <a:gd name="connsiteY1184" fmla="*/ 3179177 h 3642949"/>
              <a:gd name="connsiteX1185" fmla="*/ 917734 w 4266152"/>
              <a:gd name="connsiteY1185" fmla="*/ 3138220 h 3642949"/>
              <a:gd name="connsiteX1186" fmla="*/ 854869 w 4266152"/>
              <a:gd name="connsiteY1186" fmla="*/ 3157270 h 3642949"/>
              <a:gd name="connsiteX1187" fmla="*/ 804100 w 4266152"/>
              <a:gd name="connsiteY1187" fmla="*/ 3190893 h 3642949"/>
              <a:gd name="connsiteX1188" fmla="*/ 880396 w 4266152"/>
              <a:gd name="connsiteY1188" fmla="*/ 3142030 h 3642949"/>
              <a:gd name="connsiteX1189" fmla="*/ 929259 w 4266152"/>
              <a:gd name="connsiteY1189" fmla="*/ 3128790 h 3642949"/>
              <a:gd name="connsiteX1190" fmla="*/ 968978 w 4266152"/>
              <a:gd name="connsiteY1190" fmla="*/ 3100215 h 3642949"/>
              <a:gd name="connsiteX1191" fmla="*/ 880300 w 4266152"/>
              <a:gd name="connsiteY1191" fmla="*/ 3142411 h 3642949"/>
              <a:gd name="connsiteX1192" fmla="*/ 944309 w 4266152"/>
              <a:gd name="connsiteY1192" fmla="*/ 3125361 h 3642949"/>
              <a:gd name="connsiteX1193" fmla="*/ 1008793 w 4266152"/>
              <a:gd name="connsiteY1193" fmla="*/ 3113836 h 3642949"/>
              <a:gd name="connsiteX1194" fmla="*/ 1055655 w 4266152"/>
              <a:gd name="connsiteY1194" fmla="*/ 3071450 h 3642949"/>
              <a:gd name="connsiteX1195" fmla="*/ 996029 w 4266152"/>
              <a:gd name="connsiteY1195" fmla="*/ 3089833 h 3642949"/>
              <a:gd name="connsiteX1196" fmla="*/ 944213 w 4266152"/>
              <a:gd name="connsiteY1196" fmla="*/ 3125551 h 3642949"/>
              <a:gd name="connsiteX1197" fmla="*/ 1020985 w 4266152"/>
              <a:gd name="connsiteY1197" fmla="*/ 3074783 h 3642949"/>
              <a:gd name="connsiteX1198" fmla="*/ 1067372 w 4266152"/>
              <a:gd name="connsiteY1198" fmla="*/ 3061829 h 3642949"/>
              <a:gd name="connsiteX1199" fmla="*/ 1104709 w 4266152"/>
              <a:gd name="connsiteY1199" fmla="*/ 3033254 h 3642949"/>
              <a:gd name="connsiteX1200" fmla="*/ 1020889 w 4266152"/>
              <a:gd name="connsiteY1200" fmla="*/ 3075164 h 3642949"/>
              <a:gd name="connsiteX1201" fmla="*/ 1081849 w 4266152"/>
              <a:gd name="connsiteY1201" fmla="*/ 3058400 h 3642949"/>
              <a:gd name="connsiteX1202" fmla="*/ 1146429 w 4266152"/>
              <a:gd name="connsiteY1202" fmla="*/ 3046589 h 3642949"/>
              <a:gd name="connsiteX1203" fmla="*/ 1192149 w 4266152"/>
              <a:gd name="connsiteY1203" fmla="*/ 3003060 h 3642949"/>
              <a:gd name="connsiteX1204" fmla="*/ 1131475 w 4266152"/>
              <a:gd name="connsiteY1204" fmla="*/ 3022777 h 3642949"/>
              <a:gd name="connsiteX1205" fmla="*/ 1081754 w 4266152"/>
              <a:gd name="connsiteY1205" fmla="*/ 3058876 h 3642949"/>
              <a:gd name="connsiteX1206" fmla="*/ 1155002 w 4266152"/>
              <a:gd name="connsiteY1206" fmla="*/ 3007823 h 3642949"/>
              <a:gd name="connsiteX1207" fmla="*/ 1202627 w 4266152"/>
              <a:gd name="connsiteY1207" fmla="*/ 2993725 h 3642949"/>
              <a:gd name="connsiteX1208" fmla="*/ 1241203 w 4266152"/>
              <a:gd name="connsiteY1208" fmla="*/ 2962864 h 3642949"/>
              <a:gd name="connsiteX1209" fmla="*/ 1154906 w 4266152"/>
              <a:gd name="connsiteY1209" fmla="*/ 3008203 h 3642949"/>
              <a:gd name="connsiteX1210" fmla="*/ 1217295 w 4266152"/>
              <a:gd name="connsiteY1210" fmla="*/ 2990106 h 3642949"/>
              <a:gd name="connsiteX1211" fmla="*/ 1283018 w 4266152"/>
              <a:gd name="connsiteY1211" fmla="*/ 2977247 h 3642949"/>
              <a:gd name="connsiteX1212" fmla="*/ 1328547 w 4266152"/>
              <a:gd name="connsiteY1212" fmla="*/ 2931527 h 3642949"/>
              <a:gd name="connsiteX1213" fmla="*/ 1267397 w 4266152"/>
              <a:gd name="connsiteY1213" fmla="*/ 2952196 h 3642949"/>
              <a:gd name="connsiteX1214" fmla="*/ 1217200 w 4266152"/>
              <a:gd name="connsiteY1214" fmla="*/ 2990487 h 3642949"/>
              <a:gd name="connsiteX1215" fmla="*/ 1290066 w 4266152"/>
              <a:gd name="connsiteY1215" fmla="*/ 2937052 h 3642949"/>
              <a:gd name="connsiteX1216" fmla="*/ 1339310 w 4266152"/>
              <a:gd name="connsiteY1216" fmla="*/ 2921812 h 3642949"/>
              <a:gd name="connsiteX1217" fmla="*/ 1377410 w 4266152"/>
              <a:gd name="connsiteY1217" fmla="*/ 2889427 h 3642949"/>
              <a:gd name="connsiteX1218" fmla="*/ 1289971 w 4266152"/>
              <a:gd name="connsiteY1218" fmla="*/ 2937433 h 3642949"/>
              <a:gd name="connsiteX1219" fmla="*/ 1352836 w 4266152"/>
              <a:gd name="connsiteY1219" fmla="*/ 2918002 h 3642949"/>
              <a:gd name="connsiteX1220" fmla="*/ 1418272 w 4266152"/>
              <a:gd name="connsiteY1220" fmla="*/ 2904571 h 3642949"/>
              <a:gd name="connsiteX1221" fmla="*/ 1463326 w 4266152"/>
              <a:gd name="connsiteY1221" fmla="*/ 2856946 h 3642949"/>
              <a:gd name="connsiteX1222" fmla="*/ 1402461 w 4266152"/>
              <a:gd name="connsiteY1222" fmla="*/ 2878664 h 3642949"/>
              <a:gd name="connsiteX1223" fmla="*/ 1352740 w 4266152"/>
              <a:gd name="connsiteY1223" fmla="*/ 2918669 h 3642949"/>
              <a:gd name="connsiteX1224" fmla="*/ 1424368 w 4266152"/>
              <a:gd name="connsiteY1224" fmla="*/ 2863138 h 3642949"/>
              <a:gd name="connsiteX1225" fmla="*/ 1473422 w 4266152"/>
              <a:gd name="connsiteY1225" fmla="*/ 2847136 h 3642949"/>
              <a:gd name="connsiteX1226" fmla="*/ 1512189 w 4266152"/>
              <a:gd name="connsiteY1226" fmla="*/ 2812846 h 3642949"/>
              <a:gd name="connsiteX1227" fmla="*/ 1424274 w 4266152"/>
              <a:gd name="connsiteY1227" fmla="*/ 2863804 h 3642949"/>
              <a:gd name="connsiteX1228" fmla="*/ 1486472 w 4266152"/>
              <a:gd name="connsiteY1228" fmla="*/ 2844088 h 3642949"/>
              <a:gd name="connsiteX1229" fmla="*/ 1552004 w 4266152"/>
              <a:gd name="connsiteY1229" fmla="*/ 2829800 h 3642949"/>
              <a:gd name="connsiteX1230" fmla="*/ 1596581 w 4266152"/>
              <a:gd name="connsiteY1230" fmla="*/ 2779699 h 3642949"/>
              <a:gd name="connsiteX1231" fmla="*/ 1535906 w 4266152"/>
              <a:gd name="connsiteY1231" fmla="*/ 2802559 h 3642949"/>
              <a:gd name="connsiteX1232" fmla="*/ 1486376 w 4266152"/>
              <a:gd name="connsiteY1232" fmla="*/ 2844278 h 3642949"/>
              <a:gd name="connsiteX1233" fmla="*/ 1556575 w 4266152"/>
              <a:gd name="connsiteY1233" fmla="*/ 2786938 h 3642949"/>
              <a:gd name="connsiteX1234" fmla="*/ 1605915 w 4266152"/>
              <a:gd name="connsiteY1234" fmla="*/ 2769888 h 3642949"/>
              <a:gd name="connsiteX1235" fmla="*/ 1644586 w 4266152"/>
              <a:gd name="connsiteY1235" fmla="*/ 2733503 h 3642949"/>
              <a:gd name="connsiteX1236" fmla="*/ 1556480 w 4266152"/>
              <a:gd name="connsiteY1236" fmla="*/ 2787414 h 3642949"/>
              <a:gd name="connsiteX1237" fmla="*/ 1618869 w 4266152"/>
              <a:gd name="connsiteY1237" fmla="*/ 2765983 h 3642949"/>
              <a:gd name="connsiteX1238" fmla="*/ 1684115 w 4266152"/>
              <a:gd name="connsiteY1238" fmla="*/ 2750933 h 3642949"/>
              <a:gd name="connsiteX1239" fmla="*/ 1727930 w 4266152"/>
              <a:gd name="connsiteY1239" fmla="*/ 2698260 h 3642949"/>
              <a:gd name="connsiteX1240" fmla="*/ 1667447 w 4266152"/>
              <a:gd name="connsiteY1240" fmla="*/ 2722453 h 3642949"/>
              <a:gd name="connsiteX1241" fmla="*/ 1618774 w 4266152"/>
              <a:gd name="connsiteY1241" fmla="*/ 2766459 h 3642949"/>
              <a:gd name="connsiteX1242" fmla="*/ 1687163 w 4266152"/>
              <a:gd name="connsiteY1242" fmla="*/ 2706832 h 3642949"/>
              <a:gd name="connsiteX1243" fmla="*/ 1736693 w 4266152"/>
              <a:gd name="connsiteY1243" fmla="*/ 2688640 h 3642949"/>
              <a:gd name="connsiteX1244" fmla="*/ 1774793 w 4266152"/>
              <a:gd name="connsiteY1244" fmla="*/ 2649968 h 3642949"/>
              <a:gd name="connsiteX1245" fmla="*/ 1687067 w 4266152"/>
              <a:gd name="connsiteY1245" fmla="*/ 2707309 h 3642949"/>
              <a:gd name="connsiteX1246" fmla="*/ 1749171 w 4266152"/>
              <a:gd name="connsiteY1246" fmla="*/ 2684734 h 3642949"/>
              <a:gd name="connsiteX1247" fmla="*/ 1782889 w 4266152"/>
              <a:gd name="connsiteY1247" fmla="*/ 2675209 h 3642949"/>
              <a:gd name="connsiteX1248" fmla="*/ 1815369 w 4266152"/>
              <a:gd name="connsiteY1248" fmla="*/ 2667018 h 3642949"/>
              <a:gd name="connsiteX1249" fmla="*/ 1857089 w 4266152"/>
              <a:gd name="connsiteY1249" fmla="*/ 2612916 h 3642949"/>
              <a:gd name="connsiteX1250" fmla="*/ 1797082 w 4266152"/>
              <a:gd name="connsiteY1250" fmla="*/ 2638538 h 3642949"/>
              <a:gd name="connsiteX1251" fmla="*/ 1749076 w 4266152"/>
              <a:gd name="connsiteY1251" fmla="*/ 2685211 h 3642949"/>
              <a:gd name="connsiteX1252" fmla="*/ 1815846 w 4266152"/>
              <a:gd name="connsiteY1252" fmla="*/ 2623108 h 3642949"/>
              <a:gd name="connsiteX1253" fmla="*/ 1865852 w 4266152"/>
              <a:gd name="connsiteY1253" fmla="*/ 2603296 h 3642949"/>
              <a:gd name="connsiteX1254" fmla="*/ 1903952 w 4266152"/>
              <a:gd name="connsiteY1254" fmla="*/ 2562434 h 3642949"/>
              <a:gd name="connsiteX1255" fmla="*/ 1815465 w 4266152"/>
              <a:gd name="connsiteY1255" fmla="*/ 2623584 h 3642949"/>
              <a:gd name="connsiteX1256" fmla="*/ 1877949 w 4266152"/>
              <a:gd name="connsiteY1256" fmla="*/ 2599009 h 3642949"/>
              <a:gd name="connsiteX1257" fmla="*/ 1947577 w 4266152"/>
              <a:gd name="connsiteY1257" fmla="*/ 2574435 h 3642949"/>
              <a:gd name="connsiteX1258" fmla="*/ 1985677 w 4266152"/>
              <a:gd name="connsiteY1258" fmla="*/ 2521666 h 3642949"/>
              <a:gd name="connsiteX1259" fmla="*/ 1957102 w 4266152"/>
              <a:gd name="connsiteY1259" fmla="*/ 2534906 h 3642949"/>
              <a:gd name="connsiteX1260" fmla="*/ 1925098 w 4266152"/>
              <a:gd name="connsiteY1260" fmla="*/ 2550813 h 3642949"/>
              <a:gd name="connsiteX1261" fmla="*/ 1877568 w 4266152"/>
              <a:gd name="connsiteY1261" fmla="*/ 2599486 h 3642949"/>
              <a:gd name="connsiteX1262" fmla="*/ 1941766 w 4266152"/>
              <a:gd name="connsiteY1262" fmla="*/ 2535001 h 3642949"/>
              <a:gd name="connsiteX1263" fmla="*/ 1953768 w 4266152"/>
              <a:gd name="connsiteY1263" fmla="*/ 2529287 h 3642949"/>
              <a:gd name="connsiteX1264" fmla="*/ 1993963 w 4266152"/>
              <a:gd name="connsiteY1264" fmla="*/ 2510237 h 3642949"/>
              <a:gd name="connsiteX1265" fmla="*/ 2029206 w 4266152"/>
              <a:gd name="connsiteY1265" fmla="*/ 2469374 h 3642949"/>
              <a:gd name="connsiteX1266" fmla="*/ 1941766 w 4266152"/>
              <a:gd name="connsiteY1266" fmla="*/ 2535001 h 3642949"/>
              <a:gd name="connsiteX1267" fmla="*/ 2007012 w 4266152"/>
              <a:gd name="connsiteY1267" fmla="*/ 2504712 h 3642949"/>
              <a:gd name="connsiteX1268" fmla="*/ 2080165 w 4266152"/>
              <a:gd name="connsiteY1268" fmla="*/ 2470232 h 3642949"/>
              <a:gd name="connsiteX1269" fmla="*/ 2115216 w 4266152"/>
              <a:gd name="connsiteY1269" fmla="*/ 2418606 h 3642949"/>
              <a:gd name="connsiteX1270" fmla="*/ 2049875 w 4266152"/>
              <a:gd name="connsiteY1270" fmla="*/ 2457373 h 3642949"/>
              <a:gd name="connsiteX1271" fmla="*/ 2007108 w 4266152"/>
              <a:gd name="connsiteY1271" fmla="*/ 2505093 h 3642949"/>
              <a:gd name="connsiteX1272" fmla="*/ 2128647 w 4266152"/>
              <a:gd name="connsiteY1272" fmla="*/ 2388316 h 3642949"/>
              <a:gd name="connsiteX1273" fmla="*/ 2068830 w 4266152"/>
              <a:gd name="connsiteY1273" fmla="*/ 2438799 h 3642949"/>
              <a:gd name="connsiteX1274" fmla="*/ 2125313 w 4266152"/>
              <a:gd name="connsiteY1274" fmla="*/ 2405080 h 3642949"/>
              <a:gd name="connsiteX1275" fmla="*/ 2154459 w 4266152"/>
              <a:gd name="connsiteY1275" fmla="*/ 2369076 h 3642949"/>
              <a:gd name="connsiteX1276" fmla="*/ 2179605 w 4266152"/>
              <a:gd name="connsiteY1276" fmla="*/ 2350216 h 3642949"/>
              <a:gd name="connsiteX1277" fmla="*/ 2140363 w 4266152"/>
              <a:gd name="connsiteY1277" fmla="*/ 2396127 h 3642949"/>
              <a:gd name="connsiteX1278" fmla="*/ 2214563 w 4266152"/>
              <a:gd name="connsiteY1278" fmla="*/ 2351074 h 3642949"/>
              <a:gd name="connsiteX1279" fmla="*/ 2249329 w 4266152"/>
              <a:gd name="connsiteY1279" fmla="*/ 2297924 h 3642949"/>
              <a:gd name="connsiteX1280" fmla="*/ 2179891 w 4266152"/>
              <a:gd name="connsiteY1280" fmla="*/ 2350598 h 3642949"/>
              <a:gd name="connsiteX1281" fmla="*/ 2219039 w 4266152"/>
              <a:gd name="connsiteY1281" fmla="*/ 2310878 h 3642949"/>
              <a:gd name="connsiteX1282" fmla="*/ 2214753 w 4266152"/>
              <a:gd name="connsiteY1282" fmla="*/ 2314879 h 3642949"/>
              <a:gd name="connsiteX1283" fmla="*/ 2209800 w 4266152"/>
              <a:gd name="connsiteY1283" fmla="*/ 2319641 h 3642949"/>
              <a:gd name="connsiteX1284" fmla="*/ 2261806 w 4266152"/>
              <a:gd name="connsiteY1284" fmla="*/ 2280494 h 3642949"/>
              <a:gd name="connsiteX1285" fmla="*/ 2290381 w 4266152"/>
              <a:gd name="connsiteY1285" fmla="*/ 2244489 h 3642949"/>
              <a:gd name="connsiteX1286" fmla="*/ 2300763 w 4266152"/>
              <a:gd name="connsiteY1286" fmla="*/ 2241441 h 3642949"/>
              <a:gd name="connsiteX1287" fmla="*/ 2280570 w 4266152"/>
              <a:gd name="connsiteY1287" fmla="*/ 2266396 h 3642949"/>
              <a:gd name="connsiteX1288" fmla="*/ 2327434 w 4266152"/>
              <a:gd name="connsiteY1288" fmla="*/ 2230964 h 3642949"/>
              <a:gd name="connsiteX1289" fmla="*/ 2350769 w 4266152"/>
              <a:gd name="connsiteY1289" fmla="*/ 2213342 h 3642949"/>
              <a:gd name="connsiteX1290" fmla="*/ 2381631 w 4266152"/>
              <a:gd name="connsiteY1290" fmla="*/ 2164384 h 3642949"/>
              <a:gd name="connsiteX1291" fmla="*/ 2390584 w 4266152"/>
              <a:gd name="connsiteY1291" fmla="*/ 2151144 h 3642949"/>
              <a:gd name="connsiteX1292" fmla="*/ 2329815 w 4266152"/>
              <a:gd name="connsiteY1292" fmla="*/ 2207437 h 3642949"/>
              <a:gd name="connsiteX1293" fmla="*/ 2366677 w 4266152"/>
              <a:gd name="connsiteY1293" fmla="*/ 2164574 h 3642949"/>
              <a:gd name="connsiteX1294" fmla="*/ 2406301 w 4266152"/>
              <a:gd name="connsiteY1294" fmla="*/ 2128094 h 3642949"/>
              <a:gd name="connsiteX1295" fmla="*/ 2434876 w 4266152"/>
              <a:gd name="connsiteY1295" fmla="*/ 2085993 h 3642949"/>
              <a:gd name="connsiteX1296" fmla="*/ 2366772 w 4266152"/>
              <a:gd name="connsiteY1296" fmla="*/ 2164955 h 3642949"/>
              <a:gd name="connsiteX1297" fmla="*/ 2427065 w 4266152"/>
              <a:gd name="connsiteY1297" fmla="*/ 2109044 h 3642949"/>
              <a:gd name="connsiteX1298" fmla="*/ 2487073 w 4266152"/>
              <a:gd name="connsiteY1298" fmla="*/ 2054465 h 3642949"/>
              <a:gd name="connsiteX1299" fmla="*/ 2523744 w 4266152"/>
              <a:gd name="connsiteY1299" fmla="*/ 1987790 h 3642949"/>
              <a:gd name="connsiteX1300" fmla="*/ 2471356 w 4266152"/>
              <a:gd name="connsiteY1300" fmla="*/ 2045702 h 3642949"/>
              <a:gd name="connsiteX1301" fmla="*/ 2427541 w 4266152"/>
              <a:gd name="connsiteY1301" fmla="*/ 2109425 h 3642949"/>
              <a:gd name="connsiteX1302" fmla="*/ 2503265 w 4266152"/>
              <a:gd name="connsiteY1302" fmla="*/ 2000172 h 3642949"/>
              <a:gd name="connsiteX1303" fmla="*/ 2536984 w 4266152"/>
              <a:gd name="connsiteY1303" fmla="*/ 1963406 h 3642949"/>
              <a:gd name="connsiteX1304" fmla="*/ 2560510 w 4266152"/>
              <a:gd name="connsiteY1304" fmla="*/ 1921877 h 3642949"/>
              <a:gd name="connsiteX1305" fmla="*/ 2503741 w 4266152"/>
              <a:gd name="connsiteY1305" fmla="*/ 2000554 h 3642949"/>
              <a:gd name="connsiteX1306" fmla="*/ 2555748 w 4266152"/>
              <a:gd name="connsiteY1306" fmla="*/ 1943022 h 3642949"/>
              <a:gd name="connsiteX1307" fmla="*/ 2609183 w 4266152"/>
              <a:gd name="connsiteY1307" fmla="*/ 1886444 h 3642949"/>
              <a:gd name="connsiteX1308" fmla="*/ 2640425 w 4266152"/>
              <a:gd name="connsiteY1308" fmla="*/ 1817769 h 3642949"/>
              <a:gd name="connsiteX1309" fmla="*/ 2592800 w 4266152"/>
              <a:gd name="connsiteY1309" fmla="*/ 1878539 h 3642949"/>
              <a:gd name="connsiteX1310" fmla="*/ 2556034 w 4266152"/>
              <a:gd name="connsiteY1310" fmla="*/ 1943404 h 3642949"/>
              <a:gd name="connsiteX1311" fmla="*/ 2620995 w 4266152"/>
              <a:gd name="connsiteY1311" fmla="*/ 1832152 h 3642949"/>
              <a:gd name="connsiteX1312" fmla="*/ 2652236 w 4266152"/>
              <a:gd name="connsiteY1312" fmla="*/ 1792814 h 3642949"/>
              <a:gd name="connsiteX1313" fmla="*/ 2674144 w 4266152"/>
              <a:gd name="connsiteY1313" fmla="*/ 1747474 h 3642949"/>
              <a:gd name="connsiteX1314" fmla="*/ 2621280 w 4266152"/>
              <a:gd name="connsiteY1314" fmla="*/ 1832533 h 3642949"/>
              <a:gd name="connsiteX1315" fmla="*/ 2669667 w 4266152"/>
              <a:gd name="connsiteY1315" fmla="*/ 1771096 h 3642949"/>
              <a:gd name="connsiteX1316" fmla="*/ 2715768 w 4266152"/>
              <a:gd name="connsiteY1316" fmla="*/ 1715471 h 3642949"/>
              <a:gd name="connsiteX1317" fmla="*/ 2742439 w 4266152"/>
              <a:gd name="connsiteY1317" fmla="*/ 1645557 h 3642949"/>
              <a:gd name="connsiteX1318" fmla="*/ 2704339 w 4266152"/>
              <a:gd name="connsiteY1318" fmla="*/ 1702040 h 3642949"/>
              <a:gd name="connsiteX1319" fmla="*/ 2669952 w 4266152"/>
              <a:gd name="connsiteY1319" fmla="*/ 1771478 h 3642949"/>
              <a:gd name="connsiteX1320" fmla="*/ 2729008 w 4266152"/>
              <a:gd name="connsiteY1320" fmla="*/ 1653844 h 3642949"/>
              <a:gd name="connsiteX1321" fmla="*/ 2752439 w 4266152"/>
              <a:gd name="connsiteY1321" fmla="*/ 1620506 h 3642949"/>
              <a:gd name="connsiteX1322" fmla="*/ 2767679 w 4266152"/>
              <a:gd name="connsiteY1322" fmla="*/ 1583168 h 3642949"/>
              <a:gd name="connsiteX1323" fmla="*/ 2729294 w 4266152"/>
              <a:gd name="connsiteY1323" fmla="*/ 1654225 h 3642949"/>
              <a:gd name="connsiteX1324" fmla="*/ 2768442 w 4266152"/>
              <a:gd name="connsiteY1324" fmla="*/ 1598123 h 3642949"/>
              <a:gd name="connsiteX1325" fmla="*/ 2810827 w 4266152"/>
              <a:gd name="connsiteY1325" fmla="*/ 1540973 h 3642949"/>
              <a:gd name="connsiteX1326" fmla="*/ 2832545 w 4266152"/>
              <a:gd name="connsiteY1326" fmla="*/ 1473821 h 3642949"/>
              <a:gd name="connsiteX1327" fmla="*/ 2794445 w 4266152"/>
              <a:gd name="connsiteY1327" fmla="*/ 1535924 h 3642949"/>
              <a:gd name="connsiteX1328" fmla="*/ 2768726 w 4266152"/>
              <a:gd name="connsiteY1328" fmla="*/ 1598503 h 3642949"/>
              <a:gd name="connsiteX1329" fmla="*/ 2818066 w 4266152"/>
              <a:gd name="connsiteY1329" fmla="*/ 1486299 h 3642949"/>
              <a:gd name="connsiteX1330" fmla="*/ 2842260 w 4266152"/>
              <a:gd name="connsiteY1330" fmla="*/ 1447532 h 3642949"/>
              <a:gd name="connsiteX1331" fmla="*/ 2857691 w 4266152"/>
              <a:gd name="connsiteY1331" fmla="*/ 1404003 h 3642949"/>
              <a:gd name="connsiteX1332" fmla="*/ 2818066 w 4266152"/>
              <a:gd name="connsiteY1332" fmla="*/ 1486299 h 3642949"/>
              <a:gd name="connsiteX1333" fmla="*/ 2856928 w 4266152"/>
              <a:gd name="connsiteY1333" fmla="*/ 1424863 h 3642949"/>
              <a:gd name="connsiteX1334" fmla="*/ 2893124 w 4266152"/>
              <a:gd name="connsiteY1334" fmla="*/ 1370856 h 3642949"/>
              <a:gd name="connsiteX1335" fmla="*/ 2912174 w 4266152"/>
              <a:gd name="connsiteY1335" fmla="*/ 1302752 h 3642949"/>
              <a:gd name="connsiteX1336" fmla="*/ 2883599 w 4266152"/>
              <a:gd name="connsiteY1336" fmla="*/ 1355616 h 3642949"/>
              <a:gd name="connsiteX1337" fmla="*/ 2856166 w 4266152"/>
              <a:gd name="connsiteY1337" fmla="*/ 1424863 h 3642949"/>
              <a:gd name="connsiteX1338" fmla="*/ 2902553 w 4266152"/>
              <a:gd name="connsiteY1338" fmla="*/ 1305895 h 3642949"/>
              <a:gd name="connsiteX1339" fmla="*/ 2919317 w 4266152"/>
              <a:gd name="connsiteY1339" fmla="*/ 1276463 h 3642949"/>
              <a:gd name="connsiteX1340" fmla="*/ 2928842 w 4266152"/>
              <a:gd name="connsiteY1340" fmla="*/ 1243983 h 3642949"/>
              <a:gd name="connsiteX1341" fmla="*/ 2902172 w 4266152"/>
              <a:gd name="connsiteY1341" fmla="*/ 1306276 h 3642949"/>
              <a:gd name="connsiteX1342" fmla="*/ 2932843 w 4266152"/>
              <a:gd name="connsiteY1342" fmla="*/ 1253603 h 3642949"/>
              <a:gd name="connsiteX1343" fmla="*/ 2969324 w 4266152"/>
              <a:gd name="connsiteY1343" fmla="*/ 1194167 h 3642949"/>
              <a:gd name="connsiteX1344" fmla="*/ 2984945 w 4266152"/>
              <a:gd name="connsiteY1344" fmla="*/ 1127492 h 3642949"/>
              <a:gd name="connsiteX1345" fmla="*/ 2951607 w 4266152"/>
              <a:gd name="connsiteY1345" fmla="*/ 1194929 h 3642949"/>
              <a:gd name="connsiteX1346" fmla="*/ 2932366 w 4266152"/>
              <a:gd name="connsiteY1346" fmla="*/ 1253603 h 3642949"/>
              <a:gd name="connsiteX1347" fmla="*/ 2969038 w 4266152"/>
              <a:gd name="connsiteY1347" fmla="*/ 1144923 h 3642949"/>
              <a:gd name="connsiteX1348" fmla="*/ 2991326 w 4266152"/>
              <a:gd name="connsiteY1348" fmla="*/ 1101965 h 3642949"/>
              <a:gd name="connsiteX1349" fmla="*/ 3004376 w 4266152"/>
              <a:gd name="connsiteY1349" fmla="*/ 1053483 h 3642949"/>
              <a:gd name="connsiteX1350" fmla="*/ 2968657 w 4266152"/>
              <a:gd name="connsiteY1350" fmla="*/ 1144923 h 3642949"/>
              <a:gd name="connsiteX1351" fmla="*/ 3067431 w 4266152"/>
              <a:gd name="connsiteY1351" fmla="*/ 880033 h 3642949"/>
              <a:gd name="connsiteX1352" fmla="*/ 3040380 w 4266152"/>
              <a:gd name="connsiteY1352" fmla="*/ 956233 h 3642949"/>
              <a:gd name="connsiteX1353" fmla="*/ 3057716 w 4266152"/>
              <a:gd name="connsiteY1353" fmla="*/ 920895 h 3642949"/>
              <a:gd name="connsiteX1354" fmla="*/ 3067050 w 4266152"/>
              <a:gd name="connsiteY1354" fmla="*/ 880033 h 3642949"/>
              <a:gd name="connsiteX1355" fmla="*/ 3051810 w 4266152"/>
              <a:gd name="connsiteY1355" fmla="*/ 947374 h 3642949"/>
              <a:gd name="connsiteX1356" fmla="*/ 3039618 w 4266152"/>
              <a:gd name="connsiteY1356" fmla="*/ 972901 h 3642949"/>
              <a:gd name="connsiteX1357" fmla="*/ 3024949 w 4266152"/>
              <a:gd name="connsiteY1357" fmla="*/ 1005286 h 3642949"/>
              <a:gd name="connsiteX1358" fmla="*/ 3004185 w 4266152"/>
              <a:gd name="connsiteY1358" fmla="*/ 1078058 h 3642949"/>
              <a:gd name="connsiteX1359" fmla="*/ 3037141 w 4266152"/>
              <a:gd name="connsiteY1359" fmla="*/ 1020907 h 3642949"/>
              <a:gd name="connsiteX1360" fmla="*/ 3051429 w 4266152"/>
              <a:gd name="connsiteY1360" fmla="*/ 947374 h 3642949"/>
              <a:gd name="connsiteX1361" fmla="*/ 3033903 w 4266152"/>
              <a:gd name="connsiteY1361" fmla="*/ 1038624 h 3642949"/>
              <a:gd name="connsiteX1362" fmla="*/ 2997326 w 4266152"/>
              <a:gd name="connsiteY1362" fmla="*/ 1104251 h 3642949"/>
              <a:gd name="connsiteX1363" fmla="*/ 2979325 w 4266152"/>
              <a:gd name="connsiteY1363" fmla="*/ 1178927 h 3642949"/>
              <a:gd name="connsiteX1364" fmla="*/ 3021139 w 4266152"/>
              <a:gd name="connsiteY1364" fmla="*/ 1117300 h 3642949"/>
              <a:gd name="connsiteX1365" fmla="*/ 3033522 w 4266152"/>
              <a:gd name="connsiteY1365" fmla="*/ 1038624 h 3642949"/>
              <a:gd name="connsiteX1366" fmla="*/ 3019044 w 4266152"/>
              <a:gd name="connsiteY1366" fmla="*/ 1131398 h 3642949"/>
              <a:gd name="connsiteX1367" fmla="*/ 2975324 w 4266152"/>
              <a:gd name="connsiteY1367" fmla="*/ 1196644 h 3642949"/>
              <a:gd name="connsiteX1368" fmla="*/ 2958274 w 4266152"/>
              <a:gd name="connsiteY1368" fmla="*/ 1280845 h 3642949"/>
              <a:gd name="connsiteX1369" fmla="*/ 3007805 w 4266152"/>
              <a:gd name="connsiteY1369" fmla="*/ 1218456 h 3642949"/>
              <a:gd name="connsiteX1370" fmla="*/ 3018664 w 4266152"/>
              <a:gd name="connsiteY1370" fmla="*/ 1131398 h 3642949"/>
              <a:gd name="connsiteX1371" fmla="*/ 3006090 w 4266152"/>
              <a:gd name="connsiteY1371" fmla="*/ 1230076 h 3642949"/>
              <a:gd name="connsiteX1372" fmla="*/ 2955227 w 4266152"/>
              <a:gd name="connsiteY1372" fmla="*/ 1294942 h 3642949"/>
              <a:gd name="connsiteX1373" fmla="*/ 2940272 w 4266152"/>
              <a:gd name="connsiteY1373" fmla="*/ 1383715 h 3642949"/>
              <a:gd name="connsiteX1374" fmla="*/ 2997422 w 4266152"/>
              <a:gd name="connsiteY1374" fmla="*/ 1321898 h 3642949"/>
              <a:gd name="connsiteX1375" fmla="*/ 3006090 w 4266152"/>
              <a:gd name="connsiteY1375" fmla="*/ 1230076 h 3642949"/>
              <a:gd name="connsiteX1376" fmla="*/ 2992755 w 4266152"/>
              <a:gd name="connsiteY1376" fmla="*/ 1375618 h 3642949"/>
              <a:gd name="connsiteX1377" fmla="*/ 2996184 w 4266152"/>
              <a:gd name="connsiteY1377" fmla="*/ 1331994 h 3642949"/>
              <a:gd name="connsiteX1378" fmla="*/ 2938463 w 4266152"/>
              <a:gd name="connsiteY1378" fmla="*/ 1395335 h 3642949"/>
              <a:gd name="connsiteX1379" fmla="*/ 2925509 w 4266152"/>
              <a:gd name="connsiteY1379" fmla="*/ 1488775 h 3642949"/>
              <a:gd name="connsiteX1380" fmla="*/ 2989421 w 4266152"/>
              <a:gd name="connsiteY1380" fmla="*/ 1427816 h 3642949"/>
              <a:gd name="connsiteX1381" fmla="*/ 2992755 w 4266152"/>
              <a:gd name="connsiteY1381" fmla="*/ 1375714 h 3642949"/>
              <a:gd name="connsiteX1382" fmla="*/ 2988850 w 4266152"/>
              <a:gd name="connsiteY1382" fmla="*/ 1436959 h 3642949"/>
              <a:gd name="connsiteX1383" fmla="*/ 2924270 w 4266152"/>
              <a:gd name="connsiteY1383" fmla="*/ 1498967 h 3642949"/>
              <a:gd name="connsiteX1384" fmla="*/ 2913412 w 4266152"/>
              <a:gd name="connsiteY1384" fmla="*/ 1595836 h 3642949"/>
              <a:gd name="connsiteX1385" fmla="*/ 2984468 w 4266152"/>
              <a:gd name="connsiteY1385" fmla="*/ 1536019 h 3642949"/>
              <a:gd name="connsiteX1386" fmla="*/ 2988850 w 4266152"/>
              <a:gd name="connsiteY1386" fmla="*/ 1437055 h 3642949"/>
              <a:gd name="connsiteX1387" fmla="*/ 2984659 w 4266152"/>
              <a:gd name="connsiteY1387" fmla="*/ 1880634 h 3642949"/>
              <a:gd name="connsiteX1388" fmla="*/ 2893124 w 4266152"/>
              <a:gd name="connsiteY1388" fmla="*/ 1936165 h 3642949"/>
              <a:gd name="connsiteX1389" fmla="*/ 2892076 w 4266152"/>
              <a:gd name="connsiteY1389" fmla="*/ 2043035 h 3642949"/>
              <a:gd name="connsiteX1390" fmla="*/ 2922555 w 4266152"/>
              <a:gd name="connsiteY1390" fmla="*/ 2026271 h 3642949"/>
              <a:gd name="connsiteX1391" fmla="*/ 2989230 w 4266152"/>
              <a:gd name="connsiteY1391" fmla="*/ 1989504 h 3642949"/>
              <a:gd name="connsiteX1392" fmla="*/ 2984659 w 4266152"/>
              <a:gd name="connsiteY1392" fmla="*/ 1880729 h 3642949"/>
              <a:gd name="connsiteX1393" fmla="*/ 2989421 w 4266152"/>
              <a:gd name="connsiteY1393" fmla="*/ 1996648 h 3642949"/>
              <a:gd name="connsiteX1394" fmla="*/ 2925604 w 4266152"/>
              <a:gd name="connsiteY1394" fmla="*/ 2031796 h 3642949"/>
              <a:gd name="connsiteX1395" fmla="*/ 2892076 w 4266152"/>
              <a:gd name="connsiteY1395" fmla="*/ 2050274 h 3642949"/>
              <a:gd name="connsiteX1396" fmla="*/ 2893410 w 4266152"/>
              <a:gd name="connsiteY1396" fmla="*/ 2159145 h 3642949"/>
              <a:gd name="connsiteX1397" fmla="*/ 2995708 w 4266152"/>
              <a:gd name="connsiteY1397" fmla="*/ 2107424 h 3642949"/>
              <a:gd name="connsiteX1398" fmla="*/ 2989516 w 4266152"/>
              <a:gd name="connsiteY1398" fmla="*/ 1996744 h 3642949"/>
              <a:gd name="connsiteX1399" fmla="*/ 2996184 w 4266152"/>
              <a:gd name="connsiteY1399" fmla="*/ 2114282 h 3642949"/>
              <a:gd name="connsiteX1400" fmla="*/ 2893600 w 4266152"/>
              <a:gd name="connsiteY1400" fmla="*/ 2166194 h 3642949"/>
              <a:gd name="connsiteX1401" fmla="*/ 2897124 w 4266152"/>
              <a:gd name="connsiteY1401" fmla="*/ 2277731 h 3642949"/>
              <a:gd name="connsiteX1402" fmla="*/ 3004566 w 4266152"/>
              <a:gd name="connsiteY1402" fmla="*/ 2227439 h 3642949"/>
              <a:gd name="connsiteX1403" fmla="*/ 2996184 w 4266152"/>
              <a:gd name="connsiteY1403" fmla="*/ 2114378 h 3642949"/>
              <a:gd name="connsiteX1404" fmla="*/ 3005138 w 4266152"/>
              <a:gd name="connsiteY1404" fmla="*/ 2234202 h 3642949"/>
              <a:gd name="connsiteX1405" fmla="*/ 2897409 w 4266152"/>
              <a:gd name="connsiteY1405" fmla="*/ 2284589 h 3642949"/>
              <a:gd name="connsiteX1406" fmla="*/ 2903125 w 4266152"/>
              <a:gd name="connsiteY1406" fmla="*/ 2396603 h 3642949"/>
              <a:gd name="connsiteX1407" fmla="*/ 3015329 w 4266152"/>
              <a:gd name="connsiteY1407" fmla="*/ 2347645 h 3642949"/>
              <a:gd name="connsiteX1408" fmla="*/ 3005138 w 4266152"/>
              <a:gd name="connsiteY1408" fmla="*/ 2234297 h 3642949"/>
              <a:gd name="connsiteX1409" fmla="*/ 3015996 w 4266152"/>
              <a:gd name="connsiteY1409" fmla="*/ 2354407 h 3642949"/>
              <a:gd name="connsiteX1410" fmla="*/ 2903505 w 4266152"/>
              <a:gd name="connsiteY1410" fmla="*/ 2403366 h 3642949"/>
              <a:gd name="connsiteX1411" fmla="*/ 2911221 w 4266152"/>
              <a:gd name="connsiteY1411" fmla="*/ 2517666 h 3642949"/>
              <a:gd name="connsiteX1412" fmla="*/ 3027903 w 4266152"/>
              <a:gd name="connsiteY1412" fmla="*/ 2470041 h 3642949"/>
              <a:gd name="connsiteX1413" fmla="*/ 3015996 w 4266152"/>
              <a:gd name="connsiteY1413" fmla="*/ 2354503 h 3642949"/>
              <a:gd name="connsiteX1414" fmla="*/ 3028664 w 4266152"/>
              <a:gd name="connsiteY1414" fmla="*/ 2476042 h 3642949"/>
              <a:gd name="connsiteX1415" fmla="*/ 2911697 w 4266152"/>
              <a:gd name="connsiteY1415" fmla="*/ 2523667 h 3642949"/>
              <a:gd name="connsiteX1416" fmla="*/ 2921222 w 4266152"/>
              <a:gd name="connsiteY1416" fmla="*/ 2638538 h 3642949"/>
              <a:gd name="connsiteX1417" fmla="*/ 3042190 w 4266152"/>
              <a:gd name="connsiteY1417" fmla="*/ 2590913 h 3642949"/>
              <a:gd name="connsiteX1418" fmla="*/ 3028664 w 4266152"/>
              <a:gd name="connsiteY1418" fmla="*/ 2476137 h 3642949"/>
              <a:gd name="connsiteX1419" fmla="*/ 3043047 w 4266152"/>
              <a:gd name="connsiteY1419" fmla="*/ 2598343 h 3642949"/>
              <a:gd name="connsiteX1420" fmla="*/ 2921889 w 4266152"/>
              <a:gd name="connsiteY1420" fmla="*/ 2645968 h 3642949"/>
              <a:gd name="connsiteX1421" fmla="*/ 2933319 w 4266152"/>
              <a:gd name="connsiteY1421" fmla="*/ 2762839 h 3642949"/>
              <a:gd name="connsiteX1422" fmla="*/ 3058287 w 4266152"/>
              <a:gd name="connsiteY1422" fmla="*/ 2715690 h 3642949"/>
              <a:gd name="connsiteX1423" fmla="*/ 3043047 w 4266152"/>
              <a:gd name="connsiteY1423" fmla="*/ 2598438 h 3642949"/>
              <a:gd name="connsiteX1424" fmla="*/ 3059239 w 4266152"/>
              <a:gd name="connsiteY1424" fmla="*/ 2722168 h 3642949"/>
              <a:gd name="connsiteX1425" fmla="*/ 2933986 w 4266152"/>
              <a:gd name="connsiteY1425" fmla="*/ 2769793 h 3642949"/>
              <a:gd name="connsiteX1426" fmla="*/ 2947035 w 4266152"/>
              <a:gd name="connsiteY1426" fmla="*/ 2886284 h 3642949"/>
              <a:gd name="connsiteX1427" fmla="*/ 3075814 w 4266152"/>
              <a:gd name="connsiteY1427" fmla="*/ 2838659 h 3642949"/>
              <a:gd name="connsiteX1428" fmla="*/ 3059239 w 4266152"/>
              <a:gd name="connsiteY1428" fmla="*/ 2721977 h 3642949"/>
              <a:gd name="connsiteX1429" fmla="*/ 3076766 w 4266152"/>
              <a:gd name="connsiteY1429" fmla="*/ 2844945 h 3642949"/>
              <a:gd name="connsiteX1430" fmla="*/ 2947797 w 4266152"/>
              <a:gd name="connsiteY1430" fmla="*/ 2892570 h 3642949"/>
              <a:gd name="connsiteX1431" fmla="*/ 2962561 w 4266152"/>
              <a:gd name="connsiteY1431" fmla="*/ 3010965 h 3642949"/>
              <a:gd name="connsiteX1432" fmla="*/ 3094958 w 4266152"/>
              <a:gd name="connsiteY1432" fmla="*/ 2963340 h 3642949"/>
              <a:gd name="connsiteX1433" fmla="*/ 3076766 w 4266152"/>
              <a:gd name="connsiteY1433" fmla="*/ 2844755 h 3642949"/>
              <a:gd name="connsiteX1434" fmla="*/ 3101817 w 4266152"/>
              <a:gd name="connsiteY1434" fmla="*/ 3005155 h 3642949"/>
              <a:gd name="connsiteX1435" fmla="*/ 3096006 w 4266152"/>
              <a:gd name="connsiteY1435" fmla="*/ 2969056 h 3642949"/>
              <a:gd name="connsiteX1436" fmla="*/ 2963418 w 4266152"/>
              <a:gd name="connsiteY1436" fmla="*/ 3017157 h 3642949"/>
              <a:gd name="connsiteX1437" fmla="*/ 2979705 w 4266152"/>
              <a:gd name="connsiteY1437" fmla="*/ 3135743 h 3642949"/>
              <a:gd name="connsiteX1438" fmla="*/ 3104293 w 4266152"/>
              <a:gd name="connsiteY1438" fmla="*/ 3091262 h 3642949"/>
              <a:gd name="connsiteX1439" fmla="*/ 3115437 w 4266152"/>
              <a:gd name="connsiteY1439" fmla="*/ 3086880 h 3642949"/>
              <a:gd name="connsiteX1440" fmla="*/ 3101817 w 4266152"/>
              <a:gd name="connsiteY1440" fmla="*/ 3004965 h 3642949"/>
              <a:gd name="connsiteX1441" fmla="*/ 3116484 w 4266152"/>
              <a:gd name="connsiteY1441" fmla="*/ 3093262 h 3642949"/>
              <a:gd name="connsiteX1442" fmla="*/ 3106959 w 4266152"/>
              <a:gd name="connsiteY1442" fmla="*/ 3097167 h 3642949"/>
              <a:gd name="connsiteX1443" fmla="*/ 2980944 w 4266152"/>
              <a:gd name="connsiteY1443" fmla="*/ 3142125 h 3642949"/>
              <a:gd name="connsiteX1444" fmla="*/ 2998755 w 4266152"/>
              <a:gd name="connsiteY1444" fmla="*/ 3262045 h 3642949"/>
              <a:gd name="connsiteX1445" fmla="*/ 3091338 w 4266152"/>
              <a:gd name="connsiteY1445" fmla="*/ 3229755 h 3642949"/>
              <a:gd name="connsiteX1446" fmla="*/ 3137726 w 4266152"/>
              <a:gd name="connsiteY1446" fmla="*/ 3211753 h 3642949"/>
              <a:gd name="connsiteX1447" fmla="*/ 3116484 w 4266152"/>
              <a:gd name="connsiteY1447" fmla="*/ 3093071 h 3642949"/>
              <a:gd name="connsiteX1448" fmla="*/ 3018091 w 4266152"/>
              <a:gd name="connsiteY1448" fmla="*/ 3386346 h 3642949"/>
              <a:gd name="connsiteX1449" fmla="*/ 3159919 w 4266152"/>
              <a:gd name="connsiteY1449" fmla="*/ 3333863 h 3642949"/>
              <a:gd name="connsiteX1450" fmla="*/ 3138392 w 4266152"/>
              <a:gd name="connsiteY1450" fmla="*/ 3217944 h 3642949"/>
              <a:gd name="connsiteX1451" fmla="*/ 3093149 w 4266152"/>
              <a:gd name="connsiteY1451" fmla="*/ 3235470 h 3642949"/>
              <a:gd name="connsiteX1452" fmla="*/ 2999041 w 4266152"/>
              <a:gd name="connsiteY1452" fmla="*/ 3268426 h 3642949"/>
              <a:gd name="connsiteX1453" fmla="*/ 3018091 w 4266152"/>
              <a:gd name="connsiteY1453" fmla="*/ 3386346 h 3642949"/>
              <a:gd name="connsiteX1454" fmla="*/ 2867596 w 4266152"/>
              <a:gd name="connsiteY1454" fmla="*/ 3430065 h 3642949"/>
              <a:gd name="connsiteX1455" fmla="*/ 3011805 w 4266152"/>
              <a:gd name="connsiteY1455" fmla="*/ 3388346 h 3642949"/>
              <a:gd name="connsiteX1456" fmla="*/ 2992755 w 4266152"/>
              <a:gd name="connsiteY1456" fmla="*/ 3270332 h 3642949"/>
              <a:gd name="connsiteX1457" fmla="*/ 2851404 w 4266152"/>
              <a:gd name="connsiteY1457" fmla="*/ 3311098 h 3642949"/>
              <a:gd name="connsiteX1458" fmla="*/ 2867691 w 4266152"/>
              <a:gd name="connsiteY1458" fmla="*/ 3430351 h 3642949"/>
              <a:gd name="connsiteX1459" fmla="*/ 2717102 w 4266152"/>
              <a:gd name="connsiteY1459" fmla="*/ 3462831 h 3642949"/>
              <a:gd name="connsiteX1460" fmla="*/ 2861310 w 4266152"/>
              <a:gd name="connsiteY1460" fmla="*/ 3431685 h 3642949"/>
              <a:gd name="connsiteX1461" fmla="*/ 2845403 w 4266152"/>
              <a:gd name="connsiteY1461" fmla="*/ 3312718 h 3642949"/>
              <a:gd name="connsiteX1462" fmla="*/ 2704339 w 4266152"/>
              <a:gd name="connsiteY1462" fmla="*/ 3343864 h 3642949"/>
              <a:gd name="connsiteX1463" fmla="*/ 2717197 w 4266152"/>
              <a:gd name="connsiteY1463" fmla="*/ 3462831 h 3642949"/>
              <a:gd name="connsiteX1464" fmla="*/ 2564702 w 4266152"/>
              <a:gd name="connsiteY1464" fmla="*/ 3485787 h 3642949"/>
              <a:gd name="connsiteX1465" fmla="*/ 2710338 w 4266152"/>
              <a:gd name="connsiteY1465" fmla="*/ 3463975 h 3642949"/>
              <a:gd name="connsiteX1466" fmla="*/ 2697575 w 4266152"/>
              <a:gd name="connsiteY1466" fmla="*/ 3345103 h 3642949"/>
              <a:gd name="connsiteX1467" fmla="*/ 2554700 w 4266152"/>
              <a:gd name="connsiteY1467" fmla="*/ 3367772 h 3642949"/>
              <a:gd name="connsiteX1468" fmla="*/ 2565177 w 4266152"/>
              <a:gd name="connsiteY1468" fmla="*/ 3485787 h 3642949"/>
              <a:gd name="connsiteX1469" fmla="*/ 2412968 w 4266152"/>
              <a:gd name="connsiteY1469" fmla="*/ 3499503 h 3642949"/>
              <a:gd name="connsiteX1470" fmla="*/ 2420588 w 4266152"/>
              <a:gd name="connsiteY1470" fmla="*/ 3499503 h 3642949"/>
              <a:gd name="connsiteX1471" fmla="*/ 2558320 w 4266152"/>
              <a:gd name="connsiteY1471" fmla="*/ 3486930 h 3642949"/>
              <a:gd name="connsiteX1472" fmla="*/ 2548795 w 4266152"/>
              <a:gd name="connsiteY1472" fmla="*/ 3368915 h 3642949"/>
              <a:gd name="connsiteX1473" fmla="*/ 2406967 w 4266152"/>
              <a:gd name="connsiteY1473" fmla="*/ 3383584 h 3642949"/>
              <a:gd name="connsiteX1474" fmla="*/ 2413445 w 4266152"/>
              <a:gd name="connsiteY1474" fmla="*/ 3499503 h 3642949"/>
              <a:gd name="connsiteX1475" fmla="*/ 2548413 w 4266152"/>
              <a:gd name="connsiteY1475" fmla="*/ 3362248 h 3642949"/>
              <a:gd name="connsiteX1476" fmla="*/ 2540699 w 4266152"/>
              <a:gd name="connsiteY1476" fmla="*/ 3244805 h 3642949"/>
              <a:gd name="connsiteX1477" fmla="*/ 2402586 w 4266152"/>
              <a:gd name="connsiteY1477" fmla="*/ 3261664 h 3642949"/>
              <a:gd name="connsiteX1478" fmla="*/ 2406682 w 4266152"/>
              <a:gd name="connsiteY1478" fmla="*/ 3376821 h 3642949"/>
              <a:gd name="connsiteX1479" fmla="*/ 2548890 w 4266152"/>
              <a:gd name="connsiteY1479" fmla="*/ 3362248 h 3642949"/>
              <a:gd name="connsiteX1480" fmla="*/ 2262663 w 4266152"/>
              <a:gd name="connsiteY1480" fmla="*/ 3505123 h 3642949"/>
              <a:gd name="connsiteX1481" fmla="*/ 2407063 w 4266152"/>
              <a:gd name="connsiteY1481" fmla="*/ 3499884 h 3642949"/>
              <a:gd name="connsiteX1482" fmla="*/ 2401062 w 4266152"/>
              <a:gd name="connsiteY1482" fmla="*/ 3383679 h 3642949"/>
              <a:gd name="connsiteX1483" fmla="*/ 2260188 w 4266152"/>
              <a:gd name="connsiteY1483" fmla="*/ 3391013 h 3642949"/>
              <a:gd name="connsiteX1484" fmla="*/ 2262663 w 4266152"/>
              <a:gd name="connsiteY1484" fmla="*/ 3505123 h 3642949"/>
              <a:gd name="connsiteX1485" fmla="*/ 2260092 w 4266152"/>
              <a:gd name="connsiteY1485" fmla="*/ 3384632 h 3642949"/>
              <a:gd name="connsiteX1486" fmla="*/ 2400776 w 4266152"/>
              <a:gd name="connsiteY1486" fmla="*/ 3377297 h 3642949"/>
              <a:gd name="connsiteX1487" fmla="*/ 2396681 w 4266152"/>
              <a:gd name="connsiteY1487" fmla="*/ 3262235 h 3642949"/>
              <a:gd name="connsiteX1488" fmla="*/ 2259902 w 4266152"/>
              <a:gd name="connsiteY1488" fmla="*/ 3272522 h 3642949"/>
              <a:gd name="connsiteX1489" fmla="*/ 2260092 w 4266152"/>
              <a:gd name="connsiteY1489" fmla="*/ 3384632 h 3642949"/>
              <a:gd name="connsiteX1490" fmla="*/ 2259330 w 4266152"/>
              <a:gd name="connsiteY1490" fmla="*/ 3050114 h 3642949"/>
              <a:gd name="connsiteX1491" fmla="*/ 2259330 w 4266152"/>
              <a:gd name="connsiteY1491" fmla="*/ 3042875 h 3642949"/>
              <a:gd name="connsiteX1492" fmla="*/ 2132553 w 4266152"/>
              <a:gd name="connsiteY1492" fmla="*/ 3054781 h 3642949"/>
              <a:gd name="connsiteX1493" fmla="*/ 2129504 w 4266152"/>
              <a:gd name="connsiteY1493" fmla="*/ 3090023 h 3642949"/>
              <a:gd name="connsiteX1494" fmla="*/ 2124456 w 4266152"/>
              <a:gd name="connsiteY1494" fmla="*/ 3158603 h 3642949"/>
              <a:gd name="connsiteX1495" fmla="*/ 2255235 w 4266152"/>
              <a:gd name="connsiteY1495" fmla="*/ 3150698 h 3642949"/>
              <a:gd name="connsiteX1496" fmla="*/ 2259330 w 4266152"/>
              <a:gd name="connsiteY1496" fmla="*/ 3050114 h 3642949"/>
              <a:gd name="connsiteX1497" fmla="*/ 2256282 w 4266152"/>
              <a:gd name="connsiteY1497" fmla="*/ 3505123 h 3642949"/>
              <a:gd name="connsiteX1498" fmla="*/ 2253901 w 4266152"/>
              <a:gd name="connsiteY1498" fmla="*/ 3390823 h 3642949"/>
              <a:gd name="connsiteX1499" fmla="*/ 2114836 w 4266152"/>
              <a:gd name="connsiteY1499" fmla="*/ 3391871 h 3642949"/>
              <a:gd name="connsiteX1500" fmla="*/ 2113598 w 4266152"/>
              <a:gd name="connsiteY1500" fmla="*/ 3503218 h 3642949"/>
              <a:gd name="connsiteX1501" fmla="*/ 2256091 w 4266152"/>
              <a:gd name="connsiteY1501" fmla="*/ 3505123 h 3642949"/>
              <a:gd name="connsiteX1502" fmla="*/ 2117979 w 4266152"/>
              <a:gd name="connsiteY1502" fmla="*/ 3165271 h 3642949"/>
              <a:gd name="connsiteX1503" fmla="*/ 1989677 w 4266152"/>
              <a:gd name="connsiteY1503" fmla="*/ 3168319 h 3642949"/>
              <a:gd name="connsiteX1504" fmla="*/ 1980152 w 4266152"/>
              <a:gd name="connsiteY1504" fmla="*/ 3270141 h 3642949"/>
              <a:gd name="connsiteX1505" fmla="*/ 2112360 w 4266152"/>
              <a:gd name="connsiteY1505" fmla="*/ 3270903 h 3642949"/>
              <a:gd name="connsiteX1506" fmla="*/ 2117979 w 4266152"/>
              <a:gd name="connsiteY1506" fmla="*/ 3165271 h 3642949"/>
              <a:gd name="connsiteX1507" fmla="*/ 2112074 w 4266152"/>
              <a:gd name="connsiteY1507" fmla="*/ 3277285 h 3642949"/>
              <a:gd name="connsiteX1508" fmla="*/ 1979580 w 4266152"/>
              <a:gd name="connsiteY1508" fmla="*/ 3276523 h 3642949"/>
              <a:gd name="connsiteX1509" fmla="*/ 1972341 w 4266152"/>
              <a:gd name="connsiteY1509" fmla="*/ 3381298 h 3642949"/>
              <a:gd name="connsiteX1510" fmla="*/ 2108645 w 4266152"/>
              <a:gd name="connsiteY1510" fmla="*/ 3385679 h 3642949"/>
              <a:gd name="connsiteX1511" fmla="*/ 2112074 w 4266152"/>
              <a:gd name="connsiteY1511" fmla="*/ 3277285 h 3642949"/>
              <a:gd name="connsiteX1512" fmla="*/ 2107311 w 4266152"/>
              <a:gd name="connsiteY1512" fmla="*/ 3503313 h 3642949"/>
              <a:gd name="connsiteX1513" fmla="*/ 2108549 w 4266152"/>
              <a:gd name="connsiteY1513" fmla="*/ 3392156 h 3642949"/>
              <a:gd name="connsiteX1514" fmla="*/ 1971961 w 4266152"/>
              <a:gd name="connsiteY1514" fmla="*/ 3387775 h 3642949"/>
              <a:gd name="connsiteX1515" fmla="*/ 1967008 w 4266152"/>
              <a:gd name="connsiteY1515" fmla="*/ 3495693 h 3642949"/>
              <a:gd name="connsiteX1516" fmla="*/ 2107311 w 4266152"/>
              <a:gd name="connsiteY1516" fmla="*/ 3503313 h 3642949"/>
              <a:gd name="connsiteX1517" fmla="*/ 1973199 w 4266152"/>
              <a:gd name="connsiteY1517" fmla="*/ 3276332 h 3642949"/>
              <a:gd name="connsiteX1518" fmla="*/ 1843944 w 4266152"/>
              <a:gd name="connsiteY1518" fmla="*/ 3271284 h 3642949"/>
              <a:gd name="connsiteX1519" fmla="*/ 1832895 w 4266152"/>
              <a:gd name="connsiteY1519" fmla="*/ 3372154 h 3642949"/>
              <a:gd name="connsiteX1520" fmla="*/ 1966245 w 4266152"/>
              <a:gd name="connsiteY1520" fmla="*/ 3381107 h 3642949"/>
              <a:gd name="connsiteX1521" fmla="*/ 1973199 w 4266152"/>
              <a:gd name="connsiteY1521" fmla="*/ 3276332 h 3642949"/>
              <a:gd name="connsiteX1522" fmla="*/ 1960721 w 4266152"/>
              <a:gd name="connsiteY1522" fmla="*/ 3495407 h 3642949"/>
              <a:gd name="connsiteX1523" fmla="*/ 1965674 w 4266152"/>
              <a:gd name="connsiteY1523" fmla="*/ 3387680 h 3642949"/>
              <a:gd name="connsiteX1524" fmla="*/ 1832324 w 4266152"/>
              <a:gd name="connsiteY1524" fmla="*/ 3378726 h 3642949"/>
              <a:gd name="connsiteX1525" fmla="*/ 1823561 w 4266152"/>
              <a:gd name="connsiteY1525" fmla="*/ 3482930 h 3642949"/>
              <a:gd name="connsiteX1526" fmla="*/ 1960816 w 4266152"/>
              <a:gd name="connsiteY1526" fmla="*/ 3495217 h 3642949"/>
              <a:gd name="connsiteX1527" fmla="*/ 1817179 w 4266152"/>
              <a:gd name="connsiteY1527" fmla="*/ 3482263 h 3642949"/>
              <a:gd name="connsiteX1528" fmla="*/ 1825943 w 4266152"/>
              <a:gd name="connsiteY1528" fmla="*/ 3378155 h 3642949"/>
              <a:gd name="connsiteX1529" fmla="*/ 1696307 w 4266152"/>
              <a:gd name="connsiteY1529" fmla="*/ 3365486 h 3642949"/>
              <a:gd name="connsiteX1530" fmla="*/ 1683734 w 4266152"/>
              <a:gd name="connsiteY1530" fmla="*/ 3465784 h 3642949"/>
              <a:gd name="connsiteX1531" fmla="*/ 1817179 w 4266152"/>
              <a:gd name="connsiteY1531" fmla="*/ 3482072 h 3642949"/>
              <a:gd name="connsiteX1532" fmla="*/ 1677448 w 4266152"/>
              <a:gd name="connsiteY1532" fmla="*/ 3464927 h 3642949"/>
              <a:gd name="connsiteX1533" fmla="*/ 1690021 w 4266152"/>
              <a:gd name="connsiteY1533" fmla="*/ 3364819 h 3642949"/>
              <a:gd name="connsiteX1534" fmla="*/ 1564862 w 4266152"/>
              <a:gd name="connsiteY1534" fmla="*/ 3349198 h 3642949"/>
              <a:gd name="connsiteX1535" fmla="*/ 1548289 w 4266152"/>
              <a:gd name="connsiteY1535" fmla="*/ 3445306 h 3642949"/>
              <a:gd name="connsiteX1536" fmla="*/ 1677448 w 4266152"/>
              <a:gd name="connsiteY1536" fmla="*/ 3464737 h 3642949"/>
              <a:gd name="connsiteX1537" fmla="*/ 1541716 w 4266152"/>
              <a:gd name="connsiteY1537" fmla="*/ 3444068 h 3642949"/>
              <a:gd name="connsiteX1538" fmla="*/ 1558290 w 4266152"/>
              <a:gd name="connsiteY1538" fmla="*/ 3348151 h 3642949"/>
              <a:gd name="connsiteX1539" fmla="*/ 1438180 w 4266152"/>
              <a:gd name="connsiteY1539" fmla="*/ 3330339 h 3642949"/>
              <a:gd name="connsiteX1540" fmla="*/ 1417511 w 4266152"/>
              <a:gd name="connsiteY1540" fmla="*/ 3422255 h 3642949"/>
              <a:gd name="connsiteX1541" fmla="*/ 1541716 w 4266152"/>
              <a:gd name="connsiteY1541" fmla="*/ 3444068 h 3642949"/>
              <a:gd name="connsiteX1542" fmla="*/ 1411510 w 4266152"/>
              <a:gd name="connsiteY1542" fmla="*/ 3420826 h 3642949"/>
              <a:gd name="connsiteX1543" fmla="*/ 1432179 w 4266152"/>
              <a:gd name="connsiteY1543" fmla="*/ 3329101 h 3642949"/>
              <a:gd name="connsiteX1544" fmla="*/ 1317879 w 4266152"/>
              <a:gd name="connsiteY1544" fmla="*/ 3310051 h 3642949"/>
              <a:gd name="connsiteX1545" fmla="*/ 1312926 w 4266152"/>
              <a:gd name="connsiteY1545" fmla="*/ 3326148 h 3642949"/>
              <a:gd name="connsiteX1546" fmla="*/ 1292733 w 4266152"/>
              <a:gd name="connsiteY1546" fmla="*/ 3397585 h 3642949"/>
              <a:gd name="connsiteX1547" fmla="*/ 1411510 w 4266152"/>
              <a:gd name="connsiteY1547" fmla="*/ 3420826 h 3642949"/>
              <a:gd name="connsiteX1548" fmla="*/ 1286732 w 4266152"/>
              <a:gd name="connsiteY1548" fmla="*/ 3396252 h 3642949"/>
              <a:gd name="connsiteX1549" fmla="*/ 1307020 w 4266152"/>
              <a:gd name="connsiteY1549" fmla="*/ 3324243 h 3642949"/>
              <a:gd name="connsiteX1550" fmla="*/ 1311783 w 4266152"/>
              <a:gd name="connsiteY1550" fmla="*/ 3308812 h 3642949"/>
              <a:gd name="connsiteX1551" fmla="*/ 1204436 w 4266152"/>
              <a:gd name="connsiteY1551" fmla="*/ 3288905 h 3642949"/>
              <a:gd name="connsiteX1552" fmla="*/ 1176909 w 4266152"/>
              <a:gd name="connsiteY1552" fmla="*/ 3365105 h 3642949"/>
              <a:gd name="connsiteX1553" fmla="*/ 1174528 w 4266152"/>
              <a:gd name="connsiteY1553" fmla="*/ 3372154 h 3642949"/>
              <a:gd name="connsiteX1554" fmla="*/ 1286732 w 4266152"/>
              <a:gd name="connsiteY1554" fmla="*/ 3396538 h 3642949"/>
              <a:gd name="connsiteX1555" fmla="*/ 1168336 w 4266152"/>
              <a:gd name="connsiteY1555" fmla="*/ 3370820 h 3642949"/>
              <a:gd name="connsiteX1556" fmla="*/ 1170908 w 4266152"/>
              <a:gd name="connsiteY1556" fmla="*/ 3363105 h 3642949"/>
              <a:gd name="connsiteX1557" fmla="*/ 1198150 w 4266152"/>
              <a:gd name="connsiteY1557" fmla="*/ 3287667 h 3642949"/>
              <a:gd name="connsiteX1558" fmla="*/ 1098709 w 4266152"/>
              <a:gd name="connsiteY1558" fmla="*/ 3267855 h 3642949"/>
              <a:gd name="connsiteX1559" fmla="*/ 1063561 w 4266152"/>
              <a:gd name="connsiteY1559" fmla="*/ 3346722 h 3642949"/>
              <a:gd name="connsiteX1560" fmla="*/ 1168336 w 4266152"/>
              <a:gd name="connsiteY1560" fmla="*/ 3371106 h 3642949"/>
              <a:gd name="connsiteX1561" fmla="*/ 1011841 w 4266152"/>
              <a:gd name="connsiteY1561" fmla="*/ 3335101 h 3642949"/>
              <a:gd name="connsiteX1562" fmla="*/ 1057275 w 4266152"/>
              <a:gd name="connsiteY1562" fmla="*/ 3345960 h 3642949"/>
              <a:gd name="connsiteX1563" fmla="*/ 1092327 w 4266152"/>
              <a:gd name="connsiteY1563" fmla="*/ 3267379 h 3642949"/>
              <a:gd name="connsiteX1564" fmla="*/ 1000030 w 4266152"/>
              <a:gd name="connsiteY1564" fmla="*/ 3251758 h 3642949"/>
              <a:gd name="connsiteX1565" fmla="*/ 960405 w 4266152"/>
              <a:gd name="connsiteY1565" fmla="*/ 3323671 h 3642949"/>
              <a:gd name="connsiteX1566" fmla="*/ 1011841 w 4266152"/>
              <a:gd name="connsiteY1566" fmla="*/ 3335101 h 3642949"/>
              <a:gd name="connsiteX1567" fmla="*/ 954024 w 4266152"/>
              <a:gd name="connsiteY1567" fmla="*/ 3322338 h 3642949"/>
              <a:gd name="connsiteX1568" fmla="*/ 993267 w 4266152"/>
              <a:gd name="connsiteY1568" fmla="*/ 3250900 h 3642949"/>
              <a:gd name="connsiteX1569" fmla="*/ 906399 w 4266152"/>
              <a:gd name="connsiteY1569" fmla="*/ 3243280 h 3642949"/>
              <a:gd name="connsiteX1570" fmla="*/ 862869 w 4266152"/>
              <a:gd name="connsiteY1570" fmla="*/ 3307289 h 3642949"/>
              <a:gd name="connsiteX1571" fmla="*/ 954024 w 4266152"/>
              <a:gd name="connsiteY1571" fmla="*/ 3321862 h 3642949"/>
              <a:gd name="connsiteX1572" fmla="*/ 855916 w 4266152"/>
              <a:gd name="connsiteY1572" fmla="*/ 3305955 h 3642949"/>
              <a:gd name="connsiteX1573" fmla="*/ 898684 w 4266152"/>
              <a:gd name="connsiteY1573" fmla="*/ 3242519 h 3642949"/>
              <a:gd name="connsiteX1574" fmla="*/ 817340 w 4266152"/>
              <a:gd name="connsiteY1574" fmla="*/ 3242519 h 3642949"/>
              <a:gd name="connsiteX1575" fmla="*/ 816387 w 4266152"/>
              <a:gd name="connsiteY1575" fmla="*/ 3243471 h 3642949"/>
              <a:gd name="connsiteX1576" fmla="*/ 770477 w 4266152"/>
              <a:gd name="connsiteY1576" fmla="*/ 3298716 h 3642949"/>
              <a:gd name="connsiteX1577" fmla="*/ 855916 w 4266152"/>
              <a:gd name="connsiteY1577" fmla="*/ 3305955 h 3642949"/>
              <a:gd name="connsiteX1578" fmla="*/ 762762 w 4266152"/>
              <a:gd name="connsiteY1578" fmla="*/ 3298049 h 3642949"/>
              <a:gd name="connsiteX1579" fmla="*/ 808577 w 4266152"/>
              <a:gd name="connsiteY1579" fmla="*/ 3242614 h 3642949"/>
              <a:gd name="connsiteX1580" fmla="*/ 731711 w 4266152"/>
              <a:gd name="connsiteY1580" fmla="*/ 3249281 h 3642949"/>
              <a:gd name="connsiteX1581" fmla="*/ 682180 w 4266152"/>
              <a:gd name="connsiteY1581" fmla="*/ 3297478 h 3642949"/>
              <a:gd name="connsiteX1582" fmla="*/ 762857 w 4266152"/>
              <a:gd name="connsiteY1582" fmla="*/ 3298049 h 3642949"/>
              <a:gd name="connsiteX1583" fmla="*/ 673132 w 4266152"/>
              <a:gd name="connsiteY1583" fmla="*/ 3298049 h 3642949"/>
              <a:gd name="connsiteX1584" fmla="*/ 676180 w 4266152"/>
              <a:gd name="connsiteY1584" fmla="*/ 3294811 h 3642949"/>
              <a:gd name="connsiteX1585" fmla="*/ 720757 w 4266152"/>
              <a:gd name="connsiteY1585" fmla="*/ 3250996 h 3642949"/>
              <a:gd name="connsiteX1586" fmla="*/ 651605 w 4266152"/>
              <a:gd name="connsiteY1586" fmla="*/ 3263664 h 3642949"/>
              <a:gd name="connsiteX1587" fmla="*/ 600360 w 4266152"/>
              <a:gd name="connsiteY1587" fmla="*/ 3303669 h 3642949"/>
              <a:gd name="connsiteX1588" fmla="*/ 673227 w 4266152"/>
              <a:gd name="connsiteY1588" fmla="*/ 3297764 h 3642949"/>
              <a:gd name="connsiteX1589" fmla="*/ 588930 w 4266152"/>
              <a:gd name="connsiteY1589" fmla="*/ 3305098 h 3642949"/>
              <a:gd name="connsiteX1590" fmla="*/ 635889 w 4266152"/>
              <a:gd name="connsiteY1590" fmla="*/ 3266998 h 3642949"/>
              <a:gd name="connsiteX1591" fmla="*/ 575596 w 4266152"/>
              <a:gd name="connsiteY1591" fmla="*/ 3284238 h 3642949"/>
              <a:gd name="connsiteX1592" fmla="*/ 525209 w 4266152"/>
              <a:gd name="connsiteY1592" fmla="*/ 3315194 h 3642949"/>
              <a:gd name="connsiteX1593" fmla="*/ 589216 w 4266152"/>
              <a:gd name="connsiteY1593" fmla="*/ 3304812 h 3642949"/>
              <a:gd name="connsiteX1594" fmla="*/ 508921 w 4266152"/>
              <a:gd name="connsiteY1594" fmla="*/ 3319004 h 3642949"/>
              <a:gd name="connsiteX1595" fmla="*/ 545116 w 4266152"/>
              <a:gd name="connsiteY1595" fmla="*/ 3295096 h 3642949"/>
              <a:gd name="connsiteX1596" fmla="*/ 464725 w 4266152"/>
              <a:gd name="connsiteY1596" fmla="*/ 3329863 h 3642949"/>
              <a:gd name="connsiteX1597" fmla="*/ 509016 w 4266152"/>
              <a:gd name="connsiteY1597" fmla="*/ 3318719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Lst>
            <a:rect l="l" t="t" r="r" b="b"/>
            <a:pathLst>
              <a:path w="4266152" h="3642949">
                <a:moveTo>
                  <a:pt x="118491" y="3519696"/>
                </a:moveTo>
                <a:cubicBezTo>
                  <a:pt x="209331" y="3437880"/>
                  <a:pt x="316451" y="3376204"/>
                  <a:pt x="432816" y="3338721"/>
                </a:cubicBezTo>
                <a:cubicBezTo>
                  <a:pt x="477621" y="3314136"/>
                  <a:pt x="524625" y="3293792"/>
                  <a:pt x="573214" y="3277951"/>
                </a:cubicBezTo>
                <a:cubicBezTo>
                  <a:pt x="617720" y="3252833"/>
                  <a:pt x="664547" y="3232067"/>
                  <a:pt x="713041" y="3215944"/>
                </a:cubicBezTo>
                <a:cubicBezTo>
                  <a:pt x="757183" y="3190045"/>
                  <a:pt x="803762" y="3168542"/>
                  <a:pt x="852106" y="3151745"/>
                </a:cubicBezTo>
                <a:cubicBezTo>
                  <a:pt x="896951" y="3124386"/>
                  <a:pt x="944513" y="3101754"/>
                  <a:pt x="994029" y="3084213"/>
                </a:cubicBezTo>
                <a:cubicBezTo>
                  <a:pt x="1036441" y="3057589"/>
                  <a:pt x="1081399" y="3035255"/>
                  <a:pt x="1128236" y="3017538"/>
                </a:cubicBezTo>
                <a:cubicBezTo>
                  <a:pt x="1171126" y="2989173"/>
                  <a:pt x="1216874" y="2965389"/>
                  <a:pt x="1264730" y="2946576"/>
                </a:cubicBezTo>
                <a:cubicBezTo>
                  <a:pt x="1306724" y="2917575"/>
                  <a:pt x="1351680" y="2893117"/>
                  <a:pt x="1398842" y="2873615"/>
                </a:cubicBezTo>
                <a:cubicBezTo>
                  <a:pt x="1440320" y="2843336"/>
                  <a:pt x="1485047" y="2817778"/>
                  <a:pt x="1532192" y="2797415"/>
                </a:cubicBezTo>
                <a:cubicBezTo>
                  <a:pt x="1572838" y="2765936"/>
                  <a:pt x="1616937" y="2739189"/>
                  <a:pt x="1663637" y="2717691"/>
                </a:cubicBezTo>
                <a:cubicBezTo>
                  <a:pt x="1703445" y="2684956"/>
                  <a:pt x="1746877" y="2656896"/>
                  <a:pt x="1793082" y="2634061"/>
                </a:cubicBezTo>
                <a:cubicBezTo>
                  <a:pt x="1831951" y="2599952"/>
                  <a:pt x="1874655" y="2570480"/>
                  <a:pt x="1920336" y="2546241"/>
                </a:cubicBezTo>
                <a:cubicBezTo>
                  <a:pt x="1956407" y="2512059"/>
                  <a:pt x="1996219" y="2482056"/>
                  <a:pt x="2039017" y="2456801"/>
                </a:cubicBezTo>
                <a:lnTo>
                  <a:pt x="2045684" y="2452896"/>
                </a:lnTo>
                <a:cubicBezTo>
                  <a:pt x="2070163" y="2427859"/>
                  <a:pt x="2096529" y="2404740"/>
                  <a:pt x="2124552" y="2383744"/>
                </a:cubicBezTo>
                <a:cubicBezTo>
                  <a:pt x="2141315" y="2371362"/>
                  <a:pt x="2158174" y="2358694"/>
                  <a:pt x="2175034" y="2345644"/>
                </a:cubicBezTo>
                <a:cubicBezTo>
                  <a:pt x="2186463" y="2333389"/>
                  <a:pt x="2198147" y="2321641"/>
                  <a:pt x="2210086" y="2310402"/>
                </a:cubicBezTo>
                <a:lnTo>
                  <a:pt x="2214372" y="2306401"/>
                </a:lnTo>
                <a:cubicBezTo>
                  <a:pt x="2251012" y="2272112"/>
                  <a:pt x="2287905" y="2237695"/>
                  <a:pt x="2325052" y="2203150"/>
                </a:cubicBezTo>
                <a:cubicBezTo>
                  <a:pt x="2370391" y="2150191"/>
                  <a:pt x="2417350" y="2096089"/>
                  <a:pt x="2466118" y="2041225"/>
                </a:cubicBezTo>
                <a:cubicBezTo>
                  <a:pt x="2504884" y="1986266"/>
                  <a:pt x="2545366" y="1930640"/>
                  <a:pt x="2587847" y="1874919"/>
                </a:cubicBezTo>
                <a:cubicBezTo>
                  <a:pt x="2622138" y="1816912"/>
                  <a:pt x="2658904" y="1757952"/>
                  <a:pt x="2698432" y="1698707"/>
                </a:cubicBezTo>
                <a:cubicBezTo>
                  <a:pt x="2727960" y="1640794"/>
                  <a:pt x="2758218" y="1585454"/>
                  <a:pt x="2789205" y="1532686"/>
                </a:cubicBezTo>
                <a:cubicBezTo>
                  <a:pt x="2816924" y="1469440"/>
                  <a:pt x="2846355" y="1409527"/>
                  <a:pt x="2876169" y="1352473"/>
                </a:cubicBezTo>
                <a:cubicBezTo>
                  <a:pt x="2897886" y="1296529"/>
                  <a:pt x="2920842" y="1243094"/>
                  <a:pt x="2945034" y="1192167"/>
                </a:cubicBezTo>
                <a:cubicBezTo>
                  <a:pt x="2967324" y="1125492"/>
                  <a:pt x="2991707" y="1062436"/>
                  <a:pt x="3018282" y="1002524"/>
                </a:cubicBezTo>
                <a:cubicBezTo>
                  <a:pt x="3034284" y="949756"/>
                  <a:pt x="3051715" y="899273"/>
                  <a:pt x="3070479" y="851553"/>
                </a:cubicBezTo>
                <a:cubicBezTo>
                  <a:pt x="3073622" y="843552"/>
                  <a:pt x="3076861" y="835646"/>
                  <a:pt x="3080004" y="827740"/>
                </a:cubicBezTo>
                <a:cubicBezTo>
                  <a:pt x="3154775" y="554373"/>
                  <a:pt x="3271933" y="347204"/>
                  <a:pt x="3430238" y="209377"/>
                </a:cubicBezTo>
                <a:cubicBezTo>
                  <a:pt x="3598926" y="62502"/>
                  <a:pt x="3817430" y="-7793"/>
                  <a:pt x="4079367" y="685"/>
                </a:cubicBezTo>
                <a:cubicBezTo>
                  <a:pt x="4141681" y="2876"/>
                  <a:pt x="4203803" y="8856"/>
                  <a:pt x="4265391" y="18592"/>
                </a:cubicBezTo>
                <a:lnTo>
                  <a:pt x="4265390" y="25069"/>
                </a:lnTo>
                <a:cubicBezTo>
                  <a:pt x="4203715" y="15256"/>
                  <a:pt x="4141494" y="9244"/>
                  <a:pt x="4079080" y="7066"/>
                </a:cubicBezTo>
                <a:cubicBezTo>
                  <a:pt x="3818764" y="-1316"/>
                  <a:pt x="3601879" y="68407"/>
                  <a:pt x="3434429" y="214140"/>
                </a:cubicBezTo>
                <a:cubicBezTo>
                  <a:pt x="3286220" y="343108"/>
                  <a:pt x="3174397" y="533227"/>
                  <a:pt x="3099626" y="782116"/>
                </a:cubicBezTo>
                <a:cubicBezTo>
                  <a:pt x="3203257" y="550277"/>
                  <a:pt x="3345466" y="377779"/>
                  <a:pt x="3523203" y="269004"/>
                </a:cubicBezTo>
                <a:cubicBezTo>
                  <a:pt x="3697891" y="162038"/>
                  <a:pt x="3911156" y="113651"/>
                  <a:pt x="4157472" y="125176"/>
                </a:cubicBezTo>
                <a:cubicBezTo>
                  <a:pt x="4192587" y="126827"/>
                  <a:pt x="4228561" y="129685"/>
                  <a:pt x="4265390" y="133749"/>
                </a:cubicBezTo>
                <a:lnTo>
                  <a:pt x="4265390" y="140226"/>
                </a:lnTo>
                <a:cubicBezTo>
                  <a:pt x="4228561" y="136035"/>
                  <a:pt x="4192492" y="133114"/>
                  <a:pt x="4157186" y="131463"/>
                </a:cubicBezTo>
                <a:cubicBezTo>
                  <a:pt x="3912203" y="120128"/>
                  <a:pt x="3699986" y="168134"/>
                  <a:pt x="3526536" y="274338"/>
                </a:cubicBezTo>
                <a:cubicBezTo>
                  <a:pt x="3338513" y="389400"/>
                  <a:pt x="3190398" y="576280"/>
                  <a:pt x="3086005" y="829836"/>
                </a:cubicBezTo>
                <a:cubicBezTo>
                  <a:pt x="3079909" y="851934"/>
                  <a:pt x="3074194" y="874508"/>
                  <a:pt x="3068670" y="897559"/>
                </a:cubicBezTo>
                <a:cubicBezTo>
                  <a:pt x="3183922" y="677245"/>
                  <a:pt x="3333559" y="510844"/>
                  <a:pt x="3514439" y="402259"/>
                </a:cubicBezTo>
                <a:cubicBezTo>
                  <a:pt x="3693319" y="294817"/>
                  <a:pt x="3908013" y="240334"/>
                  <a:pt x="4152614" y="241667"/>
                </a:cubicBezTo>
                <a:cubicBezTo>
                  <a:pt x="4189444" y="241667"/>
                  <a:pt x="4227100" y="243032"/>
                  <a:pt x="4265581" y="245763"/>
                </a:cubicBezTo>
                <a:lnTo>
                  <a:pt x="4265581" y="252144"/>
                </a:lnTo>
                <a:cubicBezTo>
                  <a:pt x="4227099" y="249605"/>
                  <a:pt x="4189444" y="248208"/>
                  <a:pt x="4152614" y="247954"/>
                </a:cubicBezTo>
                <a:lnTo>
                  <a:pt x="4146899" y="247954"/>
                </a:lnTo>
                <a:cubicBezTo>
                  <a:pt x="3906012" y="247954"/>
                  <a:pt x="3694366" y="301675"/>
                  <a:pt x="3518249" y="407688"/>
                </a:cubicBezTo>
                <a:cubicBezTo>
                  <a:pt x="3332416" y="519226"/>
                  <a:pt x="3179540" y="692390"/>
                  <a:pt x="3063431" y="922705"/>
                </a:cubicBezTo>
                <a:cubicBezTo>
                  <a:pt x="3057081" y="949565"/>
                  <a:pt x="3051334" y="976934"/>
                  <a:pt x="3046190" y="1004810"/>
                </a:cubicBezTo>
                <a:cubicBezTo>
                  <a:pt x="3173159" y="797832"/>
                  <a:pt x="3326988" y="642098"/>
                  <a:pt x="3509581" y="535228"/>
                </a:cubicBezTo>
                <a:cubicBezTo>
                  <a:pt x="3692176" y="428357"/>
                  <a:pt x="3907917" y="368921"/>
                  <a:pt x="4149851" y="359301"/>
                </a:cubicBezTo>
                <a:cubicBezTo>
                  <a:pt x="4187951" y="357777"/>
                  <a:pt x="4226052" y="357682"/>
                  <a:pt x="4265962" y="358539"/>
                </a:cubicBezTo>
                <a:lnTo>
                  <a:pt x="4265962" y="364921"/>
                </a:lnTo>
                <a:cubicBezTo>
                  <a:pt x="4226528" y="364063"/>
                  <a:pt x="4187857" y="364159"/>
                  <a:pt x="4150138" y="365683"/>
                </a:cubicBezTo>
                <a:cubicBezTo>
                  <a:pt x="3909156" y="375208"/>
                  <a:pt x="3694748" y="434167"/>
                  <a:pt x="3512725" y="540657"/>
                </a:cubicBezTo>
                <a:cubicBezTo>
                  <a:pt x="3326892" y="649528"/>
                  <a:pt x="3170873" y="809357"/>
                  <a:pt x="3042856" y="1022622"/>
                </a:cubicBezTo>
                <a:cubicBezTo>
                  <a:pt x="3037903" y="1049673"/>
                  <a:pt x="3033331" y="1077295"/>
                  <a:pt x="3028950" y="1105394"/>
                </a:cubicBezTo>
                <a:cubicBezTo>
                  <a:pt x="3123294" y="971840"/>
                  <a:pt x="3238041" y="853942"/>
                  <a:pt x="3368992" y="756017"/>
                </a:cubicBezTo>
                <a:cubicBezTo>
                  <a:pt x="3562636" y="613142"/>
                  <a:pt x="3791616" y="522559"/>
                  <a:pt x="4049745" y="487317"/>
                </a:cubicBezTo>
                <a:cubicBezTo>
                  <a:pt x="4121440" y="477612"/>
                  <a:pt x="4193629" y="471983"/>
                  <a:pt x="4265962" y="470458"/>
                </a:cubicBezTo>
                <a:lnTo>
                  <a:pt x="4265962" y="477601"/>
                </a:lnTo>
                <a:cubicBezTo>
                  <a:pt x="4193915" y="479095"/>
                  <a:pt x="4122011" y="484693"/>
                  <a:pt x="4050602" y="494365"/>
                </a:cubicBezTo>
                <a:cubicBezTo>
                  <a:pt x="3793427" y="529513"/>
                  <a:pt x="3565493" y="619524"/>
                  <a:pt x="3372802" y="761923"/>
                </a:cubicBezTo>
                <a:cubicBezTo>
                  <a:pt x="3239020" y="861895"/>
                  <a:pt x="3122208" y="982759"/>
                  <a:pt x="3026855" y="1119872"/>
                </a:cubicBezTo>
                <a:cubicBezTo>
                  <a:pt x="3022568" y="1149114"/>
                  <a:pt x="3018568" y="1179023"/>
                  <a:pt x="3014949" y="1209407"/>
                </a:cubicBezTo>
                <a:cubicBezTo>
                  <a:pt x="3113668" y="1089639"/>
                  <a:pt x="3227597" y="983267"/>
                  <a:pt x="3353848" y="892987"/>
                </a:cubicBezTo>
                <a:cubicBezTo>
                  <a:pt x="3553873" y="751159"/>
                  <a:pt x="3785426" y="655909"/>
                  <a:pt x="4042315" y="609808"/>
                </a:cubicBezTo>
                <a:cubicBezTo>
                  <a:pt x="4116292" y="596697"/>
                  <a:pt x="4190915" y="587540"/>
                  <a:pt x="4265867" y="582376"/>
                </a:cubicBezTo>
                <a:lnTo>
                  <a:pt x="4265867" y="588758"/>
                </a:lnTo>
                <a:cubicBezTo>
                  <a:pt x="4191268" y="593934"/>
                  <a:pt x="4116995" y="603059"/>
                  <a:pt x="4043363" y="616095"/>
                </a:cubicBezTo>
                <a:cubicBezTo>
                  <a:pt x="3787426" y="662005"/>
                  <a:pt x="3556635" y="756874"/>
                  <a:pt x="3357563" y="898225"/>
                </a:cubicBezTo>
                <a:cubicBezTo>
                  <a:pt x="3229088" y="990149"/>
                  <a:pt x="3113422" y="1098767"/>
                  <a:pt x="3013615" y="1221218"/>
                </a:cubicBezTo>
                <a:cubicBezTo>
                  <a:pt x="3010091" y="1251793"/>
                  <a:pt x="3007042" y="1282940"/>
                  <a:pt x="3004090" y="1314658"/>
                </a:cubicBezTo>
                <a:cubicBezTo>
                  <a:pt x="3105301" y="1208191"/>
                  <a:pt x="3217351" y="1112582"/>
                  <a:pt x="3338417" y="1029385"/>
                </a:cubicBezTo>
                <a:cubicBezTo>
                  <a:pt x="3606642" y="846219"/>
                  <a:pt x="3913441" y="734776"/>
                  <a:pt x="4265867" y="692200"/>
                </a:cubicBezTo>
                <a:lnTo>
                  <a:pt x="4265867" y="698582"/>
                </a:lnTo>
                <a:cubicBezTo>
                  <a:pt x="3914870" y="740873"/>
                  <a:pt x="3608641" y="852220"/>
                  <a:pt x="3341941" y="1034528"/>
                </a:cubicBezTo>
                <a:cubicBezTo>
                  <a:pt x="3219089" y="1119053"/>
                  <a:pt x="3105522" y="1216337"/>
                  <a:pt x="3003138" y="1324755"/>
                </a:cubicBezTo>
                <a:cubicBezTo>
                  <a:pt x="3001709" y="1341709"/>
                  <a:pt x="3000375" y="1358854"/>
                  <a:pt x="2999137" y="1376095"/>
                </a:cubicBezTo>
                <a:cubicBezTo>
                  <a:pt x="2998089" y="1391144"/>
                  <a:pt x="2997137" y="1406384"/>
                  <a:pt x="2996184" y="1421624"/>
                </a:cubicBezTo>
                <a:cubicBezTo>
                  <a:pt x="3097954" y="1327609"/>
                  <a:pt x="3207218" y="1242045"/>
                  <a:pt x="3322891" y="1165783"/>
                </a:cubicBezTo>
                <a:cubicBezTo>
                  <a:pt x="3601974" y="982712"/>
                  <a:pt x="3914014" y="862030"/>
                  <a:pt x="4265867" y="801928"/>
                </a:cubicBezTo>
                <a:lnTo>
                  <a:pt x="4265867" y="808405"/>
                </a:lnTo>
                <a:cubicBezTo>
                  <a:pt x="3915061" y="868412"/>
                  <a:pt x="3604165" y="988713"/>
                  <a:pt x="3326130" y="1171117"/>
                </a:cubicBezTo>
                <a:cubicBezTo>
                  <a:pt x="3208981" y="1248399"/>
                  <a:pt x="3098432" y="1335246"/>
                  <a:pt x="2995613" y="1430768"/>
                </a:cubicBezTo>
                <a:cubicBezTo>
                  <a:pt x="2993708" y="1463661"/>
                  <a:pt x="2992184" y="1496999"/>
                  <a:pt x="2991041" y="1530781"/>
                </a:cubicBezTo>
                <a:cubicBezTo>
                  <a:pt x="3091523" y="1448245"/>
                  <a:pt x="3196938" y="1371904"/>
                  <a:pt x="3306699" y="1302181"/>
                </a:cubicBezTo>
                <a:cubicBezTo>
                  <a:pt x="3597212" y="1118729"/>
                  <a:pt x="3914489" y="988999"/>
                  <a:pt x="4265867" y="910608"/>
                </a:cubicBezTo>
                <a:lnTo>
                  <a:pt x="4265867" y="917085"/>
                </a:lnTo>
                <a:cubicBezTo>
                  <a:pt x="3915727" y="995380"/>
                  <a:pt x="3599116" y="1124825"/>
                  <a:pt x="3310033" y="1307610"/>
                </a:cubicBezTo>
                <a:cubicBezTo>
                  <a:pt x="3198915" y="1378085"/>
                  <a:pt x="3092256" y="1455353"/>
                  <a:pt x="2990659" y="1538972"/>
                </a:cubicBezTo>
                <a:cubicBezTo>
                  <a:pt x="2989643" y="1572627"/>
                  <a:pt x="2988913" y="1606758"/>
                  <a:pt x="2988469" y="1641366"/>
                </a:cubicBezTo>
                <a:cubicBezTo>
                  <a:pt x="3084957" y="1570786"/>
                  <a:pt x="3186208" y="1502396"/>
                  <a:pt x="3293269" y="1437341"/>
                </a:cubicBezTo>
                <a:cubicBezTo>
                  <a:pt x="3596479" y="1253309"/>
                  <a:pt x="3923771" y="1112262"/>
                  <a:pt x="4265771" y="1018240"/>
                </a:cubicBezTo>
                <a:lnTo>
                  <a:pt x="4265771" y="1024908"/>
                </a:lnTo>
                <a:cubicBezTo>
                  <a:pt x="3924963" y="1118580"/>
                  <a:pt x="3598798" y="1259080"/>
                  <a:pt x="3296602" y="1442388"/>
                </a:cubicBezTo>
                <a:cubicBezTo>
                  <a:pt x="3188113" y="1508302"/>
                  <a:pt x="3085814" y="1577453"/>
                  <a:pt x="2988278" y="1648891"/>
                </a:cubicBezTo>
                <a:cubicBezTo>
                  <a:pt x="2988278" y="1683466"/>
                  <a:pt x="2988278" y="1718519"/>
                  <a:pt x="2988278" y="1753665"/>
                </a:cubicBezTo>
                <a:cubicBezTo>
                  <a:pt x="3118581" y="1667940"/>
                  <a:pt x="3254978" y="1583549"/>
                  <a:pt x="3401568" y="1502968"/>
                </a:cubicBezTo>
                <a:cubicBezTo>
                  <a:pt x="3677486" y="1350798"/>
                  <a:pt x="3966761" y="1224221"/>
                  <a:pt x="4265771" y="1124825"/>
                </a:cubicBezTo>
                <a:lnTo>
                  <a:pt x="4265771" y="1131588"/>
                </a:lnTo>
                <a:cubicBezTo>
                  <a:pt x="3967836" y="1230762"/>
                  <a:pt x="3679585" y="1356953"/>
                  <a:pt x="3404616" y="1508587"/>
                </a:cubicBezTo>
                <a:cubicBezTo>
                  <a:pt x="3257264" y="1589741"/>
                  <a:pt x="3119533" y="1674513"/>
                  <a:pt x="2988374" y="1761191"/>
                </a:cubicBezTo>
                <a:cubicBezTo>
                  <a:pt x="2988374" y="1796528"/>
                  <a:pt x="2989421" y="1832342"/>
                  <a:pt x="2990564" y="1868728"/>
                </a:cubicBezTo>
                <a:cubicBezTo>
                  <a:pt x="3357277" y="1648510"/>
                  <a:pt x="3767709" y="1425815"/>
                  <a:pt x="4265771" y="1231124"/>
                </a:cubicBezTo>
                <a:lnTo>
                  <a:pt x="4265771" y="1237887"/>
                </a:lnTo>
                <a:cubicBezTo>
                  <a:pt x="3767804" y="1432864"/>
                  <a:pt x="3357467" y="1655749"/>
                  <a:pt x="2990755" y="1876062"/>
                </a:cubicBezTo>
                <a:cubicBezTo>
                  <a:pt x="2991898" y="1912003"/>
                  <a:pt x="2993358" y="1948420"/>
                  <a:pt x="2995136" y="1985313"/>
                </a:cubicBezTo>
                <a:cubicBezTo>
                  <a:pt x="3368992" y="1779098"/>
                  <a:pt x="3779330" y="1555736"/>
                  <a:pt x="4265771" y="1336280"/>
                </a:cubicBezTo>
                <a:lnTo>
                  <a:pt x="4265771" y="1344376"/>
                </a:lnTo>
                <a:cubicBezTo>
                  <a:pt x="3779996" y="1563451"/>
                  <a:pt x="3369278" y="1787384"/>
                  <a:pt x="2995422" y="1993505"/>
                </a:cubicBezTo>
                <a:cubicBezTo>
                  <a:pt x="2997200" y="2030081"/>
                  <a:pt x="2999328" y="2067102"/>
                  <a:pt x="3001804" y="2104567"/>
                </a:cubicBezTo>
                <a:cubicBezTo>
                  <a:pt x="3194018" y="2006459"/>
                  <a:pt x="3391186" y="1901875"/>
                  <a:pt x="3597688" y="1792242"/>
                </a:cubicBezTo>
                <a:cubicBezTo>
                  <a:pt x="3804190" y="1682609"/>
                  <a:pt x="4026313" y="1564690"/>
                  <a:pt x="4265771" y="1441722"/>
                </a:cubicBezTo>
                <a:lnTo>
                  <a:pt x="4265771" y="1449151"/>
                </a:lnTo>
                <a:cubicBezTo>
                  <a:pt x="4027646" y="1571548"/>
                  <a:pt x="3806381" y="1688991"/>
                  <a:pt x="3600641" y="1798148"/>
                </a:cubicBezTo>
                <a:cubicBezTo>
                  <a:pt x="3393281" y="1908257"/>
                  <a:pt x="3195256" y="2013317"/>
                  <a:pt x="3002280" y="2111710"/>
                </a:cubicBezTo>
                <a:cubicBezTo>
                  <a:pt x="3004756" y="2149048"/>
                  <a:pt x="3007519" y="2186831"/>
                  <a:pt x="3010566" y="2225058"/>
                </a:cubicBezTo>
                <a:cubicBezTo>
                  <a:pt x="3399091" y="2039701"/>
                  <a:pt x="3803523" y="1812911"/>
                  <a:pt x="4265867" y="1544878"/>
                </a:cubicBezTo>
                <a:lnTo>
                  <a:pt x="4265867" y="1552212"/>
                </a:lnTo>
                <a:cubicBezTo>
                  <a:pt x="3803809" y="1820055"/>
                  <a:pt x="3399091" y="2046274"/>
                  <a:pt x="3011234" y="2231344"/>
                </a:cubicBezTo>
                <a:cubicBezTo>
                  <a:pt x="3014345" y="2268746"/>
                  <a:pt x="3017743" y="2306656"/>
                  <a:pt x="3021425" y="2345073"/>
                </a:cubicBezTo>
                <a:cubicBezTo>
                  <a:pt x="3426428" y="2163146"/>
                  <a:pt x="3830479" y="1930259"/>
                  <a:pt x="4265867" y="1647462"/>
                </a:cubicBezTo>
                <a:lnTo>
                  <a:pt x="4265867" y="1655082"/>
                </a:lnTo>
                <a:cubicBezTo>
                  <a:pt x="3830764" y="1937498"/>
                  <a:pt x="3427000" y="2170099"/>
                  <a:pt x="3022092" y="2351741"/>
                </a:cubicBezTo>
                <a:cubicBezTo>
                  <a:pt x="3025712" y="2389841"/>
                  <a:pt x="3029680" y="2428226"/>
                  <a:pt x="3033999" y="2466898"/>
                </a:cubicBezTo>
                <a:cubicBezTo>
                  <a:pt x="3082068" y="2446324"/>
                  <a:pt x="3130137" y="2424797"/>
                  <a:pt x="3178207" y="2402318"/>
                </a:cubicBezTo>
                <a:cubicBezTo>
                  <a:pt x="3522155" y="2241536"/>
                  <a:pt x="3876198" y="2029033"/>
                  <a:pt x="4265867" y="1748237"/>
                </a:cubicBezTo>
                <a:lnTo>
                  <a:pt x="4265867" y="1756047"/>
                </a:lnTo>
                <a:cubicBezTo>
                  <a:pt x="3877341" y="2035796"/>
                  <a:pt x="3524155" y="2247632"/>
                  <a:pt x="3180873" y="2408033"/>
                </a:cubicBezTo>
                <a:cubicBezTo>
                  <a:pt x="3132201" y="2430893"/>
                  <a:pt x="3083433" y="2452610"/>
                  <a:pt x="3034760" y="2473565"/>
                </a:cubicBezTo>
                <a:cubicBezTo>
                  <a:pt x="3038951" y="2511665"/>
                  <a:pt x="3043460" y="2550241"/>
                  <a:pt x="3048286" y="2589294"/>
                </a:cubicBezTo>
                <a:cubicBezTo>
                  <a:pt x="3455194" y="2421368"/>
                  <a:pt x="3850863" y="2179052"/>
                  <a:pt x="4265867" y="1848439"/>
                </a:cubicBezTo>
                <a:lnTo>
                  <a:pt x="4265867" y="1856536"/>
                </a:lnTo>
                <a:cubicBezTo>
                  <a:pt x="3851243" y="2186387"/>
                  <a:pt x="3456241" y="2428036"/>
                  <a:pt x="3049143" y="2595866"/>
                </a:cubicBezTo>
                <a:cubicBezTo>
                  <a:pt x="3053906" y="2634538"/>
                  <a:pt x="3058986" y="2673590"/>
                  <a:pt x="3064383" y="2713024"/>
                </a:cubicBezTo>
                <a:cubicBezTo>
                  <a:pt x="3092387" y="2701784"/>
                  <a:pt x="3120263" y="2690164"/>
                  <a:pt x="3148013" y="2678163"/>
                </a:cubicBezTo>
                <a:cubicBezTo>
                  <a:pt x="3525870" y="2514142"/>
                  <a:pt x="3889915" y="2276969"/>
                  <a:pt x="4265867" y="1947309"/>
                </a:cubicBezTo>
                <a:lnTo>
                  <a:pt x="4265867" y="1955786"/>
                </a:lnTo>
                <a:cubicBezTo>
                  <a:pt x="3890867" y="2283923"/>
                  <a:pt x="3527584" y="2520333"/>
                  <a:pt x="3150585" y="2683973"/>
                </a:cubicBezTo>
                <a:cubicBezTo>
                  <a:pt x="3122263" y="2696228"/>
                  <a:pt x="3093688" y="2708071"/>
                  <a:pt x="3064860" y="2719501"/>
                </a:cubicBezTo>
                <a:cubicBezTo>
                  <a:pt x="3070066" y="2757981"/>
                  <a:pt x="3075590" y="2796812"/>
                  <a:pt x="3081433" y="2835991"/>
                </a:cubicBezTo>
                <a:cubicBezTo>
                  <a:pt x="3098577" y="2829134"/>
                  <a:pt x="3115723" y="2822148"/>
                  <a:pt x="3132868" y="2815037"/>
                </a:cubicBezTo>
                <a:cubicBezTo>
                  <a:pt x="3525107" y="2651207"/>
                  <a:pt x="3893915" y="2401271"/>
                  <a:pt x="4265390" y="2044655"/>
                </a:cubicBezTo>
                <a:lnTo>
                  <a:pt x="4265390" y="2053513"/>
                </a:lnTo>
                <a:cubicBezTo>
                  <a:pt x="3894773" y="2408414"/>
                  <a:pt x="3526727" y="2657398"/>
                  <a:pt x="3135345" y="2820942"/>
                </a:cubicBezTo>
                <a:cubicBezTo>
                  <a:pt x="3117755" y="2828245"/>
                  <a:pt x="3100102" y="2835388"/>
                  <a:pt x="3082385" y="2842373"/>
                </a:cubicBezTo>
                <a:cubicBezTo>
                  <a:pt x="3088227" y="2881236"/>
                  <a:pt x="3094260" y="2920447"/>
                  <a:pt x="3100483" y="2960007"/>
                </a:cubicBezTo>
                <a:lnTo>
                  <a:pt x="3118295" y="2953054"/>
                </a:lnTo>
                <a:cubicBezTo>
                  <a:pt x="3524155" y="2789605"/>
                  <a:pt x="3897630" y="2526334"/>
                  <a:pt x="4265390" y="2140857"/>
                </a:cubicBezTo>
                <a:lnTo>
                  <a:pt x="4265390" y="2150382"/>
                </a:lnTo>
                <a:cubicBezTo>
                  <a:pt x="3898488" y="2533954"/>
                  <a:pt x="3525679" y="2796177"/>
                  <a:pt x="3120676" y="2959245"/>
                </a:cubicBezTo>
                <a:lnTo>
                  <a:pt x="3101626" y="2966770"/>
                </a:lnTo>
                <a:lnTo>
                  <a:pt x="3107627" y="3004203"/>
                </a:lnTo>
                <a:cubicBezTo>
                  <a:pt x="3112008" y="3031064"/>
                  <a:pt x="3116484" y="3057829"/>
                  <a:pt x="3121057" y="3084499"/>
                </a:cubicBezTo>
                <a:cubicBezTo>
                  <a:pt x="3405188" y="2971723"/>
                  <a:pt x="3667030" y="2807607"/>
                  <a:pt x="3921157" y="2582913"/>
                </a:cubicBezTo>
                <a:cubicBezTo>
                  <a:pt x="4043304" y="2474337"/>
                  <a:pt x="4158438" y="2358121"/>
                  <a:pt x="4265867" y="2234964"/>
                </a:cubicBezTo>
                <a:lnTo>
                  <a:pt x="4265867" y="2244489"/>
                </a:lnTo>
                <a:cubicBezTo>
                  <a:pt x="4159724" y="2365779"/>
                  <a:pt x="4046090" y="2480303"/>
                  <a:pt x="3925634" y="2587389"/>
                </a:cubicBezTo>
                <a:cubicBezTo>
                  <a:pt x="3670745" y="2812846"/>
                  <a:pt x="3407760" y="2977914"/>
                  <a:pt x="3122485" y="3090690"/>
                </a:cubicBezTo>
                <a:cubicBezTo>
                  <a:pt x="3129344" y="3130314"/>
                  <a:pt x="3136202" y="3169938"/>
                  <a:pt x="3143345" y="3209181"/>
                </a:cubicBezTo>
                <a:cubicBezTo>
                  <a:pt x="3420427" y="3097739"/>
                  <a:pt x="3673888" y="2932956"/>
                  <a:pt x="3916395" y="2707214"/>
                </a:cubicBezTo>
                <a:cubicBezTo>
                  <a:pt x="4041693" y="2589669"/>
                  <a:pt x="4158479" y="2463367"/>
                  <a:pt x="4265867" y="2329262"/>
                </a:cubicBezTo>
                <a:lnTo>
                  <a:pt x="4265867" y="2339453"/>
                </a:lnTo>
                <a:cubicBezTo>
                  <a:pt x="4159716" y="2471508"/>
                  <a:pt x="4044401" y="2595926"/>
                  <a:pt x="3920776" y="2711785"/>
                </a:cubicBezTo>
                <a:cubicBezTo>
                  <a:pt x="3677221" y="2938671"/>
                  <a:pt x="3422809" y="3103834"/>
                  <a:pt x="3144488" y="3215563"/>
                </a:cubicBezTo>
                <a:cubicBezTo>
                  <a:pt x="3151537" y="3254425"/>
                  <a:pt x="3158712" y="3293033"/>
                  <a:pt x="3166015" y="3331387"/>
                </a:cubicBezTo>
                <a:cubicBezTo>
                  <a:pt x="3313737" y="3270137"/>
                  <a:pt x="3454281" y="3192838"/>
                  <a:pt x="3585115" y="3100881"/>
                </a:cubicBezTo>
                <a:cubicBezTo>
                  <a:pt x="3826574" y="2931718"/>
                  <a:pt x="4051840" y="2706356"/>
                  <a:pt x="4266153" y="2418511"/>
                </a:cubicBezTo>
                <a:lnTo>
                  <a:pt x="4266153" y="2429179"/>
                </a:lnTo>
                <a:cubicBezTo>
                  <a:pt x="4052888" y="2714262"/>
                  <a:pt x="3828859" y="2937909"/>
                  <a:pt x="3588735" y="3106025"/>
                </a:cubicBezTo>
                <a:cubicBezTo>
                  <a:pt x="3457295" y="3198596"/>
                  <a:pt x="3316002" y="3276318"/>
                  <a:pt x="3167444" y="3337769"/>
                </a:cubicBezTo>
                <a:cubicBezTo>
                  <a:pt x="3187256" y="3441591"/>
                  <a:pt x="3207925" y="3543509"/>
                  <a:pt x="3229070" y="3642569"/>
                </a:cubicBezTo>
                <a:lnTo>
                  <a:pt x="3222593" y="3642569"/>
                </a:lnTo>
                <a:cubicBezTo>
                  <a:pt x="3201638" y="3544080"/>
                  <a:pt x="3181159" y="3443020"/>
                  <a:pt x="3161539" y="3340055"/>
                </a:cubicBezTo>
                <a:cubicBezTo>
                  <a:pt x="3114993" y="3359105"/>
                  <a:pt x="3067654" y="3376567"/>
                  <a:pt x="3019520" y="3392442"/>
                </a:cubicBezTo>
                <a:cubicBezTo>
                  <a:pt x="3033617" y="3478104"/>
                  <a:pt x="3048222" y="3561479"/>
                  <a:pt x="3063335" y="3642569"/>
                </a:cubicBezTo>
                <a:lnTo>
                  <a:pt x="3056191" y="3642569"/>
                </a:lnTo>
                <a:cubicBezTo>
                  <a:pt x="3040380" y="3557225"/>
                  <a:pt x="3025839" y="3474674"/>
                  <a:pt x="3012567" y="3394919"/>
                </a:cubicBezTo>
                <a:cubicBezTo>
                  <a:pt x="2965260" y="3410349"/>
                  <a:pt x="2917127" y="3424255"/>
                  <a:pt x="2868168" y="3436638"/>
                </a:cubicBezTo>
                <a:cubicBezTo>
                  <a:pt x="2877566" y="3503377"/>
                  <a:pt x="2887853" y="3572147"/>
                  <a:pt x="2899029" y="3642950"/>
                </a:cubicBezTo>
                <a:lnTo>
                  <a:pt x="2892551" y="3642950"/>
                </a:lnTo>
                <a:cubicBezTo>
                  <a:pt x="2881630" y="3573735"/>
                  <a:pt x="2871439" y="3505504"/>
                  <a:pt x="2861977" y="3438257"/>
                </a:cubicBezTo>
                <a:cubicBezTo>
                  <a:pt x="2814542" y="3450068"/>
                  <a:pt x="2766378" y="3460450"/>
                  <a:pt x="2717482" y="3469404"/>
                </a:cubicBezTo>
                <a:cubicBezTo>
                  <a:pt x="2723833" y="3525665"/>
                  <a:pt x="2730913" y="3583514"/>
                  <a:pt x="2738724" y="3642950"/>
                </a:cubicBezTo>
                <a:lnTo>
                  <a:pt x="2732341" y="3642950"/>
                </a:lnTo>
                <a:cubicBezTo>
                  <a:pt x="2724721" y="3584657"/>
                  <a:pt x="2717641" y="3527189"/>
                  <a:pt x="2711101" y="3470547"/>
                </a:cubicBezTo>
                <a:cubicBezTo>
                  <a:pt x="2663285" y="3479119"/>
                  <a:pt x="2614675" y="3486359"/>
                  <a:pt x="2565273" y="3492264"/>
                </a:cubicBezTo>
                <a:cubicBezTo>
                  <a:pt x="2569655" y="3541794"/>
                  <a:pt x="2574480" y="3592022"/>
                  <a:pt x="2579751" y="3642950"/>
                </a:cubicBezTo>
                <a:lnTo>
                  <a:pt x="2573370" y="3642950"/>
                </a:lnTo>
                <a:cubicBezTo>
                  <a:pt x="2568162" y="3592150"/>
                  <a:pt x="2563368" y="3542175"/>
                  <a:pt x="2558987" y="3493026"/>
                </a:cubicBezTo>
                <a:cubicBezTo>
                  <a:pt x="2513648" y="3498360"/>
                  <a:pt x="2467674" y="3502551"/>
                  <a:pt x="2421064" y="3505599"/>
                </a:cubicBezTo>
                <a:lnTo>
                  <a:pt x="2413445" y="3505599"/>
                </a:lnTo>
                <a:cubicBezTo>
                  <a:pt x="2416112" y="3550557"/>
                  <a:pt x="2419286" y="3596181"/>
                  <a:pt x="2422970" y="3642473"/>
                </a:cubicBezTo>
                <a:lnTo>
                  <a:pt x="2416588" y="3642473"/>
                </a:lnTo>
                <a:cubicBezTo>
                  <a:pt x="2413063" y="3596372"/>
                  <a:pt x="2409920" y="3550748"/>
                  <a:pt x="2407063" y="3505980"/>
                </a:cubicBezTo>
                <a:cubicBezTo>
                  <a:pt x="2359692" y="3508837"/>
                  <a:pt x="2311495" y="3510584"/>
                  <a:pt x="2262474" y="3511219"/>
                </a:cubicBezTo>
                <a:cubicBezTo>
                  <a:pt x="2263679" y="3554272"/>
                  <a:pt x="2265394" y="3598023"/>
                  <a:pt x="2267616" y="3642473"/>
                </a:cubicBezTo>
                <a:lnTo>
                  <a:pt x="2261235" y="3642473"/>
                </a:lnTo>
                <a:cubicBezTo>
                  <a:pt x="2259140" y="3598023"/>
                  <a:pt x="2257425" y="3554272"/>
                  <a:pt x="2256091" y="3511219"/>
                </a:cubicBezTo>
                <a:cubicBezTo>
                  <a:pt x="2209323" y="3511695"/>
                  <a:pt x="2161794" y="3511219"/>
                  <a:pt x="2113216" y="3509600"/>
                </a:cubicBezTo>
                <a:cubicBezTo>
                  <a:pt x="2113216" y="3553097"/>
                  <a:pt x="2113629" y="3597388"/>
                  <a:pt x="2114455" y="3642473"/>
                </a:cubicBezTo>
                <a:lnTo>
                  <a:pt x="2108168" y="3642473"/>
                </a:lnTo>
                <a:cubicBezTo>
                  <a:pt x="2107342" y="3597325"/>
                  <a:pt x="2106930" y="3552875"/>
                  <a:pt x="2106930" y="3509123"/>
                </a:cubicBezTo>
                <a:cubicBezTo>
                  <a:pt x="2060893" y="3507599"/>
                  <a:pt x="2014061" y="3505091"/>
                  <a:pt x="1966436" y="3501598"/>
                </a:cubicBezTo>
                <a:cubicBezTo>
                  <a:pt x="1964817" y="3547509"/>
                  <a:pt x="1963864" y="3594372"/>
                  <a:pt x="1963293" y="3642283"/>
                </a:cubicBezTo>
                <a:lnTo>
                  <a:pt x="1957006" y="3642283"/>
                </a:lnTo>
                <a:cubicBezTo>
                  <a:pt x="1957514" y="3594277"/>
                  <a:pt x="1958562" y="3547223"/>
                  <a:pt x="1960150" y="3501122"/>
                </a:cubicBezTo>
                <a:cubicBezTo>
                  <a:pt x="1915096" y="3497789"/>
                  <a:pt x="1869377" y="3493693"/>
                  <a:pt x="1822704" y="3488644"/>
                </a:cubicBezTo>
                <a:cubicBezTo>
                  <a:pt x="1819148" y="3538555"/>
                  <a:pt x="1816290" y="3589769"/>
                  <a:pt x="1814131" y="3642283"/>
                </a:cubicBezTo>
                <a:lnTo>
                  <a:pt x="1808416" y="3642283"/>
                </a:lnTo>
                <a:cubicBezTo>
                  <a:pt x="1810512" y="3589514"/>
                  <a:pt x="1813370" y="3538079"/>
                  <a:pt x="1816989" y="3487978"/>
                </a:cubicBezTo>
                <a:cubicBezTo>
                  <a:pt x="1773174" y="3483215"/>
                  <a:pt x="1728724" y="3477690"/>
                  <a:pt x="1683639" y="3471404"/>
                </a:cubicBezTo>
                <a:cubicBezTo>
                  <a:pt x="1677289" y="3526522"/>
                  <a:pt x="1672114" y="3583482"/>
                  <a:pt x="1668113" y="3642283"/>
                </a:cubicBezTo>
                <a:lnTo>
                  <a:pt x="1661731" y="3642283"/>
                </a:lnTo>
                <a:cubicBezTo>
                  <a:pt x="1666050" y="3583228"/>
                  <a:pt x="1671256" y="3526078"/>
                  <a:pt x="1677352" y="3470833"/>
                </a:cubicBezTo>
                <a:cubicBezTo>
                  <a:pt x="1634998" y="3464927"/>
                  <a:pt x="1591849" y="3458387"/>
                  <a:pt x="1547908" y="3451211"/>
                </a:cubicBezTo>
                <a:cubicBezTo>
                  <a:pt x="1538383" y="3512457"/>
                  <a:pt x="1530191" y="3576370"/>
                  <a:pt x="1523143" y="3642569"/>
                </a:cubicBezTo>
                <a:lnTo>
                  <a:pt x="1516761" y="3642569"/>
                </a:lnTo>
                <a:cubicBezTo>
                  <a:pt x="1523809" y="3575957"/>
                  <a:pt x="1532128" y="3511822"/>
                  <a:pt x="1541716" y="3450164"/>
                </a:cubicBezTo>
                <a:cubicBezTo>
                  <a:pt x="1500886" y="3443496"/>
                  <a:pt x="1459357" y="3436225"/>
                  <a:pt x="1417129" y="3428351"/>
                </a:cubicBezTo>
                <a:cubicBezTo>
                  <a:pt x="1403096" y="3496296"/>
                  <a:pt x="1390809" y="3567702"/>
                  <a:pt x="1380268" y="3642569"/>
                </a:cubicBezTo>
                <a:lnTo>
                  <a:pt x="1373886" y="3642569"/>
                </a:lnTo>
                <a:cubicBezTo>
                  <a:pt x="1384554" y="3567321"/>
                  <a:pt x="1396905" y="3495503"/>
                  <a:pt x="1410938" y="3427113"/>
                </a:cubicBezTo>
                <a:cubicBezTo>
                  <a:pt x="1371886" y="3419874"/>
                  <a:pt x="1332230" y="3412095"/>
                  <a:pt x="1291971" y="3403777"/>
                </a:cubicBezTo>
                <a:cubicBezTo>
                  <a:pt x="1272222" y="3478453"/>
                  <a:pt x="1254855" y="3558050"/>
                  <a:pt x="1239869" y="3642569"/>
                </a:cubicBezTo>
                <a:lnTo>
                  <a:pt x="1233392" y="3642569"/>
                </a:lnTo>
                <a:cubicBezTo>
                  <a:pt x="1248505" y="3557669"/>
                  <a:pt x="1265968" y="3477627"/>
                  <a:pt x="1285780" y="3402443"/>
                </a:cubicBezTo>
                <a:cubicBezTo>
                  <a:pt x="1248727" y="3394823"/>
                  <a:pt x="1211294" y="3386822"/>
                  <a:pt x="1173194" y="3378345"/>
                </a:cubicBezTo>
                <a:cubicBezTo>
                  <a:pt x="1144795" y="3465099"/>
                  <a:pt x="1121012" y="3553297"/>
                  <a:pt x="1101947" y="3642568"/>
                </a:cubicBezTo>
                <a:lnTo>
                  <a:pt x="1095470" y="3642569"/>
                </a:lnTo>
                <a:cubicBezTo>
                  <a:pt x="1114620" y="3552852"/>
                  <a:pt x="1138497" y="3464209"/>
                  <a:pt x="1167003" y="3377012"/>
                </a:cubicBezTo>
                <a:cubicBezTo>
                  <a:pt x="1132427" y="3369201"/>
                  <a:pt x="1097280" y="3361200"/>
                  <a:pt x="1061752" y="3352723"/>
                </a:cubicBezTo>
                <a:cubicBezTo>
                  <a:pt x="1054798" y="3369582"/>
                  <a:pt x="1048035" y="3386631"/>
                  <a:pt x="1041368" y="3404158"/>
                </a:cubicBezTo>
                <a:cubicBezTo>
                  <a:pt x="1012197" y="3482136"/>
                  <a:pt x="987237" y="3561626"/>
                  <a:pt x="966597" y="3642283"/>
                </a:cubicBezTo>
                <a:lnTo>
                  <a:pt x="960025" y="3642283"/>
                </a:lnTo>
                <a:cubicBezTo>
                  <a:pt x="980591" y="3560824"/>
                  <a:pt x="1005551" y="3480537"/>
                  <a:pt x="1034796" y="3401776"/>
                </a:cubicBezTo>
                <a:cubicBezTo>
                  <a:pt x="1041273" y="3384441"/>
                  <a:pt x="1048035" y="3367677"/>
                  <a:pt x="1054798" y="3351103"/>
                </a:cubicBezTo>
                <a:lnTo>
                  <a:pt x="1010317" y="3340435"/>
                </a:lnTo>
                <a:cubicBezTo>
                  <a:pt x="992505" y="3336149"/>
                  <a:pt x="974979" y="3332244"/>
                  <a:pt x="957453" y="3328720"/>
                </a:cubicBezTo>
                <a:cubicBezTo>
                  <a:pt x="907122" y="3429467"/>
                  <a:pt x="865690" y="3534419"/>
                  <a:pt x="833628" y="3642378"/>
                </a:cubicBezTo>
                <a:lnTo>
                  <a:pt x="827341" y="3642378"/>
                </a:lnTo>
                <a:cubicBezTo>
                  <a:pt x="859455" y="3534006"/>
                  <a:pt x="900884" y="3428616"/>
                  <a:pt x="951166" y="3327386"/>
                </a:cubicBezTo>
                <a:cubicBezTo>
                  <a:pt x="920115" y="3321195"/>
                  <a:pt x="889540" y="3316242"/>
                  <a:pt x="859441" y="3312337"/>
                </a:cubicBezTo>
                <a:cubicBezTo>
                  <a:pt x="795659" y="3416509"/>
                  <a:pt x="743377" y="3527299"/>
                  <a:pt x="703516" y="3642759"/>
                </a:cubicBezTo>
                <a:lnTo>
                  <a:pt x="696849" y="3642759"/>
                </a:lnTo>
                <a:cubicBezTo>
                  <a:pt x="736466" y="3527195"/>
                  <a:pt x="788456" y="3416251"/>
                  <a:pt x="851916" y="3311860"/>
                </a:cubicBezTo>
                <a:cubicBezTo>
                  <a:pt x="822642" y="3308368"/>
                  <a:pt x="793845" y="3305923"/>
                  <a:pt x="765524" y="3304526"/>
                </a:cubicBezTo>
                <a:cubicBezTo>
                  <a:pt x="694150" y="3397681"/>
                  <a:pt x="631412" y="3510425"/>
                  <a:pt x="577310" y="3642759"/>
                </a:cubicBezTo>
                <a:lnTo>
                  <a:pt x="570452" y="3642759"/>
                </a:lnTo>
                <a:cubicBezTo>
                  <a:pt x="624364" y="3510743"/>
                  <a:pt x="686816" y="3397871"/>
                  <a:pt x="757809" y="3304145"/>
                </a:cubicBezTo>
                <a:cubicBezTo>
                  <a:pt x="729996" y="3303002"/>
                  <a:pt x="702659" y="3303098"/>
                  <a:pt x="675704" y="3304145"/>
                </a:cubicBezTo>
                <a:cubicBezTo>
                  <a:pt x="591884" y="3393807"/>
                  <a:pt x="517970" y="3506710"/>
                  <a:pt x="453961" y="3642854"/>
                </a:cubicBezTo>
                <a:lnTo>
                  <a:pt x="447008" y="3642854"/>
                </a:lnTo>
                <a:cubicBezTo>
                  <a:pt x="510349" y="3507504"/>
                  <a:pt x="583787" y="3394347"/>
                  <a:pt x="666750" y="3304431"/>
                </a:cubicBezTo>
                <a:cubicBezTo>
                  <a:pt x="641350" y="3305638"/>
                  <a:pt x="616204" y="3307828"/>
                  <a:pt x="591312" y="3311003"/>
                </a:cubicBezTo>
                <a:cubicBezTo>
                  <a:pt x="574802" y="3325290"/>
                  <a:pt x="558641" y="3340340"/>
                  <a:pt x="542830" y="3356152"/>
                </a:cubicBezTo>
                <a:cubicBezTo>
                  <a:pt x="460150" y="3441183"/>
                  <a:pt x="390239" y="3537755"/>
                  <a:pt x="335280" y="3642854"/>
                </a:cubicBezTo>
                <a:lnTo>
                  <a:pt x="328041" y="3642854"/>
                </a:lnTo>
                <a:cubicBezTo>
                  <a:pt x="383635" y="3536098"/>
                  <a:pt x="454483" y="3438009"/>
                  <a:pt x="538353" y="3351675"/>
                </a:cubicBezTo>
                <a:cubicBezTo>
                  <a:pt x="551942" y="3338022"/>
                  <a:pt x="565849" y="3324942"/>
                  <a:pt x="580072" y="3312432"/>
                </a:cubicBezTo>
                <a:cubicBezTo>
                  <a:pt x="556736" y="3315671"/>
                  <a:pt x="533781" y="3319862"/>
                  <a:pt x="511111" y="3324814"/>
                </a:cubicBezTo>
                <a:cubicBezTo>
                  <a:pt x="473108" y="3351332"/>
                  <a:pt x="437218" y="3380757"/>
                  <a:pt x="403764" y="3412825"/>
                </a:cubicBezTo>
                <a:cubicBezTo>
                  <a:pt x="333348" y="3481482"/>
                  <a:pt x="271900" y="3558772"/>
                  <a:pt x="220884" y="3642854"/>
                </a:cubicBezTo>
                <a:lnTo>
                  <a:pt x="213455" y="3642854"/>
                </a:lnTo>
                <a:cubicBezTo>
                  <a:pt x="265225" y="3557082"/>
                  <a:pt x="327703" y="3478247"/>
                  <a:pt x="399383" y="3408253"/>
                </a:cubicBezTo>
                <a:cubicBezTo>
                  <a:pt x="429281" y="3379483"/>
                  <a:pt x="461104" y="3352782"/>
                  <a:pt x="494633" y="3328339"/>
                </a:cubicBezTo>
                <a:cubicBezTo>
                  <a:pt x="474313" y="3333164"/>
                  <a:pt x="454311" y="3338753"/>
                  <a:pt x="434626" y="3345103"/>
                </a:cubicBezTo>
                <a:cubicBezTo>
                  <a:pt x="372664" y="3379270"/>
                  <a:pt x="315092" y="3420851"/>
                  <a:pt x="263176" y="3468928"/>
                </a:cubicBezTo>
                <a:cubicBezTo>
                  <a:pt x="206523" y="3521467"/>
                  <a:pt x="155452" y="3579720"/>
                  <a:pt x="110776" y="3642759"/>
                </a:cubicBezTo>
                <a:lnTo>
                  <a:pt x="102965" y="3642759"/>
                </a:lnTo>
                <a:cubicBezTo>
                  <a:pt x="148384" y="3577977"/>
                  <a:pt x="200486" y="3518149"/>
                  <a:pt x="258413" y="3464260"/>
                </a:cubicBezTo>
                <a:cubicBezTo>
                  <a:pt x="302824" y="3423254"/>
                  <a:pt x="351267" y="3386842"/>
                  <a:pt x="403003" y="3355580"/>
                </a:cubicBezTo>
                <a:cubicBezTo>
                  <a:pt x="299603" y="3393507"/>
                  <a:pt x="204395" y="3450826"/>
                  <a:pt x="122491" y="3524459"/>
                </a:cubicBezTo>
                <a:cubicBezTo>
                  <a:pt x="81434" y="3560923"/>
                  <a:pt x="43222" y="3600472"/>
                  <a:pt x="8191" y="3642759"/>
                </a:cubicBezTo>
                <a:lnTo>
                  <a:pt x="0" y="3642759"/>
                </a:lnTo>
                <a:cubicBezTo>
                  <a:pt x="36198" y="3598685"/>
                  <a:pt x="75819" y="3557536"/>
                  <a:pt x="118491" y="3519696"/>
                </a:cubicBezTo>
                <a:close/>
                <a:moveTo>
                  <a:pt x="604266" y="3268807"/>
                </a:moveTo>
                <a:cubicBezTo>
                  <a:pt x="619125" y="3264616"/>
                  <a:pt x="634079" y="3260807"/>
                  <a:pt x="649224" y="3257378"/>
                </a:cubicBezTo>
                <a:cubicBezTo>
                  <a:pt x="661511" y="3248519"/>
                  <a:pt x="673894" y="3240138"/>
                  <a:pt x="686562" y="3232136"/>
                </a:cubicBezTo>
                <a:cubicBezTo>
                  <a:pt x="658417" y="3242623"/>
                  <a:pt x="630906" y="3254741"/>
                  <a:pt x="604170" y="3268426"/>
                </a:cubicBezTo>
                <a:close/>
                <a:moveTo>
                  <a:pt x="665321" y="3253758"/>
                </a:moveTo>
                <a:cubicBezTo>
                  <a:pt x="686276" y="3249472"/>
                  <a:pt x="707612" y="3245948"/>
                  <a:pt x="729139" y="3243185"/>
                </a:cubicBezTo>
                <a:cubicBezTo>
                  <a:pt x="744506" y="3229342"/>
                  <a:pt x="760190" y="3216261"/>
                  <a:pt x="776192" y="3203942"/>
                </a:cubicBezTo>
                <a:cubicBezTo>
                  <a:pt x="755618" y="3209086"/>
                  <a:pt x="735330" y="3215087"/>
                  <a:pt x="715423" y="3221754"/>
                </a:cubicBezTo>
                <a:cubicBezTo>
                  <a:pt x="698404" y="3231787"/>
                  <a:pt x="681736" y="3242455"/>
                  <a:pt x="665416" y="3253758"/>
                </a:cubicBezTo>
                <a:close/>
                <a:moveTo>
                  <a:pt x="2253615" y="3272808"/>
                </a:moveTo>
                <a:cubicBezTo>
                  <a:pt x="2209165" y="3275094"/>
                  <a:pt x="2164112" y="3276523"/>
                  <a:pt x="2118456" y="3277094"/>
                </a:cubicBezTo>
                <a:cubicBezTo>
                  <a:pt x="2117058" y="3312717"/>
                  <a:pt x="2115947" y="3348913"/>
                  <a:pt x="2115121" y="3385679"/>
                </a:cubicBezTo>
                <a:cubicBezTo>
                  <a:pt x="2162175" y="3386314"/>
                  <a:pt x="2208435" y="3385997"/>
                  <a:pt x="2253901" y="3384727"/>
                </a:cubicBezTo>
                <a:cubicBezTo>
                  <a:pt x="2253329" y="3346912"/>
                  <a:pt x="2253329" y="3309670"/>
                  <a:pt x="2253520" y="3272903"/>
                </a:cubicBezTo>
                <a:close/>
                <a:moveTo>
                  <a:pt x="2255519" y="3156984"/>
                </a:moveTo>
                <a:cubicBezTo>
                  <a:pt x="2212466" y="3160349"/>
                  <a:pt x="2168779" y="3162985"/>
                  <a:pt x="2124456" y="3164890"/>
                </a:cubicBezTo>
                <a:cubicBezTo>
                  <a:pt x="2122233" y="3199497"/>
                  <a:pt x="2120329" y="3234803"/>
                  <a:pt x="2118741" y="3270808"/>
                </a:cubicBezTo>
                <a:cubicBezTo>
                  <a:pt x="2164461" y="3270141"/>
                  <a:pt x="2209419" y="3268807"/>
                  <a:pt x="2253615" y="3266426"/>
                </a:cubicBezTo>
                <a:cubicBezTo>
                  <a:pt x="2253806" y="3229469"/>
                  <a:pt x="2254472" y="3192893"/>
                  <a:pt x="2255425" y="3157079"/>
                </a:cubicBezTo>
                <a:close/>
                <a:moveTo>
                  <a:pt x="2118551" y="3158794"/>
                </a:moveTo>
                <a:cubicBezTo>
                  <a:pt x="2120074" y="3135362"/>
                  <a:pt x="2121789" y="3112248"/>
                  <a:pt x="2123694" y="3089452"/>
                </a:cubicBezTo>
                <a:cubicBezTo>
                  <a:pt x="2124646" y="3077926"/>
                  <a:pt x="2125599" y="3066496"/>
                  <a:pt x="2126647" y="3055162"/>
                </a:cubicBezTo>
                <a:cubicBezTo>
                  <a:pt x="2085880" y="3058210"/>
                  <a:pt x="2044604" y="3060654"/>
                  <a:pt x="2002822" y="3062496"/>
                </a:cubicBezTo>
                <a:cubicBezTo>
                  <a:pt x="1999773" y="3084531"/>
                  <a:pt x="1996917" y="3106756"/>
                  <a:pt x="1994249" y="3129171"/>
                </a:cubicBezTo>
                <a:cubicBezTo>
                  <a:pt x="1993011" y="3139934"/>
                  <a:pt x="1991773" y="3150698"/>
                  <a:pt x="1990630" y="3161651"/>
                </a:cubicBezTo>
                <a:cubicBezTo>
                  <a:pt x="2033810" y="3161524"/>
                  <a:pt x="2076419" y="3160603"/>
                  <a:pt x="2118456" y="3158889"/>
                </a:cubicBezTo>
                <a:close/>
                <a:moveTo>
                  <a:pt x="2898648" y="1373523"/>
                </a:moveTo>
                <a:cubicBezTo>
                  <a:pt x="2891663" y="1400447"/>
                  <a:pt x="2884964" y="1427943"/>
                  <a:pt x="2878550" y="1456009"/>
                </a:cubicBezTo>
                <a:cubicBezTo>
                  <a:pt x="2896204" y="1434674"/>
                  <a:pt x="2914206" y="1413496"/>
                  <a:pt x="2932557" y="1392478"/>
                </a:cubicBezTo>
                <a:cubicBezTo>
                  <a:pt x="2937065" y="1363268"/>
                  <a:pt x="2941828" y="1334534"/>
                  <a:pt x="2946845" y="1306276"/>
                </a:cubicBezTo>
                <a:cubicBezTo>
                  <a:pt x="2930525" y="1328184"/>
                  <a:pt x="2914428" y="1350631"/>
                  <a:pt x="2898552" y="1373618"/>
                </a:cubicBezTo>
                <a:close/>
                <a:moveTo>
                  <a:pt x="2949417" y="1292275"/>
                </a:moveTo>
                <a:cubicBezTo>
                  <a:pt x="2954370" y="1265033"/>
                  <a:pt x="2959703" y="1238363"/>
                  <a:pt x="2965323" y="1212074"/>
                </a:cubicBezTo>
                <a:cubicBezTo>
                  <a:pt x="2951798" y="1233601"/>
                  <a:pt x="2938463" y="1255508"/>
                  <a:pt x="2925413" y="1277987"/>
                </a:cubicBezTo>
                <a:cubicBezTo>
                  <a:pt x="2925382" y="1278272"/>
                  <a:pt x="2925382" y="1278560"/>
                  <a:pt x="2925413" y="1278844"/>
                </a:cubicBezTo>
                <a:cubicBezTo>
                  <a:pt x="2917984" y="1303991"/>
                  <a:pt x="2910745" y="1329613"/>
                  <a:pt x="2903887" y="1355616"/>
                </a:cubicBezTo>
                <a:cubicBezTo>
                  <a:pt x="2918682" y="1334089"/>
                  <a:pt x="2933827" y="1313007"/>
                  <a:pt x="2949321" y="1292370"/>
                </a:cubicBezTo>
                <a:close/>
                <a:moveTo>
                  <a:pt x="962787" y="3172034"/>
                </a:moveTo>
                <a:cubicBezTo>
                  <a:pt x="989171" y="3171176"/>
                  <a:pt x="1015841" y="3171367"/>
                  <a:pt x="1043083" y="3172700"/>
                </a:cubicBezTo>
                <a:cubicBezTo>
                  <a:pt x="1054640" y="3156127"/>
                  <a:pt x="1066387" y="3140252"/>
                  <a:pt x="1078325" y="3125075"/>
                </a:cubicBezTo>
                <a:lnTo>
                  <a:pt x="1087374" y="3113741"/>
                </a:lnTo>
                <a:cubicBezTo>
                  <a:pt x="1061752" y="3114979"/>
                  <a:pt x="1036415" y="3117265"/>
                  <a:pt x="1011174" y="3120598"/>
                </a:cubicBezTo>
                <a:cubicBezTo>
                  <a:pt x="994886" y="3136600"/>
                  <a:pt x="978694" y="3154126"/>
                  <a:pt x="962787" y="3172034"/>
                </a:cubicBezTo>
                <a:close/>
                <a:moveTo>
                  <a:pt x="1000887" y="3121837"/>
                </a:moveTo>
                <a:cubicBezTo>
                  <a:pt x="977455" y="3125329"/>
                  <a:pt x="954405" y="3129743"/>
                  <a:pt x="931736" y="3135076"/>
                </a:cubicBezTo>
                <a:cubicBezTo>
                  <a:pt x="914305" y="3148602"/>
                  <a:pt x="897350" y="3162985"/>
                  <a:pt x="880681" y="3178130"/>
                </a:cubicBezTo>
                <a:cubicBezTo>
                  <a:pt x="904748" y="3175272"/>
                  <a:pt x="929227" y="3173335"/>
                  <a:pt x="954119" y="3172319"/>
                </a:cubicBezTo>
                <a:cubicBezTo>
                  <a:pt x="969454" y="3154698"/>
                  <a:pt x="984980" y="3137839"/>
                  <a:pt x="1000982" y="3121837"/>
                </a:cubicBezTo>
                <a:close/>
                <a:moveTo>
                  <a:pt x="2815590" y="3055162"/>
                </a:moveTo>
                <a:cubicBezTo>
                  <a:pt x="2811589" y="3015347"/>
                  <a:pt x="2807843" y="2976009"/>
                  <a:pt x="2804351" y="2937147"/>
                </a:cubicBezTo>
                <a:cubicBezTo>
                  <a:pt x="2761615" y="2949402"/>
                  <a:pt x="2718435" y="2960801"/>
                  <a:pt x="2674810" y="2971342"/>
                </a:cubicBezTo>
                <a:cubicBezTo>
                  <a:pt x="2676905" y="3009442"/>
                  <a:pt x="2679382" y="3048367"/>
                  <a:pt x="2682240" y="3088118"/>
                </a:cubicBezTo>
                <a:cubicBezTo>
                  <a:pt x="2727388" y="3078085"/>
                  <a:pt x="2771870" y="3067068"/>
                  <a:pt x="2815685" y="3055066"/>
                </a:cubicBezTo>
                <a:close/>
                <a:moveTo>
                  <a:pt x="2682240" y="3094500"/>
                </a:moveTo>
                <a:cubicBezTo>
                  <a:pt x="2684970" y="3132600"/>
                  <a:pt x="2688145" y="3171779"/>
                  <a:pt x="2691765" y="3212039"/>
                </a:cubicBezTo>
                <a:cubicBezTo>
                  <a:pt x="2738247" y="3202514"/>
                  <a:pt x="2783872" y="3191846"/>
                  <a:pt x="2829020" y="3180034"/>
                </a:cubicBezTo>
                <a:cubicBezTo>
                  <a:pt x="2824385" y="3140093"/>
                  <a:pt x="2820066" y="3100628"/>
                  <a:pt x="2816067" y="3061639"/>
                </a:cubicBezTo>
                <a:cubicBezTo>
                  <a:pt x="2772346" y="3073545"/>
                  <a:pt x="2727865" y="3084403"/>
                  <a:pt x="2682812" y="3094405"/>
                </a:cubicBezTo>
                <a:close/>
                <a:moveTo>
                  <a:pt x="2803302" y="2930670"/>
                </a:moveTo>
                <a:cubicBezTo>
                  <a:pt x="2802255" y="2918192"/>
                  <a:pt x="2801112" y="2905619"/>
                  <a:pt x="2800064" y="2893141"/>
                </a:cubicBezTo>
                <a:cubicBezTo>
                  <a:pt x="2797874" y="2866948"/>
                  <a:pt x="2795874" y="2841040"/>
                  <a:pt x="2793968" y="2815227"/>
                </a:cubicBezTo>
                <a:cubicBezTo>
                  <a:pt x="2752566" y="2827927"/>
                  <a:pt x="2710815" y="2839865"/>
                  <a:pt x="2668714" y="2851041"/>
                </a:cubicBezTo>
                <a:cubicBezTo>
                  <a:pt x="2670112" y="2887998"/>
                  <a:pt x="2671858" y="2926098"/>
                  <a:pt x="2673953" y="2965341"/>
                </a:cubicBezTo>
                <a:cubicBezTo>
                  <a:pt x="2717959" y="2954482"/>
                  <a:pt x="2761265" y="2942893"/>
                  <a:pt x="2803874" y="2930575"/>
                </a:cubicBezTo>
                <a:close/>
                <a:moveTo>
                  <a:pt x="2793777" y="2808750"/>
                </a:moveTo>
                <a:cubicBezTo>
                  <a:pt x="2791047" y="2769824"/>
                  <a:pt x="2788571" y="2731375"/>
                  <a:pt x="2786349" y="2693402"/>
                </a:cubicBezTo>
                <a:cubicBezTo>
                  <a:pt x="2746216" y="2706610"/>
                  <a:pt x="2705894" y="2719310"/>
                  <a:pt x="2665380" y="2731502"/>
                </a:cubicBezTo>
                <a:cubicBezTo>
                  <a:pt x="2666143" y="2768142"/>
                  <a:pt x="2667254" y="2805924"/>
                  <a:pt x="2668714" y="2844850"/>
                </a:cubicBezTo>
                <a:cubicBezTo>
                  <a:pt x="2711132" y="2833483"/>
                  <a:pt x="2752916" y="2821418"/>
                  <a:pt x="2794063" y="2808655"/>
                </a:cubicBezTo>
                <a:close/>
                <a:moveTo>
                  <a:pt x="2981706" y="1654415"/>
                </a:moveTo>
                <a:cubicBezTo>
                  <a:pt x="2955227" y="1673846"/>
                  <a:pt x="2929064" y="1693468"/>
                  <a:pt x="2903219" y="1713279"/>
                </a:cubicBezTo>
                <a:cubicBezTo>
                  <a:pt x="2903219" y="1718137"/>
                  <a:pt x="2902458" y="1722804"/>
                  <a:pt x="2902172" y="1727662"/>
                </a:cubicBezTo>
                <a:cubicBezTo>
                  <a:pt x="2900077" y="1756809"/>
                  <a:pt x="2898457" y="1786241"/>
                  <a:pt x="2897029" y="1815864"/>
                </a:cubicBezTo>
                <a:cubicBezTo>
                  <a:pt x="2924969" y="1796814"/>
                  <a:pt x="2953226" y="1777764"/>
                  <a:pt x="2981801" y="1758714"/>
                </a:cubicBezTo>
                <a:cubicBezTo>
                  <a:pt x="2981610" y="1723408"/>
                  <a:pt x="2981674" y="1688610"/>
                  <a:pt x="2981991" y="1654320"/>
                </a:cubicBezTo>
                <a:close/>
                <a:moveTo>
                  <a:pt x="2897124" y="1709946"/>
                </a:moveTo>
                <a:cubicBezTo>
                  <a:pt x="2899601" y="1676513"/>
                  <a:pt x="2902267" y="1643271"/>
                  <a:pt x="2905411" y="1611172"/>
                </a:cubicBezTo>
                <a:cubicBezTo>
                  <a:pt x="2881725" y="1631809"/>
                  <a:pt x="2858452" y="1652605"/>
                  <a:pt x="2835592" y="1673560"/>
                </a:cubicBezTo>
                <a:cubicBezTo>
                  <a:pt x="2830354" y="1705088"/>
                  <a:pt x="2825401" y="1737092"/>
                  <a:pt x="2820734" y="1769763"/>
                </a:cubicBezTo>
                <a:cubicBezTo>
                  <a:pt x="2846071" y="1749570"/>
                  <a:pt x="2871628" y="1729599"/>
                  <a:pt x="2897409" y="1709851"/>
                </a:cubicBezTo>
                <a:close/>
                <a:moveTo>
                  <a:pt x="2846641" y="1578977"/>
                </a:moveTo>
                <a:cubicBezTo>
                  <a:pt x="2826735" y="1600218"/>
                  <a:pt x="2807208" y="1621459"/>
                  <a:pt x="2788063" y="1642985"/>
                </a:cubicBezTo>
                <a:cubicBezTo>
                  <a:pt x="2779966" y="1671560"/>
                  <a:pt x="2772156" y="1701755"/>
                  <a:pt x="2764536" y="1731853"/>
                </a:cubicBezTo>
                <a:cubicBezTo>
                  <a:pt x="2786063" y="1711280"/>
                  <a:pt x="2808002" y="1690737"/>
                  <a:pt x="2830354" y="1670227"/>
                </a:cubicBezTo>
                <a:cubicBezTo>
                  <a:pt x="2835243" y="1639239"/>
                  <a:pt x="2840672" y="1608822"/>
                  <a:pt x="2846641" y="1578977"/>
                </a:cubicBezTo>
                <a:close/>
                <a:moveTo>
                  <a:pt x="2828639" y="1680513"/>
                </a:moveTo>
                <a:cubicBezTo>
                  <a:pt x="2805907" y="1701405"/>
                  <a:pt x="2783681" y="1722424"/>
                  <a:pt x="2761964" y="1743569"/>
                </a:cubicBezTo>
                <a:cubicBezTo>
                  <a:pt x="2754472" y="1773858"/>
                  <a:pt x="2747201" y="1804688"/>
                  <a:pt x="2740151" y="1836057"/>
                </a:cubicBezTo>
                <a:cubicBezTo>
                  <a:pt x="2764727" y="1815737"/>
                  <a:pt x="2789555" y="1795512"/>
                  <a:pt x="2814638" y="1775383"/>
                </a:cubicBezTo>
                <a:cubicBezTo>
                  <a:pt x="2818639" y="1743188"/>
                  <a:pt x="2823178" y="1711565"/>
                  <a:pt x="2828258" y="1680513"/>
                </a:cubicBezTo>
                <a:close/>
                <a:moveTo>
                  <a:pt x="1282636" y="3116598"/>
                </a:moveTo>
                <a:cubicBezTo>
                  <a:pt x="1314386" y="3120598"/>
                  <a:pt x="1346137" y="3124313"/>
                  <a:pt x="1377886" y="3127742"/>
                </a:cubicBezTo>
                <a:cubicBezTo>
                  <a:pt x="1388936" y="3101707"/>
                  <a:pt x="1400365" y="3076593"/>
                  <a:pt x="1412177" y="3052400"/>
                </a:cubicBezTo>
                <a:lnTo>
                  <a:pt x="1354550" y="3048113"/>
                </a:lnTo>
                <a:cubicBezTo>
                  <a:pt x="1344168" y="3047256"/>
                  <a:pt x="1333786" y="3046589"/>
                  <a:pt x="1323404" y="3046018"/>
                </a:cubicBezTo>
                <a:cubicBezTo>
                  <a:pt x="1309306" y="3068624"/>
                  <a:pt x="1295717" y="3092151"/>
                  <a:pt x="1282636" y="3116598"/>
                </a:cubicBezTo>
                <a:close/>
                <a:moveTo>
                  <a:pt x="1315688" y="3045637"/>
                </a:moveTo>
                <a:cubicBezTo>
                  <a:pt x="1287970" y="3044398"/>
                  <a:pt x="1260634" y="3044303"/>
                  <a:pt x="1233868" y="3045637"/>
                </a:cubicBezTo>
                <a:cubicBezTo>
                  <a:pt x="1218629" y="3065353"/>
                  <a:pt x="1203770" y="3086213"/>
                  <a:pt x="1189387" y="3107835"/>
                </a:cubicBezTo>
                <a:cubicBezTo>
                  <a:pt x="1215485" y="3109359"/>
                  <a:pt x="1242060" y="3111740"/>
                  <a:pt x="1268920" y="3115264"/>
                </a:cubicBezTo>
                <a:lnTo>
                  <a:pt x="1275874" y="3116122"/>
                </a:lnTo>
                <a:cubicBezTo>
                  <a:pt x="1288764" y="3091674"/>
                  <a:pt x="1302036" y="3068179"/>
                  <a:pt x="1315688" y="3045637"/>
                </a:cubicBezTo>
                <a:close/>
                <a:moveTo>
                  <a:pt x="2885980" y="2046464"/>
                </a:moveTo>
                <a:cubicBezTo>
                  <a:pt x="2885980" y="2009507"/>
                  <a:pt x="2885980" y="1973979"/>
                  <a:pt x="2886837" y="1940070"/>
                </a:cubicBezTo>
                <a:cubicBezTo>
                  <a:pt x="2856230" y="1959120"/>
                  <a:pt x="2825876" y="1977821"/>
                  <a:pt x="2795778" y="1996172"/>
                </a:cubicBezTo>
                <a:cubicBezTo>
                  <a:pt x="2793238" y="2029065"/>
                  <a:pt x="2791047" y="2063609"/>
                  <a:pt x="2789205" y="2099804"/>
                </a:cubicBezTo>
                <a:close/>
                <a:moveTo>
                  <a:pt x="2788825" y="2107234"/>
                </a:moveTo>
                <a:cubicBezTo>
                  <a:pt x="2787110" y="2141143"/>
                  <a:pt x="2785872" y="2176385"/>
                  <a:pt x="2784920" y="2213152"/>
                </a:cubicBezTo>
                <a:cubicBezTo>
                  <a:pt x="2818956" y="2196388"/>
                  <a:pt x="2853119" y="2179433"/>
                  <a:pt x="2887409" y="2162288"/>
                </a:cubicBezTo>
                <a:cubicBezTo>
                  <a:pt x="2886583" y="2124760"/>
                  <a:pt x="2886107" y="2088597"/>
                  <a:pt x="2885980" y="2053798"/>
                </a:cubicBezTo>
                <a:close/>
                <a:moveTo>
                  <a:pt x="2789491" y="1992934"/>
                </a:moveTo>
                <a:cubicBezTo>
                  <a:pt x="2792222" y="1958580"/>
                  <a:pt x="2795397" y="1924925"/>
                  <a:pt x="2799016" y="1891969"/>
                </a:cubicBezTo>
                <a:cubicBezTo>
                  <a:pt x="2770886" y="1911653"/>
                  <a:pt x="2743105" y="1931434"/>
                  <a:pt x="2715673" y="1951309"/>
                </a:cubicBezTo>
                <a:cubicBezTo>
                  <a:pt x="2710149" y="1981789"/>
                  <a:pt x="2704909" y="2014174"/>
                  <a:pt x="2700052" y="2048655"/>
                </a:cubicBezTo>
                <a:cubicBezTo>
                  <a:pt x="2729674" y="2030176"/>
                  <a:pt x="2759488" y="2011126"/>
                  <a:pt x="2789491" y="1992553"/>
                </a:cubicBezTo>
                <a:close/>
                <a:moveTo>
                  <a:pt x="2708148" y="1956644"/>
                </a:moveTo>
                <a:cubicBezTo>
                  <a:pt x="2680335" y="1976709"/>
                  <a:pt x="2652775" y="1996776"/>
                  <a:pt x="2625471" y="2016841"/>
                </a:cubicBezTo>
                <a:cubicBezTo>
                  <a:pt x="2617660" y="2046686"/>
                  <a:pt x="2610326" y="2077452"/>
                  <a:pt x="2603468" y="2109139"/>
                </a:cubicBezTo>
                <a:lnTo>
                  <a:pt x="2692813" y="2053131"/>
                </a:lnTo>
                <a:cubicBezTo>
                  <a:pt x="2697512" y="2019921"/>
                  <a:pt x="2702624" y="1987631"/>
                  <a:pt x="2708148" y="1956262"/>
                </a:cubicBezTo>
                <a:close/>
                <a:moveTo>
                  <a:pt x="2601659" y="2117807"/>
                </a:moveTo>
                <a:cubicBezTo>
                  <a:pt x="2595277" y="2148477"/>
                  <a:pt x="2589276" y="2179909"/>
                  <a:pt x="2583752" y="2212294"/>
                </a:cubicBezTo>
                <a:cubicBezTo>
                  <a:pt x="2615502" y="2195150"/>
                  <a:pt x="2647442" y="2177814"/>
                  <a:pt x="2679573" y="2160288"/>
                </a:cubicBezTo>
                <a:cubicBezTo>
                  <a:pt x="2683192" y="2126569"/>
                  <a:pt x="2687224" y="2093613"/>
                  <a:pt x="2691670" y="2061419"/>
                </a:cubicBezTo>
                <a:close/>
                <a:moveTo>
                  <a:pt x="2196846" y="2641682"/>
                </a:moveTo>
                <a:cubicBezTo>
                  <a:pt x="2233041" y="2631966"/>
                  <a:pt x="2269077" y="2621869"/>
                  <a:pt x="2304955" y="2611392"/>
                </a:cubicBezTo>
                <a:cubicBezTo>
                  <a:pt x="2310288" y="2580277"/>
                  <a:pt x="2316036" y="2549956"/>
                  <a:pt x="2322194" y="2520428"/>
                </a:cubicBezTo>
                <a:cubicBezTo>
                  <a:pt x="2287714" y="2532620"/>
                  <a:pt x="2253202" y="2544495"/>
                  <a:pt x="2218658" y="2556052"/>
                </a:cubicBezTo>
                <a:cubicBezTo>
                  <a:pt x="2210974" y="2583547"/>
                  <a:pt x="2203704" y="2611964"/>
                  <a:pt x="2196846" y="2641300"/>
                </a:cubicBezTo>
                <a:close/>
                <a:moveTo>
                  <a:pt x="2211420" y="2558433"/>
                </a:moveTo>
                <a:cubicBezTo>
                  <a:pt x="2178082" y="2569609"/>
                  <a:pt x="2144586" y="2580436"/>
                  <a:pt x="2110931" y="2590913"/>
                </a:cubicBezTo>
                <a:cubicBezTo>
                  <a:pt x="2101914" y="2616313"/>
                  <a:pt x="2093246" y="2642793"/>
                  <a:pt x="2084927" y="2670352"/>
                </a:cubicBezTo>
                <a:cubicBezTo>
                  <a:pt x="2120107" y="2661779"/>
                  <a:pt x="2155031" y="2652826"/>
                  <a:pt x="2189703" y="2643491"/>
                </a:cubicBezTo>
                <a:cubicBezTo>
                  <a:pt x="2196751" y="2613964"/>
                  <a:pt x="2203895" y="2585675"/>
                  <a:pt x="2211420" y="2558052"/>
                </a:cubicBezTo>
                <a:close/>
                <a:moveTo>
                  <a:pt x="2323719" y="2513094"/>
                </a:moveTo>
                <a:cubicBezTo>
                  <a:pt x="2330068" y="2482805"/>
                  <a:pt x="2336895" y="2453372"/>
                  <a:pt x="2344198" y="2424797"/>
                </a:cubicBezTo>
                <a:cubicBezTo>
                  <a:pt x="2311432" y="2438894"/>
                  <a:pt x="2278666" y="2452769"/>
                  <a:pt x="2245900" y="2466421"/>
                </a:cubicBezTo>
                <a:cubicBezTo>
                  <a:pt x="2237010" y="2492965"/>
                  <a:pt x="2228628" y="2520397"/>
                  <a:pt x="2220754" y="2548718"/>
                </a:cubicBezTo>
                <a:cubicBezTo>
                  <a:pt x="2255171" y="2536970"/>
                  <a:pt x="2289493" y="2524968"/>
                  <a:pt x="2323719" y="2512713"/>
                </a:cubicBezTo>
                <a:close/>
                <a:moveTo>
                  <a:pt x="2330767" y="2510618"/>
                </a:moveTo>
                <a:cubicBezTo>
                  <a:pt x="2365820" y="2497918"/>
                  <a:pt x="2400744" y="2485217"/>
                  <a:pt x="2435542" y="2472518"/>
                </a:cubicBezTo>
                <a:cubicBezTo>
                  <a:pt x="2440495" y="2440132"/>
                  <a:pt x="2445830" y="2408605"/>
                  <a:pt x="2451545" y="2377934"/>
                </a:cubicBezTo>
                <a:cubicBezTo>
                  <a:pt x="2418143" y="2392920"/>
                  <a:pt x="2384743" y="2407652"/>
                  <a:pt x="2351341" y="2422130"/>
                </a:cubicBezTo>
                <a:cubicBezTo>
                  <a:pt x="2344166" y="2450324"/>
                  <a:pt x="2337307" y="2479693"/>
                  <a:pt x="2330767" y="2510237"/>
                </a:cubicBezTo>
                <a:close/>
                <a:moveTo>
                  <a:pt x="2442591" y="2469469"/>
                </a:moveTo>
                <a:cubicBezTo>
                  <a:pt x="2478151" y="2455944"/>
                  <a:pt x="2513615" y="2442133"/>
                  <a:pt x="2548985" y="2428036"/>
                </a:cubicBezTo>
                <a:cubicBezTo>
                  <a:pt x="2552287" y="2393873"/>
                  <a:pt x="2556034" y="2360503"/>
                  <a:pt x="2560225" y="2327928"/>
                </a:cubicBezTo>
                <a:cubicBezTo>
                  <a:pt x="2526380" y="2343613"/>
                  <a:pt x="2492565" y="2359075"/>
                  <a:pt x="2458784" y="2374315"/>
                </a:cubicBezTo>
                <a:cubicBezTo>
                  <a:pt x="2453005" y="2405239"/>
                  <a:pt x="2447608" y="2436831"/>
                  <a:pt x="2442591" y="2469089"/>
                </a:cubicBezTo>
                <a:close/>
                <a:moveTo>
                  <a:pt x="2453163" y="2369838"/>
                </a:moveTo>
                <a:cubicBezTo>
                  <a:pt x="2459069" y="2338786"/>
                  <a:pt x="2465419" y="2308592"/>
                  <a:pt x="2472213" y="2279255"/>
                </a:cubicBezTo>
                <a:cubicBezTo>
                  <a:pt x="2440464" y="2296020"/>
                  <a:pt x="2408904" y="2312624"/>
                  <a:pt x="2377535" y="2329071"/>
                </a:cubicBezTo>
                <a:cubicBezTo>
                  <a:pt x="2369058" y="2356408"/>
                  <a:pt x="2360962" y="2384697"/>
                  <a:pt x="2353437" y="2413844"/>
                </a:cubicBezTo>
                <a:cubicBezTo>
                  <a:pt x="2386774" y="2399366"/>
                  <a:pt x="2420016" y="2384570"/>
                  <a:pt x="2453163" y="2369457"/>
                </a:cubicBezTo>
                <a:close/>
                <a:moveTo>
                  <a:pt x="2460213" y="2366695"/>
                </a:moveTo>
                <a:cubicBezTo>
                  <a:pt x="2493804" y="2351582"/>
                  <a:pt x="2527459" y="2336183"/>
                  <a:pt x="2561178" y="2320498"/>
                </a:cubicBezTo>
                <a:cubicBezTo>
                  <a:pt x="2565559" y="2287542"/>
                  <a:pt x="2570703" y="2255443"/>
                  <a:pt x="2575370" y="2224105"/>
                </a:cubicBezTo>
                <a:cubicBezTo>
                  <a:pt x="2543619" y="2241314"/>
                  <a:pt x="2511870" y="2258396"/>
                  <a:pt x="2480120" y="2275350"/>
                </a:cubicBezTo>
                <a:cubicBezTo>
                  <a:pt x="2472945" y="2304624"/>
                  <a:pt x="2466308" y="2334945"/>
                  <a:pt x="2460213" y="2366314"/>
                </a:cubicBezTo>
                <a:close/>
                <a:moveTo>
                  <a:pt x="2776347" y="2339453"/>
                </a:moveTo>
                <a:cubicBezTo>
                  <a:pt x="2740724" y="2355201"/>
                  <a:pt x="2705163" y="2370505"/>
                  <a:pt x="2669667" y="2385364"/>
                </a:cubicBezTo>
                <a:cubicBezTo>
                  <a:pt x="2668048" y="2419463"/>
                  <a:pt x="2666809" y="2454896"/>
                  <a:pt x="2665953" y="2491472"/>
                </a:cubicBezTo>
                <a:cubicBezTo>
                  <a:pt x="2703227" y="2477693"/>
                  <a:pt x="2740342" y="2463437"/>
                  <a:pt x="2777299" y="2448705"/>
                </a:cubicBezTo>
                <a:cubicBezTo>
                  <a:pt x="2776664" y="2411431"/>
                  <a:pt x="2776347" y="2374886"/>
                  <a:pt x="2776347" y="2339072"/>
                </a:cubicBezTo>
                <a:close/>
                <a:moveTo>
                  <a:pt x="2777776" y="2224105"/>
                </a:moveTo>
                <a:cubicBezTo>
                  <a:pt x="2743866" y="2240679"/>
                  <a:pt x="2710053" y="2257062"/>
                  <a:pt x="2676334" y="2273255"/>
                </a:cubicBezTo>
                <a:cubicBezTo>
                  <a:pt x="2673858" y="2306846"/>
                  <a:pt x="2671731" y="2341771"/>
                  <a:pt x="2669952" y="2378030"/>
                </a:cubicBezTo>
                <a:cubicBezTo>
                  <a:pt x="2705386" y="2363171"/>
                  <a:pt x="2740850" y="2347930"/>
                  <a:pt x="2776347" y="2332309"/>
                </a:cubicBezTo>
                <a:cubicBezTo>
                  <a:pt x="2776442" y="2295353"/>
                  <a:pt x="2776919" y="2259253"/>
                  <a:pt x="2777776" y="2223725"/>
                </a:cubicBezTo>
                <a:close/>
                <a:moveTo>
                  <a:pt x="2669763" y="2269349"/>
                </a:moveTo>
                <a:cubicBezTo>
                  <a:pt x="2672334" y="2234773"/>
                  <a:pt x="2675382" y="2201055"/>
                  <a:pt x="2679288" y="2168003"/>
                </a:cubicBezTo>
                <a:lnTo>
                  <a:pt x="2582895" y="2220296"/>
                </a:lnTo>
                <a:cubicBezTo>
                  <a:pt x="2577624" y="2252046"/>
                  <a:pt x="2572829" y="2284399"/>
                  <a:pt x="2568512" y="2317355"/>
                </a:cubicBezTo>
                <a:cubicBezTo>
                  <a:pt x="2601976" y="2301290"/>
                  <a:pt x="2635726" y="2285161"/>
                  <a:pt x="2669763" y="2268968"/>
                </a:cubicBezTo>
                <a:close/>
                <a:moveTo>
                  <a:pt x="2576703" y="2216200"/>
                </a:moveTo>
                <a:cubicBezTo>
                  <a:pt x="2582037" y="2184100"/>
                  <a:pt x="2587942" y="2152859"/>
                  <a:pt x="2594229" y="2122569"/>
                </a:cubicBezTo>
                <a:lnTo>
                  <a:pt x="2544413" y="2153811"/>
                </a:lnTo>
                <a:lnTo>
                  <a:pt x="2504884" y="2178671"/>
                </a:lnTo>
                <a:cubicBezTo>
                  <a:pt x="2496693" y="2207246"/>
                  <a:pt x="2488882" y="2236678"/>
                  <a:pt x="2481644" y="2267159"/>
                </a:cubicBezTo>
                <a:close/>
                <a:moveTo>
                  <a:pt x="2676906" y="2265920"/>
                </a:moveTo>
                <a:cubicBezTo>
                  <a:pt x="2710497" y="2249791"/>
                  <a:pt x="2744184" y="2233440"/>
                  <a:pt x="2777967" y="2216866"/>
                </a:cubicBezTo>
                <a:cubicBezTo>
                  <a:pt x="2778919" y="2181052"/>
                  <a:pt x="2780253" y="2145905"/>
                  <a:pt x="2781966" y="2111425"/>
                </a:cubicBezTo>
                <a:cubicBezTo>
                  <a:pt x="2749836" y="2129141"/>
                  <a:pt x="2717832" y="2146667"/>
                  <a:pt x="2685955" y="2164003"/>
                </a:cubicBezTo>
                <a:cubicBezTo>
                  <a:pt x="2682621" y="2196102"/>
                  <a:pt x="2679573" y="2230201"/>
                  <a:pt x="2676906" y="2265539"/>
                </a:cubicBezTo>
                <a:close/>
                <a:moveTo>
                  <a:pt x="2777490" y="2455468"/>
                </a:moveTo>
                <a:cubicBezTo>
                  <a:pt x="2740342" y="2470136"/>
                  <a:pt x="2703100" y="2484043"/>
                  <a:pt x="2665857" y="2498330"/>
                </a:cubicBezTo>
                <a:cubicBezTo>
                  <a:pt x="2665000" y="2533573"/>
                  <a:pt x="2664619" y="2570053"/>
                  <a:pt x="2664524" y="2607773"/>
                </a:cubicBezTo>
                <a:cubicBezTo>
                  <a:pt x="2703385" y="2594914"/>
                  <a:pt x="2742057" y="2581388"/>
                  <a:pt x="2780728" y="2567481"/>
                </a:cubicBezTo>
                <a:cubicBezTo>
                  <a:pt x="2779332" y="2529318"/>
                  <a:pt x="2778251" y="2491853"/>
                  <a:pt x="2777490" y="2455087"/>
                </a:cubicBezTo>
                <a:close/>
                <a:moveTo>
                  <a:pt x="2669191" y="2276684"/>
                </a:moveTo>
                <a:cubicBezTo>
                  <a:pt x="2635092" y="2292940"/>
                  <a:pt x="2601055" y="2308815"/>
                  <a:pt x="2567083" y="2324309"/>
                </a:cubicBezTo>
                <a:cubicBezTo>
                  <a:pt x="2562765" y="2357075"/>
                  <a:pt x="2558954" y="2390603"/>
                  <a:pt x="2555652" y="2424893"/>
                </a:cubicBezTo>
                <a:cubicBezTo>
                  <a:pt x="2591404" y="2410605"/>
                  <a:pt x="2627154" y="2395937"/>
                  <a:pt x="2662904" y="2380887"/>
                </a:cubicBezTo>
                <a:cubicBezTo>
                  <a:pt x="2664524" y="2345359"/>
                  <a:pt x="2666714" y="2310497"/>
                  <a:pt x="2669191" y="2276303"/>
                </a:cubicBezTo>
                <a:close/>
                <a:moveTo>
                  <a:pt x="2554891" y="2432512"/>
                </a:moveTo>
                <a:cubicBezTo>
                  <a:pt x="2551748" y="2465755"/>
                  <a:pt x="2548890" y="2499187"/>
                  <a:pt x="2546509" y="2534335"/>
                </a:cubicBezTo>
                <a:cubicBezTo>
                  <a:pt x="2584101" y="2521635"/>
                  <a:pt x="2621566" y="2508236"/>
                  <a:pt x="2658904" y="2494139"/>
                </a:cubicBezTo>
                <a:cubicBezTo>
                  <a:pt x="2659761" y="2458230"/>
                  <a:pt x="2660904" y="2422987"/>
                  <a:pt x="2662524" y="2388412"/>
                </a:cubicBezTo>
                <a:cubicBezTo>
                  <a:pt x="2626519" y="2403207"/>
                  <a:pt x="2590641" y="2417781"/>
                  <a:pt x="2554891" y="2432132"/>
                </a:cubicBezTo>
                <a:close/>
                <a:moveTo>
                  <a:pt x="2546127" y="2541193"/>
                </a:moveTo>
                <a:cubicBezTo>
                  <a:pt x="2543779" y="2575673"/>
                  <a:pt x="2541841" y="2610884"/>
                  <a:pt x="2540317" y="2646825"/>
                </a:cubicBezTo>
                <a:cubicBezTo>
                  <a:pt x="2579560" y="2635077"/>
                  <a:pt x="2618645" y="2622822"/>
                  <a:pt x="2657570" y="2610059"/>
                </a:cubicBezTo>
                <a:cubicBezTo>
                  <a:pt x="2657570" y="2573101"/>
                  <a:pt x="2657951" y="2536716"/>
                  <a:pt x="2658713" y="2500902"/>
                </a:cubicBezTo>
                <a:cubicBezTo>
                  <a:pt x="2621312" y="2514554"/>
                  <a:pt x="2583783" y="2527858"/>
                  <a:pt x="2546127" y="2540812"/>
                </a:cubicBezTo>
                <a:close/>
                <a:moveTo>
                  <a:pt x="2657570" y="2616726"/>
                </a:moveTo>
                <a:cubicBezTo>
                  <a:pt x="2618518" y="2629426"/>
                  <a:pt x="2579338" y="2641682"/>
                  <a:pt x="2540032" y="2653493"/>
                </a:cubicBezTo>
                <a:cubicBezTo>
                  <a:pt x="2538603" y="2688544"/>
                  <a:pt x="2537460" y="2724168"/>
                  <a:pt x="2536793" y="2760553"/>
                </a:cubicBezTo>
                <a:cubicBezTo>
                  <a:pt x="2577624" y="2749949"/>
                  <a:pt x="2618232" y="2738709"/>
                  <a:pt x="2658618" y="2726835"/>
                </a:cubicBezTo>
                <a:cubicBezTo>
                  <a:pt x="2657951" y="2689211"/>
                  <a:pt x="2657570" y="2652445"/>
                  <a:pt x="2657570" y="2616345"/>
                </a:cubicBezTo>
                <a:close/>
                <a:moveTo>
                  <a:pt x="2540032" y="2536621"/>
                </a:moveTo>
                <a:cubicBezTo>
                  <a:pt x="2542445" y="2502013"/>
                  <a:pt x="2545208" y="2468168"/>
                  <a:pt x="2548319" y="2435084"/>
                </a:cubicBezTo>
                <a:cubicBezTo>
                  <a:pt x="2512696" y="2449308"/>
                  <a:pt x="2477071" y="2463183"/>
                  <a:pt x="2441448" y="2476709"/>
                </a:cubicBezTo>
                <a:cubicBezTo>
                  <a:pt x="2436780" y="2508236"/>
                  <a:pt x="2431923" y="2540526"/>
                  <a:pt x="2428494" y="2573578"/>
                </a:cubicBezTo>
                <a:cubicBezTo>
                  <a:pt x="2465959" y="2561449"/>
                  <a:pt x="2503138" y="2549003"/>
                  <a:pt x="2540032" y="2536240"/>
                </a:cubicBezTo>
                <a:close/>
                <a:moveTo>
                  <a:pt x="2434685" y="2479471"/>
                </a:moveTo>
                <a:cubicBezTo>
                  <a:pt x="2399539" y="2492615"/>
                  <a:pt x="2364391" y="2505569"/>
                  <a:pt x="2329149" y="2517571"/>
                </a:cubicBezTo>
                <a:cubicBezTo>
                  <a:pt x="2322798" y="2547289"/>
                  <a:pt x="2316988" y="2577801"/>
                  <a:pt x="2311717" y="2609106"/>
                </a:cubicBezTo>
                <a:cubicBezTo>
                  <a:pt x="2348611" y="2598248"/>
                  <a:pt x="2385314" y="2587008"/>
                  <a:pt x="2421827" y="2575387"/>
                </a:cubicBezTo>
                <a:cubicBezTo>
                  <a:pt x="2425732" y="2542431"/>
                  <a:pt x="2430018" y="2510237"/>
                  <a:pt x="2434685" y="2478899"/>
                </a:cubicBezTo>
                <a:close/>
                <a:moveTo>
                  <a:pt x="2310860" y="2616535"/>
                </a:moveTo>
                <a:cubicBezTo>
                  <a:pt x="2305526" y="2647650"/>
                  <a:pt x="2300636" y="2679623"/>
                  <a:pt x="2296191" y="2712452"/>
                </a:cubicBezTo>
                <a:cubicBezTo>
                  <a:pt x="2334799" y="2703308"/>
                  <a:pt x="2373122" y="2693783"/>
                  <a:pt x="2411159" y="2683877"/>
                </a:cubicBezTo>
                <a:cubicBezTo>
                  <a:pt x="2414206" y="2649492"/>
                  <a:pt x="2417540" y="2615964"/>
                  <a:pt x="2421350" y="2583103"/>
                </a:cubicBezTo>
                <a:cubicBezTo>
                  <a:pt x="2384520" y="2594152"/>
                  <a:pt x="2347595" y="2605105"/>
                  <a:pt x="2310574" y="2615964"/>
                </a:cubicBezTo>
                <a:close/>
                <a:moveTo>
                  <a:pt x="2304098" y="2618536"/>
                </a:moveTo>
                <a:cubicBezTo>
                  <a:pt x="2268093" y="2629013"/>
                  <a:pt x="2231930" y="2639142"/>
                  <a:pt x="2195608" y="2648921"/>
                </a:cubicBezTo>
                <a:cubicBezTo>
                  <a:pt x="2188877" y="2678194"/>
                  <a:pt x="2182526" y="2708293"/>
                  <a:pt x="2176558" y="2739218"/>
                </a:cubicBezTo>
                <a:cubicBezTo>
                  <a:pt x="2214658" y="2731312"/>
                  <a:pt x="2251995" y="2722834"/>
                  <a:pt x="2289524" y="2714071"/>
                </a:cubicBezTo>
                <a:cubicBezTo>
                  <a:pt x="2293779" y="2680988"/>
                  <a:pt x="2298510" y="2648952"/>
                  <a:pt x="2303716" y="2617964"/>
                </a:cubicBezTo>
                <a:close/>
                <a:moveTo>
                  <a:pt x="2188655" y="2650730"/>
                </a:moveTo>
                <a:cubicBezTo>
                  <a:pt x="2153666" y="2660065"/>
                  <a:pt x="2118487" y="2669018"/>
                  <a:pt x="2083117" y="2677590"/>
                </a:cubicBezTo>
                <a:cubicBezTo>
                  <a:pt x="2074926" y="2704896"/>
                  <a:pt x="2067211" y="2733026"/>
                  <a:pt x="2059972" y="2761982"/>
                </a:cubicBezTo>
                <a:cubicBezTo>
                  <a:pt x="2096802" y="2755632"/>
                  <a:pt x="2133441" y="2748488"/>
                  <a:pt x="2169890" y="2740551"/>
                </a:cubicBezTo>
                <a:cubicBezTo>
                  <a:pt x="2175510" y="2709214"/>
                  <a:pt x="2181701" y="2679305"/>
                  <a:pt x="2188369" y="2650159"/>
                </a:cubicBezTo>
                <a:close/>
                <a:moveTo>
                  <a:pt x="2075973" y="2679305"/>
                </a:moveTo>
                <a:cubicBezTo>
                  <a:pt x="2042256" y="2687497"/>
                  <a:pt x="2008377" y="2695339"/>
                  <a:pt x="1974342" y="2702832"/>
                </a:cubicBezTo>
                <a:cubicBezTo>
                  <a:pt x="1964817" y="2728073"/>
                  <a:pt x="1955292" y="2754267"/>
                  <a:pt x="1947006" y="2781223"/>
                </a:cubicBezTo>
                <a:cubicBezTo>
                  <a:pt x="1982565" y="2775634"/>
                  <a:pt x="2017935" y="2769634"/>
                  <a:pt x="2053113" y="2763221"/>
                </a:cubicBezTo>
                <a:cubicBezTo>
                  <a:pt x="2060162" y="2734074"/>
                  <a:pt x="2067687" y="2705912"/>
                  <a:pt x="2075688" y="2678734"/>
                </a:cubicBezTo>
                <a:close/>
                <a:moveTo>
                  <a:pt x="2058257" y="2768745"/>
                </a:moveTo>
                <a:cubicBezTo>
                  <a:pt x="2051113" y="2797320"/>
                  <a:pt x="2044446" y="2826562"/>
                  <a:pt x="2038159" y="2856661"/>
                </a:cubicBezTo>
                <a:cubicBezTo>
                  <a:pt x="2076641" y="2851581"/>
                  <a:pt x="2114741" y="2846056"/>
                  <a:pt x="2152459" y="2840088"/>
                </a:cubicBezTo>
                <a:cubicBezTo>
                  <a:pt x="2157413" y="2808337"/>
                  <a:pt x="2162683" y="2777413"/>
                  <a:pt x="2168271" y="2747314"/>
                </a:cubicBezTo>
                <a:cubicBezTo>
                  <a:pt x="2131568" y="2754553"/>
                  <a:pt x="2094801" y="2761506"/>
                  <a:pt x="2057971" y="2768173"/>
                </a:cubicBezTo>
                <a:close/>
                <a:moveTo>
                  <a:pt x="2051399" y="2769983"/>
                </a:moveTo>
                <a:cubicBezTo>
                  <a:pt x="2016029" y="2776333"/>
                  <a:pt x="1980501" y="2782334"/>
                  <a:pt x="1944814" y="2787985"/>
                </a:cubicBezTo>
                <a:cubicBezTo>
                  <a:pt x="1936241" y="2814655"/>
                  <a:pt x="1928114" y="2842183"/>
                  <a:pt x="1920431" y="2870567"/>
                </a:cubicBezTo>
                <a:cubicBezTo>
                  <a:pt x="1957705" y="2866693"/>
                  <a:pt x="1994726" y="2862344"/>
                  <a:pt x="2031492" y="2857518"/>
                </a:cubicBezTo>
                <a:cubicBezTo>
                  <a:pt x="2037493" y="2827038"/>
                  <a:pt x="2044065" y="2797796"/>
                  <a:pt x="2051113" y="2769412"/>
                </a:cubicBezTo>
                <a:close/>
                <a:moveTo>
                  <a:pt x="1937766" y="2789033"/>
                </a:moveTo>
                <a:cubicBezTo>
                  <a:pt x="1904175" y="2794240"/>
                  <a:pt x="1870298" y="2799130"/>
                  <a:pt x="1836134" y="2803702"/>
                </a:cubicBezTo>
                <a:cubicBezTo>
                  <a:pt x="1826101" y="2828657"/>
                  <a:pt x="1816576" y="2854406"/>
                  <a:pt x="1807559" y="2880950"/>
                </a:cubicBezTo>
                <a:cubicBezTo>
                  <a:pt x="1843246" y="2878028"/>
                  <a:pt x="1878711" y="2874853"/>
                  <a:pt x="1913953" y="2871425"/>
                </a:cubicBezTo>
                <a:cubicBezTo>
                  <a:pt x="1921192" y="2842722"/>
                  <a:pt x="1929035" y="2815100"/>
                  <a:pt x="1937481" y="2788557"/>
                </a:cubicBezTo>
                <a:close/>
                <a:moveTo>
                  <a:pt x="1804797" y="2887426"/>
                </a:moveTo>
                <a:cubicBezTo>
                  <a:pt x="1795717" y="2913779"/>
                  <a:pt x="1787081" y="2940989"/>
                  <a:pt x="1778889" y="2969056"/>
                </a:cubicBezTo>
                <a:cubicBezTo>
                  <a:pt x="1816354" y="2967849"/>
                  <a:pt x="1853469" y="2966230"/>
                  <a:pt x="1890236" y="2964198"/>
                </a:cubicBezTo>
                <a:cubicBezTo>
                  <a:pt x="1896999" y="2934575"/>
                  <a:pt x="1904048" y="2905810"/>
                  <a:pt x="1911572" y="2877711"/>
                </a:cubicBezTo>
                <a:cubicBezTo>
                  <a:pt x="1876203" y="2881013"/>
                  <a:pt x="1840611" y="2884252"/>
                  <a:pt x="1804797" y="2887426"/>
                </a:cubicBezTo>
                <a:close/>
                <a:moveTo>
                  <a:pt x="1797939" y="2887998"/>
                </a:moveTo>
                <a:cubicBezTo>
                  <a:pt x="1764506" y="2890570"/>
                  <a:pt x="1731264" y="2892951"/>
                  <a:pt x="1696974" y="2894951"/>
                </a:cubicBezTo>
                <a:cubicBezTo>
                  <a:pt x="1686401" y="2919526"/>
                  <a:pt x="1676114" y="2945053"/>
                  <a:pt x="1666399" y="2971151"/>
                </a:cubicBezTo>
                <a:cubicBezTo>
                  <a:pt x="1702022" y="2971151"/>
                  <a:pt x="1737265" y="2970103"/>
                  <a:pt x="1772222" y="2969056"/>
                </a:cubicBezTo>
                <a:cubicBezTo>
                  <a:pt x="1780413" y="2940989"/>
                  <a:pt x="1788986" y="2913779"/>
                  <a:pt x="1797939" y="2887426"/>
                </a:cubicBezTo>
                <a:close/>
                <a:moveTo>
                  <a:pt x="1664018" y="2977723"/>
                </a:moveTo>
                <a:cubicBezTo>
                  <a:pt x="1654493" y="3003758"/>
                  <a:pt x="1645380" y="3030588"/>
                  <a:pt x="1636680" y="3058210"/>
                </a:cubicBezTo>
                <a:cubicBezTo>
                  <a:pt x="1674082" y="3059480"/>
                  <a:pt x="1711039" y="3060305"/>
                  <a:pt x="1747552" y="3060686"/>
                </a:cubicBezTo>
                <a:cubicBezTo>
                  <a:pt x="1754791" y="3031540"/>
                  <a:pt x="1762411" y="3003536"/>
                  <a:pt x="1770316" y="2975628"/>
                </a:cubicBezTo>
                <a:cubicBezTo>
                  <a:pt x="1735264" y="2976200"/>
                  <a:pt x="1699831" y="2976962"/>
                  <a:pt x="1664018" y="2977247"/>
                </a:cubicBezTo>
                <a:close/>
                <a:moveTo>
                  <a:pt x="1657255" y="2977723"/>
                </a:moveTo>
                <a:cubicBezTo>
                  <a:pt x="1624362" y="2977723"/>
                  <a:pt x="1591183" y="2977723"/>
                  <a:pt x="1557718" y="2977723"/>
                </a:cubicBezTo>
                <a:cubicBezTo>
                  <a:pt x="1546574" y="3002107"/>
                  <a:pt x="1535716" y="3027349"/>
                  <a:pt x="1525334" y="3053923"/>
                </a:cubicBezTo>
                <a:cubicBezTo>
                  <a:pt x="1560703" y="3055828"/>
                  <a:pt x="1595628" y="3057353"/>
                  <a:pt x="1630109" y="3058496"/>
                </a:cubicBezTo>
                <a:cubicBezTo>
                  <a:pt x="1638808" y="3030365"/>
                  <a:pt x="1647856" y="3003314"/>
                  <a:pt x="1657255" y="2977343"/>
                </a:cubicBezTo>
                <a:close/>
                <a:moveTo>
                  <a:pt x="1522666" y="3058876"/>
                </a:moveTo>
                <a:cubicBezTo>
                  <a:pt x="1512507" y="3084784"/>
                  <a:pt x="1502728" y="3111550"/>
                  <a:pt x="1493329" y="3139172"/>
                </a:cubicBezTo>
                <a:cubicBezTo>
                  <a:pt x="1530414" y="3142601"/>
                  <a:pt x="1567053" y="3145776"/>
                  <a:pt x="1603248" y="3148697"/>
                </a:cubicBezTo>
                <a:cubicBezTo>
                  <a:pt x="1611059" y="3120122"/>
                  <a:pt x="1619250" y="3091547"/>
                  <a:pt x="1627822" y="3063830"/>
                </a:cubicBezTo>
                <a:cubicBezTo>
                  <a:pt x="1593342" y="3062687"/>
                  <a:pt x="1558290" y="3061036"/>
                  <a:pt x="1522666" y="3058876"/>
                </a:cubicBezTo>
                <a:close/>
                <a:moveTo>
                  <a:pt x="1515999" y="3058876"/>
                </a:moveTo>
                <a:cubicBezTo>
                  <a:pt x="1483709" y="3057162"/>
                  <a:pt x="1451229" y="3055257"/>
                  <a:pt x="1418272" y="3052876"/>
                </a:cubicBezTo>
                <a:cubicBezTo>
                  <a:pt x="1406271" y="3077133"/>
                  <a:pt x="1394746" y="3102342"/>
                  <a:pt x="1383696" y="3128504"/>
                </a:cubicBezTo>
                <a:cubicBezTo>
                  <a:pt x="1418431" y="3132314"/>
                  <a:pt x="1452785" y="3135807"/>
                  <a:pt x="1486757" y="3138981"/>
                </a:cubicBezTo>
                <a:cubicBezTo>
                  <a:pt x="1496282" y="3111486"/>
                  <a:pt x="1506124" y="3084784"/>
                  <a:pt x="1516285" y="3058876"/>
                </a:cubicBezTo>
                <a:close/>
                <a:moveTo>
                  <a:pt x="1354074" y="3041732"/>
                </a:moveTo>
                <a:cubicBezTo>
                  <a:pt x="1374267" y="3043319"/>
                  <a:pt x="1394301" y="3044811"/>
                  <a:pt x="1414177" y="3046208"/>
                </a:cubicBezTo>
                <a:cubicBezTo>
                  <a:pt x="1426369" y="3021634"/>
                  <a:pt x="1438942" y="2997916"/>
                  <a:pt x="1452277" y="2975247"/>
                </a:cubicBezTo>
                <a:lnTo>
                  <a:pt x="1439894" y="2975247"/>
                </a:lnTo>
                <a:cubicBezTo>
                  <a:pt x="1416272" y="2974612"/>
                  <a:pt x="1392999" y="2974803"/>
                  <a:pt x="1370076" y="2975819"/>
                </a:cubicBezTo>
                <a:cubicBezTo>
                  <a:pt x="1355217" y="2996297"/>
                  <a:pt x="1340739" y="3017824"/>
                  <a:pt x="1326642" y="3040207"/>
                </a:cubicBezTo>
                <a:cubicBezTo>
                  <a:pt x="1336071" y="3040398"/>
                  <a:pt x="1345311" y="3040969"/>
                  <a:pt x="1354645" y="3041732"/>
                </a:cubicBezTo>
                <a:close/>
                <a:moveTo>
                  <a:pt x="1420749" y="3046780"/>
                </a:moveTo>
                <a:cubicBezTo>
                  <a:pt x="1453515" y="3048971"/>
                  <a:pt x="1485805" y="3050971"/>
                  <a:pt x="1517809" y="3052685"/>
                </a:cubicBezTo>
                <a:cubicBezTo>
                  <a:pt x="1528096" y="3026587"/>
                  <a:pt x="1538859" y="3001440"/>
                  <a:pt x="1549908" y="2977152"/>
                </a:cubicBezTo>
                <a:cubicBezTo>
                  <a:pt x="1519809" y="2977152"/>
                  <a:pt x="1489520" y="2976200"/>
                  <a:pt x="1458849" y="2975437"/>
                </a:cubicBezTo>
                <a:cubicBezTo>
                  <a:pt x="1446276" y="2998234"/>
                  <a:pt x="1433862" y="3022015"/>
                  <a:pt x="1421606" y="3046780"/>
                </a:cubicBezTo>
                <a:close/>
                <a:moveTo>
                  <a:pt x="1552861" y="2970580"/>
                </a:moveTo>
                <a:cubicBezTo>
                  <a:pt x="1564291" y="2945910"/>
                  <a:pt x="1576006" y="2922193"/>
                  <a:pt x="1588294" y="2899333"/>
                </a:cubicBezTo>
                <a:cubicBezTo>
                  <a:pt x="1567339" y="2900095"/>
                  <a:pt x="1546384" y="2900856"/>
                  <a:pt x="1525238" y="2901428"/>
                </a:cubicBezTo>
                <a:lnTo>
                  <a:pt x="1504664" y="2902190"/>
                </a:lnTo>
                <a:cubicBezTo>
                  <a:pt x="1490186" y="2923399"/>
                  <a:pt x="1476152" y="2945624"/>
                  <a:pt x="1462564" y="2968865"/>
                </a:cubicBezTo>
                <a:cubicBezTo>
                  <a:pt x="1493552" y="2969818"/>
                  <a:pt x="1523937" y="2970484"/>
                  <a:pt x="1553718" y="2970866"/>
                </a:cubicBezTo>
                <a:close/>
                <a:moveTo>
                  <a:pt x="1559814" y="2970580"/>
                </a:moveTo>
                <a:cubicBezTo>
                  <a:pt x="1593088" y="2970580"/>
                  <a:pt x="1626044" y="2970580"/>
                  <a:pt x="1658684" y="2970580"/>
                </a:cubicBezTo>
                <a:cubicBezTo>
                  <a:pt x="1668209" y="2944290"/>
                  <a:pt x="1678591" y="2918954"/>
                  <a:pt x="1689068" y="2894380"/>
                </a:cubicBezTo>
                <a:cubicBezTo>
                  <a:pt x="1658144" y="2896094"/>
                  <a:pt x="1627029" y="2897586"/>
                  <a:pt x="1595723" y="2898857"/>
                </a:cubicBezTo>
                <a:cubicBezTo>
                  <a:pt x="1583912" y="2922161"/>
                  <a:pt x="1572260" y="2946196"/>
                  <a:pt x="1560766" y="2970961"/>
                </a:cubicBezTo>
                <a:close/>
                <a:moveTo>
                  <a:pt x="1691831" y="2887903"/>
                </a:moveTo>
                <a:cubicBezTo>
                  <a:pt x="1702498" y="2863201"/>
                  <a:pt x="1713611" y="2839389"/>
                  <a:pt x="1725168" y="2816465"/>
                </a:cubicBezTo>
                <a:cubicBezTo>
                  <a:pt x="1696593" y="2819704"/>
                  <a:pt x="1668018" y="2822657"/>
                  <a:pt x="1638776" y="2825514"/>
                </a:cubicBezTo>
                <a:cubicBezTo>
                  <a:pt x="1625156" y="2846755"/>
                  <a:pt x="1612011" y="2869139"/>
                  <a:pt x="1599247" y="2892189"/>
                </a:cubicBezTo>
                <a:cubicBezTo>
                  <a:pt x="1631156" y="2891522"/>
                  <a:pt x="1662017" y="2890094"/>
                  <a:pt x="1692687" y="2888284"/>
                </a:cubicBezTo>
                <a:close/>
                <a:moveTo>
                  <a:pt x="1698879" y="2887903"/>
                </a:moveTo>
                <a:cubicBezTo>
                  <a:pt x="1732597" y="2885934"/>
                  <a:pt x="1766062" y="2883616"/>
                  <a:pt x="1799272" y="2880950"/>
                </a:cubicBezTo>
                <a:cubicBezTo>
                  <a:pt x="1808797" y="2854565"/>
                  <a:pt x="1818322" y="2828943"/>
                  <a:pt x="1827848" y="2804273"/>
                </a:cubicBezTo>
                <a:cubicBezTo>
                  <a:pt x="1796319" y="2808464"/>
                  <a:pt x="1764696" y="2812369"/>
                  <a:pt x="1732597" y="2815989"/>
                </a:cubicBezTo>
                <a:cubicBezTo>
                  <a:pt x="1721548" y="2839039"/>
                  <a:pt x="1710594" y="2863011"/>
                  <a:pt x="1699736" y="2887903"/>
                </a:cubicBezTo>
                <a:close/>
                <a:moveTo>
                  <a:pt x="1830514" y="2797415"/>
                </a:moveTo>
                <a:cubicBezTo>
                  <a:pt x="1840611" y="2772650"/>
                  <a:pt x="1850993" y="2748647"/>
                  <a:pt x="1861852" y="2725501"/>
                </a:cubicBezTo>
                <a:cubicBezTo>
                  <a:pt x="1832515" y="2731280"/>
                  <a:pt x="1802987" y="2736836"/>
                  <a:pt x="1773269" y="2742170"/>
                </a:cubicBezTo>
                <a:cubicBezTo>
                  <a:pt x="1760505" y="2763601"/>
                  <a:pt x="1748028" y="2785890"/>
                  <a:pt x="1736121" y="2808845"/>
                </a:cubicBezTo>
                <a:cubicBezTo>
                  <a:pt x="1768602" y="2805512"/>
                  <a:pt x="1800130" y="2801701"/>
                  <a:pt x="1831372" y="2797415"/>
                </a:cubicBezTo>
                <a:close/>
                <a:moveTo>
                  <a:pt x="1837753" y="2796463"/>
                </a:moveTo>
                <a:cubicBezTo>
                  <a:pt x="1871663" y="2791891"/>
                  <a:pt x="1905349" y="2786969"/>
                  <a:pt x="1938813" y="2781699"/>
                </a:cubicBezTo>
                <a:cubicBezTo>
                  <a:pt x="1947386" y="2755029"/>
                  <a:pt x="1956435" y="2728930"/>
                  <a:pt x="1965770" y="2703880"/>
                </a:cubicBezTo>
                <a:cubicBezTo>
                  <a:pt x="1934019" y="2710865"/>
                  <a:pt x="1901984" y="2717564"/>
                  <a:pt x="1869663" y="2723978"/>
                </a:cubicBezTo>
                <a:cubicBezTo>
                  <a:pt x="1859185" y="2747219"/>
                  <a:pt x="1848834" y="2771380"/>
                  <a:pt x="1838611" y="2796463"/>
                </a:cubicBezTo>
                <a:close/>
                <a:moveTo>
                  <a:pt x="1969389" y="2696926"/>
                </a:moveTo>
                <a:cubicBezTo>
                  <a:pt x="1978914" y="2671971"/>
                  <a:pt x="1988439" y="2647778"/>
                  <a:pt x="1999012" y="2624441"/>
                </a:cubicBezTo>
                <a:cubicBezTo>
                  <a:pt x="1969103" y="2633204"/>
                  <a:pt x="1939004" y="2641586"/>
                  <a:pt x="1908810" y="2649873"/>
                </a:cubicBezTo>
                <a:cubicBezTo>
                  <a:pt x="1896809" y="2671336"/>
                  <a:pt x="1885188" y="2693561"/>
                  <a:pt x="1873948" y="2716548"/>
                </a:cubicBezTo>
                <a:cubicBezTo>
                  <a:pt x="1905952" y="2710262"/>
                  <a:pt x="1937766" y="2703721"/>
                  <a:pt x="1969389" y="2696926"/>
                </a:cubicBezTo>
                <a:close/>
                <a:moveTo>
                  <a:pt x="1976819" y="2695307"/>
                </a:moveTo>
                <a:cubicBezTo>
                  <a:pt x="2010665" y="2687814"/>
                  <a:pt x="2044319" y="2680004"/>
                  <a:pt x="2077784" y="2671876"/>
                </a:cubicBezTo>
                <a:cubicBezTo>
                  <a:pt x="2085880" y="2644825"/>
                  <a:pt x="2094452" y="2618536"/>
                  <a:pt x="2103310" y="2593104"/>
                </a:cubicBezTo>
                <a:cubicBezTo>
                  <a:pt x="2071402" y="2602629"/>
                  <a:pt x="2039207" y="2612821"/>
                  <a:pt x="2007012" y="2621679"/>
                </a:cubicBezTo>
                <a:cubicBezTo>
                  <a:pt x="1996535" y="2645428"/>
                  <a:pt x="1986471" y="2669907"/>
                  <a:pt x="1976819" y="2695117"/>
                </a:cubicBezTo>
                <a:close/>
                <a:moveTo>
                  <a:pt x="2106073" y="2585579"/>
                </a:moveTo>
                <a:cubicBezTo>
                  <a:pt x="2115154" y="2560179"/>
                  <a:pt x="2124679" y="2535414"/>
                  <a:pt x="2134648" y="2511284"/>
                </a:cubicBezTo>
                <a:cubicBezTo>
                  <a:pt x="2104422" y="2523223"/>
                  <a:pt x="2074164" y="2534906"/>
                  <a:pt x="2043874" y="2546336"/>
                </a:cubicBezTo>
                <a:cubicBezTo>
                  <a:pt x="2032318" y="2568180"/>
                  <a:pt x="2021205" y="2590913"/>
                  <a:pt x="2010537" y="2614535"/>
                </a:cubicBezTo>
                <a:cubicBezTo>
                  <a:pt x="2042414" y="2605073"/>
                  <a:pt x="2074259" y="2595358"/>
                  <a:pt x="2106073" y="2585389"/>
                </a:cubicBezTo>
                <a:close/>
                <a:moveTo>
                  <a:pt x="2113598" y="2583198"/>
                </a:moveTo>
                <a:cubicBezTo>
                  <a:pt x="2146935" y="2572721"/>
                  <a:pt x="2180209" y="2561957"/>
                  <a:pt x="2213420" y="2550908"/>
                </a:cubicBezTo>
                <a:cubicBezTo>
                  <a:pt x="2221230" y="2522905"/>
                  <a:pt x="2229485" y="2495727"/>
                  <a:pt x="2238184" y="2469374"/>
                </a:cubicBezTo>
                <a:cubicBezTo>
                  <a:pt x="2206434" y="2482519"/>
                  <a:pt x="2174685" y="2495218"/>
                  <a:pt x="2142934" y="2507474"/>
                </a:cubicBezTo>
                <a:cubicBezTo>
                  <a:pt x="2132266" y="2531953"/>
                  <a:pt x="2122741" y="2557100"/>
                  <a:pt x="2113216" y="2582626"/>
                </a:cubicBezTo>
                <a:close/>
                <a:moveTo>
                  <a:pt x="2240756" y="2461469"/>
                </a:moveTo>
                <a:cubicBezTo>
                  <a:pt x="2249614" y="2435084"/>
                  <a:pt x="2258854" y="2409653"/>
                  <a:pt x="2268474" y="2385269"/>
                </a:cubicBezTo>
                <a:cubicBezTo>
                  <a:pt x="2238566" y="2400509"/>
                  <a:pt x="2208657" y="2415494"/>
                  <a:pt x="2178749" y="2430226"/>
                </a:cubicBezTo>
                <a:cubicBezTo>
                  <a:pt x="2167509" y="2452579"/>
                  <a:pt x="2156714" y="2475851"/>
                  <a:pt x="2146363" y="2500045"/>
                </a:cubicBezTo>
                <a:cubicBezTo>
                  <a:pt x="2177892" y="2487376"/>
                  <a:pt x="2209323" y="2474327"/>
                  <a:pt x="2240756" y="2461278"/>
                </a:cubicBezTo>
                <a:close/>
                <a:moveTo>
                  <a:pt x="2248566" y="2458135"/>
                </a:moveTo>
                <a:cubicBezTo>
                  <a:pt x="2281142" y="2444609"/>
                  <a:pt x="2313686" y="2430830"/>
                  <a:pt x="2346198" y="2416796"/>
                </a:cubicBezTo>
                <a:cubicBezTo>
                  <a:pt x="2353627" y="2388221"/>
                  <a:pt x="2361439" y="2359646"/>
                  <a:pt x="2369725" y="2332976"/>
                </a:cubicBezTo>
                <a:cubicBezTo>
                  <a:pt x="2338864" y="2349105"/>
                  <a:pt x="2307971" y="2364980"/>
                  <a:pt x="2277046" y="2380601"/>
                </a:cubicBezTo>
                <a:cubicBezTo>
                  <a:pt x="2267141" y="2405366"/>
                  <a:pt x="2257616" y="2431274"/>
                  <a:pt x="2248566" y="2457944"/>
                </a:cubicBezTo>
                <a:close/>
                <a:moveTo>
                  <a:pt x="2372391" y="2324785"/>
                </a:moveTo>
                <a:cubicBezTo>
                  <a:pt x="2381059" y="2297163"/>
                  <a:pt x="2390108" y="2270587"/>
                  <a:pt x="2399633" y="2244870"/>
                </a:cubicBezTo>
                <a:lnTo>
                  <a:pt x="2312955" y="2298877"/>
                </a:lnTo>
                <a:cubicBezTo>
                  <a:pt x="2301717" y="2322245"/>
                  <a:pt x="2290953" y="2346597"/>
                  <a:pt x="2280666" y="2371934"/>
                </a:cubicBezTo>
                <a:cubicBezTo>
                  <a:pt x="2311273" y="2356122"/>
                  <a:pt x="2341848" y="2340247"/>
                  <a:pt x="2372391" y="2324309"/>
                </a:cubicBezTo>
                <a:close/>
                <a:moveTo>
                  <a:pt x="2380393" y="2320594"/>
                </a:moveTo>
                <a:cubicBezTo>
                  <a:pt x="2411634" y="2304274"/>
                  <a:pt x="2442877" y="2287796"/>
                  <a:pt x="2474119" y="2271159"/>
                </a:cubicBezTo>
                <a:cubicBezTo>
                  <a:pt x="2481263" y="2241155"/>
                  <a:pt x="2488788" y="2212104"/>
                  <a:pt x="2496884" y="2183910"/>
                </a:cubicBezTo>
                <a:lnTo>
                  <a:pt x="2408491" y="2239346"/>
                </a:lnTo>
                <a:cubicBezTo>
                  <a:pt x="2398966" y="2264968"/>
                  <a:pt x="2389441" y="2292019"/>
                  <a:pt x="2380393" y="2320118"/>
                </a:cubicBezTo>
                <a:close/>
                <a:moveTo>
                  <a:pt x="2499456" y="2174671"/>
                </a:moveTo>
                <a:cubicBezTo>
                  <a:pt x="2507932" y="2146096"/>
                  <a:pt x="2516791" y="2117521"/>
                  <a:pt x="2526316" y="2090279"/>
                </a:cubicBezTo>
                <a:lnTo>
                  <a:pt x="2445544" y="2150763"/>
                </a:lnTo>
                <a:cubicBezTo>
                  <a:pt x="2433924" y="2175909"/>
                  <a:pt x="2422779" y="2202103"/>
                  <a:pt x="2412206" y="2229535"/>
                </a:cubicBezTo>
                <a:close/>
                <a:moveTo>
                  <a:pt x="2507552" y="2169623"/>
                </a:moveTo>
                <a:lnTo>
                  <a:pt x="2541080" y="2148572"/>
                </a:lnTo>
                <a:lnTo>
                  <a:pt x="2596038" y="2113996"/>
                </a:lnTo>
                <a:cubicBezTo>
                  <a:pt x="2602611" y="2082659"/>
                  <a:pt x="2609755" y="2052274"/>
                  <a:pt x="2617280" y="2022937"/>
                </a:cubicBezTo>
                <a:cubicBezTo>
                  <a:pt x="2589848" y="2043130"/>
                  <a:pt x="2562574" y="2063323"/>
                  <a:pt x="2535459" y="2083516"/>
                </a:cubicBezTo>
                <a:cubicBezTo>
                  <a:pt x="2525617" y="2110822"/>
                  <a:pt x="2516314" y="2139365"/>
                  <a:pt x="2507552" y="2169146"/>
                </a:cubicBezTo>
                <a:close/>
                <a:moveTo>
                  <a:pt x="2619851" y="2013127"/>
                </a:moveTo>
                <a:cubicBezTo>
                  <a:pt x="2625851" y="1990362"/>
                  <a:pt x="2632138" y="1968073"/>
                  <a:pt x="2638901" y="1946452"/>
                </a:cubicBezTo>
                <a:cubicBezTo>
                  <a:pt x="2641188" y="1938737"/>
                  <a:pt x="2643569" y="1931212"/>
                  <a:pt x="2645950" y="1923592"/>
                </a:cubicBezTo>
                <a:cubicBezTo>
                  <a:pt x="2621566" y="1944547"/>
                  <a:pt x="2597436" y="1965597"/>
                  <a:pt x="2573559" y="1986742"/>
                </a:cubicBezTo>
                <a:lnTo>
                  <a:pt x="2558987" y="2021699"/>
                </a:lnTo>
                <a:cubicBezTo>
                  <a:pt x="2552192" y="2038272"/>
                  <a:pt x="2545842" y="2055227"/>
                  <a:pt x="2539937" y="2072563"/>
                </a:cubicBezTo>
                <a:cubicBezTo>
                  <a:pt x="2566226" y="2052497"/>
                  <a:pt x="2592864" y="2032526"/>
                  <a:pt x="2619851" y="2012650"/>
                </a:cubicBezTo>
                <a:close/>
                <a:moveTo>
                  <a:pt x="2644807" y="1948356"/>
                </a:moveTo>
                <a:cubicBezTo>
                  <a:pt x="2638996" y="1967406"/>
                  <a:pt x="2633472" y="1987123"/>
                  <a:pt x="2628043" y="2007126"/>
                </a:cubicBezTo>
                <a:cubicBezTo>
                  <a:pt x="2655094" y="1987314"/>
                  <a:pt x="2682367" y="1967534"/>
                  <a:pt x="2709863" y="1947785"/>
                </a:cubicBezTo>
                <a:cubicBezTo>
                  <a:pt x="2714434" y="1922385"/>
                  <a:pt x="2719324" y="1897652"/>
                  <a:pt x="2724531" y="1873585"/>
                </a:cubicBezTo>
                <a:cubicBezTo>
                  <a:pt x="2725959" y="1866728"/>
                  <a:pt x="2727579" y="1860060"/>
                  <a:pt x="2729008" y="1853297"/>
                </a:cubicBezTo>
                <a:cubicBezTo>
                  <a:pt x="2704053" y="1874062"/>
                  <a:pt x="2679351" y="1894921"/>
                  <a:pt x="2654903" y="1915876"/>
                </a:cubicBezTo>
                <a:cubicBezTo>
                  <a:pt x="2651570" y="1926164"/>
                  <a:pt x="2648141" y="1936927"/>
                  <a:pt x="2644807" y="1947880"/>
                </a:cubicBezTo>
                <a:close/>
                <a:moveTo>
                  <a:pt x="2731294" y="1843105"/>
                </a:moveTo>
                <a:cubicBezTo>
                  <a:pt x="2738152" y="1812435"/>
                  <a:pt x="2745200" y="1782050"/>
                  <a:pt x="2752534" y="1752332"/>
                </a:cubicBezTo>
                <a:cubicBezTo>
                  <a:pt x="2730437" y="1773668"/>
                  <a:pt x="2708688" y="1795068"/>
                  <a:pt x="2687288" y="1816531"/>
                </a:cubicBezTo>
                <a:cubicBezTo>
                  <a:pt x="2677573" y="1845296"/>
                  <a:pt x="2668048" y="1874633"/>
                  <a:pt x="2658713" y="1904542"/>
                </a:cubicBezTo>
                <a:cubicBezTo>
                  <a:pt x="2682399" y="1883650"/>
                  <a:pt x="2706592" y="1863013"/>
                  <a:pt x="2731294" y="1842629"/>
                </a:cubicBezTo>
                <a:close/>
                <a:moveTo>
                  <a:pt x="2737009" y="1846629"/>
                </a:moveTo>
                <a:lnTo>
                  <a:pt x="2730722" y="1875204"/>
                </a:lnTo>
                <a:cubicBezTo>
                  <a:pt x="2726150" y="1896540"/>
                  <a:pt x="2721197" y="1919020"/>
                  <a:pt x="2717292" y="1942737"/>
                </a:cubicBezTo>
                <a:cubicBezTo>
                  <a:pt x="2744597" y="1923116"/>
                  <a:pt x="2772124" y="1903525"/>
                  <a:pt x="2799873" y="1883968"/>
                </a:cubicBezTo>
                <a:cubicBezTo>
                  <a:pt x="2803113" y="1855393"/>
                  <a:pt x="2806542" y="1828056"/>
                  <a:pt x="2810351" y="1800910"/>
                </a:cubicBezTo>
                <a:cubicBezTo>
                  <a:pt x="2811018" y="1795671"/>
                  <a:pt x="2811780" y="1790528"/>
                  <a:pt x="2812447" y="1785384"/>
                </a:cubicBezTo>
                <a:cubicBezTo>
                  <a:pt x="2787046" y="1805259"/>
                  <a:pt x="2761901" y="1825516"/>
                  <a:pt x="2737009" y="1846153"/>
                </a:cubicBezTo>
                <a:close/>
                <a:moveTo>
                  <a:pt x="2796445" y="1988743"/>
                </a:moveTo>
                <a:cubicBezTo>
                  <a:pt x="2826353" y="1970264"/>
                  <a:pt x="2856548" y="1951595"/>
                  <a:pt x="2887027" y="1933021"/>
                </a:cubicBezTo>
                <a:cubicBezTo>
                  <a:pt x="2887789" y="1896446"/>
                  <a:pt x="2888901" y="1861520"/>
                  <a:pt x="2890361" y="1828246"/>
                </a:cubicBezTo>
                <a:cubicBezTo>
                  <a:pt x="2861977" y="1847677"/>
                  <a:pt x="2833846" y="1867172"/>
                  <a:pt x="2805970" y="1886730"/>
                </a:cubicBezTo>
                <a:cubicBezTo>
                  <a:pt x="2802445" y="1918638"/>
                  <a:pt x="2799016" y="1952547"/>
                  <a:pt x="2796445" y="1988266"/>
                </a:cubicBezTo>
                <a:close/>
                <a:moveTo>
                  <a:pt x="2887504" y="2169718"/>
                </a:moveTo>
                <a:cubicBezTo>
                  <a:pt x="2853150" y="2186926"/>
                  <a:pt x="2818892" y="2203912"/>
                  <a:pt x="2784729" y="2220676"/>
                </a:cubicBezTo>
                <a:cubicBezTo>
                  <a:pt x="2783903" y="2255602"/>
                  <a:pt x="2783427" y="2291892"/>
                  <a:pt x="2783300" y="2329547"/>
                </a:cubicBezTo>
                <a:cubicBezTo>
                  <a:pt x="2819114" y="2313672"/>
                  <a:pt x="2855055" y="2297480"/>
                  <a:pt x="2891124" y="2280970"/>
                </a:cubicBezTo>
                <a:cubicBezTo>
                  <a:pt x="2889599" y="2242362"/>
                  <a:pt x="2888392" y="2205151"/>
                  <a:pt x="2887504" y="2169337"/>
                </a:cubicBezTo>
                <a:close/>
                <a:moveTo>
                  <a:pt x="2788919" y="2000839"/>
                </a:moveTo>
                <a:cubicBezTo>
                  <a:pt x="2758631" y="2019889"/>
                  <a:pt x="2728627" y="2038272"/>
                  <a:pt x="2698909" y="2056846"/>
                </a:cubicBezTo>
                <a:cubicBezTo>
                  <a:pt x="2694528" y="2088279"/>
                  <a:pt x="2690495" y="2121458"/>
                  <a:pt x="2686812" y="2156383"/>
                </a:cubicBezTo>
                <a:cubicBezTo>
                  <a:pt x="2718562" y="2139047"/>
                  <a:pt x="2750312" y="2121585"/>
                  <a:pt x="2782062" y="2103995"/>
                </a:cubicBezTo>
                <a:cubicBezTo>
                  <a:pt x="2784063" y="2068276"/>
                  <a:pt x="2786253" y="2034081"/>
                  <a:pt x="2788919" y="2000458"/>
                </a:cubicBezTo>
                <a:close/>
                <a:moveTo>
                  <a:pt x="2780919" y="2574149"/>
                </a:moveTo>
                <a:cubicBezTo>
                  <a:pt x="2742248" y="2588119"/>
                  <a:pt x="2703449" y="2601550"/>
                  <a:pt x="2664524" y="2614440"/>
                </a:cubicBezTo>
                <a:cubicBezTo>
                  <a:pt x="2664524" y="2650190"/>
                  <a:pt x="2664872" y="2686989"/>
                  <a:pt x="2665571" y="2724835"/>
                </a:cubicBezTo>
                <a:cubicBezTo>
                  <a:pt x="2705957" y="2712960"/>
                  <a:pt x="2746185" y="2700260"/>
                  <a:pt x="2786253" y="2686735"/>
                </a:cubicBezTo>
                <a:cubicBezTo>
                  <a:pt x="2784157" y="2648539"/>
                  <a:pt x="2782348" y="2611201"/>
                  <a:pt x="2780919" y="2573768"/>
                </a:cubicBezTo>
                <a:close/>
                <a:moveTo>
                  <a:pt x="2665666" y="2932289"/>
                </a:moveTo>
                <a:cubicBezTo>
                  <a:pt x="2664333" y="2905492"/>
                  <a:pt x="2663158" y="2878981"/>
                  <a:pt x="2662142" y="2852755"/>
                </a:cubicBezTo>
                <a:cubicBezTo>
                  <a:pt x="2620296" y="2863741"/>
                  <a:pt x="2578100" y="2873933"/>
                  <a:pt x="2535555" y="2883331"/>
                </a:cubicBezTo>
                <a:cubicBezTo>
                  <a:pt x="2535555" y="2911906"/>
                  <a:pt x="2536031" y="2941624"/>
                  <a:pt x="2536602" y="2971342"/>
                </a:cubicBezTo>
                <a:cubicBezTo>
                  <a:pt x="2536602" y="2979057"/>
                  <a:pt x="2536602" y="2986772"/>
                  <a:pt x="2536602" y="2994487"/>
                </a:cubicBezTo>
                <a:cubicBezTo>
                  <a:pt x="2580608" y="2985915"/>
                  <a:pt x="2624106" y="2976390"/>
                  <a:pt x="2667095" y="2965912"/>
                </a:cubicBezTo>
                <a:cubicBezTo>
                  <a:pt x="2667286" y="2955054"/>
                  <a:pt x="2666619" y="2943624"/>
                  <a:pt x="2665666" y="2932289"/>
                </a:cubicBezTo>
                <a:close/>
                <a:moveTo>
                  <a:pt x="2661856" y="2846564"/>
                </a:moveTo>
                <a:cubicBezTo>
                  <a:pt x="2660396" y="2808464"/>
                  <a:pt x="2659284" y="2770745"/>
                  <a:pt x="2658523" y="2733407"/>
                </a:cubicBezTo>
                <a:cubicBezTo>
                  <a:pt x="2618073" y="2745345"/>
                  <a:pt x="2577370" y="2756553"/>
                  <a:pt x="2536413" y="2767030"/>
                </a:cubicBezTo>
                <a:cubicBezTo>
                  <a:pt x="2535714" y="2803098"/>
                  <a:pt x="2535428" y="2839801"/>
                  <a:pt x="2535555" y="2877139"/>
                </a:cubicBezTo>
                <a:cubicBezTo>
                  <a:pt x="2578322" y="2867424"/>
                  <a:pt x="2620518" y="2857232"/>
                  <a:pt x="2662142" y="2846278"/>
                </a:cubicBezTo>
                <a:close/>
                <a:moveTo>
                  <a:pt x="2539270" y="2543384"/>
                </a:moveTo>
                <a:cubicBezTo>
                  <a:pt x="2502122" y="2556083"/>
                  <a:pt x="2464816" y="2568434"/>
                  <a:pt x="2427351" y="2580436"/>
                </a:cubicBezTo>
                <a:cubicBezTo>
                  <a:pt x="2423541" y="2613392"/>
                  <a:pt x="2420144" y="2647111"/>
                  <a:pt x="2417160" y="2681591"/>
                </a:cubicBezTo>
                <a:cubicBezTo>
                  <a:pt x="2456085" y="2671114"/>
                  <a:pt x="2494883" y="2660128"/>
                  <a:pt x="2533555" y="2648635"/>
                </a:cubicBezTo>
                <a:cubicBezTo>
                  <a:pt x="2535270" y="2612630"/>
                  <a:pt x="2537270" y="2577451"/>
                  <a:pt x="2539556" y="2543098"/>
                </a:cubicBezTo>
                <a:close/>
                <a:moveTo>
                  <a:pt x="2416588" y="2688259"/>
                </a:moveTo>
                <a:cubicBezTo>
                  <a:pt x="2413635" y="2721882"/>
                  <a:pt x="2411159" y="2756077"/>
                  <a:pt x="2409064" y="2791034"/>
                </a:cubicBezTo>
                <a:cubicBezTo>
                  <a:pt x="2449640" y="2781953"/>
                  <a:pt x="2489993" y="2772269"/>
                  <a:pt x="2530126" y="2761982"/>
                </a:cubicBezTo>
                <a:cubicBezTo>
                  <a:pt x="2530761" y="2725788"/>
                  <a:pt x="2531808" y="2690259"/>
                  <a:pt x="2533269" y="2655398"/>
                </a:cubicBezTo>
                <a:cubicBezTo>
                  <a:pt x="2494883" y="2666542"/>
                  <a:pt x="2456116" y="2677876"/>
                  <a:pt x="2416874" y="2687973"/>
                </a:cubicBezTo>
                <a:close/>
                <a:moveTo>
                  <a:pt x="2408682" y="2797701"/>
                </a:moveTo>
                <a:cubicBezTo>
                  <a:pt x="2406682" y="2832467"/>
                  <a:pt x="2404967" y="2867900"/>
                  <a:pt x="2403729" y="2904095"/>
                </a:cubicBezTo>
                <a:cubicBezTo>
                  <a:pt x="2446019" y="2896285"/>
                  <a:pt x="2487867" y="2887776"/>
                  <a:pt x="2529269" y="2878568"/>
                </a:cubicBezTo>
                <a:cubicBezTo>
                  <a:pt x="2529269" y="2841325"/>
                  <a:pt x="2529269" y="2804654"/>
                  <a:pt x="2530031" y="2768650"/>
                </a:cubicBezTo>
                <a:cubicBezTo>
                  <a:pt x="2490026" y="2778746"/>
                  <a:pt x="2449672" y="2788335"/>
                  <a:pt x="2408968" y="2797415"/>
                </a:cubicBezTo>
                <a:close/>
                <a:moveTo>
                  <a:pt x="2530221" y="2971818"/>
                </a:moveTo>
                <a:cubicBezTo>
                  <a:pt x="2529649" y="2942481"/>
                  <a:pt x="2529363" y="2913620"/>
                  <a:pt x="2529269" y="2885045"/>
                </a:cubicBezTo>
                <a:cubicBezTo>
                  <a:pt x="2487740" y="2894316"/>
                  <a:pt x="2445797" y="2902825"/>
                  <a:pt x="2403443" y="2910572"/>
                </a:cubicBezTo>
                <a:cubicBezTo>
                  <a:pt x="2402300" y="2943529"/>
                  <a:pt x="2401538" y="2977247"/>
                  <a:pt x="2400966" y="3011156"/>
                </a:cubicBezTo>
                <a:lnTo>
                  <a:pt x="2400966" y="3018395"/>
                </a:lnTo>
                <a:cubicBezTo>
                  <a:pt x="2444781" y="3011728"/>
                  <a:pt x="2488058" y="3004266"/>
                  <a:pt x="2530792" y="2996012"/>
                </a:cubicBezTo>
                <a:cubicBezTo>
                  <a:pt x="2530888" y="2987630"/>
                  <a:pt x="2530601" y="2979533"/>
                  <a:pt x="2530507" y="2971532"/>
                </a:cubicBezTo>
                <a:close/>
                <a:moveTo>
                  <a:pt x="2410016" y="2689973"/>
                </a:moveTo>
                <a:cubicBezTo>
                  <a:pt x="2371916" y="2700133"/>
                  <a:pt x="2333466" y="2709658"/>
                  <a:pt x="2294668" y="2718548"/>
                </a:cubicBezTo>
                <a:cubicBezTo>
                  <a:pt x="2290414" y="2750298"/>
                  <a:pt x="2286508" y="2783032"/>
                  <a:pt x="2282951" y="2816751"/>
                </a:cubicBezTo>
                <a:cubicBezTo>
                  <a:pt x="2323148" y="2809131"/>
                  <a:pt x="2362962" y="2800939"/>
                  <a:pt x="2402681" y="2792081"/>
                </a:cubicBezTo>
                <a:cubicBezTo>
                  <a:pt x="2404967" y="2757315"/>
                  <a:pt x="2407444" y="2723216"/>
                  <a:pt x="2410301" y="2689687"/>
                </a:cubicBezTo>
                <a:close/>
                <a:moveTo>
                  <a:pt x="2288095" y="2720548"/>
                </a:moveTo>
                <a:cubicBezTo>
                  <a:pt x="2250567" y="2729312"/>
                  <a:pt x="2212752" y="2737789"/>
                  <a:pt x="2174843" y="2745694"/>
                </a:cubicBezTo>
                <a:cubicBezTo>
                  <a:pt x="2169128" y="2775984"/>
                  <a:pt x="2163795" y="2806940"/>
                  <a:pt x="2158842" y="2838754"/>
                </a:cubicBezTo>
                <a:cubicBezTo>
                  <a:pt x="2198402" y="2832404"/>
                  <a:pt x="2237614" y="2825609"/>
                  <a:pt x="2276475" y="2818370"/>
                </a:cubicBezTo>
                <a:cubicBezTo>
                  <a:pt x="2280285" y="2784747"/>
                  <a:pt x="2284094" y="2752076"/>
                  <a:pt x="2288381" y="2720263"/>
                </a:cubicBezTo>
                <a:close/>
                <a:moveTo>
                  <a:pt x="2157888" y="2845421"/>
                </a:moveTo>
                <a:cubicBezTo>
                  <a:pt x="2153031" y="2877044"/>
                  <a:pt x="2148363" y="2909429"/>
                  <a:pt x="2144554" y="2942576"/>
                </a:cubicBezTo>
                <a:cubicBezTo>
                  <a:pt x="2185702" y="2937877"/>
                  <a:pt x="2226437" y="2932575"/>
                  <a:pt x="2266759" y="2926669"/>
                </a:cubicBezTo>
                <a:cubicBezTo>
                  <a:pt x="2269300" y="2892062"/>
                  <a:pt x="2272316" y="2858185"/>
                  <a:pt x="2275808" y="2825038"/>
                </a:cubicBezTo>
                <a:cubicBezTo>
                  <a:pt x="2237264" y="2832213"/>
                  <a:pt x="2198052" y="2838913"/>
                  <a:pt x="2158174" y="2845135"/>
                </a:cubicBezTo>
                <a:close/>
                <a:moveTo>
                  <a:pt x="2151316" y="2846469"/>
                </a:moveTo>
                <a:cubicBezTo>
                  <a:pt x="2113216" y="2852501"/>
                  <a:pt x="2074830" y="2858026"/>
                  <a:pt x="2036159" y="2863043"/>
                </a:cubicBezTo>
                <a:cubicBezTo>
                  <a:pt x="2029809" y="2892951"/>
                  <a:pt x="2024031" y="2923621"/>
                  <a:pt x="2018823" y="2955054"/>
                </a:cubicBezTo>
                <a:cubicBezTo>
                  <a:pt x="2059019" y="2951752"/>
                  <a:pt x="2098770" y="2947847"/>
                  <a:pt x="2138077" y="2943338"/>
                </a:cubicBezTo>
                <a:cubicBezTo>
                  <a:pt x="2142364" y="2910001"/>
                  <a:pt x="2146840" y="2877901"/>
                  <a:pt x="2151316" y="2846183"/>
                </a:cubicBezTo>
                <a:close/>
                <a:moveTo>
                  <a:pt x="2029587" y="2863900"/>
                </a:moveTo>
                <a:cubicBezTo>
                  <a:pt x="1992630" y="2868663"/>
                  <a:pt x="1955450" y="2872980"/>
                  <a:pt x="1918049" y="2876854"/>
                </a:cubicBezTo>
                <a:cubicBezTo>
                  <a:pt x="1910524" y="2904953"/>
                  <a:pt x="1903285" y="2934004"/>
                  <a:pt x="1896523" y="2963626"/>
                </a:cubicBezTo>
                <a:cubicBezTo>
                  <a:pt x="1935448" y="2961404"/>
                  <a:pt x="1974025" y="2958737"/>
                  <a:pt x="2012252" y="2955625"/>
                </a:cubicBezTo>
                <a:cubicBezTo>
                  <a:pt x="2017966" y="2924003"/>
                  <a:pt x="2023681" y="2893427"/>
                  <a:pt x="2029873" y="2863614"/>
                </a:cubicBezTo>
                <a:close/>
                <a:moveTo>
                  <a:pt x="1895094" y="2970103"/>
                </a:moveTo>
                <a:cubicBezTo>
                  <a:pt x="1888427" y="2999345"/>
                  <a:pt x="1882140" y="3029444"/>
                  <a:pt x="1876044" y="3060210"/>
                </a:cubicBezTo>
                <a:cubicBezTo>
                  <a:pt x="1916716" y="3059639"/>
                  <a:pt x="1956816" y="3058400"/>
                  <a:pt x="1996344" y="3056781"/>
                </a:cubicBezTo>
                <a:cubicBezTo>
                  <a:pt x="2000821" y="3024396"/>
                  <a:pt x="2005869" y="2992868"/>
                  <a:pt x="2010918" y="2961531"/>
                </a:cubicBezTo>
                <a:cubicBezTo>
                  <a:pt x="1973009" y="2964833"/>
                  <a:pt x="1934496" y="2967595"/>
                  <a:pt x="1895380" y="2969818"/>
                </a:cubicBezTo>
                <a:close/>
                <a:moveTo>
                  <a:pt x="1888522" y="2970103"/>
                </a:moveTo>
                <a:cubicBezTo>
                  <a:pt x="1851565" y="2972199"/>
                  <a:pt x="1814290" y="2973818"/>
                  <a:pt x="1776698" y="2974961"/>
                </a:cubicBezTo>
                <a:cubicBezTo>
                  <a:pt x="1768697" y="3002584"/>
                  <a:pt x="1761045" y="3031159"/>
                  <a:pt x="1753743" y="3060686"/>
                </a:cubicBezTo>
                <a:cubicBezTo>
                  <a:pt x="1792986" y="3061067"/>
                  <a:pt x="1831689" y="3061067"/>
                  <a:pt x="1869852" y="3060686"/>
                </a:cubicBezTo>
                <a:cubicBezTo>
                  <a:pt x="1875948" y="3029349"/>
                  <a:pt x="1882235" y="2999345"/>
                  <a:pt x="1888807" y="2970103"/>
                </a:cubicBezTo>
                <a:close/>
                <a:moveTo>
                  <a:pt x="1752219" y="3066592"/>
                </a:moveTo>
                <a:cubicBezTo>
                  <a:pt x="1745107" y="3095738"/>
                  <a:pt x="1738344" y="3125710"/>
                  <a:pt x="1731930" y="3156508"/>
                </a:cubicBezTo>
                <a:cubicBezTo>
                  <a:pt x="1772698" y="3158540"/>
                  <a:pt x="1812925" y="3159969"/>
                  <a:pt x="1852613" y="3160794"/>
                </a:cubicBezTo>
                <a:cubicBezTo>
                  <a:pt x="1857566" y="3128600"/>
                  <a:pt x="1862932" y="3097135"/>
                  <a:pt x="1868709" y="3066401"/>
                </a:cubicBezTo>
                <a:cubicBezTo>
                  <a:pt x="1830609" y="3066973"/>
                  <a:pt x="1791874" y="3067036"/>
                  <a:pt x="1752505" y="3066592"/>
                </a:cubicBezTo>
                <a:close/>
                <a:moveTo>
                  <a:pt x="1745742" y="3066592"/>
                </a:moveTo>
                <a:cubicBezTo>
                  <a:pt x="1709039" y="3066147"/>
                  <a:pt x="1671923" y="3065290"/>
                  <a:pt x="1634394" y="3064020"/>
                </a:cubicBezTo>
                <a:cubicBezTo>
                  <a:pt x="1625695" y="3091643"/>
                  <a:pt x="1617472" y="3120027"/>
                  <a:pt x="1609725" y="3149173"/>
                </a:cubicBezTo>
                <a:cubicBezTo>
                  <a:pt x="1648905" y="3151904"/>
                  <a:pt x="1687512" y="3154222"/>
                  <a:pt x="1725549" y="3156127"/>
                </a:cubicBezTo>
                <a:cubicBezTo>
                  <a:pt x="1732216" y="3125551"/>
                  <a:pt x="1738884" y="3095643"/>
                  <a:pt x="1746028" y="3066592"/>
                </a:cubicBezTo>
                <a:close/>
                <a:moveTo>
                  <a:pt x="1608391" y="3155460"/>
                </a:moveTo>
                <a:cubicBezTo>
                  <a:pt x="1600676" y="3184035"/>
                  <a:pt x="1593437" y="3213753"/>
                  <a:pt x="1586484" y="3244138"/>
                </a:cubicBezTo>
                <a:cubicBezTo>
                  <a:pt x="1627251" y="3248392"/>
                  <a:pt x="1667415" y="3252171"/>
                  <a:pt x="1706975" y="3255473"/>
                </a:cubicBezTo>
                <a:cubicBezTo>
                  <a:pt x="1709738" y="3239280"/>
                  <a:pt x="1712595" y="3223278"/>
                  <a:pt x="1715643" y="3207848"/>
                </a:cubicBezTo>
                <a:cubicBezTo>
                  <a:pt x="1718691" y="3192417"/>
                  <a:pt x="1721453" y="3177653"/>
                  <a:pt x="1724501" y="3162889"/>
                </a:cubicBezTo>
                <a:cubicBezTo>
                  <a:pt x="1686338" y="3160667"/>
                  <a:pt x="1647634" y="3158191"/>
                  <a:pt x="1608391" y="3155460"/>
                </a:cubicBezTo>
                <a:close/>
                <a:moveTo>
                  <a:pt x="1601914" y="3154889"/>
                </a:moveTo>
                <a:cubicBezTo>
                  <a:pt x="1565529" y="3152221"/>
                  <a:pt x="1528699" y="3149047"/>
                  <a:pt x="1491424" y="3145364"/>
                </a:cubicBezTo>
                <a:cubicBezTo>
                  <a:pt x="1481899" y="3172605"/>
                  <a:pt x="1473612" y="3200799"/>
                  <a:pt x="1465230" y="3229660"/>
                </a:cubicBezTo>
                <a:cubicBezTo>
                  <a:pt x="1504093" y="3234486"/>
                  <a:pt x="1542415" y="3238931"/>
                  <a:pt x="1580197" y="3242995"/>
                </a:cubicBezTo>
                <a:cubicBezTo>
                  <a:pt x="1587056" y="3213086"/>
                  <a:pt x="1594295" y="3183654"/>
                  <a:pt x="1601914" y="3154889"/>
                </a:cubicBezTo>
                <a:close/>
                <a:moveTo>
                  <a:pt x="1484947" y="3145364"/>
                </a:moveTo>
                <a:cubicBezTo>
                  <a:pt x="1450848" y="3142220"/>
                  <a:pt x="1416272" y="3138601"/>
                  <a:pt x="1381411" y="3134790"/>
                </a:cubicBezTo>
                <a:cubicBezTo>
                  <a:pt x="1370647" y="3160508"/>
                  <a:pt x="1360170" y="3187083"/>
                  <a:pt x="1350264" y="3214515"/>
                </a:cubicBezTo>
                <a:cubicBezTo>
                  <a:pt x="1386840" y="3219849"/>
                  <a:pt x="1423130" y="3224802"/>
                  <a:pt x="1458849" y="3229374"/>
                </a:cubicBezTo>
                <a:cubicBezTo>
                  <a:pt x="1467136" y="3200418"/>
                  <a:pt x="1475804" y="3172319"/>
                  <a:pt x="1484566" y="3145173"/>
                </a:cubicBezTo>
                <a:close/>
                <a:moveTo>
                  <a:pt x="1374838" y="3134029"/>
                </a:moveTo>
                <a:cubicBezTo>
                  <a:pt x="1343088" y="3130600"/>
                  <a:pt x="1311339" y="3126885"/>
                  <a:pt x="1279588" y="3122884"/>
                </a:cubicBezTo>
                <a:cubicBezTo>
                  <a:pt x="1266888" y="3146951"/>
                  <a:pt x="1254601" y="3172034"/>
                  <a:pt x="1242727" y="3198132"/>
                </a:cubicBezTo>
                <a:cubicBezTo>
                  <a:pt x="1276826" y="3203529"/>
                  <a:pt x="1310544" y="3208705"/>
                  <a:pt x="1343882" y="3213658"/>
                </a:cubicBezTo>
                <a:cubicBezTo>
                  <a:pt x="1353788" y="3186035"/>
                  <a:pt x="1364075" y="3159556"/>
                  <a:pt x="1374838" y="3133838"/>
                </a:cubicBezTo>
                <a:close/>
                <a:moveTo>
                  <a:pt x="1272731" y="3122027"/>
                </a:moveTo>
                <a:lnTo>
                  <a:pt x="1268159" y="3121456"/>
                </a:lnTo>
                <a:cubicBezTo>
                  <a:pt x="1240091" y="3117836"/>
                  <a:pt x="1212469" y="3115328"/>
                  <a:pt x="1185291" y="3113931"/>
                </a:cubicBezTo>
                <a:cubicBezTo>
                  <a:pt x="1170908" y="3135743"/>
                  <a:pt x="1156716" y="3158603"/>
                  <a:pt x="1143572" y="3182321"/>
                </a:cubicBezTo>
                <a:cubicBezTo>
                  <a:pt x="1156716" y="3184130"/>
                  <a:pt x="1169955" y="3186130"/>
                  <a:pt x="1183291" y="3188416"/>
                </a:cubicBezTo>
                <a:lnTo>
                  <a:pt x="1236154" y="3196989"/>
                </a:lnTo>
                <a:cubicBezTo>
                  <a:pt x="1247965" y="3170954"/>
                  <a:pt x="1260157" y="3145903"/>
                  <a:pt x="1272731" y="3121837"/>
                </a:cubicBezTo>
                <a:close/>
                <a:moveTo>
                  <a:pt x="1177481" y="3113645"/>
                </a:moveTo>
                <a:cubicBezTo>
                  <a:pt x="1149668" y="3112407"/>
                  <a:pt x="1122330" y="3112216"/>
                  <a:pt x="1095375" y="3113645"/>
                </a:cubicBezTo>
                <a:cubicBezTo>
                  <a:pt x="1091184" y="3118694"/>
                  <a:pt x="1087088" y="3123932"/>
                  <a:pt x="1082993" y="3129171"/>
                </a:cubicBezTo>
                <a:cubicBezTo>
                  <a:pt x="1071753" y="3143459"/>
                  <a:pt x="1060799" y="3158286"/>
                  <a:pt x="1050131" y="3173653"/>
                </a:cubicBezTo>
                <a:cubicBezTo>
                  <a:pt x="1078452" y="3175177"/>
                  <a:pt x="1107218" y="3177876"/>
                  <a:pt x="1136428" y="3181749"/>
                </a:cubicBezTo>
                <a:cubicBezTo>
                  <a:pt x="1150048" y="3157746"/>
                  <a:pt x="1163764" y="3135076"/>
                  <a:pt x="1177861" y="3113455"/>
                </a:cubicBezTo>
                <a:close/>
                <a:moveTo>
                  <a:pt x="1092327" y="3107073"/>
                </a:moveTo>
                <a:cubicBezTo>
                  <a:pt x="1107377" y="3088690"/>
                  <a:pt x="1122902" y="3071259"/>
                  <a:pt x="1138809" y="3054590"/>
                </a:cubicBezTo>
                <a:cubicBezTo>
                  <a:pt x="1115377" y="3058146"/>
                  <a:pt x="1092358" y="3062687"/>
                  <a:pt x="1069753" y="3068211"/>
                </a:cubicBezTo>
                <a:cubicBezTo>
                  <a:pt x="1052417" y="3082308"/>
                  <a:pt x="1035462" y="3097294"/>
                  <a:pt x="1018889" y="3113169"/>
                </a:cubicBezTo>
                <a:cubicBezTo>
                  <a:pt x="1043273" y="3109994"/>
                  <a:pt x="1067880" y="3107772"/>
                  <a:pt x="1092708" y="3106501"/>
                </a:cubicBezTo>
                <a:close/>
                <a:moveTo>
                  <a:pt x="1100899" y="3107073"/>
                </a:moveTo>
                <a:cubicBezTo>
                  <a:pt x="1127379" y="3106247"/>
                  <a:pt x="1154271" y="3106501"/>
                  <a:pt x="1181576" y="3107835"/>
                </a:cubicBezTo>
                <a:cubicBezTo>
                  <a:pt x="1195673" y="3086435"/>
                  <a:pt x="1210215" y="3065957"/>
                  <a:pt x="1225201" y="3046399"/>
                </a:cubicBezTo>
                <a:cubicBezTo>
                  <a:pt x="1199420" y="3047669"/>
                  <a:pt x="1174020" y="3050050"/>
                  <a:pt x="1149001" y="3053543"/>
                </a:cubicBezTo>
                <a:cubicBezTo>
                  <a:pt x="1132904" y="3069925"/>
                  <a:pt x="1116806" y="3087451"/>
                  <a:pt x="1101281" y="3106501"/>
                </a:cubicBezTo>
                <a:close/>
                <a:moveTo>
                  <a:pt x="1230249" y="3039636"/>
                </a:moveTo>
                <a:cubicBezTo>
                  <a:pt x="1244981" y="3020586"/>
                  <a:pt x="1260125" y="3002584"/>
                  <a:pt x="1275683" y="2985629"/>
                </a:cubicBezTo>
                <a:cubicBezTo>
                  <a:pt x="1251966" y="2989534"/>
                  <a:pt x="1228725" y="2994392"/>
                  <a:pt x="1205769" y="3000203"/>
                </a:cubicBezTo>
                <a:cubicBezTo>
                  <a:pt x="1188911" y="3014680"/>
                  <a:pt x="1172432" y="3029921"/>
                  <a:pt x="1156335" y="3046113"/>
                </a:cubicBezTo>
                <a:cubicBezTo>
                  <a:pt x="1180783" y="3042621"/>
                  <a:pt x="1205547" y="3040271"/>
                  <a:pt x="1230630" y="3039064"/>
                </a:cubicBezTo>
                <a:close/>
                <a:moveTo>
                  <a:pt x="1238631" y="3039636"/>
                </a:moveTo>
                <a:cubicBezTo>
                  <a:pt x="1264983" y="3038684"/>
                  <a:pt x="1291844" y="3038906"/>
                  <a:pt x="1319213" y="3040303"/>
                </a:cubicBezTo>
                <a:cubicBezTo>
                  <a:pt x="1332929" y="3018078"/>
                  <a:pt x="1347121" y="2996869"/>
                  <a:pt x="1361789" y="2976676"/>
                </a:cubicBezTo>
                <a:cubicBezTo>
                  <a:pt x="1335977" y="2978105"/>
                  <a:pt x="1310640" y="2980581"/>
                  <a:pt x="1285589" y="2984296"/>
                </a:cubicBezTo>
                <a:cubicBezTo>
                  <a:pt x="1269905" y="3001186"/>
                  <a:pt x="1254379" y="3019379"/>
                  <a:pt x="1239012" y="3038874"/>
                </a:cubicBezTo>
                <a:close/>
                <a:moveTo>
                  <a:pt x="1366456" y="2970103"/>
                </a:moveTo>
                <a:cubicBezTo>
                  <a:pt x="1380934" y="2950291"/>
                  <a:pt x="1395984" y="2931527"/>
                  <a:pt x="1411319" y="2913620"/>
                </a:cubicBezTo>
                <a:cubicBezTo>
                  <a:pt x="1387793" y="2917621"/>
                  <a:pt x="1364646" y="2922574"/>
                  <a:pt x="1341977" y="2928670"/>
                </a:cubicBezTo>
                <a:cubicBezTo>
                  <a:pt x="1325023" y="2943910"/>
                  <a:pt x="1308513" y="2960039"/>
                  <a:pt x="1292447" y="2977056"/>
                </a:cubicBezTo>
                <a:cubicBezTo>
                  <a:pt x="1317021" y="2973151"/>
                  <a:pt x="1341691" y="2970580"/>
                  <a:pt x="1366838" y="2969341"/>
                </a:cubicBezTo>
                <a:close/>
                <a:moveTo>
                  <a:pt x="1374743" y="2970103"/>
                </a:moveTo>
                <a:cubicBezTo>
                  <a:pt x="1396206" y="2969151"/>
                  <a:pt x="1417923" y="2969151"/>
                  <a:pt x="1439894" y="2970103"/>
                </a:cubicBezTo>
                <a:lnTo>
                  <a:pt x="1455801" y="2970103"/>
                </a:lnTo>
                <a:cubicBezTo>
                  <a:pt x="1469136" y="2947116"/>
                  <a:pt x="1482915" y="2925146"/>
                  <a:pt x="1497139" y="2904191"/>
                </a:cubicBezTo>
                <a:cubicBezTo>
                  <a:pt x="1471295" y="2905714"/>
                  <a:pt x="1445895" y="2908413"/>
                  <a:pt x="1420939" y="2912287"/>
                </a:cubicBezTo>
                <a:cubicBezTo>
                  <a:pt x="1405604" y="2929431"/>
                  <a:pt x="1390079" y="2948672"/>
                  <a:pt x="1375124" y="2968960"/>
                </a:cubicBezTo>
                <a:close/>
                <a:moveTo>
                  <a:pt x="1501616" y="2897523"/>
                </a:moveTo>
                <a:cubicBezTo>
                  <a:pt x="1515809" y="2876854"/>
                  <a:pt x="1530191" y="2857328"/>
                  <a:pt x="1545527" y="2838659"/>
                </a:cubicBezTo>
                <a:cubicBezTo>
                  <a:pt x="1522000" y="2842945"/>
                  <a:pt x="1498854" y="2848184"/>
                  <a:pt x="1476280" y="2854660"/>
                </a:cubicBezTo>
                <a:cubicBezTo>
                  <a:pt x="1459611" y="2870472"/>
                  <a:pt x="1443323" y="2887140"/>
                  <a:pt x="1427416" y="2904953"/>
                </a:cubicBezTo>
                <a:cubicBezTo>
                  <a:pt x="1452086" y="2900285"/>
                  <a:pt x="1476851" y="2897714"/>
                  <a:pt x="1501997" y="2896380"/>
                </a:cubicBezTo>
                <a:close/>
                <a:moveTo>
                  <a:pt x="1509713" y="2897523"/>
                </a:moveTo>
                <a:lnTo>
                  <a:pt x="1525524" y="2896856"/>
                </a:lnTo>
                <a:cubicBezTo>
                  <a:pt x="1547876" y="2896285"/>
                  <a:pt x="1570101" y="2895554"/>
                  <a:pt x="1592199" y="2894666"/>
                </a:cubicBezTo>
                <a:cubicBezTo>
                  <a:pt x="1604899" y="2871488"/>
                  <a:pt x="1617884" y="2849263"/>
                  <a:pt x="1631156" y="2827991"/>
                </a:cubicBezTo>
                <a:lnTo>
                  <a:pt x="1611630" y="2829800"/>
                </a:lnTo>
                <a:cubicBezTo>
                  <a:pt x="1592580" y="2831642"/>
                  <a:pt x="1573530" y="2834087"/>
                  <a:pt x="1554480" y="2837134"/>
                </a:cubicBezTo>
                <a:cubicBezTo>
                  <a:pt x="1539811" y="2854851"/>
                  <a:pt x="1524667" y="2874949"/>
                  <a:pt x="1510093" y="2895999"/>
                </a:cubicBezTo>
                <a:close/>
                <a:moveTo>
                  <a:pt x="1611153" y="2823704"/>
                </a:moveTo>
                <a:lnTo>
                  <a:pt x="1635633" y="2821323"/>
                </a:lnTo>
                <a:cubicBezTo>
                  <a:pt x="1649253" y="2800082"/>
                  <a:pt x="1663446" y="2779794"/>
                  <a:pt x="1677924" y="2760458"/>
                </a:cubicBezTo>
                <a:cubicBezTo>
                  <a:pt x="1654596" y="2764950"/>
                  <a:pt x="1631514" y="2770640"/>
                  <a:pt x="1608772" y="2777508"/>
                </a:cubicBezTo>
                <a:cubicBezTo>
                  <a:pt x="1592453" y="2794018"/>
                  <a:pt x="1576578" y="2811513"/>
                  <a:pt x="1561147" y="2829990"/>
                </a:cubicBezTo>
                <a:cubicBezTo>
                  <a:pt x="1578007" y="2825800"/>
                  <a:pt x="1594675" y="2823704"/>
                  <a:pt x="1611535" y="2822180"/>
                </a:cubicBezTo>
                <a:close/>
                <a:moveTo>
                  <a:pt x="1643729" y="2820561"/>
                </a:moveTo>
                <a:cubicBezTo>
                  <a:pt x="1672304" y="2817799"/>
                  <a:pt x="1700879" y="2814751"/>
                  <a:pt x="1729454" y="2811607"/>
                </a:cubicBezTo>
                <a:cubicBezTo>
                  <a:pt x="1741202" y="2788557"/>
                  <a:pt x="1753330" y="2766332"/>
                  <a:pt x="1765840" y="2744932"/>
                </a:cubicBezTo>
                <a:cubicBezTo>
                  <a:pt x="1743361" y="2748933"/>
                  <a:pt x="1720882" y="2752838"/>
                  <a:pt x="1698212" y="2756553"/>
                </a:cubicBezTo>
                <a:lnTo>
                  <a:pt x="1687544" y="2758553"/>
                </a:lnTo>
                <a:cubicBezTo>
                  <a:pt x="1672876" y="2777286"/>
                  <a:pt x="1658398" y="2797447"/>
                  <a:pt x="1644110" y="2819037"/>
                </a:cubicBezTo>
                <a:close/>
                <a:moveTo>
                  <a:pt x="1696784" y="2750552"/>
                </a:moveTo>
                <a:cubicBezTo>
                  <a:pt x="1721262" y="2746457"/>
                  <a:pt x="1745552" y="2742266"/>
                  <a:pt x="1769840" y="2737979"/>
                </a:cubicBezTo>
                <a:cubicBezTo>
                  <a:pt x="1782540" y="2716834"/>
                  <a:pt x="1795653" y="2696577"/>
                  <a:pt x="1809179" y="2677210"/>
                </a:cubicBezTo>
                <a:lnTo>
                  <a:pt x="1783937" y="2683591"/>
                </a:lnTo>
                <a:cubicBezTo>
                  <a:pt x="1768983" y="2687211"/>
                  <a:pt x="1754219" y="2691497"/>
                  <a:pt x="1739741" y="2696164"/>
                </a:cubicBezTo>
                <a:cubicBezTo>
                  <a:pt x="1723612" y="2713500"/>
                  <a:pt x="1708055" y="2731852"/>
                  <a:pt x="1693069" y="2751219"/>
                </a:cubicBezTo>
                <a:close/>
                <a:moveTo>
                  <a:pt x="1778032" y="2736455"/>
                </a:moveTo>
                <a:cubicBezTo>
                  <a:pt x="1807496" y="2731121"/>
                  <a:pt x="1836769" y="2725597"/>
                  <a:pt x="1865852" y="2719881"/>
                </a:cubicBezTo>
                <a:cubicBezTo>
                  <a:pt x="1876806" y="2696926"/>
                  <a:pt x="1888141" y="2674733"/>
                  <a:pt x="1899856" y="2653206"/>
                </a:cubicBezTo>
                <a:cubicBezTo>
                  <a:pt x="1872868" y="2660446"/>
                  <a:pt x="1845818" y="2667558"/>
                  <a:pt x="1818704" y="2674543"/>
                </a:cubicBezTo>
                <a:cubicBezTo>
                  <a:pt x="1804988" y="2693276"/>
                  <a:pt x="1791557" y="2713437"/>
                  <a:pt x="1778412" y="2735026"/>
                </a:cubicBezTo>
                <a:close/>
                <a:moveTo>
                  <a:pt x="1904238" y="2645682"/>
                </a:moveTo>
                <a:cubicBezTo>
                  <a:pt x="1916049" y="2624727"/>
                  <a:pt x="1928273" y="2604629"/>
                  <a:pt x="1940909" y="2585389"/>
                </a:cubicBezTo>
                <a:cubicBezTo>
                  <a:pt x="1917288" y="2593771"/>
                  <a:pt x="1893284" y="2602153"/>
                  <a:pt x="1869948" y="2610249"/>
                </a:cubicBezTo>
                <a:lnTo>
                  <a:pt x="1868805" y="2610249"/>
                </a:lnTo>
                <a:cubicBezTo>
                  <a:pt x="1853565" y="2627966"/>
                  <a:pt x="1838738" y="2646666"/>
                  <a:pt x="1824323" y="2666351"/>
                </a:cubicBezTo>
                <a:cubicBezTo>
                  <a:pt x="1851374" y="2658795"/>
                  <a:pt x="1878139" y="2651397"/>
                  <a:pt x="1904619" y="2644158"/>
                </a:cubicBezTo>
                <a:close/>
                <a:moveTo>
                  <a:pt x="1912905" y="2643396"/>
                </a:moveTo>
                <a:cubicBezTo>
                  <a:pt x="1942750" y="2635205"/>
                  <a:pt x="1972469" y="2626823"/>
                  <a:pt x="2002059" y="2618250"/>
                </a:cubicBezTo>
                <a:cubicBezTo>
                  <a:pt x="2012538" y="2595009"/>
                  <a:pt x="2023301" y="2572530"/>
                  <a:pt x="2034540" y="2551003"/>
                </a:cubicBezTo>
                <a:cubicBezTo>
                  <a:pt x="2006726" y="2561481"/>
                  <a:pt x="1978850" y="2571736"/>
                  <a:pt x="1950910" y="2581769"/>
                </a:cubicBezTo>
                <a:cubicBezTo>
                  <a:pt x="1938020" y="2600375"/>
                  <a:pt x="1925446" y="2620409"/>
                  <a:pt x="1913191" y="2641872"/>
                </a:cubicBezTo>
                <a:close/>
                <a:moveTo>
                  <a:pt x="2039016" y="2542526"/>
                </a:moveTo>
                <a:cubicBezTo>
                  <a:pt x="2050161" y="2521666"/>
                  <a:pt x="2061686" y="2501473"/>
                  <a:pt x="2073497" y="2482233"/>
                </a:cubicBezTo>
                <a:cubicBezTo>
                  <a:pt x="2048097" y="2494235"/>
                  <a:pt x="2022698" y="2506109"/>
                  <a:pt x="1997297" y="2517857"/>
                </a:cubicBezTo>
                <a:cubicBezTo>
                  <a:pt x="1983264" y="2535319"/>
                  <a:pt x="1969675" y="2553639"/>
                  <a:pt x="1956531" y="2572815"/>
                </a:cubicBezTo>
                <a:cubicBezTo>
                  <a:pt x="1984724" y="2561386"/>
                  <a:pt x="2012156" y="2551289"/>
                  <a:pt x="2039398" y="2541002"/>
                </a:cubicBezTo>
                <a:close/>
                <a:moveTo>
                  <a:pt x="2048541" y="2539097"/>
                </a:moveTo>
                <a:cubicBezTo>
                  <a:pt x="2078514" y="2527794"/>
                  <a:pt x="2108390" y="2516238"/>
                  <a:pt x="2138172" y="2504426"/>
                </a:cubicBezTo>
                <a:cubicBezTo>
                  <a:pt x="2148269" y="2480709"/>
                  <a:pt x="2158651" y="2457849"/>
                  <a:pt x="2169510" y="2435846"/>
                </a:cubicBezTo>
                <a:cubicBezTo>
                  <a:pt x="2141315" y="2449753"/>
                  <a:pt x="2113057" y="2463501"/>
                  <a:pt x="2084737" y="2477089"/>
                </a:cubicBezTo>
                <a:cubicBezTo>
                  <a:pt x="2071974" y="2495885"/>
                  <a:pt x="2059877" y="2516047"/>
                  <a:pt x="2048446" y="2537573"/>
                </a:cubicBezTo>
                <a:close/>
                <a:moveTo>
                  <a:pt x="2174177" y="2426512"/>
                </a:moveTo>
                <a:cubicBezTo>
                  <a:pt x="2185035" y="2404985"/>
                  <a:pt x="2196274" y="2384411"/>
                  <a:pt x="2207894" y="2364599"/>
                </a:cubicBezTo>
                <a:cubicBezTo>
                  <a:pt x="2181860" y="2380474"/>
                  <a:pt x="2155857" y="2396349"/>
                  <a:pt x="2129885" y="2412224"/>
                </a:cubicBezTo>
                <a:cubicBezTo>
                  <a:pt x="2116550" y="2429750"/>
                  <a:pt x="2103691" y="2448038"/>
                  <a:pt x="2091213" y="2467279"/>
                </a:cubicBezTo>
                <a:cubicBezTo>
                  <a:pt x="2118582" y="2452737"/>
                  <a:pt x="2146205" y="2438641"/>
                  <a:pt x="2174081" y="2424988"/>
                </a:cubicBezTo>
                <a:close/>
                <a:moveTo>
                  <a:pt x="2183702" y="2421844"/>
                </a:moveTo>
                <a:cubicBezTo>
                  <a:pt x="2213229" y="2407176"/>
                  <a:pt x="2242756" y="2392349"/>
                  <a:pt x="2272284" y="2377363"/>
                </a:cubicBezTo>
                <a:cubicBezTo>
                  <a:pt x="2281809" y="2352693"/>
                  <a:pt x="2292476" y="2328976"/>
                  <a:pt x="2303240" y="2306021"/>
                </a:cubicBezTo>
                <a:cubicBezTo>
                  <a:pt x="2275237" y="2323483"/>
                  <a:pt x="2247297" y="2340691"/>
                  <a:pt x="2219420" y="2357646"/>
                </a:cubicBezTo>
                <a:cubicBezTo>
                  <a:pt x="2206975" y="2377077"/>
                  <a:pt x="2195005" y="2398095"/>
                  <a:pt x="2183511" y="2420701"/>
                </a:cubicBezTo>
                <a:close/>
                <a:moveTo>
                  <a:pt x="2308288" y="2295448"/>
                </a:moveTo>
                <a:cubicBezTo>
                  <a:pt x="2319338" y="2272461"/>
                  <a:pt x="2330863" y="2250458"/>
                  <a:pt x="2342864" y="2229439"/>
                </a:cubicBezTo>
                <a:lnTo>
                  <a:pt x="2331530" y="2237917"/>
                </a:lnTo>
                <a:lnTo>
                  <a:pt x="2266664" y="2286875"/>
                </a:lnTo>
                <a:cubicBezTo>
                  <a:pt x="2252949" y="2305925"/>
                  <a:pt x="2239613" y="2324975"/>
                  <a:pt x="2226850" y="2345740"/>
                </a:cubicBezTo>
                <a:cubicBezTo>
                  <a:pt x="2253710" y="2327642"/>
                  <a:pt x="2280856" y="2310783"/>
                  <a:pt x="2308098" y="2293924"/>
                </a:cubicBezTo>
                <a:close/>
                <a:moveTo>
                  <a:pt x="2318385" y="2289161"/>
                </a:moveTo>
                <a:cubicBezTo>
                  <a:pt x="2346960" y="2271635"/>
                  <a:pt x="2374963" y="2253919"/>
                  <a:pt x="2403538" y="2236107"/>
                </a:cubicBezTo>
                <a:cubicBezTo>
                  <a:pt x="2413507" y="2209754"/>
                  <a:pt x="2423986" y="2184354"/>
                  <a:pt x="2434971" y="2159907"/>
                </a:cubicBezTo>
                <a:lnTo>
                  <a:pt x="2355913" y="2219534"/>
                </a:lnTo>
                <a:cubicBezTo>
                  <a:pt x="2342706" y="2240615"/>
                  <a:pt x="2330132" y="2263222"/>
                  <a:pt x="2318195" y="2287351"/>
                </a:cubicBezTo>
                <a:close/>
                <a:moveTo>
                  <a:pt x="2440686" y="2147715"/>
                </a:moveTo>
                <a:cubicBezTo>
                  <a:pt x="2449354" y="2128665"/>
                  <a:pt x="2458212" y="2110853"/>
                  <a:pt x="2467546" y="2093327"/>
                </a:cubicBezTo>
                <a:lnTo>
                  <a:pt x="2478405" y="2073039"/>
                </a:lnTo>
                <a:cubicBezTo>
                  <a:pt x="2455926" y="2093423"/>
                  <a:pt x="2433700" y="2113806"/>
                  <a:pt x="2411730" y="2134189"/>
                </a:cubicBezTo>
                <a:lnTo>
                  <a:pt x="2387537" y="2169813"/>
                </a:lnTo>
                <a:cubicBezTo>
                  <a:pt x="2379854" y="2181243"/>
                  <a:pt x="2372329" y="2192990"/>
                  <a:pt x="2364963" y="2205055"/>
                </a:cubicBezTo>
                <a:cubicBezTo>
                  <a:pt x="2389854" y="2184926"/>
                  <a:pt x="2415032" y="2165304"/>
                  <a:pt x="2440495" y="2146191"/>
                </a:cubicBezTo>
                <a:close/>
                <a:moveTo>
                  <a:pt x="2473167" y="2096375"/>
                </a:moveTo>
                <a:cubicBezTo>
                  <a:pt x="2465737" y="2110377"/>
                  <a:pt x="2458402" y="2124950"/>
                  <a:pt x="2451354" y="2139619"/>
                </a:cubicBezTo>
                <a:cubicBezTo>
                  <a:pt x="2477579" y="2119870"/>
                  <a:pt x="2503901" y="2100185"/>
                  <a:pt x="2530317" y="2080563"/>
                </a:cubicBezTo>
                <a:cubicBezTo>
                  <a:pt x="2537651" y="2059990"/>
                  <a:pt x="2545270" y="2039892"/>
                  <a:pt x="2553176" y="2020461"/>
                </a:cubicBezTo>
                <a:lnTo>
                  <a:pt x="2562701" y="1997410"/>
                </a:lnTo>
                <a:cubicBezTo>
                  <a:pt x="2539079" y="2018366"/>
                  <a:pt x="2515616" y="2039352"/>
                  <a:pt x="2492312" y="2060371"/>
                </a:cubicBezTo>
                <a:cubicBezTo>
                  <a:pt x="2485644" y="2070944"/>
                  <a:pt x="2479263" y="2082945"/>
                  <a:pt x="2472976" y="2094851"/>
                </a:cubicBezTo>
                <a:close/>
                <a:moveTo>
                  <a:pt x="2568417" y="1984075"/>
                </a:moveTo>
                <a:cubicBezTo>
                  <a:pt x="2579560" y="1957405"/>
                  <a:pt x="2590800" y="1931307"/>
                  <a:pt x="2602134" y="1905494"/>
                </a:cubicBezTo>
                <a:cubicBezTo>
                  <a:pt x="2582068" y="1926766"/>
                  <a:pt x="2562257" y="1947944"/>
                  <a:pt x="2542698" y="1969026"/>
                </a:cubicBezTo>
                <a:cubicBezTo>
                  <a:pt x="2528475" y="1994426"/>
                  <a:pt x="2514727" y="2019318"/>
                  <a:pt x="2501456" y="2043702"/>
                </a:cubicBezTo>
                <a:cubicBezTo>
                  <a:pt x="2523426" y="2022811"/>
                  <a:pt x="2545652" y="2002427"/>
                  <a:pt x="2568131" y="1982551"/>
                </a:cubicBezTo>
                <a:close/>
                <a:moveTo>
                  <a:pt x="2579275" y="1974550"/>
                </a:moveTo>
                <a:cubicBezTo>
                  <a:pt x="2602516" y="1954167"/>
                  <a:pt x="2626042" y="1933688"/>
                  <a:pt x="2649664" y="1913400"/>
                </a:cubicBezTo>
                <a:cubicBezTo>
                  <a:pt x="2658809" y="1884317"/>
                  <a:pt x="2668079" y="1855742"/>
                  <a:pt x="2677477" y="1827675"/>
                </a:cubicBezTo>
                <a:cubicBezTo>
                  <a:pt x="2656332" y="1849011"/>
                  <a:pt x="2635536" y="1870411"/>
                  <a:pt x="2615088" y="1891873"/>
                </a:cubicBezTo>
                <a:cubicBezTo>
                  <a:pt x="2602897" y="1917972"/>
                  <a:pt x="2590863" y="1945023"/>
                  <a:pt x="2578989" y="1973026"/>
                </a:cubicBezTo>
                <a:close/>
                <a:moveTo>
                  <a:pt x="2682049" y="1814245"/>
                </a:moveTo>
                <a:cubicBezTo>
                  <a:pt x="2691193" y="1787321"/>
                  <a:pt x="2700496" y="1760904"/>
                  <a:pt x="2709958" y="1734997"/>
                </a:cubicBezTo>
                <a:cubicBezTo>
                  <a:pt x="2692337" y="1755952"/>
                  <a:pt x="2675191" y="1777097"/>
                  <a:pt x="2658237" y="1798148"/>
                </a:cubicBezTo>
                <a:cubicBezTo>
                  <a:pt x="2646235" y="1823294"/>
                  <a:pt x="2634424" y="1848821"/>
                  <a:pt x="2622709" y="1874919"/>
                </a:cubicBezTo>
                <a:cubicBezTo>
                  <a:pt x="2641949" y="1853583"/>
                  <a:pt x="2661634" y="1832819"/>
                  <a:pt x="2681763" y="1812625"/>
                </a:cubicBezTo>
                <a:close/>
                <a:moveTo>
                  <a:pt x="2692146" y="1804148"/>
                </a:moveTo>
                <a:cubicBezTo>
                  <a:pt x="2713038" y="1783257"/>
                  <a:pt x="2734246" y="1762492"/>
                  <a:pt x="2755773" y="1741854"/>
                </a:cubicBezTo>
                <a:cubicBezTo>
                  <a:pt x="2763107" y="1712423"/>
                  <a:pt x="2770632" y="1683657"/>
                  <a:pt x="2778442" y="1655273"/>
                </a:cubicBezTo>
                <a:cubicBezTo>
                  <a:pt x="2759392" y="1676989"/>
                  <a:pt x="2740533" y="1698802"/>
                  <a:pt x="2721864" y="1720709"/>
                </a:cubicBezTo>
                <a:cubicBezTo>
                  <a:pt x="2711482" y="1746427"/>
                  <a:pt x="2701576" y="1774144"/>
                  <a:pt x="2691860" y="1802529"/>
                </a:cubicBezTo>
                <a:close/>
                <a:moveTo>
                  <a:pt x="2782252" y="1641366"/>
                </a:moveTo>
                <a:cubicBezTo>
                  <a:pt x="2789873" y="1614124"/>
                  <a:pt x="2797778" y="1587264"/>
                  <a:pt x="2805779" y="1560880"/>
                </a:cubicBezTo>
                <a:cubicBezTo>
                  <a:pt x="2789682" y="1582406"/>
                  <a:pt x="2773870" y="1603933"/>
                  <a:pt x="2758154" y="1625554"/>
                </a:cubicBezTo>
                <a:cubicBezTo>
                  <a:pt x="2747994" y="1650954"/>
                  <a:pt x="2737961" y="1676831"/>
                  <a:pt x="2728056" y="1703183"/>
                </a:cubicBezTo>
                <a:cubicBezTo>
                  <a:pt x="2745772" y="1681466"/>
                  <a:pt x="2763742" y="1660289"/>
                  <a:pt x="2781966" y="1639651"/>
                </a:cubicBezTo>
                <a:close/>
                <a:moveTo>
                  <a:pt x="2791777" y="1630888"/>
                </a:moveTo>
                <a:cubicBezTo>
                  <a:pt x="2810446" y="1610124"/>
                  <a:pt x="2829496" y="1589518"/>
                  <a:pt x="2848927" y="1569071"/>
                </a:cubicBezTo>
                <a:cubicBezTo>
                  <a:pt x="2854642" y="1539734"/>
                  <a:pt x="2860643" y="1510874"/>
                  <a:pt x="2866930" y="1482489"/>
                </a:cubicBezTo>
                <a:cubicBezTo>
                  <a:pt x="2849975" y="1503539"/>
                  <a:pt x="2833402" y="1524590"/>
                  <a:pt x="2817305" y="1545830"/>
                </a:cubicBezTo>
                <a:cubicBezTo>
                  <a:pt x="2808541" y="1572024"/>
                  <a:pt x="2799683" y="1600313"/>
                  <a:pt x="2791491" y="1629269"/>
                </a:cubicBezTo>
                <a:close/>
                <a:moveTo>
                  <a:pt x="2869788" y="1468963"/>
                </a:moveTo>
                <a:cubicBezTo>
                  <a:pt x="2875756" y="1442484"/>
                  <a:pt x="2882107" y="1416417"/>
                  <a:pt x="2888838" y="1390763"/>
                </a:cubicBezTo>
                <a:cubicBezTo>
                  <a:pt x="2875216" y="1410956"/>
                  <a:pt x="2861691" y="1431435"/>
                  <a:pt x="2848261" y="1452390"/>
                </a:cubicBezTo>
                <a:cubicBezTo>
                  <a:pt x="2839624" y="1477409"/>
                  <a:pt x="2831180" y="1502809"/>
                  <a:pt x="2822924" y="1528590"/>
                </a:cubicBezTo>
                <a:cubicBezTo>
                  <a:pt x="2837689" y="1506778"/>
                  <a:pt x="2853404" y="1487251"/>
                  <a:pt x="2869502" y="1466963"/>
                </a:cubicBezTo>
                <a:close/>
                <a:moveTo>
                  <a:pt x="2875693" y="1471916"/>
                </a:moveTo>
                <a:cubicBezTo>
                  <a:pt x="2869120" y="1500967"/>
                  <a:pt x="2862834" y="1530685"/>
                  <a:pt x="2856643" y="1560880"/>
                </a:cubicBezTo>
                <a:cubicBezTo>
                  <a:pt x="2876772" y="1539861"/>
                  <a:pt x="2897314" y="1518938"/>
                  <a:pt x="2918270" y="1498110"/>
                </a:cubicBezTo>
                <a:cubicBezTo>
                  <a:pt x="2922080" y="1466995"/>
                  <a:pt x="2926239" y="1436356"/>
                  <a:pt x="2930747" y="1406194"/>
                </a:cubicBezTo>
                <a:cubicBezTo>
                  <a:pt x="2911761" y="1426577"/>
                  <a:pt x="2893250" y="1447818"/>
                  <a:pt x="2875216" y="1469916"/>
                </a:cubicBezTo>
                <a:close/>
                <a:moveTo>
                  <a:pt x="2854642" y="1572500"/>
                </a:moveTo>
                <a:cubicBezTo>
                  <a:pt x="2848737" y="1602885"/>
                  <a:pt x="2843213" y="1633746"/>
                  <a:pt x="2837878" y="1665274"/>
                </a:cubicBezTo>
                <a:cubicBezTo>
                  <a:pt x="2860485" y="1644700"/>
                  <a:pt x="2883439" y="1624253"/>
                  <a:pt x="2906745" y="1603933"/>
                </a:cubicBezTo>
                <a:cubicBezTo>
                  <a:pt x="2909888" y="1571548"/>
                  <a:pt x="2913507" y="1539734"/>
                  <a:pt x="2917317" y="1508683"/>
                </a:cubicBezTo>
                <a:cubicBezTo>
                  <a:pt x="2895600" y="1528368"/>
                  <a:pt x="2874613" y="1548974"/>
                  <a:pt x="2854357" y="1570500"/>
                </a:cubicBezTo>
                <a:close/>
                <a:moveTo>
                  <a:pt x="2904458" y="1706707"/>
                </a:moveTo>
                <a:cubicBezTo>
                  <a:pt x="2929858" y="1687086"/>
                  <a:pt x="2955830" y="1667623"/>
                  <a:pt x="2982373" y="1648319"/>
                </a:cubicBezTo>
                <a:cubicBezTo>
                  <a:pt x="2982754" y="1613902"/>
                  <a:pt x="2983452" y="1579993"/>
                  <a:pt x="2984468" y="1546592"/>
                </a:cubicBezTo>
                <a:cubicBezTo>
                  <a:pt x="2960211" y="1566595"/>
                  <a:pt x="2936335" y="1586756"/>
                  <a:pt x="2912840" y="1607076"/>
                </a:cubicBezTo>
                <a:cubicBezTo>
                  <a:pt x="2909475" y="1638445"/>
                  <a:pt x="2906459" y="1670988"/>
                  <a:pt x="2903791" y="1704707"/>
                </a:cubicBezTo>
                <a:close/>
                <a:moveTo>
                  <a:pt x="2982468" y="1768430"/>
                </a:moveTo>
                <a:cubicBezTo>
                  <a:pt x="2953702" y="1787480"/>
                  <a:pt x="2925127" y="1806530"/>
                  <a:pt x="2896743" y="1825580"/>
                </a:cubicBezTo>
                <a:cubicBezTo>
                  <a:pt x="2895092" y="1860251"/>
                  <a:pt x="2893885" y="1895175"/>
                  <a:pt x="2893124" y="1930355"/>
                </a:cubicBezTo>
                <a:cubicBezTo>
                  <a:pt x="2923223" y="1911939"/>
                  <a:pt x="2953576" y="1893556"/>
                  <a:pt x="2984182" y="1875204"/>
                </a:cubicBezTo>
                <a:cubicBezTo>
                  <a:pt x="2983325" y="1837295"/>
                  <a:pt x="2982563" y="1801576"/>
                  <a:pt x="2982182" y="1766429"/>
                </a:cubicBezTo>
                <a:close/>
                <a:moveTo>
                  <a:pt x="2896743" y="1729187"/>
                </a:moveTo>
                <a:cubicBezTo>
                  <a:pt x="2896743" y="1726234"/>
                  <a:pt x="2896743" y="1723281"/>
                  <a:pt x="2897409" y="1720423"/>
                </a:cubicBezTo>
                <a:cubicBezTo>
                  <a:pt x="2871375" y="1740426"/>
                  <a:pt x="2845689" y="1760556"/>
                  <a:pt x="2820352" y="1780812"/>
                </a:cubicBezTo>
                <a:cubicBezTo>
                  <a:pt x="2819305" y="1788146"/>
                  <a:pt x="2818257" y="1795576"/>
                  <a:pt x="2817305" y="1803005"/>
                </a:cubicBezTo>
                <a:cubicBezTo>
                  <a:pt x="2813876" y="1827389"/>
                  <a:pt x="2810701" y="1853170"/>
                  <a:pt x="2807780" y="1880348"/>
                </a:cubicBezTo>
                <a:cubicBezTo>
                  <a:pt x="2835403" y="1860917"/>
                  <a:pt x="2863342" y="1841550"/>
                  <a:pt x="2891599" y="1822246"/>
                </a:cubicBezTo>
                <a:cubicBezTo>
                  <a:pt x="2892551" y="1788146"/>
                  <a:pt x="2894044" y="1756459"/>
                  <a:pt x="2896076" y="1727186"/>
                </a:cubicBezTo>
                <a:close/>
                <a:moveTo>
                  <a:pt x="2783967" y="2338120"/>
                </a:moveTo>
                <a:cubicBezTo>
                  <a:pt x="2783967" y="2373363"/>
                  <a:pt x="2784285" y="2409843"/>
                  <a:pt x="2784920" y="2447562"/>
                </a:cubicBezTo>
                <a:cubicBezTo>
                  <a:pt x="2822512" y="2432512"/>
                  <a:pt x="2860135" y="2417082"/>
                  <a:pt x="2897791" y="2401271"/>
                </a:cubicBezTo>
                <a:cubicBezTo>
                  <a:pt x="2895505" y="2362789"/>
                  <a:pt x="2893600" y="2325515"/>
                  <a:pt x="2892076" y="2289447"/>
                </a:cubicBezTo>
                <a:cubicBezTo>
                  <a:pt x="2855436" y="2304687"/>
                  <a:pt x="2819178" y="2320244"/>
                  <a:pt x="2783300" y="2336119"/>
                </a:cubicBezTo>
                <a:close/>
                <a:moveTo>
                  <a:pt x="2785015" y="2454325"/>
                </a:moveTo>
                <a:cubicBezTo>
                  <a:pt x="2785714" y="2490583"/>
                  <a:pt x="2786793" y="2528016"/>
                  <a:pt x="2788253" y="2566625"/>
                </a:cubicBezTo>
                <a:cubicBezTo>
                  <a:pt x="2827496" y="2552337"/>
                  <a:pt x="2866676" y="2537478"/>
                  <a:pt x="2905791" y="2522048"/>
                </a:cubicBezTo>
                <a:cubicBezTo>
                  <a:pt x="2902935" y="2482995"/>
                  <a:pt x="2900394" y="2444895"/>
                  <a:pt x="2898172" y="2407748"/>
                </a:cubicBezTo>
                <a:cubicBezTo>
                  <a:pt x="2860008" y="2422733"/>
                  <a:pt x="2822067" y="2437592"/>
                  <a:pt x="2784348" y="2452325"/>
                </a:cubicBezTo>
                <a:close/>
                <a:moveTo>
                  <a:pt x="2788444" y="2573292"/>
                </a:moveTo>
                <a:cubicBezTo>
                  <a:pt x="2789904" y="2609995"/>
                  <a:pt x="2791651" y="2647714"/>
                  <a:pt x="2793682" y="2686449"/>
                </a:cubicBezTo>
                <a:cubicBezTo>
                  <a:pt x="2834640" y="2672797"/>
                  <a:pt x="2875343" y="2658446"/>
                  <a:pt x="2915793" y="2643396"/>
                </a:cubicBezTo>
                <a:cubicBezTo>
                  <a:pt x="2912237" y="2604153"/>
                  <a:pt x="2909062" y="2566053"/>
                  <a:pt x="2906268" y="2529096"/>
                </a:cubicBezTo>
                <a:cubicBezTo>
                  <a:pt x="2866517" y="2543003"/>
                  <a:pt x="2827019" y="2557068"/>
                  <a:pt x="2787776" y="2571292"/>
                </a:cubicBezTo>
                <a:close/>
                <a:moveTo>
                  <a:pt x="2794063" y="2693116"/>
                </a:moveTo>
                <a:cubicBezTo>
                  <a:pt x="2796159" y="2730581"/>
                  <a:pt x="2798635" y="2769094"/>
                  <a:pt x="2801493" y="2808655"/>
                </a:cubicBezTo>
                <a:cubicBezTo>
                  <a:pt x="2843974" y="2795510"/>
                  <a:pt x="2886075" y="2781572"/>
                  <a:pt x="2927795" y="2766840"/>
                </a:cubicBezTo>
                <a:cubicBezTo>
                  <a:pt x="2923667" y="2726962"/>
                  <a:pt x="2919888" y="2688005"/>
                  <a:pt x="2916459" y="2649968"/>
                </a:cubicBezTo>
                <a:cubicBezTo>
                  <a:pt x="2875216" y="2663018"/>
                  <a:pt x="2834354" y="2677876"/>
                  <a:pt x="2793397" y="2691116"/>
                </a:cubicBezTo>
                <a:close/>
                <a:moveTo>
                  <a:pt x="2801970" y="2815131"/>
                </a:moveTo>
                <a:cubicBezTo>
                  <a:pt x="2804636" y="2852723"/>
                  <a:pt x="2807811" y="2891268"/>
                  <a:pt x="2811495" y="2930765"/>
                </a:cubicBezTo>
                <a:cubicBezTo>
                  <a:pt x="2855372" y="2918065"/>
                  <a:pt x="2898838" y="2904413"/>
                  <a:pt x="2941891" y="2889808"/>
                </a:cubicBezTo>
                <a:cubicBezTo>
                  <a:pt x="2937256" y="2850120"/>
                  <a:pt x="2932939" y="2811290"/>
                  <a:pt x="2928938" y="2773317"/>
                </a:cubicBezTo>
                <a:cubicBezTo>
                  <a:pt x="2885980" y="2786080"/>
                  <a:pt x="2843879" y="2799987"/>
                  <a:pt x="2801302" y="2813132"/>
                </a:cubicBezTo>
                <a:close/>
                <a:moveTo>
                  <a:pt x="2811495" y="2937147"/>
                </a:moveTo>
                <a:cubicBezTo>
                  <a:pt x="2814797" y="2975691"/>
                  <a:pt x="2818511" y="3015093"/>
                  <a:pt x="2822638" y="3055352"/>
                </a:cubicBezTo>
                <a:cubicBezTo>
                  <a:pt x="2867913" y="3042652"/>
                  <a:pt x="2912618" y="3029063"/>
                  <a:pt x="2956751" y="3014585"/>
                </a:cubicBezTo>
                <a:cubicBezTo>
                  <a:pt x="2951480" y="2974262"/>
                  <a:pt x="2946590" y="2934829"/>
                  <a:pt x="2942082" y="2896285"/>
                </a:cubicBezTo>
                <a:cubicBezTo>
                  <a:pt x="2898648" y="2909429"/>
                  <a:pt x="2854960" y="2922352"/>
                  <a:pt x="2811018" y="2935051"/>
                </a:cubicBezTo>
                <a:close/>
                <a:moveTo>
                  <a:pt x="2823306" y="3061829"/>
                </a:moveTo>
                <a:cubicBezTo>
                  <a:pt x="2827243" y="3100501"/>
                  <a:pt x="2831528" y="3139998"/>
                  <a:pt x="2836164" y="3180320"/>
                </a:cubicBezTo>
                <a:cubicBezTo>
                  <a:pt x="2882646" y="3167938"/>
                  <a:pt x="2928556" y="3154381"/>
                  <a:pt x="2973895" y="3139648"/>
                </a:cubicBezTo>
                <a:cubicBezTo>
                  <a:pt x="2968085" y="3099358"/>
                  <a:pt x="2962751" y="3059734"/>
                  <a:pt x="2957608" y="3020967"/>
                </a:cubicBezTo>
                <a:cubicBezTo>
                  <a:pt x="2913030" y="3034302"/>
                  <a:pt x="2868104" y="3047256"/>
                  <a:pt x="2822829" y="3059829"/>
                </a:cubicBezTo>
                <a:close/>
                <a:moveTo>
                  <a:pt x="2836830" y="3186702"/>
                </a:moveTo>
                <a:cubicBezTo>
                  <a:pt x="2841402" y="3225850"/>
                  <a:pt x="2846355" y="3265950"/>
                  <a:pt x="2851404" y="3306717"/>
                </a:cubicBezTo>
                <a:cubicBezTo>
                  <a:pt x="2899220" y="3294525"/>
                  <a:pt x="2946273" y="3280968"/>
                  <a:pt x="2992564" y="3266045"/>
                </a:cubicBezTo>
                <a:cubicBezTo>
                  <a:pt x="2986214" y="3225278"/>
                  <a:pt x="2980278" y="3185273"/>
                  <a:pt x="2974752" y="3146030"/>
                </a:cubicBezTo>
                <a:cubicBezTo>
                  <a:pt x="2929096" y="3159492"/>
                  <a:pt x="2882964" y="3172383"/>
                  <a:pt x="2836355" y="3184702"/>
                </a:cubicBezTo>
                <a:close/>
                <a:moveTo>
                  <a:pt x="2830449" y="3188321"/>
                </a:moveTo>
                <a:cubicBezTo>
                  <a:pt x="2785301" y="3200132"/>
                  <a:pt x="2739517" y="3210800"/>
                  <a:pt x="2693099" y="3220325"/>
                </a:cubicBezTo>
                <a:cubicBezTo>
                  <a:pt x="2696463" y="3259188"/>
                  <a:pt x="2700178" y="3298907"/>
                  <a:pt x="2704243" y="3339483"/>
                </a:cubicBezTo>
                <a:cubicBezTo>
                  <a:pt x="2751931" y="3330339"/>
                  <a:pt x="2798890" y="3319956"/>
                  <a:pt x="2845117" y="3308336"/>
                </a:cubicBezTo>
                <a:cubicBezTo>
                  <a:pt x="2839784" y="3266617"/>
                  <a:pt x="2834735" y="3225945"/>
                  <a:pt x="2829973" y="3186321"/>
                </a:cubicBezTo>
                <a:close/>
                <a:moveTo>
                  <a:pt x="2686621" y="3221564"/>
                </a:moveTo>
                <a:cubicBezTo>
                  <a:pt x="2641092" y="3230835"/>
                  <a:pt x="2594864" y="3238931"/>
                  <a:pt x="2547938" y="3245852"/>
                </a:cubicBezTo>
                <a:cubicBezTo>
                  <a:pt x="2550224" y="3284524"/>
                  <a:pt x="2552795" y="3323703"/>
                  <a:pt x="2555652" y="3363390"/>
                </a:cubicBezTo>
                <a:cubicBezTo>
                  <a:pt x="2603849" y="3357041"/>
                  <a:pt x="2651252" y="3349484"/>
                  <a:pt x="2697861" y="3340721"/>
                </a:cubicBezTo>
                <a:cubicBezTo>
                  <a:pt x="2693289" y="3298525"/>
                  <a:pt x="2689574" y="3258901"/>
                  <a:pt x="2686145" y="3219563"/>
                </a:cubicBezTo>
                <a:close/>
                <a:moveTo>
                  <a:pt x="2686050" y="3215277"/>
                </a:moveTo>
                <a:cubicBezTo>
                  <a:pt x="2682621" y="3175653"/>
                  <a:pt x="2679446" y="3136537"/>
                  <a:pt x="2676525" y="3097929"/>
                </a:cubicBezTo>
                <a:cubicBezTo>
                  <a:pt x="2632076" y="3107517"/>
                  <a:pt x="2587149" y="3116185"/>
                  <a:pt x="2541746" y="3123932"/>
                </a:cubicBezTo>
                <a:cubicBezTo>
                  <a:pt x="2543270" y="3162032"/>
                  <a:pt x="2545144" y="3200545"/>
                  <a:pt x="2547366" y="3239471"/>
                </a:cubicBezTo>
                <a:cubicBezTo>
                  <a:pt x="2594165" y="3231215"/>
                  <a:pt x="2640234" y="3222485"/>
                  <a:pt x="2685573" y="3213277"/>
                </a:cubicBezTo>
                <a:close/>
                <a:moveTo>
                  <a:pt x="2676525" y="3091452"/>
                </a:moveTo>
                <a:cubicBezTo>
                  <a:pt x="2673667" y="3052018"/>
                  <a:pt x="2671159" y="3013157"/>
                  <a:pt x="2669000" y="2974866"/>
                </a:cubicBezTo>
                <a:cubicBezTo>
                  <a:pt x="2625947" y="2985026"/>
                  <a:pt x="2582387" y="2994392"/>
                  <a:pt x="2538317" y="3002965"/>
                </a:cubicBezTo>
                <a:cubicBezTo>
                  <a:pt x="2539207" y="3040620"/>
                  <a:pt x="2540413" y="3078720"/>
                  <a:pt x="2541937" y="3117265"/>
                </a:cubicBezTo>
                <a:cubicBezTo>
                  <a:pt x="2586704" y="3107835"/>
                  <a:pt x="2631472" y="3099167"/>
                  <a:pt x="2675764" y="3089452"/>
                </a:cubicBezTo>
                <a:close/>
                <a:moveTo>
                  <a:pt x="2535936" y="3124980"/>
                </a:moveTo>
                <a:cubicBezTo>
                  <a:pt x="2491486" y="3132409"/>
                  <a:pt x="2446751" y="3138759"/>
                  <a:pt x="2401729" y="3144030"/>
                </a:cubicBezTo>
                <a:cubicBezTo>
                  <a:pt x="2401729" y="3181114"/>
                  <a:pt x="2402364" y="3218706"/>
                  <a:pt x="2403634" y="3256806"/>
                </a:cubicBezTo>
                <a:cubicBezTo>
                  <a:pt x="2450369" y="3252234"/>
                  <a:pt x="2496344" y="3246646"/>
                  <a:pt x="2541555" y="3240042"/>
                </a:cubicBezTo>
                <a:cubicBezTo>
                  <a:pt x="2538603" y="3199370"/>
                  <a:pt x="2536698" y="3160984"/>
                  <a:pt x="2535174" y="3122980"/>
                </a:cubicBezTo>
                <a:close/>
                <a:moveTo>
                  <a:pt x="2535936" y="3118598"/>
                </a:moveTo>
                <a:cubicBezTo>
                  <a:pt x="2534316" y="3079832"/>
                  <a:pt x="2533173" y="3041732"/>
                  <a:pt x="2532221" y="3004298"/>
                </a:cubicBezTo>
                <a:cubicBezTo>
                  <a:pt x="2489359" y="3012585"/>
                  <a:pt x="2446496" y="3020110"/>
                  <a:pt x="2402205" y="3026682"/>
                </a:cubicBezTo>
                <a:cubicBezTo>
                  <a:pt x="2402205" y="3063353"/>
                  <a:pt x="2401634" y="3100501"/>
                  <a:pt x="2402205" y="3138315"/>
                </a:cubicBezTo>
                <a:cubicBezTo>
                  <a:pt x="2446591" y="3130600"/>
                  <a:pt x="2490788" y="3124028"/>
                  <a:pt x="2534888" y="3116598"/>
                </a:cubicBezTo>
                <a:close/>
                <a:moveTo>
                  <a:pt x="2403634" y="2800844"/>
                </a:moveTo>
                <a:cubicBezTo>
                  <a:pt x="2363819" y="2809607"/>
                  <a:pt x="2323814" y="2817831"/>
                  <a:pt x="2283619" y="2825514"/>
                </a:cubicBezTo>
                <a:cubicBezTo>
                  <a:pt x="2280190" y="2858788"/>
                  <a:pt x="2277015" y="2892760"/>
                  <a:pt x="2274094" y="2927432"/>
                </a:cubicBezTo>
                <a:cubicBezTo>
                  <a:pt x="2315940" y="2921081"/>
                  <a:pt x="2357216" y="2914255"/>
                  <a:pt x="2397919" y="2906953"/>
                </a:cubicBezTo>
                <a:cubicBezTo>
                  <a:pt x="2398966" y="2868948"/>
                  <a:pt x="2400491" y="2833515"/>
                  <a:pt x="2402586" y="2798844"/>
                </a:cubicBezTo>
                <a:close/>
                <a:moveTo>
                  <a:pt x="2273999" y="2934194"/>
                </a:moveTo>
                <a:cubicBezTo>
                  <a:pt x="2271427" y="2968103"/>
                  <a:pt x="2269236" y="3002774"/>
                  <a:pt x="2267426" y="3038017"/>
                </a:cubicBezTo>
                <a:lnTo>
                  <a:pt x="2289334" y="3035635"/>
                </a:lnTo>
                <a:cubicBezTo>
                  <a:pt x="2325212" y="3031318"/>
                  <a:pt x="2360740" y="3026523"/>
                  <a:pt x="2395919" y="3021253"/>
                </a:cubicBezTo>
                <a:cubicBezTo>
                  <a:pt x="2395919" y="3018586"/>
                  <a:pt x="2395919" y="3015823"/>
                  <a:pt x="2395919" y="3013061"/>
                </a:cubicBezTo>
                <a:cubicBezTo>
                  <a:pt x="2396395" y="2979438"/>
                  <a:pt x="2397251" y="2946386"/>
                  <a:pt x="2398300" y="2913716"/>
                </a:cubicBezTo>
                <a:cubicBezTo>
                  <a:pt x="2356643" y="2919621"/>
                  <a:pt x="2314861" y="2925685"/>
                  <a:pt x="2272951" y="2931908"/>
                </a:cubicBezTo>
                <a:close/>
                <a:moveTo>
                  <a:pt x="2395824" y="3027730"/>
                </a:moveTo>
                <a:cubicBezTo>
                  <a:pt x="2360962" y="3032937"/>
                  <a:pt x="2325720" y="3037667"/>
                  <a:pt x="2290095" y="3041922"/>
                </a:cubicBezTo>
                <a:lnTo>
                  <a:pt x="2267141" y="3044494"/>
                </a:lnTo>
                <a:cubicBezTo>
                  <a:pt x="2267141" y="3047256"/>
                  <a:pt x="2267141" y="3049923"/>
                  <a:pt x="2267141" y="3052685"/>
                </a:cubicBezTo>
                <a:cubicBezTo>
                  <a:pt x="2265616" y="3085356"/>
                  <a:pt x="2264378" y="3118694"/>
                  <a:pt x="2263426" y="3152412"/>
                </a:cubicBezTo>
                <a:cubicBezTo>
                  <a:pt x="2308288" y="3148793"/>
                  <a:pt x="2352484" y="3144506"/>
                  <a:pt x="2396013" y="3139172"/>
                </a:cubicBezTo>
                <a:cubicBezTo>
                  <a:pt x="2394204" y="3099072"/>
                  <a:pt x="2394395" y="3062020"/>
                  <a:pt x="2394776" y="3025444"/>
                </a:cubicBezTo>
                <a:close/>
                <a:moveTo>
                  <a:pt x="2395824" y="3145554"/>
                </a:moveTo>
                <a:cubicBezTo>
                  <a:pt x="2352198" y="3150888"/>
                  <a:pt x="2307749" y="3155301"/>
                  <a:pt x="2262474" y="3158794"/>
                </a:cubicBezTo>
                <a:cubicBezTo>
                  <a:pt x="2261521" y="3194671"/>
                  <a:pt x="2260918" y="3231247"/>
                  <a:pt x="2260663" y="3268522"/>
                </a:cubicBezTo>
                <a:cubicBezTo>
                  <a:pt x="2306955" y="3265982"/>
                  <a:pt x="2352516" y="3262553"/>
                  <a:pt x="2397347" y="3258235"/>
                </a:cubicBezTo>
                <a:cubicBezTo>
                  <a:pt x="2395633" y="3217849"/>
                  <a:pt x="2394870" y="3180225"/>
                  <a:pt x="2394585" y="3143268"/>
                </a:cubicBezTo>
                <a:close/>
                <a:moveTo>
                  <a:pt x="2261235" y="3038779"/>
                </a:moveTo>
                <a:cubicBezTo>
                  <a:pt x="2263013" y="3003536"/>
                  <a:pt x="2265172" y="2968992"/>
                  <a:pt x="2267712" y="2935147"/>
                </a:cubicBezTo>
                <a:cubicBezTo>
                  <a:pt x="2227326" y="2940957"/>
                  <a:pt x="2186559" y="2946386"/>
                  <a:pt x="2145316" y="2951053"/>
                </a:cubicBezTo>
                <a:cubicBezTo>
                  <a:pt x="2141505" y="2983534"/>
                  <a:pt x="2137886" y="3016776"/>
                  <a:pt x="2134743" y="3050685"/>
                </a:cubicBezTo>
                <a:cubicBezTo>
                  <a:pt x="2176653" y="3045859"/>
                  <a:pt x="2218404" y="3041128"/>
                  <a:pt x="2259997" y="3036493"/>
                </a:cubicBezTo>
                <a:close/>
                <a:moveTo>
                  <a:pt x="2138838" y="2951816"/>
                </a:moveTo>
                <a:cubicBezTo>
                  <a:pt x="2099406" y="2956292"/>
                  <a:pt x="2059495" y="2960102"/>
                  <a:pt x="2019205" y="2963531"/>
                </a:cubicBezTo>
                <a:cubicBezTo>
                  <a:pt x="2013998" y="2994519"/>
                  <a:pt x="2009140" y="3026269"/>
                  <a:pt x="2004631" y="3058781"/>
                </a:cubicBezTo>
                <a:cubicBezTo>
                  <a:pt x="2046415" y="3056876"/>
                  <a:pt x="2087689" y="3054431"/>
                  <a:pt x="2128456" y="3051447"/>
                </a:cubicBezTo>
                <a:cubicBezTo>
                  <a:pt x="2130997" y="3015951"/>
                  <a:pt x="2134044" y="2981978"/>
                  <a:pt x="2137601" y="2949530"/>
                </a:cubicBezTo>
                <a:close/>
                <a:moveTo>
                  <a:pt x="1997297" y="3065163"/>
                </a:moveTo>
                <a:cubicBezTo>
                  <a:pt x="1957674" y="3066877"/>
                  <a:pt x="1917477" y="3068021"/>
                  <a:pt x="1876711" y="3068592"/>
                </a:cubicBezTo>
                <a:cubicBezTo>
                  <a:pt x="1870932" y="3099453"/>
                  <a:pt x="1865535" y="3131012"/>
                  <a:pt x="1860518" y="3163271"/>
                </a:cubicBezTo>
                <a:cubicBezTo>
                  <a:pt x="1902746" y="3164223"/>
                  <a:pt x="1944307" y="3164572"/>
                  <a:pt x="1985201" y="3164318"/>
                </a:cubicBezTo>
                <a:cubicBezTo>
                  <a:pt x="1986407" y="3153142"/>
                  <a:pt x="1987645" y="3142094"/>
                  <a:pt x="1988915" y="3131171"/>
                </a:cubicBezTo>
                <a:cubicBezTo>
                  <a:pt x="1990344" y="3106501"/>
                  <a:pt x="1993106" y="3084594"/>
                  <a:pt x="1996058" y="3062877"/>
                </a:cubicBezTo>
                <a:close/>
                <a:moveTo>
                  <a:pt x="1859470" y="3169938"/>
                </a:moveTo>
                <a:lnTo>
                  <a:pt x="1859470" y="3171748"/>
                </a:lnTo>
                <a:cubicBezTo>
                  <a:pt x="1854708" y="3202990"/>
                  <a:pt x="1850294" y="3234740"/>
                  <a:pt x="1846230" y="3266998"/>
                </a:cubicBezTo>
                <a:cubicBezTo>
                  <a:pt x="1889982" y="3269411"/>
                  <a:pt x="1933003" y="3271094"/>
                  <a:pt x="1975295" y="3272046"/>
                </a:cubicBezTo>
                <a:cubicBezTo>
                  <a:pt x="1978057" y="3237566"/>
                  <a:pt x="1981295" y="3203657"/>
                  <a:pt x="1984820" y="3170414"/>
                </a:cubicBezTo>
                <a:cubicBezTo>
                  <a:pt x="1942783" y="3169335"/>
                  <a:pt x="1900586" y="3168319"/>
                  <a:pt x="1858232" y="3167366"/>
                </a:cubicBezTo>
                <a:close/>
                <a:moveTo>
                  <a:pt x="1852899" y="3170795"/>
                </a:moveTo>
                <a:cubicBezTo>
                  <a:pt x="1852944" y="3170448"/>
                  <a:pt x="1852944" y="3170095"/>
                  <a:pt x="1852899" y="3169748"/>
                </a:cubicBezTo>
                <a:cubicBezTo>
                  <a:pt x="1813211" y="3168795"/>
                  <a:pt x="1772888" y="3167334"/>
                  <a:pt x="1731930" y="3165366"/>
                </a:cubicBezTo>
                <a:cubicBezTo>
                  <a:pt x="1728883" y="3180511"/>
                  <a:pt x="1725835" y="3195751"/>
                  <a:pt x="1722405" y="3211181"/>
                </a:cubicBezTo>
                <a:cubicBezTo>
                  <a:pt x="1718977" y="3226612"/>
                  <a:pt x="1716691" y="3242614"/>
                  <a:pt x="1713929" y="3258806"/>
                </a:cubicBezTo>
                <a:cubicBezTo>
                  <a:pt x="1756220" y="3262299"/>
                  <a:pt x="1797907" y="3265188"/>
                  <a:pt x="1838991" y="3267474"/>
                </a:cubicBezTo>
                <a:cubicBezTo>
                  <a:pt x="1842675" y="3232740"/>
                  <a:pt x="1846898" y="3199656"/>
                  <a:pt x="1851660" y="3168223"/>
                </a:cubicBezTo>
                <a:close/>
                <a:moveTo>
                  <a:pt x="1713452" y="3264902"/>
                </a:moveTo>
                <a:cubicBezTo>
                  <a:pt x="1708118" y="3296335"/>
                  <a:pt x="1703070" y="3328625"/>
                  <a:pt x="1698403" y="3361581"/>
                </a:cubicBezTo>
                <a:cubicBezTo>
                  <a:pt x="1742218" y="3366407"/>
                  <a:pt x="1785366" y="3370630"/>
                  <a:pt x="1827848" y="3374249"/>
                </a:cubicBezTo>
                <a:cubicBezTo>
                  <a:pt x="1831181" y="3339959"/>
                  <a:pt x="1834801" y="3306336"/>
                  <a:pt x="1838896" y="3273475"/>
                </a:cubicBezTo>
                <a:cubicBezTo>
                  <a:pt x="1796415" y="3268426"/>
                  <a:pt x="1754695" y="3265759"/>
                  <a:pt x="1712214" y="3262330"/>
                </a:cubicBezTo>
                <a:close/>
                <a:moveTo>
                  <a:pt x="1707166" y="3264331"/>
                </a:moveTo>
                <a:cubicBezTo>
                  <a:pt x="1667447" y="3261092"/>
                  <a:pt x="1627155" y="3257187"/>
                  <a:pt x="1586389" y="3252901"/>
                </a:cubicBezTo>
                <a:cubicBezTo>
                  <a:pt x="1579658" y="3282999"/>
                  <a:pt x="1573308" y="3313797"/>
                  <a:pt x="1567339" y="3345293"/>
                </a:cubicBezTo>
                <a:cubicBezTo>
                  <a:pt x="1609534" y="3351008"/>
                  <a:pt x="1651254" y="3356342"/>
                  <a:pt x="1692211" y="3360914"/>
                </a:cubicBezTo>
                <a:cubicBezTo>
                  <a:pt x="1695545" y="3325576"/>
                  <a:pt x="1700498" y="3293287"/>
                  <a:pt x="1705927" y="3261759"/>
                </a:cubicBezTo>
                <a:close/>
                <a:moveTo>
                  <a:pt x="1578769" y="3249376"/>
                </a:moveTo>
                <a:cubicBezTo>
                  <a:pt x="1540669" y="3245281"/>
                  <a:pt x="1502569" y="3240899"/>
                  <a:pt x="1463421" y="3235946"/>
                </a:cubicBezTo>
                <a:cubicBezTo>
                  <a:pt x="1458659" y="3252710"/>
                  <a:pt x="1453896" y="3269665"/>
                  <a:pt x="1449324" y="3286905"/>
                </a:cubicBezTo>
                <a:cubicBezTo>
                  <a:pt x="1446180" y="3299097"/>
                  <a:pt x="1443038" y="3311480"/>
                  <a:pt x="1439799" y="3323862"/>
                </a:cubicBezTo>
                <a:cubicBezTo>
                  <a:pt x="1480280" y="3330244"/>
                  <a:pt x="1520190" y="3336244"/>
                  <a:pt x="1559528" y="3341578"/>
                </a:cubicBezTo>
                <a:cubicBezTo>
                  <a:pt x="1565720" y="3310431"/>
                  <a:pt x="1572006" y="3279666"/>
                  <a:pt x="1578769" y="3249376"/>
                </a:cubicBezTo>
                <a:close/>
                <a:moveTo>
                  <a:pt x="1443228" y="3285381"/>
                </a:moveTo>
                <a:cubicBezTo>
                  <a:pt x="1447705" y="3268331"/>
                  <a:pt x="1452753" y="3251567"/>
                  <a:pt x="1457039" y="3235089"/>
                </a:cubicBezTo>
                <a:cubicBezTo>
                  <a:pt x="1421162" y="3230517"/>
                  <a:pt x="1384808" y="3225532"/>
                  <a:pt x="1347978" y="3220135"/>
                </a:cubicBezTo>
                <a:cubicBezTo>
                  <a:pt x="1338453" y="3247186"/>
                  <a:pt x="1328928" y="3275189"/>
                  <a:pt x="1319974" y="3303859"/>
                </a:cubicBezTo>
                <a:cubicBezTo>
                  <a:pt x="1358074" y="3310622"/>
                  <a:pt x="1396174" y="3316909"/>
                  <a:pt x="1433703" y="3322909"/>
                </a:cubicBezTo>
                <a:cubicBezTo>
                  <a:pt x="1436941" y="3310527"/>
                  <a:pt x="1439989" y="3297954"/>
                  <a:pt x="1443228" y="3285667"/>
                </a:cubicBezTo>
                <a:close/>
                <a:moveTo>
                  <a:pt x="1341691" y="3219563"/>
                </a:moveTo>
                <a:cubicBezTo>
                  <a:pt x="1308163" y="3214610"/>
                  <a:pt x="1274286" y="3209403"/>
                  <a:pt x="1240060" y="3203942"/>
                </a:cubicBezTo>
                <a:cubicBezTo>
                  <a:pt x="1228630" y="3229342"/>
                  <a:pt x="1217580" y="3255758"/>
                  <a:pt x="1206912" y="3283190"/>
                </a:cubicBezTo>
                <a:cubicBezTo>
                  <a:pt x="1242981" y="3290175"/>
                  <a:pt x="1278604" y="3296779"/>
                  <a:pt x="1313783" y="3303002"/>
                </a:cubicBezTo>
                <a:cubicBezTo>
                  <a:pt x="1322641" y="3274427"/>
                  <a:pt x="1332166" y="3246519"/>
                  <a:pt x="1341691" y="3219563"/>
                </a:cubicBezTo>
                <a:close/>
                <a:moveTo>
                  <a:pt x="1233583" y="3202894"/>
                </a:moveTo>
                <a:lnTo>
                  <a:pt x="1182243" y="3194417"/>
                </a:lnTo>
                <a:cubicBezTo>
                  <a:pt x="1168241" y="3192036"/>
                  <a:pt x="1154239" y="3190036"/>
                  <a:pt x="1140333" y="3188131"/>
                </a:cubicBezTo>
                <a:cubicBezTo>
                  <a:pt x="1126998" y="3211848"/>
                  <a:pt x="1114139" y="3236613"/>
                  <a:pt x="1101661" y="3262235"/>
                </a:cubicBezTo>
                <a:cubicBezTo>
                  <a:pt x="1135094" y="3269093"/>
                  <a:pt x="1168336" y="3275666"/>
                  <a:pt x="1200626" y="3281952"/>
                </a:cubicBezTo>
                <a:cubicBezTo>
                  <a:pt x="1211103" y="3254710"/>
                  <a:pt x="1222153" y="3228326"/>
                  <a:pt x="1233488" y="3202894"/>
                </a:cubicBezTo>
                <a:close/>
                <a:moveTo>
                  <a:pt x="1133570" y="3187178"/>
                </a:moveTo>
                <a:cubicBezTo>
                  <a:pt x="1104043" y="3183368"/>
                  <a:pt x="1074896" y="3180701"/>
                  <a:pt x="1046321" y="3179273"/>
                </a:cubicBezTo>
                <a:cubicBezTo>
                  <a:pt x="1031779" y="3200354"/>
                  <a:pt x="1017587" y="3222357"/>
                  <a:pt x="1003745" y="3245281"/>
                </a:cubicBezTo>
                <a:cubicBezTo>
                  <a:pt x="1033843" y="3249376"/>
                  <a:pt x="1064323" y="3254806"/>
                  <a:pt x="1095280" y="3260902"/>
                </a:cubicBezTo>
                <a:cubicBezTo>
                  <a:pt x="1107471" y="3235375"/>
                  <a:pt x="1120331" y="3211276"/>
                  <a:pt x="1133475" y="3187178"/>
                </a:cubicBezTo>
                <a:close/>
                <a:moveTo>
                  <a:pt x="1038892" y="3178891"/>
                </a:moveTo>
                <a:cubicBezTo>
                  <a:pt x="1011269" y="3177622"/>
                  <a:pt x="984059" y="3177622"/>
                  <a:pt x="957263" y="3178891"/>
                </a:cubicBezTo>
                <a:lnTo>
                  <a:pt x="950976" y="3186321"/>
                </a:lnTo>
                <a:cubicBezTo>
                  <a:pt x="937355" y="3202418"/>
                  <a:pt x="924115" y="3219468"/>
                  <a:pt x="911066" y="3236994"/>
                </a:cubicBezTo>
                <a:cubicBezTo>
                  <a:pt x="939260" y="3238518"/>
                  <a:pt x="967835" y="3241153"/>
                  <a:pt x="996791" y="3244900"/>
                </a:cubicBezTo>
                <a:cubicBezTo>
                  <a:pt x="1010317" y="3221659"/>
                  <a:pt x="1024318" y="3199846"/>
                  <a:pt x="1038797" y="3178891"/>
                </a:cubicBezTo>
                <a:close/>
                <a:moveTo>
                  <a:pt x="946118" y="3181844"/>
                </a:moveTo>
                <a:lnTo>
                  <a:pt x="948594" y="3178987"/>
                </a:lnTo>
                <a:cubicBezTo>
                  <a:pt x="923195" y="3180257"/>
                  <a:pt x="897795" y="3182479"/>
                  <a:pt x="872394" y="3185654"/>
                </a:cubicBezTo>
                <a:cubicBezTo>
                  <a:pt x="855630" y="3201371"/>
                  <a:pt x="839152" y="3218039"/>
                  <a:pt x="823150" y="3235565"/>
                </a:cubicBezTo>
                <a:cubicBezTo>
                  <a:pt x="849376" y="3234803"/>
                  <a:pt x="875983" y="3235057"/>
                  <a:pt x="902970" y="3236327"/>
                </a:cubicBezTo>
                <a:cubicBezTo>
                  <a:pt x="917131" y="3217404"/>
                  <a:pt x="931482" y="3199244"/>
                  <a:pt x="946023" y="3181844"/>
                </a:cubicBezTo>
                <a:close/>
                <a:moveTo>
                  <a:pt x="862013" y="3187083"/>
                </a:moveTo>
                <a:cubicBezTo>
                  <a:pt x="838105" y="3190607"/>
                  <a:pt x="814388" y="3194989"/>
                  <a:pt x="791337" y="3200323"/>
                </a:cubicBezTo>
                <a:cubicBezTo>
                  <a:pt x="774001" y="3213023"/>
                  <a:pt x="757047" y="3226802"/>
                  <a:pt x="740473" y="3241661"/>
                </a:cubicBezTo>
                <a:cubicBezTo>
                  <a:pt x="764731" y="3238804"/>
                  <a:pt x="789463" y="3236899"/>
                  <a:pt x="814673" y="3235946"/>
                </a:cubicBezTo>
                <a:cubicBezTo>
                  <a:pt x="830040" y="3218928"/>
                  <a:pt x="845788" y="3202640"/>
                  <a:pt x="861917" y="3187083"/>
                </a:cubicBezTo>
                <a:close/>
                <a:moveTo>
                  <a:pt x="742759" y="3206133"/>
                </a:moveTo>
                <a:cubicBezTo>
                  <a:pt x="757904" y="3201656"/>
                  <a:pt x="773144" y="3197656"/>
                  <a:pt x="788670" y="3194036"/>
                </a:cubicBezTo>
                <a:cubicBezTo>
                  <a:pt x="801370" y="3184765"/>
                  <a:pt x="814070" y="3175907"/>
                  <a:pt x="826770" y="3167462"/>
                </a:cubicBezTo>
                <a:cubicBezTo>
                  <a:pt x="797984" y="3178799"/>
                  <a:pt x="769900" y="3191840"/>
                  <a:pt x="742664" y="3206514"/>
                </a:cubicBezTo>
                <a:close/>
                <a:moveTo>
                  <a:pt x="804196" y="3190512"/>
                </a:moveTo>
                <a:cubicBezTo>
                  <a:pt x="825818" y="3185845"/>
                  <a:pt x="847820" y="3182130"/>
                  <a:pt x="870109" y="3179177"/>
                </a:cubicBezTo>
                <a:cubicBezTo>
                  <a:pt x="885539" y="3164826"/>
                  <a:pt x="901414" y="3151174"/>
                  <a:pt x="917734" y="3138220"/>
                </a:cubicBezTo>
                <a:cubicBezTo>
                  <a:pt x="896398" y="3143649"/>
                  <a:pt x="875538" y="3150031"/>
                  <a:pt x="854869" y="3157270"/>
                </a:cubicBezTo>
                <a:cubicBezTo>
                  <a:pt x="837343" y="3167938"/>
                  <a:pt x="820484" y="3178987"/>
                  <a:pt x="804100" y="3190893"/>
                </a:cubicBezTo>
                <a:close/>
                <a:moveTo>
                  <a:pt x="880396" y="3142030"/>
                </a:moveTo>
                <a:cubicBezTo>
                  <a:pt x="896524" y="3137077"/>
                  <a:pt x="912812" y="3132663"/>
                  <a:pt x="929259" y="3128790"/>
                </a:cubicBezTo>
                <a:cubicBezTo>
                  <a:pt x="942276" y="3118694"/>
                  <a:pt x="955516" y="3109169"/>
                  <a:pt x="968978" y="3100215"/>
                </a:cubicBezTo>
                <a:cubicBezTo>
                  <a:pt x="938549" y="3112373"/>
                  <a:pt x="908929" y="3126467"/>
                  <a:pt x="880300" y="3142411"/>
                </a:cubicBezTo>
                <a:close/>
                <a:moveTo>
                  <a:pt x="944309" y="3125361"/>
                </a:moveTo>
                <a:cubicBezTo>
                  <a:pt x="965454" y="3120662"/>
                  <a:pt x="986949" y="3116820"/>
                  <a:pt x="1008793" y="3113836"/>
                </a:cubicBezTo>
                <a:cubicBezTo>
                  <a:pt x="1024033" y="3098977"/>
                  <a:pt x="1039653" y="3085261"/>
                  <a:pt x="1055655" y="3071450"/>
                </a:cubicBezTo>
                <a:cubicBezTo>
                  <a:pt x="1035462" y="3076784"/>
                  <a:pt x="1015587" y="3082911"/>
                  <a:pt x="996029" y="3089833"/>
                </a:cubicBezTo>
                <a:cubicBezTo>
                  <a:pt x="978376" y="3100945"/>
                  <a:pt x="961104" y="3112852"/>
                  <a:pt x="944213" y="3125551"/>
                </a:cubicBezTo>
                <a:close/>
                <a:moveTo>
                  <a:pt x="1020985" y="3074783"/>
                </a:moveTo>
                <a:cubicBezTo>
                  <a:pt x="1036225" y="3070021"/>
                  <a:pt x="1051655" y="3065258"/>
                  <a:pt x="1067372" y="3061829"/>
                </a:cubicBezTo>
                <a:cubicBezTo>
                  <a:pt x="1079563" y="3051828"/>
                  <a:pt x="1092041" y="3042779"/>
                  <a:pt x="1104709" y="3033254"/>
                </a:cubicBezTo>
                <a:cubicBezTo>
                  <a:pt x="1075915" y="3045446"/>
                  <a:pt x="1047920" y="3059444"/>
                  <a:pt x="1020889" y="3075164"/>
                </a:cubicBezTo>
                <a:close/>
                <a:moveTo>
                  <a:pt x="1081849" y="3058400"/>
                </a:moveTo>
                <a:cubicBezTo>
                  <a:pt x="1103090" y="3053638"/>
                  <a:pt x="1124522" y="3049638"/>
                  <a:pt x="1146429" y="3046589"/>
                </a:cubicBezTo>
                <a:cubicBezTo>
                  <a:pt x="1161288" y="3031349"/>
                  <a:pt x="1176528" y="3016776"/>
                  <a:pt x="1192149" y="3003060"/>
                </a:cubicBezTo>
                <a:cubicBezTo>
                  <a:pt x="1171575" y="3008775"/>
                  <a:pt x="1151350" y="3015347"/>
                  <a:pt x="1131475" y="3022777"/>
                </a:cubicBezTo>
                <a:cubicBezTo>
                  <a:pt x="1114520" y="3034302"/>
                  <a:pt x="1097946" y="3046113"/>
                  <a:pt x="1081754" y="3058876"/>
                </a:cubicBezTo>
                <a:close/>
                <a:moveTo>
                  <a:pt x="1155002" y="3007823"/>
                </a:moveTo>
                <a:cubicBezTo>
                  <a:pt x="1170813" y="3002615"/>
                  <a:pt x="1186688" y="2997916"/>
                  <a:pt x="1202627" y="2993725"/>
                </a:cubicBezTo>
                <a:cubicBezTo>
                  <a:pt x="1215326" y="2982994"/>
                  <a:pt x="1228185" y="2972707"/>
                  <a:pt x="1241203" y="2962864"/>
                </a:cubicBezTo>
                <a:cubicBezTo>
                  <a:pt x="1211462" y="2976042"/>
                  <a:pt x="1182632" y="2991189"/>
                  <a:pt x="1154906" y="3008203"/>
                </a:cubicBezTo>
                <a:close/>
                <a:moveTo>
                  <a:pt x="1217295" y="2990106"/>
                </a:moveTo>
                <a:cubicBezTo>
                  <a:pt x="1238822" y="2984962"/>
                  <a:pt x="1260729" y="2980676"/>
                  <a:pt x="1283018" y="2977247"/>
                </a:cubicBezTo>
                <a:cubicBezTo>
                  <a:pt x="1297877" y="2961245"/>
                  <a:pt x="1313021" y="2945910"/>
                  <a:pt x="1328547" y="2931527"/>
                </a:cubicBezTo>
                <a:cubicBezTo>
                  <a:pt x="1307878" y="2937528"/>
                  <a:pt x="1287399" y="2944386"/>
                  <a:pt x="1267397" y="2952196"/>
                </a:cubicBezTo>
                <a:cubicBezTo>
                  <a:pt x="1250252" y="2964261"/>
                  <a:pt x="1233519" y="2977025"/>
                  <a:pt x="1217200" y="2990487"/>
                </a:cubicBezTo>
                <a:close/>
                <a:moveTo>
                  <a:pt x="1290066" y="2937052"/>
                </a:moveTo>
                <a:cubicBezTo>
                  <a:pt x="1306259" y="2931432"/>
                  <a:pt x="1322641" y="2926289"/>
                  <a:pt x="1339310" y="2921812"/>
                </a:cubicBezTo>
                <a:cubicBezTo>
                  <a:pt x="1351979" y="2910477"/>
                  <a:pt x="1364742" y="2899714"/>
                  <a:pt x="1377410" y="2889427"/>
                </a:cubicBezTo>
                <a:cubicBezTo>
                  <a:pt x="1347196" y="2903403"/>
                  <a:pt x="1317981" y="2919443"/>
                  <a:pt x="1289971" y="2937433"/>
                </a:cubicBezTo>
                <a:close/>
                <a:moveTo>
                  <a:pt x="1352836" y="2918002"/>
                </a:moveTo>
                <a:cubicBezTo>
                  <a:pt x="1374299" y="2912668"/>
                  <a:pt x="1396111" y="2908191"/>
                  <a:pt x="1418272" y="2904571"/>
                </a:cubicBezTo>
                <a:cubicBezTo>
                  <a:pt x="1432941" y="2887903"/>
                  <a:pt x="1447895" y="2871901"/>
                  <a:pt x="1463326" y="2856946"/>
                </a:cubicBezTo>
                <a:cubicBezTo>
                  <a:pt x="1442688" y="2863297"/>
                  <a:pt x="1422400" y="2870536"/>
                  <a:pt x="1402461" y="2878664"/>
                </a:cubicBezTo>
                <a:cubicBezTo>
                  <a:pt x="1385570" y="2891363"/>
                  <a:pt x="1368996" y="2904699"/>
                  <a:pt x="1352740" y="2918669"/>
                </a:cubicBezTo>
                <a:close/>
                <a:moveTo>
                  <a:pt x="1424368" y="2863138"/>
                </a:moveTo>
                <a:cubicBezTo>
                  <a:pt x="1440498" y="2857232"/>
                  <a:pt x="1456849" y="2851898"/>
                  <a:pt x="1473422" y="2847136"/>
                </a:cubicBezTo>
                <a:cubicBezTo>
                  <a:pt x="1486122" y="2835134"/>
                  <a:pt x="1499045" y="2823704"/>
                  <a:pt x="1512189" y="2812846"/>
                </a:cubicBezTo>
                <a:cubicBezTo>
                  <a:pt x="1481670" y="2827645"/>
                  <a:pt x="1452285" y="2844677"/>
                  <a:pt x="1424274" y="2863804"/>
                </a:cubicBezTo>
                <a:close/>
                <a:moveTo>
                  <a:pt x="1486472" y="2844088"/>
                </a:moveTo>
                <a:cubicBezTo>
                  <a:pt x="1507903" y="2838373"/>
                  <a:pt x="1529810" y="2833515"/>
                  <a:pt x="1552004" y="2829800"/>
                </a:cubicBezTo>
                <a:cubicBezTo>
                  <a:pt x="1566481" y="2812147"/>
                  <a:pt x="1581340" y="2795447"/>
                  <a:pt x="1596581" y="2779699"/>
                </a:cubicBezTo>
                <a:cubicBezTo>
                  <a:pt x="1576006" y="2786366"/>
                  <a:pt x="1555718" y="2793986"/>
                  <a:pt x="1535906" y="2802559"/>
                </a:cubicBezTo>
                <a:cubicBezTo>
                  <a:pt x="1519015" y="2815640"/>
                  <a:pt x="1502505" y="2829546"/>
                  <a:pt x="1486376" y="2844278"/>
                </a:cubicBezTo>
                <a:close/>
                <a:moveTo>
                  <a:pt x="1556575" y="2786938"/>
                </a:moveTo>
                <a:cubicBezTo>
                  <a:pt x="1572768" y="2780651"/>
                  <a:pt x="1589151" y="2774936"/>
                  <a:pt x="1605915" y="2769888"/>
                </a:cubicBezTo>
                <a:cubicBezTo>
                  <a:pt x="1618488" y="2757125"/>
                  <a:pt x="1631442" y="2745028"/>
                  <a:pt x="1644586" y="2733503"/>
                </a:cubicBezTo>
                <a:cubicBezTo>
                  <a:pt x="1613864" y="2749162"/>
                  <a:pt x="1584407" y="2767187"/>
                  <a:pt x="1556480" y="2787414"/>
                </a:cubicBezTo>
                <a:close/>
                <a:moveTo>
                  <a:pt x="1618869" y="2765983"/>
                </a:moveTo>
                <a:cubicBezTo>
                  <a:pt x="1640205" y="2759982"/>
                  <a:pt x="1661922" y="2755029"/>
                  <a:pt x="1684115" y="2750933"/>
                </a:cubicBezTo>
                <a:cubicBezTo>
                  <a:pt x="1698275" y="2732455"/>
                  <a:pt x="1712880" y="2714897"/>
                  <a:pt x="1727930" y="2698260"/>
                </a:cubicBezTo>
                <a:cubicBezTo>
                  <a:pt x="1707377" y="2705310"/>
                  <a:pt x="1687191" y="2713384"/>
                  <a:pt x="1667447" y="2722453"/>
                </a:cubicBezTo>
                <a:cubicBezTo>
                  <a:pt x="1650809" y="2736423"/>
                  <a:pt x="1634585" y="2751092"/>
                  <a:pt x="1618774" y="2766459"/>
                </a:cubicBezTo>
                <a:close/>
                <a:moveTo>
                  <a:pt x="1687163" y="2706832"/>
                </a:moveTo>
                <a:cubicBezTo>
                  <a:pt x="1703483" y="2700165"/>
                  <a:pt x="1719993" y="2694101"/>
                  <a:pt x="1736693" y="2688640"/>
                </a:cubicBezTo>
                <a:cubicBezTo>
                  <a:pt x="1749393" y="2675114"/>
                  <a:pt x="1762093" y="2662224"/>
                  <a:pt x="1774793" y="2649968"/>
                </a:cubicBezTo>
                <a:cubicBezTo>
                  <a:pt x="1744092" y="2666750"/>
                  <a:pt x="1714759" y="2685923"/>
                  <a:pt x="1687067" y="2707309"/>
                </a:cubicBezTo>
                <a:close/>
                <a:moveTo>
                  <a:pt x="1749171" y="2684734"/>
                </a:moveTo>
                <a:cubicBezTo>
                  <a:pt x="1760315" y="2681401"/>
                  <a:pt x="1771459" y="2678163"/>
                  <a:pt x="1782889" y="2675209"/>
                </a:cubicBezTo>
                <a:lnTo>
                  <a:pt x="1815369" y="2667018"/>
                </a:lnTo>
                <a:cubicBezTo>
                  <a:pt x="1828895" y="2647968"/>
                  <a:pt x="1842802" y="2630061"/>
                  <a:pt x="1857089" y="2612916"/>
                </a:cubicBezTo>
                <a:cubicBezTo>
                  <a:pt x="1836705" y="2620409"/>
                  <a:pt x="1816703" y="2628950"/>
                  <a:pt x="1797082" y="2638538"/>
                </a:cubicBezTo>
                <a:cubicBezTo>
                  <a:pt x="1780635" y="2653397"/>
                  <a:pt x="1764633" y="2668955"/>
                  <a:pt x="1749076" y="2685211"/>
                </a:cubicBezTo>
                <a:close/>
                <a:moveTo>
                  <a:pt x="1815846" y="2623108"/>
                </a:moveTo>
                <a:cubicBezTo>
                  <a:pt x="1832229" y="2615869"/>
                  <a:pt x="1848898" y="2609201"/>
                  <a:pt x="1865852" y="2603296"/>
                </a:cubicBezTo>
                <a:cubicBezTo>
                  <a:pt x="1878234" y="2589008"/>
                  <a:pt x="1890808" y="2575387"/>
                  <a:pt x="1903952" y="2562434"/>
                </a:cubicBezTo>
                <a:cubicBezTo>
                  <a:pt x="1872829" y="2580355"/>
                  <a:pt x="1843233" y="2600807"/>
                  <a:pt x="1815465" y="2623584"/>
                </a:cubicBezTo>
                <a:close/>
                <a:moveTo>
                  <a:pt x="1877949" y="2599009"/>
                </a:moveTo>
                <a:cubicBezTo>
                  <a:pt x="1901190" y="2591009"/>
                  <a:pt x="1924399" y="2582817"/>
                  <a:pt x="1947577" y="2574435"/>
                </a:cubicBezTo>
                <a:cubicBezTo>
                  <a:pt x="1959864" y="2556052"/>
                  <a:pt x="1972627" y="2538430"/>
                  <a:pt x="1985677" y="2521666"/>
                </a:cubicBezTo>
                <a:cubicBezTo>
                  <a:pt x="1976152" y="2526143"/>
                  <a:pt x="1966627" y="2530620"/>
                  <a:pt x="1957102" y="2534906"/>
                </a:cubicBezTo>
                <a:cubicBezTo>
                  <a:pt x="1947577" y="2539193"/>
                  <a:pt x="1935670" y="2545193"/>
                  <a:pt x="1925098" y="2550813"/>
                </a:cubicBezTo>
                <a:cubicBezTo>
                  <a:pt x="1908334" y="2566434"/>
                  <a:pt x="1892712" y="2582626"/>
                  <a:pt x="1877568" y="2599486"/>
                </a:cubicBezTo>
                <a:close/>
                <a:moveTo>
                  <a:pt x="1941766" y="2535001"/>
                </a:moveTo>
                <a:cubicBezTo>
                  <a:pt x="1945767" y="2533096"/>
                  <a:pt x="1949767" y="2531096"/>
                  <a:pt x="1953768" y="2529287"/>
                </a:cubicBezTo>
                <a:cubicBezTo>
                  <a:pt x="1967199" y="2523191"/>
                  <a:pt x="1980533" y="2516904"/>
                  <a:pt x="1993963" y="2510237"/>
                </a:cubicBezTo>
                <a:cubicBezTo>
                  <a:pt x="2005521" y="2496013"/>
                  <a:pt x="2017268" y="2482392"/>
                  <a:pt x="2029206" y="2469374"/>
                </a:cubicBezTo>
                <a:cubicBezTo>
                  <a:pt x="1998282" y="2488774"/>
                  <a:pt x="1969033" y="2510727"/>
                  <a:pt x="1941766" y="2535001"/>
                </a:cubicBezTo>
                <a:close/>
                <a:moveTo>
                  <a:pt x="2007012" y="2504712"/>
                </a:moveTo>
                <a:cubicBezTo>
                  <a:pt x="2031492" y="2493377"/>
                  <a:pt x="2055780" y="2481852"/>
                  <a:pt x="2080165" y="2470232"/>
                </a:cubicBezTo>
                <a:cubicBezTo>
                  <a:pt x="2091532" y="2452325"/>
                  <a:pt x="2103215" y="2435116"/>
                  <a:pt x="2115216" y="2418606"/>
                </a:cubicBezTo>
                <a:lnTo>
                  <a:pt x="2049875" y="2457373"/>
                </a:lnTo>
                <a:cubicBezTo>
                  <a:pt x="2035270" y="2472486"/>
                  <a:pt x="2021014" y="2488393"/>
                  <a:pt x="2007108" y="2505093"/>
                </a:cubicBezTo>
                <a:close/>
                <a:moveTo>
                  <a:pt x="2128647" y="2388316"/>
                </a:moveTo>
                <a:cubicBezTo>
                  <a:pt x="2107702" y="2403914"/>
                  <a:pt x="2087725" y="2420772"/>
                  <a:pt x="2068830" y="2438799"/>
                </a:cubicBezTo>
                <a:cubicBezTo>
                  <a:pt x="2087880" y="2427623"/>
                  <a:pt x="2106708" y="2416384"/>
                  <a:pt x="2125313" y="2405080"/>
                </a:cubicBezTo>
                <a:cubicBezTo>
                  <a:pt x="2134838" y="2392381"/>
                  <a:pt x="2144554" y="2380379"/>
                  <a:pt x="2154459" y="2369076"/>
                </a:cubicBezTo>
                <a:close/>
                <a:moveTo>
                  <a:pt x="2179605" y="2350216"/>
                </a:moveTo>
                <a:cubicBezTo>
                  <a:pt x="2166143" y="2364694"/>
                  <a:pt x="2153063" y="2379998"/>
                  <a:pt x="2140363" y="2396127"/>
                </a:cubicBezTo>
                <a:cubicBezTo>
                  <a:pt x="2165127" y="2381141"/>
                  <a:pt x="2189861" y="2366123"/>
                  <a:pt x="2214563" y="2351074"/>
                </a:cubicBezTo>
                <a:cubicBezTo>
                  <a:pt x="2225801" y="2332595"/>
                  <a:pt x="2237328" y="2314879"/>
                  <a:pt x="2249329" y="2297924"/>
                </a:cubicBezTo>
                <a:cubicBezTo>
                  <a:pt x="2226183" y="2315926"/>
                  <a:pt x="2202942" y="2333262"/>
                  <a:pt x="2179891" y="2350598"/>
                </a:cubicBezTo>
                <a:close/>
                <a:moveTo>
                  <a:pt x="2219039" y="2310878"/>
                </a:moveTo>
                <a:lnTo>
                  <a:pt x="2214753" y="2314879"/>
                </a:lnTo>
                <a:cubicBezTo>
                  <a:pt x="2213038" y="2316403"/>
                  <a:pt x="2211420" y="2318022"/>
                  <a:pt x="2209800" y="2319641"/>
                </a:cubicBezTo>
                <a:lnTo>
                  <a:pt x="2261806" y="2280494"/>
                </a:lnTo>
                <a:cubicBezTo>
                  <a:pt x="2271078" y="2267793"/>
                  <a:pt x="2280603" y="2255792"/>
                  <a:pt x="2290381" y="2244489"/>
                </a:cubicBezTo>
                <a:close/>
                <a:moveTo>
                  <a:pt x="2300763" y="2241441"/>
                </a:moveTo>
                <a:cubicBezTo>
                  <a:pt x="2293905" y="2249442"/>
                  <a:pt x="2287238" y="2257824"/>
                  <a:pt x="2280570" y="2266396"/>
                </a:cubicBezTo>
                <a:lnTo>
                  <a:pt x="2327434" y="2230964"/>
                </a:lnTo>
                <a:lnTo>
                  <a:pt x="2350769" y="2213342"/>
                </a:lnTo>
                <a:cubicBezTo>
                  <a:pt x="2360294" y="2196388"/>
                  <a:pt x="2371058" y="2180005"/>
                  <a:pt x="2381631" y="2164384"/>
                </a:cubicBezTo>
                <a:lnTo>
                  <a:pt x="2390584" y="2151144"/>
                </a:lnTo>
                <a:cubicBezTo>
                  <a:pt x="2370201" y="2170194"/>
                  <a:pt x="2349945" y="2188958"/>
                  <a:pt x="2329815" y="2207437"/>
                </a:cubicBezTo>
                <a:close/>
                <a:moveTo>
                  <a:pt x="2366677" y="2164574"/>
                </a:moveTo>
                <a:lnTo>
                  <a:pt x="2406301" y="2128094"/>
                </a:lnTo>
                <a:cubicBezTo>
                  <a:pt x="2415826" y="2114060"/>
                  <a:pt x="2425351" y="2100026"/>
                  <a:pt x="2434876" y="2085993"/>
                </a:cubicBezTo>
                <a:cubicBezTo>
                  <a:pt x="2412016" y="2112758"/>
                  <a:pt x="2389441" y="2138952"/>
                  <a:pt x="2366772" y="2164955"/>
                </a:cubicBezTo>
                <a:close/>
                <a:moveTo>
                  <a:pt x="2427065" y="2109044"/>
                </a:moveTo>
                <a:cubicBezTo>
                  <a:pt x="2446878" y="2090819"/>
                  <a:pt x="2466880" y="2072626"/>
                  <a:pt x="2487073" y="2054465"/>
                </a:cubicBezTo>
                <a:cubicBezTo>
                  <a:pt x="2498884" y="2032462"/>
                  <a:pt x="2511171" y="2010079"/>
                  <a:pt x="2523744" y="1987790"/>
                </a:cubicBezTo>
                <a:cubicBezTo>
                  <a:pt x="2506027" y="2006840"/>
                  <a:pt x="2488565" y="2026144"/>
                  <a:pt x="2471356" y="2045702"/>
                </a:cubicBezTo>
                <a:cubicBezTo>
                  <a:pt x="2456370" y="2067102"/>
                  <a:pt x="2441765" y="2088343"/>
                  <a:pt x="2427541" y="2109425"/>
                </a:cubicBezTo>
                <a:close/>
                <a:moveTo>
                  <a:pt x="2503265" y="2000172"/>
                </a:moveTo>
                <a:cubicBezTo>
                  <a:pt x="2514409" y="1987885"/>
                  <a:pt x="2525649" y="1975694"/>
                  <a:pt x="2536984" y="1963406"/>
                </a:cubicBezTo>
                <a:cubicBezTo>
                  <a:pt x="2544699" y="1949690"/>
                  <a:pt x="2552509" y="1935784"/>
                  <a:pt x="2560510" y="1921877"/>
                </a:cubicBezTo>
                <a:cubicBezTo>
                  <a:pt x="2541269" y="1948293"/>
                  <a:pt x="2522347" y="1974519"/>
                  <a:pt x="2503741" y="2000554"/>
                </a:cubicBezTo>
                <a:close/>
                <a:moveTo>
                  <a:pt x="2555748" y="1943022"/>
                </a:moveTo>
                <a:cubicBezTo>
                  <a:pt x="2573273" y="1923972"/>
                  <a:pt x="2591086" y="1905113"/>
                  <a:pt x="2609183" y="1886444"/>
                </a:cubicBezTo>
                <a:cubicBezTo>
                  <a:pt x="2619470" y="1863203"/>
                  <a:pt x="2629948" y="1840343"/>
                  <a:pt x="2640425" y="1817769"/>
                </a:cubicBezTo>
                <a:cubicBezTo>
                  <a:pt x="2624424" y="1838057"/>
                  <a:pt x="2608707" y="1858250"/>
                  <a:pt x="2592800" y="1878539"/>
                </a:cubicBezTo>
                <a:cubicBezTo>
                  <a:pt x="2580703" y="1900637"/>
                  <a:pt x="2568226" y="1922068"/>
                  <a:pt x="2556034" y="1943404"/>
                </a:cubicBezTo>
                <a:close/>
                <a:moveTo>
                  <a:pt x="2620995" y="1832152"/>
                </a:moveTo>
                <a:cubicBezTo>
                  <a:pt x="2631281" y="1819007"/>
                  <a:pt x="2641759" y="1805863"/>
                  <a:pt x="2652236" y="1792814"/>
                </a:cubicBezTo>
                <a:cubicBezTo>
                  <a:pt x="2659475" y="1777447"/>
                  <a:pt x="2666778" y="1762333"/>
                  <a:pt x="2674144" y="1747474"/>
                </a:cubicBezTo>
                <a:cubicBezTo>
                  <a:pt x="2655793" y="1776049"/>
                  <a:pt x="2638170" y="1804402"/>
                  <a:pt x="2621280" y="1832533"/>
                </a:cubicBezTo>
                <a:close/>
                <a:moveTo>
                  <a:pt x="2669667" y="1771096"/>
                </a:moveTo>
                <a:cubicBezTo>
                  <a:pt x="2684780" y="1752491"/>
                  <a:pt x="2700147" y="1733949"/>
                  <a:pt x="2715768" y="1715471"/>
                </a:cubicBezTo>
                <a:cubicBezTo>
                  <a:pt x="2724531" y="1691753"/>
                  <a:pt x="2733389" y="1668512"/>
                  <a:pt x="2742439" y="1645557"/>
                </a:cubicBezTo>
                <a:cubicBezTo>
                  <a:pt x="2729294" y="1664607"/>
                  <a:pt x="2716530" y="1683657"/>
                  <a:pt x="2704339" y="1702040"/>
                </a:cubicBezTo>
                <a:cubicBezTo>
                  <a:pt x="2692717" y="1725376"/>
                  <a:pt x="2681288" y="1748046"/>
                  <a:pt x="2669952" y="1771478"/>
                </a:cubicBezTo>
                <a:close/>
                <a:moveTo>
                  <a:pt x="2729008" y="1653844"/>
                </a:moveTo>
                <a:cubicBezTo>
                  <a:pt x="2736723" y="1642699"/>
                  <a:pt x="2744534" y="1631555"/>
                  <a:pt x="2752439" y="1620506"/>
                </a:cubicBezTo>
                <a:cubicBezTo>
                  <a:pt x="2757488" y="1607933"/>
                  <a:pt x="2762536" y="1595455"/>
                  <a:pt x="2767679" y="1583168"/>
                </a:cubicBezTo>
                <a:cubicBezTo>
                  <a:pt x="2755011" y="1606600"/>
                  <a:pt x="2741866" y="1630126"/>
                  <a:pt x="2729294" y="1654225"/>
                </a:cubicBezTo>
                <a:close/>
                <a:moveTo>
                  <a:pt x="2768442" y="1598123"/>
                </a:moveTo>
                <a:cubicBezTo>
                  <a:pt x="2782221" y="1579073"/>
                  <a:pt x="2796349" y="1560023"/>
                  <a:pt x="2810827" y="1540973"/>
                </a:cubicBezTo>
                <a:cubicBezTo>
                  <a:pt x="2817971" y="1518208"/>
                  <a:pt x="2825115" y="1495824"/>
                  <a:pt x="2832545" y="1473821"/>
                </a:cubicBezTo>
                <a:cubicBezTo>
                  <a:pt x="2819876" y="1494109"/>
                  <a:pt x="2807399" y="1514779"/>
                  <a:pt x="2794445" y="1535924"/>
                </a:cubicBezTo>
                <a:cubicBezTo>
                  <a:pt x="2786253" y="1556498"/>
                  <a:pt x="2777395" y="1577358"/>
                  <a:pt x="2768726" y="1598503"/>
                </a:cubicBezTo>
                <a:close/>
                <a:moveTo>
                  <a:pt x="2818066" y="1486299"/>
                </a:moveTo>
                <a:cubicBezTo>
                  <a:pt x="2826067" y="1473218"/>
                  <a:pt x="2834132" y="1460296"/>
                  <a:pt x="2842260" y="1447532"/>
                </a:cubicBezTo>
                <a:cubicBezTo>
                  <a:pt x="2847403" y="1432959"/>
                  <a:pt x="2852452" y="1418386"/>
                  <a:pt x="2857691" y="1404003"/>
                </a:cubicBezTo>
                <a:cubicBezTo>
                  <a:pt x="2843974" y="1430800"/>
                  <a:pt x="2830767" y="1458232"/>
                  <a:pt x="2818066" y="1486299"/>
                </a:cubicBezTo>
                <a:close/>
                <a:moveTo>
                  <a:pt x="2856928" y="1424863"/>
                </a:moveTo>
                <a:cubicBezTo>
                  <a:pt x="2868930" y="1406479"/>
                  <a:pt x="2880931" y="1388477"/>
                  <a:pt x="2893124" y="1370856"/>
                </a:cubicBezTo>
                <a:cubicBezTo>
                  <a:pt x="2899124" y="1347805"/>
                  <a:pt x="2905316" y="1325041"/>
                  <a:pt x="2912174" y="1302752"/>
                </a:cubicBezTo>
                <a:cubicBezTo>
                  <a:pt x="2902649" y="1320088"/>
                  <a:pt x="2893124" y="1337709"/>
                  <a:pt x="2883599" y="1355616"/>
                </a:cubicBezTo>
                <a:cubicBezTo>
                  <a:pt x="2873947" y="1378285"/>
                  <a:pt x="2864802" y="1401368"/>
                  <a:pt x="2856166" y="1424863"/>
                </a:cubicBezTo>
                <a:close/>
                <a:moveTo>
                  <a:pt x="2902553" y="1305895"/>
                </a:moveTo>
                <a:cubicBezTo>
                  <a:pt x="2908077" y="1296370"/>
                  <a:pt x="2913698" y="1286179"/>
                  <a:pt x="2919317" y="1276463"/>
                </a:cubicBezTo>
                <a:cubicBezTo>
                  <a:pt x="2922555" y="1265509"/>
                  <a:pt x="2925795" y="1254651"/>
                  <a:pt x="2928842" y="1243983"/>
                </a:cubicBezTo>
                <a:cubicBezTo>
                  <a:pt x="2919699" y="1264271"/>
                  <a:pt x="2910840" y="1284845"/>
                  <a:pt x="2902172" y="1306276"/>
                </a:cubicBezTo>
                <a:close/>
                <a:moveTo>
                  <a:pt x="2932843" y="1253603"/>
                </a:moveTo>
                <a:cubicBezTo>
                  <a:pt x="2944845" y="1233410"/>
                  <a:pt x="2957036" y="1213503"/>
                  <a:pt x="2969324" y="1194167"/>
                </a:cubicBezTo>
                <a:cubicBezTo>
                  <a:pt x="2974277" y="1171593"/>
                  <a:pt x="2979515" y="1149495"/>
                  <a:pt x="2984945" y="1127492"/>
                </a:cubicBezTo>
                <a:cubicBezTo>
                  <a:pt x="2973514" y="1149400"/>
                  <a:pt x="2962466" y="1171974"/>
                  <a:pt x="2951607" y="1194929"/>
                </a:cubicBezTo>
                <a:cubicBezTo>
                  <a:pt x="2945130" y="1214233"/>
                  <a:pt x="2938716" y="1233791"/>
                  <a:pt x="2932366" y="1253603"/>
                </a:cubicBezTo>
                <a:close/>
                <a:moveTo>
                  <a:pt x="2969038" y="1144923"/>
                </a:moveTo>
                <a:cubicBezTo>
                  <a:pt x="2976341" y="1130318"/>
                  <a:pt x="2983769" y="1115999"/>
                  <a:pt x="2991326" y="1101965"/>
                </a:cubicBezTo>
                <a:cubicBezTo>
                  <a:pt x="2995613" y="1085582"/>
                  <a:pt x="2999898" y="1069390"/>
                  <a:pt x="3004376" y="1053483"/>
                </a:cubicBezTo>
                <a:cubicBezTo>
                  <a:pt x="2991866" y="1083201"/>
                  <a:pt x="2979960" y="1113681"/>
                  <a:pt x="2968657" y="1144923"/>
                </a:cubicBezTo>
                <a:close/>
                <a:moveTo>
                  <a:pt x="3067431" y="880033"/>
                </a:moveTo>
                <a:cubicBezTo>
                  <a:pt x="3057906" y="904893"/>
                  <a:pt x="3049048" y="930325"/>
                  <a:pt x="3040380" y="956233"/>
                </a:cubicBezTo>
                <a:cubicBezTo>
                  <a:pt x="3046094" y="944326"/>
                  <a:pt x="3051810" y="932515"/>
                  <a:pt x="3057716" y="920895"/>
                </a:cubicBezTo>
                <a:cubicBezTo>
                  <a:pt x="3060637" y="907179"/>
                  <a:pt x="3063748" y="893558"/>
                  <a:pt x="3067050" y="880033"/>
                </a:cubicBezTo>
                <a:close/>
                <a:moveTo>
                  <a:pt x="3051810" y="947374"/>
                </a:moveTo>
                <a:cubicBezTo>
                  <a:pt x="3047714" y="955852"/>
                  <a:pt x="3043619" y="964329"/>
                  <a:pt x="3039618" y="972901"/>
                </a:cubicBezTo>
                <a:cubicBezTo>
                  <a:pt x="3034665" y="983569"/>
                  <a:pt x="3030093" y="994428"/>
                  <a:pt x="3024949" y="1005286"/>
                </a:cubicBezTo>
                <a:cubicBezTo>
                  <a:pt x="3017837" y="1029035"/>
                  <a:pt x="3010916" y="1053292"/>
                  <a:pt x="3004185" y="1078058"/>
                </a:cubicBezTo>
                <a:cubicBezTo>
                  <a:pt x="3014949" y="1058531"/>
                  <a:pt x="3025997" y="1039957"/>
                  <a:pt x="3037141" y="1020907"/>
                </a:cubicBezTo>
                <a:cubicBezTo>
                  <a:pt x="3041427" y="996047"/>
                  <a:pt x="3046666" y="971473"/>
                  <a:pt x="3051429" y="947374"/>
                </a:cubicBezTo>
                <a:close/>
                <a:moveTo>
                  <a:pt x="3033903" y="1038624"/>
                </a:moveTo>
                <a:cubicBezTo>
                  <a:pt x="3021425" y="1059865"/>
                  <a:pt x="3009233" y="1081867"/>
                  <a:pt x="2997326" y="1104251"/>
                </a:cubicBezTo>
                <a:cubicBezTo>
                  <a:pt x="2990977" y="1128699"/>
                  <a:pt x="2984976" y="1153591"/>
                  <a:pt x="2979325" y="1178927"/>
                </a:cubicBezTo>
                <a:cubicBezTo>
                  <a:pt x="2993041" y="1157909"/>
                  <a:pt x="3006979" y="1137366"/>
                  <a:pt x="3021139" y="1117300"/>
                </a:cubicBezTo>
                <a:cubicBezTo>
                  <a:pt x="3024759" y="1090630"/>
                  <a:pt x="3028950" y="1064341"/>
                  <a:pt x="3033522" y="1038624"/>
                </a:cubicBezTo>
                <a:close/>
                <a:moveTo>
                  <a:pt x="3019044" y="1131398"/>
                </a:moveTo>
                <a:cubicBezTo>
                  <a:pt x="3004185" y="1152670"/>
                  <a:pt x="2989612" y="1174419"/>
                  <a:pt x="2975324" y="1196644"/>
                </a:cubicBezTo>
                <a:cubicBezTo>
                  <a:pt x="2969324" y="1224171"/>
                  <a:pt x="2963704" y="1252365"/>
                  <a:pt x="2958274" y="1280845"/>
                </a:cubicBezTo>
                <a:cubicBezTo>
                  <a:pt x="2974594" y="1259509"/>
                  <a:pt x="2991104" y="1238713"/>
                  <a:pt x="3007805" y="1218456"/>
                </a:cubicBezTo>
                <a:cubicBezTo>
                  <a:pt x="3010757" y="1188928"/>
                  <a:pt x="3014567" y="1159877"/>
                  <a:pt x="3018664" y="1131398"/>
                </a:cubicBezTo>
                <a:close/>
                <a:moveTo>
                  <a:pt x="3006090" y="1230076"/>
                </a:moveTo>
                <a:cubicBezTo>
                  <a:pt x="2988944" y="1251159"/>
                  <a:pt x="2971991" y="1272780"/>
                  <a:pt x="2955227" y="1294942"/>
                </a:cubicBezTo>
                <a:cubicBezTo>
                  <a:pt x="2949892" y="1323517"/>
                  <a:pt x="2944939" y="1353616"/>
                  <a:pt x="2940272" y="1383715"/>
                </a:cubicBezTo>
                <a:cubicBezTo>
                  <a:pt x="2958751" y="1362887"/>
                  <a:pt x="2977801" y="1342281"/>
                  <a:pt x="2997422" y="1321898"/>
                </a:cubicBezTo>
                <a:cubicBezTo>
                  <a:pt x="2999772" y="1290846"/>
                  <a:pt x="3002661" y="1260239"/>
                  <a:pt x="3006090" y="1230076"/>
                </a:cubicBezTo>
                <a:close/>
                <a:moveTo>
                  <a:pt x="2992755" y="1375618"/>
                </a:moveTo>
                <a:cubicBezTo>
                  <a:pt x="2993802" y="1360950"/>
                  <a:pt x="2994945" y="1346377"/>
                  <a:pt x="2996184" y="1331994"/>
                </a:cubicBezTo>
                <a:cubicBezTo>
                  <a:pt x="2976499" y="1352886"/>
                  <a:pt x="2957258" y="1373999"/>
                  <a:pt x="2938463" y="1395335"/>
                </a:cubicBezTo>
                <a:cubicBezTo>
                  <a:pt x="2933827" y="1425879"/>
                  <a:pt x="2929509" y="1457025"/>
                  <a:pt x="2925509" y="1488775"/>
                </a:cubicBezTo>
                <a:cubicBezTo>
                  <a:pt x="2946401" y="1468265"/>
                  <a:pt x="2967704" y="1447945"/>
                  <a:pt x="2989421" y="1427816"/>
                </a:cubicBezTo>
                <a:cubicBezTo>
                  <a:pt x="2990469" y="1410385"/>
                  <a:pt x="2991516" y="1392954"/>
                  <a:pt x="2992755" y="1375714"/>
                </a:cubicBezTo>
                <a:close/>
                <a:moveTo>
                  <a:pt x="2988850" y="1436959"/>
                </a:moveTo>
                <a:cubicBezTo>
                  <a:pt x="2966942" y="1457406"/>
                  <a:pt x="2945416" y="1478076"/>
                  <a:pt x="2924270" y="1498967"/>
                </a:cubicBezTo>
                <a:cubicBezTo>
                  <a:pt x="2920365" y="1530781"/>
                  <a:pt x="2916650" y="1562975"/>
                  <a:pt x="2913412" y="1595836"/>
                </a:cubicBezTo>
                <a:cubicBezTo>
                  <a:pt x="2936716" y="1575707"/>
                  <a:pt x="2960402" y="1555768"/>
                  <a:pt x="2984468" y="1536019"/>
                </a:cubicBezTo>
                <a:cubicBezTo>
                  <a:pt x="2985611" y="1502555"/>
                  <a:pt x="2987071" y="1469567"/>
                  <a:pt x="2988850" y="1437055"/>
                </a:cubicBezTo>
                <a:close/>
                <a:moveTo>
                  <a:pt x="2984659" y="1880634"/>
                </a:moveTo>
                <a:cubicBezTo>
                  <a:pt x="2953862" y="1899240"/>
                  <a:pt x="2923350" y="1917750"/>
                  <a:pt x="2893124" y="1936165"/>
                </a:cubicBezTo>
                <a:cubicBezTo>
                  <a:pt x="2892362" y="1971503"/>
                  <a:pt x="2892076" y="2007126"/>
                  <a:pt x="2892076" y="2043035"/>
                </a:cubicBezTo>
                <a:lnTo>
                  <a:pt x="2922555" y="2026271"/>
                </a:lnTo>
                <a:lnTo>
                  <a:pt x="2989230" y="1989504"/>
                </a:lnTo>
                <a:cubicBezTo>
                  <a:pt x="2987326" y="1953119"/>
                  <a:pt x="2985802" y="1916861"/>
                  <a:pt x="2984659" y="1880729"/>
                </a:cubicBezTo>
                <a:close/>
                <a:moveTo>
                  <a:pt x="2989421" y="1996648"/>
                </a:moveTo>
                <a:lnTo>
                  <a:pt x="2925604" y="2031796"/>
                </a:lnTo>
                <a:lnTo>
                  <a:pt x="2892076" y="2050274"/>
                </a:lnTo>
                <a:cubicBezTo>
                  <a:pt x="2892076" y="2086342"/>
                  <a:pt x="2892520" y="2122632"/>
                  <a:pt x="2893410" y="2159145"/>
                </a:cubicBezTo>
                <a:cubicBezTo>
                  <a:pt x="2927382" y="2142127"/>
                  <a:pt x="2961481" y="2124887"/>
                  <a:pt x="2995708" y="2107424"/>
                </a:cubicBezTo>
                <a:cubicBezTo>
                  <a:pt x="2993358" y="2070086"/>
                  <a:pt x="2991294" y="2033193"/>
                  <a:pt x="2989516" y="1996744"/>
                </a:cubicBezTo>
                <a:close/>
                <a:moveTo>
                  <a:pt x="2996184" y="2114282"/>
                </a:moveTo>
                <a:cubicBezTo>
                  <a:pt x="2961767" y="2131808"/>
                  <a:pt x="2927573" y="2149112"/>
                  <a:pt x="2893600" y="2166194"/>
                </a:cubicBezTo>
                <a:cubicBezTo>
                  <a:pt x="2894426" y="2203151"/>
                  <a:pt x="2895600" y="2240330"/>
                  <a:pt x="2897124" y="2277731"/>
                </a:cubicBezTo>
                <a:cubicBezTo>
                  <a:pt x="2932843" y="2261253"/>
                  <a:pt x="2968657" y="2244584"/>
                  <a:pt x="3004566" y="2227439"/>
                </a:cubicBezTo>
                <a:cubicBezTo>
                  <a:pt x="3001454" y="2189339"/>
                  <a:pt x="2998660" y="2151652"/>
                  <a:pt x="2996184" y="2114378"/>
                </a:cubicBezTo>
                <a:close/>
                <a:moveTo>
                  <a:pt x="3005138" y="2234202"/>
                </a:moveTo>
                <a:cubicBezTo>
                  <a:pt x="2969133" y="2251347"/>
                  <a:pt x="2933223" y="2268143"/>
                  <a:pt x="2897409" y="2284589"/>
                </a:cubicBezTo>
                <a:cubicBezTo>
                  <a:pt x="2899060" y="2321864"/>
                  <a:pt x="2900966" y="2359202"/>
                  <a:pt x="2903125" y="2396603"/>
                </a:cubicBezTo>
                <a:cubicBezTo>
                  <a:pt x="2940526" y="2380792"/>
                  <a:pt x="2977928" y="2364472"/>
                  <a:pt x="3015329" y="2347645"/>
                </a:cubicBezTo>
                <a:cubicBezTo>
                  <a:pt x="3011647" y="2309545"/>
                  <a:pt x="3008249" y="2271762"/>
                  <a:pt x="3005138" y="2234297"/>
                </a:cubicBezTo>
                <a:close/>
                <a:moveTo>
                  <a:pt x="3015996" y="2354407"/>
                </a:moveTo>
                <a:cubicBezTo>
                  <a:pt x="2978467" y="2371108"/>
                  <a:pt x="2940971" y="2387427"/>
                  <a:pt x="2903505" y="2403366"/>
                </a:cubicBezTo>
                <a:cubicBezTo>
                  <a:pt x="2905791" y="2441466"/>
                  <a:pt x="2908363" y="2479566"/>
                  <a:pt x="2911221" y="2517666"/>
                </a:cubicBezTo>
                <a:cubicBezTo>
                  <a:pt x="2950147" y="2502235"/>
                  <a:pt x="2989040" y="2486360"/>
                  <a:pt x="3027903" y="2470041"/>
                </a:cubicBezTo>
                <a:cubicBezTo>
                  <a:pt x="3023648" y="2430798"/>
                  <a:pt x="3019679" y="2392285"/>
                  <a:pt x="3015996" y="2354503"/>
                </a:cubicBezTo>
                <a:close/>
                <a:moveTo>
                  <a:pt x="3028664" y="2476042"/>
                </a:moveTo>
                <a:cubicBezTo>
                  <a:pt x="2989739" y="2492742"/>
                  <a:pt x="2950750" y="2508617"/>
                  <a:pt x="2911697" y="2523667"/>
                </a:cubicBezTo>
                <a:cubicBezTo>
                  <a:pt x="2914682" y="2561767"/>
                  <a:pt x="2917857" y="2600057"/>
                  <a:pt x="2921222" y="2638538"/>
                </a:cubicBezTo>
                <a:cubicBezTo>
                  <a:pt x="2961608" y="2623489"/>
                  <a:pt x="3001931" y="2607614"/>
                  <a:pt x="3042190" y="2590913"/>
                </a:cubicBezTo>
                <a:cubicBezTo>
                  <a:pt x="3037428" y="2552623"/>
                  <a:pt x="3032918" y="2514364"/>
                  <a:pt x="3028664" y="2476137"/>
                </a:cubicBezTo>
                <a:close/>
                <a:moveTo>
                  <a:pt x="3043047" y="2598343"/>
                </a:moveTo>
                <a:cubicBezTo>
                  <a:pt x="3002788" y="2614853"/>
                  <a:pt x="2962402" y="2630728"/>
                  <a:pt x="2921889" y="2645968"/>
                </a:cubicBezTo>
                <a:cubicBezTo>
                  <a:pt x="2925382" y="2684957"/>
                  <a:pt x="2929191" y="2723914"/>
                  <a:pt x="2933319" y="2762839"/>
                </a:cubicBezTo>
                <a:cubicBezTo>
                  <a:pt x="2975356" y="2747917"/>
                  <a:pt x="3017012" y="2732201"/>
                  <a:pt x="3058287" y="2715690"/>
                </a:cubicBezTo>
                <a:cubicBezTo>
                  <a:pt x="3052953" y="2676130"/>
                  <a:pt x="3047873" y="2637046"/>
                  <a:pt x="3043047" y="2598438"/>
                </a:cubicBezTo>
                <a:close/>
                <a:moveTo>
                  <a:pt x="3059239" y="2722168"/>
                </a:moveTo>
                <a:cubicBezTo>
                  <a:pt x="3017837" y="2738741"/>
                  <a:pt x="2976086" y="2754616"/>
                  <a:pt x="2933986" y="2769793"/>
                </a:cubicBezTo>
                <a:cubicBezTo>
                  <a:pt x="2938050" y="2808719"/>
                  <a:pt x="2942400" y="2847549"/>
                  <a:pt x="2947035" y="2886284"/>
                </a:cubicBezTo>
                <a:cubicBezTo>
                  <a:pt x="2990278" y="2871551"/>
                  <a:pt x="3033205" y="2855677"/>
                  <a:pt x="3075814" y="2838659"/>
                </a:cubicBezTo>
                <a:cubicBezTo>
                  <a:pt x="3070035" y="2799225"/>
                  <a:pt x="3064510" y="2760331"/>
                  <a:pt x="3059239" y="2721977"/>
                </a:cubicBezTo>
                <a:close/>
                <a:moveTo>
                  <a:pt x="3076766" y="2844945"/>
                </a:moveTo>
                <a:cubicBezTo>
                  <a:pt x="3034094" y="2861709"/>
                  <a:pt x="2991104" y="2877584"/>
                  <a:pt x="2947797" y="2892570"/>
                </a:cubicBezTo>
                <a:cubicBezTo>
                  <a:pt x="2952559" y="2932194"/>
                  <a:pt x="2957481" y="2971659"/>
                  <a:pt x="2962561" y="3010965"/>
                </a:cubicBezTo>
                <a:cubicBezTo>
                  <a:pt x="3007011" y="2996106"/>
                  <a:pt x="3051143" y="2980232"/>
                  <a:pt x="3094958" y="2963340"/>
                </a:cubicBezTo>
                <a:cubicBezTo>
                  <a:pt x="3088672" y="2923209"/>
                  <a:pt x="3082607" y="2883680"/>
                  <a:pt x="3076766" y="2844755"/>
                </a:cubicBezTo>
                <a:close/>
                <a:moveTo>
                  <a:pt x="3101817" y="3005155"/>
                </a:moveTo>
                <a:cubicBezTo>
                  <a:pt x="3099816" y="2993059"/>
                  <a:pt x="3097911" y="2981057"/>
                  <a:pt x="3096006" y="2969056"/>
                </a:cubicBezTo>
                <a:cubicBezTo>
                  <a:pt x="3052192" y="2986201"/>
                  <a:pt x="3007994" y="3002235"/>
                  <a:pt x="2963418" y="3017157"/>
                </a:cubicBezTo>
                <a:cubicBezTo>
                  <a:pt x="2968689" y="3056845"/>
                  <a:pt x="2974117" y="3096373"/>
                  <a:pt x="2979705" y="3135743"/>
                </a:cubicBezTo>
                <a:cubicBezTo>
                  <a:pt x="3021742" y="3121964"/>
                  <a:pt x="3063271" y="3107136"/>
                  <a:pt x="3104293" y="3091262"/>
                </a:cubicBezTo>
                <a:lnTo>
                  <a:pt x="3115437" y="3086880"/>
                </a:lnTo>
                <a:cubicBezTo>
                  <a:pt x="3110801" y="3059639"/>
                  <a:pt x="3106262" y="3032333"/>
                  <a:pt x="3101817" y="3004965"/>
                </a:cubicBezTo>
                <a:close/>
                <a:moveTo>
                  <a:pt x="3116484" y="3093262"/>
                </a:moveTo>
                <a:lnTo>
                  <a:pt x="3106959" y="3097167"/>
                </a:lnTo>
                <a:cubicBezTo>
                  <a:pt x="3065430" y="3113296"/>
                  <a:pt x="3023426" y="3128282"/>
                  <a:pt x="2980944" y="3142125"/>
                </a:cubicBezTo>
                <a:cubicBezTo>
                  <a:pt x="2986786" y="3182447"/>
                  <a:pt x="2992723" y="3222421"/>
                  <a:pt x="2998755" y="3262045"/>
                </a:cubicBezTo>
                <a:cubicBezTo>
                  <a:pt x="3029902" y="3251853"/>
                  <a:pt x="3060859" y="3241185"/>
                  <a:pt x="3091338" y="3229755"/>
                </a:cubicBezTo>
                <a:cubicBezTo>
                  <a:pt x="3106833" y="3223913"/>
                  <a:pt x="3122294" y="3217912"/>
                  <a:pt x="3137726" y="3211753"/>
                </a:cubicBezTo>
                <a:cubicBezTo>
                  <a:pt x="3130360" y="3172383"/>
                  <a:pt x="3123279" y="3132822"/>
                  <a:pt x="3116484" y="3093071"/>
                </a:cubicBezTo>
                <a:close/>
                <a:moveTo>
                  <a:pt x="3018091" y="3386346"/>
                </a:moveTo>
                <a:cubicBezTo>
                  <a:pt x="3066098" y="3370471"/>
                  <a:pt x="3113373" y="3352977"/>
                  <a:pt x="3159919" y="3333863"/>
                </a:cubicBezTo>
                <a:cubicBezTo>
                  <a:pt x="3152616" y="3295763"/>
                  <a:pt x="3145441" y="3257124"/>
                  <a:pt x="3138392" y="3217944"/>
                </a:cubicBezTo>
                <a:cubicBezTo>
                  <a:pt x="3123343" y="3223945"/>
                  <a:pt x="3108293" y="3229850"/>
                  <a:pt x="3093149" y="3235470"/>
                </a:cubicBezTo>
                <a:cubicBezTo>
                  <a:pt x="3062161" y="3247091"/>
                  <a:pt x="3030792" y="3258076"/>
                  <a:pt x="2999041" y="3268426"/>
                </a:cubicBezTo>
                <a:cubicBezTo>
                  <a:pt x="3005391" y="3307987"/>
                  <a:pt x="3011742" y="3347294"/>
                  <a:pt x="3018091" y="3386346"/>
                </a:cubicBezTo>
                <a:close/>
                <a:moveTo>
                  <a:pt x="2867596" y="3430065"/>
                </a:moveTo>
                <a:cubicBezTo>
                  <a:pt x="2916428" y="3417746"/>
                  <a:pt x="2964497" y="3403840"/>
                  <a:pt x="3011805" y="3388346"/>
                </a:cubicBezTo>
                <a:cubicBezTo>
                  <a:pt x="3005233" y="3348341"/>
                  <a:pt x="2998946" y="3309098"/>
                  <a:pt x="2992755" y="3270332"/>
                </a:cubicBezTo>
                <a:cubicBezTo>
                  <a:pt x="2946337" y="3285381"/>
                  <a:pt x="2899220" y="3298970"/>
                  <a:pt x="2851404" y="3311098"/>
                </a:cubicBezTo>
                <a:cubicBezTo>
                  <a:pt x="2856611" y="3350087"/>
                  <a:pt x="2862041" y="3389838"/>
                  <a:pt x="2867691" y="3430351"/>
                </a:cubicBezTo>
                <a:close/>
                <a:moveTo>
                  <a:pt x="2717102" y="3462831"/>
                </a:moveTo>
                <a:cubicBezTo>
                  <a:pt x="2765870" y="3453878"/>
                  <a:pt x="2813939" y="3443496"/>
                  <a:pt x="2861310" y="3431685"/>
                </a:cubicBezTo>
                <a:cubicBezTo>
                  <a:pt x="2855722" y="3391680"/>
                  <a:pt x="2850419" y="3352024"/>
                  <a:pt x="2845403" y="3312718"/>
                </a:cubicBezTo>
                <a:cubicBezTo>
                  <a:pt x="2799112" y="3324466"/>
                  <a:pt x="2752090" y="3334847"/>
                  <a:pt x="2704339" y="3343864"/>
                </a:cubicBezTo>
                <a:cubicBezTo>
                  <a:pt x="2708338" y="3382472"/>
                  <a:pt x="2712625" y="3422128"/>
                  <a:pt x="2717197" y="3462831"/>
                </a:cubicBezTo>
                <a:close/>
                <a:moveTo>
                  <a:pt x="2564702" y="3485787"/>
                </a:moveTo>
                <a:cubicBezTo>
                  <a:pt x="2613914" y="3479882"/>
                  <a:pt x="2662460" y="3472611"/>
                  <a:pt x="2710338" y="3463975"/>
                </a:cubicBezTo>
                <a:cubicBezTo>
                  <a:pt x="2705766" y="3423907"/>
                  <a:pt x="2701512" y="3384282"/>
                  <a:pt x="2697575" y="3345103"/>
                </a:cubicBezTo>
                <a:cubicBezTo>
                  <a:pt x="2650902" y="3353865"/>
                  <a:pt x="2603277" y="3361422"/>
                  <a:pt x="2554700" y="3367772"/>
                </a:cubicBezTo>
                <a:cubicBezTo>
                  <a:pt x="2558129" y="3406634"/>
                  <a:pt x="2561622" y="3445973"/>
                  <a:pt x="2565177" y="3485787"/>
                </a:cubicBezTo>
                <a:close/>
                <a:moveTo>
                  <a:pt x="2412968" y="3499503"/>
                </a:moveTo>
                <a:lnTo>
                  <a:pt x="2420588" y="3499503"/>
                </a:lnTo>
                <a:cubicBezTo>
                  <a:pt x="2467166" y="3496455"/>
                  <a:pt x="2513076" y="3492169"/>
                  <a:pt x="2558320" y="3486930"/>
                </a:cubicBezTo>
                <a:cubicBezTo>
                  <a:pt x="2554891" y="3447116"/>
                  <a:pt x="2551715" y="3407777"/>
                  <a:pt x="2548795" y="3368915"/>
                </a:cubicBezTo>
                <a:cubicBezTo>
                  <a:pt x="2502313" y="3374884"/>
                  <a:pt x="2455037" y="3379774"/>
                  <a:pt x="2406967" y="3383584"/>
                </a:cubicBezTo>
                <a:cubicBezTo>
                  <a:pt x="2409064" y="3421398"/>
                  <a:pt x="2411063" y="3460260"/>
                  <a:pt x="2413445" y="3499503"/>
                </a:cubicBezTo>
                <a:close/>
                <a:moveTo>
                  <a:pt x="2548413" y="3362248"/>
                </a:moveTo>
                <a:cubicBezTo>
                  <a:pt x="2545461" y="3322528"/>
                  <a:pt x="2542984" y="3283476"/>
                  <a:pt x="2540699" y="3244805"/>
                </a:cubicBezTo>
                <a:cubicBezTo>
                  <a:pt x="2495486" y="3251472"/>
                  <a:pt x="2449449" y="3257092"/>
                  <a:pt x="2402586" y="3261664"/>
                </a:cubicBezTo>
                <a:cubicBezTo>
                  <a:pt x="2403602" y="3299764"/>
                  <a:pt x="2404967" y="3338150"/>
                  <a:pt x="2406682" y="3376821"/>
                </a:cubicBezTo>
                <a:cubicBezTo>
                  <a:pt x="2455260" y="3373201"/>
                  <a:pt x="2502408" y="3368153"/>
                  <a:pt x="2548890" y="3362248"/>
                </a:cubicBezTo>
                <a:close/>
                <a:moveTo>
                  <a:pt x="2262663" y="3505123"/>
                </a:moveTo>
                <a:cubicBezTo>
                  <a:pt x="2311622" y="3504551"/>
                  <a:pt x="2359755" y="3502805"/>
                  <a:pt x="2407063" y="3499884"/>
                </a:cubicBezTo>
                <a:cubicBezTo>
                  <a:pt x="2404777" y="3460641"/>
                  <a:pt x="2402777" y="3421906"/>
                  <a:pt x="2401062" y="3383679"/>
                </a:cubicBezTo>
                <a:cubicBezTo>
                  <a:pt x="2354961" y="3387172"/>
                  <a:pt x="2308002" y="3389616"/>
                  <a:pt x="2260188" y="3391013"/>
                </a:cubicBezTo>
                <a:cubicBezTo>
                  <a:pt x="2260759" y="3428415"/>
                  <a:pt x="2261584" y="3466451"/>
                  <a:pt x="2262663" y="3505123"/>
                </a:cubicBezTo>
                <a:close/>
                <a:moveTo>
                  <a:pt x="2260092" y="3384632"/>
                </a:moveTo>
                <a:cubicBezTo>
                  <a:pt x="2307780" y="3383171"/>
                  <a:pt x="2354675" y="3380726"/>
                  <a:pt x="2400776" y="3377297"/>
                </a:cubicBezTo>
                <a:cubicBezTo>
                  <a:pt x="2399125" y="3338435"/>
                  <a:pt x="2397760" y="3300081"/>
                  <a:pt x="2396681" y="3262235"/>
                </a:cubicBezTo>
                <a:cubicBezTo>
                  <a:pt x="2351786" y="3266617"/>
                  <a:pt x="2306193" y="3270046"/>
                  <a:pt x="2259902" y="3272522"/>
                </a:cubicBezTo>
                <a:cubicBezTo>
                  <a:pt x="2259616" y="3309384"/>
                  <a:pt x="2259711" y="3346627"/>
                  <a:pt x="2260092" y="3384632"/>
                </a:cubicBezTo>
                <a:close/>
                <a:moveTo>
                  <a:pt x="2259330" y="3050114"/>
                </a:moveTo>
                <a:cubicBezTo>
                  <a:pt x="2259330" y="3047732"/>
                  <a:pt x="2259330" y="3045351"/>
                  <a:pt x="2259330" y="3042875"/>
                </a:cubicBezTo>
                <a:cubicBezTo>
                  <a:pt x="2217610" y="3047510"/>
                  <a:pt x="2175351" y="3051479"/>
                  <a:pt x="2132553" y="3054781"/>
                </a:cubicBezTo>
                <a:cubicBezTo>
                  <a:pt x="2131505" y="3066401"/>
                  <a:pt x="2130457" y="3078213"/>
                  <a:pt x="2129504" y="3090023"/>
                </a:cubicBezTo>
                <a:cubicBezTo>
                  <a:pt x="2127599" y="3112502"/>
                  <a:pt x="2125980" y="3135457"/>
                  <a:pt x="2124456" y="3158603"/>
                </a:cubicBezTo>
                <a:cubicBezTo>
                  <a:pt x="2168906" y="3156698"/>
                  <a:pt x="2212499" y="3154063"/>
                  <a:pt x="2255235" y="3150698"/>
                </a:cubicBezTo>
                <a:cubicBezTo>
                  <a:pt x="2256568" y="3116598"/>
                  <a:pt x="2257711" y="3082975"/>
                  <a:pt x="2259330" y="3050114"/>
                </a:cubicBezTo>
                <a:close/>
                <a:moveTo>
                  <a:pt x="2256282" y="3505123"/>
                </a:moveTo>
                <a:cubicBezTo>
                  <a:pt x="2255139" y="3466546"/>
                  <a:pt x="2254376" y="3428923"/>
                  <a:pt x="2253901" y="3390823"/>
                </a:cubicBezTo>
                <a:cubicBezTo>
                  <a:pt x="2208371" y="3392156"/>
                  <a:pt x="2162016" y="3392506"/>
                  <a:pt x="2114836" y="3391871"/>
                </a:cubicBezTo>
                <a:cubicBezTo>
                  <a:pt x="2114073" y="3428383"/>
                  <a:pt x="2113661" y="3465499"/>
                  <a:pt x="2113598" y="3503218"/>
                </a:cubicBezTo>
                <a:cubicBezTo>
                  <a:pt x="2162111" y="3505059"/>
                  <a:pt x="2209609" y="3505694"/>
                  <a:pt x="2256091" y="3505123"/>
                </a:cubicBezTo>
                <a:close/>
                <a:moveTo>
                  <a:pt x="2117979" y="3165271"/>
                </a:moveTo>
                <a:cubicBezTo>
                  <a:pt x="2075878" y="3166985"/>
                  <a:pt x="2033111" y="3168001"/>
                  <a:pt x="1989677" y="3168319"/>
                </a:cubicBezTo>
                <a:cubicBezTo>
                  <a:pt x="1986153" y="3201561"/>
                  <a:pt x="1982914" y="3235565"/>
                  <a:pt x="1980152" y="3270141"/>
                </a:cubicBezTo>
                <a:cubicBezTo>
                  <a:pt x="2024602" y="3271221"/>
                  <a:pt x="2068671" y="3271475"/>
                  <a:pt x="2112360" y="3270903"/>
                </a:cubicBezTo>
                <a:cubicBezTo>
                  <a:pt x="2113883" y="3234994"/>
                  <a:pt x="2115788" y="3199846"/>
                  <a:pt x="2117979" y="3165271"/>
                </a:cubicBezTo>
                <a:close/>
                <a:moveTo>
                  <a:pt x="2112074" y="3277285"/>
                </a:moveTo>
                <a:cubicBezTo>
                  <a:pt x="2068639" y="3277793"/>
                  <a:pt x="2024475" y="3277539"/>
                  <a:pt x="1979580" y="3276523"/>
                </a:cubicBezTo>
                <a:cubicBezTo>
                  <a:pt x="1976850" y="3310813"/>
                  <a:pt x="1974438" y="3345737"/>
                  <a:pt x="1972341" y="3381298"/>
                </a:cubicBezTo>
                <a:cubicBezTo>
                  <a:pt x="2018506" y="3383583"/>
                  <a:pt x="2063940" y="3385044"/>
                  <a:pt x="2108645" y="3385679"/>
                </a:cubicBezTo>
                <a:cubicBezTo>
                  <a:pt x="2109406" y="3348976"/>
                  <a:pt x="2110549" y="3312845"/>
                  <a:pt x="2112074" y="3277285"/>
                </a:cubicBezTo>
                <a:close/>
                <a:moveTo>
                  <a:pt x="2107311" y="3503313"/>
                </a:moveTo>
                <a:cubicBezTo>
                  <a:pt x="2107311" y="3465594"/>
                  <a:pt x="2107724" y="3428542"/>
                  <a:pt x="2108549" y="3392156"/>
                </a:cubicBezTo>
                <a:cubicBezTo>
                  <a:pt x="2064100" y="3391458"/>
                  <a:pt x="2018570" y="3389997"/>
                  <a:pt x="1971961" y="3387775"/>
                </a:cubicBezTo>
                <a:cubicBezTo>
                  <a:pt x="1969929" y="3423144"/>
                  <a:pt x="1968278" y="3459117"/>
                  <a:pt x="1967008" y="3495693"/>
                </a:cubicBezTo>
                <a:cubicBezTo>
                  <a:pt x="2014633" y="3499122"/>
                  <a:pt x="2061401" y="3501662"/>
                  <a:pt x="2107311" y="3503313"/>
                </a:cubicBezTo>
                <a:close/>
                <a:moveTo>
                  <a:pt x="1973199" y="3276332"/>
                </a:moveTo>
                <a:cubicBezTo>
                  <a:pt x="1930845" y="3275253"/>
                  <a:pt x="1887759" y="3273570"/>
                  <a:pt x="1843944" y="3271284"/>
                </a:cubicBezTo>
                <a:cubicBezTo>
                  <a:pt x="1839944" y="3304241"/>
                  <a:pt x="1836261" y="3337864"/>
                  <a:pt x="1832895" y="3372154"/>
                </a:cubicBezTo>
                <a:cubicBezTo>
                  <a:pt x="1877981" y="3375837"/>
                  <a:pt x="1922430" y="3378821"/>
                  <a:pt x="1966245" y="3381107"/>
                </a:cubicBezTo>
                <a:cubicBezTo>
                  <a:pt x="1968056" y="3345484"/>
                  <a:pt x="1970341" y="3310622"/>
                  <a:pt x="1973199" y="3276332"/>
                </a:cubicBezTo>
                <a:close/>
                <a:moveTo>
                  <a:pt x="1960721" y="3495407"/>
                </a:moveTo>
                <a:cubicBezTo>
                  <a:pt x="1962055" y="3458926"/>
                  <a:pt x="1963674" y="3422922"/>
                  <a:pt x="1965674" y="3387680"/>
                </a:cubicBezTo>
                <a:cubicBezTo>
                  <a:pt x="1921859" y="3385394"/>
                  <a:pt x="1877409" y="3382409"/>
                  <a:pt x="1832324" y="3378726"/>
                </a:cubicBezTo>
                <a:cubicBezTo>
                  <a:pt x="1828991" y="3412825"/>
                  <a:pt x="1826133" y="3447496"/>
                  <a:pt x="1823561" y="3482930"/>
                </a:cubicBezTo>
                <a:cubicBezTo>
                  <a:pt x="1870138" y="3487501"/>
                  <a:pt x="1915763" y="3491883"/>
                  <a:pt x="1960816" y="3495217"/>
                </a:cubicBezTo>
                <a:close/>
                <a:moveTo>
                  <a:pt x="1817179" y="3482263"/>
                </a:moveTo>
                <a:cubicBezTo>
                  <a:pt x="1819783" y="3446957"/>
                  <a:pt x="1822704" y="3412254"/>
                  <a:pt x="1825943" y="3378155"/>
                </a:cubicBezTo>
                <a:cubicBezTo>
                  <a:pt x="1783334" y="3374598"/>
                  <a:pt x="1740122" y="3370376"/>
                  <a:pt x="1696307" y="3365486"/>
                </a:cubicBezTo>
                <a:cubicBezTo>
                  <a:pt x="1691735" y="3398252"/>
                  <a:pt x="1687544" y="3431685"/>
                  <a:pt x="1683734" y="3465784"/>
                </a:cubicBezTo>
                <a:cubicBezTo>
                  <a:pt x="1728978" y="3471785"/>
                  <a:pt x="1773555" y="3477310"/>
                  <a:pt x="1817179" y="3482072"/>
                </a:cubicBezTo>
                <a:close/>
                <a:moveTo>
                  <a:pt x="1677448" y="3464927"/>
                </a:moveTo>
                <a:cubicBezTo>
                  <a:pt x="1681258" y="3430828"/>
                  <a:pt x="1685449" y="3397459"/>
                  <a:pt x="1690021" y="3364819"/>
                </a:cubicBezTo>
                <a:cubicBezTo>
                  <a:pt x="1648873" y="3360120"/>
                  <a:pt x="1607153" y="3354914"/>
                  <a:pt x="1564862" y="3349198"/>
                </a:cubicBezTo>
                <a:cubicBezTo>
                  <a:pt x="1558957" y="3380504"/>
                  <a:pt x="1553432" y="3412540"/>
                  <a:pt x="1548289" y="3445306"/>
                </a:cubicBezTo>
                <a:cubicBezTo>
                  <a:pt x="1592103" y="3452354"/>
                  <a:pt x="1635061" y="3458926"/>
                  <a:pt x="1677448" y="3464737"/>
                </a:cubicBezTo>
                <a:close/>
                <a:moveTo>
                  <a:pt x="1541716" y="3444068"/>
                </a:moveTo>
                <a:cubicBezTo>
                  <a:pt x="1546860" y="3411365"/>
                  <a:pt x="1552384" y="3379393"/>
                  <a:pt x="1558290" y="3348151"/>
                </a:cubicBezTo>
                <a:cubicBezTo>
                  <a:pt x="1518856" y="3342690"/>
                  <a:pt x="1478820" y="3336753"/>
                  <a:pt x="1438180" y="3330339"/>
                </a:cubicBezTo>
                <a:cubicBezTo>
                  <a:pt x="1430941" y="3360248"/>
                  <a:pt x="1423988" y="3390918"/>
                  <a:pt x="1417511" y="3422255"/>
                </a:cubicBezTo>
                <a:cubicBezTo>
                  <a:pt x="1459802" y="3430193"/>
                  <a:pt x="1501203" y="3437463"/>
                  <a:pt x="1541716" y="3444068"/>
                </a:cubicBezTo>
                <a:close/>
                <a:moveTo>
                  <a:pt x="1411510" y="3420826"/>
                </a:moveTo>
                <a:cubicBezTo>
                  <a:pt x="1417859" y="3389521"/>
                  <a:pt x="1424749" y="3358946"/>
                  <a:pt x="1432179" y="3329101"/>
                </a:cubicBezTo>
                <a:cubicBezTo>
                  <a:pt x="1394650" y="3323100"/>
                  <a:pt x="1356646" y="3316814"/>
                  <a:pt x="1317879" y="3310051"/>
                </a:cubicBezTo>
                <a:cubicBezTo>
                  <a:pt x="1316260" y="3315480"/>
                  <a:pt x="1314545" y="3320719"/>
                  <a:pt x="1312926" y="3326148"/>
                </a:cubicBezTo>
                <a:cubicBezTo>
                  <a:pt x="1305973" y="3349389"/>
                  <a:pt x="1299210" y="3373297"/>
                  <a:pt x="1292733" y="3397585"/>
                </a:cubicBezTo>
                <a:cubicBezTo>
                  <a:pt x="1333055" y="3406031"/>
                  <a:pt x="1372648" y="3413778"/>
                  <a:pt x="1411510" y="3420826"/>
                </a:cubicBezTo>
                <a:close/>
                <a:moveTo>
                  <a:pt x="1286732" y="3396252"/>
                </a:moveTo>
                <a:cubicBezTo>
                  <a:pt x="1293304" y="3371678"/>
                  <a:pt x="1299972" y="3347675"/>
                  <a:pt x="1307020" y="3324243"/>
                </a:cubicBezTo>
                <a:cubicBezTo>
                  <a:pt x="1308640" y="3319100"/>
                  <a:pt x="1310259" y="3313956"/>
                  <a:pt x="1311783" y="3308812"/>
                </a:cubicBezTo>
                <a:cubicBezTo>
                  <a:pt x="1276413" y="3302462"/>
                  <a:pt x="1240631" y="3295827"/>
                  <a:pt x="1204436" y="3288905"/>
                </a:cubicBezTo>
                <a:cubicBezTo>
                  <a:pt x="1194911" y="3313607"/>
                  <a:pt x="1185735" y="3339006"/>
                  <a:pt x="1176909" y="3365105"/>
                </a:cubicBezTo>
                <a:cubicBezTo>
                  <a:pt x="1176147" y="3367391"/>
                  <a:pt x="1175385" y="3369868"/>
                  <a:pt x="1174528" y="3372154"/>
                </a:cubicBezTo>
                <a:cubicBezTo>
                  <a:pt x="1212564" y="3380790"/>
                  <a:pt x="1249966" y="3388918"/>
                  <a:pt x="1286732" y="3396538"/>
                </a:cubicBezTo>
                <a:close/>
                <a:moveTo>
                  <a:pt x="1168336" y="3370820"/>
                </a:moveTo>
                <a:lnTo>
                  <a:pt x="1170908" y="3363105"/>
                </a:lnTo>
                <a:cubicBezTo>
                  <a:pt x="1179671" y="3337197"/>
                  <a:pt x="1188720" y="3312146"/>
                  <a:pt x="1198150" y="3287667"/>
                </a:cubicBezTo>
                <a:cubicBezTo>
                  <a:pt x="1165288" y="3281380"/>
                  <a:pt x="1132237" y="3274808"/>
                  <a:pt x="1098709" y="3267855"/>
                </a:cubicBezTo>
                <a:cubicBezTo>
                  <a:pt x="1086517" y="3293191"/>
                  <a:pt x="1074896" y="3319576"/>
                  <a:pt x="1063561" y="3346722"/>
                </a:cubicBezTo>
                <a:cubicBezTo>
                  <a:pt x="1098931" y="3355294"/>
                  <a:pt x="1133856" y="3363422"/>
                  <a:pt x="1168336" y="3371106"/>
                </a:cubicBezTo>
                <a:close/>
                <a:moveTo>
                  <a:pt x="1011841" y="3335101"/>
                </a:moveTo>
                <a:lnTo>
                  <a:pt x="1057275" y="3345960"/>
                </a:lnTo>
                <a:cubicBezTo>
                  <a:pt x="1068610" y="3318909"/>
                  <a:pt x="1080230" y="3292620"/>
                  <a:pt x="1092327" y="3267379"/>
                </a:cubicBezTo>
                <a:cubicBezTo>
                  <a:pt x="1061085" y="3260902"/>
                  <a:pt x="1030319" y="3255758"/>
                  <a:pt x="1000030" y="3251758"/>
                </a:cubicBezTo>
                <a:cubicBezTo>
                  <a:pt x="986409" y="3274808"/>
                  <a:pt x="973264" y="3298811"/>
                  <a:pt x="960405" y="3323671"/>
                </a:cubicBezTo>
                <a:cubicBezTo>
                  <a:pt x="977455" y="3326719"/>
                  <a:pt x="994505" y="3330434"/>
                  <a:pt x="1011841" y="3335101"/>
                </a:cubicBezTo>
                <a:close/>
                <a:moveTo>
                  <a:pt x="954024" y="3322338"/>
                </a:moveTo>
                <a:cubicBezTo>
                  <a:pt x="966724" y="3297636"/>
                  <a:pt x="979805" y="3273824"/>
                  <a:pt x="993267" y="3250900"/>
                </a:cubicBezTo>
                <a:cubicBezTo>
                  <a:pt x="963866" y="3247281"/>
                  <a:pt x="934910" y="3244741"/>
                  <a:pt x="906399" y="3243280"/>
                </a:cubicBezTo>
                <a:cubicBezTo>
                  <a:pt x="891540" y="3263664"/>
                  <a:pt x="876967" y="3285095"/>
                  <a:pt x="862869" y="3307289"/>
                </a:cubicBezTo>
                <a:cubicBezTo>
                  <a:pt x="892873" y="3310718"/>
                  <a:pt x="923163" y="3316051"/>
                  <a:pt x="954024" y="3321862"/>
                </a:cubicBezTo>
                <a:close/>
                <a:moveTo>
                  <a:pt x="855916" y="3305955"/>
                </a:moveTo>
                <a:cubicBezTo>
                  <a:pt x="869823" y="3283857"/>
                  <a:pt x="884079" y="3262712"/>
                  <a:pt x="898684" y="3242519"/>
                </a:cubicBezTo>
                <a:cubicBezTo>
                  <a:pt x="871156" y="3241280"/>
                  <a:pt x="844010" y="3241280"/>
                  <a:pt x="817340" y="3242519"/>
                </a:cubicBezTo>
                <a:lnTo>
                  <a:pt x="816387" y="3243471"/>
                </a:lnTo>
                <a:cubicBezTo>
                  <a:pt x="800767" y="3260997"/>
                  <a:pt x="785431" y="3279475"/>
                  <a:pt x="770477" y="3298716"/>
                </a:cubicBezTo>
                <a:cubicBezTo>
                  <a:pt x="798671" y="3299986"/>
                  <a:pt x="827151" y="3302399"/>
                  <a:pt x="855916" y="3305955"/>
                </a:cubicBezTo>
                <a:close/>
                <a:moveTo>
                  <a:pt x="762762" y="3298049"/>
                </a:moveTo>
                <a:cubicBezTo>
                  <a:pt x="777621" y="3278999"/>
                  <a:pt x="792956" y="3259949"/>
                  <a:pt x="808577" y="3242614"/>
                </a:cubicBezTo>
                <a:cubicBezTo>
                  <a:pt x="782478" y="3243756"/>
                  <a:pt x="756856" y="3246043"/>
                  <a:pt x="731711" y="3249281"/>
                </a:cubicBezTo>
                <a:cubicBezTo>
                  <a:pt x="714756" y="3264521"/>
                  <a:pt x="698278" y="3280523"/>
                  <a:pt x="682180" y="3297478"/>
                </a:cubicBezTo>
                <a:cubicBezTo>
                  <a:pt x="708724" y="3296652"/>
                  <a:pt x="735616" y="3296843"/>
                  <a:pt x="762857" y="3298049"/>
                </a:cubicBezTo>
                <a:close/>
                <a:moveTo>
                  <a:pt x="673132" y="3298049"/>
                </a:moveTo>
                <a:lnTo>
                  <a:pt x="676180" y="3294811"/>
                </a:lnTo>
                <a:cubicBezTo>
                  <a:pt x="690721" y="3279507"/>
                  <a:pt x="705580" y="3264902"/>
                  <a:pt x="720757" y="3250996"/>
                </a:cubicBezTo>
                <a:cubicBezTo>
                  <a:pt x="697325" y="3254234"/>
                  <a:pt x="674370" y="3258521"/>
                  <a:pt x="651605" y="3263664"/>
                </a:cubicBezTo>
                <a:cubicBezTo>
                  <a:pt x="634206" y="3276364"/>
                  <a:pt x="617125" y="3289699"/>
                  <a:pt x="600360" y="3303669"/>
                </a:cubicBezTo>
                <a:cubicBezTo>
                  <a:pt x="624364" y="3300621"/>
                  <a:pt x="648652" y="3298811"/>
                  <a:pt x="673227" y="3297764"/>
                </a:cubicBezTo>
                <a:close/>
                <a:moveTo>
                  <a:pt x="588930" y="3305098"/>
                </a:moveTo>
                <a:cubicBezTo>
                  <a:pt x="604361" y="3291858"/>
                  <a:pt x="619982" y="3279190"/>
                  <a:pt x="635889" y="3266998"/>
                </a:cubicBezTo>
                <a:cubicBezTo>
                  <a:pt x="615505" y="3271951"/>
                  <a:pt x="595408" y="3277761"/>
                  <a:pt x="575596" y="3284238"/>
                </a:cubicBezTo>
                <a:cubicBezTo>
                  <a:pt x="558546" y="3293763"/>
                  <a:pt x="541687" y="3304241"/>
                  <a:pt x="525209" y="3315194"/>
                </a:cubicBezTo>
                <a:cubicBezTo>
                  <a:pt x="546227" y="3311003"/>
                  <a:pt x="567563" y="3307543"/>
                  <a:pt x="589216" y="3304812"/>
                </a:cubicBezTo>
                <a:close/>
                <a:moveTo>
                  <a:pt x="508921" y="3319004"/>
                </a:moveTo>
                <a:cubicBezTo>
                  <a:pt x="520827" y="3310718"/>
                  <a:pt x="532829" y="3302716"/>
                  <a:pt x="545116" y="3295096"/>
                </a:cubicBezTo>
                <a:cubicBezTo>
                  <a:pt x="517713" y="3305230"/>
                  <a:pt x="490876" y="3316836"/>
                  <a:pt x="464725" y="3329863"/>
                </a:cubicBezTo>
                <a:cubicBezTo>
                  <a:pt x="479298" y="3325576"/>
                  <a:pt x="493966" y="3321957"/>
                  <a:pt x="509016" y="3318719"/>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64" name="Rectangle: Rounded Corners 63">
            <a:extLst>
              <a:ext uri="{FF2B5EF4-FFF2-40B4-BE49-F238E27FC236}">
                <a16:creationId xmlns:a16="http://schemas.microsoft.com/office/drawing/2014/main" id="{D394A47A-BC51-4233-80BB-3935CDFB9F89}"/>
              </a:ext>
            </a:extLst>
          </p:cNvPr>
          <p:cNvSpPr/>
          <p:nvPr/>
        </p:nvSpPr>
        <p:spPr>
          <a:xfrm rot="5400000">
            <a:off x="11002565" y="1244298"/>
            <a:ext cx="321373" cy="73818"/>
          </a:xfrm>
          <a:prstGeom prst="roundRect">
            <a:avLst/>
          </a:prstGeom>
          <a:solidFill>
            <a:srgbClr val="F78F26"/>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36E92D3-A770-4564-A656-05CB27CF3F40}"/>
              </a:ext>
            </a:extLst>
          </p:cNvPr>
          <p:cNvSpPr/>
          <p:nvPr/>
        </p:nvSpPr>
        <p:spPr>
          <a:xfrm>
            <a:off x="4767072" y="6580155"/>
            <a:ext cx="2657474" cy="277844"/>
          </a:xfrm>
          <a:custGeom>
            <a:avLst/>
            <a:gdLst>
              <a:gd name="connsiteX0" fmla="*/ 51911 w 2657474"/>
              <a:gd name="connsiteY0" fmla="*/ 0 h 277844"/>
              <a:gd name="connsiteX1" fmla="*/ 2605945 w 2657474"/>
              <a:gd name="connsiteY1" fmla="*/ 0 h 277844"/>
              <a:gd name="connsiteX2" fmla="*/ 2657475 w 2657474"/>
              <a:gd name="connsiteY2" fmla="*/ 51530 h 277844"/>
              <a:gd name="connsiteX3" fmla="*/ 2657475 w 2657474"/>
              <a:gd name="connsiteY3" fmla="*/ 277844 h 277844"/>
              <a:gd name="connsiteX4" fmla="*/ 2657475 w 2657474"/>
              <a:gd name="connsiteY4" fmla="*/ 277844 h 277844"/>
              <a:gd name="connsiteX5" fmla="*/ 0 w 2657474"/>
              <a:gd name="connsiteY5" fmla="*/ 277844 h 277844"/>
              <a:gd name="connsiteX6" fmla="*/ 0 w 2657474"/>
              <a:gd name="connsiteY6" fmla="*/ 277844 h 277844"/>
              <a:gd name="connsiteX7" fmla="*/ 0 w 2657474"/>
              <a:gd name="connsiteY7" fmla="*/ 51530 h 277844"/>
              <a:gd name="connsiteX8" fmla="*/ 51530 w 2657474"/>
              <a:gd name="connsiteY8" fmla="*/ 0 h 27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7474" h="277844">
                <a:moveTo>
                  <a:pt x="51911" y="0"/>
                </a:moveTo>
                <a:lnTo>
                  <a:pt x="2605945" y="0"/>
                </a:lnTo>
                <a:cubicBezTo>
                  <a:pt x="2634404" y="0"/>
                  <a:pt x="2657475" y="23071"/>
                  <a:pt x="2657475" y="51530"/>
                </a:cubicBezTo>
                <a:lnTo>
                  <a:pt x="2657475" y="277844"/>
                </a:lnTo>
                <a:lnTo>
                  <a:pt x="2657475" y="277844"/>
                </a:lnTo>
                <a:lnTo>
                  <a:pt x="0" y="277844"/>
                </a:lnTo>
                <a:lnTo>
                  <a:pt x="0" y="277844"/>
                </a:lnTo>
                <a:lnTo>
                  <a:pt x="0" y="51530"/>
                </a:lnTo>
                <a:cubicBezTo>
                  <a:pt x="0" y="23071"/>
                  <a:pt x="23071" y="0"/>
                  <a:pt x="51530" y="0"/>
                </a:cubicBezTo>
                <a:close/>
              </a:path>
            </a:pathLst>
          </a:custGeom>
          <a:solidFill>
            <a:srgbClr val="F78F26"/>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9CDFD95-F212-4831-9B31-6557D8A146BF}"/>
              </a:ext>
            </a:extLst>
          </p:cNvPr>
          <p:cNvSpPr/>
          <p:nvPr/>
        </p:nvSpPr>
        <p:spPr>
          <a:xfrm>
            <a:off x="1124426" y="2413158"/>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70" name="Rectangle: Rounded Corners 69">
            <a:extLst>
              <a:ext uri="{FF2B5EF4-FFF2-40B4-BE49-F238E27FC236}">
                <a16:creationId xmlns:a16="http://schemas.microsoft.com/office/drawing/2014/main" id="{68035FD1-3CEA-4295-B3AD-8F8817575B91}"/>
              </a:ext>
            </a:extLst>
          </p:cNvPr>
          <p:cNvSpPr/>
          <p:nvPr/>
        </p:nvSpPr>
        <p:spPr>
          <a:xfrm>
            <a:off x="5479351" y="2360676"/>
            <a:ext cx="1231106" cy="104965"/>
          </a:xfrm>
          <a:prstGeom prst="roundRect">
            <a:avLst/>
          </a:prstGeom>
          <a:solidFill>
            <a:srgbClr val="F78F26"/>
          </a:solidFill>
          <a:ln w="9525" cap="flat">
            <a:noFill/>
            <a:prstDash val="solid"/>
            <a:miter/>
          </a:ln>
        </p:spPr>
        <p:txBody>
          <a:bodyPr rtlCol="0" anchor="ctr"/>
          <a:lstStyle/>
          <a:p>
            <a:endParaRPr lang="en-US"/>
          </a:p>
        </p:txBody>
      </p:sp>
      <p:sp>
        <p:nvSpPr>
          <p:cNvPr id="93" name="Text Placeholder 92">
            <a:extLst>
              <a:ext uri="{FF2B5EF4-FFF2-40B4-BE49-F238E27FC236}">
                <a16:creationId xmlns:a16="http://schemas.microsoft.com/office/drawing/2014/main" id="{88324D51-E446-4C65-B010-4D3561528B29}"/>
              </a:ext>
            </a:extLst>
          </p:cNvPr>
          <p:cNvSpPr>
            <a:spLocks noGrp="1"/>
          </p:cNvSpPr>
          <p:nvPr>
            <p:ph type="body" sz="quarter" idx="10" hasCustomPrompt="1"/>
          </p:nvPr>
        </p:nvSpPr>
        <p:spPr>
          <a:xfrm>
            <a:off x="1973007" y="2593068"/>
            <a:ext cx="8241888" cy="1388728"/>
          </a:xfrm>
          <a:prstGeom prst="rect">
            <a:avLst/>
          </a:prstGeom>
        </p:spPr>
        <p:txBody>
          <a:bodyPr/>
          <a:lstStyle>
            <a:lvl1pPr marL="0" indent="0" algn="ctr">
              <a:buNone/>
              <a:defRPr sz="3000">
                <a:solidFill>
                  <a:srgbClr val="233B74"/>
                </a:solidFill>
                <a:latin typeface="Ch Foreigner bold" panose="020BE200000000000000" pitchFamily="34" charset="0"/>
              </a:defRPr>
            </a:lvl1pPr>
          </a:lstStyle>
          <a:p>
            <a:pPr lvl="0"/>
            <a:r>
              <a:rPr lang="mn-MN"/>
              <a:t>ТӨСЛИЙН ТАНИЛЦУУЛГЫН</a:t>
            </a:r>
            <a:br>
              <a:rPr lang="en-US"/>
            </a:br>
            <a:r>
              <a:rPr lang="mn-MN"/>
              <a:t>ГАРЧИГ БИЧИХ</a:t>
            </a:r>
            <a:endParaRPr lang="en-US"/>
          </a:p>
        </p:txBody>
      </p:sp>
      <p:sp>
        <p:nvSpPr>
          <p:cNvPr id="94" name="Text Placeholder 92">
            <a:extLst>
              <a:ext uri="{FF2B5EF4-FFF2-40B4-BE49-F238E27FC236}">
                <a16:creationId xmlns:a16="http://schemas.microsoft.com/office/drawing/2014/main" id="{9ADBA8E5-4CBF-4EC3-A833-32980A3356EF}"/>
              </a:ext>
            </a:extLst>
          </p:cNvPr>
          <p:cNvSpPr>
            <a:spLocks noGrp="1"/>
          </p:cNvSpPr>
          <p:nvPr>
            <p:ph type="body" sz="quarter" idx="11" hasCustomPrompt="1"/>
          </p:nvPr>
        </p:nvSpPr>
        <p:spPr>
          <a:xfrm>
            <a:off x="7926134" y="1093785"/>
            <a:ext cx="3237118" cy="456429"/>
          </a:xfrm>
          <a:prstGeom prst="rect">
            <a:avLst/>
          </a:prstGeom>
        </p:spPr>
        <p:txBody>
          <a:bodyPr/>
          <a:lstStyle>
            <a:lvl1pPr marL="0" indent="0" algn="r">
              <a:buNone/>
              <a:defRPr sz="1050" b="1">
                <a:solidFill>
                  <a:srgbClr val="233B74"/>
                </a:solidFill>
                <a:latin typeface="Roboto" panose="02000000000000000000" pitchFamily="2" charset="0"/>
                <a:ea typeface="Roboto" panose="02000000000000000000" pitchFamily="2" charset="0"/>
              </a:defRPr>
            </a:lvl1pPr>
          </a:lstStyle>
          <a:p>
            <a:pPr lvl="0"/>
            <a:r>
              <a:rPr lang="mn-MN"/>
              <a:t>ХАРЬЯАЛАГДАХ</a:t>
            </a:r>
            <a:br>
              <a:rPr lang="mn-MN"/>
            </a:br>
            <a:r>
              <a:rPr lang="mn-MN"/>
              <a:t>АЛБА</a:t>
            </a:r>
          </a:p>
        </p:txBody>
      </p:sp>
      <p:sp>
        <p:nvSpPr>
          <p:cNvPr id="95" name="Text Placeholder 92">
            <a:extLst>
              <a:ext uri="{FF2B5EF4-FFF2-40B4-BE49-F238E27FC236}">
                <a16:creationId xmlns:a16="http://schemas.microsoft.com/office/drawing/2014/main" id="{98CE72FD-F656-4375-9DE6-A880BBF9D408}"/>
              </a:ext>
            </a:extLst>
          </p:cNvPr>
          <p:cNvSpPr>
            <a:spLocks noGrp="1"/>
          </p:cNvSpPr>
          <p:nvPr>
            <p:ph type="body" sz="quarter" idx="12" hasCustomPrompt="1"/>
          </p:nvPr>
        </p:nvSpPr>
        <p:spPr>
          <a:xfrm>
            <a:off x="5122388" y="6609079"/>
            <a:ext cx="1943126" cy="277844"/>
          </a:xfrm>
          <a:prstGeom prst="rect">
            <a:avLst/>
          </a:prstGeom>
        </p:spPr>
        <p:txBody>
          <a:bodyPr/>
          <a:lstStyle>
            <a:lvl1pPr marL="0" indent="0" algn="ctr">
              <a:buNone/>
              <a:defRPr sz="1050" b="1">
                <a:solidFill>
                  <a:schemeClr val="bg1"/>
                </a:solidFill>
                <a:latin typeface="Roboto" panose="02000000000000000000" pitchFamily="2" charset="0"/>
                <a:ea typeface="Roboto" panose="02000000000000000000" pitchFamily="2" charset="0"/>
              </a:defRPr>
            </a:lvl1pPr>
          </a:lstStyle>
          <a:p>
            <a:pPr lvl="0"/>
            <a:r>
              <a:rPr lang="mn-MN"/>
              <a:t>2022</a:t>
            </a:r>
            <a:r>
              <a:rPr lang="en-US"/>
              <a:t>.01.01</a:t>
            </a:r>
            <a:endParaRPr lang="mn-MN"/>
          </a:p>
        </p:txBody>
      </p:sp>
      <p:pic>
        <p:nvPicPr>
          <p:cNvPr id="1028" name="Picture 4">
            <a:extLst>
              <a:ext uri="{FF2B5EF4-FFF2-40B4-BE49-F238E27FC236}">
                <a16:creationId xmlns:a16="http://schemas.microsoft.com/office/drawing/2014/main" id="{7079E142-73C3-C8EA-0EE5-5C8AFFD09BC4}"/>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65126" y="531424"/>
            <a:ext cx="2562225" cy="7905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005454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Layout_MN">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A1ABC41D-AF4D-4AC9-80C8-108A5FDEE10E}"/>
              </a:ext>
            </a:extLst>
          </p:cNvPr>
          <p:cNvSpPr/>
          <p:nvPr userDrawn="1"/>
        </p:nvSpPr>
        <p:spPr>
          <a:xfrm>
            <a:off x="4572" y="0"/>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FFE9D1D-5732-4C03-A869-4F507C763B09}"/>
              </a:ext>
            </a:extLst>
          </p:cNvPr>
          <p:cNvSpPr/>
          <p:nvPr/>
        </p:nvSpPr>
        <p:spPr>
          <a:xfrm>
            <a:off x="571" y="0"/>
            <a:ext cx="6921055" cy="699611"/>
          </a:xfrm>
          <a:custGeom>
            <a:avLst/>
            <a:gdLst>
              <a:gd name="connsiteX0" fmla="*/ 548545 w 6921055"/>
              <a:gd name="connsiteY0" fmla="*/ 36957 h 699611"/>
              <a:gd name="connsiteX1" fmla="*/ 502063 w 6921055"/>
              <a:gd name="connsiteY1" fmla="*/ 56007 h 699611"/>
              <a:gd name="connsiteX2" fmla="*/ 56579 w 6921055"/>
              <a:gd name="connsiteY2" fmla="*/ 56007 h 699611"/>
              <a:gd name="connsiteX3" fmla="*/ 56579 w 6921055"/>
              <a:gd name="connsiteY3" fmla="*/ 501396 h 699611"/>
              <a:gd name="connsiteX4" fmla="*/ 37529 w 6921055"/>
              <a:gd name="connsiteY4" fmla="*/ 547878 h 699611"/>
              <a:gd name="connsiteX5" fmla="*/ 572 w 6921055"/>
              <a:gd name="connsiteY5" fmla="*/ 585978 h 699611"/>
              <a:gd name="connsiteX6" fmla="*/ 572 w 6921055"/>
              <a:gd name="connsiteY6" fmla="*/ 0 h 699611"/>
              <a:gd name="connsiteX7" fmla="*/ 0 w 6921055"/>
              <a:gd name="connsiteY7" fmla="*/ 0 h 699611"/>
              <a:gd name="connsiteX8" fmla="*/ 0 w 6921055"/>
              <a:gd name="connsiteY8" fmla="*/ 699611 h 699611"/>
              <a:gd name="connsiteX9" fmla="*/ 1266254 w 6921055"/>
              <a:gd name="connsiteY9" fmla="*/ 699611 h 699611"/>
              <a:gd name="connsiteX10" fmla="*/ 2160365 w 6921055"/>
              <a:gd name="connsiteY10" fmla="*/ 314706 h 699611"/>
              <a:gd name="connsiteX11" fmla="*/ 5983034 w 6921055"/>
              <a:gd name="connsiteY11" fmla="*/ 314706 h 699611"/>
              <a:gd name="connsiteX12" fmla="*/ 6921056 w 6921055"/>
              <a:gd name="connsiteY12" fmla="*/ 381 h 699611"/>
              <a:gd name="connsiteX13" fmla="*/ 586931 w 6921055"/>
              <a:gd name="connsiteY13" fmla="*/ 381 h 69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21055" h="699611">
                <a:moveTo>
                  <a:pt x="548545" y="36957"/>
                </a:moveTo>
                <a:cubicBezTo>
                  <a:pt x="536127" y="49124"/>
                  <a:pt x="519448" y="55960"/>
                  <a:pt x="502063" y="56007"/>
                </a:cubicBezTo>
                <a:lnTo>
                  <a:pt x="56579" y="56007"/>
                </a:lnTo>
                <a:lnTo>
                  <a:pt x="56579" y="501396"/>
                </a:lnTo>
                <a:cubicBezTo>
                  <a:pt x="56531" y="518781"/>
                  <a:pt x="49696" y="535460"/>
                  <a:pt x="37529" y="547878"/>
                </a:cubicBezTo>
                <a:lnTo>
                  <a:pt x="572" y="585978"/>
                </a:lnTo>
                <a:lnTo>
                  <a:pt x="572" y="0"/>
                </a:lnTo>
                <a:lnTo>
                  <a:pt x="0" y="0"/>
                </a:lnTo>
                <a:lnTo>
                  <a:pt x="0" y="699611"/>
                </a:lnTo>
                <a:lnTo>
                  <a:pt x="1266254" y="699611"/>
                </a:lnTo>
                <a:cubicBezTo>
                  <a:pt x="1607439" y="699611"/>
                  <a:pt x="1572197" y="314706"/>
                  <a:pt x="2160365" y="314706"/>
                </a:cubicBezTo>
                <a:lnTo>
                  <a:pt x="5983034" y="314706"/>
                </a:lnTo>
                <a:cubicBezTo>
                  <a:pt x="6575679" y="314706"/>
                  <a:pt x="6449759" y="381"/>
                  <a:pt x="6921056" y="381"/>
                </a:cubicBezTo>
                <a:lnTo>
                  <a:pt x="586931" y="381"/>
                </a:lnTo>
                <a:close/>
              </a:path>
            </a:pathLst>
          </a:custGeom>
          <a:solidFill>
            <a:srgbClr val="233B74"/>
          </a:solidFill>
          <a:ln w="9525"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B6109DC5-5153-48BA-9397-0CBF7597E570}"/>
              </a:ext>
            </a:extLst>
          </p:cNvPr>
          <p:cNvSpPr/>
          <p:nvPr/>
        </p:nvSpPr>
        <p:spPr>
          <a:xfrm>
            <a:off x="583691" y="6625113"/>
            <a:ext cx="11074908" cy="9525"/>
          </a:xfrm>
          <a:custGeom>
            <a:avLst/>
            <a:gdLst>
              <a:gd name="connsiteX0" fmla="*/ 11074908 w 11074908"/>
              <a:gd name="connsiteY0" fmla="*/ 0 h 9525"/>
              <a:gd name="connsiteX1" fmla="*/ 2834164 w 11074908"/>
              <a:gd name="connsiteY1" fmla="*/ 0 h 9525"/>
              <a:gd name="connsiteX2" fmla="*/ 0 w 11074908"/>
              <a:gd name="connsiteY2" fmla="*/ 0 h 9525"/>
            </a:gdLst>
            <a:ahLst/>
            <a:cxnLst>
              <a:cxn ang="0">
                <a:pos x="connsiteX0" y="connsiteY0"/>
              </a:cxn>
              <a:cxn ang="0">
                <a:pos x="connsiteX1" y="connsiteY1"/>
              </a:cxn>
              <a:cxn ang="0">
                <a:pos x="connsiteX2" y="connsiteY2"/>
              </a:cxn>
            </a:cxnLst>
            <a:rect l="l" t="t" r="r" b="b"/>
            <a:pathLst>
              <a:path w="11074908" h="9525">
                <a:moveTo>
                  <a:pt x="11074908" y="0"/>
                </a:moveTo>
                <a:lnTo>
                  <a:pt x="2834164" y="0"/>
                </a:lnTo>
                <a:lnTo>
                  <a:pt x="0" y="0"/>
                </a:lnTo>
              </a:path>
            </a:pathLst>
          </a:custGeom>
          <a:noFill/>
          <a:ln w="7144" cap="flat">
            <a:solidFill>
              <a:srgbClr val="213D74"/>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2621234-C382-4952-9A5A-B8CD63355EA5}"/>
              </a:ext>
            </a:extLst>
          </p:cNvPr>
          <p:cNvSpPr/>
          <p:nvPr/>
        </p:nvSpPr>
        <p:spPr>
          <a:xfrm>
            <a:off x="6921626" y="311848"/>
            <a:ext cx="4736973" cy="9525"/>
          </a:xfrm>
          <a:custGeom>
            <a:avLst/>
            <a:gdLst>
              <a:gd name="connsiteX0" fmla="*/ 4736973 w 4736973"/>
              <a:gd name="connsiteY0" fmla="*/ 0 h 9525"/>
              <a:gd name="connsiteX1" fmla="*/ 0 w 4736973"/>
              <a:gd name="connsiteY1" fmla="*/ 0 h 9525"/>
            </a:gdLst>
            <a:ahLst/>
            <a:cxnLst>
              <a:cxn ang="0">
                <a:pos x="connsiteX0" y="connsiteY0"/>
              </a:cxn>
              <a:cxn ang="0">
                <a:pos x="connsiteX1" y="connsiteY1"/>
              </a:cxn>
            </a:cxnLst>
            <a:rect l="l" t="t" r="r" b="b"/>
            <a:pathLst>
              <a:path w="4736973" h="9525">
                <a:moveTo>
                  <a:pt x="4736973" y="0"/>
                </a:moveTo>
                <a:lnTo>
                  <a:pt x="0" y="0"/>
                </a:lnTo>
              </a:path>
            </a:pathLst>
          </a:custGeom>
          <a:ln w="7144" cap="flat">
            <a:solidFill>
              <a:srgbClr val="213D74"/>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0BE6D0B-CCDE-4D41-9D7F-C9BE419E0FB7}"/>
              </a:ext>
            </a:extLst>
          </p:cNvPr>
          <p:cNvSpPr/>
          <p:nvPr/>
        </p:nvSpPr>
        <p:spPr>
          <a:xfrm>
            <a:off x="1238" y="699611"/>
            <a:ext cx="277463" cy="2572512"/>
          </a:xfrm>
          <a:custGeom>
            <a:avLst/>
            <a:gdLst>
              <a:gd name="connsiteX0" fmla="*/ 277463 w 277463"/>
              <a:gd name="connsiteY0" fmla="*/ 0 h 2572512"/>
              <a:gd name="connsiteX1" fmla="*/ 277463 w 277463"/>
              <a:gd name="connsiteY1" fmla="*/ 2099786 h 2572512"/>
              <a:gd name="connsiteX2" fmla="*/ 0 w 277463"/>
              <a:gd name="connsiteY2" fmla="*/ 2572512 h 2572512"/>
              <a:gd name="connsiteX3" fmla="*/ 0 w 277463"/>
              <a:gd name="connsiteY3" fmla="*/ 0 h 2572512"/>
            </a:gdLst>
            <a:ahLst/>
            <a:cxnLst>
              <a:cxn ang="0">
                <a:pos x="connsiteX0" y="connsiteY0"/>
              </a:cxn>
              <a:cxn ang="0">
                <a:pos x="connsiteX1" y="connsiteY1"/>
              </a:cxn>
              <a:cxn ang="0">
                <a:pos x="connsiteX2" y="connsiteY2"/>
              </a:cxn>
              <a:cxn ang="0">
                <a:pos x="connsiteX3" y="connsiteY3"/>
              </a:cxn>
            </a:cxnLst>
            <a:rect l="l" t="t" r="r" b="b"/>
            <a:pathLst>
              <a:path w="277463" h="2572512">
                <a:moveTo>
                  <a:pt x="277463" y="0"/>
                </a:moveTo>
                <a:lnTo>
                  <a:pt x="277463" y="2099786"/>
                </a:lnTo>
                <a:cubicBezTo>
                  <a:pt x="277463" y="2272856"/>
                  <a:pt x="0" y="2415064"/>
                  <a:pt x="0" y="2572512"/>
                </a:cubicBezTo>
                <a:lnTo>
                  <a:pt x="0" y="0"/>
                </a:lnTo>
                <a:close/>
              </a:path>
            </a:pathLst>
          </a:custGeom>
          <a:solidFill>
            <a:srgbClr val="233B74"/>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2E7D262-B93F-4945-AC30-CB5CE66DDC5E}"/>
              </a:ext>
            </a:extLst>
          </p:cNvPr>
          <p:cNvSpPr/>
          <p:nvPr/>
        </p:nvSpPr>
        <p:spPr>
          <a:xfrm>
            <a:off x="57911" y="860992"/>
            <a:ext cx="117573" cy="187817"/>
          </a:xfrm>
          <a:custGeom>
            <a:avLst/>
            <a:gdLst>
              <a:gd name="connsiteX0" fmla="*/ 108395 w 117573"/>
              <a:gd name="connsiteY0" fmla="*/ 4068 h 187817"/>
              <a:gd name="connsiteX1" fmla="*/ 83725 w 117573"/>
              <a:gd name="connsiteY1" fmla="*/ 2449 h 187817"/>
              <a:gd name="connsiteX2" fmla="*/ 86678 w 117573"/>
              <a:gd name="connsiteY2" fmla="*/ 9212 h 187817"/>
              <a:gd name="connsiteX3" fmla="*/ 93059 w 117573"/>
              <a:gd name="connsiteY3" fmla="*/ 19403 h 187817"/>
              <a:gd name="connsiteX4" fmla="*/ 89345 w 117573"/>
              <a:gd name="connsiteY4" fmla="*/ 24642 h 187817"/>
              <a:gd name="connsiteX5" fmla="*/ 89345 w 117573"/>
              <a:gd name="connsiteY5" fmla="*/ 24642 h 187817"/>
              <a:gd name="connsiteX6" fmla="*/ 37910 w 117573"/>
              <a:gd name="connsiteY6" fmla="*/ 41216 h 187817"/>
              <a:gd name="connsiteX7" fmla="*/ 32385 w 117573"/>
              <a:gd name="connsiteY7" fmla="*/ 45978 h 187817"/>
              <a:gd name="connsiteX8" fmla="*/ 35433 w 117573"/>
              <a:gd name="connsiteY8" fmla="*/ 49121 h 187817"/>
              <a:gd name="connsiteX9" fmla="*/ 68294 w 117573"/>
              <a:gd name="connsiteY9" fmla="*/ 56837 h 187817"/>
              <a:gd name="connsiteX10" fmla="*/ 68961 w 117573"/>
              <a:gd name="connsiteY10" fmla="*/ 57599 h 187817"/>
              <a:gd name="connsiteX11" fmla="*/ 68961 w 117573"/>
              <a:gd name="connsiteY11" fmla="*/ 77887 h 187817"/>
              <a:gd name="connsiteX12" fmla="*/ 68390 w 117573"/>
              <a:gd name="connsiteY12" fmla="*/ 78649 h 187817"/>
              <a:gd name="connsiteX13" fmla="*/ 572 w 117573"/>
              <a:gd name="connsiteY13" fmla="*/ 97699 h 187817"/>
              <a:gd name="connsiteX14" fmla="*/ 0 w 117573"/>
              <a:gd name="connsiteY14" fmla="*/ 98461 h 187817"/>
              <a:gd name="connsiteX15" fmla="*/ 0 w 117573"/>
              <a:gd name="connsiteY15" fmla="*/ 110748 h 187817"/>
              <a:gd name="connsiteX16" fmla="*/ 756 w 117573"/>
              <a:gd name="connsiteY16" fmla="*/ 111516 h 187817"/>
              <a:gd name="connsiteX17" fmla="*/ 857 w 117573"/>
              <a:gd name="connsiteY17" fmla="*/ 111510 h 187817"/>
              <a:gd name="connsiteX18" fmla="*/ 8858 w 117573"/>
              <a:gd name="connsiteY18" fmla="*/ 111510 h 187817"/>
              <a:gd name="connsiteX19" fmla="*/ 9620 w 117573"/>
              <a:gd name="connsiteY19" fmla="*/ 111510 h 187817"/>
              <a:gd name="connsiteX20" fmla="*/ 19812 w 117573"/>
              <a:gd name="connsiteY20" fmla="*/ 130560 h 187817"/>
              <a:gd name="connsiteX21" fmla="*/ 42291 w 117573"/>
              <a:gd name="connsiteY21" fmla="*/ 135894 h 187817"/>
              <a:gd name="connsiteX22" fmla="*/ 62675 w 117573"/>
              <a:gd name="connsiteY22" fmla="*/ 121892 h 187817"/>
              <a:gd name="connsiteX23" fmla="*/ 64294 w 117573"/>
              <a:gd name="connsiteY23" fmla="*/ 96080 h 187817"/>
              <a:gd name="connsiteX24" fmla="*/ 64865 w 117573"/>
              <a:gd name="connsiteY24" fmla="*/ 95127 h 187817"/>
              <a:gd name="connsiteX25" fmla="*/ 67628 w 117573"/>
              <a:gd name="connsiteY25" fmla="*/ 94365 h 187817"/>
              <a:gd name="connsiteX26" fmla="*/ 68556 w 117573"/>
              <a:gd name="connsiteY26" fmla="*/ 94912 h 187817"/>
              <a:gd name="connsiteX27" fmla="*/ 68580 w 117573"/>
              <a:gd name="connsiteY27" fmla="*/ 95127 h 187817"/>
              <a:gd name="connsiteX28" fmla="*/ 68580 w 117573"/>
              <a:gd name="connsiteY28" fmla="*/ 164183 h 187817"/>
              <a:gd name="connsiteX29" fmla="*/ 62960 w 117573"/>
              <a:gd name="connsiteY29" fmla="*/ 172851 h 187817"/>
              <a:gd name="connsiteX30" fmla="*/ 51911 w 117573"/>
              <a:gd name="connsiteY30" fmla="*/ 165993 h 187817"/>
              <a:gd name="connsiteX31" fmla="*/ 50706 w 117573"/>
              <a:gd name="connsiteY31" fmla="*/ 165865 h 187817"/>
              <a:gd name="connsiteX32" fmla="*/ 50578 w 117573"/>
              <a:gd name="connsiteY32" fmla="*/ 165993 h 187817"/>
              <a:gd name="connsiteX33" fmla="*/ 45720 w 117573"/>
              <a:gd name="connsiteY33" fmla="*/ 174756 h 187817"/>
              <a:gd name="connsiteX34" fmla="*/ 45720 w 117573"/>
              <a:gd name="connsiteY34" fmla="*/ 175518 h 187817"/>
              <a:gd name="connsiteX35" fmla="*/ 71438 w 117573"/>
              <a:gd name="connsiteY35" fmla="*/ 187520 h 187817"/>
              <a:gd name="connsiteX36" fmla="*/ 92297 w 117573"/>
              <a:gd name="connsiteY36" fmla="*/ 170851 h 187817"/>
              <a:gd name="connsiteX37" fmla="*/ 92297 w 117573"/>
              <a:gd name="connsiteY37" fmla="*/ 43883 h 187817"/>
              <a:gd name="connsiteX38" fmla="*/ 92964 w 117573"/>
              <a:gd name="connsiteY38" fmla="*/ 43121 h 187817"/>
              <a:gd name="connsiteX39" fmla="*/ 99822 w 117573"/>
              <a:gd name="connsiteY39" fmla="*/ 41311 h 187817"/>
              <a:gd name="connsiteX40" fmla="*/ 115538 w 117573"/>
              <a:gd name="connsiteY40" fmla="*/ 30548 h 187817"/>
              <a:gd name="connsiteX41" fmla="*/ 108395 w 117573"/>
              <a:gd name="connsiteY41" fmla="*/ 4068 h 187817"/>
              <a:gd name="connsiteX42" fmla="*/ 53435 w 117573"/>
              <a:gd name="connsiteY42" fmla="*/ 108843 h 187817"/>
              <a:gd name="connsiteX43" fmla="*/ 47530 w 117573"/>
              <a:gd name="connsiteY43" fmla="*/ 115320 h 187817"/>
              <a:gd name="connsiteX44" fmla="*/ 38005 w 117573"/>
              <a:gd name="connsiteY44" fmla="*/ 113510 h 187817"/>
              <a:gd name="connsiteX45" fmla="*/ 34195 w 117573"/>
              <a:gd name="connsiteY45" fmla="*/ 105700 h 187817"/>
              <a:gd name="connsiteX46" fmla="*/ 34671 w 117573"/>
              <a:gd name="connsiteY46" fmla="*/ 104652 h 187817"/>
              <a:gd name="connsiteX47" fmla="*/ 51149 w 117573"/>
              <a:gd name="connsiteY47" fmla="*/ 99699 h 187817"/>
              <a:gd name="connsiteX48" fmla="*/ 52102 w 117573"/>
              <a:gd name="connsiteY48" fmla="*/ 99699 h 187817"/>
              <a:gd name="connsiteX49" fmla="*/ 53435 w 117573"/>
              <a:gd name="connsiteY49" fmla="*/ 108843 h 1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7573" h="187817">
                <a:moveTo>
                  <a:pt x="108395" y="4068"/>
                </a:moveTo>
                <a:cubicBezTo>
                  <a:pt x="98870" y="-1456"/>
                  <a:pt x="85439" y="-694"/>
                  <a:pt x="83725" y="2449"/>
                </a:cubicBezTo>
                <a:cubicBezTo>
                  <a:pt x="82010" y="5592"/>
                  <a:pt x="84773" y="8069"/>
                  <a:pt x="86678" y="9212"/>
                </a:cubicBezTo>
                <a:cubicBezTo>
                  <a:pt x="90129" y="11574"/>
                  <a:pt x="92441" y="15267"/>
                  <a:pt x="93059" y="19403"/>
                </a:cubicBezTo>
                <a:cubicBezTo>
                  <a:pt x="93059" y="22737"/>
                  <a:pt x="89821" y="24356"/>
                  <a:pt x="89345" y="24642"/>
                </a:cubicBezTo>
                <a:lnTo>
                  <a:pt x="89345" y="24642"/>
                </a:lnTo>
                <a:cubicBezTo>
                  <a:pt x="87535" y="24642"/>
                  <a:pt x="44863" y="39215"/>
                  <a:pt x="37910" y="41216"/>
                </a:cubicBezTo>
                <a:cubicBezTo>
                  <a:pt x="32480" y="42835"/>
                  <a:pt x="32385" y="44168"/>
                  <a:pt x="32385" y="45978"/>
                </a:cubicBezTo>
                <a:cubicBezTo>
                  <a:pt x="32385" y="47788"/>
                  <a:pt x="34481" y="48836"/>
                  <a:pt x="35433" y="49121"/>
                </a:cubicBezTo>
                <a:cubicBezTo>
                  <a:pt x="36386" y="49407"/>
                  <a:pt x="63437" y="55694"/>
                  <a:pt x="68294" y="56837"/>
                </a:cubicBezTo>
                <a:cubicBezTo>
                  <a:pt x="68678" y="56885"/>
                  <a:pt x="68964" y="57212"/>
                  <a:pt x="68961" y="57599"/>
                </a:cubicBezTo>
                <a:lnTo>
                  <a:pt x="68961" y="77887"/>
                </a:lnTo>
                <a:cubicBezTo>
                  <a:pt x="68972" y="78243"/>
                  <a:pt x="68735" y="78560"/>
                  <a:pt x="68390" y="78649"/>
                </a:cubicBezTo>
                <a:lnTo>
                  <a:pt x="572" y="97699"/>
                </a:lnTo>
                <a:cubicBezTo>
                  <a:pt x="244" y="97814"/>
                  <a:pt x="19" y="98115"/>
                  <a:pt x="0" y="98461"/>
                </a:cubicBezTo>
                <a:lnTo>
                  <a:pt x="0" y="110748"/>
                </a:lnTo>
                <a:cubicBezTo>
                  <a:pt x="-3" y="111169"/>
                  <a:pt x="335" y="111513"/>
                  <a:pt x="756" y="111516"/>
                </a:cubicBezTo>
                <a:cubicBezTo>
                  <a:pt x="790" y="111516"/>
                  <a:pt x="824" y="111514"/>
                  <a:pt x="857" y="111510"/>
                </a:cubicBezTo>
                <a:lnTo>
                  <a:pt x="8858" y="111510"/>
                </a:lnTo>
                <a:cubicBezTo>
                  <a:pt x="9101" y="111404"/>
                  <a:pt x="9377" y="111404"/>
                  <a:pt x="9620" y="111510"/>
                </a:cubicBezTo>
                <a:cubicBezTo>
                  <a:pt x="11959" y="118372"/>
                  <a:pt x="15402" y="124806"/>
                  <a:pt x="19812" y="130560"/>
                </a:cubicBezTo>
                <a:cubicBezTo>
                  <a:pt x="25883" y="136097"/>
                  <a:pt x="34380" y="138114"/>
                  <a:pt x="42291" y="135894"/>
                </a:cubicBezTo>
                <a:cubicBezTo>
                  <a:pt x="50981" y="134881"/>
                  <a:pt x="58611" y="129640"/>
                  <a:pt x="62675" y="121892"/>
                </a:cubicBezTo>
                <a:cubicBezTo>
                  <a:pt x="66002" y="113692"/>
                  <a:pt x="66570" y="104631"/>
                  <a:pt x="64294" y="96080"/>
                </a:cubicBezTo>
                <a:cubicBezTo>
                  <a:pt x="64225" y="95665"/>
                  <a:pt x="64467" y="95261"/>
                  <a:pt x="64865" y="95127"/>
                </a:cubicBezTo>
                <a:lnTo>
                  <a:pt x="67628" y="94365"/>
                </a:lnTo>
                <a:cubicBezTo>
                  <a:pt x="68035" y="94260"/>
                  <a:pt x="68451" y="94504"/>
                  <a:pt x="68556" y="94912"/>
                </a:cubicBezTo>
                <a:cubicBezTo>
                  <a:pt x="68574" y="94982"/>
                  <a:pt x="68582" y="95055"/>
                  <a:pt x="68580" y="95127"/>
                </a:cubicBezTo>
                <a:lnTo>
                  <a:pt x="68580" y="164183"/>
                </a:lnTo>
                <a:cubicBezTo>
                  <a:pt x="68580" y="169041"/>
                  <a:pt x="68580" y="172661"/>
                  <a:pt x="62960" y="172851"/>
                </a:cubicBezTo>
                <a:cubicBezTo>
                  <a:pt x="57341" y="173042"/>
                  <a:pt x="53435" y="167993"/>
                  <a:pt x="51911" y="165993"/>
                </a:cubicBezTo>
                <a:cubicBezTo>
                  <a:pt x="51614" y="165625"/>
                  <a:pt x="51074" y="165568"/>
                  <a:pt x="50706" y="165865"/>
                </a:cubicBezTo>
                <a:cubicBezTo>
                  <a:pt x="50659" y="165903"/>
                  <a:pt x="50616" y="165946"/>
                  <a:pt x="50578" y="165993"/>
                </a:cubicBezTo>
                <a:lnTo>
                  <a:pt x="45720" y="174756"/>
                </a:lnTo>
                <a:cubicBezTo>
                  <a:pt x="45624" y="175001"/>
                  <a:pt x="45624" y="175273"/>
                  <a:pt x="45720" y="175518"/>
                </a:cubicBezTo>
                <a:cubicBezTo>
                  <a:pt x="51074" y="184354"/>
                  <a:pt x="61226" y="189092"/>
                  <a:pt x="71438" y="187520"/>
                </a:cubicBezTo>
                <a:cubicBezTo>
                  <a:pt x="91916" y="184662"/>
                  <a:pt x="92297" y="170851"/>
                  <a:pt x="92297" y="170851"/>
                </a:cubicBezTo>
                <a:lnTo>
                  <a:pt x="92297" y="43883"/>
                </a:lnTo>
                <a:cubicBezTo>
                  <a:pt x="92330" y="43510"/>
                  <a:pt x="92599" y="43202"/>
                  <a:pt x="92964" y="43121"/>
                </a:cubicBezTo>
                <a:lnTo>
                  <a:pt x="99822" y="41311"/>
                </a:lnTo>
                <a:cubicBezTo>
                  <a:pt x="106339" y="40088"/>
                  <a:pt x="112042" y="36182"/>
                  <a:pt x="115538" y="30548"/>
                </a:cubicBezTo>
                <a:cubicBezTo>
                  <a:pt x="119980" y="21164"/>
                  <a:pt x="116953" y="9944"/>
                  <a:pt x="108395" y="4068"/>
                </a:cubicBezTo>
                <a:close/>
                <a:moveTo>
                  <a:pt x="53435" y="108843"/>
                </a:moveTo>
                <a:cubicBezTo>
                  <a:pt x="53283" y="112142"/>
                  <a:pt x="50801" y="114865"/>
                  <a:pt x="47530" y="115320"/>
                </a:cubicBezTo>
                <a:cubicBezTo>
                  <a:pt x="44286" y="116743"/>
                  <a:pt x="40501" y="116023"/>
                  <a:pt x="38005" y="113510"/>
                </a:cubicBezTo>
                <a:cubicBezTo>
                  <a:pt x="36333" y="111122"/>
                  <a:pt x="35048" y="108487"/>
                  <a:pt x="34195" y="105700"/>
                </a:cubicBezTo>
                <a:cubicBezTo>
                  <a:pt x="34061" y="105280"/>
                  <a:pt x="34267" y="104827"/>
                  <a:pt x="34671" y="104652"/>
                </a:cubicBezTo>
                <a:lnTo>
                  <a:pt x="51149" y="99699"/>
                </a:lnTo>
                <a:cubicBezTo>
                  <a:pt x="51428" y="99476"/>
                  <a:pt x="51823" y="99476"/>
                  <a:pt x="52102" y="99699"/>
                </a:cubicBezTo>
                <a:cubicBezTo>
                  <a:pt x="53212" y="102612"/>
                  <a:pt x="53667" y="105734"/>
                  <a:pt x="53435" y="108843"/>
                </a:cubicBezTo>
                <a:close/>
              </a:path>
            </a:pathLst>
          </a:custGeom>
          <a:solidFill>
            <a:srgbClr val="FFFFFF"/>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066DA8-93CC-4CDD-BD62-D20EC2F79512}"/>
              </a:ext>
            </a:extLst>
          </p:cNvPr>
          <p:cNvSpPr/>
          <p:nvPr/>
        </p:nvSpPr>
        <p:spPr>
          <a:xfrm>
            <a:off x="83629" y="1089469"/>
            <a:ext cx="152043" cy="138779"/>
          </a:xfrm>
          <a:custGeom>
            <a:avLst/>
            <a:gdLst>
              <a:gd name="connsiteX0" fmla="*/ 136589 w 152043"/>
              <a:gd name="connsiteY0" fmla="*/ 117253 h 138779"/>
              <a:gd name="connsiteX1" fmla="*/ 83439 w 152043"/>
              <a:gd name="connsiteY1" fmla="*/ 92488 h 138779"/>
              <a:gd name="connsiteX2" fmla="*/ 83439 w 152043"/>
              <a:gd name="connsiteY2" fmla="*/ 92488 h 138779"/>
              <a:gd name="connsiteX3" fmla="*/ 72581 w 152043"/>
              <a:gd name="connsiteY3" fmla="*/ 94107 h 138779"/>
              <a:gd name="connsiteX4" fmla="*/ 63056 w 152043"/>
              <a:gd name="connsiteY4" fmla="*/ 92392 h 138779"/>
              <a:gd name="connsiteX5" fmla="*/ 63005 w 152043"/>
              <a:gd name="connsiteY5" fmla="*/ 91586 h 138779"/>
              <a:gd name="connsiteX6" fmla="*/ 63056 w 152043"/>
              <a:gd name="connsiteY6" fmla="*/ 91535 h 138779"/>
              <a:gd name="connsiteX7" fmla="*/ 66961 w 152043"/>
              <a:gd name="connsiteY7" fmla="*/ 89440 h 138779"/>
              <a:gd name="connsiteX8" fmla="*/ 66961 w 152043"/>
              <a:gd name="connsiteY8" fmla="*/ 88868 h 138779"/>
              <a:gd name="connsiteX9" fmla="*/ 66961 w 152043"/>
              <a:gd name="connsiteY9" fmla="*/ 572 h 138779"/>
              <a:gd name="connsiteX10" fmla="*/ 66389 w 152043"/>
              <a:gd name="connsiteY10" fmla="*/ 0 h 138779"/>
              <a:gd name="connsiteX11" fmla="*/ 43625 w 152043"/>
              <a:gd name="connsiteY11" fmla="*/ 0 h 138779"/>
              <a:gd name="connsiteX12" fmla="*/ 43053 w 152043"/>
              <a:gd name="connsiteY12" fmla="*/ 571 h 138779"/>
              <a:gd name="connsiteX13" fmla="*/ 43053 w 152043"/>
              <a:gd name="connsiteY13" fmla="*/ 8573 h 138779"/>
              <a:gd name="connsiteX14" fmla="*/ 42482 w 152043"/>
              <a:gd name="connsiteY14" fmla="*/ 8573 h 138779"/>
              <a:gd name="connsiteX15" fmla="*/ 7715 w 152043"/>
              <a:gd name="connsiteY15" fmla="*/ 33147 h 138779"/>
              <a:gd name="connsiteX16" fmla="*/ 42386 w 152043"/>
              <a:gd name="connsiteY16" fmla="*/ 59436 h 138779"/>
              <a:gd name="connsiteX17" fmla="*/ 43045 w 152043"/>
              <a:gd name="connsiteY17" fmla="*/ 59904 h 138779"/>
              <a:gd name="connsiteX18" fmla="*/ 43053 w 152043"/>
              <a:gd name="connsiteY18" fmla="*/ 60008 h 138779"/>
              <a:gd name="connsiteX19" fmla="*/ 43053 w 152043"/>
              <a:gd name="connsiteY19" fmla="*/ 75438 h 138779"/>
              <a:gd name="connsiteX20" fmla="*/ 43053 w 152043"/>
              <a:gd name="connsiteY20" fmla="*/ 76010 h 138779"/>
              <a:gd name="connsiteX21" fmla="*/ 1905 w 152043"/>
              <a:gd name="connsiteY21" fmla="*/ 85535 h 138779"/>
              <a:gd name="connsiteX22" fmla="*/ 0 w 152043"/>
              <a:gd name="connsiteY22" fmla="*/ 87916 h 138779"/>
              <a:gd name="connsiteX23" fmla="*/ 0 w 152043"/>
              <a:gd name="connsiteY23" fmla="*/ 93059 h 138779"/>
              <a:gd name="connsiteX24" fmla="*/ 1715 w 152043"/>
              <a:gd name="connsiteY24" fmla="*/ 95155 h 138779"/>
              <a:gd name="connsiteX25" fmla="*/ 41529 w 152043"/>
              <a:gd name="connsiteY25" fmla="*/ 102108 h 138779"/>
              <a:gd name="connsiteX26" fmla="*/ 41529 w 152043"/>
              <a:gd name="connsiteY26" fmla="*/ 102108 h 138779"/>
              <a:gd name="connsiteX27" fmla="*/ 62389 w 152043"/>
              <a:gd name="connsiteY27" fmla="*/ 109728 h 138779"/>
              <a:gd name="connsiteX28" fmla="*/ 119539 w 152043"/>
              <a:gd name="connsiteY28" fmla="*/ 138779 h 138779"/>
              <a:gd name="connsiteX29" fmla="*/ 147638 w 152043"/>
              <a:gd name="connsiteY29" fmla="*/ 131445 h 138779"/>
              <a:gd name="connsiteX30" fmla="*/ 150114 w 152043"/>
              <a:gd name="connsiteY30" fmla="*/ 128683 h 138779"/>
              <a:gd name="connsiteX31" fmla="*/ 152019 w 152043"/>
              <a:gd name="connsiteY31" fmla="*/ 117920 h 138779"/>
              <a:gd name="connsiteX32" fmla="*/ 150619 w 152043"/>
              <a:gd name="connsiteY32" fmla="*/ 115940 h 138779"/>
              <a:gd name="connsiteX33" fmla="*/ 150209 w 152043"/>
              <a:gd name="connsiteY33" fmla="*/ 115919 h 138779"/>
              <a:gd name="connsiteX34" fmla="*/ 138779 w 152043"/>
              <a:gd name="connsiteY34" fmla="*/ 116872 h 138779"/>
              <a:gd name="connsiteX35" fmla="*/ 136589 w 152043"/>
              <a:gd name="connsiteY35" fmla="*/ 117253 h 138779"/>
              <a:gd name="connsiteX36" fmla="*/ 43053 w 152043"/>
              <a:gd name="connsiteY36" fmla="*/ 44006 h 138779"/>
              <a:gd name="connsiteX37" fmla="*/ 42577 w 152043"/>
              <a:gd name="connsiteY37" fmla="*/ 44577 h 138779"/>
              <a:gd name="connsiteX38" fmla="*/ 24575 w 152043"/>
              <a:gd name="connsiteY38" fmla="*/ 34385 h 138779"/>
              <a:gd name="connsiteX39" fmla="*/ 42577 w 152043"/>
              <a:gd name="connsiteY39" fmla="*/ 23241 h 138779"/>
              <a:gd name="connsiteX40" fmla="*/ 43053 w 152043"/>
              <a:gd name="connsiteY40" fmla="*/ 23813 h 13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043" h="138779">
                <a:moveTo>
                  <a:pt x="136589" y="117253"/>
                </a:moveTo>
                <a:lnTo>
                  <a:pt x="83439" y="92488"/>
                </a:lnTo>
                <a:lnTo>
                  <a:pt x="83439" y="92488"/>
                </a:lnTo>
                <a:cubicBezTo>
                  <a:pt x="79887" y="93411"/>
                  <a:pt x="76247" y="93954"/>
                  <a:pt x="72581" y="94107"/>
                </a:cubicBezTo>
                <a:cubicBezTo>
                  <a:pt x="69328" y="94111"/>
                  <a:pt x="66102" y="93530"/>
                  <a:pt x="63056" y="92392"/>
                </a:cubicBezTo>
                <a:cubicBezTo>
                  <a:pt x="62819" y="92184"/>
                  <a:pt x="62796" y="91823"/>
                  <a:pt x="63005" y="91586"/>
                </a:cubicBezTo>
                <a:cubicBezTo>
                  <a:pt x="63021" y="91568"/>
                  <a:pt x="63038" y="91551"/>
                  <a:pt x="63056" y="91535"/>
                </a:cubicBezTo>
                <a:cubicBezTo>
                  <a:pt x="64195" y="90569"/>
                  <a:pt x="65526" y="89855"/>
                  <a:pt x="66961" y="89440"/>
                </a:cubicBezTo>
                <a:cubicBezTo>
                  <a:pt x="67063" y="89263"/>
                  <a:pt x="67063" y="89045"/>
                  <a:pt x="66961" y="88868"/>
                </a:cubicBezTo>
                <a:lnTo>
                  <a:pt x="66961" y="572"/>
                </a:lnTo>
                <a:cubicBezTo>
                  <a:pt x="66961" y="256"/>
                  <a:pt x="66705" y="0"/>
                  <a:pt x="66389" y="0"/>
                </a:cubicBezTo>
                <a:lnTo>
                  <a:pt x="43625" y="0"/>
                </a:lnTo>
                <a:cubicBezTo>
                  <a:pt x="43309" y="0"/>
                  <a:pt x="43053" y="256"/>
                  <a:pt x="43053" y="571"/>
                </a:cubicBezTo>
                <a:lnTo>
                  <a:pt x="43053" y="8573"/>
                </a:lnTo>
                <a:cubicBezTo>
                  <a:pt x="42884" y="8700"/>
                  <a:pt x="42651" y="8700"/>
                  <a:pt x="42482" y="8573"/>
                </a:cubicBezTo>
                <a:cubicBezTo>
                  <a:pt x="37814" y="8573"/>
                  <a:pt x="7715" y="7430"/>
                  <a:pt x="7715" y="33147"/>
                </a:cubicBezTo>
                <a:cubicBezTo>
                  <a:pt x="7715" y="65913"/>
                  <a:pt x="37433" y="60579"/>
                  <a:pt x="42386" y="59436"/>
                </a:cubicBezTo>
                <a:cubicBezTo>
                  <a:pt x="42697" y="59383"/>
                  <a:pt x="42992" y="59593"/>
                  <a:pt x="43045" y="59904"/>
                </a:cubicBezTo>
                <a:cubicBezTo>
                  <a:pt x="43051" y="59938"/>
                  <a:pt x="43053" y="59973"/>
                  <a:pt x="43053" y="60008"/>
                </a:cubicBezTo>
                <a:lnTo>
                  <a:pt x="43053" y="75438"/>
                </a:lnTo>
                <a:cubicBezTo>
                  <a:pt x="43139" y="75619"/>
                  <a:pt x="43139" y="75829"/>
                  <a:pt x="43053" y="76010"/>
                </a:cubicBezTo>
                <a:lnTo>
                  <a:pt x="1905" y="85535"/>
                </a:lnTo>
                <a:cubicBezTo>
                  <a:pt x="799" y="85797"/>
                  <a:pt x="13" y="86779"/>
                  <a:pt x="0" y="87916"/>
                </a:cubicBezTo>
                <a:lnTo>
                  <a:pt x="0" y="93059"/>
                </a:lnTo>
                <a:cubicBezTo>
                  <a:pt x="20" y="94070"/>
                  <a:pt x="728" y="94935"/>
                  <a:pt x="1715" y="95155"/>
                </a:cubicBezTo>
                <a:lnTo>
                  <a:pt x="41529" y="102108"/>
                </a:lnTo>
                <a:lnTo>
                  <a:pt x="41529" y="102108"/>
                </a:lnTo>
                <a:cubicBezTo>
                  <a:pt x="48941" y="103154"/>
                  <a:pt x="56048" y="105750"/>
                  <a:pt x="62389" y="109728"/>
                </a:cubicBezTo>
                <a:cubicBezTo>
                  <a:pt x="75248" y="116967"/>
                  <a:pt x="114110" y="138779"/>
                  <a:pt x="119539" y="138779"/>
                </a:cubicBezTo>
                <a:cubicBezTo>
                  <a:pt x="129069" y="137010"/>
                  <a:pt x="138459" y="134559"/>
                  <a:pt x="147638" y="131445"/>
                </a:cubicBezTo>
                <a:cubicBezTo>
                  <a:pt x="148920" y="131068"/>
                  <a:pt x="149879" y="129999"/>
                  <a:pt x="150114" y="128683"/>
                </a:cubicBezTo>
                <a:lnTo>
                  <a:pt x="152019" y="117920"/>
                </a:lnTo>
                <a:cubicBezTo>
                  <a:pt x="152179" y="116986"/>
                  <a:pt x="151552" y="116100"/>
                  <a:pt x="150619" y="115940"/>
                </a:cubicBezTo>
                <a:cubicBezTo>
                  <a:pt x="150484" y="115917"/>
                  <a:pt x="150346" y="115910"/>
                  <a:pt x="150209" y="115919"/>
                </a:cubicBezTo>
                <a:lnTo>
                  <a:pt x="138779" y="116872"/>
                </a:lnTo>
                <a:cubicBezTo>
                  <a:pt x="138182" y="117408"/>
                  <a:pt x="137331" y="117556"/>
                  <a:pt x="136589" y="117253"/>
                </a:cubicBezTo>
                <a:close/>
                <a:moveTo>
                  <a:pt x="43053" y="44006"/>
                </a:moveTo>
                <a:cubicBezTo>
                  <a:pt x="43057" y="44287"/>
                  <a:pt x="42855" y="44530"/>
                  <a:pt x="42577" y="44577"/>
                </a:cubicBezTo>
                <a:cubicBezTo>
                  <a:pt x="39624" y="44577"/>
                  <a:pt x="24575" y="45910"/>
                  <a:pt x="24575" y="34385"/>
                </a:cubicBezTo>
                <a:cubicBezTo>
                  <a:pt x="24575" y="22860"/>
                  <a:pt x="39529" y="23051"/>
                  <a:pt x="42577" y="23241"/>
                </a:cubicBezTo>
                <a:cubicBezTo>
                  <a:pt x="42577" y="23241"/>
                  <a:pt x="43053" y="23241"/>
                  <a:pt x="43053" y="23813"/>
                </a:cubicBezTo>
                <a:close/>
              </a:path>
            </a:pathLst>
          </a:custGeom>
          <a:solidFill>
            <a:srgbClr val="FFFFFF"/>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E1E8AE2-0341-4FF0-B608-9A68852CF505}"/>
              </a:ext>
            </a:extLst>
          </p:cNvPr>
          <p:cNvSpPr/>
          <p:nvPr/>
        </p:nvSpPr>
        <p:spPr>
          <a:xfrm>
            <a:off x="84006" y="2081879"/>
            <a:ext cx="152230" cy="138112"/>
          </a:xfrm>
          <a:custGeom>
            <a:avLst/>
            <a:gdLst>
              <a:gd name="connsiteX0" fmla="*/ 136402 w 152230"/>
              <a:gd name="connsiteY0" fmla="*/ 116491 h 138112"/>
              <a:gd name="connsiteX1" fmla="*/ 83253 w 152230"/>
              <a:gd name="connsiteY1" fmla="*/ 91726 h 138112"/>
              <a:gd name="connsiteX2" fmla="*/ 82586 w 152230"/>
              <a:gd name="connsiteY2" fmla="*/ 91726 h 138112"/>
              <a:gd name="connsiteX3" fmla="*/ 66965 w 152230"/>
              <a:gd name="connsiteY3" fmla="*/ 93726 h 138112"/>
              <a:gd name="connsiteX4" fmla="*/ 52201 w 152230"/>
              <a:gd name="connsiteY4" fmla="*/ 91726 h 138112"/>
              <a:gd name="connsiteX5" fmla="*/ 65727 w 152230"/>
              <a:gd name="connsiteY5" fmla="*/ 88487 h 138112"/>
              <a:gd name="connsiteX6" fmla="*/ 65727 w 152230"/>
              <a:gd name="connsiteY6" fmla="*/ 0 h 138112"/>
              <a:gd name="connsiteX7" fmla="*/ 65727 w 152230"/>
              <a:gd name="connsiteY7" fmla="*/ 0 h 138112"/>
              <a:gd name="connsiteX8" fmla="*/ 43152 w 152230"/>
              <a:gd name="connsiteY8" fmla="*/ 0 h 138112"/>
              <a:gd name="connsiteX9" fmla="*/ 43152 w 152230"/>
              <a:gd name="connsiteY9" fmla="*/ 0 h 138112"/>
              <a:gd name="connsiteX10" fmla="*/ 43152 w 152230"/>
              <a:gd name="connsiteY10" fmla="*/ 8477 h 138112"/>
              <a:gd name="connsiteX11" fmla="*/ 43152 w 152230"/>
              <a:gd name="connsiteY11" fmla="*/ 8477 h 138112"/>
              <a:gd name="connsiteX12" fmla="*/ 8100 w 152230"/>
              <a:gd name="connsiteY12" fmla="*/ 32956 h 138112"/>
              <a:gd name="connsiteX13" fmla="*/ 42962 w 152230"/>
              <a:gd name="connsiteY13" fmla="*/ 59245 h 138112"/>
              <a:gd name="connsiteX14" fmla="*/ 43438 w 152230"/>
              <a:gd name="connsiteY14" fmla="*/ 59245 h 138112"/>
              <a:gd name="connsiteX15" fmla="*/ 43438 w 152230"/>
              <a:gd name="connsiteY15" fmla="*/ 74866 h 138112"/>
              <a:gd name="connsiteX16" fmla="*/ 42962 w 152230"/>
              <a:gd name="connsiteY16" fmla="*/ 75438 h 138112"/>
              <a:gd name="connsiteX17" fmla="*/ 1528 w 152230"/>
              <a:gd name="connsiteY17" fmla="*/ 84963 h 138112"/>
              <a:gd name="connsiteX18" fmla="*/ 4 w 152230"/>
              <a:gd name="connsiteY18" fmla="*/ 86868 h 138112"/>
              <a:gd name="connsiteX19" fmla="*/ 4 w 152230"/>
              <a:gd name="connsiteY19" fmla="*/ 92869 h 138112"/>
              <a:gd name="connsiteX20" fmla="*/ 1242 w 152230"/>
              <a:gd name="connsiteY20" fmla="*/ 94393 h 138112"/>
              <a:gd name="connsiteX21" fmla="*/ 41533 w 152230"/>
              <a:gd name="connsiteY21" fmla="*/ 101441 h 138112"/>
              <a:gd name="connsiteX22" fmla="*/ 62393 w 152230"/>
              <a:gd name="connsiteY22" fmla="*/ 109061 h 138112"/>
              <a:gd name="connsiteX23" fmla="*/ 119543 w 152230"/>
              <a:gd name="connsiteY23" fmla="*/ 138113 h 138112"/>
              <a:gd name="connsiteX24" fmla="*/ 148118 w 152230"/>
              <a:gd name="connsiteY24" fmla="*/ 130683 h 138112"/>
              <a:gd name="connsiteX25" fmla="*/ 150118 w 152230"/>
              <a:gd name="connsiteY25" fmla="*/ 128302 h 138112"/>
              <a:gd name="connsiteX26" fmla="*/ 152214 w 152230"/>
              <a:gd name="connsiteY26" fmla="*/ 116586 h 138112"/>
              <a:gd name="connsiteX27" fmla="*/ 151284 w 152230"/>
              <a:gd name="connsiteY27" fmla="*/ 115264 h 138112"/>
              <a:gd name="connsiteX28" fmla="*/ 150975 w 152230"/>
              <a:gd name="connsiteY28" fmla="*/ 115252 h 138112"/>
              <a:gd name="connsiteX29" fmla="*/ 138688 w 152230"/>
              <a:gd name="connsiteY29" fmla="*/ 116205 h 138112"/>
              <a:gd name="connsiteX30" fmla="*/ 136574 w 152230"/>
              <a:gd name="connsiteY30" fmla="*/ 116624 h 138112"/>
              <a:gd name="connsiteX31" fmla="*/ 136402 w 152230"/>
              <a:gd name="connsiteY31" fmla="*/ 116491 h 138112"/>
              <a:gd name="connsiteX32" fmla="*/ 42676 w 152230"/>
              <a:gd name="connsiteY32" fmla="*/ 42863 h 138112"/>
              <a:gd name="connsiteX33" fmla="*/ 42676 w 152230"/>
              <a:gd name="connsiteY33" fmla="*/ 43339 h 138112"/>
              <a:gd name="connsiteX34" fmla="*/ 24579 w 152230"/>
              <a:gd name="connsiteY34" fmla="*/ 33147 h 138112"/>
              <a:gd name="connsiteX35" fmla="*/ 42676 w 152230"/>
              <a:gd name="connsiteY35" fmla="*/ 22003 h 138112"/>
              <a:gd name="connsiteX36" fmla="*/ 42676 w 152230"/>
              <a:gd name="connsiteY36" fmla="*/ 22479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2230" h="138112">
                <a:moveTo>
                  <a:pt x="136402" y="116491"/>
                </a:moveTo>
                <a:lnTo>
                  <a:pt x="83253" y="91726"/>
                </a:lnTo>
                <a:cubicBezTo>
                  <a:pt x="83039" y="91636"/>
                  <a:pt x="82799" y="91636"/>
                  <a:pt x="82586" y="91726"/>
                </a:cubicBezTo>
                <a:cubicBezTo>
                  <a:pt x="77422" y="92696"/>
                  <a:pt x="72206" y="93363"/>
                  <a:pt x="66965" y="93726"/>
                </a:cubicBezTo>
                <a:cubicBezTo>
                  <a:pt x="61995" y="93489"/>
                  <a:pt x="57055" y="92820"/>
                  <a:pt x="52201" y="91726"/>
                </a:cubicBezTo>
                <a:cubicBezTo>
                  <a:pt x="53058" y="90106"/>
                  <a:pt x="63345" y="88773"/>
                  <a:pt x="65727" y="88487"/>
                </a:cubicBezTo>
                <a:lnTo>
                  <a:pt x="65727" y="0"/>
                </a:lnTo>
                <a:cubicBezTo>
                  <a:pt x="65727" y="0"/>
                  <a:pt x="65727" y="0"/>
                  <a:pt x="65727" y="0"/>
                </a:cubicBezTo>
                <a:lnTo>
                  <a:pt x="43152" y="0"/>
                </a:lnTo>
                <a:lnTo>
                  <a:pt x="43152" y="0"/>
                </a:lnTo>
                <a:lnTo>
                  <a:pt x="43152" y="8477"/>
                </a:lnTo>
                <a:lnTo>
                  <a:pt x="43152" y="8477"/>
                </a:lnTo>
                <a:cubicBezTo>
                  <a:pt x="39723" y="8477"/>
                  <a:pt x="8100" y="6667"/>
                  <a:pt x="8100" y="32956"/>
                </a:cubicBezTo>
                <a:cubicBezTo>
                  <a:pt x="8100" y="66294"/>
                  <a:pt x="38771" y="60198"/>
                  <a:pt x="42962" y="59245"/>
                </a:cubicBezTo>
                <a:cubicBezTo>
                  <a:pt x="42962" y="59245"/>
                  <a:pt x="43438" y="59245"/>
                  <a:pt x="43438" y="59245"/>
                </a:cubicBezTo>
                <a:lnTo>
                  <a:pt x="43438" y="74866"/>
                </a:lnTo>
                <a:cubicBezTo>
                  <a:pt x="43442" y="75148"/>
                  <a:pt x="43240" y="75391"/>
                  <a:pt x="42962" y="75438"/>
                </a:cubicBezTo>
                <a:lnTo>
                  <a:pt x="1528" y="84963"/>
                </a:lnTo>
                <a:cubicBezTo>
                  <a:pt x="627" y="85147"/>
                  <a:pt x="-14" y="85948"/>
                  <a:pt x="4" y="86868"/>
                </a:cubicBezTo>
                <a:lnTo>
                  <a:pt x="4" y="92869"/>
                </a:lnTo>
                <a:cubicBezTo>
                  <a:pt x="-53" y="93625"/>
                  <a:pt x="491" y="94294"/>
                  <a:pt x="1242" y="94393"/>
                </a:cubicBezTo>
                <a:lnTo>
                  <a:pt x="41533" y="101441"/>
                </a:lnTo>
                <a:cubicBezTo>
                  <a:pt x="48932" y="102538"/>
                  <a:pt x="56029" y="105131"/>
                  <a:pt x="62393" y="109061"/>
                </a:cubicBezTo>
                <a:cubicBezTo>
                  <a:pt x="75252" y="116300"/>
                  <a:pt x="114114" y="138113"/>
                  <a:pt x="119543" y="138113"/>
                </a:cubicBezTo>
                <a:cubicBezTo>
                  <a:pt x="129230" y="136306"/>
                  <a:pt x="138778" y="133824"/>
                  <a:pt x="148118" y="130683"/>
                </a:cubicBezTo>
                <a:cubicBezTo>
                  <a:pt x="149170" y="130315"/>
                  <a:pt x="149937" y="129402"/>
                  <a:pt x="150118" y="128302"/>
                </a:cubicBezTo>
                <a:lnTo>
                  <a:pt x="152214" y="116586"/>
                </a:lnTo>
                <a:cubicBezTo>
                  <a:pt x="152322" y="115964"/>
                  <a:pt x="151905" y="115372"/>
                  <a:pt x="151284" y="115264"/>
                </a:cubicBezTo>
                <a:cubicBezTo>
                  <a:pt x="151182" y="115246"/>
                  <a:pt x="151078" y="115242"/>
                  <a:pt x="150975" y="115252"/>
                </a:cubicBezTo>
                <a:lnTo>
                  <a:pt x="138688" y="116205"/>
                </a:lnTo>
                <a:cubicBezTo>
                  <a:pt x="138220" y="116905"/>
                  <a:pt x="137274" y="117092"/>
                  <a:pt x="136574" y="116624"/>
                </a:cubicBezTo>
                <a:cubicBezTo>
                  <a:pt x="136514" y="116584"/>
                  <a:pt x="136456" y="116539"/>
                  <a:pt x="136402" y="116491"/>
                </a:cubicBezTo>
                <a:close/>
                <a:moveTo>
                  <a:pt x="42676" y="42863"/>
                </a:moveTo>
                <a:cubicBezTo>
                  <a:pt x="42735" y="43016"/>
                  <a:pt x="42735" y="43185"/>
                  <a:pt x="42676" y="43339"/>
                </a:cubicBezTo>
                <a:cubicBezTo>
                  <a:pt x="39914" y="43339"/>
                  <a:pt x="24579" y="44767"/>
                  <a:pt x="24579" y="33147"/>
                </a:cubicBezTo>
                <a:cubicBezTo>
                  <a:pt x="24579" y="21526"/>
                  <a:pt x="39819" y="21812"/>
                  <a:pt x="42676" y="22003"/>
                </a:cubicBezTo>
                <a:lnTo>
                  <a:pt x="42676" y="22479"/>
                </a:lnTo>
                <a:close/>
              </a:path>
            </a:pathLst>
          </a:custGeom>
          <a:solidFill>
            <a:srgbClr val="FFFFFF"/>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83129D1-E730-43BB-9BAD-B0985146ECBA}"/>
              </a:ext>
            </a:extLst>
          </p:cNvPr>
          <p:cNvSpPr/>
          <p:nvPr/>
        </p:nvSpPr>
        <p:spPr>
          <a:xfrm>
            <a:off x="69535" y="1250199"/>
            <a:ext cx="132966" cy="362382"/>
          </a:xfrm>
          <a:custGeom>
            <a:avLst/>
            <a:gdLst>
              <a:gd name="connsiteX0" fmla="*/ 51718 w 132966"/>
              <a:gd name="connsiteY0" fmla="*/ 2433 h 362382"/>
              <a:gd name="connsiteX1" fmla="*/ 51718 w 132966"/>
              <a:gd name="connsiteY1" fmla="*/ 1861 h 362382"/>
              <a:gd name="connsiteX2" fmla="*/ 76864 w 132966"/>
              <a:gd name="connsiteY2" fmla="*/ 52 h 362382"/>
              <a:gd name="connsiteX3" fmla="*/ 89818 w 132966"/>
              <a:gd name="connsiteY3" fmla="*/ 13768 h 362382"/>
              <a:gd name="connsiteX4" fmla="*/ 81817 w 132966"/>
              <a:gd name="connsiteY4" fmla="*/ 27960 h 362382"/>
              <a:gd name="connsiteX5" fmla="*/ 80484 w 132966"/>
              <a:gd name="connsiteY5" fmla="*/ 28531 h 362382"/>
              <a:gd name="connsiteX6" fmla="*/ 80484 w 132966"/>
              <a:gd name="connsiteY6" fmla="*/ 131687 h 362382"/>
              <a:gd name="connsiteX7" fmla="*/ 125918 w 132966"/>
              <a:gd name="connsiteY7" fmla="*/ 141879 h 362382"/>
              <a:gd name="connsiteX8" fmla="*/ 129442 w 132966"/>
              <a:gd name="connsiteY8" fmla="*/ 144260 h 362382"/>
              <a:gd name="connsiteX9" fmla="*/ 130109 w 132966"/>
              <a:gd name="connsiteY9" fmla="*/ 148261 h 362382"/>
              <a:gd name="connsiteX10" fmla="*/ 129252 w 132966"/>
              <a:gd name="connsiteY10" fmla="*/ 152071 h 362382"/>
              <a:gd name="connsiteX11" fmla="*/ 126204 w 132966"/>
              <a:gd name="connsiteY11" fmla="*/ 154071 h 362382"/>
              <a:gd name="connsiteX12" fmla="*/ 80484 w 132966"/>
              <a:gd name="connsiteY12" fmla="*/ 167596 h 362382"/>
              <a:gd name="connsiteX13" fmla="*/ 80484 w 132966"/>
              <a:gd name="connsiteY13" fmla="*/ 167596 h 362382"/>
              <a:gd name="connsiteX14" fmla="*/ 80484 w 132966"/>
              <a:gd name="connsiteY14" fmla="*/ 323330 h 362382"/>
              <a:gd name="connsiteX15" fmla="*/ 80484 w 132966"/>
              <a:gd name="connsiteY15" fmla="*/ 323330 h 362382"/>
              <a:gd name="connsiteX16" fmla="*/ 73340 w 132966"/>
              <a:gd name="connsiteY16" fmla="*/ 326283 h 362382"/>
              <a:gd name="connsiteX17" fmla="*/ 73340 w 132966"/>
              <a:gd name="connsiteY17" fmla="*/ 326950 h 362382"/>
              <a:gd name="connsiteX18" fmla="*/ 83436 w 132966"/>
              <a:gd name="connsiteY18" fmla="*/ 328569 h 362382"/>
              <a:gd name="connsiteX19" fmla="*/ 94771 w 132966"/>
              <a:gd name="connsiteY19" fmla="*/ 325140 h 362382"/>
              <a:gd name="connsiteX20" fmla="*/ 94771 w 132966"/>
              <a:gd name="connsiteY20" fmla="*/ 325140 h 362382"/>
              <a:gd name="connsiteX21" fmla="*/ 111440 w 132966"/>
              <a:gd name="connsiteY21" fmla="*/ 336475 h 362382"/>
              <a:gd name="connsiteX22" fmla="*/ 132966 w 132966"/>
              <a:gd name="connsiteY22" fmla="*/ 343904 h 362382"/>
              <a:gd name="connsiteX23" fmla="*/ 132966 w 132966"/>
              <a:gd name="connsiteY23" fmla="*/ 344476 h 362382"/>
              <a:gd name="connsiteX24" fmla="*/ 125346 w 132966"/>
              <a:gd name="connsiteY24" fmla="*/ 356191 h 362382"/>
              <a:gd name="connsiteX25" fmla="*/ 125346 w 132966"/>
              <a:gd name="connsiteY25" fmla="*/ 356191 h 362382"/>
              <a:gd name="connsiteX26" fmla="*/ 96105 w 132966"/>
              <a:gd name="connsiteY26" fmla="*/ 362383 h 362382"/>
              <a:gd name="connsiteX27" fmla="*/ 96105 w 132966"/>
              <a:gd name="connsiteY27" fmla="*/ 362383 h 362382"/>
              <a:gd name="connsiteX28" fmla="*/ 58005 w 132966"/>
              <a:gd name="connsiteY28" fmla="*/ 342094 h 362382"/>
              <a:gd name="connsiteX29" fmla="*/ 13237 w 132966"/>
              <a:gd name="connsiteY29" fmla="*/ 326473 h 362382"/>
              <a:gd name="connsiteX30" fmla="*/ 56481 w 132966"/>
              <a:gd name="connsiteY30" fmla="*/ 308947 h 362382"/>
              <a:gd name="connsiteX31" fmla="*/ 56481 w 132966"/>
              <a:gd name="connsiteY31" fmla="*/ 308947 h 362382"/>
              <a:gd name="connsiteX32" fmla="*/ 56481 w 132966"/>
              <a:gd name="connsiteY32" fmla="*/ 287897 h 362382"/>
              <a:gd name="connsiteX33" fmla="*/ 56481 w 132966"/>
              <a:gd name="connsiteY33" fmla="*/ 287897 h 362382"/>
              <a:gd name="connsiteX34" fmla="*/ 24000 w 132966"/>
              <a:gd name="connsiteY34" fmla="*/ 278848 h 362382"/>
              <a:gd name="connsiteX35" fmla="*/ 12951 w 132966"/>
              <a:gd name="connsiteY35" fmla="*/ 270371 h 362382"/>
              <a:gd name="connsiteX36" fmla="*/ 28096 w 132966"/>
              <a:gd name="connsiteY36" fmla="*/ 262942 h 362382"/>
              <a:gd name="connsiteX37" fmla="*/ 56671 w 132966"/>
              <a:gd name="connsiteY37" fmla="*/ 256846 h 362382"/>
              <a:gd name="connsiteX38" fmla="*/ 56671 w 132966"/>
              <a:gd name="connsiteY38" fmla="*/ 256846 h 362382"/>
              <a:gd name="connsiteX39" fmla="*/ 56671 w 132966"/>
              <a:gd name="connsiteY39" fmla="*/ 238748 h 362382"/>
              <a:gd name="connsiteX40" fmla="*/ 56671 w 132966"/>
              <a:gd name="connsiteY40" fmla="*/ 238748 h 362382"/>
              <a:gd name="connsiteX41" fmla="*/ 17142 w 132966"/>
              <a:gd name="connsiteY41" fmla="*/ 224365 h 362382"/>
              <a:gd name="connsiteX42" fmla="*/ 13618 w 132966"/>
              <a:gd name="connsiteY42" fmla="*/ 220079 h 362382"/>
              <a:gd name="connsiteX43" fmla="*/ 24858 w 132966"/>
              <a:gd name="connsiteY43" fmla="*/ 213888 h 362382"/>
              <a:gd name="connsiteX44" fmla="*/ 56862 w 132966"/>
              <a:gd name="connsiteY44" fmla="*/ 205982 h 362382"/>
              <a:gd name="connsiteX45" fmla="*/ 56862 w 132966"/>
              <a:gd name="connsiteY45" fmla="*/ 205982 h 362382"/>
              <a:gd name="connsiteX46" fmla="*/ 56862 w 132966"/>
              <a:gd name="connsiteY46" fmla="*/ 190933 h 362382"/>
              <a:gd name="connsiteX47" fmla="*/ 56290 w 132966"/>
              <a:gd name="connsiteY47" fmla="*/ 190171 h 362382"/>
              <a:gd name="connsiteX48" fmla="*/ 22000 w 132966"/>
              <a:gd name="connsiteY48" fmla="*/ 181408 h 362382"/>
              <a:gd name="connsiteX49" fmla="*/ 13618 w 132966"/>
              <a:gd name="connsiteY49" fmla="*/ 174931 h 362382"/>
              <a:gd name="connsiteX50" fmla="*/ 26858 w 132966"/>
              <a:gd name="connsiteY50" fmla="*/ 167787 h 362382"/>
              <a:gd name="connsiteX51" fmla="*/ 56766 w 132966"/>
              <a:gd name="connsiteY51" fmla="*/ 159500 h 362382"/>
              <a:gd name="connsiteX52" fmla="*/ 56766 w 132966"/>
              <a:gd name="connsiteY52" fmla="*/ 159500 h 362382"/>
              <a:gd name="connsiteX53" fmla="*/ 17904 w 132966"/>
              <a:gd name="connsiteY53" fmla="*/ 151213 h 362382"/>
              <a:gd name="connsiteX54" fmla="*/ 16761 w 132966"/>
              <a:gd name="connsiteY54" fmla="*/ 151213 h 362382"/>
              <a:gd name="connsiteX55" fmla="*/ 13428 w 132966"/>
              <a:gd name="connsiteY55" fmla="*/ 146165 h 362382"/>
              <a:gd name="connsiteX56" fmla="*/ 22953 w 132966"/>
              <a:gd name="connsiteY56" fmla="*/ 140831 h 362382"/>
              <a:gd name="connsiteX57" fmla="*/ 56671 w 132966"/>
              <a:gd name="connsiteY57" fmla="*/ 129496 h 362382"/>
              <a:gd name="connsiteX58" fmla="*/ 56671 w 132966"/>
              <a:gd name="connsiteY58" fmla="*/ 115399 h 362382"/>
              <a:gd name="connsiteX59" fmla="*/ 56100 w 132966"/>
              <a:gd name="connsiteY59" fmla="*/ 114733 h 362382"/>
              <a:gd name="connsiteX60" fmla="*/ 18000 w 132966"/>
              <a:gd name="connsiteY60" fmla="*/ 102445 h 362382"/>
              <a:gd name="connsiteX61" fmla="*/ 13142 w 132966"/>
              <a:gd name="connsiteY61" fmla="*/ 97492 h 362382"/>
              <a:gd name="connsiteX62" fmla="*/ 22095 w 132966"/>
              <a:gd name="connsiteY62" fmla="*/ 90253 h 362382"/>
              <a:gd name="connsiteX63" fmla="*/ 55052 w 132966"/>
              <a:gd name="connsiteY63" fmla="*/ 80157 h 362382"/>
              <a:gd name="connsiteX64" fmla="*/ 56385 w 132966"/>
              <a:gd name="connsiteY64" fmla="*/ 79109 h 362382"/>
              <a:gd name="connsiteX65" fmla="*/ 56385 w 132966"/>
              <a:gd name="connsiteY65" fmla="*/ 43009 h 362382"/>
              <a:gd name="connsiteX66" fmla="*/ 54861 w 132966"/>
              <a:gd name="connsiteY66" fmla="*/ 42533 h 362382"/>
              <a:gd name="connsiteX67" fmla="*/ 12666 w 132966"/>
              <a:gd name="connsiteY67" fmla="*/ 71584 h 362382"/>
              <a:gd name="connsiteX68" fmla="*/ 9888 w 132966"/>
              <a:gd name="connsiteY68" fmla="*/ 71047 h 362382"/>
              <a:gd name="connsiteX69" fmla="*/ 9808 w 132966"/>
              <a:gd name="connsiteY69" fmla="*/ 70918 h 362382"/>
              <a:gd name="connsiteX70" fmla="*/ 283 w 132966"/>
              <a:gd name="connsiteY70" fmla="*/ 54154 h 362382"/>
              <a:gd name="connsiteX71" fmla="*/ 1115 w 132966"/>
              <a:gd name="connsiteY71" fmla="*/ 51169 h 362382"/>
              <a:gd name="connsiteX72" fmla="*/ 1236 w 132966"/>
              <a:gd name="connsiteY72" fmla="*/ 51106 h 362382"/>
              <a:gd name="connsiteX73" fmla="*/ 55623 w 132966"/>
              <a:gd name="connsiteY73" fmla="*/ 24245 h 362382"/>
              <a:gd name="connsiteX74" fmla="*/ 56481 w 132966"/>
              <a:gd name="connsiteY74" fmla="*/ 23578 h 362382"/>
              <a:gd name="connsiteX75" fmla="*/ 59910 w 132966"/>
              <a:gd name="connsiteY75" fmla="*/ 14053 h 362382"/>
              <a:gd name="connsiteX76" fmla="*/ 51718 w 132966"/>
              <a:gd name="connsiteY76" fmla="*/ 2433 h 36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2966" h="362382">
                <a:moveTo>
                  <a:pt x="51718" y="2433"/>
                </a:moveTo>
                <a:cubicBezTo>
                  <a:pt x="51718" y="2433"/>
                  <a:pt x="51718" y="1861"/>
                  <a:pt x="51718" y="1861"/>
                </a:cubicBezTo>
                <a:cubicBezTo>
                  <a:pt x="60018" y="417"/>
                  <a:pt x="68443" y="-190"/>
                  <a:pt x="76864" y="52"/>
                </a:cubicBezTo>
                <a:cubicBezTo>
                  <a:pt x="84119" y="503"/>
                  <a:pt x="89782" y="6499"/>
                  <a:pt x="89818" y="13768"/>
                </a:cubicBezTo>
                <a:cubicBezTo>
                  <a:pt x="90374" y="19704"/>
                  <a:pt x="87184" y="25362"/>
                  <a:pt x="81817" y="27960"/>
                </a:cubicBezTo>
                <a:lnTo>
                  <a:pt x="80484" y="28531"/>
                </a:lnTo>
                <a:lnTo>
                  <a:pt x="80484" y="131687"/>
                </a:lnTo>
                <a:lnTo>
                  <a:pt x="125918" y="141879"/>
                </a:lnTo>
                <a:cubicBezTo>
                  <a:pt x="127327" y="142253"/>
                  <a:pt x="128569" y="143092"/>
                  <a:pt x="129442" y="144260"/>
                </a:cubicBezTo>
                <a:cubicBezTo>
                  <a:pt x="129992" y="145518"/>
                  <a:pt x="130221" y="146892"/>
                  <a:pt x="130109" y="148261"/>
                </a:cubicBezTo>
                <a:cubicBezTo>
                  <a:pt x="130188" y="149586"/>
                  <a:pt x="129891" y="150907"/>
                  <a:pt x="129252" y="152071"/>
                </a:cubicBezTo>
                <a:cubicBezTo>
                  <a:pt x="128445" y="153011"/>
                  <a:pt x="127388" y="153705"/>
                  <a:pt x="126204" y="154071"/>
                </a:cubicBezTo>
                <a:lnTo>
                  <a:pt x="80484" y="167596"/>
                </a:lnTo>
                <a:cubicBezTo>
                  <a:pt x="80484" y="167596"/>
                  <a:pt x="80484" y="167596"/>
                  <a:pt x="80484" y="167596"/>
                </a:cubicBezTo>
                <a:lnTo>
                  <a:pt x="80484" y="323330"/>
                </a:lnTo>
                <a:cubicBezTo>
                  <a:pt x="80484" y="323330"/>
                  <a:pt x="80484" y="323330"/>
                  <a:pt x="80484" y="323330"/>
                </a:cubicBezTo>
                <a:lnTo>
                  <a:pt x="73340" y="326283"/>
                </a:lnTo>
                <a:cubicBezTo>
                  <a:pt x="73340" y="326283"/>
                  <a:pt x="73340" y="326283"/>
                  <a:pt x="73340" y="326950"/>
                </a:cubicBezTo>
                <a:cubicBezTo>
                  <a:pt x="76485" y="328433"/>
                  <a:pt x="79986" y="328995"/>
                  <a:pt x="83436" y="328569"/>
                </a:cubicBezTo>
                <a:cubicBezTo>
                  <a:pt x="87467" y="328550"/>
                  <a:pt x="91406" y="327359"/>
                  <a:pt x="94771" y="325140"/>
                </a:cubicBezTo>
                <a:lnTo>
                  <a:pt x="94771" y="325140"/>
                </a:lnTo>
                <a:cubicBezTo>
                  <a:pt x="99880" y="329537"/>
                  <a:pt x="105472" y="333340"/>
                  <a:pt x="111440" y="336475"/>
                </a:cubicBezTo>
                <a:cubicBezTo>
                  <a:pt x="118472" y="339348"/>
                  <a:pt x="125659" y="341828"/>
                  <a:pt x="132966" y="343904"/>
                </a:cubicBezTo>
                <a:cubicBezTo>
                  <a:pt x="132966" y="343904"/>
                  <a:pt x="132966" y="343904"/>
                  <a:pt x="132966" y="344476"/>
                </a:cubicBezTo>
                <a:lnTo>
                  <a:pt x="125346" y="356191"/>
                </a:lnTo>
                <a:lnTo>
                  <a:pt x="125346" y="356191"/>
                </a:lnTo>
                <a:lnTo>
                  <a:pt x="96105" y="362383"/>
                </a:lnTo>
                <a:lnTo>
                  <a:pt x="96105" y="362383"/>
                </a:lnTo>
                <a:cubicBezTo>
                  <a:pt x="85265" y="352592"/>
                  <a:pt x="72179" y="345623"/>
                  <a:pt x="58005" y="342094"/>
                </a:cubicBezTo>
                <a:cubicBezTo>
                  <a:pt x="21429" y="331141"/>
                  <a:pt x="13237" y="332569"/>
                  <a:pt x="13237" y="326473"/>
                </a:cubicBezTo>
                <a:cubicBezTo>
                  <a:pt x="13237" y="318758"/>
                  <a:pt x="53242" y="309805"/>
                  <a:pt x="56481" y="308947"/>
                </a:cubicBezTo>
                <a:lnTo>
                  <a:pt x="56481" y="308947"/>
                </a:lnTo>
                <a:lnTo>
                  <a:pt x="56481" y="287897"/>
                </a:lnTo>
                <a:cubicBezTo>
                  <a:pt x="56481" y="287897"/>
                  <a:pt x="56481" y="287897"/>
                  <a:pt x="56481" y="287897"/>
                </a:cubicBezTo>
                <a:lnTo>
                  <a:pt x="24000" y="278848"/>
                </a:lnTo>
                <a:cubicBezTo>
                  <a:pt x="24000" y="278848"/>
                  <a:pt x="12761" y="276277"/>
                  <a:pt x="12951" y="270371"/>
                </a:cubicBezTo>
                <a:cubicBezTo>
                  <a:pt x="13142" y="264466"/>
                  <a:pt x="25048" y="263608"/>
                  <a:pt x="28096" y="262942"/>
                </a:cubicBezTo>
                <a:cubicBezTo>
                  <a:pt x="31144" y="262275"/>
                  <a:pt x="52861" y="257417"/>
                  <a:pt x="56671" y="256846"/>
                </a:cubicBezTo>
                <a:cubicBezTo>
                  <a:pt x="56671" y="256846"/>
                  <a:pt x="56671" y="256846"/>
                  <a:pt x="56671" y="256846"/>
                </a:cubicBezTo>
                <a:lnTo>
                  <a:pt x="56671" y="238748"/>
                </a:lnTo>
                <a:cubicBezTo>
                  <a:pt x="56671" y="238748"/>
                  <a:pt x="56671" y="238748"/>
                  <a:pt x="56671" y="238748"/>
                </a:cubicBezTo>
                <a:lnTo>
                  <a:pt x="17142" y="224365"/>
                </a:lnTo>
                <a:cubicBezTo>
                  <a:pt x="15007" y="224116"/>
                  <a:pt x="13450" y="222223"/>
                  <a:pt x="13618" y="220079"/>
                </a:cubicBezTo>
                <a:cubicBezTo>
                  <a:pt x="13618" y="215888"/>
                  <a:pt x="21810" y="214745"/>
                  <a:pt x="24858" y="213888"/>
                </a:cubicBezTo>
                <a:cubicBezTo>
                  <a:pt x="27906" y="213031"/>
                  <a:pt x="52194" y="206935"/>
                  <a:pt x="56862" y="205982"/>
                </a:cubicBezTo>
                <a:cubicBezTo>
                  <a:pt x="56862" y="205982"/>
                  <a:pt x="56862" y="205982"/>
                  <a:pt x="56862" y="205982"/>
                </a:cubicBezTo>
                <a:lnTo>
                  <a:pt x="56862" y="190933"/>
                </a:lnTo>
                <a:cubicBezTo>
                  <a:pt x="56873" y="190576"/>
                  <a:pt x="56636" y="190260"/>
                  <a:pt x="56290" y="190171"/>
                </a:cubicBezTo>
                <a:cubicBezTo>
                  <a:pt x="56290" y="190171"/>
                  <a:pt x="26382" y="182932"/>
                  <a:pt x="22000" y="181408"/>
                </a:cubicBezTo>
                <a:cubicBezTo>
                  <a:pt x="17619" y="179884"/>
                  <a:pt x="13713" y="179026"/>
                  <a:pt x="13618" y="174931"/>
                </a:cubicBezTo>
                <a:cubicBezTo>
                  <a:pt x="13523" y="170835"/>
                  <a:pt x="22000" y="169025"/>
                  <a:pt x="26858" y="167787"/>
                </a:cubicBezTo>
                <a:cubicBezTo>
                  <a:pt x="31716" y="166549"/>
                  <a:pt x="50670" y="161596"/>
                  <a:pt x="56766" y="159500"/>
                </a:cubicBezTo>
                <a:lnTo>
                  <a:pt x="56766" y="159500"/>
                </a:lnTo>
                <a:lnTo>
                  <a:pt x="17904" y="151213"/>
                </a:lnTo>
                <a:lnTo>
                  <a:pt x="16761" y="151213"/>
                </a:lnTo>
                <a:cubicBezTo>
                  <a:pt x="14475" y="150451"/>
                  <a:pt x="13523" y="149213"/>
                  <a:pt x="13428" y="146165"/>
                </a:cubicBezTo>
                <a:cubicBezTo>
                  <a:pt x="13332" y="143117"/>
                  <a:pt x="19619" y="141879"/>
                  <a:pt x="22953" y="140831"/>
                </a:cubicBezTo>
                <a:cubicBezTo>
                  <a:pt x="26286" y="139783"/>
                  <a:pt x="53433" y="130354"/>
                  <a:pt x="56671" y="129496"/>
                </a:cubicBezTo>
                <a:lnTo>
                  <a:pt x="56671" y="115399"/>
                </a:lnTo>
                <a:cubicBezTo>
                  <a:pt x="56671" y="114923"/>
                  <a:pt x="56671" y="114828"/>
                  <a:pt x="56100" y="114733"/>
                </a:cubicBezTo>
                <a:cubicBezTo>
                  <a:pt x="55528" y="114637"/>
                  <a:pt x="22381" y="104255"/>
                  <a:pt x="18000" y="102445"/>
                </a:cubicBezTo>
                <a:cubicBezTo>
                  <a:pt x="13618" y="100636"/>
                  <a:pt x="13047" y="98826"/>
                  <a:pt x="13142" y="97492"/>
                </a:cubicBezTo>
                <a:cubicBezTo>
                  <a:pt x="13142" y="92635"/>
                  <a:pt x="19619" y="91206"/>
                  <a:pt x="22095" y="90253"/>
                </a:cubicBezTo>
                <a:cubicBezTo>
                  <a:pt x="24572" y="89301"/>
                  <a:pt x="49718" y="81586"/>
                  <a:pt x="55052" y="80157"/>
                </a:cubicBezTo>
                <a:cubicBezTo>
                  <a:pt x="55528" y="80157"/>
                  <a:pt x="56385" y="79585"/>
                  <a:pt x="56385" y="79109"/>
                </a:cubicBezTo>
                <a:lnTo>
                  <a:pt x="56385" y="43009"/>
                </a:lnTo>
                <a:cubicBezTo>
                  <a:pt x="56385" y="42533"/>
                  <a:pt x="55242" y="42247"/>
                  <a:pt x="54861" y="42533"/>
                </a:cubicBezTo>
                <a:lnTo>
                  <a:pt x="12666" y="71584"/>
                </a:lnTo>
                <a:cubicBezTo>
                  <a:pt x="11750" y="72203"/>
                  <a:pt x="10507" y="71962"/>
                  <a:pt x="9888" y="71047"/>
                </a:cubicBezTo>
                <a:cubicBezTo>
                  <a:pt x="9860" y="71005"/>
                  <a:pt x="9833" y="70962"/>
                  <a:pt x="9808" y="70918"/>
                </a:cubicBezTo>
                <a:lnTo>
                  <a:pt x="283" y="54154"/>
                </a:lnTo>
                <a:cubicBezTo>
                  <a:pt x="-311" y="53100"/>
                  <a:pt x="61" y="51764"/>
                  <a:pt x="1115" y="51169"/>
                </a:cubicBezTo>
                <a:cubicBezTo>
                  <a:pt x="1154" y="51147"/>
                  <a:pt x="1195" y="51126"/>
                  <a:pt x="1236" y="51106"/>
                </a:cubicBezTo>
                <a:lnTo>
                  <a:pt x="55623" y="24245"/>
                </a:lnTo>
                <a:cubicBezTo>
                  <a:pt x="55952" y="24084"/>
                  <a:pt x="56244" y="23857"/>
                  <a:pt x="56481" y="23578"/>
                </a:cubicBezTo>
                <a:cubicBezTo>
                  <a:pt x="58656" y="20876"/>
                  <a:pt x="59863" y="17522"/>
                  <a:pt x="59910" y="14053"/>
                </a:cubicBezTo>
                <a:cubicBezTo>
                  <a:pt x="60005" y="8529"/>
                  <a:pt x="54290" y="3957"/>
                  <a:pt x="51718" y="2433"/>
                </a:cubicBezTo>
                <a:close/>
              </a:path>
            </a:pathLst>
          </a:custGeom>
          <a:solidFill>
            <a:srgbClr val="FFFFFF"/>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007D96E-0947-4B6D-9DEC-BB409456DCD5}"/>
              </a:ext>
            </a:extLst>
          </p:cNvPr>
          <p:cNvSpPr/>
          <p:nvPr/>
        </p:nvSpPr>
        <p:spPr>
          <a:xfrm>
            <a:off x="83343" y="1756070"/>
            <a:ext cx="112585" cy="285612"/>
          </a:xfrm>
          <a:custGeom>
            <a:avLst/>
            <a:gdLst>
              <a:gd name="connsiteX0" fmla="*/ 87058 w 112585"/>
              <a:gd name="connsiteY0" fmla="*/ 246370 h 285612"/>
              <a:gd name="connsiteX1" fmla="*/ 85534 w 112585"/>
              <a:gd name="connsiteY1" fmla="*/ 255133 h 285612"/>
              <a:gd name="connsiteX2" fmla="*/ 86296 w 112585"/>
              <a:gd name="connsiteY2" fmla="*/ 273135 h 285612"/>
              <a:gd name="connsiteX3" fmla="*/ 85534 w 112585"/>
              <a:gd name="connsiteY3" fmla="*/ 273802 h 285612"/>
              <a:gd name="connsiteX4" fmla="*/ 56388 w 112585"/>
              <a:gd name="connsiteY4" fmla="*/ 268658 h 285612"/>
              <a:gd name="connsiteX5" fmla="*/ 56388 w 112585"/>
              <a:gd name="connsiteY5" fmla="*/ 267896 h 285612"/>
              <a:gd name="connsiteX6" fmla="*/ 65913 w 112585"/>
              <a:gd name="connsiteY6" fmla="*/ 264372 h 285612"/>
              <a:gd name="connsiteX7" fmla="*/ 66580 w 112585"/>
              <a:gd name="connsiteY7" fmla="*/ 263515 h 285612"/>
              <a:gd name="connsiteX8" fmla="*/ 66580 w 112585"/>
              <a:gd name="connsiteY8" fmla="*/ 154073 h 285612"/>
              <a:gd name="connsiteX9" fmla="*/ 66580 w 112585"/>
              <a:gd name="connsiteY9" fmla="*/ 154073 h 285612"/>
              <a:gd name="connsiteX10" fmla="*/ 81248 w 112585"/>
              <a:gd name="connsiteY10" fmla="*/ 135785 h 285612"/>
              <a:gd name="connsiteX11" fmla="*/ 67478 w 112585"/>
              <a:gd name="connsiteY11" fmla="*/ 118338 h 285612"/>
              <a:gd name="connsiteX12" fmla="*/ 66580 w 112585"/>
              <a:gd name="connsiteY12" fmla="*/ 118259 h 285612"/>
              <a:gd name="connsiteX13" fmla="*/ 66580 w 112585"/>
              <a:gd name="connsiteY13" fmla="*/ 118259 h 285612"/>
              <a:gd name="connsiteX14" fmla="*/ 66580 w 112585"/>
              <a:gd name="connsiteY14" fmla="*/ 78254 h 285612"/>
              <a:gd name="connsiteX15" fmla="*/ 66580 w 112585"/>
              <a:gd name="connsiteY15" fmla="*/ 78254 h 285612"/>
              <a:gd name="connsiteX16" fmla="*/ 99631 w 112585"/>
              <a:gd name="connsiteY16" fmla="*/ 41487 h 285612"/>
              <a:gd name="connsiteX17" fmla="*/ 56959 w 112585"/>
              <a:gd name="connsiteY17" fmla="*/ 815 h 285612"/>
              <a:gd name="connsiteX18" fmla="*/ 31337 w 112585"/>
              <a:gd name="connsiteY18" fmla="*/ 815 h 285612"/>
              <a:gd name="connsiteX19" fmla="*/ 13240 w 112585"/>
              <a:gd name="connsiteY19" fmla="*/ 5197 h 285612"/>
              <a:gd name="connsiteX20" fmla="*/ 13240 w 112585"/>
              <a:gd name="connsiteY20" fmla="*/ 5197 h 285612"/>
              <a:gd name="connsiteX21" fmla="*/ 14192 w 112585"/>
              <a:gd name="connsiteY21" fmla="*/ 14722 h 285612"/>
              <a:gd name="connsiteX22" fmla="*/ 14192 w 112585"/>
              <a:gd name="connsiteY22" fmla="*/ 25866 h 285612"/>
              <a:gd name="connsiteX23" fmla="*/ 14192 w 112585"/>
              <a:gd name="connsiteY23" fmla="*/ 25866 h 285612"/>
              <a:gd name="connsiteX24" fmla="*/ 46291 w 112585"/>
              <a:gd name="connsiteY24" fmla="*/ 14436 h 285612"/>
              <a:gd name="connsiteX25" fmla="*/ 80486 w 112585"/>
              <a:gd name="connsiteY25" fmla="*/ 37106 h 285612"/>
              <a:gd name="connsiteX26" fmla="*/ 66961 w 112585"/>
              <a:gd name="connsiteY26" fmla="*/ 65014 h 285612"/>
              <a:gd name="connsiteX27" fmla="*/ 66484 w 112585"/>
              <a:gd name="connsiteY27" fmla="*/ 65014 h 285612"/>
              <a:gd name="connsiteX28" fmla="*/ 66484 w 112585"/>
              <a:gd name="connsiteY28" fmla="*/ 33962 h 285612"/>
              <a:gd name="connsiteX29" fmla="*/ 66484 w 112585"/>
              <a:gd name="connsiteY29" fmla="*/ 33962 h 285612"/>
              <a:gd name="connsiteX30" fmla="*/ 45339 w 112585"/>
              <a:gd name="connsiteY30" fmla="*/ 30438 h 285612"/>
              <a:gd name="connsiteX31" fmla="*/ 13335 w 112585"/>
              <a:gd name="connsiteY31" fmla="*/ 54251 h 285612"/>
              <a:gd name="connsiteX32" fmla="*/ 42958 w 112585"/>
              <a:gd name="connsiteY32" fmla="*/ 79968 h 285612"/>
              <a:gd name="connsiteX33" fmla="*/ 42958 w 112585"/>
              <a:gd name="connsiteY33" fmla="*/ 79968 h 285612"/>
              <a:gd name="connsiteX34" fmla="*/ 42958 w 112585"/>
              <a:gd name="connsiteY34" fmla="*/ 82254 h 285612"/>
              <a:gd name="connsiteX35" fmla="*/ 42958 w 112585"/>
              <a:gd name="connsiteY35" fmla="*/ 82254 h 285612"/>
              <a:gd name="connsiteX36" fmla="*/ 0 w 112585"/>
              <a:gd name="connsiteY36" fmla="*/ 106924 h 285612"/>
              <a:gd name="connsiteX37" fmla="*/ 0 w 112585"/>
              <a:gd name="connsiteY37" fmla="*/ 106924 h 285612"/>
              <a:gd name="connsiteX38" fmla="*/ 6096 w 112585"/>
              <a:gd name="connsiteY38" fmla="*/ 112829 h 285612"/>
              <a:gd name="connsiteX39" fmla="*/ 10382 w 112585"/>
              <a:gd name="connsiteY39" fmla="*/ 120735 h 285612"/>
              <a:gd name="connsiteX40" fmla="*/ 10382 w 112585"/>
              <a:gd name="connsiteY40" fmla="*/ 120735 h 285612"/>
              <a:gd name="connsiteX41" fmla="*/ 42291 w 112585"/>
              <a:gd name="connsiteY41" fmla="*/ 98542 h 285612"/>
              <a:gd name="connsiteX42" fmla="*/ 42291 w 112585"/>
              <a:gd name="connsiteY42" fmla="*/ 98542 h 285612"/>
              <a:gd name="connsiteX43" fmla="*/ 42291 w 112585"/>
              <a:gd name="connsiteY43" fmla="*/ 116354 h 285612"/>
              <a:gd name="connsiteX44" fmla="*/ 42291 w 112585"/>
              <a:gd name="connsiteY44" fmla="*/ 116354 h 285612"/>
              <a:gd name="connsiteX45" fmla="*/ 30670 w 112585"/>
              <a:gd name="connsiteY45" fmla="*/ 121497 h 285612"/>
              <a:gd name="connsiteX46" fmla="*/ 18574 w 112585"/>
              <a:gd name="connsiteY46" fmla="*/ 131022 h 285612"/>
              <a:gd name="connsiteX47" fmla="*/ 18574 w 112585"/>
              <a:gd name="connsiteY47" fmla="*/ 131022 h 285612"/>
              <a:gd name="connsiteX48" fmla="*/ 25241 w 112585"/>
              <a:gd name="connsiteY48" fmla="*/ 134165 h 285612"/>
              <a:gd name="connsiteX49" fmla="*/ 31242 w 112585"/>
              <a:gd name="connsiteY49" fmla="*/ 140357 h 285612"/>
              <a:gd name="connsiteX50" fmla="*/ 31242 w 112585"/>
              <a:gd name="connsiteY50" fmla="*/ 140357 h 285612"/>
              <a:gd name="connsiteX51" fmla="*/ 37624 w 112585"/>
              <a:gd name="connsiteY51" fmla="*/ 132260 h 285612"/>
              <a:gd name="connsiteX52" fmla="*/ 53150 w 112585"/>
              <a:gd name="connsiteY52" fmla="*/ 126260 h 285612"/>
              <a:gd name="connsiteX53" fmla="*/ 62713 w 112585"/>
              <a:gd name="connsiteY53" fmla="*/ 135746 h 285612"/>
              <a:gd name="connsiteX54" fmla="*/ 62675 w 112585"/>
              <a:gd name="connsiteY54" fmla="*/ 136642 h 285612"/>
              <a:gd name="connsiteX55" fmla="*/ 42005 w 112585"/>
              <a:gd name="connsiteY55" fmla="*/ 147691 h 285612"/>
              <a:gd name="connsiteX56" fmla="*/ 42005 w 112585"/>
              <a:gd name="connsiteY56" fmla="*/ 147691 h 285612"/>
              <a:gd name="connsiteX57" fmla="*/ 42005 w 112585"/>
              <a:gd name="connsiteY57" fmla="*/ 187029 h 285612"/>
              <a:gd name="connsiteX58" fmla="*/ 42005 w 112585"/>
              <a:gd name="connsiteY58" fmla="*/ 187029 h 285612"/>
              <a:gd name="connsiteX59" fmla="*/ 31242 w 112585"/>
              <a:gd name="connsiteY59" fmla="*/ 175123 h 285612"/>
              <a:gd name="connsiteX60" fmla="*/ 24289 w 112585"/>
              <a:gd name="connsiteY60" fmla="*/ 158454 h 285612"/>
              <a:gd name="connsiteX61" fmla="*/ 24289 w 112585"/>
              <a:gd name="connsiteY61" fmla="*/ 158454 h 285612"/>
              <a:gd name="connsiteX62" fmla="*/ 15240 w 112585"/>
              <a:gd name="connsiteY62" fmla="*/ 157597 h 285612"/>
              <a:gd name="connsiteX63" fmla="*/ 15240 w 112585"/>
              <a:gd name="connsiteY63" fmla="*/ 157597 h 285612"/>
              <a:gd name="connsiteX64" fmla="*/ 15716 w 112585"/>
              <a:gd name="connsiteY64" fmla="*/ 189506 h 285612"/>
              <a:gd name="connsiteX65" fmla="*/ 15716 w 112585"/>
              <a:gd name="connsiteY65" fmla="*/ 189506 h 285612"/>
              <a:gd name="connsiteX66" fmla="*/ 43244 w 112585"/>
              <a:gd name="connsiteY66" fmla="*/ 199031 h 285612"/>
              <a:gd name="connsiteX67" fmla="*/ 43720 w 112585"/>
              <a:gd name="connsiteY67" fmla="*/ 199697 h 285612"/>
              <a:gd name="connsiteX68" fmla="*/ 43720 w 112585"/>
              <a:gd name="connsiteY68" fmla="*/ 209222 h 285612"/>
              <a:gd name="connsiteX69" fmla="*/ 43148 w 112585"/>
              <a:gd name="connsiteY69" fmla="*/ 210175 h 285612"/>
              <a:gd name="connsiteX70" fmla="*/ 7810 w 112585"/>
              <a:gd name="connsiteY70" fmla="*/ 228653 h 285612"/>
              <a:gd name="connsiteX71" fmla="*/ 7699 w 112585"/>
              <a:gd name="connsiteY71" fmla="*/ 229590 h 285612"/>
              <a:gd name="connsiteX72" fmla="*/ 7810 w 112585"/>
              <a:gd name="connsiteY72" fmla="*/ 229701 h 285612"/>
              <a:gd name="connsiteX73" fmla="*/ 13526 w 112585"/>
              <a:gd name="connsiteY73" fmla="*/ 235607 h 285612"/>
              <a:gd name="connsiteX74" fmla="*/ 16573 w 112585"/>
              <a:gd name="connsiteY74" fmla="*/ 242369 h 285612"/>
              <a:gd name="connsiteX75" fmla="*/ 17516 w 112585"/>
              <a:gd name="connsiteY75" fmla="*/ 242379 h 285612"/>
              <a:gd name="connsiteX76" fmla="*/ 17526 w 112585"/>
              <a:gd name="connsiteY76" fmla="*/ 242369 h 285612"/>
              <a:gd name="connsiteX77" fmla="*/ 42386 w 112585"/>
              <a:gd name="connsiteY77" fmla="*/ 225129 h 285612"/>
              <a:gd name="connsiteX78" fmla="*/ 43194 w 112585"/>
              <a:gd name="connsiteY78" fmla="*/ 225123 h 285612"/>
              <a:gd name="connsiteX79" fmla="*/ 43339 w 112585"/>
              <a:gd name="connsiteY79" fmla="*/ 225701 h 285612"/>
              <a:gd name="connsiteX80" fmla="*/ 43339 w 112585"/>
              <a:gd name="connsiteY80" fmla="*/ 256752 h 285612"/>
              <a:gd name="connsiteX81" fmla="*/ 42863 w 112585"/>
              <a:gd name="connsiteY81" fmla="*/ 257514 h 285612"/>
              <a:gd name="connsiteX82" fmla="*/ 24765 w 112585"/>
              <a:gd name="connsiteY82" fmla="*/ 264848 h 285612"/>
              <a:gd name="connsiteX83" fmla="*/ 21050 w 112585"/>
              <a:gd name="connsiteY83" fmla="*/ 269230 h 285612"/>
              <a:gd name="connsiteX84" fmla="*/ 24670 w 112585"/>
              <a:gd name="connsiteY84" fmla="*/ 273516 h 285612"/>
              <a:gd name="connsiteX85" fmla="*/ 97631 w 112585"/>
              <a:gd name="connsiteY85" fmla="*/ 285613 h 285612"/>
              <a:gd name="connsiteX86" fmla="*/ 102299 w 112585"/>
              <a:gd name="connsiteY86" fmla="*/ 282946 h 285612"/>
              <a:gd name="connsiteX87" fmla="*/ 104299 w 112585"/>
              <a:gd name="connsiteY87" fmla="*/ 253704 h 285612"/>
              <a:gd name="connsiteX88" fmla="*/ 104870 w 112585"/>
              <a:gd name="connsiteY88" fmla="*/ 253133 h 285612"/>
              <a:gd name="connsiteX89" fmla="*/ 107537 w 112585"/>
              <a:gd name="connsiteY89" fmla="*/ 251418 h 285612"/>
              <a:gd name="connsiteX90" fmla="*/ 112586 w 112585"/>
              <a:gd name="connsiteY90" fmla="*/ 241893 h 285612"/>
              <a:gd name="connsiteX91" fmla="*/ 112586 w 112585"/>
              <a:gd name="connsiteY91" fmla="*/ 241893 h 285612"/>
              <a:gd name="connsiteX92" fmla="*/ 87058 w 112585"/>
              <a:gd name="connsiteY92" fmla="*/ 246370 h 285612"/>
              <a:gd name="connsiteX93" fmla="*/ 43339 w 112585"/>
              <a:gd name="connsiteY93" fmla="*/ 66347 h 285612"/>
              <a:gd name="connsiteX94" fmla="*/ 43339 w 112585"/>
              <a:gd name="connsiteY94" fmla="*/ 66347 h 285612"/>
              <a:gd name="connsiteX95" fmla="*/ 31019 w 112585"/>
              <a:gd name="connsiteY95" fmla="*/ 57639 h 285612"/>
              <a:gd name="connsiteX96" fmla="*/ 30956 w 112585"/>
              <a:gd name="connsiteY96" fmla="*/ 54441 h 285612"/>
              <a:gd name="connsiteX97" fmla="*/ 40737 w 112585"/>
              <a:gd name="connsiteY97" fmla="*/ 41572 h 285612"/>
              <a:gd name="connsiteX98" fmla="*/ 42958 w 112585"/>
              <a:gd name="connsiteY98" fmla="*/ 41487 h 285612"/>
              <a:gd name="connsiteX99" fmla="*/ 42958 w 112585"/>
              <a:gd name="connsiteY99" fmla="*/ 41487 h 28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2585" h="285612">
                <a:moveTo>
                  <a:pt x="87058" y="246370"/>
                </a:moveTo>
                <a:cubicBezTo>
                  <a:pt x="85344" y="248275"/>
                  <a:pt x="85534" y="253323"/>
                  <a:pt x="85534" y="255133"/>
                </a:cubicBezTo>
                <a:cubicBezTo>
                  <a:pt x="85534" y="256943"/>
                  <a:pt x="86106" y="269801"/>
                  <a:pt x="86296" y="273135"/>
                </a:cubicBezTo>
                <a:cubicBezTo>
                  <a:pt x="86248" y="273518"/>
                  <a:pt x="85921" y="273805"/>
                  <a:pt x="85534" y="273802"/>
                </a:cubicBezTo>
                <a:lnTo>
                  <a:pt x="56388" y="268658"/>
                </a:lnTo>
                <a:lnTo>
                  <a:pt x="56388" y="267896"/>
                </a:lnTo>
                <a:lnTo>
                  <a:pt x="65913" y="264372"/>
                </a:lnTo>
                <a:cubicBezTo>
                  <a:pt x="66278" y="264233"/>
                  <a:pt x="66534" y="263903"/>
                  <a:pt x="66580" y="263515"/>
                </a:cubicBezTo>
                <a:lnTo>
                  <a:pt x="66580" y="154073"/>
                </a:lnTo>
                <a:cubicBezTo>
                  <a:pt x="66580" y="154073"/>
                  <a:pt x="66580" y="154073"/>
                  <a:pt x="66580" y="154073"/>
                </a:cubicBezTo>
                <a:cubicBezTo>
                  <a:pt x="68675" y="154073"/>
                  <a:pt x="81248" y="154073"/>
                  <a:pt x="81248" y="135785"/>
                </a:cubicBezTo>
                <a:cubicBezTo>
                  <a:pt x="82263" y="127164"/>
                  <a:pt x="76098" y="119353"/>
                  <a:pt x="67478" y="118338"/>
                </a:cubicBezTo>
                <a:cubicBezTo>
                  <a:pt x="67179" y="118303"/>
                  <a:pt x="66880" y="118277"/>
                  <a:pt x="66580" y="118259"/>
                </a:cubicBezTo>
                <a:cubicBezTo>
                  <a:pt x="66580" y="118259"/>
                  <a:pt x="66580" y="118259"/>
                  <a:pt x="66580" y="118259"/>
                </a:cubicBezTo>
                <a:lnTo>
                  <a:pt x="66580" y="78254"/>
                </a:lnTo>
                <a:cubicBezTo>
                  <a:pt x="66580" y="78254"/>
                  <a:pt x="66580" y="78254"/>
                  <a:pt x="66580" y="78254"/>
                </a:cubicBezTo>
                <a:cubicBezTo>
                  <a:pt x="85811" y="77127"/>
                  <a:pt x="100552" y="60730"/>
                  <a:pt x="99631" y="41487"/>
                </a:cubicBezTo>
                <a:cubicBezTo>
                  <a:pt x="99631" y="6435"/>
                  <a:pt x="61532" y="1958"/>
                  <a:pt x="56959" y="815"/>
                </a:cubicBezTo>
                <a:cubicBezTo>
                  <a:pt x="48453" y="-272"/>
                  <a:pt x="39843" y="-272"/>
                  <a:pt x="31337" y="815"/>
                </a:cubicBezTo>
                <a:cubicBezTo>
                  <a:pt x="25195" y="1778"/>
                  <a:pt x="19142" y="3243"/>
                  <a:pt x="13240" y="5197"/>
                </a:cubicBezTo>
                <a:cubicBezTo>
                  <a:pt x="13240" y="5197"/>
                  <a:pt x="13240" y="5197"/>
                  <a:pt x="13240" y="5197"/>
                </a:cubicBezTo>
                <a:cubicBezTo>
                  <a:pt x="13811" y="8341"/>
                  <a:pt x="14130" y="11527"/>
                  <a:pt x="14192" y="14722"/>
                </a:cubicBezTo>
                <a:cubicBezTo>
                  <a:pt x="14192" y="18437"/>
                  <a:pt x="14192" y="24247"/>
                  <a:pt x="14192" y="25866"/>
                </a:cubicBezTo>
                <a:cubicBezTo>
                  <a:pt x="14192" y="25866"/>
                  <a:pt x="14192" y="25866"/>
                  <a:pt x="14192" y="25866"/>
                </a:cubicBezTo>
                <a:cubicBezTo>
                  <a:pt x="23368" y="18674"/>
                  <a:pt x="34635" y="14662"/>
                  <a:pt x="46291" y="14436"/>
                </a:cubicBezTo>
                <a:cubicBezTo>
                  <a:pt x="65341" y="14436"/>
                  <a:pt x="80391" y="23961"/>
                  <a:pt x="80486" y="37106"/>
                </a:cubicBezTo>
                <a:cubicBezTo>
                  <a:pt x="81401" y="48178"/>
                  <a:pt x="76219" y="58871"/>
                  <a:pt x="66961" y="65014"/>
                </a:cubicBezTo>
                <a:lnTo>
                  <a:pt x="66484" y="65014"/>
                </a:lnTo>
                <a:lnTo>
                  <a:pt x="66484" y="33962"/>
                </a:lnTo>
                <a:lnTo>
                  <a:pt x="66484" y="33962"/>
                </a:lnTo>
                <a:cubicBezTo>
                  <a:pt x="59664" y="31689"/>
                  <a:pt x="52528" y="30500"/>
                  <a:pt x="45339" y="30438"/>
                </a:cubicBezTo>
                <a:cubicBezTo>
                  <a:pt x="33433" y="30438"/>
                  <a:pt x="13335" y="35010"/>
                  <a:pt x="13335" y="54251"/>
                </a:cubicBezTo>
                <a:cubicBezTo>
                  <a:pt x="13335" y="79492"/>
                  <a:pt x="40005" y="79968"/>
                  <a:pt x="42958" y="79968"/>
                </a:cubicBezTo>
                <a:cubicBezTo>
                  <a:pt x="42958" y="79968"/>
                  <a:pt x="42958" y="79968"/>
                  <a:pt x="42958" y="79968"/>
                </a:cubicBezTo>
                <a:lnTo>
                  <a:pt x="42958" y="82254"/>
                </a:lnTo>
                <a:cubicBezTo>
                  <a:pt x="42958" y="82254"/>
                  <a:pt x="42958" y="82254"/>
                  <a:pt x="42958" y="82254"/>
                </a:cubicBezTo>
                <a:lnTo>
                  <a:pt x="0" y="106924"/>
                </a:lnTo>
                <a:lnTo>
                  <a:pt x="0" y="106924"/>
                </a:lnTo>
                <a:cubicBezTo>
                  <a:pt x="2404" y="108468"/>
                  <a:pt x="4476" y="110476"/>
                  <a:pt x="6096" y="112829"/>
                </a:cubicBezTo>
                <a:cubicBezTo>
                  <a:pt x="7715" y="115592"/>
                  <a:pt x="9811" y="119687"/>
                  <a:pt x="10382" y="120735"/>
                </a:cubicBezTo>
                <a:cubicBezTo>
                  <a:pt x="10954" y="121783"/>
                  <a:pt x="10382" y="120735"/>
                  <a:pt x="10382" y="120735"/>
                </a:cubicBezTo>
                <a:lnTo>
                  <a:pt x="42291" y="98542"/>
                </a:lnTo>
                <a:cubicBezTo>
                  <a:pt x="42291" y="98542"/>
                  <a:pt x="42291" y="98542"/>
                  <a:pt x="42291" y="98542"/>
                </a:cubicBezTo>
                <a:lnTo>
                  <a:pt x="42291" y="116354"/>
                </a:lnTo>
                <a:lnTo>
                  <a:pt x="42291" y="116354"/>
                </a:lnTo>
                <a:cubicBezTo>
                  <a:pt x="38051" y="117077"/>
                  <a:pt x="34057" y="118844"/>
                  <a:pt x="30670" y="121497"/>
                </a:cubicBezTo>
                <a:cubicBezTo>
                  <a:pt x="26474" y="124458"/>
                  <a:pt x="22437" y="127638"/>
                  <a:pt x="18574" y="131022"/>
                </a:cubicBezTo>
                <a:lnTo>
                  <a:pt x="18574" y="131022"/>
                </a:lnTo>
                <a:cubicBezTo>
                  <a:pt x="20966" y="131664"/>
                  <a:pt x="23224" y="132728"/>
                  <a:pt x="25241" y="134165"/>
                </a:cubicBezTo>
                <a:cubicBezTo>
                  <a:pt x="27469" y="135995"/>
                  <a:pt x="29482" y="138072"/>
                  <a:pt x="31242" y="140357"/>
                </a:cubicBezTo>
                <a:lnTo>
                  <a:pt x="31242" y="140357"/>
                </a:lnTo>
                <a:cubicBezTo>
                  <a:pt x="33178" y="137513"/>
                  <a:pt x="35311" y="134808"/>
                  <a:pt x="37624" y="132260"/>
                </a:cubicBezTo>
                <a:cubicBezTo>
                  <a:pt x="41545" y="127898"/>
                  <a:pt x="47313" y="125668"/>
                  <a:pt x="53150" y="126260"/>
                </a:cubicBezTo>
                <a:cubicBezTo>
                  <a:pt x="58410" y="126238"/>
                  <a:pt x="62692" y="130485"/>
                  <a:pt x="62713" y="135746"/>
                </a:cubicBezTo>
                <a:cubicBezTo>
                  <a:pt x="62714" y="136045"/>
                  <a:pt x="62701" y="136344"/>
                  <a:pt x="62675" y="136642"/>
                </a:cubicBezTo>
                <a:cubicBezTo>
                  <a:pt x="62675" y="148643"/>
                  <a:pt x="44482" y="147786"/>
                  <a:pt x="42005" y="147691"/>
                </a:cubicBezTo>
                <a:cubicBezTo>
                  <a:pt x="42005" y="147691"/>
                  <a:pt x="42005" y="147691"/>
                  <a:pt x="42005" y="147691"/>
                </a:cubicBezTo>
                <a:lnTo>
                  <a:pt x="42005" y="187029"/>
                </a:lnTo>
                <a:cubicBezTo>
                  <a:pt x="42005" y="187029"/>
                  <a:pt x="42005" y="187029"/>
                  <a:pt x="42005" y="187029"/>
                </a:cubicBezTo>
                <a:cubicBezTo>
                  <a:pt x="37727" y="183744"/>
                  <a:pt x="34080" y="179710"/>
                  <a:pt x="31242" y="175123"/>
                </a:cubicBezTo>
                <a:cubicBezTo>
                  <a:pt x="28211" y="169892"/>
                  <a:pt x="25874" y="164288"/>
                  <a:pt x="24289" y="158454"/>
                </a:cubicBezTo>
                <a:lnTo>
                  <a:pt x="24289" y="158454"/>
                </a:lnTo>
                <a:lnTo>
                  <a:pt x="15240" y="157597"/>
                </a:lnTo>
                <a:lnTo>
                  <a:pt x="15240" y="157597"/>
                </a:lnTo>
                <a:lnTo>
                  <a:pt x="15716" y="189506"/>
                </a:lnTo>
                <a:lnTo>
                  <a:pt x="15716" y="189506"/>
                </a:lnTo>
                <a:lnTo>
                  <a:pt x="43244" y="199031"/>
                </a:lnTo>
                <a:cubicBezTo>
                  <a:pt x="43518" y="199141"/>
                  <a:pt x="43704" y="199401"/>
                  <a:pt x="43720" y="199697"/>
                </a:cubicBezTo>
                <a:lnTo>
                  <a:pt x="43720" y="209222"/>
                </a:lnTo>
                <a:cubicBezTo>
                  <a:pt x="43727" y="209623"/>
                  <a:pt x="43505" y="209993"/>
                  <a:pt x="43148" y="210175"/>
                </a:cubicBezTo>
                <a:lnTo>
                  <a:pt x="7810" y="228653"/>
                </a:lnTo>
                <a:cubicBezTo>
                  <a:pt x="7521" y="228881"/>
                  <a:pt x="7471" y="229300"/>
                  <a:pt x="7699" y="229590"/>
                </a:cubicBezTo>
                <a:cubicBezTo>
                  <a:pt x="7732" y="229631"/>
                  <a:pt x="7769" y="229668"/>
                  <a:pt x="7810" y="229701"/>
                </a:cubicBezTo>
                <a:cubicBezTo>
                  <a:pt x="9855" y="231530"/>
                  <a:pt x="11765" y="233503"/>
                  <a:pt x="13526" y="235607"/>
                </a:cubicBezTo>
                <a:cubicBezTo>
                  <a:pt x="14824" y="237723"/>
                  <a:pt x="15848" y="239995"/>
                  <a:pt x="16573" y="242369"/>
                </a:cubicBezTo>
                <a:cubicBezTo>
                  <a:pt x="16831" y="242632"/>
                  <a:pt x="17253" y="242637"/>
                  <a:pt x="17516" y="242379"/>
                </a:cubicBezTo>
                <a:cubicBezTo>
                  <a:pt x="17520" y="242376"/>
                  <a:pt x="17523" y="242373"/>
                  <a:pt x="17526" y="242369"/>
                </a:cubicBezTo>
                <a:lnTo>
                  <a:pt x="42386" y="225129"/>
                </a:lnTo>
                <a:cubicBezTo>
                  <a:pt x="42608" y="224904"/>
                  <a:pt x="42970" y="224902"/>
                  <a:pt x="43194" y="225123"/>
                </a:cubicBezTo>
                <a:cubicBezTo>
                  <a:pt x="43347" y="225274"/>
                  <a:pt x="43402" y="225496"/>
                  <a:pt x="43339" y="225701"/>
                </a:cubicBezTo>
                <a:lnTo>
                  <a:pt x="43339" y="256752"/>
                </a:lnTo>
                <a:cubicBezTo>
                  <a:pt x="43317" y="257070"/>
                  <a:pt x="43139" y="257356"/>
                  <a:pt x="42863" y="257514"/>
                </a:cubicBezTo>
                <a:lnTo>
                  <a:pt x="24765" y="264848"/>
                </a:lnTo>
                <a:cubicBezTo>
                  <a:pt x="22479" y="265896"/>
                  <a:pt x="21050" y="267325"/>
                  <a:pt x="21050" y="269230"/>
                </a:cubicBezTo>
                <a:cubicBezTo>
                  <a:pt x="21279" y="271259"/>
                  <a:pt x="22707" y="272951"/>
                  <a:pt x="24670" y="273516"/>
                </a:cubicBezTo>
                <a:cubicBezTo>
                  <a:pt x="28384" y="275040"/>
                  <a:pt x="96774" y="285613"/>
                  <a:pt x="97631" y="285613"/>
                </a:cubicBezTo>
                <a:cubicBezTo>
                  <a:pt x="99504" y="285455"/>
                  <a:pt x="101211" y="284479"/>
                  <a:pt x="102299" y="282946"/>
                </a:cubicBezTo>
                <a:cubicBezTo>
                  <a:pt x="104208" y="273324"/>
                  <a:pt x="104880" y="263497"/>
                  <a:pt x="104299" y="253704"/>
                </a:cubicBezTo>
                <a:cubicBezTo>
                  <a:pt x="104299" y="253388"/>
                  <a:pt x="104555" y="253133"/>
                  <a:pt x="104870" y="253133"/>
                </a:cubicBezTo>
                <a:cubicBezTo>
                  <a:pt x="105966" y="252976"/>
                  <a:pt x="106940" y="252350"/>
                  <a:pt x="107537" y="251418"/>
                </a:cubicBezTo>
                <a:cubicBezTo>
                  <a:pt x="108680" y="249704"/>
                  <a:pt x="111824" y="243512"/>
                  <a:pt x="112586" y="241893"/>
                </a:cubicBezTo>
                <a:cubicBezTo>
                  <a:pt x="112586" y="241893"/>
                  <a:pt x="112586" y="241893"/>
                  <a:pt x="112586" y="241893"/>
                </a:cubicBezTo>
                <a:cubicBezTo>
                  <a:pt x="103904" y="242133"/>
                  <a:pt x="95304" y="243641"/>
                  <a:pt x="87058" y="246370"/>
                </a:cubicBezTo>
                <a:close/>
                <a:moveTo>
                  <a:pt x="43339" y="66347"/>
                </a:moveTo>
                <a:cubicBezTo>
                  <a:pt x="43339" y="66347"/>
                  <a:pt x="43339" y="66347"/>
                  <a:pt x="43339" y="66347"/>
                </a:cubicBezTo>
                <a:cubicBezTo>
                  <a:pt x="37532" y="67345"/>
                  <a:pt x="32016" y="63446"/>
                  <a:pt x="31019" y="57639"/>
                </a:cubicBezTo>
                <a:cubicBezTo>
                  <a:pt x="30837" y="56582"/>
                  <a:pt x="30816" y="55504"/>
                  <a:pt x="30956" y="54441"/>
                </a:cubicBezTo>
                <a:cubicBezTo>
                  <a:pt x="30104" y="48186"/>
                  <a:pt x="34483" y="42425"/>
                  <a:pt x="40737" y="41572"/>
                </a:cubicBezTo>
                <a:cubicBezTo>
                  <a:pt x="41473" y="41472"/>
                  <a:pt x="42217" y="41443"/>
                  <a:pt x="42958" y="41487"/>
                </a:cubicBezTo>
                <a:cubicBezTo>
                  <a:pt x="42958" y="41487"/>
                  <a:pt x="42958" y="41487"/>
                  <a:pt x="42958" y="41487"/>
                </a:cubicBezTo>
                <a:close/>
              </a:path>
            </a:pathLst>
          </a:custGeom>
          <a:solidFill>
            <a:srgbClr val="FFFFFF"/>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D63A8A4-2077-4498-B03F-8BD20D922B40}"/>
              </a:ext>
            </a:extLst>
          </p:cNvPr>
          <p:cNvSpPr/>
          <p:nvPr/>
        </p:nvSpPr>
        <p:spPr>
          <a:xfrm>
            <a:off x="56223" y="2228653"/>
            <a:ext cx="184473" cy="362206"/>
          </a:xfrm>
          <a:custGeom>
            <a:avLst/>
            <a:gdLst>
              <a:gd name="connsiteX0" fmla="*/ 167805 w 184473"/>
              <a:gd name="connsiteY0" fmla="*/ 339477 h 362206"/>
              <a:gd name="connsiteX1" fmla="*/ 108178 w 184473"/>
              <a:gd name="connsiteY1" fmla="*/ 309188 h 362206"/>
              <a:gd name="connsiteX2" fmla="*/ 107607 w 184473"/>
              <a:gd name="connsiteY2" fmla="*/ 309188 h 362206"/>
              <a:gd name="connsiteX3" fmla="*/ 92843 w 184473"/>
              <a:gd name="connsiteY3" fmla="*/ 311093 h 362206"/>
              <a:gd name="connsiteX4" fmla="*/ 71316 w 184473"/>
              <a:gd name="connsiteY4" fmla="*/ 308616 h 362206"/>
              <a:gd name="connsiteX5" fmla="*/ 71316 w 184473"/>
              <a:gd name="connsiteY5" fmla="*/ 308616 h 362206"/>
              <a:gd name="connsiteX6" fmla="*/ 93414 w 184473"/>
              <a:gd name="connsiteY6" fmla="*/ 304140 h 362206"/>
              <a:gd name="connsiteX7" fmla="*/ 93986 w 184473"/>
              <a:gd name="connsiteY7" fmla="*/ 303473 h 362206"/>
              <a:gd name="connsiteX8" fmla="*/ 93986 w 184473"/>
              <a:gd name="connsiteY8" fmla="*/ 172790 h 362206"/>
              <a:gd name="connsiteX9" fmla="*/ 93986 w 184473"/>
              <a:gd name="connsiteY9" fmla="*/ 172313 h 362206"/>
              <a:gd name="connsiteX10" fmla="*/ 118656 w 184473"/>
              <a:gd name="connsiteY10" fmla="*/ 168218 h 362206"/>
              <a:gd name="connsiteX11" fmla="*/ 119132 w 184473"/>
              <a:gd name="connsiteY11" fmla="*/ 168218 h 362206"/>
              <a:gd name="connsiteX12" fmla="*/ 116846 w 184473"/>
              <a:gd name="connsiteY12" fmla="*/ 203746 h 362206"/>
              <a:gd name="connsiteX13" fmla="*/ 117703 w 184473"/>
              <a:gd name="connsiteY13" fmla="*/ 204508 h 362206"/>
              <a:gd name="connsiteX14" fmla="*/ 150850 w 184473"/>
              <a:gd name="connsiteY14" fmla="*/ 213081 h 362206"/>
              <a:gd name="connsiteX15" fmla="*/ 151517 w 184473"/>
              <a:gd name="connsiteY15" fmla="*/ 213081 h 362206"/>
              <a:gd name="connsiteX16" fmla="*/ 161042 w 184473"/>
              <a:gd name="connsiteY16" fmla="*/ 198221 h 362206"/>
              <a:gd name="connsiteX17" fmla="*/ 161042 w 184473"/>
              <a:gd name="connsiteY17" fmla="*/ 197650 h 362206"/>
              <a:gd name="connsiteX18" fmla="*/ 147612 w 184473"/>
              <a:gd name="connsiteY18" fmla="*/ 196126 h 362206"/>
              <a:gd name="connsiteX19" fmla="*/ 147040 w 184473"/>
              <a:gd name="connsiteY19" fmla="*/ 195555 h 362206"/>
              <a:gd name="connsiteX20" fmla="*/ 148659 w 184473"/>
              <a:gd name="connsiteY20" fmla="*/ 158312 h 362206"/>
              <a:gd name="connsiteX21" fmla="*/ 145326 w 184473"/>
              <a:gd name="connsiteY21" fmla="*/ 150025 h 362206"/>
              <a:gd name="connsiteX22" fmla="*/ 136658 w 184473"/>
              <a:gd name="connsiteY22" fmla="*/ 146691 h 362206"/>
              <a:gd name="connsiteX23" fmla="*/ 94081 w 184473"/>
              <a:gd name="connsiteY23" fmla="*/ 151835 h 362206"/>
              <a:gd name="connsiteX24" fmla="*/ 94081 w 184473"/>
              <a:gd name="connsiteY24" fmla="*/ 151835 h 362206"/>
              <a:gd name="connsiteX25" fmla="*/ 94081 w 184473"/>
              <a:gd name="connsiteY25" fmla="*/ 40392 h 362206"/>
              <a:gd name="connsiteX26" fmla="*/ 94081 w 184473"/>
              <a:gd name="connsiteY26" fmla="*/ 39630 h 362206"/>
              <a:gd name="connsiteX27" fmla="*/ 102749 w 184473"/>
              <a:gd name="connsiteY27" fmla="*/ 24581 h 362206"/>
              <a:gd name="connsiteX28" fmla="*/ 89700 w 184473"/>
              <a:gd name="connsiteY28" fmla="*/ 3912 h 362206"/>
              <a:gd name="connsiteX29" fmla="*/ 61887 w 184473"/>
              <a:gd name="connsiteY29" fmla="*/ 2769 h 362206"/>
              <a:gd name="connsiteX30" fmla="*/ 61125 w 184473"/>
              <a:gd name="connsiteY30" fmla="*/ 6674 h 362206"/>
              <a:gd name="connsiteX31" fmla="*/ 70650 w 184473"/>
              <a:gd name="connsiteY31" fmla="*/ 16199 h 362206"/>
              <a:gd name="connsiteX32" fmla="*/ 61125 w 184473"/>
              <a:gd name="connsiteY32" fmla="*/ 30105 h 362206"/>
              <a:gd name="connsiteX33" fmla="*/ 27406 w 184473"/>
              <a:gd name="connsiteY33" fmla="*/ 46774 h 362206"/>
              <a:gd name="connsiteX34" fmla="*/ 24733 w 184473"/>
              <a:gd name="connsiteY34" fmla="*/ 45847 h 362206"/>
              <a:gd name="connsiteX35" fmla="*/ 24644 w 184473"/>
              <a:gd name="connsiteY35" fmla="*/ 45631 h 362206"/>
              <a:gd name="connsiteX36" fmla="*/ 16738 w 184473"/>
              <a:gd name="connsiteY36" fmla="*/ 27629 h 362206"/>
              <a:gd name="connsiteX37" fmla="*/ 15690 w 184473"/>
              <a:gd name="connsiteY37" fmla="*/ 27629 h 362206"/>
              <a:gd name="connsiteX38" fmla="*/ 546 w 184473"/>
              <a:gd name="connsiteY38" fmla="*/ 35249 h 362206"/>
              <a:gd name="connsiteX39" fmla="*/ 32 w 184473"/>
              <a:gd name="connsiteY39" fmla="*/ 36196 h 362206"/>
              <a:gd name="connsiteX40" fmla="*/ 69 w 184473"/>
              <a:gd name="connsiteY40" fmla="*/ 36296 h 362206"/>
              <a:gd name="connsiteX41" fmla="*/ 13119 w 184473"/>
              <a:gd name="connsiteY41" fmla="*/ 64871 h 362206"/>
              <a:gd name="connsiteX42" fmla="*/ 27120 w 184473"/>
              <a:gd name="connsiteY42" fmla="*/ 71730 h 362206"/>
              <a:gd name="connsiteX43" fmla="*/ 70078 w 184473"/>
              <a:gd name="connsiteY43" fmla="*/ 51346 h 362206"/>
              <a:gd name="connsiteX44" fmla="*/ 70650 w 184473"/>
              <a:gd name="connsiteY44" fmla="*/ 51346 h 362206"/>
              <a:gd name="connsiteX45" fmla="*/ 70650 w 184473"/>
              <a:gd name="connsiteY45" fmla="*/ 94590 h 362206"/>
              <a:gd name="connsiteX46" fmla="*/ 70173 w 184473"/>
              <a:gd name="connsiteY46" fmla="*/ 95352 h 362206"/>
              <a:gd name="connsiteX47" fmla="*/ 35312 w 184473"/>
              <a:gd name="connsiteY47" fmla="*/ 110115 h 362206"/>
              <a:gd name="connsiteX48" fmla="*/ 27120 w 184473"/>
              <a:gd name="connsiteY48" fmla="*/ 118688 h 362206"/>
              <a:gd name="connsiteX49" fmla="*/ 33121 w 184473"/>
              <a:gd name="connsiteY49" fmla="*/ 125070 h 362206"/>
              <a:gd name="connsiteX50" fmla="*/ 70173 w 184473"/>
              <a:gd name="connsiteY50" fmla="*/ 137357 h 362206"/>
              <a:gd name="connsiteX51" fmla="*/ 70650 w 184473"/>
              <a:gd name="connsiteY51" fmla="*/ 138024 h 362206"/>
              <a:gd name="connsiteX52" fmla="*/ 70650 w 184473"/>
              <a:gd name="connsiteY52" fmla="*/ 151740 h 362206"/>
              <a:gd name="connsiteX53" fmla="*/ 70173 w 184473"/>
              <a:gd name="connsiteY53" fmla="*/ 152502 h 362206"/>
              <a:gd name="connsiteX54" fmla="*/ 31597 w 184473"/>
              <a:gd name="connsiteY54" fmla="*/ 166980 h 362206"/>
              <a:gd name="connsiteX55" fmla="*/ 27216 w 184473"/>
              <a:gd name="connsiteY55" fmla="*/ 173266 h 362206"/>
              <a:gd name="connsiteX56" fmla="*/ 30549 w 184473"/>
              <a:gd name="connsiteY56" fmla="*/ 178600 h 362206"/>
              <a:gd name="connsiteX57" fmla="*/ 69888 w 184473"/>
              <a:gd name="connsiteY57" fmla="*/ 190697 h 362206"/>
              <a:gd name="connsiteX58" fmla="*/ 70459 w 184473"/>
              <a:gd name="connsiteY58" fmla="*/ 191459 h 362206"/>
              <a:gd name="connsiteX59" fmla="*/ 70459 w 184473"/>
              <a:gd name="connsiteY59" fmla="*/ 200508 h 362206"/>
              <a:gd name="connsiteX60" fmla="*/ 70103 w 184473"/>
              <a:gd name="connsiteY60" fmla="*/ 201079 h 362206"/>
              <a:gd name="connsiteX61" fmla="*/ 69888 w 184473"/>
              <a:gd name="connsiteY61" fmla="*/ 201079 h 362206"/>
              <a:gd name="connsiteX62" fmla="*/ 27025 w 184473"/>
              <a:gd name="connsiteY62" fmla="*/ 232797 h 362206"/>
              <a:gd name="connsiteX63" fmla="*/ 69983 w 184473"/>
              <a:gd name="connsiteY63" fmla="*/ 266992 h 362206"/>
              <a:gd name="connsiteX64" fmla="*/ 70459 w 184473"/>
              <a:gd name="connsiteY64" fmla="*/ 267468 h 362206"/>
              <a:gd name="connsiteX65" fmla="*/ 70459 w 184473"/>
              <a:gd name="connsiteY65" fmla="*/ 285947 h 362206"/>
              <a:gd name="connsiteX66" fmla="*/ 69983 w 184473"/>
              <a:gd name="connsiteY66" fmla="*/ 286518 h 362206"/>
              <a:gd name="connsiteX67" fmla="*/ 42932 w 184473"/>
              <a:gd name="connsiteY67" fmla="*/ 292995 h 362206"/>
              <a:gd name="connsiteX68" fmla="*/ 27025 w 184473"/>
              <a:gd name="connsiteY68" fmla="*/ 303854 h 362206"/>
              <a:gd name="connsiteX69" fmla="*/ 65887 w 184473"/>
              <a:gd name="connsiteY69" fmla="*/ 321951 h 362206"/>
              <a:gd name="connsiteX70" fmla="*/ 143802 w 184473"/>
              <a:gd name="connsiteY70" fmla="*/ 362147 h 362206"/>
              <a:gd name="connsiteX71" fmla="*/ 144468 w 184473"/>
              <a:gd name="connsiteY71" fmla="*/ 362147 h 362206"/>
              <a:gd name="connsiteX72" fmla="*/ 175520 w 184473"/>
              <a:gd name="connsiteY72" fmla="*/ 357003 h 362206"/>
              <a:gd name="connsiteX73" fmla="*/ 175996 w 184473"/>
              <a:gd name="connsiteY73" fmla="*/ 357003 h 362206"/>
              <a:gd name="connsiteX74" fmla="*/ 184473 w 184473"/>
              <a:gd name="connsiteY74" fmla="*/ 340049 h 362206"/>
              <a:gd name="connsiteX75" fmla="*/ 184473 w 184473"/>
              <a:gd name="connsiteY75" fmla="*/ 339573 h 362206"/>
              <a:gd name="connsiteX76" fmla="*/ 167805 w 184473"/>
              <a:gd name="connsiteY76" fmla="*/ 339477 h 362206"/>
              <a:gd name="connsiteX77" fmla="*/ 70459 w 184473"/>
              <a:gd name="connsiteY77" fmla="*/ 248799 h 362206"/>
              <a:gd name="connsiteX78" fmla="*/ 69983 w 184473"/>
              <a:gd name="connsiteY78" fmla="*/ 249371 h 362206"/>
              <a:gd name="connsiteX79" fmla="*/ 48647 w 184473"/>
              <a:gd name="connsiteY79" fmla="*/ 234798 h 362206"/>
              <a:gd name="connsiteX80" fmla="*/ 69983 w 184473"/>
              <a:gd name="connsiteY80" fmla="*/ 220605 h 362206"/>
              <a:gd name="connsiteX81" fmla="*/ 70459 w 184473"/>
              <a:gd name="connsiteY81" fmla="*/ 221082 h 36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4473" h="362206">
                <a:moveTo>
                  <a:pt x="167805" y="339477"/>
                </a:moveTo>
                <a:cubicBezTo>
                  <a:pt x="160185" y="339477"/>
                  <a:pt x="112274" y="311569"/>
                  <a:pt x="108178" y="309188"/>
                </a:cubicBezTo>
                <a:cubicBezTo>
                  <a:pt x="107997" y="309102"/>
                  <a:pt x="107787" y="309102"/>
                  <a:pt x="107607" y="309188"/>
                </a:cubicBezTo>
                <a:cubicBezTo>
                  <a:pt x="105987" y="309188"/>
                  <a:pt x="98748" y="310521"/>
                  <a:pt x="92843" y="311093"/>
                </a:cubicBezTo>
                <a:cubicBezTo>
                  <a:pt x="85601" y="311021"/>
                  <a:pt x="78386" y="310190"/>
                  <a:pt x="71316" y="308616"/>
                </a:cubicBezTo>
                <a:lnTo>
                  <a:pt x="71316" y="308616"/>
                </a:lnTo>
                <a:lnTo>
                  <a:pt x="93414" y="304140"/>
                </a:lnTo>
                <a:cubicBezTo>
                  <a:pt x="93713" y="304039"/>
                  <a:pt x="93932" y="303783"/>
                  <a:pt x="93986" y="303473"/>
                </a:cubicBezTo>
                <a:lnTo>
                  <a:pt x="93986" y="172790"/>
                </a:lnTo>
                <a:cubicBezTo>
                  <a:pt x="93901" y="172642"/>
                  <a:pt x="93901" y="172461"/>
                  <a:pt x="93986" y="172313"/>
                </a:cubicBezTo>
                <a:lnTo>
                  <a:pt x="118656" y="168218"/>
                </a:lnTo>
                <a:cubicBezTo>
                  <a:pt x="118656" y="168218"/>
                  <a:pt x="119227" y="168218"/>
                  <a:pt x="119132" y="168218"/>
                </a:cubicBezTo>
                <a:cubicBezTo>
                  <a:pt x="119132" y="171742"/>
                  <a:pt x="116846" y="196793"/>
                  <a:pt x="116846" y="203746"/>
                </a:cubicBezTo>
                <a:cubicBezTo>
                  <a:pt x="116846" y="204413"/>
                  <a:pt x="117417" y="204413"/>
                  <a:pt x="117703" y="204508"/>
                </a:cubicBezTo>
                <a:lnTo>
                  <a:pt x="150850" y="213081"/>
                </a:lnTo>
                <a:cubicBezTo>
                  <a:pt x="151066" y="213153"/>
                  <a:pt x="151301" y="213153"/>
                  <a:pt x="151517" y="213081"/>
                </a:cubicBezTo>
                <a:lnTo>
                  <a:pt x="161042" y="198221"/>
                </a:lnTo>
                <a:cubicBezTo>
                  <a:pt x="161042" y="198221"/>
                  <a:pt x="161042" y="197745"/>
                  <a:pt x="161042" y="197650"/>
                </a:cubicBezTo>
                <a:lnTo>
                  <a:pt x="147612" y="196126"/>
                </a:lnTo>
                <a:cubicBezTo>
                  <a:pt x="147296" y="196126"/>
                  <a:pt x="147040" y="195870"/>
                  <a:pt x="147040" y="195555"/>
                </a:cubicBezTo>
                <a:lnTo>
                  <a:pt x="148659" y="158312"/>
                </a:lnTo>
                <a:cubicBezTo>
                  <a:pt x="148992" y="155167"/>
                  <a:pt x="147743" y="152063"/>
                  <a:pt x="145326" y="150025"/>
                </a:cubicBezTo>
                <a:cubicBezTo>
                  <a:pt x="142867" y="148016"/>
                  <a:pt x="139829" y="146848"/>
                  <a:pt x="136658" y="146691"/>
                </a:cubicBezTo>
                <a:lnTo>
                  <a:pt x="94081" y="151835"/>
                </a:lnTo>
                <a:cubicBezTo>
                  <a:pt x="94081" y="151835"/>
                  <a:pt x="94081" y="151835"/>
                  <a:pt x="94081" y="151835"/>
                </a:cubicBezTo>
                <a:lnTo>
                  <a:pt x="94081" y="40392"/>
                </a:lnTo>
                <a:cubicBezTo>
                  <a:pt x="93985" y="40147"/>
                  <a:pt x="93985" y="39875"/>
                  <a:pt x="94081" y="39630"/>
                </a:cubicBezTo>
                <a:cubicBezTo>
                  <a:pt x="95605" y="38011"/>
                  <a:pt x="102749" y="30105"/>
                  <a:pt x="102749" y="24581"/>
                </a:cubicBezTo>
                <a:cubicBezTo>
                  <a:pt x="102749" y="19056"/>
                  <a:pt x="103511" y="11913"/>
                  <a:pt x="89700" y="3912"/>
                </a:cubicBezTo>
                <a:cubicBezTo>
                  <a:pt x="81137" y="-867"/>
                  <a:pt x="70813" y="-1291"/>
                  <a:pt x="61887" y="2769"/>
                </a:cubicBezTo>
                <a:cubicBezTo>
                  <a:pt x="60769" y="3742"/>
                  <a:pt x="60455" y="5351"/>
                  <a:pt x="61125" y="6674"/>
                </a:cubicBezTo>
                <a:cubicBezTo>
                  <a:pt x="62934" y="10198"/>
                  <a:pt x="70650" y="12865"/>
                  <a:pt x="70650" y="16199"/>
                </a:cubicBezTo>
                <a:cubicBezTo>
                  <a:pt x="70933" y="22440"/>
                  <a:pt x="67047" y="28114"/>
                  <a:pt x="61125" y="30105"/>
                </a:cubicBezTo>
                <a:cubicBezTo>
                  <a:pt x="58267" y="31439"/>
                  <a:pt x="36360" y="43059"/>
                  <a:pt x="27406" y="46774"/>
                </a:cubicBezTo>
                <a:cubicBezTo>
                  <a:pt x="26412" y="47256"/>
                  <a:pt x="25216" y="46841"/>
                  <a:pt x="24733" y="45847"/>
                </a:cubicBezTo>
                <a:cubicBezTo>
                  <a:pt x="24699" y="45777"/>
                  <a:pt x="24669" y="45705"/>
                  <a:pt x="24644" y="45631"/>
                </a:cubicBezTo>
                <a:lnTo>
                  <a:pt x="16738" y="27629"/>
                </a:lnTo>
                <a:cubicBezTo>
                  <a:pt x="16444" y="27351"/>
                  <a:pt x="15984" y="27351"/>
                  <a:pt x="15690" y="27629"/>
                </a:cubicBezTo>
                <a:lnTo>
                  <a:pt x="546" y="35249"/>
                </a:lnTo>
                <a:cubicBezTo>
                  <a:pt x="142" y="35368"/>
                  <a:pt x="-88" y="35792"/>
                  <a:pt x="32" y="36196"/>
                </a:cubicBezTo>
                <a:cubicBezTo>
                  <a:pt x="42" y="36230"/>
                  <a:pt x="54" y="36264"/>
                  <a:pt x="69" y="36296"/>
                </a:cubicBezTo>
                <a:cubicBezTo>
                  <a:pt x="3658" y="46151"/>
                  <a:pt x="8022" y="55706"/>
                  <a:pt x="13119" y="64871"/>
                </a:cubicBezTo>
                <a:cubicBezTo>
                  <a:pt x="15660" y="70099"/>
                  <a:pt x="21432" y="72926"/>
                  <a:pt x="27120" y="71730"/>
                </a:cubicBezTo>
                <a:lnTo>
                  <a:pt x="70078" y="51346"/>
                </a:lnTo>
                <a:lnTo>
                  <a:pt x="70650" y="51346"/>
                </a:lnTo>
                <a:lnTo>
                  <a:pt x="70650" y="94590"/>
                </a:lnTo>
                <a:cubicBezTo>
                  <a:pt x="70647" y="94913"/>
                  <a:pt x="70463" y="95208"/>
                  <a:pt x="70173" y="95352"/>
                </a:cubicBezTo>
                <a:cubicBezTo>
                  <a:pt x="66459" y="96875"/>
                  <a:pt x="40455" y="107734"/>
                  <a:pt x="35312" y="110115"/>
                </a:cubicBezTo>
                <a:cubicBezTo>
                  <a:pt x="32835" y="111258"/>
                  <a:pt x="27120" y="113449"/>
                  <a:pt x="27120" y="118688"/>
                </a:cubicBezTo>
                <a:cubicBezTo>
                  <a:pt x="27576" y="121867"/>
                  <a:pt x="29976" y="124420"/>
                  <a:pt x="33121" y="125070"/>
                </a:cubicBezTo>
                <a:lnTo>
                  <a:pt x="70173" y="137357"/>
                </a:lnTo>
                <a:cubicBezTo>
                  <a:pt x="70448" y="137467"/>
                  <a:pt x="70634" y="137728"/>
                  <a:pt x="70650" y="138024"/>
                </a:cubicBezTo>
                <a:lnTo>
                  <a:pt x="70650" y="151740"/>
                </a:lnTo>
                <a:cubicBezTo>
                  <a:pt x="70673" y="152070"/>
                  <a:pt x="70481" y="152378"/>
                  <a:pt x="70173" y="152502"/>
                </a:cubicBezTo>
                <a:cubicBezTo>
                  <a:pt x="65982" y="154025"/>
                  <a:pt x="35312" y="165360"/>
                  <a:pt x="31597" y="166980"/>
                </a:cubicBezTo>
                <a:cubicBezTo>
                  <a:pt x="27882" y="168599"/>
                  <a:pt x="27216" y="169932"/>
                  <a:pt x="27216" y="173266"/>
                </a:cubicBezTo>
                <a:cubicBezTo>
                  <a:pt x="27428" y="175469"/>
                  <a:pt x="28662" y="177444"/>
                  <a:pt x="30549" y="178600"/>
                </a:cubicBezTo>
                <a:lnTo>
                  <a:pt x="69888" y="190697"/>
                </a:lnTo>
                <a:cubicBezTo>
                  <a:pt x="70233" y="190786"/>
                  <a:pt x="70470" y="191102"/>
                  <a:pt x="70459" y="191459"/>
                </a:cubicBezTo>
                <a:lnTo>
                  <a:pt x="70459" y="200508"/>
                </a:lnTo>
                <a:cubicBezTo>
                  <a:pt x="70519" y="200764"/>
                  <a:pt x="70359" y="201020"/>
                  <a:pt x="70103" y="201079"/>
                </a:cubicBezTo>
                <a:cubicBezTo>
                  <a:pt x="70032" y="201095"/>
                  <a:pt x="69958" y="201095"/>
                  <a:pt x="69888" y="201079"/>
                </a:cubicBezTo>
                <a:cubicBezTo>
                  <a:pt x="64744" y="201079"/>
                  <a:pt x="27025" y="202317"/>
                  <a:pt x="27025" y="232797"/>
                </a:cubicBezTo>
                <a:cubicBezTo>
                  <a:pt x="27025" y="265087"/>
                  <a:pt x="65125" y="266897"/>
                  <a:pt x="69983" y="266992"/>
                </a:cubicBezTo>
                <a:lnTo>
                  <a:pt x="70459" y="267468"/>
                </a:lnTo>
                <a:lnTo>
                  <a:pt x="70459" y="285947"/>
                </a:lnTo>
                <a:cubicBezTo>
                  <a:pt x="70463" y="286229"/>
                  <a:pt x="70261" y="286471"/>
                  <a:pt x="69983" y="286518"/>
                </a:cubicBezTo>
                <a:cubicBezTo>
                  <a:pt x="66935" y="287376"/>
                  <a:pt x="49028" y="291948"/>
                  <a:pt x="42932" y="292995"/>
                </a:cubicBezTo>
                <a:cubicBezTo>
                  <a:pt x="36836" y="294043"/>
                  <a:pt x="27025" y="297282"/>
                  <a:pt x="27025" y="303854"/>
                </a:cubicBezTo>
                <a:cubicBezTo>
                  <a:pt x="27025" y="310426"/>
                  <a:pt x="37788" y="314617"/>
                  <a:pt x="65887" y="321951"/>
                </a:cubicBezTo>
                <a:cubicBezTo>
                  <a:pt x="93986" y="329285"/>
                  <a:pt x="139706" y="359289"/>
                  <a:pt x="143802" y="362147"/>
                </a:cubicBezTo>
                <a:cubicBezTo>
                  <a:pt x="144017" y="362227"/>
                  <a:pt x="144253" y="362227"/>
                  <a:pt x="144468" y="362147"/>
                </a:cubicBezTo>
                <a:lnTo>
                  <a:pt x="175520" y="357003"/>
                </a:lnTo>
                <a:cubicBezTo>
                  <a:pt x="175673" y="357062"/>
                  <a:pt x="175843" y="357062"/>
                  <a:pt x="175996" y="357003"/>
                </a:cubicBezTo>
                <a:lnTo>
                  <a:pt x="184473" y="340049"/>
                </a:lnTo>
                <a:cubicBezTo>
                  <a:pt x="184473" y="340049"/>
                  <a:pt x="184473" y="339573"/>
                  <a:pt x="184473" y="339573"/>
                </a:cubicBezTo>
                <a:cubicBezTo>
                  <a:pt x="181902" y="339287"/>
                  <a:pt x="174663" y="339477"/>
                  <a:pt x="167805" y="339477"/>
                </a:cubicBezTo>
                <a:close/>
                <a:moveTo>
                  <a:pt x="70459" y="248799"/>
                </a:moveTo>
                <a:cubicBezTo>
                  <a:pt x="70463" y="249081"/>
                  <a:pt x="70261" y="249324"/>
                  <a:pt x="69983" y="249371"/>
                </a:cubicBezTo>
                <a:cubicBezTo>
                  <a:pt x="66649" y="249371"/>
                  <a:pt x="48647" y="248323"/>
                  <a:pt x="48647" y="234798"/>
                </a:cubicBezTo>
                <a:cubicBezTo>
                  <a:pt x="48647" y="221272"/>
                  <a:pt x="66744" y="220510"/>
                  <a:pt x="69983" y="220605"/>
                </a:cubicBezTo>
                <a:lnTo>
                  <a:pt x="70459" y="221082"/>
                </a:lnTo>
                <a:close/>
              </a:path>
            </a:pathLst>
          </a:custGeom>
          <a:solidFill>
            <a:srgbClr val="FFFFFF"/>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97BF055-7D64-4813-BB5A-690E866A4768}"/>
              </a:ext>
            </a:extLst>
          </p:cNvPr>
          <p:cNvSpPr/>
          <p:nvPr/>
        </p:nvSpPr>
        <p:spPr>
          <a:xfrm>
            <a:off x="109952" y="1670052"/>
            <a:ext cx="53938" cy="27934"/>
          </a:xfrm>
          <a:custGeom>
            <a:avLst/>
            <a:gdLst>
              <a:gd name="connsiteX0" fmla="*/ 53401 w 53938"/>
              <a:gd name="connsiteY0" fmla="*/ 14824 h 27934"/>
              <a:gd name="connsiteX1" fmla="*/ 27398 w 53938"/>
              <a:gd name="connsiteY1" fmla="*/ 27778 h 27934"/>
              <a:gd name="connsiteX2" fmla="*/ 26541 w 53938"/>
              <a:gd name="connsiteY2" fmla="*/ 27778 h 27934"/>
              <a:gd name="connsiteX3" fmla="*/ 538 w 53938"/>
              <a:gd name="connsiteY3" fmla="*/ 14824 h 27934"/>
              <a:gd name="connsiteX4" fmla="*/ 95 w 53938"/>
              <a:gd name="connsiteY4" fmla="*/ 13552 h 27934"/>
              <a:gd name="connsiteX5" fmla="*/ 538 w 53938"/>
              <a:gd name="connsiteY5" fmla="*/ 13110 h 27934"/>
              <a:gd name="connsiteX6" fmla="*/ 26541 w 53938"/>
              <a:gd name="connsiteY6" fmla="*/ 156 h 27934"/>
              <a:gd name="connsiteX7" fmla="*/ 27398 w 53938"/>
              <a:gd name="connsiteY7" fmla="*/ 156 h 27934"/>
              <a:gd name="connsiteX8" fmla="*/ 53401 w 53938"/>
              <a:gd name="connsiteY8" fmla="*/ 13110 h 27934"/>
              <a:gd name="connsiteX9" fmla="*/ 53843 w 53938"/>
              <a:gd name="connsiteY9" fmla="*/ 14382 h 27934"/>
              <a:gd name="connsiteX10" fmla="*/ 53401 w 53938"/>
              <a:gd name="connsiteY10" fmla="*/ 14825 h 2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38" h="27934">
                <a:moveTo>
                  <a:pt x="53401" y="14824"/>
                </a:moveTo>
                <a:lnTo>
                  <a:pt x="27398" y="27778"/>
                </a:lnTo>
                <a:cubicBezTo>
                  <a:pt x="27150" y="27986"/>
                  <a:pt x="26789" y="27986"/>
                  <a:pt x="26541" y="27778"/>
                </a:cubicBezTo>
                <a:lnTo>
                  <a:pt x="538" y="14824"/>
                </a:lnTo>
                <a:cubicBezTo>
                  <a:pt x="64" y="14595"/>
                  <a:pt x="-134" y="14025"/>
                  <a:pt x="95" y="13552"/>
                </a:cubicBezTo>
                <a:cubicBezTo>
                  <a:pt x="189" y="13359"/>
                  <a:pt x="345" y="13203"/>
                  <a:pt x="538" y="13110"/>
                </a:cubicBezTo>
                <a:lnTo>
                  <a:pt x="26541" y="156"/>
                </a:lnTo>
                <a:cubicBezTo>
                  <a:pt x="26789" y="-52"/>
                  <a:pt x="27150" y="-52"/>
                  <a:pt x="27398" y="156"/>
                </a:cubicBezTo>
                <a:lnTo>
                  <a:pt x="53401" y="13110"/>
                </a:lnTo>
                <a:cubicBezTo>
                  <a:pt x="53875" y="13339"/>
                  <a:pt x="54073" y="13909"/>
                  <a:pt x="53843" y="14382"/>
                </a:cubicBezTo>
                <a:cubicBezTo>
                  <a:pt x="53750" y="14575"/>
                  <a:pt x="53594" y="14731"/>
                  <a:pt x="53401" y="14825"/>
                </a:cubicBezTo>
                <a:close/>
              </a:path>
            </a:pathLst>
          </a:custGeom>
          <a:solidFill>
            <a:srgbClr val="FFFFFF"/>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D48A4ADB-44A1-4D60-9F8C-2CD2BA21DFD1}"/>
              </a:ext>
            </a:extLst>
          </p:cNvPr>
          <p:cNvSpPr/>
          <p:nvPr/>
        </p:nvSpPr>
        <p:spPr>
          <a:xfrm>
            <a:off x="571" y="952"/>
            <a:ext cx="585978" cy="56197"/>
          </a:xfrm>
          <a:custGeom>
            <a:avLst/>
            <a:gdLst>
              <a:gd name="connsiteX0" fmla="*/ 501396 w 585978"/>
              <a:gd name="connsiteY0" fmla="*/ 56198 h 56197"/>
              <a:gd name="connsiteX1" fmla="*/ 0 w 585978"/>
              <a:gd name="connsiteY1" fmla="*/ 56198 h 56197"/>
              <a:gd name="connsiteX2" fmla="*/ 0 w 585978"/>
              <a:gd name="connsiteY2" fmla="*/ 0 h 56197"/>
              <a:gd name="connsiteX3" fmla="*/ 585978 w 585978"/>
              <a:gd name="connsiteY3" fmla="*/ 0 h 56197"/>
              <a:gd name="connsiteX4" fmla="*/ 547973 w 585978"/>
              <a:gd name="connsiteY4" fmla="*/ 37148 h 56197"/>
              <a:gd name="connsiteX5" fmla="*/ 501396 w 585978"/>
              <a:gd name="connsiteY5"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978" h="56197">
                <a:moveTo>
                  <a:pt x="501396" y="56198"/>
                </a:moveTo>
                <a:lnTo>
                  <a:pt x="0" y="56198"/>
                </a:lnTo>
                <a:lnTo>
                  <a:pt x="0" y="0"/>
                </a:lnTo>
                <a:lnTo>
                  <a:pt x="585978" y="0"/>
                </a:lnTo>
                <a:lnTo>
                  <a:pt x="547973" y="37148"/>
                </a:lnTo>
                <a:cubicBezTo>
                  <a:pt x="535532" y="49338"/>
                  <a:pt x="518814" y="56175"/>
                  <a:pt x="501396" y="56198"/>
                </a:cubicBezTo>
                <a:close/>
              </a:path>
            </a:pathLst>
          </a:custGeom>
          <a:solidFill>
            <a:srgbClr val="FDB614"/>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F9AE512-E04D-4FB6-B102-4966962FB16A}"/>
              </a:ext>
            </a:extLst>
          </p:cNvPr>
          <p:cNvSpPr/>
          <p:nvPr/>
        </p:nvSpPr>
        <p:spPr>
          <a:xfrm>
            <a:off x="571" y="952"/>
            <a:ext cx="55911" cy="585882"/>
          </a:xfrm>
          <a:custGeom>
            <a:avLst/>
            <a:gdLst>
              <a:gd name="connsiteX0" fmla="*/ 55912 w 55911"/>
              <a:gd name="connsiteY0" fmla="*/ 501396 h 585882"/>
              <a:gd name="connsiteX1" fmla="*/ 55912 w 55911"/>
              <a:gd name="connsiteY1" fmla="*/ 0 h 585882"/>
              <a:gd name="connsiteX2" fmla="*/ 0 w 55911"/>
              <a:gd name="connsiteY2" fmla="*/ 0 h 585882"/>
              <a:gd name="connsiteX3" fmla="*/ 0 w 55911"/>
              <a:gd name="connsiteY3" fmla="*/ 585883 h 585882"/>
              <a:gd name="connsiteX4" fmla="*/ 37052 w 55911"/>
              <a:gd name="connsiteY4" fmla="*/ 547783 h 585882"/>
              <a:gd name="connsiteX5" fmla="*/ 55912 w 55911"/>
              <a:gd name="connsiteY5" fmla="*/ 501396 h 58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11" h="585882">
                <a:moveTo>
                  <a:pt x="55912" y="501396"/>
                </a:moveTo>
                <a:lnTo>
                  <a:pt x="55912" y="0"/>
                </a:lnTo>
                <a:lnTo>
                  <a:pt x="0" y="0"/>
                </a:lnTo>
                <a:lnTo>
                  <a:pt x="0" y="585883"/>
                </a:lnTo>
                <a:lnTo>
                  <a:pt x="37052" y="547783"/>
                </a:lnTo>
                <a:cubicBezTo>
                  <a:pt x="49127" y="535358"/>
                  <a:pt x="55891" y="518721"/>
                  <a:pt x="55912" y="501396"/>
                </a:cubicBezTo>
                <a:close/>
              </a:path>
            </a:pathLst>
          </a:custGeom>
          <a:solidFill>
            <a:srgbClr val="FDB614"/>
          </a:solidFill>
          <a:ln w="9525" cap="flat">
            <a:noFill/>
            <a:prstDash val="solid"/>
            <a:miter/>
          </a:ln>
        </p:spPr>
        <p:txBody>
          <a:bodyPr rtlCol="0" anchor="ctr"/>
          <a:lstStyle/>
          <a:p>
            <a:endParaRPr lang="en-US"/>
          </a:p>
        </p:txBody>
      </p:sp>
      <p:sp>
        <p:nvSpPr>
          <p:cNvPr id="55" name="Rectangle: Rounded Corners 54">
            <a:extLst>
              <a:ext uri="{FF2B5EF4-FFF2-40B4-BE49-F238E27FC236}">
                <a16:creationId xmlns:a16="http://schemas.microsoft.com/office/drawing/2014/main" id="{DE610862-4AE5-4584-A64C-8516A71F7721}"/>
              </a:ext>
            </a:extLst>
          </p:cNvPr>
          <p:cNvSpPr/>
          <p:nvPr/>
        </p:nvSpPr>
        <p:spPr>
          <a:xfrm>
            <a:off x="147065" y="6572631"/>
            <a:ext cx="436626" cy="104965"/>
          </a:xfrm>
          <a:prstGeom prst="roundRect">
            <a:avLst/>
          </a:prstGeom>
          <a:solidFill>
            <a:srgbClr val="F78F26"/>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72BDEDC-B1C8-42FD-8AF6-C7B2459B7D86}"/>
              </a:ext>
            </a:extLst>
          </p:cNvPr>
          <p:cNvSpPr/>
          <p:nvPr/>
        </p:nvSpPr>
        <p:spPr>
          <a:xfrm>
            <a:off x="4952" y="2178938"/>
            <a:ext cx="11831868" cy="4557807"/>
          </a:xfrm>
          <a:custGeom>
            <a:avLst/>
            <a:gdLst>
              <a:gd name="connsiteX0" fmla="*/ 6248400 w 11831868"/>
              <a:gd name="connsiteY0" fmla="*/ 3247454 h 4557807"/>
              <a:gd name="connsiteX1" fmla="*/ 6275737 w 11831868"/>
              <a:gd name="connsiteY1" fmla="*/ 3237929 h 4557807"/>
              <a:gd name="connsiteX2" fmla="*/ 6205252 w 11831868"/>
              <a:gd name="connsiteY2" fmla="*/ 3247454 h 4557807"/>
              <a:gd name="connsiteX3" fmla="*/ 6178106 w 11831868"/>
              <a:gd name="connsiteY3" fmla="*/ 3256979 h 4557807"/>
              <a:gd name="connsiteX4" fmla="*/ 6248400 w 11831868"/>
              <a:gd name="connsiteY4" fmla="*/ 3247454 h 4557807"/>
              <a:gd name="connsiteX5" fmla="*/ 6360415 w 11831868"/>
              <a:gd name="connsiteY5" fmla="*/ 3246406 h 4557807"/>
              <a:gd name="connsiteX6" fmla="*/ 6285929 w 11831868"/>
              <a:gd name="connsiteY6" fmla="*/ 3262027 h 4557807"/>
              <a:gd name="connsiteX7" fmla="*/ 6261735 w 11831868"/>
              <a:gd name="connsiteY7" fmla="*/ 3263456 h 4557807"/>
              <a:gd name="connsiteX8" fmla="*/ 6336316 w 11831868"/>
              <a:gd name="connsiteY8" fmla="*/ 3247835 h 4557807"/>
              <a:gd name="connsiteX9" fmla="*/ 6360415 w 11831868"/>
              <a:gd name="connsiteY9" fmla="*/ 3246406 h 4557807"/>
              <a:gd name="connsiteX10" fmla="*/ 6111050 w 11831868"/>
              <a:gd name="connsiteY10" fmla="*/ 3192399 h 4557807"/>
              <a:gd name="connsiteX11" fmla="*/ 6138291 w 11831868"/>
              <a:gd name="connsiteY11" fmla="*/ 3181064 h 4557807"/>
              <a:gd name="connsiteX12" fmla="*/ 6204395 w 11831868"/>
              <a:gd name="connsiteY12" fmla="*/ 3174778 h 4557807"/>
              <a:gd name="connsiteX13" fmla="*/ 6177153 w 11831868"/>
              <a:gd name="connsiteY13" fmla="*/ 3185541 h 4557807"/>
              <a:gd name="connsiteX14" fmla="*/ 6111050 w 11831868"/>
              <a:gd name="connsiteY14" fmla="*/ 3192399 h 4557807"/>
              <a:gd name="connsiteX15" fmla="*/ 6115907 w 11831868"/>
              <a:gd name="connsiteY15" fmla="*/ 3289269 h 4557807"/>
              <a:gd name="connsiteX16" fmla="*/ 6043327 w 11831868"/>
              <a:gd name="connsiteY16" fmla="*/ 3300698 h 4557807"/>
              <a:gd name="connsiteX17" fmla="*/ 6070283 w 11831868"/>
              <a:gd name="connsiteY17" fmla="*/ 3292126 h 4557807"/>
              <a:gd name="connsiteX18" fmla="*/ 6142863 w 11831868"/>
              <a:gd name="connsiteY18" fmla="*/ 3281267 h 4557807"/>
              <a:gd name="connsiteX19" fmla="*/ 6115907 w 11831868"/>
              <a:gd name="connsiteY19" fmla="*/ 3289269 h 4557807"/>
              <a:gd name="connsiteX20" fmla="*/ 6495288 w 11831868"/>
              <a:gd name="connsiteY20" fmla="*/ 3183636 h 4557807"/>
              <a:gd name="connsiteX21" fmla="*/ 6569965 w 11831868"/>
              <a:gd name="connsiteY21" fmla="*/ 3166301 h 4557807"/>
              <a:gd name="connsiteX22" fmla="*/ 6592729 w 11831868"/>
              <a:gd name="connsiteY22" fmla="*/ 3169444 h 4557807"/>
              <a:gd name="connsiteX23" fmla="*/ 6517958 w 11831868"/>
              <a:gd name="connsiteY23" fmla="*/ 3186208 h 4557807"/>
              <a:gd name="connsiteX24" fmla="*/ 6495288 w 11831868"/>
              <a:gd name="connsiteY24" fmla="*/ 3183636 h 4557807"/>
              <a:gd name="connsiteX25" fmla="*/ 6140673 w 11831868"/>
              <a:gd name="connsiteY25" fmla="*/ 3247168 h 4557807"/>
              <a:gd name="connsiteX26" fmla="*/ 6071045 w 11831868"/>
              <a:gd name="connsiteY26" fmla="*/ 3256693 h 4557807"/>
              <a:gd name="connsiteX27" fmla="*/ 6098477 w 11831868"/>
              <a:gd name="connsiteY27" fmla="*/ 3246406 h 4557807"/>
              <a:gd name="connsiteX28" fmla="*/ 6168200 w 11831868"/>
              <a:gd name="connsiteY28" fmla="*/ 3237643 h 4557807"/>
              <a:gd name="connsiteX29" fmla="*/ 6140673 w 11831868"/>
              <a:gd name="connsiteY29" fmla="*/ 3247072 h 4557807"/>
              <a:gd name="connsiteX30" fmla="*/ 5964365 w 11831868"/>
              <a:gd name="connsiteY30" fmla="*/ 3250311 h 4557807"/>
              <a:gd name="connsiteX31" fmla="*/ 5991892 w 11831868"/>
              <a:gd name="connsiteY31" fmla="*/ 3239548 h 4557807"/>
              <a:gd name="connsiteX32" fmla="*/ 6060662 w 11831868"/>
              <a:gd name="connsiteY32" fmla="*/ 3231547 h 4557807"/>
              <a:gd name="connsiteX33" fmla="*/ 6033040 w 11831868"/>
              <a:gd name="connsiteY33" fmla="*/ 3242405 h 4557807"/>
              <a:gd name="connsiteX34" fmla="*/ 5964364 w 11831868"/>
              <a:gd name="connsiteY34" fmla="*/ 3250311 h 4557807"/>
              <a:gd name="connsiteX35" fmla="*/ 6491669 w 11831868"/>
              <a:gd name="connsiteY35" fmla="*/ 3199543 h 4557807"/>
              <a:gd name="connsiteX36" fmla="*/ 6423375 w 11831868"/>
              <a:gd name="connsiteY36" fmla="*/ 3209068 h 4557807"/>
              <a:gd name="connsiteX37" fmla="*/ 6450807 w 11831868"/>
              <a:gd name="connsiteY37" fmla="*/ 3199543 h 4557807"/>
              <a:gd name="connsiteX38" fmla="*/ 6519005 w 11831868"/>
              <a:gd name="connsiteY38" fmla="*/ 3190018 h 4557807"/>
              <a:gd name="connsiteX39" fmla="*/ 6491669 w 11831868"/>
              <a:gd name="connsiteY39" fmla="*/ 3199447 h 4557807"/>
              <a:gd name="connsiteX40" fmla="*/ 6477000 w 11831868"/>
              <a:gd name="connsiteY40" fmla="*/ 3210878 h 4557807"/>
              <a:gd name="connsiteX41" fmla="*/ 6401277 w 11831868"/>
              <a:gd name="connsiteY41" fmla="*/ 3227260 h 4557807"/>
              <a:gd name="connsiteX42" fmla="*/ 6377273 w 11831868"/>
              <a:gd name="connsiteY42" fmla="*/ 3226594 h 4557807"/>
              <a:gd name="connsiteX43" fmla="*/ 6453473 w 11831868"/>
              <a:gd name="connsiteY43" fmla="*/ 3210021 h 4557807"/>
              <a:gd name="connsiteX44" fmla="*/ 6477000 w 11831868"/>
              <a:gd name="connsiteY44" fmla="*/ 3210782 h 4557807"/>
              <a:gd name="connsiteX45" fmla="*/ 6356318 w 11831868"/>
              <a:gd name="connsiteY45" fmla="*/ 3242501 h 4557807"/>
              <a:gd name="connsiteX46" fmla="*/ 6285452 w 11831868"/>
              <a:gd name="connsiteY46" fmla="*/ 3253550 h 4557807"/>
              <a:gd name="connsiteX47" fmla="*/ 6312504 w 11831868"/>
              <a:gd name="connsiteY47" fmla="*/ 3244977 h 4557807"/>
              <a:gd name="connsiteX48" fmla="*/ 6383274 w 11831868"/>
              <a:gd name="connsiteY48" fmla="*/ 3233928 h 4557807"/>
              <a:gd name="connsiteX49" fmla="*/ 6356318 w 11831868"/>
              <a:gd name="connsiteY49" fmla="*/ 3242405 h 4557807"/>
              <a:gd name="connsiteX50" fmla="*/ 5674424 w 11831868"/>
              <a:gd name="connsiteY50" fmla="*/ 3280601 h 4557807"/>
              <a:gd name="connsiteX51" fmla="*/ 5606415 w 11831868"/>
              <a:gd name="connsiteY51" fmla="*/ 3286792 h 4557807"/>
              <a:gd name="connsiteX52" fmla="*/ 5633371 w 11831868"/>
              <a:gd name="connsiteY52" fmla="*/ 3275457 h 4557807"/>
              <a:gd name="connsiteX53" fmla="*/ 5701475 w 11831868"/>
              <a:gd name="connsiteY53" fmla="*/ 3269361 h 4557807"/>
              <a:gd name="connsiteX54" fmla="*/ 5674424 w 11831868"/>
              <a:gd name="connsiteY54" fmla="*/ 3280315 h 4557807"/>
              <a:gd name="connsiteX55" fmla="*/ 6600159 w 11831868"/>
              <a:gd name="connsiteY55" fmla="*/ 3194876 h 4557807"/>
              <a:gd name="connsiteX56" fmla="*/ 6596634 w 11831868"/>
              <a:gd name="connsiteY56" fmla="*/ 3195542 h 4557807"/>
              <a:gd name="connsiteX57" fmla="*/ 6527769 w 11831868"/>
              <a:gd name="connsiteY57" fmla="*/ 3206210 h 4557807"/>
              <a:gd name="connsiteX58" fmla="*/ 6555105 w 11831868"/>
              <a:gd name="connsiteY58" fmla="*/ 3198114 h 4557807"/>
              <a:gd name="connsiteX59" fmla="*/ 6612255 w 11831868"/>
              <a:gd name="connsiteY59" fmla="*/ 3188589 h 4557807"/>
              <a:gd name="connsiteX60" fmla="*/ 6675882 w 11831868"/>
              <a:gd name="connsiteY60" fmla="*/ 3175540 h 4557807"/>
              <a:gd name="connsiteX61" fmla="*/ 6700552 w 11831868"/>
              <a:gd name="connsiteY61" fmla="*/ 3176112 h 4557807"/>
              <a:gd name="connsiteX62" fmla="*/ 6626638 w 11831868"/>
              <a:gd name="connsiteY62" fmla="*/ 3191066 h 4557807"/>
              <a:gd name="connsiteX63" fmla="*/ 6600158 w 11831868"/>
              <a:gd name="connsiteY63" fmla="*/ 3194305 h 4557807"/>
              <a:gd name="connsiteX64" fmla="*/ 5646325 w 11831868"/>
              <a:gd name="connsiteY64" fmla="*/ 3205258 h 4557807"/>
              <a:gd name="connsiteX65" fmla="*/ 5673662 w 11831868"/>
              <a:gd name="connsiteY65" fmla="*/ 3193447 h 4557807"/>
              <a:gd name="connsiteX66" fmla="*/ 5739670 w 11831868"/>
              <a:gd name="connsiteY66" fmla="*/ 3189352 h 4557807"/>
              <a:gd name="connsiteX67" fmla="*/ 5712333 w 11831868"/>
              <a:gd name="connsiteY67" fmla="*/ 3201257 h 4557807"/>
              <a:gd name="connsiteX68" fmla="*/ 5646325 w 11831868"/>
              <a:gd name="connsiteY68" fmla="*/ 3204686 h 4557807"/>
              <a:gd name="connsiteX69" fmla="*/ 5540598 w 11831868"/>
              <a:gd name="connsiteY69" fmla="*/ 3181731 h 4557807"/>
              <a:gd name="connsiteX70" fmla="*/ 5568125 w 11831868"/>
              <a:gd name="connsiteY70" fmla="*/ 3169825 h 4557807"/>
              <a:gd name="connsiteX71" fmla="*/ 5633561 w 11831868"/>
              <a:gd name="connsiteY71" fmla="*/ 3166967 h 4557807"/>
              <a:gd name="connsiteX72" fmla="*/ 5606130 w 11831868"/>
              <a:gd name="connsiteY72" fmla="*/ 3178874 h 4557807"/>
              <a:gd name="connsiteX73" fmla="*/ 5540598 w 11831868"/>
              <a:gd name="connsiteY73" fmla="*/ 3181160 h 4557807"/>
              <a:gd name="connsiteX74" fmla="*/ 5565267 w 11831868"/>
              <a:gd name="connsiteY74" fmla="*/ 3265646 h 4557807"/>
              <a:gd name="connsiteX75" fmla="*/ 5498592 w 11831868"/>
              <a:gd name="connsiteY75" fmla="*/ 3270504 h 4557807"/>
              <a:gd name="connsiteX76" fmla="*/ 5525357 w 11831868"/>
              <a:gd name="connsiteY76" fmla="*/ 3258693 h 4557807"/>
              <a:gd name="connsiteX77" fmla="*/ 5592032 w 11831868"/>
              <a:gd name="connsiteY77" fmla="*/ 3253931 h 4557807"/>
              <a:gd name="connsiteX78" fmla="*/ 5565267 w 11831868"/>
              <a:gd name="connsiteY78" fmla="*/ 3265075 h 4557807"/>
              <a:gd name="connsiteX79" fmla="*/ 5858066 w 11831868"/>
              <a:gd name="connsiteY79" fmla="*/ 3239834 h 4557807"/>
              <a:gd name="connsiteX80" fmla="*/ 5885879 w 11831868"/>
              <a:gd name="connsiteY80" fmla="*/ 3228975 h 4557807"/>
              <a:gd name="connsiteX81" fmla="*/ 5953316 w 11831868"/>
              <a:gd name="connsiteY81" fmla="*/ 3222403 h 4557807"/>
              <a:gd name="connsiteX82" fmla="*/ 5925693 w 11831868"/>
              <a:gd name="connsiteY82" fmla="*/ 3233262 h 4557807"/>
              <a:gd name="connsiteX83" fmla="*/ 5858066 w 11831868"/>
              <a:gd name="connsiteY83" fmla="*/ 3239262 h 4557807"/>
              <a:gd name="connsiteX84" fmla="*/ 6005322 w 11831868"/>
              <a:gd name="connsiteY84" fmla="*/ 3294983 h 4557807"/>
              <a:gd name="connsiteX85" fmla="*/ 5933789 w 11831868"/>
              <a:gd name="connsiteY85" fmla="*/ 3305175 h 4557807"/>
              <a:gd name="connsiteX86" fmla="*/ 5961031 w 11831868"/>
              <a:gd name="connsiteY86" fmla="*/ 3295650 h 4557807"/>
              <a:gd name="connsiteX87" fmla="*/ 6032373 w 11831868"/>
              <a:gd name="connsiteY87" fmla="*/ 3285554 h 4557807"/>
              <a:gd name="connsiteX88" fmla="*/ 6005322 w 11831868"/>
              <a:gd name="connsiteY88" fmla="*/ 3294983 h 4557807"/>
              <a:gd name="connsiteX89" fmla="*/ 5894737 w 11831868"/>
              <a:gd name="connsiteY89" fmla="*/ 3294983 h 4557807"/>
              <a:gd name="connsiteX90" fmla="*/ 5824538 w 11831868"/>
              <a:gd name="connsiteY90" fmla="*/ 3304508 h 4557807"/>
              <a:gd name="connsiteX91" fmla="*/ 5851303 w 11831868"/>
              <a:gd name="connsiteY91" fmla="*/ 3293745 h 4557807"/>
              <a:gd name="connsiteX92" fmla="*/ 5922074 w 11831868"/>
              <a:gd name="connsiteY92" fmla="*/ 3285458 h 4557807"/>
              <a:gd name="connsiteX93" fmla="*/ 5894261 w 11831868"/>
              <a:gd name="connsiteY93" fmla="*/ 3295269 h 4557807"/>
              <a:gd name="connsiteX94" fmla="*/ 5784724 w 11831868"/>
              <a:gd name="connsiteY94" fmla="*/ 3290221 h 4557807"/>
              <a:gd name="connsiteX95" fmla="*/ 5715477 w 11831868"/>
              <a:gd name="connsiteY95" fmla="*/ 3297745 h 4557807"/>
              <a:gd name="connsiteX96" fmla="*/ 5742623 w 11831868"/>
              <a:gd name="connsiteY96" fmla="*/ 3286982 h 4557807"/>
              <a:gd name="connsiteX97" fmla="*/ 5811774 w 11831868"/>
              <a:gd name="connsiteY97" fmla="*/ 3279458 h 4557807"/>
              <a:gd name="connsiteX98" fmla="*/ 5784247 w 11831868"/>
              <a:gd name="connsiteY98" fmla="*/ 3290506 h 4557807"/>
              <a:gd name="connsiteX99" fmla="*/ 5753100 w 11831868"/>
              <a:gd name="connsiteY99" fmla="*/ 3224117 h 4557807"/>
              <a:gd name="connsiteX100" fmla="*/ 5780056 w 11831868"/>
              <a:gd name="connsiteY100" fmla="*/ 3212211 h 4557807"/>
              <a:gd name="connsiteX101" fmla="*/ 5846731 w 11831868"/>
              <a:gd name="connsiteY101" fmla="*/ 3206973 h 4557807"/>
              <a:gd name="connsiteX102" fmla="*/ 5819299 w 11831868"/>
              <a:gd name="connsiteY102" fmla="*/ 3218307 h 4557807"/>
              <a:gd name="connsiteX103" fmla="*/ 5752624 w 11831868"/>
              <a:gd name="connsiteY103" fmla="*/ 3224403 h 4557807"/>
              <a:gd name="connsiteX104" fmla="*/ 6711506 w 11831868"/>
              <a:gd name="connsiteY104" fmla="*/ 3155347 h 4557807"/>
              <a:gd name="connsiteX105" fmla="*/ 6669501 w 11831868"/>
              <a:gd name="connsiteY105" fmla="*/ 3160586 h 4557807"/>
              <a:gd name="connsiteX106" fmla="*/ 6696932 w 11831868"/>
              <a:gd name="connsiteY106" fmla="*/ 3151061 h 4557807"/>
              <a:gd name="connsiteX107" fmla="*/ 6746367 w 11831868"/>
              <a:gd name="connsiteY107" fmla="*/ 3143060 h 4557807"/>
              <a:gd name="connsiteX108" fmla="*/ 6789706 w 11831868"/>
              <a:gd name="connsiteY108" fmla="*/ 3135249 h 4557807"/>
              <a:gd name="connsiteX109" fmla="*/ 6813042 w 11831868"/>
              <a:gd name="connsiteY109" fmla="*/ 3137154 h 4557807"/>
              <a:gd name="connsiteX110" fmla="*/ 6740271 w 11831868"/>
              <a:gd name="connsiteY110" fmla="*/ 3153061 h 4557807"/>
              <a:gd name="connsiteX111" fmla="*/ 6711029 w 11831868"/>
              <a:gd name="connsiteY111" fmla="*/ 3155633 h 4557807"/>
              <a:gd name="connsiteX112" fmla="*/ 7685913 w 11831868"/>
              <a:gd name="connsiteY112" fmla="*/ 3007233 h 4557807"/>
              <a:gd name="connsiteX113" fmla="*/ 7713345 w 11831868"/>
              <a:gd name="connsiteY113" fmla="*/ 2999613 h 4557807"/>
              <a:gd name="connsiteX114" fmla="*/ 7775925 w 11831868"/>
              <a:gd name="connsiteY114" fmla="*/ 2990088 h 4557807"/>
              <a:gd name="connsiteX115" fmla="*/ 7748493 w 11831868"/>
              <a:gd name="connsiteY115" fmla="*/ 2997137 h 4557807"/>
              <a:gd name="connsiteX116" fmla="*/ 7685437 w 11831868"/>
              <a:gd name="connsiteY116" fmla="*/ 3007519 h 4557807"/>
              <a:gd name="connsiteX117" fmla="*/ 7696772 w 11831868"/>
              <a:gd name="connsiteY117" fmla="*/ 3010186 h 4557807"/>
              <a:gd name="connsiteX118" fmla="*/ 7630573 w 11831868"/>
              <a:gd name="connsiteY118" fmla="*/ 3021902 h 4557807"/>
              <a:gd name="connsiteX119" fmla="*/ 7605046 w 11831868"/>
              <a:gd name="connsiteY119" fmla="*/ 3023712 h 4557807"/>
              <a:gd name="connsiteX120" fmla="*/ 7670959 w 11831868"/>
              <a:gd name="connsiteY120" fmla="*/ 3011519 h 4557807"/>
              <a:gd name="connsiteX121" fmla="*/ 7696296 w 11831868"/>
              <a:gd name="connsiteY121" fmla="*/ 3010472 h 4557807"/>
              <a:gd name="connsiteX122" fmla="*/ 7794784 w 11831868"/>
              <a:gd name="connsiteY122" fmla="*/ 2984563 h 4557807"/>
              <a:gd name="connsiteX123" fmla="*/ 7728109 w 11831868"/>
              <a:gd name="connsiteY123" fmla="*/ 2996280 h 4557807"/>
              <a:gd name="connsiteX124" fmla="*/ 7702677 w 11831868"/>
              <a:gd name="connsiteY124" fmla="*/ 2996280 h 4557807"/>
              <a:gd name="connsiteX125" fmla="*/ 7769352 w 11831868"/>
              <a:gd name="connsiteY125" fmla="*/ 2984563 h 4557807"/>
              <a:gd name="connsiteX126" fmla="*/ 7794308 w 11831868"/>
              <a:gd name="connsiteY126" fmla="*/ 2984849 h 4557807"/>
              <a:gd name="connsiteX127" fmla="*/ 7500366 w 11831868"/>
              <a:gd name="connsiteY127" fmla="*/ 3015044 h 4557807"/>
              <a:gd name="connsiteX128" fmla="*/ 7528275 w 11831868"/>
              <a:gd name="connsiteY128" fmla="*/ 3006852 h 4557807"/>
              <a:gd name="connsiteX129" fmla="*/ 7590282 w 11831868"/>
              <a:gd name="connsiteY129" fmla="*/ 2997327 h 4557807"/>
              <a:gd name="connsiteX130" fmla="*/ 7562374 w 11831868"/>
              <a:gd name="connsiteY130" fmla="*/ 3005519 h 4557807"/>
              <a:gd name="connsiteX131" fmla="*/ 7499890 w 11831868"/>
              <a:gd name="connsiteY131" fmla="*/ 3015330 h 4557807"/>
              <a:gd name="connsiteX132" fmla="*/ 7576566 w 11831868"/>
              <a:gd name="connsiteY132" fmla="*/ 3011995 h 4557807"/>
              <a:gd name="connsiteX133" fmla="*/ 7508939 w 11831868"/>
              <a:gd name="connsiteY133" fmla="*/ 3024569 h 4557807"/>
              <a:gd name="connsiteX134" fmla="*/ 7484650 w 11831868"/>
              <a:gd name="connsiteY134" fmla="*/ 3023902 h 4557807"/>
              <a:gd name="connsiteX135" fmla="*/ 7552087 w 11831868"/>
              <a:gd name="connsiteY135" fmla="*/ 3010853 h 4557807"/>
              <a:gd name="connsiteX136" fmla="*/ 7576185 w 11831868"/>
              <a:gd name="connsiteY136" fmla="*/ 3012186 h 4557807"/>
              <a:gd name="connsiteX137" fmla="*/ 7620857 w 11831868"/>
              <a:gd name="connsiteY137" fmla="*/ 3004566 h 4557807"/>
              <a:gd name="connsiteX138" fmla="*/ 7683341 w 11831868"/>
              <a:gd name="connsiteY138" fmla="*/ 2995041 h 4557807"/>
              <a:gd name="connsiteX139" fmla="*/ 7655624 w 11831868"/>
              <a:gd name="connsiteY139" fmla="*/ 3003233 h 4557807"/>
              <a:gd name="connsiteX140" fmla="*/ 7592854 w 11831868"/>
              <a:gd name="connsiteY140" fmla="*/ 3012758 h 4557807"/>
              <a:gd name="connsiteX141" fmla="*/ 7620477 w 11831868"/>
              <a:gd name="connsiteY141" fmla="*/ 3004852 h 4557807"/>
              <a:gd name="connsiteX142" fmla="*/ 6702266 w 11831868"/>
              <a:gd name="connsiteY142" fmla="*/ 3186398 h 4557807"/>
              <a:gd name="connsiteX143" fmla="*/ 6633115 w 11831868"/>
              <a:gd name="connsiteY143" fmla="*/ 3197733 h 4557807"/>
              <a:gd name="connsiteX144" fmla="*/ 6659880 w 11831868"/>
              <a:gd name="connsiteY144" fmla="*/ 3190208 h 4557807"/>
              <a:gd name="connsiteX145" fmla="*/ 6729127 w 11831868"/>
              <a:gd name="connsiteY145" fmla="*/ 3178969 h 4557807"/>
              <a:gd name="connsiteX146" fmla="*/ 6701886 w 11831868"/>
              <a:gd name="connsiteY146" fmla="*/ 3186684 h 4557807"/>
              <a:gd name="connsiteX147" fmla="*/ 8106728 w 11831868"/>
              <a:gd name="connsiteY147" fmla="*/ 2932462 h 4557807"/>
              <a:gd name="connsiteX148" fmla="*/ 8041482 w 11831868"/>
              <a:gd name="connsiteY148" fmla="*/ 2942844 h 4557807"/>
              <a:gd name="connsiteX149" fmla="*/ 8015859 w 11831868"/>
              <a:gd name="connsiteY149" fmla="*/ 2941892 h 4557807"/>
              <a:gd name="connsiteX150" fmla="*/ 8081105 w 11831868"/>
              <a:gd name="connsiteY150" fmla="*/ 2931509 h 4557807"/>
              <a:gd name="connsiteX151" fmla="*/ 8106347 w 11831868"/>
              <a:gd name="connsiteY151" fmla="*/ 2932747 h 4557807"/>
              <a:gd name="connsiteX152" fmla="*/ 8012240 w 11831868"/>
              <a:gd name="connsiteY152" fmla="*/ 2956751 h 4557807"/>
              <a:gd name="connsiteX153" fmla="*/ 7947851 w 11831868"/>
              <a:gd name="connsiteY153" fmla="*/ 2967514 h 4557807"/>
              <a:gd name="connsiteX154" fmla="*/ 7921848 w 11831868"/>
              <a:gd name="connsiteY154" fmla="*/ 2968276 h 4557807"/>
              <a:gd name="connsiteX155" fmla="*/ 7986903 w 11831868"/>
              <a:gd name="connsiteY155" fmla="*/ 2957417 h 4557807"/>
              <a:gd name="connsiteX156" fmla="*/ 8014526 w 11831868"/>
              <a:gd name="connsiteY156" fmla="*/ 2955132 h 4557807"/>
              <a:gd name="connsiteX157" fmla="*/ 8039767 w 11831868"/>
              <a:gd name="connsiteY157" fmla="*/ 2949702 h 4557807"/>
              <a:gd name="connsiteX158" fmla="*/ 8101108 w 11831868"/>
              <a:gd name="connsiteY158" fmla="*/ 2940177 h 4557807"/>
              <a:gd name="connsiteX159" fmla="*/ 8073390 w 11831868"/>
              <a:gd name="connsiteY159" fmla="*/ 2946749 h 4557807"/>
              <a:gd name="connsiteX160" fmla="*/ 8011858 w 11831868"/>
              <a:gd name="connsiteY160" fmla="*/ 2957037 h 4557807"/>
              <a:gd name="connsiteX161" fmla="*/ 7837075 w 11831868"/>
              <a:gd name="connsiteY161" fmla="*/ 2965609 h 4557807"/>
              <a:gd name="connsiteX162" fmla="*/ 7826026 w 11831868"/>
              <a:gd name="connsiteY162" fmla="*/ 2966942 h 4557807"/>
              <a:gd name="connsiteX163" fmla="*/ 7801261 w 11831868"/>
              <a:gd name="connsiteY163" fmla="*/ 2964752 h 4557807"/>
              <a:gd name="connsiteX164" fmla="*/ 7867269 w 11831868"/>
              <a:gd name="connsiteY164" fmla="*/ 2953132 h 4557807"/>
              <a:gd name="connsiteX165" fmla="*/ 7893654 w 11831868"/>
              <a:gd name="connsiteY165" fmla="*/ 2952084 h 4557807"/>
              <a:gd name="connsiteX166" fmla="*/ 7922895 w 11831868"/>
              <a:gd name="connsiteY166" fmla="*/ 2948559 h 4557807"/>
              <a:gd name="connsiteX167" fmla="*/ 7894987 w 11831868"/>
              <a:gd name="connsiteY167" fmla="*/ 2956846 h 4557807"/>
              <a:gd name="connsiteX168" fmla="*/ 7836694 w 11831868"/>
              <a:gd name="connsiteY168" fmla="*/ 2965895 h 4557807"/>
              <a:gd name="connsiteX169" fmla="*/ 8107108 w 11831868"/>
              <a:gd name="connsiteY169" fmla="*/ 2915603 h 4557807"/>
              <a:gd name="connsiteX170" fmla="*/ 8074152 w 11831868"/>
              <a:gd name="connsiteY170" fmla="*/ 2919508 h 4557807"/>
              <a:gd name="connsiteX171" fmla="*/ 8102727 w 11831868"/>
              <a:gd name="connsiteY171" fmla="*/ 2911126 h 4557807"/>
              <a:gd name="connsiteX172" fmla="*/ 8163116 w 11831868"/>
              <a:gd name="connsiteY172" fmla="*/ 2902363 h 4557807"/>
              <a:gd name="connsiteX173" fmla="*/ 8165687 w 11831868"/>
              <a:gd name="connsiteY173" fmla="*/ 2903125 h 4557807"/>
              <a:gd name="connsiteX174" fmla="*/ 8175212 w 11831868"/>
              <a:gd name="connsiteY174" fmla="*/ 2902458 h 4557807"/>
              <a:gd name="connsiteX175" fmla="*/ 8200263 w 11831868"/>
              <a:gd name="connsiteY175" fmla="*/ 2905125 h 4557807"/>
              <a:gd name="connsiteX176" fmla="*/ 8135207 w 11831868"/>
              <a:gd name="connsiteY176" fmla="*/ 2914650 h 4557807"/>
              <a:gd name="connsiteX177" fmla="*/ 8106728 w 11831868"/>
              <a:gd name="connsiteY177" fmla="*/ 2915889 h 4557807"/>
              <a:gd name="connsiteX178" fmla="*/ 7448360 w 11831868"/>
              <a:gd name="connsiteY178" fmla="*/ 3052001 h 4557807"/>
              <a:gd name="connsiteX179" fmla="*/ 7475411 w 11831868"/>
              <a:gd name="connsiteY179" fmla="*/ 3045048 h 4557807"/>
              <a:gd name="connsiteX180" fmla="*/ 7539228 w 11831868"/>
              <a:gd name="connsiteY180" fmla="*/ 3034951 h 4557807"/>
              <a:gd name="connsiteX181" fmla="*/ 7511891 w 11831868"/>
              <a:gd name="connsiteY181" fmla="*/ 3041428 h 4557807"/>
              <a:gd name="connsiteX182" fmla="*/ 7448360 w 11831868"/>
              <a:gd name="connsiteY182" fmla="*/ 3052001 h 4557807"/>
              <a:gd name="connsiteX183" fmla="*/ 6797802 w 11831868"/>
              <a:gd name="connsiteY183" fmla="*/ 3149632 h 4557807"/>
              <a:gd name="connsiteX184" fmla="*/ 6864477 w 11831868"/>
              <a:gd name="connsiteY184" fmla="*/ 3140107 h 4557807"/>
              <a:gd name="connsiteX185" fmla="*/ 6837141 w 11831868"/>
              <a:gd name="connsiteY185" fmla="*/ 3148203 h 4557807"/>
              <a:gd name="connsiteX186" fmla="*/ 6770466 w 11831868"/>
              <a:gd name="connsiteY186" fmla="*/ 3158491 h 4557807"/>
              <a:gd name="connsiteX187" fmla="*/ 6797802 w 11831868"/>
              <a:gd name="connsiteY187" fmla="*/ 3149632 h 4557807"/>
              <a:gd name="connsiteX188" fmla="*/ 6961918 w 11831868"/>
              <a:gd name="connsiteY188" fmla="*/ 3121057 h 4557807"/>
              <a:gd name="connsiteX189" fmla="*/ 6937915 w 11831868"/>
              <a:gd name="connsiteY189" fmla="*/ 3119819 h 4557807"/>
              <a:gd name="connsiteX190" fmla="*/ 7008876 w 11831868"/>
              <a:gd name="connsiteY190" fmla="*/ 3104960 h 4557807"/>
              <a:gd name="connsiteX191" fmla="*/ 7037451 w 11831868"/>
              <a:gd name="connsiteY191" fmla="*/ 3102959 h 4557807"/>
              <a:gd name="connsiteX192" fmla="*/ 7040499 w 11831868"/>
              <a:gd name="connsiteY192" fmla="*/ 3102293 h 4557807"/>
              <a:gd name="connsiteX193" fmla="*/ 7105555 w 11831868"/>
              <a:gd name="connsiteY193" fmla="*/ 3092768 h 4557807"/>
              <a:gd name="connsiteX194" fmla="*/ 7078504 w 11831868"/>
              <a:gd name="connsiteY194" fmla="*/ 3101340 h 4557807"/>
              <a:gd name="connsiteX195" fmla="*/ 7015925 w 11831868"/>
              <a:gd name="connsiteY195" fmla="*/ 3110865 h 4557807"/>
              <a:gd name="connsiteX196" fmla="*/ 6961918 w 11831868"/>
              <a:gd name="connsiteY196" fmla="*/ 3120962 h 4557807"/>
              <a:gd name="connsiteX197" fmla="*/ 8160449 w 11831868"/>
              <a:gd name="connsiteY197" fmla="*/ 2918365 h 4557807"/>
              <a:gd name="connsiteX198" fmla="*/ 8188452 w 11831868"/>
              <a:gd name="connsiteY198" fmla="*/ 2910078 h 4557807"/>
              <a:gd name="connsiteX199" fmla="*/ 8249031 w 11831868"/>
              <a:gd name="connsiteY199" fmla="*/ 2901220 h 4557807"/>
              <a:gd name="connsiteX200" fmla="*/ 8220456 w 11831868"/>
              <a:gd name="connsiteY200" fmla="*/ 2909506 h 4557807"/>
              <a:gd name="connsiteX201" fmla="*/ 8160449 w 11831868"/>
              <a:gd name="connsiteY201" fmla="*/ 2918270 h 4557807"/>
              <a:gd name="connsiteX202" fmla="*/ 6939630 w 11831868"/>
              <a:gd name="connsiteY202" fmla="*/ 3140964 h 4557807"/>
              <a:gd name="connsiteX203" fmla="*/ 6872383 w 11831868"/>
              <a:gd name="connsiteY203" fmla="*/ 3151822 h 4557807"/>
              <a:gd name="connsiteX204" fmla="*/ 6868287 w 11831868"/>
              <a:gd name="connsiteY204" fmla="*/ 3151822 h 4557807"/>
              <a:gd name="connsiteX205" fmla="*/ 6852761 w 11831868"/>
              <a:gd name="connsiteY205" fmla="*/ 3154680 h 4557807"/>
              <a:gd name="connsiteX206" fmla="*/ 6827711 w 11831868"/>
              <a:gd name="connsiteY206" fmla="*/ 3155252 h 4557807"/>
              <a:gd name="connsiteX207" fmla="*/ 6899434 w 11831868"/>
              <a:gd name="connsiteY207" fmla="*/ 3140678 h 4557807"/>
              <a:gd name="connsiteX208" fmla="*/ 6926008 w 11831868"/>
              <a:gd name="connsiteY208" fmla="*/ 3139535 h 4557807"/>
              <a:gd name="connsiteX209" fmla="*/ 6966680 w 11831868"/>
              <a:gd name="connsiteY209" fmla="*/ 3133630 h 4557807"/>
              <a:gd name="connsiteX210" fmla="*/ 6939630 w 11831868"/>
              <a:gd name="connsiteY210" fmla="*/ 3140964 h 4557807"/>
              <a:gd name="connsiteX211" fmla="*/ 9707404 w 11831868"/>
              <a:gd name="connsiteY211" fmla="*/ 2287524 h 4557807"/>
              <a:gd name="connsiteX212" fmla="*/ 9667113 w 11831868"/>
              <a:gd name="connsiteY212" fmla="*/ 2280095 h 4557807"/>
              <a:gd name="connsiteX213" fmla="*/ 9659207 w 11831868"/>
              <a:gd name="connsiteY213" fmla="*/ 2252567 h 4557807"/>
              <a:gd name="connsiteX214" fmla="*/ 9699593 w 11831868"/>
              <a:gd name="connsiteY214" fmla="*/ 2259997 h 4557807"/>
              <a:gd name="connsiteX215" fmla="*/ 9707404 w 11831868"/>
              <a:gd name="connsiteY215" fmla="*/ 2287524 h 4557807"/>
              <a:gd name="connsiteX216" fmla="*/ 7253097 w 11831868"/>
              <a:gd name="connsiteY216" fmla="*/ 3074385 h 4557807"/>
              <a:gd name="connsiteX217" fmla="*/ 7183850 w 11831868"/>
              <a:gd name="connsiteY217" fmla="*/ 3087720 h 4557807"/>
              <a:gd name="connsiteX218" fmla="*/ 7159466 w 11831868"/>
              <a:gd name="connsiteY218" fmla="*/ 3087719 h 4557807"/>
              <a:gd name="connsiteX219" fmla="*/ 7228427 w 11831868"/>
              <a:gd name="connsiteY219" fmla="*/ 3073718 h 4557807"/>
              <a:gd name="connsiteX220" fmla="*/ 7253097 w 11831868"/>
              <a:gd name="connsiteY220" fmla="*/ 3074385 h 4557807"/>
              <a:gd name="connsiteX221" fmla="*/ 7256145 w 11831868"/>
              <a:gd name="connsiteY221" fmla="*/ 3062859 h 4557807"/>
              <a:gd name="connsiteX222" fmla="*/ 7283673 w 11831868"/>
              <a:gd name="connsiteY222" fmla="*/ 3054668 h 4557807"/>
              <a:gd name="connsiteX223" fmla="*/ 7293198 w 11831868"/>
              <a:gd name="connsiteY223" fmla="*/ 3052953 h 4557807"/>
              <a:gd name="connsiteX224" fmla="*/ 7289768 w 11831868"/>
              <a:gd name="connsiteY224" fmla="*/ 3053525 h 4557807"/>
              <a:gd name="connsiteX225" fmla="*/ 7265956 w 11831868"/>
              <a:gd name="connsiteY225" fmla="*/ 3051620 h 4557807"/>
              <a:gd name="connsiteX226" fmla="*/ 7335107 w 11831868"/>
              <a:gd name="connsiteY226" fmla="*/ 3037713 h 4557807"/>
              <a:gd name="connsiteX227" fmla="*/ 7359015 w 11831868"/>
              <a:gd name="connsiteY227" fmla="*/ 3040094 h 4557807"/>
              <a:gd name="connsiteX228" fmla="*/ 7326440 w 11831868"/>
              <a:gd name="connsiteY228" fmla="*/ 3047619 h 4557807"/>
              <a:gd name="connsiteX229" fmla="*/ 7347680 w 11831868"/>
              <a:gd name="connsiteY229" fmla="*/ 3045238 h 4557807"/>
              <a:gd name="connsiteX230" fmla="*/ 7320344 w 11831868"/>
              <a:gd name="connsiteY230" fmla="*/ 3053906 h 4557807"/>
              <a:gd name="connsiteX231" fmla="*/ 7256526 w 11831868"/>
              <a:gd name="connsiteY231" fmla="*/ 3062859 h 4557807"/>
              <a:gd name="connsiteX232" fmla="*/ 7177373 w 11831868"/>
              <a:gd name="connsiteY232" fmla="*/ 3095149 h 4557807"/>
              <a:gd name="connsiteX233" fmla="*/ 7111937 w 11831868"/>
              <a:gd name="connsiteY233" fmla="*/ 3105531 h 4557807"/>
              <a:gd name="connsiteX234" fmla="*/ 7138988 w 11831868"/>
              <a:gd name="connsiteY234" fmla="*/ 3097530 h 4557807"/>
              <a:gd name="connsiteX235" fmla="*/ 7204805 w 11831868"/>
              <a:gd name="connsiteY235" fmla="*/ 3087529 h 4557807"/>
              <a:gd name="connsiteX236" fmla="*/ 7177755 w 11831868"/>
              <a:gd name="connsiteY236" fmla="*/ 3095149 h 4557807"/>
              <a:gd name="connsiteX237" fmla="*/ 5435727 w 11831868"/>
              <a:gd name="connsiteY237" fmla="*/ 3153728 h 4557807"/>
              <a:gd name="connsiteX238" fmla="*/ 5462873 w 11831868"/>
              <a:gd name="connsiteY238" fmla="*/ 3141821 h 4557807"/>
              <a:gd name="connsiteX239" fmla="*/ 5526881 w 11831868"/>
              <a:gd name="connsiteY239" fmla="*/ 3139821 h 4557807"/>
              <a:gd name="connsiteX240" fmla="*/ 5499735 w 11831868"/>
              <a:gd name="connsiteY240" fmla="*/ 3151632 h 4557807"/>
              <a:gd name="connsiteX241" fmla="*/ 5435727 w 11831868"/>
              <a:gd name="connsiteY241" fmla="*/ 3153728 h 4557807"/>
              <a:gd name="connsiteX242" fmla="*/ 4162806 w 11831868"/>
              <a:gd name="connsiteY242" fmla="*/ 2727674 h 4557807"/>
              <a:gd name="connsiteX243" fmla="*/ 4214432 w 11831868"/>
              <a:gd name="connsiteY243" fmla="*/ 2735390 h 4557807"/>
              <a:gd name="connsiteX244" fmla="*/ 4190905 w 11831868"/>
              <a:gd name="connsiteY244" fmla="*/ 2742153 h 4557807"/>
              <a:gd name="connsiteX245" fmla="*/ 4139660 w 11831868"/>
              <a:gd name="connsiteY245" fmla="*/ 2734342 h 4557807"/>
              <a:gd name="connsiteX246" fmla="*/ 4162806 w 11831868"/>
              <a:gd name="connsiteY246" fmla="*/ 2727674 h 4557807"/>
              <a:gd name="connsiteX247" fmla="*/ 4210431 w 11831868"/>
              <a:gd name="connsiteY247" fmla="*/ 2826639 h 4557807"/>
              <a:gd name="connsiteX248" fmla="*/ 4184713 w 11831868"/>
              <a:gd name="connsiteY248" fmla="*/ 2823115 h 4557807"/>
              <a:gd name="connsiteX249" fmla="*/ 4178427 w 11831868"/>
              <a:gd name="connsiteY249" fmla="*/ 2819019 h 4557807"/>
              <a:gd name="connsiteX250" fmla="*/ 4203954 w 11831868"/>
              <a:gd name="connsiteY250" fmla="*/ 2822162 h 4557807"/>
              <a:gd name="connsiteX251" fmla="*/ 4210241 w 11831868"/>
              <a:gd name="connsiteY251" fmla="*/ 2826639 h 4557807"/>
              <a:gd name="connsiteX252" fmla="*/ 4008406 w 11831868"/>
              <a:gd name="connsiteY252" fmla="*/ 2551557 h 4557807"/>
              <a:gd name="connsiteX253" fmla="*/ 3987737 w 11831868"/>
              <a:gd name="connsiteY253" fmla="*/ 2547271 h 4557807"/>
              <a:gd name="connsiteX254" fmla="*/ 3975926 w 11831868"/>
              <a:gd name="connsiteY254" fmla="*/ 2541746 h 4557807"/>
              <a:gd name="connsiteX255" fmla="*/ 4007072 w 11831868"/>
              <a:gd name="connsiteY255" fmla="*/ 2546795 h 4557807"/>
              <a:gd name="connsiteX256" fmla="*/ 4014502 w 11831868"/>
              <a:gd name="connsiteY256" fmla="*/ 2548985 h 4557807"/>
              <a:gd name="connsiteX257" fmla="*/ 4031266 w 11831868"/>
              <a:gd name="connsiteY257" fmla="*/ 2549652 h 4557807"/>
              <a:gd name="connsiteX258" fmla="*/ 4077843 w 11831868"/>
              <a:gd name="connsiteY258" fmla="*/ 2558510 h 4557807"/>
              <a:gd name="connsiteX259" fmla="*/ 4056602 w 11831868"/>
              <a:gd name="connsiteY259" fmla="*/ 2560987 h 4557807"/>
              <a:gd name="connsiteX260" fmla="*/ 4009644 w 11831868"/>
              <a:gd name="connsiteY260" fmla="*/ 2552224 h 4557807"/>
              <a:gd name="connsiteX261" fmla="*/ 4008216 w 11831868"/>
              <a:gd name="connsiteY261" fmla="*/ 2551557 h 4557807"/>
              <a:gd name="connsiteX262" fmla="*/ 3856006 w 11831868"/>
              <a:gd name="connsiteY262" fmla="*/ 2484882 h 4557807"/>
              <a:gd name="connsiteX263" fmla="*/ 3843623 w 11831868"/>
              <a:gd name="connsiteY263" fmla="*/ 2478882 h 4557807"/>
              <a:gd name="connsiteX264" fmla="*/ 3875056 w 11831868"/>
              <a:gd name="connsiteY264" fmla="*/ 2484501 h 4557807"/>
              <a:gd name="connsiteX265" fmla="*/ 3888200 w 11831868"/>
              <a:gd name="connsiteY265" fmla="*/ 2490311 h 4557807"/>
              <a:gd name="connsiteX266" fmla="*/ 3855434 w 11831868"/>
              <a:gd name="connsiteY266" fmla="*/ 2484596 h 4557807"/>
              <a:gd name="connsiteX267" fmla="*/ 3911442 w 11831868"/>
              <a:gd name="connsiteY267" fmla="*/ 2557749 h 4557807"/>
              <a:gd name="connsiteX268" fmla="*/ 3881152 w 11831868"/>
              <a:gd name="connsiteY268" fmla="*/ 2552986 h 4557807"/>
              <a:gd name="connsiteX269" fmla="*/ 3870198 w 11831868"/>
              <a:gd name="connsiteY269" fmla="*/ 2546699 h 4557807"/>
              <a:gd name="connsiteX270" fmla="*/ 3900107 w 11831868"/>
              <a:gd name="connsiteY270" fmla="*/ 2551557 h 4557807"/>
              <a:gd name="connsiteX271" fmla="*/ 3910870 w 11831868"/>
              <a:gd name="connsiteY271" fmla="*/ 2557463 h 4557807"/>
              <a:gd name="connsiteX272" fmla="*/ 3933158 w 11831868"/>
              <a:gd name="connsiteY272" fmla="*/ 2507552 h 4557807"/>
              <a:gd name="connsiteX273" fmla="*/ 3978593 w 11831868"/>
              <a:gd name="connsiteY273" fmla="*/ 2516600 h 4557807"/>
              <a:gd name="connsiteX274" fmla="*/ 3957638 w 11831868"/>
              <a:gd name="connsiteY274" fmla="*/ 2517934 h 4557807"/>
              <a:gd name="connsiteX275" fmla="*/ 3912775 w 11831868"/>
              <a:gd name="connsiteY275" fmla="*/ 2509266 h 4557807"/>
              <a:gd name="connsiteX276" fmla="*/ 3932587 w 11831868"/>
              <a:gd name="connsiteY276" fmla="*/ 2507361 h 4557807"/>
              <a:gd name="connsiteX277" fmla="*/ 4209384 w 11831868"/>
              <a:gd name="connsiteY277" fmla="*/ 2748248 h 4557807"/>
              <a:gd name="connsiteX278" fmla="*/ 4236435 w 11831868"/>
              <a:gd name="connsiteY278" fmla="*/ 2752153 h 4557807"/>
              <a:gd name="connsiteX279" fmla="*/ 4244531 w 11831868"/>
              <a:gd name="connsiteY279" fmla="*/ 2757392 h 4557807"/>
              <a:gd name="connsiteX280" fmla="*/ 4217575 w 11831868"/>
              <a:gd name="connsiteY280" fmla="*/ 2753582 h 4557807"/>
              <a:gd name="connsiteX281" fmla="*/ 4208812 w 11831868"/>
              <a:gd name="connsiteY281" fmla="*/ 2747963 h 4557807"/>
              <a:gd name="connsiteX282" fmla="*/ 4395597 w 11831868"/>
              <a:gd name="connsiteY282" fmla="*/ 2845879 h 4557807"/>
              <a:gd name="connsiteX283" fmla="*/ 4341305 w 11831868"/>
              <a:gd name="connsiteY283" fmla="*/ 2839307 h 4557807"/>
              <a:gd name="connsiteX284" fmla="*/ 4365212 w 11831868"/>
              <a:gd name="connsiteY284" fmla="*/ 2830830 h 4557807"/>
              <a:gd name="connsiteX285" fmla="*/ 4419791 w 11831868"/>
              <a:gd name="connsiteY285" fmla="*/ 2837879 h 4557807"/>
              <a:gd name="connsiteX286" fmla="*/ 4395597 w 11831868"/>
              <a:gd name="connsiteY286" fmla="*/ 2845879 h 4557807"/>
              <a:gd name="connsiteX287" fmla="*/ 4311111 w 11831868"/>
              <a:gd name="connsiteY287" fmla="*/ 2816066 h 4557807"/>
              <a:gd name="connsiteX288" fmla="*/ 4304157 w 11831868"/>
              <a:gd name="connsiteY288" fmla="*/ 2811590 h 4557807"/>
              <a:gd name="connsiteX289" fmla="*/ 4330637 w 11831868"/>
              <a:gd name="connsiteY289" fmla="*/ 2815114 h 4557807"/>
              <a:gd name="connsiteX290" fmla="*/ 4337780 w 11831868"/>
              <a:gd name="connsiteY290" fmla="*/ 2820067 h 4557807"/>
              <a:gd name="connsiteX291" fmla="*/ 4311206 w 11831868"/>
              <a:gd name="connsiteY291" fmla="*/ 2816067 h 4557807"/>
              <a:gd name="connsiteX292" fmla="*/ 4239863 w 11831868"/>
              <a:gd name="connsiteY292" fmla="*/ 2787491 h 4557807"/>
              <a:gd name="connsiteX293" fmla="*/ 4263676 w 11831868"/>
              <a:gd name="connsiteY293" fmla="*/ 2779586 h 4557807"/>
              <a:gd name="connsiteX294" fmla="*/ 4317111 w 11831868"/>
              <a:gd name="connsiteY294" fmla="*/ 2786920 h 4557807"/>
              <a:gd name="connsiteX295" fmla="*/ 4292918 w 11831868"/>
              <a:gd name="connsiteY295" fmla="*/ 2794921 h 4557807"/>
              <a:gd name="connsiteX296" fmla="*/ 4239959 w 11831868"/>
              <a:gd name="connsiteY296" fmla="*/ 2787206 h 4557807"/>
              <a:gd name="connsiteX297" fmla="*/ 5387150 w 11831868"/>
              <a:gd name="connsiteY297" fmla="*/ 3022759 h 4557807"/>
              <a:gd name="connsiteX298" fmla="*/ 5413343 w 11831868"/>
              <a:gd name="connsiteY298" fmla="*/ 3012186 h 4557807"/>
              <a:gd name="connsiteX299" fmla="*/ 5473732 w 11831868"/>
              <a:gd name="connsiteY299" fmla="*/ 3013138 h 4557807"/>
              <a:gd name="connsiteX300" fmla="*/ 5447348 w 11831868"/>
              <a:gd name="connsiteY300" fmla="*/ 3023235 h 4557807"/>
              <a:gd name="connsiteX301" fmla="*/ 5387245 w 11831868"/>
              <a:gd name="connsiteY301" fmla="*/ 3022473 h 4557807"/>
              <a:gd name="connsiteX302" fmla="*/ 3997738 w 11831868"/>
              <a:gd name="connsiteY302" fmla="*/ 2696528 h 4557807"/>
              <a:gd name="connsiteX303" fmla="*/ 3989261 w 11831868"/>
              <a:gd name="connsiteY303" fmla="*/ 2691384 h 4557807"/>
              <a:gd name="connsiteX304" fmla="*/ 4016216 w 11831868"/>
              <a:gd name="connsiteY304" fmla="*/ 2695194 h 4557807"/>
              <a:gd name="connsiteX305" fmla="*/ 4024313 w 11831868"/>
              <a:gd name="connsiteY305" fmla="*/ 2700433 h 4557807"/>
              <a:gd name="connsiteX306" fmla="*/ 3997738 w 11831868"/>
              <a:gd name="connsiteY306" fmla="*/ 2696528 h 4557807"/>
              <a:gd name="connsiteX307" fmla="*/ 3908393 w 11831868"/>
              <a:gd name="connsiteY307" fmla="*/ 2627186 h 4557807"/>
              <a:gd name="connsiteX308" fmla="*/ 3917442 w 11831868"/>
              <a:gd name="connsiteY308" fmla="*/ 2632806 h 4557807"/>
              <a:gd name="connsiteX309" fmla="*/ 3890105 w 11831868"/>
              <a:gd name="connsiteY309" fmla="*/ 2628996 h 4557807"/>
              <a:gd name="connsiteX310" fmla="*/ 3881057 w 11831868"/>
              <a:gd name="connsiteY310" fmla="*/ 2623471 h 4557807"/>
              <a:gd name="connsiteX311" fmla="*/ 3908393 w 11831868"/>
              <a:gd name="connsiteY311" fmla="*/ 2627186 h 4557807"/>
              <a:gd name="connsiteX312" fmla="*/ 4430459 w 11831868"/>
              <a:gd name="connsiteY312" fmla="*/ 2731961 h 4557807"/>
              <a:gd name="connsiteX313" fmla="*/ 4481894 w 11831868"/>
              <a:gd name="connsiteY313" fmla="*/ 2739200 h 4557807"/>
              <a:gd name="connsiteX314" fmla="*/ 4483608 w 11831868"/>
              <a:gd name="connsiteY314" fmla="*/ 2740152 h 4557807"/>
              <a:gd name="connsiteX315" fmla="*/ 4486085 w 11831868"/>
              <a:gd name="connsiteY315" fmla="*/ 2743676 h 4557807"/>
              <a:gd name="connsiteX316" fmla="*/ 4481798 w 11831868"/>
              <a:gd name="connsiteY316" fmla="*/ 2743676 h 4557807"/>
              <a:gd name="connsiteX317" fmla="*/ 4458843 w 11831868"/>
              <a:gd name="connsiteY317" fmla="*/ 2745486 h 4557807"/>
              <a:gd name="connsiteX318" fmla="*/ 4407027 w 11831868"/>
              <a:gd name="connsiteY318" fmla="*/ 2738342 h 4557807"/>
              <a:gd name="connsiteX319" fmla="*/ 4430459 w 11831868"/>
              <a:gd name="connsiteY319" fmla="*/ 2732246 h 4557807"/>
              <a:gd name="connsiteX320" fmla="*/ 3816572 w 11831868"/>
              <a:gd name="connsiteY320" fmla="*/ 2429447 h 4557807"/>
              <a:gd name="connsiteX321" fmla="*/ 3802190 w 11831868"/>
              <a:gd name="connsiteY321" fmla="*/ 2424399 h 4557807"/>
              <a:gd name="connsiteX322" fmla="*/ 3836480 w 11831868"/>
              <a:gd name="connsiteY322" fmla="*/ 2431066 h 4557807"/>
              <a:gd name="connsiteX323" fmla="*/ 3850862 w 11831868"/>
              <a:gd name="connsiteY323" fmla="*/ 2436019 h 4557807"/>
              <a:gd name="connsiteX324" fmla="*/ 3816572 w 11831868"/>
              <a:gd name="connsiteY324" fmla="*/ 2429732 h 4557807"/>
              <a:gd name="connsiteX325" fmla="*/ 3834956 w 11831868"/>
              <a:gd name="connsiteY325" fmla="*/ 2466499 h 4557807"/>
              <a:gd name="connsiteX326" fmla="*/ 3879152 w 11831868"/>
              <a:gd name="connsiteY326" fmla="*/ 2475262 h 4557807"/>
              <a:gd name="connsiteX327" fmla="*/ 3858863 w 11831868"/>
              <a:gd name="connsiteY327" fmla="*/ 2476500 h 4557807"/>
              <a:gd name="connsiteX328" fmla="*/ 3814858 w 11831868"/>
              <a:gd name="connsiteY328" fmla="*/ 2466975 h 4557807"/>
              <a:gd name="connsiteX329" fmla="*/ 3834956 w 11831868"/>
              <a:gd name="connsiteY329" fmla="*/ 2466785 h 4557807"/>
              <a:gd name="connsiteX330" fmla="*/ 3962686 w 11831868"/>
              <a:gd name="connsiteY330" fmla="*/ 2624328 h 4557807"/>
              <a:gd name="connsiteX331" fmla="*/ 4011454 w 11831868"/>
              <a:gd name="connsiteY331" fmla="*/ 2632615 h 4557807"/>
              <a:gd name="connsiteX332" fmla="*/ 3989261 w 11831868"/>
              <a:gd name="connsiteY332" fmla="*/ 2638044 h 4557807"/>
              <a:gd name="connsiteX333" fmla="*/ 3940302 w 11831868"/>
              <a:gd name="connsiteY333" fmla="*/ 2629186 h 4557807"/>
              <a:gd name="connsiteX334" fmla="*/ 3962686 w 11831868"/>
              <a:gd name="connsiteY334" fmla="*/ 2624614 h 4557807"/>
              <a:gd name="connsiteX335" fmla="*/ 4001357 w 11831868"/>
              <a:gd name="connsiteY335" fmla="*/ 2619661 h 4557807"/>
              <a:gd name="connsiteX336" fmla="*/ 3991261 w 11831868"/>
              <a:gd name="connsiteY336" fmla="*/ 2613756 h 4557807"/>
              <a:gd name="connsiteX337" fmla="*/ 4019836 w 11831868"/>
              <a:gd name="connsiteY337" fmla="*/ 2618423 h 4557807"/>
              <a:gd name="connsiteX338" fmla="*/ 4029361 w 11831868"/>
              <a:gd name="connsiteY338" fmla="*/ 2623852 h 4557807"/>
              <a:gd name="connsiteX339" fmla="*/ 4001357 w 11831868"/>
              <a:gd name="connsiteY339" fmla="*/ 2619947 h 4557807"/>
              <a:gd name="connsiteX340" fmla="*/ 3907155 w 11831868"/>
              <a:gd name="connsiteY340" fmla="*/ 2711101 h 4557807"/>
              <a:gd name="connsiteX341" fmla="*/ 3881152 w 11831868"/>
              <a:gd name="connsiteY341" fmla="*/ 2707577 h 4557807"/>
              <a:gd name="connsiteX342" fmla="*/ 3873627 w 11831868"/>
              <a:gd name="connsiteY342" fmla="*/ 2702719 h 4557807"/>
              <a:gd name="connsiteX343" fmla="*/ 3899059 w 11831868"/>
              <a:gd name="connsiteY343" fmla="*/ 2705767 h 4557807"/>
              <a:gd name="connsiteX344" fmla="*/ 3907155 w 11831868"/>
              <a:gd name="connsiteY344" fmla="*/ 2711387 h 4557807"/>
              <a:gd name="connsiteX345" fmla="*/ 3945255 w 11831868"/>
              <a:gd name="connsiteY345" fmla="*/ 2479358 h 4557807"/>
              <a:gd name="connsiteX346" fmla="*/ 3978021 w 11831868"/>
              <a:gd name="connsiteY346" fmla="*/ 2485168 h 4557807"/>
              <a:gd name="connsiteX347" fmla="*/ 3991261 w 11831868"/>
              <a:gd name="connsiteY347" fmla="*/ 2490407 h 4557807"/>
              <a:gd name="connsiteX348" fmla="*/ 3958495 w 11831868"/>
              <a:gd name="connsiteY348" fmla="*/ 2484501 h 4557807"/>
              <a:gd name="connsiteX349" fmla="*/ 3945446 w 11831868"/>
              <a:gd name="connsiteY349" fmla="*/ 2479643 h 4557807"/>
              <a:gd name="connsiteX350" fmla="*/ 3999452 w 11831868"/>
              <a:gd name="connsiteY350" fmla="*/ 2466404 h 4557807"/>
              <a:gd name="connsiteX351" fmla="*/ 4042696 w 11831868"/>
              <a:gd name="connsiteY351" fmla="*/ 2474881 h 4557807"/>
              <a:gd name="connsiteX352" fmla="*/ 4022788 w 11831868"/>
              <a:gd name="connsiteY352" fmla="*/ 2474309 h 4557807"/>
              <a:gd name="connsiteX353" fmla="*/ 3980021 w 11831868"/>
              <a:gd name="connsiteY353" fmla="*/ 2465832 h 4557807"/>
              <a:gd name="connsiteX354" fmla="*/ 3999643 w 11831868"/>
              <a:gd name="connsiteY354" fmla="*/ 2466690 h 4557807"/>
              <a:gd name="connsiteX355" fmla="*/ 3923252 w 11831868"/>
              <a:gd name="connsiteY355" fmla="*/ 2738342 h 4557807"/>
              <a:gd name="connsiteX356" fmla="*/ 3871341 w 11831868"/>
              <a:gd name="connsiteY356" fmla="*/ 2730151 h 4557807"/>
              <a:gd name="connsiteX357" fmla="*/ 3894868 w 11831868"/>
              <a:gd name="connsiteY357" fmla="*/ 2722340 h 4557807"/>
              <a:gd name="connsiteX358" fmla="*/ 3946208 w 11831868"/>
              <a:gd name="connsiteY358" fmla="*/ 2731199 h 4557807"/>
              <a:gd name="connsiteX359" fmla="*/ 3923348 w 11831868"/>
              <a:gd name="connsiteY359" fmla="*/ 2738628 h 4557807"/>
              <a:gd name="connsiteX360" fmla="*/ 5132927 w 11831868"/>
              <a:gd name="connsiteY360" fmla="*/ 3158109 h 4557807"/>
              <a:gd name="connsiteX361" fmla="*/ 5069872 w 11831868"/>
              <a:gd name="connsiteY361" fmla="*/ 3158109 h 4557807"/>
              <a:gd name="connsiteX362" fmla="*/ 5096447 w 11831868"/>
              <a:gd name="connsiteY362" fmla="*/ 3145917 h 4557807"/>
              <a:gd name="connsiteX363" fmla="*/ 5159122 w 11831868"/>
              <a:gd name="connsiteY363" fmla="*/ 3145917 h 4557807"/>
              <a:gd name="connsiteX364" fmla="*/ 5132737 w 11831868"/>
              <a:gd name="connsiteY364" fmla="*/ 3158395 h 4557807"/>
              <a:gd name="connsiteX365" fmla="*/ 5122831 w 11831868"/>
              <a:gd name="connsiteY365" fmla="*/ 3051048 h 4557807"/>
              <a:gd name="connsiteX366" fmla="*/ 5149501 w 11831868"/>
              <a:gd name="connsiteY366" fmla="*/ 3039809 h 4557807"/>
              <a:gd name="connsiteX367" fmla="*/ 5209795 w 11831868"/>
              <a:gd name="connsiteY367" fmla="*/ 3041333 h 4557807"/>
              <a:gd name="connsiteX368" fmla="*/ 5183505 w 11831868"/>
              <a:gd name="connsiteY368" fmla="*/ 3052477 h 4557807"/>
              <a:gd name="connsiteX369" fmla="*/ 5122640 w 11831868"/>
              <a:gd name="connsiteY369" fmla="*/ 3051334 h 4557807"/>
              <a:gd name="connsiteX370" fmla="*/ 5019961 w 11831868"/>
              <a:gd name="connsiteY370" fmla="*/ 3011234 h 4557807"/>
              <a:gd name="connsiteX371" fmla="*/ 5045392 w 11831868"/>
              <a:gd name="connsiteY371" fmla="*/ 3000851 h 4557807"/>
              <a:gd name="connsiteX372" fmla="*/ 5104448 w 11831868"/>
              <a:gd name="connsiteY372" fmla="*/ 3003137 h 4557807"/>
              <a:gd name="connsiteX373" fmla="*/ 5078635 w 11831868"/>
              <a:gd name="connsiteY373" fmla="*/ 3013615 h 4557807"/>
              <a:gd name="connsiteX374" fmla="*/ 5019771 w 11831868"/>
              <a:gd name="connsiteY374" fmla="*/ 3011520 h 4557807"/>
              <a:gd name="connsiteX375" fmla="*/ 4916615 w 11831868"/>
              <a:gd name="connsiteY375" fmla="*/ 2968752 h 4557807"/>
              <a:gd name="connsiteX376" fmla="*/ 4941856 w 11831868"/>
              <a:gd name="connsiteY376" fmla="*/ 2959227 h 4557807"/>
              <a:gd name="connsiteX377" fmla="*/ 4999006 w 11831868"/>
              <a:gd name="connsiteY377" fmla="*/ 2962371 h 4557807"/>
              <a:gd name="connsiteX378" fmla="*/ 4974050 w 11831868"/>
              <a:gd name="connsiteY378" fmla="*/ 2971896 h 4557807"/>
              <a:gd name="connsiteX379" fmla="*/ 4916424 w 11831868"/>
              <a:gd name="connsiteY379" fmla="*/ 2969038 h 4557807"/>
              <a:gd name="connsiteX380" fmla="*/ 4919472 w 11831868"/>
              <a:gd name="connsiteY380" fmla="*/ 3081719 h 4557807"/>
              <a:gd name="connsiteX381" fmla="*/ 4858988 w 11831868"/>
              <a:gd name="connsiteY381" fmla="*/ 3079719 h 4557807"/>
              <a:gd name="connsiteX382" fmla="*/ 4884706 w 11831868"/>
              <a:gd name="connsiteY382" fmla="*/ 3068193 h 4557807"/>
              <a:gd name="connsiteX383" fmla="*/ 4945571 w 11831868"/>
              <a:gd name="connsiteY383" fmla="*/ 3070098 h 4557807"/>
              <a:gd name="connsiteX384" fmla="*/ 4919472 w 11831868"/>
              <a:gd name="connsiteY384" fmla="*/ 3082005 h 4557807"/>
              <a:gd name="connsiteX385" fmla="*/ 5025866 w 11831868"/>
              <a:gd name="connsiteY385" fmla="*/ 3121343 h 4557807"/>
              <a:gd name="connsiteX386" fmla="*/ 4964430 w 11831868"/>
              <a:gd name="connsiteY386" fmla="*/ 3120676 h 4557807"/>
              <a:gd name="connsiteX387" fmla="*/ 4990243 w 11831868"/>
              <a:gd name="connsiteY387" fmla="*/ 3108579 h 4557807"/>
              <a:gd name="connsiteX388" fmla="*/ 5051965 w 11831868"/>
              <a:gd name="connsiteY388" fmla="*/ 3109722 h 4557807"/>
              <a:gd name="connsiteX389" fmla="*/ 5025676 w 11831868"/>
              <a:gd name="connsiteY389" fmla="*/ 3121628 h 4557807"/>
              <a:gd name="connsiteX390" fmla="*/ 5284851 w 11831868"/>
              <a:gd name="connsiteY390" fmla="*/ 2986088 h 4557807"/>
              <a:gd name="connsiteX391" fmla="*/ 5310950 w 11831868"/>
              <a:gd name="connsiteY391" fmla="*/ 2976563 h 4557807"/>
              <a:gd name="connsiteX392" fmla="*/ 5369814 w 11831868"/>
              <a:gd name="connsiteY392" fmla="*/ 2978468 h 4557807"/>
              <a:gd name="connsiteX393" fmla="*/ 5343716 w 11831868"/>
              <a:gd name="connsiteY393" fmla="*/ 2987993 h 4557807"/>
              <a:gd name="connsiteX394" fmla="*/ 5284660 w 11831868"/>
              <a:gd name="connsiteY394" fmla="*/ 2986374 h 4557807"/>
              <a:gd name="connsiteX395" fmla="*/ 5394103 w 11831868"/>
              <a:gd name="connsiteY395" fmla="*/ 3121343 h 4557807"/>
              <a:gd name="connsiteX396" fmla="*/ 5331524 w 11831868"/>
              <a:gd name="connsiteY396" fmla="*/ 3122486 h 4557807"/>
              <a:gd name="connsiteX397" fmla="*/ 5358289 w 11831868"/>
              <a:gd name="connsiteY397" fmla="*/ 3110770 h 4557807"/>
              <a:gd name="connsiteX398" fmla="*/ 5420964 w 11831868"/>
              <a:gd name="connsiteY398" fmla="*/ 3110103 h 4557807"/>
              <a:gd name="connsiteX399" fmla="*/ 5393912 w 11831868"/>
              <a:gd name="connsiteY399" fmla="*/ 3121628 h 4557807"/>
              <a:gd name="connsiteX400" fmla="*/ 4429125 w 11831868"/>
              <a:gd name="connsiteY400" fmla="*/ 2805017 h 4557807"/>
              <a:gd name="connsiteX401" fmla="*/ 4456462 w 11831868"/>
              <a:gd name="connsiteY401" fmla="*/ 2808828 h 4557807"/>
              <a:gd name="connsiteX402" fmla="*/ 4464558 w 11831868"/>
              <a:gd name="connsiteY402" fmla="*/ 2814066 h 4557807"/>
              <a:gd name="connsiteX403" fmla="*/ 4436650 w 11831868"/>
              <a:gd name="connsiteY403" fmla="*/ 2809875 h 4557807"/>
              <a:gd name="connsiteX404" fmla="*/ 4429125 w 11831868"/>
              <a:gd name="connsiteY404" fmla="*/ 2805017 h 4557807"/>
              <a:gd name="connsiteX405" fmla="*/ 5240274 w 11831868"/>
              <a:gd name="connsiteY405" fmla="*/ 3191351 h 4557807"/>
              <a:gd name="connsiteX406" fmla="*/ 5175885 w 11831868"/>
              <a:gd name="connsiteY406" fmla="*/ 3192875 h 4557807"/>
              <a:gd name="connsiteX407" fmla="*/ 5202841 w 11831868"/>
              <a:gd name="connsiteY407" fmla="*/ 3180493 h 4557807"/>
              <a:gd name="connsiteX408" fmla="*/ 5266849 w 11831868"/>
              <a:gd name="connsiteY408" fmla="*/ 3179064 h 4557807"/>
              <a:gd name="connsiteX409" fmla="*/ 5240274 w 11831868"/>
              <a:gd name="connsiteY409" fmla="*/ 3191351 h 4557807"/>
              <a:gd name="connsiteX410" fmla="*/ 5288375 w 11831868"/>
              <a:gd name="connsiteY410" fmla="*/ 3088862 h 4557807"/>
              <a:gd name="connsiteX411" fmla="*/ 5227320 w 11831868"/>
              <a:gd name="connsiteY411" fmla="*/ 3088100 h 4557807"/>
              <a:gd name="connsiteX412" fmla="*/ 5253323 w 11831868"/>
              <a:gd name="connsiteY412" fmla="*/ 3077051 h 4557807"/>
              <a:gd name="connsiteX413" fmla="*/ 5314664 w 11831868"/>
              <a:gd name="connsiteY413" fmla="*/ 3077051 h 4557807"/>
              <a:gd name="connsiteX414" fmla="*/ 5288375 w 11831868"/>
              <a:gd name="connsiteY414" fmla="*/ 3088862 h 4557807"/>
              <a:gd name="connsiteX415" fmla="*/ 4589907 w 11831868"/>
              <a:gd name="connsiteY415" fmla="*/ 2808542 h 4557807"/>
              <a:gd name="connsiteX416" fmla="*/ 4561332 w 11831868"/>
              <a:gd name="connsiteY416" fmla="*/ 2804351 h 4557807"/>
              <a:gd name="connsiteX417" fmla="*/ 4553236 w 11831868"/>
              <a:gd name="connsiteY417" fmla="*/ 2799112 h 4557807"/>
              <a:gd name="connsiteX418" fmla="*/ 4581811 w 11831868"/>
              <a:gd name="connsiteY418" fmla="*/ 2803208 h 4557807"/>
              <a:gd name="connsiteX419" fmla="*/ 4589907 w 11831868"/>
              <a:gd name="connsiteY419" fmla="*/ 2808542 h 4557807"/>
              <a:gd name="connsiteX420" fmla="*/ 4565428 w 11831868"/>
              <a:gd name="connsiteY420" fmla="*/ 2728341 h 4557807"/>
              <a:gd name="connsiteX421" fmla="*/ 4596575 w 11831868"/>
              <a:gd name="connsiteY421" fmla="*/ 2733485 h 4557807"/>
              <a:gd name="connsiteX422" fmla="*/ 4606671 w 11831868"/>
              <a:gd name="connsiteY422" fmla="*/ 2739390 h 4557807"/>
              <a:gd name="connsiteX423" fmla="*/ 4575334 w 11831868"/>
              <a:gd name="connsiteY423" fmla="*/ 2734247 h 4557807"/>
              <a:gd name="connsiteX424" fmla="*/ 4565428 w 11831868"/>
              <a:gd name="connsiteY424" fmla="*/ 2728341 h 4557807"/>
              <a:gd name="connsiteX425" fmla="*/ 4531519 w 11831868"/>
              <a:gd name="connsiteY425" fmla="*/ 2779014 h 4557807"/>
              <a:gd name="connsiteX426" fmla="*/ 4584668 w 11831868"/>
              <a:gd name="connsiteY426" fmla="*/ 2785872 h 4557807"/>
              <a:gd name="connsiteX427" fmla="*/ 4560761 w 11831868"/>
              <a:gd name="connsiteY427" fmla="*/ 2792635 h 4557807"/>
              <a:gd name="connsiteX428" fmla="*/ 4507516 w 11831868"/>
              <a:gd name="connsiteY428" fmla="*/ 2785872 h 4557807"/>
              <a:gd name="connsiteX429" fmla="*/ 4531519 w 11831868"/>
              <a:gd name="connsiteY429" fmla="*/ 2779014 h 4557807"/>
              <a:gd name="connsiteX430" fmla="*/ 4499134 w 11831868"/>
              <a:gd name="connsiteY430" fmla="*/ 2896934 h 4557807"/>
              <a:gd name="connsiteX431" fmla="*/ 4443413 w 11831868"/>
              <a:gd name="connsiteY431" fmla="*/ 2890647 h 4557807"/>
              <a:gd name="connsiteX432" fmla="*/ 4467892 w 11831868"/>
              <a:gd name="connsiteY432" fmla="*/ 2881122 h 4557807"/>
              <a:gd name="connsiteX433" fmla="*/ 4524280 w 11831868"/>
              <a:gd name="connsiteY433" fmla="*/ 2887218 h 4557807"/>
              <a:gd name="connsiteX434" fmla="*/ 4499134 w 11831868"/>
              <a:gd name="connsiteY434" fmla="*/ 2896934 h 4557807"/>
              <a:gd name="connsiteX435" fmla="*/ 4812983 w 11831868"/>
              <a:gd name="connsiteY435" fmla="*/ 2925509 h 4557807"/>
              <a:gd name="connsiteX436" fmla="*/ 4838510 w 11831868"/>
              <a:gd name="connsiteY436" fmla="*/ 2915984 h 4557807"/>
              <a:gd name="connsiteX437" fmla="*/ 4895660 w 11831868"/>
              <a:gd name="connsiteY437" fmla="*/ 2920270 h 4557807"/>
              <a:gd name="connsiteX438" fmla="*/ 4870514 w 11831868"/>
              <a:gd name="connsiteY438" fmla="*/ 2929795 h 4557807"/>
              <a:gd name="connsiteX439" fmla="*/ 4812983 w 11831868"/>
              <a:gd name="connsiteY439" fmla="*/ 2925508 h 4557807"/>
              <a:gd name="connsiteX440" fmla="*/ 4663536 w 11831868"/>
              <a:gd name="connsiteY440" fmla="*/ 2839022 h 4557807"/>
              <a:gd name="connsiteX441" fmla="*/ 4609338 w 11831868"/>
              <a:gd name="connsiteY441" fmla="*/ 2833497 h 4557807"/>
              <a:gd name="connsiteX442" fmla="*/ 4633151 w 11831868"/>
              <a:gd name="connsiteY442" fmla="*/ 2825591 h 4557807"/>
              <a:gd name="connsiteX443" fmla="*/ 4688015 w 11831868"/>
              <a:gd name="connsiteY443" fmla="*/ 2831497 h 4557807"/>
              <a:gd name="connsiteX444" fmla="*/ 4663536 w 11831868"/>
              <a:gd name="connsiteY444" fmla="*/ 2839022 h 4557807"/>
              <a:gd name="connsiteX445" fmla="*/ 4735735 w 11831868"/>
              <a:gd name="connsiteY445" fmla="*/ 2871502 h 4557807"/>
              <a:gd name="connsiteX446" fmla="*/ 4791742 w 11831868"/>
              <a:gd name="connsiteY446" fmla="*/ 2876645 h 4557807"/>
              <a:gd name="connsiteX447" fmla="*/ 4767072 w 11831868"/>
              <a:gd name="connsiteY447" fmla="*/ 2885218 h 4557807"/>
              <a:gd name="connsiteX448" fmla="*/ 4711065 w 11831868"/>
              <a:gd name="connsiteY448" fmla="*/ 2880074 h 4557807"/>
              <a:gd name="connsiteX449" fmla="*/ 4735735 w 11831868"/>
              <a:gd name="connsiteY449" fmla="*/ 2871502 h 4557807"/>
              <a:gd name="connsiteX450" fmla="*/ 4813364 w 11831868"/>
              <a:gd name="connsiteY450" fmla="*/ 3039047 h 4557807"/>
              <a:gd name="connsiteX451" fmla="*/ 4754023 w 11831868"/>
              <a:gd name="connsiteY451" fmla="*/ 3036285 h 4557807"/>
              <a:gd name="connsiteX452" fmla="*/ 4779740 w 11831868"/>
              <a:gd name="connsiteY452" fmla="*/ 3024759 h 4557807"/>
              <a:gd name="connsiteX453" fmla="*/ 4838891 w 11831868"/>
              <a:gd name="connsiteY453" fmla="*/ 3028093 h 4557807"/>
              <a:gd name="connsiteX454" fmla="*/ 4813364 w 11831868"/>
              <a:gd name="connsiteY454" fmla="*/ 3039047 h 4557807"/>
              <a:gd name="connsiteX455" fmla="*/ 4676489 w 11831868"/>
              <a:gd name="connsiteY455" fmla="*/ 2793969 h 4557807"/>
              <a:gd name="connsiteX456" fmla="*/ 4705826 w 11831868"/>
              <a:gd name="connsiteY456" fmla="*/ 2798445 h 4557807"/>
              <a:gd name="connsiteX457" fmla="*/ 4714875 w 11831868"/>
              <a:gd name="connsiteY457" fmla="*/ 2804065 h 4557807"/>
              <a:gd name="connsiteX458" fmla="*/ 4684967 w 11831868"/>
              <a:gd name="connsiteY458" fmla="*/ 2799207 h 4557807"/>
              <a:gd name="connsiteX459" fmla="*/ 4676489 w 11831868"/>
              <a:gd name="connsiteY459" fmla="*/ 2793969 h 4557807"/>
              <a:gd name="connsiteX460" fmla="*/ 3863626 w 11831868"/>
              <a:gd name="connsiteY460" fmla="*/ 2574036 h 4557807"/>
              <a:gd name="connsiteX461" fmla="*/ 3911251 w 11831868"/>
              <a:gd name="connsiteY461" fmla="*/ 2583561 h 4557807"/>
              <a:gd name="connsiteX462" fmla="*/ 3889343 w 11831868"/>
              <a:gd name="connsiteY462" fmla="*/ 2587181 h 4557807"/>
              <a:gd name="connsiteX463" fmla="*/ 3841718 w 11831868"/>
              <a:gd name="connsiteY463" fmla="*/ 2577656 h 4557807"/>
              <a:gd name="connsiteX464" fmla="*/ 3863626 w 11831868"/>
              <a:gd name="connsiteY464" fmla="*/ 2574036 h 4557807"/>
              <a:gd name="connsiteX465" fmla="*/ 8239982 w 11831868"/>
              <a:gd name="connsiteY465" fmla="*/ 2412111 h 4557807"/>
              <a:gd name="connsiteX466" fmla="*/ 8252270 w 11831868"/>
              <a:gd name="connsiteY466" fmla="*/ 2438686 h 4557807"/>
              <a:gd name="connsiteX467" fmla="*/ 8189215 w 11831868"/>
              <a:gd name="connsiteY467" fmla="*/ 2448211 h 4557807"/>
              <a:gd name="connsiteX468" fmla="*/ 8176832 w 11831868"/>
              <a:gd name="connsiteY468" fmla="*/ 2421732 h 4557807"/>
              <a:gd name="connsiteX469" fmla="*/ 8239982 w 11831868"/>
              <a:gd name="connsiteY469" fmla="*/ 2412111 h 4557807"/>
              <a:gd name="connsiteX470" fmla="*/ 8125111 w 11831868"/>
              <a:gd name="connsiteY470" fmla="*/ 2493931 h 4557807"/>
              <a:gd name="connsiteX471" fmla="*/ 8138732 w 11831868"/>
              <a:gd name="connsiteY471" fmla="*/ 2518029 h 4557807"/>
              <a:gd name="connsiteX472" fmla="*/ 8075295 w 11831868"/>
              <a:gd name="connsiteY472" fmla="*/ 2529078 h 4557807"/>
              <a:gd name="connsiteX473" fmla="*/ 8061675 w 11831868"/>
              <a:gd name="connsiteY473" fmla="*/ 2504980 h 4557807"/>
              <a:gd name="connsiteX474" fmla="*/ 8125111 w 11831868"/>
              <a:gd name="connsiteY474" fmla="*/ 2494217 h 4557807"/>
              <a:gd name="connsiteX475" fmla="*/ 8191786 w 11831868"/>
              <a:gd name="connsiteY475" fmla="*/ 2596325 h 4557807"/>
              <a:gd name="connsiteX476" fmla="*/ 8207979 w 11831868"/>
              <a:gd name="connsiteY476" fmla="*/ 2616613 h 4557807"/>
              <a:gd name="connsiteX477" fmla="*/ 8143875 w 11831868"/>
              <a:gd name="connsiteY477" fmla="*/ 2626805 h 4557807"/>
              <a:gd name="connsiteX478" fmla="*/ 8127397 w 11831868"/>
              <a:gd name="connsiteY478" fmla="*/ 2606516 h 4557807"/>
              <a:gd name="connsiteX479" fmla="*/ 8191595 w 11831868"/>
              <a:gd name="connsiteY479" fmla="*/ 2596610 h 4557807"/>
              <a:gd name="connsiteX480" fmla="*/ 8409718 w 11831868"/>
              <a:gd name="connsiteY480" fmla="*/ 2450402 h 4557807"/>
              <a:gd name="connsiteX481" fmla="*/ 8423529 w 11831868"/>
              <a:gd name="connsiteY481" fmla="*/ 2475548 h 4557807"/>
              <a:gd name="connsiteX482" fmla="*/ 8360665 w 11831868"/>
              <a:gd name="connsiteY482" fmla="*/ 2483834 h 4557807"/>
              <a:gd name="connsiteX483" fmla="*/ 8347139 w 11831868"/>
              <a:gd name="connsiteY483" fmla="*/ 2459165 h 4557807"/>
              <a:gd name="connsiteX484" fmla="*/ 8409527 w 11831868"/>
              <a:gd name="connsiteY484" fmla="*/ 2450687 h 4557807"/>
              <a:gd name="connsiteX485" fmla="*/ 6592443 w 11831868"/>
              <a:gd name="connsiteY485" fmla="*/ 2840736 h 4557807"/>
              <a:gd name="connsiteX486" fmla="*/ 6569107 w 11831868"/>
              <a:gd name="connsiteY486" fmla="*/ 2845785 h 4557807"/>
              <a:gd name="connsiteX487" fmla="*/ 6518053 w 11831868"/>
              <a:gd name="connsiteY487" fmla="*/ 2846642 h 4557807"/>
              <a:gd name="connsiteX488" fmla="*/ 6541484 w 11831868"/>
              <a:gd name="connsiteY488" fmla="*/ 2841594 h 4557807"/>
              <a:gd name="connsiteX489" fmla="*/ 6592443 w 11831868"/>
              <a:gd name="connsiteY489" fmla="*/ 2840736 h 4557807"/>
              <a:gd name="connsiteX490" fmla="*/ 9013888 w 11831868"/>
              <a:gd name="connsiteY490" fmla="*/ 2514315 h 4557807"/>
              <a:gd name="connsiteX491" fmla="*/ 9030462 w 11831868"/>
              <a:gd name="connsiteY491" fmla="*/ 2536698 h 4557807"/>
              <a:gd name="connsiteX492" fmla="*/ 8971407 w 11831868"/>
              <a:gd name="connsiteY492" fmla="*/ 2538699 h 4557807"/>
              <a:gd name="connsiteX493" fmla="*/ 8954643 w 11831868"/>
              <a:gd name="connsiteY493" fmla="*/ 2516410 h 4557807"/>
              <a:gd name="connsiteX494" fmla="*/ 9013888 w 11831868"/>
              <a:gd name="connsiteY494" fmla="*/ 2514600 h 4557807"/>
              <a:gd name="connsiteX495" fmla="*/ 8083296 w 11831868"/>
              <a:gd name="connsiteY495" fmla="*/ 2664238 h 4557807"/>
              <a:gd name="connsiteX496" fmla="*/ 8100632 w 11831868"/>
              <a:gd name="connsiteY496" fmla="*/ 2682145 h 4557807"/>
              <a:gd name="connsiteX497" fmla="*/ 8035671 w 11831868"/>
              <a:gd name="connsiteY497" fmla="*/ 2693480 h 4557807"/>
              <a:gd name="connsiteX498" fmla="*/ 8018145 w 11831868"/>
              <a:gd name="connsiteY498" fmla="*/ 2675668 h 4557807"/>
              <a:gd name="connsiteX499" fmla="*/ 8083296 w 11831868"/>
              <a:gd name="connsiteY499" fmla="*/ 2664524 h 4557807"/>
              <a:gd name="connsiteX500" fmla="*/ 7975664 w 11831868"/>
              <a:gd name="connsiteY500" fmla="*/ 2729294 h 4557807"/>
              <a:gd name="connsiteX501" fmla="*/ 7994142 w 11831868"/>
              <a:gd name="connsiteY501" fmla="*/ 2744724 h 4557807"/>
              <a:gd name="connsiteX502" fmla="*/ 7927467 w 11831868"/>
              <a:gd name="connsiteY502" fmla="*/ 2757011 h 4557807"/>
              <a:gd name="connsiteX503" fmla="*/ 7908417 w 11831868"/>
              <a:gd name="connsiteY503" fmla="*/ 2741581 h 4557807"/>
              <a:gd name="connsiteX504" fmla="*/ 7975664 w 11831868"/>
              <a:gd name="connsiteY504" fmla="*/ 2729580 h 4557807"/>
              <a:gd name="connsiteX505" fmla="*/ 7898225 w 11831868"/>
              <a:gd name="connsiteY505" fmla="*/ 2648712 h 4557807"/>
              <a:gd name="connsiteX506" fmla="*/ 7914323 w 11831868"/>
              <a:gd name="connsiteY506" fmla="*/ 2667762 h 4557807"/>
              <a:gd name="connsiteX507" fmla="*/ 7848600 w 11831868"/>
              <a:gd name="connsiteY507" fmla="*/ 2680430 h 4557807"/>
              <a:gd name="connsiteX508" fmla="*/ 7832503 w 11831868"/>
              <a:gd name="connsiteY508" fmla="*/ 2661381 h 4557807"/>
              <a:gd name="connsiteX509" fmla="*/ 7898226 w 11831868"/>
              <a:gd name="connsiteY509" fmla="*/ 2648998 h 4557807"/>
              <a:gd name="connsiteX510" fmla="*/ 8011287 w 11831868"/>
              <a:gd name="connsiteY510" fmla="*/ 2572512 h 4557807"/>
              <a:gd name="connsiteX511" fmla="*/ 8026146 w 11831868"/>
              <a:gd name="connsiteY511" fmla="*/ 2594134 h 4557807"/>
              <a:gd name="connsiteX512" fmla="*/ 7961471 w 11831868"/>
              <a:gd name="connsiteY512" fmla="*/ 2606040 h 4557807"/>
              <a:gd name="connsiteX513" fmla="*/ 7946803 w 11831868"/>
              <a:gd name="connsiteY513" fmla="*/ 2584895 h 4557807"/>
              <a:gd name="connsiteX514" fmla="*/ 8011288 w 11831868"/>
              <a:gd name="connsiteY514" fmla="*/ 2573084 h 4557807"/>
              <a:gd name="connsiteX515" fmla="*/ 8683942 w 11831868"/>
              <a:gd name="connsiteY515" fmla="*/ 2420112 h 4557807"/>
              <a:gd name="connsiteX516" fmla="*/ 8698230 w 11831868"/>
              <a:gd name="connsiteY516" fmla="*/ 2446782 h 4557807"/>
              <a:gd name="connsiteX517" fmla="*/ 8636222 w 11831868"/>
              <a:gd name="connsiteY517" fmla="*/ 2452116 h 4557807"/>
              <a:gd name="connsiteX518" fmla="*/ 8622125 w 11831868"/>
              <a:gd name="connsiteY518" fmla="*/ 2425923 h 4557807"/>
              <a:gd name="connsiteX519" fmla="*/ 8683942 w 11831868"/>
              <a:gd name="connsiteY519" fmla="*/ 2420303 h 4557807"/>
              <a:gd name="connsiteX520" fmla="*/ 8788717 w 11831868"/>
              <a:gd name="connsiteY520" fmla="*/ 2349246 h 4557807"/>
              <a:gd name="connsiteX521" fmla="*/ 8801481 w 11831868"/>
              <a:gd name="connsiteY521" fmla="*/ 2377821 h 4557807"/>
              <a:gd name="connsiteX522" fmla="*/ 8740807 w 11831868"/>
              <a:gd name="connsiteY522" fmla="*/ 2381822 h 4557807"/>
              <a:gd name="connsiteX523" fmla="*/ 8728234 w 11831868"/>
              <a:gd name="connsiteY523" fmla="*/ 2353723 h 4557807"/>
              <a:gd name="connsiteX524" fmla="*/ 8788432 w 11831868"/>
              <a:gd name="connsiteY524" fmla="*/ 2349437 h 4557807"/>
              <a:gd name="connsiteX525" fmla="*/ 8849392 w 11831868"/>
              <a:gd name="connsiteY525" fmla="*/ 2466975 h 4557807"/>
              <a:gd name="connsiteX526" fmla="*/ 8865203 w 11831868"/>
              <a:gd name="connsiteY526" fmla="*/ 2491645 h 4557807"/>
              <a:gd name="connsiteX527" fmla="*/ 8803577 w 11831868"/>
              <a:gd name="connsiteY527" fmla="*/ 2495836 h 4557807"/>
              <a:gd name="connsiteX528" fmla="*/ 8787670 w 11831868"/>
              <a:gd name="connsiteY528" fmla="*/ 2470690 h 4557807"/>
              <a:gd name="connsiteX529" fmla="*/ 8849106 w 11831868"/>
              <a:gd name="connsiteY529" fmla="*/ 2467166 h 4557807"/>
              <a:gd name="connsiteX530" fmla="*/ 8750808 w 11831868"/>
              <a:gd name="connsiteY530" fmla="*/ 2527840 h 4557807"/>
              <a:gd name="connsiteX531" fmla="*/ 8767667 w 11831868"/>
              <a:gd name="connsiteY531" fmla="*/ 2550224 h 4557807"/>
              <a:gd name="connsiteX532" fmla="*/ 8704993 w 11831868"/>
              <a:gd name="connsiteY532" fmla="*/ 2555177 h 4557807"/>
              <a:gd name="connsiteX533" fmla="*/ 8687848 w 11831868"/>
              <a:gd name="connsiteY533" fmla="*/ 2532888 h 4557807"/>
              <a:gd name="connsiteX534" fmla="*/ 8750522 w 11831868"/>
              <a:gd name="connsiteY534" fmla="*/ 2528031 h 4557807"/>
              <a:gd name="connsiteX535" fmla="*/ 8948166 w 11831868"/>
              <a:gd name="connsiteY535" fmla="*/ 2404015 h 4557807"/>
              <a:gd name="connsiteX536" fmla="*/ 8962548 w 11831868"/>
              <a:gd name="connsiteY536" fmla="*/ 2431161 h 4557807"/>
              <a:gd name="connsiteX537" fmla="*/ 8902065 w 11831868"/>
              <a:gd name="connsiteY537" fmla="*/ 2433542 h 4557807"/>
              <a:gd name="connsiteX538" fmla="*/ 8887777 w 11831868"/>
              <a:gd name="connsiteY538" fmla="*/ 2406873 h 4557807"/>
              <a:gd name="connsiteX539" fmla="*/ 8947880 w 11831868"/>
              <a:gd name="connsiteY539" fmla="*/ 2404015 h 4557807"/>
              <a:gd name="connsiteX540" fmla="*/ 8920830 w 11831868"/>
              <a:gd name="connsiteY540" fmla="*/ 2567369 h 4557807"/>
              <a:gd name="connsiteX541" fmla="*/ 8938927 w 11831868"/>
              <a:gd name="connsiteY541" fmla="*/ 2587752 h 4557807"/>
              <a:gd name="connsiteX542" fmla="*/ 8878538 w 11831868"/>
              <a:gd name="connsiteY542" fmla="*/ 2590610 h 4557807"/>
              <a:gd name="connsiteX543" fmla="*/ 8860631 w 11831868"/>
              <a:gd name="connsiteY543" fmla="*/ 2570702 h 4557807"/>
              <a:gd name="connsiteX544" fmla="*/ 8920543 w 11831868"/>
              <a:gd name="connsiteY544" fmla="*/ 2567369 h 4557807"/>
              <a:gd name="connsiteX545" fmla="*/ 7863936 w 11831868"/>
              <a:gd name="connsiteY545" fmla="*/ 2788539 h 4557807"/>
              <a:gd name="connsiteX546" fmla="*/ 7859078 w 11831868"/>
              <a:gd name="connsiteY546" fmla="*/ 2791016 h 4557807"/>
              <a:gd name="connsiteX547" fmla="*/ 7867841 w 11831868"/>
              <a:gd name="connsiteY547" fmla="*/ 2791016 h 4557807"/>
              <a:gd name="connsiteX548" fmla="*/ 7893273 w 11831868"/>
              <a:gd name="connsiteY548" fmla="*/ 2798064 h 4557807"/>
              <a:gd name="connsiteX549" fmla="*/ 7901940 w 11831868"/>
              <a:gd name="connsiteY549" fmla="*/ 2796540 h 4557807"/>
              <a:gd name="connsiteX550" fmla="*/ 7955375 w 11831868"/>
              <a:gd name="connsiteY550" fmla="*/ 2790349 h 4557807"/>
              <a:gd name="connsiteX551" fmla="*/ 7929563 w 11831868"/>
              <a:gd name="connsiteY551" fmla="*/ 2797588 h 4557807"/>
              <a:gd name="connsiteX552" fmla="*/ 7889462 w 11831868"/>
              <a:gd name="connsiteY552" fmla="*/ 2802732 h 4557807"/>
              <a:gd name="connsiteX553" fmla="*/ 7887462 w 11831868"/>
              <a:gd name="connsiteY553" fmla="*/ 2804065 h 4557807"/>
              <a:gd name="connsiteX554" fmla="*/ 7820787 w 11831868"/>
              <a:gd name="connsiteY554" fmla="*/ 2816829 h 4557807"/>
              <a:gd name="connsiteX555" fmla="*/ 7801166 w 11831868"/>
              <a:gd name="connsiteY555" fmla="*/ 2803779 h 4557807"/>
              <a:gd name="connsiteX556" fmla="*/ 7817739 w 11831868"/>
              <a:gd name="connsiteY556" fmla="*/ 2797683 h 4557807"/>
              <a:gd name="connsiteX557" fmla="*/ 7785830 w 11831868"/>
              <a:gd name="connsiteY557" fmla="*/ 2800160 h 4557807"/>
              <a:gd name="connsiteX558" fmla="*/ 7811167 w 11831868"/>
              <a:gd name="connsiteY558" fmla="*/ 2794063 h 4557807"/>
              <a:gd name="connsiteX559" fmla="*/ 7863936 w 11831868"/>
              <a:gd name="connsiteY559" fmla="*/ 2788539 h 4557807"/>
              <a:gd name="connsiteX560" fmla="*/ 8519351 w 11831868"/>
              <a:gd name="connsiteY560" fmla="*/ 2374011 h 4557807"/>
              <a:gd name="connsiteX561" fmla="*/ 8531733 w 11831868"/>
              <a:gd name="connsiteY561" fmla="*/ 2401634 h 4557807"/>
              <a:gd name="connsiteX562" fmla="*/ 8470011 w 11831868"/>
              <a:gd name="connsiteY562" fmla="*/ 2409063 h 4557807"/>
              <a:gd name="connsiteX563" fmla="*/ 8457533 w 11831868"/>
              <a:gd name="connsiteY563" fmla="*/ 2381536 h 4557807"/>
              <a:gd name="connsiteX564" fmla="*/ 8519351 w 11831868"/>
              <a:gd name="connsiteY564" fmla="*/ 2374011 h 4557807"/>
              <a:gd name="connsiteX565" fmla="*/ 8579834 w 11831868"/>
              <a:gd name="connsiteY565" fmla="*/ 2489645 h 4557807"/>
              <a:gd name="connsiteX566" fmla="*/ 8595170 w 11831868"/>
              <a:gd name="connsiteY566" fmla="*/ 2513362 h 4557807"/>
              <a:gd name="connsiteX567" fmla="*/ 8532495 w 11831868"/>
              <a:gd name="connsiteY567" fmla="*/ 2519934 h 4557807"/>
              <a:gd name="connsiteX568" fmla="*/ 8517065 w 11831868"/>
              <a:gd name="connsiteY568" fmla="*/ 2496217 h 4557807"/>
              <a:gd name="connsiteX569" fmla="*/ 8579835 w 11831868"/>
              <a:gd name="connsiteY569" fmla="*/ 2489454 h 4557807"/>
              <a:gd name="connsiteX570" fmla="*/ 8475726 w 11831868"/>
              <a:gd name="connsiteY570" fmla="*/ 2556320 h 4557807"/>
              <a:gd name="connsiteX571" fmla="*/ 8492205 w 11831868"/>
              <a:gd name="connsiteY571" fmla="*/ 2577560 h 4557807"/>
              <a:gd name="connsiteX572" fmla="*/ 8429148 w 11831868"/>
              <a:gd name="connsiteY572" fmla="*/ 2585371 h 4557807"/>
              <a:gd name="connsiteX573" fmla="*/ 8412861 w 11831868"/>
              <a:gd name="connsiteY573" fmla="*/ 2564607 h 4557807"/>
              <a:gd name="connsiteX574" fmla="*/ 8475726 w 11831868"/>
              <a:gd name="connsiteY574" fmla="*/ 2555939 h 4557807"/>
              <a:gd name="connsiteX575" fmla="*/ 8651748 w 11831868"/>
              <a:gd name="connsiteY575" fmla="*/ 2587276 h 4557807"/>
              <a:gd name="connsiteX576" fmla="*/ 8669750 w 11831868"/>
              <a:gd name="connsiteY576" fmla="*/ 2607183 h 4557807"/>
              <a:gd name="connsiteX577" fmla="*/ 8606885 w 11831868"/>
              <a:gd name="connsiteY577" fmla="*/ 2613279 h 4557807"/>
              <a:gd name="connsiteX578" fmla="*/ 8589074 w 11831868"/>
              <a:gd name="connsiteY578" fmla="*/ 2594229 h 4557807"/>
              <a:gd name="connsiteX579" fmla="*/ 8651748 w 11831868"/>
              <a:gd name="connsiteY579" fmla="*/ 2586895 h 4557807"/>
              <a:gd name="connsiteX580" fmla="*/ 8300847 w 11831868"/>
              <a:gd name="connsiteY580" fmla="*/ 2525268 h 4557807"/>
              <a:gd name="connsiteX581" fmla="*/ 8315611 w 11831868"/>
              <a:gd name="connsiteY581" fmla="*/ 2547557 h 4557807"/>
              <a:gd name="connsiteX582" fmla="*/ 8252270 w 11831868"/>
              <a:gd name="connsiteY582" fmla="*/ 2557082 h 4557807"/>
              <a:gd name="connsiteX583" fmla="*/ 8237411 w 11831868"/>
              <a:gd name="connsiteY583" fmla="*/ 2534889 h 4557807"/>
              <a:gd name="connsiteX584" fmla="*/ 8300847 w 11831868"/>
              <a:gd name="connsiteY584" fmla="*/ 2525268 h 4557807"/>
              <a:gd name="connsiteX585" fmla="*/ 7786021 w 11831868"/>
              <a:gd name="connsiteY585" fmla="*/ 2720531 h 4557807"/>
              <a:gd name="connsiteX586" fmla="*/ 7803452 w 11831868"/>
              <a:gd name="connsiteY586" fmla="*/ 2737866 h 4557807"/>
              <a:gd name="connsiteX587" fmla="*/ 7736206 w 11831868"/>
              <a:gd name="connsiteY587" fmla="*/ 2751487 h 4557807"/>
              <a:gd name="connsiteX588" fmla="*/ 7718965 w 11831868"/>
              <a:gd name="connsiteY588" fmla="*/ 2734628 h 4557807"/>
              <a:gd name="connsiteX589" fmla="*/ 7785640 w 11831868"/>
              <a:gd name="connsiteY589" fmla="*/ 2720531 h 4557807"/>
              <a:gd name="connsiteX590" fmla="*/ 6925628 w 11831868"/>
              <a:gd name="connsiteY590" fmla="*/ 2788635 h 4557807"/>
              <a:gd name="connsiteX591" fmla="*/ 6903625 w 11831868"/>
              <a:gd name="connsiteY591" fmla="*/ 2791301 h 4557807"/>
              <a:gd name="connsiteX592" fmla="*/ 6855429 w 11831868"/>
              <a:gd name="connsiteY592" fmla="*/ 2792064 h 4557807"/>
              <a:gd name="connsiteX593" fmla="*/ 6877336 w 11831868"/>
              <a:gd name="connsiteY593" fmla="*/ 2789396 h 4557807"/>
              <a:gd name="connsiteX594" fmla="*/ 6925247 w 11831868"/>
              <a:gd name="connsiteY594" fmla="*/ 2788635 h 4557807"/>
              <a:gd name="connsiteX595" fmla="*/ 7054977 w 11831868"/>
              <a:gd name="connsiteY595" fmla="*/ 2840736 h 4557807"/>
              <a:gd name="connsiteX596" fmla="*/ 7030498 w 11831868"/>
              <a:gd name="connsiteY596" fmla="*/ 2846070 h 4557807"/>
              <a:gd name="connsiteX597" fmla="*/ 6978873 w 11831868"/>
              <a:gd name="connsiteY597" fmla="*/ 2849118 h 4557807"/>
              <a:gd name="connsiteX598" fmla="*/ 7002875 w 11831868"/>
              <a:gd name="connsiteY598" fmla="*/ 2843403 h 4557807"/>
              <a:gd name="connsiteX599" fmla="*/ 7054977 w 11831868"/>
              <a:gd name="connsiteY599" fmla="*/ 2840736 h 4557807"/>
              <a:gd name="connsiteX600" fmla="*/ 7025355 w 11831868"/>
              <a:gd name="connsiteY600" fmla="*/ 2794635 h 4557807"/>
              <a:gd name="connsiteX601" fmla="*/ 7002685 w 11831868"/>
              <a:gd name="connsiteY601" fmla="*/ 2797969 h 4557807"/>
              <a:gd name="connsiteX602" fmla="*/ 6953346 w 11831868"/>
              <a:gd name="connsiteY602" fmla="*/ 2798921 h 4557807"/>
              <a:gd name="connsiteX603" fmla="*/ 6976015 w 11831868"/>
              <a:gd name="connsiteY603" fmla="*/ 2796159 h 4557807"/>
              <a:gd name="connsiteX604" fmla="*/ 7025355 w 11831868"/>
              <a:gd name="connsiteY604" fmla="*/ 2794445 h 4557807"/>
              <a:gd name="connsiteX605" fmla="*/ 6857810 w 11831868"/>
              <a:gd name="connsiteY605" fmla="*/ 2820829 h 4557807"/>
              <a:gd name="connsiteX606" fmla="*/ 6834950 w 11831868"/>
              <a:gd name="connsiteY606" fmla="*/ 2825306 h 4557807"/>
              <a:gd name="connsiteX607" fmla="*/ 6784943 w 11831868"/>
              <a:gd name="connsiteY607" fmla="*/ 2826353 h 4557807"/>
              <a:gd name="connsiteX608" fmla="*/ 6807804 w 11831868"/>
              <a:gd name="connsiteY608" fmla="*/ 2821972 h 4557807"/>
              <a:gd name="connsiteX609" fmla="*/ 6857810 w 11831868"/>
              <a:gd name="connsiteY609" fmla="*/ 2820639 h 4557807"/>
              <a:gd name="connsiteX610" fmla="*/ 7083362 w 11831868"/>
              <a:gd name="connsiteY610" fmla="*/ 2905982 h 4557807"/>
              <a:gd name="connsiteX611" fmla="*/ 7057644 w 11831868"/>
              <a:gd name="connsiteY611" fmla="*/ 2913697 h 4557807"/>
              <a:gd name="connsiteX612" fmla="*/ 7002208 w 11831868"/>
              <a:gd name="connsiteY612" fmla="*/ 2918174 h 4557807"/>
              <a:gd name="connsiteX613" fmla="*/ 7027926 w 11831868"/>
              <a:gd name="connsiteY613" fmla="*/ 2910459 h 4557807"/>
              <a:gd name="connsiteX614" fmla="*/ 7083362 w 11831868"/>
              <a:gd name="connsiteY614" fmla="*/ 2905792 h 4557807"/>
              <a:gd name="connsiteX615" fmla="*/ 6791135 w 11831868"/>
              <a:gd name="connsiteY615" fmla="*/ 2869311 h 4557807"/>
              <a:gd name="connsiteX616" fmla="*/ 6766751 w 11831868"/>
              <a:gd name="connsiteY616" fmla="*/ 2875693 h 4557807"/>
              <a:gd name="connsiteX617" fmla="*/ 6713316 w 11831868"/>
              <a:gd name="connsiteY617" fmla="*/ 2877598 h 4557807"/>
              <a:gd name="connsiteX618" fmla="*/ 6738080 w 11831868"/>
              <a:gd name="connsiteY618" fmla="*/ 2871692 h 4557807"/>
              <a:gd name="connsiteX619" fmla="*/ 6791135 w 11831868"/>
              <a:gd name="connsiteY619" fmla="*/ 2869311 h 4557807"/>
              <a:gd name="connsiteX620" fmla="*/ 6692075 w 11831868"/>
              <a:gd name="connsiteY620" fmla="*/ 2855690 h 4557807"/>
              <a:gd name="connsiteX621" fmla="*/ 6668262 w 11831868"/>
              <a:gd name="connsiteY621" fmla="*/ 2861405 h 4557807"/>
              <a:gd name="connsiteX622" fmla="*/ 6615970 w 11831868"/>
              <a:gd name="connsiteY622" fmla="*/ 2862548 h 4557807"/>
              <a:gd name="connsiteX623" fmla="*/ 6639878 w 11831868"/>
              <a:gd name="connsiteY623" fmla="*/ 2856738 h 4557807"/>
              <a:gd name="connsiteX624" fmla="*/ 6692075 w 11831868"/>
              <a:gd name="connsiteY624" fmla="*/ 2855595 h 4557807"/>
              <a:gd name="connsiteX625" fmla="*/ 6658737 w 11831868"/>
              <a:gd name="connsiteY625" fmla="*/ 2800160 h 4557807"/>
              <a:gd name="connsiteX626" fmla="*/ 6636258 w 11831868"/>
              <a:gd name="connsiteY626" fmla="*/ 2802922 h 4557807"/>
              <a:gd name="connsiteX627" fmla="*/ 6586823 w 11831868"/>
              <a:gd name="connsiteY627" fmla="*/ 2802922 h 4557807"/>
              <a:gd name="connsiteX628" fmla="*/ 6609302 w 11831868"/>
              <a:gd name="connsiteY628" fmla="*/ 2800160 h 4557807"/>
              <a:gd name="connsiteX629" fmla="*/ 6658737 w 11831868"/>
              <a:gd name="connsiteY629" fmla="*/ 2800064 h 4557807"/>
              <a:gd name="connsiteX630" fmla="*/ 6759131 w 11831868"/>
              <a:gd name="connsiteY630" fmla="*/ 2810256 h 4557807"/>
              <a:gd name="connsiteX631" fmla="*/ 6736175 w 11831868"/>
              <a:gd name="connsiteY631" fmla="*/ 2814162 h 4557807"/>
              <a:gd name="connsiteX632" fmla="*/ 6685883 w 11831868"/>
              <a:gd name="connsiteY632" fmla="*/ 2814828 h 4557807"/>
              <a:gd name="connsiteX633" fmla="*/ 6708839 w 11831868"/>
              <a:gd name="connsiteY633" fmla="*/ 2810923 h 4557807"/>
              <a:gd name="connsiteX634" fmla="*/ 6759131 w 11831868"/>
              <a:gd name="connsiteY634" fmla="*/ 2810161 h 4557807"/>
              <a:gd name="connsiteX635" fmla="*/ 6956679 w 11831868"/>
              <a:gd name="connsiteY635" fmla="*/ 2830640 h 4557807"/>
              <a:gd name="connsiteX636" fmla="*/ 6933248 w 11831868"/>
              <a:gd name="connsiteY636" fmla="*/ 2835688 h 4557807"/>
              <a:gd name="connsiteX637" fmla="*/ 6882194 w 11831868"/>
              <a:gd name="connsiteY637" fmla="*/ 2837593 h 4557807"/>
              <a:gd name="connsiteX638" fmla="*/ 6905816 w 11831868"/>
              <a:gd name="connsiteY638" fmla="*/ 2833021 h 4557807"/>
              <a:gd name="connsiteX639" fmla="*/ 6956679 w 11831868"/>
              <a:gd name="connsiteY639" fmla="*/ 2830544 h 4557807"/>
              <a:gd name="connsiteX640" fmla="*/ 7099554 w 11831868"/>
              <a:gd name="connsiteY640" fmla="*/ 2853214 h 4557807"/>
              <a:gd name="connsiteX641" fmla="*/ 7151942 w 11831868"/>
              <a:gd name="connsiteY641" fmla="*/ 2849880 h 4557807"/>
              <a:gd name="connsiteX642" fmla="*/ 7127558 w 11831868"/>
              <a:gd name="connsiteY642" fmla="*/ 2855786 h 4557807"/>
              <a:gd name="connsiteX643" fmla="*/ 7075361 w 11831868"/>
              <a:gd name="connsiteY643" fmla="*/ 2859501 h 4557807"/>
              <a:gd name="connsiteX644" fmla="*/ 7099174 w 11831868"/>
              <a:gd name="connsiteY644" fmla="*/ 2853119 h 4557807"/>
              <a:gd name="connsiteX645" fmla="*/ 7595997 w 11831868"/>
              <a:gd name="connsiteY645" fmla="*/ 2711482 h 4557807"/>
              <a:gd name="connsiteX646" fmla="*/ 7612285 w 11831868"/>
              <a:gd name="connsiteY646" fmla="*/ 2730532 h 4557807"/>
              <a:gd name="connsiteX647" fmla="*/ 7544181 w 11831868"/>
              <a:gd name="connsiteY647" fmla="*/ 2745867 h 4557807"/>
              <a:gd name="connsiteX648" fmla="*/ 7527799 w 11831868"/>
              <a:gd name="connsiteY648" fmla="*/ 2726817 h 4557807"/>
              <a:gd name="connsiteX649" fmla="*/ 7595997 w 11831868"/>
              <a:gd name="connsiteY649" fmla="*/ 2711482 h 4557807"/>
              <a:gd name="connsiteX650" fmla="*/ 7677436 w 11831868"/>
              <a:gd name="connsiteY650" fmla="*/ 2784729 h 4557807"/>
              <a:gd name="connsiteX651" fmla="*/ 7653243 w 11831868"/>
              <a:gd name="connsiteY651" fmla="*/ 2789396 h 4557807"/>
              <a:gd name="connsiteX652" fmla="*/ 7602760 w 11831868"/>
              <a:gd name="connsiteY652" fmla="*/ 2793873 h 4557807"/>
              <a:gd name="connsiteX653" fmla="*/ 7626667 w 11831868"/>
              <a:gd name="connsiteY653" fmla="*/ 2788635 h 4557807"/>
              <a:gd name="connsiteX654" fmla="*/ 7677436 w 11831868"/>
              <a:gd name="connsiteY654" fmla="*/ 2784729 h 4557807"/>
              <a:gd name="connsiteX655" fmla="*/ 7713441 w 11831868"/>
              <a:gd name="connsiteY655" fmla="*/ 2632996 h 4557807"/>
              <a:gd name="connsiteX656" fmla="*/ 7728204 w 11831868"/>
              <a:gd name="connsiteY656" fmla="*/ 2653570 h 4557807"/>
              <a:gd name="connsiteX657" fmla="*/ 7661529 w 11831868"/>
              <a:gd name="connsiteY657" fmla="*/ 2667953 h 4557807"/>
              <a:gd name="connsiteX658" fmla="*/ 7646766 w 11831868"/>
              <a:gd name="connsiteY658" fmla="*/ 2647379 h 4557807"/>
              <a:gd name="connsiteX659" fmla="*/ 7713441 w 11831868"/>
              <a:gd name="connsiteY659" fmla="*/ 2632996 h 4557807"/>
              <a:gd name="connsiteX660" fmla="*/ 7532466 w 11831868"/>
              <a:gd name="connsiteY660" fmla="*/ 2786444 h 4557807"/>
              <a:gd name="connsiteX661" fmla="*/ 7583043 w 11831868"/>
              <a:gd name="connsiteY661" fmla="*/ 2783015 h 4557807"/>
              <a:gd name="connsiteX662" fmla="*/ 7559231 w 11831868"/>
              <a:gd name="connsiteY662" fmla="*/ 2787110 h 4557807"/>
              <a:gd name="connsiteX663" fmla="*/ 7508939 w 11831868"/>
              <a:gd name="connsiteY663" fmla="*/ 2791016 h 4557807"/>
              <a:gd name="connsiteX664" fmla="*/ 7532466 w 11831868"/>
              <a:gd name="connsiteY664" fmla="*/ 2786444 h 4557807"/>
              <a:gd name="connsiteX665" fmla="*/ 7269957 w 11831868"/>
              <a:gd name="connsiteY665" fmla="*/ 2925128 h 4557807"/>
              <a:gd name="connsiteX666" fmla="*/ 7274815 w 11831868"/>
              <a:gd name="connsiteY666" fmla="*/ 2925128 h 4557807"/>
              <a:gd name="connsiteX667" fmla="*/ 7272338 w 11831868"/>
              <a:gd name="connsiteY667" fmla="*/ 2928366 h 4557807"/>
              <a:gd name="connsiteX668" fmla="*/ 7266051 w 11831868"/>
              <a:gd name="connsiteY668" fmla="*/ 2934081 h 4557807"/>
              <a:gd name="connsiteX669" fmla="*/ 7196137 w 11831868"/>
              <a:gd name="connsiteY669" fmla="*/ 2950369 h 4557807"/>
              <a:gd name="connsiteX670" fmla="*/ 7177088 w 11831868"/>
              <a:gd name="connsiteY670" fmla="*/ 2939415 h 4557807"/>
              <a:gd name="connsiteX671" fmla="*/ 7247096 w 11831868"/>
              <a:gd name="connsiteY671" fmla="*/ 2923127 h 4557807"/>
              <a:gd name="connsiteX672" fmla="*/ 7269957 w 11831868"/>
              <a:gd name="connsiteY672" fmla="*/ 2925128 h 4557807"/>
              <a:gd name="connsiteX673" fmla="*/ 7184993 w 11831868"/>
              <a:gd name="connsiteY673" fmla="*/ 2863977 h 4557807"/>
              <a:gd name="connsiteX674" fmla="*/ 7194518 w 11831868"/>
              <a:gd name="connsiteY674" fmla="*/ 2862644 h 4557807"/>
              <a:gd name="connsiteX675" fmla="*/ 7247953 w 11831868"/>
              <a:gd name="connsiteY675" fmla="*/ 2858548 h 4557807"/>
              <a:gd name="connsiteX676" fmla="*/ 7222903 w 11831868"/>
              <a:gd name="connsiteY676" fmla="*/ 2865120 h 4557807"/>
              <a:gd name="connsiteX677" fmla="*/ 7188899 w 11831868"/>
              <a:gd name="connsiteY677" fmla="*/ 2868835 h 4557807"/>
              <a:gd name="connsiteX678" fmla="*/ 7181850 w 11831868"/>
              <a:gd name="connsiteY678" fmla="*/ 2876741 h 4557807"/>
              <a:gd name="connsiteX679" fmla="*/ 7110604 w 11831868"/>
              <a:gd name="connsiteY679" fmla="*/ 2893886 h 4557807"/>
              <a:gd name="connsiteX680" fmla="*/ 7093077 w 11831868"/>
              <a:gd name="connsiteY680" fmla="*/ 2879312 h 4557807"/>
              <a:gd name="connsiteX681" fmla="*/ 7164324 w 11831868"/>
              <a:gd name="connsiteY681" fmla="*/ 2861596 h 4557807"/>
              <a:gd name="connsiteX682" fmla="*/ 7184993 w 11831868"/>
              <a:gd name="connsiteY682" fmla="*/ 2863977 h 4557807"/>
              <a:gd name="connsiteX683" fmla="*/ 7508843 w 11831868"/>
              <a:gd name="connsiteY683" fmla="*/ 2822353 h 4557807"/>
              <a:gd name="connsiteX684" fmla="*/ 7484365 w 11831868"/>
              <a:gd name="connsiteY684" fmla="*/ 2828735 h 4557807"/>
              <a:gd name="connsiteX685" fmla="*/ 7431786 w 11831868"/>
              <a:gd name="connsiteY685" fmla="*/ 2833116 h 4557807"/>
              <a:gd name="connsiteX686" fmla="*/ 7456551 w 11831868"/>
              <a:gd name="connsiteY686" fmla="*/ 2826639 h 4557807"/>
              <a:gd name="connsiteX687" fmla="*/ 7509319 w 11831868"/>
              <a:gd name="connsiteY687" fmla="*/ 2822353 h 4557807"/>
              <a:gd name="connsiteX688" fmla="*/ 7288435 w 11831868"/>
              <a:gd name="connsiteY688" fmla="*/ 2871312 h 4557807"/>
              <a:gd name="connsiteX689" fmla="*/ 7299484 w 11831868"/>
              <a:gd name="connsiteY689" fmla="*/ 2869883 h 4557807"/>
              <a:gd name="connsiteX690" fmla="*/ 7361968 w 11831868"/>
              <a:gd name="connsiteY690" fmla="*/ 2856929 h 4557807"/>
              <a:gd name="connsiteX691" fmla="*/ 7380542 w 11831868"/>
              <a:gd name="connsiteY691" fmla="*/ 2870740 h 4557807"/>
              <a:gd name="connsiteX692" fmla="*/ 7311105 w 11831868"/>
              <a:gd name="connsiteY692" fmla="*/ 2886933 h 4557807"/>
              <a:gd name="connsiteX693" fmla="*/ 7286911 w 11831868"/>
              <a:gd name="connsiteY693" fmla="*/ 2877407 h 4557807"/>
              <a:gd name="connsiteX694" fmla="*/ 7263098 w 11831868"/>
              <a:gd name="connsiteY694" fmla="*/ 2878265 h 4557807"/>
              <a:gd name="connsiteX695" fmla="*/ 7288911 w 11831868"/>
              <a:gd name="connsiteY695" fmla="*/ 2871312 h 4557807"/>
              <a:gd name="connsiteX696" fmla="*/ 9147048 w 11831868"/>
              <a:gd name="connsiteY696" fmla="*/ 2763679 h 4557807"/>
              <a:gd name="connsiteX697" fmla="*/ 9201531 w 11831868"/>
              <a:gd name="connsiteY697" fmla="*/ 2762060 h 4557807"/>
              <a:gd name="connsiteX698" fmla="*/ 9224296 w 11831868"/>
              <a:gd name="connsiteY698" fmla="*/ 2769585 h 4557807"/>
              <a:gd name="connsiteX699" fmla="*/ 9169813 w 11831868"/>
              <a:gd name="connsiteY699" fmla="*/ 2771108 h 4557807"/>
              <a:gd name="connsiteX700" fmla="*/ 9147524 w 11831868"/>
              <a:gd name="connsiteY700" fmla="*/ 2763679 h 4557807"/>
              <a:gd name="connsiteX701" fmla="*/ 8321040 w 11831868"/>
              <a:gd name="connsiteY701" fmla="*/ 2909697 h 4557807"/>
              <a:gd name="connsiteX702" fmla="*/ 8256651 w 11831868"/>
              <a:gd name="connsiteY702" fmla="*/ 2919222 h 4557807"/>
              <a:gd name="connsiteX703" fmla="*/ 8230172 w 11831868"/>
              <a:gd name="connsiteY703" fmla="*/ 2919222 h 4557807"/>
              <a:gd name="connsiteX704" fmla="*/ 8294656 w 11831868"/>
              <a:gd name="connsiteY704" fmla="*/ 2909697 h 4557807"/>
              <a:gd name="connsiteX705" fmla="*/ 8321516 w 11831868"/>
              <a:gd name="connsiteY705" fmla="*/ 2909697 h 4557807"/>
              <a:gd name="connsiteX706" fmla="*/ 9147238 w 11831868"/>
              <a:gd name="connsiteY706" fmla="*/ 2789587 h 4557807"/>
              <a:gd name="connsiteX707" fmla="*/ 9091136 w 11831868"/>
              <a:gd name="connsiteY707" fmla="*/ 2792064 h 4557807"/>
              <a:gd name="connsiteX708" fmla="*/ 9067514 w 11831868"/>
              <a:gd name="connsiteY708" fmla="*/ 2786348 h 4557807"/>
              <a:gd name="connsiteX709" fmla="*/ 9123521 w 11831868"/>
              <a:gd name="connsiteY709" fmla="*/ 2783872 h 4557807"/>
              <a:gd name="connsiteX710" fmla="*/ 9147714 w 11831868"/>
              <a:gd name="connsiteY710" fmla="*/ 2789587 h 4557807"/>
              <a:gd name="connsiteX711" fmla="*/ 8824722 w 11831868"/>
              <a:gd name="connsiteY711" fmla="*/ 2823115 h 4557807"/>
              <a:gd name="connsiteX712" fmla="*/ 8880062 w 11831868"/>
              <a:gd name="connsiteY712" fmla="*/ 2815876 h 4557807"/>
              <a:gd name="connsiteX713" fmla="*/ 8852726 w 11831868"/>
              <a:gd name="connsiteY713" fmla="*/ 2823496 h 4557807"/>
              <a:gd name="connsiteX714" fmla="*/ 8797099 w 11831868"/>
              <a:gd name="connsiteY714" fmla="*/ 2830164 h 4557807"/>
              <a:gd name="connsiteX715" fmla="*/ 8824722 w 11831868"/>
              <a:gd name="connsiteY715" fmla="*/ 2823115 h 4557807"/>
              <a:gd name="connsiteX716" fmla="*/ 9213913 w 11831868"/>
              <a:gd name="connsiteY716" fmla="*/ 2810447 h 4557807"/>
              <a:gd name="connsiteX717" fmla="*/ 9189625 w 11831868"/>
              <a:gd name="connsiteY717" fmla="*/ 2808161 h 4557807"/>
              <a:gd name="connsiteX718" fmla="*/ 9242870 w 11831868"/>
              <a:gd name="connsiteY718" fmla="*/ 2805780 h 4557807"/>
              <a:gd name="connsiteX719" fmla="*/ 9267254 w 11831868"/>
              <a:gd name="connsiteY719" fmla="*/ 2808542 h 4557807"/>
              <a:gd name="connsiteX720" fmla="*/ 9213533 w 11831868"/>
              <a:gd name="connsiteY720" fmla="*/ 2810447 h 4557807"/>
              <a:gd name="connsiteX721" fmla="*/ 8911590 w 11831868"/>
              <a:gd name="connsiteY721" fmla="*/ 2839022 h 4557807"/>
              <a:gd name="connsiteX722" fmla="*/ 8854440 w 11831868"/>
              <a:gd name="connsiteY722" fmla="*/ 2844451 h 4557807"/>
              <a:gd name="connsiteX723" fmla="*/ 8828818 w 11831868"/>
              <a:gd name="connsiteY723" fmla="*/ 2843594 h 4557807"/>
              <a:gd name="connsiteX724" fmla="*/ 8885968 w 11831868"/>
              <a:gd name="connsiteY724" fmla="*/ 2838069 h 4557807"/>
              <a:gd name="connsiteX725" fmla="*/ 8911209 w 11831868"/>
              <a:gd name="connsiteY725" fmla="*/ 2839403 h 4557807"/>
              <a:gd name="connsiteX726" fmla="*/ 9624822 w 11831868"/>
              <a:gd name="connsiteY726" fmla="*/ 2736723 h 4557807"/>
              <a:gd name="connsiteX727" fmla="*/ 9578055 w 11831868"/>
              <a:gd name="connsiteY727" fmla="*/ 2732818 h 4557807"/>
              <a:gd name="connsiteX728" fmla="*/ 9558242 w 11831868"/>
              <a:gd name="connsiteY728" fmla="*/ 2721960 h 4557807"/>
              <a:gd name="connsiteX729" fmla="*/ 9605010 w 11831868"/>
              <a:gd name="connsiteY729" fmla="*/ 2725293 h 4557807"/>
              <a:gd name="connsiteX730" fmla="*/ 9624822 w 11831868"/>
              <a:gd name="connsiteY730" fmla="*/ 2736723 h 4557807"/>
              <a:gd name="connsiteX731" fmla="*/ 9483471 w 11831868"/>
              <a:gd name="connsiteY731" fmla="*/ 2769585 h 4557807"/>
              <a:gd name="connsiteX732" fmla="*/ 9434607 w 11831868"/>
              <a:gd name="connsiteY732" fmla="*/ 2768918 h 4557807"/>
              <a:gd name="connsiteX733" fmla="*/ 9412891 w 11831868"/>
              <a:gd name="connsiteY733" fmla="*/ 2761107 h 4557807"/>
              <a:gd name="connsiteX734" fmla="*/ 9462135 w 11831868"/>
              <a:gd name="connsiteY734" fmla="*/ 2762346 h 4557807"/>
              <a:gd name="connsiteX735" fmla="*/ 9483376 w 11831868"/>
              <a:gd name="connsiteY735" fmla="*/ 2769585 h 4557807"/>
              <a:gd name="connsiteX736" fmla="*/ 9554337 w 11831868"/>
              <a:gd name="connsiteY736" fmla="*/ 2753678 h 4557807"/>
              <a:gd name="connsiteX737" fmla="*/ 9506712 w 11831868"/>
              <a:gd name="connsiteY737" fmla="*/ 2751582 h 4557807"/>
              <a:gd name="connsiteX738" fmla="*/ 9486233 w 11831868"/>
              <a:gd name="connsiteY738" fmla="*/ 2742533 h 4557807"/>
              <a:gd name="connsiteX739" fmla="*/ 9533858 w 11831868"/>
              <a:gd name="connsiteY739" fmla="*/ 2744629 h 4557807"/>
              <a:gd name="connsiteX740" fmla="*/ 9554242 w 11831868"/>
              <a:gd name="connsiteY740" fmla="*/ 2753678 h 4557807"/>
              <a:gd name="connsiteX741" fmla="*/ 9340215 w 11831868"/>
              <a:gd name="connsiteY741" fmla="*/ 2796921 h 4557807"/>
              <a:gd name="connsiteX742" fmla="*/ 9287732 w 11831868"/>
              <a:gd name="connsiteY742" fmla="*/ 2798064 h 4557807"/>
              <a:gd name="connsiteX743" fmla="*/ 9264206 w 11831868"/>
              <a:gd name="connsiteY743" fmla="*/ 2793969 h 4557807"/>
              <a:gd name="connsiteX744" fmla="*/ 9316688 w 11831868"/>
              <a:gd name="connsiteY744" fmla="*/ 2792921 h 4557807"/>
              <a:gd name="connsiteX745" fmla="*/ 9340120 w 11831868"/>
              <a:gd name="connsiteY745" fmla="*/ 2796921 h 4557807"/>
              <a:gd name="connsiteX746" fmla="*/ 9412033 w 11831868"/>
              <a:gd name="connsiteY746" fmla="*/ 2784062 h 4557807"/>
              <a:gd name="connsiteX747" fmla="*/ 9361551 w 11831868"/>
              <a:gd name="connsiteY747" fmla="*/ 2784062 h 4557807"/>
              <a:gd name="connsiteX748" fmla="*/ 9339072 w 11831868"/>
              <a:gd name="connsiteY748" fmla="*/ 2778062 h 4557807"/>
              <a:gd name="connsiteX749" fmla="*/ 9389650 w 11831868"/>
              <a:gd name="connsiteY749" fmla="*/ 2778062 h 4557807"/>
              <a:gd name="connsiteX750" fmla="*/ 9411938 w 11831868"/>
              <a:gd name="connsiteY750" fmla="*/ 2784062 h 4557807"/>
              <a:gd name="connsiteX751" fmla="*/ 9080754 w 11831868"/>
              <a:gd name="connsiteY751" fmla="*/ 2823591 h 4557807"/>
              <a:gd name="connsiteX752" fmla="*/ 9026366 w 11831868"/>
              <a:gd name="connsiteY752" fmla="*/ 2829021 h 4557807"/>
              <a:gd name="connsiteX753" fmla="*/ 9053227 w 11831868"/>
              <a:gd name="connsiteY753" fmla="*/ 2823687 h 4557807"/>
              <a:gd name="connsiteX754" fmla="*/ 9107424 w 11831868"/>
              <a:gd name="connsiteY754" fmla="*/ 2818353 h 4557807"/>
              <a:gd name="connsiteX755" fmla="*/ 9080659 w 11831868"/>
              <a:gd name="connsiteY755" fmla="*/ 2823591 h 4557807"/>
              <a:gd name="connsiteX756" fmla="*/ 8391621 w 11831868"/>
              <a:gd name="connsiteY756" fmla="*/ 2901030 h 4557807"/>
              <a:gd name="connsiteX757" fmla="*/ 8330851 w 11831868"/>
              <a:gd name="connsiteY757" fmla="*/ 2909888 h 4557807"/>
              <a:gd name="connsiteX758" fmla="*/ 8359426 w 11831868"/>
              <a:gd name="connsiteY758" fmla="*/ 2903220 h 4557807"/>
              <a:gd name="connsiteX759" fmla="*/ 8420386 w 11831868"/>
              <a:gd name="connsiteY759" fmla="*/ 2894838 h 4557807"/>
              <a:gd name="connsiteX760" fmla="*/ 8391525 w 11831868"/>
              <a:gd name="connsiteY760" fmla="*/ 2901030 h 4557807"/>
              <a:gd name="connsiteX761" fmla="*/ 8414671 w 11831868"/>
              <a:gd name="connsiteY761" fmla="*/ 2871978 h 4557807"/>
              <a:gd name="connsiteX762" fmla="*/ 8398383 w 11831868"/>
              <a:gd name="connsiteY762" fmla="*/ 2873502 h 4557807"/>
              <a:gd name="connsiteX763" fmla="*/ 8407908 w 11831868"/>
              <a:gd name="connsiteY763" fmla="*/ 2869025 h 4557807"/>
              <a:gd name="connsiteX764" fmla="*/ 8410004 w 11831868"/>
              <a:gd name="connsiteY764" fmla="*/ 2868264 h 4557807"/>
              <a:gd name="connsiteX765" fmla="*/ 8439912 w 11831868"/>
              <a:gd name="connsiteY765" fmla="*/ 2862739 h 4557807"/>
              <a:gd name="connsiteX766" fmla="*/ 8486204 w 11831868"/>
              <a:gd name="connsiteY766" fmla="*/ 2856547 h 4557807"/>
              <a:gd name="connsiteX767" fmla="*/ 8483727 w 11831868"/>
              <a:gd name="connsiteY767" fmla="*/ 2859405 h 4557807"/>
              <a:gd name="connsiteX768" fmla="*/ 8498872 w 11831868"/>
              <a:gd name="connsiteY768" fmla="*/ 2862930 h 4557807"/>
              <a:gd name="connsiteX769" fmla="*/ 8435245 w 11831868"/>
              <a:gd name="connsiteY769" fmla="*/ 2871407 h 4557807"/>
              <a:gd name="connsiteX770" fmla="*/ 8414576 w 11831868"/>
              <a:gd name="connsiteY770" fmla="*/ 2871978 h 4557807"/>
              <a:gd name="connsiteX771" fmla="*/ 8246269 w 11831868"/>
              <a:gd name="connsiteY771" fmla="*/ 2914746 h 4557807"/>
              <a:gd name="connsiteX772" fmla="*/ 8274844 w 11831868"/>
              <a:gd name="connsiteY772" fmla="*/ 2907507 h 4557807"/>
              <a:gd name="connsiteX773" fmla="*/ 8335328 w 11831868"/>
              <a:gd name="connsiteY773" fmla="*/ 2898744 h 4557807"/>
              <a:gd name="connsiteX774" fmla="*/ 8306753 w 11831868"/>
              <a:gd name="connsiteY774" fmla="*/ 2905982 h 4557807"/>
              <a:gd name="connsiteX775" fmla="*/ 8246174 w 11831868"/>
              <a:gd name="connsiteY775" fmla="*/ 2914746 h 4557807"/>
              <a:gd name="connsiteX776" fmla="*/ 9046369 w 11831868"/>
              <a:gd name="connsiteY776" fmla="*/ 2339245 h 4557807"/>
              <a:gd name="connsiteX777" fmla="*/ 9059418 w 11831868"/>
              <a:gd name="connsiteY777" fmla="*/ 2368868 h 4557807"/>
              <a:gd name="connsiteX778" fmla="*/ 9000839 w 11831868"/>
              <a:gd name="connsiteY778" fmla="*/ 2369725 h 4557807"/>
              <a:gd name="connsiteX779" fmla="*/ 8988171 w 11831868"/>
              <a:gd name="connsiteY779" fmla="*/ 2340578 h 4557807"/>
              <a:gd name="connsiteX780" fmla="*/ 9046559 w 11831868"/>
              <a:gd name="connsiteY780" fmla="*/ 2339245 h 4557807"/>
              <a:gd name="connsiteX781" fmla="*/ 8702611 w 11831868"/>
              <a:gd name="connsiteY781" fmla="*/ 2859786 h 4557807"/>
              <a:gd name="connsiteX782" fmla="*/ 8643366 w 11831868"/>
              <a:gd name="connsiteY782" fmla="*/ 2867216 h 4557807"/>
              <a:gd name="connsiteX783" fmla="*/ 8671941 w 11831868"/>
              <a:gd name="connsiteY783" fmla="*/ 2861120 h 4557807"/>
              <a:gd name="connsiteX784" fmla="*/ 8731186 w 11831868"/>
              <a:gd name="connsiteY784" fmla="*/ 2853595 h 4557807"/>
              <a:gd name="connsiteX785" fmla="*/ 8702611 w 11831868"/>
              <a:gd name="connsiteY785" fmla="*/ 2859786 h 4557807"/>
              <a:gd name="connsiteX786" fmla="*/ 8789099 w 11831868"/>
              <a:gd name="connsiteY786" fmla="*/ 2830735 h 4557807"/>
              <a:gd name="connsiteX787" fmla="*/ 8728615 w 11831868"/>
              <a:gd name="connsiteY787" fmla="*/ 2836831 h 4557807"/>
              <a:gd name="connsiteX788" fmla="*/ 8703659 w 11831868"/>
              <a:gd name="connsiteY788" fmla="*/ 2833021 h 4557807"/>
              <a:gd name="connsiteX789" fmla="*/ 8764143 w 11831868"/>
              <a:gd name="connsiteY789" fmla="*/ 2826925 h 4557807"/>
              <a:gd name="connsiteX790" fmla="*/ 8789099 w 11831868"/>
              <a:gd name="connsiteY790" fmla="*/ 2830259 h 4557807"/>
              <a:gd name="connsiteX791" fmla="*/ 8718042 w 11831868"/>
              <a:gd name="connsiteY791" fmla="*/ 2829878 h 4557807"/>
              <a:gd name="connsiteX792" fmla="*/ 8745950 w 11831868"/>
              <a:gd name="connsiteY792" fmla="*/ 2822258 h 4557807"/>
              <a:gd name="connsiteX793" fmla="*/ 8801862 w 11831868"/>
              <a:gd name="connsiteY793" fmla="*/ 2814923 h 4557807"/>
              <a:gd name="connsiteX794" fmla="*/ 8773954 w 11831868"/>
              <a:gd name="connsiteY794" fmla="*/ 2822638 h 4557807"/>
              <a:gd name="connsiteX795" fmla="*/ 8718042 w 11831868"/>
              <a:gd name="connsiteY795" fmla="*/ 2829401 h 4557807"/>
              <a:gd name="connsiteX796" fmla="*/ 8563071 w 11831868"/>
              <a:gd name="connsiteY796" fmla="*/ 2870645 h 4557807"/>
              <a:gd name="connsiteX797" fmla="*/ 8591646 w 11831868"/>
              <a:gd name="connsiteY797" fmla="*/ 2863501 h 4557807"/>
              <a:gd name="connsiteX798" fmla="*/ 8620221 w 11831868"/>
              <a:gd name="connsiteY798" fmla="*/ 2859024 h 4557807"/>
              <a:gd name="connsiteX799" fmla="*/ 8619077 w 11831868"/>
              <a:gd name="connsiteY799" fmla="*/ 2856453 h 4557807"/>
              <a:gd name="connsiteX800" fmla="*/ 8680132 w 11831868"/>
              <a:gd name="connsiteY800" fmla="*/ 2849595 h 4557807"/>
              <a:gd name="connsiteX801" fmla="*/ 8705660 w 11831868"/>
              <a:gd name="connsiteY801" fmla="*/ 2851690 h 4557807"/>
              <a:gd name="connsiteX802" fmla="*/ 8646033 w 11831868"/>
              <a:gd name="connsiteY802" fmla="*/ 2858358 h 4557807"/>
              <a:gd name="connsiteX803" fmla="*/ 8622316 w 11831868"/>
              <a:gd name="connsiteY803" fmla="*/ 2862739 h 4557807"/>
              <a:gd name="connsiteX804" fmla="*/ 8563071 w 11831868"/>
              <a:gd name="connsiteY804" fmla="*/ 2870169 h 4557807"/>
              <a:gd name="connsiteX805" fmla="*/ 8621458 w 11831868"/>
              <a:gd name="connsiteY805" fmla="*/ 2870645 h 4557807"/>
              <a:gd name="connsiteX806" fmla="*/ 8559165 w 11831868"/>
              <a:gd name="connsiteY806" fmla="*/ 2878265 h 4557807"/>
              <a:gd name="connsiteX807" fmla="*/ 8532495 w 11831868"/>
              <a:gd name="connsiteY807" fmla="*/ 2878265 h 4557807"/>
              <a:gd name="connsiteX808" fmla="*/ 8594979 w 11831868"/>
              <a:gd name="connsiteY808" fmla="*/ 2870549 h 4557807"/>
              <a:gd name="connsiteX809" fmla="*/ 8621458 w 11831868"/>
              <a:gd name="connsiteY809" fmla="*/ 2869883 h 4557807"/>
              <a:gd name="connsiteX810" fmla="*/ 8509539 w 11831868"/>
              <a:gd name="connsiteY810" fmla="*/ 2865215 h 4557807"/>
              <a:gd name="connsiteX811" fmla="*/ 8568976 w 11831868"/>
              <a:gd name="connsiteY811" fmla="*/ 2857214 h 4557807"/>
              <a:gd name="connsiteX812" fmla="*/ 8540401 w 11831868"/>
              <a:gd name="connsiteY812" fmla="*/ 2865025 h 4557807"/>
              <a:gd name="connsiteX813" fmla="*/ 8481346 w 11831868"/>
              <a:gd name="connsiteY813" fmla="*/ 2873026 h 4557807"/>
              <a:gd name="connsiteX814" fmla="*/ 8509539 w 11831868"/>
              <a:gd name="connsiteY814" fmla="*/ 2864453 h 4557807"/>
              <a:gd name="connsiteX815" fmla="*/ 9309639 w 11831868"/>
              <a:gd name="connsiteY815" fmla="*/ 2626424 h 4557807"/>
              <a:gd name="connsiteX816" fmla="*/ 9291447 w 11831868"/>
              <a:gd name="connsiteY816" fmla="*/ 2608707 h 4557807"/>
              <a:gd name="connsiteX817" fmla="*/ 9343835 w 11831868"/>
              <a:gd name="connsiteY817" fmla="*/ 2610327 h 4557807"/>
              <a:gd name="connsiteX818" fmla="*/ 9362027 w 11831868"/>
              <a:gd name="connsiteY818" fmla="*/ 2628043 h 4557807"/>
              <a:gd name="connsiteX819" fmla="*/ 9309449 w 11831868"/>
              <a:gd name="connsiteY819" fmla="*/ 2625662 h 4557807"/>
              <a:gd name="connsiteX820" fmla="*/ 9300972 w 11831868"/>
              <a:gd name="connsiteY820" fmla="*/ 2748058 h 4557807"/>
              <a:gd name="connsiteX821" fmla="*/ 9247918 w 11831868"/>
              <a:gd name="connsiteY821" fmla="*/ 2748058 h 4557807"/>
              <a:gd name="connsiteX822" fmla="*/ 9226296 w 11831868"/>
              <a:gd name="connsiteY822" fmla="*/ 2738533 h 4557807"/>
              <a:gd name="connsiteX823" fmla="*/ 9279350 w 11831868"/>
              <a:gd name="connsiteY823" fmla="*/ 2738533 h 4557807"/>
              <a:gd name="connsiteX824" fmla="*/ 9300972 w 11831868"/>
              <a:gd name="connsiteY824" fmla="*/ 2748058 h 4557807"/>
              <a:gd name="connsiteX825" fmla="*/ 9207722 w 11831868"/>
              <a:gd name="connsiteY825" fmla="*/ 2646045 h 4557807"/>
              <a:gd name="connsiteX826" fmla="*/ 9261634 w 11831868"/>
              <a:gd name="connsiteY826" fmla="*/ 2646045 h 4557807"/>
              <a:gd name="connsiteX827" fmla="*/ 9281160 w 11831868"/>
              <a:gd name="connsiteY827" fmla="*/ 2661857 h 4557807"/>
              <a:gd name="connsiteX828" fmla="*/ 9226772 w 11831868"/>
              <a:gd name="connsiteY828" fmla="*/ 2661190 h 4557807"/>
              <a:gd name="connsiteX829" fmla="*/ 9208008 w 11831868"/>
              <a:gd name="connsiteY829" fmla="*/ 2646045 h 4557807"/>
              <a:gd name="connsiteX830" fmla="*/ 9265729 w 11831868"/>
              <a:gd name="connsiteY830" fmla="*/ 2515553 h 4557807"/>
              <a:gd name="connsiteX831" fmla="*/ 9281922 w 11831868"/>
              <a:gd name="connsiteY831" fmla="*/ 2537460 h 4557807"/>
              <a:gd name="connsiteX832" fmla="*/ 9227153 w 11831868"/>
              <a:gd name="connsiteY832" fmla="*/ 2536317 h 4557807"/>
              <a:gd name="connsiteX833" fmla="*/ 9210961 w 11831868"/>
              <a:gd name="connsiteY833" fmla="*/ 2513933 h 4557807"/>
              <a:gd name="connsiteX834" fmla="*/ 9266015 w 11831868"/>
              <a:gd name="connsiteY834" fmla="*/ 2515553 h 4557807"/>
              <a:gd name="connsiteX835" fmla="*/ 9352597 w 11831868"/>
              <a:gd name="connsiteY835" fmla="*/ 2466880 h 4557807"/>
              <a:gd name="connsiteX836" fmla="*/ 9367266 w 11831868"/>
              <a:gd name="connsiteY836" fmla="*/ 2490692 h 4557807"/>
              <a:gd name="connsiteX837" fmla="*/ 9314783 w 11831868"/>
              <a:gd name="connsiteY837" fmla="*/ 2488025 h 4557807"/>
              <a:gd name="connsiteX838" fmla="*/ 9300114 w 11831868"/>
              <a:gd name="connsiteY838" fmla="*/ 2464213 h 4557807"/>
              <a:gd name="connsiteX839" fmla="*/ 9352883 w 11831868"/>
              <a:gd name="connsiteY839" fmla="*/ 2466880 h 4557807"/>
              <a:gd name="connsiteX840" fmla="*/ 9376791 w 11831868"/>
              <a:gd name="connsiteY840" fmla="*/ 2724055 h 4557807"/>
              <a:gd name="connsiteX841" fmla="*/ 9325261 w 11831868"/>
              <a:gd name="connsiteY841" fmla="*/ 2722817 h 4557807"/>
              <a:gd name="connsiteX842" fmla="*/ 9304972 w 11831868"/>
              <a:gd name="connsiteY842" fmla="*/ 2712149 h 4557807"/>
              <a:gd name="connsiteX843" fmla="*/ 9356217 w 11831868"/>
              <a:gd name="connsiteY843" fmla="*/ 2712815 h 4557807"/>
              <a:gd name="connsiteX844" fmla="*/ 9377172 w 11831868"/>
              <a:gd name="connsiteY844" fmla="*/ 2724531 h 4557807"/>
              <a:gd name="connsiteX845" fmla="*/ 9390793 w 11831868"/>
              <a:gd name="connsiteY845" fmla="*/ 2586895 h 4557807"/>
              <a:gd name="connsiteX846" fmla="*/ 9373648 w 11831868"/>
              <a:gd name="connsiteY846" fmla="*/ 2567274 h 4557807"/>
              <a:gd name="connsiteX847" fmla="*/ 9425083 w 11831868"/>
              <a:gd name="connsiteY847" fmla="*/ 2570798 h 4557807"/>
              <a:gd name="connsiteX848" fmla="*/ 9442037 w 11831868"/>
              <a:gd name="connsiteY848" fmla="*/ 2590324 h 4557807"/>
              <a:gd name="connsiteX849" fmla="*/ 9391079 w 11831868"/>
              <a:gd name="connsiteY849" fmla="*/ 2587371 h 4557807"/>
              <a:gd name="connsiteX850" fmla="*/ 9199436 w 11831868"/>
              <a:gd name="connsiteY850" fmla="*/ 2402872 h 4557807"/>
              <a:gd name="connsiteX851" fmla="*/ 9213056 w 11831868"/>
              <a:gd name="connsiteY851" fmla="*/ 2429066 h 4557807"/>
              <a:gd name="connsiteX852" fmla="*/ 9157430 w 11831868"/>
              <a:gd name="connsiteY852" fmla="*/ 2428208 h 4557807"/>
              <a:gd name="connsiteX853" fmla="*/ 9143810 w 11831868"/>
              <a:gd name="connsiteY853" fmla="*/ 2402015 h 4557807"/>
              <a:gd name="connsiteX854" fmla="*/ 9199721 w 11831868"/>
              <a:gd name="connsiteY854" fmla="*/ 2403348 h 4557807"/>
              <a:gd name="connsiteX855" fmla="*/ 9106948 w 11831868"/>
              <a:gd name="connsiteY855" fmla="*/ 2459736 h 4557807"/>
              <a:gd name="connsiteX856" fmla="*/ 9122378 w 11831868"/>
              <a:gd name="connsiteY856" fmla="*/ 2484596 h 4557807"/>
              <a:gd name="connsiteX857" fmla="*/ 9064276 w 11831868"/>
              <a:gd name="connsiteY857" fmla="*/ 2484596 h 4557807"/>
              <a:gd name="connsiteX858" fmla="*/ 9048655 w 11831868"/>
              <a:gd name="connsiteY858" fmla="*/ 2459832 h 4557807"/>
              <a:gd name="connsiteX859" fmla="*/ 9106948 w 11831868"/>
              <a:gd name="connsiteY859" fmla="*/ 2459736 h 4557807"/>
              <a:gd name="connsiteX860" fmla="*/ 9453372 w 11831868"/>
              <a:gd name="connsiteY860" fmla="*/ 2699385 h 4557807"/>
              <a:gd name="connsiteX861" fmla="*/ 9403080 w 11831868"/>
              <a:gd name="connsiteY861" fmla="*/ 2697385 h 4557807"/>
              <a:gd name="connsiteX862" fmla="*/ 9384030 w 11831868"/>
              <a:gd name="connsiteY862" fmla="*/ 2684336 h 4557807"/>
              <a:gd name="connsiteX863" fmla="*/ 9434131 w 11831868"/>
              <a:gd name="connsiteY863" fmla="*/ 2685860 h 4557807"/>
              <a:gd name="connsiteX864" fmla="*/ 9453372 w 11831868"/>
              <a:gd name="connsiteY864" fmla="*/ 2699385 h 4557807"/>
              <a:gd name="connsiteX865" fmla="*/ 9586722 w 11831868"/>
              <a:gd name="connsiteY865" fmla="*/ 2488978 h 4557807"/>
              <a:gd name="connsiteX866" fmla="*/ 9600629 w 11831868"/>
              <a:gd name="connsiteY866" fmla="*/ 2511933 h 4557807"/>
              <a:gd name="connsiteX867" fmla="*/ 9554337 w 11831868"/>
              <a:gd name="connsiteY867" fmla="*/ 2506314 h 4557807"/>
              <a:gd name="connsiteX868" fmla="*/ 9540716 w 11831868"/>
              <a:gd name="connsiteY868" fmla="*/ 2483834 h 4557807"/>
              <a:gd name="connsiteX869" fmla="*/ 9586722 w 11831868"/>
              <a:gd name="connsiteY869" fmla="*/ 2488978 h 4557807"/>
              <a:gd name="connsiteX870" fmla="*/ 9585008 w 11831868"/>
              <a:gd name="connsiteY870" fmla="*/ 2626805 h 4557807"/>
              <a:gd name="connsiteX871" fmla="*/ 9602248 w 11831868"/>
              <a:gd name="connsiteY871" fmla="*/ 2643664 h 4557807"/>
              <a:gd name="connsiteX872" fmla="*/ 9554623 w 11831868"/>
              <a:gd name="connsiteY872" fmla="*/ 2639282 h 4557807"/>
              <a:gd name="connsiteX873" fmla="*/ 9537383 w 11831868"/>
              <a:gd name="connsiteY873" fmla="*/ 2622518 h 4557807"/>
              <a:gd name="connsiteX874" fmla="*/ 9585293 w 11831868"/>
              <a:gd name="connsiteY874" fmla="*/ 2626805 h 4557807"/>
              <a:gd name="connsiteX875" fmla="*/ 9614630 w 11831868"/>
              <a:gd name="connsiteY875" fmla="*/ 2588705 h 4557807"/>
              <a:gd name="connsiteX876" fmla="*/ 9660160 w 11831868"/>
              <a:gd name="connsiteY876" fmla="*/ 2594515 h 4557807"/>
              <a:gd name="connsiteX877" fmla="*/ 9676257 w 11831868"/>
              <a:gd name="connsiteY877" fmla="*/ 2613565 h 4557807"/>
              <a:gd name="connsiteX878" fmla="*/ 9630727 w 11831868"/>
              <a:gd name="connsiteY878" fmla="*/ 2607755 h 4557807"/>
              <a:gd name="connsiteX879" fmla="*/ 9615297 w 11831868"/>
              <a:gd name="connsiteY879" fmla="*/ 2588990 h 4557807"/>
              <a:gd name="connsiteX880" fmla="*/ 9667685 w 11831868"/>
              <a:gd name="connsiteY880" fmla="*/ 2445830 h 4557807"/>
              <a:gd name="connsiteX881" fmla="*/ 9679781 w 11831868"/>
              <a:gd name="connsiteY881" fmla="*/ 2469737 h 4557807"/>
              <a:gd name="connsiteX882" fmla="*/ 9635871 w 11831868"/>
              <a:gd name="connsiteY882" fmla="*/ 2463070 h 4557807"/>
              <a:gd name="connsiteX883" fmla="*/ 9623679 w 11831868"/>
              <a:gd name="connsiteY883" fmla="*/ 2439257 h 4557807"/>
              <a:gd name="connsiteX884" fmla="*/ 9667971 w 11831868"/>
              <a:gd name="connsiteY884" fmla="*/ 2445925 h 4557807"/>
              <a:gd name="connsiteX885" fmla="*/ 9509188 w 11831868"/>
              <a:gd name="connsiteY885" fmla="*/ 2657285 h 4557807"/>
              <a:gd name="connsiteX886" fmla="*/ 9527477 w 11831868"/>
              <a:gd name="connsiteY886" fmla="*/ 2672239 h 4557807"/>
              <a:gd name="connsiteX887" fmla="*/ 9478709 w 11831868"/>
              <a:gd name="connsiteY887" fmla="*/ 2668715 h 4557807"/>
              <a:gd name="connsiteX888" fmla="*/ 9460325 w 11831868"/>
              <a:gd name="connsiteY888" fmla="*/ 2653760 h 4557807"/>
              <a:gd name="connsiteX889" fmla="*/ 9509474 w 11831868"/>
              <a:gd name="connsiteY889" fmla="*/ 2657380 h 4557807"/>
              <a:gd name="connsiteX890" fmla="*/ 9419844 w 11831868"/>
              <a:gd name="connsiteY890" fmla="*/ 1896047 h 4557807"/>
              <a:gd name="connsiteX891" fmla="*/ 9422416 w 11831868"/>
              <a:gd name="connsiteY891" fmla="*/ 1928432 h 4557807"/>
              <a:gd name="connsiteX892" fmla="*/ 9380792 w 11831868"/>
              <a:gd name="connsiteY892" fmla="*/ 1924526 h 4557807"/>
              <a:gd name="connsiteX893" fmla="*/ 9377743 w 11831868"/>
              <a:gd name="connsiteY893" fmla="*/ 1891665 h 4557807"/>
              <a:gd name="connsiteX894" fmla="*/ 9420130 w 11831868"/>
              <a:gd name="connsiteY894" fmla="*/ 1896142 h 4557807"/>
              <a:gd name="connsiteX895" fmla="*/ 9384792 w 11831868"/>
              <a:gd name="connsiteY895" fmla="*/ 2285619 h 4557807"/>
              <a:gd name="connsiteX896" fmla="*/ 9395174 w 11831868"/>
              <a:gd name="connsiteY896" fmla="*/ 2314194 h 4557807"/>
              <a:gd name="connsiteX897" fmla="*/ 9345454 w 11831868"/>
              <a:gd name="connsiteY897" fmla="*/ 2310384 h 4557807"/>
              <a:gd name="connsiteX898" fmla="*/ 9335262 w 11831868"/>
              <a:gd name="connsiteY898" fmla="*/ 2281809 h 4557807"/>
              <a:gd name="connsiteX899" fmla="*/ 9385078 w 11831868"/>
              <a:gd name="connsiteY899" fmla="*/ 2285715 h 4557807"/>
              <a:gd name="connsiteX900" fmla="*/ 9506236 w 11831868"/>
              <a:gd name="connsiteY900" fmla="*/ 2530698 h 4557807"/>
              <a:gd name="connsiteX901" fmla="*/ 9521476 w 11831868"/>
              <a:gd name="connsiteY901" fmla="*/ 2551748 h 4557807"/>
              <a:gd name="connsiteX902" fmla="*/ 9472613 w 11831868"/>
              <a:gd name="connsiteY902" fmla="*/ 2547842 h 4557807"/>
              <a:gd name="connsiteX903" fmla="*/ 9456992 w 11831868"/>
              <a:gd name="connsiteY903" fmla="*/ 2526316 h 4557807"/>
              <a:gd name="connsiteX904" fmla="*/ 9506522 w 11831868"/>
              <a:gd name="connsiteY904" fmla="*/ 2530793 h 4557807"/>
              <a:gd name="connsiteX905" fmla="*/ 9448514 w 11831868"/>
              <a:gd name="connsiteY905" fmla="*/ 2100739 h 4557807"/>
              <a:gd name="connsiteX906" fmla="*/ 9402699 w 11831868"/>
              <a:gd name="connsiteY906" fmla="*/ 2096072 h 4557807"/>
              <a:gd name="connsiteX907" fmla="*/ 9396698 w 11831868"/>
              <a:gd name="connsiteY907" fmla="*/ 2063306 h 4557807"/>
              <a:gd name="connsiteX908" fmla="*/ 9442513 w 11831868"/>
              <a:gd name="connsiteY908" fmla="*/ 2067973 h 4557807"/>
              <a:gd name="connsiteX909" fmla="*/ 9448800 w 11831868"/>
              <a:gd name="connsiteY909" fmla="*/ 2100834 h 4557807"/>
              <a:gd name="connsiteX910" fmla="*/ 9452134 w 11831868"/>
              <a:gd name="connsiteY910" fmla="*/ 2442401 h 4557807"/>
              <a:gd name="connsiteX911" fmla="*/ 9402794 w 11831868"/>
              <a:gd name="connsiteY911" fmla="*/ 2438019 h 4557807"/>
              <a:gd name="connsiteX912" fmla="*/ 9389840 w 11831868"/>
              <a:gd name="connsiteY912" fmla="*/ 2413254 h 4557807"/>
              <a:gd name="connsiteX913" fmla="*/ 9439085 w 11831868"/>
              <a:gd name="connsiteY913" fmla="*/ 2417159 h 4557807"/>
              <a:gd name="connsiteX914" fmla="*/ 9452420 w 11831868"/>
              <a:gd name="connsiteY914" fmla="*/ 2442496 h 4557807"/>
              <a:gd name="connsiteX915" fmla="*/ 8372189 w 11831868"/>
              <a:gd name="connsiteY915" fmla="*/ 2619566 h 4557807"/>
              <a:gd name="connsiteX916" fmla="*/ 8389811 w 11831868"/>
              <a:gd name="connsiteY916" fmla="*/ 2638616 h 4557807"/>
              <a:gd name="connsiteX917" fmla="*/ 8326089 w 11831868"/>
              <a:gd name="connsiteY917" fmla="*/ 2647665 h 4557807"/>
              <a:gd name="connsiteX918" fmla="*/ 8308277 w 11831868"/>
              <a:gd name="connsiteY918" fmla="*/ 2628615 h 4557807"/>
              <a:gd name="connsiteX919" fmla="*/ 8372190 w 11831868"/>
              <a:gd name="connsiteY919" fmla="*/ 2619566 h 4557807"/>
              <a:gd name="connsiteX920" fmla="*/ 8259985 w 11831868"/>
              <a:gd name="connsiteY920" fmla="*/ 2227326 h 4557807"/>
              <a:gd name="connsiteX921" fmla="*/ 8252175 w 11831868"/>
              <a:gd name="connsiteY921" fmla="*/ 2196084 h 4557807"/>
              <a:gd name="connsiteX922" fmla="*/ 8312182 w 11831868"/>
              <a:gd name="connsiteY922" fmla="*/ 2186559 h 4557807"/>
              <a:gd name="connsiteX923" fmla="*/ 8320088 w 11831868"/>
              <a:gd name="connsiteY923" fmla="*/ 2218468 h 4557807"/>
              <a:gd name="connsiteX924" fmla="*/ 8259985 w 11831868"/>
              <a:gd name="connsiteY924" fmla="*/ 2227326 h 4557807"/>
              <a:gd name="connsiteX925" fmla="*/ 7973664 w 11831868"/>
              <a:gd name="connsiteY925" fmla="*/ 2278761 h 4557807"/>
              <a:gd name="connsiteX926" fmla="*/ 7965567 w 11831868"/>
              <a:gd name="connsiteY926" fmla="*/ 2247424 h 4557807"/>
              <a:gd name="connsiteX927" fmla="*/ 8027480 w 11831868"/>
              <a:gd name="connsiteY927" fmla="*/ 2235041 h 4557807"/>
              <a:gd name="connsiteX928" fmla="*/ 8035481 w 11831868"/>
              <a:gd name="connsiteY928" fmla="*/ 2266379 h 4557807"/>
              <a:gd name="connsiteX929" fmla="*/ 7973664 w 11831868"/>
              <a:gd name="connsiteY929" fmla="*/ 2278761 h 4557807"/>
              <a:gd name="connsiteX930" fmla="*/ 8100822 w 11831868"/>
              <a:gd name="connsiteY930" fmla="*/ 2175986 h 4557807"/>
              <a:gd name="connsiteX931" fmla="*/ 8094536 w 11831868"/>
              <a:gd name="connsiteY931" fmla="*/ 2143792 h 4557807"/>
              <a:gd name="connsiteX932" fmla="*/ 8154163 w 11831868"/>
              <a:gd name="connsiteY932" fmla="*/ 2133029 h 4557807"/>
              <a:gd name="connsiteX933" fmla="*/ 8160640 w 11831868"/>
              <a:gd name="connsiteY933" fmla="*/ 2165699 h 4557807"/>
              <a:gd name="connsiteX934" fmla="*/ 8100822 w 11831868"/>
              <a:gd name="connsiteY934" fmla="*/ 2175986 h 4557807"/>
              <a:gd name="connsiteX935" fmla="*/ 8229505 w 11831868"/>
              <a:gd name="connsiteY935" fmla="*/ 2071211 h 4557807"/>
              <a:gd name="connsiteX936" fmla="*/ 8224552 w 11831868"/>
              <a:gd name="connsiteY936" fmla="*/ 2037683 h 4557807"/>
              <a:gd name="connsiteX937" fmla="*/ 8281702 w 11831868"/>
              <a:gd name="connsiteY937" fmla="*/ 2028158 h 4557807"/>
              <a:gd name="connsiteX938" fmla="*/ 8286464 w 11831868"/>
              <a:gd name="connsiteY938" fmla="*/ 2061782 h 4557807"/>
              <a:gd name="connsiteX939" fmla="*/ 8229410 w 11831868"/>
              <a:gd name="connsiteY939" fmla="*/ 2071116 h 4557807"/>
              <a:gd name="connsiteX940" fmla="*/ 8138922 w 11831868"/>
              <a:gd name="connsiteY940" fmla="*/ 2321909 h 4557807"/>
              <a:gd name="connsiteX941" fmla="*/ 8129397 w 11831868"/>
              <a:gd name="connsiteY941" fmla="*/ 2292096 h 4557807"/>
              <a:gd name="connsiteX942" fmla="*/ 8191310 w 11831868"/>
              <a:gd name="connsiteY942" fmla="*/ 2281333 h 4557807"/>
              <a:gd name="connsiteX943" fmla="*/ 8200835 w 11831868"/>
              <a:gd name="connsiteY943" fmla="*/ 2311718 h 4557807"/>
              <a:gd name="connsiteX944" fmla="*/ 8138922 w 11831868"/>
              <a:gd name="connsiteY944" fmla="*/ 2321909 h 4557807"/>
              <a:gd name="connsiteX945" fmla="*/ 8081772 w 11831868"/>
              <a:gd name="connsiteY945" fmla="*/ 2402015 h 4557807"/>
              <a:gd name="connsiteX946" fmla="*/ 8018526 w 11831868"/>
              <a:gd name="connsiteY946" fmla="*/ 2413540 h 4557807"/>
              <a:gd name="connsiteX947" fmla="*/ 8007667 w 11831868"/>
              <a:gd name="connsiteY947" fmla="*/ 2385632 h 4557807"/>
              <a:gd name="connsiteX948" fmla="*/ 8070914 w 11831868"/>
              <a:gd name="connsiteY948" fmla="*/ 2374011 h 4557807"/>
              <a:gd name="connsiteX949" fmla="*/ 8081772 w 11831868"/>
              <a:gd name="connsiteY949" fmla="*/ 2402015 h 4557807"/>
              <a:gd name="connsiteX950" fmla="*/ 7722680 w 11831868"/>
              <a:gd name="connsiteY950" fmla="*/ 2474024 h 4557807"/>
              <a:gd name="connsiteX951" fmla="*/ 7711916 w 11831868"/>
              <a:gd name="connsiteY951" fmla="*/ 2447163 h 4557807"/>
              <a:gd name="connsiteX952" fmla="*/ 7776496 w 11831868"/>
              <a:gd name="connsiteY952" fmla="*/ 2433161 h 4557807"/>
              <a:gd name="connsiteX953" fmla="*/ 7787450 w 11831868"/>
              <a:gd name="connsiteY953" fmla="*/ 2460022 h 4557807"/>
              <a:gd name="connsiteX954" fmla="*/ 7722680 w 11831868"/>
              <a:gd name="connsiteY954" fmla="*/ 2474024 h 4557807"/>
              <a:gd name="connsiteX955" fmla="*/ 7962710 w 11831868"/>
              <a:gd name="connsiteY955" fmla="*/ 2488978 h 4557807"/>
              <a:gd name="connsiteX956" fmla="*/ 7898797 w 11831868"/>
              <a:gd name="connsiteY956" fmla="*/ 2501741 h 4557807"/>
              <a:gd name="connsiteX957" fmla="*/ 7886510 w 11831868"/>
              <a:gd name="connsiteY957" fmla="*/ 2476310 h 4557807"/>
              <a:gd name="connsiteX958" fmla="*/ 7950613 w 11831868"/>
              <a:gd name="connsiteY958" fmla="*/ 2463451 h 4557807"/>
              <a:gd name="connsiteX959" fmla="*/ 7962710 w 11831868"/>
              <a:gd name="connsiteY959" fmla="*/ 2488978 h 4557807"/>
              <a:gd name="connsiteX960" fmla="*/ 7598665 w 11831868"/>
              <a:gd name="connsiteY960" fmla="*/ 2566511 h 4557807"/>
              <a:gd name="connsiteX961" fmla="*/ 7586377 w 11831868"/>
              <a:gd name="connsiteY961" fmla="*/ 2542127 h 4557807"/>
              <a:gd name="connsiteX962" fmla="*/ 7652385 w 11831868"/>
              <a:gd name="connsiteY962" fmla="*/ 2526697 h 4557807"/>
              <a:gd name="connsiteX963" fmla="*/ 7664767 w 11831868"/>
              <a:gd name="connsiteY963" fmla="*/ 2551557 h 4557807"/>
              <a:gd name="connsiteX964" fmla="*/ 7598664 w 11831868"/>
              <a:gd name="connsiteY964" fmla="*/ 2566512 h 4557807"/>
              <a:gd name="connsiteX965" fmla="*/ 7847648 w 11831868"/>
              <a:gd name="connsiteY965" fmla="*/ 2378107 h 4557807"/>
              <a:gd name="connsiteX966" fmla="*/ 7838123 w 11831868"/>
              <a:gd name="connsiteY966" fmla="*/ 2348865 h 4557807"/>
              <a:gd name="connsiteX967" fmla="*/ 7901750 w 11831868"/>
              <a:gd name="connsiteY967" fmla="*/ 2335625 h 4557807"/>
              <a:gd name="connsiteX968" fmla="*/ 7911275 w 11831868"/>
              <a:gd name="connsiteY968" fmla="*/ 2364867 h 4557807"/>
              <a:gd name="connsiteX969" fmla="*/ 7847648 w 11831868"/>
              <a:gd name="connsiteY969" fmla="*/ 2378107 h 4557807"/>
              <a:gd name="connsiteX970" fmla="*/ 7845076 w 11831868"/>
              <a:gd name="connsiteY970" fmla="*/ 2572989 h 4557807"/>
              <a:gd name="connsiteX971" fmla="*/ 7779830 w 11831868"/>
              <a:gd name="connsiteY971" fmla="*/ 2586609 h 4557807"/>
              <a:gd name="connsiteX972" fmla="*/ 7766209 w 11831868"/>
              <a:gd name="connsiteY972" fmla="*/ 2563559 h 4557807"/>
              <a:gd name="connsiteX973" fmla="*/ 7831550 w 11831868"/>
              <a:gd name="connsiteY973" fmla="*/ 2549938 h 4557807"/>
              <a:gd name="connsiteX974" fmla="*/ 7845076 w 11831868"/>
              <a:gd name="connsiteY974" fmla="*/ 2572989 h 4557807"/>
              <a:gd name="connsiteX975" fmla="*/ 8654701 w 11831868"/>
              <a:gd name="connsiteY975" fmla="*/ 2099406 h 4557807"/>
              <a:gd name="connsiteX976" fmla="*/ 8648700 w 11831868"/>
              <a:gd name="connsiteY976" fmla="*/ 2066639 h 4557807"/>
              <a:gd name="connsiteX977" fmla="*/ 8703374 w 11831868"/>
              <a:gd name="connsiteY977" fmla="*/ 2061782 h 4557807"/>
              <a:gd name="connsiteX978" fmla="*/ 8709564 w 11831868"/>
              <a:gd name="connsiteY978" fmla="*/ 2095024 h 4557807"/>
              <a:gd name="connsiteX979" fmla="*/ 8654320 w 11831868"/>
              <a:gd name="connsiteY979" fmla="*/ 2099405 h 4557807"/>
              <a:gd name="connsiteX980" fmla="*/ 8640794 w 11831868"/>
              <a:gd name="connsiteY980" fmla="*/ 2324767 h 4557807"/>
              <a:gd name="connsiteX981" fmla="*/ 8580406 w 11831868"/>
              <a:gd name="connsiteY981" fmla="*/ 2330387 h 4557807"/>
              <a:gd name="connsiteX982" fmla="*/ 8569452 w 11831868"/>
              <a:gd name="connsiteY982" fmla="*/ 2300859 h 4557807"/>
              <a:gd name="connsiteX983" fmla="*/ 8629555 w 11831868"/>
              <a:gd name="connsiteY983" fmla="*/ 2294763 h 4557807"/>
              <a:gd name="connsiteX984" fmla="*/ 8640413 w 11831868"/>
              <a:gd name="connsiteY984" fmla="*/ 2324767 h 4557807"/>
              <a:gd name="connsiteX985" fmla="*/ 8507444 w 11831868"/>
              <a:gd name="connsiteY985" fmla="*/ 2031397 h 4557807"/>
              <a:gd name="connsiteX986" fmla="*/ 8502777 w 11831868"/>
              <a:gd name="connsiteY986" fmla="*/ 1998345 h 4557807"/>
              <a:gd name="connsiteX987" fmla="*/ 8556403 w 11831868"/>
              <a:gd name="connsiteY987" fmla="*/ 1992059 h 4557807"/>
              <a:gd name="connsiteX988" fmla="*/ 8560879 w 11831868"/>
              <a:gd name="connsiteY988" fmla="*/ 2025206 h 4557807"/>
              <a:gd name="connsiteX989" fmla="*/ 8506777 w 11831868"/>
              <a:gd name="connsiteY989" fmla="*/ 2031111 h 4557807"/>
              <a:gd name="connsiteX990" fmla="*/ 8623554 w 11831868"/>
              <a:gd name="connsiteY990" fmla="*/ 1744314 h 4557807"/>
              <a:gd name="connsiteX991" fmla="*/ 8622983 w 11831868"/>
              <a:gd name="connsiteY991" fmla="*/ 1711452 h 4557807"/>
              <a:gd name="connsiteX992" fmla="*/ 8668322 w 11831868"/>
              <a:gd name="connsiteY992" fmla="*/ 1707547 h 4557807"/>
              <a:gd name="connsiteX993" fmla="*/ 8674479 w 11831868"/>
              <a:gd name="connsiteY993" fmla="*/ 1733775 h 4557807"/>
              <a:gd name="connsiteX994" fmla="*/ 8668322 w 11831868"/>
              <a:gd name="connsiteY994" fmla="*/ 1739932 h 4557807"/>
              <a:gd name="connsiteX995" fmla="*/ 8622887 w 11831868"/>
              <a:gd name="connsiteY995" fmla="*/ 1744313 h 4557807"/>
              <a:gd name="connsiteX996" fmla="*/ 8366379 w 11831868"/>
              <a:gd name="connsiteY996" fmla="*/ 2356390 h 4557807"/>
              <a:gd name="connsiteX997" fmla="*/ 8304753 w 11831868"/>
              <a:gd name="connsiteY997" fmla="*/ 2365915 h 4557807"/>
              <a:gd name="connsiteX998" fmla="*/ 8293513 w 11831868"/>
              <a:gd name="connsiteY998" fmla="*/ 2337340 h 4557807"/>
              <a:gd name="connsiteX999" fmla="*/ 8355616 w 11831868"/>
              <a:gd name="connsiteY999" fmla="*/ 2328672 h 4557807"/>
              <a:gd name="connsiteX1000" fmla="*/ 8365903 w 11831868"/>
              <a:gd name="connsiteY1000" fmla="*/ 2356390 h 4557807"/>
              <a:gd name="connsiteX1001" fmla="*/ 8631936 w 11831868"/>
              <a:gd name="connsiteY1001" fmla="*/ 1930718 h 4557807"/>
              <a:gd name="connsiteX1002" fmla="*/ 8620689 w 11831868"/>
              <a:gd name="connsiteY1002" fmla="*/ 1907129 h 4557807"/>
              <a:gd name="connsiteX1003" fmla="*/ 8628888 w 11831868"/>
              <a:gd name="connsiteY1003" fmla="*/ 1897285 h 4557807"/>
              <a:gd name="connsiteX1004" fmla="*/ 8679370 w 11831868"/>
              <a:gd name="connsiteY1004" fmla="*/ 1892808 h 4557807"/>
              <a:gd name="connsiteX1005" fmla="*/ 8689094 w 11831868"/>
              <a:gd name="connsiteY1005" fmla="*/ 1917933 h 4557807"/>
              <a:gd name="connsiteX1006" fmla="*/ 8681847 w 11831868"/>
              <a:gd name="connsiteY1006" fmla="*/ 1926336 h 4557807"/>
              <a:gd name="connsiteX1007" fmla="*/ 8631460 w 11831868"/>
              <a:gd name="connsiteY1007" fmla="*/ 1930718 h 4557807"/>
              <a:gd name="connsiteX1008" fmla="*/ 8383143 w 11831868"/>
              <a:gd name="connsiteY1008" fmla="*/ 2130743 h 4557807"/>
              <a:gd name="connsiteX1009" fmla="*/ 8376857 w 11831868"/>
              <a:gd name="connsiteY1009" fmla="*/ 2098072 h 4557807"/>
              <a:gd name="connsiteX1010" fmla="*/ 8434006 w 11831868"/>
              <a:gd name="connsiteY1010" fmla="*/ 2090452 h 4557807"/>
              <a:gd name="connsiteX1011" fmla="*/ 8440388 w 11831868"/>
              <a:gd name="connsiteY1011" fmla="*/ 2123123 h 4557807"/>
              <a:gd name="connsiteX1012" fmla="*/ 8382667 w 11831868"/>
              <a:gd name="connsiteY1012" fmla="*/ 2130362 h 4557807"/>
              <a:gd name="connsiteX1013" fmla="*/ 8359998 w 11831868"/>
              <a:gd name="connsiteY1013" fmla="*/ 1963674 h 4557807"/>
              <a:gd name="connsiteX1014" fmla="*/ 8356759 w 11831868"/>
              <a:gd name="connsiteY1014" fmla="*/ 1930337 h 4557807"/>
              <a:gd name="connsiteX1015" fmla="*/ 8409337 w 11831868"/>
              <a:gd name="connsiteY1015" fmla="*/ 1923288 h 4557807"/>
              <a:gd name="connsiteX1016" fmla="*/ 8412575 w 11831868"/>
              <a:gd name="connsiteY1016" fmla="*/ 1956626 h 4557807"/>
              <a:gd name="connsiteX1017" fmla="*/ 8359521 w 11831868"/>
              <a:gd name="connsiteY1017" fmla="*/ 1963293 h 4557807"/>
              <a:gd name="connsiteX1018" fmla="*/ 8491156 w 11831868"/>
              <a:gd name="connsiteY1018" fmla="*/ 1855184 h 4557807"/>
              <a:gd name="connsiteX1019" fmla="*/ 8489156 w 11831868"/>
              <a:gd name="connsiteY1019" fmla="*/ 1821466 h 4557807"/>
              <a:gd name="connsiteX1020" fmla="*/ 8538210 w 11831868"/>
              <a:gd name="connsiteY1020" fmla="*/ 1815751 h 4557807"/>
              <a:gd name="connsiteX1021" fmla="*/ 8540115 w 11831868"/>
              <a:gd name="connsiteY1021" fmla="*/ 1849374 h 4557807"/>
              <a:gd name="connsiteX1022" fmla="*/ 8490680 w 11831868"/>
              <a:gd name="connsiteY1022" fmla="*/ 1854804 h 4557807"/>
              <a:gd name="connsiteX1023" fmla="*/ 8480393 w 11831868"/>
              <a:gd name="connsiteY1023" fmla="*/ 2271903 h 4557807"/>
              <a:gd name="connsiteX1024" fmla="*/ 8420481 w 11831868"/>
              <a:gd name="connsiteY1024" fmla="*/ 2279523 h 4557807"/>
              <a:gd name="connsiteX1025" fmla="*/ 8410956 w 11831868"/>
              <a:gd name="connsiteY1025" fmla="*/ 2248662 h 4557807"/>
              <a:gd name="connsiteX1026" fmla="*/ 8471154 w 11831868"/>
              <a:gd name="connsiteY1026" fmla="*/ 2240947 h 4557807"/>
              <a:gd name="connsiteX1027" fmla="*/ 8479917 w 11831868"/>
              <a:gd name="connsiteY1027" fmla="*/ 2271522 h 4557807"/>
              <a:gd name="connsiteX1028" fmla="*/ 8537543 w 11831868"/>
              <a:gd name="connsiteY1028" fmla="*/ 2190845 h 4557807"/>
              <a:gd name="connsiteX1029" fmla="*/ 8529638 w 11831868"/>
              <a:gd name="connsiteY1029" fmla="*/ 2158460 h 4557807"/>
              <a:gd name="connsiteX1030" fmla="*/ 8586788 w 11831868"/>
              <a:gd name="connsiteY1030" fmla="*/ 2152460 h 4557807"/>
              <a:gd name="connsiteX1031" fmla="*/ 8594788 w 11831868"/>
              <a:gd name="connsiteY1031" fmla="*/ 2184845 h 4557807"/>
              <a:gd name="connsiteX1032" fmla="*/ 8536781 w 11831868"/>
              <a:gd name="connsiteY1032" fmla="*/ 2190465 h 4557807"/>
              <a:gd name="connsiteX1033" fmla="*/ 6821139 w 11831868"/>
              <a:gd name="connsiteY1033" fmla="*/ 2775013 h 4557807"/>
              <a:gd name="connsiteX1034" fmla="*/ 6858381 w 11831868"/>
              <a:gd name="connsiteY1034" fmla="*/ 2775871 h 4557807"/>
              <a:gd name="connsiteX1035" fmla="*/ 6841236 w 11831868"/>
              <a:gd name="connsiteY1035" fmla="*/ 2775871 h 4557807"/>
              <a:gd name="connsiteX1036" fmla="*/ 6821139 w 11831868"/>
              <a:gd name="connsiteY1036" fmla="*/ 2775013 h 4557807"/>
              <a:gd name="connsiteX1037" fmla="*/ 6802755 w 11831868"/>
              <a:gd name="connsiteY1037" fmla="*/ 2784538 h 4557807"/>
              <a:gd name="connsiteX1038" fmla="*/ 6755130 w 11831868"/>
              <a:gd name="connsiteY1038" fmla="*/ 2784538 h 4557807"/>
              <a:gd name="connsiteX1039" fmla="*/ 6776466 w 11831868"/>
              <a:gd name="connsiteY1039" fmla="*/ 2782539 h 4557807"/>
              <a:gd name="connsiteX1040" fmla="*/ 6824091 w 11831868"/>
              <a:gd name="connsiteY1040" fmla="*/ 2782539 h 4557807"/>
              <a:gd name="connsiteX1041" fmla="*/ 6802755 w 11831868"/>
              <a:gd name="connsiteY1041" fmla="*/ 2785015 h 4557807"/>
              <a:gd name="connsiteX1042" fmla="*/ 6886289 w 11831868"/>
              <a:gd name="connsiteY1042" fmla="*/ 2775585 h 4557807"/>
              <a:gd name="connsiteX1043" fmla="*/ 6886289 w 11831868"/>
              <a:gd name="connsiteY1043" fmla="*/ 2775585 h 4557807"/>
              <a:gd name="connsiteX1044" fmla="*/ 6922770 w 11831868"/>
              <a:gd name="connsiteY1044" fmla="*/ 2776252 h 4557807"/>
              <a:gd name="connsiteX1045" fmla="*/ 6943439 w 11831868"/>
              <a:gd name="connsiteY1045" fmla="*/ 2776252 h 4557807"/>
              <a:gd name="connsiteX1046" fmla="*/ 6985254 w 11831868"/>
              <a:gd name="connsiteY1046" fmla="*/ 2776252 h 4557807"/>
              <a:gd name="connsiteX1047" fmla="*/ 6969062 w 11831868"/>
              <a:gd name="connsiteY1047" fmla="*/ 2776252 h 4557807"/>
              <a:gd name="connsiteX1048" fmla="*/ 6922770 w 11831868"/>
              <a:gd name="connsiteY1048" fmla="*/ 2776728 h 4557807"/>
              <a:gd name="connsiteX1049" fmla="*/ 6866382 w 11831868"/>
              <a:gd name="connsiteY1049" fmla="*/ 2775490 h 4557807"/>
              <a:gd name="connsiteX1050" fmla="*/ 6866382 w 11831868"/>
              <a:gd name="connsiteY1050" fmla="*/ 2775490 h 4557807"/>
              <a:gd name="connsiteX1051" fmla="*/ 6782372 w 11831868"/>
              <a:gd name="connsiteY1051" fmla="*/ 2775490 h 4557807"/>
              <a:gd name="connsiteX1052" fmla="*/ 6737700 w 11831868"/>
              <a:gd name="connsiteY1052" fmla="*/ 2774442 h 4557807"/>
              <a:gd name="connsiteX1053" fmla="*/ 6717983 w 11831868"/>
              <a:gd name="connsiteY1053" fmla="*/ 2773299 h 4557807"/>
              <a:gd name="connsiteX1054" fmla="*/ 6762655 w 11831868"/>
              <a:gd name="connsiteY1054" fmla="*/ 2774347 h 4557807"/>
              <a:gd name="connsiteX1055" fmla="*/ 6782372 w 11831868"/>
              <a:gd name="connsiteY1055" fmla="*/ 2775871 h 4557807"/>
              <a:gd name="connsiteX1056" fmla="*/ 6450521 w 11831868"/>
              <a:gd name="connsiteY1056" fmla="*/ 2764536 h 4557807"/>
              <a:gd name="connsiteX1057" fmla="*/ 6469571 w 11831868"/>
              <a:gd name="connsiteY1057" fmla="*/ 2764536 h 4557807"/>
              <a:gd name="connsiteX1058" fmla="*/ 6514624 w 11831868"/>
              <a:gd name="connsiteY1058" fmla="*/ 2766537 h 4557807"/>
              <a:gd name="connsiteX1059" fmla="*/ 6495574 w 11831868"/>
              <a:gd name="connsiteY1059" fmla="*/ 2766537 h 4557807"/>
              <a:gd name="connsiteX1060" fmla="*/ 6450521 w 11831868"/>
              <a:gd name="connsiteY1060" fmla="*/ 2764536 h 4557807"/>
              <a:gd name="connsiteX1061" fmla="*/ 6515100 w 11831868"/>
              <a:gd name="connsiteY1061" fmla="*/ 2767013 h 4557807"/>
              <a:gd name="connsiteX1062" fmla="*/ 6515100 w 11831868"/>
              <a:gd name="connsiteY1062" fmla="*/ 2767013 h 4557807"/>
              <a:gd name="connsiteX1063" fmla="*/ 6701409 w 11831868"/>
              <a:gd name="connsiteY1063" fmla="*/ 2778538 h 4557807"/>
              <a:gd name="connsiteX1064" fmla="*/ 6654356 w 11831868"/>
              <a:gd name="connsiteY1064" fmla="*/ 2777966 h 4557807"/>
              <a:gd name="connsiteX1065" fmla="*/ 6675501 w 11831868"/>
              <a:gd name="connsiteY1065" fmla="*/ 2777205 h 4557807"/>
              <a:gd name="connsiteX1066" fmla="*/ 6722459 w 11831868"/>
              <a:gd name="connsiteY1066" fmla="*/ 2777776 h 4557807"/>
              <a:gd name="connsiteX1067" fmla="*/ 6701409 w 11831868"/>
              <a:gd name="connsiteY1067" fmla="*/ 2778348 h 4557807"/>
              <a:gd name="connsiteX1068" fmla="*/ 6633305 w 11831868"/>
              <a:gd name="connsiteY1068" fmla="*/ 2774442 h 4557807"/>
              <a:gd name="connsiteX1069" fmla="*/ 6612160 w 11831868"/>
              <a:gd name="connsiteY1069" fmla="*/ 2772632 h 4557807"/>
              <a:gd name="connsiteX1070" fmla="*/ 6598920 w 11831868"/>
              <a:gd name="connsiteY1070" fmla="*/ 2772632 h 4557807"/>
              <a:gd name="connsiteX1071" fmla="*/ 6553010 w 11831868"/>
              <a:gd name="connsiteY1071" fmla="*/ 2771204 h 4557807"/>
              <a:gd name="connsiteX1072" fmla="*/ 6573583 w 11831868"/>
              <a:gd name="connsiteY1072" fmla="*/ 2771204 h 4557807"/>
              <a:gd name="connsiteX1073" fmla="*/ 6619209 w 11831868"/>
              <a:gd name="connsiteY1073" fmla="*/ 2772061 h 4557807"/>
              <a:gd name="connsiteX1074" fmla="*/ 6614446 w 11831868"/>
              <a:gd name="connsiteY1074" fmla="*/ 2772632 h 4557807"/>
              <a:gd name="connsiteX1075" fmla="*/ 6657880 w 11831868"/>
              <a:gd name="connsiteY1075" fmla="*/ 2774442 h 4557807"/>
              <a:gd name="connsiteX1076" fmla="*/ 6676930 w 11831868"/>
              <a:gd name="connsiteY1076" fmla="*/ 2775776 h 4557807"/>
              <a:gd name="connsiteX1077" fmla="*/ 6633305 w 11831868"/>
              <a:gd name="connsiteY1077" fmla="*/ 2774061 h 4557807"/>
              <a:gd name="connsiteX1078" fmla="*/ 7100697 w 11831868"/>
              <a:gd name="connsiteY1078" fmla="*/ 2804065 h 4557807"/>
              <a:gd name="connsiteX1079" fmla="*/ 7051834 w 11831868"/>
              <a:gd name="connsiteY1079" fmla="*/ 2805970 h 4557807"/>
              <a:gd name="connsiteX1080" fmla="*/ 7074313 w 11831868"/>
              <a:gd name="connsiteY1080" fmla="*/ 2802160 h 4557807"/>
              <a:gd name="connsiteX1081" fmla="*/ 7123176 w 11831868"/>
              <a:gd name="connsiteY1081" fmla="*/ 2800255 h 4557807"/>
              <a:gd name="connsiteX1082" fmla="*/ 7100697 w 11831868"/>
              <a:gd name="connsiteY1082" fmla="*/ 2804065 h 4557807"/>
              <a:gd name="connsiteX1083" fmla="*/ 6985064 w 11831868"/>
              <a:gd name="connsiteY1083" fmla="*/ 2776728 h 4557807"/>
              <a:gd name="connsiteX1084" fmla="*/ 6989541 w 11831868"/>
              <a:gd name="connsiteY1084" fmla="*/ 2776728 h 4557807"/>
              <a:gd name="connsiteX1085" fmla="*/ 7389209 w 11831868"/>
              <a:gd name="connsiteY1085" fmla="*/ 2780253 h 4557807"/>
              <a:gd name="connsiteX1086" fmla="*/ 7366730 w 11831868"/>
              <a:gd name="connsiteY1086" fmla="*/ 2782919 h 4557807"/>
              <a:gd name="connsiteX1087" fmla="*/ 7318439 w 11831868"/>
              <a:gd name="connsiteY1087" fmla="*/ 2785301 h 4557807"/>
              <a:gd name="connsiteX1088" fmla="*/ 7341013 w 11831868"/>
              <a:gd name="connsiteY1088" fmla="*/ 2782634 h 4557807"/>
              <a:gd name="connsiteX1089" fmla="*/ 7389400 w 11831868"/>
              <a:gd name="connsiteY1089" fmla="*/ 2780253 h 4557807"/>
              <a:gd name="connsiteX1090" fmla="*/ 7463505 w 11831868"/>
              <a:gd name="connsiteY1090" fmla="*/ 2785205 h 4557807"/>
              <a:gd name="connsiteX1091" fmla="*/ 7414260 w 11831868"/>
              <a:gd name="connsiteY1091" fmla="*/ 2788349 h 4557807"/>
              <a:gd name="connsiteX1092" fmla="*/ 7437216 w 11831868"/>
              <a:gd name="connsiteY1092" fmla="*/ 2784444 h 4557807"/>
              <a:gd name="connsiteX1093" fmla="*/ 7486460 w 11831868"/>
              <a:gd name="connsiteY1093" fmla="*/ 2781300 h 4557807"/>
              <a:gd name="connsiteX1094" fmla="*/ 7463695 w 11831868"/>
              <a:gd name="connsiteY1094" fmla="*/ 2785205 h 4557807"/>
              <a:gd name="connsiteX1095" fmla="*/ 7318820 w 11831868"/>
              <a:gd name="connsiteY1095" fmla="*/ 2812161 h 4557807"/>
              <a:gd name="connsiteX1096" fmla="*/ 7294817 w 11831868"/>
              <a:gd name="connsiteY1096" fmla="*/ 2816924 h 4557807"/>
              <a:gd name="connsiteX1097" fmla="*/ 7243953 w 11831868"/>
              <a:gd name="connsiteY1097" fmla="*/ 2820353 h 4557807"/>
              <a:gd name="connsiteX1098" fmla="*/ 7242525 w 11831868"/>
              <a:gd name="connsiteY1098" fmla="*/ 2819210 h 4557807"/>
              <a:gd name="connsiteX1099" fmla="*/ 7231475 w 11831868"/>
              <a:gd name="connsiteY1099" fmla="*/ 2819781 h 4557807"/>
              <a:gd name="connsiteX1100" fmla="*/ 7207949 w 11831868"/>
              <a:gd name="connsiteY1100" fmla="*/ 2809685 h 4557807"/>
              <a:gd name="connsiteX1101" fmla="*/ 7198424 w 11831868"/>
              <a:gd name="connsiteY1101" fmla="*/ 2810828 h 4557807"/>
              <a:gd name="connsiteX1102" fmla="*/ 7148322 w 11831868"/>
              <a:gd name="connsiteY1102" fmla="*/ 2813018 h 4557807"/>
              <a:gd name="connsiteX1103" fmla="*/ 7171563 w 11831868"/>
              <a:gd name="connsiteY1103" fmla="*/ 2809018 h 4557807"/>
              <a:gd name="connsiteX1104" fmla="*/ 7209663 w 11831868"/>
              <a:gd name="connsiteY1104" fmla="*/ 2806637 h 4557807"/>
              <a:gd name="connsiteX1105" fmla="*/ 7214902 w 11831868"/>
              <a:gd name="connsiteY1105" fmla="*/ 2802255 h 4557807"/>
              <a:gd name="connsiteX1106" fmla="*/ 7285006 w 11831868"/>
              <a:gd name="connsiteY1106" fmla="*/ 2784824 h 4557807"/>
              <a:gd name="connsiteX1107" fmla="*/ 7301103 w 11831868"/>
              <a:gd name="connsiteY1107" fmla="*/ 2802445 h 4557807"/>
              <a:gd name="connsiteX1108" fmla="*/ 7266718 w 11831868"/>
              <a:gd name="connsiteY1108" fmla="*/ 2815304 h 4557807"/>
              <a:gd name="connsiteX1109" fmla="*/ 7267385 w 11831868"/>
              <a:gd name="connsiteY1109" fmla="*/ 2815305 h 4557807"/>
              <a:gd name="connsiteX1110" fmla="*/ 7318820 w 11831868"/>
              <a:gd name="connsiteY1110" fmla="*/ 2812161 h 4557807"/>
              <a:gd name="connsiteX1111" fmla="*/ 7352634 w 11831868"/>
              <a:gd name="connsiteY1111" fmla="*/ 2739866 h 4557807"/>
              <a:gd name="connsiteX1112" fmla="*/ 7337584 w 11831868"/>
              <a:gd name="connsiteY1112" fmla="*/ 2719959 h 4557807"/>
              <a:gd name="connsiteX1113" fmla="*/ 7407021 w 11831868"/>
              <a:gd name="connsiteY1113" fmla="*/ 2703195 h 4557807"/>
              <a:gd name="connsiteX1114" fmla="*/ 7422071 w 11831868"/>
              <a:gd name="connsiteY1114" fmla="*/ 2723197 h 4557807"/>
              <a:gd name="connsiteX1115" fmla="*/ 7352634 w 11831868"/>
              <a:gd name="connsiteY1115" fmla="*/ 2739485 h 4557807"/>
              <a:gd name="connsiteX1116" fmla="*/ 7475220 w 11831868"/>
              <a:gd name="connsiteY1116" fmla="*/ 2655380 h 4557807"/>
              <a:gd name="connsiteX1117" fmla="*/ 7461790 w 11831868"/>
              <a:gd name="connsiteY1117" fmla="*/ 2633377 h 4557807"/>
              <a:gd name="connsiteX1118" fmla="*/ 7529036 w 11831868"/>
              <a:gd name="connsiteY1118" fmla="*/ 2617184 h 4557807"/>
              <a:gd name="connsiteX1119" fmla="*/ 7542752 w 11831868"/>
              <a:gd name="connsiteY1119" fmla="*/ 2639568 h 4557807"/>
              <a:gd name="connsiteX1120" fmla="*/ 7475220 w 11831868"/>
              <a:gd name="connsiteY1120" fmla="*/ 2654999 h 4557807"/>
              <a:gd name="connsiteX1121" fmla="*/ 7220712 w 11831868"/>
              <a:gd name="connsiteY1121" fmla="*/ 2782824 h 4557807"/>
              <a:gd name="connsiteX1122" fmla="*/ 7243286 w 11831868"/>
              <a:gd name="connsiteY1122" fmla="*/ 2780633 h 4557807"/>
              <a:gd name="connsiteX1123" fmla="*/ 7291769 w 11831868"/>
              <a:gd name="connsiteY1123" fmla="*/ 2778728 h 4557807"/>
              <a:gd name="connsiteX1124" fmla="*/ 7269385 w 11831868"/>
              <a:gd name="connsiteY1124" fmla="*/ 2781491 h 4557807"/>
              <a:gd name="connsiteX1125" fmla="*/ 7220712 w 11831868"/>
              <a:gd name="connsiteY1125" fmla="*/ 2782824 h 4557807"/>
              <a:gd name="connsiteX1126" fmla="*/ 3693033 w 11831868"/>
              <a:gd name="connsiteY1126" fmla="*/ 2489549 h 4557807"/>
              <a:gd name="connsiteX1127" fmla="*/ 3647694 w 11831868"/>
              <a:gd name="connsiteY1127" fmla="*/ 2480024 h 4557807"/>
              <a:gd name="connsiteX1128" fmla="*/ 3668840 w 11831868"/>
              <a:gd name="connsiteY1128" fmla="*/ 2478119 h 4557807"/>
              <a:gd name="connsiteX1129" fmla="*/ 3713607 w 11831868"/>
              <a:gd name="connsiteY1129" fmla="*/ 2487644 h 4557807"/>
              <a:gd name="connsiteX1130" fmla="*/ 3693033 w 11831868"/>
              <a:gd name="connsiteY1130" fmla="*/ 2489549 h 4557807"/>
              <a:gd name="connsiteX1131" fmla="*/ 7122795 w 11831868"/>
              <a:gd name="connsiteY1131" fmla="*/ 2780824 h 4557807"/>
              <a:gd name="connsiteX1132" fmla="*/ 7144703 w 11831868"/>
              <a:gd name="connsiteY1132" fmla="*/ 2779395 h 4557807"/>
              <a:gd name="connsiteX1133" fmla="*/ 7192328 w 11831868"/>
              <a:gd name="connsiteY1133" fmla="*/ 2777681 h 4557807"/>
              <a:gd name="connsiteX1134" fmla="*/ 7170611 w 11831868"/>
              <a:gd name="connsiteY1134" fmla="*/ 2779681 h 4557807"/>
              <a:gd name="connsiteX1135" fmla="*/ 7122795 w 11831868"/>
              <a:gd name="connsiteY1135" fmla="*/ 2780824 h 4557807"/>
              <a:gd name="connsiteX1136" fmla="*/ 9584627 w 11831868"/>
              <a:gd name="connsiteY1136" fmla="*/ 981742 h 4557807"/>
              <a:gd name="connsiteX1137" fmla="*/ 9588627 w 11831868"/>
              <a:gd name="connsiteY1137" fmla="*/ 963549 h 4557807"/>
              <a:gd name="connsiteX1138" fmla="*/ 9605457 w 11831868"/>
              <a:gd name="connsiteY1138" fmla="*/ 965744 h 4557807"/>
              <a:gd name="connsiteX1139" fmla="*/ 9605867 w 11831868"/>
              <a:gd name="connsiteY1139" fmla="*/ 966311 h 4557807"/>
              <a:gd name="connsiteX1140" fmla="*/ 9601962 w 11831868"/>
              <a:gd name="connsiteY1140" fmla="*/ 984409 h 4557807"/>
              <a:gd name="connsiteX1141" fmla="*/ 9584763 w 11831868"/>
              <a:gd name="connsiteY1141" fmla="*/ 981928 h 4557807"/>
              <a:gd name="connsiteX1142" fmla="*/ 9584627 w 11831868"/>
              <a:gd name="connsiteY1142" fmla="*/ 981742 h 4557807"/>
              <a:gd name="connsiteX1143" fmla="*/ 9405556 w 11831868"/>
              <a:gd name="connsiteY1143" fmla="*/ 1315117 h 4557807"/>
              <a:gd name="connsiteX1144" fmla="*/ 9407540 w 11831868"/>
              <a:gd name="connsiteY1144" fmla="*/ 1292033 h 4557807"/>
              <a:gd name="connsiteX1145" fmla="*/ 9408604 w 11831868"/>
              <a:gd name="connsiteY1145" fmla="*/ 1291209 h 4557807"/>
              <a:gd name="connsiteX1146" fmla="*/ 9433464 w 11831868"/>
              <a:gd name="connsiteY1146" fmla="*/ 1293971 h 4557807"/>
              <a:gd name="connsiteX1147" fmla="*/ 9430860 w 11831868"/>
              <a:gd name="connsiteY1147" fmla="*/ 1317535 h 4557807"/>
              <a:gd name="connsiteX1148" fmla="*/ 9430416 w 11831868"/>
              <a:gd name="connsiteY1148" fmla="*/ 1317879 h 4557807"/>
              <a:gd name="connsiteX1149" fmla="*/ 9405746 w 11831868"/>
              <a:gd name="connsiteY1149" fmla="*/ 1315498 h 4557807"/>
              <a:gd name="connsiteX1150" fmla="*/ 9526143 w 11831868"/>
              <a:gd name="connsiteY1150" fmla="*/ 1818513 h 4557807"/>
              <a:gd name="connsiteX1151" fmla="*/ 9527477 w 11831868"/>
              <a:gd name="connsiteY1151" fmla="*/ 1849089 h 4557807"/>
              <a:gd name="connsiteX1152" fmla="*/ 9490710 w 11831868"/>
              <a:gd name="connsiteY1152" fmla="*/ 1844136 h 4557807"/>
              <a:gd name="connsiteX1153" fmla="*/ 9489472 w 11831868"/>
              <a:gd name="connsiteY1153" fmla="*/ 1813560 h 4557807"/>
              <a:gd name="connsiteX1154" fmla="*/ 9526143 w 11831868"/>
              <a:gd name="connsiteY1154" fmla="*/ 1818894 h 4557807"/>
              <a:gd name="connsiteX1155" fmla="*/ 9414605 w 11831868"/>
              <a:gd name="connsiteY1155" fmla="*/ 1507903 h 4557807"/>
              <a:gd name="connsiteX1156" fmla="*/ 9414686 w 11831868"/>
              <a:gd name="connsiteY1156" fmla="*/ 1533631 h 4557807"/>
              <a:gd name="connsiteX1157" fmla="*/ 9412605 w 11831868"/>
              <a:gd name="connsiteY1157" fmla="*/ 1535430 h 4557807"/>
              <a:gd name="connsiteX1158" fmla="*/ 9382221 w 11831868"/>
              <a:gd name="connsiteY1158" fmla="*/ 1532287 h 4557807"/>
              <a:gd name="connsiteX1159" fmla="*/ 9381536 w 11831868"/>
              <a:gd name="connsiteY1159" fmla="*/ 1506972 h 4557807"/>
              <a:gd name="connsiteX1160" fmla="*/ 9383935 w 11831868"/>
              <a:gd name="connsiteY1160" fmla="*/ 1504855 h 4557807"/>
              <a:gd name="connsiteX1161" fmla="*/ 9414605 w 11831868"/>
              <a:gd name="connsiteY1161" fmla="*/ 1508284 h 4557807"/>
              <a:gd name="connsiteX1162" fmla="*/ 9486996 w 11831868"/>
              <a:gd name="connsiteY1162" fmla="*/ 2255044 h 4557807"/>
              <a:gd name="connsiteX1163" fmla="*/ 9440132 w 11831868"/>
              <a:gd name="connsiteY1163" fmla="*/ 2250091 h 4557807"/>
              <a:gd name="connsiteX1164" fmla="*/ 9431465 w 11831868"/>
              <a:gd name="connsiteY1164" fmla="*/ 2219992 h 4557807"/>
              <a:gd name="connsiteX1165" fmla="*/ 9478232 w 11831868"/>
              <a:gd name="connsiteY1165" fmla="*/ 2225040 h 4557807"/>
              <a:gd name="connsiteX1166" fmla="*/ 9486996 w 11831868"/>
              <a:gd name="connsiteY1166" fmla="*/ 2255425 h 4557807"/>
              <a:gd name="connsiteX1167" fmla="*/ 9443847 w 11831868"/>
              <a:gd name="connsiteY1167" fmla="*/ 1085945 h 4557807"/>
              <a:gd name="connsiteX1168" fmla="*/ 9447752 w 11831868"/>
              <a:gd name="connsiteY1168" fmla="*/ 1065657 h 4557807"/>
              <a:gd name="connsiteX1169" fmla="*/ 9467886 w 11831868"/>
              <a:gd name="connsiteY1169" fmla="*/ 1067354 h 4557807"/>
              <a:gd name="connsiteX1170" fmla="*/ 9468136 w 11831868"/>
              <a:gd name="connsiteY1170" fmla="*/ 1067657 h 4557807"/>
              <a:gd name="connsiteX1171" fmla="*/ 9463628 w 11831868"/>
              <a:gd name="connsiteY1171" fmla="*/ 1088733 h 4557807"/>
              <a:gd name="connsiteX1172" fmla="*/ 9443847 w 11831868"/>
              <a:gd name="connsiteY1172" fmla="*/ 1085945 h 4557807"/>
              <a:gd name="connsiteX1173" fmla="*/ 9410700 w 11831868"/>
              <a:gd name="connsiteY1173" fmla="*/ 1708880 h 4557807"/>
              <a:gd name="connsiteX1174" fmla="*/ 9413375 w 11831868"/>
              <a:gd name="connsiteY1174" fmla="*/ 1737447 h 4557807"/>
              <a:gd name="connsiteX1175" fmla="*/ 9410700 w 11831868"/>
              <a:gd name="connsiteY1175" fmla="*/ 1740122 h 4557807"/>
              <a:gd name="connsiteX1176" fmla="*/ 9373838 w 11831868"/>
              <a:gd name="connsiteY1176" fmla="*/ 1736313 h 4557807"/>
              <a:gd name="connsiteX1177" fmla="*/ 9369579 w 11831868"/>
              <a:gd name="connsiteY1177" fmla="*/ 1709711 h 4557807"/>
              <a:gd name="connsiteX1178" fmla="*/ 9373838 w 11831868"/>
              <a:gd name="connsiteY1178" fmla="*/ 1705452 h 4557807"/>
              <a:gd name="connsiteX1179" fmla="*/ 9410510 w 11831868"/>
              <a:gd name="connsiteY1179" fmla="*/ 1708880 h 4557807"/>
              <a:gd name="connsiteX1180" fmla="*/ 9294781 w 11831868"/>
              <a:gd name="connsiteY1180" fmla="*/ 1599914 h 4557807"/>
              <a:gd name="connsiteX1181" fmla="*/ 9297773 w 11831868"/>
              <a:gd name="connsiteY1181" fmla="*/ 1626688 h 4557807"/>
              <a:gd name="connsiteX1182" fmla="*/ 9293828 w 11831868"/>
              <a:gd name="connsiteY1182" fmla="*/ 1630394 h 4557807"/>
              <a:gd name="connsiteX1183" fmla="*/ 9258109 w 11831868"/>
              <a:gd name="connsiteY1183" fmla="*/ 1628394 h 4557807"/>
              <a:gd name="connsiteX1184" fmla="*/ 9255276 w 11831868"/>
              <a:gd name="connsiteY1184" fmla="*/ 1600790 h 4557807"/>
              <a:gd name="connsiteX1185" fmla="*/ 9258776 w 11831868"/>
              <a:gd name="connsiteY1185" fmla="*/ 1597438 h 4557807"/>
              <a:gd name="connsiteX1186" fmla="*/ 9294590 w 11831868"/>
              <a:gd name="connsiteY1186" fmla="*/ 1599914 h 4557807"/>
              <a:gd name="connsiteX1187" fmla="*/ 9301830 w 11831868"/>
              <a:gd name="connsiteY1187" fmla="*/ 2166366 h 4557807"/>
              <a:gd name="connsiteX1188" fmla="*/ 9294209 w 11831868"/>
              <a:gd name="connsiteY1188" fmla="*/ 2133981 h 4557807"/>
              <a:gd name="connsiteX1189" fmla="*/ 9343739 w 11831868"/>
              <a:gd name="connsiteY1189" fmla="*/ 2137315 h 4557807"/>
              <a:gd name="connsiteX1190" fmla="*/ 9351359 w 11831868"/>
              <a:gd name="connsiteY1190" fmla="*/ 2169700 h 4557807"/>
              <a:gd name="connsiteX1191" fmla="*/ 9301639 w 11831868"/>
              <a:gd name="connsiteY1191" fmla="*/ 2166366 h 4557807"/>
              <a:gd name="connsiteX1192" fmla="*/ 9306115 w 11831868"/>
              <a:gd name="connsiteY1192" fmla="*/ 1392365 h 4557807"/>
              <a:gd name="connsiteX1193" fmla="*/ 9304929 w 11831868"/>
              <a:gd name="connsiteY1193" fmla="*/ 1417526 h 4557807"/>
              <a:gd name="connsiteX1194" fmla="*/ 9303163 w 11831868"/>
              <a:gd name="connsiteY1194" fmla="*/ 1418939 h 4557807"/>
              <a:gd name="connsiteX1195" fmla="*/ 9273635 w 11831868"/>
              <a:gd name="connsiteY1195" fmla="*/ 1417320 h 4557807"/>
              <a:gd name="connsiteX1196" fmla="*/ 9273713 w 11831868"/>
              <a:gd name="connsiteY1196" fmla="*/ 1392265 h 4557807"/>
              <a:gd name="connsiteX1197" fmla="*/ 9276112 w 11831868"/>
              <a:gd name="connsiteY1197" fmla="*/ 1390269 h 4557807"/>
              <a:gd name="connsiteX1198" fmla="*/ 9305925 w 11831868"/>
              <a:gd name="connsiteY1198" fmla="*/ 1392364 h 4557807"/>
              <a:gd name="connsiteX1199" fmla="*/ 9297638 w 11831868"/>
              <a:gd name="connsiteY1199" fmla="*/ 1794034 h 4557807"/>
              <a:gd name="connsiteX1200" fmla="*/ 9303454 w 11831868"/>
              <a:gd name="connsiteY1200" fmla="*/ 1821992 h 4557807"/>
              <a:gd name="connsiteX1201" fmla="*/ 9299162 w 11831868"/>
              <a:gd name="connsiteY1201" fmla="*/ 1826704 h 4557807"/>
              <a:gd name="connsiteX1202" fmla="*/ 9258014 w 11831868"/>
              <a:gd name="connsiteY1202" fmla="*/ 1823752 h 4557807"/>
              <a:gd name="connsiteX1203" fmla="*/ 9250986 w 11831868"/>
              <a:gd name="connsiteY1203" fmla="*/ 1797744 h 4557807"/>
              <a:gd name="connsiteX1204" fmla="*/ 9256681 w 11831868"/>
              <a:gd name="connsiteY1204" fmla="*/ 1791557 h 4557807"/>
              <a:gd name="connsiteX1205" fmla="*/ 9297448 w 11831868"/>
              <a:gd name="connsiteY1205" fmla="*/ 1794034 h 4557807"/>
              <a:gd name="connsiteX1206" fmla="*/ 9303829 w 11831868"/>
              <a:gd name="connsiteY1206" fmla="*/ 1192911 h 4557807"/>
              <a:gd name="connsiteX1207" fmla="*/ 9306584 w 11831868"/>
              <a:gd name="connsiteY1207" fmla="*/ 1170585 h 4557807"/>
              <a:gd name="connsiteX1208" fmla="*/ 9307449 w 11831868"/>
              <a:gd name="connsiteY1208" fmla="*/ 1169956 h 4557807"/>
              <a:gd name="connsiteX1209" fmla="*/ 9331738 w 11831868"/>
              <a:gd name="connsiteY1209" fmla="*/ 1171766 h 4557807"/>
              <a:gd name="connsiteX1210" fmla="*/ 9328590 w 11831868"/>
              <a:gd name="connsiteY1210" fmla="*/ 1194312 h 4557807"/>
              <a:gd name="connsiteX1211" fmla="*/ 9328023 w 11831868"/>
              <a:gd name="connsiteY1211" fmla="*/ 1194721 h 4557807"/>
              <a:gd name="connsiteX1212" fmla="*/ 9303829 w 11831868"/>
              <a:gd name="connsiteY1212" fmla="*/ 1192911 h 4557807"/>
              <a:gd name="connsiteX1213" fmla="*/ 9633489 w 11831868"/>
              <a:gd name="connsiteY1213" fmla="*/ 1345311 h 4557807"/>
              <a:gd name="connsiteX1214" fmla="*/ 9635480 w 11831868"/>
              <a:gd name="connsiteY1214" fmla="*/ 1324798 h 4557807"/>
              <a:gd name="connsiteX1215" fmla="*/ 9636442 w 11831868"/>
              <a:gd name="connsiteY1215" fmla="*/ 1324071 h 4557807"/>
              <a:gd name="connsiteX1216" fmla="*/ 9657138 w 11831868"/>
              <a:gd name="connsiteY1216" fmla="*/ 1326833 h 4557807"/>
              <a:gd name="connsiteX1217" fmla="*/ 9657683 w 11831868"/>
              <a:gd name="connsiteY1217" fmla="*/ 1327595 h 4557807"/>
              <a:gd name="connsiteX1218" fmla="*/ 9656260 w 11831868"/>
              <a:gd name="connsiteY1218" fmla="*/ 1348830 h 4557807"/>
              <a:gd name="connsiteX1219" fmla="*/ 9635025 w 11831868"/>
              <a:gd name="connsiteY1219" fmla="*/ 1347407 h 4557807"/>
              <a:gd name="connsiteX1220" fmla="*/ 9633490 w 11831868"/>
              <a:gd name="connsiteY1220" fmla="*/ 1345311 h 4557807"/>
              <a:gd name="connsiteX1221" fmla="*/ 9669018 w 11831868"/>
              <a:gd name="connsiteY1221" fmla="*/ 2131219 h 4557807"/>
              <a:gd name="connsiteX1222" fmla="*/ 9630251 w 11831868"/>
              <a:gd name="connsiteY1222" fmla="*/ 2124551 h 4557807"/>
              <a:gd name="connsiteX1223" fmla="*/ 9625203 w 11831868"/>
              <a:gd name="connsiteY1223" fmla="*/ 2095310 h 4557807"/>
              <a:gd name="connsiteX1224" fmla="*/ 9663970 w 11831868"/>
              <a:gd name="connsiteY1224" fmla="*/ 2101977 h 4557807"/>
              <a:gd name="connsiteX1225" fmla="*/ 9669018 w 11831868"/>
              <a:gd name="connsiteY1225" fmla="*/ 2131409 h 4557807"/>
              <a:gd name="connsiteX1226" fmla="*/ 9637776 w 11831868"/>
              <a:gd name="connsiteY1226" fmla="*/ 1540669 h 4557807"/>
              <a:gd name="connsiteX1227" fmla="*/ 9637229 w 11831868"/>
              <a:gd name="connsiteY1227" fmla="*/ 1565044 h 4557807"/>
              <a:gd name="connsiteX1228" fmla="*/ 9636252 w 11831868"/>
              <a:gd name="connsiteY1228" fmla="*/ 1565910 h 4557807"/>
              <a:gd name="connsiteX1229" fmla="*/ 9609868 w 11831868"/>
              <a:gd name="connsiteY1229" fmla="*/ 1561338 h 4557807"/>
              <a:gd name="connsiteX1230" fmla="*/ 9610351 w 11831868"/>
              <a:gd name="connsiteY1230" fmla="*/ 1537096 h 4557807"/>
              <a:gd name="connsiteX1231" fmla="*/ 9611487 w 11831868"/>
              <a:gd name="connsiteY1231" fmla="*/ 1536097 h 4557807"/>
              <a:gd name="connsiteX1232" fmla="*/ 9637776 w 11831868"/>
              <a:gd name="connsiteY1232" fmla="*/ 1540955 h 4557807"/>
              <a:gd name="connsiteX1233" fmla="*/ 9523476 w 11831868"/>
              <a:gd name="connsiteY1233" fmla="*/ 1624393 h 4557807"/>
              <a:gd name="connsiteX1234" fmla="*/ 9524457 w 11831868"/>
              <a:gd name="connsiteY1234" fmla="*/ 1651316 h 4557807"/>
              <a:gd name="connsiteX1235" fmla="*/ 9522714 w 11831868"/>
              <a:gd name="connsiteY1235" fmla="*/ 1652968 h 4557807"/>
              <a:gd name="connsiteX1236" fmla="*/ 9491187 w 11831868"/>
              <a:gd name="connsiteY1236" fmla="*/ 1648396 h 4557807"/>
              <a:gd name="connsiteX1237" fmla="*/ 9489729 w 11831868"/>
              <a:gd name="connsiteY1237" fmla="*/ 1622979 h 4557807"/>
              <a:gd name="connsiteX1238" fmla="*/ 9492330 w 11831868"/>
              <a:gd name="connsiteY1238" fmla="*/ 1620583 h 4557807"/>
              <a:gd name="connsiteX1239" fmla="*/ 9523667 w 11831868"/>
              <a:gd name="connsiteY1239" fmla="*/ 1624679 h 4557807"/>
              <a:gd name="connsiteX1240" fmla="*/ 9671971 w 11831868"/>
              <a:gd name="connsiteY1240" fmla="*/ 1117664 h 4557807"/>
              <a:gd name="connsiteX1241" fmla="*/ 9675686 w 11831868"/>
              <a:gd name="connsiteY1241" fmla="*/ 1099566 h 4557807"/>
              <a:gd name="connsiteX1242" fmla="*/ 9692177 w 11831868"/>
              <a:gd name="connsiteY1242" fmla="*/ 1101166 h 4557807"/>
              <a:gd name="connsiteX1243" fmla="*/ 9693307 w 11831868"/>
              <a:gd name="connsiteY1243" fmla="*/ 1102805 h 4557807"/>
              <a:gd name="connsiteX1244" fmla="*/ 9689497 w 11831868"/>
              <a:gd name="connsiteY1244" fmla="*/ 1120902 h 4557807"/>
              <a:gd name="connsiteX1245" fmla="*/ 9672832 w 11831868"/>
              <a:gd name="connsiteY1245" fmla="*/ 1118495 h 4557807"/>
              <a:gd name="connsiteX1246" fmla="*/ 9672447 w 11831868"/>
              <a:gd name="connsiteY1246" fmla="*/ 1117949 h 4557807"/>
              <a:gd name="connsiteX1247" fmla="*/ 9538621 w 11831868"/>
              <a:gd name="connsiteY1247" fmla="*/ 1215485 h 4557807"/>
              <a:gd name="connsiteX1248" fmla="*/ 9541860 w 11831868"/>
              <a:gd name="connsiteY1248" fmla="*/ 1194149 h 4557807"/>
              <a:gd name="connsiteX1249" fmla="*/ 9562719 w 11831868"/>
              <a:gd name="connsiteY1249" fmla="*/ 1197197 h 4557807"/>
              <a:gd name="connsiteX1250" fmla="*/ 9559386 w 11831868"/>
              <a:gd name="connsiteY1250" fmla="*/ 1218533 h 4557807"/>
              <a:gd name="connsiteX1251" fmla="*/ 9538526 w 11831868"/>
              <a:gd name="connsiteY1251" fmla="*/ 1215771 h 4557807"/>
              <a:gd name="connsiteX1252" fmla="*/ 9533096 w 11831868"/>
              <a:gd name="connsiteY1252" fmla="*/ 1441704 h 4557807"/>
              <a:gd name="connsiteX1253" fmla="*/ 9507569 w 11831868"/>
              <a:gd name="connsiteY1253" fmla="*/ 1438085 h 4557807"/>
              <a:gd name="connsiteX1254" fmla="*/ 9509152 w 11831868"/>
              <a:gd name="connsiteY1254" fmla="*/ 1414430 h 4557807"/>
              <a:gd name="connsiteX1255" fmla="*/ 9510045 w 11831868"/>
              <a:gd name="connsiteY1255" fmla="*/ 1413701 h 4557807"/>
              <a:gd name="connsiteX1256" fmla="*/ 9535572 w 11831868"/>
              <a:gd name="connsiteY1256" fmla="*/ 1417320 h 4557807"/>
              <a:gd name="connsiteX1257" fmla="*/ 9533771 w 11831868"/>
              <a:gd name="connsiteY1257" fmla="*/ 1441365 h 4557807"/>
              <a:gd name="connsiteX1258" fmla="*/ 9533000 w 11831868"/>
              <a:gd name="connsiteY1258" fmla="*/ 1441990 h 4557807"/>
              <a:gd name="connsiteX1259" fmla="*/ 9578340 w 11831868"/>
              <a:gd name="connsiteY1259" fmla="*/ 2194179 h 4557807"/>
              <a:gd name="connsiteX1260" fmla="*/ 9535001 w 11831868"/>
              <a:gd name="connsiteY1260" fmla="*/ 2187893 h 4557807"/>
              <a:gd name="connsiteX1261" fmla="*/ 9527953 w 11831868"/>
              <a:gd name="connsiteY1261" fmla="*/ 2157508 h 4557807"/>
              <a:gd name="connsiteX1262" fmla="*/ 9571292 w 11831868"/>
              <a:gd name="connsiteY1262" fmla="*/ 2163794 h 4557807"/>
              <a:gd name="connsiteX1263" fmla="*/ 9578245 w 11831868"/>
              <a:gd name="connsiteY1263" fmla="*/ 2194465 h 4557807"/>
              <a:gd name="connsiteX1264" fmla="*/ 6450045 w 11831868"/>
              <a:gd name="connsiteY1264" fmla="*/ 2764536 h 4557807"/>
              <a:gd name="connsiteX1265" fmla="*/ 6450045 w 11831868"/>
              <a:gd name="connsiteY1265" fmla="*/ 2764536 h 4557807"/>
              <a:gd name="connsiteX1266" fmla="*/ 9027986 w 11831868"/>
              <a:gd name="connsiteY1266" fmla="*/ 1998345 h 4557807"/>
              <a:gd name="connsiteX1267" fmla="*/ 9023128 w 11831868"/>
              <a:gd name="connsiteY1267" fmla="*/ 1963674 h 4557807"/>
              <a:gd name="connsiteX1268" fmla="*/ 9073420 w 11831868"/>
              <a:gd name="connsiteY1268" fmla="*/ 1963674 h 4557807"/>
              <a:gd name="connsiteX1269" fmla="*/ 9078087 w 11831868"/>
              <a:gd name="connsiteY1269" fmla="*/ 1998345 h 4557807"/>
              <a:gd name="connsiteX1270" fmla="*/ 9027985 w 11831868"/>
              <a:gd name="connsiteY1270" fmla="*/ 1998155 h 4557807"/>
              <a:gd name="connsiteX1271" fmla="*/ 9007316 w 11831868"/>
              <a:gd name="connsiteY1271" fmla="*/ 2234375 h 4557807"/>
              <a:gd name="connsiteX1272" fmla="*/ 8951119 w 11831868"/>
              <a:gd name="connsiteY1272" fmla="*/ 2235803 h 4557807"/>
              <a:gd name="connsiteX1273" fmla="*/ 8941594 w 11831868"/>
              <a:gd name="connsiteY1273" fmla="*/ 2203704 h 4557807"/>
              <a:gd name="connsiteX1274" fmla="*/ 8997982 w 11831868"/>
              <a:gd name="connsiteY1274" fmla="*/ 2202370 h 4557807"/>
              <a:gd name="connsiteX1275" fmla="*/ 9007316 w 11831868"/>
              <a:gd name="connsiteY1275" fmla="*/ 2234184 h 4557807"/>
              <a:gd name="connsiteX1276" fmla="*/ 8884444 w 11831868"/>
              <a:gd name="connsiteY1276" fmla="*/ 1726311 h 4557807"/>
              <a:gd name="connsiteX1277" fmla="*/ 8877525 w 11831868"/>
              <a:gd name="connsiteY1277" fmla="*/ 1700274 h 4557807"/>
              <a:gd name="connsiteX1278" fmla="*/ 8884444 w 11831868"/>
              <a:gd name="connsiteY1278" fmla="*/ 1693354 h 4557807"/>
              <a:gd name="connsiteX1279" fmla="*/ 8927687 w 11831868"/>
              <a:gd name="connsiteY1279" fmla="*/ 1691545 h 4557807"/>
              <a:gd name="connsiteX1280" fmla="*/ 8933513 w 11831868"/>
              <a:gd name="connsiteY1280" fmla="*/ 1718675 h 4557807"/>
              <a:gd name="connsiteX1281" fmla="*/ 8927687 w 11831868"/>
              <a:gd name="connsiteY1281" fmla="*/ 1724501 h 4557807"/>
              <a:gd name="connsiteX1282" fmla="*/ 8884444 w 11831868"/>
              <a:gd name="connsiteY1282" fmla="*/ 1726311 h 4557807"/>
              <a:gd name="connsiteX1283" fmla="*/ 8891683 w 11831868"/>
              <a:gd name="connsiteY1283" fmla="*/ 1521809 h 4557807"/>
              <a:gd name="connsiteX1284" fmla="*/ 8889141 w 11831868"/>
              <a:gd name="connsiteY1284" fmla="*/ 1496071 h 4557807"/>
              <a:gd name="connsiteX1285" fmla="*/ 8893397 w 11831868"/>
              <a:gd name="connsiteY1285" fmla="*/ 1492282 h 4557807"/>
              <a:gd name="connsiteX1286" fmla="*/ 8929783 w 11831868"/>
              <a:gd name="connsiteY1286" fmla="*/ 1490853 h 4557807"/>
              <a:gd name="connsiteX1287" fmla="*/ 8931683 w 11831868"/>
              <a:gd name="connsiteY1287" fmla="*/ 1517727 h 4557807"/>
              <a:gd name="connsiteX1288" fmla="*/ 8928069 w 11831868"/>
              <a:gd name="connsiteY1288" fmla="*/ 1520952 h 4557807"/>
              <a:gd name="connsiteX1289" fmla="*/ 8891398 w 11831868"/>
              <a:gd name="connsiteY1289" fmla="*/ 1521905 h 4557807"/>
              <a:gd name="connsiteX1290" fmla="*/ 9253633 w 11831868"/>
              <a:gd name="connsiteY1290" fmla="*/ 2237804 h 4557807"/>
              <a:gd name="connsiteX1291" fmla="*/ 9200864 w 11831868"/>
              <a:gd name="connsiteY1291" fmla="*/ 2235803 h 4557807"/>
              <a:gd name="connsiteX1292" fmla="*/ 9191339 w 11831868"/>
              <a:gd name="connsiteY1292" fmla="*/ 2203704 h 4557807"/>
              <a:gd name="connsiteX1293" fmla="*/ 9244013 w 11831868"/>
              <a:gd name="connsiteY1293" fmla="*/ 2205800 h 4557807"/>
              <a:gd name="connsiteX1294" fmla="*/ 9253823 w 11831868"/>
              <a:gd name="connsiteY1294" fmla="*/ 2237899 h 4557807"/>
              <a:gd name="connsiteX1295" fmla="*/ 8891683 w 11831868"/>
              <a:gd name="connsiteY1295" fmla="*/ 1913382 h 4557807"/>
              <a:gd name="connsiteX1296" fmla="*/ 8888825 w 11831868"/>
              <a:gd name="connsiteY1296" fmla="*/ 1879473 h 4557807"/>
              <a:gd name="connsiteX1297" fmla="*/ 8937498 w 11831868"/>
              <a:gd name="connsiteY1297" fmla="*/ 1877473 h 4557807"/>
              <a:gd name="connsiteX1298" fmla="*/ 8940832 w 11831868"/>
              <a:gd name="connsiteY1298" fmla="*/ 1911953 h 4557807"/>
              <a:gd name="connsiteX1299" fmla="*/ 8892159 w 11831868"/>
              <a:gd name="connsiteY1299" fmla="*/ 1913477 h 4557807"/>
              <a:gd name="connsiteX1300" fmla="*/ 8904161 w 11831868"/>
              <a:gd name="connsiteY1300" fmla="*/ 2307336 h 4557807"/>
              <a:gd name="connsiteX1301" fmla="*/ 8845582 w 11831868"/>
              <a:gd name="connsiteY1301" fmla="*/ 2310289 h 4557807"/>
              <a:gd name="connsiteX1302" fmla="*/ 8834533 w 11831868"/>
              <a:gd name="connsiteY1302" fmla="*/ 2279714 h 4557807"/>
              <a:gd name="connsiteX1303" fmla="*/ 8893016 w 11831868"/>
              <a:gd name="connsiteY1303" fmla="*/ 2276761 h 4557807"/>
              <a:gd name="connsiteX1304" fmla="*/ 8904161 w 11831868"/>
              <a:gd name="connsiteY1304" fmla="*/ 2307336 h 4557807"/>
              <a:gd name="connsiteX1305" fmla="*/ 8756428 w 11831868"/>
              <a:gd name="connsiteY1305" fmla="*/ 1633918 h 4557807"/>
              <a:gd name="connsiteX1306" fmla="*/ 8756999 w 11831868"/>
              <a:gd name="connsiteY1306" fmla="*/ 1601915 h 4557807"/>
              <a:gd name="connsiteX1307" fmla="*/ 8798528 w 11831868"/>
              <a:gd name="connsiteY1307" fmla="*/ 1599343 h 4557807"/>
              <a:gd name="connsiteX1308" fmla="*/ 8802651 w 11831868"/>
              <a:gd name="connsiteY1308" fmla="*/ 1626784 h 4557807"/>
              <a:gd name="connsiteX1309" fmla="*/ 8797767 w 11831868"/>
              <a:gd name="connsiteY1309" fmla="*/ 1631442 h 4557807"/>
              <a:gd name="connsiteX1310" fmla="*/ 8756428 w 11831868"/>
              <a:gd name="connsiteY1310" fmla="*/ 1633538 h 4557807"/>
              <a:gd name="connsiteX1311" fmla="*/ 8757380 w 11831868"/>
              <a:gd name="connsiteY1311" fmla="*/ 1829562 h 4557807"/>
              <a:gd name="connsiteX1312" fmla="*/ 8748464 w 11831868"/>
              <a:gd name="connsiteY1312" fmla="*/ 1803142 h 4557807"/>
              <a:gd name="connsiteX1313" fmla="*/ 8755380 w 11831868"/>
              <a:gd name="connsiteY1313" fmla="*/ 1795367 h 4557807"/>
              <a:gd name="connsiteX1314" fmla="*/ 8803005 w 11831868"/>
              <a:gd name="connsiteY1314" fmla="*/ 1792700 h 4557807"/>
              <a:gd name="connsiteX1315" fmla="*/ 8811159 w 11831868"/>
              <a:gd name="connsiteY1315" fmla="*/ 1819224 h 4557807"/>
              <a:gd name="connsiteX1316" fmla="*/ 8804624 w 11831868"/>
              <a:gd name="connsiteY1316" fmla="*/ 1826419 h 4557807"/>
              <a:gd name="connsiteX1317" fmla="*/ 8757380 w 11831868"/>
              <a:gd name="connsiteY1317" fmla="*/ 1829181 h 4557807"/>
              <a:gd name="connsiteX1318" fmla="*/ 8802433 w 11831868"/>
              <a:gd name="connsiteY1318" fmla="*/ 2167700 h 4557807"/>
              <a:gd name="connsiteX1319" fmla="*/ 8794623 w 11831868"/>
              <a:gd name="connsiteY1319" fmla="*/ 2135315 h 4557807"/>
              <a:gd name="connsiteX1320" fmla="*/ 8850250 w 11831868"/>
              <a:gd name="connsiteY1320" fmla="*/ 2132362 h 4557807"/>
              <a:gd name="connsiteX1321" fmla="*/ 8858060 w 11831868"/>
              <a:gd name="connsiteY1321" fmla="*/ 2164747 h 4557807"/>
              <a:gd name="connsiteX1322" fmla="*/ 8802433 w 11831868"/>
              <a:gd name="connsiteY1322" fmla="*/ 2167319 h 4557807"/>
              <a:gd name="connsiteX1323" fmla="*/ 8772715 w 11831868"/>
              <a:gd name="connsiteY1323" fmla="*/ 2007489 h 4557807"/>
              <a:gd name="connsiteX1324" fmla="*/ 8768143 w 11831868"/>
              <a:gd name="connsiteY1324" fmla="*/ 1973866 h 4557807"/>
              <a:gd name="connsiteX1325" fmla="*/ 8820245 w 11831868"/>
              <a:gd name="connsiteY1325" fmla="*/ 1970627 h 4557807"/>
              <a:gd name="connsiteX1326" fmla="*/ 8825008 w 11831868"/>
              <a:gd name="connsiteY1326" fmla="*/ 2004822 h 4557807"/>
              <a:gd name="connsiteX1327" fmla="*/ 8772716 w 11831868"/>
              <a:gd name="connsiteY1327" fmla="*/ 2007108 h 4557807"/>
              <a:gd name="connsiteX1328" fmla="*/ 8914638 w 11831868"/>
              <a:gd name="connsiteY1328" fmla="*/ 2084356 h 4557807"/>
              <a:gd name="connsiteX1329" fmla="*/ 8908256 w 11831868"/>
              <a:gd name="connsiteY1329" fmla="*/ 2049971 h 4557807"/>
              <a:gd name="connsiteX1330" fmla="*/ 8962168 w 11831868"/>
              <a:gd name="connsiteY1330" fmla="*/ 2048542 h 4557807"/>
              <a:gd name="connsiteX1331" fmla="*/ 8968264 w 11831868"/>
              <a:gd name="connsiteY1331" fmla="*/ 2082927 h 4557807"/>
              <a:gd name="connsiteX1332" fmla="*/ 8914638 w 11831868"/>
              <a:gd name="connsiteY1332" fmla="*/ 2083975 h 4557807"/>
              <a:gd name="connsiteX1333" fmla="*/ 9178671 w 11831868"/>
              <a:gd name="connsiteY1333" fmla="*/ 1491806 h 4557807"/>
              <a:gd name="connsiteX1334" fmla="*/ 9179207 w 11831868"/>
              <a:gd name="connsiteY1334" fmla="*/ 1518741 h 4557807"/>
              <a:gd name="connsiteX1335" fmla="*/ 9176670 w 11831868"/>
              <a:gd name="connsiteY1335" fmla="*/ 1520952 h 4557807"/>
              <a:gd name="connsiteX1336" fmla="*/ 9142761 w 11831868"/>
              <a:gd name="connsiteY1336" fmla="*/ 1520191 h 4557807"/>
              <a:gd name="connsiteX1337" fmla="*/ 9141458 w 11831868"/>
              <a:gd name="connsiteY1337" fmla="*/ 1493281 h 4557807"/>
              <a:gd name="connsiteX1338" fmla="*/ 9144380 w 11831868"/>
              <a:gd name="connsiteY1338" fmla="*/ 1490663 h 4557807"/>
              <a:gd name="connsiteX1339" fmla="*/ 9178670 w 11831868"/>
              <a:gd name="connsiteY1339" fmla="*/ 1491425 h 4557807"/>
              <a:gd name="connsiteX1340" fmla="*/ 9165241 w 11831868"/>
              <a:gd name="connsiteY1340" fmla="*/ 1301306 h 4557807"/>
              <a:gd name="connsiteX1341" fmla="*/ 9166689 w 11831868"/>
              <a:gd name="connsiteY1341" fmla="*/ 1277102 h 4557807"/>
              <a:gd name="connsiteX1342" fmla="*/ 9168384 w 11831868"/>
              <a:gd name="connsiteY1342" fmla="*/ 1275779 h 4557807"/>
              <a:gd name="connsiteX1343" fmla="*/ 9196959 w 11831868"/>
              <a:gd name="connsiteY1343" fmla="*/ 1276636 h 4557807"/>
              <a:gd name="connsiteX1344" fmla="*/ 9195547 w 11831868"/>
              <a:gd name="connsiteY1344" fmla="*/ 1300841 h 4557807"/>
              <a:gd name="connsiteX1345" fmla="*/ 9193720 w 11831868"/>
              <a:gd name="connsiteY1345" fmla="*/ 1302258 h 4557807"/>
              <a:gd name="connsiteX1346" fmla="*/ 9165241 w 11831868"/>
              <a:gd name="connsiteY1346" fmla="*/ 1301211 h 4557807"/>
              <a:gd name="connsiteX1347" fmla="*/ 9164288 w 11831868"/>
              <a:gd name="connsiteY1347" fmla="*/ 2082356 h 4557807"/>
              <a:gd name="connsiteX1348" fmla="*/ 9158002 w 11831868"/>
              <a:gd name="connsiteY1348" fmla="*/ 2048066 h 4557807"/>
              <a:gd name="connsiteX1349" fmla="*/ 9208865 w 11831868"/>
              <a:gd name="connsiteY1349" fmla="*/ 2049971 h 4557807"/>
              <a:gd name="connsiteX1350" fmla="*/ 9214961 w 11831868"/>
              <a:gd name="connsiteY1350" fmla="*/ 2083784 h 4557807"/>
              <a:gd name="connsiteX1351" fmla="*/ 9164288 w 11831868"/>
              <a:gd name="connsiteY1351" fmla="*/ 2082641 h 4557807"/>
              <a:gd name="connsiteX1352" fmla="*/ 9175147 w 11831868"/>
              <a:gd name="connsiteY1352" fmla="*/ 1691831 h 4557807"/>
              <a:gd name="connsiteX1353" fmla="*/ 9179274 w 11831868"/>
              <a:gd name="connsiteY1353" fmla="*/ 1720088 h 4557807"/>
              <a:gd name="connsiteX1354" fmla="*/ 9175147 w 11831868"/>
              <a:gd name="connsiteY1354" fmla="*/ 1724216 h 4557807"/>
              <a:gd name="connsiteX1355" fmla="*/ 9134570 w 11831868"/>
              <a:gd name="connsiteY1355" fmla="*/ 1722787 h 4557807"/>
              <a:gd name="connsiteX1356" fmla="*/ 9129025 w 11831868"/>
              <a:gd name="connsiteY1356" fmla="*/ 1696423 h 4557807"/>
              <a:gd name="connsiteX1357" fmla="*/ 9134570 w 11831868"/>
              <a:gd name="connsiteY1357" fmla="*/ 1690878 h 4557807"/>
              <a:gd name="connsiteX1358" fmla="*/ 9175147 w 11831868"/>
              <a:gd name="connsiteY1358" fmla="*/ 1692402 h 4557807"/>
              <a:gd name="connsiteX1359" fmla="*/ 9056179 w 11831868"/>
              <a:gd name="connsiteY1359" fmla="*/ 1784223 h 4557807"/>
              <a:gd name="connsiteX1360" fmla="*/ 9063642 w 11831868"/>
              <a:gd name="connsiteY1360" fmla="*/ 1811509 h 4557807"/>
              <a:gd name="connsiteX1361" fmla="*/ 9057798 w 11831868"/>
              <a:gd name="connsiteY1361" fmla="*/ 1817942 h 4557807"/>
              <a:gd name="connsiteX1362" fmla="*/ 9013031 w 11831868"/>
              <a:gd name="connsiteY1362" fmla="*/ 1818513 h 4557807"/>
              <a:gd name="connsiteX1363" fmla="*/ 9005227 w 11831868"/>
              <a:gd name="connsiteY1363" fmla="*/ 1791603 h 4557807"/>
              <a:gd name="connsiteX1364" fmla="*/ 9011412 w 11831868"/>
              <a:gd name="connsiteY1364" fmla="*/ 1784794 h 4557807"/>
              <a:gd name="connsiteX1365" fmla="*/ 9056179 w 11831868"/>
              <a:gd name="connsiteY1365" fmla="*/ 1784794 h 4557807"/>
              <a:gd name="connsiteX1366" fmla="*/ 9052274 w 11831868"/>
              <a:gd name="connsiteY1366" fmla="*/ 1590866 h 4557807"/>
              <a:gd name="connsiteX1367" fmla="*/ 9056041 w 11831868"/>
              <a:gd name="connsiteY1367" fmla="*/ 1617542 h 4557807"/>
              <a:gd name="connsiteX1368" fmla="*/ 9051417 w 11831868"/>
              <a:gd name="connsiteY1368" fmla="*/ 1621917 h 4557807"/>
              <a:gd name="connsiteX1369" fmla="*/ 9013317 w 11831868"/>
              <a:gd name="connsiteY1369" fmla="*/ 1621917 h 4557807"/>
              <a:gd name="connsiteX1370" fmla="*/ 9009551 w 11831868"/>
              <a:gd name="connsiteY1370" fmla="*/ 1595241 h 4557807"/>
              <a:gd name="connsiteX1371" fmla="*/ 9014174 w 11831868"/>
              <a:gd name="connsiteY1371" fmla="*/ 1590866 h 4557807"/>
              <a:gd name="connsiteX1372" fmla="*/ 9052274 w 11831868"/>
              <a:gd name="connsiteY1372" fmla="*/ 1591437 h 4557807"/>
              <a:gd name="connsiteX1373" fmla="*/ 9027795 w 11831868"/>
              <a:gd name="connsiteY1373" fmla="*/ 1410652 h 4557807"/>
              <a:gd name="connsiteX1374" fmla="*/ 9027056 w 11831868"/>
              <a:gd name="connsiteY1374" fmla="*/ 1385743 h 4557807"/>
              <a:gd name="connsiteX1375" fmla="*/ 9030462 w 11831868"/>
              <a:gd name="connsiteY1375" fmla="*/ 1382935 h 4557807"/>
              <a:gd name="connsiteX1376" fmla="*/ 9062657 w 11831868"/>
              <a:gd name="connsiteY1376" fmla="*/ 1382935 h 4557807"/>
              <a:gd name="connsiteX1377" fmla="*/ 9062292 w 11831868"/>
              <a:gd name="connsiteY1377" fmla="*/ 1408660 h 4557807"/>
              <a:gd name="connsiteX1378" fmla="*/ 9059990 w 11831868"/>
              <a:gd name="connsiteY1378" fmla="*/ 1410557 h 4557807"/>
              <a:gd name="connsiteX1379" fmla="*/ 9027795 w 11831868"/>
              <a:gd name="connsiteY1379" fmla="*/ 1411224 h 4557807"/>
              <a:gd name="connsiteX1380" fmla="*/ 8748522 w 11831868"/>
              <a:gd name="connsiteY1380" fmla="*/ 2245519 h 4557807"/>
              <a:gd name="connsiteX1381" fmla="*/ 8690514 w 11831868"/>
              <a:gd name="connsiteY1381" fmla="*/ 2249996 h 4557807"/>
              <a:gd name="connsiteX1382" fmla="*/ 8680989 w 11831868"/>
              <a:gd name="connsiteY1382" fmla="*/ 2219040 h 4557807"/>
              <a:gd name="connsiteX1383" fmla="*/ 8739282 w 11831868"/>
              <a:gd name="connsiteY1383" fmla="*/ 2214467 h 4557807"/>
              <a:gd name="connsiteX1384" fmla="*/ 8748522 w 11831868"/>
              <a:gd name="connsiteY1384" fmla="*/ 2245519 h 4557807"/>
              <a:gd name="connsiteX1385" fmla="*/ 9056656 w 11831868"/>
              <a:gd name="connsiteY1385" fmla="*/ 2159794 h 4557807"/>
              <a:gd name="connsiteX1386" fmla="*/ 9048750 w 11831868"/>
              <a:gd name="connsiteY1386" fmla="*/ 2125790 h 4557807"/>
              <a:gd name="connsiteX1387" fmla="*/ 9103328 w 11831868"/>
              <a:gd name="connsiteY1387" fmla="*/ 2126361 h 4557807"/>
              <a:gd name="connsiteX1388" fmla="*/ 9111234 w 11831868"/>
              <a:gd name="connsiteY1388" fmla="*/ 2159889 h 4557807"/>
              <a:gd name="connsiteX1389" fmla="*/ 9056942 w 11831868"/>
              <a:gd name="connsiteY1389" fmla="*/ 2160080 h 4557807"/>
              <a:gd name="connsiteX1390" fmla="*/ 7023640 w 11831868"/>
              <a:gd name="connsiteY1390" fmla="*/ 2778633 h 4557807"/>
              <a:gd name="connsiteX1391" fmla="*/ 7044595 w 11831868"/>
              <a:gd name="connsiteY1391" fmla="*/ 2777871 h 4557807"/>
              <a:gd name="connsiteX1392" fmla="*/ 7091172 w 11831868"/>
              <a:gd name="connsiteY1392" fmla="*/ 2776919 h 4557807"/>
              <a:gd name="connsiteX1393" fmla="*/ 7070217 w 11831868"/>
              <a:gd name="connsiteY1393" fmla="*/ 2778252 h 4557807"/>
              <a:gd name="connsiteX1394" fmla="*/ 7023640 w 11831868"/>
              <a:gd name="connsiteY1394" fmla="*/ 2778633 h 4557807"/>
              <a:gd name="connsiteX1395" fmla="*/ 3803047 w 11831868"/>
              <a:gd name="connsiteY1395" fmla="*/ 2401253 h 4557807"/>
              <a:gd name="connsiteX1396" fmla="*/ 3766852 w 11831868"/>
              <a:gd name="connsiteY1396" fmla="*/ 2394014 h 4557807"/>
              <a:gd name="connsiteX1397" fmla="*/ 3750850 w 11831868"/>
              <a:gd name="connsiteY1397" fmla="*/ 2389918 h 4557807"/>
              <a:gd name="connsiteX1398" fmla="*/ 3787426 w 11831868"/>
              <a:gd name="connsiteY1398" fmla="*/ 2397062 h 4557807"/>
              <a:gd name="connsiteX1399" fmla="*/ 3803047 w 11831868"/>
              <a:gd name="connsiteY1399" fmla="*/ 2401253 h 4557807"/>
              <a:gd name="connsiteX1400" fmla="*/ 4514374 w 11831868"/>
              <a:gd name="connsiteY1400" fmla="*/ 2535936 h 4557807"/>
              <a:gd name="connsiteX1401" fmla="*/ 4474655 w 11831868"/>
              <a:gd name="connsiteY1401" fmla="*/ 2528888 h 4557807"/>
              <a:gd name="connsiteX1402" fmla="*/ 4457605 w 11831868"/>
              <a:gd name="connsiteY1402" fmla="*/ 2524982 h 4557807"/>
              <a:gd name="connsiteX1403" fmla="*/ 4497324 w 11831868"/>
              <a:gd name="connsiteY1403" fmla="*/ 2532031 h 4557807"/>
              <a:gd name="connsiteX1404" fmla="*/ 4514374 w 11831868"/>
              <a:gd name="connsiteY1404" fmla="*/ 2535936 h 4557807"/>
              <a:gd name="connsiteX1405" fmla="*/ 3847624 w 11831868"/>
              <a:gd name="connsiteY1405" fmla="*/ 2406587 h 4557807"/>
              <a:gd name="connsiteX1406" fmla="*/ 3885724 w 11831868"/>
              <a:gd name="connsiteY1406" fmla="*/ 2414492 h 4557807"/>
              <a:gd name="connsiteX1407" fmla="*/ 3900297 w 11831868"/>
              <a:gd name="connsiteY1407" fmla="*/ 2417445 h 4557807"/>
              <a:gd name="connsiteX1408" fmla="*/ 3864293 w 11831868"/>
              <a:gd name="connsiteY1408" fmla="*/ 2410492 h 4557807"/>
              <a:gd name="connsiteX1409" fmla="*/ 3848005 w 11831868"/>
              <a:gd name="connsiteY1409" fmla="*/ 2406682 h 4557807"/>
              <a:gd name="connsiteX1410" fmla="*/ 3952399 w 11831868"/>
              <a:gd name="connsiteY1410" fmla="*/ 2444687 h 4557807"/>
              <a:gd name="connsiteX1411" fmla="*/ 3933349 w 11831868"/>
              <a:gd name="connsiteY1411" fmla="*/ 2441544 h 4557807"/>
              <a:gd name="connsiteX1412" fmla="*/ 3942874 w 11831868"/>
              <a:gd name="connsiteY1412" fmla="*/ 2443925 h 4557807"/>
              <a:gd name="connsiteX1413" fmla="*/ 3923824 w 11831868"/>
              <a:gd name="connsiteY1413" fmla="*/ 2442591 h 4557807"/>
              <a:gd name="connsiteX1414" fmla="*/ 3882676 w 11831868"/>
              <a:gd name="connsiteY1414" fmla="*/ 2434209 h 4557807"/>
              <a:gd name="connsiteX1415" fmla="*/ 3900964 w 11831868"/>
              <a:gd name="connsiteY1415" fmla="*/ 2435638 h 4557807"/>
              <a:gd name="connsiteX1416" fmla="*/ 3923919 w 11831868"/>
              <a:gd name="connsiteY1416" fmla="*/ 2439639 h 4557807"/>
              <a:gd name="connsiteX1417" fmla="*/ 3915918 w 11831868"/>
              <a:gd name="connsiteY1417" fmla="*/ 2437733 h 4557807"/>
              <a:gd name="connsiteX1418" fmla="*/ 3901250 w 11831868"/>
              <a:gd name="connsiteY1418" fmla="*/ 2432876 h 4557807"/>
              <a:gd name="connsiteX1419" fmla="*/ 3936492 w 11831868"/>
              <a:gd name="connsiteY1419" fmla="*/ 2439829 h 4557807"/>
              <a:gd name="connsiteX1420" fmla="*/ 3952399 w 11831868"/>
              <a:gd name="connsiteY1420" fmla="*/ 2444591 h 4557807"/>
              <a:gd name="connsiteX1421" fmla="*/ 3611594 w 11831868"/>
              <a:gd name="connsiteY1421" fmla="*/ 2358962 h 4557807"/>
              <a:gd name="connsiteX1422" fmla="*/ 3632740 w 11831868"/>
              <a:gd name="connsiteY1422" fmla="*/ 2363057 h 4557807"/>
              <a:gd name="connsiteX1423" fmla="*/ 3604165 w 11831868"/>
              <a:gd name="connsiteY1423" fmla="*/ 2357438 h 4557807"/>
              <a:gd name="connsiteX1424" fmla="*/ 3945636 w 11831868"/>
              <a:gd name="connsiteY1424" fmla="*/ 2427542 h 4557807"/>
              <a:gd name="connsiteX1425" fmla="*/ 3963162 w 11831868"/>
              <a:gd name="connsiteY1425" fmla="*/ 2430780 h 4557807"/>
              <a:gd name="connsiteX1426" fmla="*/ 4002786 w 11831868"/>
              <a:gd name="connsiteY1426" fmla="*/ 2438400 h 4557807"/>
              <a:gd name="connsiteX1427" fmla="*/ 3985260 w 11831868"/>
              <a:gd name="connsiteY1427" fmla="*/ 2435162 h 4557807"/>
              <a:gd name="connsiteX1428" fmla="*/ 3945636 w 11831868"/>
              <a:gd name="connsiteY1428" fmla="*/ 2427065 h 4557807"/>
              <a:gd name="connsiteX1429" fmla="*/ 3594545 w 11831868"/>
              <a:gd name="connsiteY1429" fmla="*/ 2354961 h 4557807"/>
              <a:gd name="connsiteX1430" fmla="*/ 3604546 w 11831868"/>
              <a:gd name="connsiteY1430" fmla="*/ 2357342 h 4557807"/>
              <a:gd name="connsiteX1431" fmla="*/ 3594545 w 11831868"/>
              <a:gd name="connsiteY1431" fmla="*/ 2354961 h 4557807"/>
              <a:gd name="connsiteX1432" fmla="*/ 3690747 w 11831868"/>
              <a:gd name="connsiteY1432" fmla="*/ 2378107 h 4557807"/>
              <a:gd name="connsiteX1433" fmla="*/ 3708083 w 11831868"/>
              <a:gd name="connsiteY1433" fmla="*/ 2380869 h 4557807"/>
              <a:gd name="connsiteX1434" fmla="*/ 3747230 w 11831868"/>
              <a:gd name="connsiteY1434" fmla="*/ 2389156 h 4557807"/>
              <a:gd name="connsiteX1435" fmla="*/ 3729895 w 11831868"/>
              <a:gd name="connsiteY1435" fmla="*/ 2386394 h 4557807"/>
              <a:gd name="connsiteX1436" fmla="*/ 3690747 w 11831868"/>
              <a:gd name="connsiteY1436" fmla="*/ 2378107 h 4557807"/>
              <a:gd name="connsiteX1437" fmla="*/ 3704749 w 11831868"/>
              <a:gd name="connsiteY1437" fmla="*/ 2388108 h 4557807"/>
              <a:gd name="connsiteX1438" fmla="*/ 3669792 w 11831868"/>
              <a:gd name="connsiteY1438" fmla="*/ 2381060 h 4557807"/>
              <a:gd name="connsiteX1439" fmla="*/ 3653981 w 11831868"/>
              <a:gd name="connsiteY1439" fmla="*/ 2376392 h 4557807"/>
              <a:gd name="connsiteX1440" fmla="*/ 3689223 w 11831868"/>
              <a:gd name="connsiteY1440" fmla="*/ 2383346 h 4557807"/>
              <a:gd name="connsiteX1441" fmla="*/ 3704463 w 11831868"/>
              <a:gd name="connsiteY1441" fmla="*/ 2388108 h 4557807"/>
              <a:gd name="connsiteX1442" fmla="*/ 3903250 w 11831868"/>
              <a:gd name="connsiteY1442" fmla="*/ 2417921 h 4557807"/>
              <a:gd name="connsiteX1443" fmla="*/ 3900964 w 11831868"/>
              <a:gd name="connsiteY1443" fmla="*/ 2417921 h 4557807"/>
              <a:gd name="connsiteX1444" fmla="*/ 4054412 w 11831868"/>
              <a:gd name="connsiteY1444" fmla="*/ 2456021 h 4557807"/>
              <a:gd name="connsiteX1445" fmla="*/ 4017836 w 11831868"/>
              <a:gd name="connsiteY1445" fmla="*/ 2448878 h 4557807"/>
              <a:gd name="connsiteX1446" fmla="*/ 4002215 w 11831868"/>
              <a:gd name="connsiteY1446" fmla="*/ 2444687 h 4557807"/>
              <a:gd name="connsiteX1447" fmla="*/ 4038791 w 11831868"/>
              <a:gd name="connsiteY1447" fmla="*/ 2451831 h 4557807"/>
              <a:gd name="connsiteX1448" fmla="*/ 4054126 w 11831868"/>
              <a:gd name="connsiteY1448" fmla="*/ 2455926 h 4557807"/>
              <a:gd name="connsiteX1449" fmla="*/ 4201859 w 11831868"/>
              <a:gd name="connsiteY1449" fmla="*/ 2475929 h 4557807"/>
              <a:gd name="connsiteX1450" fmla="*/ 4241387 w 11831868"/>
              <a:gd name="connsiteY1450" fmla="*/ 2483549 h 4557807"/>
              <a:gd name="connsiteX1451" fmla="*/ 4258437 w 11831868"/>
              <a:gd name="connsiteY1451" fmla="*/ 2486787 h 4557807"/>
              <a:gd name="connsiteX1452" fmla="*/ 4219194 w 11831868"/>
              <a:gd name="connsiteY1452" fmla="*/ 2479739 h 4557807"/>
              <a:gd name="connsiteX1453" fmla="*/ 4201573 w 11831868"/>
              <a:gd name="connsiteY1453" fmla="*/ 2475833 h 4557807"/>
              <a:gd name="connsiteX1454" fmla="*/ 4305491 w 11831868"/>
              <a:gd name="connsiteY1454" fmla="*/ 2510695 h 4557807"/>
              <a:gd name="connsiteX1455" fmla="*/ 4268153 w 11831868"/>
              <a:gd name="connsiteY1455" fmla="*/ 2503742 h 4557807"/>
              <a:gd name="connsiteX1456" fmla="*/ 4252913 w 11831868"/>
              <a:gd name="connsiteY1456" fmla="*/ 2499456 h 4557807"/>
              <a:gd name="connsiteX1457" fmla="*/ 4290060 w 11831868"/>
              <a:gd name="connsiteY1457" fmla="*/ 2506028 h 4557807"/>
              <a:gd name="connsiteX1458" fmla="*/ 4305205 w 11831868"/>
              <a:gd name="connsiteY1458" fmla="*/ 2510600 h 4557807"/>
              <a:gd name="connsiteX1459" fmla="*/ 4410266 w 11831868"/>
              <a:gd name="connsiteY1459" fmla="*/ 2522030 h 4557807"/>
              <a:gd name="connsiteX1460" fmla="*/ 4372166 w 11831868"/>
              <a:gd name="connsiteY1460" fmla="*/ 2515267 h 4557807"/>
              <a:gd name="connsiteX1461" fmla="*/ 4355687 w 11831868"/>
              <a:gd name="connsiteY1461" fmla="*/ 2510790 h 4557807"/>
              <a:gd name="connsiteX1462" fmla="*/ 4394359 w 11831868"/>
              <a:gd name="connsiteY1462" fmla="*/ 2518029 h 4557807"/>
              <a:gd name="connsiteX1463" fmla="*/ 4409694 w 11831868"/>
              <a:gd name="connsiteY1463" fmla="*/ 2521934 h 4557807"/>
              <a:gd name="connsiteX1464" fmla="*/ 4445032 w 11831868"/>
              <a:gd name="connsiteY1464" fmla="*/ 2525364 h 4557807"/>
              <a:gd name="connsiteX1465" fmla="*/ 4403598 w 11831868"/>
              <a:gd name="connsiteY1465" fmla="*/ 2518124 h 4557807"/>
              <a:gd name="connsiteX1466" fmla="*/ 4421791 w 11831868"/>
              <a:gd name="connsiteY1466" fmla="*/ 2520125 h 4557807"/>
              <a:gd name="connsiteX1467" fmla="*/ 4463415 w 11831868"/>
              <a:gd name="connsiteY1467" fmla="*/ 2527840 h 4557807"/>
              <a:gd name="connsiteX1468" fmla="*/ 4444461 w 11831868"/>
              <a:gd name="connsiteY1468" fmla="*/ 2525268 h 4557807"/>
              <a:gd name="connsiteX1469" fmla="*/ 4302633 w 11831868"/>
              <a:gd name="connsiteY1469" fmla="*/ 2495741 h 4557807"/>
              <a:gd name="connsiteX1470" fmla="*/ 4320540 w 11831868"/>
              <a:gd name="connsiteY1470" fmla="*/ 2498884 h 4557807"/>
              <a:gd name="connsiteX1471" fmla="*/ 4361212 w 11831868"/>
              <a:gd name="connsiteY1471" fmla="*/ 2506218 h 4557807"/>
              <a:gd name="connsiteX1472" fmla="*/ 4343591 w 11831868"/>
              <a:gd name="connsiteY1472" fmla="*/ 2503551 h 4557807"/>
              <a:gd name="connsiteX1473" fmla="*/ 4302062 w 11831868"/>
              <a:gd name="connsiteY1473" fmla="*/ 2495645 h 4557807"/>
              <a:gd name="connsiteX1474" fmla="*/ 4085273 w 11831868"/>
              <a:gd name="connsiteY1474" fmla="*/ 2457641 h 4557807"/>
              <a:gd name="connsiteX1475" fmla="*/ 4044696 w 11831868"/>
              <a:gd name="connsiteY1475" fmla="*/ 2449735 h 4557807"/>
              <a:gd name="connsiteX1476" fmla="*/ 4062698 w 11831868"/>
              <a:gd name="connsiteY1476" fmla="*/ 2452307 h 4557807"/>
              <a:gd name="connsiteX1477" fmla="*/ 4103275 w 11831868"/>
              <a:gd name="connsiteY1477" fmla="*/ 2460212 h 4557807"/>
              <a:gd name="connsiteX1478" fmla="*/ 4084701 w 11831868"/>
              <a:gd name="connsiteY1478" fmla="*/ 2457926 h 4557807"/>
              <a:gd name="connsiteX1479" fmla="*/ 4118229 w 11831868"/>
              <a:gd name="connsiteY1479" fmla="*/ 2462403 h 4557807"/>
              <a:gd name="connsiteX1480" fmla="*/ 4101942 w 11831868"/>
              <a:gd name="connsiteY1480" fmla="*/ 2458403 h 4557807"/>
              <a:gd name="connsiteX1481" fmla="*/ 4140042 w 11831868"/>
              <a:gd name="connsiteY1481" fmla="*/ 2465737 h 4557807"/>
              <a:gd name="connsiteX1482" fmla="*/ 4156710 w 11831868"/>
              <a:gd name="connsiteY1482" fmla="*/ 2469642 h 4557807"/>
              <a:gd name="connsiteX1483" fmla="*/ 4117658 w 11831868"/>
              <a:gd name="connsiteY1483" fmla="*/ 2462689 h 4557807"/>
              <a:gd name="connsiteX1484" fmla="*/ 4258818 w 11831868"/>
              <a:gd name="connsiteY1484" fmla="*/ 2486501 h 4557807"/>
              <a:gd name="connsiteX1485" fmla="*/ 4258818 w 11831868"/>
              <a:gd name="connsiteY1485" fmla="*/ 2486501 h 4557807"/>
              <a:gd name="connsiteX1486" fmla="*/ 4185095 w 11831868"/>
              <a:gd name="connsiteY1486" fmla="*/ 2483549 h 4557807"/>
              <a:gd name="connsiteX1487" fmla="*/ 4143851 w 11831868"/>
              <a:gd name="connsiteY1487" fmla="*/ 2475738 h 4557807"/>
              <a:gd name="connsiteX1488" fmla="*/ 4162139 w 11831868"/>
              <a:gd name="connsiteY1488" fmla="*/ 2477262 h 4557807"/>
              <a:gd name="connsiteX1489" fmla="*/ 4203669 w 11831868"/>
              <a:gd name="connsiteY1489" fmla="*/ 2485549 h 4557807"/>
              <a:gd name="connsiteX1490" fmla="*/ 4184523 w 11831868"/>
              <a:gd name="connsiteY1490" fmla="*/ 2483834 h 4557807"/>
              <a:gd name="connsiteX1491" fmla="*/ 3827145 w 11831868"/>
              <a:gd name="connsiteY1491" fmla="*/ 2412683 h 4557807"/>
              <a:gd name="connsiteX1492" fmla="*/ 3786759 w 11831868"/>
              <a:gd name="connsiteY1492" fmla="*/ 2404110 h 4557807"/>
              <a:gd name="connsiteX1493" fmla="*/ 3805238 w 11831868"/>
              <a:gd name="connsiteY1493" fmla="*/ 2406015 h 4557807"/>
              <a:gd name="connsiteX1494" fmla="*/ 3845338 w 11831868"/>
              <a:gd name="connsiteY1494" fmla="*/ 2414683 h 4557807"/>
              <a:gd name="connsiteX1495" fmla="*/ 3826574 w 11831868"/>
              <a:gd name="connsiteY1495" fmla="*/ 2412968 h 4557807"/>
              <a:gd name="connsiteX1496" fmla="*/ 3638741 w 11831868"/>
              <a:gd name="connsiteY1496" fmla="*/ 2485549 h 4557807"/>
              <a:gd name="connsiteX1497" fmla="*/ 3668554 w 11831868"/>
              <a:gd name="connsiteY1497" fmla="*/ 2490407 h 4557807"/>
              <a:gd name="connsiteX1498" fmla="*/ 3679603 w 11831868"/>
              <a:gd name="connsiteY1498" fmla="*/ 2496693 h 4557807"/>
              <a:gd name="connsiteX1499" fmla="*/ 3650075 w 11831868"/>
              <a:gd name="connsiteY1499" fmla="*/ 2491740 h 4557807"/>
              <a:gd name="connsiteX1500" fmla="*/ 3638169 w 11831868"/>
              <a:gd name="connsiteY1500" fmla="*/ 2485835 h 4557807"/>
              <a:gd name="connsiteX1501" fmla="*/ 3657791 w 11831868"/>
              <a:gd name="connsiteY1501" fmla="*/ 2564607 h 4557807"/>
              <a:gd name="connsiteX1502" fmla="*/ 3684461 w 11831868"/>
              <a:gd name="connsiteY1502" fmla="*/ 2568512 h 4557807"/>
              <a:gd name="connsiteX1503" fmla="*/ 3693986 w 11831868"/>
              <a:gd name="connsiteY1503" fmla="*/ 2573941 h 4557807"/>
              <a:gd name="connsiteX1504" fmla="*/ 3666554 w 11831868"/>
              <a:gd name="connsiteY1504" fmla="*/ 2570226 h 4557807"/>
              <a:gd name="connsiteX1505" fmla="*/ 3657695 w 11831868"/>
              <a:gd name="connsiteY1505" fmla="*/ 2564511 h 4557807"/>
              <a:gd name="connsiteX1506" fmla="*/ 3596164 w 11831868"/>
              <a:gd name="connsiteY1506" fmla="*/ 2443258 h 4557807"/>
              <a:gd name="connsiteX1507" fmla="*/ 3552540 w 11831868"/>
              <a:gd name="connsiteY1507" fmla="*/ 2433733 h 4557807"/>
              <a:gd name="connsiteX1508" fmla="*/ 3572446 w 11831868"/>
              <a:gd name="connsiteY1508" fmla="*/ 2432114 h 4557807"/>
              <a:gd name="connsiteX1509" fmla="*/ 3616357 w 11831868"/>
              <a:gd name="connsiteY1509" fmla="*/ 2441639 h 4557807"/>
              <a:gd name="connsiteX1510" fmla="*/ 3596069 w 11831868"/>
              <a:gd name="connsiteY1510" fmla="*/ 2443544 h 4557807"/>
              <a:gd name="connsiteX1511" fmla="*/ 3666839 w 11831868"/>
              <a:gd name="connsiteY1511" fmla="*/ 2653475 h 4557807"/>
              <a:gd name="connsiteX1512" fmla="*/ 3659124 w 11831868"/>
              <a:gd name="connsiteY1512" fmla="*/ 2648141 h 4557807"/>
              <a:gd name="connsiteX1513" fmla="*/ 3684556 w 11831868"/>
              <a:gd name="connsiteY1513" fmla="*/ 2651284 h 4557807"/>
              <a:gd name="connsiteX1514" fmla="*/ 3692367 w 11831868"/>
              <a:gd name="connsiteY1514" fmla="*/ 2656618 h 4557807"/>
              <a:gd name="connsiteX1515" fmla="*/ 3666744 w 11831868"/>
              <a:gd name="connsiteY1515" fmla="*/ 2653761 h 4557807"/>
              <a:gd name="connsiteX1516" fmla="*/ 3604355 w 11831868"/>
              <a:gd name="connsiteY1516" fmla="*/ 2417731 h 4557807"/>
              <a:gd name="connsiteX1517" fmla="*/ 3635788 w 11831868"/>
              <a:gd name="connsiteY1517" fmla="*/ 2423255 h 4557807"/>
              <a:gd name="connsiteX1518" fmla="*/ 3648646 w 11831868"/>
              <a:gd name="connsiteY1518" fmla="*/ 2429161 h 4557807"/>
              <a:gd name="connsiteX1519" fmla="*/ 3617214 w 11831868"/>
              <a:gd name="connsiteY1519" fmla="*/ 2423541 h 4557807"/>
              <a:gd name="connsiteX1520" fmla="*/ 3604260 w 11831868"/>
              <a:gd name="connsiteY1520" fmla="*/ 2418017 h 4557807"/>
              <a:gd name="connsiteX1521" fmla="*/ 3722084 w 11831868"/>
              <a:gd name="connsiteY1521" fmla="*/ 2624233 h 4557807"/>
              <a:gd name="connsiteX1522" fmla="*/ 3673602 w 11831868"/>
              <a:gd name="connsiteY1522" fmla="*/ 2614708 h 4557807"/>
              <a:gd name="connsiteX1523" fmla="*/ 3695795 w 11831868"/>
              <a:gd name="connsiteY1523" fmla="*/ 2609374 h 4557807"/>
              <a:gd name="connsiteX1524" fmla="*/ 3744278 w 11831868"/>
              <a:gd name="connsiteY1524" fmla="*/ 2618899 h 4557807"/>
              <a:gd name="connsiteX1525" fmla="*/ 3721989 w 11831868"/>
              <a:gd name="connsiteY1525" fmla="*/ 2624519 h 4557807"/>
              <a:gd name="connsiteX1526" fmla="*/ 3624072 w 11831868"/>
              <a:gd name="connsiteY1526" fmla="*/ 2392109 h 4557807"/>
              <a:gd name="connsiteX1527" fmla="*/ 3643122 w 11831868"/>
              <a:gd name="connsiteY1527" fmla="*/ 2392966 h 4557807"/>
              <a:gd name="connsiteX1528" fmla="*/ 3684175 w 11831868"/>
              <a:gd name="connsiteY1528" fmla="*/ 2401824 h 4557807"/>
              <a:gd name="connsiteX1529" fmla="*/ 3665125 w 11831868"/>
              <a:gd name="connsiteY1529" fmla="*/ 2401062 h 4557807"/>
              <a:gd name="connsiteX1530" fmla="*/ 3624072 w 11831868"/>
              <a:gd name="connsiteY1530" fmla="*/ 2392109 h 4557807"/>
              <a:gd name="connsiteX1531" fmla="*/ 3703892 w 11831868"/>
              <a:gd name="connsiteY1531" fmla="*/ 2419636 h 4557807"/>
              <a:gd name="connsiteX1532" fmla="*/ 3736372 w 11831868"/>
              <a:gd name="connsiteY1532" fmla="*/ 2425637 h 4557807"/>
              <a:gd name="connsiteX1533" fmla="*/ 3751612 w 11831868"/>
              <a:gd name="connsiteY1533" fmla="*/ 2430495 h 4557807"/>
              <a:gd name="connsiteX1534" fmla="*/ 3781521 w 11831868"/>
              <a:gd name="connsiteY1534" fmla="*/ 2437448 h 4557807"/>
              <a:gd name="connsiteX1535" fmla="*/ 3761899 w 11831868"/>
              <a:gd name="connsiteY1535" fmla="*/ 2437448 h 4557807"/>
              <a:gd name="connsiteX1536" fmla="*/ 3718846 w 11831868"/>
              <a:gd name="connsiteY1536" fmla="*/ 2428399 h 4557807"/>
              <a:gd name="connsiteX1537" fmla="*/ 3723704 w 11831868"/>
              <a:gd name="connsiteY1537" fmla="*/ 2426780 h 4557807"/>
              <a:gd name="connsiteX1538" fmla="*/ 3717417 w 11831868"/>
              <a:gd name="connsiteY1538" fmla="*/ 2425541 h 4557807"/>
              <a:gd name="connsiteX1539" fmla="*/ 3703415 w 11831868"/>
              <a:gd name="connsiteY1539" fmla="*/ 2419636 h 4557807"/>
              <a:gd name="connsiteX1540" fmla="*/ 3547682 w 11831868"/>
              <a:gd name="connsiteY1540" fmla="*/ 2500694 h 4557807"/>
              <a:gd name="connsiteX1541" fmla="*/ 3537013 w 11831868"/>
              <a:gd name="connsiteY1541" fmla="*/ 2494883 h 4557807"/>
              <a:gd name="connsiteX1542" fmla="*/ 3564350 w 11831868"/>
              <a:gd name="connsiteY1542" fmla="*/ 2498693 h 4557807"/>
              <a:gd name="connsiteX1543" fmla="*/ 3575113 w 11831868"/>
              <a:gd name="connsiteY1543" fmla="*/ 2504504 h 4557807"/>
              <a:gd name="connsiteX1544" fmla="*/ 3547205 w 11831868"/>
              <a:gd name="connsiteY1544" fmla="*/ 2500694 h 4557807"/>
              <a:gd name="connsiteX1545" fmla="*/ 3649980 w 11831868"/>
              <a:gd name="connsiteY1545" fmla="*/ 2365915 h 4557807"/>
              <a:gd name="connsiteX1546" fmla="*/ 3633216 w 11831868"/>
              <a:gd name="connsiteY1546" fmla="*/ 2362581 h 4557807"/>
              <a:gd name="connsiteX1547" fmla="*/ 3649504 w 11831868"/>
              <a:gd name="connsiteY1547" fmla="*/ 2365915 h 4557807"/>
              <a:gd name="connsiteX1548" fmla="*/ 3783330 w 11831868"/>
              <a:gd name="connsiteY1548" fmla="*/ 2491645 h 4557807"/>
              <a:gd name="connsiteX1549" fmla="*/ 3752469 w 11831868"/>
              <a:gd name="connsiteY1549" fmla="*/ 2486406 h 4557807"/>
              <a:gd name="connsiteX1550" fmla="*/ 3740563 w 11831868"/>
              <a:gd name="connsiteY1550" fmla="*/ 2480882 h 4557807"/>
              <a:gd name="connsiteX1551" fmla="*/ 3771519 w 11831868"/>
              <a:gd name="connsiteY1551" fmla="*/ 2486025 h 4557807"/>
              <a:gd name="connsiteX1552" fmla="*/ 3783235 w 11831868"/>
              <a:gd name="connsiteY1552" fmla="*/ 2491645 h 4557807"/>
              <a:gd name="connsiteX1553" fmla="*/ 3507867 w 11831868"/>
              <a:gd name="connsiteY1553" fmla="*/ 2371344 h 4557807"/>
              <a:gd name="connsiteX1554" fmla="*/ 3475482 w 11831868"/>
              <a:gd name="connsiteY1554" fmla="*/ 2365439 h 4557807"/>
              <a:gd name="connsiteX1555" fmla="*/ 3461766 w 11831868"/>
              <a:gd name="connsiteY1555" fmla="*/ 2360295 h 4557807"/>
              <a:gd name="connsiteX1556" fmla="*/ 3493865 w 11831868"/>
              <a:gd name="connsiteY1556" fmla="*/ 2366296 h 4557807"/>
              <a:gd name="connsiteX1557" fmla="*/ 3507772 w 11831868"/>
              <a:gd name="connsiteY1557" fmla="*/ 2371344 h 4557807"/>
              <a:gd name="connsiteX1558" fmla="*/ 3518154 w 11831868"/>
              <a:gd name="connsiteY1558" fmla="*/ 2425923 h 4557807"/>
              <a:gd name="connsiteX1559" fmla="*/ 3505771 w 11831868"/>
              <a:gd name="connsiteY1559" fmla="*/ 2419922 h 4557807"/>
              <a:gd name="connsiteX1560" fmla="*/ 3536252 w 11831868"/>
              <a:gd name="connsiteY1560" fmla="*/ 2425256 h 4557807"/>
              <a:gd name="connsiteX1561" fmla="*/ 3548253 w 11831868"/>
              <a:gd name="connsiteY1561" fmla="*/ 2431257 h 4557807"/>
              <a:gd name="connsiteX1562" fmla="*/ 3518059 w 11831868"/>
              <a:gd name="connsiteY1562" fmla="*/ 2425923 h 4557807"/>
              <a:gd name="connsiteX1563" fmla="*/ 3568922 w 11831868"/>
              <a:gd name="connsiteY1563" fmla="*/ 2367820 h 4557807"/>
              <a:gd name="connsiteX1564" fmla="*/ 3528917 w 11831868"/>
              <a:gd name="connsiteY1564" fmla="*/ 2359152 h 4557807"/>
              <a:gd name="connsiteX1565" fmla="*/ 3547110 w 11831868"/>
              <a:gd name="connsiteY1565" fmla="*/ 2360676 h 4557807"/>
              <a:gd name="connsiteX1566" fmla="*/ 3587210 w 11831868"/>
              <a:gd name="connsiteY1566" fmla="*/ 2369249 h 4557807"/>
              <a:gd name="connsiteX1567" fmla="*/ 3568827 w 11831868"/>
              <a:gd name="connsiteY1567" fmla="*/ 2367820 h 4557807"/>
              <a:gd name="connsiteX1568" fmla="*/ 3606165 w 11831868"/>
              <a:gd name="connsiteY1568" fmla="*/ 2378107 h 4557807"/>
              <a:gd name="connsiteX1569" fmla="*/ 3572256 w 11831868"/>
              <a:gd name="connsiteY1569" fmla="*/ 2371440 h 4557807"/>
              <a:gd name="connsiteX1570" fmla="*/ 3557302 w 11831868"/>
              <a:gd name="connsiteY1570" fmla="*/ 2366010 h 4557807"/>
              <a:gd name="connsiteX1571" fmla="*/ 3591306 w 11831868"/>
              <a:gd name="connsiteY1571" fmla="*/ 2372678 h 4557807"/>
              <a:gd name="connsiteX1572" fmla="*/ 3606070 w 11831868"/>
              <a:gd name="connsiteY1572" fmla="*/ 2378107 h 4557807"/>
              <a:gd name="connsiteX1573" fmla="*/ 3516535 w 11831868"/>
              <a:gd name="connsiteY1573" fmla="*/ 2339150 h 4557807"/>
              <a:gd name="connsiteX1574" fmla="*/ 3500247 w 11831868"/>
              <a:gd name="connsiteY1574" fmla="*/ 2335149 h 4557807"/>
              <a:gd name="connsiteX1575" fmla="*/ 3536347 w 11831868"/>
              <a:gd name="connsiteY1575" fmla="*/ 2342960 h 4557807"/>
              <a:gd name="connsiteX1576" fmla="*/ 3552635 w 11831868"/>
              <a:gd name="connsiteY1576" fmla="*/ 2346960 h 4557807"/>
              <a:gd name="connsiteX1577" fmla="*/ 3516440 w 11831868"/>
              <a:gd name="connsiteY1577" fmla="*/ 2339150 h 4557807"/>
              <a:gd name="connsiteX1578" fmla="*/ 3477292 w 11831868"/>
              <a:gd name="connsiteY1578" fmla="*/ 2390394 h 4557807"/>
              <a:gd name="connsiteX1579" fmla="*/ 3520059 w 11831868"/>
              <a:gd name="connsiteY1579" fmla="*/ 2399919 h 4557807"/>
              <a:gd name="connsiteX1580" fmla="*/ 3499961 w 11831868"/>
              <a:gd name="connsiteY1580" fmla="*/ 2400491 h 4557807"/>
              <a:gd name="connsiteX1581" fmla="*/ 3457385 w 11831868"/>
              <a:gd name="connsiteY1581" fmla="*/ 2390966 h 4557807"/>
              <a:gd name="connsiteX1582" fmla="*/ 3477196 w 11831868"/>
              <a:gd name="connsiteY1582" fmla="*/ 2390394 h 4557807"/>
              <a:gd name="connsiteX1583" fmla="*/ 3477959 w 11831868"/>
              <a:gd name="connsiteY1583" fmla="*/ 2602897 h 4557807"/>
              <a:gd name="connsiteX1584" fmla="*/ 3452813 w 11831868"/>
              <a:gd name="connsiteY1584" fmla="*/ 2599754 h 4557807"/>
              <a:gd name="connsiteX1585" fmla="*/ 3444717 w 11831868"/>
              <a:gd name="connsiteY1585" fmla="*/ 2594420 h 4557807"/>
              <a:gd name="connsiteX1586" fmla="*/ 3469577 w 11831868"/>
              <a:gd name="connsiteY1586" fmla="*/ 2597182 h 4557807"/>
              <a:gd name="connsiteX1587" fmla="*/ 3477863 w 11831868"/>
              <a:gd name="connsiteY1587" fmla="*/ 2602611 h 4557807"/>
              <a:gd name="connsiteX1588" fmla="*/ 3525584 w 11831868"/>
              <a:gd name="connsiteY1588" fmla="*/ 2514124 h 4557807"/>
              <a:gd name="connsiteX1589" fmla="*/ 3477959 w 11831868"/>
              <a:gd name="connsiteY1589" fmla="*/ 2503837 h 4557807"/>
              <a:gd name="connsiteX1590" fmla="*/ 3500152 w 11831868"/>
              <a:gd name="connsiteY1590" fmla="*/ 2500027 h 4557807"/>
              <a:gd name="connsiteX1591" fmla="*/ 3546443 w 11831868"/>
              <a:gd name="connsiteY1591" fmla="*/ 2509552 h 4557807"/>
              <a:gd name="connsiteX1592" fmla="*/ 3525584 w 11831868"/>
              <a:gd name="connsiteY1592" fmla="*/ 2514124 h 4557807"/>
              <a:gd name="connsiteX1593" fmla="*/ 3434334 w 11831868"/>
              <a:gd name="connsiteY1593" fmla="*/ 2506314 h 4557807"/>
              <a:gd name="connsiteX1594" fmla="*/ 3461004 w 11831868"/>
              <a:gd name="connsiteY1594" fmla="*/ 2510219 h 4557807"/>
              <a:gd name="connsiteX1595" fmla="*/ 3471005 w 11831868"/>
              <a:gd name="connsiteY1595" fmla="*/ 2516219 h 4557807"/>
              <a:gd name="connsiteX1596" fmla="*/ 3444050 w 11831868"/>
              <a:gd name="connsiteY1596" fmla="*/ 2512314 h 4557807"/>
              <a:gd name="connsiteX1597" fmla="*/ 3434334 w 11831868"/>
              <a:gd name="connsiteY1597" fmla="*/ 2506314 h 4557807"/>
              <a:gd name="connsiteX1598" fmla="*/ 5394675 w 11831868"/>
              <a:gd name="connsiteY1598" fmla="*/ 2668715 h 4557807"/>
              <a:gd name="connsiteX1599" fmla="*/ 5397056 w 11831868"/>
              <a:gd name="connsiteY1599" fmla="*/ 2668715 h 4557807"/>
              <a:gd name="connsiteX1600" fmla="*/ 5394675 w 11831868"/>
              <a:gd name="connsiteY1600" fmla="*/ 2668715 h 4557807"/>
              <a:gd name="connsiteX1601" fmla="*/ 5857494 w 11831868"/>
              <a:gd name="connsiteY1601" fmla="*/ 2733008 h 4557807"/>
              <a:gd name="connsiteX1602" fmla="*/ 5811774 w 11831868"/>
              <a:gd name="connsiteY1602" fmla="*/ 2729484 h 4557807"/>
              <a:gd name="connsiteX1603" fmla="*/ 5831967 w 11831868"/>
              <a:gd name="connsiteY1603" fmla="*/ 2729484 h 4557807"/>
              <a:gd name="connsiteX1604" fmla="*/ 5877782 w 11831868"/>
              <a:gd name="connsiteY1604" fmla="*/ 2733008 h 4557807"/>
              <a:gd name="connsiteX1605" fmla="*/ 5857494 w 11831868"/>
              <a:gd name="connsiteY1605" fmla="*/ 2733008 h 4557807"/>
              <a:gd name="connsiteX1606" fmla="*/ 5753577 w 11831868"/>
              <a:gd name="connsiteY1606" fmla="*/ 2717769 h 4557807"/>
              <a:gd name="connsiteX1607" fmla="*/ 5708237 w 11831868"/>
              <a:gd name="connsiteY1607" fmla="*/ 2713578 h 4557807"/>
              <a:gd name="connsiteX1608" fmla="*/ 5728050 w 11831868"/>
              <a:gd name="connsiteY1608" fmla="*/ 2714054 h 4557807"/>
              <a:gd name="connsiteX1609" fmla="*/ 5773674 w 11831868"/>
              <a:gd name="connsiteY1609" fmla="*/ 2718245 h 4557807"/>
              <a:gd name="connsiteX1610" fmla="*/ 5753577 w 11831868"/>
              <a:gd name="connsiteY1610" fmla="*/ 2717769 h 4557807"/>
              <a:gd name="connsiteX1611" fmla="*/ 5783485 w 11831868"/>
              <a:gd name="connsiteY1611" fmla="*/ 2714530 h 4557807"/>
              <a:gd name="connsiteX1612" fmla="*/ 5765102 w 11831868"/>
              <a:gd name="connsiteY1612" fmla="*/ 2711958 h 4557807"/>
              <a:gd name="connsiteX1613" fmla="*/ 5807869 w 11831868"/>
              <a:gd name="connsiteY1613" fmla="*/ 2716244 h 4557807"/>
              <a:gd name="connsiteX1614" fmla="*/ 5826252 w 11831868"/>
              <a:gd name="connsiteY1614" fmla="*/ 2718721 h 4557807"/>
              <a:gd name="connsiteX1615" fmla="*/ 5889308 w 11831868"/>
              <a:gd name="connsiteY1615" fmla="*/ 2724055 h 4557807"/>
              <a:gd name="connsiteX1616" fmla="*/ 5870258 w 11831868"/>
              <a:gd name="connsiteY1616" fmla="*/ 2722245 h 4557807"/>
              <a:gd name="connsiteX1617" fmla="*/ 5914263 w 11831868"/>
              <a:gd name="connsiteY1617" fmla="*/ 2726150 h 4557807"/>
              <a:gd name="connsiteX1618" fmla="*/ 5933313 w 11831868"/>
              <a:gd name="connsiteY1618" fmla="*/ 2727960 h 4557807"/>
              <a:gd name="connsiteX1619" fmla="*/ 5981510 w 11831868"/>
              <a:gd name="connsiteY1619" fmla="*/ 2743105 h 4557807"/>
              <a:gd name="connsiteX1620" fmla="*/ 5939886 w 11831868"/>
              <a:gd name="connsiteY1620" fmla="*/ 2739200 h 4557807"/>
              <a:gd name="connsiteX1621" fmla="*/ 5922359 w 11831868"/>
              <a:gd name="connsiteY1621" fmla="*/ 2735961 h 4557807"/>
              <a:gd name="connsiteX1622" fmla="*/ 5964174 w 11831868"/>
              <a:gd name="connsiteY1622" fmla="*/ 2739866 h 4557807"/>
              <a:gd name="connsiteX1623" fmla="*/ 5981510 w 11831868"/>
              <a:gd name="connsiteY1623" fmla="*/ 2743391 h 4557807"/>
              <a:gd name="connsiteX1624" fmla="*/ 6019610 w 11831868"/>
              <a:gd name="connsiteY1624" fmla="*/ 2735866 h 4557807"/>
              <a:gd name="connsiteX1625" fmla="*/ 5975128 w 11831868"/>
              <a:gd name="connsiteY1625" fmla="*/ 2732628 h 4557807"/>
              <a:gd name="connsiteX1626" fmla="*/ 5994178 w 11831868"/>
              <a:gd name="connsiteY1626" fmla="*/ 2733771 h 4557807"/>
              <a:gd name="connsiteX1627" fmla="*/ 6038755 w 11831868"/>
              <a:gd name="connsiteY1627" fmla="*/ 2737104 h 4557807"/>
              <a:gd name="connsiteX1628" fmla="*/ 6019610 w 11831868"/>
              <a:gd name="connsiteY1628" fmla="*/ 2735961 h 4557807"/>
              <a:gd name="connsiteX1629" fmla="*/ 5500497 w 11831868"/>
              <a:gd name="connsiteY1629" fmla="*/ 2683098 h 4557807"/>
              <a:gd name="connsiteX1630" fmla="*/ 5519547 w 11831868"/>
              <a:gd name="connsiteY1630" fmla="*/ 2684907 h 4557807"/>
              <a:gd name="connsiteX1631" fmla="*/ 5563267 w 11831868"/>
              <a:gd name="connsiteY1631" fmla="*/ 2690051 h 4557807"/>
              <a:gd name="connsiteX1632" fmla="*/ 5564505 w 11831868"/>
              <a:gd name="connsiteY1632" fmla="*/ 2690051 h 4557807"/>
              <a:gd name="connsiteX1633" fmla="*/ 5544407 w 11831868"/>
              <a:gd name="connsiteY1633" fmla="*/ 2688050 h 4557807"/>
              <a:gd name="connsiteX1634" fmla="*/ 5500497 w 11831868"/>
              <a:gd name="connsiteY1634" fmla="*/ 2683098 h 4557807"/>
              <a:gd name="connsiteX1635" fmla="*/ 5502307 w 11831868"/>
              <a:gd name="connsiteY1635" fmla="*/ 2695194 h 4557807"/>
              <a:gd name="connsiteX1636" fmla="*/ 5461350 w 11831868"/>
              <a:gd name="connsiteY1636" fmla="*/ 2689384 h 4557807"/>
              <a:gd name="connsiteX1637" fmla="*/ 5444490 w 11831868"/>
              <a:gd name="connsiteY1637" fmla="*/ 2685479 h 4557807"/>
              <a:gd name="connsiteX1638" fmla="*/ 5485352 w 11831868"/>
              <a:gd name="connsiteY1638" fmla="*/ 2691194 h 4557807"/>
              <a:gd name="connsiteX1639" fmla="*/ 5501831 w 11831868"/>
              <a:gd name="connsiteY1639" fmla="*/ 2695194 h 4557807"/>
              <a:gd name="connsiteX1640" fmla="*/ 5719477 w 11831868"/>
              <a:gd name="connsiteY1640" fmla="*/ 2710148 h 4557807"/>
              <a:gd name="connsiteX1641" fmla="*/ 5676996 w 11831868"/>
              <a:gd name="connsiteY1641" fmla="*/ 2705291 h 4557807"/>
              <a:gd name="connsiteX1642" fmla="*/ 5666994 w 11831868"/>
              <a:gd name="connsiteY1642" fmla="*/ 2703957 h 4557807"/>
              <a:gd name="connsiteX1643" fmla="*/ 5649564 w 11831868"/>
              <a:gd name="connsiteY1643" fmla="*/ 2702624 h 4557807"/>
              <a:gd name="connsiteX1644" fmla="*/ 5604510 w 11831868"/>
              <a:gd name="connsiteY1644" fmla="*/ 2697766 h 4557807"/>
              <a:gd name="connsiteX1645" fmla="*/ 5623560 w 11831868"/>
              <a:gd name="connsiteY1645" fmla="*/ 2699004 h 4557807"/>
              <a:gd name="connsiteX1646" fmla="*/ 5661660 w 11831868"/>
              <a:gd name="connsiteY1646" fmla="*/ 2702814 h 4557807"/>
              <a:gd name="connsiteX1647" fmla="*/ 5701094 w 11831868"/>
              <a:gd name="connsiteY1647" fmla="*/ 2707482 h 4557807"/>
              <a:gd name="connsiteX1648" fmla="*/ 5719001 w 11831868"/>
              <a:gd name="connsiteY1648" fmla="*/ 2710148 h 4557807"/>
              <a:gd name="connsiteX1649" fmla="*/ 5611368 w 11831868"/>
              <a:gd name="connsiteY1649" fmla="*/ 2702243 h 4557807"/>
              <a:gd name="connsiteX1650" fmla="*/ 5569267 w 11831868"/>
              <a:gd name="connsiteY1650" fmla="*/ 2696814 h 4557807"/>
              <a:gd name="connsiteX1651" fmla="*/ 5551932 w 11831868"/>
              <a:gd name="connsiteY1651" fmla="*/ 2693575 h 4557807"/>
              <a:gd name="connsiteX1652" fmla="*/ 5594033 w 11831868"/>
              <a:gd name="connsiteY1652" fmla="*/ 2699004 h 4557807"/>
              <a:gd name="connsiteX1653" fmla="*/ 5610892 w 11831868"/>
              <a:gd name="connsiteY1653" fmla="*/ 2702243 h 4557807"/>
              <a:gd name="connsiteX1654" fmla="*/ 6243447 w 11831868"/>
              <a:gd name="connsiteY1654" fmla="*/ 2752249 h 4557807"/>
              <a:gd name="connsiteX1655" fmla="*/ 6286214 w 11831868"/>
              <a:gd name="connsiteY1655" fmla="*/ 2755107 h 4557807"/>
              <a:gd name="connsiteX1656" fmla="*/ 6304788 w 11831868"/>
              <a:gd name="connsiteY1656" fmla="*/ 2756440 h 4557807"/>
              <a:gd name="connsiteX1657" fmla="*/ 6261068 w 11831868"/>
              <a:gd name="connsiteY1657" fmla="*/ 2753487 h 4557807"/>
              <a:gd name="connsiteX1658" fmla="*/ 6347079 w 11831868"/>
              <a:gd name="connsiteY1658" fmla="*/ 2758155 h 4557807"/>
              <a:gd name="connsiteX1659" fmla="*/ 6350413 w 11831868"/>
              <a:gd name="connsiteY1659" fmla="*/ 2758155 h 4557807"/>
              <a:gd name="connsiteX1660" fmla="*/ 5451729 w 11831868"/>
              <a:gd name="connsiteY1660" fmla="*/ 2676144 h 4557807"/>
              <a:gd name="connsiteX1661" fmla="*/ 5456587 w 11831868"/>
              <a:gd name="connsiteY1661" fmla="*/ 2676811 h 4557807"/>
              <a:gd name="connsiteX1662" fmla="*/ 6366129 w 11831868"/>
              <a:gd name="connsiteY1662" fmla="*/ 2759298 h 4557807"/>
              <a:gd name="connsiteX1663" fmla="*/ 6372987 w 11831868"/>
              <a:gd name="connsiteY1663" fmla="*/ 2759298 h 4557807"/>
              <a:gd name="connsiteX1664" fmla="*/ 6349937 w 11831868"/>
              <a:gd name="connsiteY1664" fmla="*/ 2757964 h 4557807"/>
              <a:gd name="connsiteX1665" fmla="*/ 6410325 w 11831868"/>
              <a:gd name="connsiteY1665" fmla="*/ 2761583 h 4557807"/>
              <a:gd name="connsiteX1666" fmla="*/ 6372987 w 11831868"/>
              <a:gd name="connsiteY1666" fmla="*/ 2759678 h 4557807"/>
              <a:gd name="connsiteX1667" fmla="*/ 6390799 w 11831868"/>
              <a:gd name="connsiteY1667" fmla="*/ 2760345 h 4557807"/>
              <a:gd name="connsiteX1668" fmla="*/ 6410516 w 11831868"/>
              <a:gd name="connsiteY1668" fmla="*/ 2761583 h 4557807"/>
              <a:gd name="connsiteX1669" fmla="*/ 6304598 w 11831868"/>
              <a:gd name="connsiteY1669" fmla="*/ 2756440 h 4557807"/>
              <a:gd name="connsiteX1670" fmla="*/ 6304598 w 11831868"/>
              <a:gd name="connsiteY1670" fmla="*/ 2756440 h 4557807"/>
              <a:gd name="connsiteX1671" fmla="*/ 6198108 w 11831868"/>
              <a:gd name="connsiteY1671" fmla="*/ 2751963 h 4557807"/>
              <a:gd name="connsiteX1672" fmla="*/ 6154483 w 11831868"/>
              <a:gd name="connsiteY1672" fmla="*/ 2748439 h 4557807"/>
              <a:gd name="connsiteX1673" fmla="*/ 6136100 w 11831868"/>
              <a:gd name="connsiteY1673" fmla="*/ 2746534 h 4557807"/>
              <a:gd name="connsiteX1674" fmla="*/ 6179344 w 11831868"/>
              <a:gd name="connsiteY1674" fmla="*/ 2749582 h 4557807"/>
              <a:gd name="connsiteX1675" fmla="*/ 6198299 w 11831868"/>
              <a:gd name="connsiteY1675" fmla="*/ 2751963 h 4557807"/>
              <a:gd name="connsiteX1676" fmla="*/ 6124099 w 11831868"/>
              <a:gd name="connsiteY1676" fmla="*/ 2746915 h 4557807"/>
              <a:gd name="connsiteX1677" fmla="*/ 6079046 w 11831868"/>
              <a:gd name="connsiteY1677" fmla="*/ 2743772 h 4557807"/>
              <a:gd name="connsiteX1678" fmla="*/ 6098858 w 11831868"/>
              <a:gd name="connsiteY1678" fmla="*/ 2744343 h 4557807"/>
              <a:gd name="connsiteX1679" fmla="*/ 6144006 w 11831868"/>
              <a:gd name="connsiteY1679" fmla="*/ 2747487 h 4557807"/>
              <a:gd name="connsiteX1680" fmla="*/ 6124289 w 11831868"/>
              <a:gd name="connsiteY1680" fmla="*/ 2746915 h 4557807"/>
              <a:gd name="connsiteX1681" fmla="*/ 6228302 w 11831868"/>
              <a:gd name="connsiteY1681" fmla="*/ 2757869 h 4557807"/>
              <a:gd name="connsiteX1682" fmla="*/ 6182106 w 11831868"/>
              <a:gd name="connsiteY1682" fmla="*/ 2755487 h 4557807"/>
              <a:gd name="connsiteX1683" fmla="*/ 6202299 w 11831868"/>
              <a:gd name="connsiteY1683" fmla="*/ 2754820 h 4557807"/>
              <a:gd name="connsiteX1684" fmla="*/ 6248781 w 11831868"/>
              <a:gd name="connsiteY1684" fmla="*/ 2757773 h 4557807"/>
              <a:gd name="connsiteX1685" fmla="*/ 6228493 w 11831868"/>
              <a:gd name="connsiteY1685" fmla="*/ 2757869 h 4557807"/>
              <a:gd name="connsiteX1686" fmla="*/ 6089904 w 11831868"/>
              <a:gd name="connsiteY1686" fmla="*/ 2747391 h 4557807"/>
              <a:gd name="connsiteX1687" fmla="*/ 6047613 w 11831868"/>
              <a:gd name="connsiteY1687" fmla="*/ 2743581 h 4557807"/>
              <a:gd name="connsiteX1688" fmla="*/ 6029706 w 11831868"/>
              <a:gd name="connsiteY1688" fmla="*/ 2741010 h 4557807"/>
              <a:gd name="connsiteX1689" fmla="*/ 6072093 w 11831868"/>
              <a:gd name="connsiteY1689" fmla="*/ 2744724 h 4557807"/>
              <a:gd name="connsiteX1690" fmla="*/ 6090095 w 11831868"/>
              <a:gd name="connsiteY1690" fmla="*/ 2747391 h 4557807"/>
              <a:gd name="connsiteX1691" fmla="*/ 5134166 w 11831868"/>
              <a:gd name="connsiteY1691" fmla="*/ 2642616 h 4557807"/>
              <a:gd name="connsiteX1692" fmla="*/ 5093399 w 11831868"/>
              <a:gd name="connsiteY1692" fmla="*/ 2636330 h 4557807"/>
              <a:gd name="connsiteX1693" fmla="*/ 5076730 w 11831868"/>
              <a:gd name="connsiteY1693" fmla="*/ 2632424 h 4557807"/>
              <a:gd name="connsiteX1694" fmla="*/ 5117497 w 11831868"/>
              <a:gd name="connsiteY1694" fmla="*/ 2638711 h 4557807"/>
              <a:gd name="connsiteX1695" fmla="*/ 5134356 w 11831868"/>
              <a:gd name="connsiteY1695" fmla="*/ 2642997 h 4557807"/>
              <a:gd name="connsiteX1696" fmla="*/ 4912138 w 11831868"/>
              <a:gd name="connsiteY1696" fmla="*/ 2608136 h 4557807"/>
              <a:gd name="connsiteX1697" fmla="*/ 4867180 w 11831868"/>
              <a:gd name="connsiteY1697" fmla="*/ 2601182 h 4557807"/>
              <a:gd name="connsiteX1698" fmla="*/ 4886230 w 11831868"/>
              <a:gd name="connsiteY1698" fmla="*/ 2602897 h 4557807"/>
              <a:gd name="connsiteX1699" fmla="*/ 4930902 w 11831868"/>
              <a:gd name="connsiteY1699" fmla="*/ 2609469 h 4557807"/>
              <a:gd name="connsiteX1700" fmla="*/ 4912329 w 11831868"/>
              <a:gd name="connsiteY1700" fmla="*/ 2608517 h 4557807"/>
              <a:gd name="connsiteX1701" fmla="*/ 4876419 w 11831868"/>
              <a:gd name="connsiteY1701" fmla="*/ 2596991 h 4557807"/>
              <a:gd name="connsiteX1702" fmla="*/ 4835557 w 11831868"/>
              <a:gd name="connsiteY1702" fmla="*/ 2590229 h 4557807"/>
              <a:gd name="connsiteX1703" fmla="*/ 4826604 w 11831868"/>
              <a:gd name="connsiteY1703" fmla="*/ 2588609 h 4557807"/>
              <a:gd name="connsiteX1704" fmla="*/ 4827270 w 11831868"/>
              <a:gd name="connsiteY1704" fmla="*/ 2588609 h 4557807"/>
              <a:gd name="connsiteX1705" fmla="*/ 4808220 w 11831868"/>
              <a:gd name="connsiteY1705" fmla="*/ 2586324 h 4557807"/>
              <a:gd name="connsiteX1706" fmla="*/ 4764596 w 11831868"/>
              <a:gd name="connsiteY1706" fmla="*/ 2579561 h 4557807"/>
              <a:gd name="connsiteX1707" fmla="*/ 4783646 w 11831868"/>
              <a:gd name="connsiteY1707" fmla="*/ 2581370 h 4557807"/>
              <a:gd name="connsiteX1708" fmla="*/ 4817745 w 11831868"/>
              <a:gd name="connsiteY1708" fmla="*/ 2586704 h 4557807"/>
              <a:gd name="connsiteX1709" fmla="*/ 4817745 w 11831868"/>
              <a:gd name="connsiteY1709" fmla="*/ 2586704 h 4557807"/>
              <a:gd name="connsiteX1710" fmla="*/ 4859274 w 11831868"/>
              <a:gd name="connsiteY1710" fmla="*/ 2593372 h 4557807"/>
              <a:gd name="connsiteX1711" fmla="*/ 4876610 w 11831868"/>
              <a:gd name="connsiteY1711" fmla="*/ 2597373 h 4557807"/>
              <a:gd name="connsiteX1712" fmla="*/ 4982432 w 11831868"/>
              <a:gd name="connsiteY1712" fmla="*/ 2610707 h 4557807"/>
              <a:gd name="connsiteX1713" fmla="*/ 4980337 w 11831868"/>
              <a:gd name="connsiteY1713" fmla="*/ 2610707 h 4557807"/>
              <a:gd name="connsiteX1714" fmla="*/ 4922330 w 11831868"/>
              <a:gd name="connsiteY1714" fmla="*/ 2601182 h 4557807"/>
              <a:gd name="connsiteX1715" fmla="*/ 4964811 w 11831868"/>
              <a:gd name="connsiteY1715" fmla="*/ 2608136 h 4557807"/>
              <a:gd name="connsiteX1716" fmla="*/ 4980337 w 11831868"/>
              <a:gd name="connsiteY1716" fmla="*/ 2610517 h 4557807"/>
              <a:gd name="connsiteX1717" fmla="*/ 4940523 w 11831868"/>
              <a:gd name="connsiteY1717" fmla="*/ 2604231 h 4557807"/>
              <a:gd name="connsiteX1718" fmla="*/ 4922520 w 11831868"/>
              <a:gd name="connsiteY1718" fmla="*/ 2601468 h 4557807"/>
              <a:gd name="connsiteX1719" fmla="*/ 5396865 w 11831868"/>
              <a:gd name="connsiteY1719" fmla="*/ 2668810 h 4557807"/>
              <a:gd name="connsiteX1720" fmla="*/ 5413058 w 11831868"/>
              <a:gd name="connsiteY1720" fmla="*/ 2670810 h 4557807"/>
              <a:gd name="connsiteX1721" fmla="*/ 5451158 w 11831868"/>
              <a:gd name="connsiteY1721" fmla="*/ 2675858 h 4557807"/>
              <a:gd name="connsiteX1722" fmla="*/ 5437632 w 11831868"/>
              <a:gd name="connsiteY1722" fmla="*/ 2674049 h 4557807"/>
              <a:gd name="connsiteX1723" fmla="*/ 5397056 w 11831868"/>
              <a:gd name="connsiteY1723" fmla="*/ 2669286 h 4557807"/>
              <a:gd name="connsiteX1724" fmla="*/ 4662297 w 11831868"/>
              <a:gd name="connsiteY1724" fmla="*/ 2559463 h 4557807"/>
              <a:gd name="connsiteX1725" fmla="*/ 4664583 w 11831868"/>
              <a:gd name="connsiteY1725" fmla="*/ 2559463 h 4557807"/>
              <a:gd name="connsiteX1726" fmla="*/ 4662297 w 11831868"/>
              <a:gd name="connsiteY1726" fmla="*/ 2559463 h 4557807"/>
              <a:gd name="connsiteX1727" fmla="*/ 4664583 w 11831868"/>
              <a:gd name="connsiteY1727" fmla="*/ 2559463 h 4557807"/>
              <a:gd name="connsiteX1728" fmla="*/ 4680585 w 11831868"/>
              <a:gd name="connsiteY1728" fmla="*/ 2562130 h 4557807"/>
              <a:gd name="connsiteX1729" fmla="*/ 4722114 w 11831868"/>
              <a:gd name="connsiteY1729" fmla="*/ 2568702 h 4557807"/>
              <a:gd name="connsiteX1730" fmla="*/ 4704112 w 11831868"/>
              <a:gd name="connsiteY1730" fmla="*/ 2566131 h 4557807"/>
              <a:gd name="connsiteX1731" fmla="*/ 4664964 w 11831868"/>
              <a:gd name="connsiteY1731" fmla="*/ 2559939 h 4557807"/>
              <a:gd name="connsiteX1732" fmla="*/ 4577144 w 11831868"/>
              <a:gd name="connsiteY1732" fmla="*/ 2543937 h 4557807"/>
              <a:gd name="connsiteX1733" fmla="*/ 4559713 w 11831868"/>
              <a:gd name="connsiteY1733" fmla="*/ 2540794 h 4557807"/>
              <a:gd name="connsiteX1734" fmla="*/ 4600766 w 11831868"/>
              <a:gd name="connsiteY1734" fmla="*/ 2548033 h 4557807"/>
              <a:gd name="connsiteX1735" fmla="*/ 4618196 w 11831868"/>
              <a:gd name="connsiteY1735" fmla="*/ 2551271 h 4557807"/>
              <a:gd name="connsiteX1736" fmla="*/ 4577525 w 11831868"/>
              <a:gd name="connsiteY1736" fmla="*/ 2544414 h 4557807"/>
              <a:gd name="connsiteX1737" fmla="*/ 4662869 w 11831868"/>
              <a:gd name="connsiteY1737" fmla="*/ 2573941 h 4557807"/>
              <a:gd name="connsiteX1738" fmla="*/ 4623530 w 11831868"/>
              <a:gd name="connsiteY1738" fmla="*/ 2566797 h 4557807"/>
              <a:gd name="connsiteX1739" fmla="*/ 4607529 w 11831868"/>
              <a:gd name="connsiteY1739" fmla="*/ 2562701 h 4557807"/>
              <a:gd name="connsiteX1740" fmla="*/ 4646676 w 11831868"/>
              <a:gd name="connsiteY1740" fmla="*/ 2569369 h 4557807"/>
              <a:gd name="connsiteX1741" fmla="*/ 4663726 w 11831868"/>
              <a:gd name="connsiteY1741" fmla="*/ 2574036 h 4557807"/>
              <a:gd name="connsiteX1742" fmla="*/ 5019485 w 11831868"/>
              <a:gd name="connsiteY1742" fmla="*/ 2631091 h 4557807"/>
              <a:gd name="connsiteX1743" fmla="*/ 5025486 w 11831868"/>
              <a:gd name="connsiteY1743" fmla="*/ 2633472 h 4557807"/>
              <a:gd name="connsiteX1744" fmla="*/ 4985290 w 11831868"/>
              <a:gd name="connsiteY1744" fmla="*/ 2627090 h 4557807"/>
              <a:gd name="connsiteX1745" fmla="*/ 4985290 w 11831868"/>
              <a:gd name="connsiteY1745" fmla="*/ 2627090 h 4557807"/>
              <a:gd name="connsiteX1746" fmla="*/ 4969098 w 11831868"/>
              <a:gd name="connsiteY1746" fmla="*/ 2624328 h 4557807"/>
              <a:gd name="connsiteX1747" fmla="*/ 4968336 w 11831868"/>
              <a:gd name="connsiteY1747" fmla="*/ 2623376 h 4557807"/>
              <a:gd name="connsiteX1748" fmla="*/ 4969098 w 11831868"/>
              <a:gd name="connsiteY1748" fmla="*/ 2622709 h 4557807"/>
              <a:gd name="connsiteX1749" fmla="*/ 4984528 w 11831868"/>
              <a:gd name="connsiteY1749" fmla="*/ 2624709 h 4557807"/>
              <a:gd name="connsiteX1750" fmla="*/ 4989576 w 11831868"/>
              <a:gd name="connsiteY1750" fmla="*/ 2625281 h 4557807"/>
              <a:gd name="connsiteX1751" fmla="*/ 5034725 w 11831868"/>
              <a:gd name="connsiteY1751" fmla="*/ 2631662 h 4557807"/>
              <a:gd name="connsiteX1752" fmla="*/ 5020342 w 11831868"/>
              <a:gd name="connsiteY1752" fmla="*/ 2631662 h 4557807"/>
              <a:gd name="connsiteX1753" fmla="*/ 4769454 w 11831868"/>
              <a:gd name="connsiteY1753" fmla="*/ 2584228 h 4557807"/>
              <a:gd name="connsiteX1754" fmla="*/ 4729163 w 11831868"/>
              <a:gd name="connsiteY1754" fmla="*/ 2577846 h 4557807"/>
              <a:gd name="connsiteX1755" fmla="*/ 4712685 w 11831868"/>
              <a:gd name="connsiteY1755" fmla="*/ 2573274 h 4557807"/>
              <a:gd name="connsiteX1756" fmla="*/ 4752689 w 11831868"/>
              <a:gd name="connsiteY1756" fmla="*/ 2580323 h 4557807"/>
              <a:gd name="connsiteX1757" fmla="*/ 4770311 w 11831868"/>
              <a:gd name="connsiteY1757" fmla="*/ 2584799 h 4557807"/>
              <a:gd name="connsiteX1758" fmla="*/ 5306187 w 11831868"/>
              <a:gd name="connsiteY1758" fmla="*/ 2657951 h 4557807"/>
              <a:gd name="connsiteX1759" fmla="*/ 5288947 w 11831868"/>
              <a:gd name="connsiteY1759" fmla="*/ 2655380 h 4557807"/>
              <a:gd name="connsiteX1760" fmla="*/ 5330857 w 11831868"/>
              <a:gd name="connsiteY1760" fmla="*/ 2660714 h 4557807"/>
              <a:gd name="connsiteX1761" fmla="*/ 5348955 w 11831868"/>
              <a:gd name="connsiteY1761" fmla="*/ 2663762 h 4557807"/>
              <a:gd name="connsiteX1762" fmla="*/ 5307045 w 11831868"/>
              <a:gd name="connsiteY1762" fmla="*/ 2658523 h 4557807"/>
              <a:gd name="connsiteX1763" fmla="*/ 5025962 w 11831868"/>
              <a:gd name="connsiteY1763" fmla="*/ 2617184 h 4557807"/>
              <a:gd name="connsiteX1764" fmla="*/ 5044440 w 11831868"/>
              <a:gd name="connsiteY1764" fmla="*/ 2619566 h 4557807"/>
              <a:gd name="connsiteX1765" fmla="*/ 5087874 w 11831868"/>
              <a:gd name="connsiteY1765" fmla="*/ 2625852 h 4557807"/>
              <a:gd name="connsiteX1766" fmla="*/ 5069300 w 11831868"/>
              <a:gd name="connsiteY1766" fmla="*/ 2623471 h 4557807"/>
              <a:gd name="connsiteX1767" fmla="*/ 5026819 w 11831868"/>
              <a:gd name="connsiteY1767" fmla="*/ 2617756 h 4557807"/>
              <a:gd name="connsiteX1768" fmla="*/ 5383816 w 11831868"/>
              <a:gd name="connsiteY1768" fmla="*/ 2678811 h 4557807"/>
              <a:gd name="connsiteX1769" fmla="*/ 5337905 w 11831868"/>
              <a:gd name="connsiteY1769" fmla="*/ 2673001 h 4557807"/>
              <a:gd name="connsiteX1770" fmla="*/ 5358003 w 11831868"/>
              <a:gd name="connsiteY1770" fmla="*/ 2673573 h 4557807"/>
              <a:gd name="connsiteX1771" fmla="*/ 5403914 w 11831868"/>
              <a:gd name="connsiteY1771" fmla="*/ 2679287 h 4557807"/>
              <a:gd name="connsiteX1772" fmla="*/ 5383816 w 11831868"/>
              <a:gd name="connsiteY1772" fmla="*/ 2678811 h 4557807"/>
              <a:gd name="connsiteX1773" fmla="*/ 6463189 w 11831868"/>
              <a:gd name="connsiteY1773" fmla="*/ 2775680 h 4557807"/>
              <a:gd name="connsiteX1774" fmla="*/ 6420422 w 11831868"/>
              <a:gd name="connsiteY1774" fmla="*/ 2773109 h 4557807"/>
              <a:gd name="connsiteX1775" fmla="*/ 6401943 w 11831868"/>
              <a:gd name="connsiteY1775" fmla="*/ 2770061 h 4557807"/>
              <a:gd name="connsiteX1776" fmla="*/ 6444996 w 11831868"/>
              <a:gd name="connsiteY1776" fmla="*/ 2773109 h 4557807"/>
              <a:gd name="connsiteX1777" fmla="*/ 6463189 w 11831868"/>
              <a:gd name="connsiteY1777" fmla="*/ 2776062 h 4557807"/>
              <a:gd name="connsiteX1778" fmla="*/ 5289804 w 11831868"/>
              <a:gd name="connsiteY1778" fmla="*/ 2655951 h 4557807"/>
              <a:gd name="connsiteX1779" fmla="*/ 5289804 w 11831868"/>
              <a:gd name="connsiteY1779" fmla="*/ 2655951 h 4557807"/>
              <a:gd name="connsiteX1780" fmla="*/ 5279422 w 11831868"/>
              <a:gd name="connsiteY1780" fmla="*/ 2659666 h 4557807"/>
              <a:gd name="connsiteX1781" fmla="*/ 5234750 w 11831868"/>
              <a:gd name="connsiteY1781" fmla="*/ 2653665 h 4557807"/>
              <a:gd name="connsiteX1782" fmla="*/ 5254371 w 11831868"/>
              <a:gd name="connsiteY1782" fmla="*/ 2655380 h 4557807"/>
              <a:gd name="connsiteX1783" fmla="*/ 5298758 w 11831868"/>
              <a:gd name="connsiteY1783" fmla="*/ 2660904 h 4557807"/>
              <a:gd name="connsiteX1784" fmla="*/ 5279422 w 11831868"/>
              <a:gd name="connsiteY1784" fmla="*/ 2659761 h 4557807"/>
              <a:gd name="connsiteX1785" fmla="*/ 4546759 w 11831868"/>
              <a:gd name="connsiteY1785" fmla="*/ 2549557 h 4557807"/>
              <a:gd name="connsiteX1786" fmla="*/ 4503135 w 11831868"/>
              <a:gd name="connsiteY1786" fmla="*/ 2541746 h 4557807"/>
              <a:gd name="connsiteX1787" fmla="*/ 4522185 w 11831868"/>
              <a:gd name="connsiteY1787" fmla="*/ 2543461 h 4557807"/>
              <a:gd name="connsiteX1788" fmla="*/ 4565714 w 11831868"/>
              <a:gd name="connsiteY1788" fmla="*/ 2550795 h 4557807"/>
              <a:gd name="connsiteX1789" fmla="*/ 4546759 w 11831868"/>
              <a:gd name="connsiteY1789" fmla="*/ 2549557 h 4557807"/>
              <a:gd name="connsiteX1790" fmla="*/ 5131023 w 11831868"/>
              <a:gd name="connsiteY1790" fmla="*/ 2635282 h 4557807"/>
              <a:gd name="connsiteX1791" fmla="*/ 5150073 w 11831868"/>
              <a:gd name="connsiteY1791" fmla="*/ 2637092 h 4557807"/>
              <a:gd name="connsiteX1792" fmla="*/ 5194174 w 11831868"/>
              <a:gd name="connsiteY1792" fmla="*/ 2643283 h 4557807"/>
              <a:gd name="connsiteX1793" fmla="*/ 5175124 w 11831868"/>
              <a:gd name="connsiteY1793" fmla="*/ 2641473 h 4557807"/>
              <a:gd name="connsiteX1794" fmla="*/ 5131023 w 11831868"/>
              <a:gd name="connsiteY1794" fmla="*/ 2635091 h 4557807"/>
              <a:gd name="connsiteX1795" fmla="*/ 5242179 w 11831868"/>
              <a:gd name="connsiteY1795" fmla="*/ 2653379 h 4557807"/>
              <a:gd name="connsiteX1796" fmla="*/ 5200650 w 11831868"/>
              <a:gd name="connsiteY1796" fmla="*/ 2647188 h 4557807"/>
              <a:gd name="connsiteX1797" fmla="*/ 5183505 w 11831868"/>
              <a:gd name="connsiteY1797" fmla="*/ 2643950 h 4557807"/>
              <a:gd name="connsiteX1798" fmla="*/ 5224939 w 11831868"/>
              <a:gd name="connsiteY1798" fmla="*/ 2650046 h 4557807"/>
              <a:gd name="connsiteX1799" fmla="*/ 5242179 w 11831868"/>
              <a:gd name="connsiteY1799" fmla="*/ 2653189 h 4557807"/>
              <a:gd name="connsiteX1800" fmla="*/ 7078790 w 11831868"/>
              <a:gd name="connsiteY1800" fmla="*/ 3117723 h 4557807"/>
              <a:gd name="connsiteX1801" fmla="*/ 7053548 w 11831868"/>
              <a:gd name="connsiteY1801" fmla="*/ 3119438 h 4557807"/>
              <a:gd name="connsiteX1802" fmla="*/ 7123462 w 11831868"/>
              <a:gd name="connsiteY1802" fmla="*/ 3105817 h 4557807"/>
              <a:gd name="connsiteX1803" fmla="*/ 7148703 w 11831868"/>
              <a:gd name="connsiteY1803" fmla="*/ 3104197 h 4557807"/>
              <a:gd name="connsiteX1804" fmla="*/ 7078790 w 11831868"/>
              <a:gd name="connsiteY1804" fmla="*/ 3117723 h 4557807"/>
              <a:gd name="connsiteX1805" fmla="*/ 4496753 w 11831868"/>
              <a:gd name="connsiteY1805" fmla="*/ 2654523 h 4557807"/>
              <a:gd name="connsiteX1806" fmla="*/ 4545711 w 11831868"/>
              <a:gd name="connsiteY1806" fmla="*/ 2661762 h 4557807"/>
              <a:gd name="connsiteX1807" fmla="*/ 4523518 w 11831868"/>
              <a:gd name="connsiteY1807" fmla="*/ 2665476 h 4557807"/>
              <a:gd name="connsiteX1808" fmla="*/ 4474274 w 11831868"/>
              <a:gd name="connsiteY1808" fmla="*/ 2657761 h 4557807"/>
              <a:gd name="connsiteX1809" fmla="*/ 4496753 w 11831868"/>
              <a:gd name="connsiteY1809" fmla="*/ 2654523 h 4557807"/>
              <a:gd name="connsiteX1810" fmla="*/ 4248150 w 11831868"/>
              <a:gd name="connsiteY1810" fmla="*/ 2678335 h 4557807"/>
              <a:gd name="connsiteX1811" fmla="*/ 4258152 w 11831868"/>
              <a:gd name="connsiteY1811" fmla="*/ 2684240 h 4557807"/>
              <a:gd name="connsiteX1812" fmla="*/ 4228815 w 11831868"/>
              <a:gd name="connsiteY1812" fmla="*/ 2679859 h 4557807"/>
              <a:gd name="connsiteX1813" fmla="*/ 4219289 w 11831868"/>
              <a:gd name="connsiteY1813" fmla="*/ 2673763 h 4557807"/>
              <a:gd name="connsiteX1814" fmla="*/ 4248150 w 11831868"/>
              <a:gd name="connsiteY1814" fmla="*/ 2678811 h 4557807"/>
              <a:gd name="connsiteX1815" fmla="*/ 4229767 w 11831868"/>
              <a:gd name="connsiteY1815" fmla="*/ 2639568 h 4557807"/>
              <a:gd name="connsiteX1816" fmla="*/ 4278249 w 11831868"/>
              <a:gd name="connsiteY1816" fmla="*/ 2647379 h 4557807"/>
              <a:gd name="connsiteX1817" fmla="*/ 4256246 w 11831868"/>
              <a:gd name="connsiteY1817" fmla="*/ 2651665 h 4557807"/>
              <a:gd name="connsiteX1818" fmla="*/ 4207383 w 11831868"/>
              <a:gd name="connsiteY1818" fmla="*/ 2643950 h 4557807"/>
              <a:gd name="connsiteX1819" fmla="*/ 4229767 w 11831868"/>
              <a:gd name="connsiteY1819" fmla="*/ 2639568 h 4557807"/>
              <a:gd name="connsiteX1820" fmla="*/ 4357116 w 11831868"/>
              <a:gd name="connsiteY1820" fmla="*/ 2744343 h 4557807"/>
              <a:gd name="connsiteX1821" fmla="*/ 4365403 w 11831868"/>
              <a:gd name="connsiteY1821" fmla="*/ 2750058 h 4557807"/>
              <a:gd name="connsiteX1822" fmla="*/ 4336828 w 11831868"/>
              <a:gd name="connsiteY1822" fmla="*/ 2745486 h 4557807"/>
              <a:gd name="connsiteX1823" fmla="*/ 4328732 w 11831868"/>
              <a:gd name="connsiteY1823" fmla="*/ 2740248 h 4557807"/>
              <a:gd name="connsiteX1824" fmla="*/ 4357497 w 11831868"/>
              <a:gd name="connsiteY1824" fmla="*/ 2744439 h 4557807"/>
              <a:gd name="connsiteX1825" fmla="*/ 4096226 w 11831868"/>
              <a:gd name="connsiteY1825" fmla="*/ 2494979 h 4557807"/>
              <a:gd name="connsiteX1826" fmla="*/ 4061555 w 11831868"/>
              <a:gd name="connsiteY1826" fmla="*/ 2488407 h 4557807"/>
              <a:gd name="connsiteX1827" fmla="*/ 4047554 w 11831868"/>
              <a:gd name="connsiteY1827" fmla="*/ 2483358 h 4557807"/>
              <a:gd name="connsiteX1828" fmla="*/ 4082034 w 11831868"/>
              <a:gd name="connsiteY1828" fmla="*/ 2489359 h 4557807"/>
              <a:gd name="connsiteX1829" fmla="*/ 4096226 w 11831868"/>
              <a:gd name="connsiteY1829" fmla="*/ 2494979 h 4557807"/>
              <a:gd name="connsiteX1830" fmla="*/ 4225957 w 11831868"/>
              <a:gd name="connsiteY1830" fmla="*/ 2546509 h 4557807"/>
              <a:gd name="connsiteX1831" fmla="*/ 4233768 w 11831868"/>
              <a:gd name="connsiteY1831" fmla="*/ 2550509 h 4557807"/>
              <a:gd name="connsiteX1832" fmla="*/ 4200620 w 11831868"/>
              <a:gd name="connsiteY1832" fmla="*/ 2544699 h 4557807"/>
              <a:gd name="connsiteX1833" fmla="*/ 4187095 w 11831868"/>
              <a:gd name="connsiteY1833" fmla="*/ 2540699 h 4557807"/>
              <a:gd name="connsiteX1834" fmla="*/ 4176713 w 11831868"/>
              <a:gd name="connsiteY1834" fmla="*/ 2538032 h 4557807"/>
              <a:gd name="connsiteX1835" fmla="*/ 4196906 w 11831868"/>
              <a:gd name="connsiteY1835" fmla="*/ 2536889 h 4557807"/>
              <a:gd name="connsiteX1836" fmla="*/ 4242340 w 11831868"/>
              <a:gd name="connsiteY1836" fmla="*/ 2544890 h 4557807"/>
              <a:gd name="connsiteX1837" fmla="*/ 4225957 w 11831868"/>
              <a:gd name="connsiteY1837" fmla="*/ 2546509 h 4557807"/>
              <a:gd name="connsiteX1838" fmla="*/ 4081748 w 11831868"/>
              <a:gd name="connsiteY1838" fmla="*/ 2539175 h 4557807"/>
              <a:gd name="connsiteX1839" fmla="*/ 4113847 w 11831868"/>
              <a:gd name="connsiteY1839" fmla="*/ 2544699 h 4557807"/>
              <a:gd name="connsiteX1840" fmla="*/ 4126325 w 11831868"/>
              <a:gd name="connsiteY1840" fmla="*/ 2550605 h 4557807"/>
              <a:gd name="connsiteX1841" fmla="*/ 4093845 w 11831868"/>
              <a:gd name="connsiteY1841" fmla="*/ 2544699 h 4557807"/>
              <a:gd name="connsiteX1842" fmla="*/ 4081748 w 11831868"/>
              <a:gd name="connsiteY1842" fmla="*/ 2539175 h 4557807"/>
              <a:gd name="connsiteX1843" fmla="*/ 4149757 w 11831868"/>
              <a:gd name="connsiteY1843" fmla="*/ 2489835 h 4557807"/>
              <a:gd name="connsiteX1844" fmla="*/ 4185761 w 11831868"/>
              <a:gd name="connsiteY1844" fmla="*/ 2496598 h 4557807"/>
              <a:gd name="connsiteX1845" fmla="*/ 4200906 w 11831868"/>
              <a:gd name="connsiteY1845" fmla="*/ 2501456 h 4557807"/>
              <a:gd name="connsiteX1846" fmla="*/ 4164806 w 11831868"/>
              <a:gd name="connsiteY1846" fmla="*/ 2494598 h 4557807"/>
              <a:gd name="connsiteX1847" fmla="*/ 4149757 w 11831868"/>
              <a:gd name="connsiteY1847" fmla="*/ 2489835 h 4557807"/>
              <a:gd name="connsiteX1848" fmla="*/ 4131945 w 11831868"/>
              <a:gd name="connsiteY1848" fmla="*/ 2612136 h 4557807"/>
              <a:gd name="connsiteX1849" fmla="*/ 4142327 w 11831868"/>
              <a:gd name="connsiteY1849" fmla="*/ 2618042 h 4557807"/>
              <a:gd name="connsiteX1850" fmla="*/ 4111847 w 11831868"/>
              <a:gd name="connsiteY1850" fmla="*/ 2612708 h 4557807"/>
              <a:gd name="connsiteX1851" fmla="*/ 4101084 w 11831868"/>
              <a:gd name="connsiteY1851" fmla="*/ 2606993 h 4557807"/>
              <a:gd name="connsiteX1852" fmla="*/ 4131945 w 11831868"/>
              <a:gd name="connsiteY1852" fmla="*/ 2612136 h 4557807"/>
              <a:gd name="connsiteX1853" fmla="*/ 4156138 w 11831868"/>
              <a:gd name="connsiteY1853" fmla="*/ 2605850 h 4557807"/>
              <a:gd name="connsiteX1854" fmla="*/ 4108513 w 11831868"/>
              <a:gd name="connsiteY1854" fmla="*/ 2597372 h 4557807"/>
              <a:gd name="connsiteX1855" fmla="*/ 4130231 w 11831868"/>
              <a:gd name="connsiteY1855" fmla="*/ 2594229 h 4557807"/>
              <a:gd name="connsiteX1856" fmla="*/ 4177856 w 11831868"/>
              <a:gd name="connsiteY1856" fmla="*/ 2602707 h 4557807"/>
              <a:gd name="connsiteX1857" fmla="*/ 4156138 w 11831868"/>
              <a:gd name="connsiteY1857" fmla="*/ 2605850 h 4557807"/>
              <a:gd name="connsiteX1858" fmla="*/ 4329494 w 11831868"/>
              <a:gd name="connsiteY1858" fmla="*/ 2685479 h 4557807"/>
              <a:gd name="connsiteX1859" fmla="*/ 4380071 w 11831868"/>
              <a:gd name="connsiteY1859" fmla="*/ 2693480 h 4557807"/>
              <a:gd name="connsiteX1860" fmla="*/ 4357212 w 11831868"/>
              <a:gd name="connsiteY1860" fmla="*/ 2698433 h 4557807"/>
              <a:gd name="connsiteX1861" fmla="*/ 4306920 w 11831868"/>
              <a:gd name="connsiteY1861" fmla="*/ 2690908 h 4557807"/>
              <a:gd name="connsiteX1862" fmla="*/ 4329494 w 11831868"/>
              <a:gd name="connsiteY1862" fmla="*/ 2685479 h 4557807"/>
              <a:gd name="connsiteX1863" fmla="*/ 4296537 w 11831868"/>
              <a:gd name="connsiteY1863" fmla="*/ 2574703 h 4557807"/>
              <a:gd name="connsiteX1864" fmla="*/ 4343495 w 11831868"/>
              <a:gd name="connsiteY1864" fmla="*/ 2582894 h 4557807"/>
              <a:gd name="connsiteX1865" fmla="*/ 4322064 w 11831868"/>
              <a:gd name="connsiteY1865" fmla="*/ 2584895 h 4557807"/>
              <a:gd name="connsiteX1866" fmla="*/ 4275011 w 11831868"/>
              <a:gd name="connsiteY1866" fmla="*/ 2576703 h 4557807"/>
              <a:gd name="connsiteX1867" fmla="*/ 4296537 w 11831868"/>
              <a:gd name="connsiteY1867" fmla="*/ 2574703 h 4557807"/>
              <a:gd name="connsiteX1868" fmla="*/ 4210812 w 11831868"/>
              <a:gd name="connsiteY1868" fmla="*/ 2602516 h 4557807"/>
              <a:gd name="connsiteX1869" fmla="*/ 4242054 w 11831868"/>
              <a:gd name="connsiteY1869" fmla="*/ 2607564 h 4557807"/>
              <a:gd name="connsiteX1870" fmla="*/ 4253484 w 11831868"/>
              <a:gd name="connsiteY1870" fmla="*/ 2613184 h 4557807"/>
              <a:gd name="connsiteX1871" fmla="*/ 4221956 w 11831868"/>
              <a:gd name="connsiteY1871" fmla="*/ 2608136 h 4557807"/>
              <a:gd name="connsiteX1872" fmla="*/ 4211288 w 11831868"/>
              <a:gd name="connsiteY1872" fmla="*/ 2602611 h 4557807"/>
              <a:gd name="connsiteX1873" fmla="*/ 4260533 w 11831868"/>
              <a:gd name="connsiteY1873" fmla="*/ 2505075 h 4557807"/>
              <a:gd name="connsiteX1874" fmla="*/ 4303490 w 11831868"/>
              <a:gd name="connsiteY1874" fmla="*/ 2513076 h 4557807"/>
              <a:gd name="connsiteX1875" fmla="*/ 4284440 w 11831868"/>
              <a:gd name="connsiteY1875" fmla="*/ 2512314 h 4557807"/>
              <a:gd name="connsiteX1876" fmla="*/ 4240530 w 11831868"/>
              <a:gd name="connsiteY1876" fmla="*/ 2504027 h 4557807"/>
              <a:gd name="connsiteX1877" fmla="*/ 4261009 w 11831868"/>
              <a:gd name="connsiteY1877" fmla="*/ 2505075 h 4557807"/>
              <a:gd name="connsiteX1878" fmla="*/ 4360164 w 11831868"/>
              <a:gd name="connsiteY1878" fmla="*/ 2534793 h 4557807"/>
              <a:gd name="connsiteX1879" fmla="*/ 4404837 w 11831868"/>
              <a:gd name="connsiteY1879" fmla="*/ 2542985 h 4557807"/>
              <a:gd name="connsiteX1880" fmla="*/ 4385025 w 11831868"/>
              <a:gd name="connsiteY1880" fmla="*/ 2542413 h 4557807"/>
              <a:gd name="connsiteX1881" fmla="*/ 4340924 w 11831868"/>
              <a:gd name="connsiteY1881" fmla="*/ 2534698 h 4557807"/>
              <a:gd name="connsiteX1882" fmla="*/ 4360640 w 11831868"/>
              <a:gd name="connsiteY1882" fmla="*/ 2534793 h 4557807"/>
              <a:gd name="connsiteX1883" fmla="*/ 4429602 w 11831868"/>
              <a:gd name="connsiteY1883" fmla="*/ 2599277 h 4557807"/>
              <a:gd name="connsiteX1884" fmla="*/ 4463129 w 11831868"/>
              <a:gd name="connsiteY1884" fmla="*/ 2604992 h 4557807"/>
              <a:gd name="connsiteX1885" fmla="*/ 4475607 w 11831868"/>
              <a:gd name="connsiteY1885" fmla="*/ 2610326 h 4557807"/>
              <a:gd name="connsiteX1886" fmla="*/ 4442174 w 11831868"/>
              <a:gd name="connsiteY1886" fmla="*/ 2604611 h 4557807"/>
              <a:gd name="connsiteX1887" fmla="*/ 4430078 w 11831868"/>
              <a:gd name="connsiteY1887" fmla="*/ 2599277 h 4557807"/>
              <a:gd name="connsiteX1888" fmla="*/ 4341114 w 11831868"/>
              <a:gd name="connsiteY1888" fmla="*/ 2553557 h 4557807"/>
              <a:gd name="connsiteX1889" fmla="*/ 4306062 w 11831868"/>
              <a:gd name="connsiteY1889" fmla="*/ 2547176 h 4557807"/>
              <a:gd name="connsiteX1890" fmla="*/ 4292442 w 11831868"/>
              <a:gd name="connsiteY1890" fmla="*/ 2541937 h 4557807"/>
              <a:gd name="connsiteX1891" fmla="*/ 4327303 w 11831868"/>
              <a:gd name="connsiteY1891" fmla="*/ 2547938 h 4557807"/>
              <a:gd name="connsiteX1892" fmla="*/ 4341590 w 11831868"/>
              <a:gd name="connsiteY1892" fmla="*/ 2553557 h 4557807"/>
              <a:gd name="connsiteX1893" fmla="*/ 4457986 w 11831868"/>
              <a:gd name="connsiteY1893" fmla="*/ 2669286 h 4557807"/>
              <a:gd name="connsiteX1894" fmla="*/ 4446842 w 11831868"/>
              <a:gd name="connsiteY1894" fmla="*/ 2663571 h 4557807"/>
              <a:gd name="connsiteX1895" fmla="*/ 4478655 w 11831868"/>
              <a:gd name="connsiteY1895" fmla="*/ 2669095 h 4557807"/>
              <a:gd name="connsiteX1896" fmla="*/ 4489800 w 11831868"/>
              <a:gd name="connsiteY1896" fmla="*/ 2674811 h 4557807"/>
              <a:gd name="connsiteX1897" fmla="*/ 4457986 w 11831868"/>
              <a:gd name="connsiteY1897" fmla="*/ 2669286 h 4557807"/>
              <a:gd name="connsiteX1898" fmla="*/ 4422553 w 11831868"/>
              <a:gd name="connsiteY1898" fmla="*/ 2625090 h 4557807"/>
              <a:gd name="connsiteX1899" fmla="*/ 4374452 w 11831868"/>
              <a:gd name="connsiteY1899" fmla="*/ 2617184 h 4557807"/>
              <a:gd name="connsiteX1900" fmla="*/ 4395978 w 11831868"/>
              <a:gd name="connsiteY1900" fmla="*/ 2614613 h 4557807"/>
              <a:gd name="connsiteX1901" fmla="*/ 4444270 w 11831868"/>
              <a:gd name="connsiteY1901" fmla="*/ 2621947 h 4557807"/>
              <a:gd name="connsiteX1902" fmla="*/ 4422553 w 11831868"/>
              <a:gd name="connsiteY1902" fmla="*/ 2624709 h 4557807"/>
              <a:gd name="connsiteX1903" fmla="*/ 4374928 w 11831868"/>
              <a:gd name="connsiteY1903" fmla="*/ 2678811 h 4557807"/>
              <a:gd name="connsiteX1904" fmla="*/ 4343972 w 11831868"/>
              <a:gd name="connsiteY1904" fmla="*/ 2674144 h 4557807"/>
              <a:gd name="connsiteX1905" fmla="*/ 4333589 w 11831868"/>
              <a:gd name="connsiteY1905" fmla="*/ 2668334 h 4557807"/>
              <a:gd name="connsiteX1906" fmla="*/ 4364165 w 11831868"/>
              <a:gd name="connsiteY1906" fmla="*/ 2673001 h 4557807"/>
              <a:gd name="connsiteX1907" fmla="*/ 4374547 w 11831868"/>
              <a:gd name="connsiteY1907" fmla="*/ 2678811 h 4557807"/>
              <a:gd name="connsiteX1908" fmla="*/ 4321112 w 11831868"/>
              <a:gd name="connsiteY1908" fmla="*/ 2600135 h 4557807"/>
              <a:gd name="connsiteX1909" fmla="*/ 4353687 w 11831868"/>
              <a:gd name="connsiteY1909" fmla="*/ 2605469 h 4557807"/>
              <a:gd name="connsiteX1910" fmla="*/ 4365689 w 11831868"/>
              <a:gd name="connsiteY1910" fmla="*/ 2611565 h 4557807"/>
              <a:gd name="connsiteX1911" fmla="*/ 4333018 w 11831868"/>
              <a:gd name="connsiteY1911" fmla="*/ 2605659 h 4557807"/>
              <a:gd name="connsiteX1912" fmla="*/ 4320731 w 11831868"/>
              <a:gd name="connsiteY1912" fmla="*/ 2599754 h 4557807"/>
              <a:gd name="connsiteX1913" fmla="*/ 9692449 w 11831868"/>
              <a:gd name="connsiteY1913" fmla="*/ 2554700 h 4557807"/>
              <a:gd name="connsiteX1914" fmla="*/ 9735693 w 11831868"/>
              <a:gd name="connsiteY1914" fmla="*/ 2561558 h 4557807"/>
              <a:gd name="connsiteX1915" fmla="*/ 9750171 w 11831868"/>
              <a:gd name="connsiteY1915" fmla="*/ 2581656 h 4557807"/>
              <a:gd name="connsiteX1916" fmla="*/ 9706927 w 11831868"/>
              <a:gd name="connsiteY1916" fmla="*/ 2574798 h 4557807"/>
              <a:gd name="connsiteX1917" fmla="*/ 9692068 w 11831868"/>
              <a:gd name="connsiteY1917" fmla="*/ 2554319 h 4557807"/>
              <a:gd name="connsiteX1918" fmla="*/ 4449795 w 11831868"/>
              <a:gd name="connsiteY1918" fmla="*/ 2558606 h 4557807"/>
              <a:gd name="connsiteX1919" fmla="*/ 4413314 w 11831868"/>
              <a:gd name="connsiteY1919" fmla="*/ 2552510 h 4557807"/>
              <a:gd name="connsiteX1920" fmla="*/ 4398645 w 11831868"/>
              <a:gd name="connsiteY1920" fmla="*/ 2547081 h 4557807"/>
              <a:gd name="connsiteX1921" fmla="*/ 4435031 w 11831868"/>
              <a:gd name="connsiteY1921" fmla="*/ 2553748 h 4557807"/>
              <a:gd name="connsiteX1922" fmla="*/ 4449413 w 11831868"/>
              <a:gd name="connsiteY1922" fmla="*/ 2558225 h 4557807"/>
              <a:gd name="connsiteX1923" fmla="*/ 9718167 w 11831868"/>
              <a:gd name="connsiteY1923" fmla="*/ 2418779 h 4557807"/>
              <a:gd name="connsiteX1924" fmla="*/ 9707690 w 11831868"/>
              <a:gd name="connsiteY1924" fmla="*/ 2394490 h 4557807"/>
              <a:gd name="connsiteX1925" fmla="*/ 9748742 w 11831868"/>
              <a:gd name="connsiteY1925" fmla="*/ 2401824 h 4557807"/>
              <a:gd name="connsiteX1926" fmla="*/ 9759220 w 11831868"/>
              <a:gd name="connsiteY1926" fmla="*/ 2426589 h 4557807"/>
              <a:gd name="connsiteX1927" fmla="*/ 9717786 w 11831868"/>
              <a:gd name="connsiteY1927" fmla="*/ 2418398 h 4557807"/>
              <a:gd name="connsiteX1928" fmla="*/ 9643872 w 11831868"/>
              <a:gd name="connsiteY1928" fmla="*/ 1958816 h 4557807"/>
              <a:gd name="connsiteX1929" fmla="*/ 9607772 w 11831868"/>
              <a:gd name="connsiteY1929" fmla="*/ 1952625 h 4557807"/>
              <a:gd name="connsiteX1930" fmla="*/ 9605486 w 11831868"/>
              <a:gd name="connsiteY1930" fmla="*/ 1922812 h 4557807"/>
              <a:gd name="connsiteX1931" fmla="*/ 9641395 w 11831868"/>
              <a:gd name="connsiteY1931" fmla="*/ 1929098 h 4557807"/>
              <a:gd name="connsiteX1932" fmla="*/ 9643872 w 11831868"/>
              <a:gd name="connsiteY1932" fmla="*/ 1958816 h 4557807"/>
              <a:gd name="connsiteX1933" fmla="*/ 9693974 w 11831868"/>
              <a:gd name="connsiteY1933" fmla="*/ 2717769 h 4557807"/>
              <a:gd name="connsiteX1934" fmla="*/ 9648730 w 11831868"/>
              <a:gd name="connsiteY1934" fmla="*/ 2713006 h 4557807"/>
              <a:gd name="connsiteX1935" fmla="*/ 9630156 w 11831868"/>
              <a:gd name="connsiteY1935" fmla="*/ 2700242 h 4557807"/>
              <a:gd name="connsiteX1936" fmla="*/ 9675400 w 11831868"/>
              <a:gd name="connsiteY1936" fmla="*/ 2705100 h 4557807"/>
              <a:gd name="connsiteX1937" fmla="*/ 9694259 w 11831868"/>
              <a:gd name="connsiteY1937" fmla="*/ 2717769 h 4557807"/>
              <a:gd name="connsiteX1938" fmla="*/ 9762839 w 11831868"/>
              <a:gd name="connsiteY1938" fmla="*/ 2696814 h 4557807"/>
              <a:gd name="connsiteX1939" fmla="*/ 9719024 w 11831868"/>
              <a:gd name="connsiteY1939" fmla="*/ 2691289 h 4557807"/>
              <a:gd name="connsiteX1940" fmla="*/ 9701498 w 11831868"/>
              <a:gd name="connsiteY1940" fmla="*/ 2676620 h 4557807"/>
              <a:gd name="connsiteX1941" fmla="*/ 9745313 w 11831868"/>
              <a:gd name="connsiteY1941" fmla="*/ 2682240 h 4557807"/>
              <a:gd name="connsiteX1942" fmla="*/ 9763125 w 11831868"/>
              <a:gd name="connsiteY1942" fmla="*/ 2696814 h 4557807"/>
              <a:gd name="connsiteX1943" fmla="*/ 9768554 w 11831868"/>
              <a:gd name="connsiteY1943" fmla="*/ 2518220 h 4557807"/>
              <a:gd name="connsiteX1944" fmla="*/ 9809607 w 11831868"/>
              <a:gd name="connsiteY1944" fmla="*/ 2526030 h 4557807"/>
              <a:gd name="connsiteX1945" fmla="*/ 9822656 w 11831868"/>
              <a:gd name="connsiteY1945" fmla="*/ 2547557 h 4557807"/>
              <a:gd name="connsiteX1946" fmla="*/ 9781508 w 11831868"/>
              <a:gd name="connsiteY1946" fmla="*/ 2539746 h 4557807"/>
              <a:gd name="connsiteX1947" fmla="*/ 9768840 w 11831868"/>
              <a:gd name="connsiteY1947" fmla="*/ 2518220 h 4557807"/>
              <a:gd name="connsiteX1948" fmla="*/ 8908066 w 11831868"/>
              <a:gd name="connsiteY1948" fmla="*/ 2827020 h 4557807"/>
              <a:gd name="connsiteX1949" fmla="*/ 8873299 w 11831868"/>
              <a:gd name="connsiteY1949" fmla="*/ 2830830 h 4557807"/>
              <a:gd name="connsiteX1950" fmla="*/ 8901113 w 11831868"/>
              <a:gd name="connsiteY1950" fmla="*/ 2823687 h 4557807"/>
              <a:gd name="connsiteX1951" fmla="*/ 8957310 w 11831868"/>
              <a:gd name="connsiteY1951" fmla="*/ 2817400 h 4557807"/>
              <a:gd name="connsiteX1952" fmla="*/ 8928735 w 11831868"/>
              <a:gd name="connsiteY1952" fmla="*/ 2824067 h 4557807"/>
              <a:gd name="connsiteX1953" fmla="*/ 8928163 w 11831868"/>
              <a:gd name="connsiteY1953" fmla="*/ 2824067 h 4557807"/>
              <a:gd name="connsiteX1954" fmla="*/ 8965025 w 11831868"/>
              <a:gd name="connsiteY1954" fmla="*/ 2821972 h 4557807"/>
              <a:gd name="connsiteX1955" fmla="*/ 8989218 w 11831868"/>
              <a:gd name="connsiteY1955" fmla="*/ 2821972 h 4557807"/>
              <a:gd name="connsiteX1956" fmla="*/ 9032272 w 11831868"/>
              <a:gd name="connsiteY1956" fmla="*/ 2817877 h 4557807"/>
              <a:gd name="connsiteX1957" fmla="*/ 9004839 w 11831868"/>
              <a:gd name="connsiteY1957" fmla="*/ 2823781 h 4557807"/>
              <a:gd name="connsiteX1958" fmla="*/ 8949690 w 11831868"/>
              <a:gd name="connsiteY1958" fmla="*/ 2829306 h 4557807"/>
              <a:gd name="connsiteX1959" fmla="*/ 8956072 w 11831868"/>
              <a:gd name="connsiteY1959" fmla="*/ 2827306 h 4557807"/>
              <a:gd name="connsiteX1960" fmla="*/ 8932831 w 11831868"/>
              <a:gd name="connsiteY1960" fmla="*/ 2828639 h 4557807"/>
              <a:gd name="connsiteX1961" fmla="*/ 8908352 w 11831868"/>
              <a:gd name="connsiteY1961" fmla="*/ 2827020 h 4557807"/>
              <a:gd name="connsiteX1962" fmla="*/ 9815322 w 11831868"/>
              <a:gd name="connsiteY1962" fmla="*/ 2658523 h 4557807"/>
              <a:gd name="connsiteX1963" fmla="*/ 9831705 w 11831868"/>
              <a:gd name="connsiteY1963" fmla="*/ 2675001 h 4557807"/>
              <a:gd name="connsiteX1964" fmla="*/ 9789794 w 11831868"/>
              <a:gd name="connsiteY1964" fmla="*/ 2667857 h 4557807"/>
              <a:gd name="connsiteX1965" fmla="*/ 9773602 w 11831868"/>
              <a:gd name="connsiteY1965" fmla="*/ 2651951 h 4557807"/>
              <a:gd name="connsiteX1966" fmla="*/ 9815322 w 11831868"/>
              <a:gd name="connsiteY1966" fmla="*/ 2658523 h 4557807"/>
              <a:gd name="connsiteX1967" fmla="*/ 7379780 w 11831868"/>
              <a:gd name="connsiteY1967" fmla="*/ 3051238 h 4557807"/>
              <a:gd name="connsiteX1968" fmla="*/ 7443978 w 11831868"/>
              <a:gd name="connsiteY1968" fmla="*/ 3041713 h 4557807"/>
              <a:gd name="connsiteX1969" fmla="*/ 7437025 w 11831868"/>
              <a:gd name="connsiteY1969" fmla="*/ 3045048 h 4557807"/>
              <a:gd name="connsiteX1970" fmla="*/ 7449693 w 11831868"/>
              <a:gd name="connsiteY1970" fmla="*/ 3043238 h 4557807"/>
              <a:gd name="connsiteX1971" fmla="*/ 7474649 w 11831868"/>
              <a:gd name="connsiteY1971" fmla="*/ 3042666 h 4557807"/>
              <a:gd name="connsiteX1972" fmla="*/ 7407021 w 11831868"/>
              <a:gd name="connsiteY1972" fmla="*/ 3055239 h 4557807"/>
              <a:gd name="connsiteX1973" fmla="*/ 7381875 w 11831868"/>
              <a:gd name="connsiteY1973" fmla="*/ 3055811 h 4557807"/>
              <a:gd name="connsiteX1974" fmla="*/ 7386923 w 11831868"/>
              <a:gd name="connsiteY1974" fmla="*/ 3054573 h 4557807"/>
              <a:gd name="connsiteX1975" fmla="*/ 7352252 w 11831868"/>
              <a:gd name="connsiteY1975" fmla="*/ 3059049 h 4557807"/>
              <a:gd name="connsiteX1976" fmla="*/ 7379780 w 11831868"/>
              <a:gd name="connsiteY1976" fmla="*/ 3051238 h 4557807"/>
              <a:gd name="connsiteX1977" fmla="*/ 4114800 w 11831868"/>
              <a:gd name="connsiteY1977" fmla="*/ 2760345 h 4557807"/>
              <a:gd name="connsiteX1978" fmla="*/ 4121944 w 11831868"/>
              <a:gd name="connsiteY1978" fmla="*/ 2765298 h 4557807"/>
              <a:gd name="connsiteX1979" fmla="*/ 4096036 w 11831868"/>
              <a:gd name="connsiteY1979" fmla="*/ 2762250 h 4557807"/>
              <a:gd name="connsiteX1980" fmla="*/ 4088702 w 11831868"/>
              <a:gd name="connsiteY1980" fmla="*/ 2756821 h 4557807"/>
              <a:gd name="connsiteX1981" fmla="*/ 4114800 w 11831868"/>
              <a:gd name="connsiteY1981" fmla="*/ 2760345 h 4557807"/>
              <a:gd name="connsiteX1982" fmla="*/ 9601200 w 11831868"/>
              <a:gd name="connsiteY1982" fmla="*/ 1764221 h 4557807"/>
              <a:gd name="connsiteX1983" fmla="*/ 9598175 w 11831868"/>
              <a:gd name="connsiteY1983" fmla="*/ 1738671 h 4557807"/>
              <a:gd name="connsiteX1984" fmla="*/ 9601200 w 11831868"/>
              <a:gd name="connsiteY1984" fmla="*/ 1735646 h 4557807"/>
              <a:gd name="connsiteX1985" fmla="*/ 9632823 w 11831868"/>
              <a:gd name="connsiteY1985" fmla="*/ 1741170 h 4557807"/>
              <a:gd name="connsiteX1986" fmla="*/ 9632823 w 11831868"/>
              <a:gd name="connsiteY1986" fmla="*/ 1769269 h 4557807"/>
              <a:gd name="connsiteX1987" fmla="*/ 9601105 w 11831868"/>
              <a:gd name="connsiteY1987" fmla="*/ 1764411 h 4557807"/>
              <a:gd name="connsiteX1988" fmla="*/ 9623012 w 11831868"/>
              <a:gd name="connsiteY1988" fmla="*/ 2341055 h 4557807"/>
              <a:gd name="connsiteX1989" fmla="*/ 9578816 w 11831868"/>
              <a:gd name="connsiteY1989" fmla="*/ 2334482 h 4557807"/>
              <a:gd name="connsiteX1990" fmla="*/ 9569291 w 11831868"/>
              <a:gd name="connsiteY1990" fmla="*/ 2306860 h 4557807"/>
              <a:gd name="connsiteX1991" fmla="*/ 9613678 w 11831868"/>
              <a:gd name="connsiteY1991" fmla="*/ 2313432 h 4557807"/>
              <a:gd name="connsiteX1992" fmla="*/ 9622917 w 11831868"/>
              <a:gd name="connsiteY1992" fmla="*/ 2341055 h 4557807"/>
              <a:gd name="connsiteX1993" fmla="*/ 7410260 w 11831868"/>
              <a:gd name="connsiteY1993" fmla="*/ 2802636 h 4557807"/>
              <a:gd name="connsiteX1994" fmla="*/ 7479030 w 11831868"/>
              <a:gd name="connsiteY1994" fmla="*/ 2786634 h 4557807"/>
              <a:gd name="connsiteX1995" fmla="*/ 7496366 w 11831868"/>
              <a:gd name="connsiteY1995" fmla="*/ 2802827 h 4557807"/>
              <a:gd name="connsiteX1996" fmla="*/ 7427785 w 11831868"/>
              <a:gd name="connsiteY1996" fmla="*/ 2818353 h 4557807"/>
              <a:gd name="connsiteX1997" fmla="*/ 7416546 w 11831868"/>
              <a:gd name="connsiteY1997" fmla="*/ 2817590 h 4557807"/>
              <a:gd name="connsiteX1998" fmla="*/ 7390257 w 11831868"/>
              <a:gd name="connsiteY1998" fmla="*/ 2822734 h 4557807"/>
              <a:gd name="connsiteX1999" fmla="*/ 7338727 w 11831868"/>
              <a:gd name="connsiteY1999" fmla="*/ 2826353 h 4557807"/>
              <a:gd name="connsiteX2000" fmla="*/ 7363111 w 11831868"/>
              <a:gd name="connsiteY2000" fmla="*/ 2821019 h 4557807"/>
              <a:gd name="connsiteX2001" fmla="*/ 7412641 w 11831868"/>
              <a:gd name="connsiteY2001" fmla="*/ 2816924 h 4557807"/>
              <a:gd name="connsiteX2002" fmla="*/ 7410260 w 11831868"/>
              <a:gd name="connsiteY2002" fmla="*/ 2802636 h 4557807"/>
              <a:gd name="connsiteX2003" fmla="*/ 9156478 w 11831868"/>
              <a:gd name="connsiteY2003" fmla="*/ 2303907 h 4557807"/>
              <a:gd name="connsiteX2004" fmla="*/ 9100947 w 11831868"/>
              <a:gd name="connsiteY2004" fmla="*/ 2303907 h 4557807"/>
              <a:gd name="connsiteX2005" fmla="*/ 9089803 w 11831868"/>
              <a:gd name="connsiteY2005" fmla="*/ 2273332 h 4557807"/>
              <a:gd name="connsiteX2006" fmla="*/ 9145524 w 11831868"/>
              <a:gd name="connsiteY2006" fmla="*/ 2273332 h 4557807"/>
              <a:gd name="connsiteX2007" fmla="*/ 9156478 w 11831868"/>
              <a:gd name="connsiteY2007" fmla="*/ 2304002 h 4557807"/>
              <a:gd name="connsiteX2008" fmla="*/ 6188202 w 11831868"/>
              <a:gd name="connsiteY2008" fmla="*/ 2779586 h 4557807"/>
              <a:gd name="connsiteX2009" fmla="*/ 6166676 w 11831868"/>
              <a:gd name="connsiteY2009" fmla="*/ 2782157 h 4557807"/>
              <a:gd name="connsiteX2010" fmla="*/ 6117527 w 11831868"/>
              <a:gd name="connsiteY2010" fmla="*/ 2779776 h 4557807"/>
              <a:gd name="connsiteX2011" fmla="*/ 6130195 w 11831868"/>
              <a:gd name="connsiteY2011" fmla="*/ 2777776 h 4557807"/>
              <a:gd name="connsiteX2012" fmla="*/ 6092762 w 11831868"/>
              <a:gd name="connsiteY2012" fmla="*/ 2773870 h 4557807"/>
              <a:gd name="connsiteX2013" fmla="*/ 6075998 w 11831868"/>
              <a:gd name="connsiteY2013" fmla="*/ 2769394 h 4557807"/>
              <a:gd name="connsiteX2014" fmla="*/ 6116955 w 11831868"/>
              <a:gd name="connsiteY2014" fmla="*/ 2773490 h 4557807"/>
              <a:gd name="connsiteX2015" fmla="*/ 6135529 w 11831868"/>
              <a:gd name="connsiteY2015" fmla="*/ 2777681 h 4557807"/>
              <a:gd name="connsiteX2016" fmla="*/ 6139720 w 11831868"/>
              <a:gd name="connsiteY2016" fmla="*/ 2777681 h 4557807"/>
              <a:gd name="connsiteX2017" fmla="*/ 6188202 w 11831868"/>
              <a:gd name="connsiteY2017" fmla="*/ 2779586 h 4557807"/>
              <a:gd name="connsiteX2018" fmla="*/ 9139047 w 11831868"/>
              <a:gd name="connsiteY2018" fmla="*/ 1877664 h 4557807"/>
              <a:gd name="connsiteX2019" fmla="*/ 9184862 w 11831868"/>
              <a:gd name="connsiteY2019" fmla="*/ 1878997 h 4557807"/>
              <a:gd name="connsiteX2020" fmla="*/ 9187815 w 11831868"/>
              <a:gd name="connsiteY2020" fmla="*/ 1913001 h 4557807"/>
              <a:gd name="connsiteX2021" fmla="*/ 9142190 w 11831868"/>
              <a:gd name="connsiteY2021" fmla="*/ 1911572 h 4557807"/>
              <a:gd name="connsiteX2022" fmla="*/ 9139047 w 11831868"/>
              <a:gd name="connsiteY2022" fmla="*/ 1877664 h 4557807"/>
              <a:gd name="connsiteX2023" fmla="*/ 9537763 w 11831868"/>
              <a:gd name="connsiteY2023" fmla="*/ 2393061 h 4557807"/>
              <a:gd name="connsiteX2024" fmla="*/ 9490805 w 11831868"/>
              <a:gd name="connsiteY2024" fmla="*/ 2387632 h 4557807"/>
              <a:gd name="connsiteX2025" fmla="*/ 9479375 w 11831868"/>
              <a:gd name="connsiteY2025" fmla="*/ 2360867 h 4557807"/>
              <a:gd name="connsiteX2026" fmla="*/ 9526333 w 11831868"/>
              <a:gd name="connsiteY2026" fmla="*/ 2366391 h 4557807"/>
              <a:gd name="connsiteX2027" fmla="*/ 9537763 w 11831868"/>
              <a:gd name="connsiteY2027" fmla="*/ 2393061 h 4557807"/>
              <a:gd name="connsiteX2028" fmla="*/ 9542050 w 11831868"/>
              <a:gd name="connsiteY2028" fmla="*/ 1999393 h 4557807"/>
              <a:gd name="connsiteX2029" fmla="*/ 9546336 w 11831868"/>
              <a:gd name="connsiteY2029" fmla="*/ 2030921 h 4557807"/>
              <a:gd name="connsiteX2030" fmla="*/ 9505379 w 11831868"/>
              <a:gd name="connsiteY2030" fmla="*/ 2025206 h 4557807"/>
              <a:gd name="connsiteX2031" fmla="*/ 9501188 w 11831868"/>
              <a:gd name="connsiteY2031" fmla="*/ 1993583 h 4557807"/>
              <a:gd name="connsiteX2032" fmla="*/ 9542050 w 11831868"/>
              <a:gd name="connsiteY2032" fmla="*/ 1998917 h 4557807"/>
              <a:gd name="connsiteX2033" fmla="*/ 9267825 w 11831868"/>
              <a:gd name="connsiteY2033" fmla="*/ 1970818 h 4557807"/>
              <a:gd name="connsiteX2034" fmla="*/ 9314212 w 11831868"/>
              <a:gd name="connsiteY2034" fmla="*/ 1973675 h 4557807"/>
              <a:gd name="connsiteX2035" fmla="*/ 9318593 w 11831868"/>
              <a:gd name="connsiteY2035" fmla="*/ 2007394 h 4557807"/>
              <a:gd name="connsiteX2036" fmla="*/ 9272206 w 11831868"/>
              <a:gd name="connsiteY2036" fmla="*/ 2004441 h 4557807"/>
              <a:gd name="connsiteX2037" fmla="*/ 9267825 w 11831868"/>
              <a:gd name="connsiteY2037" fmla="*/ 1970342 h 4557807"/>
              <a:gd name="connsiteX2038" fmla="*/ 9304211 w 11831868"/>
              <a:gd name="connsiteY2038" fmla="*/ 2373535 h 4557807"/>
              <a:gd name="connsiteX2039" fmla="*/ 9251633 w 11831868"/>
              <a:gd name="connsiteY2039" fmla="*/ 2370868 h 4557807"/>
              <a:gd name="connsiteX2040" fmla="*/ 9239631 w 11831868"/>
              <a:gd name="connsiteY2040" fmla="*/ 2343245 h 4557807"/>
              <a:gd name="connsiteX2041" fmla="*/ 9292305 w 11831868"/>
              <a:gd name="connsiteY2041" fmla="*/ 2345817 h 4557807"/>
              <a:gd name="connsiteX2042" fmla="*/ 9304211 w 11831868"/>
              <a:gd name="connsiteY2042" fmla="*/ 2373059 h 4557807"/>
              <a:gd name="connsiteX2043" fmla="*/ 4122611 w 11831868"/>
              <a:gd name="connsiteY2043" fmla="*/ 2509742 h 4557807"/>
              <a:gd name="connsiteX2044" fmla="*/ 4078319 w 11831868"/>
              <a:gd name="connsiteY2044" fmla="*/ 2501551 h 4557807"/>
              <a:gd name="connsiteX2045" fmla="*/ 4098703 w 11831868"/>
              <a:gd name="connsiteY2045" fmla="*/ 2501551 h 4557807"/>
              <a:gd name="connsiteX2046" fmla="*/ 4142613 w 11831868"/>
              <a:gd name="connsiteY2046" fmla="*/ 2509838 h 4557807"/>
              <a:gd name="connsiteX2047" fmla="*/ 4122230 w 11831868"/>
              <a:gd name="connsiteY2047" fmla="*/ 2509266 h 4557807"/>
              <a:gd name="connsiteX2048" fmla="*/ 7251478 w 11831868"/>
              <a:gd name="connsiteY2048" fmla="*/ 3046667 h 4557807"/>
              <a:gd name="connsiteX2049" fmla="*/ 7224046 w 11831868"/>
              <a:gd name="connsiteY2049" fmla="*/ 3056192 h 4557807"/>
              <a:gd name="connsiteX2050" fmla="*/ 7161276 w 11831868"/>
              <a:gd name="connsiteY2050" fmla="*/ 3064954 h 4557807"/>
              <a:gd name="connsiteX2051" fmla="*/ 7188423 w 11831868"/>
              <a:gd name="connsiteY2051" fmla="*/ 3055429 h 4557807"/>
              <a:gd name="connsiteX2052" fmla="*/ 7251097 w 11831868"/>
              <a:gd name="connsiteY2052" fmla="*/ 3046190 h 4557807"/>
              <a:gd name="connsiteX2053" fmla="*/ 4807363 w 11831868"/>
              <a:gd name="connsiteY2053" fmla="*/ 2619947 h 4557807"/>
              <a:gd name="connsiteX2054" fmla="*/ 4769930 w 11831868"/>
              <a:gd name="connsiteY2054" fmla="*/ 2613565 h 4557807"/>
              <a:gd name="connsiteX2055" fmla="*/ 4755166 w 11831868"/>
              <a:gd name="connsiteY2055" fmla="*/ 2608612 h 4557807"/>
              <a:gd name="connsiteX2056" fmla="*/ 4792790 w 11831868"/>
              <a:gd name="connsiteY2056" fmla="*/ 2614517 h 4557807"/>
              <a:gd name="connsiteX2057" fmla="*/ 4807363 w 11831868"/>
              <a:gd name="connsiteY2057" fmla="*/ 2619947 h 4557807"/>
              <a:gd name="connsiteX2058" fmla="*/ 7899083 w 11831868"/>
              <a:gd name="connsiteY2058" fmla="*/ 2930176 h 4557807"/>
              <a:gd name="connsiteX2059" fmla="*/ 7965091 w 11831868"/>
              <a:gd name="connsiteY2059" fmla="*/ 2919032 h 4557807"/>
              <a:gd name="connsiteX2060" fmla="*/ 7986427 w 11831868"/>
              <a:gd name="connsiteY2060" fmla="*/ 2918270 h 4557807"/>
              <a:gd name="connsiteX2061" fmla="*/ 8015002 w 11831868"/>
              <a:gd name="connsiteY2061" fmla="*/ 2911412 h 4557807"/>
              <a:gd name="connsiteX2062" fmla="*/ 8074629 w 11831868"/>
              <a:gd name="connsiteY2062" fmla="*/ 2902745 h 4557807"/>
              <a:gd name="connsiteX2063" fmla="*/ 8046625 w 11831868"/>
              <a:gd name="connsiteY2063" fmla="*/ 2911602 h 4557807"/>
              <a:gd name="connsiteX2064" fmla="*/ 7992999 w 11831868"/>
              <a:gd name="connsiteY2064" fmla="*/ 2919794 h 4557807"/>
              <a:gd name="connsiteX2065" fmla="*/ 7988904 w 11831868"/>
              <a:gd name="connsiteY2065" fmla="*/ 2923032 h 4557807"/>
              <a:gd name="connsiteX2066" fmla="*/ 7922800 w 11831868"/>
              <a:gd name="connsiteY2066" fmla="*/ 2934176 h 4557807"/>
              <a:gd name="connsiteX2067" fmla="*/ 7899083 w 11831868"/>
              <a:gd name="connsiteY2067" fmla="*/ 2930176 h 4557807"/>
              <a:gd name="connsiteX2068" fmla="*/ 6815805 w 11831868"/>
              <a:gd name="connsiteY2068" fmla="*/ 3110580 h 4557807"/>
              <a:gd name="connsiteX2069" fmla="*/ 6843236 w 11831868"/>
              <a:gd name="connsiteY2069" fmla="*/ 3101055 h 4557807"/>
              <a:gd name="connsiteX2070" fmla="*/ 6857429 w 11831868"/>
              <a:gd name="connsiteY2070" fmla="*/ 3098483 h 4557807"/>
              <a:gd name="connsiteX2071" fmla="*/ 6902863 w 11831868"/>
              <a:gd name="connsiteY2071" fmla="*/ 3090291 h 4557807"/>
              <a:gd name="connsiteX2072" fmla="*/ 6925532 w 11831868"/>
              <a:gd name="connsiteY2072" fmla="*/ 3094482 h 4557807"/>
              <a:gd name="connsiteX2073" fmla="*/ 6852857 w 11831868"/>
              <a:gd name="connsiteY2073" fmla="*/ 3110294 h 4557807"/>
              <a:gd name="connsiteX2074" fmla="*/ 6824282 w 11831868"/>
              <a:gd name="connsiteY2074" fmla="*/ 3110294 h 4557807"/>
              <a:gd name="connsiteX2075" fmla="*/ 6815804 w 11831868"/>
              <a:gd name="connsiteY2075" fmla="*/ 3110580 h 4557807"/>
              <a:gd name="connsiteX2076" fmla="*/ 7372350 w 11831868"/>
              <a:gd name="connsiteY2076" fmla="*/ 3010662 h 4557807"/>
              <a:gd name="connsiteX2077" fmla="*/ 7441121 w 11831868"/>
              <a:gd name="connsiteY2077" fmla="*/ 2996756 h 4557807"/>
              <a:gd name="connsiteX2078" fmla="*/ 7464076 w 11831868"/>
              <a:gd name="connsiteY2078" fmla="*/ 3000947 h 4557807"/>
              <a:gd name="connsiteX2079" fmla="*/ 7459790 w 11831868"/>
              <a:gd name="connsiteY2079" fmla="*/ 3002375 h 4557807"/>
              <a:gd name="connsiteX2080" fmla="*/ 7495795 w 11831868"/>
              <a:gd name="connsiteY2080" fmla="*/ 2998375 h 4557807"/>
              <a:gd name="connsiteX2081" fmla="*/ 7468172 w 11831868"/>
              <a:gd name="connsiteY2081" fmla="*/ 3007138 h 4557807"/>
              <a:gd name="connsiteX2082" fmla="*/ 7406831 w 11831868"/>
              <a:gd name="connsiteY2082" fmla="*/ 3015615 h 4557807"/>
              <a:gd name="connsiteX2083" fmla="*/ 7406831 w 11831868"/>
              <a:gd name="connsiteY2083" fmla="*/ 3013329 h 4557807"/>
              <a:gd name="connsiteX2084" fmla="*/ 7395496 w 11831868"/>
              <a:gd name="connsiteY2084" fmla="*/ 3014853 h 4557807"/>
              <a:gd name="connsiteX2085" fmla="*/ 7372350 w 11831868"/>
              <a:gd name="connsiteY2085" fmla="*/ 3010662 h 4557807"/>
              <a:gd name="connsiteX2086" fmla="*/ 7158419 w 11831868"/>
              <a:gd name="connsiteY2086" fmla="*/ 3033331 h 4557807"/>
              <a:gd name="connsiteX2087" fmla="*/ 7228713 w 11831868"/>
              <a:gd name="connsiteY2087" fmla="*/ 3018092 h 4557807"/>
              <a:gd name="connsiteX2088" fmla="*/ 7251287 w 11831868"/>
              <a:gd name="connsiteY2088" fmla="*/ 3023997 h 4557807"/>
              <a:gd name="connsiteX2089" fmla="*/ 7180898 w 11831868"/>
              <a:gd name="connsiteY2089" fmla="*/ 3038665 h 4557807"/>
              <a:gd name="connsiteX2090" fmla="*/ 7158419 w 11831868"/>
              <a:gd name="connsiteY2090" fmla="*/ 3033331 h 4557807"/>
              <a:gd name="connsiteX2091" fmla="*/ 4827080 w 11831868"/>
              <a:gd name="connsiteY2091" fmla="*/ 2624424 h 4557807"/>
              <a:gd name="connsiteX2092" fmla="*/ 4874705 w 11831868"/>
              <a:gd name="connsiteY2092" fmla="*/ 2631377 h 4557807"/>
              <a:gd name="connsiteX2093" fmla="*/ 4853178 w 11831868"/>
              <a:gd name="connsiteY2093" fmla="*/ 2631377 h 4557807"/>
              <a:gd name="connsiteX2094" fmla="*/ 4806125 w 11831868"/>
              <a:gd name="connsiteY2094" fmla="*/ 2624804 h 4557807"/>
              <a:gd name="connsiteX2095" fmla="*/ 4827080 w 11831868"/>
              <a:gd name="connsiteY2095" fmla="*/ 2624424 h 4557807"/>
              <a:gd name="connsiteX2096" fmla="*/ 4994243 w 11831868"/>
              <a:gd name="connsiteY2096" fmla="*/ 2752439 h 4557807"/>
              <a:gd name="connsiteX2097" fmla="*/ 4942618 w 11831868"/>
              <a:gd name="connsiteY2097" fmla="*/ 2746438 h 4557807"/>
              <a:gd name="connsiteX2098" fmla="*/ 4966050 w 11831868"/>
              <a:gd name="connsiteY2098" fmla="*/ 2741867 h 4557807"/>
              <a:gd name="connsiteX2099" fmla="*/ 5017485 w 11831868"/>
              <a:gd name="connsiteY2099" fmla="*/ 2747391 h 4557807"/>
              <a:gd name="connsiteX2100" fmla="*/ 4994243 w 11831868"/>
              <a:gd name="connsiteY2100" fmla="*/ 2752439 h 4557807"/>
              <a:gd name="connsiteX2101" fmla="*/ 4862322 w 11831868"/>
              <a:gd name="connsiteY2101" fmla="*/ 2614994 h 4557807"/>
              <a:gd name="connsiteX2102" fmla="*/ 4901470 w 11831868"/>
              <a:gd name="connsiteY2102" fmla="*/ 2621661 h 4557807"/>
              <a:gd name="connsiteX2103" fmla="*/ 4917282 w 11831868"/>
              <a:gd name="connsiteY2103" fmla="*/ 2626328 h 4557807"/>
              <a:gd name="connsiteX2104" fmla="*/ 4877753 w 11831868"/>
              <a:gd name="connsiteY2104" fmla="*/ 2619756 h 4557807"/>
              <a:gd name="connsiteX2105" fmla="*/ 4862322 w 11831868"/>
              <a:gd name="connsiteY2105" fmla="*/ 2614994 h 4557807"/>
              <a:gd name="connsiteX2106" fmla="*/ 4976622 w 11831868"/>
              <a:gd name="connsiteY2106" fmla="*/ 2660523 h 4557807"/>
              <a:gd name="connsiteX2107" fmla="*/ 4954905 w 11831868"/>
              <a:gd name="connsiteY2107" fmla="*/ 2661952 h 4557807"/>
              <a:gd name="connsiteX2108" fmla="*/ 4907280 w 11831868"/>
              <a:gd name="connsiteY2108" fmla="*/ 2655094 h 4557807"/>
              <a:gd name="connsiteX2109" fmla="*/ 4928616 w 11831868"/>
              <a:gd name="connsiteY2109" fmla="*/ 2653665 h 4557807"/>
              <a:gd name="connsiteX2110" fmla="*/ 4976622 w 11831868"/>
              <a:gd name="connsiteY2110" fmla="*/ 2660523 h 4557807"/>
              <a:gd name="connsiteX2111" fmla="*/ 7983665 w 11831868"/>
              <a:gd name="connsiteY2111" fmla="*/ 2953322 h 4557807"/>
              <a:gd name="connsiteX2112" fmla="*/ 7922419 w 11831868"/>
              <a:gd name="connsiteY2112" fmla="*/ 2962847 h 4557807"/>
              <a:gd name="connsiteX2113" fmla="*/ 7950327 w 11831868"/>
              <a:gd name="connsiteY2113" fmla="*/ 2955227 h 4557807"/>
              <a:gd name="connsiteX2114" fmla="*/ 8011764 w 11831868"/>
              <a:gd name="connsiteY2114" fmla="*/ 2946178 h 4557807"/>
              <a:gd name="connsiteX2115" fmla="*/ 7984046 w 11831868"/>
              <a:gd name="connsiteY2115" fmla="*/ 2953322 h 4557807"/>
              <a:gd name="connsiteX2116" fmla="*/ 8956929 w 11831868"/>
              <a:gd name="connsiteY2116" fmla="*/ 2748725 h 4557807"/>
              <a:gd name="connsiteX2117" fmla="*/ 9014079 w 11831868"/>
              <a:gd name="connsiteY2117" fmla="*/ 2745486 h 4557807"/>
              <a:gd name="connsiteX2118" fmla="*/ 9036653 w 11831868"/>
              <a:gd name="connsiteY2118" fmla="*/ 2755011 h 4557807"/>
              <a:gd name="connsiteX2119" fmla="*/ 8979503 w 11831868"/>
              <a:gd name="connsiteY2119" fmla="*/ 2757773 h 4557807"/>
              <a:gd name="connsiteX2120" fmla="*/ 8957310 w 11831868"/>
              <a:gd name="connsiteY2120" fmla="*/ 2748725 h 4557807"/>
              <a:gd name="connsiteX2121" fmla="*/ 8343234 w 11831868"/>
              <a:gd name="connsiteY2121" fmla="*/ 2864929 h 4557807"/>
              <a:gd name="connsiteX2122" fmla="*/ 8402955 w 11831868"/>
              <a:gd name="connsiteY2122" fmla="*/ 2856262 h 4557807"/>
              <a:gd name="connsiteX2123" fmla="*/ 8374380 w 11831868"/>
              <a:gd name="connsiteY2123" fmla="*/ 2864644 h 4557807"/>
              <a:gd name="connsiteX2124" fmla="*/ 8314753 w 11831868"/>
              <a:gd name="connsiteY2124" fmla="*/ 2873312 h 4557807"/>
              <a:gd name="connsiteX2125" fmla="*/ 8343614 w 11831868"/>
              <a:gd name="connsiteY2125" fmla="*/ 2864929 h 4557807"/>
              <a:gd name="connsiteX2126" fmla="*/ 8964835 w 11831868"/>
              <a:gd name="connsiteY2126" fmla="*/ 2668048 h 4557807"/>
              <a:gd name="connsiteX2127" fmla="*/ 8944927 w 11831868"/>
              <a:gd name="connsiteY2127" fmla="*/ 2652332 h 4557807"/>
              <a:gd name="connsiteX2128" fmla="*/ 9003220 w 11831868"/>
              <a:gd name="connsiteY2128" fmla="*/ 2649950 h 4557807"/>
              <a:gd name="connsiteX2129" fmla="*/ 9022842 w 11831868"/>
              <a:gd name="connsiteY2129" fmla="*/ 2665667 h 4557807"/>
              <a:gd name="connsiteX2130" fmla="*/ 8965216 w 11831868"/>
              <a:gd name="connsiteY2130" fmla="*/ 2668048 h 4557807"/>
              <a:gd name="connsiteX2131" fmla="*/ 9052179 w 11831868"/>
              <a:gd name="connsiteY2131" fmla="*/ 2626328 h 4557807"/>
              <a:gd name="connsiteX2132" fmla="*/ 9033129 w 11831868"/>
              <a:gd name="connsiteY2132" fmla="*/ 2608231 h 4557807"/>
              <a:gd name="connsiteX2133" fmla="*/ 9090279 w 11831868"/>
              <a:gd name="connsiteY2133" fmla="*/ 2607088 h 4557807"/>
              <a:gd name="connsiteX2134" fmla="*/ 9109329 w 11831868"/>
              <a:gd name="connsiteY2134" fmla="*/ 2624709 h 4557807"/>
              <a:gd name="connsiteX2135" fmla="*/ 9052560 w 11831868"/>
              <a:gd name="connsiteY2135" fmla="*/ 2626328 h 4557807"/>
              <a:gd name="connsiteX2136" fmla="*/ 8955215 w 11831868"/>
              <a:gd name="connsiteY2136" fmla="*/ 2782157 h 4557807"/>
              <a:gd name="connsiteX2137" fmla="*/ 8896255 w 11831868"/>
              <a:gd name="connsiteY2137" fmla="*/ 2786348 h 4557807"/>
              <a:gd name="connsiteX2138" fmla="*/ 8873014 w 11831868"/>
              <a:gd name="connsiteY2138" fmla="*/ 2779014 h 4557807"/>
              <a:gd name="connsiteX2139" fmla="*/ 8931783 w 11831868"/>
              <a:gd name="connsiteY2139" fmla="*/ 2774823 h 4557807"/>
              <a:gd name="connsiteX2140" fmla="*/ 8955215 w 11831868"/>
              <a:gd name="connsiteY2140" fmla="*/ 2782157 h 4557807"/>
              <a:gd name="connsiteX2141" fmla="*/ 9069515 w 11831868"/>
              <a:gd name="connsiteY2141" fmla="*/ 2807685 h 4557807"/>
              <a:gd name="connsiteX2142" fmla="*/ 9013031 w 11831868"/>
              <a:gd name="connsiteY2142" fmla="*/ 2811304 h 4557807"/>
              <a:gd name="connsiteX2143" fmla="*/ 8988838 w 11831868"/>
              <a:gd name="connsiteY2143" fmla="*/ 2807399 h 4557807"/>
              <a:gd name="connsiteX2144" fmla="*/ 9045225 w 11831868"/>
              <a:gd name="connsiteY2144" fmla="*/ 2803779 h 4557807"/>
              <a:gd name="connsiteX2145" fmla="*/ 9069324 w 11831868"/>
              <a:gd name="connsiteY2145" fmla="*/ 2807685 h 4557807"/>
              <a:gd name="connsiteX2146" fmla="*/ 9119045 w 11831868"/>
              <a:gd name="connsiteY2146" fmla="*/ 2726055 h 4557807"/>
              <a:gd name="connsiteX2147" fmla="*/ 9062847 w 11831868"/>
              <a:gd name="connsiteY2147" fmla="*/ 2727961 h 4557807"/>
              <a:gd name="connsiteX2148" fmla="*/ 9041130 w 11831868"/>
              <a:gd name="connsiteY2148" fmla="*/ 2716435 h 4557807"/>
              <a:gd name="connsiteX2149" fmla="*/ 9097613 w 11831868"/>
              <a:gd name="connsiteY2149" fmla="*/ 2714530 h 4557807"/>
              <a:gd name="connsiteX2150" fmla="*/ 9118854 w 11831868"/>
              <a:gd name="connsiteY2150" fmla="*/ 2726436 h 4557807"/>
              <a:gd name="connsiteX2151" fmla="*/ 8384953 w 11831868"/>
              <a:gd name="connsiteY2151" fmla="*/ 2886266 h 4557807"/>
              <a:gd name="connsiteX2152" fmla="*/ 8410956 w 11831868"/>
              <a:gd name="connsiteY2152" fmla="*/ 2887599 h 4557807"/>
              <a:gd name="connsiteX2153" fmla="*/ 8346758 w 11831868"/>
              <a:gd name="connsiteY2153" fmla="*/ 2897124 h 4557807"/>
              <a:gd name="connsiteX2154" fmla="*/ 8320659 w 11831868"/>
              <a:gd name="connsiteY2154" fmla="*/ 2895696 h 4557807"/>
              <a:gd name="connsiteX2155" fmla="*/ 8384762 w 11831868"/>
              <a:gd name="connsiteY2155" fmla="*/ 2886266 h 4557807"/>
              <a:gd name="connsiteX2156" fmla="*/ 9200388 w 11831868"/>
              <a:gd name="connsiteY2156" fmla="*/ 2694813 h 4557807"/>
              <a:gd name="connsiteX2157" fmla="*/ 9145143 w 11831868"/>
              <a:gd name="connsiteY2157" fmla="*/ 2695480 h 4557807"/>
              <a:gd name="connsiteX2158" fmla="*/ 9125046 w 11831868"/>
              <a:gd name="connsiteY2158" fmla="*/ 2682526 h 4557807"/>
              <a:gd name="connsiteX2159" fmla="*/ 9180005 w 11831868"/>
              <a:gd name="connsiteY2159" fmla="*/ 2681383 h 4557807"/>
              <a:gd name="connsiteX2160" fmla="*/ 9200197 w 11831868"/>
              <a:gd name="connsiteY2160" fmla="*/ 2694813 h 4557807"/>
              <a:gd name="connsiteX2161" fmla="*/ 9140095 w 11831868"/>
              <a:gd name="connsiteY2161" fmla="*/ 2581847 h 4557807"/>
              <a:gd name="connsiteX2162" fmla="*/ 9122664 w 11831868"/>
              <a:gd name="connsiteY2162" fmla="*/ 2561940 h 4557807"/>
              <a:gd name="connsiteX2163" fmla="*/ 9178766 w 11831868"/>
              <a:gd name="connsiteY2163" fmla="*/ 2561940 h 4557807"/>
              <a:gd name="connsiteX2164" fmla="*/ 9196388 w 11831868"/>
              <a:gd name="connsiteY2164" fmla="*/ 2581942 h 4557807"/>
              <a:gd name="connsiteX2165" fmla="*/ 9139905 w 11831868"/>
              <a:gd name="connsiteY2165" fmla="*/ 2581847 h 4557807"/>
              <a:gd name="connsiteX2166" fmla="*/ 4844320 w 11831868"/>
              <a:gd name="connsiteY2166" fmla="*/ 2732628 h 4557807"/>
              <a:gd name="connsiteX2167" fmla="*/ 4811173 w 11831868"/>
              <a:gd name="connsiteY2167" fmla="*/ 2726913 h 4557807"/>
              <a:gd name="connsiteX2168" fmla="*/ 4799648 w 11831868"/>
              <a:gd name="connsiteY2168" fmla="*/ 2721293 h 4557807"/>
              <a:gd name="connsiteX2169" fmla="*/ 4832890 w 11831868"/>
              <a:gd name="connsiteY2169" fmla="*/ 2726436 h 4557807"/>
              <a:gd name="connsiteX2170" fmla="*/ 4844129 w 11831868"/>
              <a:gd name="connsiteY2170" fmla="*/ 2732628 h 4557807"/>
              <a:gd name="connsiteX2171" fmla="*/ 4895469 w 11831868"/>
              <a:gd name="connsiteY2171" fmla="*/ 2660428 h 4557807"/>
              <a:gd name="connsiteX2172" fmla="*/ 4932712 w 11831868"/>
              <a:gd name="connsiteY2172" fmla="*/ 2666333 h 4557807"/>
              <a:gd name="connsiteX2173" fmla="*/ 4946618 w 11831868"/>
              <a:gd name="connsiteY2173" fmla="*/ 2671953 h 4557807"/>
              <a:gd name="connsiteX2174" fmla="*/ 4909757 w 11831868"/>
              <a:gd name="connsiteY2174" fmla="*/ 2665952 h 4557807"/>
              <a:gd name="connsiteX2175" fmla="*/ 4895279 w 11831868"/>
              <a:gd name="connsiteY2175" fmla="*/ 2660428 h 4557807"/>
              <a:gd name="connsiteX2176" fmla="*/ 4688967 w 11831868"/>
              <a:gd name="connsiteY2176" fmla="*/ 2643092 h 4557807"/>
              <a:gd name="connsiteX2177" fmla="*/ 4641342 w 11831868"/>
              <a:gd name="connsiteY2177" fmla="*/ 2636234 h 4557807"/>
              <a:gd name="connsiteX2178" fmla="*/ 4662869 w 11831868"/>
              <a:gd name="connsiteY2178" fmla="*/ 2633663 h 4557807"/>
              <a:gd name="connsiteX2179" fmla="*/ 4711161 w 11831868"/>
              <a:gd name="connsiteY2179" fmla="*/ 2640997 h 4557807"/>
              <a:gd name="connsiteX2180" fmla="*/ 4688777 w 11831868"/>
              <a:gd name="connsiteY2180" fmla="*/ 2643092 h 4557807"/>
              <a:gd name="connsiteX2181" fmla="*/ 4799743 w 11831868"/>
              <a:gd name="connsiteY2181" fmla="*/ 2778633 h 4557807"/>
              <a:gd name="connsiteX2182" fmla="*/ 4853083 w 11831868"/>
              <a:gd name="connsiteY2182" fmla="*/ 2784824 h 4557807"/>
              <a:gd name="connsiteX2183" fmla="*/ 4828699 w 11831868"/>
              <a:gd name="connsiteY2183" fmla="*/ 2790730 h 4557807"/>
              <a:gd name="connsiteX2184" fmla="*/ 4809649 w 11831868"/>
              <a:gd name="connsiteY2184" fmla="*/ 2790730 h 4557807"/>
              <a:gd name="connsiteX2185" fmla="*/ 4829842 w 11831868"/>
              <a:gd name="connsiteY2185" fmla="*/ 2794730 h 4557807"/>
              <a:gd name="connsiteX2186" fmla="*/ 4839367 w 11831868"/>
              <a:gd name="connsiteY2186" fmla="*/ 2800731 h 4557807"/>
              <a:gd name="connsiteX2187" fmla="*/ 4807839 w 11831868"/>
              <a:gd name="connsiteY2187" fmla="*/ 2795683 h 4557807"/>
              <a:gd name="connsiteX2188" fmla="*/ 4797171 w 11831868"/>
              <a:gd name="connsiteY2188" fmla="*/ 2789778 h 4557807"/>
              <a:gd name="connsiteX2189" fmla="*/ 4775359 w 11831868"/>
              <a:gd name="connsiteY2189" fmla="*/ 2785396 h 4557807"/>
              <a:gd name="connsiteX2190" fmla="*/ 4799553 w 11831868"/>
              <a:gd name="connsiteY2190" fmla="*/ 2778633 h 4557807"/>
              <a:gd name="connsiteX2191" fmla="*/ 4624197 w 11831868"/>
              <a:gd name="connsiteY2191" fmla="*/ 2569083 h 4557807"/>
              <a:gd name="connsiteX2192" fmla="*/ 4668393 w 11831868"/>
              <a:gd name="connsiteY2192" fmla="*/ 2576227 h 4557807"/>
              <a:gd name="connsiteX2193" fmla="*/ 4648867 w 11831868"/>
              <a:gd name="connsiteY2193" fmla="*/ 2575656 h 4557807"/>
              <a:gd name="connsiteX2194" fmla="*/ 4604480 w 11831868"/>
              <a:gd name="connsiteY2194" fmla="*/ 2567940 h 4557807"/>
              <a:gd name="connsiteX2195" fmla="*/ 4624197 w 11831868"/>
              <a:gd name="connsiteY2195" fmla="*/ 2568988 h 4557807"/>
              <a:gd name="connsiteX2196" fmla="*/ 4961954 w 11831868"/>
              <a:gd name="connsiteY2196" fmla="*/ 2730437 h 4557807"/>
              <a:gd name="connsiteX2197" fmla="*/ 4927664 w 11831868"/>
              <a:gd name="connsiteY2197" fmla="*/ 2724912 h 4557807"/>
              <a:gd name="connsiteX2198" fmla="*/ 4915662 w 11831868"/>
              <a:gd name="connsiteY2198" fmla="*/ 2718912 h 4557807"/>
              <a:gd name="connsiteX2199" fmla="*/ 4950142 w 11831868"/>
              <a:gd name="connsiteY2199" fmla="*/ 2724912 h 4557807"/>
              <a:gd name="connsiteX2200" fmla="*/ 4961763 w 11831868"/>
              <a:gd name="connsiteY2200" fmla="*/ 2730341 h 4557807"/>
              <a:gd name="connsiteX2201" fmla="*/ 4698111 w 11831868"/>
              <a:gd name="connsiteY2201" fmla="*/ 2615184 h 4557807"/>
              <a:gd name="connsiteX2202" fmla="*/ 4661631 w 11831868"/>
              <a:gd name="connsiteY2202" fmla="*/ 2609088 h 4557807"/>
              <a:gd name="connsiteX2203" fmla="*/ 4646962 w 11831868"/>
              <a:gd name="connsiteY2203" fmla="*/ 2603659 h 4557807"/>
              <a:gd name="connsiteX2204" fmla="*/ 4683538 w 11831868"/>
              <a:gd name="connsiteY2204" fmla="*/ 2609755 h 4557807"/>
              <a:gd name="connsiteX2205" fmla="*/ 4697921 w 11831868"/>
              <a:gd name="connsiteY2205" fmla="*/ 2615089 h 4557807"/>
              <a:gd name="connsiteX2206" fmla="*/ 4504278 w 11831868"/>
              <a:gd name="connsiteY2206" fmla="*/ 2554034 h 4557807"/>
              <a:gd name="connsiteX2207" fmla="*/ 4541425 w 11831868"/>
              <a:gd name="connsiteY2207" fmla="*/ 2560606 h 4557807"/>
              <a:gd name="connsiteX2208" fmla="*/ 4556475 w 11831868"/>
              <a:gd name="connsiteY2208" fmla="*/ 2565368 h 4557807"/>
              <a:gd name="connsiteX2209" fmla="*/ 4519422 w 11831868"/>
              <a:gd name="connsiteY2209" fmla="*/ 2558891 h 4557807"/>
              <a:gd name="connsiteX2210" fmla="*/ 4504087 w 11831868"/>
              <a:gd name="connsiteY2210" fmla="*/ 2553939 h 4557807"/>
              <a:gd name="connsiteX2211" fmla="*/ 4609053 w 11831868"/>
              <a:gd name="connsiteY2211" fmla="*/ 2607088 h 4557807"/>
              <a:gd name="connsiteX2212" fmla="*/ 4588097 w 11831868"/>
              <a:gd name="connsiteY2212" fmla="*/ 2608421 h 4557807"/>
              <a:gd name="connsiteX2213" fmla="*/ 4576953 w 11831868"/>
              <a:gd name="connsiteY2213" fmla="*/ 2607183 h 4557807"/>
              <a:gd name="connsiteX2214" fmla="*/ 4588288 w 11831868"/>
              <a:gd name="connsiteY2214" fmla="*/ 2612136 h 4557807"/>
              <a:gd name="connsiteX2215" fmla="*/ 4552474 w 11831868"/>
              <a:gd name="connsiteY2215" fmla="*/ 2605850 h 4557807"/>
              <a:gd name="connsiteX2216" fmla="*/ 4538853 w 11831868"/>
              <a:gd name="connsiteY2216" fmla="*/ 2600706 h 4557807"/>
              <a:gd name="connsiteX2217" fmla="*/ 4540758 w 11831868"/>
              <a:gd name="connsiteY2217" fmla="*/ 2600706 h 4557807"/>
              <a:gd name="connsiteX2218" fmla="*/ 4562189 w 11831868"/>
              <a:gd name="connsiteY2218" fmla="*/ 2599468 h 4557807"/>
              <a:gd name="connsiteX2219" fmla="*/ 4608481 w 11831868"/>
              <a:gd name="connsiteY2219" fmla="*/ 2606993 h 4557807"/>
              <a:gd name="connsiteX2220" fmla="*/ 4560761 w 11831868"/>
              <a:gd name="connsiteY2220" fmla="*/ 2660333 h 4557807"/>
              <a:gd name="connsiteX2221" fmla="*/ 4593527 w 11831868"/>
              <a:gd name="connsiteY2221" fmla="*/ 2666143 h 4557807"/>
              <a:gd name="connsiteX2222" fmla="*/ 4605338 w 11831868"/>
              <a:gd name="connsiteY2222" fmla="*/ 2671763 h 4557807"/>
              <a:gd name="connsiteX2223" fmla="*/ 4572476 w 11831868"/>
              <a:gd name="connsiteY2223" fmla="*/ 2666429 h 4557807"/>
              <a:gd name="connsiteX2224" fmla="*/ 4560189 w 11831868"/>
              <a:gd name="connsiteY2224" fmla="*/ 2660237 h 4557807"/>
              <a:gd name="connsiteX2225" fmla="*/ 4597527 w 11831868"/>
              <a:gd name="connsiteY2225" fmla="*/ 2695575 h 4557807"/>
              <a:gd name="connsiteX2226" fmla="*/ 4648295 w 11831868"/>
              <a:gd name="connsiteY2226" fmla="*/ 2702433 h 4557807"/>
              <a:gd name="connsiteX2227" fmla="*/ 4625245 w 11831868"/>
              <a:gd name="connsiteY2227" fmla="*/ 2706910 h 4557807"/>
              <a:gd name="connsiteX2228" fmla="*/ 4574858 w 11831868"/>
              <a:gd name="connsiteY2228" fmla="*/ 2699957 h 4557807"/>
              <a:gd name="connsiteX2229" fmla="*/ 4596956 w 11831868"/>
              <a:gd name="connsiteY2229" fmla="*/ 2695480 h 4557807"/>
              <a:gd name="connsiteX2230" fmla="*/ 4784979 w 11831868"/>
              <a:gd name="connsiteY2230" fmla="*/ 2659190 h 4557807"/>
              <a:gd name="connsiteX2231" fmla="*/ 4820508 w 11831868"/>
              <a:gd name="connsiteY2231" fmla="*/ 2665000 h 4557807"/>
              <a:gd name="connsiteX2232" fmla="*/ 4833652 w 11831868"/>
              <a:gd name="connsiteY2232" fmla="*/ 2670810 h 4557807"/>
              <a:gd name="connsiteX2233" fmla="*/ 4798124 w 11831868"/>
              <a:gd name="connsiteY2233" fmla="*/ 2665000 h 4557807"/>
              <a:gd name="connsiteX2234" fmla="*/ 4784408 w 11831868"/>
              <a:gd name="connsiteY2234" fmla="*/ 2659094 h 4557807"/>
              <a:gd name="connsiteX2235" fmla="*/ 4962811 w 11831868"/>
              <a:gd name="connsiteY2235" fmla="*/ 2796350 h 4557807"/>
              <a:gd name="connsiteX2236" fmla="*/ 4930140 w 11831868"/>
              <a:gd name="connsiteY2236" fmla="*/ 2791492 h 4557807"/>
              <a:gd name="connsiteX2237" fmla="*/ 4919568 w 11831868"/>
              <a:gd name="connsiteY2237" fmla="*/ 2785205 h 4557807"/>
              <a:gd name="connsiteX2238" fmla="*/ 4952143 w 11831868"/>
              <a:gd name="connsiteY2238" fmla="*/ 2790539 h 4557807"/>
              <a:gd name="connsiteX2239" fmla="*/ 4962239 w 11831868"/>
              <a:gd name="connsiteY2239" fmla="*/ 2796255 h 4557807"/>
              <a:gd name="connsiteX2240" fmla="*/ 4726877 w 11831868"/>
              <a:gd name="connsiteY2240" fmla="*/ 2748725 h 4557807"/>
              <a:gd name="connsiteX2241" fmla="*/ 4675346 w 11831868"/>
              <a:gd name="connsiteY2241" fmla="*/ 2742057 h 4557807"/>
              <a:gd name="connsiteX2242" fmla="*/ 4698969 w 11831868"/>
              <a:gd name="connsiteY2242" fmla="*/ 2736913 h 4557807"/>
              <a:gd name="connsiteX2243" fmla="*/ 4750213 w 11831868"/>
              <a:gd name="connsiteY2243" fmla="*/ 2743105 h 4557807"/>
              <a:gd name="connsiteX2244" fmla="*/ 4726305 w 11831868"/>
              <a:gd name="connsiteY2244" fmla="*/ 2749106 h 4557807"/>
              <a:gd name="connsiteX2245" fmla="*/ 4764310 w 11831868"/>
              <a:gd name="connsiteY2245" fmla="*/ 2669191 h 4557807"/>
              <a:gd name="connsiteX2246" fmla="*/ 4813078 w 11831868"/>
              <a:gd name="connsiteY2246" fmla="*/ 2675858 h 4557807"/>
              <a:gd name="connsiteX2247" fmla="*/ 4791170 w 11831868"/>
              <a:gd name="connsiteY2247" fmla="*/ 2678430 h 4557807"/>
              <a:gd name="connsiteX2248" fmla="*/ 4742021 w 11831868"/>
              <a:gd name="connsiteY2248" fmla="*/ 2671858 h 4557807"/>
              <a:gd name="connsiteX2249" fmla="*/ 4763738 w 11831868"/>
              <a:gd name="connsiteY2249" fmla="*/ 2669286 h 4557807"/>
              <a:gd name="connsiteX2250" fmla="*/ 4673346 w 11831868"/>
              <a:gd name="connsiteY2250" fmla="*/ 2658618 h 4557807"/>
              <a:gd name="connsiteX2251" fmla="*/ 4707160 w 11831868"/>
              <a:gd name="connsiteY2251" fmla="*/ 2664238 h 4557807"/>
              <a:gd name="connsiteX2252" fmla="*/ 4719638 w 11831868"/>
              <a:gd name="connsiteY2252" fmla="*/ 2670239 h 4557807"/>
              <a:gd name="connsiteX2253" fmla="*/ 4685824 w 11831868"/>
              <a:gd name="connsiteY2253" fmla="*/ 2664619 h 4557807"/>
              <a:gd name="connsiteX2254" fmla="*/ 4672775 w 11831868"/>
              <a:gd name="connsiteY2254" fmla="*/ 2658999 h 4557807"/>
              <a:gd name="connsiteX2255" fmla="*/ 4682871 w 11831868"/>
              <a:gd name="connsiteY2255" fmla="*/ 2724055 h 4557807"/>
              <a:gd name="connsiteX2256" fmla="*/ 4715161 w 11831868"/>
              <a:gd name="connsiteY2256" fmla="*/ 2729008 h 4557807"/>
              <a:gd name="connsiteX2257" fmla="*/ 4725924 w 11831868"/>
              <a:gd name="connsiteY2257" fmla="*/ 2734723 h 4557807"/>
              <a:gd name="connsiteX2258" fmla="*/ 4693634 w 11831868"/>
              <a:gd name="connsiteY2258" fmla="*/ 2729865 h 4557807"/>
              <a:gd name="connsiteX2259" fmla="*/ 4682681 w 11831868"/>
              <a:gd name="connsiteY2259" fmla="*/ 2724436 h 4557807"/>
              <a:gd name="connsiteX2260" fmla="*/ 4931188 w 11831868"/>
              <a:gd name="connsiteY2260" fmla="*/ 2831878 h 4557807"/>
              <a:gd name="connsiteX2261" fmla="*/ 4877277 w 11831868"/>
              <a:gd name="connsiteY2261" fmla="*/ 2826829 h 4557807"/>
              <a:gd name="connsiteX2262" fmla="*/ 4901184 w 11831868"/>
              <a:gd name="connsiteY2262" fmla="*/ 2819972 h 4557807"/>
              <a:gd name="connsiteX2263" fmla="*/ 4955477 w 11831868"/>
              <a:gd name="connsiteY2263" fmla="*/ 2824925 h 4557807"/>
              <a:gd name="connsiteX2264" fmla="*/ 4930998 w 11831868"/>
              <a:gd name="connsiteY2264" fmla="*/ 2832259 h 4557807"/>
              <a:gd name="connsiteX2265" fmla="*/ 4725829 w 11831868"/>
              <a:gd name="connsiteY2265" fmla="*/ 2595753 h 4557807"/>
              <a:gd name="connsiteX2266" fmla="*/ 4771073 w 11831868"/>
              <a:gd name="connsiteY2266" fmla="*/ 2602707 h 4557807"/>
              <a:gd name="connsiteX2267" fmla="*/ 4750785 w 11831868"/>
              <a:gd name="connsiteY2267" fmla="*/ 2602707 h 4557807"/>
              <a:gd name="connsiteX2268" fmla="*/ 4705255 w 11831868"/>
              <a:gd name="connsiteY2268" fmla="*/ 2595277 h 4557807"/>
              <a:gd name="connsiteX2269" fmla="*/ 4725638 w 11831868"/>
              <a:gd name="connsiteY2269" fmla="*/ 2596134 h 4557807"/>
              <a:gd name="connsiteX2270" fmla="*/ 4864608 w 11831868"/>
              <a:gd name="connsiteY2270" fmla="*/ 2705196 h 4557807"/>
              <a:gd name="connsiteX2271" fmla="*/ 4915567 w 11831868"/>
              <a:gd name="connsiteY2271" fmla="*/ 2711387 h 4557807"/>
              <a:gd name="connsiteX2272" fmla="*/ 4892612 w 11831868"/>
              <a:gd name="connsiteY2272" fmla="*/ 2715292 h 4557807"/>
              <a:gd name="connsiteX2273" fmla="*/ 4842034 w 11831868"/>
              <a:gd name="connsiteY2273" fmla="*/ 2709006 h 4557807"/>
              <a:gd name="connsiteX2274" fmla="*/ 4864418 w 11831868"/>
              <a:gd name="connsiteY2274" fmla="*/ 2705576 h 4557807"/>
              <a:gd name="connsiteX2275" fmla="*/ 4506468 w 11831868"/>
              <a:gd name="connsiteY2275" fmla="*/ 2574036 h 4557807"/>
              <a:gd name="connsiteX2276" fmla="*/ 4486275 w 11831868"/>
              <a:gd name="connsiteY2276" fmla="*/ 2574608 h 4557807"/>
              <a:gd name="connsiteX2277" fmla="*/ 4440841 w 11831868"/>
              <a:gd name="connsiteY2277" fmla="*/ 2567178 h 4557807"/>
              <a:gd name="connsiteX2278" fmla="*/ 4461320 w 11831868"/>
              <a:gd name="connsiteY2278" fmla="*/ 2566511 h 4557807"/>
              <a:gd name="connsiteX2279" fmla="*/ 4506468 w 11831868"/>
              <a:gd name="connsiteY2279" fmla="*/ 2574036 h 4557807"/>
              <a:gd name="connsiteX2280" fmla="*/ 2610993 w 11831868"/>
              <a:gd name="connsiteY2280" fmla="*/ 2188750 h 4557807"/>
              <a:gd name="connsiteX2281" fmla="*/ 2581751 w 11831868"/>
              <a:gd name="connsiteY2281" fmla="*/ 2183702 h 4557807"/>
              <a:gd name="connsiteX2282" fmla="*/ 2568607 w 11831868"/>
              <a:gd name="connsiteY2282" fmla="*/ 2177891 h 4557807"/>
              <a:gd name="connsiteX2283" fmla="*/ 2597182 w 11831868"/>
              <a:gd name="connsiteY2283" fmla="*/ 2183035 h 4557807"/>
              <a:gd name="connsiteX2284" fmla="*/ 2610993 w 11831868"/>
              <a:gd name="connsiteY2284" fmla="*/ 2188750 h 4557807"/>
              <a:gd name="connsiteX2285" fmla="*/ 2337245 w 11831868"/>
              <a:gd name="connsiteY2285" fmla="*/ 2860644 h 4557807"/>
              <a:gd name="connsiteX2286" fmla="*/ 2340578 w 11831868"/>
              <a:gd name="connsiteY2286" fmla="*/ 2864263 h 4557807"/>
              <a:gd name="connsiteX2287" fmla="*/ 2326005 w 11831868"/>
              <a:gd name="connsiteY2287" fmla="*/ 2866358 h 4557807"/>
              <a:gd name="connsiteX2288" fmla="*/ 2322290 w 11831868"/>
              <a:gd name="connsiteY2288" fmla="*/ 2862834 h 4557807"/>
              <a:gd name="connsiteX2289" fmla="*/ 2337245 w 11831868"/>
              <a:gd name="connsiteY2289" fmla="*/ 2860644 h 4557807"/>
              <a:gd name="connsiteX2290" fmla="*/ 2442972 w 11831868"/>
              <a:gd name="connsiteY2290" fmla="*/ 2207419 h 4557807"/>
              <a:gd name="connsiteX2291" fmla="*/ 2416969 w 11831868"/>
              <a:gd name="connsiteY2291" fmla="*/ 2203895 h 4557807"/>
              <a:gd name="connsiteX2292" fmla="*/ 2404682 w 11831868"/>
              <a:gd name="connsiteY2292" fmla="*/ 2197418 h 4557807"/>
              <a:gd name="connsiteX2293" fmla="*/ 2430590 w 11831868"/>
              <a:gd name="connsiteY2293" fmla="*/ 2201513 h 4557807"/>
              <a:gd name="connsiteX2294" fmla="*/ 2442972 w 11831868"/>
              <a:gd name="connsiteY2294" fmla="*/ 2207419 h 4557807"/>
              <a:gd name="connsiteX2295" fmla="*/ 2459641 w 11831868"/>
              <a:gd name="connsiteY2295" fmla="*/ 2128076 h 4557807"/>
              <a:gd name="connsiteX2296" fmla="*/ 2429732 w 11831868"/>
              <a:gd name="connsiteY2296" fmla="*/ 2122170 h 4557807"/>
              <a:gd name="connsiteX2297" fmla="*/ 2415064 w 11831868"/>
              <a:gd name="connsiteY2297" fmla="*/ 2116646 h 4557807"/>
              <a:gd name="connsiteX2298" fmla="*/ 2445068 w 11831868"/>
              <a:gd name="connsiteY2298" fmla="*/ 2122647 h 4557807"/>
              <a:gd name="connsiteX2299" fmla="*/ 2459355 w 11831868"/>
              <a:gd name="connsiteY2299" fmla="*/ 2128076 h 4557807"/>
              <a:gd name="connsiteX2300" fmla="*/ 2465737 w 11831868"/>
              <a:gd name="connsiteY2300" fmla="*/ 2576894 h 4557807"/>
              <a:gd name="connsiteX2301" fmla="*/ 2446687 w 11831868"/>
              <a:gd name="connsiteY2301" fmla="*/ 2576894 h 4557807"/>
              <a:gd name="connsiteX2302" fmla="*/ 2439734 w 11831868"/>
              <a:gd name="connsiteY2302" fmla="*/ 2571369 h 4557807"/>
              <a:gd name="connsiteX2303" fmla="*/ 2458784 w 11831868"/>
              <a:gd name="connsiteY2303" fmla="*/ 2571369 h 4557807"/>
              <a:gd name="connsiteX2304" fmla="*/ 2465451 w 11831868"/>
              <a:gd name="connsiteY2304" fmla="*/ 2576894 h 4557807"/>
              <a:gd name="connsiteX2305" fmla="*/ 2666714 w 11831868"/>
              <a:gd name="connsiteY2305" fmla="*/ 2150459 h 4557807"/>
              <a:gd name="connsiteX2306" fmla="*/ 2663476 w 11831868"/>
              <a:gd name="connsiteY2306" fmla="*/ 2149793 h 4557807"/>
              <a:gd name="connsiteX2307" fmla="*/ 2666429 w 11831868"/>
              <a:gd name="connsiteY2307" fmla="*/ 2150459 h 4557807"/>
              <a:gd name="connsiteX2308" fmla="*/ 2360581 w 11831868"/>
              <a:gd name="connsiteY2308" fmla="*/ 2225898 h 4557807"/>
              <a:gd name="connsiteX2309" fmla="*/ 2335911 w 11831868"/>
              <a:gd name="connsiteY2309" fmla="*/ 2222659 h 4557807"/>
              <a:gd name="connsiteX2310" fmla="*/ 2323910 w 11831868"/>
              <a:gd name="connsiteY2310" fmla="*/ 2215991 h 4557807"/>
              <a:gd name="connsiteX2311" fmla="*/ 2349056 w 11831868"/>
              <a:gd name="connsiteY2311" fmla="*/ 2219230 h 4557807"/>
              <a:gd name="connsiteX2312" fmla="*/ 2360295 w 11831868"/>
              <a:gd name="connsiteY2312" fmla="*/ 2225898 h 4557807"/>
              <a:gd name="connsiteX2313" fmla="*/ 2217706 w 11831868"/>
              <a:gd name="connsiteY2313" fmla="*/ 2148269 h 4557807"/>
              <a:gd name="connsiteX2314" fmla="*/ 2191988 w 11831868"/>
              <a:gd name="connsiteY2314" fmla="*/ 2144744 h 4557807"/>
              <a:gd name="connsiteX2315" fmla="*/ 2179320 w 11831868"/>
              <a:gd name="connsiteY2315" fmla="*/ 2138267 h 4557807"/>
              <a:gd name="connsiteX2316" fmla="*/ 2205038 w 11831868"/>
              <a:gd name="connsiteY2316" fmla="*/ 2141887 h 4557807"/>
              <a:gd name="connsiteX2317" fmla="*/ 2217134 w 11831868"/>
              <a:gd name="connsiteY2317" fmla="*/ 2148269 h 4557807"/>
              <a:gd name="connsiteX2318" fmla="*/ 2352961 w 11831868"/>
              <a:gd name="connsiteY2318" fmla="*/ 2486787 h 4557807"/>
              <a:gd name="connsiteX2319" fmla="*/ 2360486 w 11831868"/>
              <a:gd name="connsiteY2319" fmla="*/ 2492693 h 4557807"/>
              <a:gd name="connsiteX2320" fmla="*/ 2340864 w 11831868"/>
              <a:gd name="connsiteY2320" fmla="*/ 2492693 h 4557807"/>
              <a:gd name="connsiteX2321" fmla="*/ 2333244 w 11831868"/>
              <a:gd name="connsiteY2321" fmla="*/ 2486692 h 4557807"/>
              <a:gd name="connsiteX2322" fmla="*/ 2352389 w 11831868"/>
              <a:gd name="connsiteY2322" fmla="*/ 2486787 h 4557807"/>
              <a:gd name="connsiteX2323" fmla="*/ 2279428 w 11831868"/>
              <a:gd name="connsiteY2323" fmla="*/ 2249615 h 4557807"/>
              <a:gd name="connsiteX2324" fmla="*/ 2256092 w 11831868"/>
              <a:gd name="connsiteY2324" fmla="*/ 2247615 h 4557807"/>
              <a:gd name="connsiteX2325" fmla="*/ 2244852 w 11831868"/>
              <a:gd name="connsiteY2325" fmla="*/ 2240852 h 4557807"/>
              <a:gd name="connsiteX2326" fmla="*/ 2268760 w 11831868"/>
              <a:gd name="connsiteY2326" fmla="*/ 2243233 h 4557807"/>
              <a:gd name="connsiteX2327" fmla="*/ 2278856 w 11831868"/>
              <a:gd name="connsiteY2327" fmla="*/ 2249615 h 4557807"/>
              <a:gd name="connsiteX2328" fmla="*/ 2527078 w 11831868"/>
              <a:gd name="connsiteY2328" fmla="*/ 2195227 h 4557807"/>
              <a:gd name="connsiteX2329" fmla="*/ 2499455 w 11831868"/>
              <a:gd name="connsiteY2329" fmla="*/ 2190941 h 4557807"/>
              <a:gd name="connsiteX2330" fmla="*/ 2486120 w 11831868"/>
              <a:gd name="connsiteY2330" fmla="*/ 2184654 h 4557807"/>
              <a:gd name="connsiteX2331" fmla="*/ 2514029 w 11831868"/>
              <a:gd name="connsiteY2331" fmla="*/ 2189417 h 4557807"/>
              <a:gd name="connsiteX2332" fmla="*/ 2526411 w 11831868"/>
              <a:gd name="connsiteY2332" fmla="*/ 2195227 h 4557807"/>
              <a:gd name="connsiteX2333" fmla="*/ 2283905 w 11831868"/>
              <a:gd name="connsiteY2333" fmla="*/ 2671001 h 4557807"/>
              <a:gd name="connsiteX2334" fmla="*/ 2267045 w 11831868"/>
              <a:gd name="connsiteY2334" fmla="*/ 2672525 h 4557807"/>
              <a:gd name="connsiteX2335" fmla="*/ 2261330 w 11831868"/>
              <a:gd name="connsiteY2335" fmla="*/ 2667286 h 4557807"/>
              <a:gd name="connsiteX2336" fmla="*/ 2277809 w 11831868"/>
              <a:gd name="connsiteY2336" fmla="*/ 2665857 h 4557807"/>
              <a:gd name="connsiteX2337" fmla="*/ 2283905 w 11831868"/>
              <a:gd name="connsiteY2337" fmla="*/ 2671001 h 4557807"/>
              <a:gd name="connsiteX2338" fmla="*/ 2627948 w 11831868"/>
              <a:gd name="connsiteY2338" fmla="*/ 2144459 h 4557807"/>
              <a:gd name="connsiteX2339" fmla="*/ 2594991 w 11831868"/>
              <a:gd name="connsiteY2339" fmla="*/ 2137506 h 4557807"/>
              <a:gd name="connsiteX2340" fmla="*/ 2579180 w 11831868"/>
              <a:gd name="connsiteY2340" fmla="*/ 2132838 h 4557807"/>
              <a:gd name="connsiteX2341" fmla="*/ 2611946 w 11831868"/>
              <a:gd name="connsiteY2341" fmla="*/ 2140363 h 4557807"/>
              <a:gd name="connsiteX2342" fmla="*/ 2627948 w 11831868"/>
              <a:gd name="connsiteY2342" fmla="*/ 2144459 h 4557807"/>
              <a:gd name="connsiteX2343" fmla="*/ 2542223 w 11831868"/>
              <a:gd name="connsiteY2343" fmla="*/ 2133219 h 4557807"/>
              <a:gd name="connsiteX2344" fmla="*/ 2511267 w 11831868"/>
              <a:gd name="connsiteY2344" fmla="*/ 2127028 h 4557807"/>
              <a:gd name="connsiteX2345" fmla="*/ 2495931 w 11831868"/>
              <a:gd name="connsiteY2345" fmla="*/ 2121694 h 4557807"/>
              <a:gd name="connsiteX2346" fmla="*/ 2527173 w 11831868"/>
              <a:gd name="connsiteY2346" fmla="*/ 2128457 h 4557807"/>
              <a:gd name="connsiteX2347" fmla="*/ 2542604 w 11831868"/>
              <a:gd name="connsiteY2347" fmla="*/ 2133219 h 4557807"/>
              <a:gd name="connsiteX2348" fmla="*/ 2667953 w 11831868"/>
              <a:gd name="connsiteY2348" fmla="*/ 2266569 h 4557807"/>
              <a:gd name="connsiteX2349" fmla="*/ 2641568 w 11831868"/>
              <a:gd name="connsiteY2349" fmla="*/ 2263140 h 4557807"/>
              <a:gd name="connsiteX2350" fmla="*/ 2629853 w 11831868"/>
              <a:gd name="connsiteY2350" fmla="*/ 2257044 h 4557807"/>
              <a:gd name="connsiteX2351" fmla="*/ 2656237 w 11831868"/>
              <a:gd name="connsiteY2351" fmla="*/ 2260473 h 4557807"/>
              <a:gd name="connsiteX2352" fmla="*/ 2668334 w 11831868"/>
              <a:gd name="connsiteY2352" fmla="*/ 2266569 h 4557807"/>
              <a:gd name="connsiteX2353" fmla="*/ 2696528 w 11831868"/>
              <a:gd name="connsiteY2353" fmla="*/ 2187988 h 4557807"/>
              <a:gd name="connsiteX2354" fmla="*/ 2666429 w 11831868"/>
              <a:gd name="connsiteY2354" fmla="*/ 2182082 h 4557807"/>
              <a:gd name="connsiteX2355" fmla="*/ 2652427 w 11831868"/>
              <a:gd name="connsiteY2355" fmla="*/ 2176939 h 4557807"/>
              <a:gd name="connsiteX2356" fmla="*/ 2682240 w 11831868"/>
              <a:gd name="connsiteY2356" fmla="*/ 2182368 h 4557807"/>
              <a:gd name="connsiteX2357" fmla="*/ 2696623 w 11831868"/>
              <a:gd name="connsiteY2357" fmla="*/ 2187988 h 4557807"/>
              <a:gd name="connsiteX2358" fmla="*/ 2651760 w 11831868"/>
              <a:gd name="connsiteY2358" fmla="*/ 2610517 h 4557807"/>
              <a:gd name="connsiteX2359" fmla="*/ 2658142 w 11831868"/>
              <a:gd name="connsiteY2359" fmla="*/ 2615565 h 4557807"/>
              <a:gd name="connsiteX2360" fmla="*/ 2639092 w 11831868"/>
              <a:gd name="connsiteY2360" fmla="*/ 2615565 h 4557807"/>
              <a:gd name="connsiteX2361" fmla="*/ 2632615 w 11831868"/>
              <a:gd name="connsiteY2361" fmla="*/ 2610422 h 4557807"/>
              <a:gd name="connsiteX2362" fmla="*/ 2651855 w 11831868"/>
              <a:gd name="connsiteY2362" fmla="*/ 2610517 h 4557807"/>
              <a:gd name="connsiteX2363" fmla="*/ 2590800 w 11831868"/>
              <a:gd name="connsiteY2363" fmla="*/ 2378678 h 4557807"/>
              <a:gd name="connsiteX2364" fmla="*/ 2614041 w 11831868"/>
              <a:gd name="connsiteY2364" fmla="*/ 2380583 h 4557807"/>
              <a:gd name="connsiteX2365" fmla="*/ 2623566 w 11831868"/>
              <a:gd name="connsiteY2365" fmla="*/ 2387156 h 4557807"/>
              <a:gd name="connsiteX2366" fmla="*/ 2600230 w 11831868"/>
              <a:gd name="connsiteY2366" fmla="*/ 2385156 h 4557807"/>
              <a:gd name="connsiteX2367" fmla="*/ 2590895 w 11831868"/>
              <a:gd name="connsiteY2367" fmla="*/ 2378678 h 4557807"/>
              <a:gd name="connsiteX2368" fmla="*/ 2557272 w 11831868"/>
              <a:gd name="connsiteY2368" fmla="*/ 2535936 h 4557807"/>
              <a:gd name="connsiteX2369" fmla="*/ 2537651 w 11831868"/>
              <a:gd name="connsiteY2369" fmla="*/ 2535936 h 4557807"/>
              <a:gd name="connsiteX2370" fmla="*/ 2530412 w 11831868"/>
              <a:gd name="connsiteY2370" fmla="*/ 2530031 h 4557807"/>
              <a:gd name="connsiteX2371" fmla="*/ 2550223 w 11831868"/>
              <a:gd name="connsiteY2371" fmla="*/ 2530507 h 4557807"/>
              <a:gd name="connsiteX2372" fmla="*/ 2557272 w 11831868"/>
              <a:gd name="connsiteY2372" fmla="*/ 2535936 h 4557807"/>
              <a:gd name="connsiteX2373" fmla="*/ 2620804 w 11831868"/>
              <a:gd name="connsiteY2373" fmla="*/ 2492978 h 4557807"/>
              <a:gd name="connsiteX2374" fmla="*/ 2642235 w 11831868"/>
              <a:gd name="connsiteY2374" fmla="*/ 2494217 h 4557807"/>
              <a:gd name="connsiteX2375" fmla="*/ 2650522 w 11831868"/>
              <a:gd name="connsiteY2375" fmla="*/ 2500027 h 4557807"/>
              <a:gd name="connsiteX2376" fmla="*/ 2628995 w 11831868"/>
              <a:gd name="connsiteY2376" fmla="*/ 2499265 h 4557807"/>
              <a:gd name="connsiteX2377" fmla="*/ 2620709 w 11831868"/>
              <a:gd name="connsiteY2377" fmla="*/ 2492883 h 4557807"/>
              <a:gd name="connsiteX2378" fmla="*/ 2581846 w 11831868"/>
              <a:gd name="connsiteY2378" fmla="*/ 2283428 h 4557807"/>
              <a:gd name="connsiteX2379" fmla="*/ 2556796 w 11831868"/>
              <a:gd name="connsiteY2379" fmla="*/ 2280190 h 4557807"/>
              <a:gd name="connsiteX2380" fmla="*/ 2545556 w 11831868"/>
              <a:gd name="connsiteY2380" fmla="*/ 2273523 h 4557807"/>
              <a:gd name="connsiteX2381" fmla="*/ 2570321 w 11831868"/>
              <a:gd name="connsiteY2381" fmla="*/ 2276761 h 4557807"/>
              <a:gd name="connsiteX2382" fmla="*/ 2581751 w 11831868"/>
              <a:gd name="connsiteY2382" fmla="*/ 2283809 h 4557807"/>
              <a:gd name="connsiteX2383" fmla="*/ 8877872 w 11831868"/>
              <a:gd name="connsiteY2383" fmla="*/ 2707386 h 4557807"/>
              <a:gd name="connsiteX2384" fmla="*/ 8857107 w 11831868"/>
              <a:gd name="connsiteY2384" fmla="*/ 2693956 h 4557807"/>
              <a:gd name="connsiteX2385" fmla="*/ 8916352 w 11831868"/>
              <a:gd name="connsiteY2385" fmla="*/ 2690336 h 4557807"/>
              <a:gd name="connsiteX2386" fmla="*/ 8937117 w 11831868"/>
              <a:gd name="connsiteY2386" fmla="*/ 2703671 h 4557807"/>
              <a:gd name="connsiteX2387" fmla="*/ 8877300 w 11831868"/>
              <a:gd name="connsiteY2387" fmla="*/ 2707386 h 4557807"/>
              <a:gd name="connsiteX2388" fmla="*/ 2496121 w 11831868"/>
              <a:gd name="connsiteY2388" fmla="*/ 2305336 h 4557807"/>
              <a:gd name="connsiteX2389" fmla="*/ 2472499 w 11831868"/>
              <a:gd name="connsiteY2389" fmla="*/ 2302955 h 4557807"/>
              <a:gd name="connsiteX2390" fmla="*/ 2461546 w 11831868"/>
              <a:gd name="connsiteY2390" fmla="*/ 2296668 h 4557807"/>
              <a:gd name="connsiteX2391" fmla="*/ 2485835 w 11831868"/>
              <a:gd name="connsiteY2391" fmla="*/ 2298954 h 4557807"/>
              <a:gd name="connsiteX2392" fmla="*/ 2495836 w 11831868"/>
              <a:gd name="connsiteY2392" fmla="*/ 2305717 h 4557807"/>
              <a:gd name="connsiteX2393" fmla="*/ 1516952 w 11831868"/>
              <a:gd name="connsiteY2393" fmla="*/ 2816352 h 4557807"/>
              <a:gd name="connsiteX2394" fmla="*/ 1511713 w 11831868"/>
              <a:gd name="connsiteY2394" fmla="*/ 2811018 h 4557807"/>
              <a:gd name="connsiteX2395" fmla="*/ 1524572 w 11831868"/>
              <a:gd name="connsiteY2395" fmla="*/ 2807113 h 4557807"/>
              <a:gd name="connsiteX2396" fmla="*/ 1529334 w 11831868"/>
              <a:gd name="connsiteY2396" fmla="*/ 2812066 h 4557807"/>
              <a:gd name="connsiteX2397" fmla="*/ 1516666 w 11831868"/>
              <a:gd name="connsiteY2397" fmla="*/ 2816733 h 4557807"/>
              <a:gd name="connsiteX2398" fmla="*/ 1448276 w 11831868"/>
              <a:gd name="connsiteY2398" fmla="*/ 2902077 h 4557807"/>
              <a:gd name="connsiteX2399" fmla="*/ 1443704 w 11831868"/>
              <a:gd name="connsiteY2399" fmla="*/ 2897695 h 4557807"/>
              <a:gd name="connsiteX2400" fmla="*/ 1455515 w 11831868"/>
              <a:gd name="connsiteY2400" fmla="*/ 2892933 h 4557807"/>
              <a:gd name="connsiteX2401" fmla="*/ 1460183 w 11831868"/>
              <a:gd name="connsiteY2401" fmla="*/ 2897886 h 4557807"/>
              <a:gd name="connsiteX2402" fmla="*/ 1447991 w 11831868"/>
              <a:gd name="connsiteY2402" fmla="*/ 2902553 h 4557807"/>
              <a:gd name="connsiteX2403" fmla="*/ 2181701 w 11831868"/>
              <a:gd name="connsiteY2403" fmla="*/ 2581466 h 4557807"/>
              <a:gd name="connsiteX2404" fmla="*/ 2188369 w 11831868"/>
              <a:gd name="connsiteY2404" fmla="*/ 2586990 h 4557807"/>
              <a:gd name="connsiteX2405" fmla="*/ 2170843 w 11831868"/>
              <a:gd name="connsiteY2405" fmla="*/ 2588133 h 4557807"/>
              <a:gd name="connsiteX2406" fmla="*/ 2164175 w 11831868"/>
              <a:gd name="connsiteY2406" fmla="*/ 2582514 h 4557807"/>
              <a:gd name="connsiteX2407" fmla="*/ 2181225 w 11831868"/>
              <a:gd name="connsiteY2407" fmla="*/ 2581942 h 4557807"/>
              <a:gd name="connsiteX2408" fmla="*/ 1682591 w 11831868"/>
              <a:gd name="connsiteY2408" fmla="*/ 2422112 h 4557807"/>
              <a:gd name="connsiteX2409" fmla="*/ 1674781 w 11831868"/>
              <a:gd name="connsiteY2409" fmla="*/ 2415731 h 4557807"/>
              <a:gd name="connsiteX2410" fmla="*/ 1692021 w 11831868"/>
              <a:gd name="connsiteY2410" fmla="*/ 2414111 h 4557807"/>
              <a:gd name="connsiteX2411" fmla="*/ 1700213 w 11831868"/>
              <a:gd name="connsiteY2411" fmla="*/ 2420493 h 4557807"/>
              <a:gd name="connsiteX2412" fmla="*/ 1682115 w 11831868"/>
              <a:gd name="connsiteY2412" fmla="*/ 2422589 h 4557807"/>
              <a:gd name="connsiteX2413" fmla="*/ 1751457 w 11831868"/>
              <a:gd name="connsiteY2413" fmla="*/ 2363343 h 4557807"/>
              <a:gd name="connsiteX2414" fmla="*/ 1742980 w 11831868"/>
              <a:gd name="connsiteY2414" fmla="*/ 2356581 h 4557807"/>
              <a:gd name="connsiteX2415" fmla="*/ 1761458 w 11831868"/>
              <a:gd name="connsiteY2415" fmla="*/ 2355819 h 4557807"/>
              <a:gd name="connsiteX2416" fmla="*/ 1770221 w 11831868"/>
              <a:gd name="connsiteY2416" fmla="*/ 2362486 h 4557807"/>
              <a:gd name="connsiteX2417" fmla="*/ 1750981 w 11831868"/>
              <a:gd name="connsiteY2417" fmla="*/ 2363820 h 4557807"/>
              <a:gd name="connsiteX2418" fmla="*/ 1113854 w 11831868"/>
              <a:gd name="connsiteY2418" fmla="*/ 3205353 h 4557807"/>
              <a:gd name="connsiteX2419" fmla="*/ 1110329 w 11831868"/>
              <a:gd name="connsiteY2419" fmla="*/ 3201257 h 4557807"/>
              <a:gd name="connsiteX2420" fmla="*/ 1119854 w 11831868"/>
              <a:gd name="connsiteY2420" fmla="*/ 3195447 h 4557807"/>
              <a:gd name="connsiteX2421" fmla="*/ 1123379 w 11831868"/>
              <a:gd name="connsiteY2421" fmla="*/ 3199543 h 4557807"/>
              <a:gd name="connsiteX2422" fmla="*/ 1113377 w 11831868"/>
              <a:gd name="connsiteY2422" fmla="*/ 3205829 h 4557807"/>
              <a:gd name="connsiteX2423" fmla="*/ 1762030 w 11831868"/>
              <a:gd name="connsiteY2423" fmla="*/ 2742438 h 4557807"/>
              <a:gd name="connsiteX2424" fmla="*/ 1767650 w 11831868"/>
              <a:gd name="connsiteY2424" fmla="*/ 2747772 h 4557807"/>
              <a:gd name="connsiteX2425" fmla="*/ 1753553 w 11831868"/>
              <a:gd name="connsiteY2425" fmla="*/ 2750820 h 4557807"/>
              <a:gd name="connsiteX2426" fmla="*/ 1748504 w 11831868"/>
              <a:gd name="connsiteY2426" fmla="*/ 2745962 h 4557807"/>
              <a:gd name="connsiteX2427" fmla="*/ 1761553 w 11831868"/>
              <a:gd name="connsiteY2427" fmla="*/ 2742914 h 4557807"/>
              <a:gd name="connsiteX2428" fmla="*/ 833247 w 11831868"/>
              <a:gd name="connsiteY2428" fmla="*/ 3432238 h 4557807"/>
              <a:gd name="connsiteX2429" fmla="*/ 832104 w 11831868"/>
              <a:gd name="connsiteY2429" fmla="*/ 3431477 h 4557807"/>
              <a:gd name="connsiteX2430" fmla="*/ 834771 w 11831868"/>
              <a:gd name="connsiteY2430" fmla="*/ 3428715 h 4557807"/>
              <a:gd name="connsiteX2431" fmla="*/ 836200 w 11831868"/>
              <a:gd name="connsiteY2431" fmla="*/ 3430048 h 4557807"/>
              <a:gd name="connsiteX2432" fmla="*/ 833247 w 11831868"/>
              <a:gd name="connsiteY2432" fmla="*/ 3432238 h 4557807"/>
              <a:gd name="connsiteX2433" fmla="*/ 1233297 w 11831868"/>
              <a:gd name="connsiteY2433" fmla="*/ 2997423 h 4557807"/>
              <a:gd name="connsiteX2434" fmla="*/ 1228915 w 11831868"/>
              <a:gd name="connsiteY2434" fmla="*/ 2992469 h 4557807"/>
              <a:gd name="connsiteX2435" fmla="*/ 1239012 w 11831868"/>
              <a:gd name="connsiteY2435" fmla="*/ 2987516 h 4557807"/>
              <a:gd name="connsiteX2436" fmla="*/ 1243203 w 11831868"/>
              <a:gd name="connsiteY2436" fmla="*/ 2992089 h 4557807"/>
              <a:gd name="connsiteX2437" fmla="*/ 1233297 w 11831868"/>
              <a:gd name="connsiteY2437" fmla="*/ 2997423 h 4557807"/>
              <a:gd name="connsiteX2438" fmla="*/ 1245013 w 11831868"/>
              <a:gd name="connsiteY2438" fmla="*/ 3351943 h 4557807"/>
              <a:gd name="connsiteX2439" fmla="*/ 1246918 w 11831868"/>
              <a:gd name="connsiteY2439" fmla="*/ 3354229 h 4557807"/>
              <a:gd name="connsiteX2440" fmla="*/ 1239107 w 11831868"/>
              <a:gd name="connsiteY2440" fmla="*/ 3359753 h 4557807"/>
              <a:gd name="connsiteX2441" fmla="*/ 1237202 w 11831868"/>
              <a:gd name="connsiteY2441" fmla="*/ 3357467 h 4557807"/>
              <a:gd name="connsiteX2442" fmla="*/ 1244822 w 11831868"/>
              <a:gd name="connsiteY2442" fmla="*/ 3351943 h 4557807"/>
              <a:gd name="connsiteX2443" fmla="*/ 1525143 w 11831868"/>
              <a:gd name="connsiteY2443" fmla="*/ 3141154 h 4557807"/>
              <a:gd name="connsiteX2444" fmla="*/ 1527810 w 11831868"/>
              <a:gd name="connsiteY2444" fmla="*/ 3144393 h 4557807"/>
              <a:gd name="connsiteX2445" fmla="*/ 1517809 w 11831868"/>
              <a:gd name="connsiteY2445" fmla="*/ 3149251 h 4557807"/>
              <a:gd name="connsiteX2446" fmla="*/ 1515047 w 11831868"/>
              <a:gd name="connsiteY2446" fmla="*/ 3146108 h 4557807"/>
              <a:gd name="connsiteX2447" fmla="*/ 1524953 w 11831868"/>
              <a:gd name="connsiteY2447" fmla="*/ 3141154 h 4557807"/>
              <a:gd name="connsiteX2448" fmla="*/ 2039493 w 11831868"/>
              <a:gd name="connsiteY2448" fmla="*/ 2191798 h 4557807"/>
              <a:gd name="connsiteX2449" fmla="*/ 2028254 w 11831868"/>
              <a:gd name="connsiteY2449" fmla="*/ 2185035 h 4557807"/>
              <a:gd name="connsiteX2450" fmla="*/ 2051209 w 11831868"/>
              <a:gd name="connsiteY2450" fmla="*/ 2187131 h 4557807"/>
              <a:gd name="connsiteX2451" fmla="*/ 2062829 w 11831868"/>
              <a:gd name="connsiteY2451" fmla="*/ 2193798 h 4557807"/>
              <a:gd name="connsiteX2452" fmla="*/ 2039493 w 11831868"/>
              <a:gd name="connsiteY2452" fmla="*/ 2191798 h 4557807"/>
              <a:gd name="connsiteX2453" fmla="*/ 2139315 w 11831868"/>
              <a:gd name="connsiteY2453" fmla="*/ 2167985 h 4557807"/>
              <a:gd name="connsiteX2454" fmla="*/ 2114741 w 11831868"/>
              <a:gd name="connsiteY2454" fmla="*/ 2165128 h 4557807"/>
              <a:gd name="connsiteX2455" fmla="*/ 2102834 w 11831868"/>
              <a:gd name="connsiteY2455" fmla="*/ 2158556 h 4557807"/>
              <a:gd name="connsiteX2456" fmla="*/ 2127314 w 11831868"/>
              <a:gd name="connsiteY2456" fmla="*/ 2161318 h 4557807"/>
              <a:gd name="connsiteX2457" fmla="*/ 2139315 w 11831868"/>
              <a:gd name="connsiteY2457" fmla="*/ 2167985 h 4557807"/>
              <a:gd name="connsiteX2458" fmla="*/ 2199227 w 11831868"/>
              <a:gd name="connsiteY2458" fmla="*/ 2279904 h 4557807"/>
              <a:gd name="connsiteX2459" fmla="*/ 2176272 w 11831868"/>
              <a:gd name="connsiteY2459" fmla="*/ 2278761 h 4557807"/>
              <a:gd name="connsiteX2460" fmla="*/ 2165795 w 11831868"/>
              <a:gd name="connsiteY2460" fmla="*/ 2271903 h 4557807"/>
              <a:gd name="connsiteX2461" fmla="*/ 2188464 w 11831868"/>
              <a:gd name="connsiteY2461" fmla="*/ 2273427 h 4557807"/>
              <a:gd name="connsiteX2462" fmla="*/ 2199227 w 11831868"/>
              <a:gd name="connsiteY2462" fmla="*/ 2279904 h 4557807"/>
              <a:gd name="connsiteX2463" fmla="*/ 1965389 w 11831868"/>
              <a:gd name="connsiteY2463" fmla="*/ 2225231 h 4557807"/>
              <a:gd name="connsiteX2464" fmla="*/ 1954530 w 11831868"/>
              <a:gd name="connsiteY2464" fmla="*/ 2218373 h 4557807"/>
              <a:gd name="connsiteX2465" fmla="*/ 1976628 w 11831868"/>
              <a:gd name="connsiteY2465" fmla="*/ 2219516 h 4557807"/>
              <a:gd name="connsiteX2466" fmla="*/ 1987201 w 11831868"/>
              <a:gd name="connsiteY2466" fmla="*/ 2226469 h 4557807"/>
              <a:gd name="connsiteX2467" fmla="*/ 1965389 w 11831868"/>
              <a:gd name="connsiteY2467" fmla="*/ 2225231 h 4557807"/>
              <a:gd name="connsiteX2468" fmla="*/ 1920526 w 11831868"/>
              <a:gd name="connsiteY2468" fmla="*/ 2768156 h 4557807"/>
              <a:gd name="connsiteX2469" fmla="*/ 1915763 w 11831868"/>
              <a:gd name="connsiteY2469" fmla="*/ 2763203 h 4557807"/>
              <a:gd name="connsiteX2470" fmla="*/ 1930527 w 11831868"/>
              <a:gd name="connsiteY2470" fmla="*/ 2760631 h 4557807"/>
              <a:gd name="connsiteX2471" fmla="*/ 1935290 w 11831868"/>
              <a:gd name="connsiteY2471" fmla="*/ 2765488 h 4557807"/>
              <a:gd name="connsiteX2472" fmla="*/ 1920526 w 11831868"/>
              <a:gd name="connsiteY2472" fmla="*/ 2767870 h 4557807"/>
              <a:gd name="connsiteX2473" fmla="*/ 1829657 w 11831868"/>
              <a:gd name="connsiteY2473" fmla="*/ 2681383 h 4557807"/>
              <a:gd name="connsiteX2474" fmla="*/ 1824038 w 11831868"/>
              <a:gd name="connsiteY2474" fmla="*/ 2676049 h 4557807"/>
              <a:gd name="connsiteX2475" fmla="*/ 1838706 w 11831868"/>
              <a:gd name="connsiteY2475" fmla="*/ 2673477 h 4557807"/>
              <a:gd name="connsiteX2476" fmla="*/ 1844421 w 11831868"/>
              <a:gd name="connsiteY2476" fmla="*/ 2678716 h 4557807"/>
              <a:gd name="connsiteX2477" fmla="*/ 1829657 w 11831868"/>
              <a:gd name="connsiteY2477" fmla="*/ 2681097 h 4557807"/>
              <a:gd name="connsiteX2478" fmla="*/ 1839182 w 11831868"/>
              <a:gd name="connsiteY2478" fmla="*/ 2836831 h 4557807"/>
              <a:gd name="connsiteX2479" fmla="*/ 1834991 w 11831868"/>
              <a:gd name="connsiteY2479" fmla="*/ 2832259 h 4557807"/>
              <a:gd name="connsiteX2480" fmla="*/ 1848231 w 11831868"/>
              <a:gd name="connsiteY2480" fmla="*/ 2828925 h 4557807"/>
              <a:gd name="connsiteX2481" fmla="*/ 1852708 w 11831868"/>
              <a:gd name="connsiteY2481" fmla="*/ 2833306 h 4557807"/>
              <a:gd name="connsiteX2482" fmla="*/ 1838801 w 11831868"/>
              <a:gd name="connsiteY2482" fmla="*/ 2836545 h 4557807"/>
              <a:gd name="connsiteX2483" fmla="*/ 1750600 w 11831868"/>
              <a:gd name="connsiteY2483" fmla="*/ 3050286 h 4557807"/>
              <a:gd name="connsiteX2484" fmla="*/ 1738979 w 11831868"/>
              <a:gd name="connsiteY2484" fmla="*/ 3054477 h 4557807"/>
              <a:gd name="connsiteX2485" fmla="*/ 1736312 w 11831868"/>
              <a:gd name="connsiteY2485" fmla="*/ 3051238 h 4557807"/>
              <a:gd name="connsiteX2486" fmla="*/ 1747552 w 11831868"/>
              <a:gd name="connsiteY2486" fmla="*/ 3047143 h 4557807"/>
              <a:gd name="connsiteX2487" fmla="*/ 1750600 w 11831868"/>
              <a:gd name="connsiteY2487" fmla="*/ 3050286 h 4557807"/>
              <a:gd name="connsiteX2488" fmla="*/ 1892618 w 11831868"/>
              <a:gd name="connsiteY2488" fmla="*/ 2265236 h 4557807"/>
              <a:gd name="connsiteX2489" fmla="*/ 1882521 w 11831868"/>
              <a:gd name="connsiteY2489" fmla="*/ 2258282 h 4557807"/>
              <a:gd name="connsiteX2490" fmla="*/ 1903381 w 11831868"/>
              <a:gd name="connsiteY2490" fmla="*/ 2259140 h 4557807"/>
              <a:gd name="connsiteX2491" fmla="*/ 1913858 w 11831868"/>
              <a:gd name="connsiteY2491" fmla="*/ 2266093 h 4557807"/>
              <a:gd name="connsiteX2492" fmla="*/ 1892618 w 11831868"/>
              <a:gd name="connsiteY2492" fmla="*/ 2264855 h 4557807"/>
              <a:gd name="connsiteX2493" fmla="*/ 2711768 w 11831868"/>
              <a:gd name="connsiteY2493" fmla="*/ 2460974 h 4557807"/>
              <a:gd name="connsiteX2494" fmla="*/ 2734818 w 11831868"/>
              <a:gd name="connsiteY2494" fmla="*/ 2462403 h 4557807"/>
              <a:gd name="connsiteX2495" fmla="*/ 2743391 w 11831868"/>
              <a:gd name="connsiteY2495" fmla="*/ 2468690 h 4557807"/>
              <a:gd name="connsiteX2496" fmla="*/ 2720626 w 11831868"/>
              <a:gd name="connsiteY2496" fmla="*/ 2467166 h 4557807"/>
              <a:gd name="connsiteX2497" fmla="*/ 2711768 w 11831868"/>
              <a:gd name="connsiteY2497" fmla="*/ 2460593 h 4557807"/>
              <a:gd name="connsiteX2498" fmla="*/ 3361087 w 11831868"/>
              <a:gd name="connsiteY2498" fmla="*/ 2319719 h 4557807"/>
              <a:gd name="connsiteX2499" fmla="*/ 3327559 w 11831868"/>
              <a:gd name="connsiteY2499" fmla="*/ 2312956 h 4557807"/>
              <a:gd name="connsiteX2500" fmla="*/ 3312414 w 11831868"/>
              <a:gd name="connsiteY2500" fmla="*/ 2308193 h 4557807"/>
              <a:gd name="connsiteX2501" fmla="*/ 3346037 w 11831868"/>
              <a:gd name="connsiteY2501" fmla="*/ 2314956 h 4557807"/>
              <a:gd name="connsiteX2502" fmla="*/ 3361087 w 11831868"/>
              <a:gd name="connsiteY2502" fmla="*/ 2319338 h 4557807"/>
              <a:gd name="connsiteX2503" fmla="*/ 3447860 w 11831868"/>
              <a:gd name="connsiteY2503" fmla="*/ 2436686 h 4557807"/>
              <a:gd name="connsiteX2504" fmla="*/ 3418523 w 11831868"/>
              <a:gd name="connsiteY2504" fmla="*/ 2432209 h 4557807"/>
              <a:gd name="connsiteX2505" fmla="*/ 3406902 w 11831868"/>
              <a:gd name="connsiteY2505" fmla="*/ 2426113 h 4557807"/>
              <a:gd name="connsiteX2506" fmla="*/ 3436144 w 11831868"/>
              <a:gd name="connsiteY2506" fmla="*/ 2430590 h 4557807"/>
              <a:gd name="connsiteX2507" fmla="*/ 3447860 w 11831868"/>
              <a:gd name="connsiteY2507" fmla="*/ 2436305 h 4557807"/>
              <a:gd name="connsiteX2508" fmla="*/ 3363754 w 11831868"/>
              <a:gd name="connsiteY2508" fmla="*/ 2350961 h 4557807"/>
              <a:gd name="connsiteX2509" fmla="*/ 3382804 w 11831868"/>
              <a:gd name="connsiteY2509" fmla="*/ 2351627 h 4557807"/>
              <a:gd name="connsiteX2510" fmla="*/ 3423476 w 11831868"/>
              <a:gd name="connsiteY2510" fmla="*/ 2360676 h 4557807"/>
              <a:gd name="connsiteX2511" fmla="*/ 3404426 w 11831868"/>
              <a:gd name="connsiteY2511" fmla="*/ 2360676 h 4557807"/>
              <a:gd name="connsiteX2512" fmla="*/ 3363754 w 11831868"/>
              <a:gd name="connsiteY2512" fmla="*/ 2350199 h 4557807"/>
              <a:gd name="connsiteX2513" fmla="*/ 3345752 w 11831868"/>
              <a:gd name="connsiteY2513" fmla="*/ 2619375 h 4557807"/>
              <a:gd name="connsiteX2514" fmla="*/ 3338036 w 11831868"/>
              <a:gd name="connsiteY2514" fmla="*/ 2614041 h 4557807"/>
              <a:gd name="connsiteX2515" fmla="*/ 3361944 w 11831868"/>
              <a:gd name="connsiteY2515" fmla="*/ 2616423 h 4557807"/>
              <a:gd name="connsiteX2516" fmla="*/ 3369278 w 11831868"/>
              <a:gd name="connsiteY2516" fmla="*/ 2621852 h 4557807"/>
              <a:gd name="connsiteX2517" fmla="*/ 3345752 w 11831868"/>
              <a:gd name="connsiteY2517" fmla="*/ 2618613 h 4557807"/>
              <a:gd name="connsiteX2518" fmla="*/ 3217831 w 11831868"/>
              <a:gd name="connsiteY2518" fmla="*/ 2289620 h 4557807"/>
              <a:gd name="connsiteX2519" fmla="*/ 3179255 w 11831868"/>
              <a:gd name="connsiteY2519" fmla="*/ 2280666 h 4557807"/>
              <a:gd name="connsiteX2520" fmla="*/ 3197067 w 11831868"/>
              <a:gd name="connsiteY2520" fmla="*/ 2282762 h 4557807"/>
              <a:gd name="connsiteX2521" fmla="*/ 3235643 w 11831868"/>
              <a:gd name="connsiteY2521" fmla="*/ 2291715 h 4557807"/>
              <a:gd name="connsiteX2522" fmla="*/ 3217831 w 11831868"/>
              <a:gd name="connsiteY2522" fmla="*/ 2288858 h 4557807"/>
              <a:gd name="connsiteX2523" fmla="*/ 3365850 w 11831868"/>
              <a:gd name="connsiteY2523" fmla="*/ 2358581 h 4557807"/>
              <a:gd name="connsiteX2524" fmla="*/ 3397282 w 11831868"/>
              <a:gd name="connsiteY2524" fmla="*/ 2364200 h 4557807"/>
              <a:gd name="connsiteX2525" fmla="*/ 3410141 w 11831868"/>
              <a:gd name="connsiteY2525" fmla="*/ 2369534 h 4557807"/>
              <a:gd name="connsiteX2526" fmla="*/ 3379089 w 11831868"/>
              <a:gd name="connsiteY2526" fmla="*/ 2363819 h 4557807"/>
              <a:gd name="connsiteX2527" fmla="*/ 3365850 w 11831868"/>
              <a:gd name="connsiteY2527" fmla="*/ 2357819 h 4557807"/>
              <a:gd name="connsiteX2528" fmla="*/ 3215926 w 11831868"/>
              <a:gd name="connsiteY2528" fmla="*/ 2352770 h 4557807"/>
              <a:gd name="connsiteX2529" fmla="*/ 3258121 w 11831868"/>
              <a:gd name="connsiteY2529" fmla="*/ 2362295 h 4557807"/>
              <a:gd name="connsiteX2530" fmla="*/ 3238214 w 11831868"/>
              <a:gd name="connsiteY2530" fmla="*/ 2363343 h 4557807"/>
              <a:gd name="connsiteX2531" fmla="*/ 3195447 w 11831868"/>
              <a:gd name="connsiteY2531" fmla="*/ 2353151 h 4557807"/>
              <a:gd name="connsiteX2532" fmla="*/ 3215926 w 11831868"/>
              <a:gd name="connsiteY2532" fmla="*/ 2352008 h 4557807"/>
              <a:gd name="connsiteX2533" fmla="*/ 3088386 w 11831868"/>
              <a:gd name="connsiteY2533" fmla="*/ 2251806 h 4557807"/>
              <a:gd name="connsiteX2534" fmla="*/ 3106007 w 11831868"/>
              <a:gd name="connsiteY2534" fmla="*/ 2254377 h 4557807"/>
              <a:gd name="connsiteX2535" fmla="*/ 3143631 w 11831868"/>
              <a:gd name="connsiteY2535" fmla="*/ 2263045 h 4557807"/>
              <a:gd name="connsiteX2536" fmla="*/ 3125629 w 11831868"/>
              <a:gd name="connsiteY2536" fmla="*/ 2260473 h 4557807"/>
              <a:gd name="connsiteX2537" fmla="*/ 3088386 w 11831868"/>
              <a:gd name="connsiteY2537" fmla="*/ 2251043 h 4557807"/>
              <a:gd name="connsiteX2538" fmla="*/ 3158585 w 11831868"/>
              <a:gd name="connsiteY2538" fmla="*/ 2303621 h 4557807"/>
              <a:gd name="connsiteX2539" fmla="*/ 3172111 w 11831868"/>
              <a:gd name="connsiteY2539" fmla="*/ 2309336 h 4557807"/>
              <a:gd name="connsiteX2540" fmla="*/ 3141345 w 11831868"/>
              <a:gd name="connsiteY2540" fmla="*/ 2303526 h 4557807"/>
              <a:gd name="connsiteX2541" fmla="*/ 3128010 w 11831868"/>
              <a:gd name="connsiteY2541" fmla="*/ 2298287 h 4557807"/>
              <a:gd name="connsiteX2542" fmla="*/ 3158585 w 11831868"/>
              <a:gd name="connsiteY2542" fmla="*/ 2302859 h 4557807"/>
              <a:gd name="connsiteX2543" fmla="*/ 3217355 w 11831868"/>
              <a:gd name="connsiteY2543" fmla="*/ 2376774 h 4557807"/>
              <a:gd name="connsiteX2544" fmla="*/ 3188780 w 11831868"/>
              <a:gd name="connsiteY2544" fmla="*/ 2372297 h 4557807"/>
              <a:gd name="connsiteX2545" fmla="*/ 3176683 w 11831868"/>
              <a:gd name="connsiteY2545" fmla="*/ 2366296 h 4557807"/>
              <a:gd name="connsiteX2546" fmla="*/ 3205258 w 11831868"/>
              <a:gd name="connsiteY2546" fmla="*/ 2370773 h 4557807"/>
              <a:gd name="connsiteX2547" fmla="*/ 3217355 w 11831868"/>
              <a:gd name="connsiteY2547" fmla="*/ 2376011 h 4557807"/>
              <a:gd name="connsiteX2548" fmla="*/ 3208687 w 11831868"/>
              <a:gd name="connsiteY2548" fmla="*/ 2275332 h 4557807"/>
              <a:gd name="connsiteX2549" fmla="*/ 3173921 w 11831868"/>
              <a:gd name="connsiteY2549" fmla="*/ 2267807 h 4557807"/>
              <a:gd name="connsiteX2550" fmla="*/ 3158395 w 11831868"/>
              <a:gd name="connsiteY2550" fmla="*/ 2263616 h 4557807"/>
              <a:gd name="connsiteX2551" fmla="*/ 3193161 w 11831868"/>
              <a:gd name="connsiteY2551" fmla="*/ 2271236 h 4557807"/>
              <a:gd name="connsiteX2552" fmla="*/ 3208687 w 11831868"/>
              <a:gd name="connsiteY2552" fmla="*/ 2274570 h 4557807"/>
              <a:gd name="connsiteX2553" fmla="*/ 2713958 w 11831868"/>
              <a:gd name="connsiteY2553" fmla="*/ 2162270 h 4557807"/>
              <a:gd name="connsiteX2554" fmla="*/ 2680240 w 11831868"/>
              <a:gd name="connsiteY2554" fmla="*/ 2154365 h 4557807"/>
              <a:gd name="connsiteX2555" fmla="*/ 2666429 w 11831868"/>
              <a:gd name="connsiteY2555" fmla="*/ 2151221 h 4557807"/>
              <a:gd name="connsiteX2556" fmla="*/ 2697290 w 11831868"/>
              <a:gd name="connsiteY2556" fmla="*/ 2158270 h 4557807"/>
              <a:gd name="connsiteX2557" fmla="*/ 2713958 w 11831868"/>
              <a:gd name="connsiteY2557" fmla="*/ 2161508 h 4557807"/>
              <a:gd name="connsiteX2558" fmla="*/ 3796379 w 11831868"/>
              <a:gd name="connsiteY2558" fmla="*/ 2638520 h 4557807"/>
              <a:gd name="connsiteX2559" fmla="*/ 3805142 w 11831868"/>
              <a:gd name="connsiteY2559" fmla="*/ 2644235 h 4557807"/>
              <a:gd name="connsiteX2560" fmla="*/ 3778663 w 11831868"/>
              <a:gd name="connsiteY2560" fmla="*/ 2640807 h 4557807"/>
              <a:gd name="connsiteX2561" fmla="*/ 3769995 w 11831868"/>
              <a:gd name="connsiteY2561" fmla="*/ 2635091 h 4557807"/>
              <a:gd name="connsiteX2562" fmla="*/ 3796379 w 11831868"/>
              <a:gd name="connsiteY2562" fmla="*/ 2638044 h 4557807"/>
              <a:gd name="connsiteX2563" fmla="*/ 3765900 w 11831868"/>
              <a:gd name="connsiteY2563" fmla="*/ 2525554 h 4557807"/>
              <a:gd name="connsiteX2564" fmla="*/ 3812382 w 11831868"/>
              <a:gd name="connsiteY2564" fmla="*/ 2535079 h 4557807"/>
              <a:gd name="connsiteX2565" fmla="*/ 3790950 w 11831868"/>
              <a:gd name="connsiteY2565" fmla="*/ 2538032 h 4557807"/>
              <a:gd name="connsiteX2566" fmla="*/ 3744182 w 11831868"/>
              <a:gd name="connsiteY2566" fmla="*/ 2528507 h 4557807"/>
              <a:gd name="connsiteX2567" fmla="*/ 3765900 w 11831868"/>
              <a:gd name="connsiteY2567" fmla="*/ 2525078 h 4557807"/>
              <a:gd name="connsiteX2568" fmla="*/ 3473387 w 11831868"/>
              <a:gd name="connsiteY2568" fmla="*/ 2338197 h 4557807"/>
              <a:gd name="connsiteX2569" fmla="*/ 3434620 w 11831868"/>
              <a:gd name="connsiteY2569" fmla="*/ 2329815 h 4557807"/>
              <a:gd name="connsiteX2570" fmla="*/ 3452432 w 11831868"/>
              <a:gd name="connsiteY2570" fmla="*/ 2331911 h 4557807"/>
              <a:gd name="connsiteX2571" fmla="*/ 3491198 w 11831868"/>
              <a:gd name="connsiteY2571" fmla="*/ 2340293 h 4557807"/>
              <a:gd name="connsiteX2572" fmla="*/ 3473387 w 11831868"/>
              <a:gd name="connsiteY2572" fmla="*/ 2337721 h 4557807"/>
              <a:gd name="connsiteX2573" fmla="*/ 3332417 w 11831868"/>
              <a:gd name="connsiteY2573" fmla="*/ 2521934 h 4557807"/>
              <a:gd name="connsiteX2574" fmla="*/ 3358134 w 11831868"/>
              <a:gd name="connsiteY2574" fmla="*/ 2525554 h 4557807"/>
              <a:gd name="connsiteX2575" fmla="*/ 3367183 w 11831868"/>
              <a:gd name="connsiteY2575" fmla="*/ 2531174 h 4557807"/>
              <a:gd name="connsiteX2576" fmla="*/ 3341656 w 11831868"/>
              <a:gd name="connsiteY2576" fmla="*/ 2528031 h 4557807"/>
              <a:gd name="connsiteX2577" fmla="*/ 3332417 w 11831868"/>
              <a:gd name="connsiteY2577" fmla="*/ 2521458 h 4557807"/>
              <a:gd name="connsiteX2578" fmla="*/ 3332417 w 11831868"/>
              <a:gd name="connsiteY2578" fmla="*/ 2411064 h 4557807"/>
              <a:gd name="connsiteX2579" fmla="*/ 3289173 w 11831868"/>
              <a:gd name="connsiteY2579" fmla="*/ 2400967 h 4557807"/>
              <a:gd name="connsiteX2580" fmla="*/ 3309557 w 11831868"/>
              <a:gd name="connsiteY2580" fmla="*/ 2399157 h 4557807"/>
              <a:gd name="connsiteX2581" fmla="*/ 3353086 w 11831868"/>
              <a:gd name="connsiteY2581" fmla="*/ 2409254 h 4557807"/>
              <a:gd name="connsiteX2582" fmla="*/ 3332512 w 11831868"/>
              <a:gd name="connsiteY2582" fmla="*/ 2410587 h 4557807"/>
              <a:gd name="connsiteX2583" fmla="*/ 3271647 w 11831868"/>
              <a:gd name="connsiteY2583" fmla="*/ 2313527 h 4557807"/>
              <a:gd name="connsiteX2584" fmla="*/ 3290030 w 11831868"/>
              <a:gd name="connsiteY2584" fmla="*/ 2314385 h 4557807"/>
              <a:gd name="connsiteX2585" fmla="*/ 3329654 w 11831868"/>
              <a:gd name="connsiteY2585" fmla="*/ 2323910 h 4557807"/>
              <a:gd name="connsiteX2586" fmla="*/ 3311176 w 11831868"/>
              <a:gd name="connsiteY2586" fmla="*/ 2323052 h 4557807"/>
              <a:gd name="connsiteX2587" fmla="*/ 3271647 w 11831868"/>
              <a:gd name="connsiteY2587" fmla="*/ 2313527 h 4557807"/>
              <a:gd name="connsiteX2588" fmla="*/ 3341846 w 11831868"/>
              <a:gd name="connsiteY2588" fmla="*/ 2303050 h 4557807"/>
              <a:gd name="connsiteX2589" fmla="*/ 3359182 w 11831868"/>
              <a:gd name="connsiteY2589" fmla="*/ 2305812 h 4557807"/>
              <a:gd name="connsiteX2590" fmla="*/ 3396806 w 11831868"/>
              <a:gd name="connsiteY2590" fmla="*/ 2314385 h 4557807"/>
              <a:gd name="connsiteX2591" fmla="*/ 3379661 w 11831868"/>
              <a:gd name="connsiteY2591" fmla="*/ 2311146 h 4557807"/>
              <a:gd name="connsiteX2592" fmla="*/ 3341370 w 11831868"/>
              <a:gd name="connsiteY2592" fmla="*/ 2303050 h 4557807"/>
              <a:gd name="connsiteX2593" fmla="*/ 3456718 w 11831868"/>
              <a:gd name="connsiteY2593" fmla="*/ 2331149 h 4557807"/>
              <a:gd name="connsiteX2594" fmla="*/ 3422237 w 11831868"/>
              <a:gd name="connsiteY2594" fmla="*/ 2324005 h 4557807"/>
              <a:gd name="connsiteX2595" fmla="*/ 3406331 w 11831868"/>
              <a:gd name="connsiteY2595" fmla="*/ 2319338 h 4557807"/>
              <a:gd name="connsiteX2596" fmla="*/ 3441573 w 11831868"/>
              <a:gd name="connsiteY2596" fmla="*/ 2326862 h 4557807"/>
              <a:gd name="connsiteX2597" fmla="*/ 3456242 w 11831868"/>
              <a:gd name="connsiteY2597" fmla="*/ 2331149 h 4557807"/>
              <a:gd name="connsiteX2598" fmla="*/ 3764280 w 11831868"/>
              <a:gd name="connsiteY2598" fmla="*/ 2554224 h 4557807"/>
              <a:gd name="connsiteX2599" fmla="*/ 3792855 w 11831868"/>
              <a:gd name="connsiteY2599" fmla="*/ 2558891 h 4557807"/>
              <a:gd name="connsiteX2600" fmla="*/ 3802380 w 11831868"/>
              <a:gd name="connsiteY2600" fmla="*/ 2564321 h 4557807"/>
              <a:gd name="connsiteX2601" fmla="*/ 3773805 w 11831868"/>
              <a:gd name="connsiteY2601" fmla="*/ 2560225 h 4557807"/>
              <a:gd name="connsiteX2602" fmla="*/ 3763804 w 11831868"/>
              <a:gd name="connsiteY2602" fmla="*/ 2554224 h 4557807"/>
              <a:gd name="connsiteX2603" fmla="*/ 2845308 w 11831868"/>
              <a:gd name="connsiteY2603" fmla="*/ 2249424 h 4557807"/>
              <a:gd name="connsiteX2604" fmla="*/ 2816162 w 11831868"/>
              <a:gd name="connsiteY2604" fmla="*/ 2244376 h 4557807"/>
              <a:gd name="connsiteX2605" fmla="*/ 2802636 w 11831868"/>
              <a:gd name="connsiteY2605" fmla="*/ 2238661 h 4557807"/>
              <a:gd name="connsiteX2606" fmla="*/ 2832164 w 11831868"/>
              <a:gd name="connsiteY2606" fmla="*/ 2243614 h 4557807"/>
              <a:gd name="connsiteX2607" fmla="*/ 2844832 w 11831868"/>
              <a:gd name="connsiteY2607" fmla="*/ 2249329 h 4557807"/>
              <a:gd name="connsiteX2608" fmla="*/ 2890552 w 11831868"/>
              <a:gd name="connsiteY2608" fmla="*/ 2236851 h 4557807"/>
              <a:gd name="connsiteX2609" fmla="*/ 2920937 w 11831868"/>
              <a:gd name="connsiteY2609" fmla="*/ 2242757 h 4557807"/>
              <a:gd name="connsiteX2610" fmla="*/ 2934748 w 11831868"/>
              <a:gd name="connsiteY2610" fmla="*/ 2248376 h 4557807"/>
              <a:gd name="connsiteX2611" fmla="*/ 2904363 w 11831868"/>
              <a:gd name="connsiteY2611" fmla="*/ 2242471 h 4557807"/>
              <a:gd name="connsiteX2612" fmla="*/ 2890076 w 11831868"/>
              <a:gd name="connsiteY2612" fmla="*/ 2236756 h 4557807"/>
              <a:gd name="connsiteX2613" fmla="*/ 3117247 w 11831868"/>
              <a:gd name="connsiteY2613" fmla="*/ 2261140 h 4557807"/>
              <a:gd name="connsiteX2614" fmla="*/ 3083624 w 11831868"/>
              <a:gd name="connsiteY2614" fmla="*/ 2254377 h 4557807"/>
              <a:gd name="connsiteX2615" fmla="*/ 3068479 w 11831868"/>
              <a:gd name="connsiteY2615" fmla="*/ 2249615 h 4557807"/>
              <a:gd name="connsiteX2616" fmla="*/ 3101721 w 11831868"/>
              <a:gd name="connsiteY2616" fmla="*/ 2256377 h 4557807"/>
              <a:gd name="connsiteX2617" fmla="*/ 3116771 w 11831868"/>
              <a:gd name="connsiteY2617" fmla="*/ 2261045 h 4557807"/>
              <a:gd name="connsiteX2618" fmla="*/ 2894171 w 11831868"/>
              <a:gd name="connsiteY2618" fmla="*/ 2326386 h 4557807"/>
              <a:gd name="connsiteX2619" fmla="*/ 2867501 w 11831868"/>
              <a:gd name="connsiteY2619" fmla="*/ 2322481 h 4557807"/>
              <a:gd name="connsiteX2620" fmla="*/ 2856167 w 11831868"/>
              <a:gd name="connsiteY2620" fmla="*/ 2316290 h 4557807"/>
              <a:gd name="connsiteX2621" fmla="*/ 2883218 w 11831868"/>
              <a:gd name="connsiteY2621" fmla="*/ 2320195 h 4557807"/>
              <a:gd name="connsiteX2622" fmla="*/ 2894171 w 11831868"/>
              <a:gd name="connsiteY2622" fmla="*/ 2326386 h 4557807"/>
              <a:gd name="connsiteX2623" fmla="*/ 2748820 w 11831868"/>
              <a:gd name="connsiteY2623" fmla="*/ 2171891 h 4557807"/>
              <a:gd name="connsiteX2624" fmla="*/ 2765965 w 11831868"/>
              <a:gd name="connsiteY2624" fmla="*/ 2175224 h 4557807"/>
              <a:gd name="connsiteX2625" fmla="*/ 2801398 w 11831868"/>
              <a:gd name="connsiteY2625" fmla="*/ 2183225 h 4557807"/>
              <a:gd name="connsiteX2626" fmla="*/ 2784062 w 11831868"/>
              <a:gd name="connsiteY2626" fmla="*/ 2180463 h 4557807"/>
              <a:gd name="connsiteX2627" fmla="*/ 2748820 w 11831868"/>
              <a:gd name="connsiteY2627" fmla="*/ 2171700 h 4557807"/>
              <a:gd name="connsiteX2628" fmla="*/ 2951512 w 11831868"/>
              <a:gd name="connsiteY2628" fmla="*/ 2519553 h 4557807"/>
              <a:gd name="connsiteX2629" fmla="*/ 2928747 w 11831868"/>
              <a:gd name="connsiteY2629" fmla="*/ 2516886 h 4557807"/>
              <a:gd name="connsiteX2630" fmla="*/ 2920460 w 11831868"/>
              <a:gd name="connsiteY2630" fmla="*/ 2511171 h 4557807"/>
              <a:gd name="connsiteX2631" fmla="*/ 2943130 w 11831868"/>
              <a:gd name="connsiteY2631" fmla="*/ 2512695 h 4557807"/>
              <a:gd name="connsiteX2632" fmla="*/ 2951512 w 11831868"/>
              <a:gd name="connsiteY2632" fmla="*/ 2519363 h 4557807"/>
              <a:gd name="connsiteX2633" fmla="*/ 2756630 w 11831868"/>
              <a:gd name="connsiteY2633" fmla="*/ 2255711 h 4557807"/>
              <a:gd name="connsiteX2634" fmla="*/ 2728055 w 11831868"/>
              <a:gd name="connsiteY2634" fmla="*/ 2251138 h 4557807"/>
              <a:gd name="connsiteX2635" fmla="*/ 2715673 w 11831868"/>
              <a:gd name="connsiteY2635" fmla="*/ 2245138 h 4557807"/>
              <a:gd name="connsiteX2636" fmla="*/ 2743581 w 11831868"/>
              <a:gd name="connsiteY2636" fmla="*/ 2249329 h 4557807"/>
              <a:gd name="connsiteX2637" fmla="*/ 2756630 w 11831868"/>
              <a:gd name="connsiteY2637" fmla="*/ 2255520 h 4557807"/>
              <a:gd name="connsiteX2638" fmla="*/ 2783681 w 11831868"/>
              <a:gd name="connsiteY2638" fmla="*/ 2193036 h 4557807"/>
              <a:gd name="connsiteX2639" fmla="*/ 2752439 w 11831868"/>
              <a:gd name="connsiteY2639" fmla="*/ 2186274 h 4557807"/>
              <a:gd name="connsiteX2640" fmla="*/ 2737390 w 11831868"/>
              <a:gd name="connsiteY2640" fmla="*/ 2181511 h 4557807"/>
              <a:gd name="connsiteX2641" fmla="*/ 2768918 w 11831868"/>
              <a:gd name="connsiteY2641" fmla="*/ 2188083 h 4557807"/>
              <a:gd name="connsiteX2642" fmla="*/ 2783681 w 11831868"/>
              <a:gd name="connsiteY2642" fmla="*/ 2193036 h 4557807"/>
              <a:gd name="connsiteX2643" fmla="*/ 4062222 w 11831868"/>
              <a:gd name="connsiteY2643" fmla="*/ 2675954 h 4557807"/>
              <a:gd name="connsiteX2644" fmla="*/ 4106418 w 11831868"/>
              <a:gd name="connsiteY2644" fmla="*/ 2681859 h 4557807"/>
              <a:gd name="connsiteX2645" fmla="*/ 4132422 w 11831868"/>
              <a:gd name="connsiteY2645" fmla="*/ 2685669 h 4557807"/>
              <a:gd name="connsiteX2646" fmla="*/ 4141375 w 11831868"/>
              <a:gd name="connsiteY2646" fmla="*/ 2691194 h 4557807"/>
              <a:gd name="connsiteX2647" fmla="*/ 4114419 w 11831868"/>
              <a:gd name="connsiteY2647" fmla="*/ 2687479 h 4557807"/>
              <a:gd name="connsiteX2648" fmla="*/ 4089654 w 11831868"/>
              <a:gd name="connsiteY2648" fmla="*/ 2690050 h 4557807"/>
              <a:gd name="connsiteX2649" fmla="*/ 4039267 w 11831868"/>
              <a:gd name="connsiteY2649" fmla="*/ 2681478 h 4557807"/>
              <a:gd name="connsiteX2650" fmla="*/ 4062222 w 11831868"/>
              <a:gd name="connsiteY2650" fmla="*/ 2675954 h 4557807"/>
              <a:gd name="connsiteX2651" fmla="*/ 2748534 w 11831868"/>
              <a:gd name="connsiteY2651" fmla="*/ 2574036 h 4557807"/>
              <a:gd name="connsiteX2652" fmla="*/ 2755583 w 11831868"/>
              <a:gd name="connsiteY2652" fmla="*/ 2579561 h 4557807"/>
              <a:gd name="connsiteX2653" fmla="*/ 2735104 w 11831868"/>
              <a:gd name="connsiteY2653" fmla="*/ 2578608 h 4557807"/>
              <a:gd name="connsiteX2654" fmla="*/ 2728151 w 11831868"/>
              <a:gd name="connsiteY2654" fmla="*/ 2573084 h 4557807"/>
              <a:gd name="connsiteX2655" fmla="*/ 2748534 w 11831868"/>
              <a:gd name="connsiteY2655" fmla="*/ 2574036 h 4557807"/>
              <a:gd name="connsiteX2656" fmla="*/ 2853881 w 11831868"/>
              <a:gd name="connsiteY2656" fmla="*/ 2547366 h 4557807"/>
              <a:gd name="connsiteX2657" fmla="*/ 2831497 w 11831868"/>
              <a:gd name="connsiteY2657" fmla="*/ 2545747 h 4557807"/>
              <a:gd name="connsiteX2658" fmla="*/ 2824067 w 11831868"/>
              <a:gd name="connsiteY2658" fmla="*/ 2540318 h 4557807"/>
              <a:gd name="connsiteX2659" fmla="*/ 2845880 w 11831868"/>
              <a:gd name="connsiteY2659" fmla="*/ 2541461 h 4557807"/>
              <a:gd name="connsiteX2660" fmla="*/ 2853881 w 11831868"/>
              <a:gd name="connsiteY2660" fmla="*/ 2547652 h 4557807"/>
              <a:gd name="connsiteX2661" fmla="*/ 2989231 w 11831868"/>
              <a:gd name="connsiteY2661" fmla="*/ 2389632 h 4557807"/>
              <a:gd name="connsiteX2662" fmla="*/ 3014949 w 11831868"/>
              <a:gd name="connsiteY2662" fmla="*/ 2393252 h 4557807"/>
              <a:gd name="connsiteX2663" fmla="*/ 3025902 w 11831868"/>
              <a:gd name="connsiteY2663" fmla="*/ 2399538 h 4557807"/>
              <a:gd name="connsiteX2664" fmla="*/ 2999518 w 11831868"/>
              <a:gd name="connsiteY2664" fmla="*/ 2396109 h 4557807"/>
              <a:gd name="connsiteX2665" fmla="*/ 2989231 w 11831868"/>
              <a:gd name="connsiteY2665" fmla="*/ 2389918 h 4557807"/>
              <a:gd name="connsiteX2666" fmla="*/ 3027331 w 11831868"/>
              <a:gd name="connsiteY2666" fmla="*/ 2587562 h 4557807"/>
              <a:gd name="connsiteX2667" fmla="*/ 3049715 w 11831868"/>
              <a:gd name="connsiteY2667" fmla="*/ 2589181 h 4557807"/>
              <a:gd name="connsiteX2668" fmla="*/ 3057144 w 11831868"/>
              <a:gd name="connsiteY2668" fmla="*/ 2594610 h 4557807"/>
              <a:gd name="connsiteX2669" fmla="*/ 3034951 w 11831868"/>
              <a:gd name="connsiteY2669" fmla="*/ 2593467 h 4557807"/>
              <a:gd name="connsiteX2670" fmla="*/ 3027236 w 11831868"/>
              <a:gd name="connsiteY2670" fmla="*/ 2587848 h 4557807"/>
              <a:gd name="connsiteX2671" fmla="*/ 3032379 w 11831868"/>
              <a:gd name="connsiteY2671" fmla="*/ 2268284 h 4557807"/>
              <a:gd name="connsiteX2672" fmla="*/ 3071908 w 11831868"/>
              <a:gd name="connsiteY2672" fmla="*/ 2277809 h 4557807"/>
              <a:gd name="connsiteX2673" fmla="*/ 3052858 w 11831868"/>
              <a:gd name="connsiteY2673" fmla="*/ 2276570 h 4557807"/>
              <a:gd name="connsiteX2674" fmla="*/ 3013710 w 11831868"/>
              <a:gd name="connsiteY2674" fmla="*/ 2267045 h 4557807"/>
              <a:gd name="connsiteX2675" fmla="*/ 3032284 w 11831868"/>
              <a:gd name="connsiteY2675" fmla="*/ 2268569 h 4557807"/>
              <a:gd name="connsiteX2676" fmla="*/ 2999613 w 11831868"/>
              <a:gd name="connsiteY2676" fmla="*/ 2226183 h 4557807"/>
              <a:gd name="connsiteX2677" fmla="*/ 3016472 w 11831868"/>
              <a:gd name="connsiteY2677" fmla="*/ 2229612 h 4557807"/>
              <a:gd name="connsiteX2678" fmla="*/ 3051810 w 11831868"/>
              <a:gd name="connsiteY2678" fmla="*/ 2237613 h 4557807"/>
              <a:gd name="connsiteX2679" fmla="*/ 3035046 w 11831868"/>
              <a:gd name="connsiteY2679" fmla="*/ 2234184 h 4557807"/>
              <a:gd name="connsiteX2680" fmla="*/ 2872550 w 11831868"/>
              <a:gd name="connsiteY2680" fmla="*/ 2207895 h 4557807"/>
              <a:gd name="connsiteX2681" fmla="*/ 2835402 w 11831868"/>
              <a:gd name="connsiteY2681" fmla="*/ 2198370 h 4557807"/>
              <a:gd name="connsiteX2682" fmla="*/ 2853404 w 11831868"/>
              <a:gd name="connsiteY2682" fmla="*/ 2200942 h 4557807"/>
              <a:gd name="connsiteX2683" fmla="*/ 2890361 w 11831868"/>
              <a:gd name="connsiteY2683" fmla="*/ 2209705 h 4557807"/>
              <a:gd name="connsiteX2684" fmla="*/ 2872454 w 11831868"/>
              <a:gd name="connsiteY2684" fmla="*/ 2208181 h 4557807"/>
              <a:gd name="connsiteX2685" fmla="*/ 2961227 w 11831868"/>
              <a:gd name="connsiteY2685" fmla="*/ 2217420 h 4557807"/>
              <a:gd name="connsiteX2686" fmla="*/ 2927223 w 11831868"/>
              <a:gd name="connsiteY2686" fmla="*/ 2209705 h 4557807"/>
              <a:gd name="connsiteX2687" fmla="*/ 2910840 w 11831868"/>
              <a:gd name="connsiteY2687" fmla="*/ 2205609 h 4557807"/>
              <a:gd name="connsiteX2688" fmla="*/ 2945321 w 11831868"/>
              <a:gd name="connsiteY2688" fmla="*/ 2213324 h 4557807"/>
              <a:gd name="connsiteX2689" fmla="*/ 2961132 w 11831868"/>
              <a:gd name="connsiteY2689" fmla="*/ 2218087 h 4557807"/>
              <a:gd name="connsiteX2690" fmla="*/ 2872359 w 11831868"/>
              <a:gd name="connsiteY2690" fmla="*/ 2202561 h 4557807"/>
              <a:gd name="connsiteX2691" fmla="*/ 2839117 w 11831868"/>
              <a:gd name="connsiteY2691" fmla="*/ 2195703 h 4557807"/>
              <a:gd name="connsiteX2692" fmla="*/ 2823591 w 11831868"/>
              <a:gd name="connsiteY2692" fmla="*/ 2191036 h 4557807"/>
              <a:gd name="connsiteX2693" fmla="*/ 2856548 w 11831868"/>
              <a:gd name="connsiteY2693" fmla="*/ 2197894 h 4557807"/>
              <a:gd name="connsiteX2694" fmla="*/ 2872359 w 11831868"/>
              <a:gd name="connsiteY2694" fmla="*/ 2202561 h 4557807"/>
              <a:gd name="connsiteX2695" fmla="*/ 3024759 w 11831868"/>
              <a:gd name="connsiteY2695" fmla="*/ 2252282 h 4557807"/>
              <a:gd name="connsiteX2696" fmla="*/ 2993231 w 11831868"/>
              <a:gd name="connsiteY2696" fmla="*/ 2245614 h 4557807"/>
              <a:gd name="connsiteX2697" fmla="*/ 2982182 w 11831868"/>
              <a:gd name="connsiteY2697" fmla="*/ 2242852 h 4557807"/>
              <a:gd name="connsiteX2698" fmla="*/ 2962370 w 11831868"/>
              <a:gd name="connsiteY2698" fmla="*/ 2240375 h 4557807"/>
              <a:gd name="connsiteX2699" fmla="*/ 2924270 w 11831868"/>
              <a:gd name="connsiteY2699" fmla="*/ 2230850 h 4557807"/>
              <a:gd name="connsiteX2700" fmla="*/ 2942749 w 11831868"/>
              <a:gd name="connsiteY2700" fmla="*/ 2232851 h 4557807"/>
              <a:gd name="connsiteX2701" fmla="*/ 2977896 w 11831868"/>
              <a:gd name="connsiteY2701" fmla="*/ 2240852 h 4557807"/>
              <a:gd name="connsiteX2702" fmla="*/ 2979230 w 11831868"/>
              <a:gd name="connsiteY2702" fmla="*/ 2240852 h 4557807"/>
              <a:gd name="connsiteX2703" fmla="*/ 3010757 w 11831868"/>
              <a:gd name="connsiteY2703" fmla="*/ 2247519 h 4557807"/>
              <a:gd name="connsiteX2704" fmla="*/ 3024664 w 11831868"/>
              <a:gd name="connsiteY2704" fmla="*/ 2252472 h 4557807"/>
              <a:gd name="connsiteX2705" fmla="*/ 3017044 w 11831868"/>
              <a:gd name="connsiteY2705" fmla="*/ 2486025 h 4557807"/>
              <a:gd name="connsiteX2706" fmla="*/ 3041237 w 11831868"/>
              <a:gd name="connsiteY2706" fmla="*/ 2488883 h 4557807"/>
              <a:gd name="connsiteX2707" fmla="*/ 3050286 w 11831868"/>
              <a:gd name="connsiteY2707" fmla="*/ 2494502 h 4557807"/>
              <a:gd name="connsiteX2708" fmla="*/ 3025998 w 11831868"/>
              <a:gd name="connsiteY2708" fmla="*/ 2492216 h 4557807"/>
              <a:gd name="connsiteX2709" fmla="*/ 3016949 w 11831868"/>
              <a:gd name="connsiteY2709" fmla="*/ 2486216 h 4557807"/>
              <a:gd name="connsiteX2710" fmla="*/ 6061710 w 11831868"/>
              <a:gd name="connsiteY2710" fmla="*/ 2881598 h 4557807"/>
              <a:gd name="connsiteX2711" fmla="*/ 6037517 w 11831868"/>
              <a:gd name="connsiteY2711" fmla="*/ 2887885 h 4557807"/>
              <a:gd name="connsiteX2712" fmla="*/ 5983606 w 11831868"/>
              <a:gd name="connsiteY2712" fmla="*/ 2887218 h 4557807"/>
              <a:gd name="connsiteX2713" fmla="*/ 6007990 w 11831868"/>
              <a:gd name="connsiteY2713" fmla="*/ 2880837 h 4557807"/>
              <a:gd name="connsiteX2714" fmla="*/ 6061615 w 11831868"/>
              <a:gd name="connsiteY2714" fmla="*/ 2881789 h 4557807"/>
              <a:gd name="connsiteX2715" fmla="*/ 6386322 w 11831868"/>
              <a:gd name="connsiteY2715" fmla="*/ 3198971 h 4557807"/>
              <a:gd name="connsiteX2716" fmla="*/ 6318695 w 11831868"/>
              <a:gd name="connsiteY2716" fmla="*/ 3207734 h 4557807"/>
              <a:gd name="connsiteX2717" fmla="*/ 6346222 w 11831868"/>
              <a:gd name="connsiteY2717" fmla="*/ 3198210 h 4557807"/>
              <a:gd name="connsiteX2718" fmla="*/ 6413849 w 11831868"/>
              <a:gd name="connsiteY2718" fmla="*/ 3189447 h 4557807"/>
              <a:gd name="connsiteX2719" fmla="*/ 6386322 w 11831868"/>
              <a:gd name="connsiteY2719" fmla="*/ 3198971 h 4557807"/>
              <a:gd name="connsiteX2720" fmla="*/ 5956745 w 11831868"/>
              <a:gd name="connsiteY2720" fmla="*/ 3075146 h 4557807"/>
              <a:gd name="connsiteX2721" fmla="*/ 5983700 w 11831868"/>
              <a:gd name="connsiteY2721" fmla="*/ 3064478 h 4557807"/>
              <a:gd name="connsiteX2722" fmla="*/ 6045613 w 11831868"/>
              <a:gd name="connsiteY2722" fmla="*/ 3061811 h 4557807"/>
              <a:gd name="connsiteX2723" fmla="*/ 6018467 w 11831868"/>
              <a:gd name="connsiteY2723" fmla="*/ 3072003 h 4557807"/>
              <a:gd name="connsiteX2724" fmla="*/ 5957126 w 11831868"/>
              <a:gd name="connsiteY2724" fmla="*/ 3075432 h 4557807"/>
              <a:gd name="connsiteX2725" fmla="*/ 5967794 w 11831868"/>
              <a:gd name="connsiteY2725" fmla="*/ 3156109 h 4557807"/>
              <a:gd name="connsiteX2726" fmla="*/ 5902738 w 11831868"/>
              <a:gd name="connsiteY2726" fmla="*/ 3160490 h 4557807"/>
              <a:gd name="connsiteX2727" fmla="*/ 5930361 w 11831868"/>
              <a:gd name="connsiteY2727" fmla="*/ 3149060 h 4557807"/>
              <a:gd name="connsiteX2728" fmla="*/ 5995416 w 11831868"/>
              <a:gd name="connsiteY2728" fmla="*/ 3144679 h 4557807"/>
              <a:gd name="connsiteX2729" fmla="*/ 5968175 w 11831868"/>
              <a:gd name="connsiteY2729" fmla="*/ 3156395 h 4557807"/>
              <a:gd name="connsiteX2730" fmla="*/ 5855494 w 11831868"/>
              <a:gd name="connsiteY2730" fmla="*/ 3050286 h 4557807"/>
              <a:gd name="connsiteX2731" fmla="*/ 5882069 w 11831868"/>
              <a:gd name="connsiteY2731" fmla="*/ 3039618 h 4557807"/>
              <a:gd name="connsiteX2732" fmla="*/ 5943029 w 11831868"/>
              <a:gd name="connsiteY2732" fmla="*/ 3038285 h 4557807"/>
              <a:gd name="connsiteX2733" fmla="*/ 5916358 w 11831868"/>
              <a:gd name="connsiteY2733" fmla="*/ 3048381 h 4557807"/>
              <a:gd name="connsiteX2734" fmla="*/ 5855494 w 11831868"/>
              <a:gd name="connsiteY2734" fmla="*/ 3050286 h 4557807"/>
              <a:gd name="connsiteX2735" fmla="*/ 6121337 w 11831868"/>
              <a:gd name="connsiteY2735" fmla="*/ 3093149 h 4557807"/>
              <a:gd name="connsiteX2736" fmla="*/ 6058472 w 11831868"/>
              <a:gd name="connsiteY2736" fmla="*/ 3097054 h 4557807"/>
              <a:gd name="connsiteX2737" fmla="*/ 6085713 w 11831868"/>
              <a:gd name="connsiteY2737" fmla="*/ 3086291 h 4557807"/>
              <a:gd name="connsiteX2738" fmla="*/ 6148864 w 11831868"/>
              <a:gd name="connsiteY2738" fmla="*/ 3082862 h 4557807"/>
              <a:gd name="connsiteX2739" fmla="*/ 6121337 w 11831868"/>
              <a:gd name="connsiteY2739" fmla="*/ 3093339 h 4557807"/>
              <a:gd name="connsiteX2740" fmla="*/ 6262497 w 11831868"/>
              <a:gd name="connsiteY2740" fmla="*/ 3132296 h 4557807"/>
              <a:gd name="connsiteX2741" fmla="*/ 6289453 w 11831868"/>
              <a:gd name="connsiteY2741" fmla="*/ 3121628 h 4557807"/>
              <a:gd name="connsiteX2742" fmla="*/ 6352795 w 11831868"/>
              <a:gd name="connsiteY2742" fmla="*/ 3116008 h 4557807"/>
              <a:gd name="connsiteX2743" fmla="*/ 6325839 w 11831868"/>
              <a:gd name="connsiteY2743" fmla="*/ 3126677 h 4557807"/>
              <a:gd name="connsiteX2744" fmla="*/ 6262497 w 11831868"/>
              <a:gd name="connsiteY2744" fmla="*/ 3132297 h 4557807"/>
              <a:gd name="connsiteX2745" fmla="*/ 6281547 w 11831868"/>
              <a:gd name="connsiteY2745" fmla="*/ 3194209 h 4557807"/>
              <a:gd name="connsiteX2746" fmla="*/ 6214872 w 11831868"/>
              <a:gd name="connsiteY2746" fmla="*/ 3202210 h 4557807"/>
              <a:gd name="connsiteX2747" fmla="*/ 6242114 w 11831868"/>
              <a:gd name="connsiteY2747" fmla="*/ 3191447 h 4557807"/>
              <a:gd name="connsiteX2748" fmla="*/ 6308789 w 11831868"/>
              <a:gd name="connsiteY2748" fmla="*/ 3183922 h 4557807"/>
              <a:gd name="connsiteX2749" fmla="*/ 6281547 w 11831868"/>
              <a:gd name="connsiteY2749" fmla="*/ 3194209 h 4557807"/>
              <a:gd name="connsiteX2750" fmla="*/ 5863876 w 11831868"/>
              <a:gd name="connsiteY2750" fmla="*/ 3136011 h 4557807"/>
              <a:gd name="connsiteX2751" fmla="*/ 5799106 w 11831868"/>
              <a:gd name="connsiteY2751" fmla="*/ 3139726 h 4557807"/>
              <a:gd name="connsiteX2752" fmla="*/ 5826633 w 11831868"/>
              <a:gd name="connsiteY2752" fmla="*/ 3127820 h 4557807"/>
              <a:gd name="connsiteX2753" fmla="*/ 5891403 w 11831868"/>
              <a:gd name="connsiteY2753" fmla="*/ 3124581 h 4557807"/>
              <a:gd name="connsiteX2754" fmla="*/ 5863876 w 11831868"/>
              <a:gd name="connsiteY2754" fmla="*/ 3136011 h 4557807"/>
              <a:gd name="connsiteX2755" fmla="*/ 6118193 w 11831868"/>
              <a:gd name="connsiteY2755" fmla="*/ 3014091 h 4557807"/>
              <a:gd name="connsiteX2756" fmla="*/ 6144482 w 11831868"/>
              <a:gd name="connsiteY2756" fmla="*/ 3004566 h 4557807"/>
              <a:gd name="connsiteX2757" fmla="*/ 6203728 w 11831868"/>
              <a:gd name="connsiteY2757" fmla="*/ 3002566 h 4557807"/>
              <a:gd name="connsiteX2758" fmla="*/ 6177439 w 11831868"/>
              <a:gd name="connsiteY2758" fmla="*/ 3012091 h 4557807"/>
              <a:gd name="connsiteX2759" fmla="*/ 6118194 w 11831868"/>
              <a:gd name="connsiteY2759" fmla="*/ 3013901 h 4557807"/>
              <a:gd name="connsiteX2760" fmla="*/ 6160866 w 11831868"/>
              <a:gd name="connsiteY2760" fmla="*/ 3116961 h 4557807"/>
              <a:gd name="connsiteX2761" fmla="*/ 6187726 w 11831868"/>
              <a:gd name="connsiteY2761" fmla="*/ 3105722 h 4557807"/>
              <a:gd name="connsiteX2762" fmla="*/ 6250877 w 11831868"/>
              <a:gd name="connsiteY2762" fmla="*/ 3101150 h 4557807"/>
              <a:gd name="connsiteX2763" fmla="*/ 6223826 w 11831868"/>
              <a:gd name="connsiteY2763" fmla="*/ 3111913 h 4557807"/>
              <a:gd name="connsiteX2764" fmla="*/ 6160866 w 11831868"/>
              <a:gd name="connsiteY2764" fmla="*/ 3116961 h 4557807"/>
              <a:gd name="connsiteX2765" fmla="*/ 6072473 w 11831868"/>
              <a:gd name="connsiteY2765" fmla="*/ 3172968 h 4557807"/>
              <a:gd name="connsiteX2766" fmla="*/ 6007132 w 11831868"/>
              <a:gd name="connsiteY2766" fmla="*/ 3178493 h 4557807"/>
              <a:gd name="connsiteX2767" fmla="*/ 6034564 w 11831868"/>
              <a:gd name="connsiteY2767" fmla="*/ 3167634 h 4557807"/>
              <a:gd name="connsiteX2768" fmla="*/ 6099905 w 11831868"/>
              <a:gd name="connsiteY2768" fmla="*/ 3162110 h 4557807"/>
              <a:gd name="connsiteX2769" fmla="*/ 6072473 w 11831868"/>
              <a:gd name="connsiteY2769" fmla="*/ 3172682 h 4557807"/>
              <a:gd name="connsiteX2770" fmla="*/ 5436870 w 11831868"/>
              <a:gd name="connsiteY2770" fmla="*/ 2810161 h 4557807"/>
              <a:gd name="connsiteX2771" fmla="*/ 5489829 w 11831868"/>
              <a:gd name="connsiteY2771" fmla="*/ 2813780 h 4557807"/>
              <a:gd name="connsiteX2772" fmla="*/ 5466112 w 11831868"/>
              <a:gd name="connsiteY2772" fmla="*/ 2818924 h 4557807"/>
              <a:gd name="connsiteX2773" fmla="*/ 5413249 w 11831868"/>
              <a:gd name="connsiteY2773" fmla="*/ 2815305 h 4557807"/>
              <a:gd name="connsiteX2774" fmla="*/ 5436870 w 11831868"/>
              <a:gd name="connsiteY2774" fmla="*/ 2809875 h 4557807"/>
              <a:gd name="connsiteX2775" fmla="*/ 5449253 w 11831868"/>
              <a:gd name="connsiteY2775" fmla="*/ 2928652 h 4557807"/>
              <a:gd name="connsiteX2776" fmla="*/ 5474590 w 11831868"/>
              <a:gd name="connsiteY2776" fmla="*/ 2920460 h 4557807"/>
              <a:gd name="connsiteX2777" fmla="*/ 5531740 w 11831868"/>
              <a:gd name="connsiteY2777" fmla="*/ 2922746 h 4557807"/>
              <a:gd name="connsiteX2778" fmla="*/ 5506498 w 11831868"/>
              <a:gd name="connsiteY2778" fmla="*/ 2930938 h 4557807"/>
              <a:gd name="connsiteX2779" fmla="*/ 5449253 w 11831868"/>
              <a:gd name="connsiteY2779" fmla="*/ 2928366 h 4557807"/>
              <a:gd name="connsiteX2780" fmla="*/ 5754053 w 11831868"/>
              <a:gd name="connsiteY2780" fmla="*/ 3023045 h 4557807"/>
              <a:gd name="connsiteX2781" fmla="*/ 5780532 w 11831868"/>
              <a:gd name="connsiteY2781" fmla="*/ 3013520 h 4557807"/>
              <a:gd name="connsiteX2782" fmla="*/ 5840064 w 11831868"/>
              <a:gd name="connsiteY2782" fmla="*/ 3012472 h 4557807"/>
              <a:gd name="connsiteX2783" fmla="*/ 5813775 w 11831868"/>
              <a:gd name="connsiteY2783" fmla="*/ 3022569 h 4557807"/>
              <a:gd name="connsiteX2784" fmla="*/ 5753957 w 11831868"/>
              <a:gd name="connsiteY2784" fmla="*/ 3022759 h 4557807"/>
              <a:gd name="connsiteX2785" fmla="*/ 5407533 w 11831868"/>
              <a:gd name="connsiteY2785" fmla="*/ 2780824 h 4557807"/>
              <a:gd name="connsiteX2786" fmla="*/ 5394199 w 11831868"/>
              <a:gd name="connsiteY2786" fmla="*/ 2774537 h 4557807"/>
              <a:gd name="connsiteX2787" fmla="*/ 5430775 w 11831868"/>
              <a:gd name="connsiteY2787" fmla="*/ 2780157 h 4557807"/>
              <a:gd name="connsiteX2788" fmla="*/ 5443728 w 11831868"/>
              <a:gd name="connsiteY2788" fmla="*/ 2785967 h 4557807"/>
              <a:gd name="connsiteX2789" fmla="*/ 5407438 w 11831868"/>
              <a:gd name="connsiteY2789" fmla="*/ 2780538 h 4557807"/>
              <a:gd name="connsiteX2790" fmla="*/ 5403914 w 11831868"/>
              <a:gd name="connsiteY2790" fmla="*/ 2896934 h 4557807"/>
              <a:gd name="connsiteX2791" fmla="*/ 5346764 w 11831868"/>
              <a:gd name="connsiteY2791" fmla="*/ 2894172 h 4557807"/>
              <a:gd name="connsiteX2792" fmla="*/ 5372291 w 11831868"/>
              <a:gd name="connsiteY2792" fmla="*/ 2886361 h 4557807"/>
              <a:gd name="connsiteX2793" fmla="*/ 5429441 w 11831868"/>
              <a:gd name="connsiteY2793" fmla="*/ 2889218 h 4557807"/>
              <a:gd name="connsiteX2794" fmla="*/ 5403818 w 11831868"/>
              <a:gd name="connsiteY2794" fmla="*/ 2896648 h 4557807"/>
              <a:gd name="connsiteX2795" fmla="*/ 5551361 w 11831868"/>
              <a:gd name="connsiteY2795" fmla="*/ 3055811 h 4557807"/>
              <a:gd name="connsiteX2796" fmla="*/ 5490306 w 11831868"/>
              <a:gd name="connsiteY2796" fmla="*/ 3055811 h 4557807"/>
              <a:gd name="connsiteX2797" fmla="*/ 5516785 w 11831868"/>
              <a:gd name="connsiteY2797" fmla="*/ 3045143 h 4557807"/>
              <a:gd name="connsiteX2798" fmla="*/ 5577840 w 11831868"/>
              <a:gd name="connsiteY2798" fmla="*/ 3045143 h 4557807"/>
              <a:gd name="connsiteX2799" fmla="*/ 5551266 w 11831868"/>
              <a:gd name="connsiteY2799" fmla="*/ 3055525 h 4557807"/>
              <a:gd name="connsiteX2800" fmla="*/ 5550884 w 11831868"/>
              <a:gd name="connsiteY2800" fmla="*/ 2962275 h 4557807"/>
              <a:gd name="connsiteX2801" fmla="*/ 5576507 w 11831868"/>
              <a:gd name="connsiteY2801" fmla="*/ 2952750 h 4557807"/>
              <a:gd name="connsiteX2802" fmla="*/ 5634514 w 11831868"/>
              <a:gd name="connsiteY2802" fmla="*/ 2954179 h 4557807"/>
              <a:gd name="connsiteX2803" fmla="*/ 5608701 w 11831868"/>
              <a:gd name="connsiteY2803" fmla="*/ 2963037 h 4557807"/>
              <a:gd name="connsiteX2804" fmla="*/ 5550789 w 11831868"/>
              <a:gd name="connsiteY2804" fmla="*/ 2961990 h 4557807"/>
              <a:gd name="connsiteX2805" fmla="*/ 5652135 w 11831868"/>
              <a:gd name="connsiteY2805" fmla="*/ 2993136 h 4557807"/>
              <a:gd name="connsiteX2806" fmla="*/ 5678233 w 11831868"/>
              <a:gd name="connsiteY2806" fmla="*/ 2983611 h 4557807"/>
              <a:gd name="connsiteX2807" fmla="*/ 5737479 w 11831868"/>
              <a:gd name="connsiteY2807" fmla="*/ 2983611 h 4557807"/>
              <a:gd name="connsiteX2808" fmla="*/ 5711381 w 11831868"/>
              <a:gd name="connsiteY2808" fmla="*/ 2993136 h 4557807"/>
              <a:gd name="connsiteX2809" fmla="*/ 5652136 w 11831868"/>
              <a:gd name="connsiteY2809" fmla="*/ 2993136 h 4557807"/>
              <a:gd name="connsiteX2810" fmla="*/ 5325237 w 11831868"/>
              <a:gd name="connsiteY2810" fmla="*/ 2788158 h 4557807"/>
              <a:gd name="connsiteX2811" fmla="*/ 5289137 w 11831868"/>
              <a:gd name="connsiteY2811" fmla="*/ 2782538 h 4557807"/>
              <a:gd name="connsiteX2812" fmla="*/ 5276755 w 11831868"/>
              <a:gd name="connsiteY2812" fmla="*/ 2776538 h 4557807"/>
              <a:gd name="connsiteX2813" fmla="*/ 5309330 w 11831868"/>
              <a:gd name="connsiteY2813" fmla="*/ 2781396 h 4557807"/>
              <a:gd name="connsiteX2814" fmla="*/ 5335239 w 11831868"/>
              <a:gd name="connsiteY2814" fmla="*/ 2778443 h 4557807"/>
              <a:gd name="connsiteX2815" fmla="*/ 5387626 w 11831868"/>
              <a:gd name="connsiteY2815" fmla="*/ 2782729 h 4557807"/>
              <a:gd name="connsiteX2816" fmla="*/ 5364195 w 11831868"/>
              <a:gd name="connsiteY2816" fmla="*/ 2787301 h 4557807"/>
              <a:gd name="connsiteX2817" fmla="*/ 5323713 w 11831868"/>
              <a:gd name="connsiteY2817" fmla="*/ 2785206 h 4557807"/>
              <a:gd name="connsiteX2818" fmla="*/ 5325237 w 11831868"/>
              <a:gd name="connsiteY2818" fmla="*/ 2788158 h 4557807"/>
              <a:gd name="connsiteX2819" fmla="*/ 5655374 w 11831868"/>
              <a:gd name="connsiteY2819" fmla="*/ 3085338 h 4557807"/>
              <a:gd name="connsiteX2820" fmla="*/ 5592795 w 11831868"/>
              <a:gd name="connsiteY2820" fmla="*/ 3086481 h 4557807"/>
              <a:gd name="connsiteX2821" fmla="*/ 5619750 w 11831868"/>
              <a:gd name="connsiteY2821" fmla="*/ 3075242 h 4557807"/>
              <a:gd name="connsiteX2822" fmla="*/ 5682234 w 11831868"/>
              <a:gd name="connsiteY2822" fmla="*/ 3074099 h 4557807"/>
              <a:gd name="connsiteX2823" fmla="*/ 5655374 w 11831868"/>
              <a:gd name="connsiteY2823" fmla="*/ 3085338 h 4557807"/>
              <a:gd name="connsiteX2824" fmla="*/ 5759577 w 11831868"/>
              <a:gd name="connsiteY2824" fmla="*/ 3111913 h 4557807"/>
              <a:gd name="connsiteX2825" fmla="*/ 5695760 w 11831868"/>
              <a:gd name="connsiteY2825" fmla="*/ 3114485 h 4557807"/>
              <a:gd name="connsiteX2826" fmla="*/ 5723192 w 11831868"/>
              <a:gd name="connsiteY2826" fmla="*/ 3103054 h 4557807"/>
              <a:gd name="connsiteX2827" fmla="*/ 5787009 w 11831868"/>
              <a:gd name="connsiteY2827" fmla="*/ 3101054 h 4557807"/>
              <a:gd name="connsiteX2828" fmla="*/ 5759577 w 11831868"/>
              <a:gd name="connsiteY2828" fmla="*/ 3111913 h 4557807"/>
              <a:gd name="connsiteX2829" fmla="*/ 7114604 w 11831868"/>
              <a:gd name="connsiteY2829" fmla="*/ 2978563 h 4557807"/>
              <a:gd name="connsiteX2830" fmla="*/ 7088124 w 11831868"/>
              <a:gd name="connsiteY2830" fmla="*/ 2988088 h 4557807"/>
              <a:gd name="connsiteX2831" fmla="*/ 7029831 w 11831868"/>
              <a:gd name="connsiteY2831" fmla="*/ 2994184 h 4557807"/>
              <a:gd name="connsiteX2832" fmla="*/ 7056120 w 11831868"/>
              <a:gd name="connsiteY2832" fmla="*/ 2984659 h 4557807"/>
              <a:gd name="connsiteX2833" fmla="*/ 7114604 w 11831868"/>
              <a:gd name="connsiteY2833" fmla="*/ 2979039 h 4557807"/>
              <a:gd name="connsiteX2834" fmla="*/ 7062597 w 11831868"/>
              <a:gd name="connsiteY2834" fmla="*/ 2945987 h 4557807"/>
              <a:gd name="connsiteX2835" fmla="*/ 6991064 w 11831868"/>
              <a:gd name="connsiteY2835" fmla="*/ 2963704 h 4557807"/>
              <a:gd name="connsiteX2836" fmla="*/ 6972014 w 11831868"/>
              <a:gd name="connsiteY2836" fmla="*/ 2951036 h 4557807"/>
              <a:gd name="connsiteX2837" fmla="*/ 7043547 w 11831868"/>
              <a:gd name="connsiteY2837" fmla="*/ 2933319 h 4557807"/>
              <a:gd name="connsiteX2838" fmla="*/ 7062597 w 11831868"/>
              <a:gd name="connsiteY2838" fmla="*/ 2945987 h 4557807"/>
              <a:gd name="connsiteX2839" fmla="*/ 6932105 w 11831868"/>
              <a:gd name="connsiteY2839" fmla="*/ 2898362 h 4557807"/>
              <a:gd name="connsiteX2840" fmla="*/ 6986493 w 11831868"/>
              <a:gd name="connsiteY2840" fmla="*/ 2894647 h 4557807"/>
              <a:gd name="connsiteX2841" fmla="*/ 6961537 w 11831868"/>
              <a:gd name="connsiteY2841" fmla="*/ 2902268 h 4557807"/>
              <a:gd name="connsiteX2842" fmla="*/ 6907149 w 11831868"/>
              <a:gd name="connsiteY2842" fmla="*/ 2905983 h 4557807"/>
              <a:gd name="connsiteX2843" fmla="*/ 6932009 w 11831868"/>
              <a:gd name="connsiteY2843" fmla="*/ 2897886 h 4557807"/>
              <a:gd name="connsiteX2844" fmla="*/ 7126796 w 11831868"/>
              <a:gd name="connsiteY2844" fmla="*/ 3054096 h 4557807"/>
              <a:gd name="connsiteX2845" fmla="*/ 7064788 w 11831868"/>
              <a:gd name="connsiteY2845" fmla="*/ 3062669 h 4557807"/>
              <a:gd name="connsiteX2846" fmla="*/ 7091744 w 11831868"/>
              <a:gd name="connsiteY2846" fmla="*/ 3053144 h 4557807"/>
              <a:gd name="connsiteX2847" fmla="*/ 7154037 w 11831868"/>
              <a:gd name="connsiteY2847" fmla="*/ 3044952 h 4557807"/>
              <a:gd name="connsiteX2848" fmla="*/ 7126700 w 11831868"/>
              <a:gd name="connsiteY2848" fmla="*/ 3053810 h 4557807"/>
              <a:gd name="connsiteX2849" fmla="*/ 7141845 w 11831868"/>
              <a:gd name="connsiteY2849" fmla="*/ 3067526 h 4557807"/>
              <a:gd name="connsiteX2850" fmla="*/ 7071265 w 11831868"/>
              <a:gd name="connsiteY2850" fmla="*/ 3082385 h 4557807"/>
              <a:gd name="connsiteX2851" fmla="*/ 7048024 w 11831868"/>
              <a:gd name="connsiteY2851" fmla="*/ 3079337 h 4557807"/>
              <a:gd name="connsiteX2852" fmla="*/ 7118699 w 11831868"/>
              <a:gd name="connsiteY2852" fmla="*/ 3064478 h 4557807"/>
              <a:gd name="connsiteX2853" fmla="*/ 7141750 w 11831868"/>
              <a:gd name="connsiteY2853" fmla="*/ 3067241 h 4557807"/>
              <a:gd name="connsiteX2854" fmla="*/ 7123271 w 11831868"/>
              <a:gd name="connsiteY2854" fmla="*/ 2921223 h 4557807"/>
              <a:gd name="connsiteX2855" fmla="*/ 7179850 w 11831868"/>
              <a:gd name="connsiteY2855" fmla="*/ 2916460 h 4557807"/>
              <a:gd name="connsiteX2856" fmla="*/ 7153561 w 11831868"/>
              <a:gd name="connsiteY2856" fmla="*/ 2924366 h 4557807"/>
              <a:gd name="connsiteX2857" fmla="*/ 7097078 w 11831868"/>
              <a:gd name="connsiteY2857" fmla="*/ 2929605 h 4557807"/>
              <a:gd name="connsiteX2858" fmla="*/ 7123176 w 11831868"/>
              <a:gd name="connsiteY2858" fmla="*/ 2920937 h 4557807"/>
              <a:gd name="connsiteX2859" fmla="*/ 6833997 w 11831868"/>
              <a:gd name="connsiteY2859" fmla="*/ 3034094 h 4557807"/>
              <a:gd name="connsiteX2860" fmla="*/ 6774085 w 11831868"/>
              <a:gd name="connsiteY2860" fmla="*/ 3040094 h 4557807"/>
              <a:gd name="connsiteX2861" fmla="*/ 6800755 w 11831868"/>
              <a:gd name="connsiteY2861" fmla="*/ 3030569 h 4557807"/>
              <a:gd name="connsiteX2862" fmla="*/ 6844856 w 11831868"/>
              <a:gd name="connsiteY2862" fmla="*/ 3024950 h 4557807"/>
              <a:gd name="connsiteX2863" fmla="*/ 6851618 w 11831868"/>
              <a:gd name="connsiteY2863" fmla="*/ 3017806 h 4557807"/>
              <a:gd name="connsiteX2864" fmla="*/ 6924675 w 11831868"/>
              <a:gd name="connsiteY2864" fmla="*/ 2999804 h 4557807"/>
              <a:gd name="connsiteX2865" fmla="*/ 6944582 w 11831868"/>
              <a:gd name="connsiteY2865" fmla="*/ 3010091 h 4557807"/>
              <a:gd name="connsiteX2866" fmla="*/ 6871716 w 11831868"/>
              <a:gd name="connsiteY2866" fmla="*/ 3028093 h 4557807"/>
              <a:gd name="connsiteX2867" fmla="*/ 6858572 w 11831868"/>
              <a:gd name="connsiteY2867" fmla="*/ 3028664 h 4557807"/>
              <a:gd name="connsiteX2868" fmla="*/ 6833997 w 11831868"/>
              <a:gd name="connsiteY2868" fmla="*/ 3034094 h 4557807"/>
              <a:gd name="connsiteX2869" fmla="*/ 6934010 w 11831868"/>
              <a:gd name="connsiteY2869" fmla="*/ 2983707 h 4557807"/>
              <a:gd name="connsiteX2870" fmla="*/ 6960490 w 11831868"/>
              <a:gd name="connsiteY2870" fmla="*/ 2974753 h 4557807"/>
              <a:gd name="connsiteX2871" fmla="*/ 7018402 w 11831868"/>
              <a:gd name="connsiteY2871" fmla="*/ 2969133 h 4557807"/>
              <a:gd name="connsiteX2872" fmla="*/ 6992112 w 11831868"/>
              <a:gd name="connsiteY2872" fmla="*/ 2978087 h 4557807"/>
              <a:gd name="connsiteX2873" fmla="*/ 6933914 w 11831868"/>
              <a:gd name="connsiteY2873" fmla="*/ 2983611 h 4557807"/>
              <a:gd name="connsiteX2874" fmla="*/ 6835331 w 11831868"/>
              <a:gd name="connsiteY2874" fmla="*/ 2885028 h 4557807"/>
              <a:gd name="connsiteX2875" fmla="*/ 6888957 w 11831868"/>
              <a:gd name="connsiteY2875" fmla="*/ 2882075 h 4557807"/>
              <a:gd name="connsiteX2876" fmla="*/ 6864477 w 11831868"/>
              <a:gd name="connsiteY2876" fmla="*/ 2889028 h 4557807"/>
              <a:gd name="connsiteX2877" fmla="*/ 6810852 w 11831868"/>
              <a:gd name="connsiteY2877" fmla="*/ 2891981 h 4557807"/>
              <a:gd name="connsiteX2878" fmla="*/ 6835236 w 11831868"/>
              <a:gd name="connsiteY2878" fmla="*/ 2885028 h 4557807"/>
              <a:gd name="connsiteX2879" fmla="*/ 6921817 w 11831868"/>
              <a:gd name="connsiteY2879" fmla="*/ 2957703 h 4557807"/>
              <a:gd name="connsiteX2880" fmla="*/ 6895529 w 11831868"/>
              <a:gd name="connsiteY2880" fmla="*/ 2966656 h 4557807"/>
              <a:gd name="connsiteX2881" fmla="*/ 6837427 w 11831868"/>
              <a:gd name="connsiteY2881" fmla="*/ 2971133 h 4557807"/>
              <a:gd name="connsiteX2882" fmla="*/ 6864001 w 11831868"/>
              <a:gd name="connsiteY2882" fmla="*/ 2962656 h 4557807"/>
              <a:gd name="connsiteX2883" fmla="*/ 6921723 w 11831868"/>
              <a:gd name="connsiteY2883" fmla="*/ 2957703 h 4557807"/>
              <a:gd name="connsiteX2884" fmla="*/ 7028021 w 11831868"/>
              <a:gd name="connsiteY2884" fmla="*/ 3050286 h 4557807"/>
              <a:gd name="connsiteX2885" fmla="*/ 6966776 w 11831868"/>
              <a:gd name="connsiteY2885" fmla="*/ 3062573 h 4557807"/>
              <a:gd name="connsiteX2886" fmla="*/ 6945249 w 11831868"/>
              <a:gd name="connsiteY2886" fmla="*/ 3056478 h 4557807"/>
              <a:gd name="connsiteX2887" fmla="*/ 7017067 w 11831868"/>
              <a:gd name="connsiteY2887" fmla="*/ 3039714 h 4557807"/>
              <a:gd name="connsiteX2888" fmla="*/ 7044690 w 11831868"/>
              <a:gd name="connsiteY2888" fmla="*/ 3041047 h 4557807"/>
              <a:gd name="connsiteX2889" fmla="*/ 7056596 w 11831868"/>
              <a:gd name="connsiteY2889" fmla="*/ 3040380 h 4557807"/>
              <a:gd name="connsiteX2890" fmla="*/ 7029546 w 11831868"/>
              <a:gd name="connsiteY2890" fmla="*/ 3049905 h 4557807"/>
              <a:gd name="connsiteX2891" fmla="*/ 6633020 w 11831868"/>
              <a:gd name="connsiteY2891" fmla="*/ 3150870 h 4557807"/>
              <a:gd name="connsiteX2892" fmla="*/ 6567488 w 11831868"/>
              <a:gd name="connsiteY2892" fmla="*/ 3159157 h 4557807"/>
              <a:gd name="connsiteX2893" fmla="*/ 6594825 w 11831868"/>
              <a:gd name="connsiteY2893" fmla="*/ 3149632 h 4557807"/>
              <a:gd name="connsiteX2894" fmla="*/ 6660452 w 11831868"/>
              <a:gd name="connsiteY2894" fmla="*/ 3141250 h 4557807"/>
              <a:gd name="connsiteX2895" fmla="*/ 6633020 w 11831868"/>
              <a:gd name="connsiteY2895" fmla="*/ 3150870 h 4557807"/>
              <a:gd name="connsiteX2896" fmla="*/ 6428423 w 11831868"/>
              <a:gd name="connsiteY2896" fmla="*/ 3138012 h 4557807"/>
              <a:gd name="connsiteX2897" fmla="*/ 6364320 w 11831868"/>
              <a:gd name="connsiteY2897" fmla="*/ 3144869 h 4557807"/>
              <a:gd name="connsiteX2898" fmla="*/ 6391656 w 11831868"/>
              <a:gd name="connsiteY2898" fmla="*/ 3134582 h 4557807"/>
              <a:gd name="connsiteX2899" fmla="*/ 6455569 w 11831868"/>
              <a:gd name="connsiteY2899" fmla="*/ 3127724 h 4557807"/>
              <a:gd name="connsiteX2900" fmla="*/ 6428423 w 11831868"/>
              <a:gd name="connsiteY2900" fmla="*/ 3138012 h 4557807"/>
              <a:gd name="connsiteX2901" fmla="*/ 6518529 w 11831868"/>
              <a:gd name="connsiteY2901" fmla="*/ 3086481 h 4557807"/>
              <a:gd name="connsiteX2902" fmla="*/ 6545295 w 11831868"/>
              <a:gd name="connsiteY2902" fmla="*/ 3076289 h 4557807"/>
              <a:gd name="connsiteX2903" fmla="*/ 6606731 w 11831868"/>
              <a:gd name="connsiteY2903" fmla="*/ 3070574 h 4557807"/>
              <a:gd name="connsiteX2904" fmla="*/ 6579775 w 11831868"/>
              <a:gd name="connsiteY2904" fmla="*/ 3080099 h 4557807"/>
              <a:gd name="connsiteX2905" fmla="*/ 6518529 w 11831868"/>
              <a:gd name="connsiteY2905" fmla="*/ 3086481 h 4557807"/>
              <a:gd name="connsiteX2906" fmla="*/ 6418326 w 11831868"/>
              <a:gd name="connsiteY2906" fmla="*/ 3072003 h 4557807"/>
              <a:gd name="connsiteX2907" fmla="*/ 6445091 w 11831868"/>
              <a:gd name="connsiteY2907" fmla="*/ 3061906 h 4557807"/>
              <a:gd name="connsiteX2908" fmla="*/ 6506623 w 11831868"/>
              <a:gd name="connsiteY2908" fmla="*/ 3057144 h 4557807"/>
              <a:gd name="connsiteX2909" fmla="*/ 6479667 w 11831868"/>
              <a:gd name="connsiteY2909" fmla="*/ 3067336 h 4557807"/>
              <a:gd name="connsiteX2910" fmla="*/ 6418326 w 11831868"/>
              <a:gd name="connsiteY2910" fmla="*/ 3072003 h 4557807"/>
              <a:gd name="connsiteX2911" fmla="*/ 6530626 w 11831868"/>
              <a:gd name="connsiteY2911" fmla="*/ 3146012 h 4557807"/>
              <a:gd name="connsiteX2912" fmla="*/ 6465666 w 11831868"/>
              <a:gd name="connsiteY2912" fmla="*/ 3153728 h 4557807"/>
              <a:gd name="connsiteX2913" fmla="*/ 6493192 w 11831868"/>
              <a:gd name="connsiteY2913" fmla="*/ 3144203 h 4557807"/>
              <a:gd name="connsiteX2914" fmla="*/ 6557772 w 11831868"/>
              <a:gd name="connsiteY2914" fmla="*/ 3136011 h 4557807"/>
              <a:gd name="connsiteX2915" fmla="*/ 6530626 w 11831868"/>
              <a:gd name="connsiteY2915" fmla="*/ 3146012 h 4557807"/>
              <a:gd name="connsiteX2916" fmla="*/ 6732080 w 11831868"/>
              <a:gd name="connsiteY2916" fmla="*/ 3079337 h 4557807"/>
              <a:gd name="connsiteX2917" fmla="*/ 6805898 w 11831868"/>
              <a:gd name="connsiteY2917" fmla="*/ 3061716 h 4557807"/>
              <a:gd name="connsiteX2918" fmla="*/ 6826567 w 11831868"/>
              <a:gd name="connsiteY2918" fmla="*/ 3069050 h 4557807"/>
              <a:gd name="connsiteX2919" fmla="*/ 6752939 w 11831868"/>
              <a:gd name="connsiteY2919" fmla="*/ 3086767 h 4557807"/>
              <a:gd name="connsiteX2920" fmla="*/ 6732080 w 11831868"/>
              <a:gd name="connsiteY2920" fmla="*/ 3078861 h 4557807"/>
              <a:gd name="connsiteX2921" fmla="*/ 6709601 w 11831868"/>
              <a:gd name="connsiteY2921" fmla="*/ 3122676 h 4557807"/>
              <a:gd name="connsiteX2922" fmla="*/ 6635306 w 11831868"/>
              <a:gd name="connsiteY2922" fmla="*/ 3139916 h 4557807"/>
              <a:gd name="connsiteX2923" fmla="*/ 6613112 w 11831868"/>
              <a:gd name="connsiteY2923" fmla="*/ 3134487 h 4557807"/>
              <a:gd name="connsiteX2924" fmla="*/ 6687693 w 11831868"/>
              <a:gd name="connsiteY2924" fmla="*/ 3117152 h 4557807"/>
              <a:gd name="connsiteX2925" fmla="*/ 6709601 w 11831868"/>
              <a:gd name="connsiteY2925" fmla="*/ 3122295 h 4557807"/>
              <a:gd name="connsiteX2926" fmla="*/ 6979254 w 11831868"/>
              <a:gd name="connsiteY2926" fmla="*/ 3103626 h 4557807"/>
              <a:gd name="connsiteX2927" fmla="*/ 6914674 w 11831868"/>
              <a:gd name="connsiteY2927" fmla="*/ 3113151 h 4557807"/>
              <a:gd name="connsiteX2928" fmla="*/ 6942296 w 11831868"/>
              <a:gd name="connsiteY2928" fmla="*/ 3104483 h 4557807"/>
              <a:gd name="connsiteX2929" fmla="*/ 7006686 w 11831868"/>
              <a:gd name="connsiteY2929" fmla="*/ 3094958 h 4557807"/>
              <a:gd name="connsiteX2930" fmla="*/ 6979254 w 11831868"/>
              <a:gd name="connsiteY2930" fmla="*/ 3103150 h 4557807"/>
              <a:gd name="connsiteX2931" fmla="*/ 6780086 w 11831868"/>
              <a:gd name="connsiteY2931" fmla="*/ 3097911 h 4557807"/>
              <a:gd name="connsiteX2932" fmla="*/ 6716745 w 11831868"/>
              <a:gd name="connsiteY2932" fmla="*/ 3105246 h 4557807"/>
              <a:gd name="connsiteX2933" fmla="*/ 6744081 w 11831868"/>
              <a:gd name="connsiteY2933" fmla="*/ 3095721 h 4557807"/>
              <a:gd name="connsiteX2934" fmla="*/ 6807423 w 11831868"/>
              <a:gd name="connsiteY2934" fmla="*/ 3088482 h 4557807"/>
              <a:gd name="connsiteX2935" fmla="*/ 6780086 w 11831868"/>
              <a:gd name="connsiteY2935" fmla="*/ 3097911 h 4557807"/>
              <a:gd name="connsiteX2936" fmla="*/ 5650135 w 11831868"/>
              <a:gd name="connsiteY2936" fmla="*/ 2734342 h 4557807"/>
              <a:gd name="connsiteX2937" fmla="*/ 5610130 w 11831868"/>
              <a:gd name="connsiteY2937" fmla="*/ 2728913 h 4557807"/>
              <a:gd name="connsiteX2938" fmla="*/ 5594318 w 11831868"/>
              <a:gd name="connsiteY2938" fmla="*/ 2724246 h 4557807"/>
              <a:gd name="connsiteX2939" fmla="*/ 5634133 w 11831868"/>
              <a:gd name="connsiteY2939" fmla="*/ 2729675 h 4557807"/>
              <a:gd name="connsiteX2940" fmla="*/ 5650135 w 11831868"/>
              <a:gd name="connsiteY2940" fmla="*/ 2734342 h 4557807"/>
              <a:gd name="connsiteX2941" fmla="*/ 5818442 w 11831868"/>
              <a:gd name="connsiteY2941" fmla="*/ 2759964 h 4557807"/>
              <a:gd name="connsiteX2942" fmla="*/ 5796630 w 11831868"/>
              <a:gd name="connsiteY2942" fmla="*/ 2761964 h 4557807"/>
              <a:gd name="connsiteX2943" fmla="*/ 5748243 w 11831868"/>
              <a:gd name="connsiteY2943" fmla="*/ 2758916 h 4557807"/>
              <a:gd name="connsiteX2944" fmla="*/ 5769769 w 11831868"/>
              <a:gd name="connsiteY2944" fmla="*/ 2756440 h 4557807"/>
              <a:gd name="connsiteX2945" fmla="*/ 5818442 w 11831868"/>
              <a:gd name="connsiteY2945" fmla="*/ 2759964 h 4557807"/>
              <a:gd name="connsiteX2946" fmla="*/ 5855208 w 11831868"/>
              <a:gd name="connsiteY2946" fmla="*/ 2736247 h 4557807"/>
              <a:gd name="connsiteX2947" fmla="*/ 5872163 w 11831868"/>
              <a:gd name="connsiteY2947" fmla="*/ 2740152 h 4557807"/>
              <a:gd name="connsiteX2948" fmla="*/ 5830824 w 11831868"/>
              <a:gd name="connsiteY2948" fmla="*/ 2735580 h 4557807"/>
              <a:gd name="connsiteX2949" fmla="*/ 5813870 w 11831868"/>
              <a:gd name="connsiteY2949" fmla="*/ 2731675 h 4557807"/>
              <a:gd name="connsiteX2950" fmla="*/ 5855208 w 11831868"/>
              <a:gd name="connsiteY2950" fmla="*/ 2735961 h 4557807"/>
              <a:gd name="connsiteX2951" fmla="*/ 5910358 w 11831868"/>
              <a:gd name="connsiteY2951" fmla="*/ 2779490 h 4557807"/>
              <a:gd name="connsiteX2952" fmla="*/ 5921502 w 11831868"/>
              <a:gd name="connsiteY2952" fmla="*/ 2780824 h 4557807"/>
              <a:gd name="connsiteX2953" fmla="*/ 5899024 w 11831868"/>
              <a:gd name="connsiteY2953" fmla="*/ 2783491 h 4557807"/>
              <a:gd name="connsiteX2954" fmla="*/ 5849208 w 11831868"/>
              <a:gd name="connsiteY2954" fmla="*/ 2780824 h 4557807"/>
              <a:gd name="connsiteX2955" fmla="*/ 5871686 w 11831868"/>
              <a:gd name="connsiteY2955" fmla="*/ 2778062 h 4557807"/>
              <a:gd name="connsiteX2956" fmla="*/ 5891784 w 11831868"/>
              <a:gd name="connsiteY2956" fmla="*/ 2778062 h 4557807"/>
              <a:gd name="connsiteX2957" fmla="*/ 5868543 w 11831868"/>
              <a:gd name="connsiteY2957" fmla="*/ 2774633 h 4557807"/>
              <a:gd name="connsiteX2958" fmla="*/ 5853303 w 11831868"/>
              <a:gd name="connsiteY2958" fmla="*/ 2769775 h 4557807"/>
              <a:gd name="connsiteX2959" fmla="*/ 5892451 w 11831868"/>
              <a:gd name="connsiteY2959" fmla="*/ 2774251 h 4557807"/>
              <a:gd name="connsiteX2960" fmla="*/ 5910072 w 11831868"/>
              <a:gd name="connsiteY2960" fmla="*/ 2779490 h 4557807"/>
              <a:gd name="connsiteX2961" fmla="*/ 6021039 w 11831868"/>
              <a:gd name="connsiteY2961" fmla="*/ 2778633 h 4557807"/>
              <a:gd name="connsiteX2962" fmla="*/ 5981224 w 11831868"/>
              <a:gd name="connsiteY2962" fmla="*/ 2774347 h 4557807"/>
              <a:gd name="connsiteX2963" fmla="*/ 5965412 w 11831868"/>
              <a:gd name="connsiteY2963" fmla="*/ 2769585 h 4557807"/>
              <a:gd name="connsiteX2964" fmla="*/ 6005227 w 11831868"/>
              <a:gd name="connsiteY2964" fmla="*/ 2773966 h 4557807"/>
              <a:gd name="connsiteX2965" fmla="*/ 6021039 w 11831868"/>
              <a:gd name="connsiteY2965" fmla="*/ 2778633 h 4557807"/>
              <a:gd name="connsiteX2966" fmla="*/ 5744814 w 11831868"/>
              <a:gd name="connsiteY2966" fmla="*/ 2732628 h 4557807"/>
              <a:gd name="connsiteX2967" fmla="*/ 5760911 w 11831868"/>
              <a:gd name="connsiteY2967" fmla="*/ 2736628 h 4557807"/>
              <a:gd name="connsiteX2968" fmla="*/ 5720620 w 11831868"/>
              <a:gd name="connsiteY2968" fmla="*/ 2731865 h 4557807"/>
              <a:gd name="connsiteX2969" fmla="*/ 5704523 w 11831868"/>
              <a:gd name="connsiteY2969" fmla="*/ 2727770 h 4557807"/>
              <a:gd name="connsiteX2970" fmla="*/ 5745099 w 11831868"/>
              <a:gd name="connsiteY2970" fmla="*/ 2732628 h 4557807"/>
              <a:gd name="connsiteX2971" fmla="*/ 5935314 w 11831868"/>
              <a:gd name="connsiteY2971" fmla="*/ 2745391 h 4557807"/>
              <a:gd name="connsiteX2972" fmla="*/ 5982367 w 11831868"/>
              <a:gd name="connsiteY2972" fmla="*/ 2748630 h 4557807"/>
              <a:gd name="connsiteX2973" fmla="*/ 5961507 w 11831868"/>
              <a:gd name="connsiteY2973" fmla="*/ 2749391 h 4557807"/>
              <a:gd name="connsiteX2974" fmla="*/ 5914454 w 11831868"/>
              <a:gd name="connsiteY2974" fmla="*/ 2746153 h 4557807"/>
              <a:gd name="connsiteX2975" fmla="*/ 5935123 w 11831868"/>
              <a:gd name="connsiteY2975" fmla="*/ 2745486 h 4557807"/>
              <a:gd name="connsiteX2976" fmla="*/ 5667661 w 11831868"/>
              <a:gd name="connsiteY2976" fmla="*/ 2735866 h 4557807"/>
              <a:gd name="connsiteX2977" fmla="*/ 5715286 w 11831868"/>
              <a:gd name="connsiteY2977" fmla="*/ 2739485 h 4557807"/>
              <a:gd name="connsiteX2978" fmla="*/ 5694045 w 11831868"/>
              <a:gd name="connsiteY2978" fmla="*/ 2741390 h 4557807"/>
              <a:gd name="connsiteX2979" fmla="*/ 5645754 w 11831868"/>
              <a:gd name="connsiteY2979" fmla="*/ 2737295 h 4557807"/>
              <a:gd name="connsiteX2980" fmla="*/ 5667471 w 11831868"/>
              <a:gd name="connsiteY2980" fmla="*/ 2735390 h 4557807"/>
              <a:gd name="connsiteX2981" fmla="*/ 5529072 w 11831868"/>
              <a:gd name="connsiteY2981" fmla="*/ 2758916 h 4557807"/>
              <a:gd name="connsiteX2982" fmla="*/ 5479257 w 11831868"/>
              <a:gd name="connsiteY2982" fmla="*/ 2754630 h 4557807"/>
              <a:gd name="connsiteX2983" fmla="*/ 5501736 w 11831868"/>
              <a:gd name="connsiteY2983" fmla="*/ 2751868 h 4557807"/>
              <a:gd name="connsiteX2984" fmla="*/ 5551361 w 11831868"/>
              <a:gd name="connsiteY2984" fmla="*/ 2755773 h 4557807"/>
              <a:gd name="connsiteX2985" fmla="*/ 5529072 w 11831868"/>
              <a:gd name="connsiteY2985" fmla="*/ 2758916 h 4557807"/>
              <a:gd name="connsiteX2986" fmla="*/ 5564505 w 11831868"/>
              <a:gd name="connsiteY2986" fmla="*/ 2714435 h 4557807"/>
              <a:gd name="connsiteX2987" fmla="*/ 5611463 w 11831868"/>
              <a:gd name="connsiteY2987" fmla="*/ 2718816 h 4557807"/>
              <a:gd name="connsiteX2988" fmla="*/ 5590794 w 11831868"/>
              <a:gd name="connsiteY2988" fmla="*/ 2719578 h 4557807"/>
              <a:gd name="connsiteX2989" fmla="*/ 5543836 w 11831868"/>
              <a:gd name="connsiteY2989" fmla="*/ 2715197 h 4557807"/>
              <a:gd name="connsiteX2990" fmla="*/ 5564696 w 11831868"/>
              <a:gd name="connsiteY2990" fmla="*/ 2714435 h 4557807"/>
              <a:gd name="connsiteX2991" fmla="*/ 6931533 w 11831868"/>
              <a:gd name="connsiteY2991" fmla="*/ 3043142 h 4557807"/>
              <a:gd name="connsiteX2992" fmla="*/ 6871240 w 11831868"/>
              <a:gd name="connsiteY2992" fmla="*/ 3050286 h 4557807"/>
              <a:gd name="connsiteX2993" fmla="*/ 6898005 w 11831868"/>
              <a:gd name="connsiteY2993" fmla="*/ 3040761 h 4557807"/>
              <a:gd name="connsiteX2994" fmla="*/ 6958584 w 11831868"/>
              <a:gd name="connsiteY2994" fmla="*/ 3034094 h 4557807"/>
              <a:gd name="connsiteX2995" fmla="*/ 6931724 w 11831868"/>
              <a:gd name="connsiteY2995" fmla="*/ 3043142 h 4557807"/>
              <a:gd name="connsiteX2996" fmla="*/ 6290025 w 11831868"/>
              <a:gd name="connsiteY2996" fmla="*/ 2795492 h 4557807"/>
              <a:gd name="connsiteX2997" fmla="*/ 6267927 w 11831868"/>
              <a:gd name="connsiteY2997" fmla="*/ 2798636 h 4557807"/>
              <a:gd name="connsiteX2998" fmla="*/ 6218587 w 11831868"/>
              <a:gd name="connsiteY2998" fmla="*/ 2796921 h 4557807"/>
              <a:gd name="connsiteX2999" fmla="*/ 6240875 w 11831868"/>
              <a:gd name="connsiteY2999" fmla="*/ 2794254 h 4557807"/>
              <a:gd name="connsiteX3000" fmla="*/ 6290215 w 11831868"/>
              <a:gd name="connsiteY3000" fmla="*/ 2795302 h 4557807"/>
              <a:gd name="connsiteX3001" fmla="*/ 6037707 w 11831868"/>
              <a:gd name="connsiteY3001" fmla="*/ 2761583 h 4557807"/>
              <a:gd name="connsiteX3002" fmla="*/ 6085332 w 11831868"/>
              <a:gd name="connsiteY3002" fmla="*/ 2764250 h 4557807"/>
              <a:gd name="connsiteX3003" fmla="*/ 6063996 w 11831868"/>
              <a:gd name="connsiteY3003" fmla="*/ 2765679 h 4557807"/>
              <a:gd name="connsiteX3004" fmla="*/ 6016371 w 11831868"/>
              <a:gd name="connsiteY3004" fmla="*/ 2763012 h 4557807"/>
              <a:gd name="connsiteX3005" fmla="*/ 6037898 w 11831868"/>
              <a:gd name="connsiteY3005" fmla="*/ 2761393 h 4557807"/>
              <a:gd name="connsiteX3006" fmla="*/ 6391847 w 11831868"/>
              <a:gd name="connsiteY3006" fmla="*/ 2811209 h 4557807"/>
              <a:gd name="connsiteX3007" fmla="*/ 6368891 w 11831868"/>
              <a:gd name="connsiteY3007" fmla="*/ 2814542 h 4557807"/>
              <a:gd name="connsiteX3008" fmla="*/ 6318694 w 11831868"/>
              <a:gd name="connsiteY3008" fmla="*/ 2814542 h 4557807"/>
              <a:gd name="connsiteX3009" fmla="*/ 6341459 w 11831868"/>
              <a:gd name="connsiteY3009" fmla="*/ 2810637 h 4557807"/>
              <a:gd name="connsiteX3010" fmla="*/ 6392037 w 11831868"/>
              <a:gd name="connsiteY3010" fmla="*/ 2811018 h 4557807"/>
              <a:gd name="connsiteX3011" fmla="*/ 6407467 w 11831868"/>
              <a:gd name="connsiteY3011" fmla="*/ 2777490 h 4557807"/>
              <a:gd name="connsiteX3012" fmla="*/ 6455092 w 11831868"/>
              <a:gd name="connsiteY3012" fmla="*/ 2779014 h 4557807"/>
              <a:gd name="connsiteX3013" fmla="*/ 6433566 w 11831868"/>
              <a:gd name="connsiteY3013" fmla="*/ 2780443 h 4557807"/>
              <a:gd name="connsiteX3014" fmla="*/ 6385941 w 11831868"/>
              <a:gd name="connsiteY3014" fmla="*/ 2778919 h 4557807"/>
              <a:gd name="connsiteX3015" fmla="*/ 6407658 w 11831868"/>
              <a:gd name="connsiteY3015" fmla="*/ 2777300 h 4557807"/>
              <a:gd name="connsiteX3016" fmla="*/ 6556820 w 11831868"/>
              <a:gd name="connsiteY3016" fmla="*/ 2789396 h 4557807"/>
              <a:gd name="connsiteX3017" fmla="*/ 6535293 w 11831868"/>
              <a:gd name="connsiteY3017" fmla="*/ 2791873 h 4557807"/>
              <a:gd name="connsiteX3018" fmla="*/ 6487097 w 11831868"/>
              <a:gd name="connsiteY3018" fmla="*/ 2791015 h 4557807"/>
              <a:gd name="connsiteX3019" fmla="*/ 6508909 w 11831868"/>
              <a:gd name="connsiteY3019" fmla="*/ 2789015 h 4557807"/>
              <a:gd name="connsiteX3020" fmla="*/ 6557010 w 11831868"/>
              <a:gd name="connsiteY3020" fmla="*/ 2789206 h 4557807"/>
              <a:gd name="connsiteX3021" fmla="*/ 6492716 w 11831868"/>
              <a:gd name="connsiteY3021" fmla="*/ 2826068 h 4557807"/>
              <a:gd name="connsiteX3022" fmla="*/ 6469475 w 11831868"/>
              <a:gd name="connsiteY3022" fmla="*/ 2830544 h 4557807"/>
              <a:gd name="connsiteX3023" fmla="*/ 6418040 w 11831868"/>
              <a:gd name="connsiteY3023" fmla="*/ 2830544 h 4557807"/>
              <a:gd name="connsiteX3024" fmla="*/ 6441472 w 11831868"/>
              <a:gd name="connsiteY3024" fmla="*/ 2825973 h 4557807"/>
              <a:gd name="connsiteX3025" fmla="*/ 6492907 w 11831868"/>
              <a:gd name="connsiteY3025" fmla="*/ 2825877 h 4557807"/>
              <a:gd name="connsiteX3026" fmla="*/ 6353937 w 11831868"/>
              <a:gd name="connsiteY3026" fmla="*/ 2776728 h 4557807"/>
              <a:gd name="connsiteX3027" fmla="*/ 6312123 w 11831868"/>
              <a:gd name="connsiteY3027" fmla="*/ 2773394 h 4557807"/>
              <a:gd name="connsiteX3028" fmla="*/ 6294596 w 11831868"/>
              <a:gd name="connsiteY3028" fmla="*/ 2770156 h 4557807"/>
              <a:gd name="connsiteX3029" fmla="*/ 6336602 w 11831868"/>
              <a:gd name="connsiteY3029" fmla="*/ 2773490 h 4557807"/>
              <a:gd name="connsiteX3030" fmla="*/ 6354128 w 11831868"/>
              <a:gd name="connsiteY3030" fmla="*/ 2776538 h 4557807"/>
              <a:gd name="connsiteX3031" fmla="*/ 6227159 w 11831868"/>
              <a:gd name="connsiteY3031" fmla="*/ 2773394 h 4557807"/>
              <a:gd name="connsiteX3032" fmla="*/ 6244209 w 11831868"/>
              <a:gd name="connsiteY3032" fmla="*/ 2777300 h 4557807"/>
              <a:gd name="connsiteX3033" fmla="*/ 6202966 w 11831868"/>
              <a:gd name="connsiteY3033" fmla="*/ 2773775 h 4557807"/>
              <a:gd name="connsiteX3034" fmla="*/ 6185916 w 11831868"/>
              <a:gd name="connsiteY3034" fmla="*/ 2769965 h 4557807"/>
              <a:gd name="connsiteX3035" fmla="*/ 6227350 w 11831868"/>
              <a:gd name="connsiteY3035" fmla="*/ 2773204 h 4557807"/>
              <a:gd name="connsiteX3036" fmla="*/ 5537359 w 11831868"/>
              <a:gd name="connsiteY3036" fmla="*/ 2731961 h 4557807"/>
              <a:gd name="connsiteX3037" fmla="*/ 5498401 w 11831868"/>
              <a:gd name="connsiteY3037" fmla="*/ 2726912 h 4557807"/>
              <a:gd name="connsiteX3038" fmla="*/ 5482876 w 11831868"/>
              <a:gd name="connsiteY3038" fmla="*/ 2721578 h 4557807"/>
              <a:gd name="connsiteX3039" fmla="*/ 5522119 w 11831868"/>
              <a:gd name="connsiteY3039" fmla="*/ 2727103 h 4557807"/>
              <a:gd name="connsiteX3040" fmla="*/ 5537550 w 11831868"/>
              <a:gd name="connsiteY3040" fmla="*/ 2731770 h 4557807"/>
              <a:gd name="connsiteX3041" fmla="*/ 6305360 w 11831868"/>
              <a:gd name="connsiteY3041" fmla="*/ 2766155 h 4557807"/>
              <a:gd name="connsiteX3042" fmla="*/ 6352127 w 11831868"/>
              <a:gd name="connsiteY3042" fmla="*/ 2768441 h 4557807"/>
              <a:gd name="connsiteX3043" fmla="*/ 6331363 w 11831868"/>
              <a:gd name="connsiteY3043" fmla="*/ 2769203 h 4557807"/>
              <a:gd name="connsiteX3044" fmla="*/ 6284691 w 11831868"/>
              <a:gd name="connsiteY3044" fmla="*/ 2767394 h 4557807"/>
              <a:gd name="connsiteX3045" fmla="*/ 6305550 w 11831868"/>
              <a:gd name="connsiteY3045" fmla="*/ 2765965 h 4557807"/>
              <a:gd name="connsiteX3046" fmla="*/ 5044250 w 11831868"/>
              <a:gd name="connsiteY3046" fmla="*/ 2669286 h 4557807"/>
              <a:gd name="connsiteX3047" fmla="*/ 5058823 w 11831868"/>
              <a:gd name="connsiteY3047" fmla="*/ 2674811 h 4557807"/>
              <a:gd name="connsiteX3048" fmla="*/ 5020723 w 11831868"/>
              <a:gd name="connsiteY3048" fmla="*/ 2668905 h 4557807"/>
              <a:gd name="connsiteX3049" fmla="*/ 5006150 w 11831868"/>
              <a:gd name="connsiteY3049" fmla="*/ 2663381 h 4557807"/>
              <a:gd name="connsiteX3050" fmla="*/ 5044250 w 11831868"/>
              <a:gd name="connsiteY3050" fmla="*/ 2669286 h 4557807"/>
              <a:gd name="connsiteX3051" fmla="*/ 5137118 w 11831868"/>
              <a:gd name="connsiteY3051" fmla="*/ 2913697 h 4557807"/>
              <a:gd name="connsiteX3052" fmla="*/ 5079968 w 11831868"/>
              <a:gd name="connsiteY3052" fmla="*/ 2909887 h 4557807"/>
              <a:gd name="connsiteX3053" fmla="*/ 5105305 w 11831868"/>
              <a:gd name="connsiteY3053" fmla="*/ 2901125 h 4557807"/>
              <a:gd name="connsiteX3054" fmla="*/ 5162455 w 11831868"/>
              <a:gd name="connsiteY3054" fmla="*/ 2904935 h 4557807"/>
              <a:gd name="connsiteX3055" fmla="*/ 5137118 w 11831868"/>
              <a:gd name="connsiteY3055" fmla="*/ 2913507 h 4557807"/>
              <a:gd name="connsiteX3056" fmla="*/ 5205222 w 11831868"/>
              <a:gd name="connsiteY3056" fmla="*/ 2790539 h 4557807"/>
              <a:gd name="connsiteX3057" fmla="*/ 5170646 w 11831868"/>
              <a:gd name="connsiteY3057" fmla="*/ 2785015 h 4557807"/>
              <a:gd name="connsiteX3058" fmla="*/ 5158740 w 11831868"/>
              <a:gd name="connsiteY3058" fmla="*/ 2779014 h 4557807"/>
              <a:gd name="connsiteX3059" fmla="*/ 5193316 w 11831868"/>
              <a:gd name="connsiteY3059" fmla="*/ 2784444 h 4557807"/>
              <a:gd name="connsiteX3060" fmla="*/ 5205222 w 11831868"/>
              <a:gd name="connsiteY3060" fmla="*/ 2790539 h 4557807"/>
              <a:gd name="connsiteX3061" fmla="*/ 5039773 w 11831868"/>
              <a:gd name="connsiteY3061" fmla="*/ 2782157 h 4557807"/>
              <a:gd name="connsiteX3062" fmla="*/ 5040821 w 11831868"/>
              <a:gd name="connsiteY3062" fmla="*/ 2782157 h 4557807"/>
              <a:gd name="connsiteX3063" fmla="*/ 5067681 w 11831868"/>
              <a:gd name="connsiteY3063" fmla="*/ 2778728 h 4557807"/>
              <a:gd name="connsiteX3064" fmla="*/ 5120736 w 11831868"/>
              <a:gd name="connsiteY3064" fmla="*/ 2783491 h 4557807"/>
              <a:gd name="connsiteX3065" fmla="*/ 5096828 w 11831868"/>
              <a:gd name="connsiteY3065" fmla="*/ 2789206 h 4557807"/>
              <a:gd name="connsiteX3066" fmla="*/ 5078540 w 11831868"/>
              <a:gd name="connsiteY3066" fmla="*/ 2789206 h 4557807"/>
              <a:gd name="connsiteX3067" fmla="*/ 5084065 w 11831868"/>
              <a:gd name="connsiteY3067" fmla="*/ 2793397 h 4557807"/>
              <a:gd name="connsiteX3068" fmla="*/ 5050441 w 11831868"/>
              <a:gd name="connsiteY3068" fmla="*/ 2788254 h 4557807"/>
              <a:gd name="connsiteX3069" fmla="*/ 5039582 w 11831868"/>
              <a:gd name="connsiteY3069" fmla="*/ 2782157 h 4557807"/>
              <a:gd name="connsiteX3070" fmla="*/ 5030248 w 11831868"/>
              <a:gd name="connsiteY3070" fmla="*/ 2717673 h 4557807"/>
              <a:gd name="connsiteX3071" fmla="*/ 5066348 w 11831868"/>
              <a:gd name="connsiteY3071" fmla="*/ 2723293 h 4557807"/>
              <a:gd name="connsiteX3072" fmla="*/ 5079587 w 11831868"/>
              <a:gd name="connsiteY3072" fmla="*/ 2729675 h 4557807"/>
              <a:gd name="connsiteX3073" fmla="*/ 5043011 w 11831868"/>
              <a:gd name="connsiteY3073" fmla="*/ 2723483 h 4557807"/>
              <a:gd name="connsiteX3074" fmla="*/ 5030057 w 11831868"/>
              <a:gd name="connsiteY3074" fmla="*/ 2717673 h 4557807"/>
              <a:gd name="connsiteX3075" fmla="*/ 5195126 w 11831868"/>
              <a:gd name="connsiteY3075" fmla="*/ 2728817 h 4557807"/>
              <a:gd name="connsiteX3076" fmla="*/ 5162264 w 11831868"/>
              <a:gd name="connsiteY3076" fmla="*/ 2724055 h 4557807"/>
              <a:gd name="connsiteX3077" fmla="*/ 5160074 w 11831868"/>
              <a:gd name="connsiteY3077" fmla="*/ 2724055 h 4557807"/>
              <a:gd name="connsiteX3078" fmla="*/ 5109496 w 11831868"/>
              <a:gd name="connsiteY3078" fmla="*/ 2718245 h 4557807"/>
              <a:gd name="connsiteX3079" fmla="*/ 5132261 w 11831868"/>
              <a:gd name="connsiteY3079" fmla="*/ 2715482 h 4557807"/>
              <a:gd name="connsiteX3080" fmla="*/ 5182553 w 11831868"/>
              <a:gd name="connsiteY3080" fmla="*/ 2720816 h 4557807"/>
              <a:gd name="connsiteX3081" fmla="*/ 5182553 w 11831868"/>
              <a:gd name="connsiteY3081" fmla="*/ 2723388 h 4557807"/>
              <a:gd name="connsiteX3082" fmla="*/ 5194935 w 11831868"/>
              <a:gd name="connsiteY3082" fmla="*/ 2728817 h 4557807"/>
              <a:gd name="connsiteX3083" fmla="*/ 5261801 w 11831868"/>
              <a:gd name="connsiteY3083" fmla="*/ 2755487 h 4557807"/>
              <a:gd name="connsiteX3084" fmla="*/ 5210937 w 11831868"/>
              <a:gd name="connsiteY3084" fmla="*/ 2750820 h 4557807"/>
              <a:gd name="connsiteX3085" fmla="*/ 5233702 w 11831868"/>
              <a:gd name="connsiteY3085" fmla="*/ 2746915 h 4557807"/>
              <a:gd name="connsiteX3086" fmla="*/ 5284756 w 11831868"/>
              <a:gd name="connsiteY3086" fmla="*/ 2751582 h 4557807"/>
              <a:gd name="connsiteX3087" fmla="*/ 5261801 w 11831868"/>
              <a:gd name="connsiteY3087" fmla="*/ 2755487 h 4557807"/>
              <a:gd name="connsiteX3088" fmla="*/ 5461826 w 11831868"/>
              <a:gd name="connsiteY3088" fmla="*/ 2694146 h 4557807"/>
              <a:gd name="connsiteX3089" fmla="*/ 5507927 w 11831868"/>
              <a:gd name="connsiteY3089" fmla="*/ 2698719 h 4557807"/>
              <a:gd name="connsiteX3090" fmla="*/ 5487639 w 11831868"/>
              <a:gd name="connsiteY3090" fmla="*/ 2698719 h 4557807"/>
              <a:gd name="connsiteX3091" fmla="*/ 5441252 w 11831868"/>
              <a:gd name="connsiteY3091" fmla="*/ 2694146 h 4557807"/>
              <a:gd name="connsiteX3092" fmla="*/ 5461730 w 11831868"/>
              <a:gd name="connsiteY3092" fmla="*/ 2694146 h 4557807"/>
              <a:gd name="connsiteX3093" fmla="*/ 5033772 w 11831868"/>
              <a:gd name="connsiteY3093" fmla="*/ 2873121 h 4557807"/>
              <a:gd name="connsiteX3094" fmla="*/ 4978241 w 11831868"/>
              <a:gd name="connsiteY3094" fmla="*/ 2869026 h 4557807"/>
              <a:gd name="connsiteX3095" fmla="*/ 5002816 w 11831868"/>
              <a:gd name="connsiteY3095" fmla="*/ 2860929 h 4557807"/>
              <a:gd name="connsiteX3096" fmla="*/ 5058632 w 11831868"/>
              <a:gd name="connsiteY3096" fmla="*/ 2865596 h 4557807"/>
              <a:gd name="connsiteX3097" fmla="*/ 5033772 w 11831868"/>
              <a:gd name="connsiteY3097" fmla="*/ 2873121 h 4557807"/>
              <a:gd name="connsiteX3098" fmla="*/ 5239798 w 11831868"/>
              <a:gd name="connsiteY3098" fmla="*/ 2951703 h 4557807"/>
              <a:gd name="connsiteX3099" fmla="*/ 5182648 w 11831868"/>
              <a:gd name="connsiteY3099" fmla="*/ 2949035 h 4557807"/>
              <a:gd name="connsiteX3100" fmla="*/ 5207890 w 11831868"/>
              <a:gd name="connsiteY3100" fmla="*/ 2939510 h 4557807"/>
              <a:gd name="connsiteX3101" fmla="*/ 5265040 w 11831868"/>
              <a:gd name="connsiteY3101" fmla="*/ 2942178 h 4557807"/>
              <a:gd name="connsiteX3102" fmla="*/ 5239989 w 11831868"/>
              <a:gd name="connsiteY3102" fmla="*/ 2951703 h 4557807"/>
              <a:gd name="connsiteX3103" fmla="*/ 5168741 w 11831868"/>
              <a:gd name="connsiteY3103" fmla="*/ 2815114 h 4557807"/>
              <a:gd name="connsiteX3104" fmla="*/ 5222843 w 11831868"/>
              <a:gd name="connsiteY3104" fmla="*/ 2819590 h 4557807"/>
              <a:gd name="connsiteX3105" fmla="*/ 5198459 w 11831868"/>
              <a:gd name="connsiteY3105" fmla="*/ 2825401 h 4557807"/>
              <a:gd name="connsiteX3106" fmla="*/ 5144548 w 11831868"/>
              <a:gd name="connsiteY3106" fmla="*/ 2821496 h 4557807"/>
              <a:gd name="connsiteX3107" fmla="*/ 5168932 w 11831868"/>
              <a:gd name="connsiteY3107" fmla="*/ 2815114 h 4557807"/>
              <a:gd name="connsiteX3108" fmla="*/ 5301139 w 11831868"/>
              <a:gd name="connsiteY3108" fmla="*/ 2861501 h 4557807"/>
              <a:gd name="connsiteX3109" fmla="*/ 5245513 w 11831868"/>
              <a:gd name="connsiteY3109" fmla="*/ 2857976 h 4557807"/>
              <a:gd name="connsiteX3110" fmla="*/ 5270278 w 11831868"/>
              <a:gd name="connsiteY3110" fmla="*/ 2850928 h 4557807"/>
              <a:gd name="connsiteX3111" fmla="*/ 5325999 w 11831868"/>
              <a:gd name="connsiteY3111" fmla="*/ 2854548 h 4557807"/>
              <a:gd name="connsiteX3112" fmla="*/ 5301330 w 11831868"/>
              <a:gd name="connsiteY3112" fmla="*/ 2861501 h 4557807"/>
              <a:gd name="connsiteX3113" fmla="*/ 5345430 w 11831868"/>
              <a:gd name="connsiteY3113" fmla="*/ 2704719 h 4557807"/>
              <a:gd name="connsiteX3114" fmla="*/ 5324094 w 11831868"/>
              <a:gd name="connsiteY3114" fmla="*/ 2706148 h 4557807"/>
              <a:gd name="connsiteX3115" fmla="*/ 5276469 w 11831868"/>
              <a:gd name="connsiteY3115" fmla="*/ 2700909 h 4557807"/>
              <a:gd name="connsiteX3116" fmla="*/ 5297805 w 11831868"/>
              <a:gd name="connsiteY3116" fmla="*/ 2699480 h 4557807"/>
              <a:gd name="connsiteX3117" fmla="*/ 5345621 w 11831868"/>
              <a:gd name="connsiteY3117" fmla="*/ 2704719 h 4557807"/>
              <a:gd name="connsiteX3118" fmla="*/ 5375625 w 11831868"/>
              <a:gd name="connsiteY3118" fmla="*/ 2684145 h 4557807"/>
              <a:gd name="connsiteX3119" fmla="*/ 5392007 w 11831868"/>
              <a:gd name="connsiteY3119" fmla="*/ 2688717 h 4557807"/>
              <a:gd name="connsiteX3120" fmla="*/ 5351812 w 11831868"/>
              <a:gd name="connsiteY3120" fmla="*/ 2682812 h 4557807"/>
              <a:gd name="connsiteX3121" fmla="*/ 5335239 w 11831868"/>
              <a:gd name="connsiteY3121" fmla="*/ 2678335 h 4557807"/>
              <a:gd name="connsiteX3122" fmla="*/ 5375815 w 11831868"/>
              <a:gd name="connsiteY3122" fmla="*/ 2684145 h 4557807"/>
              <a:gd name="connsiteX3123" fmla="*/ 5295614 w 11831868"/>
              <a:gd name="connsiteY3123" fmla="*/ 2723674 h 4557807"/>
              <a:gd name="connsiteX3124" fmla="*/ 5309711 w 11831868"/>
              <a:gd name="connsiteY3124" fmla="*/ 2729294 h 4557807"/>
              <a:gd name="connsiteX3125" fmla="*/ 5272278 w 11831868"/>
              <a:gd name="connsiteY3125" fmla="*/ 2723388 h 4557807"/>
              <a:gd name="connsiteX3126" fmla="*/ 5258467 w 11831868"/>
              <a:gd name="connsiteY3126" fmla="*/ 2718245 h 4557807"/>
              <a:gd name="connsiteX3127" fmla="*/ 5295805 w 11831868"/>
              <a:gd name="connsiteY3127" fmla="*/ 2723674 h 4557807"/>
              <a:gd name="connsiteX3128" fmla="*/ 5415153 w 11831868"/>
              <a:gd name="connsiteY3128" fmla="*/ 2726245 h 4557807"/>
              <a:gd name="connsiteX3129" fmla="*/ 5448681 w 11831868"/>
              <a:gd name="connsiteY3129" fmla="*/ 2729865 h 4557807"/>
              <a:gd name="connsiteX3130" fmla="*/ 5426774 w 11831868"/>
              <a:gd name="connsiteY3130" fmla="*/ 2732532 h 4557807"/>
              <a:gd name="connsiteX3131" fmla="*/ 5377434 w 11831868"/>
              <a:gd name="connsiteY3131" fmla="*/ 2727579 h 4557807"/>
              <a:gd name="connsiteX3132" fmla="*/ 5386959 w 11831868"/>
              <a:gd name="connsiteY3132" fmla="*/ 2725007 h 4557807"/>
              <a:gd name="connsiteX3133" fmla="*/ 5385245 w 11831868"/>
              <a:gd name="connsiteY3133" fmla="*/ 2725007 h 4557807"/>
              <a:gd name="connsiteX3134" fmla="*/ 5370195 w 11831868"/>
              <a:gd name="connsiteY3134" fmla="*/ 2719578 h 4557807"/>
              <a:gd name="connsiteX3135" fmla="*/ 5408962 w 11831868"/>
              <a:gd name="connsiteY3135" fmla="*/ 2725198 h 4557807"/>
              <a:gd name="connsiteX3136" fmla="*/ 5265896 w 11831868"/>
              <a:gd name="connsiteY3136" fmla="*/ 2678621 h 4557807"/>
              <a:gd name="connsiteX3137" fmla="*/ 5281708 w 11831868"/>
              <a:gd name="connsiteY3137" fmla="*/ 2683288 h 4557807"/>
              <a:gd name="connsiteX3138" fmla="*/ 5242085 w 11831868"/>
              <a:gd name="connsiteY3138" fmla="*/ 2677287 h 4557807"/>
              <a:gd name="connsiteX3139" fmla="*/ 5226273 w 11831868"/>
              <a:gd name="connsiteY3139" fmla="*/ 2672620 h 4557807"/>
              <a:gd name="connsiteX3140" fmla="*/ 5266087 w 11831868"/>
              <a:gd name="connsiteY3140" fmla="*/ 2678240 h 4557807"/>
              <a:gd name="connsiteX3141" fmla="*/ 5092256 w 11831868"/>
              <a:gd name="connsiteY3141" fmla="*/ 2650046 h 4557807"/>
              <a:gd name="connsiteX3142" fmla="*/ 5139119 w 11831868"/>
              <a:gd name="connsiteY3142" fmla="*/ 2656047 h 4557807"/>
              <a:gd name="connsiteX3143" fmla="*/ 5118354 w 11831868"/>
              <a:gd name="connsiteY3143" fmla="*/ 2656046 h 4557807"/>
              <a:gd name="connsiteX3144" fmla="*/ 5071491 w 11831868"/>
              <a:gd name="connsiteY3144" fmla="*/ 2649474 h 4557807"/>
              <a:gd name="connsiteX3145" fmla="*/ 5092446 w 11831868"/>
              <a:gd name="connsiteY3145" fmla="*/ 2649474 h 4557807"/>
              <a:gd name="connsiteX3146" fmla="*/ 5194745 w 11831868"/>
              <a:gd name="connsiteY3146" fmla="*/ 2674239 h 4557807"/>
              <a:gd name="connsiteX3147" fmla="*/ 5242370 w 11831868"/>
              <a:gd name="connsiteY3147" fmla="*/ 2680145 h 4557807"/>
              <a:gd name="connsiteX3148" fmla="*/ 5221415 w 11831868"/>
              <a:gd name="connsiteY3148" fmla="*/ 2680907 h 4557807"/>
              <a:gd name="connsiteX3149" fmla="*/ 5173790 w 11831868"/>
              <a:gd name="connsiteY3149" fmla="*/ 2675001 h 4557807"/>
              <a:gd name="connsiteX3150" fmla="*/ 5194935 w 11831868"/>
              <a:gd name="connsiteY3150" fmla="*/ 2673668 h 4557807"/>
              <a:gd name="connsiteX3151" fmla="*/ 5057394 w 11831868"/>
              <a:gd name="connsiteY3151" fmla="*/ 2693289 h 4557807"/>
              <a:gd name="connsiteX3152" fmla="*/ 5008340 w 11831868"/>
              <a:gd name="connsiteY3152" fmla="*/ 2687193 h 4557807"/>
              <a:gd name="connsiteX3153" fmla="*/ 5030533 w 11831868"/>
              <a:gd name="connsiteY3153" fmla="*/ 2685098 h 4557807"/>
              <a:gd name="connsiteX3154" fmla="*/ 5079206 w 11831868"/>
              <a:gd name="connsiteY3154" fmla="*/ 2690717 h 4557807"/>
              <a:gd name="connsiteX3155" fmla="*/ 5057585 w 11831868"/>
              <a:gd name="connsiteY3155" fmla="*/ 2692718 h 4557807"/>
              <a:gd name="connsiteX3156" fmla="*/ 5170932 w 11831868"/>
              <a:gd name="connsiteY3156" fmla="*/ 2678811 h 4557807"/>
              <a:gd name="connsiteX3157" fmla="*/ 5131880 w 11831868"/>
              <a:gd name="connsiteY3157" fmla="*/ 2672715 h 4557807"/>
              <a:gd name="connsiteX3158" fmla="*/ 5116354 w 11831868"/>
              <a:gd name="connsiteY3158" fmla="*/ 2667476 h 4557807"/>
              <a:gd name="connsiteX3159" fmla="*/ 5155597 w 11831868"/>
              <a:gd name="connsiteY3159" fmla="*/ 2673477 h 4557807"/>
              <a:gd name="connsiteX3160" fmla="*/ 5170932 w 11831868"/>
              <a:gd name="connsiteY3160" fmla="*/ 2678811 h 4557807"/>
              <a:gd name="connsiteX3161" fmla="*/ 8117777 w 11831868"/>
              <a:gd name="connsiteY3161" fmla="*/ 2859786 h 4557807"/>
              <a:gd name="connsiteX3162" fmla="*/ 8060627 w 11831868"/>
              <a:gd name="connsiteY3162" fmla="*/ 2867978 h 4557807"/>
              <a:gd name="connsiteX3163" fmla="*/ 8088249 w 11831868"/>
              <a:gd name="connsiteY3163" fmla="*/ 2859215 h 4557807"/>
              <a:gd name="connsiteX3164" fmla="*/ 8097774 w 11831868"/>
              <a:gd name="connsiteY3164" fmla="*/ 2857405 h 4557807"/>
              <a:gd name="connsiteX3165" fmla="*/ 8095488 w 11831868"/>
              <a:gd name="connsiteY3165" fmla="*/ 2850070 h 4557807"/>
              <a:gd name="connsiteX3166" fmla="*/ 8161116 w 11831868"/>
              <a:gd name="connsiteY3166" fmla="*/ 2839593 h 4557807"/>
              <a:gd name="connsiteX3167" fmla="*/ 8183690 w 11831868"/>
              <a:gd name="connsiteY3167" fmla="*/ 2847594 h 4557807"/>
              <a:gd name="connsiteX3168" fmla="*/ 8129588 w 11831868"/>
              <a:gd name="connsiteY3168" fmla="*/ 2857119 h 4557807"/>
              <a:gd name="connsiteX3169" fmla="*/ 8117777 w 11831868"/>
              <a:gd name="connsiteY3169" fmla="*/ 2859786 h 4557807"/>
              <a:gd name="connsiteX3170" fmla="*/ 8085963 w 11831868"/>
              <a:gd name="connsiteY3170" fmla="*/ 2886742 h 4557807"/>
              <a:gd name="connsiteX3171" fmla="*/ 8020907 w 11831868"/>
              <a:gd name="connsiteY3171" fmla="*/ 2897601 h 4557807"/>
              <a:gd name="connsiteX3172" fmla="*/ 7997666 w 11831868"/>
              <a:gd name="connsiteY3172" fmla="*/ 2891885 h 4557807"/>
              <a:gd name="connsiteX3173" fmla="*/ 8062818 w 11831868"/>
              <a:gd name="connsiteY3173" fmla="*/ 2880931 h 4557807"/>
              <a:gd name="connsiteX3174" fmla="*/ 8085963 w 11831868"/>
              <a:gd name="connsiteY3174" fmla="*/ 2886837 h 4557807"/>
              <a:gd name="connsiteX3175" fmla="*/ 7811072 w 11831868"/>
              <a:gd name="connsiteY3175" fmla="*/ 2916174 h 4557807"/>
              <a:gd name="connsiteX3176" fmla="*/ 7830122 w 11831868"/>
              <a:gd name="connsiteY3176" fmla="*/ 2909126 h 4557807"/>
              <a:gd name="connsiteX3177" fmla="*/ 7813643 w 11831868"/>
              <a:gd name="connsiteY3177" fmla="*/ 2910650 h 4557807"/>
              <a:gd name="connsiteX3178" fmla="*/ 7791546 w 11831868"/>
              <a:gd name="connsiteY3178" fmla="*/ 2903601 h 4557807"/>
              <a:gd name="connsiteX3179" fmla="*/ 7802023 w 11831868"/>
              <a:gd name="connsiteY3179" fmla="*/ 2900077 h 4557807"/>
              <a:gd name="connsiteX3180" fmla="*/ 7779258 w 11831868"/>
              <a:gd name="connsiteY3180" fmla="*/ 2905221 h 4557807"/>
              <a:gd name="connsiteX3181" fmla="*/ 7722108 w 11831868"/>
              <a:gd name="connsiteY3181" fmla="*/ 2912840 h 4557807"/>
              <a:gd name="connsiteX3182" fmla="*/ 7749159 w 11831868"/>
              <a:gd name="connsiteY3182" fmla="*/ 2903315 h 4557807"/>
              <a:gd name="connsiteX3183" fmla="*/ 7806309 w 11831868"/>
              <a:gd name="connsiteY3183" fmla="*/ 2896267 h 4557807"/>
              <a:gd name="connsiteX3184" fmla="*/ 7803642 w 11831868"/>
              <a:gd name="connsiteY3184" fmla="*/ 2899220 h 4557807"/>
              <a:gd name="connsiteX3185" fmla="*/ 7857553 w 11831868"/>
              <a:gd name="connsiteY3185" fmla="*/ 2891028 h 4557807"/>
              <a:gd name="connsiteX3186" fmla="*/ 7879747 w 11831868"/>
              <a:gd name="connsiteY3186" fmla="*/ 2898077 h 4557807"/>
              <a:gd name="connsiteX3187" fmla="*/ 7866888 w 11831868"/>
              <a:gd name="connsiteY3187" fmla="*/ 2902268 h 4557807"/>
              <a:gd name="connsiteX3188" fmla="*/ 7896511 w 11831868"/>
              <a:gd name="connsiteY3188" fmla="*/ 2899315 h 4557807"/>
              <a:gd name="connsiteX3189" fmla="*/ 7869079 w 11831868"/>
              <a:gd name="connsiteY3189" fmla="*/ 2907983 h 4557807"/>
              <a:gd name="connsiteX3190" fmla="*/ 7811071 w 11831868"/>
              <a:gd name="connsiteY3190" fmla="*/ 2916269 h 4557807"/>
              <a:gd name="connsiteX3191" fmla="*/ 8872347 w 11831868"/>
              <a:gd name="connsiteY3191" fmla="*/ 2807303 h 4557807"/>
              <a:gd name="connsiteX3192" fmla="*/ 8813102 w 11831868"/>
              <a:gd name="connsiteY3192" fmla="*/ 2812637 h 4557807"/>
              <a:gd name="connsiteX3193" fmla="*/ 8788908 w 11831868"/>
              <a:gd name="connsiteY3193" fmla="*/ 2807018 h 4557807"/>
              <a:gd name="connsiteX3194" fmla="*/ 8848153 w 11831868"/>
              <a:gd name="connsiteY3194" fmla="*/ 2801779 h 4557807"/>
              <a:gd name="connsiteX3195" fmla="*/ 8872347 w 11831868"/>
              <a:gd name="connsiteY3195" fmla="*/ 2807303 h 4557807"/>
              <a:gd name="connsiteX3196" fmla="*/ 7797451 w 11831868"/>
              <a:gd name="connsiteY3196" fmla="*/ 2855976 h 4557807"/>
              <a:gd name="connsiteX3197" fmla="*/ 7823835 w 11831868"/>
              <a:gd name="connsiteY3197" fmla="*/ 2848071 h 4557807"/>
              <a:gd name="connsiteX3198" fmla="*/ 7878508 w 11831868"/>
              <a:gd name="connsiteY3198" fmla="*/ 2841022 h 4557807"/>
              <a:gd name="connsiteX3199" fmla="*/ 7852315 w 11831868"/>
              <a:gd name="connsiteY3199" fmla="*/ 2849499 h 4557807"/>
              <a:gd name="connsiteX3200" fmla="*/ 7797451 w 11831868"/>
              <a:gd name="connsiteY3200" fmla="*/ 2855976 h 4557807"/>
              <a:gd name="connsiteX3201" fmla="*/ 7382637 w 11831868"/>
              <a:gd name="connsiteY3201" fmla="*/ 2879598 h 4557807"/>
              <a:gd name="connsiteX3202" fmla="*/ 7437977 w 11831868"/>
              <a:gd name="connsiteY3202" fmla="*/ 2874074 h 4557807"/>
              <a:gd name="connsiteX3203" fmla="*/ 7411879 w 11831868"/>
              <a:gd name="connsiteY3203" fmla="*/ 2881884 h 4557807"/>
              <a:gd name="connsiteX3204" fmla="*/ 7356729 w 11831868"/>
              <a:gd name="connsiteY3204" fmla="*/ 2887409 h 4557807"/>
              <a:gd name="connsiteX3205" fmla="*/ 7382637 w 11831868"/>
              <a:gd name="connsiteY3205" fmla="*/ 2879598 h 4557807"/>
              <a:gd name="connsiteX3206" fmla="*/ 8204645 w 11831868"/>
              <a:gd name="connsiteY3206" fmla="*/ 2690622 h 4557807"/>
              <a:gd name="connsiteX3207" fmla="*/ 8269224 w 11831868"/>
              <a:gd name="connsiteY3207" fmla="*/ 2681097 h 4557807"/>
              <a:gd name="connsiteX3208" fmla="*/ 8287607 w 11831868"/>
              <a:gd name="connsiteY3208" fmla="*/ 2697099 h 4557807"/>
              <a:gd name="connsiteX3209" fmla="*/ 8223028 w 11831868"/>
              <a:gd name="connsiteY3209" fmla="*/ 2706625 h 4557807"/>
              <a:gd name="connsiteX3210" fmla="*/ 8204645 w 11831868"/>
              <a:gd name="connsiteY3210" fmla="*/ 2690622 h 4557807"/>
              <a:gd name="connsiteX3211" fmla="*/ 8357045 w 11831868"/>
              <a:gd name="connsiteY3211" fmla="*/ 2747201 h 4557807"/>
              <a:gd name="connsiteX3212" fmla="*/ 8378286 w 11831868"/>
              <a:gd name="connsiteY3212" fmla="*/ 2759869 h 4557807"/>
              <a:gd name="connsiteX3213" fmla="*/ 8313134 w 11831868"/>
              <a:gd name="connsiteY3213" fmla="*/ 2769394 h 4557807"/>
              <a:gd name="connsiteX3214" fmla="*/ 8291989 w 11831868"/>
              <a:gd name="connsiteY3214" fmla="*/ 2756726 h 4557807"/>
              <a:gd name="connsiteX3215" fmla="*/ 8357235 w 11831868"/>
              <a:gd name="connsiteY3215" fmla="*/ 2747201 h 4557807"/>
              <a:gd name="connsiteX3216" fmla="*/ 7342632 w 11831868"/>
              <a:gd name="connsiteY3216" fmla="*/ 2941892 h 4557807"/>
              <a:gd name="connsiteX3217" fmla="*/ 7285482 w 11831868"/>
              <a:gd name="connsiteY3217" fmla="*/ 2947797 h 4557807"/>
              <a:gd name="connsiteX3218" fmla="*/ 7311866 w 11831868"/>
              <a:gd name="connsiteY3218" fmla="*/ 2939320 h 4557807"/>
              <a:gd name="connsiteX3219" fmla="*/ 7369016 w 11831868"/>
              <a:gd name="connsiteY3219" fmla="*/ 2932938 h 4557807"/>
              <a:gd name="connsiteX3220" fmla="*/ 7342632 w 11831868"/>
              <a:gd name="connsiteY3220" fmla="*/ 2941892 h 4557807"/>
              <a:gd name="connsiteX3221" fmla="*/ 8230933 w 11831868"/>
              <a:gd name="connsiteY3221" fmla="*/ 2872645 h 4557807"/>
              <a:gd name="connsiteX3222" fmla="*/ 8259508 w 11831868"/>
              <a:gd name="connsiteY3222" fmla="*/ 2863691 h 4557807"/>
              <a:gd name="connsiteX3223" fmla="*/ 8318278 w 11831868"/>
              <a:gd name="connsiteY3223" fmla="*/ 2855214 h 4557807"/>
              <a:gd name="connsiteX3224" fmla="*/ 8289703 w 11831868"/>
              <a:gd name="connsiteY3224" fmla="*/ 2864168 h 4557807"/>
              <a:gd name="connsiteX3225" fmla="*/ 8230934 w 11831868"/>
              <a:gd name="connsiteY3225" fmla="*/ 2872645 h 4557807"/>
              <a:gd name="connsiteX3226" fmla="*/ 8292465 w 11831868"/>
              <a:gd name="connsiteY3226" fmla="*/ 2874931 h 4557807"/>
              <a:gd name="connsiteX3227" fmla="*/ 8228076 w 11831868"/>
              <a:gd name="connsiteY3227" fmla="*/ 2884456 h 4557807"/>
              <a:gd name="connsiteX3228" fmla="*/ 8203692 w 11831868"/>
              <a:gd name="connsiteY3228" fmla="*/ 2879979 h 4557807"/>
              <a:gd name="connsiteX3229" fmla="*/ 8268272 w 11831868"/>
              <a:gd name="connsiteY3229" fmla="*/ 2870454 h 4557807"/>
              <a:gd name="connsiteX3230" fmla="*/ 8292465 w 11831868"/>
              <a:gd name="connsiteY3230" fmla="*/ 2874931 h 4557807"/>
              <a:gd name="connsiteX3231" fmla="*/ 8174165 w 11831868"/>
              <a:gd name="connsiteY3231" fmla="*/ 2861691 h 4557807"/>
              <a:gd name="connsiteX3232" fmla="*/ 8232362 w 11831868"/>
              <a:gd name="connsiteY3232" fmla="*/ 2853405 h 4557807"/>
              <a:gd name="connsiteX3233" fmla="*/ 8203787 w 11831868"/>
              <a:gd name="connsiteY3233" fmla="*/ 2862167 h 4557807"/>
              <a:gd name="connsiteX3234" fmla="*/ 8145780 w 11831868"/>
              <a:gd name="connsiteY3234" fmla="*/ 2870454 h 4557807"/>
              <a:gd name="connsiteX3235" fmla="*/ 8174165 w 11831868"/>
              <a:gd name="connsiteY3235" fmla="*/ 2861691 h 4557807"/>
              <a:gd name="connsiteX3236" fmla="*/ 7541515 w 11831868"/>
              <a:gd name="connsiteY3236" fmla="*/ 2901887 h 4557807"/>
              <a:gd name="connsiteX3237" fmla="*/ 7567708 w 11831868"/>
              <a:gd name="connsiteY3237" fmla="*/ 2893504 h 4557807"/>
              <a:gd name="connsiteX3238" fmla="*/ 7623525 w 11831868"/>
              <a:gd name="connsiteY3238" fmla="*/ 2887313 h 4557807"/>
              <a:gd name="connsiteX3239" fmla="*/ 7597426 w 11831868"/>
              <a:gd name="connsiteY3239" fmla="*/ 2895696 h 4557807"/>
              <a:gd name="connsiteX3240" fmla="*/ 7541515 w 11831868"/>
              <a:gd name="connsiteY3240" fmla="*/ 2901887 h 4557807"/>
              <a:gd name="connsiteX3241" fmla="*/ 7616571 w 11831868"/>
              <a:gd name="connsiteY3241" fmla="*/ 2845499 h 4557807"/>
              <a:gd name="connsiteX3242" fmla="*/ 7642099 w 11831868"/>
              <a:gd name="connsiteY3242" fmla="*/ 2837879 h 4557807"/>
              <a:gd name="connsiteX3243" fmla="*/ 7696677 w 11831868"/>
              <a:gd name="connsiteY3243" fmla="*/ 2832449 h 4557807"/>
              <a:gd name="connsiteX3244" fmla="*/ 7670768 w 11831868"/>
              <a:gd name="connsiteY3244" fmla="*/ 2839689 h 4557807"/>
              <a:gd name="connsiteX3245" fmla="*/ 7616571 w 11831868"/>
              <a:gd name="connsiteY3245" fmla="*/ 2845499 h 4557807"/>
              <a:gd name="connsiteX3246" fmla="*/ 7781449 w 11831868"/>
              <a:gd name="connsiteY3246" fmla="*/ 2859786 h 4557807"/>
              <a:gd name="connsiteX3247" fmla="*/ 7714107 w 11831868"/>
              <a:gd name="connsiteY3247" fmla="*/ 2872740 h 4557807"/>
              <a:gd name="connsiteX3248" fmla="*/ 7693629 w 11831868"/>
              <a:gd name="connsiteY3248" fmla="*/ 2862072 h 4557807"/>
              <a:gd name="connsiteX3249" fmla="*/ 7760304 w 11831868"/>
              <a:gd name="connsiteY3249" fmla="*/ 2848547 h 4557807"/>
              <a:gd name="connsiteX3250" fmla="*/ 7781449 w 11831868"/>
              <a:gd name="connsiteY3250" fmla="*/ 2859786 h 4557807"/>
              <a:gd name="connsiteX3251" fmla="*/ 7550087 w 11831868"/>
              <a:gd name="connsiteY3251" fmla="*/ 2832640 h 4557807"/>
              <a:gd name="connsiteX3252" fmla="*/ 7603427 w 11831868"/>
              <a:gd name="connsiteY3252" fmla="*/ 2827592 h 4557807"/>
              <a:gd name="connsiteX3253" fmla="*/ 7578281 w 11831868"/>
              <a:gd name="connsiteY3253" fmla="*/ 2834640 h 4557807"/>
              <a:gd name="connsiteX3254" fmla="*/ 7524941 w 11831868"/>
              <a:gd name="connsiteY3254" fmla="*/ 2839783 h 4557807"/>
              <a:gd name="connsiteX3255" fmla="*/ 7550087 w 11831868"/>
              <a:gd name="connsiteY3255" fmla="*/ 2832354 h 4557807"/>
              <a:gd name="connsiteX3256" fmla="*/ 7470267 w 11831868"/>
              <a:gd name="connsiteY3256" fmla="*/ 2922556 h 4557807"/>
              <a:gd name="connsiteX3257" fmla="*/ 7401782 w 11831868"/>
              <a:gd name="connsiteY3257" fmla="*/ 2937415 h 4557807"/>
              <a:gd name="connsiteX3258" fmla="*/ 7381399 w 11831868"/>
              <a:gd name="connsiteY3258" fmla="*/ 2927890 h 4557807"/>
              <a:gd name="connsiteX3259" fmla="*/ 7449883 w 11831868"/>
              <a:gd name="connsiteY3259" fmla="*/ 2913031 h 4557807"/>
              <a:gd name="connsiteX3260" fmla="*/ 7470267 w 11831868"/>
              <a:gd name="connsiteY3260" fmla="*/ 2922270 h 4557807"/>
              <a:gd name="connsiteX3261" fmla="*/ 7605522 w 11831868"/>
              <a:gd name="connsiteY3261" fmla="*/ 2802636 h 4557807"/>
              <a:gd name="connsiteX3262" fmla="*/ 7673150 w 11831868"/>
              <a:gd name="connsiteY3262" fmla="*/ 2788444 h 4557807"/>
              <a:gd name="connsiteX3263" fmla="*/ 7697533 w 11831868"/>
              <a:gd name="connsiteY3263" fmla="*/ 2794445 h 4557807"/>
              <a:gd name="connsiteX3264" fmla="*/ 7719632 w 11831868"/>
              <a:gd name="connsiteY3264" fmla="*/ 2790825 h 4557807"/>
              <a:gd name="connsiteX3265" fmla="*/ 7771448 w 11831868"/>
              <a:gd name="connsiteY3265" fmla="*/ 2786063 h 4557807"/>
              <a:gd name="connsiteX3266" fmla="*/ 7746587 w 11831868"/>
              <a:gd name="connsiteY3266" fmla="*/ 2791492 h 4557807"/>
              <a:gd name="connsiteX3267" fmla="*/ 7697724 w 11831868"/>
              <a:gd name="connsiteY3267" fmla="*/ 2796635 h 4557807"/>
              <a:gd name="connsiteX3268" fmla="*/ 7691628 w 11831868"/>
              <a:gd name="connsiteY3268" fmla="*/ 2802827 h 4557807"/>
              <a:gd name="connsiteX3269" fmla="*/ 7624001 w 11831868"/>
              <a:gd name="connsiteY3269" fmla="*/ 2817019 h 4557807"/>
              <a:gd name="connsiteX3270" fmla="*/ 7605522 w 11831868"/>
              <a:gd name="connsiteY3270" fmla="*/ 2802636 h 4557807"/>
              <a:gd name="connsiteX3271" fmla="*/ 7462647 w 11831868"/>
              <a:gd name="connsiteY3271" fmla="*/ 2939130 h 4557807"/>
              <a:gd name="connsiteX3272" fmla="*/ 7435977 w 11831868"/>
              <a:gd name="connsiteY3272" fmla="*/ 2948655 h 4557807"/>
              <a:gd name="connsiteX3273" fmla="*/ 7377970 w 11831868"/>
              <a:gd name="connsiteY3273" fmla="*/ 2955322 h 4557807"/>
              <a:gd name="connsiteX3274" fmla="*/ 7404640 w 11831868"/>
              <a:gd name="connsiteY3274" fmla="*/ 2946273 h 4557807"/>
              <a:gd name="connsiteX3275" fmla="*/ 7462647 w 11831868"/>
              <a:gd name="connsiteY3275" fmla="*/ 2939510 h 4557807"/>
              <a:gd name="connsiteX3276" fmla="*/ 7475316 w 11831868"/>
              <a:gd name="connsiteY3276" fmla="*/ 2886551 h 4557807"/>
              <a:gd name="connsiteX3277" fmla="*/ 7530847 w 11831868"/>
              <a:gd name="connsiteY3277" fmla="*/ 2880455 h 4557807"/>
              <a:gd name="connsiteX3278" fmla="*/ 7504748 w 11831868"/>
              <a:gd name="connsiteY3278" fmla="*/ 2888837 h 4557807"/>
              <a:gd name="connsiteX3279" fmla="*/ 7449027 w 11831868"/>
              <a:gd name="connsiteY3279" fmla="*/ 2894457 h 4557807"/>
              <a:gd name="connsiteX3280" fmla="*/ 7475696 w 11831868"/>
              <a:gd name="connsiteY3280" fmla="*/ 2886932 h 4557807"/>
              <a:gd name="connsiteX3281" fmla="*/ 7674674 w 11831868"/>
              <a:gd name="connsiteY3281" fmla="*/ 2910364 h 4557807"/>
              <a:gd name="connsiteX3282" fmla="*/ 7607999 w 11831868"/>
              <a:gd name="connsiteY3282" fmla="*/ 2923794 h 4557807"/>
              <a:gd name="connsiteX3283" fmla="*/ 7586663 w 11831868"/>
              <a:gd name="connsiteY3283" fmla="*/ 2915507 h 4557807"/>
              <a:gd name="connsiteX3284" fmla="*/ 7638670 w 11831868"/>
              <a:gd name="connsiteY3284" fmla="*/ 2903220 h 4557807"/>
              <a:gd name="connsiteX3285" fmla="*/ 7659053 w 11831868"/>
              <a:gd name="connsiteY3285" fmla="*/ 2898648 h 4557807"/>
              <a:gd name="connsiteX3286" fmla="*/ 7715536 w 11831868"/>
              <a:gd name="connsiteY3286" fmla="*/ 2891791 h 4557807"/>
              <a:gd name="connsiteX3287" fmla="*/ 7688866 w 11831868"/>
              <a:gd name="connsiteY3287" fmla="*/ 2900363 h 4557807"/>
              <a:gd name="connsiteX3288" fmla="*/ 7675721 w 11831868"/>
              <a:gd name="connsiteY3288" fmla="*/ 2902649 h 4557807"/>
              <a:gd name="connsiteX3289" fmla="*/ 7675055 w 11831868"/>
              <a:gd name="connsiteY3289" fmla="*/ 2910745 h 4557807"/>
              <a:gd name="connsiteX3290" fmla="*/ 7492651 w 11831868"/>
              <a:gd name="connsiteY3290" fmla="*/ 2867121 h 4557807"/>
              <a:gd name="connsiteX3291" fmla="*/ 7560945 w 11831868"/>
              <a:gd name="connsiteY3291" fmla="*/ 2852262 h 4557807"/>
              <a:gd name="connsiteX3292" fmla="*/ 7580662 w 11831868"/>
              <a:gd name="connsiteY3292" fmla="*/ 2864739 h 4557807"/>
              <a:gd name="connsiteX3293" fmla="*/ 7512177 w 11831868"/>
              <a:gd name="connsiteY3293" fmla="*/ 2879122 h 4557807"/>
              <a:gd name="connsiteX3294" fmla="*/ 7493032 w 11831868"/>
              <a:gd name="connsiteY3294" fmla="*/ 2867501 h 4557807"/>
              <a:gd name="connsiteX3295" fmla="*/ 8503253 w 11831868"/>
              <a:gd name="connsiteY3295" fmla="*/ 2815114 h 4557807"/>
              <a:gd name="connsiteX3296" fmla="*/ 8561546 w 11831868"/>
              <a:gd name="connsiteY3296" fmla="*/ 2807303 h 4557807"/>
              <a:gd name="connsiteX3297" fmla="*/ 8532971 w 11831868"/>
              <a:gd name="connsiteY3297" fmla="*/ 2816257 h 4557807"/>
              <a:gd name="connsiteX3298" fmla="*/ 8474774 w 11831868"/>
              <a:gd name="connsiteY3298" fmla="*/ 2824067 h 4557807"/>
              <a:gd name="connsiteX3299" fmla="*/ 8503634 w 11831868"/>
              <a:gd name="connsiteY3299" fmla="*/ 2815495 h 4557807"/>
              <a:gd name="connsiteX3300" fmla="*/ 8489633 w 11831868"/>
              <a:gd name="connsiteY3300" fmla="*/ 2650332 h 4557807"/>
              <a:gd name="connsiteX3301" fmla="*/ 8552879 w 11831868"/>
              <a:gd name="connsiteY3301" fmla="*/ 2642521 h 4557807"/>
              <a:gd name="connsiteX3302" fmla="*/ 8571929 w 11831868"/>
              <a:gd name="connsiteY3302" fmla="*/ 2659952 h 4557807"/>
              <a:gd name="connsiteX3303" fmla="*/ 8508492 w 11831868"/>
              <a:gd name="connsiteY3303" fmla="*/ 2667286 h 4557807"/>
              <a:gd name="connsiteX3304" fmla="*/ 8490013 w 11831868"/>
              <a:gd name="connsiteY3304" fmla="*/ 2650712 h 4557807"/>
              <a:gd name="connsiteX3305" fmla="*/ 8641461 w 11831868"/>
              <a:gd name="connsiteY3305" fmla="*/ 2712529 h 4557807"/>
              <a:gd name="connsiteX3306" fmla="*/ 8662797 w 11831868"/>
              <a:gd name="connsiteY3306" fmla="*/ 2725769 h 4557807"/>
              <a:gd name="connsiteX3307" fmla="*/ 8599361 w 11831868"/>
              <a:gd name="connsiteY3307" fmla="*/ 2732532 h 4557807"/>
              <a:gd name="connsiteX3308" fmla="*/ 8578120 w 11831868"/>
              <a:gd name="connsiteY3308" fmla="*/ 2719292 h 4557807"/>
              <a:gd name="connsiteX3309" fmla="*/ 8641842 w 11831868"/>
              <a:gd name="connsiteY3309" fmla="*/ 2712911 h 4557807"/>
              <a:gd name="connsiteX3310" fmla="*/ 8475059 w 11831868"/>
              <a:gd name="connsiteY3310" fmla="*/ 2711387 h 4557807"/>
              <a:gd name="connsiteX3311" fmla="*/ 8410861 w 11831868"/>
              <a:gd name="connsiteY3311" fmla="*/ 2719388 h 4557807"/>
              <a:gd name="connsiteX3312" fmla="*/ 8390954 w 11831868"/>
              <a:gd name="connsiteY3312" fmla="*/ 2704814 h 4557807"/>
              <a:gd name="connsiteX3313" fmla="*/ 8454866 w 11831868"/>
              <a:gd name="connsiteY3313" fmla="*/ 2696337 h 4557807"/>
              <a:gd name="connsiteX3314" fmla="*/ 8475440 w 11831868"/>
              <a:gd name="connsiteY3314" fmla="*/ 2711768 h 4557807"/>
              <a:gd name="connsiteX3315" fmla="*/ 8672322 w 11831868"/>
              <a:gd name="connsiteY3315" fmla="*/ 2672239 h 4557807"/>
              <a:gd name="connsiteX3316" fmla="*/ 8734711 w 11831868"/>
              <a:gd name="connsiteY3316" fmla="*/ 2666810 h 4557807"/>
              <a:gd name="connsiteX3317" fmla="*/ 8754904 w 11831868"/>
              <a:gd name="connsiteY3317" fmla="*/ 2682431 h 4557807"/>
              <a:gd name="connsiteX3318" fmla="*/ 8692705 w 11831868"/>
              <a:gd name="connsiteY3318" fmla="*/ 2687860 h 4557807"/>
              <a:gd name="connsiteX3319" fmla="*/ 8672322 w 11831868"/>
              <a:gd name="connsiteY3319" fmla="*/ 2672239 h 4557807"/>
              <a:gd name="connsiteX3320" fmla="*/ 8694706 w 11831868"/>
              <a:gd name="connsiteY3320" fmla="*/ 2820448 h 4557807"/>
              <a:gd name="connsiteX3321" fmla="*/ 8637556 w 11831868"/>
              <a:gd name="connsiteY3321" fmla="*/ 2828449 h 4557807"/>
              <a:gd name="connsiteX3322" fmla="*/ 8666131 w 11831868"/>
              <a:gd name="connsiteY3322" fmla="*/ 2820162 h 4557807"/>
              <a:gd name="connsiteX3323" fmla="*/ 8723281 w 11831868"/>
              <a:gd name="connsiteY3323" fmla="*/ 2812066 h 4557807"/>
              <a:gd name="connsiteX3324" fmla="*/ 8694706 w 11831868"/>
              <a:gd name="connsiteY3324" fmla="*/ 2820448 h 4557807"/>
              <a:gd name="connsiteX3325" fmla="*/ 8767763 w 11831868"/>
              <a:gd name="connsiteY3325" fmla="*/ 2734723 h 4557807"/>
              <a:gd name="connsiteX3326" fmla="*/ 8827961 w 11831868"/>
              <a:gd name="connsiteY3326" fmla="*/ 2729770 h 4557807"/>
              <a:gd name="connsiteX3327" fmla="*/ 8849963 w 11831868"/>
              <a:gd name="connsiteY3327" fmla="*/ 2741200 h 4557807"/>
              <a:gd name="connsiteX3328" fmla="*/ 8789575 w 11831868"/>
              <a:gd name="connsiteY3328" fmla="*/ 2745676 h 4557807"/>
              <a:gd name="connsiteX3329" fmla="*/ 8767572 w 11831868"/>
              <a:gd name="connsiteY3329" fmla="*/ 2734247 h 4557807"/>
              <a:gd name="connsiteX3330" fmla="*/ 8785764 w 11831868"/>
              <a:gd name="connsiteY3330" fmla="*/ 2640997 h 4557807"/>
              <a:gd name="connsiteX3331" fmla="*/ 8766714 w 11831868"/>
              <a:gd name="connsiteY3331" fmla="*/ 2623471 h 4557807"/>
              <a:gd name="connsiteX3332" fmla="*/ 8827675 w 11831868"/>
              <a:gd name="connsiteY3332" fmla="*/ 2618899 h 4557807"/>
              <a:gd name="connsiteX3333" fmla="*/ 8846725 w 11831868"/>
              <a:gd name="connsiteY3333" fmla="*/ 2636425 h 4557807"/>
              <a:gd name="connsiteX3334" fmla="*/ 8785764 w 11831868"/>
              <a:gd name="connsiteY3334" fmla="*/ 2640711 h 4557807"/>
              <a:gd name="connsiteX3335" fmla="*/ 8556593 w 11831868"/>
              <a:gd name="connsiteY3335" fmla="*/ 2827211 h 4557807"/>
              <a:gd name="connsiteX3336" fmla="*/ 8585168 w 11831868"/>
              <a:gd name="connsiteY3336" fmla="*/ 2818162 h 4557807"/>
              <a:gd name="connsiteX3337" fmla="*/ 8610600 w 11831868"/>
              <a:gd name="connsiteY3337" fmla="*/ 2813780 h 4557807"/>
              <a:gd name="connsiteX3338" fmla="*/ 8588883 w 11831868"/>
              <a:gd name="connsiteY3338" fmla="*/ 2806637 h 4557807"/>
              <a:gd name="connsiteX3339" fmla="*/ 8651748 w 11831868"/>
              <a:gd name="connsiteY3339" fmla="*/ 2799969 h 4557807"/>
              <a:gd name="connsiteX3340" fmla="*/ 8675561 w 11831868"/>
              <a:gd name="connsiteY3340" fmla="*/ 2807208 h 4557807"/>
              <a:gd name="connsiteX3341" fmla="*/ 8644318 w 11831868"/>
              <a:gd name="connsiteY3341" fmla="*/ 2812161 h 4557807"/>
              <a:gd name="connsiteX3342" fmla="*/ 8614505 w 11831868"/>
              <a:gd name="connsiteY3342" fmla="*/ 2819400 h 4557807"/>
              <a:gd name="connsiteX3343" fmla="*/ 8556593 w 11831868"/>
              <a:gd name="connsiteY3343" fmla="*/ 2826735 h 4557807"/>
              <a:gd name="connsiteX3344" fmla="*/ 8763190 w 11831868"/>
              <a:gd name="connsiteY3344" fmla="*/ 2775204 h 4557807"/>
              <a:gd name="connsiteX3345" fmla="*/ 8701182 w 11831868"/>
              <a:gd name="connsiteY3345" fmla="*/ 2781110 h 4557807"/>
              <a:gd name="connsiteX3346" fmla="*/ 8678132 w 11831868"/>
              <a:gd name="connsiteY3346" fmla="*/ 2771585 h 4557807"/>
              <a:gd name="connsiteX3347" fmla="*/ 8740140 w 11831868"/>
              <a:gd name="connsiteY3347" fmla="*/ 2765679 h 4557807"/>
              <a:gd name="connsiteX3348" fmla="*/ 8763190 w 11831868"/>
              <a:gd name="connsiteY3348" fmla="*/ 2774728 h 4557807"/>
              <a:gd name="connsiteX3349" fmla="*/ 8484203 w 11831868"/>
              <a:gd name="connsiteY3349" fmla="*/ 2764441 h 4557807"/>
              <a:gd name="connsiteX3350" fmla="*/ 8548973 w 11831868"/>
              <a:gd name="connsiteY3350" fmla="*/ 2756821 h 4557807"/>
              <a:gd name="connsiteX3351" fmla="*/ 8571262 w 11831868"/>
              <a:gd name="connsiteY3351" fmla="*/ 2767680 h 4557807"/>
              <a:gd name="connsiteX3352" fmla="*/ 8506492 w 11831868"/>
              <a:gd name="connsiteY3352" fmla="*/ 2775299 h 4557807"/>
              <a:gd name="connsiteX3353" fmla="*/ 8484203 w 11831868"/>
              <a:gd name="connsiteY3353" fmla="*/ 2763965 h 4557807"/>
              <a:gd name="connsiteX3354" fmla="*/ 8588026 w 11831868"/>
              <a:gd name="connsiteY3354" fmla="*/ 2836545 h 4557807"/>
              <a:gd name="connsiteX3355" fmla="*/ 8524208 w 11831868"/>
              <a:gd name="connsiteY3355" fmla="*/ 2843975 h 4557807"/>
              <a:gd name="connsiteX3356" fmla="*/ 8499443 w 11831868"/>
              <a:gd name="connsiteY3356" fmla="*/ 2839022 h 4557807"/>
              <a:gd name="connsiteX3357" fmla="*/ 8563070 w 11831868"/>
              <a:gd name="connsiteY3357" fmla="*/ 2831116 h 4557807"/>
              <a:gd name="connsiteX3358" fmla="*/ 8588026 w 11831868"/>
              <a:gd name="connsiteY3358" fmla="*/ 2836069 h 4557807"/>
              <a:gd name="connsiteX3359" fmla="*/ 7889082 w 11831868"/>
              <a:gd name="connsiteY3359" fmla="*/ 2860929 h 4557807"/>
              <a:gd name="connsiteX3360" fmla="*/ 7886129 w 11831868"/>
              <a:gd name="connsiteY3360" fmla="*/ 2860929 h 4557807"/>
              <a:gd name="connsiteX3361" fmla="*/ 7894416 w 11831868"/>
              <a:gd name="connsiteY3361" fmla="*/ 2856453 h 4557807"/>
              <a:gd name="connsiteX3362" fmla="*/ 7961091 w 11831868"/>
              <a:gd name="connsiteY3362" fmla="*/ 2844737 h 4557807"/>
              <a:gd name="connsiteX3363" fmla="*/ 7982712 w 11831868"/>
              <a:gd name="connsiteY3363" fmla="*/ 2854262 h 4557807"/>
              <a:gd name="connsiteX3364" fmla="*/ 7916037 w 11831868"/>
              <a:gd name="connsiteY3364" fmla="*/ 2865977 h 4557807"/>
              <a:gd name="connsiteX3365" fmla="*/ 7889082 w 11831868"/>
              <a:gd name="connsiteY3365" fmla="*/ 2860453 h 4557807"/>
              <a:gd name="connsiteX3366" fmla="*/ 8361807 w 11831868"/>
              <a:gd name="connsiteY3366" fmla="*/ 2835498 h 4557807"/>
              <a:gd name="connsiteX3367" fmla="*/ 8385715 w 11831868"/>
              <a:gd name="connsiteY3367" fmla="*/ 2842165 h 4557807"/>
              <a:gd name="connsiteX3368" fmla="*/ 8320945 w 11831868"/>
              <a:gd name="connsiteY3368" fmla="*/ 2851690 h 4557807"/>
              <a:gd name="connsiteX3369" fmla="*/ 8297037 w 11831868"/>
              <a:gd name="connsiteY3369" fmla="*/ 2845023 h 4557807"/>
              <a:gd name="connsiteX3370" fmla="*/ 8361807 w 11831868"/>
              <a:gd name="connsiteY3370" fmla="*/ 2835021 h 4557807"/>
              <a:gd name="connsiteX3371" fmla="*/ 8001000 w 11831868"/>
              <a:gd name="connsiteY3371" fmla="*/ 2856547 h 4557807"/>
              <a:gd name="connsiteX3372" fmla="*/ 8057388 w 11831868"/>
              <a:gd name="connsiteY3372" fmla="*/ 2848642 h 4557807"/>
              <a:gd name="connsiteX3373" fmla="*/ 8030052 w 11831868"/>
              <a:gd name="connsiteY3373" fmla="*/ 2857214 h 4557807"/>
              <a:gd name="connsiteX3374" fmla="*/ 7973854 w 11831868"/>
              <a:gd name="connsiteY3374" fmla="*/ 2865120 h 4557807"/>
              <a:gd name="connsiteX3375" fmla="*/ 8001000 w 11831868"/>
              <a:gd name="connsiteY3375" fmla="*/ 2856071 h 4557807"/>
              <a:gd name="connsiteX3376" fmla="*/ 8221980 w 11831868"/>
              <a:gd name="connsiteY3376" fmla="*/ 2798254 h 4557807"/>
              <a:gd name="connsiteX3377" fmla="*/ 8222837 w 11831868"/>
              <a:gd name="connsiteY3377" fmla="*/ 2798254 h 4557807"/>
              <a:gd name="connsiteX3378" fmla="*/ 8259032 w 11831868"/>
              <a:gd name="connsiteY3378" fmla="*/ 2795587 h 4557807"/>
              <a:gd name="connsiteX3379" fmla="*/ 8285321 w 11831868"/>
              <a:gd name="connsiteY3379" fmla="*/ 2802922 h 4557807"/>
              <a:gd name="connsiteX3380" fmla="*/ 8308562 w 11831868"/>
              <a:gd name="connsiteY3380" fmla="*/ 2800446 h 4557807"/>
              <a:gd name="connsiteX3381" fmla="*/ 8281130 w 11831868"/>
              <a:gd name="connsiteY3381" fmla="*/ 2809208 h 4557807"/>
              <a:gd name="connsiteX3382" fmla="*/ 8225219 w 11831868"/>
              <a:gd name="connsiteY3382" fmla="*/ 2816448 h 4557807"/>
              <a:gd name="connsiteX3383" fmla="*/ 8223600 w 11831868"/>
              <a:gd name="connsiteY3383" fmla="*/ 2815495 h 4557807"/>
              <a:gd name="connsiteX3384" fmla="*/ 8215884 w 11831868"/>
              <a:gd name="connsiteY3384" fmla="*/ 2815495 h 4557807"/>
              <a:gd name="connsiteX3385" fmla="*/ 8191500 w 11831868"/>
              <a:gd name="connsiteY3385" fmla="*/ 2806637 h 4557807"/>
              <a:gd name="connsiteX3386" fmla="*/ 8139780 w 11831868"/>
              <a:gd name="connsiteY3386" fmla="*/ 2813113 h 4557807"/>
              <a:gd name="connsiteX3387" fmla="*/ 8166735 w 11831868"/>
              <a:gd name="connsiteY3387" fmla="*/ 2805017 h 4557807"/>
              <a:gd name="connsiteX3388" fmla="*/ 8221980 w 11831868"/>
              <a:gd name="connsiteY3388" fmla="*/ 2797778 h 4557807"/>
              <a:gd name="connsiteX3389" fmla="*/ 8100822 w 11831868"/>
              <a:gd name="connsiteY3389" fmla="*/ 2749010 h 4557807"/>
              <a:gd name="connsiteX3390" fmla="*/ 8166640 w 11831868"/>
              <a:gd name="connsiteY3390" fmla="*/ 2738438 h 4557807"/>
              <a:gd name="connsiteX3391" fmla="*/ 8186452 w 11831868"/>
              <a:gd name="connsiteY3391" fmla="*/ 2752535 h 4557807"/>
              <a:gd name="connsiteX3392" fmla="*/ 8120634 w 11831868"/>
              <a:gd name="connsiteY3392" fmla="*/ 2763012 h 4557807"/>
              <a:gd name="connsiteX3393" fmla="*/ 8100822 w 11831868"/>
              <a:gd name="connsiteY3393" fmla="*/ 2749010 h 4557807"/>
              <a:gd name="connsiteX3394" fmla="*/ 7788402 w 11831868"/>
              <a:gd name="connsiteY3394" fmla="*/ 2836926 h 4557807"/>
              <a:gd name="connsiteX3395" fmla="*/ 7762304 w 11831868"/>
              <a:gd name="connsiteY3395" fmla="*/ 2844737 h 4557807"/>
              <a:gd name="connsiteX3396" fmla="*/ 7707726 w 11831868"/>
              <a:gd name="connsiteY3396" fmla="*/ 2850642 h 4557807"/>
              <a:gd name="connsiteX3397" fmla="*/ 7734014 w 11831868"/>
              <a:gd name="connsiteY3397" fmla="*/ 2843308 h 4557807"/>
              <a:gd name="connsiteX3398" fmla="*/ 7788021 w 11831868"/>
              <a:gd name="connsiteY3398" fmla="*/ 2836927 h 4557807"/>
              <a:gd name="connsiteX3399" fmla="*/ 8393144 w 11831868"/>
              <a:gd name="connsiteY3399" fmla="*/ 2822258 h 4557807"/>
              <a:gd name="connsiteX3400" fmla="*/ 8416861 w 11831868"/>
              <a:gd name="connsiteY3400" fmla="*/ 2814352 h 4557807"/>
              <a:gd name="connsiteX3401" fmla="*/ 8414385 w 11831868"/>
              <a:gd name="connsiteY3401" fmla="*/ 2814352 h 4557807"/>
              <a:gd name="connsiteX3402" fmla="*/ 8390192 w 11831868"/>
              <a:gd name="connsiteY3402" fmla="*/ 2805875 h 4557807"/>
              <a:gd name="connsiteX3403" fmla="*/ 8366475 w 11831868"/>
              <a:gd name="connsiteY3403" fmla="*/ 2811209 h 4557807"/>
              <a:gd name="connsiteX3404" fmla="*/ 8309896 w 11831868"/>
              <a:gd name="connsiteY3404" fmla="*/ 2819210 h 4557807"/>
              <a:gd name="connsiteX3405" fmla="*/ 8337900 w 11831868"/>
              <a:gd name="connsiteY3405" fmla="*/ 2810351 h 4557807"/>
              <a:gd name="connsiteX3406" fmla="*/ 8394573 w 11831868"/>
              <a:gd name="connsiteY3406" fmla="*/ 2802445 h 4557807"/>
              <a:gd name="connsiteX3407" fmla="*/ 8396478 w 11831868"/>
              <a:gd name="connsiteY3407" fmla="*/ 2803588 h 4557807"/>
              <a:gd name="connsiteX3408" fmla="*/ 8455818 w 11831868"/>
              <a:gd name="connsiteY3408" fmla="*/ 2797207 h 4557807"/>
              <a:gd name="connsiteX3409" fmla="*/ 8479822 w 11831868"/>
              <a:gd name="connsiteY3409" fmla="*/ 2805208 h 4557807"/>
              <a:gd name="connsiteX3410" fmla="*/ 8450580 w 11831868"/>
              <a:gd name="connsiteY3410" fmla="*/ 2813971 h 4557807"/>
              <a:gd name="connsiteX3411" fmla="*/ 8392763 w 11831868"/>
              <a:gd name="connsiteY3411" fmla="*/ 2822258 h 4557807"/>
              <a:gd name="connsiteX3412" fmla="*/ 8134255 w 11831868"/>
              <a:gd name="connsiteY3412" fmla="*/ 2795302 h 4557807"/>
              <a:gd name="connsiteX3413" fmla="*/ 8107966 w 11831868"/>
              <a:gd name="connsiteY3413" fmla="*/ 2803112 h 4557807"/>
              <a:gd name="connsiteX3414" fmla="*/ 8075486 w 11831868"/>
              <a:gd name="connsiteY3414" fmla="*/ 2807875 h 4557807"/>
              <a:gd name="connsiteX3415" fmla="*/ 8018336 w 11831868"/>
              <a:gd name="connsiteY3415" fmla="*/ 2816066 h 4557807"/>
              <a:gd name="connsiteX3416" fmla="*/ 7997571 w 11831868"/>
              <a:gd name="connsiteY3416" fmla="*/ 2804351 h 4557807"/>
              <a:gd name="connsiteX3417" fmla="*/ 8000428 w 11831868"/>
              <a:gd name="connsiteY3417" fmla="*/ 2803112 h 4557807"/>
              <a:gd name="connsiteX3418" fmla="*/ 7965186 w 11831868"/>
              <a:gd name="connsiteY3418" fmla="*/ 2806541 h 4557807"/>
              <a:gd name="connsiteX3419" fmla="*/ 7991380 w 11831868"/>
              <a:gd name="connsiteY3419" fmla="*/ 2799207 h 4557807"/>
              <a:gd name="connsiteX3420" fmla="*/ 8045291 w 11831868"/>
              <a:gd name="connsiteY3420" fmla="*/ 2792921 h 4557807"/>
              <a:gd name="connsiteX3421" fmla="*/ 8047387 w 11831868"/>
              <a:gd name="connsiteY3421" fmla="*/ 2792920 h 4557807"/>
              <a:gd name="connsiteX3422" fmla="*/ 8063103 w 11831868"/>
              <a:gd name="connsiteY3422" fmla="*/ 2792349 h 4557807"/>
              <a:gd name="connsiteX3423" fmla="*/ 8088916 w 11831868"/>
              <a:gd name="connsiteY3423" fmla="*/ 2799969 h 4557807"/>
              <a:gd name="connsiteX3424" fmla="*/ 8133874 w 11831868"/>
              <a:gd name="connsiteY3424" fmla="*/ 2795302 h 4557807"/>
              <a:gd name="connsiteX3425" fmla="*/ 7958900 w 11831868"/>
              <a:gd name="connsiteY3425" fmla="*/ 2910745 h 4557807"/>
              <a:gd name="connsiteX3426" fmla="*/ 7899749 w 11831868"/>
              <a:gd name="connsiteY3426" fmla="*/ 2918746 h 4557807"/>
              <a:gd name="connsiteX3427" fmla="*/ 7927753 w 11831868"/>
              <a:gd name="connsiteY3427" fmla="*/ 2909983 h 4557807"/>
              <a:gd name="connsiteX3428" fmla="*/ 7986998 w 11831868"/>
              <a:gd name="connsiteY3428" fmla="*/ 2901982 h 4557807"/>
              <a:gd name="connsiteX3429" fmla="*/ 7958519 w 11831868"/>
              <a:gd name="connsiteY3429" fmla="*/ 2910745 h 4557807"/>
              <a:gd name="connsiteX3430" fmla="*/ 5898642 w 11831868"/>
              <a:gd name="connsiteY3430" fmla="*/ 2929128 h 4557807"/>
              <a:gd name="connsiteX3431" fmla="*/ 5873306 w 11831868"/>
              <a:gd name="connsiteY3431" fmla="*/ 2937320 h 4557807"/>
              <a:gd name="connsiteX3432" fmla="*/ 5817013 w 11831868"/>
              <a:gd name="connsiteY3432" fmla="*/ 2937320 h 4557807"/>
              <a:gd name="connsiteX3433" fmla="*/ 5842350 w 11831868"/>
              <a:gd name="connsiteY3433" fmla="*/ 2929128 h 4557807"/>
              <a:gd name="connsiteX3434" fmla="*/ 5898642 w 11831868"/>
              <a:gd name="connsiteY3434" fmla="*/ 2929128 h 4557807"/>
              <a:gd name="connsiteX3435" fmla="*/ 6264021 w 11831868"/>
              <a:gd name="connsiteY3435" fmla="*/ 2926461 h 4557807"/>
              <a:gd name="connsiteX3436" fmla="*/ 6238875 w 11831868"/>
              <a:gd name="connsiteY3436" fmla="*/ 2934653 h 4557807"/>
              <a:gd name="connsiteX3437" fmla="*/ 6182678 w 11831868"/>
              <a:gd name="connsiteY3437" fmla="*/ 2935510 h 4557807"/>
              <a:gd name="connsiteX3438" fmla="*/ 6208015 w 11831868"/>
              <a:gd name="connsiteY3438" fmla="*/ 2927890 h 4557807"/>
              <a:gd name="connsiteX3439" fmla="*/ 6264022 w 11831868"/>
              <a:gd name="connsiteY3439" fmla="*/ 2926461 h 4557807"/>
              <a:gd name="connsiteX3440" fmla="*/ 6406230 w 11831868"/>
              <a:gd name="connsiteY3440" fmla="*/ 3040761 h 4557807"/>
              <a:gd name="connsiteX3441" fmla="*/ 6379274 w 11831868"/>
              <a:gd name="connsiteY3441" fmla="*/ 3051048 h 4557807"/>
              <a:gd name="connsiteX3442" fmla="*/ 6318219 w 11831868"/>
              <a:gd name="connsiteY3442" fmla="*/ 3055049 h 4557807"/>
              <a:gd name="connsiteX3443" fmla="*/ 6345174 w 11831868"/>
              <a:gd name="connsiteY3443" fmla="*/ 3044857 h 4557807"/>
              <a:gd name="connsiteX3444" fmla="*/ 6406229 w 11831868"/>
              <a:gd name="connsiteY3444" fmla="*/ 3040761 h 4557807"/>
              <a:gd name="connsiteX3445" fmla="*/ 6174200 w 11831868"/>
              <a:gd name="connsiteY3445" fmla="*/ 2840736 h 4557807"/>
              <a:gd name="connsiteX3446" fmla="*/ 6227064 w 11831868"/>
              <a:gd name="connsiteY3446" fmla="*/ 2841784 h 4557807"/>
              <a:gd name="connsiteX3447" fmla="*/ 6203157 w 11831868"/>
              <a:gd name="connsiteY3447" fmla="*/ 2846928 h 4557807"/>
              <a:gd name="connsiteX3448" fmla="*/ 6150483 w 11831868"/>
              <a:gd name="connsiteY3448" fmla="*/ 2845975 h 4557807"/>
              <a:gd name="connsiteX3449" fmla="*/ 6174200 w 11831868"/>
              <a:gd name="connsiteY3449" fmla="*/ 2840736 h 4557807"/>
              <a:gd name="connsiteX3450" fmla="*/ 6274690 w 11831868"/>
              <a:gd name="connsiteY3450" fmla="*/ 2861120 h 4557807"/>
              <a:gd name="connsiteX3451" fmla="*/ 6327077 w 11831868"/>
              <a:gd name="connsiteY3451" fmla="*/ 2861120 h 4557807"/>
              <a:gd name="connsiteX3452" fmla="*/ 6303169 w 11831868"/>
              <a:gd name="connsiteY3452" fmla="*/ 2866835 h 4557807"/>
              <a:gd name="connsiteX3453" fmla="*/ 6250972 w 11831868"/>
              <a:gd name="connsiteY3453" fmla="*/ 2866835 h 4557807"/>
              <a:gd name="connsiteX3454" fmla="*/ 6274690 w 11831868"/>
              <a:gd name="connsiteY3454" fmla="*/ 2861405 h 4557807"/>
              <a:gd name="connsiteX3455" fmla="*/ 6364129 w 11831868"/>
              <a:gd name="connsiteY3455" fmla="*/ 2946845 h 4557807"/>
              <a:gd name="connsiteX3456" fmla="*/ 6338793 w 11831868"/>
              <a:gd name="connsiteY3456" fmla="*/ 2955132 h 4557807"/>
              <a:gd name="connsiteX3457" fmla="*/ 6282595 w 11831868"/>
              <a:gd name="connsiteY3457" fmla="*/ 2957037 h 4557807"/>
              <a:gd name="connsiteX3458" fmla="*/ 6307836 w 11831868"/>
              <a:gd name="connsiteY3458" fmla="*/ 2948845 h 4557807"/>
              <a:gd name="connsiteX3459" fmla="*/ 6364129 w 11831868"/>
              <a:gd name="connsiteY3459" fmla="*/ 2947416 h 4557807"/>
              <a:gd name="connsiteX3460" fmla="*/ 7804309 w 11831868"/>
              <a:gd name="connsiteY3460" fmla="*/ 2958275 h 4557807"/>
              <a:gd name="connsiteX3461" fmla="*/ 7743349 w 11831868"/>
              <a:gd name="connsiteY3461" fmla="*/ 2967228 h 4557807"/>
              <a:gd name="connsiteX3462" fmla="*/ 7771257 w 11831868"/>
              <a:gd name="connsiteY3462" fmla="*/ 2958465 h 4557807"/>
              <a:gd name="connsiteX3463" fmla="*/ 7832218 w 11831868"/>
              <a:gd name="connsiteY3463" fmla="*/ 2950083 h 4557807"/>
              <a:gd name="connsiteX3464" fmla="*/ 7804309 w 11831868"/>
              <a:gd name="connsiteY3464" fmla="*/ 2958846 h 4557807"/>
              <a:gd name="connsiteX3465" fmla="*/ 6508909 w 11831868"/>
              <a:gd name="connsiteY3465" fmla="*/ 2771013 h 4557807"/>
              <a:gd name="connsiteX3466" fmla="*/ 6552057 w 11831868"/>
              <a:gd name="connsiteY3466" fmla="*/ 2772918 h 4557807"/>
              <a:gd name="connsiteX3467" fmla="*/ 6571107 w 11831868"/>
              <a:gd name="connsiteY3467" fmla="*/ 2775395 h 4557807"/>
              <a:gd name="connsiteX3468" fmla="*/ 6527578 w 11831868"/>
              <a:gd name="connsiteY3468" fmla="*/ 2772918 h 4557807"/>
              <a:gd name="connsiteX3469" fmla="*/ 6508814 w 11831868"/>
              <a:gd name="connsiteY3469" fmla="*/ 2771585 h 4557807"/>
              <a:gd name="connsiteX3470" fmla="*/ 6163152 w 11831868"/>
              <a:gd name="connsiteY3470" fmla="*/ 2904363 h 4557807"/>
              <a:gd name="connsiteX3471" fmla="*/ 6138291 w 11831868"/>
              <a:gd name="connsiteY3471" fmla="*/ 2911412 h 4557807"/>
              <a:gd name="connsiteX3472" fmla="*/ 6083618 w 11831868"/>
              <a:gd name="connsiteY3472" fmla="*/ 2911412 h 4557807"/>
              <a:gd name="connsiteX3473" fmla="*/ 6108383 w 11831868"/>
              <a:gd name="connsiteY3473" fmla="*/ 2904363 h 4557807"/>
              <a:gd name="connsiteX3474" fmla="*/ 6163056 w 11831868"/>
              <a:gd name="connsiteY3474" fmla="*/ 2904649 h 4557807"/>
              <a:gd name="connsiteX3475" fmla="*/ 6102287 w 11831868"/>
              <a:gd name="connsiteY3475" fmla="*/ 2979801 h 4557807"/>
              <a:gd name="connsiteX3476" fmla="*/ 6076284 w 11831868"/>
              <a:gd name="connsiteY3476" fmla="*/ 2988660 h 4557807"/>
              <a:gd name="connsiteX3477" fmla="*/ 6018276 w 11831868"/>
              <a:gd name="connsiteY3477" fmla="*/ 2989993 h 4557807"/>
              <a:gd name="connsiteX3478" fmla="*/ 6044280 w 11831868"/>
              <a:gd name="connsiteY3478" fmla="*/ 2981039 h 4557807"/>
              <a:gd name="connsiteX3479" fmla="*/ 6102192 w 11831868"/>
              <a:gd name="connsiteY3479" fmla="*/ 2980087 h 4557807"/>
              <a:gd name="connsiteX3480" fmla="*/ 6125528 w 11831868"/>
              <a:gd name="connsiteY3480" fmla="*/ 2821686 h 4557807"/>
              <a:gd name="connsiteX3481" fmla="*/ 6102287 w 11831868"/>
              <a:gd name="connsiteY3481" fmla="*/ 2826258 h 4557807"/>
              <a:gd name="connsiteX3482" fmla="*/ 6050471 w 11831868"/>
              <a:gd name="connsiteY3482" fmla="*/ 2824448 h 4557807"/>
              <a:gd name="connsiteX3483" fmla="*/ 6073902 w 11831868"/>
              <a:gd name="connsiteY3483" fmla="*/ 2819972 h 4557807"/>
              <a:gd name="connsiteX3484" fmla="*/ 6125528 w 11831868"/>
              <a:gd name="connsiteY3484" fmla="*/ 2821686 h 4557807"/>
              <a:gd name="connsiteX3485" fmla="*/ 6023420 w 11831868"/>
              <a:gd name="connsiteY3485" fmla="*/ 2801207 h 4557807"/>
              <a:gd name="connsiteX3486" fmla="*/ 6000846 w 11831868"/>
              <a:gd name="connsiteY3486" fmla="*/ 2805017 h 4557807"/>
              <a:gd name="connsiteX3487" fmla="*/ 5950554 w 11831868"/>
              <a:gd name="connsiteY3487" fmla="*/ 2802922 h 4557807"/>
              <a:gd name="connsiteX3488" fmla="*/ 5973032 w 11831868"/>
              <a:gd name="connsiteY3488" fmla="*/ 2799112 h 4557807"/>
              <a:gd name="connsiteX3489" fmla="*/ 6023419 w 11831868"/>
              <a:gd name="connsiteY3489" fmla="*/ 2801398 h 4557807"/>
              <a:gd name="connsiteX3490" fmla="*/ 6374130 w 11831868"/>
              <a:gd name="connsiteY3490" fmla="*/ 2880741 h 4557807"/>
              <a:gd name="connsiteX3491" fmla="*/ 6427470 w 11831868"/>
              <a:gd name="connsiteY3491" fmla="*/ 2879979 h 4557807"/>
              <a:gd name="connsiteX3492" fmla="*/ 6403277 w 11831868"/>
              <a:gd name="connsiteY3492" fmla="*/ 2886266 h 4557807"/>
              <a:gd name="connsiteX3493" fmla="*/ 6349747 w 11831868"/>
              <a:gd name="connsiteY3493" fmla="*/ 2887123 h 4557807"/>
              <a:gd name="connsiteX3494" fmla="*/ 6374130 w 11831868"/>
              <a:gd name="connsiteY3494" fmla="*/ 2880931 h 4557807"/>
              <a:gd name="connsiteX3495" fmla="*/ 6669405 w 11831868"/>
              <a:gd name="connsiteY3495" fmla="*/ 2933414 h 4557807"/>
              <a:gd name="connsiteX3496" fmla="*/ 6725507 w 11831868"/>
              <a:gd name="connsiteY3496" fmla="*/ 2930366 h 4557807"/>
              <a:gd name="connsiteX3497" fmla="*/ 6699790 w 11831868"/>
              <a:gd name="connsiteY3497" fmla="*/ 2938081 h 4557807"/>
              <a:gd name="connsiteX3498" fmla="*/ 6644163 w 11831868"/>
              <a:gd name="connsiteY3498" fmla="*/ 2941606 h 4557807"/>
              <a:gd name="connsiteX3499" fmla="*/ 6669405 w 11831868"/>
              <a:gd name="connsiteY3499" fmla="*/ 2933605 h 4557807"/>
              <a:gd name="connsiteX3500" fmla="*/ 6663976 w 11831868"/>
              <a:gd name="connsiteY3500" fmla="*/ 2999518 h 4557807"/>
              <a:gd name="connsiteX3501" fmla="*/ 6637116 w 11831868"/>
              <a:gd name="connsiteY3501" fmla="*/ 3008567 h 4557807"/>
              <a:gd name="connsiteX3502" fmla="*/ 6577775 w 11831868"/>
              <a:gd name="connsiteY3502" fmla="*/ 3013329 h 4557807"/>
              <a:gd name="connsiteX3503" fmla="*/ 6604445 w 11831868"/>
              <a:gd name="connsiteY3503" fmla="*/ 3003804 h 4557807"/>
              <a:gd name="connsiteX3504" fmla="*/ 6663976 w 11831868"/>
              <a:gd name="connsiteY3504" fmla="*/ 2999708 h 4557807"/>
              <a:gd name="connsiteX3505" fmla="*/ 6762274 w 11831868"/>
              <a:gd name="connsiteY3505" fmla="*/ 3012758 h 4557807"/>
              <a:gd name="connsiteX3506" fmla="*/ 6735604 w 11831868"/>
              <a:gd name="connsiteY3506" fmla="*/ 3022283 h 4557807"/>
              <a:gd name="connsiteX3507" fmla="*/ 6675977 w 11831868"/>
              <a:gd name="connsiteY3507" fmla="*/ 3027712 h 4557807"/>
              <a:gd name="connsiteX3508" fmla="*/ 6702648 w 11831868"/>
              <a:gd name="connsiteY3508" fmla="*/ 3018187 h 4557807"/>
              <a:gd name="connsiteX3509" fmla="*/ 6762274 w 11831868"/>
              <a:gd name="connsiteY3509" fmla="*/ 3012948 h 4557807"/>
              <a:gd name="connsiteX3510" fmla="*/ 6707029 w 11831868"/>
              <a:gd name="connsiteY3510" fmla="*/ 3080480 h 4557807"/>
              <a:gd name="connsiteX3511" fmla="*/ 6680168 w 11831868"/>
              <a:gd name="connsiteY3511" fmla="*/ 3090672 h 4557807"/>
              <a:gd name="connsiteX3512" fmla="*/ 6617684 w 11831868"/>
              <a:gd name="connsiteY3512" fmla="*/ 3097149 h 4557807"/>
              <a:gd name="connsiteX3513" fmla="*/ 6644831 w 11831868"/>
              <a:gd name="connsiteY3513" fmla="*/ 3087624 h 4557807"/>
              <a:gd name="connsiteX3514" fmla="*/ 6707029 w 11831868"/>
              <a:gd name="connsiteY3514" fmla="*/ 3080671 h 4557807"/>
              <a:gd name="connsiteX3515" fmla="*/ 6571584 w 11831868"/>
              <a:gd name="connsiteY3515" fmla="*/ 2916936 h 4557807"/>
              <a:gd name="connsiteX3516" fmla="*/ 6626448 w 11831868"/>
              <a:gd name="connsiteY3516" fmla="*/ 2914746 h 4557807"/>
              <a:gd name="connsiteX3517" fmla="*/ 6601492 w 11831868"/>
              <a:gd name="connsiteY3517" fmla="*/ 2922365 h 4557807"/>
              <a:gd name="connsiteX3518" fmla="*/ 6546533 w 11831868"/>
              <a:gd name="connsiteY3518" fmla="*/ 2924556 h 4557807"/>
              <a:gd name="connsiteX3519" fmla="*/ 6571584 w 11831868"/>
              <a:gd name="connsiteY3519" fmla="*/ 2916936 h 4557807"/>
              <a:gd name="connsiteX3520" fmla="*/ 6464427 w 11831868"/>
              <a:gd name="connsiteY3520" fmla="*/ 2966180 h 4557807"/>
              <a:gd name="connsiteX3521" fmla="*/ 6438614 w 11831868"/>
              <a:gd name="connsiteY3521" fmla="*/ 2975038 h 4557807"/>
              <a:gd name="connsiteX3522" fmla="*/ 6381464 w 11831868"/>
              <a:gd name="connsiteY3522" fmla="*/ 2977800 h 4557807"/>
              <a:gd name="connsiteX3523" fmla="*/ 6407182 w 11831868"/>
              <a:gd name="connsiteY3523" fmla="*/ 2969038 h 4557807"/>
              <a:gd name="connsiteX3524" fmla="*/ 6464427 w 11831868"/>
              <a:gd name="connsiteY3524" fmla="*/ 2966180 h 4557807"/>
              <a:gd name="connsiteX3525" fmla="*/ 6473095 w 11831868"/>
              <a:gd name="connsiteY3525" fmla="*/ 2899505 h 4557807"/>
              <a:gd name="connsiteX3526" fmla="*/ 6527483 w 11831868"/>
              <a:gd name="connsiteY3526" fmla="*/ 2897982 h 4557807"/>
              <a:gd name="connsiteX3527" fmla="*/ 6502623 w 11831868"/>
              <a:gd name="connsiteY3527" fmla="*/ 2905030 h 4557807"/>
              <a:gd name="connsiteX3528" fmla="*/ 6448235 w 11831868"/>
              <a:gd name="connsiteY3528" fmla="*/ 2906554 h 4557807"/>
              <a:gd name="connsiteX3529" fmla="*/ 6473095 w 11831868"/>
              <a:gd name="connsiteY3529" fmla="*/ 2899410 h 4557807"/>
              <a:gd name="connsiteX3530" fmla="*/ 6564440 w 11831868"/>
              <a:gd name="connsiteY3530" fmla="*/ 2983611 h 4557807"/>
              <a:gd name="connsiteX3531" fmla="*/ 6538055 w 11831868"/>
              <a:gd name="connsiteY3531" fmla="*/ 2992565 h 4557807"/>
              <a:gd name="connsiteX3532" fmla="*/ 6479572 w 11831868"/>
              <a:gd name="connsiteY3532" fmla="*/ 2996089 h 4557807"/>
              <a:gd name="connsiteX3533" fmla="*/ 6505861 w 11831868"/>
              <a:gd name="connsiteY3533" fmla="*/ 2987135 h 4557807"/>
              <a:gd name="connsiteX3534" fmla="*/ 6564440 w 11831868"/>
              <a:gd name="connsiteY3534" fmla="*/ 2983611 h 4557807"/>
              <a:gd name="connsiteX3535" fmla="*/ 6305074 w 11831868"/>
              <a:gd name="connsiteY3535" fmla="*/ 3022663 h 4557807"/>
              <a:gd name="connsiteX3536" fmla="*/ 6278404 w 11831868"/>
              <a:gd name="connsiteY3536" fmla="*/ 3032188 h 4557807"/>
              <a:gd name="connsiteX3537" fmla="*/ 6218396 w 11831868"/>
              <a:gd name="connsiteY3537" fmla="*/ 3035427 h 4557807"/>
              <a:gd name="connsiteX3538" fmla="*/ 6244876 w 11831868"/>
              <a:gd name="connsiteY3538" fmla="*/ 3025902 h 4557807"/>
              <a:gd name="connsiteX3539" fmla="*/ 6305074 w 11831868"/>
              <a:gd name="connsiteY3539" fmla="*/ 3023045 h 4557807"/>
              <a:gd name="connsiteX3540" fmla="*/ 7279291 w 11831868"/>
              <a:gd name="connsiteY3540" fmla="*/ 3001232 h 4557807"/>
              <a:gd name="connsiteX3541" fmla="*/ 7219284 w 11831868"/>
              <a:gd name="connsiteY3541" fmla="*/ 3008947 h 4557807"/>
              <a:gd name="connsiteX3542" fmla="*/ 7246430 w 11831868"/>
              <a:gd name="connsiteY3542" fmla="*/ 2999422 h 4557807"/>
              <a:gd name="connsiteX3543" fmla="*/ 7306342 w 11831868"/>
              <a:gd name="connsiteY3543" fmla="*/ 2991803 h 4557807"/>
              <a:gd name="connsiteX3544" fmla="*/ 7279291 w 11831868"/>
              <a:gd name="connsiteY3544" fmla="*/ 3001614 h 4557807"/>
              <a:gd name="connsiteX3545" fmla="*/ 7269766 w 11831868"/>
              <a:gd name="connsiteY3545" fmla="*/ 2982849 h 4557807"/>
              <a:gd name="connsiteX3546" fmla="*/ 7339298 w 11831868"/>
              <a:gd name="connsiteY3546" fmla="*/ 2967133 h 4557807"/>
              <a:gd name="connsiteX3547" fmla="*/ 7360825 w 11831868"/>
              <a:gd name="connsiteY3547" fmla="*/ 2974944 h 4557807"/>
              <a:gd name="connsiteX3548" fmla="*/ 7291293 w 11831868"/>
              <a:gd name="connsiteY3548" fmla="*/ 2990089 h 4557807"/>
              <a:gd name="connsiteX3549" fmla="*/ 7269671 w 11831868"/>
              <a:gd name="connsiteY3549" fmla="*/ 2983611 h 4557807"/>
              <a:gd name="connsiteX3550" fmla="*/ 6000846 w 11831868"/>
              <a:gd name="connsiteY3550" fmla="*/ 2955227 h 4557807"/>
              <a:gd name="connsiteX3551" fmla="*/ 5975033 w 11831868"/>
              <a:gd name="connsiteY3551" fmla="*/ 2963609 h 4557807"/>
              <a:gd name="connsiteX3552" fmla="*/ 5917883 w 11831868"/>
              <a:gd name="connsiteY3552" fmla="*/ 2964180 h 4557807"/>
              <a:gd name="connsiteX3553" fmla="*/ 5943505 w 11831868"/>
              <a:gd name="connsiteY3553" fmla="*/ 2955322 h 4557807"/>
              <a:gd name="connsiteX3554" fmla="*/ 6000750 w 11831868"/>
              <a:gd name="connsiteY3554" fmla="*/ 2955608 h 4557807"/>
              <a:gd name="connsiteX3555" fmla="*/ 7340727 w 11831868"/>
              <a:gd name="connsiteY3555" fmla="*/ 3004185 h 4557807"/>
              <a:gd name="connsiteX3556" fmla="*/ 7401592 w 11831868"/>
              <a:gd name="connsiteY3556" fmla="*/ 2996374 h 4557807"/>
              <a:gd name="connsiteX3557" fmla="*/ 7374065 w 11831868"/>
              <a:gd name="connsiteY3557" fmla="*/ 3005042 h 4557807"/>
              <a:gd name="connsiteX3558" fmla="*/ 7313486 w 11831868"/>
              <a:gd name="connsiteY3558" fmla="*/ 3013329 h 4557807"/>
              <a:gd name="connsiteX3559" fmla="*/ 7340632 w 11831868"/>
              <a:gd name="connsiteY3559" fmla="*/ 3004566 h 4557807"/>
              <a:gd name="connsiteX3560" fmla="*/ 7210902 w 11831868"/>
              <a:gd name="connsiteY3560" fmla="*/ 2986373 h 4557807"/>
              <a:gd name="connsiteX3561" fmla="*/ 7184041 w 11831868"/>
              <a:gd name="connsiteY3561" fmla="*/ 2995898 h 4557807"/>
              <a:gd name="connsiteX3562" fmla="*/ 7124986 w 11831868"/>
              <a:gd name="connsiteY3562" fmla="*/ 3002756 h 4557807"/>
              <a:gd name="connsiteX3563" fmla="*/ 7122700 w 11831868"/>
              <a:gd name="connsiteY3563" fmla="*/ 3002756 h 4557807"/>
              <a:gd name="connsiteX3564" fmla="*/ 7081171 w 11831868"/>
              <a:gd name="connsiteY3564" fmla="*/ 3009424 h 4557807"/>
              <a:gd name="connsiteX3565" fmla="*/ 7060597 w 11831868"/>
              <a:gd name="connsiteY3565" fmla="*/ 3000947 h 4557807"/>
              <a:gd name="connsiteX3566" fmla="*/ 7131844 w 11831868"/>
              <a:gd name="connsiteY3566" fmla="*/ 2984373 h 4557807"/>
              <a:gd name="connsiteX3567" fmla="*/ 7152513 w 11831868"/>
              <a:gd name="connsiteY3567" fmla="*/ 2993327 h 4557807"/>
              <a:gd name="connsiteX3568" fmla="*/ 7150132 w 11831868"/>
              <a:gd name="connsiteY3568" fmla="*/ 2994374 h 4557807"/>
              <a:gd name="connsiteX3569" fmla="*/ 7151846 w 11831868"/>
              <a:gd name="connsiteY3569" fmla="*/ 2994374 h 4557807"/>
              <a:gd name="connsiteX3570" fmla="*/ 7210806 w 11831868"/>
              <a:gd name="connsiteY3570" fmla="*/ 2986755 h 4557807"/>
              <a:gd name="connsiteX3571" fmla="*/ 7479030 w 11831868"/>
              <a:gd name="connsiteY3571" fmla="*/ 2964847 h 4557807"/>
              <a:gd name="connsiteX3572" fmla="*/ 7506176 w 11831868"/>
              <a:gd name="connsiteY3572" fmla="*/ 2957323 h 4557807"/>
              <a:gd name="connsiteX3573" fmla="*/ 7470838 w 11831868"/>
              <a:gd name="connsiteY3573" fmla="*/ 2960752 h 4557807"/>
              <a:gd name="connsiteX3574" fmla="*/ 7497890 w 11831868"/>
              <a:gd name="connsiteY3574" fmla="*/ 2951226 h 4557807"/>
              <a:gd name="connsiteX3575" fmla="*/ 7556564 w 11831868"/>
              <a:gd name="connsiteY3575" fmla="*/ 2943892 h 4557807"/>
              <a:gd name="connsiteX3576" fmla="*/ 7531799 w 11831868"/>
              <a:gd name="connsiteY3576" fmla="*/ 2952464 h 4557807"/>
              <a:gd name="connsiteX3577" fmla="*/ 7547420 w 11831868"/>
              <a:gd name="connsiteY3577" fmla="*/ 2950750 h 4557807"/>
              <a:gd name="connsiteX3578" fmla="*/ 7569708 w 11831868"/>
              <a:gd name="connsiteY3578" fmla="*/ 2957227 h 4557807"/>
              <a:gd name="connsiteX3579" fmla="*/ 7501414 w 11831868"/>
              <a:gd name="connsiteY3579" fmla="*/ 2970943 h 4557807"/>
              <a:gd name="connsiteX3580" fmla="*/ 7478935 w 11831868"/>
              <a:gd name="connsiteY3580" fmla="*/ 2965228 h 4557807"/>
              <a:gd name="connsiteX3581" fmla="*/ 7677722 w 11831868"/>
              <a:gd name="connsiteY3581" fmla="*/ 2977896 h 4557807"/>
              <a:gd name="connsiteX3582" fmla="*/ 7610285 w 11831868"/>
              <a:gd name="connsiteY3582" fmla="*/ 2990469 h 4557807"/>
              <a:gd name="connsiteX3583" fmla="*/ 7586472 w 11831868"/>
              <a:gd name="connsiteY3583" fmla="*/ 2987516 h 4557807"/>
              <a:gd name="connsiteX3584" fmla="*/ 7653909 w 11831868"/>
              <a:gd name="connsiteY3584" fmla="*/ 2975038 h 4557807"/>
              <a:gd name="connsiteX3585" fmla="*/ 7677627 w 11831868"/>
              <a:gd name="connsiteY3585" fmla="*/ 2978277 h 4557807"/>
              <a:gd name="connsiteX3586" fmla="*/ 7653147 w 11831868"/>
              <a:gd name="connsiteY3586" fmla="*/ 2967419 h 4557807"/>
              <a:gd name="connsiteX3587" fmla="*/ 7680770 w 11831868"/>
              <a:gd name="connsiteY3587" fmla="*/ 2958656 h 4557807"/>
              <a:gd name="connsiteX3588" fmla="*/ 7711916 w 11831868"/>
              <a:gd name="connsiteY3588" fmla="*/ 2952941 h 4557807"/>
              <a:gd name="connsiteX3589" fmla="*/ 7688580 w 11831868"/>
              <a:gd name="connsiteY3589" fmla="*/ 2947797 h 4557807"/>
              <a:gd name="connsiteX3590" fmla="*/ 7755826 w 11831868"/>
              <a:gd name="connsiteY3590" fmla="*/ 2935319 h 4557807"/>
              <a:gd name="connsiteX3591" fmla="*/ 7779163 w 11831868"/>
              <a:gd name="connsiteY3591" fmla="*/ 2940558 h 4557807"/>
              <a:gd name="connsiteX3592" fmla="*/ 7735633 w 11831868"/>
              <a:gd name="connsiteY3592" fmla="*/ 2950083 h 4557807"/>
              <a:gd name="connsiteX3593" fmla="*/ 7740777 w 11831868"/>
              <a:gd name="connsiteY3593" fmla="*/ 2950083 h 4557807"/>
              <a:gd name="connsiteX3594" fmla="*/ 7712965 w 11831868"/>
              <a:gd name="connsiteY3594" fmla="*/ 2958846 h 4557807"/>
              <a:gd name="connsiteX3595" fmla="*/ 7653147 w 11831868"/>
              <a:gd name="connsiteY3595" fmla="*/ 2967419 h 4557807"/>
              <a:gd name="connsiteX3596" fmla="*/ 7589234 w 11831868"/>
              <a:gd name="connsiteY3596" fmla="*/ 2955894 h 4557807"/>
              <a:gd name="connsiteX3597" fmla="*/ 7649052 w 11831868"/>
              <a:gd name="connsiteY3597" fmla="*/ 2948274 h 4557807"/>
              <a:gd name="connsiteX3598" fmla="*/ 7621429 w 11831868"/>
              <a:gd name="connsiteY3598" fmla="*/ 2956941 h 4557807"/>
              <a:gd name="connsiteX3599" fmla="*/ 7562088 w 11831868"/>
              <a:gd name="connsiteY3599" fmla="*/ 2965037 h 4557807"/>
              <a:gd name="connsiteX3600" fmla="*/ 7589330 w 11831868"/>
              <a:gd name="connsiteY3600" fmla="*/ 2955894 h 4557807"/>
              <a:gd name="connsiteX3601" fmla="*/ 5510498 w 11831868"/>
              <a:gd name="connsiteY3601" fmla="*/ 2772823 h 4557807"/>
              <a:gd name="connsiteX3602" fmla="*/ 5547646 w 11831868"/>
              <a:gd name="connsiteY3602" fmla="*/ 2778252 h 4557807"/>
              <a:gd name="connsiteX3603" fmla="*/ 5561362 w 11831868"/>
              <a:gd name="connsiteY3603" fmla="*/ 2783872 h 4557807"/>
              <a:gd name="connsiteX3604" fmla="*/ 5524214 w 11831868"/>
              <a:gd name="connsiteY3604" fmla="*/ 2778443 h 4557807"/>
              <a:gd name="connsiteX3605" fmla="*/ 5510498 w 11831868"/>
              <a:gd name="connsiteY3605" fmla="*/ 2772823 h 4557807"/>
              <a:gd name="connsiteX3606" fmla="*/ 5568411 w 11831868"/>
              <a:gd name="connsiteY3606" fmla="*/ 2849975 h 4557807"/>
              <a:gd name="connsiteX3607" fmla="*/ 5514023 w 11831868"/>
              <a:gd name="connsiteY3607" fmla="*/ 2846642 h 4557807"/>
              <a:gd name="connsiteX3608" fmla="*/ 5538407 w 11831868"/>
              <a:gd name="connsiteY3608" fmla="*/ 2840832 h 4557807"/>
              <a:gd name="connsiteX3609" fmla="*/ 5592508 w 11831868"/>
              <a:gd name="connsiteY3609" fmla="*/ 2843689 h 4557807"/>
              <a:gd name="connsiteX3610" fmla="*/ 5568411 w 11831868"/>
              <a:gd name="connsiteY3610" fmla="*/ 2850261 h 4557807"/>
              <a:gd name="connsiteX3611" fmla="*/ 6767322 w 11831868"/>
              <a:gd name="connsiteY3611" fmla="*/ 2948655 h 4557807"/>
              <a:gd name="connsiteX3612" fmla="*/ 6824472 w 11831868"/>
              <a:gd name="connsiteY3612" fmla="*/ 2944844 h 4557807"/>
              <a:gd name="connsiteX3613" fmla="*/ 6798469 w 11831868"/>
              <a:gd name="connsiteY3613" fmla="*/ 2953226 h 4557807"/>
              <a:gd name="connsiteX3614" fmla="*/ 6741319 w 11831868"/>
              <a:gd name="connsiteY3614" fmla="*/ 2957513 h 4557807"/>
              <a:gd name="connsiteX3615" fmla="*/ 6767322 w 11831868"/>
              <a:gd name="connsiteY3615" fmla="*/ 2948655 h 4557807"/>
              <a:gd name="connsiteX3616" fmla="*/ 5859399 w 11831868"/>
              <a:gd name="connsiteY3616" fmla="*/ 2832830 h 4557807"/>
              <a:gd name="connsiteX3617" fmla="*/ 5835491 w 11831868"/>
              <a:gd name="connsiteY3617" fmla="*/ 2837974 h 4557807"/>
              <a:gd name="connsiteX3618" fmla="*/ 5782723 w 11831868"/>
              <a:gd name="connsiteY3618" fmla="*/ 2835974 h 4557807"/>
              <a:gd name="connsiteX3619" fmla="*/ 5806726 w 11831868"/>
              <a:gd name="connsiteY3619" fmla="*/ 2830735 h 4557807"/>
              <a:gd name="connsiteX3620" fmla="*/ 5859018 w 11831868"/>
              <a:gd name="connsiteY3620" fmla="*/ 2832830 h 4557807"/>
              <a:gd name="connsiteX3621" fmla="*/ 5654707 w 11831868"/>
              <a:gd name="connsiteY3621" fmla="*/ 2781491 h 4557807"/>
              <a:gd name="connsiteX3622" fmla="*/ 5632037 w 11831868"/>
              <a:gd name="connsiteY3622" fmla="*/ 2785396 h 4557807"/>
              <a:gd name="connsiteX3623" fmla="*/ 5580984 w 11831868"/>
              <a:gd name="connsiteY3623" fmla="*/ 2781872 h 4557807"/>
              <a:gd name="connsiteX3624" fmla="*/ 5603749 w 11831868"/>
              <a:gd name="connsiteY3624" fmla="*/ 2778062 h 4557807"/>
              <a:gd name="connsiteX3625" fmla="*/ 5654326 w 11831868"/>
              <a:gd name="connsiteY3625" fmla="*/ 2781490 h 4557807"/>
              <a:gd name="connsiteX3626" fmla="*/ 5907215 w 11831868"/>
              <a:gd name="connsiteY3626" fmla="*/ 2855976 h 4557807"/>
              <a:gd name="connsiteX3627" fmla="*/ 5961412 w 11831868"/>
              <a:gd name="connsiteY3627" fmla="*/ 2857690 h 4557807"/>
              <a:gd name="connsiteX3628" fmla="*/ 5937028 w 11831868"/>
              <a:gd name="connsiteY3628" fmla="*/ 2863501 h 4557807"/>
              <a:gd name="connsiteX3629" fmla="*/ 5883022 w 11831868"/>
              <a:gd name="connsiteY3629" fmla="*/ 2862263 h 4557807"/>
              <a:gd name="connsiteX3630" fmla="*/ 5906833 w 11831868"/>
              <a:gd name="connsiteY3630" fmla="*/ 2855976 h 4557807"/>
              <a:gd name="connsiteX3631" fmla="*/ 5779104 w 11831868"/>
              <a:gd name="connsiteY3631" fmla="*/ 2775585 h 4557807"/>
              <a:gd name="connsiteX3632" fmla="*/ 5794058 w 11831868"/>
              <a:gd name="connsiteY3632" fmla="*/ 2781014 h 4557807"/>
              <a:gd name="connsiteX3633" fmla="*/ 5755291 w 11831868"/>
              <a:gd name="connsiteY3633" fmla="*/ 2775871 h 4557807"/>
              <a:gd name="connsiteX3634" fmla="*/ 5740241 w 11831868"/>
              <a:gd name="connsiteY3634" fmla="*/ 2770537 h 4557807"/>
              <a:gd name="connsiteX3635" fmla="*/ 5778722 w 11831868"/>
              <a:gd name="connsiteY3635" fmla="*/ 2775586 h 4557807"/>
              <a:gd name="connsiteX3636" fmla="*/ 5664232 w 11831868"/>
              <a:gd name="connsiteY3636" fmla="*/ 2776728 h 4557807"/>
              <a:gd name="connsiteX3637" fmla="*/ 5678710 w 11831868"/>
              <a:gd name="connsiteY3637" fmla="*/ 2782253 h 4557807"/>
              <a:gd name="connsiteX3638" fmla="*/ 5640610 w 11831868"/>
              <a:gd name="connsiteY3638" fmla="*/ 2777109 h 4557807"/>
              <a:gd name="connsiteX3639" fmla="*/ 5626227 w 11831868"/>
              <a:gd name="connsiteY3639" fmla="*/ 2771585 h 4557807"/>
              <a:gd name="connsiteX3640" fmla="*/ 5663851 w 11831868"/>
              <a:gd name="connsiteY3640" fmla="*/ 2776728 h 4557807"/>
              <a:gd name="connsiteX3641" fmla="*/ 5796820 w 11831868"/>
              <a:gd name="connsiteY3641" fmla="*/ 2902173 h 4557807"/>
              <a:gd name="connsiteX3642" fmla="*/ 5771960 w 11831868"/>
              <a:gd name="connsiteY3642" fmla="*/ 2909126 h 4557807"/>
              <a:gd name="connsiteX3643" fmla="*/ 5716905 w 11831868"/>
              <a:gd name="connsiteY3643" fmla="*/ 2908173 h 4557807"/>
              <a:gd name="connsiteX3644" fmla="*/ 5741480 w 11831868"/>
              <a:gd name="connsiteY3644" fmla="*/ 2900648 h 4557807"/>
              <a:gd name="connsiteX3645" fmla="*/ 5796439 w 11831868"/>
              <a:gd name="connsiteY3645" fmla="*/ 2902172 h 4557807"/>
              <a:gd name="connsiteX3646" fmla="*/ 5695569 w 11831868"/>
              <a:gd name="connsiteY3646" fmla="*/ 2873598 h 4557807"/>
              <a:gd name="connsiteX3647" fmla="*/ 5670709 w 11831868"/>
              <a:gd name="connsiteY3647" fmla="*/ 2880551 h 4557807"/>
              <a:gd name="connsiteX3648" fmla="*/ 5615083 w 11831868"/>
              <a:gd name="connsiteY3648" fmla="*/ 2878074 h 4557807"/>
              <a:gd name="connsiteX3649" fmla="*/ 5640039 w 11831868"/>
              <a:gd name="connsiteY3649" fmla="*/ 2871597 h 4557807"/>
              <a:gd name="connsiteX3650" fmla="*/ 5695188 w 11831868"/>
              <a:gd name="connsiteY3650" fmla="*/ 2873312 h 4557807"/>
              <a:gd name="connsiteX3651" fmla="*/ 5757005 w 11831868"/>
              <a:gd name="connsiteY3651" fmla="*/ 2807685 h 4557807"/>
              <a:gd name="connsiteX3652" fmla="*/ 5733764 w 11831868"/>
              <a:gd name="connsiteY3652" fmla="*/ 2812257 h 4557807"/>
              <a:gd name="connsiteX3653" fmla="*/ 5682234 w 11831868"/>
              <a:gd name="connsiteY3653" fmla="*/ 2809399 h 4557807"/>
              <a:gd name="connsiteX3654" fmla="*/ 5705475 w 11831868"/>
              <a:gd name="connsiteY3654" fmla="*/ 2804827 h 4557807"/>
              <a:gd name="connsiteX3655" fmla="*/ 5756625 w 11831868"/>
              <a:gd name="connsiteY3655" fmla="*/ 2807399 h 4557807"/>
              <a:gd name="connsiteX3656" fmla="*/ 6243447 w 11831868"/>
              <a:gd name="connsiteY3656" fmla="*/ 2752249 h 4557807"/>
              <a:gd name="connsiteX3657" fmla="*/ 6242304 w 11831868"/>
              <a:gd name="connsiteY3657" fmla="*/ 2752249 h 4557807"/>
              <a:gd name="connsiteX3658" fmla="*/ 6243447 w 11831868"/>
              <a:gd name="connsiteY3658" fmla="*/ 2752249 h 4557807"/>
              <a:gd name="connsiteX3659" fmla="*/ 1953387 w 11831868"/>
              <a:gd name="connsiteY3659" fmla="*/ 3126486 h 4557807"/>
              <a:gd name="connsiteX3660" fmla="*/ 1963865 w 11831868"/>
              <a:gd name="connsiteY3660" fmla="*/ 3122581 h 4557807"/>
              <a:gd name="connsiteX3661" fmla="*/ 1964912 w 11831868"/>
              <a:gd name="connsiteY3661" fmla="*/ 3123914 h 4557807"/>
              <a:gd name="connsiteX3662" fmla="*/ 1954720 w 11831868"/>
              <a:gd name="connsiteY3662" fmla="*/ 3127819 h 4557807"/>
              <a:gd name="connsiteX3663" fmla="*/ 1953387 w 11831868"/>
              <a:gd name="connsiteY3663" fmla="*/ 3126486 h 4557807"/>
              <a:gd name="connsiteX3664" fmla="*/ 1797177 w 11831868"/>
              <a:gd name="connsiteY3664" fmla="*/ 3104197 h 4557807"/>
              <a:gd name="connsiteX3665" fmla="*/ 1799368 w 11831868"/>
              <a:gd name="connsiteY3665" fmla="*/ 3106960 h 4557807"/>
              <a:gd name="connsiteX3666" fmla="*/ 1788414 w 11831868"/>
              <a:gd name="connsiteY3666" fmla="*/ 3110960 h 4557807"/>
              <a:gd name="connsiteX3667" fmla="*/ 1786509 w 11831868"/>
              <a:gd name="connsiteY3667" fmla="*/ 3108674 h 4557807"/>
              <a:gd name="connsiteX3668" fmla="*/ 1797177 w 11831868"/>
              <a:gd name="connsiteY3668" fmla="*/ 3104198 h 4557807"/>
              <a:gd name="connsiteX3669" fmla="*/ 1916335 w 11831868"/>
              <a:gd name="connsiteY3669" fmla="*/ 2607564 h 4557807"/>
              <a:gd name="connsiteX3670" fmla="*/ 1922621 w 11831868"/>
              <a:gd name="connsiteY3670" fmla="*/ 2613279 h 4557807"/>
              <a:gd name="connsiteX3671" fmla="*/ 1906619 w 11831868"/>
              <a:gd name="connsiteY3671" fmla="*/ 2615660 h 4557807"/>
              <a:gd name="connsiteX3672" fmla="*/ 1900333 w 11831868"/>
              <a:gd name="connsiteY3672" fmla="*/ 2610041 h 4557807"/>
              <a:gd name="connsiteX3673" fmla="*/ 1916335 w 11831868"/>
              <a:gd name="connsiteY3673" fmla="*/ 2607564 h 4557807"/>
              <a:gd name="connsiteX3674" fmla="*/ 1922431 w 11831868"/>
              <a:gd name="connsiteY3674" fmla="*/ 2904935 h 4557807"/>
              <a:gd name="connsiteX3675" fmla="*/ 1925765 w 11831868"/>
              <a:gd name="connsiteY3675" fmla="*/ 2908459 h 4557807"/>
              <a:gd name="connsiteX3676" fmla="*/ 1913191 w 11831868"/>
              <a:gd name="connsiteY3676" fmla="*/ 2912364 h 4557807"/>
              <a:gd name="connsiteX3677" fmla="*/ 1909667 w 11831868"/>
              <a:gd name="connsiteY3677" fmla="*/ 2908269 h 4557807"/>
              <a:gd name="connsiteX3678" fmla="*/ 1922431 w 11831868"/>
              <a:gd name="connsiteY3678" fmla="*/ 2904935 h 4557807"/>
              <a:gd name="connsiteX3679" fmla="*/ 1934051 w 11831868"/>
              <a:gd name="connsiteY3679" fmla="*/ 3085910 h 4557807"/>
              <a:gd name="connsiteX3680" fmla="*/ 1935861 w 11831868"/>
              <a:gd name="connsiteY3680" fmla="*/ 3088195 h 4557807"/>
              <a:gd name="connsiteX3681" fmla="*/ 1924812 w 11831868"/>
              <a:gd name="connsiteY3681" fmla="*/ 3091624 h 4557807"/>
              <a:gd name="connsiteX3682" fmla="*/ 1923098 w 11831868"/>
              <a:gd name="connsiteY3682" fmla="*/ 3089910 h 4557807"/>
              <a:gd name="connsiteX3683" fmla="*/ 1934051 w 11831868"/>
              <a:gd name="connsiteY3683" fmla="*/ 3085814 h 4557807"/>
              <a:gd name="connsiteX3684" fmla="*/ 1939004 w 11831868"/>
              <a:gd name="connsiteY3684" fmla="*/ 2400110 h 4557807"/>
              <a:gd name="connsiteX3685" fmla="*/ 1957483 w 11831868"/>
              <a:gd name="connsiteY3685" fmla="*/ 2399348 h 4557807"/>
              <a:gd name="connsiteX3686" fmla="*/ 1966055 w 11831868"/>
              <a:gd name="connsiteY3686" fmla="*/ 2405634 h 4557807"/>
              <a:gd name="connsiteX3687" fmla="*/ 1947005 w 11831868"/>
              <a:gd name="connsiteY3687" fmla="*/ 2406491 h 4557807"/>
              <a:gd name="connsiteX3688" fmla="*/ 1939004 w 11831868"/>
              <a:gd name="connsiteY3688" fmla="*/ 2400300 h 4557807"/>
              <a:gd name="connsiteX3689" fmla="*/ 1972913 w 11831868"/>
              <a:gd name="connsiteY3689" fmla="*/ 2974086 h 4557807"/>
              <a:gd name="connsiteX3690" fmla="*/ 1984534 w 11831868"/>
              <a:gd name="connsiteY3690" fmla="*/ 2971038 h 4557807"/>
              <a:gd name="connsiteX3691" fmla="*/ 1987296 w 11831868"/>
              <a:gd name="connsiteY3691" fmla="*/ 2974182 h 4557807"/>
              <a:gd name="connsiteX3692" fmla="*/ 1975199 w 11831868"/>
              <a:gd name="connsiteY3692" fmla="*/ 2977420 h 4557807"/>
              <a:gd name="connsiteX3693" fmla="*/ 1972913 w 11831868"/>
              <a:gd name="connsiteY3693" fmla="*/ 2974086 h 4557807"/>
              <a:gd name="connsiteX3694" fmla="*/ 1981772 w 11831868"/>
              <a:gd name="connsiteY3694" fmla="*/ 3154490 h 4557807"/>
              <a:gd name="connsiteX3695" fmla="*/ 1981772 w 11831868"/>
              <a:gd name="connsiteY3695" fmla="*/ 3154490 h 4557807"/>
              <a:gd name="connsiteX3696" fmla="*/ 1972247 w 11831868"/>
              <a:gd name="connsiteY3696" fmla="*/ 3158205 h 4557807"/>
              <a:gd name="connsiteX3697" fmla="*/ 1972247 w 11831868"/>
              <a:gd name="connsiteY3697" fmla="*/ 3158205 h 4557807"/>
              <a:gd name="connsiteX3698" fmla="*/ 1960150 w 11831868"/>
              <a:gd name="connsiteY3698" fmla="*/ 3151061 h 4557807"/>
              <a:gd name="connsiteX3699" fmla="*/ 1968532 w 11831868"/>
              <a:gd name="connsiteY3699" fmla="*/ 3147631 h 4557807"/>
              <a:gd name="connsiteX3700" fmla="*/ 1969294 w 11831868"/>
              <a:gd name="connsiteY3700" fmla="*/ 3148489 h 4557807"/>
              <a:gd name="connsiteX3701" fmla="*/ 1960721 w 11831868"/>
              <a:gd name="connsiteY3701" fmla="*/ 3151442 h 4557807"/>
              <a:gd name="connsiteX3702" fmla="*/ 1960150 w 11831868"/>
              <a:gd name="connsiteY3702" fmla="*/ 3150965 h 4557807"/>
              <a:gd name="connsiteX3703" fmla="*/ 1979676 w 11831868"/>
              <a:gd name="connsiteY3703" fmla="*/ 3145727 h 4557807"/>
              <a:gd name="connsiteX3704" fmla="*/ 1980438 w 11831868"/>
              <a:gd name="connsiteY3704" fmla="*/ 3146679 h 4557807"/>
              <a:gd name="connsiteX3705" fmla="*/ 1970913 w 11831868"/>
              <a:gd name="connsiteY3705" fmla="*/ 3149823 h 4557807"/>
              <a:gd name="connsiteX3706" fmla="*/ 1970913 w 11831868"/>
              <a:gd name="connsiteY3706" fmla="*/ 3149346 h 4557807"/>
              <a:gd name="connsiteX3707" fmla="*/ 1979676 w 11831868"/>
              <a:gd name="connsiteY3707" fmla="*/ 3145536 h 4557807"/>
              <a:gd name="connsiteX3708" fmla="*/ 1799463 w 11831868"/>
              <a:gd name="connsiteY3708" fmla="*/ 2521649 h 4557807"/>
              <a:gd name="connsiteX3709" fmla="*/ 1792605 w 11831868"/>
              <a:gd name="connsiteY3709" fmla="*/ 2515553 h 4557807"/>
              <a:gd name="connsiteX3710" fmla="*/ 1809274 w 11831868"/>
              <a:gd name="connsiteY3710" fmla="*/ 2513552 h 4557807"/>
              <a:gd name="connsiteX3711" fmla="*/ 1816132 w 11831868"/>
              <a:gd name="connsiteY3711" fmla="*/ 2519649 h 4557807"/>
              <a:gd name="connsiteX3712" fmla="*/ 1799463 w 11831868"/>
              <a:gd name="connsiteY3712" fmla="*/ 2521554 h 4557807"/>
              <a:gd name="connsiteX3713" fmla="*/ 1834706 w 11831868"/>
              <a:gd name="connsiteY3713" fmla="*/ 2974372 h 4557807"/>
              <a:gd name="connsiteX3714" fmla="*/ 1837754 w 11831868"/>
              <a:gd name="connsiteY3714" fmla="*/ 2977515 h 4557807"/>
              <a:gd name="connsiteX3715" fmla="*/ 1825847 w 11831868"/>
              <a:gd name="connsiteY3715" fmla="*/ 2981135 h 4557807"/>
              <a:gd name="connsiteX3716" fmla="*/ 1822799 w 11831868"/>
              <a:gd name="connsiteY3716" fmla="*/ 2978087 h 4557807"/>
              <a:gd name="connsiteX3717" fmla="*/ 1834706 w 11831868"/>
              <a:gd name="connsiteY3717" fmla="*/ 2974086 h 4557807"/>
              <a:gd name="connsiteX3718" fmla="*/ 1833753 w 11831868"/>
              <a:gd name="connsiteY3718" fmla="*/ 3149346 h 4557807"/>
              <a:gd name="connsiteX3719" fmla="*/ 1835277 w 11831868"/>
              <a:gd name="connsiteY3719" fmla="*/ 3150679 h 4557807"/>
              <a:gd name="connsiteX3720" fmla="*/ 1824895 w 11831868"/>
              <a:gd name="connsiteY3720" fmla="*/ 3155061 h 4557807"/>
              <a:gd name="connsiteX3721" fmla="*/ 1823657 w 11831868"/>
              <a:gd name="connsiteY3721" fmla="*/ 3153156 h 4557807"/>
              <a:gd name="connsiteX3722" fmla="*/ 1833372 w 11831868"/>
              <a:gd name="connsiteY3722" fmla="*/ 3149251 h 4557807"/>
              <a:gd name="connsiteX3723" fmla="*/ 1890903 w 11831868"/>
              <a:gd name="connsiteY3723" fmla="*/ 3036285 h 4557807"/>
              <a:gd name="connsiteX3724" fmla="*/ 1893475 w 11831868"/>
              <a:gd name="connsiteY3724" fmla="*/ 3039047 h 4557807"/>
              <a:gd name="connsiteX3725" fmla="*/ 1881569 w 11831868"/>
              <a:gd name="connsiteY3725" fmla="*/ 3042666 h 4557807"/>
              <a:gd name="connsiteX3726" fmla="*/ 1879473 w 11831868"/>
              <a:gd name="connsiteY3726" fmla="*/ 3039904 h 4557807"/>
              <a:gd name="connsiteX3727" fmla="*/ 1890522 w 11831868"/>
              <a:gd name="connsiteY3727" fmla="*/ 3036189 h 4557807"/>
              <a:gd name="connsiteX3728" fmla="*/ 1978247 w 11831868"/>
              <a:gd name="connsiteY3728" fmla="*/ 2549366 h 4557807"/>
              <a:gd name="connsiteX3729" fmla="*/ 1995107 w 11831868"/>
              <a:gd name="connsiteY3729" fmla="*/ 2547842 h 4557807"/>
              <a:gd name="connsiteX3730" fmla="*/ 2001774 w 11831868"/>
              <a:gd name="connsiteY3730" fmla="*/ 2553367 h 4557807"/>
              <a:gd name="connsiteX3731" fmla="*/ 1984915 w 11831868"/>
              <a:gd name="connsiteY3731" fmla="*/ 2554891 h 4557807"/>
              <a:gd name="connsiteX3732" fmla="*/ 1978152 w 11831868"/>
              <a:gd name="connsiteY3732" fmla="*/ 2549271 h 4557807"/>
              <a:gd name="connsiteX3733" fmla="*/ 1796415 w 11831868"/>
              <a:gd name="connsiteY3733" fmla="*/ 3161253 h 4557807"/>
              <a:gd name="connsiteX3734" fmla="*/ 1803654 w 11831868"/>
              <a:gd name="connsiteY3734" fmla="*/ 3158014 h 4557807"/>
              <a:gd name="connsiteX3735" fmla="*/ 1804892 w 11831868"/>
              <a:gd name="connsiteY3735" fmla="*/ 3158871 h 4557807"/>
              <a:gd name="connsiteX3736" fmla="*/ 1797558 w 11831868"/>
              <a:gd name="connsiteY3736" fmla="*/ 3162110 h 4557807"/>
              <a:gd name="connsiteX3737" fmla="*/ 1796320 w 11831868"/>
              <a:gd name="connsiteY3737" fmla="*/ 3161157 h 4557807"/>
              <a:gd name="connsiteX3738" fmla="*/ 1811465 w 11831868"/>
              <a:gd name="connsiteY3738" fmla="*/ 2304002 h 4557807"/>
              <a:gd name="connsiteX3739" fmla="*/ 1831467 w 11831868"/>
              <a:gd name="connsiteY3739" fmla="*/ 2304002 h 4557807"/>
              <a:gd name="connsiteX3740" fmla="*/ 1840992 w 11831868"/>
              <a:gd name="connsiteY3740" fmla="*/ 2311051 h 4557807"/>
              <a:gd name="connsiteX3741" fmla="*/ 1820990 w 11831868"/>
              <a:gd name="connsiteY3741" fmla="*/ 2311051 h 4557807"/>
              <a:gd name="connsiteX3742" fmla="*/ 1811369 w 11831868"/>
              <a:gd name="connsiteY3742" fmla="*/ 2304193 h 4557807"/>
              <a:gd name="connsiteX3743" fmla="*/ 1838611 w 11831868"/>
              <a:gd name="connsiteY3743" fmla="*/ 3185827 h 4557807"/>
              <a:gd name="connsiteX3744" fmla="*/ 1839754 w 11831868"/>
              <a:gd name="connsiteY3744" fmla="*/ 3186684 h 4557807"/>
              <a:gd name="connsiteX3745" fmla="*/ 1832134 w 11831868"/>
              <a:gd name="connsiteY3745" fmla="*/ 3190018 h 4557807"/>
              <a:gd name="connsiteX3746" fmla="*/ 1831372 w 11831868"/>
              <a:gd name="connsiteY3746" fmla="*/ 3189065 h 4557807"/>
              <a:gd name="connsiteX3747" fmla="*/ 1838515 w 11831868"/>
              <a:gd name="connsiteY3747" fmla="*/ 3186017 h 4557807"/>
              <a:gd name="connsiteX3748" fmla="*/ 1865376 w 11831868"/>
              <a:gd name="connsiteY3748" fmla="*/ 2454593 h 4557807"/>
              <a:gd name="connsiteX3749" fmla="*/ 1882902 w 11831868"/>
              <a:gd name="connsiteY3749" fmla="*/ 2453450 h 4557807"/>
              <a:gd name="connsiteX3750" fmla="*/ 1890332 w 11831868"/>
              <a:gd name="connsiteY3750" fmla="*/ 2459927 h 4557807"/>
              <a:gd name="connsiteX3751" fmla="*/ 1872901 w 11831868"/>
              <a:gd name="connsiteY3751" fmla="*/ 2461070 h 4557807"/>
              <a:gd name="connsiteX3752" fmla="*/ 1865281 w 11831868"/>
              <a:gd name="connsiteY3752" fmla="*/ 2454783 h 4557807"/>
              <a:gd name="connsiteX3753" fmla="*/ 1859375 w 11831868"/>
              <a:gd name="connsiteY3753" fmla="*/ 3199257 h 4557807"/>
              <a:gd name="connsiteX3754" fmla="*/ 1861566 w 11831868"/>
              <a:gd name="connsiteY3754" fmla="*/ 3198590 h 4557807"/>
              <a:gd name="connsiteX3755" fmla="*/ 1865376 w 11831868"/>
              <a:gd name="connsiteY3755" fmla="*/ 3196876 h 4557807"/>
              <a:gd name="connsiteX3756" fmla="*/ 1865376 w 11831868"/>
              <a:gd name="connsiteY3756" fmla="*/ 3197352 h 4557807"/>
              <a:gd name="connsiteX3757" fmla="*/ 1855851 w 11831868"/>
              <a:gd name="connsiteY3757" fmla="*/ 3201543 h 4557807"/>
              <a:gd name="connsiteX3758" fmla="*/ 1854136 w 11831868"/>
              <a:gd name="connsiteY3758" fmla="*/ 3201543 h 4557807"/>
              <a:gd name="connsiteX3759" fmla="*/ 1850993 w 11831868"/>
              <a:gd name="connsiteY3759" fmla="*/ 3202782 h 4557807"/>
              <a:gd name="connsiteX3760" fmla="*/ 1850993 w 11831868"/>
              <a:gd name="connsiteY3760" fmla="*/ 3202782 h 4557807"/>
              <a:gd name="connsiteX3761" fmla="*/ 1859280 w 11831868"/>
              <a:gd name="connsiteY3761" fmla="*/ 3199447 h 4557807"/>
              <a:gd name="connsiteX3762" fmla="*/ 1847279 w 11831868"/>
              <a:gd name="connsiteY3762" fmla="*/ 3184017 h 4557807"/>
              <a:gd name="connsiteX3763" fmla="*/ 1856804 w 11831868"/>
              <a:gd name="connsiteY3763" fmla="*/ 3180302 h 4557807"/>
              <a:gd name="connsiteX3764" fmla="*/ 1857280 w 11831868"/>
              <a:gd name="connsiteY3764" fmla="*/ 3181350 h 4557807"/>
              <a:gd name="connsiteX3765" fmla="*/ 1847755 w 11831868"/>
              <a:gd name="connsiteY3765" fmla="*/ 3184970 h 4557807"/>
              <a:gd name="connsiteX3766" fmla="*/ 1847183 w 11831868"/>
              <a:gd name="connsiteY3766" fmla="*/ 3184208 h 4557807"/>
              <a:gd name="connsiteX3767" fmla="*/ 1933004 w 11831868"/>
              <a:gd name="connsiteY3767" fmla="*/ 3129058 h 4557807"/>
              <a:gd name="connsiteX3768" fmla="*/ 1941005 w 11831868"/>
              <a:gd name="connsiteY3768" fmla="*/ 3125725 h 4557807"/>
              <a:gd name="connsiteX3769" fmla="*/ 1941862 w 11831868"/>
              <a:gd name="connsiteY3769" fmla="*/ 3126582 h 4557807"/>
              <a:gd name="connsiteX3770" fmla="*/ 1934147 w 11831868"/>
              <a:gd name="connsiteY3770" fmla="*/ 3129915 h 4557807"/>
              <a:gd name="connsiteX3771" fmla="*/ 1933099 w 11831868"/>
              <a:gd name="connsiteY3771" fmla="*/ 3129248 h 4557807"/>
              <a:gd name="connsiteX3772" fmla="*/ 2096929 w 11831868"/>
              <a:gd name="connsiteY3772" fmla="*/ 2636806 h 4557807"/>
              <a:gd name="connsiteX3773" fmla="*/ 2103025 w 11831868"/>
              <a:gd name="connsiteY3773" fmla="*/ 2641949 h 4557807"/>
              <a:gd name="connsiteX3774" fmla="*/ 2086356 w 11831868"/>
              <a:gd name="connsiteY3774" fmla="*/ 2643950 h 4557807"/>
              <a:gd name="connsiteX3775" fmla="*/ 2080451 w 11831868"/>
              <a:gd name="connsiteY3775" fmla="*/ 2638235 h 4557807"/>
              <a:gd name="connsiteX3776" fmla="*/ 2097024 w 11831868"/>
              <a:gd name="connsiteY3776" fmla="*/ 2636996 h 4557807"/>
              <a:gd name="connsiteX3777" fmla="*/ 2082546 w 11831868"/>
              <a:gd name="connsiteY3777" fmla="*/ 2912078 h 4557807"/>
              <a:gd name="connsiteX3778" fmla="*/ 2068830 w 11831868"/>
              <a:gd name="connsiteY3778" fmla="*/ 2915031 h 4557807"/>
              <a:gd name="connsiteX3779" fmla="*/ 2065496 w 11831868"/>
              <a:gd name="connsiteY3779" fmla="*/ 2911412 h 4557807"/>
              <a:gd name="connsiteX3780" fmla="*/ 2078831 w 11831868"/>
              <a:gd name="connsiteY3780" fmla="*/ 2908554 h 4557807"/>
              <a:gd name="connsiteX3781" fmla="*/ 2082641 w 11831868"/>
              <a:gd name="connsiteY3781" fmla="*/ 2912269 h 4557807"/>
              <a:gd name="connsiteX3782" fmla="*/ 2089023 w 11831868"/>
              <a:gd name="connsiteY3782" fmla="*/ 2308003 h 4557807"/>
              <a:gd name="connsiteX3783" fmla="*/ 2110454 w 11831868"/>
              <a:gd name="connsiteY3783" fmla="*/ 2309241 h 4557807"/>
              <a:gd name="connsiteX3784" fmla="*/ 2119979 w 11831868"/>
              <a:gd name="connsiteY3784" fmla="*/ 2315718 h 4557807"/>
              <a:gd name="connsiteX3785" fmla="*/ 2098453 w 11831868"/>
              <a:gd name="connsiteY3785" fmla="*/ 2315051 h 4557807"/>
              <a:gd name="connsiteX3786" fmla="*/ 2089118 w 11831868"/>
              <a:gd name="connsiteY3786" fmla="*/ 2308193 h 4557807"/>
              <a:gd name="connsiteX3787" fmla="*/ 2093786 w 11831868"/>
              <a:gd name="connsiteY3787" fmla="*/ 3114104 h 4557807"/>
              <a:gd name="connsiteX3788" fmla="*/ 2093786 w 11831868"/>
              <a:gd name="connsiteY3788" fmla="*/ 3114104 h 4557807"/>
              <a:gd name="connsiteX3789" fmla="*/ 2088928 w 11831868"/>
              <a:gd name="connsiteY3789" fmla="*/ 2784062 h 4557807"/>
              <a:gd name="connsiteX3790" fmla="*/ 2084451 w 11831868"/>
              <a:gd name="connsiteY3790" fmla="*/ 2779681 h 4557807"/>
              <a:gd name="connsiteX3791" fmla="*/ 2099405 w 11831868"/>
              <a:gd name="connsiteY3791" fmla="*/ 2777491 h 4557807"/>
              <a:gd name="connsiteX3792" fmla="*/ 2103882 w 11831868"/>
              <a:gd name="connsiteY3792" fmla="*/ 2781872 h 4557807"/>
              <a:gd name="connsiteX3793" fmla="*/ 2089023 w 11831868"/>
              <a:gd name="connsiteY3793" fmla="*/ 2784253 h 4557807"/>
              <a:gd name="connsiteX3794" fmla="*/ 2178463 w 11831868"/>
              <a:gd name="connsiteY3794" fmla="*/ 3014567 h 4557807"/>
              <a:gd name="connsiteX3795" fmla="*/ 2180082 w 11831868"/>
              <a:gd name="connsiteY3795" fmla="*/ 3016377 h 4557807"/>
              <a:gd name="connsiteX3796" fmla="*/ 2167985 w 11831868"/>
              <a:gd name="connsiteY3796" fmla="*/ 3019521 h 4557807"/>
              <a:gd name="connsiteX3797" fmla="*/ 2166176 w 11831868"/>
              <a:gd name="connsiteY3797" fmla="*/ 3017235 h 4557807"/>
              <a:gd name="connsiteX3798" fmla="*/ 2178558 w 11831868"/>
              <a:gd name="connsiteY3798" fmla="*/ 3014758 h 4557807"/>
              <a:gd name="connsiteX3799" fmla="*/ 2010251 w 11831868"/>
              <a:gd name="connsiteY3799" fmla="*/ 2839022 h 4557807"/>
              <a:gd name="connsiteX3800" fmla="*/ 2014538 w 11831868"/>
              <a:gd name="connsiteY3800" fmla="*/ 2843022 h 4557807"/>
              <a:gd name="connsiteX3801" fmla="*/ 2000822 w 11831868"/>
              <a:gd name="connsiteY3801" fmla="*/ 2845975 h 4557807"/>
              <a:gd name="connsiteX3802" fmla="*/ 1996535 w 11831868"/>
              <a:gd name="connsiteY3802" fmla="*/ 2842070 h 4557807"/>
              <a:gd name="connsiteX3803" fmla="*/ 2010347 w 11831868"/>
              <a:gd name="connsiteY3803" fmla="*/ 2839212 h 4557807"/>
              <a:gd name="connsiteX3804" fmla="*/ 2173605 w 11831868"/>
              <a:gd name="connsiteY3804" fmla="*/ 2849499 h 4557807"/>
              <a:gd name="connsiteX3805" fmla="*/ 2177129 w 11831868"/>
              <a:gd name="connsiteY3805" fmla="*/ 2853595 h 4557807"/>
              <a:gd name="connsiteX3806" fmla="*/ 2163128 w 11831868"/>
              <a:gd name="connsiteY3806" fmla="*/ 2856167 h 4557807"/>
              <a:gd name="connsiteX3807" fmla="*/ 2158841 w 11831868"/>
              <a:gd name="connsiteY3807" fmla="*/ 2852166 h 4557807"/>
              <a:gd name="connsiteX3808" fmla="*/ 2173700 w 11831868"/>
              <a:gd name="connsiteY3808" fmla="*/ 2849690 h 4557807"/>
              <a:gd name="connsiteX3809" fmla="*/ 2135505 w 11831868"/>
              <a:gd name="connsiteY3809" fmla="*/ 2443353 h 4557807"/>
              <a:gd name="connsiteX3810" fmla="*/ 2154555 w 11831868"/>
              <a:gd name="connsiteY3810" fmla="*/ 2443353 h 4557807"/>
              <a:gd name="connsiteX3811" fmla="*/ 2162175 w 11831868"/>
              <a:gd name="connsiteY3811" fmla="*/ 2449259 h 4557807"/>
              <a:gd name="connsiteX3812" fmla="*/ 2143125 w 11831868"/>
              <a:gd name="connsiteY3812" fmla="*/ 2449259 h 4557807"/>
              <a:gd name="connsiteX3813" fmla="*/ 2135886 w 11831868"/>
              <a:gd name="connsiteY3813" fmla="*/ 2443544 h 4557807"/>
              <a:gd name="connsiteX3814" fmla="*/ 2134457 w 11831868"/>
              <a:gd name="connsiteY3814" fmla="*/ 2967228 h 4557807"/>
              <a:gd name="connsiteX3815" fmla="*/ 2136934 w 11831868"/>
              <a:gd name="connsiteY3815" fmla="*/ 2969990 h 4557807"/>
              <a:gd name="connsiteX3816" fmla="*/ 2124837 w 11831868"/>
              <a:gd name="connsiteY3816" fmla="*/ 2973134 h 4557807"/>
              <a:gd name="connsiteX3817" fmla="*/ 2122456 w 11831868"/>
              <a:gd name="connsiteY3817" fmla="*/ 2970467 h 4557807"/>
              <a:gd name="connsiteX3818" fmla="*/ 2134838 w 11831868"/>
              <a:gd name="connsiteY3818" fmla="*/ 2967419 h 4557807"/>
              <a:gd name="connsiteX3819" fmla="*/ 2093500 w 11831868"/>
              <a:gd name="connsiteY3819" fmla="*/ 3114104 h 4557807"/>
              <a:gd name="connsiteX3820" fmla="*/ 2103025 w 11831868"/>
              <a:gd name="connsiteY3820" fmla="*/ 3110960 h 4557807"/>
              <a:gd name="connsiteX3821" fmla="*/ 2093881 w 11831868"/>
              <a:gd name="connsiteY3821" fmla="*/ 3114294 h 4557807"/>
              <a:gd name="connsiteX3822" fmla="*/ 2021967 w 11831868"/>
              <a:gd name="connsiteY3822" fmla="*/ 2357628 h 4557807"/>
              <a:gd name="connsiteX3823" fmla="*/ 2012442 w 11831868"/>
              <a:gd name="connsiteY3823" fmla="*/ 2350961 h 4557807"/>
              <a:gd name="connsiteX3824" fmla="*/ 2033016 w 11831868"/>
              <a:gd name="connsiteY3824" fmla="*/ 2350961 h 4557807"/>
              <a:gd name="connsiteX3825" fmla="*/ 2041779 w 11831868"/>
              <a:gd name="connsiteY3825" fmla="*/ 2357724 h 4557807"/>
              <a:gd name="connsiteX3826" fmla="*/ 2022348 w 11831868"/>
              <a:gd name="connsiteY3826" fmla="*/ 2357819 h 4557807"/>
              <a:gd name="connsiteX3827" fmla="*/ 2098167 w 11831868"/>
              <a:gd name="connsiteY3827" fmla="*/ 3110865 h 4557807"/>
              <a:gd name="connsiteX3828" fmla="*/ 2098167 w 11831868"/>
              <a:gd name="connsiteY3828" fmla="*/ 3110865 h 4557807"/>
              <a:gd name="connsiteX3829" fmla="*/ 2073878 w 11831868"/>
              <a:gd name="connsiteY3829" fmla="*/ 2492407 h 4557807"/>
              <a:gd name="connsiteX3830" fmla="*/ 2081117 w 11831868"/>
              <a:gd name="connsiteY3830" fmla="*/ 2498408 h 4557807"/>
              <a:gd name="connsiteX3831" fmla="*/ 2063210 w 11831868"/>
              <a:gd name="connsiteY3831" fmla="*/ 2499551 h 4557807"/>
              <a:gd name="connsiteX3832" fmla="*/ 2055971 w 11831868"/>
              <a:gd name="connsiteY3832" fmla="*/ 2493550 h 4557807"/>
              <a:gd name="connsiteX3833" fmla="*/ 2074450 w 11831868"/>
              <a:gd name="connsiteY3833" fmla="*/ 2492597 h 4557807"/>
              <a:gd name="connsiteX3834" fmla="*/ 2003108 w 11831868"/>
              <a:gd name="connsiteY3834" fmla="*/ 2703671 h 4557807"/>
              <a:gd name="connsiteX3835" fmla="*/ 1997393 w 11831868"/>
              <a:gd name="connsiteY3835" fmla="*/ 2698433 h 4557807"/>
              <a:gd name="connsiteX3836" fmla="*/ 2012728 w 11831868"/>
              <a:gd name="connsiteY3836" fmla="*/ 2696147 h 4557807"/>
              <a:gd name="connsiteX3837" fmla="*/ 2018348 w 11831868"/>
              <a:gd name="connsiteY3837" fmla="*/ 2701385 h 4557807"/>
              <a:gd name="connsiteX3838" fmla="*/ 2003679 w 11831868"/>
              <a:gd name="connsiteY3838" fmla="*/ 2703862 h 4557807"/>
              <a:gd name="connsiteX3839" fmla="*/ 2034350 w 11831868"/>
              <a:gd name="connsiteY3839" fmla="*/ 3025235 h 4557807"/>
              <a:gd name="connsiteX3840" fmla="*/ 2036159 w 11831868"/>
              <a:gd name="connsiteY3840" fmla="*/ 3027521 h 4557807"/>
              <a:gd name="connsiteX3841" fmla="*/ 2024062 w 11831868"/>
              <a:gd name="connsiteY3841" fmla="*/ 3030665 h 4557807"/>
              <a:gd name="connsiteX3842" fmla="*/ 2022253 w 11831868"/>
              <a:gd name="connsiteY3842" fmla="*/ 3028379 h 4557807"/>
              <a:gd name="connsiteX3843" fmla="*/ 2034921 w 11831868"/>
              <a:gd name="connsiteY3843" fmla="*/ 3025426 h 4557807"/>
              <a:gd name="connsiteX3844" fmla="*/ 2059115 w 11831868"/>
              <a:gd name="connsiteY3844" fmla="*/ 3070765 h 4557807"/>
              <a:gd name="connsiteX3845" fmla="*/ 2070545 w 11831868"/>
              <a:gd name="connsiteY3845" fmla="*/ 3067146 h 4557807"/>
              <a:gd name="connsiteX3846" fmla="*/ 2071878 w 11831868"/>
              <a:gd name="connsiteY3846" fmla="*/ 3069050 h 4557807"/>
              <a:gd name="connsiteX3847" fmla="*/ 2060543 w 11831868"/>
              <a:gd name="connsiteY3847" fmla="*/ 3072003 h 4557807"/>
              <a:gd name="connsiteX3848" fmla="*/ 2059686 w 11831868"/>
              <a:gd name="connsiteY3848" fmla="*/ 3070955 h 4557807"/>
              <a:gd name="connsiteX3849" fmla="*/ 2098167 w 11831868"/>
              <a:gd name="connsiteY3849" fmla="*/ 3110865 h 4557807"/>
              <a:gd name="connsiteX3850" fmla="*/ 2088642 w 11831868"/>
              <a:gd name="connsiteY3850" fmla="*/ 3114104 h 4557807"/>
              <a:gd name="connsiteX3851" fmla="*/ 2088642 w 11831868"/>
              <a:gd name="connsiteY3851" fmla="*/ 3114104 h 4557807"/>
              <a:gd name="connsiteX3852" fmla="*/ 2098739 w 11831868"/>
              <a:gd name="connsiteY3852" fmla="*/ 3111056 h 4557807"/>
              <a:gd name="connsiteX3853" fmla="*/ 2093976 w 11831868"/>
              <a:gd name="connsiteY3853" fmla="*/ 3096101 h 4557807"/>
              <a:gd name="connsiteX3854" fmla="*/ 2094738 w 11831868"/>
              <a:gd name="connsiteY3854" fmla="*/ 3097054 h 4557807"/>
              <a:gd name="connsiteX3855" fmla="*/ 2083689 w 11831868"/>
              <a:gd name="connsiteY3855" fmla="*/ 3100483 h 4557807"/>
              <a:gd name="connsiteX3856" fmla="*/ 2082927 w 11831868"/>
              <a:gd name="connsiteY3856" fmla="*/ 3099054 h 4557807"/>
              <a:gd name="connsiteX3857" fmla="*/ 2094548 w 11831868"/>
              <a:gd name="connsiteY3857" fmla="*/ 3096292 h 4557807"/>
              <a:gd name="connsiteX3858" fmla="*/ 2068640 w 11831868"/>
              <a:gd name="connsiteY3858" fmla="*/ 3098387 h 4557807"/>
              <a:gd name="connsiteX3859" fmla="*/ 2077498 w 11831868"/>
              <a:gd name="connsiteY3859" fmla="*/ 3095911 h 4557807"/>
              <a:gd name="connsiteX3860" fmla="*/ 2078450 w 11831868"/>
              <a:gd name="connsiteY3860" fmla="*/ 3095911 h 4557807"/>
              <a:gd name="connsiteX3861" fmla="*/ 2069497 w 11831868"/>
              <a:gd name="connsiteY3861" fmla="*/ 3098863 h 4557807"/>
              <a:gd name="connsiteX3862" fmla="*/ 2069211 w 11831868"/>
              <a:gd name="connsiteY3862" fmla="*/ 3098578 h 4557807"/>
              <a:gd name="connsiteX3863" fmla="*/ 1660398 w 11831868"/>
              <a:gd name="connsiteY3863" fmla="*/ 3122771 h 4557807"/>
              <a:gd name="connsiteX3864" fmla="*/ 1662875 w 11831868"/>
              <a:gd name="connsiteY3864" fmla="*/ 3125534 h 4557807"/>
              <a:gd name="connsiteX3865" fmla="*/ 1652207 w 11831868"/>
              <a:gd name="connsiteY3865" fmla="*/ 3130010 h 4557807"/>
              <a:gd name="connsiteX3866" fmla="*/ 1650111 w 11831868"/>
              <a:gd name="connsiteY3866" fmla="*/ 3127153 h 4557807"/>
              <a:gd name="connsiteX3867" fmla="*/ 1660970 w 11831868"/>
              <a:gd name="connsiteY3867" fmla="*/ 3122962 h 4557807"/>
              <a:gd name="connsiteX3868" fmla="*/ 1521047 w 11831868"/>
              <a:gd name="connsiteY3868" fmla="*/ 3229928 h 4557807"/>
              <a:gd name="connsiteX3869" fmla="*/ 1527143 w 11831868"/>
              <a:gd name="connsiteY3869" fmla="*/ 3226975 h 4557807"/>
              <a:gd name="connsiteX3870" fmla="*/ 1528667 w 11831868"/>
              <a:gd name="connsiteY3870" fmla="*/ 3228308 h 4557807"/>
              <a:gd name="connsiteX3871" fmla="*/ 1522762 w 11831868"/>
              <a:gd name="connsiteY3871" fmla="*/ 3231166 h 4557807"/>
              <a:gd name="connsiteX3872" fmla="*/ 1521619 w 11831868"/>
              <a:gd name="connsiteY3872" fmla="*/ 3230118 h 4557807"/>
              <a:gd name="connsiteX3873" fmla="*/ 1524286 w 11831868"/>
              <a:gd name="connsiteY3873" fmla="*/ 2985230 h 4557807"/>
              <a:gd name="connsiteX3874" fmla="*/ 1535335 w 11831868"/>
              <a:gd name="connsiteY3874" fmla="*/ 2980658 h 4557807"/>
              <a:gd name="connsiteX3875" fmla="*/ 1539240 w 11831868"/>
              <a:gd name="connsiteY3875" fmla="*/ 2984659 h 4557807"/>
              <a:gd name="connsiteX3876" fmla="*/ 1528191 w 11831868"/>
              <a:gd name="connsiteY3876" fmla="*/ 2989231 h 4557807"/>
              <a:gd name="connsiteX3877" fmla="*/ 1524857 w 11831868"/>
              <a:gd name="connsiteY3877" fmla="*/ 2985421 h 4557807"/>
              <a:gd name="connsiteX3878" fmla="*/ 1533811 w 11831868"/>
              <a:gd name="connsiteY3878" fmla="*/ 3365563 h 4557807"/>
              <a:gd name="connsiteX3879" fmla="*/ 1531049 w 11831868"/>
              <a:gd name="connsiteY3879" fmla="*/ 3367088 h 4557807"/>
              <a:gd name="connsiteX3880" fmla="*/ 1533430 w 11831868"/>
              <a:gd name="connsiteY3880" fmla="*/ 3365659 h 4557807"/>
              <a:gd name="connsiteX3881" fmla="*/ 1534859 w 11831868"/>
              <a:gd name="connsiteY3881" fmla="*/ 3365754 h 4557807"/>
              <a:gd name="connsiteX3882" fmla="*/ 1610011 w 11831868"/>
              <a:gd name="connsiteY3882" fmla="*/ 3248978 h 4557807"/>
              <a:gd name="connsiteX3883" fmla="*/ 1611344 w 11831868"/>
              <a:gd name="connsiteY3883" fmla="*/ 3250883 h 4557807"/>
              <a:gd name="connsiteX3884" fmla="*/ 1602867 w 11831868"/>
              <a:gd name="connsiteY3884" fmla="*/ 3254883 h 4557807"/>
              <a:gd name="connsiteX3885" fmla="*/ 1601438 w 11831868"/>
              <a:gd name="connsiteY3885" fmla="*/ 3253550 h 4557807"/>
              <a:gd name="connsiteX3886" fmla="*/ 1610582 w 11831868"/>
              <a:gd name="connsiteY3886" fmla="*/ 3249168 h 4557807"/>
              <a:gd name="connsiteX3887" fmla="*/ 1533049 w 11831868"/>
              <a:gd name="connsiteY3887" fmla="*/ 3352800 h 4557807"/>
              <a:gd name="connsiteX3888" fmla="*/ 1533049 w 11831868"/>
              <a:gd name="connsiteY3888" fmla="*/ 3353276 h 4557807"/>
              <a:gd name="connsiteX3889" fmla="*/ 1525524 w 11831868"/>
              <a:gd name="connsiteY3889" fmla="*/ 3357658 h 4557807"/>
              <a:gd name="connsiteX3890" fmla="*/ 1525524 w 11831868"/>
              <a:gd name="connsiteY3890" fmla="*/ 3357658 h 4557807"/>
              <a:gd name="connsiteX3891" fmla="*/ 1533620 w 11831868"/>
              <a:gd name="connsiteY3891" fmla="*/ 3352991 h 4557807"/>
              <a:gd name="connsiteX3892" fmla="*/ 1540669 w 11831868"/>
              <a:gd name="connsiteY3892" fmla="*/ 2552700 h 4557807"/>
              <a:gd name="connsiteX3893" fmla="*/ 1555814 w 11831868"/>
              <a:gd name="connsiteY3893" fmla="*/ 2549938 h 4557807"/>
              <a:gd name="connsiteX3894" fmla="*/ 1562672 w 11831868"/>
              <a:gd name="connsiteY3894" fmla="*/ 2556034 h 4557807"/>
              <a:gd name="connsiteX3895" fmla="*/ 1547813 w 11831868"/>
              <a:gd name="connsiteY3895" fmla="*/ 2559272 h 4557807"/>
              <a:gd name="connsiteX3896" fmla="*/ 1541240 w 11831868"/>
              <a:gd name="connsiteY3896" fmla="*/ 2552795 h 4557807"/>
              <a:gd name="connsiteX3897" fmla="*/ 1573911 w 11831868"/>
              <a:gd name="connsiteY3897" fmla="*/ 3201734 h 4557807"/>
              <a:gd name="connsiteX3898" fmla="*/ 1575816 w 11831868"/>
              <a:gd name="connsiteY3898" fmla="*/ 3204020 h 4557807"/>
              <a:gd name="connsiteX3899" fmla="*/ 1566291 w 11831868"/>
              <a:gd name="connsiteY3899" fmla="*/ 3208782 h 4557807"/>
              <a:gd name="connsiteX3900" fmla="*/ 1564386 w 11831868"/>
              <a:gd name="connsiteY3900" fmla="*/ 3206496 h 4557807"/>
              <a:gd name="connsiteX3901" fmla="*/ 1574482 w 11831868"/>
              <a:gd name="connsiteY3901" fmla="*/ 3201829 h 4557807"/>
              <a:gd name="connsiteX3902" fmla="*/ 1766697 w 11831868"/>
              <a:gd name="connsiteY3902" fmla="*/ 2901030 h 4557807"/>
              <a:gd name="connsiteX3903" fmla="*/ 1770602 w 11831868"/>
              <a:gd name="connsiteY3903" fmla="*/ 2905030 h 4557807"/>
              <a:gd name="connsiteX3904" fmla="*/ 1758029 w 11831868"/>
              <a:gd name="connsiteY3904" fmla="*/ 2908840 h 4557807"/>
              <a:gd name="connsiteX3905" fmla="*/ 1754124 w 11831868"/>
              <a:gd name="connsiteY3905" fmla="*/ 2904839 h 4557807"/>
              <a:gd name="connsiteX3906" fmla="*/ 1766697 w 11831868"/>
              <a:gd name="connsiteY3906" fmla="*/ 2901029 h 4557807"/>
              <a:gd name="connsiteX3907" fmla="*/ 1580483 w 11831868"/>
              <a:gd name="connsiteY3907" fmla="*/ 2729580 h 4557807"/>
              <a:gd name="connsiteX3908" fmla="*/ 1594009 w 11831868"/>
              <a:gd name="connsiteY3908" fmla="*/ 2726151 h 4557807"/>
              <a:gd name="connsiteX3909" fmla="*/ 1599914 w 11831868"/>
              <a:gd name="connsiteY3909" fmla="*/ 2731865 h 4557807"/>
              <a:gd name="connsiteX3910" fmla="*/ 1586389 w 11831868"/>
              <a:gd name="connsiteY3910" fmla="*/ 2735390 h 4557807"/>
              <a:gd name="connsiteX3911" fmla="*/ 1580007 w 11831868"/>
              <a:gd name="connsiteY3911" fmla="*/ 2729389 h 4557807"/>
              <a:gd name="connsiteX3912" fmla="*/ 1579150 w 11831868"/>
              <a:gd name="connsiteY3912" fmla="*/ 3268790 h 4557807"/>
              <a:gd name="connsiteX3913" fmla="*/ 1580293 w 11831868"/>
              <a:gd name="connsiteY3913" fmla="*/ 3269552 h 4557807"/>
              <a:gd name="connsiteX3914" fmla="*/ 1574006 w 11831868"/>
              <a:gd name="connsiteY3914" fmla="*/ 3273076 h 4557807"/>
              <a:gd name="connsiteX3915" fmla="*/ 1572768 w 11831868"/>
              <a:gd name="connsiteY3915" fmla="*/ 3272314 h 4557807"/>
              <a:gd name="connsiteX3916" fmla="*/ 1578674 w 11831868"/>
              <a:gd name="connsiteY3916" fmla="*/ 3268599 h 4557807"/>
              <a:gd name="connsiteX3917" fmla="*/ 1529715 w 11831868"/>
              <a:gd name="connsiteY3917" fmla="*/ 3369278 h 4557807"/>
              <a:gd name="connsiteX3918" fmla="*/ 1528477 w 11831868"/>
              <a:gd name="connsiteY3918" fmla="*/ 3370136 h 4557807"/>
              <a:gd name="connsiteX3919" fmla="*/ 1528477 w 11831868"/>
              <a:gd name="connsiteY3919" fmla="*/ 3370136 h 4557807"/>
              <a:gd name="connsiteX3920" fmla="*/ 1445800 w 11831868"/>
              <a:gd name="connsiteY3920" fmla="*/ 3227928 h 4557807"/>
              <a:gd name="connsiteX3921" fmla="*/ 1447895 w 11831868"/>
              <a:gd name="connsiteY3921" fmla="*/ 3230785 h 4557807"/>
              <a:gd name="connsiteX3922" fmla="*/ 1438370 w 11831868"/>
              <a:gd name="connsiteY3922" fmla="*/ 3235928 h 4557807"/>
              <a:gd name="connsiteX3923" fmla="*/ 1436275 w 11831868"/>
              <a:gd name="connsiteY3923" fmla="*/ 3233166 h 4557807"/>
              <a:gd name="connsiteX3924" fmla="*/ 1445324 w 11831868"/>
              <a:gd name="connsiteY3924" fmla="*/ 3227737 h 4557807"/>
              <a:gd name="connsiteX3925" fmla="*/ 1449038 w 11831868"/>
              <a:gd name="connsiteY3925" fmla="*/ 3312224 h 4557807"/>
              <a:gd name="connsiteX3926" fmla="*/ 1450181 w 11831868"/>
              <a:gd name="connsiteY3926" fmla="*/ 3312986 h 4557807"/>
              <a:gd name="connsiteX3927" fmla="*/ 1444847 w 11831868"/>
              <a:gd name="connsiteY3927" fmla="*/ 3316891 h 4557807"/>
              <a:gd name="connsiteX3928" fmla="*/ 1443419 w 11831868"/>
              <a:gd name="connsiteY3928" fmla="*/ 3315557 h 4557807"/>
              <a:gd name="connsiteX3929" fmla="*/ 1448562 w 11831868"/>
              <a:gd name="connsiteY3929" fmla="*/ 3312033 h 4557807"/>
              <a:gd name="connsiteX3930" fmla="*/ 1434751 w 11831868"/>
              <a:gd name="connsiteY3930" fmla="*/ 3424905 h 4557807"/>
              <a:gd name="connsiteX3931" fmla="*/ 1434751 w 11831868"/>
              <a:gd name="connsiteY3931" fmla="*/ 3424905 h 4557807"/>
              <a:gd name="connsiteX3932" fmla="*/ 1434084 w 11831868"/>
              <a:gd name="connsiteY3932" fmla="*/ 3424905 h 4557807"/>
              <a:gd name="connsiteX3933" fmla="*/ 1434084 w 11831868"/>
              <a:gd name="connsiteY3933" fmla="*/ 3424905 h 4557807"/>
              <a:gd name="connsiteX3934" fmla="*/ 1427417 w 11831868"/>
              <a:gd name="connsiteY3934" fmla="*/ 3429953 h 4557807"/>
              <a:gd name="connsiteX3935" fmla="*/ 1427417 w 11831868"/>
              <a:gd name="connsiteY3935" fmla="*/ 3429381 h 4557807"/>
              <a:gd name="connsiteX3936" fmla="*/ 1433513 w 11831868"/>
              <a:gd name="connsiteY3936" fmla="*/ 3425571 h 4557807"/>
              <a:gd name="connsiteX3937" fmla="*/ 1426940 w 11831868"/>
              <a:gd name="connsiteY3937" fmla="*/ 3429762 h 4557807"/>
              <a:gd name="connsiteX3938" fmla="*/ 1462754 w 11831868"/>
              <a:gd name="connsiteY3938" fmla="*/ 3068003 h 4557807"/>
              <a:gd name="connsiteX3939" fmla="*/ 1466088 w 11831868"/>
              <a:gd name="connsiteY3939" fmla="*/ 3071622 h 4557807"/>
              <a:gd name="connsiteX3940" fmla="*/ 1455611 w 11831868"/>
              <a:gd name="connsiteY3940" fmla="*/ 3076575 h 4557807"/>
              <a:gd name="connsiteX3941" fmla="*/ 1452372 w 11831868"/>
              <a:gd name="connsiteY3941" fmla="*/ 3072956 h 4557807"/>
              <a:gd name="connsiteX3942" fmla="*/ 1461897 w 11831868"/>
              <a:gd name="connsiteY3942" fmla="*/ 3068289 h 4557807"/>
              <a:gd name="connsiteX3943" fmla="*/ 1518380 w 11831868"/>
              <a:gd name="connsiteY3943" fmla="*/ 3325178 h 4557807"/>
              <a:gd name="connsiteX3944" fmla="*/ 1519428 w 11831868"/>
              <a:gd name="connsiteY3944" fmla="*/ 3326607 h 4557807"/>
              <a:gd name="connsiteX3945" fmla="*/ 1511046 w 11831868"/>
              <a:gd name="connsiteY3945" fmla="*/ 3331655 h 4557807"/>
              <a:gd name="connsiteX3946" fmla="*/ 1510379 w 11831868"/>
              <a:gd name="connsiteY3946" fmla="*/ 3330226 h 4557807"/>
              <a:gd name="connsiteX3947" fmla="*/ 1517904 w 11831868"/>
              <a:gd name="connsiteY3947" fmla="*/ 3324987 h 4557807"/>
              <a:gd name="connsiteX3948" fmla="*/ 1490472 w 11831868"/>
              <a:gd name="connsiteY3948" fmla="*/ 2626519 h 4557807"/>
              <a:gd name="connsiteX3949" fmla="*/ 1496949 w 11831868"/>
              <a:gd name="connsiteY3949" fmla="*/ 2632710 h 4557807"/>
              <a:gd name="connsiteX3950" fmla="*/ 1482757 w 11831868"/>
              <a:gd name="connsiteY3950" fmla="*/ 2636330 h 4557807"/>
              <a:gd name="connsiteX3951" fmla="*/ 1476565 w 11831868"/>
              <a:gd name="connsiteY3951" fmla="*/ 2630139 h 4557807"/>
              <a:gd name="connsiteX3952" fmla="*/ 1490472 w 11831868"/>
              <a:gd name="connsiteY3952" fmla="*/ 2626519 h 4557807"/>
              <a:gd name="connsiteX3953" fmla="*/ 1513904 w 11831868"/>
              <a:gd name="connsiteY3953" fmla="*/ 3366992 h 4557807"/>
              <a:gd name="connsiteX3954" fmla="*/ 1520381 w 11831868"/>
              <a:gd name="connsiteY3954" fmla="*/ 3362897 h 4557807"/>
              <a:gd name="connsiteX3955" fmla="*/ 1520952 w 11831868"/>
              <a:gd name="connsiteY3955" fmla="*/ 3362897 h 4557807"/>
              <a:gd name="connsiteX3956" fmla="*/ 1514570 w 11831868"/>
              <a:gd name="connsiteY3956" fmla="*/ 3366992 h 4557807"/>
              <a:gd name="connsiteX3957" fmla="*/ 1514189 w 11831868"/>
              <a:gd name="connsiteY3957" fmla="*/ 3366992 h 4557807"/>
              <a:gd name="connsiteX3958" fmla="*/ 1491996 w 11831868"/>
              <a:gd name="connsiteY3958" fmla="*/ 3345180 h 4557807"/>
              <a:gd name="connsiteX3959" fmla="*/ 1492949 w 11831868"/>
              <a:gd name="connsiteY3959" fmla="*/ 3345180 h 4557807"/>
              <a:gd name="connsiteX3960" fmla="*/ 1486853 w 11831868"/>
              <a:gd name="connsiteY3960" fmla="*/ 3349181 h 4557807"/>
              <a:gd name="connsiteX3961" fmla="*/ 1485710 w 11831868"/>
              <a:gd name="connsiteY3961" fmla="*/ 3348419 h 4557807"/>
              <a:gd name="connsiteX3962" fmla="*/ 1492282 w 11831868"/>
              <a:gd name="connsiteY3962" fmla="*/ 3345561 h 4557807"/>
              <a:gd name="connsiteX3963" fmla="*/ 1488091 w 11831868"/>
              <a:gd name="connsiteY3963" fmla="*/ 3283839 h 4557807"/>
              <a:gd name="connsiteX3964" fmla="*/ 1489710 w 11831868"/>
              <a:gd name="connsiteY3964" fmla="*/ 3285649 h 4557807"/>
              <a:gd name="connsiteX3965" fmla="*/ 1481042 w 11831868"/>
              <a:gd name="connsiteY3965" fmla="*/ 3290221 h 4557807"/>
              <a:gd name="connsiteX3966" fmla="*/ 1479804 w 11831868"/>
              <a:gd name="connsiteY3966" fmla="*/ 3288316 h 4557807"/>
              <a:gd name="connsiteX3967" fmla="*/ 1488377 w 11831868"/>
              <a:gd name="connsiteY3967" fmla="*/ 3283839 h 4557807"/>
              <a:gd name="connsiteX3968" fmla="*/ 1604772 w 11831868"/>
              <a:gd name="connsiteY3968" fmla="*/ 3057335 h 4557807"/>
              <a:gd name="connsiteX3969" fmla="*/ 1608106 w 11831868"/>
              <a:gd name="connsiteY3969" fmla="*/ 3060954 h 4557807"/>
              <a:gd name="connsiteX3970" fmla="*/ 1597057 w 11831868"/>
              <a:gd name="connsiteY3970" fmla="*/ 3065431 h 4557807"/>
              <a:gd name="connsiteX3971" fmla="*/ 1594104 w 11831868"/>
              <a:gd name="connsiteY3971" fmla="*/ 3061812 h 4557807"/>
              <a:gd name="connsiteX3972" fmla="*/ 1604772 w 11831868"/>
              <a:gd name="connsiteY3972" fmla="*/ 3057335 h 4557807"/>
              <a:gd name="connsiteX3973" fmla="*/ 1736598 w 11831868"/>
              <a:gd name="connsiteY3973" fmla="*/ 2579084 h 4557807"/>
              <a:gd name="connsiteX3974" fmla="*/ 1742885 w 11831868"/>
              <a:gd name="connsiteY3974" fmla="*/ 2584704 h 4557807"/>
              <a:gd name="connsiteX3975" fmla="*/ 1727454 w 11831868"/>
              <a:gd name="connsiteY3975" fmla="*/ 2587562 h 4557807"/>
              <a:gd name="connsiteX3976" fmla="*/ 1720977 w 11831868"/>
              <a:gd name="connsiteY3976" fmla="*/ 2581370 h 4557807"/>
              <a:gd name="connsiteX3977" fmla="*/ 1736407 w 11831868"/>
              <a:gd name="connsiteY3977" fmla="*/ 2579084 h 4557807"/>
              <a:gd name="connsiteX3978" fmla="*/ 1733264 w 11831868"/>
              <a:gd name="connsiteY3978" fmla="*/ 3214973 h 4557807"/>
              <a:gd name="connsiteX3979" fmla="*/ 1734693 w 11831868"/>
              <a:gd name="connsiteY3979" fmla="*/ 3216307 h 4557807"/>
              <a:gd name="connsiteX3980" fmla="*/ 1725168 w 11831868"/>
              <a:gd name="connsiteY3980" fmla="*/ 3220403 h 4557807"/>
              <a:gd name="connsiteX3981" fmla="*/ 1724501 w 11831868"/>
              <a:gd name="connsiteY3981" fmla="*/ 3218974 h 4557807"/>
              <a:gd name="connsiteX3982" fmla="*/ 1733074 w 11831868"/>
              <a:gd name="connsiteY3982" fmla="*/ 3214974 h 4557807"/>
              <a:gd name="connsiteX3983" fmla="*/ 1704023 w 11831868"/>
              <a:gd name="connsiteY3983" fmla="*/ 3175349 h 4557807"/>
              <a:gd name="connsiteX3984" fmla="*/ 1705928 w 11831868"/>
              <a:gd name="connsiteY3984" fmla="*/ 3177635 h 4557807"/>
              <a:gd name="connsiteX3985" fmla="*/ 1696403 w 11831868"/>
              <a:gd name="connsiteY3985" fmla="*/ 3181922 h 4557807"/>
              <a:gd name="connsiteX3986" fmla="*/ 1694498 w 11831868"/>
              <a:gd name="connsiteY3986" fmla="*/ 3179636 h 4557807"/>
              <a:gd name="connsiteX3987" fmla="*/ 1703832 w 11831868"/>
              <a:gd name="connsiteY3987" fmla="*/ 3175349 h 4557807"/>
              <a:gd name="connsiteX3988" fmla="*/ 1709261 w 11831868"/>
              <a:gd name="connsiteY3988" fmla="*/ 3226689 h 4557807"/>
              <a:gd name="connsiteX3989" fmla="*/ 1710214 w 11831868"/>
              <a:gd name="connsiteY3989" fmla="*/ 3226689 h 4557807"/>
              <a:gd name="connsiteX3990" fmla="*/ 1703165 w 11831868"/>
              <a:gd name="connsiteY3990" fmla="*/ 3230404 h 4557807"/>
              <a:gd name="connsiteX3991" fmla="*/ 1702022 w 11831868"/>
              <a:gd name="connsiteY3991" fmla="*/ 3229547 h 4557807"/>
              <a:gd name="connsiteX3992" fmla="*/ 1709547 w 11831868"/>
              <a:gd name="connsiteY3992" fmla="*/ 3226689 h 4557807"/>
              <a:gd name="connsiteX3993" fmla="*/ 1729835 w 11831868"/>
              <a:gd name="connsiteY3993" fmla="*/ 3249835 h 4557807"/>
              <a:gd name="connsiteX3994" fmla="*/ 1737265 w 11831868"/>
              <a:gd name="connsiteY3994" fmla="*/ 3246025 h 4557807"/>
              <a:gd name="connsiteX3995" fmla="*/ 1737836 w 11831868"/>
              <a:gd name="connsiteY3995" fmla="*/ 3246025 h 4557807"/>
              <a:gd name="connsiteX3996" fmla="*/ 1730407 w 11831868"/>
              <a:gd name="connsiteY3996" fmla="*/ 3249835 h 4557807"/>
              <a:gd name="connsiteX3997" fmla="*/ 1729645 w 11831868"/>
              <a:gd name="connsiteY3997" fmla="*/ 3250311 h 4557807"/>
              <a:gd name="connsiteX3998" fmla="*/ 1740789 w 11831868"/>
              <a:gd name="connsiteY3998" fmla="*/ 3244215 h 4557807"/>
              <a:gd name="connsiteX3999" fmla="*/ 1749647 w 11831868"/>
              <a:gd name="connsiteY3999" fmla="*/ 3240024 h 4557807"/>
              <a:gd name="connsiteX4000" fmla="*/ 1749647 w 11831868"/>
              <a:gd name="connsiteY4000" fmla="*/ 3240595 h 4557807"/>
              <a:gd name="connsiteX4001" fmla="*/ 1740789 w 11831868"/>
              <a:gd name="connsiteY4001" fmla="*/ 3244691 h 4557807"/>
              <a:gd name="connsiteX4002" fmla="*/ 1740599 w 11831868"/>
              <a:gd name="connsiteY4002" fmla="*/ 3244215 h 4557807"/>
              <a:gd name="connsiteX4003" fmla="*/ 1685354 w 11831868"/>
              <a:gd name="connsiteY4003" fmla="*/ 2977515 h 4557807"/>
              <a:gd name="connsiteX4004" fmla="*/ 1688592 w 11831868"/>
              <a:gd name="connsiteY4004" fmla="*/ 2981135 h 4557807"/>
              <a:gd name="connsiteX4005" fmla="*/ 1677353 w 11831868"/>
              <a:gd name="connsiteY4005" fmla="*/ 2985230 h 4557807"/>
              <a:gd name="connsiteX4006" fmla="*/ 1674019 w 11831868"/>
              <a:gd name="connsiteY4006" fmla="*/ 2981611 h 4557807"/>
              <a:gd name="connsiteX4007" fmla="*/ 1685163 w 11831868"/>
              <a:gd name="connsiteY4007" fmla="*/ 2977610 h 4557807"/>
              <a:gd name="connsiteX4008" fmla="*/ 1751267 w 11831868"/>
              <a:gd name="connsiteY4008" fmla="*/ 3250978 h 4557807"/>
              <a:gd name="connsiteX4009" fmla="*/ 1750600 w 11831868"/>
              <a:gd name="connsiteY4009" fmla="*/ 3250978 h 4557807"/>
              <a:gd name="connsiteX4010" fmla="*/ 1750600 w 11831868"/>
              <a:gd name="connsiteY4010" fmla="*/ 3250978 h 4557807"/>
              <a:gd name="connsiteX4011" fmla="*/ 1751076 w 11831868"/>
              <a:gd name="connsiteY4011" fmla="*/ 3251073 h 4557807"/>
              <a:gd name="connsiteX4012" fmla="*/ 1744218 w 11831868"/>
              <a:gd name="connsiteY4012" fmla="*/ 3253835 h 4557807"/>
              <a:gd name="connsiteX4013" fmla="*/ 1750600 w 11831868"/>
              <a:gd name="connsiteY4013" fmla="*/ 3251168 h 4557807"/>
              <a:gd name="connsiteX4014" fmla="*/ 1744218 w 11831868"/>
              <a:gd name="connsiteY4014" fmla="*/ 3253835 h 4557807"/>
              <a:gd name="connsiteX4015" fmla="*/ 1742885 w 11831868"/>
              <a:gd name="connsiteY4015" fmla="*/ 3254407 h 4557807"/>
              <a:gd name="connsiteX4016" fmla="*/ 1742885 w 11831868"/>
              <a:gd name="connsiteY4016" fmla="*/ 3254407 h 4557807"/>
              <a:gd name="connsiteX4017" fmla="*/ 1614964 w 11831868"/>
              <a:gd name="connsiteY4017" fmla="*/ 2901410 h 4557807"/>
              <a:gd name="connsiteX4018" fmla="*/ 1602772 w 11831868"/>
              <a:gd name="connsiteY4018" fmla="*/ 2905221 h 4557807"/>
              <a:gd name="connsiteX4019" fmla="*/ 1598581 w 11831868"/>
              <a:gd name="connsiteY4019" fmla="*/ 2900648 h 4557807"/>
              <a:gd name="connsiteX4020" fmla="*/ 1610963 w 11831868"/>
              <a:gd name="connsiteY4020" fmla="*/ 2896362 h 4557807"/>
              <a:gd name="connsiteX4021" fmla="*/ 1614773 w 11831868"/>
              <a:gd name="connsiteY4021" fmla="*/ 2901982 h 4557807"/>
              <a:gd name="connsiteX4022" fmla="*/ 1635728 w 11831868"/>
              <a:gd name="connsiteY4022" fmla="*/ 3305366 h 4557807"/>
              <a:gd name="connsiteX4023" fmla="*/ 1636395 w 11831868"/>
              <a:gd name="connsiteY4023" fmla="*/ 3305366 h 4557807"/>
              <a:gd name="connsiteX4024" fmla="*/ 1628965 w 11831868"/>
              <a:gd name="connsiteY4024" fmla="*/ 3309176 h 4557807"/>
              <a:gd name="connsiteX4025" fmla="*/ 1635538 w 11831868"/>
              <a:gd name="connsiteY4025" fmla="*/ 3305937 h 4557807"/>
              <a:gd name="connsiteX4026" fmla="*/ 1607153 w 11831868"/>
              <a:gd name="connsiteY4026" fmla="*/ 2481167 h 4557807"/>
              <a:gd name="connsiteX4027" fmla="*/ 1623822 w 11831868"/>
              <a:gd name="connsiteY4027" fmla="*/ 2478786 h 4557807"/>
              <a:gd name="connsiteX4028" fmla="*/ 1631252 w 11831868"/>
              <a:gd name="connsiteY4028" fmla="*/ 2485358 h 4557807"/>
              <a:gd name="connsiteX4029" fmla="*/ 1615250 w 11831868"/>
              <a:gd name="connsiteY4029" fmla="*/ 2487740 h 4557807"/>
              <a:gd name="connsiteX4030" fmla="*/ 1607058 w 11831868"/>
              <a:gd name="connsiteY4030" fmla="*/ 2481739 h 4557807"/>
              <a:gd name="connsiteX4031" fmla="*/ 1633347 w 11831868"/>
              <a:gd name="connsiteY4031" fmla="*/ 3282601 h 4557807"/>
              <a:gd name="connsiteX4032" fmla="*/ 1634204 w 11831868"/>
              <a:gd name="connsiteY4032" fmla="*/ 3283553 h 4557807"/>
              <a:gd name="connsiteX4033" fmla="*/ 1625632 w 11831868"/>
              <a:gd name="connsiteY4033" fmla="*/ 3288125 h 4557807"/>
              <a:gd name="connsiteX4034" fmla="*/ 1625156 w 11831868"/>
              <a:gd name="connsiteY4034" fmla="*/ 3287173 h 4557807"/>
              <a:gd name="connsiteX4035" fmla="*/ 1633347 w 11831868"/>
              <a:gd name="connsiteY4035" fmla="*/ 3282601 h 4557807"/>
              <a:gd name="connsiteX4036" fmla="*/ 1614297 w 11831868"/>
              <a:gd name="connsiteY4036" fmla="*/ 3294793 h 4557807"/>
              <a:gd name="connsiteX4037" fmla="*/ 1614869 w 11831868"/>
              <a:gd name="connsiteY4037" fmla="*/ 3294793 h 4557807"/>
              <a:gd name="connsiteX4038" fmla="*/ 1608582 w 11831868"/>
              <a:gd name="connsiteY4038" fmla="*/ 3298317 h 4557807"/>
              <a:gd name="connsiteX4039" fmla="*/ 1607630 w 11831868"/>
              <a:gd name="connsiteY4039" fmla="*/ 3298317 h 4557807"/>
              <a:gd name="connsiteX4040" fmla="*/ 1614297 w 11831868"/>
              <a:gd name="connsiteY4040" fmla="*/ 3294793 h 4557807"/>
              <a:gd name="connsiteX4041" fmla="*/ 1685544 w 11831868"/>
              <a:gd name="connsiteY4041" fmla="*/ 2817781 h 4557807"/>
              <a:gd name="connsiteX4042" fmla="*/ 1690307 w 11831868"/>
              <a:gd name="connsiteY4042" fmla="*/ 2822734 h 4557807"/>
              <a:gd name="connsiteX4043" fmla="*/ 1676972 w 11831868"/>
              <a:gd name="connsiteY4043" fmla="*/ 2826734 h 4557807"/>
              <a:gd name="connsiteX4044" fmla="*/ 1672209 w 11831868"/>
              <a:gd name="connsiteY4044" fmla="*/ 2821782 h 4557807"/>
              <a:gd name="connsiteX4045" fmla="*/ 1685925 w 11831868"/>
              <a:gd name="connsiteY4045" fmla="*/ 2817781 h 4557807"/>
              <a:gd name="connsiteX4046" fmla="*/ 1641253 w 11831868"/>
              <a:gd name="connsiteY4046" fmla="*/ 3301937 h 4557807"/>
              <a:gd name="connsiteX4047" fmla="*/ 1641253 w 11831868"/>
              <a:gd name="connsiteY4047" fmla="*/ 3302413 h 4557807"/>
              <a:gd name="connsiteX4048" fmla="*/ 1633442 w 11831868"/>
              <a:gd name="connsiteY4048" fmla="*/ 3306223 h 4557807"/>
              <a:gd name="connsiteX4049" fmla="*/ 1641634 w 11831868"/>
              <a:gd name="connsiteY4049" fmla="*/ 3301937 h 4557807"/>
              <a:gd name="connsiteX4050" fmla="*/ 1665351 w 11831868"/>
              <a:gd name="connsiteY4050" fmla="*/ 3191732 h 4557807"/>
              <a:gd name="connsiteX4051" fmla="*/ 1666494 w 11831868"/>
              <a:gd name="connsiteY4051" fmla="*/ 3192590 h 4557807"/>
              <a:gd name="connsiteX4052" fmla="*/ 1660207 w 11831868"/>
              <a:gd name="connsiteY4052" fmla="*/ 3196114 h 4557807"/>
              <a:gd name="connsiteX4053" fmla="*/ 1658779 w 11831868"/>
              <a:gd name="connsiteY4053" fmla="*/ 3194780 h 4557807"/>
              <a:gd name="connsiteX4054" fmla="*/ 1665732 w 11831868"/>
              <a:gd name="connsiteY4054" fmla="*/ 3191732 h 4557807"/>
              <a:gd name="connsiteX4055" fmla="*/ 2172462 w 11831868"/>
              <a:gd name="connsiteY4055" fmla="*/ 2721674 h 4557807"/>
              <a:gd name="connsiteX4056" fmla="*/ 2187797 w 11831868"/>
              <a:gd name="connsiteY4056" fmla="*/ 2719388 h 4557807"/>
              <a:gd name="connsiteX4057" fmla="*/ 2192846 w 11831868"/>
              <a:gd name="connsiteY4057" fmla="*/ 2724246 h 4557807"/>
              <a:gd name="connsiteX4058" fmla="*/ 2177225 w 11831868"/>
              <a:gd name="connsiteY4058" fmla="*/ 2726627 h 4557807"/>
              <a:gd name="connsiteX4059" fmla="*/ 2172843 w 11831868"/>
              <a:gd name="connsiteY4059" fmla="*/ 2721674 h 4557807"/>
              <a:gd name="connsiteX4060" fmla="*/ 1664589 w 11831868"/>
              <a:gd name="connsiteY4060" fmla="*/ 2650236 h 4557807"/>
              <a:gd name="connsiteX4061" fmla="*/ 1670495 w 11831868"/>
              <a:gd name="connsiteY4061" fmla="*/ 2656046 h 4557807"/>
              <a:gd name="connsiteX4062" fmla="*/ 1656016 w 11831868"/>
              <a:gd name="connsiteY4062" fmla="*/ 2659189 h 4557807"/>
              <a:gd name="connsiteX4063" fmla="*/ 1650111 w 11831868"/>
              <a:gd name="connsiteY4063" fmla="*/ 2653475 h 4557807"/>
              <a:gd name="connsiteX4064" fmla="*/ 1664589 w 11831868"/>
              <a:gd name="connsiteY4064" fmla="*/ 2650236 h 4557807"/>
              <a:gd name="connsiteX4065" fmla="*/ 2759012 w 11831868"/>
              <a:gd name="connsiteY4065" fmla="*/ 2971133 h 4557807"/>
              <a:gd name="connsiteX4066" fmla="*/ 2759012 w 11831868"/>
              <a:gd name="connsiteY4066" fmla="*/ 2971610 h 4557807"/>
              <a:gd name="connsiteX4067" fmla="*/ 2745486 w 11831868"/>
              <a:gd name="connsiteY4067" fmla="*/ 2973515 h 4557807"/>
              <a:gd name="connsiteX4068" fmla="*/ 2745486 w 11831868"/>
              <a:gd name="connsiteY4068" fmla="*/ 2972943 h 4557807"/>
              <a:gd name="connsiteX4069" fmla="*/ 2759012 w 11831868"/>
              <a:gd name="connsiteY4069" fmla="*/ 2970753 h 4557807"/>
              <a:gd name="connsiteX4070" fmla="*/ 2988088 w 11831868"/>
              <a:gd name="connsiteY4070" fmla="*/ 2783395 h 4557807"/>
              <a:gd name="connsiteX4071" fmla="*/ 3006376 w 11831868"/>
              <a:gd name="connsiteY4071" fmla="*/ 2783395 h 4557807"/>
              <a:gd name="connsiteX4072" fmla="*/ 3010567 w 11831868"/>
              <a:gd name="connsiteY4072" fmla="*/ 2787301 h 4557807"/>
              <a:gd name="connsiteX4073" fmla="*/ 2992088 w 11831868"/>
              <a:gd name="connsiteY4073" fmla="*/ 2787301 h 4557807"/>
              <a:gd name="connsiteX4074" fmla="*/ 2988088 w 11831868"/>
              <a:gd name="connsiteY4074" fmla="*/ 2783015 h 4557807"/>
              <a:gd name="connsiteX4075" fmla="*/ 2945511 w 11831868"/>
              <a:gd name="connsiteY4075" fmla="*/ 2305145 h 4557807"/>
              <a:gd name="connsiteX4076" fmla="*/ 2974086 w 11831868"/>
              <a:gd name="connsiteY4076" fmla="*/ 2310289 h 4557807"/>
              <a:gd name="connsiteX4077" fmla="*/ 2986469 w 11831868"/>
              <a:gd name="connsiteY4077" fmla="*/ 2316194 h 4557807"/>
              <a:gd name="connsiteX4078" fmla="*/ 2957894 w 11831868"/>
              <a:gd name="connsiteY4078" fmla="*/ 2311622 h 4557807"/>
              <a:gd name="connsiteX4079" fmla="*/ 2945511 w 11831868"/>
              <a:gd name="connsiteY4079" fmla="*/ 2304765 h 4557807"/>
              <a:gd name="connsiteX4080" fmla="*/ 2978658 w 11831868"/>
              <a:gd name="connsiteY4080" fmla="*/ 2905221 h 4557807"/>
              <a:gd name="connsiteX4081" fmla="*/ 2995041 w 11831868"/>
              <a:gd name="connsiteY4081" fmla="*/ 2904458 h 4557807"/>
              <a:gd name="connsiteX4082" fmla="*/ 2997232 w 11831868"/>
              <a:gd name="connsiteY4082" fmla="*/ 2906649 h 4557807"/>
              <a:gd name="connsiteX4083" fmla="*/ 2981230 w 11831868"/>
              <a:gd name="connsiteY4083" fmla="*/ 2907411 h 4557807"/>
              <a:gd name="connsiteX4084" fmla="*/ 2978658 w 11831868"/>
              <a:gd name="connsiteY4084" fmla="*/ 2904554 h 4557807"/>
              <a:gd name="connsiteX4085" fmla="*/ 2933319 w 11831868"/>
              <a:gd name="connsiteY4085" fmla="*/ 2865406 h 4557807"/>
              <a:gd name="connsiteX4086" fmla="*/ 2950274 w 11831868"/>
              <a:gd name="connsiteY4086" fmla="*/ 2865406 h 4557807"/>
              <a:gd name="connsiteX4087" fmla="*/ 2953131 w 11831868"/>
              <a:gd name="connsiteY4087" fmla="*/ 2867978 h 4557807"/>
              <a:gd name="connsiteX4088" fmla="*/ 2936081 w 11831868"/>
              <a:gd name="connsiteY4088" fmla="*/ 2867978 h 4557807"/>
              <a:gd name="connsiteX4089" fmla="*/ 2933319 w 11831868"/>
              <a:gd name="connsiteY4089" fmla="*/ 2864739 h 4557807"/>
              <a:gd name="connsiteX4090" fmla="*/ 2912078 w 11831868"/>
              <a:gd name="connsiteY4090" fmla="*/ 2720626 h 4557807"/>
              <a:gd name="connsiteX4091" fmla="*/ 2931128 w 11831868"/>
              <a:gd name="connsiteY4091" fmla="*/ 2720626 h 4557807"/>
              <a:gd name="connsiteX4092" fmla="*/ 2936367 w 11831868"/>
              <a:gd name="connsiteY4092" fmla="*/ 2724912 h 4557807"/>
              <a:gd name="connsiteX4093" fmla="*/ 2917317 w 11831868"/>
              <a:gd name="connsiteY4093" fmla="*/ 2724912 h 4557807"/>
              <a:gd name="connsiteX4094" fmla="*/ 2912078 w 11831868"/>
              <a:gd name="connsiteY4094" fmla="*/ 2719959 h 4557807"/>
              <a:gd name="connsiteX4095" fmla="*/ 2953703 w 11831868"/>
              <a:gd name="connsiteY4095" fmla="*/ 2623947 h 4557807"/>
              <a:gd name="connsiteX4096" fmla="*/ 2933319 w 11831868"/>
              <a:gd name="connsiteY4096" fmla="*/ 2622995 h 4557807"/>
              <a:gd name="connsiteX4097" fmla="*/ 2926842 w 11831868"/>
              <a:gd name="connsiteY4097" fmla="*/ 2617851 h 4557807"/>
              <a:gd name="connsiteX4098" fmla="*/ 2947321 w 11831868"/>
              <a:gd name="connsiteY4098" fmla="*/ 2618899 h 4557807"/>
              <a:gd name="connsiteX4099" fmla="*/ 2953703 w 11831868"/>
              <a:gd name="connsiteY4099" fmla="*/ 2623281 h 4557807"/>
              <a:gd name="connsiteX4100" fmla="*/ 3036189 w 11831868"/>
              <a:gd name="connsiteY4100" fmla="*/ 2299240 h 4557807"/>
              <a:gd name="connsiteX4101" fmla="*/ 3065907 w 11831868"/>
              <a:gd name="connsiteY4101" fmla="*/ 2304669 h 4557807"/>
              <a:gd name="connsiteX4102" fmla="*/ 3079052 w 11831868"/>
              <a:gd name="connsiteY4102" fmla="*/ 2310479 h 4557807"/>
              <a:gd name="connsiteX4103" fmla="*/ 3049524 w 11831868"/>
              <a:gd name="connsiteY4103" fmla="*/ 2305526 h 4557807"/>
              <a:gd name="connsiteX4104" fmla="*/ 3036189 w 11831868"/>
              <a:gd name="connsiteY4104" fmla="*/ 2298573 h 4557807"/>
              <a:gd name="connsiteX4105" fmla="*/ 3052572 w 11831868"/>
              <a:gd name="connsiteY4105" fmla="*/ 2837212 h 4557807"/>
              <a:gd name="connsiteX4106" fmla="*/ 3070193 w 11831868"/>
              <a:gd name="connsiteY4106" fmla="*/ 2837212 h 4557807"/>
              <a:gd name="connsiteX4107" fmla="*/ 3073908 w 11831868"/>
              <a:gd name="connsiteY4107" fmla="*/ 2840165 h 4557807"/>
              <a:gd name="connsiteX4108" fmla="*/ 3056001 w 11831868"/>
              <a:gd name="connsiteY4108" fmla="*/ 2840165 h 4557807"/>
              <a:gd name="connsiteX4109" fmla="*/ 3052572 w 11831868"/>
              <a:gd name="connsiteY4109" fmla="*/ 2837212 h 4557807"/>
              <a:gd name="connsiteX4110" fmla="*/ 3083147 w 11831868"/>
              <a:gd name="connsiteY4110" fmla="*/ 2375535 h 4557807"/>
              <a:gd name="connsiteX4111" fmla="*/ 3110198 w 11831868"/>
              <a:gd name="connsiteY4111" fmla="*/ 2379440 h 4557807"/>
              <a:gd name="connsiteX4112" fmla="*/ 3121152 w 11831868"/>
              <a:gd name="connsiteY4112" fmla="*/ 2385727 h 4557807"/>
              <a:gd name="connsiteX4113" fmla="*/ 3094482 w 11831868"/>
              <a:gd name="connsiteY4113" fmla="*/ 2381726 h 4557807"/>
              <a:gd name="connsiteX4114" fmla="*/ 3082767 w 11831868"/>
              <a:gd name="connsiteY4114" fmla="*/ 2375535 h 4557807"/>
              <a:gd name="connsiteX4115" fmla="*/ 3018377 w 11831868"/>
              <a:gd name="connsiteY4115" fmla="*/ 2688336 h 4557807"/>
              <a:gd name="connsiteX4116" fmla="*/ 3038856 w 11831868"/>
              <a:gd name="connsiteY4116" fmla="*/ 2689289 h 4557807"/>
              <a:gd name="connsiteX4117" fmla="*/ 3044476 w 11831868"/>
              <a:gd name="connsiteY4117" fmla="*/ 2693480 h 4557807"/>
              <a:gd name="connsiteX4118" fmla="*/ 3024569 w 11831868"/>
              <a:gd name="connsiteY4118" fmla="*/ 2693004 h 4557807"/>
              <a:gd name="connsiteX4119" fmla="*/ 3018377 w 11831868"/>
              <a:gd name="connsiteY4119" fmla="*/ 2688336 h 4557807"/>
              <a:gd name="connsiteX4120" fmla="*/ 1427036 w 11831868"/>
              <a:gd name="connsiteY4120" fmla="*/ 3431286 h 4557807"/>
              <a:gd name="connsiteX4121" fmla="*/ 1427607 w 11831868"/>
              <a:gd name="connsiteY4121" fmla="*/ 3431286 h 4557807"/>
              <a:gd name="connsiteX4122" fmla="*/ 1421511 w 11831868"/>
              <a:gd name="connsiteY4122" fmla="*/ 3435382 h 4557807"/>
              <a:gd name="connsiteX4123" fmla="*/ 1420940 w 11831868"/>
              <a:gd name="connsiteY4123" fmla="*/ 3435382 h 4557807"/>
              <a:gd name="connsiteX4124" fmla="*/ 1427036 w 11831868"/>
              <a:gd name="connsiteY4124" fmla="*/ 3431286 h 4557807"/>
              <a:gd name="connsiteX4125" fmla="*/ 2803875 w 11831868"/>
              <a:gd name="connsiteY4125" fmla="*/ 2432399 h 4557807"/>
              <a:gd name="connsiteX4126" fmla="*/ 2827497 w 11831868"/>
              <a:gd name="connsiteY4126" fmla="*/ 2434876 h 4557807"/>
              <a:gd name="connsiteX4127" fmla="*/ 2837021 w 11831868"/>
              <a:gd name="connsiteY4127" fmla="*/ 2440972 h 4557807"/>
              <a:gd name="connsiteX4128" fmla="*/ 2813495 w 11831868"/>
              <a:gd name="connsiteY4128" fmla="*/ 2438495 h 4557807"/>
              <a:gd name="connsiteX4129" fmla="*/ 2803875 w 11831868"/>
              <a:gd name="connsiteY4129" fmla="*/ 2432399 h 4557807"/>
              <a:gd name="connsiteX4130" fmla="*/ 2814257 w 11831868"/>
              <a:gd name="connsiteY4130" fmla="*/ 2894362 h 4557807"/>
              <a:gd name="connsiteX4131" fmla="*/ 2830068 w 11831868"/>
              <a:gd name="connsiteY4131" fmla="*/ 2893124 h 4557807"/>
              <a:gd name="connsiteX4132" fmla="*/ 2832640 w 11831868"/>
              <a:gd name="connsiteY4132" fmla="*/ 2895219 h 4557807"/>
              <a:gd name="connsiteX4133" fmla="*/ 2816543 w 11831868"/>
              <a:gd name="connsiteY4133" fmla="*/ 2896553 h 4557807"/>
              <a:gd name="connsiteX4134" fmla="*/ 2814447 w 11831868"/>
              <a:gd name="connsiteY4134" fmla="*/ 2894362 h 4557807"/>
              <a:gd name="connsiteX4135" fmla="*/ 2805494 w 11831868"/>
              <a:gd name="connsiteY4135" fmla="*/ 2753964 h 4557807"/>
              <a:gd name="connsiteX4136" fmla="*/ 2823877 w 11831868"/>
              <a:gd name="connsiteY4136" fmla="*/ 2753964 h 4557807"/>
              <a:gd name="connsiteX4137" fmla="*/ 2828068 w 11831868"/>
              <a:gd name="connsiteY4137" fmla="*/ 2757964 h 4557807"/>
              <a:gd name="connsiteX4138" fmla="*/ 2810161 w 11831868"/>
              <a:gd name="connsiteY4138" fmla="*/ 2757964 h 4557807"/>
              <a:gd name="connsiteX4139" fmla="*/ 2805494 w 11831868"/>
              <a:gd name="connsiteY4139" fmla="*/ 2753964 h 4557807"/>
              <a:gd name="connsiteX4140" fmla="*/ 2196941 w 11831868"/>
              <a:gd name="connsiteY4140" fmla="*/ 3051905 h 4557807"/>
              <a:gd name="connsiteX4141" fmla="*/ 2209038 w 11831868"/>
              <a:gd name="connsiteY4141" fmla="*/ 3048667 h 4557807"/>
              <a:gd name="connsiteX4142" fmla="*/ 2209705 w 11831868"/>
              <a:gd name="connsiteY4142" fmla="*/ 3050191 h 4557807"/>
              <a:gd name="connsiteX4143" fmla="*/ 2198370 w 11831868"/>
              <a:gd name="connsiteY4143" fmla="*/ 3053144 h 4557807"/>
              <a:gd name="connsiteX4144" fmla="*/ 2196941 w 11831868"/>
              <a:gd name="connsiteY4144" fmla="*/ 3051905 h 4557807"/>
              <a:gd name="connsiteX4145" fmla="*/ 2766822 w 11831868"/>
              <a:gd name="connsiteY4145" fmla="*/ 2332196 h 4557807"/>
              <a:gd name="connsiteX4146" fmla="*/ 2792254 w 11831868"/>
              <a:gd name="connsiteY4146" fmla="*/ 2335339 h 4557807"/>
              <a:gd name="connsiteX4147" fmla="*/ 2803303 w 11831868"/>
              <a:gd name="connsiteY4147" fmla="*/ 2341626 h 4557807"/>
              <a:gd name="connsiteX4148" fmla="*/ 2777776 w 11831868"/>
              <a:gd name="connsiteY4148" fmla="*/ 2338483 h 4557807"/>
              <a:gd name="connsiteX4149" fmla="*/ 2766822 w 11831868"/>
              <a:gd name="connsiteY4149" fmla="*/ 2332196 h 4557807"/>
              <a:gd name="connsiteX4150" fmla="*/ 2825210 w 11831868"/>
              <a:gd name="connsiteY4150" fmla="*/ 2649569 h 4557807"/>
              <a:gd name="connsiteX4151" fmla="*/ 2844260 w 11831868"/>
              <a:gd name="connsiteY4151" fmla="*/ 2650141 h 4557807"/>
              <a:gd name="connsiteX4152" fmla="*/ 2850452 w 11831868"/>
              <a:gd name="connsiteY4152" fmla="*/ 2654808 h 4557807"/>
              <a:gd name="connsiteX4153" fmla="*/ 2830925 w 11831868"/>
              <a:gd name="connsiteY4153" fmla="*/ 2654808 h 4557807"/>
              <a:gd name="connsiteX4154" fmla="*/ 2825496 w 11831868"/>
              <a:gd name="connsiteY4154" fmla="*/ 2649569 h 4557807"/>
              <a:gd name="connsiteX4155" fmla="*/ 2875312 w 11831868"/>
              <a:gd name="connsiteY4155" fmla="*/ 2813971 h 4557807"/>
              <a:gd name="connsiteX4156" fmla="*/ 2892648 w 11831868"/>
              <a:gd name="connsiteY4156" fmla="*/ 2813399 h 4557807"/>
              <a:gd name="connsiteX4157" fmla="*/ 2896362 w 11831868"/>
              <a:gd name="connsiteY4157" fmla="*/ 2816924 h 4557807"/>
              <a:gd name="connsiteX4158" fmla="*/ 2879027 w 11831868"/>
              <a:gd name="connsiteY4158" fmla="*/ 2817495 h 4557807"/>
              <a:gd name="connsiteX4159" fmla="*/ 2875598 w 11831868"/>
              <a:gd name="connsiteY4159" fmla="*/ 2813971 h 4557807"/>
              <a:gd name="connsiteX4160" fmla="*/ 2878741 w 11831868"/>
              <a:gd name="connsiteY4160" fmla="*/ 2951703 h 4557807"/>
              <a:gd name="connsiteX4161" fmla="*/ 2892743 w 11831868"/>
              <a:gd name="connsiteY4161" fmla="*/ 2950845 h 4557807"/>
              <a:gd name="connsiteX4162" fmla="*/ 2893600 w 11831868"/>
              <a:gd name="connsiteY4162" fmla="*/ 2951703 h 4557807"/>
              <a:gd name="connsiteX4163" fmla="*/ 2879598 w 11831868"/>
              <a:gd name="connsiteY4163" fmla="*/ 2952560 h 4557807"/>
              <a:gd name="connsiteX4164" fmla="*/ 2879027 w 11831868"/>
              <a:gd name="connsiteY4164" fmla="*/ 2951703 h 4557807"/>
              <a:gd name="connsiteX4165" fmla="*/ 2852547 w 11831868"/>
              <a:gd name="connsiteY4165" fmla="*/ 2929223 h 4557807"/>
              <a:gd name="connsiteX4166" fmla="*/ 2867978 w 11831868"/>
              <a:gd name="connsiteY4166" fmla="*/ 2928080 h 4557807"/>
              <a:gd name="connsiteX4167" fmla="*/ 2869597 w 11831868"/>
              <a:gd name="connsiteY4167" fmla="*/ 2929890 h 4557807"/>
              <a:gd name="connsiteX4168" fmla="*/ 2854548 w 11831868"/>
              <a:gd name="connsiteY4168" fmla="*/ 2930938 h 4557807"/>
              <a:gd name="connsiteX4169" fmla="*/ 2852547 w 11831868"/>
              <a:gd name="connsiteY4169" fmla="*/ 2929223 h 4557807"/>
              <a:gd name="connsiteX4170" fmla="*/ 2895695 w 11831868"/>
              <a:gd name="connsiteY4170" fmla="*/ 2409158 h 4557807"/>
              <a:gd name="connsiteX4171" fmla="*/ 2920937 w 11831868"/>
              <a:gd name="connsiteY4171" fmla="*/ 2411825 h 4557807"/>
              <a:gd name="connsiteX4172" fmla="*/ 2930462 w 11831868"/>
              <a:gd name="connsiteY4172" fmla="*/ 2418302 h 4557807"/>
              <a:gd name="connsiteX4173" fmla="*/ 2905315 w 11831868"/>
              <a:gd name="connsiteY4173" fmla="*/ 2415064 h 4557807"/>
              <a:gd name="connsiteX4174" fmla="*/ 2895981 w 11831868"/>
              <a:gd name="connsiteY4174" fmla="*/ 2409158 h 4557807"/>
              <a:gd name="connsiteX4175" fmla="*/ 3309747 w 11831868"/>
              <a:gd name="connsiteY4175" fmla="*/ 2435066 h 4557807"/>
              <a:gd name="connsiteX4176" fmla="*/ 3337370 w 11831868"/>
              <a:gd name="connsiteY4176" fmla="*/ 2439353 h 4557807"/>
              <a:gd name="connsiteX4177" fmla="*/ 3348133 w 11831868"/>
              <a:gd name="connsiteY4177" fmla="*/ 2445068 h 4557807"/>
              <a:gd name="connsiteX4178" fmla="*/ 3320510 w 11831868"/>
              <a:gd name="connsiteY4178" fmla="*/ 2440877 h 4557807"/>
              <a:gd name="connsiteX4179" fmla="*/ 3309747 w 11831868"/>
              <a:gd name="connsiteY4179" fmla="*/ 2435066 h 4557807"/>
              <a:gd name="connsiteX4180" fmla="*/ 3220593 w 11831868"/>
              <a:gd name="connsiteY4180" fmla="*/ 2300288 h 4557807"/>
              <a:gd name="connsiteX4181" fmla="*/ 3252502 w 11831868"/>
              <a:gd name="connsiteY4181" fmla="*/ 2306860 h 4557807"/>
              <a:gd name="connsiteX4182" fmla="*/ 3266885 w 11831868"/>
              <a:gd name="connsiteY4182" fmla="*/ 2311813 h 4557807"/>
              <a:gd name="connsiteX4183" fmla="*/ 3234785 w 11831868"/>
              <a:gd name="connsiteY4183" fmla="*/ 2305812 h 4557807"/>
              <a:gd name="connsiteX4184" fmla="*/ 3220117 w 11831868"/>
              <a:gd name="connsiteY4184" fmla="*/ 2300288 h 4557807"/>
              <a:gd name="connsiteX4185" fmla="*/ 3250121 w 11831868"/>
              <a:gd name="connsiteY4185" fmla="*/ 2281238 h 4557807"/>
              <a:gd name="connsiteX4186" fmla="*/ 3264503 w 11831868"/>
              <a:gd name="connsiteY4186" fmla="*/ 2284286 h 4557807"/>
              <a:gd name="connsiteX4187" fmla="*/ 3249644 w 11831868"/>
              <a:gd name="connsiteY4187" fmla="*/ 2280857 h 4557807"/>
              <a:gd name="connsiteX4188" fmla="*/ 3239738 w 11831868"/>
              <a:gd name="connsiteY4188" fmla="*/ 2546414 h 4557807"/>
              <a:gd name="connsiteX4189" fmla="*/ 3231071 w 11831868"/>
              <a:gd name="connsiteY4189" fmla="*/ 2540699 h 4557807"/>
              <a:gd name="connsiteX4190" fmla="*/ 3255550 w 11831868"/>
              <a:gd name="connsiteY4190" fmla="*/ 2543556 h 4557807"/>
              <a:gd name="connsiteX4191" fmla="*/ 3264313 w 11831868"/>
              <a:gd name="connsiteY4191" fmla="*/ 2549176 h 4557807"/>
              <a:gd name="connsiteX4192" fmla="*/ 3239262 w 11831868"/>
              <a:gd name="connsiteY4192" fmla="*/ 2546033 h 4557807"/>
              <a:gd name="connsiteX4193" fmla="*/ 3230213 w 11831868"/>
              <a:gd name="connsiteY4193" fmla="*/ 2861215 h 4557807"/>
              <a:gd name="connsiteX4194" fmla="*/ 3247739 w 11831868"/>
              <a:gd name="connsiteY4194" fmla="*/ 2861215 h 4557807"/>
              <a:gd name="connsiteX4195" fmla="*/ 3251359 w 11831868"/>
              <a:gd name="connsiteY4195" fmla="*/ 2863596 h 4557807"/>
              <a:gd name="connsiteX4196" fmla="*/ 3233071 w 11831868"/>
              <a:gd name="connsiteY4196" fmla="*/ 2863596 h 4557807"/>
              <a:gd name="connsiteX4197" fmla="*/ 3229737 w 11831868"/>
              <a:gd name="connsiteY4197" fmla="*/ 2860834 h 4557807"/>
              <a:gd name="connsiteX4198" fmla="*/ 3231833 w 11831868"/>
              <a:gd name="connsiteY4198" fmla="*/ 2635758 h 4557807"/>
              <a:gd name="connsiteX4199" fmla="*/ 3254788 w 11831868"/>
              <a:gd name="connsiteY4199" fmla="*/ 2637854 h 4557807"/>
              <a:gd name="connsiteX4200" fmla="*/ 3261551 w 11831868"/>
              <a:gd name="connsiteY4200" fmla="*/ 2642807 h 4557807"/>
              <a:gd name="connsiteX4201" fmla="*/ 3239262 w 11831868"/>
              <a:gd name="connsiteY4201" fmla="*/ 2641187 h 4557807"/>
              <a:gd name="connsiteX4202" fmla="*/ 3231356 w 11831868"/>
              <a:gd name="connsiteY4202" fmla="*/ 2635377 h 4557807"/>
              <a:gd name="connsiteX4203" fmla="*/ 3266599 w 11831868"/>
              <a:gd name="connsiteY4203" fmla="*/ 2284667 h 4557807"/>
              <a:gd name="connsiteX4204" fmla="*/ 3269171 w 11831868"/>
              <a:gd name="connsiteY4204" fmla="*/ 2285333 h 4557807"/>
              <a:gd name="connsiteX4205" fmla="*/ 3264503 w 11831868"/>
              <a:gd name="connsiteY4205" fmla="*/ 2284286 h 4557807"/>
              <a:gd name="connsiteX4206" fmla="*/ 3289650 w 11831868"/>
              <a:gd name="connsiteY4206" fmla="*/ 2789492 h 4557807"/>
              <a:gd name="connsiteX4207" fmla="*/ 3308700 w 11831868"/>
              <a:gd name="connsiteY4207" fmla="*/ 2790158 h 4557807"/>
              <a:gd name="connsiteX4208" fmla="*/ 3313367 w 11831868"/>
              <a:gd name="connsiteY4208" fmla="*/ 2793969 h 4557807"/>
              <a:gd name="connsiteX4209" fmla="*/ 3293269 w 11831868"/>
              <a:gd name="connsiteY4209" fmla="*/ 2792921 h 4557807"/>
              <a:gd name="connsiteX4210" fmla="*/ 3289173 w 11831868"/>
              <a:gd name="connsiteY4210" fmla="*/ 2788920 h 4557807"/>
              <a:gd name="connsiteX4211" fmla="*/ 3302318 w 11831868"/>
              <a:gd name="connsiteY4211" fmla="*/ 2292763 h 4557807"/>
              <a:gd name="connsiteX4212" fmla="*/ 3269171 w 11831868"/>
              <a:gd name="connsiteY4212" fmla="*/ 2285524 h 4557807"/>
              <a:gd name="connsiteX4213" fmla="*/ 3286220 w 11831868"/>
              <a:gd name="connsiteY4213" fmla="*/ 2289239 h 4557807"/>
              <a:gd name="connsiteX4214" fmla="*/ 3301842 w 11831868"/>
              <a:gd name="connsiteY4214" fmla="*/ 2292191 h 4557807"/>
              <a:gd name="connsiteX4215" fmla="*/ 3293840 w 11831868"/>
              <a:gd name="connsiteY4215" fmla="*/ 2899505 h 4557807"/>
              <a:gd name="connsiteX4216" fmla="*/ 3296507 w 11831868"/>
              <a:gd name="connsiteY4216" fmla="*/ 2901601 h 4557807"/>
              <a:gd name="connsiteX4217" fmla="*/ 3278696 w 11831868"/>
              <a:gd name="connsiteY4217" fmla="*/ 2901125 h 4557807"/>
              <a:gd name="connsiteX4218" fmla="*/ 3276314 w 11831868"/>
              <a:gd name="connsiteY4218" fmla="*/ 2899505 h 4557807"/>
              <a:gd name="connsiteX4219" fmla="*/ 3293364 w 11831868"/>
              <a:gd name="connsiteY4219" fmla="*/ 2898934 h 4557807"/>
              <a:gd name="connsiteX4220" fmla="*/ 3271171 w 11831868"/>
              <a:gd name="connsiteY4220" fmla="*/ 2360200 h 4557807"/>
              <a:gd name="connsiteX4221" fmla="*/ 3301460 w 11831868"/>
              <a:gd name="connsiteY4221" fmla="*/ 2364962 h 4557807"/>
              <a:gd name="connsiteX4222" fmla="*/ 3313843 w 11831868"/>
              <a:gd name="connsiteY4222" fmla="*/ 2370868 h 4557807"/>
              <a:gd name="connsiteX4223" fmla="*/ 3284315 w 11831868"/>
              <a:gd name="connsiteY4223" fmla="*/ 2366010 h 4557807"/>
              <a:gd name="connsiteX4224" fmla="*/ 3270695 w 11831868"/>
              <a:gd name="connsiteY4224" fmla="*/ 2359628 h 4557807"/>
              <a:gd name="connsiteX4225" fmla="*/ 3125057 w 11831868"/>
              <a:gd name="connsiteY4225" fmla="*/ 2660714 h 4557807"/>
              <a:gd name="connsiteX4226" fmla="*/ 3146488 w 11831868"/>
              <a:gd name="connsiteY4226" fmla="*/ 2661952 h 4557807"/>
              <a:gd name="connsiteX4227" fmla="*/ 3152870 w 11831868"/>
              <a:gd name="connsiteY4227" fmla="*/ 2667095 h 4557807"/>
              <a:gd name="connsiteX4228" fmla="*/ 3131439 w 11831868"/>
              <a:gd name="connsiteY4228" fmla="*/ 2665762 h 4557807"/>
              <a:gd name="connsiteX4229" fmla="*/ 3125057 w 11831868"/>
              <a:gd name="connsiteY4229" fmla="*/ 2660714 h 4557807"/>
              <a:gd name="connsiteX4230" fmla="*/ 3152108 w 11831868"/>
              <a:gd name="connsiteY4230" fmla="*/ 2564511 h 4557807"/>
              <a:gd name="connsiteX4231" fmla="*/ 3160395 w 11831868"/>
              <a:gd name="connsiteY4231" fmla="*/ 2570321 h 4557807"/>
              <a:gd name="connsiteX4232" fmla="*/ 3137059 w 11831868"/>
              <a:gd name="connsiteY4232" fmla="*/ 2568321 h 4557807"/>
              <a:gd name="connsiteX4233" fmla="*/ 3128772 w 11831868"/>
              <a:gd name="connsiteY4233" fmla="*/ 2562606 h 4557807"/>
              <a:gd name="connsiteX4234" fmla="*/ 3152108 w 11831868"/>
              <a:gd name="connsiteY4234" fmla="*/ 2564511 h 4557807"/>
              <a:gd name="connsiteX4235" fmla="*/ 3100197 w 11831868"/>
              <a:gd name="connsiteY4235" fmla="*/ 2754249 h 4557807"/>
              <a:gd name="connsiteX4236" fmla="*/ 3119723 w 11831868"/>
              <a:gd name="connsiteY4236" fmla="*/ 2754916 h 4557807"/>
              <a:gd name="connsiteX4237" fmla="*/ 3124391 w 11831868"/>
              <a:gd name="connsiteY4237" fmla="*/ 2758726 h 4557807"/>
              <a:gd name="connsiteX4238" fmla="*/ 3104865 w 11831868"/>
              <a:gd name="connsiteY4238" fmla="*/ 2758155 h 4557807"/>
              <a:gd name="connsiteX4239" fmla="*/ 3100197 w 11831868"/>
              <a:gd name="connsiteY4239" fmla="*/ 2754249 h 4557807"/>
              <a:gd name="connsiteX4240" fmla="*/ 3160871 w 11831868"/>
              <a:gd name="connsiteY4240" fmla="*/ 2914746 h 4557807"/>
              <a:gd name="connsiteX4241" fmla="*/ 3162491 w 11831868"/>
              <a:gd name="connsiteY4241" fmla="*/ 2916555 h 4557807"/>
              <a:gd name="connsiteX4242" fmla="*/ 3145917 w 11831868"/>
              <a:gd name="connsiteY4242" fmla="*/ 2916555 h 4557807"/>
              <a:gd name="connsiteX4243" fmla="*/ 3144298 w 11831868"/>
              <a:gd name="connsiteY4243" fmla="*/ 2914746 h 4557807"/>
              <a:gd name="connsiteX4244" fmla="*/ 3160967 w 11831868"/>
              <a:gd name="connsiteY4244" fmla="*/ 2914746 h 4557807"/>
              <a:gd name="connsiteX4245" fmla="*/ 3104388 w 11831868"/>
              <a:gd name="connsiteY4245" fmla="*/ 2881598 h 4557807"/>
              <a:gd name="connsiteX4246" fmla="*/ 3121533 w 11831868"/>
              <a:gd name="connsiteY4246" fmla="*/ 2881598 h 4557807"/>
              <a:gd name="connsiteX4247" fmla="*/ 3124200 w 11831868"/>
              <a:gd name="connsiteY4247" fmla="*/ 2883789 h 4557807"/>
              <a:gd name="connsiteX4248" fmla="*/ 3107150 w 11831868"/>
              <a:gd name="connsiteY4248" fmla="*/ 2883789 h 4557807"/>
              <a:gd name="connsiteX4249" fmla="*/ 3104483 w 11831868"/>
              <a:gd name="connsiteY4249" fmla="*/ 2881598 h 4557807"/>
              <a:gd name="connsiteX4250" fmla="*/ 3170492 w 11831868"/>
              <a:gd name="connsiteY4250" fmla="*/ 2812066 h 4557807"/>
              <a:gd name="connsiteX4251" fmla="*/ 3189542 w 11831868"/>
              <a:gd name="connsiteY4251" fmla="*/ 2812066 h 4557807"/>
              <a:gd name="connsiteX4252" fmla="*/ 3193542 w 11831868"/>
              <a:gd name="connsiteY4252" fmla="*/ 2815495 h 4557807"/>
              <a:gd name="connsiteX4253" fmla="*/ 3174492 w 11831868"/>
              <a:gd name="connsiteY4253" fmla="*/ 2815495 h 4557807"/>
              <a:gd name="connsiteX4254" fmla="*/ 3170587 w 11831868"/>
              <a:gd name="connsiteY4254" fmla="*/ 2812161 h 4557807"/>
              <a:gd name="connsiteX4255" fmla="*/ 3212211 w 11831868"/>
              <a:gd name="connsiteY4255" fmla="*/ 2728246 h 4557807"/>
              <a:gd name="connsiteX4256" fmla="*/ 3232690 w 11831868"/>
              <a:gd name="connsiteY4256" fmla="*/ 2729294 h 4557807"/>
              <a:gd name="connsiteX4257" fmla="*/ 3238310 w 11831868"/>
              <a:gd name="connsiteY4257" fmla="*/ 2733389 h 4557807"/>
              <a:gd name="connsiteX4258" fmla="*/ 3217831 w 11831868"/>
              <a:gd name="connsiteY4258" fmla="*/ 2732437 h 4557807"/>
              <a:gd name="connsiteX4259" fmla="*/ 3212306 w 11831868"/>
              <a:gd name="connsiteY4259" fmla="*/ 2728246 h 4557807"/>
              <a:gd name="connsiteX4260" fmla="*/ 3211544 w 11831868"/>
              <a:gd name="connsiteY4260" fmla="*/ 2448211 h 4557807"/>
              <a:gd name="connsiteX4261" fmla="*/ 3237548 w 11831868"/>
              <a:gd name="connsiteY4261" fmla="*/ 2451735 h 4557807"/>
              <a:gd name="connsiteX4262" fmla="*/ 3247930 w 11831868"/>
              <a:gd name="connsiteY4262" fmla="*/ 2457545 h 4557807"/>
              <a:gd name="connsiteX4263" fmla="*/ 3221546 w 11831868"/>
              <a:gd name="connsiteY4263" fmla="*/ 2454116 h 4557807"/>
              <a:gd name="connsiteX4264" fmla="*/ 3211640 w 11831868"/>
              <a:gd name="connsiteY4264" fmla="*/ 2448211 h 4557807"/>
              <a:gd name="connsiteX4265" fmla="*/ 3113818 w 11831868"/>
              <a:gd name="connsiteY4265" fmla="*/ 2465642 h 4557807"/>
              <a:gd name="connsiteX4266" fmla="*/ 3139059 w 11831868"/>
              <a:gd name="connsiteY4266" fmla="*/ 2468213 h 4557807"/>
              <a:gd name="connsiteX4267" fmla="*/ 3148584 w 11831868"/>
              <a:gd name="connsiteY4267" fmla="*/ 2474309 h 4557807"/>
              <a:gd name="connsiteX4268" fmla="*/ 3123438 w 11831868"/>
              <a:gd name="connsiteY4268" fmla="*/ 2471071 h 4557807"/>
              <a:gd name="connsiteX4269" fmla="*/ 3113913 w 11831868"/>
              <a:gd name="connsiteY4269" fmla="*/ 2465642 h 4557807"/>
              <a:gd name="connsiteX4270" fmla="*/ 3144584 w 11831868"/>
              <a:gd name="connsiteY4270" fmla="*/ 2318290 h 4557807"/>
              <a:gd name="connsiteX4271" fmla="*/ 3104007 w 11831868"/>
              <a:gd name="connsiteY4271" fmla="*/ 2308765 h 4557807"/>
              <a:gd name="connsiteX4272" fmla="*/ 3123057 w 11831868"/>
              <a:gd name="connsiteY4272" fmla="*/ 2308765 h 4557807"/>
              <a:gd name="connsiteX4273" fmla="*/ 3163824 w 11831868"/>
              <a:gd name="connsiteY4273" fmla="*/ 2318766 h 4557807"/>
              <a:gd name="connsiteX4274" fmla="*/ 3144679 w 11831868"/>
              <a:gd name="connsiteY4274" fmla="*/ 2318290 h 4557807"/>
              <a:gd name="connsiteX4275" fmla="*/ 2762821 w 11831868"/>
              <a:gd name="connsiteY4275" fmla="*/ 2847594 h 4557807"/>
              <a:gd name="connsiteX4276" fmla="*/ 2779205 w 11831868"/>
              <a:gd name="connsiteY4276" fmla="*/ 2846832 h 4557807"/>
              <a:gd name="connsiteX4277" fmla="*/ 2781967 w 11831868"/>
              <a:gd name="connsiteY4277" fmla="*/ 2849404 h 4557807"/>
              <a:gd name="connsiteX4278" fmla="*/ 2765870 w 11831868"/>
              <a:gd name="connsiteY4278" fmla="*/ 2850737 h 4557807"/>
              <a:gd name="connsiteX4279" fmla="*/ 2762917 w 11831868"/>
              <a:gd name="connsiteY4279" fmla="*/ 2847594 h 4557807"/>
              <a:gd name="connsiteX4280" fmla="*/ 2351723 w 11831868"/>
              <a:gd name="connsiteY4280" fmla="*/ 3040761 h 4557807"/>
              <a:gd name="connsiteX4281" fmla="*/ 2352294 w 11831868"/>
              <a:gd name="connsiteY4281" fmla="*/ 3040761 h 4557807"/>
              <a:gd name="connsiteX4282" fmla="*/ 2341817 w 11831868"/>
              <a:gd name="connsiteY4282" fmla="*/ 3043047 h 4557807"/>
              <a:gd name="connsiteX4283" fmla="*/ 2341150 w 11831868"/>
              <a:gd name="connsiteY4283" fmla="*/ 3043047 h 4557807"/>
              <a:gd name="connsiteX4284" fmla="*/ 2356580 w 11831868"/>
              <a:gd name="connsiteY4284" fmla="*/ 2622614 h 4557807"/>
              <a:gd name="connsiteX4285" fmla="*/ 2350294 w 11831868"/>
              <a:gd name="connsiteY4285" fmla="*/ 2616899 h 4557807"/>
              <a:gd name="connsiteX4286" fmla="*/ 2368296 w 11831868"/>
              <a:gd name="connsiteY4286" fmla="*/ 2616232 h 4557807"/>
              <a:gd name="connsiteX4287" fmla="*/ 2374392 w 11831868"/>
              <a:gd name="connsiteY4287" fmla="*/ 2621375 h 4557807"/>
              <a:gd name="connsiteX4288" fmla="*/ 2356580 w 11831868"/>
              <a:gd name="connsiteY4288" fmla="*/ 2622804 h 4557807"/>
              <a:gd name="connsiteX4289" fmla="*/ 2347722 w 11831868"/>
              <a:gd name="connsiteY4289" fmla="*/ 2744819 h 4557807"/>
              <a:gd name="connsiteX4290" fmla="*/ 2363629 w 11831868"/>
              <a:gd name="connsiteY4290" fmla="*/ 2742914 h 4557807"/>
              <a:gd name="connsiteX4291" fmla="*/ 2368582 w 11831868"/>
              <a:gd name="connsiteY4291" fmla="*/ 2747296 h 4557807"/>
              <a:gd name="connsiteX4292" fmla="*/ 2352294 w 11831868"/>
              <a:gd name="connsiteY4292" fmla="*/ 2749201 h 4557807"/>
              <a:gd name="connsiteX4293" fmla="*/ 2347722 w 11831868"/>
              <a:gd name="connsiteY4293" fmla="*/ 2744819 h 4557807"/>
              <a:gd name="connsiteX4294" fmla="*/ 2334578 w 11831868"/>
              <a:gd name="connsiteY4294" fmla="*/ 3032760 h 4557807"/>
              <a:gd name="connsiteX4295" fmla="*/ 2346579 w 11831868"/>
              <a:gd name="connsiteY4295" fmla="*/ 3030189 h 4557807"/>
              <a:gd name="connsiteX4296" fmla="*/ 2347817 w 11831868"/>
              <a:gd name="connsiteY4296" fmla="*/ 3030950 h 4557807"/>
              <a:gd name="connsiteX4297" fmla="*/ 2335435 w 11831868"/>
              <a:gd name="connsiteY4297" fmla="*/ 3033617 h 4557807"/>
              <a:gd name="connsiteX4298" fmla="*/ 2334578 w 11831868"/>
              <a:gd name="connsiteY4298" fmla="*/ 3032760 h 4557807"/>
              <a:gd name="connsiteX4299" fmla="*/ 2322957 w 11831868"/>
              <a:gd name="connsiteY4299" fmla="*/ 3004185 h 4557807"/>
              <a:gd name="connsiteX4300" fmla="*/ 2324291 w 11831868"/>
              <a:gd name="connsiteY4300" fmla="*/ 3005519 h 4557807"/>
              <a:gd name="connsiteX4301" fmla="*/ 2312003 w 11831868"/>
              <a:gd name="connsiteY4301" fmla="*/ 3008186 h 4557807"/>
              <a:gd name="connsiteX4302" fmla="*/ 2310384 w 11831868"/>
              <a:gd name="connsiteY4302" fmla="*/ 3006376 h 4557807"/>
              <a:gd name="connsiteX4303" fmla="*/ 2322957 w 11831868"/>
              <a:gd name="connsiteY4303" fmla="*/ 3003899 h 4557807"/>
              <a:gd name="connsiteX4304" fmla="*/ 2393347 w 11831868"/>
              <a:gd name="connsiteY4304" fmla="*/ 2916936 h 4557807"/>
              <a:gd name="connsiteX4305" fmla="*/ 2396204 w 11831868"/>
              <a:gd name="connsiteY4305" fmla="*/ 2919508 h 4557807"/>
              <a:gd name="connsiteX4306" fmla="*/ 2382012 w 11831868"/>
              <a:gd name="connsiteY4306" fmla="*/ 2921509 h 4557807"/>
              <a:gd name="connsiteX4307" fmla="*/ 2379155 w 11831868"/>
              <a:gd name="connsiteY4307" fmla="*/ 2918937 h 4557807"/>
              <a:gd name="connsiteX4308" fmla="*/ 2393347 w 11831868"/>
              <a:gd name="connsiteY4308" fmla="*/ 2916936 h 4557807"/>
              <a:gd name="connsiteX4309" fmla="*/ 2318480 w 11831868"/>
              <a:gd name="connsiteY4309" fmla="*/ 2360295 h 4557807"/>
              <a:gd name="connsiteX4310" fmla="*/ 2328005 w 11831868"/>
              <a:gd name="connsiteY4310" fmla="*/ 2366963 h 4557807"/>
              <a:gd name="connsiteX4311" fmla="*/ 2306288 w 11831868"/>
              <a:gd name="connsiteY4311" fmla="*/ 2365724 h 4557807"/>
              <a:gd name="connsiteX4312" fmla="*/ 2296763 w 11831868"/>
              <a:gd name="connsiteY4312" fmla="*/ 2359152 h 4557807"/>
              <a:gd name="connsiteX4313" fmla="*/ 2318480 w 11831868"/>
              <a:gd name="connsiteY4313" fmla="*/ 2360009 h 4557807"/>
              <a:gd name="connsiteX4314" fmla="*/ 2438686 w 11831868"/>
              <a:gd name="connsiteY4314" fmla="*/ 2446687 h 4557807"/>
              <a:gd name="connsiteX4315" fmla="*/ 2447258 w 11831868"/>
              <a:gd name="connsiteY4315" fmla="*/ 2452878 h 4557807"/>
              <a:gd name="connsiteX4316" fmla="*/ 2426113 w 11831868"/>
              <a:gd name="connsiteY4316" fmla="*/ 2452116 h 4557807"/>
              <a:gd name="connsiteX4317" fmla="*/ 2417540 w 11831868"/>
              <a:gd name="connsiteY4317" fmla="*/ 2445830 h 4557807"/>
              <a:gd name="connsiteX4318" fmla="*/ 2438686 w 11831868"/>
              <a:gd name="connsiteY4318" fmla="*/ 2446401 h 4557807"/>
              <a:gd name="connsiteX4319" fmla="*/ 2422970 w 11831868"/>
              <a:gd name="connsiteY4319" fmla="*/ 2814162 h 4557807"/>
              <a:gd name="connsiteX4320" fmla="*/ 2438114 w 11831868"/>
              <a:gd name="connsiteY4320" fmla="*/ 2812543 h 4557807"/>
              <a:gd name="connsiteX4321" fmla="*/ 2442210 w 11831868"/>
              <a:gd name="connsiteY4321" fmla="*/ 2815971 h 4557807"/>
              <a:gd name="connsiteX4322" fmla="*/ 2426684 w 11831868"/>
              <a:gd name="connsiteY4322" fmla="*/ 2817686 h 4557807"/>
              <a:gd name="connsiteX4323" fmla="*/ 2422970 w 11831868"/>
              <a:gd name="connsiteY4323" fmla="*/ 2813876 h 4557807"/>
              <a:gd name="connsiteX4324" fmla="*/ 2378774 w 11831868"/>
              <a:gd name="connsiteY4324" fmla="*/ 2325529 h 4557807"/>
              <a:gd name="connsiteX4325" fmla="*/ 2401157 w 11831868"/>
              <a:gd name="connsiteY4325" fmla="*/ 2327148 h 4557807"/>
              <a:gd name="connsiteX4326" fmla="*/ 2411349 w 11831868"/>
              <a:gd name="connsiteY4326" fmla="*/ 2333625 h 4557807"/>
              <a:gd name="connsiteX4327" fmla="*/ 2388299 w 11831868"/>
              <a:gd name="connsiteY4327" fmla="*/ 2332101 h 4557807"/>
              <a:gd name="connsiteX4328" fmla="*/ 2378774 w 11831868"/>
              <a:gd name="connsiteY4328" fmla="*/ 2325243 h 4557807"/>
              <a:gd name="connsiteX4329" fmla="*/ 2334768 w 11831868"/>
              <a:gd name="connsiteY4329" fmla="*/ 2117598 h 4557807"/>
              <a:gd name="connsiteX4330" fmla="*/ 2363343 w 11831868"/>
              <a:gd name="connsiteY4330" fmla="*/ 2122837 h 4557807"/>
              <a:gd name="connsiteX4331" fmla="*/ 2377440 w 11831868"/>
              <a:gd name="connsiteY4331" fmla="*/ 2128933 h 4557807"/>
              <a:gd name="connsiteX4332" fmla="*/ 2348865 w 11831868"/>
              <a:gd name="connsiteY4332" fmla="*/ 2123789 h 4557807"/>
              <a:gd name="connsiteX4333" fmla="*/ 2334768 w 11831868"/>
              <a:gd name="connsiteY4333" fmla="*/ 2117312 h 4557807"/>
              <a:gd name="connsiteX4334" fmla="*/ 2222468 w 11831868"/>
              <a:gd name="connsiteY4334" fmla="*/ 2915698 h 4557807"/>
              <a:gd name="connsiteX4335" fmla="*/ 2235899 w 11831868"/>
              <a:gd name="connsiteY4335" fmla="*/ 2912745 h 4557807"/>
              <a:gd name="connsiteX4336" fmla="*/ 2238947 w 11831868"/>
              <a:gd name="connsiteY4336" fmla="*/ 2915889 h 4557807"/>
              <a:gd name="connsiteX4337" fmla="*/ 2225326 w 11831868"/>
              <a:gd name="connsiteY4337" fmla="*/ 2918270 h 4557807"/>
              <a:gd name="connsiteX4338" fmla="*/ 2222468 w 11831868"/>
              <a:gd name="connsiteY4338" fmla="*/ 2915412 h 4557807"/>
              <a:gd name="connsiteX4339" fmla="*/ 2227612 w 11831868"/>
              <a:gd name="connsiteY4339" fmla="*/ 3076289 h 4557807"/>
              <a:gd name="connsiteX4340" fmla="*/ 2218087 w 11831868"/>
              <a:gd name="connsiteY4340" fmla="*/ 3079528 h 4557807"/>
              <a:gd name="connsiteX4341" fmla="*/ 2217611 w 11831868"/>
              <a:gd name="connsiteY4341" fmla="*/ 3079528 h 4557807"/>
              <a:gd name="connsiteX4342" fmla="*/ 2227612 w 11831868"/>
              <a:gd name="connsiteY4342" fmla="*/ 3076004 h 4557807"/>
              <a:gd name="connsiteX4343" fmla="*/ 2225326 w 11831868"/>
              <a:gd name="connsiteY4343" fmla="*/ 3069812 h 4557807"/>
              <a:gd name="connsiteX4344" fmla="*/ 2225326 w 11831868"/>
              <a:gd name="connsiteY4344" fmla="*/ 3070288 h 4557807"/>
              <a:gd name="connsiteX4345" fmla="*/ 2214372 w 11831868"/>
              <a:gd name="connsiteY4345" fmla="*/ 3073241 h 4557807"/>
              <a:gd name="connsiteX4346" fmla="*/ 2213801 w 11831868"/>
              <a:gd name="connsiteY4346" fmla="*/ 3073241 h 4557807"/>
              <a:gd name="connsiteX4347" fmla="*/ 2225326 w 11831868"/>
              <a:gd name="connsiteY4347" fmla="*/ 3069336 h 4557807"/>
              <a:gd name="connsiteX4348" fmla="*/ 2205228 w 11831868"/>
              <a:gd name="connsiteY4348" fmla="*/ 3070384 h 4557807"/>
              <a:gd name="connsiteX4349" fmla="*/ 2215515 w 11831868"/>
              <a:gd name="connsiteY4349" fmla="*/ 3067622 h 4557807"/>
              <a:gd name="connsiteX4350" fmla="*/ 2215515 w 11831868"/>
              <a:gd name="connsiteY4350" fmla="*/ 3068574 h 4557807"/>
              <a:gd name="connsiteX4351" fmla="*/ 2205990 w 11831868"/>
              <a:gd name="connsiteY4351" fmla="*/ 3071241 h 4557807"/>
              <a:gd name="connsiteX4352" fmla="*/ 2204847 w 11831868"/>
              <a:gd name="connsiteY4352" fmla="*/ 3070098 h 4557807"/>
              <a:gd name="connsiteX4353" fmla="*/ 2285714 w 11831868"/>
              <a:gd name="connsiteY4353" fmla="*/ 2964657 h 4557807"/>
              <a:gd name="connsiteX4354" fmla="*/ 2288000 w 11831868"/>
              <a:gd name="connsiteY4354" fmla="*/ 2966847 h 4557807"/>
              <a:gd name="connsiteX4355" fmla="*/ 2275046 w 11831868"/>
              <a:gd name="connsiteY4355" fmla="*/ 2969133 h 4557807"/>
              <a:gd name="connsiteX4356" fmla="*/ 2273237 w 11831868"/>
              <a:gd name="connsiteY4356" fmla="*/ 2966847 h 4557807"/>
              <a:gd name="connsiteX4357" fmla="*/ 2285714 w 11831868"/>
              <a:gd name="connsiteY4357" fmla="*/ 2964561 h 4557807"/>
              <a:gd name="connsiteX4358" fmla="*/ 2268284 w 11831868"/>
              <a:gd name="connsiteY4358" fmla="*/ 2794826 h 4557807"/>
              <a:gd name="connsiteX4359" fmla="*/ 2272760 w 11831868"/>
              <a:gd name="connsiteY4359" fmla="*/ 2799207 h 4557807"/>
              <a:gd name="connsiteX4360" fmla="*/ 2257520 w 11831868"/>
              <a:gd name="connsiteY4360" fmla="*/ 2800922 h 4557807"/>
              <a:gd name="connsiteX4361" fmla="*/ 2253234 w 11831868"/>
              <a:gd name="connsiteY4361" fmla="*/ 2797016 h 4557807"/>
              <a:gd name="connsiteX4362" fmla="*/ 2268284 w 11831868"/>
              <a:gd name="connsiteY4362" fmla="*/ 2794540 h 4557807"/>
              <a:gd name="connsiteX4363" fmla="*/ 2223897 w 11831868"/>
              <a:gd name="connsiteY4363" fmla="*/ 2404967 h 4557807"/>
              <a:gd name="connsiteX4364" fmla="*/ 2215325 w 11831868"/>
              <a:gd name="connsiteY4364" fmla="*/ 2398681 h 4557807"/>
              <a:gd name="connsiteX4365" fmla="*/ 2236184 w 11831868"/>
              <a:gd name="connsiteY4365" fmla="*/ 2398681 h 4557807"/>
              <a:gd name="connsiteX4366" fmla="*/ 2244852 w 11831868"/>
              <a:gd name="connsiteY4366" fmla="*/ 2404967 h 4557807"/>
              <a:gd name="connsiteX4367" fmla="*/ 2223897 w 11831868"/>
              <a:gd name="connsiteY4367" fmla="*/ 2404967 h 4557807"/>
              <a:gd name="connsiteX4368" fmla="*/ 2256282 w 11831868"/>
              <a:gd name="connsiteY4368" fmla="*/ 2124647 h 4557807"/>
              <a:gd name="connsiteX4369" fmla="*/ 2283143 w 11831868"/>
              <a:gd name="connsiteY4369" fmla="*/ 2129124 h 4557807"/>
              <a:gd name="connsiteX4370" fmla="*/ 2296573 w 11831868"/>
              <a:gd name="connsiteY4370" fmla="*/ 2135410 h 4557807"/>
              <a:gd name="connsiteX4371" fmla="*/ 2269617 w 11831868"/>
              <a:gd name="connsiteY4371" fmla="*/ 2130933 h 4557807"/>
              <a:gd name="connsiteX4372" fmla="*/ 2256282 w 11831868"/>
              <a:gd name="connsiteY4372" fmla="*/ 2124647 h 4557807"/>
              <a:gd name="connsiteX4373" fmla="*/ 2266664 w 11831868"/>
              <a:gd name="connsiteY4373" fmla="*/ 2531936 h 4557807"/>
              <a:gd name="connsiteX4374" fmla="*/ 2273237 w 11831868"/>
              <a:gd name="connsiteY4374" fmla="*/ 2537556 h 4557807"/>
              <a:gd name="connsiteX4375" fmla="*/ 2255234 w 11831868"/>
              <a:gd name="connsiteY4375" fmla="*/ 2538222 h 4557807"/>
              <a:gd name="connsiteX4376" fmla="*/ 2247614 w 11831868"/>
              <a:gd name="connsiteY4376" fmla="*/ 2532317 h 4557807"/>
              <a:gd name="connsiteX4377" fmla="*/ 2266664 w 11831868"/>
              <a:gd name="connsiteY4377" fmla="*/ 2531936 h 4557807"/>
              <a:gd name="connsiteX4378" fmla="*/ 2592419 w 11831868"/>
              <a:gd name="connsiteY4378" fmla="*/ 2830640 h 4557807"/>
              <a:gd name="connsiteX4379" fmla="*/ 2608612 w 11831868"/>
              <a:gd name="connsiteY4379" fmla="*/ 2829211 h 4557807"/>
              <a:gd name="connsiteX4380" fmla="*/ 2611946 w 11831868"/>
              <a:gd name="connsiteY4380" fmla="*/ 2832830 h 4557807"/>
              <a:gd name="connsiteX4381" fmla="*/ 2596134 w 11831868"/>
              <a:gd name="connsiteY4381" fmla="*/ 2834164 h 4557807"/>
              <a:gd name="connsiteX4382" fmla="*/ 2592419 w 11831868"/>
              <a:gd name="connsiteY4382" fmla="*/ 2830640 h 4557807"/>
              <a:gd name="connsiteX4383" fmla="*/ 2649569 w 11831868"/>
              <a:gd name="connsiteY4383" fmla="*/ 2883599 h 4557807"/>
              <a:gd name="connsiteX4384" fmla="*/ 2665000 w 11831868"/>
              <a:gd name="connsiteY4384" fmla="*/ 2882456 h 4557807"/>
              <a:gd name="connsiteX4385" fmla="*/ 2667857 w 11831868"/>
              <a:gd name="connsiteY4385" fmla="*/ 2885028 h 4557807"/>
              <a:gd name="connsiteX4386" fmla="*/ 2652331 w 11831868"/>
              <a:gd name="connsiteY4386" fmla="*/ 2886266 h 4557807"/>
              <a:gd name="connsiteX4387" fmla="*/ 2649665 w 11831868"/>
              <a:gd name="connsiteY4387" fmla="*/ 2883599 h 4557807"/>
              <a:gd name="connsiteX4388" fmla="*/ 2623947 w 11831868"/>
              <a:gd name="connsiteY4388" fmla="*/ 2993136 h 4557807"/>
              <a:gd name="connsiteX4389" fmla="*/ 2611184 w 11831868"/>
              <a:gd name="connsiteY4389" fmla="*/ 2994851 h 4557807"/>
              <a:gd name="connsiteX4390" fmla="*/ 2623661 w 11831868"/>
              <a:gd name="connsiteY4390" fmla="*/ 2992660 h 4557807"/>
              <a:gd name="connsiteX4391" fmla="*/ 2623947 w 11831868"/>
              <a:gd name="connsiteY4391" fmla="*/ 2993136 h 4557807"/>
              <a:gd name="connsiteX4392" fmla="*/ 2623947 w 11831868"/>
              <a:gd name="connsiteY4392" fmla="*/ 2724912 h 4557807"/>
              <a:gd name="connsiteX4393" fmla="*/ 2641283 w 11831868"/>
              <a:gd name="connsiteY4393" fmla="*/ 2724341 h 4557807"/>
              <a:gd name="connsiteX4394" fmla="*/ 2646521 w 11831868"/>
              <a:gd name="connsiteY4394" fmla="*/ 2728627 h 4557807"/>
              <a:gd name="connsiteX4395" fmla="*/ 2628805 w 11831868"/>
              <a:gd name="connsiteY4395" fmla="*/ 2729198 h 4557807"/>
              <a:gd name="connsiteX4396" fmla="*/ 2623947 w 11831868"/>
              <a:gd name="connsiteY4396" fmla="*/ 2724817 h 4557807"/>
              <a:gd name="connsiteX4397" fmla="*/ 2740914 w 11831868"/>
              <a:gd name="connsiteY4397" fmla="*/ 2954274 h 4557807"/>
              <a:gd name="connsiteX4398" fmla="*/ 2742057 w 11831868"/>
              <a:gd name="connsiteY4398" fmla="*/ 2955132 h 4557807"/>
              <a:gd name="connsiteX4399" fmla="*/ 2728531 w 11831868"/>
              <a:gd name="connsiteY4399" fmla="*/ 2956941 h 4557807"/>
              <a:gd name="connsiteX4400" fmla="*/ 2727198 w 11831868"/>
              <a:gd name="connsiteY4400" fmla="*/ 2955608 h 4557807"/>
              <a:gd name="connsiteX4401" fmla="*/ 2740724 w 11831868"/>
              <a:gd name="connsiteY4401" fmla="*/ 2954179 h 4557807"/>
              <a:gd name="connsiteX4402" fmla="*/ 2599658 w 11831868"/>
              <a:gd name="connsiteY4402" fmla="*/ 2983611 h 4557807"/>
              <a:gd name="connsiteX4403" fmla="*/ 2613184 w 11831868"/>
              <a:gd name="connsiteY4403" fmla="*/ 2981706 h 4557807"/>
              <a:gd name="connsiteX4404" fmla="*/ 2614327 w 11831868"/>
              <a:gd name="connsiteY4404" fmla="*/ 2982564 h 4557807"/>
              <a:gd name="connsiteX4405" fmla="*/ 2600801 w 11831868"/>
              <a:gd name="connsiteY4405" fmla="*/ 2984373 h 4557807"/>
              <a:gd name="connsiteX4406" fmla="*/ 2599658 w 11831868"/>
              <a:gd name="connsiteY4406" fmla="*/ 2983611 h 4557807"/>
              <a:gd name="connsiteX4407" fmla="*/ 2575275 w 11831868"/>
              <a:gd name="connsiteY4407" fmla="*/ 2959132 h 4557807"/>
              <a:gd name="connsiteX4408" fmla="*/ 2588705 w 11831868"/>
              <a:gd name="connsiteY4408" fmla="*/ 2957322 h 4557807"/>
              <a:gd name="connsiteX4409" fmla="*/ 2590133 w 11831868"/>
              <a:gd name="connsiteY4409" fmla="*/ 2958560 h 4557807"/>
              <a:gd name="connsiteX4410" fmla="*/ 2576894 w 11831868"/>
              <a:gd name="connsiteY4410" fmla="*/ 2960942 h 4557807"/>
              <a:gd name="connsiteX4411" fmla="*/ 2575275 w 11831868"/>
              <a:gd name="connsiteY4411" fmla="*/ 2959323 h 4557807"/>
              <a:gd name="connsiteX4412" fmla="*/ 2724245 w 11831868"/>
              <a:gd name="connsiteY4412" fmla="*/ 2685479 h 4557807"/>
              <a:gd name="connsiteX4413" fmla="*/ 2743295 w 11831868"/>
              <a:gd name="connsiteY4413" fmla="*/ 2685479 h 4557807"/>
              <a:gd name="connsiteX4414" fmla="*/ 2749106 w 11831868"/>
              <a:gd name="connsiteY4414" fmla="*/ 2690146 h 4557807"/>
              <a:gd name="connsiteX4415" fmla="*/ 2730056 w 11831868"/>
              <a:gd name="connsiteY4415" fmla="*/ 2690146 h 4557807"/>
              <a:gd name="connsiteX4416" fmla="*/ 2724245 w 11831868"/>
              <a:gd name="connsiteY4416" fmla="*/ 2685669 h 4557807"/>
              <a:gd name="connsiteX4417" fmla="*/ 2678621 w 11831868"/>
              <a:gd name="connsiteY4417" fmla="*/ 2352866 h 4557807"/>
              <a:gd name="connsiteX4418" fmla="*/ 2702909 w 11831868"/>
              <a:gd name="connsiteY4418" fmla="*/ 2355152 h 4557807"/>
              <a:gd name="connsiteX4419" fmla="*/ 2713577 w 11831868"/>
              <a:gd name="connsiteY4419" fmla="*/ 2361533 h 4557807"/>
              <a:gd name="connsiteX4420" fmla="*/ 2689289 w 11831868"/>
              <a:gd name="connsiteY4420" fmla="*/ 2359248 h 4557807"/>
              <a:gd name="connsiteX4421" fmla="*/ 2678621 w 11831868"/>
              <a:gd name="connsiteY4421" fmla="*/ 2353056 h 4557807"/>
              <a:gd name="connsiteX4422" fmla="*/ 2703290 w 11831868"/>
              <a:gd name="connsiteY4422" fmla="*/ 2794445 h 4557807"/>
              <a:gd name="connsiteX4423" fmla="*/ 2699004 w 11831868"/>
              <a:gd name="connsiteY4423" fmla="*/ 2790444 h 4557807"/>
              <a:gd name="connsiteX4424" fmla="*/ 2716340 w 11831868"/>
              <a:gd name="connsiteY4424" fmla="*/ 2790444 h 4557807"/>
              <a:gd name="connsiteX4425" fmla="*/ 2720340 w 11831868"/>
              <a:gd name="connsiteY4425" fmla="*/ 2793873 h 4557807"/>
              <a:gd name="connsiteX4426" fmla="*/ 2703290 w 11831868"/>
              <a:gd name="connsiteY4426" fmla="*/ 2794636 h 4557807"/>
              <a:gd name="connsiteX4427" fmla="*/ 2694813 w 11831868"/>
              <a:gd name="connsiteY4427" fmla="*/ 2925604 h 4557807"/>
              <a:gd name="connsiteX4428" fmla="*/ 2709672 w 11831868"/>
              <a:gd name="connsiteY4428" fmla="*/ 2923985 h 4557807"/>
              <a:gd name="connsiteX4429" fmla="*/ 2711292 w 11831868"/>
              <a:gd name="connsiteY4429" fmla="*/ 2925794 h 4557807"/>
              <a:gd name="connsiteX4430" fmla="*/ 2696814 w 11831868"/>
              <a:gd name="connsiteY4430" fmla="*/ 2927318 h 4557807"/>
              <a:gd name="connsiteX4431" fmla="*/ 2694813 w 11831868"/>
              <a:gd name="connsiteY4431" fmla="*/ 2925794 h 4557807"/>
              <a:gd name="connsiteX4432" fmla="*/ 2423922 w 11831868"/>
              <a:gd name="connsiteY4432" fmla="*/ 2962942 h 4557807"/>
              <a:gd name="connsiteX4433" fmla="*/ 2436495 w 11831868"/>
              <a:gd name="connsiteY4433" fmla="*/ 2960752 h 4557807"/>
              <a:gd name="connsiteX4434" fmla="*/ 2438114 w 11831868"/>
              <a:gd name="connsiteY4434" fmla="*/ 2962561 h 4557807"/>
              <a:gd name="connsiteX4435" fmla="*/ 2425541 w 11831868"/>
              <a:gd name="connsiteY4435" fmla="*/ 2964751 h 4557807"/>
              <a:gd name="connsiteX4436" fmla="*/ 2423922 w 11831868"/>
              <a:gd name="connsiteY4436" fmla="*/ 2962942 h 4557807"/>
              <a:gd name="connsiteX4437" fmla="*/ 2542889 w 11831868"/>
              <a:gd name="connsiteY4437" fmla="*/ 2656332 h 4557807"/>
              <a:gd name="connsiteX4438" fmla="*/ 2537079 w 11831868"/>
              <a:gd name="connsiteY4438" fmla="*/ 2651570 h 4557807"/>
              <a:gd name="connsiteX4439" fmla="*/ 2555177 w 11831868"/>
              <a:gd name="connsiteY4439" fmla="*/ 2650903 h 4557807"/>
              <a:gd name="connsiteX4440" fmla="*/ 2560987 w 11831868"/>
              <a:gd name="connsiteY4440" fmla="*/ 2655570 h 4557807"/>
              <a:gd name="connsiteX4441" fmla="*/ 2543175 w 11831868"/>
              <a:gd name="connsiteY4441" fmla="*/ 2656332 h 4557807"/>
              <a:gd name="connsiteX4442" fmla="*/ 2454497 w 11831868"/>
              <a:gd name="connsiteY4442" fmla="*/ 2995231 h 4557807"/>
              <a:gd name="connsiteX4443" fmla="*/ 2467737 w 11831868"/>
              <a:gd name="connsiteY4443" fmla="*/ 2992945 h 4557807"/>
              <a:gd name="connsiteX4444" fmla="*/ 2468880 w 11831868"/>
              <a:gd name="connsiteY4444" fmla="*/ 2993708 h 4557807"/>
              <a:gd name="connsiteX4445" fmla="*/ 2455926 w 11831868"/>
              <a:gd name="connsiteY4445" fmla="*/ 2996565 h 4557807"/>
              <a:gd name="connsiteX4446" fmla="*/ 2454783 w 11831868"/>
              <a:gd name="connsiteY4446" fmla="*/ 2995231 h 4557807"/>
              <a:gd name="connsiteX4447" fmla="*/ 2441925 w 11831868"/>
              <a:gd name="connsiteY4447" fmla="*/ 2696147 h 4557807"/>
              <a:gd name="connsiteX4448" fmla="*/ 2458974 w 11831868"/>
              <a:gd name="connsiteY4448" fmla="*/ 2695099 h 4557807"/>
              <a:gd name="connsiteX4449" fmla="*/ 2464499 w 11831868"/>
              <a:gd name="connsiteY4449" fmla="*/ 2699862 h 4557807"/>
              <a:gd name="connsiteX4450" fmla="*/ 2447354 w 11831868"/>
              <a:gd name="connsiteY4450" fmla="*/ 2700909 h 4557807"/>
              <a:gd name="connsiteX4451" fmla="*/ 2442210 w 11831868"/>
              <a:gd name="connsiteY4451" fmla="*/ 2696147 h 4557807"/>
              <a:gd name="connsiteX4452" fmla="*/ 2487930 w 11831868"/>
              <a:gd name="connsiteY4452" fmla="*/ 3016091 h 4557807"/>
              <a:gd name="connsiteX4453" fmla="*/ 2489454 w 11831868"/>
              <a:gd name="connsiteY4453" fmla="*/ 3016091 h 4557807"/>
              <a:gd name="connsiteX4454" fmla="*/ 2488311 w 11831868"/>
              <a:gd name="connsiteY4454" fmla="*/ 3016091 h 4557807"/>
              <a:gd name="connsiteX4455" fmla="*/ 2476405 w 11831868"/>
              <a:gd name="connsiteY4455" fmla="*/ 3018758 h 4557807"/>
              <a:gd name="connsiteX4456" fmla="*/ 2475738 w 11831868"/>
              <a:gd name="connsiteY4456" fmla="*/ 3018758 h 4557807"/>
              <a:gd name="connsiteX4457" fmla="*/ 2488216 w 11831868"/>
              <a:gd name="connsiteY4457" fmla="*/ 3016091 h 4557807"/>
              <a:gd name="connsiteX4458" fmla="*/ 2472309 w 11831868"/>
              <a:gd name="connsiteY4458" fmla="*/ 3013520 h 4557807"/>
              <a:gd name="connsiteX4459" fmla="*/ 2484501 w 11831868"/>
              <a:gd name="connsiteY4459" fmla="*/ 3011424 h 4557807"/>
              <a:gd name="connsiteX4460" fmla="*/ 2485549 w 11831868"/>
              <a:gd name="connsiteY4460" fmla="*/ 3011424 h 4557807"/>
              <a:gd name="connsiteX4461" fmla="*/ 2473167 w 11831868"/>
              <a:gd name="connsiteY4461" fmla="*/ 3014091 h 4557807"/>
              <a:gd name="connsiteX4462" fmla="*/ 2472595 w 11831868"/>
              <a:gd name="connsiteY4462" fmla="*/ 3013520 h 4557807"/>
              <a:gd name="connsiteX4463" fmla="*/ 2536508 w 11831868"/>
              <a:gd name="connsiteY4463" fmla="*/ 2922270 h 4557807"/>
              <a:gd name="connsiteX4464" fmla="*/ 2550795 w 11831868"/>
              <a:gd name="connsiteY4464" fmla="*/ 2920175 h 4557807"/>
              <a:gd name="connsiteX4465" fmla="*/ 2553367 w 11831868"/>
              <a:gd name="connsiteY4465" fmla="*/ 2922365 h 4557807"/>
              <a:gd name="connsiteX4466" fmla="*/ 2538794 w 11831868"/>
              <a:gd name="connsiteY4466" fmla="*/ 2924461 h 4557807"/>
              <a:gd name="connsiteX4467" fmla="*/ 2536793 w 11831868"/>
              <a:gd name="connsiteY4467" fmla="*/ 2922270 h 4557807"/>
              <a:gd name="connsiteX4468" fmla="*/ 2522696 w 11831868"/>
              <a:gd name="connsiteY4468" fmla="*/ 2767775 h 4557807"/>
              <a:gd name="connsiteX4469" fmla="*/ 2539270 w 11831868"/>
              <a:gd name="connsiteY4469" fmla="*/ 2766346 h 4557807"/>
              <a:gd name="connsiteX4470" fmla="*/ 2543461 w 11831868"/>
              <a:gd name="connsiteY4470" fmla="*/ 2770346 h 4557807"/>
              <a:gd name="connsiteX4471" fmla="*/ 2527363 w 11831868"/>
              <a:gd name="connsiteY4471" fmla="*/ 2771680 h 4557807"/>
              <a:gd name="connsiteX4472" fmla="*/ 2522982 w 11831868"/>
              <a:gd name="connsiteY4472" fmla="*/ 2767775 h 4557807"/>
              <a:gd name="connsiteX4473" fmla="*/ 2485644 w 11831868"/>
              <a:gd name="connsiteY4473" fmla="*/ 2873216 h 4557807"/>
              <a:gd name="connsiteX4474" fmla="*/ 2500503 w 11831868"/>
              <a:gd name="connsiteY4474" fmla="*/ 2871597 h 4557807"/>
              <a:gd name="connsiteX4475" fmla="*/ 2503932 w 11831868"/>
              <a:gd name="connsiteY4475" fmla="*/ 2874645 h 4557807"/>
              <a:gd name="connsiteX4476" fmla="*/ 2488692 w 11831868"/>
              <a:gd name="connsiteY4476" fmla="*/ 2876360 h 4557807"/>
              <a:gd name="connsiteX4477" fmla="*/ 2485930 w 11831868"/>
              <a:gd name="connsiteY4477" fmla="*/ 2873216 h 4557807"/>
              <a:gd name="connsiteX4478" fmla="*/ 2503646 w 11831868"/>
              <a:gd name="connsiteY4478" fmla="*/ 2409444 h 4557807"/>
              <a:gd name="connsiteX4479" fmla="*/ 2526030 w 11831868"/>
              <a:gd name="connsiteY4479" fmla="*/ 2411064 h 4557807"/>
              <a:gd name="connsiteX4480" fmla="*/ 2534888 w 11831868"/>
              <a:gd name="connsiteY4480" fmla="*/ 2417255 h 4557807"/>
              <a:gd name="connsiteX4481" fmla="*/ 2512790 w 11831868"/>
              <a:gd name="connsiteY4481" fmla="*/ 2416112 h 4557807"/>
              <a:gd name="connsiteX4482" fmla="*/ 2503932 w 11831868"/>
              <a:gd name="connsiteY4482" fmla="*/ 2409444 h 4557807"/>
              <a:gd name="connsiteX4483" fmla="*/ 3011615 w 11831868"/>
              <a:gd name="connsiteY4483" fmla="*/ 2932557 h 4557807"/>
              <a:gd name="connsiteX4484" fmla="*/ 3026950 w 11831868"/>
              <a:gd name="connsiteY4484" fmla="*/ 2931890 h 4557807"/>
              <a:gd name="connsiteX4485" fmla="*/ 3028379 w 11831868"/>
              <a:gd name="connsiteY4485" fmla="*/ 2933224 h 4557807"/>
              <a:gd name="connsiteX4486" fmla="*/ 3013043 w 11831868"/>
              <a:gd name="connsiteY4486" fmla="*/ 2933891 h 4557807"/>
              <a:gd name="connsiteX4487" fmla="*/ 3011900 w 11831868"/>
              <a:gd name="connsiteY4487" fmla="*/ 2932557 h 4557807"/>
              <a:gd name="connsiteX4488" fmla="*/ 633222 w 11831868"/>
              <a:gd name="connsiteY4488" fmla="*/ 3733896 h 4557807"/>
              <a:gd name="connsiteX4489" fmla="*/ 631031 w 11831868"/>
              <a:gd name="connsiteY4489" fmla="*/ 3735991 h 4557807"/>
              <a:gd name="connsiteX4490" fmla="*/ 629793 w 11831868"/>
              <a:gd name="connsiteY4490" fmla="*/ 3735134 h 4557807"/>
              <a:gd name="connsiteX4491" fmla="*/ 631793 w 11831868"/>
              <a:gd name="connsiteY4491" fmla="*/ 3732562 h 4557807"/>
              <a:gd name="connsiteX4492" fmla="*/ 633222 w 11831868"/>
              <a:gd name="connsiteY4492" fmla="*/ 3733896 h 4557807"/>
              <a:gd name="connsiteX4493" fmla="*/ 615220 w 11831868"/>
              <a:gd name="connsiteY4493" fmla="*/ 4273391 h 4557807"/>
              <a:gd name="connsiteX4494" fmla="*/ 615220 w 11831868"/>
              <a:gd name="connsiteY4494" fmla="*/ 4274344 h 4557807"/>
              <a:gd name="connsiteX4495" fmla="*/ 611981 w 11831868"/>
              <a:gd name="connsiteY4495" fmla="*/ 4279393 h 4557807"/>
              <a:gd name="connsiteX4496" fmla="*/ 611981 w 11831868"/>
              <a:gd name="connsiteY4496" fmla="*/ 4279392 h 4557807"/>
              <a:gd name="connsiteX4497" fmla="*/ 615029 w 11831868"/>
              <a:gd name="connsiteY4497" fmla="*/ 4273391 h 4557807"/>
              <a:gd name="connsiteX4498" fmla="*/ 622649 w 11831868"/>
              <a:gd name="connsiteY4498" fmla="*/ 4301966 h 4557807"/>
              <a:gd name="connsiteX4499" fmla="*/ 620744 w 11831868"/>
              <a:gd name="connsiteY4499" fmla="*/ 4305586 h 4557807"/>
              <a:gd name="connsiteX4500" fmla="*/ 620744 w 11831868"/>
              <a:gd name="connsiteY4500" fmla="*/ 4305586 h 4557807"/>
              <a:gd name="connsiteX4501" fmla="*/ 622459 w 11831868"/>
              <a:gd name="connsiteY4501" fmla="*/ 4301586 h 4557807"/>
              <a:gd name="connsiteX4502" fmla="*/ 636175 w 11831868"/>
              <a:gd name="connsiteY4502" fmla="*/ 4040886 h 4557807"/>
              <a:gd name="connsiteX4503" fmla="*/ 637318 w 11831868"/>
              <a:gd name="connsiteY4503" fmla="*/ 4041744 h 4557807"/>
              <a:gd name="connsiteX4504" fmla="*/ 634651 w 11831868"/>
              <a:gd name="connsiteY4504" fmla="*/ 4044506 h 4557807"/>
              <a:gd name="connsiteX4505" fmla="*/ 634079 w 11831868"/>
              <a:gd name="connsiteY4505" fmla="*/ 4044506 h 4557807"/>
              <a:gd name="connsiteX4506" fmla="*/ 636175 w 11831868"/>
              <a:gd name="connsiteY4506" fmla="*/ 4040886 h 4557807"/>
              <a:gd name="connsiteX4507" fmla="*/ 616268 w 11831868"/>
              <a:gd name="connsiteY4507" fmla="*/ 4310444 h 4557807"/>
              <a:gd name="connsiteX4508" fmla="*/ 616268 w 11831868"/>
              <a:gd name="connsiteY4508" fmla="*/ 4310444 h 4557807"/>
              <a:gd name="connsiteX4509" fmla="*/ 613982 w 11831868"/>
              <a:gd name="connsiteY4509" fmla="*/ 4314730 h 4557807"/>
              <a:gd name="connsiteX4510" fmla="*/ 613982 w 11831868"/>
              <a:gd name="connsiteY4510" fmla="*/ 4314730 h 4557807"/>
              <a:gd name="connsiteX4511" fmla="*/ 616268 w 11831868"/>
              <a:gd name="connsiteY4511" fmla="*/ 4310444 h 4557807"/>
              <a:gd name="connsiteX4512" fmla="*/ 623411 w 11831868"/>
              <a:gd name="connsiteY4512" fmla="*/ 4300252 h 4557807"/>
              <a:gd name="connsiteX4513" fmla="*/ 622459 w 11831868"/>
              <a:gd name="connsiteY4513" fmla="*/ 4301586 h 4557807"/>
              <a:gd name="connsiteX4514" fmla="*/ 623030 w 11831868"/>
              <a:gd name="connsiteY4514" fmla="*/ 4300347 h 4557807"/>
              <a:gd name="connsiteX4515" fmla="*/ 623697 w 11831868"/>
              <a:gd name="connsiteY4515" fmla="*/ 4300252 h 4557807"/>
              <a:gd name="connsiteX4516" fmla="*/ 668846 w 11831868"/>
              <a:gd name="connsiteY4516" fmla="*/ 4148614 h 4557807"/>
              <a:gd name="connsiteX4517" fmla="*/ 669322 w 11831868"/>
              <a:gd name="connsiteY4517" fmla="*/ 4149566 h 4557807"/>
              <a:gd name="connsiteX4518" fmla="*/ 665988 w 11831868"/>
              <a:gd name="connsiteY4518" fmla="*/ 4155186 h 4557807"/>
              <a:gd name="connsiteX4519" fmla="*/ 665321 w 11831868"/>
              <a:gd name="connsiteY4519" fmla="*/ 4153662 h 4557807"/>
              <a:gd name="connsiteX4520" fmla="*/ 668846 w 11831868"/>
              <a:gd name="connsiteY4520" fmla="*/ 4148614 h 4557807"/>
              <a:gd name="connsiteX4521" fmla="*/ 671036 w 11831868"/>
              <a:gd name="connsiteY4521" fmla="*/ 4204430 h 4557807"/>
              <a:gd name="connsiteX4522" fmla="*/ 671036 w 11831868"/>
              <a:gd name="connsiteY4522" fmla="*/ 4204430 h 4557807"/>
              <a:gd name="connsiteX4523" fmla="*/ 668369 w 11831868"/>
              <a:gd name="connsiteY4523" fmla="*/ 4208812 h 4557807"/>
              <a:gd name="connsiteX4524" fmla="*/ 668369 w 11831868"/>
              <a:gd name="connsiteY4524" fmla="*/ 4208812 h 4557807"/>
              <a:gd name="connsiteX4525" fmla="*/ 671322 w 11831868"/>
              <a:gd name="connsiteY4525" fmla="*/ 4204430 h 4557807"/>
              <a:gd name="connsiteX4526" fmla="*/ 537686 w 11831868"/>
              <a:gd name="connsiteY4526" fmla="*/ 4119848 h 4557807"/>
              <a:gd name="connsiteX4527" fmla="*/ 535972 w 11831868"/>
              <a:gd name="connsiteY4527" fmla="*/ 4122992 h 4557807"/>
              <a:gd name="connsiteX4528" fmla="*/ 535115 w 11831868"/>
              <a:gd name="connsiteY4528" fmla="*/ 4122039 h 4557807"/>
              <a:gd name="connsiteX4529" fmla="*/ 537115 w 11831868"/>
              <a:gd name="connsiteY4529" fmla="*/ 4119467 h 4557807"/>
              <a:gd name="connsiteX4530" fmla="*/ 537305 w 11831868"/>
              <a:gd name="connsiteY4530" fmla="*/ 4119848 h 4557807"/>
              <a:gd name="connsiteX4531" fmla="*/ 665321 w 11831868"/>
              <a:gd name="connsiteY4531" fmla="*/ 3604070 h 4557807"/>
              <a:gd name="connsiteX4532" fmla="*/ 662940 w 11831868"/>
              <a:gd name="connsiteY4532" fmla="*/ 3606737 h 4557807"/>
              <a:gd name="connsiteX4533" fmla="*/ 661607 w 11831868"/>
              <a:gd name="connsiteY4533" fmla="*/ 3605498 h 4557807"/>
              <a:gd name="connsiteX4534" fmla="*/ 664083 w 11831868"/>
              <a:gd name="connsiteY4534" fmla="*/ 3603308 h 4557807"/>
              <a:gd name="connsiteX4535" fmla="*/ 664940 w 11831868"/>
              <a:gd name="connsiteY4535" fmla="*/ 3604070 h 4557807"/>
              <a:gd name="connsiteX4536" fmla="*/ 676847 w 11831868"/>
              <a:gd name="connsiteY4536" fmla="*/ 3919728 h 4557807"/>
              <a:gd name="connsiteX4537" fmla="*/ 674751 w 11831868"/>
              <a:gd name="connsiteY4537" fmla="*/ 3922872 h 4557807"/>
              <a:gd name="connsiteX4538" fmla="*/ 673608 w 11831868"/>
              <a:gd name="connsiteY4538" fmla="*/ 3922014 h 4557807"/>
              <a:gd name="connsiteX4539" fmla="*/ 676085 w 11831868"/>
              <a:gd name="connsiteY4539" fmla="*/ 3918871 h 4557807"/>
              <a:gd name="connsiteX4540" fmla="*/ 676466 w 11831868"/>
              <a:gd name="connsiteY4540" fmla="*/ 3919728 h 4557807"/>
              <a:gd name="connsiteX4541" fmla="*/ 561308 w 11831868"/>
              <a:gd name="connsiteY4541" fmla="*/ 4418267 h 4557807"/>
              <a:gd name="connsiteX4542" fmla="*/ 560070 w 11831868"/>
              <a:gd name="connsiteY4542" fmla="*/ 4421124 h 4557807"/>
              <a:gd name="connsiteX4543" fmla="*/ 560070 w 11831868"/>
              <a:gd name="connsiteY4543" fmla="*/ 4421124 h 4557807"/>
              <a:gd name="connsiteX4544" fmla="*/ 557594 w 11831868"/>
              <a:gd name="connsiteY4544" fmla="*/ 4283678 h 4557807"/>
              <a:gd name="connsiteX4545" fmla="*/ 558165 w 11831868"/>
              <a:gd name="connsiteY4545" fmla="*/ 4283678 h 4557807"/>
              <a:gd name="connsiteX4546" fmla="*/ 556260 w 11831868"/>
              <a:gd name="connsiteY4546" fmla="*/ 4287298 h 4557807"/>
              <a:gd name="connsiteX4547" fmla="*/ 555689 w 11831868"/>
              <a:gd name="connsiteY4547" fmla="*/ 4287298 h 4557807"/>
              <a:gd name="connsiteX4548" fmla="*/ 557594 w 11831868"/>
              <a:gd name="connsiteY4548" fmla="*/ 4283678 h 4557807"/>
              <a:gd name="connsiteX4549" fmla="*/ 561118 w 11831868"/>
              <a:gd name="connsiteY4549" fmla="*/ 4397978 h 4557807"/>
              <a:gd name="connsiteX4550" fmla="*/ 561118 w 11831868"/>
              <a:gd name="connsiteY4550" fmla="*/ 4397978 h 4557807"/>
              <a:gd name="connsiteX4551" fmla="*/ 558641 w 11831868"/>
              <a:gd name="connsiteY4551" fmla="*/ 4402836 h 4557807"/>
              <a:gd name="connsiteX4552" fmla="*/ 558641 w 11831868"/>
              <a:gd name="connsiteY4552" fmla="*/ 4402360 h 4557807"/>
              <a:gd name="connsiteX4553" fmla="*/ 561118 w 11831868"/>
              <a:gd name="connsiteY4553" fmla="*/ 4398169 h 4557807"/>
              <a:gd name="connsiteX4554" fmla="*/ 547497 w 11831868"/>
              <a:gd name="connsiteY4554" fmla="*/ 4418934 h 4557807"/>
              <a:gd name="connsiteX4555" fmla="*/ 547497 w 11831868"/>
              <a:gd name="connsiteY4555" fmla="*/ 4418934 h 4557807"/>
              <a:gd name="connsiteX4556" fmla="*/ 545306 w 11831868"/>
              <a:gd name="connsiteY4556" fmla="*/ 4422648 h 4557807"/>
              <a:gd name="connsiteX4557" fmla="*/ 545306 w 11831868"/>
              <a:gd name="connsiteY4557" fmla="*/ 4422648 h 4557807"/>
              <a:gd name="connsiteX4558" fmla="*/ 547497 w 11831868"/>
              <a:gd name="connsiteY4558" fmla="*/ 4418934 h 4557807"/>
              <a:gd name="connsiteX4559" fmla="*/ 557022 w 11831868"/>
              <a:gd name="connsiteY4559" fmla="*/ 3520345 h 4557807"/>
              <a:gd name="connsiteX4560" fmla="*/ 555117 w 11831868"/>
              <a:gd name="connsiteY4560" fmla="*/ 3522345 h 4557807"/>
              <a:gd name="connsiteX4561" fmla="*/ 553974 w 11831868"/>
              <a:gd name="connsiteY4561" fmla="*/ 3521583 h 4557807"/>
              <a:gd name="connsiteX4562" fmla="*/ 555784 w 11831868"/>
              <a:gd name="connsiteY4562" fmla="*/ 3519488 h 4557807"/>
              <a:gd name="connsiteX4563" fmla="*/ 568643 w 11831868"/>
              <a:gd name="connsiteY4563" fmla="*/ 3991737 h 4557807"/>
              <a:gd name="connsiteX4564" fmla="*/ 566642 w 11831868"/>
              <a:gd name="connsiteY4564" fmla="*/ 3994309 h 4557807"/>
              <a:gd name="connsiteX4565" fmla="*/ 565785 w 11831868"/>
              <a:gd name="connsiteY4565" fmla="*/ 3993452 h 4557807"/>
              <a:gd name="connsiteX4566" fmla="*/ 567785 w 11831868"/>
              <a:gd name="connsiteY4566" fmla="*/ 3990880 h 4557807"/>
              <a:gd name="connsiteX4567" fmla="*/ 569214 w 11831868"/>
              <a:gd name="connsiteY4567" fmla="*/ 3991737 h 4557807"/>
              <a:gd name="connsiteX4568" fmla="*/ 595122 w 11831868"/>
              <a:gd name="connsiteY4568" fmla="*/ 4165854 h 4557807"/>
              <a:gd name="connsiteX4569" fmla="*/ 597122 w 11831868"/>
              <a:gd name="connsiteY4569" fmla="*/ 4162615 h 4557807"/>
              <a:gd name="connsiteX4570" fmla="*/ 597789 w 11831868"/>
              <a:gd name="connsiteY4570" fmla="*/ 4163092 h 4557807"/>
              <a:gd name="connsiteX4571" fmla="*/ 596075 w 11831868"/>
              <a:gd name="connsiteY4571" fmla="*/ 4166140 h 4557807"/>
              <a:gd name="connsiteX4572" fmla="*/ 595122 w 11831868"/>
              <a:gd name="connsiteY4572" fmla="*/ 4165854 h 4557807"/>
              <a:gd name="connsiteX4573" fmla="*/ 595122 w 11831868"/>
              <a:gd name="connsiteY4573" fmla="*/ 4304919 h 4557807"/>
              <a:gd name="connsiteX4574" fmla="*/ 595789 w 11831868"/>
              <a:gd name="connsiteY4574" fmla="*/ 4304919 h 4557807"/>
              <a:gd name="connsiteX4575" fmla="*/ 593598 w 11831868"/>
              <a:gd name="connsiteY4575" fmla="*/ 4308634 h 4557807"/>
              <a:gd name="connsiteX4576" fmla="*/ 592931 w 11831868"/>
              <a:gd name="connsiteY4576" fmla="*/ 4308634 h 4557807"/>
              <a:gd name="connsiteX4577" fmla="*/ 594360 w 11831868"/>
              <a:gd name="connsiteY4577" fmla="*/ 4304919 h 4557807"/>
              <a:gd name="connsiteX4578" fmla="*/ 601694 w 11831868"/>
              <a:gd name="connsiteY4578" fmla="*/ 3862578 h 4557807"/>
              <a:gd name="connsiteX4579" fmla="*/ 599789 w 11831868"/>
              <a:gd name="connsiteY4579" fmla="*/ 3865150 h 4557807"/>
              <a:gd name="connsiteX4580" fmla="*/ 598551 w 11831868"/>
              <a:gd name="connsiteY4580" fmla="*/ 3864293 h 4557807"/>
              <a:gd name="connsiteX4581" fmla="*/ 600551 w 11831868"/>
              <a:gd name="connsiteY4581" fmla="*/ 3861721 h 4557807"/>
              <a:gd name="connsiteX4582" fmla="*/ 600932 w 11831868"/>
              <a:gd name="connsiteY4582" fmla="*/ 3862578 h 4557807"/>
              <a:gd name="connsiteX4583" fmla="*/ 562832 w 11831868"/>
              <a:gd name="connsiteY4583" fmla="*/ 4416933 h 4557807"/>
              <a:gd name="connsiteX4584" fmla="*/ 562070 w 11831868"/>
              <a:gd name="connsiteY4584" fmla="*/ 4418267 h 4557807"/>
              <a:gd name="connsiteX4585" fmla="*/ 562928 w 11831868"/>
              <a:gd name="connsiteY4585" fmla="*/ 4416362 h 4557807"/>
              <a:gd name="connsiteX4586" fmla="*/ 562070 w 11831868"/>
              <a:gd name="connsiteY4586" fmla="*/ 4416933 h 4557807"/>
              <a:gd name="connsiteX4587" fmla="*/ 642080 w 11831868"/>
              <a:gd name="connsiteY4587" fmla="*/ 4190810 h 4557807"/>
              <a:gd name="connsiteX4588" fmla="*/ 642747 w 11831868"/>
              <a:gd name="connsiteY4588" fmla="*/ 4190810 h 4557807"/>
              <a:gd name="connsiteX4589" fmla="*/ 640461 w 11831868"/>
              <a:gd name="connsiteY4589" fmla="*/ 4194525 h 4557807"/>
              <a:gd name="connsiteX4590" fmla="*/ 639890 w 11831868"/>
              <a:gd name="connsiteY4590" fmla="*/ 4194525 h 4557807"/>
              <a:gd name="connsiteX4591" fmla="*/ 641318 w 11831868"/>
              <a:gd name="connsiteY4591" fmla="*/ 4190810 h 4557807"/>
              <a:gd name="connsiteX4592" fmla="*/ 754856 w 11831868"/>
              <a:gd name="connsiteY4592" fmla="*/ 4092226 h 4557807"/>
              <a:gd name="connsiteX4593" fmla="*/ 754856 w 11831868"/>
              <a:gd name="connsiteY4593" fmla="*/ 4092702 h 4557807"/>
              <a:gd name="connsiteX4594" fmla="*/ 751618 w 11831868"/>
              <a:gd name="connsiteY4594" fmla="*/ 4097751 h 4557807"/>
              <a:gd name="connsiteX4595" fmla="*/ 751618 w 11831868"/>
              <a:gd name="connsiteY4595" fmla="*/ 4097274 h 4557807"/>
              <a:gd name="connsiteX4596" fmla="*/ 754094 w 11831868"/>
              <a:gd name="connsiteY4596" fmla="*/ 4092226 h 4557807"/>
              <a:gd name="connsiteX4597" fmla="*/ 753142 w 11831868"/>
              <a:gd name="connsiteY4597" fmla="*/ 3677126 h 4557807"/>
              <a:gd name="connsiteX4598" fmla="*/ 755428 w 11831868"/>
              <a:gd name="connsiteY4598" fmla="*/ 3674364 h 4557807"/>
              <a:gd name="connsiteX4599" fmla="*/ 756857 w 11831868"/>
              <a:gd name="connsiteY4599" fmla="*/ 3675697 h 4557807"/>
              <a:gd name="connsiteX4600" fmla="*/ 754571 w 11831868"/>
              <a:gd name="connsiteY4600" fmla="*/ 3678365 h 4557807"/>
              <a:gd name="connsiteX4601" fmla="*/ 752380 w 11831868"/>
              <a:gd name="connsiteY4601" fmla="*/ 3677126 h 4557807"/>
              <a:gd name="connsiteX4602" fmla="*/ 778383 w 11831868"/>
              <a:gd name="connsiteY4602" fmla="*/ 3899345 h 4557807"/>
              <a:gd name="connsiteX4603" fmla="*/ 779621 w 11831868"/>
              <a:gd name="connsiteY4603" fmla="*/ 3901250 h 4557807"/>
              <a:gd name="connsiteX4604" fmla="*/ 775240 w 11831868"/>
              <a:gd name="connsiteY4604" fmla="*/ 3907060 h 4557807"/>
              <a:gd name="connsiteX4605" fmla="*/ 774192 w 11831868"/>
              <a:gd name="connsiteY4605" fmla="*/ 3905726 h 4557807"/>
              <a:gd name="connsiteX4606" fmla="*/ 777621 w 11831868"/>
              <a:gd name="connsiteY4606" fmla="*/ 3899345 h 4557807"/>
              <a:gd name="connsiteX4607" fmla="*/ 744474 w 11831868"/>
              <a:gd name="connsiteY4607" fmla="*/ 4107561 h 4557807"/>
              <a:gd name="connsiteX4608" fmla="*/ 747522 w 11831868"/>
              <a:gd name="connsiteY4608" fmla="*/ 4103085 h 4557807"/>
              <a:gd name="connsiteX4609" fmla="*/ 744474 w 11831868"/>
              <a:gd name="connsiteY4609" fmla="*/ 4107561 h 4557807"/>
              <a:gd name="connsiteX4610" fmla="*/ 744474 w 11831868"/>
              <a:gd name="connsiteY4610" fmla="*/ 4107561 h 4557807"/>
              <a:gd name="connsiteX4611" fmla="*/ 744474 w 11831868"/>
              <a:gd name="connsiteY4611" fmla="*/ 4107561 h 4557807"/>
              <a:gd name="connsiteX4612" fmla="*/ 780383 w 11831868"/>
              <a:gd name="connsiteY4612" fmla="*/ 3850386 h 4557807"/>
              <a:gd name="connsiteX4613" fmla="*/ 782860 w 11831868"/>
              <a:gd name="connsiteY4613" fmla="*/ 3847147 h 4557807"/>
              <a:gd name="connsiteX4614" fmla="*/ 784003 w 11831868"/>
              <a:gd name="connsiteY4614" fmla="*/ 3848005 h 4557807"/>
              <a:gd name="connsiteX4615" fmla="*/ 781241 w 11831868"/>
              <a:gd name="connsiteY4615" fmla="*/ 3851338 h 4557807"/>
              <a:gd name="connsiteX4616" fmla="*/ 780383 w 11831868"/>
              <a:gd name="connsiteY4616" fmla="*/ 3850386 h 4557807"/>
              <a:gd name="connsiteX4617" fmla="*/ 796100 w 11831868"/>
              <a:gd name="connsiteY4617" fmla="*/ 3552730 h 4557807"/>
              <a:gd name="connsiteX4618" fmla="*/ 793433 w 11831868"/>
              <a:gd name="connsiteY4618" fmla="*/ 3555397 h 4557807"/>
              <a:gd name="connsiteX4619" fmla="*/ 792004 w 11831868"/>
              <a:gd name="connsiteY4619" fmla="*/ 3554159 h 4557807"/>
              <a:gd name="connsiteX4620" fmla="*/ 794671 w 11831868"/>
              <a:gd name="connsiteY4620" fmla="*/ 3551396 h 4557807"/>
              <a:gd name="connsiteX4621" fmla="*/ 796100 w 11831868"/>
              <a:gd name="connsiteY4621" fmla="*/ 3552921 h 4557807"/>
              <a:gd name="connsiteX4622" fmla="*/ 684467 w 11831868"/>
              <a:gd name="connsiteY4622" fmla="*/ 4183094 h 4557807"/>
              <a:gd name="connsiteX4623" fmla="*/ 684467 w 11831868"/>
              <a:gd name="connsiteY4623" fmla="*/ 4183570 h 4557807"/>
              <a:gd name="connsiteX4624" fmla="*/ 681228 w 11831868"/>
              <a:gd name="connsiteY4624" fmla="*/ 4188619 h 4557807"/>
              <a:gd name="connsiteX4625" fmla="*/ 681228 w 11831868"/>
              <a:gd name="connsiteY4625" fmla="*/ 4188619 h 4557807"/>
              <a:gd name="connsiteX4626" fmla="*/ 684467 w 11831868"/>
              <a:gd name="connsiteY4626" fmla="*/ 4183094 h 4557807"/>
              <a:gd name="connsiteX4627" fmla="*/ 807625 w 11831868"/>
              <a:gd name="connsiteY4627" fmla="*/ 3949065 h 4557807"/>
              <a:gd name="connsiteX4628" fmla="*/ 808292 w 11831868"/>
              <a:gd name="connsiteY4628" fmla="*/ 3950589 h 4557807"/>
              <a:gd name="connsiteX4629" fmla="*/ 804005 w 11831868"/>
              <a:gd name="connsiteY4629" fmla="*/ 3955828 h 4557807"/>
              <a:gd name="connsiteX4630" fmla="*/ 803529 w 11831868"/>
              <a:gd name="connsiteY4630" fmla="*/ 3954875 h 4557807"/>
              <a:gd name="connsiteX4631" fmla="*/ 807625 w 11831868"/>
              <a:gd name="connsiteY4631" fmla="*/ 3949065 h 4557807"/>
              <a:gd name="connsiteX4632" fmla="*/ 747522 w 11831868"/>
              <a:gd name="connsiteY4632" fmla="*/ 4102799 h 4557807"/>
              <a:gd name="connsiteX4633" fmla="*/ 747522 w 11831868"/>
              <a:gd name="connsiteY4633" fmla="*/ 4102799 h 4557807"/>
              <a:gd name="connsiteX4634" fmla="*/ 780574 w 11831868"/>
              <a:gd name="connsiteY4634" fmla="*/ 3990689 h 4557807"/>
              <a:gd name="connsiteX4635" fmla="*/ 781241 w 11831868"/>
              <a:gd name="connsiteY4635" fmla="*/ 3990689 h 4557807"/>
              <a:gd name="connsiteX4636" fmla="*/ 778193 w 11831868"/>
              <a:gd name="connsiteY4636" fmla="*/ 3994594 h 4557807"/>
              <a:gd name="connsiteX4637" fmla="*/ 777621 w 11831868"/>
              <a:gd name="connsiteY4637" fmla="*/ 3994595 h 4557807"/>
              <a:gd name="connsiteX4638" fmla="*/ 780574 w 11831868"/>
              <a:gd name="connsiteY4638" fmla="*/ 3990690 h 4557807"/>
              <a:gd name="connsiteX4639" fmla="*/ 696849 w 11831868"/>
              <a:gd name="connsiteY4639" fmla="*/ 3474339 h 4557807"/>
              <a:gd name="connsiteX4640" fmla="*/ 694849 w 11831868"/>
              <a:gd name="connsiteY4640" fmla="*/ 3477007 h 4557807"/>
              <a:gd name="connsiteX4641" fmla="*/ 693134 w 11831868"/>
              <a:gd name="connsiteY4641" fmla="*/ 3475768 h 4557807"/>
              <a:gd name="connsiteX4642" fmla="*/ 695706 w 11831868"/>
              <a:gd name="connsiteY4642" fmla="*/ 3473577 h 4557807"/>
              <a:gd name="connsiteX4643" fmla="*/ 696849 w 11831868"/>
              <a:gd name="connsiteY4643" fmla="*/ 3474339 h 4557807"/>
              <a:gd name="connsiteX4644" fmla="*/ 745903 w 11831868"/>
              <a:gd name="connsiteY4644" fmla="*/ 4065842 h 4557807"/>
              <a:gd name="connsiteX4645" fmla="*/ 745903 w 11831868"/>
              <a:gd name="connsiteY4645" fmla="*/ 4066794 h 4557807"/>
              <a:gd name="connsiteX4646" fmla="*/ 741998 w 11831868"/>
              <a:gd name="connsiteY4646" fmla="*/ 4072033 h 4557807"/>
              <a:gd name="connsiteX4647" fmla="*/ 741998 w 11831868"/>
              <a:gd name="connsiteY4647" fmla="*/ 4070985 h 4557807"/>
              <a:gd name="connsiteX4648" fmla="*/ 745903 w 11831868"/>
              <a:gd name="connsiteY4648" fmla="*/ 4065842 h 4557807"/>
              <a:gd name="connsiteX4649" fmla="*/ 686086 w 11831868"/>
              <a:gd name="connsiteY4649" fmla="*/ 4080510 h 4557807"/>
              <a:gd name="connsiteX4650" fmla="*/ 688658 w 11831868"/>
              <a:gd name="connsiteY4650" fmla="*/ 4076605 h 4557807"/>
              <a:gd name="connsiteX4651" fmla="*/ 689229 w 11831868"/>
              <a:gd name="connsiteY4651" fmla="*/ 4076605 h 4557807"/>
              <a:gd name="connsiteX4652" fmla="*/ 687038 w 11831868"/>
              <a:gd name="connsiteY4652" fmla="*/ 4080320 h 4557807"/>
              <a:gd name="connsiteX4653" fmla="*/ 686086 w 11831868"/>
              <a:gd name="connsiteY4653" fmla="*/ 4080510 h 4557807"/>
              <a:gd name="connsiteX4654" fmla="*/ 685324 w 11831868"/>
              <a:gd name="connsiteY4654" fmla="*/ 4201859 h 4557807"/>
              <a:gd name="connsiteX4655" fmla="*/ 682657 w 11831868"/>
              <a:gd name="connsiteY4655" fmla="*/ 4206145 h 4557807"/>
              <a:gd name="connsiteX4656" fmla="*/ 682657 w 11831868"/>
              <a:gd name="connsiteY4656" fmla="*/ 4206145 h 4557807"/>
              <a:gd name="connsiteX4657" fmla="*/ 685324 w 11831868"/>
              <a:gd name="connsiteY4657" fmla="*/ 4201858 h 4557807"/>
              <a:gd name="connsiteX4658" fmla="*/ 685324 w 11831868"/>
              <a:gd name="connsiteY4658" fmla="*/ 4201859 h 4557807"/>
              <a:gd name="connsiteX4659" fmla="*/ 685324 w 11831868"/>
              <a:gd name="connsiteY4659" fmla="*/ 4201859 h 4557807"/>
              <a:gd name="connsiteX4660" fmla="*/ 735806 w 11831868"/>
              <a:gd name="connsiteY4660" fmla="*/ 3962019 h 4557807"/>
              <a:gd name="connsiteX4661" fmla="*/ 736568 w 11831868"/>
              <a:gd name="connsiteY4661" fmla="*/ 3962876 h 4557807"/>
              <a:gd name="connsiteX4662" fmla="*/ 734187 w 11831868"/>
              <a:gd name="connsiteY4662" fmla="*/ 3966210 h 4557807"/>
              <a:gd name="connsiteX4663" fmla="*/ 733235 w 11831868"/>
              <a:gd name="connsiteY4663" fmla="*/ 3966210 h 4557807"/>
              <a:gd name="connsiteX4664" fmla="*/ 735806 w 11831868"/>
              <a:gd name="connsiteY4664" fmla="*/ 3962019 h 4557807"/>
              <a:gd name="connsiteX4665" fmla="*/ 716756 w 11831868"/>
              <a:gd name="connsiteY4665" fmla="*/ 3797903 h 4557807"/>
              <a:gd name="connsiteX4666" fmla="*/ 713994 w 11831868"/>
              <a:gd name="connsiteY4666" fmla="*/ 3800666 h 4557807"/>
              <a:gd name="connsiteX4667" fmla="*/ 712756 w 11831868"/>
              <a:gd name="connsiteY4667" fmla="*/ 3799904 h 4557807"/>
              <a:gd name="connsiteX4668" fmla="*/ 715518 w 11831868"/>
              <a:gd name="connsiteY4668" fmla="*/ 3797141 h 4557807"/>
              <a:gd name="connsiteX4669" fmla="*/ 716661 w 11831868"/>
              <a:gd name="connsiteY4669" fmla="*/ 3797903 h 4557807"/>
              <a:gd name="connsiteX4670" fmla="*/ 725519 w 11831868"/>
              <a:gd name="connsiteY4670" fmla="*/ 4098036 h 4557807"/>
              <a:gd name="connsiteX4671" fmla="*/ 726281 w 11831868"/>
              <a:gd name="connsiteY4671" fmla="*/ 4098036 h 4557807"/>
              <a:gd name="connsiteX4672" fmla="*/ 723519 w 11831868"/>
              <a:gd name="connsiteY4672" fmla="*/ 4102418 h 4557807"/>
              <a:gd name="connsiteX4673" fmla="*/ 722948 w 11831868"/>
              <a:gd name="connsiteY4673" fmla="*/ 4102418 h 4557807"/>
              <a:gd name="connsiteX4674" fmla="*/ 725519 w 11831868"/>
              <a:gd name="connsiteY4674" fmla="*/ 4098036 h 4557807"/>
              <a:gd name="connsiteX4675" fmla="*/ 723138 w 11831868"/>
              <a:gd name="connsiteY4675" fmla="*/ 4023931 h 4557807"/>
              <a:gd name="connsiteX4676" fmla="*/ 724186 w 11831868"/>
              <a:gd name="connsiteY4676" fmla="*/ 4025265 h 4557807"/>
              <a:gd name="connsiteX4677" fmla="*/ 720090 w 11831868"/>
              <a:gd name="connsiteY4677" fmla="*/ 4031075 h 4557807"/>
              <a:gd name="connsiteX4678" fmla="*/ 719042 w 11831868"/>
              <a:gd name="connsiteY4678" fmla="*/ 4029647 h 4557807"/>
              <a:gd name="connsiteX4679" fmla="*/ 723138 w 11831868"/>
              <a:gd name="connsiteY4679" fmla="*/ 4023741 h 4557807"/>
              <a:gd name="connsiteX4680" fmla="*/ 508064 w 11831868"/>
              <a:gd name="connsiteY4680" fmla="*/ 4522756 h 4557807"/>
              <a:gd name="connsiteX4681" fmla="*/ 505682 w 11831868"/>
              <a:gd name="connsiteY4681" fmla="*/ 4527137 h 4557807"/>
              <a:gd name="connsiteX4682" fmla="*/ 507778 w 11831868"/>
              <a:gd name="connsiteY4682" fmla="*/ 4522280 h 4557807"/>
              <a:gd name="connsiteX4683" fmla="*/ 508064 w 11831868"/>
              <a:gd name="connsiteY4683" fmla="*/ 4522756 h 4557807"/>
              <a:gd name="connsiteX4684" fmla="*/ 229362 w 11831868"/>
              <a:gd name="connsiteY4684" fmla="*/ 4496848 h 4557807"/>
              <a:gd name="connsiteX4685" fmla="*/ 228791 w 11831868"/>
              <a:gd name="connsiteY4685" fmla="*/ 4497991 h 4557807"/>
              <a:gd name="connsiteX4686" fmla="*/ 228219 w 11831868"/>
              <a:gd name="connsiteY4686" fmla="*/ 4497991 h 4557807"/>
              <a:gd name="connsiteX4687" fmla="*/ 228791 w 11831868"/>
              <a:gd name="connsiteY4687" fmla="*/ 4496753 h 4557807"/>
              <a:gd name="connsiteX4688" fmla="*/ 237839 w 11831868"/>
              <a:gd name="connsiteY4688" fmla="*/ 4350544 h 4557807"/>
              <a:gd name="connsiteX4689" fmla="*/ 236887 w 11831868"/>
              <a:gd name="connsiteY4689" fmla="*/ 4351782 h 4557807"/>
              <a:gd name="connsiteX4690" fmla="*/ 236220 w 11831868"/>
              <a:gd name="connsiteY4690" fmla="*/ 4351782 h 4557807"/>
              <a:gd name="connsiteX4691" fmla="*/ 237268 w 11831868"/>
              <a:gd name="connsiteY4691" fmla="*/ 4350544 h 4557807"/>
              <a:gd name="connsiteX4692" fmla="*/ 245936 w 11831868"/>
              <a:gd name="connsiteY4692" fmla="*/ 4204335 h 4557807"/>
              <a:gd name="connsiteX4693" fmla="*/ 245364 w 11831868"/>
              <a:gd name="connsiteY4693" fmla="*/ 4205573 h 4557807"/>
              <a:gd name="connsiteX4694" fmla="*/ 244793 w 11831868"/>
              <a:gd name="connsiteY4694" fmla="*/ 4205573 h 4557807"/>
              <a:gd name="connsiteX4695" fmla="*/ 244793 w 11831868"/>
              <a:gd name="connsiteY4695" fmla="*/ 4203859 h 4557807"/>
              <a:gd name="connsiteX4696" fmla="*/ 137922 w 11831868"/>
              <a:gd name="connsiteY4696" fmla="*/ 3664553 h 4557807"/>
              <a:gd name="connsiteX4697" fmla="*/ 138779 w 11831868"/>
              <a:gd name="connsiteY4697" fmla="*/ 3663791 h 4557807"/>
              <a:gd name="connsiteX4698" fmla="*/ 139351 w 11831868"/>
              <a:gd name="connsiteY4698" fmla="*/ 3664268 h 4557807"/>
              <a:gd name="connsiteX4699" fmla="*/ 138684 w 11831868"/>
              <a:gd name="connsiteY4699" fmla="*/ 3665411 h 4557807"/>
              <a:gd name="connsiteX4700" fmla="*/ 138494 w 11831868"/>
              <a:gd name="connsiteY4700" fmla="*/ 3816382 h 4557807"/>
              <a:gd name="connsiteX4701" fmla="*/ 138494 w 11831868"/>
              <a:gd name="connsiteY4701" fmla="*/ 3816953 h 4557807"/>
              <a:gd name="connsiteX4702" fmla="*/ 138494 w 11831868"/>
              <a:gd name="connsiteY4702" fmla="*/ 3818096 h 4557807"/>
              <a:gd name="connsiteX4703" fmla="*/ 137636 w 11831868"/>
              <a:gd name="connsiteY4703" fmla="*/ 3817144 h 4557807"/>
              <a:gd name="connsiteX4704" fmla="*/ 278892 w 11831868"/>
              <a:gd name="connsiteY4704" fmla="*/ 3615500 h 4557807"/>
              <a:gd name="connsiteX4705" fmla="*/ 277940 w 11831868"/>
              <a:gd name="connsiteY4705" fmla="*/ 3616738 h 4557807"/>
              <a:gd name="connsiteX4706" fmla="*/ 276701 w 11831868"/>
              <a:gd name="connsiteY4706" fmla="*/ 3615976 h 4557807"/>
              <a:gd name="connsiteX4707" fmla="*/ 277749 w 11831868"/>
              <a:gd name="connsiteY4707" fmla="*/ 3614642 h 4557807"/>
              <a:gd name="connsiteX4708" fmla="*/ 270129 w 11831868"/>
              <a:gd name="connsiteY4708" fmla="*/ 3762947 h 4557807"/>
              <a:gd name="connsiteX4709" fmla="*/ 270129 w 11831868"/>
              <a:gd name="connsiteY4709" fmla="*/ 3764661 h 4557807"/>
              <a:gd name="connsiteX4710" fmla="*/ 268986 w 11831868"/>
              <a:gd name="connsiteY4710" fmla="*/ 3763804 h 4557807"/>
              <a:gd name="connsiteX4711" fmla="*/ 269939 w 11831868"/>
              <a:gd name="connsiteY4711" fmla="*/ 3762471 h 4557807"/>
              <a:gd name="connsiteX4712" fmla="*/ 305467 w 11831868"/>
              <a:gd name="connsiteY4712" fmla="*/ 4555903 h 4557807"/>
              <a:gd name="connsiteX4713" fmla="*/ 304324 w 11831868"/>
              <a:gd name="connsiteY4713" fmla="*/ 4557808 h 4557807"/>
              <a:gd name="connsiteX4714" fmla="*/ 303752 w 11831868"/>
              <a:gd name="connsiteY4714" fmla="*/ 4557808 h 4557807"/>
              <a:gd name="connsiteX4715" fmla="*/ 304610 w 11831868"/>
              <a:gd name="connsiteY4715" fmla="*/ 4555427 h 4557807"/>
              <a:gd name="connsiteX4716" fmla="*/ 137922 w 11831868"/>
              <a:gd name="connsiteY4716" fmla="*/ 3969829 h 4557807"/>
              <a:gd name="connsiteX4717" fmla="*/ 137922 w 11831868"/>
              <a:gd name="connsiteY4717" fmla="*/ 3969163 h 4557807"/>
              <a:gd name="connsiteX4718" fmla="*/ 138494 w 11831868"/>
              <a:gd name="connsiteY4718" fmla="*/ 3969163 h 4557807"/>
              <a:gd name="connsiteX4719" fmla="*/ 138017 w 11831868"/>
              <a:gd name="connsiteY4719" fmla="*/ 3969829 h 4557807"/>
              <a:gd name="connsiteX4720" fmla="*/ 262700 w 11831868"/>
              <a:gd name="connsiteY4720" fmla="*/ 3910203 h 4557807"/>
              <a:gd name="connsiteX4721" fmla="*/ 262033 w 11831868"/>
              <a:gd name="connsiteY4721" fmla="*/ 3912013 h 4557807"/>
              <a:gd name="connsiteX4722" fmla="*/ 261176 w 11831868"/>
              <a:gd name="connsiteY4722" fmla="*/ 3911060 h 4557807"/>
              <a:gd name="connsiteX4723" fmla="*/ 262128 w 11831868"/>
              <a:gd name="connsiteY4723" fmla="*/ 3909727 h 4557807"/>
              <a:gd name="connsiteX4724" fmla="*/ 254413 w 11831868"/>
              <a:gd name="connsiteY4724" fmla="*/ 4057555 h 4557807"/>
              <a:gd name="connsiteX4725" fmla="*/ 253746 w 11831868"/>
              <a:gd name="connsiteY4725" fmla="*/ 4058793 h 4557807"/>
              <a:gd name="connsiteX4726" fmla="*/ 252794 w 11831868"/>
              <a:gd name="connsiteY4726" fmla="*/ 4058793 h 4557807"/>
              <a:gd name="connsiteX4727" fmla="*/ 253556 w 11831868"/>
              <a:gd name="connsiteY4727" fmla="*/ 4056983 h 4557807"/>
              <a:gd name="connsiteX4728" fmla="*/ 7620 w 11831868"/>
              <a:gd name="connsiteY4728" fmla="*/ 3870960 h 4557807"/>
              <a:gd name="connsiteX4729" fmla="*/ 7620 w 11831868"/>
              <a:gd name="connsiteY4729" fmla="*/ 3871531 h 4557807"/>
              <a:gd name="connsiteX4730" fmla="*/ 6953 w 11831868"/>
              <a:gd name="connsiteY4730" fmla="*/ 3871531 h 4557807"/>
              <a:gd name="connsiteX4731" fmla="*/ 7525 w 11831868"/>
              <a:gd name="connsiteY4731" fmla="*/ 3870865 h 4557807"/>
              <a:gd name="connsiteX4732" fmla="*/ 14954 w 11831868"/>
              <a:gd name="connsiteY4732" fmla="*/ 4027837 h 4557807"/>
              <a:gd name="connsiteX4733" fmla="*/ 14954 w 11831868"/>
              <a:gd name="connsiteY4733" fmla="*/ 4028408 h 4557807"/>
              <a:gd name="connsiteX4734" fmla="*/ 14383 w 11831868"/>
              <a:gd name="connsiteY4734" fmla="*/ 4028408 h 4557807"/>
              <a:gd name="connsiteX4735" fmla="*/ 14383 w 11831868"/>
              <a:gd name="connsiteY4735" fmla="*/ 4027742 h 4557807"/>
              <a:gd name="connsiteX4736" fmla="*/ 137255 w 11831868"/>
              <a:gd name="connsiteY4736" fmla="*/ 4121944 h 4557807"/>
              <a:gd name="connsiteX4737" fmla="*/ 138113 w 11831868"/>
              <a:gd name="connsiteY4737" fmla="*/ 4121182 h 4557807"/>
              <a:gd name="connsiteX4738" fmla="*/ 138684 w 11831868"/>
              <a:gd name="connsiteY4738" fmla="*/ 4121182 h 4557807"/>
              <a:gd name="connsiteX4739" fmla="*/ 137827 w 11831868"/>
              <a:gd name="connsiteY4739" fmla="*/ 4121944 h 4557807"/>
              <a:gd name="connsiteX4740" fmla="*/ 0 w 11831868"/>
              <a:gd name="connsiteY4740" fmla="*/ 3713512 h 4557807"/>
              <a:gd name="connsiteX4741" fmla="*/ 0 w 11831868"/>
              <a:gd name="connsiteY4741" fmla="*/ 3714083 h 4557807"/>
              <a:gd name="connsiteX4742" fmla="*/ 0 w 11831868"/>
              <a:gd name="connsiteY4742" fmla="*/ 3713607 h 4557807"/>
              <a:gd name="connsiteX4743" fmla="*/ 22384 w 11831868"/>
              <a:gd name="connsiteY4743" fmla="*/ 4184809 h 4557807"/>
              <a:gd name="connsiteX4744" fmla="*/ 22384 w 11831868"/>
              <a:gd name="connsiteY4744" fmla="*/ 4184809 h 4557807"/>
              <a:gd name="connsiteX4745" fmla="*/ 22384 w 11831868"/>
              <a:gd name="connsiteY4745" fmla="*/ 4184333 h 4557807"/>
              <a:gd name="connsiteX4746" fmla="*/ 137922 w 11831868"/>
              <a:gd name="connsiteY4746" fmla="*/ 4424839 h 4557807"/>
              <a:gd name="connsiteX4747" fmla="*/ 137255 w 11831868"/>
              <a:gd name="connsiteY4747" fmla="*/ 4426077 h 4557807"/>
              <a:gd name="connsiteX4748" fmla="*/ 137255 w 11831868"/>
              <a:gd name="connsiteY4748" fmla="*/ 4425506 h 4557807"/>
              <a:gd name="connsiteX4749" fmla="*/ 137255 w 11831868"/>
              <a:gd name="connsiteY4749" fmla="*/ 4424363 h 4557807"/>
              <a:gd name="connsiteX4750" fmla="*/ 137922 w 11831868"/>
              <a:gd name="connsiteY4750" fmla="*/ 4272439 h 4557807"/>
              <a:gd name="connsiteX4751" fmla="*/ 138494 w 11831868"/>
              <a:gd name="connsiteY4751" fmla="*/ 4272439 h 4557807"/>
              <a:gd name="connsiteX4752" fmla="*/ 138494 w 11831868"/>
              <a:gd name="connsiteY4752" fmla="*/ 4273487 h 4557807"/>
              <a:gd name="connsiteX4753" fmla="*/ 137827 w 11831868"/>
              <a:gd name="connsiteY4753" fmla="*/ 4273487 h 4557807"/>
              <a:gd name="connsiteX4754" fmla="*/ 29909 w 11831868"/>
              <a:gd name="connsiteY4754" fmla="*/ 4341114 h 4557807"/>
              <a:gd name="connsiteX4755" fmla="*/ 29909 w 11831868"/>
              <a:gd name="connsiteY4755" fmla="*/ 4341686 h 4557807"/>
              <a:gd name="connsiteX4756" fmla="*/ 29337 w 11831868"/>
              <a:gd name="connsiteY4756" fmla="*/ 4341686 h 4557807"/>
              <a:gd name="connsiteX4757" fmla="*/ 29337 w 11831868"/>
              <a:gd name="connsiteY4757" fmla="*/ 4341114 h 4557807"/>
              <a:gd name="connsiteX4758" fmla="*/ 37148 w 11831868"/>
              <a:gd name="connsiteY4758" fmla="*/ 4496943 h 4557807"/>
              <a:gd name="connsiteX4759" fmla="*/ 37148 w 11831868"/>
              <a:gd name="connsiteY4759" fmla="*/ 4497610 h 4557807"/>
              <a:gd name="connsiteX4760" fmla="*/ 37148 w 11831868"/>
              <a:gd name="connsiteY4760" fmla="*/ 4497039 h 4557807"/>
              <a:gd name="connsiteX4761" fmla="*/ 437197 w 11831868"/>
              <a:gd name="connsiteY4761" fmla="*/ 4197858 h 4557807"/>
              <a:gd name="connsiteX4762" fmla="*/ 435959 w 11831868"/>
              <a:gd name="connsiteY4762" fmla="*/ 4200239 h 4557807"/>
              <a:gd name="connsiteX4763" fmla="*/ 435388 w 11831868"/>
              <a:gd name="connsiteY4763" fmla="*/ 4200239 h 4557807"/>
              <a:gd name="connsiteX4764" fmla="*/ 436626 w 11831868"/>
              <a:gd name="connsiteY4764" fmla="*/ 4197763 h 4557807"/>
              <a:gd name="connsiteX4765" fmla="*/ 478822 w 11831868"/>
              <a:gd name="connsiteY4765" fmla="*/ 4525232 h 4557807"/>
              <a:gd name="connsiteX4766" fmla="*/ 478822 w 11831868"/>
              <a:gd name="connsiteY4766" fmla="*/ 4525804 h 4557807"/>
              <a:gd name="connsiteX4767" fmla="*/ 477393 w 11831868"/>
              <a:gd name="connsiteY4767" fmla="*/ 4529328 h 4557807"/>
              <a:gd name="connsiteX4768" fmla="*/ 476822 w 11831868"/>
              <a:gd name="connsiteY4768" fmla="*/ 4529329 h 4557807"/>
              <a:gd name="connsiteX4769" fmla="*/ 479203 w 11831868"/>
              <a:gd name="connsiteY4769" fmla="*/ 4525232 h 4557807"/>
              <a:gd name="connsiteX4770" fmla="*/ 500348 w 11831868"/>
              <a:gd name="connsiteY4770" fmla="*/ 4531900 h 4557807"/>
              <a:gd name="connsiteX4771" fmla="*/ 500348 w 11831868"/>
              <a:gd name="connsiteY4771" fmla="*/ 4531900 h 4557807"/>
              <a:gd name="connsiteX4772" fmla="*/ 498729 w 11831868"/>
              <a:gd name="connsiteY4772" fmla="*/ 4535996 h 4557807"/>
              <a:gd name="connsiteX4773" fmla="*/ 498729 w 11831868"/>
              <a:gd name="connsiteY4773" fmla="*/ 4535996 h 4557807"/>
              <a:gd name="connsiteX4774" fmla="*/ 500729 w 11831868"/>
              <a:gd name="connsiteY4774" fmla="*/ 4531900 h 4557807"/>
              <a:gd name="connsiteX4775" fmla="*/ 321945 w 11831868"/>
              <a:gd name="connsiteY4775" fmla="*/ 4415600 h 4557807"/>
              <a:gd name="connsiteX4776" fmla="*/ 320802 w 11831868"/>
              <a:gd name="connsiteY4776" fmla="*/ 4417410 h 4557807"/>
              <a:gd name="connsiteX4777" fmla="*/ 320231 w 11831868"/>
              <a:gd name="connsiteY4777" fmla="*/ 4417410 h 4557807"/>
              <a:gd name="connsiteX4778" fmla="*/ 321088 w 11831868"/>
              <a:gd name="connsiteY4778" fmla="*/ 4415029 h 4557807"/>
              <a:gd name="connsiteX4779" fmla="*/ 473297 w 11831868"/>
              <a:gd name="connsiteY4779" fmla="*/ 4375595 h 4557807"/>
              <a:gd name="connsiteX4780" fmla="*/ 473869 w 11831868"/>
              <a:gd name="connsiteY4780" fmla="*/ 4375595 h 4557807"/>
              <a:gd name="connsiteX4781" fmla="*/ 472535 w 11831868"/>
              <a:gd name="connsiteY4781" fmla="*/ 4378643 h 4557807"/>
              <a:gd name="connsiteX4782" fmla="*/ 471964 w 11831868"/>
              <a:gd name="connsiteY4782" fmla="*/ 4378643 h 4557807"/>
              <a:gd name="connsiteX4783" fmla="*/ 473297 w 11831868"/>
              <a:gd name="connsiteY4783" fmla="*/ 4375595 h 4557807"/>
              <a:gd name="connsiteX4784" fmla="*/ 461772 w 11831868"/>
              <a:gd name="connsiteY4784" fmla="*/ 4063270 h 4557807"/>
              <a:gd name="connsiteX4785" fmla="*/ 460248 w 11831868"/>
              <a:gd name="connsiteY4785" fmla="*/ 4065175 h 4557807"/>
              <a:gd name="connsiteX4786" fmla="*/ 459105 w 11831868"/>
              <a:gd name="connsiteY4786" fmla="*/ 4064413 h 4557807"/>
              <a:gd name="connsiteX4787" fmla="*/ 460915 w 11831868"/>
              <a:gd name="connsiteY4787" fmla="*/ 4062412 h 4557807"/>
              <a:gd name="connsiteX4788" fmla="*/ 809720 w 11831868"/>
              <a:gd name="connsiteY4788" fmla="*/ 4003834 h 4557807"/>
              <a:gd name="connsiteX4789" fmla="*/ 810292 w 11831868"/>
              <a:gd name="connsiteY4789" fmla="*/ 4003834 h 4557807"/>
              <a:gd name="connsiteX4790" fmla="*/ 806958 w 11831868"/>
              <a:gd name="connsiteY4790" fmla="*/ 4007834 h 4557807"/>
              <a:gd name="connsiteX4791" fmla="*/ 806958 w 11831868"/>
              <a:gd name="connsiteY4791" fmla="*/ 4007835 h 4557807"/>
              <a:gd name="connsiteX4792" fmla="*/ 809625 w 11831868"/>
              <a:gd name="connsiteY4792" fmla="*/ 4003834 h 4557807"/>
              <a:gd name="connsiteX4793" fmla="*/ 518351 w 11831868"/>
              <a:gd name="connsiteY4793" fmla="*/ 4404741 h 4557807"/>
              <a:gd name="connsiteX4794" fmla="*/ 518922 w 11831868"/>
              <a:gd name="connsiteY4794" fmla="*/ 4404741 h 4557807"/>
              <a:gd name="connsiteX4795" fmla="*/ 517017 w 11831868"/>
              <a:gd name="connsiteY4795" fmla="*/ 4408361 h 4557807"/>
              <a:gd name="connsiteX4796" fmla="*/ 516446 w 11831868"/>
              <a:gd name="connsiteY4796" fmla="*/ 4408361 h 4557807"/>
              <a:gd name="connsiteX4797" fmla="*/ 518351 w 11831868"/>
              <a:gd name="connsiteY4797" fmla="*/ 4404741 h 4557807"/>
              <a:gd name="connsiteX4798" fmla="*/ 506730 w 11831868"/>
              <a:gd name="connsiteY4798" fmla="*/ 3793808 h 4557807"/>
              <a:gd name="connsiteX4799" fmla="*/ 508349 w 11831868"/>
              <a:gd name="connsiteY4799" fmla="*/ 3791331 h 4557807"/>
              <a:gd name="connsiteX4800" fmla="*/ 509778 w 11831868"/>
              <a:gd name="connsiteY4800" fmla="*/ 3792569 h 4557807"/>
              <a:gd name="connsiteX4801" fmla="*/ 507968 w 11831868"/>
              <a:gd name="connsiteY4801" fmla="*/ 3794665 h 4557807"/>
              <a:gd name="connsiteX4802" fmla="*/ 504825 w 11831868"/>
              <a:gd name="connsiteY4802" fmla="*/ 4247579 h 4557807"/>
              <a:gd name="connsiteX4803" fmla="*/ 505682 w 11831868"/>
              <a:gd name="connsiteY4803" fmla="*/ 4248436 h 4557807"/>
              <a:gd name="connsiteX4804" fmla="*/ 503968 w 11831868"/>
              <a:gd name="connsiteY4804" fmla="*/ 4251008 h 4557807"/>
              <a:gd name="connsiteX4805" fmla="*/ 503968 w 11831868"/>
              <a:gd name="connsiteY4805" fmla="*/ 4251008 h 4557807"/>
              <a:gd name="connsiteX4806" fmla="*/ 504825 w 11831868"/>
              <a:gd name="connsiteY4806" fmla="*/ 4247579 h 4557807"/>
              <a:gd name="connsiteX4807" fmla="*/ 442151 w 11831868"/>
              <a:gd name="connsiteY4807" fmla="*/ 4503611 h 4557807"/>
              <a:gd name="connsiteX4808" fmla="*/ 442722 w 11831868"/>
              <a:gd name="connsiteY4808" fmla="*/ 4503611 h 4557807"/>
              <a:gd name="connsiteX4809" fmla="*/ 441389 w 11831868"/>
              <a:gd name="connsiteY4809" fmla="*/ 4506564 h 4557807"/>
              <a:gd name="connsiteX4810" fmla="*/ 440722 w 11831868"/>
              <a:gd name="connsiteY4810" fmla="*/ 4506564 h 4557807"/>
              <a:gd name="connsiteX4811" fmla="*/ 442151 w 11831868"/>
              <a:gd name="connsiteY4811" fmla="*/ 4503611 h 4557807"/>
              <a:gd name="connsiteX4812" fmla="*/ 485585 w 11831868"/>
              <a:gd name="connsiteY4812" fmla="*/ 3927729 h 4557807"/>
              <a:gd name="connsiteX4813" fmla="*/ 483965 w 11831868"/>
              <a:gd name="connsiteY4813" fmla="*/ 3930206 h 4557807"/>
              <a:gd name="connsiteX4814" fmla="*/ 483108 w 11831868"/>
              <a:gd name="connsiteY4814" fmla="*/ 3929348 h 4557807"/>
              <a:gd name="connsiteX4815" fmla="*/ 484442 w 11831868"/>
              <a:gd name="connsiteY4815" fmla="*/ 3926872 h 4557807"/>
              <a:gd name="connsiteX4816" fmla="*/ 386144 w 11831868"/>
              <a:gd name="connsiteY4816" fmla="*/ 3851529 h 4557807"/>
              <a:gd name="connsiteX4817" fmla="*/ 385001 w 11831868"/>
              <a:gd name="connsiteY4817" fmla="*/ 3853339 h 4557807"/>
              <a:gd name="connsiteX4818" fmla="*/ 383858 w 11831868"/>
              <a:gd name="connsiteY4818" fmla="*/ 3852481 h 4557807"/>
              <a:gd name="connsiteX4819" fmla="*/ 385001 w 11831868"/>
              <a:gd name="connsiteY4819" fmla="*/ 3850672 h 4557807"/>
              <a:gd name="connsiteX4820" fmla="*/ 369856 w 11831868"/>
              <a:gd name="connsiteY4820" fmla="*/ 3993261 h 4557807"/>
              <a:gd name="connsiteX4821" fmla="*/ 368713 w 11831868"/>
              <a:gd name="connsiteY4821" fmla="*/ 3995166 h 4557807"/>
              <a:gd name="connsiteX4822" fmla="*/ 367856 w 11831868"/>
              <a:gd name="connsiteY4822" fmla="*/ 3994213 h 4557807"/>
              <a:gd name="connsiteX4823" fmla="*/ 368998 w 11831868"/>
              <a:gd name="connsiteY4823" fmla="*/ 3992404 h 4557807"/>
              <a:gd name="connsiteX4824" fmla="*/ 353663 w 11831868"/>
              <a:gd name="connsiteY4824" fmla="*/ 4134231 h 4557807"/>
              <a:gd name="connsiteX4825" fmla="*/ 352520 w 11831868"/>
              <a:gd name="connsiteY4825" fmla="*/ 4136136 h 4557807"/>
              <a:gd name="connsiteX4826" fmla="*/ 351854 w 11831868"/>
              <a:gd name="connsiteY4826" fmla="*/ 4135660 h 4557807"/>
              <a:gd name="connsiteX4827" fmla="*/ 352997 w 11831868"/>
              <a:gd name="connsiteY4827" fmla="*/ 4133755 h 4557807"/>
              <a:gd name="connsiteX4828" fmla="*/ 337947 w 11831868"/>
              <a:gd name="connsiteY4828" fmla="*/ 4274725 h 4557807"/>
              <a:gd name="connsiteX4829" fmla="*/ 336899 w 11831868"/>
              <a:gd name="connsiteY4829" fmla="*/ 4276535 h 4557807"/>
              <a:gd name="connsiteX4830" fmla="*/ 336233 w 11831868"/>
              <a:gd name="connsiteY4830" fmla="*/ 4276535 h 4557807"/>
              <a:gd name="connsiteX4831" fmla="*/ 337376 w 11831868"/>
              <a:gd name="connsiteY4831" fmla="*/ 4274630 h 4557807"/>
              <a:gd name="connsiteX4832" fmla="*/ 418529 w 11831868"/>
              <a:gd name="connsiteY4832" fmla="*/ 3567398 h 4557807"/>
              <a:gd name="connsiteX4833" fmla="*/ 417386 w 11831868"/>
              <a:gd name="connsiteY4833" fmla="*/ 3569208 h 4557807"/>
              <a:gd name="connsiteX4834" fmla="*/ 416243 w 11831868"/>
              <a:gd name="connsiteY4834" fmla="*/ 3568446 h 4557807"/>
              <a:gd name="connsiteX4835" fmla="*/ 417386 w 11831868"/>
              <a:gd name="connsiteY4835" fmla="*/ 3566541 h 4557807"/>
              <a:gd name="connsiteX4836" fmla="*/ 413766 w 11831868"/>
              <a:gd name="connsiteY4836" fmla="*/ 4332351 h 4557807"/>
              <a:gd name="connsiteX4837" fmla="*/ 412528 w 11831868"/>
              <a:gd name="connsiteY4837" fmla="*/ 4334732 h 4557807"/>
              <a:gd name="connsiteX4838" fmla="*/ 411861 w 11831868"/>
              <a:gd name="connsiteY4838" fmla="*/ 4334732 h 4557807"/>
              <a:gd name="connsiteX4839" fmla="*/ 413099 w 11831868"/>
              <a:gd name="connsiteY4839" fmla="*/ 4332351 h 4557807"/>
              <a:gd name="connsiteX4840" fmla="*/ 533686 w 11831868"/>
              <a:gd name="connsiteY4840" fmla="*/ 3656076 h 4557807"/>
              <a:gd name="connsiteX4841" fmla="*/ 532162 w 11831868"/>
              <a:gd name="connsiteY4841" fmla="*/ 3657981 h 4557807"/>
              <a:gd name="connsiteX4842" fmla="*/ 531019 w 11831868"/>
              <a:gd name="connsiteY4842" fmla="*/ 3657124 h 4557807"/>
              <a:gd name="connsiteX4843" fmla="*/ 532448 w 11831868"/>
              <a:gd name="connsiteY4843" fmla="*/ 3655219 h 4557807"/>
              <a:gd name="connsiteX4844" fmla="*/ 389858 w 11831868"/>
              <a:gd name="connsiteY4844" fmla="*/ 4466844 h 4557807"/>
              <a:gd name="connsiteX4845" fmla="*/ 388620 w 11831868"/>
              <a:gd name="connsiteY4845" fmla="*/ 4469225 h 4557807"/>
              <a:gd name="connsiteX4846" fmla="*/ 388048 w 11831868"/>
              <a:gd name="connsiteY4846" fmla="*/ 4469225 h 4557807"/>
              <a:gd name="connsiteX4847" fmla="*/ 389287 w 11831868"/>
              <a:gd name="connsiteY4847" fmla="*/ 4466749 h 4557807"/>
              <a:gd name="connsiteX4848" fmla="*/ 402241 w 11831868"/>
              <a:gd name="connsiteY4848" fmla="*/ 3709416 h 4557807"/>
              <a:gd name="connsiteX4849" fmla="*/ 401098 w 11831868"/>
              <a:gd name="connsiteY4849" fmla="*/ 3711226 h 4557807"/>
              <a:gd name="connsiteX4850" fmla="*/ 399955 w 11831868"/>
              <a:gd name="connsiteY4850" fmla="*/ 3710464 h 4557807"/>
              <a:gd name="connsiteX4851" fmla="*/ 401288 w 11831868"/>
              <a:gd name="connsiteY4851" fmla="*/ 3709035 h 4557807"/>
              <a:gd name="connsiteX4852" fmla="*/ 1332929 w 11831868"/>
              <a:gd name="connsiteY4852" fmla="*/ 3499295 h 4557807"/>
              <a:gd name="connsiteX4853" fmla="*/ 1327880 w 11831868"/>
              <a:gd name="connsiteY4853" fmla="*/ 3503200 h 4557807"/>
              <a:gd name="connsiteX4854" fmla="*/ 1327880 w 11831868"/>
              <a:gd name="connsiteY4854" fmla="*/ 3502628 h 4557807"/>
              <a:gd name="connsiteX4855" fmla="*/ 1332929 w 11831868"/>
              <a:gd name="connsiteY4855" fmla="*/ 3499295 h 4557807"/>
              <a:gd name="connsiteX4856" fmla="*/ 1233297 w 11831868"/>
              <a:gd name="connsiteY4856" fmla="*/ 3573494 h 4557807"/>
              <a:gd name="connsiteX4857" fmla="*/ 1233297 w 11831868"/>
              <a:gd name="connsiteY4857" fmla="*/ 3573494 h 4557807"/>
              <a:gd name="connsiteX4858" fmla="*/ 1228154 w 11831868"/>
              <a:gd name="connsiteY4858" fmla="*/ 3577876 h 4557807"/>
              <a:gd name="connsiteX4859" fmla="*/ 1228154 w 11831868"/>
              <a:gd name="connsiteY4859" fmla="*/ 3577876 h 4557807"/>
              <a:gd name="connsiteX4860" fmla="*/ 1233297 w 11831868"/>
              <a:gd name="connsiteY4860" fmla="*/ 3573494 h 4557807"/>
              <a:gd name="connsiteX4861" fmla="*/ 1211961 w 11831868"/>
              <a:gd name="connsiteY4861" fmla="*/ 3565684 h 4557807"/>
              <a:gd name="connsiteX4862" fmla="*/ 1212628 w 11831868"/>
              <a:gd name="connsiteY4862" fmla="*/ 3565684 h 4557807"/>
              <a:gd name="connsiteX4863" fmla="*/ 1207865 w 11831868"/>
              <a:gd name="connsiteY4863" fmla="*/ 3569970 h 4557807"/>
              <a:gd name="connsiteX4864" fmla="*/ 1207294 w 11831868"/>
              <a:gd name="connsiteY4864" fmla="*/ 3569970 h 4557807"/>
              <a:gd name="connsiteX4865" fmla="*/ 1212342 w 11831868"/>
              <a:gd name="connsiteY4865" fmla="*/ 3565684 h 4557807"/>
              <a:gd name="connsiteX4866" fmla="*/ 1231964 w 11831868"/>
              <a:gd name="connsiteY4866" fmla="*/ 3542919 h 4557807"/>
              <a:gd name="connsiteX4867" fmla="*/ 1231964 w 11831868"/>
              <a:gd name="connsiteY4867" fmla="*/ 3543872 h 4557807"/>
              <a:gd name="connsiteX4868" fmla="*/ 1225772 w 11831868"/>
              <a:gd name="connsiteY4868" fmla="*/ 3548539 h 4557807"/>
              <a:gd name="connsiteX4869" fmla="*/ 1225296 w 11831868"/>
              <a:gd name="connsiteY4869" fmla="*/ 3547587 h 4557807"/>
              <a:gd name="connsiteX4870" fmla="*/ 1232345 w 11831868"/>
              <a:gd name="connsiteY4870" fmla="*/ 3542919 h 4557807"/>
              <a:gd name="connsiteX4871" fmla="*/ 1187768 w 11831868"/>
              <a:gd name="connsiteY4871" fmla="*/ 3279934 h 4557807"/>
              <a:gd name="connsiteX4872" fmla="*/ 1190720 w 11831868"/>
              <a:gd name="connsiteY4872" fmla="*/ 3283553 h 4557807"/>
              <a:gd name="connsiteX4873" fmla="*/ 1182243 w 11831868"/>
              <a:gd name="connsiteY4873" fmla="*/ 3289173 h 4557807"/>
              <a:gd name="connsiteX4874" fmla="*/ 1179576 w 11831868"/>
              <a:gd name="connsiteY4874" fmla="*/ 3286030 h 4557807"/>
              <a:gd name="connsiteX4875" fmla="*/ 1188149 w 11831868"/>
              <a:gd name="connsiteY4875" fmla="*/ 3279934 h 4557807"/>
              <a:gd name="connsiteX4876" fmla="*/ 1244632 w 11831868"/>
              <a:gd name="connsiteY4876" fmla="*/ 3183636 h 4557807"/>
              <a:gd name="connsiteX4877" fmla="*/ 1254157 w 11831868"/>
              <a:gd name="connsiteY4877" fmla="*/ 3178302 h 4557807"/>
              <a:gd name="connsiteX4878" fmla="*/ 1257110 w 11831868"/>
              <a:gd name="connsiteY4878" fmla="*/ 3182017 h 4557807"/>
              <a:gd name="connsiteX4879" fmla="*/ 1247585 w 11831868"/>
              <a:gd name="connsiteY4879" fmla="*/ 3187256 h 4557807"/>
              <a:gd name="connsiteX4880" fmla="*/ 1244632 w 11831868"/>
              <a:gd name="connsiteY4880" fmla="*/ 3183636 h 4557807"/>
              <a:gd name="connsiteX4881" fmla="*/ 1209961 w 11831868"/>
              <a:gd name="connsiteY4881" fmla="*/ 3505391 h 4557807"/>
              <a:gd name="connsiteX4882" fmla="*/ 1210723 w 11831868"/>
              <a:gd name="connsiteY4882" fmla="*/ 3506915 h 4557807"/>
              <a:gd name="connsiteX4883" fmla="*/ 1204341 w 11831868"/>
              <a:gd name="connsiteY4883" fmla="*/ 3512058 h 4557807"/>
              <a:gd name="connsiteX4884" fmla="*/ 1203008 w 11831868"/>
              <a:gd name="connsiteY4884" fmla="*/ 3510248 h 4557807"/>
              <a:gd name="connsiteX4885" fmla="*/ 1209961 w 11831868"/>
              <a:gd name="connsiteY4885" fmla="*/ 3505010 h 4557807"/>
              <a:gd name="connsiteX4886" fmla="*/ 1234726 w 11831868"/>
              <a:gd name="connsiteY4886" fmla="*/ 3570922 h 4557807"/>
              <a:gd name="connsiteX4887" fmla="*/ 1240536 w 11831868"/>
              <a:gd name="connsiteY4887" fmla="*/ 3566446 h 4557807"/>
              <a:gd name="connsiteX4888" fmla="*/ 1235011 w 11831868"/>
              <a:gd name="connsiteY4888" fmla="*/ 3571399 h 4557807"/>
              <a:gd name="connsiteX4889" fmla="*/ 1234726 w 11831868"/>
              <a:gd name="connsiteY4889" fmla="*/ 3570542 h 4557807"/>
              <a:gd name="connsiteX4890" fmla="*/ 1246251 w 11831868"/>
              <a:gd name="connsiteY4890" fmla="*/ 3306604 h 4557807"/>
              <a:gd name="connsiteX4891" fmla="*/ 1250823 w 11831868"/>
              <a:gd name="connsiteY4891" fmla="*/ 3303460 h 4557807"/>
              <a:gd name="connsiteX4892" fmla="*/ 1252538 w 11831868"/>
              <a:gd name="connsiteY4892" fmla="*/ 3304699 h 4557807"/>
              <a:gd name="connsiteX4893" fmla="*/ 1248061 w 11831868"/>
              <a:gd name="connsiteY4893" fmla="*/ 3307843 h 4557807"/>
              <a:gd name="connsiteX4894" fmla="*/ 1246251 w 11831868"/>
              <a:gd name="connsiteY4894" fmla="*/ 3306223 h 4557807"/>
              <a:gd name="connsiteX4895" fmla="*/ 1241965 w 11831868"/>
              <a:gd name="connsiteY4895" fmla="*/ 3454146 h 4557807"/>
              <a:gd name="connsiteX4896" fmla="*/ 1246632 w 11831868"/>
              <a:gd name="connsiteY4896" fmla="*/ 3450432 h 4557807"/>
              <a:gd name="connsiteX4897" fmla="*/ 1247870 w 11831868"/>
              <a:gd name="connsiteY4897" fmla="*/ 3451194 h 4557807"/>
              <a:gd name="connsiteX4898" fmla="*/ 1243203 w 11831868"/>
              <a:gd name="connsiteY4898" fmla="*/ 3454909 h 4557807"/>
              <a:gd name="connsiteX4899" fmla="*/ 1241965 w 11831868"/>
              <a:gd name="connsiteY4899" fmla="*/ 3453765 h 4557807"/>
              <a:gd name="connsiteX4900" fmla="*/ 1123379 w 11831868"/>
              <a:gd name="connsiteY4900" fmla="*/ 3386328 h 4557807"/>
              <a:gd name="connsiteX4901" fmla="*/ 1125569 w 11831868"/>
              <a:gd name="connsiteY4901" fmla="*/ 3389090 h 4557807"/>
              <a:gd name="connsiteX4902" fmla="*/ 1118330 w 11831868"/>
              <a:gd name="connsiteY4902" fmla="*/ 3394996 h 4557807"/>
              <a:gd name="connsiteX4903" fmla="*/ 1115949 w 11831868"/>
              <a:gd name="connsiteY4903" fmla="*/ 3391757 h 4557807"/>
              <a:gd name="connsiteX4904" fmla="*/ 1123379 w 11831868"/>
              <a:gd name="connsiteY4904" fmla="*/ 3385947 h 4557807"/>
              <a:gd name="connsiteX4905" fmla="*/ 1187196 w 11831868"/>
              <a:gd name="connsiteY4905" fmla="*/ 3404330 h 4557807"/>
              <a:gd name="connsiteX4906" fmla="*/ 1188911 w 11831868"/>
              <a:gd name="connsiteY4906" fmla="*/ 3405664 h 4557807"/>
              <a:gd name="connsiteX4907" fmla="*/ 1184434 w 11831868"/>
              <a:gd name="connsiteY4907" fmla="*/ 3408712 h 4557807"/>
              <a:gd name="connsiteX4908" fmla="*/ 1183005 w 11831868"/>
              <a:gd name="connsiteY4908" fmla="*/ 3407474 h 4557807"/>
              <a:gd name="connsiteX4909" fmla="*/ 1187196 w 11831868"/>
              <a:gd name="connsiteY4909" fmla="*/ 3403949 h 4557807"/>
              <a:gd name="connsiteX4910" fmla="*/ 1143953 w 11831868"/>
              <a:gd name="connsiteY4910" fmla="*/ 3653600 h 4557807"/>
              <a:gd name="connsiteX4911" fmla="*/ 1143476 w 11831868"/>
              <a:gd name="connsiteY4911" fmla="*/ 3654076 h 4557807"/>
              <a:gd name="connsiteX4912" fmla="*/ 1143476 w 11831868"/>
              <a:gd name="connsiteY4912" fmla="*/ 3654076 h 4557807"/>
              <a:gd name="connsiteX4913" fmla="*/ 1134428 w 11831868"/>
              <a:gd name="connsiteY4913" fmla="*/ 3650170 h 4557807"/>
              <a:gd name="connsiteX4914" fmla="*/ 1135380 w 11831868"/>
              <a:gd name="connsiteY4914" fmla="*/ 3650170 h 4557807"/>
              <a:gd name="connsiteX4915" fmla="*/ 1130618 w 11831868"/>
              <a:gd name="connsiteY4915" fmla="*/ 3654457 h 4557807"/>
              <a:gd name="connsiteX4916" fmla="*/ 1129951 w 11831868"/>
              <a:gd name="connsiteY4916" fmla="*/ 3654457 h 4557807"/>
              <a:gd name="connsiteX4917" fmla="*/ 1134047 w 11831868"/>
              <a:gd name="connsiteY4917" fmla="*/ 3649790 h 4557807"/>
              <a:gd name="connsiteX4918" fmla="*/ 1147953 w 11831868"/>
              <a:gd name="connsiteY4918" fmla="*/ 3633216 h 4557807"/>
              <a:gd name="connsiteX4919" fmla="*/ 1147953 w 11831868"/>
              <a:gd name="connsiteY4919" fmla="*/ 3634169 h 4557807"/>
              <a:gd name="connsiteX4920" fmla="*/ 1142333 w 11831868"/>
              <a:gd name="connsiteY4920" fmla="*/ 3639122 h 4557807"/>
              <a:gd name="connsiteX4921" fmla="*/ 1142333 w 11831868"/>
              <a:gd name="connsiteY4921" fmla="*/ 3638169 h 4557807"/>
              <a:gd name="connsiteX4922" fmla="*/ 1169194 w 11831868"/>
              <a:gd name="connsiteY4922" fmla="*/ 3095625 h 4557807"/>
              <a:gd name="connsiteX4923" fmla="*/ 1178719 w 11831868"/>
              <a:gd name="connsiteY4923" fmla="*/ 3089815 h 4557807"/>
              <a:gd name="connsiteX4924" fmla="*/ 1182910 w 11831868"/>
              <a:gd name="connsiteY4924" fmla="*/ 3094292 h 4557807"/>
              <a:gd name="connsiteX4925" fmla="*/ 1173385 w 11831868"/>
              <a:gd name="connsiteY4925" fmla="*/ 3100197 h 4557807"/>
              <a:gd name="connsiteX4926" fmla="*/ 1168813 w 11831868"/>
              <a:gd name="connsiteY4926" fmla="*/ 3095244 h 4557807"/>
              <a:gd name="connsiteX4927" fmla="*/ 1124045 w 11831868"/>
              <a:gd name="connsiteY4927" fmla="*/ 3504724 h 4557807"/>
              <a:gd name="connsiteX4928" fmla="*/ 1125474 w 11831868"/>
              <a:gd name="connsiteY4928" fmla="*/ 3506057 h 4557807"/>
              <a:gd name="connsiteX4929" fmla="*/ 1121378 w 11831868"/>
              <a:gd name="connsiteY4929" fmla="*/ 3509105 h 4557807"/>
              <a:gd name="connsiteX4930" fmla="*/ 1120235 w 11831868"/>
              <a:gd name="connsiteY4930" fmla="*/ 3508248 h 4557807"/>
              <a:gd name="connsiteX4931" fmla="*/ 1123664 w 11831868"/>
              <a:gd name="connsiteY4931" fmla="*/ 3504343 h 4557807"/>
              <a:gd name="connsiteX4932" fmla="*/ 1132332 w 11831868"/>
              <a:gd name="connsiteY4932" fmla="*/ 3601974 h 4557807"/>
              <a:gd name="connsiteX4933" fmla="*/ 1133380 w 11831868"/>
              <a:gd name="connsiteY4933" fmla="*/ 3603308 h 4557807"/>
              <a:gd name="connsiteX4934" fmla="*/ 1127379 w 11831868"/>
              <a:gd name="connsiteY4934" fmla="*/ 3608451 h 4557807"/>
              <a:gd name="connsiteX4935" fmla="*/ 1126617 w 11831868"/>
              <a:gd name="connsiteY4935" fmla="*/ 3606927 h 4557807"/>
              <a:gd name="connsiteX4936" fmla="*/ 1131951 w 11831868"/>
              <a:gd name="connsiteY4936" fmla="*/ 3601593 h 4557807"/>
              <a:gd name="connsiteX4937" fmla="*/ 1176147 w 11831868"/>
              <a:gd name="connsiteY4937" fmla="*/ 3542729 h 4557807"/>
              <a:gd name="connsiteX4938" fmla="*/ 1177100 w 11831868"/>
              <a:gd name="connsiteY4938" fmla="*/ 3542729 h 4557807"/>
              <a:gd name="connsiteX4939" fmla="*/ 1172718 w 11831868"/>
              <a:gd name="connsiteY4939" fmla="*/ 3546920 h 4557807"/>
              <a:gd name="connsiteX4940" fmla="*/ 1171480 w 11831868"/>
              <a:gd name="connsiteY4940" fmla="*/ 3546062 h 4557807"/>
              <a:gd name="connsiteX4941" fmla="*/ 1176147 w 11831868"/>
              <a:gd name="connsiteY4941" fmla="*/ 3542729 h 4557807"/>
              <a:gd name="connsiteX4942" fmla="*/ 1173956 w 11831868"/>
              <a:gd name="connsiteY4942" fmla="*/ 3452337 h 4557807"/>
              <a:gd name="connsiteX4943" fmla="*/ 1175480 w 11831868"/>
              <a:gd name="connsiteY4943" fmla="*/ 3454718 h 4557807"/>
              <a:gd name="connsiteX4944" fmla="*/ 1168051 w 11831868"/>
              <a:gd name="connsiteY4944" fmla="*/ 3460147 h 4557807"/>
              <a:gd name="connsiteX4945" fmla="*/ 1166146 w 11831868"/>
              <a:gd name="connsiteY4945" fmla="*/ 3457861 h 4557807"/>
              <a:gd name="connsiteX4946" fmla="*/ 1173766 w 11831868"/>
              <a:gd name="connsiteY4946" fmla="*/ 3452336 h 4557807"/>
              <a:gd name="connsiteX4947" fmla="*/ 1148810 w 11831868"/>
              <a:gd name="connsiteY4947" fmla="*/ 3649314 h 4557807"/>
              <a:gd name="connsiteX4948" fmla="*/ 1147858 w 11831868"/>
              <a:gd name="connsiteY4948" fmla="*/ 3649980 h 4557807"/>
              <a:gd name="connsiteX4949" fmla="*/ 1148429 w 11831868"/>
              <a:gd name="connsiteY4949" fmla="*/ 3649409 h 4557807"/>
              <a:gd name="connsiteX4950" fmla="*/ 1148620 w 11831868"/>
              <a:gd name="connsiteY4950" fmla="*/ 3649314 h 4557807"/>
              <a:gd name="connsiteX4951" fmla="*/ 1144143 w 11831868"/>
              <a:gd name="connsiteY4951" fmla="*/ 3653219 h 4557807"/>
              <a:gd name="connsiteX4952" fmla="*/ 1147572 w 11831868"/>
              <a:gd name="connsiteY4952" fmla="*/ 3650361 h 4557807"/>
              <a:gd name="connsiteX4953" fmla="*/ 1143953 w 11831868"/>
              <a:gd name="connsiteY4953" fmla="*/ 3653219 h 4557807"/>
              <a:gd name="connsiteX4954" fmla="*/ 1240727 w 11831868"/>
              <a:gd name="connsiteY4954" fmla="*/ 3566065 h 4557807"/>
              <a:gd name="connsiteX4955" fmla="*/ 1240727 w 11831868"/>
              <a:gd name="connsiteY4955" fmla="*/ 3566065 h 4557807"/>
              <a:gd name="connsiteX4956" fmla="*/ 9741599 w 11831868"/>
              <a:gd name="connsiteY4956" fmla="*/ 1859661 h 4557807"/>
              <a:gd name="connsiteX4957" fmla="*/ 9742837 w 11831868"/>
              <a:gd name="connsiteY4957" fmla="*/ 1887569 h 4557807"/>
              <a:gd name="connsiteX4958" fmla="*/ 9711500 w 11831868"/>
              <a:gd name="connsiteY4958" fmla="*/ 1880807 h 4557807"/>
              <a:gd name="connsiteX4959" fmla="*/ 9710452 w 11831868"/>
              <a:gd name="connsiteY4959" fmla="*/ 1852898 h 4557807"/>
              <a:gd name="connsiteX4960" fmla="*/ 9741599 w 11831868"/>
              <a:gd name="connsiteY4960" fmla="*/ 1859661 h 4557807"/>
              <a:gd name="connsiteX4961" fmla="*/ 1387316 w 11831868"/>
              <a:gd name="connsiteY4961" fmla="*/ 2984469 h 4557807"/>
              <a:gd name="connsiteX4962" fmla="*/ 1391222 w 11831868"/>
              <a:gd name="connsiteY4962" fmla="*/ 2988469 h 4557807"/>
              <a:gd name="connsiteX4963" fmla="*/ 1380744 w 11831868"/>
              <a:gd name="connsiteY4963" fmla="*/ 2993518 h 4557807"/>
              <a:gd name="connsiteX4964" fmla="*/ 1376648 w 11831868"/>
              <a:gd name="connsiteY4964" fmla="*/ 2988945 h 4557807"/>
              <a:gd name="connsiteX4965" fmla="*/ 1387316 w 11831868"/>
              <a:gd name="connsiteY4965" fmla="*/ 2984469 h 4557807"/>
              <a:gd name="connsiteX4966" fmla="*/ 1366171 w 11831868"/>
              <a:gd name="connsiteY4966" fmla="*/ 3317844 h 4557807"/>
              <a:gd name="connsiteX4967" fmla="*/ 1368076 w 11831868"/>
              <a:gd name="connsiteY4967" fmla="*/ 3320130 h 4557807"/>
              <a:gd name="connsiteX4968" fmla="*/ 1360075 w 11831868"/>
              <a:gd name="connsiteY4968" fmla="*/ 3325083 h 4557807"/>
              <a:gd name="connsiteX4969" fmla="*/ 1358551 w 11831868"/>
              <a:gd name="connsiteY4969" fmla="*/ 3322701 h 4557807"/>
              <a:gd name="connsiteX4970" fmla="*/ 1366647 w 11831868"/>
              <a:gd name="connsiteY4970" fmla="*/ 3318034 h 4557807"/>
              <a:gd name="connsiteX4971" fmla="*/ 1389221 w 11831868"/>
              <a:gd name="connsiteY4971" fmla="*/ 3159157 h 4557807"/>
              <a:gd name="connsiteX4972" fmla="*/ 1392174 w 11831868"/>
              <a:gd name="connsiteY4972" fmla="*/ 3162872 h 4557807"/>
              <a:gd name="connsiteX4973" fmla="*/ 1382649 w 11831868"/>
              <a:gd name="connsiteY4973" fmla="*/ 3167634 h 4557807"/>
              <a:gd name="connsiteX4974" fmla="*/ 1379887 w 11831868"/>
              <a:gd name="connsiteY4974" fmla="*/ 3164491 h 4557807"/>
              <a:gd name="connsiteX4975" fmla="*/ 1389221 w 11831868"/>
              <a:gd name="connsiteY4975" fmla="*/ 3159348 h 4557807"/>
              <a:gd name="connsiteX4976" fmla="*/ 1362837 w 11831868"/>
              <a:gd name="connsiteY4976" fmla="*/ 2796445 h 4557807"/>
              <a:gd name="connsiteX4977" fmla="*/ 1368361 w 11831868"/>
              <a:gd name="connsiteY4977" fmla="*/ 2802255 h 4557807"/>
              <a:gd name="connsiteX4978" fmla="*/ 1356074 w 11831868"/>
              <a:gd name="connsiteY4978" fmla="*/ 2806637 h 4557807"/>
              <a:gd name="connsiteX4979" fmla="*/ 1350169 w 11831868"/>
              <a:gd name="connsiteY4979" fmla="*/ 2800826 h 4557807"/>
              <a:gd name="connsiteX4980" fmla="*/ 1362837 w 11831868"/>
              <a:gd name="connsiteY4980" fmla="*/ 2796635 h 4557807"/>
              <a:gd name="connsiteX4981" fmla="*/ 1403128 w 11831868"/>
              <a:gd name="connsiteY4981" fmla="*/ 3367945 h 4557807"/>
              <a:gd name="connsiteX4982" fmla="*/ 1403795 w 11831868"/>
              <a:gd name="connsiteY4982" fmla="*/ 3369469 h 4557807"/>
              <a:gd name="connsiteX4983" fmla="*/ 1395794 w 11831868"/>
              <a:gd name="connsiteY4983" fmla="*/ 3374422 h 4557807"/>
              <a:gd name="connsiteX4984" fmla="*/ 1395127 w 11831868"/>
              <a:gd name="connsiteY4984" fmla="*/ 3372898 h 4557807"/>
              <a:gd name="connsiteX4985" fmla="*/ 1403128 w 11831868"/>
              <a:gd name="connsiteY4985" fmla="*/ 3367849 h 4557807"/>
              <a:gd name="connsiteX4986" fmla="*/ 1405700 w 11831868"/>
              <a:gd name="connsiteY4986" fmla="*/ 3421475 h 4557807"/>
              <a:gd name="connsiteX4987" fmla="*/ 1406652 w 11831868"/>
              <a:gd name="connsiteY4987" fmla="*/ 3421475 h 4557807"/>
              <a:gd name="connsiteX4988" fmla="*/ 1400651 w 11831868"/>
              <a:gd name="connsiteY4988" fmla="*/ 3425475 h 4557807"/>
              <a:gd name="connsiteX4989" fmla="*/ 1399985 w 11831868"/>
              <a:gd name="connsiteY4989" fmla="*/ 3425476 h 4557807"/>
              <a:gd name="connsiteX4990" fmla="*/ 1405700 w 11831868"/>
              <a:gd name="connsiteY4990" fmla="*/ 3421761 h 4557807"/>
              <a:gd name="connsiteX4991" fmla="*/ 1389126 w 11831868"/>
              <a:gd name="connsiteY4991" fmla="*/ 3264408 h 4557807"/>
              <a:gd name="connsiteX4992" fmla="*/ 1390840 w 11831868"/>
              <a:gd name="connsiteY4992" fmla="*/ 3265646 h 4557807"/>
              <a:gd name="connsiteX4993" fmla="*/ 1385602 w 11831868"/>
              <a:gd name="connsiteY4993" fmla="*/ 3268980 h 4557807"/>
              <a:gd name="connsiteX4994" fmla="*/ 1383983 w 11831868"/>
              <a:gd name="connsiteY4994" fmla="*/ 3267171 h 4557807"/>
              <a:gd name="connsiteX4995" fmla="*/ 1389126 w 11831868"/>
              <a:gd name="connsiteY4995" fmla="*/ 3264313 h 4557807"/>
              <a:gd name="connsiteX4996" fmla="*/ 1426178 w 11831868"/>
              <a:gd name="connsiteY4996" fmla="*/ 2708815 h 4557807"/>
              <a:gd name="connsiteX4997" fmla="*/ 1432370 w 11831868"/>
              <a:gd name="connsiteY4997" fmla="*/ 2715101 h 4557807"/>
              <a:gd name="connsiteX4998" fmla="*/ 1419035 w 11831868"/>
              <a:gd name="connsiteY4998" fmla="*/ 2719006 h 4557807"/>
              <a:gd name="connsiteX4999" fmla="*/ 1412939 w 11831868"/>
              <a:gd name="connsiteY4999" fmla="*/ 2712815 h 4557807"/>
              <a:gd name="connsiteX5000" fmla="*/ 1426178 w 11831868"/>
              <a:gd name="connsiteY5000" fmla="*/ 2708720 h 4557807"/>
              <a:gd name="connsiteX5001" fmla="*/ 1334072 w 11831868"/>
              <a:gd name="connsiteY5001" fmla="*/ 3498723 h 4557807"/>
              <a:gd name="connsiteX5002" fmla="*/ 1332929 w 11831868"/>
              <a:gd name="connsiteY5002" fmla="*/ 3499390 h 4557807"/>
              <a:gd name="connsiteX5003" fmla="*/ 1333786 w 11831868"/>
              <a:gd name="connsiteY5003" fmla="*/ 3498819 h 4557807"/>
              <a:gd name="connsiteX5004" fmla="*/ 1334072 w 11831868"/>
              <a:gd name="connsiteY5004" fmla="*/ 3498628 h 4557807"/>
              <a:gd name="connsiteX5005" fmla="*/ 1316641 w 11831868"/>
              <a:gd name="connsiteY5005" fmla="*/ 3254216 h 4557807"/>
              <a:gd name="connsiteX5006" fmla="*/ 1319403 w 11831868"/>
              <a:gd name="connsiteY5006" fmla="*/ 3257360 h 4557807"/>
              <a:gd name="connsiteX5007" fmla="*/ 1309878 w 11831868"/>
              <a:gd name="connsiteY5007" fmla="*/ 3262598 h 4557807"/>
              <a:gd name="connsiteX5008" fmla="*/ 1307592 w 11831868"/>
              <a:gd name="connsiteY5008" fmla="*/ 3259360 h 4557807"/>
              <a:gd name="connsiteX5009" fmla="*/ 1316641 w 11831868"/>
              <a:gd name="connsiteY5009" fmla="*/ 3254121 h 4557807"/>
              <a:gd name="connsiteX5010" fmla="*/ 1425226 w 11831868"/>
              <a:gd name="connsiteY5010" fmla="*/ 3403759 h 4557807"/>
              <a:gd name="connsiteX5011" fmla="*/ 1425226 w 11831868"/>
              <a:gd name="connsiteY5011" fmla="*/ 3404712 h 4557807"/>
              <a:gd name="connsiteX5012" fmla="*/ 1418368 w 11831868"/>
              <a:gd name="connsiteY5012" fmla="*/ 3409474 h 4557807"/>
              <a:gd name="connsiteX5013" fmla="*/ 1418368 w 11831868"/>
              <a:gd name="connsiteY5013" fmla="*/ 3408426 h 4557807"/>
              <a:gd name="connsiteX5014" fmla="*/ 1425226 w 11831868"/>
              <a:gd name="connsiteY5014" fmla="*/ 3403663 h 4557807"/>
              <a:gd name="connsiteX5015" fmla="*/ 1288923 w 11831868"/>
              <a:gd name="connsiteY5015" fmla="*/ 2894553 h 4557807"/>
              <a:gd name="connsiteX5016" fmla="*/ 1300353 w 11831868"/>
              <a:gd name="connsiteY5016" fmla="*/ 2889886 h 4557807"/>
              <a:gd name="connsiteX5017" fmla="*/ 1305401 w 11831868"/>
              <a:gd name="connsiteY5017" fmla="*/ 2894743 h 4557807"/>
              <a:gd name="connsiteX5018" fmla="*/ 1293876 w 11831868"/>
              <a:gd name="connsiteY5018" fmla="*/ 2899886 h 4557807"/>
              <a:gd name="connsiteX5019" fmla="*/ 1288923 w 11831868"/>
              <a:gd name="connsiteY5019" fmla="*/ 2894457 h 4557807"/>
              <a:gd name="connsiteX5020" fmla="*/ 1290828 w 11831868"/>
              <a:gd name="connsiteY5020" fmla="*/ 3481673 h 4557807"/>
              <a:gd name="connsiteX5021" fmla="*/ 1291781 w 11831868"/>
              <a:gd name="connsiteY5021" fmla="*/ 3481673 h 4557807"/>
              <a:gd name="connsiteX5022" fmla="*/ 1286351 w 11831868"/>
              <a:gd name="connsiteY5022" fmla="*/ 3485578 h 4557807"/>
              <a:gd name="connsiteX5023" fmla="*/ 1285780 w 11831868"/>
              <a:gd name="connsiteY5023" fmla="*/ 3485103 h 4557807"/>
              <a:gd name="connsiteX5024" fmla="*/ 1290447 w 11831868"/>
              <a:gd name="connsiteY5024" fmla="*/ 3481578 h 4557807"/>
              <a:gd name="connsiteX5025" fmla="*/ 1317308 w 11831868"/>
              <a:gd name="connsiteY5025" fmla="*/ 3454241 h 4557807"/>
              <a:gd name="connsiteX5026" fmla="*/ 1318070 w 11831868"/>
              <a:gd name="connsiteY5026" fmla="*/ 3455670 h 4557807"/>
              <a:gd name="connsiteX5027" fmla="*/ 1311116 w 11831868"/>
              <a:gd name="connsiteY5027" fmla="*/ 3460433 h 4557807"/>
              <a:gd name="connsiteX5028" fmla="*/ 1311116 w 11831868"/>
              <a:gd name="connsiteY5028" fmla="*/ 3459480 h 4557807"/>
              <a:gd name="connsiteX5029" fmla="*/ 1317307 w 11831868"/>
              <a:gd name="connsiteY5029" fmla="*/ 3454146 h 4557807"/>
              <a:gd name="connsiteX5030" fmla="*/ 1288066 w 11831868"/>
              <a:gd name="connsiteY5030" fmla="*/ 3410236 h 4557807"/>
              <a:gd name="connsiteX5031" fmla="*/ 1289304 w 11831868"/>
              <a:gd name="connsiteY5031" fmla="*/ 3412141 h 4557807"/>
              <a:gd name="connsiteX5032" fmla="*/ 1281970 w 11831868"/>
              <a:gd name="connsiteY5032" fmla="*/ 3417570 h 4557807"/>
              <a:gd name="connsiteX5033" fmla="*/ 1280255 w 11831868"/>
              <a:gd name="connsiteY5033" fmla="*/ 3415760 h 4557807"/>
              <a:gd name="connsiteX5034" fmla="*/ 1288066 w 11831868"/>
              <a:gd name="connsiteY5034" fmla="*/ 3410140 h 4557807"/>
              <a:gd name="connsiteX5035" fmla="*/ 1309497 w 11831868"/>
              <a:gd name="connsiteY5035" fmla="*/ 3084100 h 4557807"/>
              <a:gd name="connsiteX5036" fmla="*/ 1319975 w 11831868"/>
              <a:gd name="connsiteY5036" fmla="*/ 3079147 h 4557807"/>
              <a:gd name="connsiteX5037" fmla="*/ 1323499 w 11831868"/>
              <a:gd name="connsiteY5037" fmla="*/ 3083243 h 4557807"/>
              <a:gd name="connsiteX5038" fmla="*/ 1313402 w 11831868"/>
              <a:gd name="connsiteY5038" fmla="*/ 3088101 h 4557807"/>
              <a:gd name="connsiteX5039" fmla="*/ 1309497 w 11831868"/>
              <a:gd name="connsiteY5039" fmla="*/ 3084100 h 4557807"/>
              <a:gd name="connsiteX5040" fmla="*/ 1332262 w 11831868"/>
              <a:gd name="connsiteY5040" fmla="*/ 3484150 h 4557807"/>
              <a:gd name="connsiteX5041" fmla="*/ 1332262 w 11831868"/>
              <a:gd name="connsiteY5041" fmla="*/ 3485197 h 4557807"/>
              <a:gd name="connsiteX5042" fmla="*/ 1326071 w 11831868"/>
              <a:gd name="connsiteY5042" fmla="*/ 3489769 h 4557807"/>
              <a:gd name="connsiteX5043" fmla="*/ 1325594 w 11831868"/>
              <a:gd name="connsiteY5043" fmla="*/ 3488817 h 4557807"/>
              <a:gd name="connsiteX5044" fmla="*/ 1332643 w 11831868"/>
              <a:gd name="connsiteY5044" fmla="*/ 3483769 h 4557807"/>
              <a:gd name="connsiteX5045" fmla="*/ 823722 w 11831868"/>
              <a:gd name="connsiteY5045" fmla="*/ 3982974 h 4557807"/>
              <a:gd name="connsiteX5046" fmla="*/ 823722 w 11831868"/>
              <a:gd name="connsiteY5046" fmla="*/ 3984022 h 4557807"/>
              <a:gd name="connsiteX5047" fmla="*/ 820103 w 11831868"/>
              <a:gd name="connsiteY5047" fmla="*/ 3989165 h 4557807"/>
              <a:gd name="connsiteX5048" fmla="*/ 820103 w 11831868"/>
              <a:gd name="connsiteY5048" fmla="*/ 3988213 h 4557807"/>
              <a:gd name="connsiteX5049" fmla="*/ 823722 w 11831868"/>
              <a:gd name="connsiteY5049" fmla="*/ 3982974 h 4557807"/>
              <a:gd name="connsiteX5050" fmla="*/ 1319975 w 11831868"/>
              <a:gd name="connsiteY5050" fmla="*/ 3497199 h 4557807"/>
              <a:gd name="connsiteX5051" fmla="*/ 1320927 w 11831868"/>
              <a:gd name="connsiteY5051" fmla="*/ 3497199 h 4557807"/>
              <a:gd name="connsiteX5052" fmla="*/ 1315403 w 11831868"/>
              <a:gd name="connsiteY5052" fmla="*/ 3501676 h 4557807"/>
              <a:gd name="connsiteX5053" fmla="*/ 1314450 w 11831868"/>
              <a:gd name="connsiteY5053" fmla="*/ 3501676 h 4557807"/>
              <a:gd name="connsiteX5054" fmla="*/ 1319594 w 11831868"/>
              <a:gd name="connsiteY5054" fmla="*/ 3497961 h 4557807"/>
              <a:gd name="connsiteX5055" fmla="*/ 1314640 w 11831868"/>
              <a:gd name="connsiteY5055" fmla="*/ 3361468 h 4557807"/>
              <a:gd name="connsiteX5056" fmla="*/ 1313212 w 11831868"/>
              <a:gd name="connsiteY5056" fmla="*/ 3360135 h 4557807"/>
              <a:gd name="connsiteX5057" fmla="*/ 1318451 w 11831868"/>
              <a:gd name="connsiteY5057" fmla="*/ 3356896 h 4557807"/>
              <a:gd name="connsiteX5058" fmla="*/ 1319879 w 11831868"/>
              <a:gd name="connsiteY5058" fmla="*/ 3358134 h 4557807"/>
              <a:gd name="connsiteX5059" fmla="*/ 1314260 w 11831868"/>
              <a:gd name="connsiteY5059" fmla="*/ 3361754 h 4557807"/>
              <a:gd name="connsiteX5060" fmla="*/ 925640 w 11831868"/>
              <a:gd name="connsiteY5060" fmla="*/ 3501485 h 4557807"/>
              <a:gd name="connsiteX5061" fmla="*/ 927164 w 11831868"/>
              <a:gd name="connsiteY5061" fmla="*/ 3502152 h 4557807"/>
              <a:gd name="connsiteX5062" fmla="*/ 923735 w 11831868"/>
              <a:gd name="connsiteY5062" fmla="*/ 3505105 h 4557807"/>
              <a:gd name="connsiteX5063" fmla="*/ 922496 w 11831868"/>
              <a:gd name="connsiteY5063" fmla="*/ 3504247 h 4557807"/>
              <a:gd name="connsiteX5064" fmla="*/ 925640 w 11831868"/>
              <a:gd name="connsiteY5064" fmla="*/ 3501485 h 4557807"/>
              <a:gd name="connsiteX5065" fmla="*/ 897065 w 11831868"/>
              <a:gd name="connsiteY5065" fmla="*/ 3905346 h 4557807"/>
              <a:gd name="connsiteX5066" fmla="*/ 897065 w 11831868"/>
              <a:gd name="connsiteY5066" fmla="*/ 3905346 h 4557807"/>
              <a:gd name="connsiteX5067" fmla="*/ 932688 w 11831868"/>
              <a:gd name="connsiteY5067" fmla="*/ 3718560 h 4557807"/>
              <a:gd name="connsiteX5068" fmla="*/ 933926 w 11831868"/>
              <a:gd name="connsiteY5068" fmla="*/ 3720465 h 4557807"/>
              <a:gd name="connsiteX5069" fmla="*/ 928592 w 11831868"/>
              <a:gd name="connsiteY5069" fmla="*/ 3725894 h 4557807"/>
              <a:gd name="connsiteX5070" fmla="*/ 927259 w 11831868"/>
              <a:gd name="connsiteY5070" fmla="*/ 3724085 h 4557807"/>
              <a:gd name="connsiteX5071" fmla="*/ 932402 w 11831868"/>
              <a:gd name="connsiteY5071" fmla="*/ 3718560 h 4557807"/>
              <a:gd name="connsiteX5072" fmla="*/ 901256 w 11831868"/>
              <a:gd name="connsiteY5072" fmla="*/ 3900678 h 4557807"/>
              <a:gd name="connsiteX5073" fmla="*/ 897065 w 11831868"/>
              <a:gd name="connsiteY5073" fmla="*/ 3905346 h 4557807"/>
              <a:gd name="connsiteX5074" fmla="*/ 900970 w 11831868"/>
              <a:gd name="connsiteY5074" fmla="*/ 3900202 h 4557807"/>
              <a:gd name="connsiteX5075" fmla="*/ 900970 w 11831868"/>
              <a:gd name="connsiteY5075" fmla="*/ 3900678 h 4557807"/>
              <a:gd name="connsiteX5076" fmla="*/ 894207 w 11831868"/>
              <a:gd name="connsiteY5076" fmla="*/ 3910203 h 4557807"/>
              <a:gd name="connsiteX5077" fmla="*/ 894207 w 11831868"/>
              <a:gd name="connsiteY5077" fmla="*/ 3910203 h 4557807"/>
              <a:gd name="connsiteX5078" fmla="*/ 890397 w 11831868"/>
              <a:gd name="connsiteY5078" fmla="*/ 3914871 h 4557807"/>
              <a:gd name="connsiteX5079" fmla="*/ 890397 w 11831868"/>
              <a:gd name="connsiteY5079" fmla="*/ 3914871 h 4557807"/>
              <a:gd name="connsiteX5080" fmla="*/ 893921 w 11831868"/>
              <a:gd name="connsiteY5080" fmla="*/ 3910298 h 4557807"/>
              <a:gd name="connsiteX5081" fmla="*/ 964311 w 11831868"/>
              <a:gd name="connsiteY5081" fmla="*/ 3818668 h 4557807"/>
              <a:gd name="connsiteX5082" fmla="*/ 964883 w 11831868"/>
              <a:gd name="connsiteY5082" fmla="*/ 3818668 h 4557807"/>
              <a:gd name="connsiteX5083" fmla="*/ 960882 w 11831868"/>
              <a:gd name="connsiteY5083" fmla="*/ 3822859 h 4557807"/>
              <a:gd name="connsiteX5084" fmla="*/ 960882 w 11831868"/>
              <a:gd name="connsiteY5084" fmla="*/ 3822859 h 4557807"/>
              <a:gd name="connsiteX5085" fmla="*/ 964025 w 11831868"/>
              <a:gd name="connsiteY5085" fmla="*/ 3818763 h 4557807"/>
              <a:gd name="connsiteX5086" fmla="*/ 962311 w 11831868"/>
              <a:gd name="connsiteY5086" fmla="*/ 3766662 h 4557807"/>
              <a:gd name="connsiteX5087" fmla="*/ 963168 w 11831868"/>
              <a:gd name="connsiteY5087" fmla="*/ 3767519 h 4557807"/>
              <a:gd name="connsiteX5088" fmla="*/ 958120 w 11831868"/>
              <a:gd name="connsiteY5088" fmla="*/ 3772948 h 4557807"/>
              <a:gd name="connsiteX5089" fmla="*/ 957358 w 11831868"/>
              <a:gd name="connsiteY5089" fmla="*/ 3772091 h 4557807"/>
              <a:gd name="connsiteX5090" fmla="*/ 962025 w 11831868"/>
              <a:gd name="connsiteY5090" fmla="*/ 3766757 h 4557807"/>
              <a:gd name="connsiteX5091" fmla="*/ 945833 w 11831868"/>
              <a:gd name="connsiteY5091" fmla="*/ 3667982 h 4557807"/>
              <a:gd name="connsiteX5092" fmla="*/ 947071 w 11831868"/>
              <a:gd name="connsiteY5092" fmla="*/ 3668744 h 4557807"/>
              <a:gd name="connsiteX5093" fmla="*/ 943547 w 11831868"/>
              <a:gd name="connsiteY5093" fmla="*/ 3672269 h 4557807"/>
              <a:gd name="connsiteX5094" fmla="*/ 942308 w 11831868"/>
              <a:gd name="connsiteY5094" fmla="*/ 3671412 h 4557807"/>
              <a:gd name="connsiteX5095" fmla="*/ 945547 w 11831868"/>
              <a:gd name="connsiteY5095" fmla="*/ 3668078 h 4557807"/>
              <a:gd name="connsiteX5096" fmla="*/ 935355 w 11831868"/>
              <a:gd name="connsiteY5096" fmla="*/ 3804952 h 4557807"/>
              <a:gd name="connsiteX5097" fmla="*/ 935927 w 11831868"/>
              <a:gd name="connsiteY5097" fmla="*/ 3804952 h 4557807"/>
              <a:gd name="connsiteX5098" fmla="*/ 932307 w 11831868"/>
              <a:gd name="connsiteY5098" fmla="*/ 3809047 h 4557807"/>
              <a:gd name="connsiteX5099" fmla="*/ 931735 w 11831868"/>
              <a:gd name="connsiteY5099" fmla="*/ 3808571 h 4557807"/>
              <a:gd name="connsiteX5100" fmla="*/ 935069 w 11831868"/>
              <a:gd name="connsiteY5100" fmla="*/ 3805047 h 4557807"/>
              <a:gd name="connsiteX5101" fmla="*/ 945261 w 11831868"/>
              <a:gd name="connsiteY5101" fmla="*/ 3536061 h 4557807"/>
              <a:gd name="connsiteX5102" fmla="*/ 948023 w 11831868"/>
              <a:gd name="connsiteY5102" fmla="*/ 3539205 h 4557807"/>
              <a:gd name="connsiteX5103" fmla="*/ 941070 w 11831868"/>
              <a:gd name="connsiteY5103" fmla="*/ 3545586 h 4557807"/>
              <a:gd name="connsiteX5104" fmla="*/ 938689 w 11831868"/>
              <a:gd name="connsiteY5104" fmla="*/ 3542347 h 4557807"/>
              <a:gd name="connsiteX5105" fmla="*/ 945261 w 11831868"/>
              <a:gd name="connsiteY5105" fmla="*/ 3536061 h 4557807"/>
              <a:gd name="connsiteX5106" fmla="*/ 892493 w 11831868"/>
              <a:gd name="connsiteY5106" fmla="*/ 3874294 h 4557807"/>
              <a:gd name="connsiteX5107" fmla="*/ 892493 w 11831868"/>
              <a:gd name="connsiteY5107" fmla="*/ 3875246 h 4557807"/>
              <a:gd name="connsiteX5108" fmla="*/ 888206 w 11831868"/>
              <a:gd name="connsiteY5108" fmla="*/ 3880580 h 4557807"/>
              <a:gd name="connsiteX5109" fmla="*/ 888206 w 11831868"/>
              <a:gd name="connsiteY5109" fmla="*/ 3879533 h 4557807"/>
              <a:gd name="connsiteX5110" fmla="*/ 892492 w 11831868"/>
              <a:gd name="connsiteY5110" fmla="*/ 3874389 h 4557807"/>
              <a:gd name="connsiteX5111" fmla="*/ 830485 w 11831868"/>
              <a:gd name="connsiteY5111" fmla="*/ 3731990 h 4557807"/>
              <a:gd name="connsiteX5112" fmla="*/ 831914 w 11831868"/>
              <a:gd name="connsiteY5112" fmla="*/ 3733324 h 4557807"/>
              <a:gd name="connsiteX5113" fmla="*/ 828866 w 11831868"/>
              <a:gd name="connsiteY5113" fmla="*/ 3736086 h 4557807"/>
              <a:gd name="connsiteX5114" fmla="*/ 827627 w 11831868"/>
              <a:gd name="connsiteY5114" fmla="*/ 3735324 h 4557807"/>
              <a:gd name="connsiteX5115" fmla="*/ 830485 w 11831868"/>
              <a:gd name="connsiteY5115" fmla="*/ 3732085 h 4557807"/>
              <a:gd name="connsiteX5116" fmla="*/ 833342 w 11831868"/>
              <a:gd name="connsiteY5116" fmla="*/ 3776758 h 4557807"/>
              <a:gd name="connsiteX5117" fmla="*/ 834676 w 11831868"/>
              <a:gd name="connsiteY5117" fmla="*/ 3778663 h 4557807"/>
              <a:gd name="connsiteX5118" fmla="*/ 829532 w 11831868"/>
              <a:gd name="connsiteY5118" fmla="*/ 3784663 h 4557807"/>
              <a:gd name="connsiteX5119" fmla="*/ 828199 w 11831868"/>
              <a:gd name="connsiteY5119" fmla="*/ 3782759 h 4557807"/>
              <a:gd name="connsiteX5120" fmla="*/ 833247 w 11831868"/>
              <a:gd name="connsiteY5120" fmla="*/ 3776853 h 4557807"/>
              <a:gd name="connsiteX5121" fmla="*/ 891254 w 11831868"/>
              <a:gd name="connsiteY5121" fmla="*/ 3776758 h 4557807"/>
              <a:gd name="connsiteX5122" fmla="*/ 888016 w 11831868"/>
              <a:gd name="connsiteY5122" fmla="*/ 3780092 h 4557807"/>
              <a:gd name="connsiteX5123" fmla="*/ 887159 w 11831868"/>
              <a:gd name="connsiteY5123" fmla="*/ 3780092 h 4557807"/>
              <a:gd name="connsiteX5124" fmla="*/ 890397 w 11831868"/>
              <a:gd name="connsiteY5124" fmla="*/ 3776091 h 4557807"/>
              <a:gd name="connsiteX5125" fmla="*/ 891254 w 11831868"/>
              <a:gd name="connsiteY5125" fmla="*/ 3776758 h 4557807"/>
              <a:gd name="connsiteX5126" fmla="*/ 823722 w 11831868"/>
              <a:gd name="connsiteY5126" fmla="*/ 4001834 h 4557807"/>
              <a:gd name="connsiteX5127" fmla="*/ 823722 w 11831868"/>
              <a:gd name="connsiteY5127" fmla="*/ 4001834 h 4557807"/>
              <a:gd name="connsiteX5128" fmla="*/ 820293 w 11831868"/>
              <a:gd name="connsiteY5128" fmla="*/ 4006406 h 4557807"/>
              <a:gd name="connsiteX5129" fmla="*/ 820293 w 11831868"/>
              <a:gd name="connsiteY5129" fmla="*/ 4006406 h 4557807"/>
              <a:gd name="connsiteX5130" fmla="*/ 835057 w 11831868"/>
              <a:gd name="connsiteY5130" fmla="*/ 3883533 h 4557807"/>
              <a:gd name="connsiteX5131" fmla="*/ 836009 w 11831868"/>
              <a:gd name="connsiteY5131" fmla="*/ 3883533 h 4557807"/>
              <a:gd name="connsiteX5132" fmla="*/ 833057 w 11831868"/>
              <a:gd name="connsiteY5132" fmla="*/ 3887438 h 4557807"/>
              <a:gd name="connsiteX5133" fmla="*/ 831914 w 11831868"/>
              <a:gd name="connsiteY5133" fmla="*/ 3886581 h 4557807"/>
              <a:gd name="connsiteX5134" fmla="*/ 835247 w 11831868"/>
              <a:gd name="connsiteY5134" fmla="*/ 3883533 h 4557807"/>
              <a:gd name="connsiteX5135" fmla="*/ 1111853 w 11831868"/>
              <a:gd name="connsiteY5135" fmla="*/ 3343466 h 4557807"/>
              <a:gd name="connsiteX5136" fmla="*/ 1113663 w 11831868"/>
              <a:gd name="connsiteY5136" fmla="*/ 3344704 h 4557807"/>
              <a:gd name="connsiteX5137" fmla="*/ 1109853 w 11831868"/>
              <a:gd name="connsiteY5137" fmla="*/ 3347752 h 4557807"/>
              <a:gd name="connsiteX5138" fmla="*/ 1108043 w 11831868"/>
              <a:gd name="connsiteY5138" fmla="*/ 3346513 h 4557807"/>
              <a:gd name="connsiteX5139" fmla="*/ 1112044 w 11831868"/>
              <a:gd name="connsiteY5139" fmla="*/ 3343465 h 4557807"/>
              <a:gd name="connsiteX5140" fmla="*/ 888873 w 11831868"/>
              <a:gd name="connsiteY5140" fmla="*/ 3655504 h 4557807"/>
              <a:gd name="connsiteX5141" fmla="*/ 890778 w 11831868"/>
              <a:gd name="connsiteY5141" fmla="*/ 3657791 h 4557807"/>
              <a:gd name="connsiteX5142" fmla="*/ 884873 w 11831868"/>
              <a:gd name="connsiteY5142" fmla="*/ 3663982 h 4557807"/>
              <a:gd name="connsiteX5143" fmla="*/ 883349 w 11831868"/>
              <a:gd name="connsiteY5143" fmla="*/ 3661601 h 4557807"/>
              <a:gd name="connsiteX5144" fmla="*/ 888873 w 11831868"/>
              <a:gd name="connsiteY5144" fmla="*/ 3655504 h 4557807"/>
              <a:gd name="connsiteX5145" fmla="*/ 869823 w 11831868"/>
              <a:gd name="connsiteY5145" fmla="*/ 3833337 h 4557807"/>
              <a:gd name="connsiteX5146" fmla="*/ 870966 w 11831868"/>
              <a:gd name="connsiteY5146" fmla="*/ 3834765 h 4557807"/>
              <a:gd name="connsiteX5147" fmla="*/ 865918 w 11831868"/>
              <a:gd name="connsiteY5147" fmla="*/ 3840099 h 4557807"/>
              <a:gd name="connsiteX5148" fmla="*/ 865156 w 11831868"/>
              <a:gd name="connsiteY5148" fmla="*/ 3838671 h 4557807"/>
              <a:gd name="connsiteX5149" fmla="*/ 869728 w 11831868"/>
              <a:gd name="connsiteY5149" fmla="*/ 3833337 h 4557807"/>
              <a:gd name="connsiteX5150" fmla="*/ 872585 w 11831868"/>
              <a:gd name="connsiteY5150" fmla="*/ 3904679 h 4557807"/>
              <a:gd name="connsiteX5151" fmla="*/ 873157 w 11831868"/>
              <a:gd name="connsiteY5151" fmla="*/ 3904679 h 4557807"/>
              <a:gd name="connsiteX5152" fmla="*/ 869442 w 11831868"/>
              <a:gd name="connsiteY5152" fmla="*/ 3908774 h 4557807"/>
              <a:gd name="connsiteX5153" fmla="*/ 868871 w 11831868"/>
              <a:gd name="connsiteY5153" fmla="*/ 3908774 h 4557807"/>
              <a:gd name="connsiteX5154" fmla="*/ 872490 w 11831868"/>
              <a:gd name="connsiteY5154" fmla="*/ 3904679 h 4557807"/>
              <a:gd name="connsiteX5155" fmla="*/ 878110 w 11831868"/>
              <a:gd name="connsiteY5155" fmla="*/ 3616738 h 4557807"/>
              <a:gd name="connsiteX5156" fmla="*/ 879539 w 11831868"/>
              <a:gd name="connsiteY5156" fmla="*/ 3618071 h 4557807"/>
              <a:gd name="connsiteX5157" fmla="*/ 876491 w 11831868"/>
              <a:gd name="connsiteY5157" fmla="*/ 3620929 h 4557807"/>
              <a:gd name="connsiteX5158" fmla="*/ 874967 w 11831868"/>
              <a:gd name="connsiteY5158" fmla="*/ 3620167 h 4557807"/>
              <a:gd name="connsiteX5159" fmla="*/ 878015 w 11831868"/>
              <a:gd name="connsiteY5159" fmla="*/ 3616738 h 4557807"/>
              <a:gd name="connsiteX5160" fmla="*/ 1060895 w 11831868"/>
              <a:gd name="connsiteY5160" fmla="*/ 3605117 h 4557807"/>
              <a:gd name="connsiteX5161" fmla="*/ 1062133 w 11831868"/>
              <a:gd name="connsiteY5161" fmla="*/ 3605975 h 4557807"/>
              <a:gd name="connsiteX5162" fmla="*/ 1058228 w 11831868"/>
              <a:gd name="connsiteY5162" fmla="*/ 3609499 h 4557807"/>
              <a:gd name="connsiteX5163" fmla="*/ 1056989 w 11831868"/>
              <a:gd name="connsiteY5163" fmla="*/ 3608642 h 4557807"/>
              <a:gd name="connsiteX5164" fmla="*/ 1060799 w 11831868"/>
              <a:gd name="connsiteY5164" fmla="*/ 3605117 h 4557807"/>
              <a:gd name="connsiteX5165" fmla="*/ 1034510 w 11831868"/>
              <a:gd name="connsiteY5165" fmla="*/ 3727228 h 4557807"/>
              <a:gd name="connsiteX5166" fmla="*/ 1035463 w 11831868"/>
              <a:gd name="connsiteY5166" fmla="*/ 3727228 h 4557807"/>
              <a:gd name="connsiteX5167" fmla="*/ 1031462 w 11831868"/>
              <a:gd name="connsiteY5167" fmla="*/ 3731324 h 4557807"/>
              <a:gd name="connsiteX5168" fmla="*/ 1030510 w 11831868"/>
              <a:gd name="connsiteY5168" fmla="*/ 3731324 h 4557807"/>
              <a:gd name="connsiteX5169" fmla="*/ 1034415 w 11831868"/>
              <a:gd name="connsiteY5169" fmla="*/ 3727228 h 4557807"/>
              <a:gd name="connsiteX5170" fmla="*/ 1054132 w 11831868"/>
              <a:gd name="connsiteY5170" fmla="*/ 3456242 h 4557807"/>
              <a:gd name="connsiteX5171" fmla="*/ 1052703 w 11831868"/>
              <a:gd name="connsiteY5171" fmla="*/ 3454908 h 4557807"/>
              <a:gd name="connsiteX5172" fmla="*/ 1056513 w 11831868"/>
              <a:gd name="connsiteY5172" fmla="*/ 3451860 h 4557807"/>
              <a:gd name="connsiteX5173" fmla="*/ 1057942 w 11831868"/>
              <a:gd name="connsiteY5173" fmla="*/ 3453194 h 4557807"/>
              <a:gd name="connsiteX5174" fmla="*/ 1054036 w 11831868"/>
              <a:gd name="connsiteY5174" fmla="*/ 3456242 h 4557807"/>
              <a:gd name="connsiteX5175" fmla="*/ 1054799 w 11831868"/>
              <a:gd name="connsiteY5175" fmla="*/ 3700081 h 4557807"/>
              <a:gd name="connsiteX5176" fmla="*/ 1054799 w 11831868"/>
              <a:gd name="connsiteY5176" fmla="*/ 3701034 h 4557807"/>
              <a:gd name="connsiteX5177" fmla="*/ 1049560 w 11831868"/>
              <a:gd name="connsiteY5177" fmla="*/ 3705987 h 4557807"/>
              <a:gd name="connsiteX5178" fmla="*/ 1049560 w 11831868"/>
              <a:gd name="connsiteY5178" fmla="*/ 3704939 h 4557807"/>
              <a:gd name="connsiteX5179" fmla="*/ 1054703 w 11831868"/>
              <a:gd name="connsiteY5179" fmla="*/ 3700081 h 4557807"/>
              <a:gd name="connsiteX5180" fmla="*/ 1056513 w 11831868"/>
              <a:gd name="connsiteY5180" fmla="*/ 3733800 h 4557807"/>
              <a:gd name="connsiteX5181" fmla="*/ 1056513 w 11831868"/>
              <a:gd name="connsiteY5181" fmla="*/ 3733800 h 4557807"/>
              <a:gd name="connsiteX5182" fmla="*/ 1051751 w 11831868"/>
              <a:gd name="connsiteY5182" fmla="*/ 3738087 h 4557807"/>
              <a:gd name="connsiteX5183" fmla="*/ 1051751 w 11831868"/>
              <a:gd name="connsiteY5183" fmla="*/ 3738087 h 4557807"/>
              <a:gd name="connsiteX5184" fmla="*/ 1056418 w 11831868"/>
              <a:gd name="connsiteY5184" fmla="*/ 3733800 h 4557807"/>
              <a:gd name="connsiteX5185" fmla="*/ 1058228 w 11831868"/>
              <a:gd name="connsiteY5185" fmla="*/ 3729038 h 4557807"/>
              <a:gd name="connsiteX5186" fmla="*/ 1063085 w 11831868"/>
              <a:gd name="connsiteY5186" fmla="*/ 3724180 h 4557807"/>
              <a:gd name="connsiteX5187" fmla="*/ 1063085 w 11831868"/>
              <a:gd name="connsiteY5187" fmla="*/ 3724751 h 4557807"/>
              <a:gd name="connsiteX5188" fmla="*/ 1058228 w 11831868"/>
              <a:gd name="connsiteY5188" fmla="*/ 3729609 h 4557807"/>
              <a:gd name="connsiteX5189" fmla="*/ 1058132 w 11831868"/>
              <a:gd name="connsiteY5189" fmla="*/ 3729038 h 4557807"/>
              <a:gd name="connsiteX5190" fmla="*/ 1105091 w 11831868"/>
              <a:gd name="connsiteY5190" fmla="*/ 3635026 h 4557807"/>
              <a:gd name="connsiteX5191" fmla="*/ 1106043 w 11831868"/>
              <a:gd name="connsiteY5191" fmla="*/ 3635026 h 4557807"/>
              <a:gd name="connsiteX5192" fmla="*/ 1101662 w 11831868"/>
              <a:gd name="connsiteY5192" fmla="*/ 3639217 h 4557807"/>
              <a:gd name="connsiteX5193" fmla="*/ 1100804 w 11831868"/>
              <a:gd name="connsiteY5193" fmla="*/ 3638360 h 4557807"/>
              <a:gd name="connsiteX5194" fmla="*/ 1104995 w 11831868"/>
              <a:gd name="connsiteY5194" fmla="*/ 3635026 h 4557807"/>
              <a:gd name="connsiteX5195" fmla="*/ 1102614 w 11831868"/>
              <a:gd name="connsiteY5195" fmla="*/ 3554920 h 4557807"/>
              <a:gd name="connsiteX5196" fmla="*/ 1103948 w 11831868"/>
              <a:gd name="connsiteY5196" fmla="*/ 3556826 h 4557807"/>
              <a:gd name="connsiteX5197" fmla="*/ 1097471 w 11831868"/>
              <a:gd name="connsiteY5197" fmla="*/ 3562540 h 4557807"/>
              <a:gd name="connsiteX5198" fmla="*/ 1096137 w 11831868"/>
              <a:gd name="connsiteY5198" fmla="*/ 3560731 h 4557807"/>
              <a:gd name="connsiteX5199" fmla="*/ 1102519 w 11831868"/>
              <a:gd name="connsiteY5199" fmla="*/ 3555111 h 4557807"/>
              <a:gd name="connsiteX5200" fmla="*/ 1054989 w 11831868"/>
              <a:gd name="connsiteY5200" fmla="*/ 3503200 h 4557807"/>
              <a:gd name="connsiteX5201" fmla="*/ 1052798 w 11831868"/>
              <a:gd name="connsiteY5201" fmla="*/ 3500438 h 4557807"/>
              <a:gd name="connsiteX5202" fmla="*/ 1059752 w 11831868"/>
              <a:gd name="connsiteY5202" fmla="*/ 3494056 h 4557807"/>
              <a:gd name="connsiteX5203" fmla="*/ 1061942 w 11831868"/>
              <a:gd name="connsiteY5203" fmla="*/ 3496818 h 4557807"/>
              <a:gd name="connsiteX5204" fmla="*/ 1054418 w 11831868"/>
              <a:gd name="connsiteY5204" fmla="*/ 3503200 h 4557807"/>
              <a:gd name="connsiteX5205" fmla="*/ 1055942 w 11831868"/>
              <a:gd name="connsiteY5205" fmla="*/ 3315843 h 4557807"/>
              <a:gd name="connsiteX5206" fmla="*/ 1052608 w 11831868"/>
              <a:gd name="connsiteY5206" fmla="*/ 3312224 h 4557807"/>
              <a:gd name="connsiteX5207" fmla="*/ 1060895 w 11831868"/>
              <a:gd name="connsiteY5207" fmla="*/ 3306032 h 4557807"/>
              <a:gd name="connsiteX5208" fmla="*/ 1064133 w 11831868"/>
              <a:gd name="connsiteY5208" fmla="*/ 3309652 h 4557807"/>
              <a:gd name="connsiteX5209" fmla="*/ 1055370 w 11831868"/>
              <a:gd name="connsiteY5209" fmla="*/ 3315843 h 4557807"/>
              <a:gd name="connsiteX5210" fmla="*/ 979075 w 11831868"/>
              <a:gd name="connsiteY5210" fmla="*/ 3817239 h 4557807"/>
              <a:gd name="connsiteX5211" fmla="*/ 979075 w 11831868"/>
              <a:gd name="connsiteY5211" fmla="*/ 3817239 h 4557807"/>
              <a:gd name="connsiteX5212" fmla="*/ 976884 w 11831868"/>
              <a:gd name="connsiteY5212" fmla="*/ 3819525 h 4557807"/>
              <a:gd name="connsiteX5213" fmla="*/ 974884 w 11831868"/>
              <a:gd name="connsiteY5213" fmla="*/ 3821907 h 4557807"/>
              <a:gd name="connsiteX5214" fmla="*/ 974884 w 11831868"/>
              <a:gd name="connsiteY5214" fmla="*/ 3821907 h 4557807"/>
              <a:gd name="connsiteX5215" fmla="*/ 973646 w 11831868"/>
              <a:gd name="connsiteY5215" fmla="*/ 3385090 h 4557807"/>
              <a:gd name="connsiteX5216" fmla="*/ 975455 w 11831868"/>
              <a:gd name="connsiteY5216" fmla="*/ 3386328 h 4557807"/>
              <a:gd name="connsiteX5217" fmla="*/ 972026 w 11831868"/>
              <a:gd name="connsiteY5217" fmla="*/ 3389281 h 4557807"/>
              <a:gd name="connsiteX5218" fmla="*/ 970598 w 11831868"/>
              <a:gd name="connsiteY5218" fmla="*/ 3387948 h 4557807"/>
              <a:gd name="connsiteX5219" fmla="*/ 973074 w 11831868"/>
              <a:gd name="connsiteY5219" fmla="*/ 3385090 h 4557807"/>
              <a:gd name="connsiteX5220" fmla="*/ 978218 w 11831868"/>
              <a:gd name="connsiteY5220" fmla="*/ 3799618 h 4557807"/>
              <a:gd name="connsiteX5221" fmla="*/ 978218 w 11831868"/>
              <a:gd name="connsiteY5221" fmla="*/ 3800094 h 4557807"/>
              <a:gd name="connsiteX5222" fmla="*/ 973550 w 11831868"/>
              <a:gd name="connsiteY5222" fmla="*/ 3805428 h 4557807"/>
              <a:gd name="connsiteX5223" fmla="*/ 973550 w 11831868"/>
              <a:gd name="connsiteY5223" fmla="*/ 3804476 h 4557807"/>
              <a:gd name="connsiteX5224" fmla="*/ 976884 w 11831868"/>
              <a:gd name="connsiteY5224" fmla="*/ 3819525 h 4557807"/>
              <a:gd name="connsiteX5225" fmla="*/ 979075 w 11831868"/>
              <a:gd name="connsiteY5225" fmla="*/ 3817239 h 4557807"/>
              <a:gd name="connsiteX5226" fmla="*/ 998506 w 11831868"/>
              <a:gd name="connsiteY5226" fmla="*/ 3429000 h 4557807"/>
              <a:gd name="connsiteX5227" fmla="*/ 995744 w 11831868"/>
              <a:gd name="connsiteY5227" fmla="*/ 3425857 h 4557807"/>
              <a:gd name="connsiteX5228" fmla="*/ 1002983 w 11831868"/>
              <a:gd name="connsiteY5228" fmla="*/ 3419951 h 4557807"/>
              <a:gd name="connsiteX5229" fmla="*/ 1005650 w 11831868"/>
              <a:gd name="connsiteY5229" fmla="*/ 3423095 h 4557807"/>
              <a:gd name="connsiteX5230" fmla="*/ 997934 w 11831868"/>
              <a:gd name="connsiteY5230" fmla="*/ 3428905 h 4557807"/>
              <a:gd name="connsiteX5231" fmla="*/ 1032129 w 11831868"/>
              <a:gd name="connsiteY5231" fmla="*/ 3659886 h 4557807"/>
              <a:gd name="connsiteX5232" fmla="*/ 1033177 w 11831868"/>
              <a:gd name="connsiteY5232" fmla="*/ 3661220 h 4557807"/>
              <a:gd name="connsiteX5233" fmla="*/ 1027462 w 11831868"/>
              <a:gd name="connsiteY5233" fmla="*/ 3666840 h 4557807"/>
              <a:gd name="connsiteX5234" fmla="*/ 1026414 w 11831868"/>
              <a:gd name="connsiteY5234" fmla="*/ 3665411 h 4557807"/>
              <a:gd name="connsiteX5235" fmla="*/ 1032129 w 11831868"/>
              <a:gd name="connsiteY5235" fmla="*/ 3659886 h 4557807"/>
              <a:gd name="connsiteX5236" fmla="*/ 995172 w 11831868"/>
              <a:gd name="connsiteY5236" fmla="*/ 3605308 h 4557807"/>
              <a:gd name="connsiteX5237" fmla="*/ 997077 w 11831868"/>
              <a:gd name="connsiteY5237" fmla="*/ 3607594 h 4557807"/>
              <a:gd name="connsiteX5238" fmla="*/ 990886 w 11831868"/>
              <a:gd name="connsiteY5238" fmla="*/ 3613214 h 4557807"/>
              <a:gd name="connsiteX5239" fmla="*/ 989267 w 11831868"/>
              <a:gd name="connsiteY5239" fmla="*/ 3611499 h 4557807"/>
              <a:gd name="connsiteX5240" fmla="*/ 995172 w 11831868"/>
              <a:gd name="connsiteY5240" fmla="*/ 3605308 h 4557807"/>
              <a:gd name="connsiteX5241" fmla="*/ 997363 w 11831868"/>
              <a:gd name="connsiteY5241" fmla="*/ 3563684 h 4557807"/>
              <a:gd name="connsiteX5242" fmla="*/ 1000887 w 11831868"/>
              <a:gd name="connsiteY5242" fmla="*/ 3560254 h 4557807"/>
              <a:gd name="connsiteX5243" fmla="*/ 1002125 w 11831868"/>
              <a:gd name="connsiteY5243" fmla="*/ 3561017 h 4557807"/>
              <a:gd name="connsiteX5244" fmla="*/ 998601 w 11831868"/>
              <a:gd name="connsiteY5244" fmla="*/ 3564541 h 4557807"/>
              <a:gd name="connsiteX5245" fmla="*/ 997553 w 11831868"/>
              <a:gd name="connsiteY5245" fmla="*/ 3563684 h 4557807"/>
              <a:gd name="connsiteX5246" fmla="*/ 997363 w 11831868"/>
              <a:gd name="connsiteY5246" fmla="*/ 3704939 h 4557807"/>
              <a:gd name="connsiteX5247" fmla="*/ 998601 w 11831868"/>
              <a:gd name="connsiteY5247" fmla="*/ 3705701 h 4557807"/>
              <a:gd name="connsiteX5248" fmla="*/ 994696 w 11831868"/>
              <a:gd name="connsiteY5248" fmla="*/ 3709321 h 4557807"/>
              <a:gd name="connsiteX5249" fmla="*/ 994029 w 11831868"/>
              <a:gd name="connsiteY5249" fmla="*/ 3708845 h 4557807"/>
              <a:gd name="connsiteX5250" fmla="*/ 997458 w 11831868"/>
              <a:gd name="connsiteY5250" fmla="*/ 3704940 h 4557807"/>
              <a:gd name="connsiteX5251" fmla="*/ 1369600 w 11831868"/>
              <a:gd name="connsiteY5251" fmla="*/ 3396806 h 4557807"/>
              <a:gd name="connsiteX5252" fmla="*/ 1370362 w 11831868"/>
              <a:gd name="connsiteY5252" fmla="*/ 3397663 h 4557807"/>
              <a:gd name="connsiteX5253" fmla="*/ 1365409 w 11831868"/>
              <a:gd name="connsiteY5253" fmla="*/ 3401473 h 4557807"/>
              <a:gd name="connsiteX5254" fmla="*/ 1364171 w 11831868"/>
              <a:gd name="connsiteY5254" fmla="*/ 3400616 h 4557807"/>
              <a:gd name="connsiteX5255" fmla="*/ 1369695 w 11831868"/>
              <a:gd name="connsiteY5255" fmla="*/ 3396806 h 4557807"/>
              <a:gd name="connsiteX5256" fmla="*/ 11406474 w 11831868"/>
              <a:gd name="connsiteY5256" fmla="*/ 1318070 h 4557807"/>
              <a:gd name="connsiteX5257" fmla="*/ 11404663 w 11831868"/>
              <a:gd name="connsiteY5257" fmla="*/ 1314641 h 4557807"/>
              <a:gd name="connsiteX5258" fmla="*/ 11407140 w 11831868"/>
              <a:gd name="connsiteY5258" fmla="*/ 1309783 h 4557807"/>
              <a:gd name="connsiteX5259" fmla="*/ 11408950 w 11831868"/>
              <a:gd name="connsiteY5259" fmla="*/ 1313212 h 4557807"/>
              <a:gd name="connsiteX5260" fmla="*/ 11406474 w 11831868"/>
              <a:gd name="connsiteY5260" fmla="*/ 1318070 h 4557807"/>
              <a:gd name="connsiteX5261" fmla="*/ 11406474 w 11831868"/>
              <a:gd name="connsiteY5261" fmla="*/ 1998250 h 4557807"/>
              <a:gd name="connsiteX5262" fmla="*/ 11407902 w 11831868"/>
              <a:gd name="connsiteY5262" fmla="*/ 2003870 h 4557807"/>
              <a:gd name="connsiteX5263" fmla="*/ 11404759 w 11831868"/>
              <a:gd name="connsiteY5263" fmla="*/ 2011585 h 4557807"/>
              <a:gd name="connsiteX5264" fmla="*/ 11403330 w 11831868"/>
              <a:gd name="connsiteY5264" fmla="*/ 2005965 h 4557807"/>
              <a:gd name="connsiteX5265" fmla="*/ 11405997 w 11831868"/>
              <a:gd name="connsiteY5265" fmla="*/ 1998250 h 4557807"/>
              <a:gd name="connsiteX5266" fmla="*/ 11391805 w 11831868"/>
              <a:gd name="connsiteY5266" fmla="*/ 1490186 h 4557807"/>
              <a:gd name="connsiteX5267" fmla="*/ 11393614 w 11831868"/>
              <a:gd name="connsiteY5267" fmla="*/ 1494092 h 4557807"/>
              <a:gd name="connsiteX5268" fmla="*/ 11390947 w 11831868"/>
              <a:gd name="connsiteY5268" fmla="*/ 1500092 h 4557807"/>
              <a:gd name="connsiteX5269" fmla="*/ 11389042 w 11831868"/>
              <a:gd name="connsiteY5269" fmla="*/ 1496092 h 4557807"/>
              <a:gd name="connsiteX5270" fmla="*/ 11391519 w 11831868"/>
              <a:gd name="connsiteY5270" fmla="*/ 1490186 h 4557807"/>
              <a:gd name="connsiteX5271" fmla="*/ 11423427 w 11831868"/>
              <a:gd name="connsiteY5271" fmla="*/ 1129951 h 4557807"/>
              <a:gd name="connsiteX5272" fmla="*/ 11425142 w 11831868"/>
              <a:gd name="connsiteY5272" fmla="*/ 1132808 h 4557807"/>
              <a:gd name="connsiteX5273" fmla="*/ 11422952 w 11831868"/>
              <a:gd name="connsiteY5273" fmla="*/ 1136523 h 4557807"/>
              <a:gd name="connsiteX5274" fmla="*/ 11421141 w 11831868"/>
              <a:gd name="connsiteY5274" fmla="*/ 1133666 h 4557807"/>
              <a:gd name="connsiteX5275" fmla="*/ 11423142 w 11831868"/>
              <a:gd name="connsiteY5275" fmla="*/ 1129951 h 4557807"/>
              <a:gd name="connsiteX5276" fmla="*/ 11375802 w 11831868"/>
              <a:gd name="connsiteY5276" fmla="*/ 1670495 h 4557807"/>
              <a:gd name="connsiteX5277" fmla="*/ 11377517 w 11831868"/>
              <a:gd name="connsiteY5277" fmla="*/ 1674971 h 4557807"/>
              <a:gd name="connsiteX5278" fmla="*/ 11374469 w 11831868"/>
              <a:gd name="connsiteY5278" fmla="*/ 1681543 h 4557807"/>
              <a:gd name="connsiteX5279" fmla="*/ 11372755 w 11831868"/>
              <a:gd name="connsiteY5279" fmla="*/ 1677067 h 4557807"/>
              <a:gd name="connsiteX5280" fmla="*/ 11375802 w 11831868"/>
              <a:gd name="connsiteY5280" fmla="*/ 1670495 h 4557807"/>
              <a:gd name="connsiteX5281" fmla="*/ 11469052 w 11831868"/>
              <a:gd name="connsiteY5281" fmla="*/ 1967198 h 4557807"/>
              <a:gd name="connsiteX5282" fmla="*/ 11470100 w 11831868"/>
              <a:gd name="connsiteY5282" fmla="*/ 1972437 h 4557807"/>
              <a:gd name="connsiteX5283" fmla="*/ 11466767 w 11831868"/>
              <a:gd name="connsiteY5283" fmla="*/ 1979676 h 4557807"/>
              <a:gd name="connsiteX5284" fmla="*/ 11465624 w 11831868"/>
              <a:gd name="connsiteY5284" fmla="*/ 1974437 h 4557807"/>
              <a:gd name="connsiteX5285" fmla="*/ 11469052 w 11831868"/>
              <a:gd name="connsiteY5285" fmla="*/ 1967198 h 4557807"/>
              <a:gd name="connsiteX5286" fmla="*/ 11430952 w 11831868"/>
              <a:gd name="connsiteY5286" fmla="*/ 1818704 h 4557807"/>
              <a:gd name="connsiteX5287" fmla="*/ 11432572 w 11831868"/>
              <a:gd name="connsiteY5287" fmla="*/ 1823752 h 4557807"/>
              <a:gd name="connsiteX5288" fmla="*/ 11429237 w 11831868"/>
              <a:gd name="connsiteY5288" fmla="*/ 1830419 h 4557807"/>
              <a:gd name="connsiteX5289" fmla="*/ 11427905 w 11831868"/>
              <a:gd name="connsiteY5289" fmla="*/ 1825847 h 4557807"/>
              <a:gd name="connsiteX5290" fmla="*/ 11430477 w 11831868"/>
              <a:gd name="connsiteY5290" fmla="*/ 1818704 h 4557807"/>
              <a:gd name="connsiteX5291" fmla="*/ 11361896 w 11831868"/>
              <a:gd name="connsiteY5291" fmla="*/ 81915 h 4557807"/>
              <a:gd name="connsiteX5292" fmla="*/ 11364087 w 11831868"/>
              <a:gd name="connsiteY5292" fmla="*/ 79343 h 4557807"/>
              <a:gd name="connsiteX5293" fmla="*/ 11365897 w 11831868"/>
              <a:gd name="connsiteY5293" fmla="*/ 81058 h 4557807"/>
              <a:gd name="connsiteX5294" fmla="*/ 11363707 w 11831868"/>
              <a:gd name="connsiteY5294" fmla="*/ 83725 h 4557807"/>
              <a:gd name="connsiteX5295" fmla="*/ 11361586 w 11831868"/>
              <a:gd name="connsiteY5295" fmla="*/ 83339 h 4557807"/>
              <a:gd name="connsiteX5296" fmla="*/ 11361421 w 11831868"/>
              <a:gd name="connsiteY5296" fmla="*/ 81915 h 4557807"/>
              <a:gd name="connsiteX5297" fmla="*/ 11455242 w 11831868"/>
              <a:gd name="connsiteY5297" fmla="*/ 1639252 h 4557807"/>
              <a:gd name="connsiteX5298" fmla="*/ 11456765 w 11831868"/>
              <a:gd name="connsiteY5298" fmla="*/ 1643729 h 4557807"/>
              <a:gd name="connsiteX5299" fmla="*/ 11453812 w 11831868"/>
              <a:gd name="connsiteY5299" fmla="*/ 1649825 h 4557807"/>
              <a:gd name="connsiteX5300" fmla="*/ 11452098 w 11831868"/>
              <a:gd name="connsiteY5300" fmla="*/ 1645349 h 4557807"/>
              <a:gd name="connsiteX5301" fmla="*/ 11454765 w 11831868"/>
              <a:gd name="connsiteY5301" fmla="*/ 1639252 h 4557807"/>
              <a:gd name="connsiteX5302" fmla="*/ 11439430 w 11831868"/>
              <a:gd name="connsiteY5302" fmla="*/ 949643 h 4557807"/>
              <a:gd name="connsiteX5303" fmla="*/ 11440763 w 11831868"/>
              <a:gd name="connsiteY5303" fmla="*/ 952024 h 4557807"/>
              <a:gd name="connsiteX5304" fmla="*/ 11438858 w 11831868"/>
              <a:gd name="connsiteY5304" fmla="*/ 955167 h 4557807"/>
              <a:gd name="connsiteX5305" fmla="*/ 11437335 w 11831868"/>
              <a:gd name="connsiteY5305" fmla="*/ 952786 h 4557807"/>
              <a:gd name="connsiteX5306" fmla="*/ 11438954 w 11831868"/>
              <a:gd name="connsiteY5306" fmla="*/ 949643 h 4557807"/>
              <a:gd name="connsiteX5307" fmla="*/ 11336084 w 11831868"/>
              <a:gd name="connsiteY5307" fmla="*/ 804386 h 4557807"/>
              <a:gd name="connsiteX5308" fmla="*/ 11334179 w 11831868"/>
              <a:gd name="connsiteY5308" fmla="*/ 807529 h 4557807"/>
              <a:gd name="connsiteX5309" fmla="*/ 11332464 w 11831868"/>
              <a:gd name="connsiteY5309" fmla="*/ 805720 h 4557807"/>
              <a:gd name="connsiteX5310" fmla="*/ 11334369 w 11831868"/>
              <a:gd name="connsiteY5310" fmla="*/ 802100 h 4557807"/>
              <a:gd name="connsiteX5311" fmla="*/ 11335607 w 11831868"/>
              <a:gd name="connsiteY5311" fmla="*/ 804386 h 4557807"/>
              <a:gd name="connsiteX5312" fmla="*/ 11327034 w 11831868"/>
              <a:gd name="connsiteY5312" fmla="*/ 982694 h 4557807"/>
              <a:gd name="connsiteX5313" fmla="*/ 11328940 w 11831868"/>
              <a:gd name="connsiteY5313" fmla="*/ 985552 h 4557807"/>
              <a:gd name="connsiteX5314" fmla="*/ 11326940 w 11831868"/>
              <a:gd name="connsiteY5314" fmla="*/ 989267 h 4557807"/>
              <a:gd name="connsiteX5315" fmla="*/ 11324844 w 11831868"/>
              <a:gd name="connsiteY5315" fmla="*/ 986409 h 4557807"/>
              <a:gd name="connsiteX5316" fmla="*/ 11326559 w 11831868"/>
              <a:gd name="connsiteY5316" fmla="*/ 982694 h 4557807"/>
              <a:gd name="connsiteX5317" fmla="*/ 11321796 w 11831868"/>
              <a:gd name="connsiteY5317" fmla="*/ 1166146 h 4557807"/>
              <a:gd name="connsiteX5318" fmla="*/ 11319320 w 11831868"/>
              <a:gd name="connsiteY5318" fmla="*/ 1170527 h 4557807"/>
              <a:gd name="connsiteX5319" fmla="*/ 11317319 w 11831868"/>
              <a:gd name="connsiteY5319" fmla="*/ 1167670 h 4557807"/>
              <a:gd name="connsiteX5320" fmla="*/ 11319700 w 11831868"/>
              <a:gd name="connsiteY5320" fmla="*/ 1162812 h 4557807"/>
              <a:gd name="connsiteX5321" fmla="*/ 11321320 w 11831868"/>
              <a:gd name="connsiteY5321" fmla="*/ 1166146 h 4557807"/>
              <a:gd name="connsiteX5322" fmla="*/ 11314653 w 11831868"/>
              <a:gd name="connsiteY5322" fmla="*/ 1347121 h 4557807"/>
              <a:gd name="connsiteX5323" fmla="*/ 11311890 w 11831868"/>
              <a:gd name="connsiteY5323" fmla="*/ 1352550 h 4557807"/>
              <a:gd name="connsiteX5324" fmla="*/ 11309699 w 11831868"/>
              <a:gd name="connsiteY5324" fmla="*/ 1349216 h 4557807"/>
              <a:gd name="connsiteX5325" fmla="*/ 11312271 w 11831868"/>
              <a:gd name="connsiteY5325" fmla="*/ 1343311 h 4557807"/>
              <a:gd name="connsiteX5326" fmla="*/ 11314176 w 11831868"/>
              <a:gd name="connsiteY5326" fmla="*/ 1346835 h 4557807"/>
              <a:gd name="connsiteX5327" fmla="*/ 11307318 w 11831868"/>
              <a:gd name="connsiteY5327" fmla="*/ 1528096 h 4557807"/>
              <a:gd name="connsiteX5328" fmla="*/ 11304460 w 11831868"/>
              <a:gd name="connsiteY5328" fmla="*/ 1534573 h 4557807"/>
              <a:gd name="connsiteX5329" fmla="*/ 11301984 w 11831868"/>
              <a:gd name="connsiteY5329" fmla="*/ 1530287 h 4557807"/>
              <a:gd name="connsiteX5330" fmla="*/ 11304937 w 11831868"/>
              <a:gd name="connsiteY5330" fmla="*/ 1523714 h 4557807"/>
              <a:gd name="connsiteX5331" fmla="*/ 11306841 w 11831868"/>
              <a:gd name="connsiteY5331" fmla="*/ 1527524 h 4557807"/>
              <a:gd name="connsiteX5332" fmla="*/ 11362373 w 11831868"/>
              <a:gd name="connsiteY5332" fmla="*/ 1856423 h 4557807"/>
              <a:gd name="connsiteX5333" fmla="*/ 11359420 w 11831868"/>
              <a:gd name="connsiteY5333" fmla="*/ 1864043 h 4557807"/>
              <a:gd name="connsiteX5334" fmla="*/ 11357229 w 11831868"/>
              <a:gd name="connsiteY5334" fmla="*/ 1858614 h 4557807"/>
              <a:gd name="connsiteX5335" fmla="*/ 11360372 w 11831868"/>
              <a:gd name="connsiteY5335" fmla="*/ 1850898 h 4557807"/>
              <a:gd name="connsiteX5336" fmla="*/ 11361896 w 11831868"/>
              <a:gd name="connsiteY5336" fmla="*/ 1855851 h 4557807"/>
              <a:gd name="connsiteX5337" fmla="*/ 11297507 w 11831868"/>
              <a:gd name="connsiteY5337" fmla="*/ 1704023 h 4557807"/>
              <a:gd name="connsiteX5338" fmla="*/ 11300079 w 11831868"/>
              <a:gd name="connsiteY5338" fmla="*/ 1709452 h 4557807"/>
              <a:gd name="connsiteX5339" fmla="*/ 11297032 w 11831868"/>
              <a:gd name="connsiteY5339" fmla="*/ 1716596 h 4557807"/>
              <a:gd name="connsiteX5340" fmla="*/ 11294744 w 11831868"/>
              <a:gd name="connsiteY5340" fmla="*/ 1711643 h 4557807"/>
              <a:gd name="connsiteX5341" fmla="*/ 11297030 w 11831868"/>
              <a:gd name="connsiteY5341" fmla="*/ 1703260 h 4557807"/>
              <a:gd name="connsiteX5342" fmla="*/ 11348847 w 11831868"/>
              <a:gd name="connsiteY5342" fmla="*/ 440436 h 4557807"/>
              <a:gd name="connsiteX5343" fmla="*/ 11350467 w 11831868"/>
              <a:gd name="connsiteY5343" fmla="*/ 442246 h 4557807"/>
              <a:gd name="connsiteX5344" fmla="*/ 11348752 w 11831868"/>
              <a:gd name="connsiteY5344" fmla="*/ 445294 h 4557807"/>
              <a:gd name="connsiteX5345" fmla="*/ 11347132 w 11831868"/>
              <a:gd name="connsiteY5345" fmla="*/ 443484 h 4557807"/>
              <a:gd name="connsiteX5346" fmla="*/ 11348847 w 11831868"/>
              <a:gd name="connsiteY5346" fmla="*/ 440436 h 4557807"/>
              <a:gd name="connsiteX5347" fmla="*/ 11356372 w 11831868"/>
              <a:gd name="connsiteY5347" fmla="*/ 259461 h 4557807"/>
              <a:gd name="connsiteX5348" fmla="*/ 11358043 w 11831868"/>
              <a:gd name="connsiteY5348" fmla="*/ 260335 h 4557807"/>
              <a:gd name="connsiteX5349" fmla="*/ 11357991 w 11831868"/>
              <a:gd name="connsiteY5349" fmla="*/ 261271 h 4557807"/>
              <a:gd name="connsiteX5350" fmla="*/ 11355991 w 11831868"/>
              <a:gd name="connsiteY5350" fmla="*/ 263842 h 4557807"/>
              <a:gd name="connsiteX5351" fmla="*/ 11354371 w 11831868"/>
              <a:gd name="connsiteY5351" fmla="*/ 262033 h 4557807"/>
              <a:gd name="connsiteX5352" fmla="*/ 11356086 w 11831868"/>
              <a:gd name="connsiteY5352" fmla="*/ 260033 h 4557807"/>
              <a:gd name="connsiteX5353" fmla="*/ 11344275 w 11831868"/>
              <a:gd name="connsiteY5353" fmla="*/ 2029587 h 4557807"/>
              <a:gd name="connsiteX5354" fmla="*/ 11346084 w 11831868"/>
              <a:gd name="connsiteY5354" fmla="*/ 2035588 h 4557807"/>
              <a:gd name="connsiteX5355" fmla="*/ 11343037 w 11831868"/>
              <a:gd name="connsiteY5355" fmla="*/ 2044446 h 4557807"/>
              <a:gd name="connsiteX5356" fmla="*/ 11341227 w 11831868"/>
              <a:gd name="connsiteY5356" fmla="*/ 2038350 h 4557807"/>
              <a:gd name="connsiteX5357" fmla="*/ 11343989 w 11831868"/>
              <a:gd name="connsiteY5357" fmla="*/ 2030159 h 4557807"/>
              <a:gd name="connsiteX5358" fmla="*/ 11343228 w 11831868"/>
              <a:gd name="connsiteY5358" fmla="*/ 623126 h 4557807"/>
              <a:gd name="connsiteX5359" fmla="*/ 11341227 w 11831868"/>
              <a:gd name="connsiteY5359" fmla="*/ 625697 h 4557807"/>
              <a:gd name="connsiteX5360" fmla="*/ 11339608 w 11831868"/>
              <a:gd name="connsiteY5360" fmla="*/ 623983 h 4557807"/>
              <a:gd name="connsiteX5361" fmla="*/ 11341513 w 11831868"/>
              <a:gd name="connsiteY5361" fmla="*/ 620840 h 4557807"/>
              <a:gd name="connsiteX5362" fmla="*/ 11342942 w 11831868"/>
              <a:gd name="connsiteY5362" fmla="*/ 623697 h 4557807"/>
              <a:gd name="connsiteX5363" fmla="*/ 11469148 w 11831868"/>
              <a:gd name="connsiteY5363" fmla="*/ 590359 h 4557807"/>
              <a:gd name="connsiteX5364" fmla="*/ 11470892 w 11831868"/>
              <a:gd name="connsiteY5364" fmla="*/ 587799 h 4557807"/>
              <a:gd name="connsiteX5365" fmla="*/ 11470957 w 11831868"/>
              <a:gd name="connsiteY5365" fmla="*/ 587788 h 4557807"/>
              <a:gd name="connsiteX5366" fmla="*/ 11472006 w 11831868"/>
              <a:gd name="connsiteY5366" fmla="*/ 589217 h 4557807"/>
              <a:gd name="connsiteX5367" fmla="*/ 11470386 w 11831868"/>
              <a:gd name="connsiteY5367" fmla="*/ 591693 h 4557807"/>
              <a:gd name="connsiteX5368" fmla="*/ 11468862 w 11831868"/>
              <a:gd name="connsiteY5368" fmla="*/ 590931 h 4557807"/>
              <a:gd name="connsiteX5369" fmla="*/ 11665363 w 11831868"/>
              <a:gd name="connsiteY5369" fmla="*/ 897636 h 4557807"/>
              <a:gd name="connsiteX5370" fmla="*/ 11666506 w 11831868"/>
              <a:gd name="connsiteY5370" fmla="*/ 899541 h 4557807"/>
              <a:gd name="connsiteX5371" fmla="*/ 11664601 w 11831868"/>
              <a:gd name="connsiteY5371" fmla="*/ 901541 h 4557807"/>
              <a:gd name="connsiteX5372" fmla="*/ 11663934 w 11831868"/>
              <a:gd name="connsiteY5372" fmla="*/ 900113 h 4557807"/>
              <a:gd name="connsiteX5373" fmla="*/ 11665363 w 11831868"/>
              <a:gd name="connsiteY5373" fmla="*/ 897636 h 4557807"/>
              <a:gd name="connsiteX5374" fmla="*/ 11632692 w 11831868"/>
              <a:gd name="connsiteY5374" fmla="*/ 1076801 h 4557807"/>
              <a:gd name="connsiteX5375" fmla="*/ 11633645 w 11831868"/>
              <a:gd name="connsiteY5375" fmla="*/ 1078706 h 4557807"/>
              <a:gd name="connsiteX5376" fmla="*/ 11631644 w 11831868"/>
              <a:gd name="connsiteY5376" fmla="*/ 1081278 h 4557807"/>
              <a:gd name="connsiteX5377" fmla="*/ 11630691 w 11831868"/>
              <a:gd name="connsiteY5377" fmla="*/ 1079373 h 4557807"/>
              <a:gd name="connsiteX5378" fmla="*/ 11632692 w 11831868"/>
              <a:gd name="connsiteY5378" fmla="*/ 1076325 h 4557807"/>
              <a:gd name="connsiteX5379" fmla="*/ 11649171 w 11831868"/>
              <a:gd name="connsiteY5379" fmla="*/ 200501 h 4557807"/>
              <a:gd name="connsiteX5380" fmla="*/ 11650504 w 11831868"/>
              <a:gd name="connsiteY5380" fmla="*/ 202311 h 4557807"/>
              <a:gd name="connsiteX5381" fmla="*/ 11648789 w 11831868"/>
              <a:gd name="connsiteY5381" fmla="*/ 204311 h 4557807"/>
              <a:gd name="connsiteX5382" fmla="*/ 11647360 w 11831868"/>
              <a:gd name="connsiteY5382" fmla="*/ 202502 h 4557807"/>
              <a:gd name="connsiteX5383" fmla="*/ 11648411 w 11831868"/>
              <a:gd name="connsiteY5383" fmla="*/ 199731 h 4557807"/>
              <a:gd name="connsiteX5384" fmla="*/ 11649169 w 11831868"/>
              <a:gd name="connsiteY5384" fmla="*/ 199549 h 4557807"/>
              <a:gd name="connsiteX5385" fmla="*/ 11600021 w 11831868"/>
              <a:gd name="connsiteY5385" fmla="*/ 564261 h 4557807"/>
              <a:gd name="connsiteX5386" fmla="*/ 11598974 w 11831868"/>
              <a:gd name="connsiteY5386" fmla="*/ 562832 h 4557807"/>
              <a:gd name="connsiteX5387" fmla="*/ 11600403 w 11831868"/>
              <a:gd name="connsiteY5387" fmla="*/ 560927 h 4557807"/>
              <a:gd name="connsiteX5388" fmla="*/ 11601546 w 11831868"/>
              <a:gd name="connsiteY5388" fmla="*/ 562261 h 4557807"/>
              <a:gd name="connsiteX5389" fmla="*/ 11600021 w 11831868"/>
              <a:gd name="connsiteY5389" fmla="*/ 564261 h 4557807"/>
              <a:gd name="connsiteX5390" fmla="*/ 11624977 w 11831868"/>
              <a:gd name="connsiteY5390" fmla="*/ 380238 h 4557807"/>
              <a:gd name="connsiteX5391" fmla="*/ 11626094 w 11831868"/>
              <a:gd name="connsiteY5391" fmla="*/ 381211 h 4557807"/>
              <a:gd name="connsiteX5392" fmla="*/ 11626024 w 11831868"/>
              <a:gd name="connsiteY5392" fmla="*/ 381667 h 4557807"/>
              <a:gd name="connsiteX5393" fmla="*/ 11624405 w 11831868"/>
              <a:gd name="connsiteY5393" fmla="*/ 383667 h 4557807"/>
              <a:gd name="connsiteX5394" fmla="*/ 11623357 w 11831868"/>
              <a:gd name="connsiteY5394" fmla="*/ 382238 h 4557807"/>
              <a:gd name="connsiteX5395" fmla="*/ 11625072 w 11831868"/>
              <a:gd name="connsiteY5395" fmla="*/ 380048 h 4557807"/>
              <a:gd name="connsiteX5396" fmla="*/ 11673745 w 11831868"/>
              <a:gd name="connsiteY5396" fmla="*/ 19050 h 4557807"/>
              <a:gd name="connsiteX5397" fmla="*/ 11675364 w 11831868"/>
              <a:gd name="connsiteY5397" fmla="*/ 20860 h 4557807"/>
              <a:gd name="connsiteX5398" fmla="*/ 11673174 w 11831868"/>
              <a:gd name="connsiteY5398" fmla="*/ 22955 h 4557807"/>
              <a:gd name="connsiteX5399" fmla="*/ 11671649 w 11831868"/>
              <a:gd name="connsiteY5399" fmla="*/ 21146 h 4557807"/>
              <a:gd name="connsiteX5400" fmla="*/ 11673745 w 11831868"/>
              <a:gd name="connsiteY5400" fmla="*/ 18859 h 4557807"/>
              <a:gd name="connsiteX5401" fmla="*/ 11599735 w 11831868"/>
              <a:gd name="connsiteY5401" fmla="*/ 1254633 h 4557807"/>
              <a:gd name="connsiteX5402" fmla="*/ 11601164 w 11831868"/>
              <a:gd name="connsiteY5402" fmla="*/ 1257586 h 4557807"/>
              <a:gd name="connsiteX5403" fmla="*/ 11598688 w 11831868"/>
              <a:gd name="connsiteY5403" fmla="*/ 1260824 h 4557807"/>
              <a:gd name="connsiteX5404" fmla="*/ 11597545 w 11831868"/>
              <a:gd name="connsiteY5404" fmla="*/ 1258348 h 4557807"/>
              <a:gd name="connsiteX5405" fmla="*/ 11599735 w 11831868"/>
              <a:gd name="connsiteY5405" fmla="*/ 1254443 h 4557807"/>
              <a:gd name="connsiteX5406" fmla="*/ 11731276 w 11831868"/>
              <a:gd name="connsiteY5406" fmla="*/ 539496 h 4557807"/>
              <a:gd name="connsiteX5407" fmla="*/ 11732038 w 11831868"/>
              <a:gd name="connsiteY5407" fmla="*/ 540925 h 4557807"/>
              <a:gd name="connsiteX5408" fmla="*/ 11730609 w 11831868"/>
              <a:gd name="connsiteY5408" fmla="*/ 542353 h 4557807"/>
              <a:gd name="connsiteX5409" fmla="*/ 11729752 w 11831868"/>
              <a:gd name="connsiteY5409" fmla="*/ 540925 h 4557807"/>
              <a:gd name="connsiteX5410" fmla="*/ 11731276 w 11831868"/>
              <a:gd name="connsiteY5410" fmla="*/ 539305 h 4557807"/>
              <a:gd name="connsiteX5411" fmla="*/ 11764137 w 11831868"/>
              <a:gd name="connsiteY5411" fmla="*/ 359759 h 4557807"/>
              <a:gd name="connsiteX5412" fmla="*/ 11765089 w 11831868"/>
              <a:gd name="connsiteY5412" fmla="*/ 361188 h 4557807"/>
              <a:gd name="connsiteX5413" fmla="*/ 11763565 w 11831868"/>
              <a:gd name="connsiteY5413" fmla="*/ 363093 h 4557807"/>
              <a:gd name="connsiteX5414" fmla="*/ 11762708 w 11831868"/>
              <a:gd name="connsiteY5414" fmla="*/ 361664 h 4557807"/>
              <a:gd name="connsiteX5415" fmla="*/ 11764137 w 11831868"/>
              <a:gd name="connsiteY5415" fmla="*/ 359569 h 4557807"/>
              <a:gd name="connsiteX5416" fmla="*/ 11698414 w 11831868"/>
              <a:gd name="connsiteY5416" fmla="*/ 718661 h 4557807"/>
              <a:gd name="connsiteX5417" fmla="*/ 11699272 w 11831868"/>
              <a:gd name="connsiteY5417" fmla="*/ 720090 h 4557807"/>
              <a:gd name="connsiteX5418" fmla="*/ 11697843 w 11831868"/>
              <a:gd name="connsiteY5418" fmla="*/ 721995 h 4557807"/>
              <a:gd name="connsiteX5419" fmla="*/ 11696891 w 11831868"/>
              <a:gd name="connsiteY5419" fmla="*/ 720566 h 4557807"/>
              <a:gd name="connsiteX5420" fmla="*/ 11698415 w 11831868"/>
              <a:gd name="connsiteY5420" fmla="*/ 718471 h 4557807"/>
              <a:gd name="connsiteX5421" fmla="*/ 11518106 w 11831868"/>
              <a:gd name="connsiteY5421" fmla="*/ 45339 h 4557807"/>
              <a:gd name="connsiteX5422" fmla="*/ 11519762 w 11831868"/>
              <a:gd name="connsiteY5422" fmla="*/ 46498 h 4557807"/>
              <a:gd name="connsiteX5423" fmla="*/ 11519726 w 11831868"/>
              <a:gd name="connsiteY5423" fmla="*/ 47149 h 4557807"/>
              <a:gd name="connsiteX5424" fmla="*/ 11517726 w 11831868"/>
              <a:gd name="connsiteY5424" fmla="*/ 49721 h 4557807"/>
              <a:gd name="connsiteX5425" fmla="*/ 11516107 w 11831868"/>
              <a:gd name="connsiteY5425" fmla="*/ 47911 h 4557807"/>
              <a:gd name="connsiteX5426" fmla="*/ 11518106 w 11831868"/>
              <a:gd name="connsiteY5426" fmla="*/ 45149 h 4557807"/>
              <a:gd name="connsiteX5427" fmla="*/ 10940606 w 11831868"/>
              <a:gd name="connsiteY5427" fmla="*/ 1510475 h 4557807"/>
              <a:gd name="connsiteX5428" fmla="*/ 10938129 w 11831868"/>
              <a:gd name="connsiteY5428" fmla="*/ 1520000 h 4557807"/>
              <a:gd name="connsiteX5429" fmla="*/ 10933081 w 11831868"/>
              <a:gd name="connsiteY5429" fmla="*/ 1514570 h 4557807"/>
              <a:gd name="connsiteX5430" fmla="*/ 10935652 w 11831868"/>
              <a:gd name="connsiteY5430" fmla="*/ 1505045 h 4557807"/>
              <a:gd name="connsiteX5431" fmla="*/ 10940606 w 11831868"/>
              <a:gd name="connsiteY5431" fmla="*/ 1510284 h 4557807"/>
              <a:gd name="connsiteX5432" fmla="*/ 11501247 w 11831868"/>
              <a:gd name="connsiteY5432" fmla="*/ 1789176 h 4557807"/>
              <a:gd name="connsiteX5433" fmla="*/ 11502676 w 11831868"/>
              <a:gd name="connsiteY5433" fmla="*/ 1793748 h 4557807"/>
              <a:gd name="connsiteX5434" fmla="*/ 11499342 w 11831868"/>
              <a:gd name="connsiteY5434" fmla="*/ 1799844 h 4557807"/>
              <a:gd name="connsiteX5435" fmla="*/ 11498200 w 11831868"/>
              <a:gd name="connsiteY5435" fmla="*/ 1795272 h 4557807"/>
              <a:gd name="connsiteX5436" fmla="*/ 11501247 w 11831868"/>
              <a:gd name="connsiteY5436" fmla="*/ 1789176 h 4557807"/>
              <a:gd name="connsiteX5437" fmla="*/ 11501913 w 11831868"/>
              <a:gd name="connsiteY5437" fmla="*/ 1287590 h 4557807"/>
              <a:gd name="connsiteX5438" fmla="*/ 11500485 w 11831868"/>
              <a:gd name="connsiteY5438" fmla="*/ 1284542 h 4557807"/>
              <a:gd name="connsiteX5439" fmla="*/ 11502962 w 11831868"/>
              <a:gd name="connsiteY5439" fmla="*/ 1280255 h 4557807"/>
              <a:gd name="connsiteX5440" fmla="*/ 11504390 w 11831868"/>
              <a:gd name="connsiteY5440" fmla="*/ 1283208 h 4557807"/>
              <a:gd name="connsiteX5441" fmla="*/ 11502199 w 11831868"/>
              <a:gd name="connsiteY5441" fmla="*/ 1287590 h 4557807"/>
              <a:gd name="connsiteX5442" fmla="*/ 11486198 w 11831868"/>
              <a:gd name="connsiteY5442" fmla="*/ 407480 h 4557807"/>
              <a:gd name="connsiteX5443" fmla="*/ 11487436 w 11831868"/>
              <a:gd name="connsiteY5443" fmla="*/ 408813 h 4557807"/>
              <a:gd name="connsiteX5444" fmla="*/ 11485817 w 11831868"/>
              <a:gd name="connsiteY5444" fmla="*/ 411385 h 4557807"/>
              <a:gd name="connsiteX5445" fmla="*/ 11484388 w 11831868"/>
              <a:gd name="connsiteY5445" fmla="*/ 409480 h 4557807"/>
              <a:gd name="connsiteX5446" fmla="*/ 11486483 w 11831868"/>
              <a:gd name="connsiteY5446" fmla="*/ 407480 h 4557807"/>
              <a:gd name="connsiteX5447" fmla="*/ 11551349 w 11831868"/>
              <a:gd name="connsiteY5447" fmla="*/ 920782 h 4557807"/>
              <a:gd name="connsiteX5448" fmla="*/ 11552682 w 11831868"/>
              <a:gd name="connsiteY5448" fmla="*/ 923258 h 4557807"/>
              <a:gd name="connsiteX5449" fmla="*/ 11550872 w 11831868"/>
              <a:gd name="connsiteY5449" fmla="*/ 925735 h 4557807"/>
              <a:gd name="connsiteX5450" fmla="*/ 11549824 w 11831868"/>
              <a:gd name="connsiteY5450" fmla="*/ 923830 h 4557807"/>
              <a:gd name="connsiteX5451" fmla="*/ 11551635 w 11831868"/>
              <a:gd name="connsiteY5451" fmla="*/ 920782 h 4557807"/>
              <a:gd name="connsiteX5452" fmla="*/ 11527059 w 11831868"/>
              <a:gd name="connsiteY5452" fmla="*/ 1100804 h 4557807"/>
              <a:gd name="connsiteX5453" fmla="*/ 11528488 w 11831868"/>
              <a:gd name="connsiteY5453" fmla="*/ 1103185 h 4557807"/>
              <a:gd name="connsiteX5454" fmla="*/ 11526393 w 11831868"/>
              <a:gd name="connsiteY5454" fmla="*/ 1106424 h 4557807"/>
              <a:gd name="connsiteX5455" fmla="*/ 11524964 w 11831868"/>
              <a:gd name="connsiteY5455" fmla="*/ 1103948 h 4557807"/>
              <a:gd name="connsiteX5456" fmla="*/ 11527345 w 11831868"/>
              <a:gd name="connsiteY5456" fmla="*/ 1100804 h 4557807"/>
              <a:gd name="connsiteX5457" fmla="*/ 11566779 w 11831868"/>
              <a:gd name="connsiteY5457" fmla="*/ 1433036 h 4557807"/>
              <a:gd name="connsiteX5458" fmla="*/ 11567827 w 11831868"/>
              <a:gd name="connsiteY5458" fmla="*/ 1436084 h 4557807"/>
              <a:gd name="connsiteX5459" fmla="*/ 11565255 w 11831868"/>
              <a:gd name="connsiteY5459" fmla="*/ 1440371 h 4557807"/>
              <a:gd name="connsiteX5460" fmla="*/ 11564207 w 11831868"/>
              <a:gd name="connsiteY5460" fmla="*/ 1437323 h 4557807"/>
              <a:gd name="connsiteX5461" fmla="*/ 11567065 w 11831868"/>
              <a:gd name="connsiteY5461" fmla="*/ 1433036 h 4557807"/>
              <a:gd name="connsiteX5462" fmla="*/ 11575732 w 11831868"/>
              <a:gd name="connsiteY5462" fmla="*/ 740759 h 4557807"/>
              <a:gd name="connsiteX5463" fmla="*/ 11576875 w 11831868"/>
              <a:gd name="connsiteY5463" fmla="*/ 742664 h 4557807"/>
              <a:gd name="connsiteX5464" fmla="*/ 11575160 w 11831868"/>
              <a:gd name="connsiteY5464" fmla="*/ 744665 h 4557807"/>
              <a:gd name="connsiteX5465" fmla="*/ 11574304 w 11831868"/>
              <a:gd name="connsiteY5465" fmla="*/ 743236 h 4557807"/>
              <a:gd name="connsiteX5466" fmla="*/ 11576018 w 11831868"/>
              <a:gd name="connsiteY5466" fmla="*/ 740759 h 4557807"/>
              <a:gd name="connsiteX5467" fmla="*/ 11534203 w 11831868"/>
              <a:gd name="connsiteY5467" fmla="*/ 1611059 h 4557807"/>
              <a:gd name="connsiteX5468" fmla="*/ 11535346 w 11831868"/>
              <a:gd name="connsiteY5468" fmla="*/ 1615154 h 4557807"/>
              <a:gd name="connsiteX5469" fmla="*/ 11532299 w 11831868"/>
              <a:gd name="connsiteY5469" fmla="*/ 1620107 h 4557807"/>
              <a:gd name="connsiteX5470" fmla="*/ 11531251 w 11831868"/>
              <a:gd name="connsiteY5470" fmla="*/ 1616583 h 4557807"/>
              <a:gd name="connsiteX5471" fmla="*/ 11534489 w 11831868"/>
              <a:gd name="connsiteY5471" fmla="*/ 1611059 h 4557807"/>
              <a:gd name="connsiteX5472" fmla="*/ 11222641 w 11831868"/>
              <a:gd name="connsiteY5472" fmla="*/ 1924431 h 4557807"/>
              <a:gd name="connsiteX5473" fmla="*/ 11219878 w 11831868"/>
              <a:gd name="connsiteY5473" fmla="*/ 1933956 h 4557807"/>
              <a:gd name="connsiteX5474" fmla="*/ 11216831 w 11831868"/>
              <a:gd name="connsiteY5474" fmla="*/ 1927574 h 4557807"/>
              <a:gd name="connsiteX5475" fmla="*/ 11219878 w 11831868"/>
              <a:gd name="connsiteY5475" fmla="*/ 1918811 h 4557807"/>
              <a:gd name="connsiteX5476" fmla="*/ 11222927 w 11831868"/>
              <a:gd name="connsiteY5476" fmla="*/ 1924431 h 4557807"/>
              <a:gd name="connsiteX5477" fmla="*/ 11018615 w 11831868"/>
              <a:gd name="connsiteY5477" fmla="*/ 2036445 h 4557807"/>
              <a:gd name="connsiteX5478" fmla="*/ 11016234 w 11831868"/>
              <a:gd name="connsiteY5478" fmla="*/ 2048256 h 4557807"/>
              <a:gd name="connsiteX5479" fmla="*/ 11011091 w 11831868"/>
              <a:gd name="connsiteY5479" fmla="*/ 2040731 h 4557807"/>
              <a:gd name="connsiteX5480" fmla="*/ 11013472 w 11831868"/>
              <a:gd name="connsiteY5480" fmla="*/ 2028920 h 4557807"/>
              <a:gd name="connsiteX5481" fmla="*/ 11018901 w 11831868"/>
              <a:gd name="connsiteY5481" fmla="*/ 2036445 h 4557807"/>
              <a:gd name="connsiteX5482" fmla="*/ 11046333 w 11831868"/>
              <a:gd name="connsiteY5482" fmla="*/ 1637062 h 4557807"/>
              <a:gd name="connsiteX5483" fmla="*/ 11050905 w 11831868"/>
              <a:gd name="connsiteY5483" fmla="*/ 1643158 h 4557807"/>
              <a:gd name="connsiteX5484" fmla="*/ 11048048 w 11831868"/>
              <a:gd name="connsiteY5484" fmla="*/ 1652683 h 4557807"/>
              <a:gd name="connsiteX5485" fmla="*/ 11043570 w 11831868"/>
              <a:gd name="connsiteY5485" fmla="*/ 1646587 h 4557807"/>
              <a:gd name="connsiteX5486" fmla="*/ 11046619 w 11831868"/>
              <a:gd name="connsiteY5486" fmla="*/ 1637062 h 4557807"/>
              <a:gd name="connsiteX5487" fmla="*/ 11068621 w 11831868"/>
              <a:gd name="connsiteY5487" fmla="*/ 1820514 h 4557807"/>
              <a:gd name="connsiteX5488" fmla="*/ 11065668 w 11831868"/>
              <a:gd name="connsiteY5488" fmla="*/ 1830039 h 4557807"/>
              <a:gd name="connsiteX5489" fmla="*/ 11061573 w 11831868"/>
              <a:gd name="connsiteY5489" fmla="*/ 1823942 h 4557807"/>
              <a:gd name="connsiteX5490" fmla="*/ 11064240 w 11831868"/>
              <a:gd name="connsiteY5490" fmla="*/ 1814417 h 4557807"/>
              <a:gd name="connsiteX5491" fmla="*/ 11068907 w 11831868"/>
              <a:gd name="connsiteY5491" fmla="*/ 1820514 h 4557807"/>
              <a:gd name="connsiteX5492" fmla="*/ 11044809 w 11831868"/>
              <a:gd name="connsiteY5492" fmla="*/ 2212086 h 4557807"/>
              <a:gd name="connsiteX5493" fmla="*/ 11042618 w 11831868"/>
              <a:gd name="connsiteY5493" fmla="*/ 2224374 h 4557807"/>
              <a:gd name="connsiteX5494" fmla="*/ 11037569 w 11831868"/>
              <a:gd name="connsiteY5494" fmla="*/ 2216277 h 4557807"/>
              <a:gd name="connsiteX5495" fmla="*/ 11039474 w 11831868"/>
              <a:gd name="connsiteY5495" fmla="*/ 2203418 h 4557807"/>
              <a:gd name="connsiteX5496" fmla="*/ 11044809 w 11831868"/>
              <a:gd name="connsiteY5496" fmla="*/ 2212086 h 4557807"/>
              <a:gd name="connsiteX5497" fmla="*/ 11033284 w 11831868"/>
              <a:gd name="connsiteY5497" fmla="*/ 1465802 h 4557807"/>
              <a:gd name="connsiteX5498" fmla="*/ 11030426 w 11831868"/>
              <a:gd name="connsiteY5498" fmla="*/ 1473994 h 4557807"/>
              <a:gd name="connsiteX5499" fmla="*/ 11026235 w 11831868"/>
              <a:gd name="connsiteY5499" fmla="*/ 1468946 h 4557807"/>
              <a:gd name="connsiteX5500" fmla="*/ 11029093 w 11831868"/>
              <a:gd name="connsiteY5500" fmla="*/ 1460754 h 4557807"/>
              <a:gd name="connsiteX5501" fmla="*/ 11033284 w 11831868"/>
              <a:gd name="connsiteY5501" fmla="*/ 1465802 h 4557807"/>
              <a:gd name="connsiteX5502" fmla="*/ 11059477 w 11831868"/>
              <a:gd name="connsiteY5502" fmla="*/ 170879 h 4557807"/>
              <a:gd name="connsiteX5503" fmla="*/ 11057192 w 11831868"/>
              <a:gd name="connsiteY5503" fmla="*/ 174593 h 4557807"/>
              <a:gd name="connsiteX5504" fmla="*/ 11054674 w 11831868"/>
              <a:gd name="connsiteY5504" fmla="*/ 173030 h 4557807"/>
              <a:gd name="connsiteX5505" fmla="*/ 11054620 w 11831868"/>
              <a:gd name="connsiteY5505" fmla="*/ 172498 h 4557807"/>
              <a:gd name="connsiteX5506" fmla="*/ 11056810 w 11831868"/>
              <a:gd name="connsiteY5506" fmla="*/ 168688 h 4557807"/>
              <a:gd name="connsiteX5507" fmla="*/ 11059403 w 11831868"/>
              <a:gd name="connsiteY5507" fmla="*/ 170123 h 4557807"/>
              <a:gd name="connsiteX5508" fmla="*/ 11059477 w 11831868"/>
              <a:gd name="connsiteY5508" fmla="*/ 170879 h 4557807"/>
              <a:gd name="connsiteX5509" fmla="*/ 11104150 w 11831868"/>
              <a:gd name="connsiteY5509" fmla="*/ 2175891 h 4557807"/>
              <a:gd name="connsiteX5510" fmla="*/ 11101769 w 11831868"/>
              <a:gd name="connsiteY5510" fmla="*/ 2187702 h 4557807"/>
              <a:gd name="connsiteX5511" fmla="*/ 11097482 w 11831868"/>
              <a:gd name="connsiteY5511" fmla="*/ 2179987 h 4557807"/>
              <a:gd name="connsiteX5512" fmla="*/ 11099863 w 11831868"/>
              <a:gd name="connsiteY5512" fmla="*/ 2168176 h 4557807"/>
              <a:gd name="connsiteX5513" fmla="*/ 11104150 w 11831868"/>
              <a:gd name="connsiteY5513" fmla="*/ 2175891 h 4557807"/>
              <a:gd name="connsiteX5514" fmla="*/ 11075575 w 11831868"/>
              <a:gd name="connsiteY5514" fmla="*/ 526542 h 4557807"/>
              <a:gd name="connsiteX5515" fmla="*/ 11077957 w 11831868"/>
              <a:gd name="connsiteY5515" fmla="*/ 528733 h 4557807"/>
              <a:gd name="connsiteX5516" fmla="*/ 11075766 w 11831868"/>
              <a:gd name="connsiteY5516" fmla="*/ 532448 h 4557807"/>
              <a:gd name="connsiteX5517" fmla="*/ 11073288 w 11831868"/>
              <a:gd name="connsiteY5517" fmla="*/ 530257 h 4557807"/>
              <a:gd name="connsiteX5518" fmla="*/ 11075860 w 11831868"/>
              <a:gd name="connsiteY5518" fmla="*/ 526161 h 4557807"/>
              <a:gd name="connsiteX5519" fmla="*/ 11097007 w 11831868"/>
              <a:gd name="connsiteY5519" fmla="*/ 886492 h 4557807"/>
              <a:gd name="connsiteX5520" fmla="*/ 11094625 w 11831868"/>
              <a:gd name="connsiteY5520" fmla="*/ 890778 h 4557807"/>
              <a:gd name="connsiteX5521" fmla="*/ 11092053 w 11831868"/>
              <a:gd name="connsiteY5521" fmla="*/ 888111 h 4557807"/>
              <a:gd name="connsiteX5522" fmla="*/ 11094149 w 11831868"/>
              <a:gd name="connsiteY5522" fmla="*/ 883349 h 4557807"/>
              <a:gd name="connsiteX5523" fmla="*/ 11097291 w 11831868"/>
              <a:gd name="connsiteY5523" fmla="*/ 886492 h 4557807"/>
              <a:gd name="connsiteX5524" fmla="*/ 11086053 w 11831868"/>
              <a:gd name="connsiteY5524" fmla="*/ 1997964 h 4557807"/>
              <a:gd name="connsiteX5525" fmla="*/ 11083671 w 11831868"/>
              <a:gd name="connsiteY5525" fmla="*/ 2009299 h 4557807"/>
              <a:gd name="connsiteX5526" fmla="*/ 11079480 w 11831868"/>
              <a:gd name="connsiteY5526" fmla="*/ 2002060 h 4557807"/>
              <a:gd name="connsiteX5527" fmla="*/ 11081956 w 11831868"/>
              <a:gd name="connsiteY5527" fmla="*/ 1991297 h 4557807"/>
              <a:gd name="connsiteX5528" fmla="*/ 11086337 w 11831868"/>
              <a:gd name="connsiteY5528" fmla="*/ 1997964 h 4557807"/>
              <a:gd name="connsiteX5529" fmla="*/ 11082624 w 11831868"/>
              <a:gd name="connsiteY5529" fmla="*/ 708946 h 4557807"/>
              <a:gd name="connsiteX5530" fmla="*/ 11084910 w 11831868"/>
              <a:gd name="connsiteY5530" fmla="*/ 705231 h 4557807"/>
              <a:gd name="connsiteX5531" fmla="*/ 11087291 w 11831868"/>
              <a:gd name="connsiteY5531" fmla="*/ 707326 h 4557807"/>
              <a:gd name="connsiteX5532" fmla="*/ 11085291 w 11831868"/>
              <a:gd name="connsiteY5532" fmla="*/ 711613 h 4557807"/>
              <a:gd name="connsiteX5533" fmla="*/ 11082909 w 11831868"/>
              <a:gd name="connsiteY5533" fmla="*/ 708946 h 4557807"/>
              <a:gd name="connsiteX5534" fmla="*/ 10961369 w 11831868"/>
              <a:gd name="connsiteY5534" fmla="*/ 1679353 h 4557807"/>
              <a:gd name="connsiteX5535" fmla="*/ 10966609 w 11831868"/>
              <a:gd name="connsiteY5535" fmla="*/ 1685830 h 4557807"/>
              <a:gd name="connsiteX5536" fmla="*/ 10963657 w 11831868"/>
              <a:gd name="connsiteY5536" fmla="*/ 1695355 h 4557807"/>
              <a:gd name="connsiteX5537" fmla="*/ 10958703 w 11831868"/>
              <a:gd name="connsiteY5537" fmla="*/ 1689449 h 4557807"/>
              <a:gd name="connsiteX5538" fmla="*/ 10961656 w 11831868"/>
              <a:gd name="connsiteY5538" fmla="*/ 1679353 h 4557807"/>
              <a:gd name="connsiteX5539" fmla="*/ 10958322 w 11831868"/>
              <a:gd name="connsiteY5539" fmla="*/ 754761 h 4557807"/>
              <a:gd name="connsiteX5540" fmla="*/ 10961275 w 11831868"/>
              <a:gd name="connsiteY5540" fmla="*/ 757333 h 4557807"/>
              <a:gd name="connsiteX5541" fmla="*/ 10958989 w 11831868"/>
              <a:gd name="connsiteY5541" fmla="*/ 762191 h 4557807"/>
              <a:gd name="connsiteX5542" fmla="*/ 10956036 w 11831868"/>
              <a:gd name="connsiteY5542" fmla="*/ 759619 h 4557807"/>
              <a:gd name="connsiteX5543" fmla="*/ 10958322 w 11831868"/>
              <a:gd name="connsiteY5543" fmla="*/ 754761 h 4557807"/>
              <a:gd name="connsiteX5544" fmla="*/ 10951083 w 11831868"/>
              <a:gd name="connsiteY5544" fmla="*/ 2075307 h 4557807"/>
              <a:gd name="connsiteX5545" fmla="*/ 10949274 w 11831868"/>
              <a:gd name="connsiteY5545" fmla="*/ 2088166 h 4557807"/>
              <a:gd name="connsiteX5546" fmla="*/ 10943273 w 11831868"/>
              <a:gd name="connsiteY5546" fmla="*/ 2080260 h 4557807"/>
              <a:gd name="connsiteX5547" fmla="*/ 10945177 w 11831868"/>
              <a:gd name="connsiteY5547" fmla="*/ 2067401 h 4557807"/>
              <a:gd name="connsiteX5548" fmla="*/ 10951178 w 11831868"/>
              <a:gd name="connsiteY5548" fmla="*/ 2074926 h 4557807"/>
              <a:gd name="connsiteX5549" fmla="*/ 10938129 w 11831868"/>
              <a:gd name="connsiteY5549" fmla="*/ 582263 h 4557807"/>
              <a:gd name="connsiteX5550" fmla="*/ 10940510 w 11831868"/>
              <a:gd name="connsiteY5550" fmla="*/ 577977 h 4557807"/>
              <a:gd name="connsiteX5551" fmla="*/ 10943558 w 11831868"/>
              <a:gd name="connsiteY5551" fmla="*/ 580549 h 4557807"/>
              <a:gd name="connsiteX5552" fmla="*/ 10941177 w 11831868"/>
              <a:gd name="connsiteY5552" fmla="*/ 584835 h 4557807"/>
              <a:gd name="connsiteX5553" fmla="*/ 10938224 w 11831868"/>
              <a:gd name="connsiteY5553" fmla="*/ 581882 h 4557807"/>
              <a:gd name="connsiteX5554" fmla="*/ 11011376 w 11831868"/>
              <a:gd name="connsiteY5554" fmla="*/ 1284256 h 4557807"/>
              <a:gd name="connsiteX5555" fmla="*/ 11015281 w 11831868"/>
              <a:gd name="connsiteY5555" fmla="*/ 1288828 h 4557807"/>
              <a:gd name="connsiteX5556" fmla="*/ 11012519 w 11831868"/>
              <a:gd name="connsiteY5556" fmla="*/ 1296448 h 4557807"/>
              <a:gd name="connsiteX5557" fmla="*/ 11008424 w 11831868"/>
              <a:gd name="connsiteY5557" fmla="*/ 1291971 h 4557807"/>
              <a:gd name="connsiteX5558" fmla="*/ 11011471 w 11831868"/>
              <a:gd name="connsiteY5558" fmla="*/ 1283875 h 4557807"/>
              <a:gd name="connsiteX5559" fmla="*/ 10979181 w 11831868"/>
              <a:gd name="connsiteY5559" fmla="*/ 934212 h 4557807"/>
              <a:gd name="connsiteX5560" fmla="*/ 10976800 w 11831868"/>
              <a:gd name="connsiteY5560" fmla="*/ 940118 h 4557807"/>
              <a:gd name="connsiteX5561" fmla="*/ 10973466 w 11831868"/>
              <a:gd name="connsiteY5561" fmla="*/ 937070 h 4557807"/>
              <a:gd name="connsiteX5562" fmla="*/ 10975943 w 11831868"/>
              <a:gd name="connsiteY5562" fmla="*/ 931164 h 4557807"/>
              <a:gd name="connsiteX5563" fmla="*/ 10979277 w 11831868"/>
              <a:gd name="connsiteY5563" fmla="*/ 933831 h 4557807"/>
              <a:gd name="connsiteX5564" fmla="*/ 10990803 w 11831868"/>
              <a:gd name="connsiteY5564" fmla="*/ 1113949 h 4557807"/>
              <a:gd name="connsiteX5565" fmla="*/ 10993564 w 11831868"/>
              <a:gd name="connsiteY5565" fmla="*/ 1107948 h 4557807"/>
              <a:gd name="connsiteX5566" fmla="*/ 10997279 w 11831868"/>
              <a:gd name="connsiteY5566" fmla="*/ 1111472 h 4557807"/>
              <a:gd name="connsiteX5567" fmla="*/ 10994516 w 11831868"/>
              <a:gd name="connsiteY5567" fmla="*/ 1118045 h 4557807"/>
              <a:gd name="connsiteX5568" fmla="*/ 10990898 w 11831868"/>
              <a:gd name="connsiteY5568" fmla="*/ 1113568 h 4557807"/>
              <a:gd name="connsiteX5569" fmla="*/ 10987659 w 11831868"/>
              <a:gd name="connsiteY5569" fmla="*/ 1854708 h 4557807"/>
              <a:gd name="connsiteX5570" fmla="*/ 10992707 w 11831868"/>
              <a:gd name="connsiteY5570" fmla="*/ 1861280 h 4557807"/>
              <a:gd name="connsiteX5571" fmla="*/ 10990135 w 11831868"/>
              <a:gd name="connsiteY5571" fmla="*/ 1872043 h 4557807"/>
              <a:gd name="connsiteX5572" fmla="*/ 10985182 w 11831868"/>
              <a:gd name="connsiteY5572" fmla="*/ 1865567 h 4557807"/>
              <a:gd name="connsiteX5573" fmla="*/ 10987754 w 11831868"/>
              <a:gd name="connsiteY5573" fmla="*/ 1854327 h 4557807"/>
              <a:gd name="connsiteX5574" fmla="*/ 10985468 w 11831868"/>
              <a:gd name="connsiteY5574" fmla="*/ 2248567 h 4557807"/>
              <a:gd name="connsiteX5575" fmla="*/ 10983563 w 11831868"/>
              <a:gd name="connsiteY5575" fmla="*/ 2261426 h 4557807"/>
              <a:gd name="connsiteX5576" fmla="*/ 10977753 w 11831868"/>
              <a:gd name="connsiteY5576" fmla="*/ 2252949 h 4557807"/>
              <a:gd name="connsiteX5577" fmla="*/ 10979468 w 11831868"/>
              <a:gd name="connsiteY5577" fmla="*/ 2239614 h 4557807"/>
              <a:gd name="connsiteX5578" fmla="*/ 10985563 w 11831868"/>
              <a:gd name="connsiteY5578" fmla="*/ 2248186 h 4557807"/>
              <a:gd name="connsiteX5579" fmla="*/ 11224070 w 11831868"/>
              <a:gd name="connsiteY5579" fmla="*/ 2105216 h 4557807"/>
              <a:gd name="connsiteX5580" fmla="*/ 11221307 w 11831868"/>
              <a:gd name="connsiteY5580" fmla="*/ 2115598 h 4557807"/>
              <a:gd name="connsiteX5581" fmla="*/ 11218450 w 11831868"/>
              <a:gd name="connsiteY5581" fmla="*/ 2108645 h 4557807"/>
              <a:gd name="connsiteX5582" fmla="*/ 11221116 w 11831868"/>
              <a:gd name="connsiteY5582" fmla="*/ 2098262 h 4557807"/>
              <a:gd name="connsiteX5583" fmla="*/ 11224165 w 11831868"/>
              <a:gd name="connsiteY5583" fmla="*/ 2104835 h 4557807"/>
              <a:gd name="connsiteX5584" fmla="*/ 11215878 w 11831868"/>
              <a:gd name="connsiteY5584" fmla="*/ 1200341 h 4557807"/>
              <a:gd name="connsiteX5585" fmla="*/ 11218450 w 11831868"/>
              <a:gd name="connsiteY5585" fmla="*/ 1203579 h 4557807"/>
              <a:gd name="connsiteX5586" fmla="*/ 11215878 w 11831868"/>
              <a:gd name="connsiteY5586" fmla="*/ 1209008 h 4557807"/>
              <a:gd name="connsiteX5587" fmla="*/ 11213497 w 11831868"/>
              <a:gd name="connsiteY5587" fmla="*/ 1205770 h 4557807"/>
              <a:gd name="connsiteX5588" fmla="*/ 11215974 w 11831868"/>
              <a:gd name="connsiteY5588" fmla="*/ 1199864 h 4557807"/>
              <a:gd name="connsiteX5589" fmla="*/ 11219783 w 11831868"/>
              <a:gd name="connsiteY5589" fmla="*/ 1383983 h 4557807"/>
              <a:gd name="connsiteX5590" fmla="*/ 11216925 w 11831868"/>
              <a:gd name="connsiteY5590" fmla="*/ 1390555 h 4557807"/>
              <a:gd name="connsiteX5591" fmla="*/ 11214068 w 11831868"/>
              <a:gd name="connsiteY5591" fmla="*/ 1386364 h 4557807"/>
              <a:gd name="connsiteX5592" fmla="*/ 11216831 w 11831868"/>
              <a:gd name="connsiteY5592" fmla="*/ 1379792 h 4557807"/>
              <a:gd name="connsiteX5593" fmla="*/ 11219878 w 11831868"/>
              <a:gd name="connsiteY5593" fmla="*/ 1383411 h 4557807"/>
              <a:gd name="connsiteX5594" fmla="*/ 11213973 w 11831868"/>
              <a:gd name="connsiteY5594" fmla="*/ 841058 h 4557807"/>
              <a:gd name="connsiteX5595" fmla="*/ 11215878 w 11831868"/>
              <a:gd name="connsiteY5595" fmla="*/ 843343 h 4557807"/>
              <a:gd name="connsiteX5596" fmla="*/ 11213974 w 11831868"/>
              <a:gd name="connsiteY5596" fmla="*/ 847534 h 4557807"/>
              <a:gd name="connsiteX5597" fmla="*/ 11211687 w 11831868"/>
              <a:gd name="connsiteY5597" fmla="*/ 844772 h 4557807"/>
              <a:gd name="connsiteX5598" fmla="*/ 11214068 w 11831868"/>
              <a:gd name="connsiteY5598" fmla="*/ 840486 h 4557807"/>
              <a:gd name="connsiteX5599" fmla="*/ 11212830 w 11831868"/>
              <a:gd name="connsiteY5599" fmla="*/ 661130 h 4557807"/>
              <a:gd name="connsiteX5600" fmla="*/ 11214925 w 11831868"/>
              <a:gd name="connsiteY5600" fmla="*/ 663416 h 4557807"/>
              <a:gd name="connsiteX5601" fmla="*/ 11212830 w 11831868"/>
              <a:gd name="connsiteY5601" fmla="*/ 666559 h 4557807"/>
              <a:gd name="connsiteX5602" fmla="*/ 11210925 w 11831868"/>
              <a:gd name="connsiteY5602" fmla="*/ 664750 h 4557807"/>
              <a:gd name="connsiteX5603" fmla="*/ 11212925 w 11831868"/>
              <a:gd name="connsiteY5603" fmla="*/ 660654 h 4557807"/>
              <a:gd name="connsiteX5604" fmla="*/ 11218069 w 11831868"/>
              <a:gd name="connsiteY5604" fmla="*/ 1559719 h 4557807"/>
              <a:gd name="connsiteX5605" fmla="*/ 11220926 w 11831868"/>
              <a:gd name="connsiteY5605" fmla="*/ 1564481 h 4557807"/>
              <a:gd name="connsiteX5606" fmla="*/ 11218163 w 11831868"/>
              <a:gd name="connsiteY5606" fmla="*/ 1571530 h 4557807"/>
              <a:gd name="connsiteX5607" fmla="*/ 11215116 w 11831868"/>
              <a:gd name="connsiteY5607" fmla="*/ 1566863 h 4557807"/>
              <a:gd name="connsiteX5608" fmla="*/ 11218164 w 11831868"/>
              <a:gd name="connsiteY5608" fmla="*/ 1559243 h 4557807"/>
              <a:gd name="connsiteX5609" fmla="*/ 11214831 w 11831868"/>
              <a:gd name="connsiteY5609" fmla="*/ 1020985 h 4557807"/>
              <a:gd name="connsiteX5610" fmla="*/ 11217212 w 11831868"/>
              <a:gd name="connsiteY5610" fmla="*/ 1023747 h 4557807"/>
              <a:gd name="connsiteX5611" fmla="*/ 11214831 w 11831868"/>
              <a:gd name="connsiteY5611" fmla="*/ 1028033 h 4557807"/>
              <a:gd name="connsiteX5612" fmla="*/ 11212544 w 11831868"/>
              <a:gd name="connsiteY5612" fmla="*/ 1025271 h 4557807"/>
              <a:gd name="connsiteX5613" fmla="*/ 11214925 w 11831868"/>
              <a:gd name="connsiteY5613" fmla="*/ 1020509 h 4557807"/>
              <a:gd name="connsiteX5614" fmla="*/ 11222069 w 11831868"/>
              <a:gd name="connsiteY5614" fmla="*/ 1744885 h 4557807"/>
              <a:gd name="connsiteX5615" fmla="*/ 11219117 w 11831868"/>
              <a:gd name="connsiteY5615" fmla="*/ 1753076 h 4557807"/>
              <a:gd name="connsiteX5616" fmla="*/ 11216259 w 11831868"/>
              <a:gd name="connsiteY5616" fmla="*/ 1747742 h 4557807"/>
              <a:gd name="connsiteX5617" fmla="*/ 11219212 w 11831868"/>
              <a:gd name="connsiteY5617" fmla="*/ 1739551 h 4557807"/>
              <a:gd name="connsiteX5618" fmla="*/ 11222164 w 11831868"/>
              <a:gd name="connsiteY5618" fmla="*/ 1743932 h 4557807"/>
              <a:gd name="connsiteX5619" fmla="*/ 11292174 w 11831868"/>
              <a:gd name="connsiteY5619" fmla="*/ 1890332 h 4557807"/>
              <a:gd name="connsiteX5620" fmla="*/ 11289126 w 11831868"/>
              <a:gd name="connsiteY5620" fmla="*/ 1898523 h 4557807"/>
              <a:gd name="connsiteX5621" fmla="*/ 11286744 w 11831868"/>
              <a:gd name="connsiteY5621" fmla="*/ 1893094 h 4557807"/>
              <a:gd name="connsiteX5622" fmla="*/ 11289602 w 11831868"/>
              <a:gd name="connsiteY5622" fmla="*/ 1884331 h 4557807"/>
              <a:gd name="connsiteX5623" fmla="*/ 11292269 w 11831868"/>
              <a:gd name="connsiteY5623" fmla="*/ 1889379 h 4557807"/>
              <a:gd name="connsiteX5624" fmla="*/ 11284649 w 11831868"/>
              <a:gd name="connsiteY5624" fmla="*/ 2071307 h 4557807"/>
              <a:gd name="connsiteX5625" fmla="*/ 11281506 w 11831868"/>
              <a:gd name="connsiteY5625" fmla="*/ 2080832 h 4557807"/>
              <a:gd name="connsiteX5626" fmla="*/ 11279409 w 11831868"/>
              <a:gd name="connsiteY5626" fmla="*/ 2074831 h 4557807"/>
              <a:gd name="connsiteX5627" fmla="*/ 11282172 w 11831868"/>
              <a:gd name="connsiteY5627" fmla="*/ 2065306 h 4557807"/>
              <a:gd name="connsiteX5628" fmla="*/ 11284744 w 11831868"/>
              <a:gd name="connsiteY5628" fmla="*/ 2070068 h 4557807"/>
              <a:gd name="connsiteX5629" fmla="*/ 11101578 w 11831868"/>
              <a:gd name="connsiteY5629" fmla="*/ 1068610 h 4557807"/>
              <a:gd name="connsiteX5630" fmla="*/ 11104055 w 11831868"/>
              <a:gd name="connsiteY5630" fmla="*/ 1063181 h 4557807"/>
              <a:gd name="connsiteX5631" fmla="*/ 11106721 w 11831868"/>
              <a:gd name="connsiteY5631" fmla="*/ 1066419 h 4557807"/>
              <a:gd name="connsiteX5632" fmla="*/ 11104531 w 11831868"/>
              <a:gd name="connsiteY5632" fmla="*/ 1071753 h 4557807"/>
              <a:gd name="connsiteX5633" fmla="*/ 11101674 w 11831868"/>
              <a:gd name="connsiteY5633" fmla="*/ 1067372 h 4557807"/>
              <a:gd name="connsiteX5634" fmla="*/ 11796903 w 11831868"/>
              <a:gd name="connsiteY5634" fmla="*/ 181070 h 4557807"/>
              <a:gd name="connsiteX5635" fmla="*/ 11798151 w 11831868"/>
              <a:gd name="connsiteY5635" fmla="*/ 182827 h 4557807"/>
              <a:gd name="connsiteX5636" fmla="*/ 11798142 w 11831868"/>
              <a:gd name="connsiteY5636" fmla="*/ 182880 h 4557807"/>
              <a:gd name="connsiteX5637" fmla="*/ 11796236 w 11831868"/>
              <a:gd name="connsiteY5637" fmla="*/ 184404 h 4557807"/>
              <a:gd name="connsiteX5638" fmla="*/ 11795188 w 11831868"/>
              <a:gd name="connsiteY5638" fmla="*/ 182975 h 4557807"/>
              <a:gd name="connsiteX5639" fmla="*/ 11797188 w 11831868"/>
              <a:gd name="connsiteY5639" fmla="*/ 179832 h 4557807"/>
              <a:gd name="connsiteX5640" fmla="*/ 11135868 w 11831868"/>
              <a:gd name="connsiteY5640" fmla="*/ 1602486 h 4557807"/>
              <a:gd name="connsiteX5641" fmla="*/ 11132915 w 11831868"/>
              <a:gd name="connsiteY5641" fmla="*/ 1610677 h 4557807"/>
              <a:gd name="connsiteX5642" fmla="*/ 11129200 w 11831868"/>
              <a:gd name="connsiteY5642" fmla="*/ 1604963 h 4557807"/>
              <a:gd name="connsiteX5643" fmla="*/ 11131963 w 11831868"/>
              <a:gd name="connsiteY5643" fmla="*/ 1596771 h 4557807"/>
              <a:gd name="connsiteX5644" fmla="*/ 11135868 w 11831868"/>
              <a:gd name="connsiteY5644" fmla="*/ 1602486 h 4557807"/>
              <a:gd name="connsiteX5645" fmla="*/ 11122819 w 11831868"/>
              <a:gd name="connsiteY5645" fmla="*/ 1418558 h 4557807"/>
              <a:gd name="connsiteX5646" fmla="*/ 11126248 w 11831868"/>
              <a:gd name="connsiteY5646" fmla="*/ 1423321 h 4557807"/>
              <a:gd name="connsiteX5647" fmla="*/ 11123294 w 11831868"/>
              <a:gd name="connsiteY5647" fmla="*/ 1430465 h 4557807"/>
              <a:gd name="connsiteX5648" fmla="*/ 11119866 w 11831868"/>
              <a:gd name="connsiteY5648" fmla="*/ 1425797 h 4557807"/>
              <a:gd name="connsiteX5649" fmla="*/ 11122819 w 11831868"/>
              <a:gd name="connsiteY5649" fmla="*/ 1418654 h 4557807"/>
              <a:gd name="connsiteX5650" fmla="*/ 11211782 w 11831868"/>
              <a:gd name="connsiteY5650" fmla="*/ 480632 h 4557807"/>
              <a:gd name="connsiteX5651" fmla="*/ 11213653 w 11831868"/>
              <a:gd name="connsiteY5651" fmla="*/ 481701 h 4557807"/>
              <a:gd name="connsiteX5652" fmla="*/ 11213687 w 11831868"/>
              <a:gd name="connsiteY5652" fmla="*/ 482346 h 4557807"/>
              <a:gd name="connsiteX5653" fmla="*/ 11211972 w 11831868"/>
              <a:gd name="connsiteY5653" fmla="*/ 486061 h 4557807"/>
              <a:gd name="connsiteX5654" fmla="*/ 11209878 w 11831868"/>
              <a:gd name="connsiteY5654" fmla="*/ 483775 h 4557807"/>
              <a:gd name="connsiteX5655" fmla="*/ 11211782 w 11831868"/>
              <a:gd name="connsiteY5655" fmla="*/ 480727 h 4557807"/>
              <a:gd name="connsiteX5656" fmla="*/ 11116532 w 11831868"/>
              <a:gd name="connsiteY5656" fmla="*/ 1244156 h 4557807"/>
              <a:gd name="connsiteX5657" fmla="*/ 11113580 w 11831868"/>
              <a:gd name="connsiteY5657" fmla="*/ 1250156 h 4557807"/>
              <a:gd name="connsiteX5658" fmla="*/ 11110436 w 11831868"/>
              <a:gd name="connsiteY5658" fmla="*/ 1246537 h 4557807"/>
              <a:gd name="connsiteX5659" fmla="*/ 11113199 w 11831868"/>
              <a:gd name="connsiteY5659" fmla="*/ 1239965 h 4557807"/>
              <a:gd name="connsiteX5660" fmla="*/ 11116723 w 11831868"/>
              <a:gd name="connsiteY5660" fmla="*/ 1244251 h 4557807"/>
              <a:gd name="connsiteX5661" fmla="*/ 11145107 w 11831868"/>
              <a:gd name="connsiteY5661" fmla="*/ 1781651 h 4557807"/>
              <a:gd name="connsiteX5662" fmla="*/ 11142249 w 11831868"/>
              <a:gd name="connsiteY5662" fmla="*/ 1790414 h 4557807"/>
              <a:gd name="connsiteX5663" fmla="*/ 11138725 w 11831868"/>
              <a:gd name="connsiteY5663" fmla="*/ 1784604 h 4557807"/>
              <a:gd name="connsiteX5664" fmla="*/ 11141392 w 11831868"/>
              <a:gd name="connsiteY5664" fmla="*/ 1775079 h 4557807"/>
              <a:gd name="connsiteX5665" fmla="*/ 11145202 w 11831868"/>
              <a:gd name="connsiteY5665" fmla="*/ 1781747 h 4557807"/>
              <a:gd name="connsiteX5666" fmla="*/ 11210830 w 11831868"/>
              <a:gd name="connsiteY5666" fmla="*/ 300704 h 4557807"/>
              <a:gd name="connsiteX5667" fmla="*/ 11212639 w 11831868"/>
              <a:gd name="connsiteY5667" fmla="*/ 302419 h 4557807"/>
              <a:gd name="connsiteX5668" fmla="*/ 11210735 w 11831868"/>
              <a:gd name="connsiteY5668" fmla="*/ 305562 h 4557807"/>
              <a:gd name="connsiteX5669" fmla="*/ 11208794 w 11831868"/>
              <a:gd name="connsiteY5669" fmla="*/ 304624 h 4557807"/>
              <a:gd name="connsiteX5670" fmla="*/ 11208735 w 11831868"/>
              <a:gd name="connsiteY5670" fmla="*/ 303848 h 4557807"/>
              <a:gd name="connsiteX5671" fmla="*/ 11210925 w 11831868"/>
              <a:gd name="connsiteY5671" fmla="*/ 300800 h 4557807"/>
              <a:gd name="connsiteX5672" fmla="*/ 11154441 w 11831868"/>
              <a:gd name="connsiteY5672" fmla="*/ 1960817 h 4557807"/>
              <a:gd name="connsiteX5673" fmla="*/ 11151774 w 11831868"/>
              <a:gd name="connsiteY5673" fmla="*/ 1970342 h 4557807"/>
              <a:gd name="connsiteX5674" fmla="*/ 11148156 w 11831868"/>
              <a:gd name="connsiteY5674" fmla="*/ 1964150 h 4557807"/>
              <a:gd name="connsiteX5675" fmla="*/ 11150822 w 11831868"/>
              <a:gd name="connsiteY5675" fmla="*/ 1953768 h 4557807"/>
              <a:gd name="connsiteX5676" fmla="*/ 11154537 w 11831868"/>
              <a:gd name="connsiteY5676" fmla="*/ 1960912 h 4557807"/>
              <a:gd name="connsiteX5677" fmla="*/ 11209687 w 11831868"/>
              <a:gd name="connsiteY5677" fmla="*/ 120206 h 4557807"/>
              <a:gd name="connsiteX5678" fmla="*/ 11211877 w 11831868"/>
              <a:gd name="connsiteY5678" fmla="*/ 122492 h 4557807"/>
              <a:gd name="connsiteX5679" fmla="*/ 11209782 w 11831868"/>
              <a:gd name="connsiteY5679" fmla="*/ 125635 h 4557807"/>
              <a:gd name="connsiteX5680" fmla="*/ 11207401 w 11831868"/>
              <a:gd name="connsiteY5680" fmla="*/ 123444 h 4557807"/>
              <a:gd name="connsiteX5681" fmla="*/ 11209782 w 11831868"/>
              <a:gd name="connsiteY5681" fmla="*/ 120301 h 4557807"/>
              <a:gd name="connsiteX5682" fmla="*/ 11163871 w 11831868"/>
              <a:gd name="connsiteY5682" fmla="*/ 2140077 h 4557807"/>
              <a:gd name="connsiteX5683" fmla="*/ 11161204 w 11831868"/>
              <a:gd name="connsiteY5683" fmla="*/ 2150936 h 4557807"/>
              <a:gd name="connsiteX5684" fmla="*/ 11157490 w 11831868"/>
              <a:gd name="connsiteY5684" fmla="*/ 2143601 h 4557807"/>
              <a:gd name="connsiteX5685" fmla="*/ 11160347 w 11831868"/>
              <a:gd name="connsiteY5685" fmla="*/ 2132743 h 4557807"/>
              <a:gd name="connsiteX5686" fmla="*/ 11163966 w 11831868"/>
              <a:gd name="connsiteY5686" fmla="*/ 2140173 h 4557807"/>
              <a:gd name="connsiteX5687" fmla="*/ 11479054 w 11831868"/>
              <a:gd name="connsiteY5687" fmla="*/ 1459611 h 4557807"/>
              <a:gd name="connsiteX5688" fmla="*/ 11480673 w 11831868"/>
              <a:gd name="connsiteY5688" fmla="*/ 1463612 h 4557807"/>
              <a:gd name="connsiteX5689" fmla="*/ 11477816 w 11831868"/>
              <a:gd name="connsiteY5689" fmla="*/ 1468565 h 4557807"/>
              <a:gd name="connsiteX5690" fmla="*/ 11476387 w 11831868"/>
              <a:gd name="connsiteY5690" fmla="*/ 1465135 h 4557807"/>
              <a:gd name="connsiteX5691" fmla="*/ 11479054 w 11831868"/>
              <a:gd name="connsiteY5691" fmla="*/ 1459611 h 4557807"/>
              <a:gd name="connsiteX5692" fmla="*/ 10031254 w 11831868"/>
              <a:gd name="connsiteY5692" fmla="*/ 2414016 h 4557807"/>
              <a:gd name="connsiteX5693" fmla="*/ 10038683 w 11831868"/>
              <a:gd name="connsiteY5693" fmla="*/ 2435638 h 4557807"/>
              <a:gd name="connsiteX5694" fmla="*/ 10008299 w 11831868"/>
              <a:gd name="connsiteY5694" fmla="*/ 2426113 h 4557807"/>
              <a:gd name="connsiteX5695" fmla="*/ 10000678 w 11831868"/>
              <a:gd name="connsiteY5695" fmla="*/ 2404586 h 4557807"/>
              <a:gd name="connsiteX5696" fmla="*/ 10030873 w 11831868"/>
              <a:gd name="connsiteY5696" fmla="*/ 2414111 h 4557807"/>
              <a:gd name="connsiteX5697" fmla="*/ 10021729 w 11831868"/>
              <a:gd name="connsiteY5697" fmla="*/ 2031397 h 4557807"/>
              <a:gd name="connsiteX5698" fmla="*/ 10046303 w 11831868"/>
              <a:gd name="connsiteY5698" fmla="*/ 2040160 h 4557807"/>
              <a:gd name="connsiteX5699" fmla="*/ 10048018 w 11831868"/>
              <a:gd name="connsiteY5699" fmla="*/ 2063020 h 4557807"/>
              <a:gd name="connsiteX5700" fmla="*/ 10023443 w 11831868"/>
              <a:gd name="connsiteY5700" fmla="*/ 2054257 h 4557807"/>
              <a:gd name="connsiteX5701" fmla="*/ 10021538 w 11831868"/>
              <a:gd name="connsiteY5701" fmla="*/ 2031111 h 4557807"/>
              <a:gd name="connsiteX5702" fmla="*/ 9964007 w 11831868"/>
              <a:gd name="connsiteY5702" fmla="*/ 2277142 h 4557807"/>
              <a:gd name="connsiteX5703" fmla="*/ 9958578 w 11831868"/>
              <a:gd name="connsiteY5703" fmla="*/ 2253425 h 4557807"/>
              <a:gd name="connsiteX5704" fmla="*/ 9988106 w 11831868"/>
              <a:gd name="connsiteY5704" fmla="*/ 2262950 h 4557807"/>
              <a:gd name="connsiteX5705" fmla="*/ 9993630 w 11831868"/>
              <a:gd name="connsiteY5705" fmla="*/ 2286667 h 4557807"/>
              <a:gd name="connsiteX5706" fmla="*/ 9963816 w 11831868"/>
              <a:gd name="connsiteY5706" fmla="*/ 2277237 h 4557807"/>
              <a:gd name="connsiteX5707" fmla="*/ 10014681 w 11831868"/>
              <a:gd name="connsiteY5707" fmla="*/ 688562 h 4557807"/>
              <a:gd name="connsiteX5708" fmla="*/ 10018014 w 11831868"/>
              <a:gd name="connsiteY5708" fmla="*/ 676942 h 4557807"/>
              <a:gd name="connsiteX5709" fmla="*/ 10026571 w 11831868"/>
              <a:gd name="connsiteY5709" fmla="*/ 677999 h 4557807"/>
              <a:gd name="connsiteX5710" fmla="*/ 10027539 w 11831868"/>
              <a:gd name="connsiteY5710" fmla="*/ 679799 h 4557807"/>
              <a:gd name="connsiteX5711" fmla="*/ 10024301 w 11831868"/>
              <a:gd name="connsiteY5711" fmla="*/ 691324 h 4557807"/>
              <a:gd name="connsiteX5712" fmla="*/ 10014827 w 11831868"/>
              <a:gd name="connsiteY5712" fmla="*/ 689246 h 4557807"/>
              <a:gd name="connsiteX5713" fmla="*/ 10014490 w 11831868"/>
              <a:gd name="connsiteY5713" fmla="*/ 688657 h 4557807"/>
              <a:gd name="connsiteX5714" fmla="*/ 10038493 w 11831868"/>
              <a:gd name="connsiteY5714" fmla="*/ 1851946 h 4557807"/>
              <a:gd name="connsiteX5715" fmla="*/ 10038493 w 11831868"/>
              <a:gd name="connsiteY5715" fmla="*/ 1874615 h 4557807"/>
              <a:gd name="connsiteX5716" fmla="*/ 10016205 w 11831868"/>
              <a:gd name="connsiteY5716" fmla="*/ 1866519 h 4557807"/>
              <a:gd name="connsiteX5717" fmla="*/ 10016007 w 11831868"/>
              <a:gd name="connsiteY5717" fmla="*/ 1844429 h 4557807"/>
              <a:gd name="connsiteX5718" fmla="*/ 10016205 w 11831868"/>
              <a:gd name="connsiteY5718" fmla="*/ 1844231 h 4557807"/>
              <a:gd name="connsiteX5719" fmla="*/ 10038303 w 11831868"/>
              <a:gd name="connsiteY5719" fmla="*/ 1852041 h 4557807"/>
              <a:gd name="connsiteX5720" fmla="*/ 9943243 w 11831868"/>
              <a:gd name="connsiteY5720" fmla="*/ 1720596 h 4557807"/>
              <a:gd name="connsiteX5721" fmla="*/ 9942386 w 11831868"/>
              <a:gd name="connsiteY5721" fmla="*/ 1742806 h 4557807"/>
              <a:gd name="connsiteX5722" fmla="*/ 9942196 w 11831868"/>
              <a:gd name="connsiteY5722" fmla="*/ 1742980 h 4557807"/>
              <a:gd name="connsiteX5723" fmla="*/ 9920003 w 11831868"/>
              <a:gd name="connsiteY5723" fmla="*/ 1736408 h 4557807"/>
              <a:gd name="connsiteX5724" fmla="*/ 9919710 w 11831868"/>
              <a:gd name="connsiteY5724" fmla="*/ 1714453 h 4557807"/>
              <a:gd name="connsiteX5725" fmla="*/ 9920669 w 11831868"/>
              <a:gd name="connsiteY5725" fmla="*/ 1713548 h 4557807"/>
              <a:gd name="connsiteX5726" fmla="*/ 9943339 w 11831868"/>
              <a:gd name="connsiteY5726" fmla="*/ 1720691 h 4557807"/>
              <a:gd name="connsiteX5727" fmla="*/ 9942481 w 11831868"/>
              <a:gd name="connsiteY5727" fmla="*/ 931355 h 4557807"/>
              <a:gd name="connsiteX5728" fmla="*/ 9946100 w 11831868"/>
              <a:gd name="connsiteY5728" fmla="*/ 916496 h 4557807"/>
              <a:gd name="connsiteX5729" fmla="*/ 9958014 w 11831868"/>
              <a:gd name="connsiteY5729" fmla="*/ 918735 h 4557807"/>
              <a:gd name="connsiteX5730" fmla="*/ 9958863 w 11831868"/>
              <a:gd name="connsiteY5730" fmla="*/ 920306 h 4557807"/>
              <a:gd name="connsiteX5731" fmla="*/ 9954862 w 11831868"/>
              <a:gd name="connsiteY5731" fmla="*/ 934689 h 4557807"/>
              <a:gd name="connsiteX5732" fmla="*/ 9943311 w 11831868"/>
              <a:gd name="connsiteY5732" fmla="*/ 932713 h 4557807"/>
              <a:gd name="connsiteX5733" fmla="*/ 9942575 w 11831868"/>
              <a:gd name="connsiteY5733" fmla="*/ 931450 h 4557807"/>
              <a:gd name="connsiteX5734" fmla="*/ 10015156 w 11831868"/>
              <a:gd name="connsiteY5734" fmla="*/ 1080040 h 4557807"/>
              <a:gd name="connsiteX5735" fmla="*/ 10018871 w 11831868"/>
              <a:gd name="connsiteY5735" fmla="*/ 1064609 h 4557807"/>
              <a:gd name="connsiteX5736" fmla="*/ 10030789 w 11831868"/>
              <a:gd name="connsiteY5736" fmla="*/ 1066834 h 4557807"/>
              <a:gd name="connsiteX5737" fmla="*/ 10031825 w 11831868"/>
              <a:gd name="connsiteY5737" fmla="*/ 1068895 h 4557807"/>
              <a:gd name="connsiteX5738" fmla="*/ 10028301 w 11831868"/>
              <a:gd name="connsiteY5738" fmla="*/ 1084231 h 4557807"/>
              <a:gd name="connsiteX5739" fmla="*/ 10015973 w 11831868"/>
              <a:gd name="connsiteY5739" fmla="*/ 1081340 h 4557807"/>
              <a:gd name="connsiteX5740" fmla="*/ 10015346 w 11831868"/>
              <a:gd name="connsiteY5740" fmla="*/ 1080135 h 4557807"/>
              <a:gd name="connsiteX5741" fmla="*/ 9935909 w 11831868"/>
              <a:gd name="connsiteY5741" fmla="*/ 1528477 h 4557807"/>
              <a:gd name="connsiteX5742" fmla="*/ 9938099 w 11831868"/>
              <a:gd name="connsiteY5742" fmla="*/ 1507998 h 4557807"/>
              <a:gd name="connsiteX5743" fmla="*/ 9956562 w 11831868"/>
              <a:gd name="connsiteY5743" fmla="*/ 1512456 h 4557807"/>
              <a:gd name="connsiteX5744" fmla="*/ 9957149 w 11831868"/>
              <a:gd name="connsiteY5744" fmla="*/ 1513523 h 4557807"/>
              <a:gd name="connsiteX5745" fmla="*/ 9955054 w 11831868"/>
              <a:gd name="connsiteY5745" fmla="*/ 1534573 h 4557807"/>
              <a:gd name="connsiteX5746" fmla="*/ 9936004 w 11831868"/>
              <a:gd name="connsiteY5746" fmla="*/ 1528572 h 4557807"/>
              <a:gd name="connsiteX5747" fmla="*/ 9967722 w 11831868"/>
              <a:gd name="connsiteY5747" fmla="*/ 1308926 h 4557807"/>
              <a:gd name="connsiteX5748" fmla="*/ 9970865 w 11831868"/>
              <a:gd name="connsiteY5748" fmla="*/ 1291495 h 4557807"/>
              <a:gd name="connsiteX5749" fmla="*/ 9985683 w 11831868"/>
              <a:gd name="connsiteY5749" fmla="*/ 1294335 h 4557807"/>
              <a:gd name="connsiteX5750" fmla="*/ 9986677 w 11831868"/>
              <a:gd name="connsiteY5750" fmla="*/ 1296162 h 4557807"/>
              <a:gd name="connsiteX5751" fmla="*/ 9983629 w 11831868"/>
              <a:gd name="connsiteY5751" fmla="*/ 1314164 h 4557807"/>
              <a:gd name="connsiteX5752" fmla="*/ 9967819 w 11831868"/>
              <a:gd name="connsiteY5752" fmla="*/ 1309210 h 4557807"/>
              <a:gd name="connsiteX5753" fmla="*/ 9967722 w 11831868"/>
              <a:gd name="connsiteY5753" fmla="*/ 1309021 h 4557807"/>
              <a:gd name="connsiteX5754" fmla="*/ 10220896 w 11831868"/>
              <a:gd name="connsiteY5754" fmla="*/ 1928527 h 4557807"/>
              <a:gd name="connsiteX5755" fmla="*/ 10220896 w 11831868"/>
              <a:gd name="connsiteY5755" fmla="*/ 1948053 h 4557807"/>
              <a:gd name="connsiteX5756" fmla="*/ 10203084 w 11831868"/>
              <a:gd name="connsiteY5756" fmla="*/ 1939957 h 4557807"/>
              <a:gd name="connsiteX5757" fmla="*/ 10203084 w 11831868"/>
              <a:gd name="connsiteY5757" fmla="*/ 1919954 h 4557807"/>
              <a:gd name="connsiteX5758" fmla="*/ 10220991 w 11831868"/>
              <a:gd name="connsiteY5758" fmla="*/ 1928622 h 4557807"/>
              <a:gd name="connsiteX5759" fmla="*/ 10155269 w 11831868"/>
              <a:gd name="connsiteY5759" fmla="*/ 1000887 h 4557807"/>
              <a:gd name="connsiteX5760" fmla="*/ 10145308 w 11831868"/>
              <a:gd name="connsiteY5760" fmla="*/ 998522 h 4557807"/>
              <a:gd name="connsiteX5761" fmla="*/ 10144505 w 11831868"/>
              <a:gd name="connsiteY5761" fmla="*/ 996696 h 4557807"/>
              <a:gd name="connsiteX5762" fmla="*/ 10147839 w 11831868"/>
              <a:gd name="connsiteY5762" fmla="*/ 983551 h 4557807"/>
              <a:gd name="connsiteX5763" fmla="*/ 10158160 w 11831868"/>
              <a:gd name="connsiteY5763" fmla="*/ 986648 h 4557807"/>
              <a:gd name="connsiteX5764" fmla="*/ 10158793 w 11831868"/>
              <a:gd name="connsiteY5764" fmla="*/ 988219 h 4557807"/>
              <a:gd name="connsiteX5765" fmla="*/ 10155364 w 11831868"/>
              <a:gd name="connsiteY5765" fmla="*/ 1000982 h 4557807"/>
              <a:gd name="connsiteX5766" fmla="*/ 10159556 w 11831868"/>
              <a:gd name="connsiteY5766" fmla="*/ 598551 h 4557807"/>
              <a:gd name="connsiteX5767" fmla="*/ 10163175 w 11831868"/>
              <a:gd name="connsiteY5767" fmla="*/ 589026 h 4557807"/>
              <a:gd name="connsiteX5768" fmla="*/ 10169977 w 11831868"/>
              <a:gd name="connsiteY5768" fmla="*/ 589993 h 4557807"/>
              <a:gd name="connsiteX5769" fmla="*/ 10170796 w 11831868"/>
              <a:gd name="connsiteY5769" fmla="*/ 591693 h 4557807"/>
              <a:gd name="connsiteX5770" fmla="*/ 10167462 w 11831868"/>
              <a:gd name="connsiteY5770" fmla="*/ 601218 h 4557807"/>
              <a:gd name="connsiteX5771" fmla="*/ 10160202 w 11831868"/>
              <a:gd name="connsiteY5771" fmla="*/ 599739 h 4557807"/>
              <a:gd name="connsiteX5772" fmla="*/ 10159651 w 11831868"/>
              <a:gd name="connsiteY5772" fmla="*/ 598646 h 4557807"/>
              <a:gd name="connsiteX5773" fmla="*/ 10043922 w 11831868"/>
              <a:gd name="connsiteY5773" fmla="*/ 1672304 h 4557807"/>
              <a:gd name="connsiteX5774" fmla="*/ 10024872 w 11831868"/>
              <a:gd name="connsiteY5774" fmla="*/ 1665542 h 4557807"/>
              <a:gd name="connsiteX5775" fmla="*/ 10026391 w 11831868"/>
              <a:gd name="connsiteY5775" fmla="*/ 1645258 h 4557807"/>
              <a:gd name="connsiteX5776" fmla="*/ 10026396 w 11831868"/>
              <a:gd name="connsiteY5776" fmla="*/ 1645253 h 4557807"/>
              <a:gd name="connsiteX5777" fmla="*/ 10044867 w 11831868"/>
              <a:gd name="connsiteY5777" fmla="*/ 1650718 h 4557807"/>
              <a:gd name="connsiteX5778" fmla="*/ 10045446 w 11831868"/>
              <a:gd name="connsiteY5778" fmla="*/ 1651921 h 4557807"/>
              <a:gd name="connsiteX5779" fmla="*/ 10043922 w 11831868"/>
              <a:gd name="connsiteY5779" fmla="*/ 1672304 h 4557807"/>
              <a:gd name="connsiteX5780" fmla="*/ 10146316 w 11831868"/>
              <a:gd name="connsiteY5780" fmla="*/ 1602486 h 4557807"/>
              <a:gd name="connsiteX5781" fmla="*/ 10130124 w 11831868"/>
              <a:gd name="connsiteY5781" fmla="*/ 1595723 h 4557807"/>
              <a:gd name="connsiteX5782" fmla="*/ 10132219 w 11831868"/>
              <a:gd name="connsiteY5782" fmla="*/ 1577435 h 4557807"/>
              <a:gd name="connsiteX5783" fmla="*/ 10148411 w 11831868"/>
              <a:gd name="connsiteY5783" fmla="*/ 1584198 h 4557807"/>
              <a:gd name="connsiteX5784" fmla="*/ 10146030 w 11831868"/>
              <a:gd name="connsiteY5784" fmla="*/ 1602486 h 4557807"/>
              <a:gd name="connsiteX5785" fmla="*/ 10161937 w 11831868"/>
              <a:gd name="connsiteY5785" fmla="*/ 1378363 h 4557807"/>
              <a:gd name="connsiteX5786" fmla="*/ 10164984 w 11831868"/>
              <a:gd name="connsiteY5786" fmla="*/ 1361980 h 4557807"/>
              <a:gd name="connsiteX5787" fmla="*/ 10178701 w 11831868"/>
              <a:gd name="connsiteY5787" fmla="*/ 1367695 h 4557807"/>
              <a:gd name="connsiteX5788" fmla="*/ 10175653 w 11831868"/>
              <a:gd name="connsiteY5788" fmla="*/ 1383983 h 4557807"/>
              <a:gd name="connsiteX5789" fmla="*/ 10161651 w 11831868"/>
              <a:gd name="connsiteY5789" fmla="*/ 1378363 h 4557807"/>
              <a:gd name="connsiteX5790" fmla="*/ 9931051 w 11831868"/>
              <a:gd name="connsiteY5790" fmla="*/ 2086927 h 4557807"/>
              <a:gd name="connsiteX5791" fmla="*/ 9959626 w 11831868"/>
              <a:gd name="connsiteY5791" fmla="*/ 2095881 h 4557807"/>
              <a:gd name="connsiteX5792" fmla="*/ 9962769 w 11831868"/>
              <a:gd name="connsiteY5792" fmla="*/ 2120646 h 4557807"/>
              <a:gd name="connsiteX5793" fmla="*/ 9934194 w 11831868"/>
              <a:gd name="connsiteY5793" fmla="*/ 2111693 h 4557807"/>
              <a:gd name="connsiteX5794" fmla="*/ 9930765 w 11831868"/>
              <a:gd name="connsiteY5794" fmla="*/ 2086927 h 4557807"/>
              <a:gd name="connsiteX5795" fmla="*/ 10048971 w 11831868"/>
              <a:gd name="connsiteY5795" fmla="*/ 1452658 h 4557807"/>
              <a:gd name="connsiteX5796" fmla="*/ 10051542 w 11831868"/>
              <a:gd name="connsiteY5796" fmla="*/ 1434275 h 4557807"/>
              <a:gd name="connsiteX5797" fmla="*/ 10066843 w 11831868"/>
              <a:gd name="connsiteY5797" fmla="*/ 1438054 h 4557807"/>
              <a:gd name="connsiteX5798" fmla="*/ 10067735 w 11831868"/>
              <a:gd name="connsiteY5798" fmla="*/ 1439894 h 4557807"/>
              <a:gd name="connsiteX5799" fmla="*/ 10065258 w 11831868"/>
              <a:gd name="connsiteY5799" fmla="*/ 1458277 h 4557807"/>
              <a:gd name="connsiteX5800" fmla="*/ 10048847 w 11831868"/>
              <a:gd name="connsiteY5800" fmla="*/ 1452988 h 4557807"/>
              <a:gd name="connsiteX5801" fmla="*/ 10048685 w 11831868"/>
              <a:gd name="connsiteY5801" fmla="*/ 1452658 h 4557807"/>
              <a:gd name="connsiteX5802" fmla="*/ 10079831 w 11831868"/>
              <a:gd name="connsiteY5802" fmla="*/ 843058 h 4557807"/>
              <a:gd name="connsiteX5803" fmla="*/ 10083260 w 11831868"/>
              <a:gd name="connsiteY5803" fmla="*/ 830961 h 4557807"/>
              <a:gd name="connsiteX5804" fmla="*/ 10092566 w 11831868"/>
              <a:gd name="connsiteY5804" fmla="*/ 832487 h 4557807"/>
              <a:gd name="connsiteX5805" fmla="*/ 10093453 w 11831868"/>
              <a:gd name="connsiteY5805" fmla="*/ 834200 h 4557807"/>
              <a:gd name="connsiteX5806" fmla="*/ 10089738 w 11831868"/>
              <a:gd name="connsiteY5806" fmla="*/ 846392 h 4557807"/>
              <a:gd name="connsiteX5807" fmla="*/ 10080372 w 11831868"/>
              <a:gd name="connsiteY5807" fmla="*/ 844452 h 4557807"/>
              <a:gd name="connsiteX5808" fmla="*/ 10079545 w 11831868"/>
              <a:gd name="connsiteY5808" fmla="*/ 842677 h 4557807"/>
              <a:gd name="connsiteX5809" fmla="*/ 10088784 w 11831868"/>
              <a:gd name="connsiteY5809" fmla="*/ 1229582 h 4557807"/>
              <a:gd name="connsiteX5810" fmla="*/ 10092023 w 11831868"/>
              <a:gd name="connsiteY5810" fmla="*/ 1213771 h 4557807"/>
              <a:gd name="connsiteX5811" fmla="*/ 10104979 w 11831868"/>
              <a:gd name="connsiteY5811" fmla="*/ 1217458 h 4557807"/>
              <a:gd name="connsiteX5812" fmla="*/ 10105453 w 11831868"/>
              <a:gd name="connsiteY5812" fmla="*/ 1218438 h 4557807"/>
              <a:gd name="connsiteX5813" fmla="*/ 10102120 w 11831868"/>
              <a:gd name="connsiteY5813" fmla="*/ 1234250 h 4557807"/>
              <a:gd name="connsiteX5814" fmla="*/ 10089148 w 11831868"/>
              <a:gd name="connsiteY5814" fmla="*/ 1230616 h 4557807"/>
              <a:gd name="connsiteX5815" fmla="*/ 10088498 w 11831868"/>
              <a:gd name="connsiteY5815" fmla="*/ 1229202 h 4557807"/>
              <a:gd name="connsiteX5816" fmla="*/ 10132505 w 11831868"/>
              <a:gd name="connsiteY5816" fmla="*/ 1810607 h 4557807"/>
              <a:gd name="connsiteX5817" fmla="*/ 10114026 w 11831868"/>
              <a:gd name="connsiteY5817" fmla="*/ 1803273 h 4557807"/>
              <a:gd name="connsiteX5818" fmla="*/ 10114787 w 11831868"/>
              <a:gd name="connsiteY5818" fmla="*/ 1783080 h 4557807"/>
              <a:gd name="connsiteX5819" fmla="*/ 10133362 w 11831868"/>
              <a:gd name="connsiteY5819" fmla="*/ 1790414 h 4557807"/>
              <a:gd name="connsiteX5820" fmla="*/ 10132219 w 11831868"/>
              <a:gd name="connsiteY5820" fmla="*/ 1809941 h 4557807"/>
              <a:gd name="connsiteX5821" fmla="*/ 9756172 w 11831868"/>
              <a:gd name="connsiteY5821" fmla="*/ 2225707 h 4557807"/>
              <a:gd name="connsiteX5822" fmla="*/ 9749790 w 11831868"/>
              <a:gd name="connsiteY5822" fmla="*/ 2198465 h 4557807"/>
              <a:gd name="connsiteX5823" fmla="*/ 9786366 w 11831868"/>
              <a:gd name="connsiteY5823" fmla="*/ 2206752 h 4557807"/>
              <a:gd name="connsiteX5824" fmla="*/ 9792462 w 11831868"/>
              <a:gd name="connsiteY5824" fmla="*/ 2233517 h 4557807"/>
              <a:gd name="connsiteX5825" fmla="*/ 9755886 w 11831868"/>
              <a:gd name="connsiteY5825" fmla="*/ 2225040 h 4557807"/>
              <a:gd name="connsiteX5826" fmla="*/ 9967056 w 11831868"/>
              <a:gd name="connsiteY5826" fmla="*/ 2475262 h 4557807"/>
              <a:gd name="connsiteX5827" fmla="*/ 9932860 w 11831868"/>
              <a:gd name="connsiteY5827" fmla="*/ 2465737 h 4557807"/>
              <a:gd name="connsiteX5828" fmla="*/ 9923335 w 11831868"/>
              <a:gd name="connsiteY5828" fmla="*/ 2443925 h 4557807"/>
              <a:gd name="connsiteX5829" fmla="*/ 9957531 w 11831868"/>
              <a:gd name="connsiteY5829" fmla="*/ 2453450 h 4557807"/>
              <a:gd name="connsiteX5830" fmla="*/ 9966770 w 11831868"/>
              <a:gd name="connsiteY5830" fmla="*/ 2474595 h 4557807"/>
              <a:gd name="connsiteX5831" fmla="*/ 9760363 w 11831868"/>
              <a:gd name="connsiteY5831" fmla="*/ 1255300 h 4557807"/>
              <a:gd name="connsiteX5832" fmla="*/ 9763505 w 11831868"/>
              <a:gd name="connsiteY5832" fmla="*/ 1236250 h 4557807"/>
              <a:gd name="connsiteX5833" fmla="*/ 9780799 w 11831868"/>
              <a:gd name="connsiteY5833" fmla="*/ 1239003 h 4557807"/>
              <a:gd name="connsiteX5834" fmla="*/ 9781697 w 11831868"/>
              <a:gd name="connsiteY5834" fmla="*/ 1240441 h 4557807"/>
              <a:gd name="connsiteX5835" fmla="*/ 9778554 w 11831868"/>
              <a:gd name="connsiteY5835" fmla="*/ 1259491 h 4557807"/>
              <a:gd name="connsiteX5836" fmla="*/ 9760450 w 11831868"/>
              <a:gd name="connsiteY5836" fmla="*/ 1255274 h 4557807"/>
              <a:gd name="connsiteX5837" fmla="*/ 9760075 w 11831868"/>
              <a:gd name="connsiteY5837" fmla="*/ 1254633 h 4557807"/>
              <a:gd name="connsiteX5838" fmla="*/ 9840468 w 11831868"/>
              <a:gd name="connsiteY5838" fmla="*/ 2143601 h 4557807"/>
              <a:gd name="connsiteX5839" fmla="*/ 9872758 w 11831868"/>
              <a:gd name="connsiteY5839" fmla="*/ 2151698 h 4557807"/>
              <a:gd name="connsiteX5840" fmla="*/ 9877330 w 11831868"/>
              <a:gd name="connsiteY5840" fmla="*/ 2177701 h 4557807"/>
              <a:gd name="connsiteX5841" fmla="*/ 9845040 w 11831868"/>
              <a:gd name="connsiteY5841" fmla="*/ 2169605 h 4557807"/>
              <a:gd name="connsiteX5842" fmla="*/ 9840182 w 11831868"/>
              <a:gd name="connsiteY5842" fmla="*/ 2142935 h 4557807"/>
              <a:gd name="connsiteX5843" fmla="*/ 9857612 w 11831868"/>
              <a:gd name="connsiteY5843" fmla="*/ 2503932 h 4557807"/>
              <a:gd name="connsiteX5844" fmla="*/ 9846374 w 11831868"/>
              <a:gd name="connsiteY5844" fmla="*/ 2482025 h 4557807"/>
              <a:gd name="connsiteX5845" fmla="*/ 9884474 w 11831868"/>
              <a:gd name="connsiteY5845" fmla="*/ 2490597 h 4557807"/>
              <a:gd name="connsiteX5846" fmla="*/ 9895903 w 11831868"/>
              <a:gd name="connsiteY5846" fmla="*/ 2512981 h 4557807"/>
              <a:gd name="connsiteX5847" fmla="*/ 9857328 w 11831868"/>
              <a:gd name="connsiteY5847" fmla="*/ 2503265 h 4557807"/>
              <a:gd name="connsiteX5848" fmla="*/ 9899047 w 11831868"/>
              <a:gd name="connsiteY5848" fmla="*/ 2651760 h 4557807"/>
              <a:gd name="connsiteX5849" fmla="*/ 9859232 w 11831868"/>
              <a:gd name="connsiteY5849" fmla="*/ 2643664 h 4557807"/>
              <a:gd name="connsiteX5850" fmla="*/ 9844374 w 11831868"/>
              <a:gd name="connsiteY5850" fmla="*/ 2625852 h 4557807"/>
              <a:gd name="connsiteX5851" fmla="*/ 9883997 w 11831868"/>
              <a:gd name="connsiteY5851" fmla="*/ 2634044 h 4557807"/>
              <a:gd name="connsiteX5852" fmla="*/ 9898761 w 11831868"/>
              <a:gd name="connsiteY5852" fmla="*/ 2651093 h 4557807"/>
              <a:gd name="connsiteX5853" fmla="*/ 10224897 w 11831868"/>
              <a:gd name="connsiteY5853" fmla="*/ 1142238 h 4557807"/>
              <a:gd name="connsiteX5854" fmla="*/ 10221563 w 11831868"/>
              <a:gd name="connsiteY5854" fmla="*/ 1156526 h 4557807"/>
              <a:gd name="connsiteX5855" fmla="*/ 10210654 w 11831868"/>
              <a:gd name="connsiteY5855" fmla="*/ 1153051 h 4557807"/>
              <a:gd name="connsiteX5856" fmla="*/ 10210039 w 11831868"/>
              <a:gd name="connsiteY5856" fmla="*/ 1151477 h 4557807"/>
              <a:gd name="connsiteX5857" fmla="*/ 10213467 w 11831868"/>
              <a:gd name="connsiteY5857" fmla="*/ 1137666 h 4557807"/>
              <a:gd name="connsiteX5858" fmla="*/ 10224316 w 11831868"/>
              <a:gd name="connsiteY5858" fmla="*/ 1140881 h 4557807"/>
              <a:gd name="connsiteX5859" fmla="*/ 10224897 w 11831868"/>
              <a:gd name="connsiteY5859" fmla="*/ 1142238 h 4557807"/>
              <a:gd name="connsiteX5860" fmla="*/ 9726740 w 11831868"/>
              <a:gd name="connsiteY5860" fmla="*/ 880586 h 4557807"/>
              <a:gd name="connsiteX5861" fmla="*/ 9730645 w 11831868"/>
              <a:gd name="connsiteY5861" fmla="*/ 864489 h 4557807"/>
              <a:gd name="connsiteX5862" fmla="*/ 9744741 w 11831868"/>
              <a:gd name="connsiteY5862" fmla="*/ 866765 h 4557807"/>
              <a:gd name="connsiteX5863" fmla="*/ 9745409 w 11831868"/>
              <a:gd name="connsiteY5863" fmla="*/ 867822 h 4557807"/>
              <a:gd name="connsiteX5864" fmla="*/ 9741218 w 11831868"/>
              <a:gd name="connsiteY5864" fmla="*/ 883348 h 4557807"/>
              <a:gd name="connsiteX5865" fmla="*/ 9727781 w 11831868"/>
              <a:gd name="connsiteY5865" fmla="*/ 882390 h 4557807"/>
              <a:gd name="connsiteX5866" fmla="*/ 9726549 w 11831868"/>
              <a:gd name="connsiteY5866" fmla="*/ 880586 h 4557807"/>
              <a:gd name="connsiteX5867" fmla="*/ 9740456 w 11831868"/>
              <a:gd name="connsiteY5867" fmla="*/ 1665256 h 4557807"/>
              <a:gd name="connsiteX5868" fmla="*/ 9740171 w 11831868"/>
              <a:gd name="connsiteY5868" fmla="*/ 1690174 h 4557807"/>
              <a:gd name="connsiteX5869" fmla="*/ 9739407 w 11831868"/>
              <a:gd name="connsiteY5869" fmla="*/ 1690878 h 4557807"/>
              <a:gd name="connsiteX5870" fmla="*/ 9712356 w 11831868"/>
              <a:gd name="connsiteY5870" fmla="*/ 1684877 h 4557807"/>
              <a:gd name="connsiteX5871" fmla="*/ 9711454 w 11831868"/>
              <a:gd name="connsiteY5871" fmla="*/ 1661052 h 4557807"/>
              <a:gd name="connsiteX5872" fmla="*/ 9713404 w 11831868"/>
              <a:gd name="connsiteY5872" fmla="*/ 1659255 h 4557807"/>
              <a:gd name="connsiteX5873" fmla="*/ 9740264 w 11831868"/>
              <a:gd name="connsiteY5873" fmla="*/ 1665256 h 4557807"/>
              <a:gd name="connsiteX5874" fmla="*/ 9761125 w 11831868"/>
              <a:gd name="connsiteY5874" fmla="*/ 2068164 h 4557807"/>
              <a:gd name="connsiteX5875" fmla="*/ 9725977 w 11831868"/>
              <a:gd name="connsiteY5875" fmla="*/ 2060639 h 4557807"/>
              <a:gd name="connsiteX5876" fmla="*/ 9722453 w 11831868"/>
              <a:gd name="connsiteY5876" fmla="*/ 2032064 h 4557807"/>
              <a:gd name="connsiteX5877" fmla="*/ 9757600 w 11831868"/>
              <a:gd name="connsiteY5877" fmla="*/ 2039589 h 4557807"/>
              <a:gd name="connsiteX5878" fmla="*/ 9760935 w 11831868"/>
              <a:gd name="connsiteY5878" fmla="*/ 2068164 h 4557807"/>
              <a:gd name="connsiteX5879" fmla="*/ 9728549 w 11831868"/>
              <a:gd name="connsiteY5879" fmla="*/ 1475804 h 4557807"/>
              <a:gd name="connsiteX5880" fmla="*/ 9730457 w 11831868"/>
              <a:gd name="connsiteY5880" fmla="*/ 1454065 h 4557807"/>
              <a:gd name="connsiteX5881" fmla="*/ 9731026 w 11831868"/>
              <a:gd name="connsiteY5881" fmla="*/ 1453611 h 4557807"/>
              <a:gd name="connsiteX5882" fmla="*/ 9752755 w 11831868"/>
              <a:gd name="connsiteY5882" fmla="*/ 1457597 h 4557807"/>
              <a:gd name="connsiteX5883" fmla="*/ 9753314 w 11831868"/>
              <a:gd name="connsiteY5883" fmla="*/ 1458468 h 4557807"/>
              <a:gd name="connsiteX5884" fmla="*/ 9750933 w 11831868"/>
              <a:gd name="connsiteY5884" fmla="*/ 1480662 h 4557807"/>
              <a:gd name="connsiteX5885" fmla="*/ 9728359 w 11831868"/>
              <a:gd name="connsiteY5885" fmla="*/ 1475804 h 4557807"/>
              <a:gd name="connsiteX5886" fmla="*/ 9837419 w 11831868"/>
              <a:gd name="connsiteY5886" fmla="*/ 2380679 h 4557807"/>
              <a:gd name="connsiteX5887" fmla="*/ 9799319 w 11831868"/>
              <a:gd name="connsiteY5887" fmla="*/ 2372106 h 4557807"/>
              <a:gd name="connsiteX5888" fmla="*/ 9790843 w 11831868"/>
              <a:gd name="connsiteY5888" fmla="*/ 2347436 h 4557807"/>
              <a:gd name="connsiteX5889" fmla="*/ 9828276 w 11831868"/>
              <a:gd name="connsiteY5889" fmla="*/ 2356009 h 4557807"/>
              <a:gd name="connsiteX5890" fmla="*/ 9837230 w 11831868"/>
              <a:gd name="connsiteY5890" fmla="*/ 2381060 h 4557807"/>
              <a:gd name="connsiteX5891" fmla="*/ 9887236 w 11831868"/>
              <a:gd name="connsiteY5891" fmla="*/ 1165479 h 4557807"/>
              <a:gd name="connsiteX5892" fmla="*/ 9890760 w 11831868"/>
              <a:gd name="connsiteY5892" fmla="*/ 1148525 h 4557807"/>
              <a:gd name="connsiteX5893" fmla="*/ 9905623 w 11831868"/>
              <a:gd name="connsiteY5893" fmla="*/ 1151807 h 4557807"/>
              <a:gd name="connsiteX5894" fmla="*/ 9906191 w 11831868"/>
              <a:gd name="connsiteY5894" fmla="*/ 1152811 h 4557807"/>
              <a:gd name="connsiteX5895" fmla="*/ 9902667 w 11831868"/>
              <a:gd name="connsiteY5895" fmla="*/ 1169765 h 4557807"/>
              <a:gd name="connsiteX5896" fmla="*/ 9888134 w 11831868"/>
              <a:gd name="connsiteY5896" fmla="*/ 1167673 h 4557807"/>
              <a:gd name="connsiteX5897" fmla="*/ 9887046 w 11831868"/>
              <a:gd name="connsiteY5897" fmla="*/ 1165860 h 4557807"/>
              <a:gd name="connsiteX5898" fmla="*/ 9915811 w 11831868"/>
              <a:gd name="connsiteY5898" fmla="*/ 2333911 h 4557807"/>
              <a:gd name="connsiteX5899" fmla="*/ 9882569 w 11831868"/>
              <a:gd name="connsiteY5899" fmla="*/ 2324957 h 4557807"/>
              <a:gd name="connsiteX5900" fmla="*/ 9875330 w 11831868"/>
              <a:gd name="connsiteY5900" fmla="*/ 2300574 h 4557807"/>
              <a:gd name="connsiteX5901" fmla="*/ 9908763 w 11831868"/>
              <a:gd name="connsiteY5901" fmla="*/ 2309527 h 4557807"/>
              <a:gd name="connsiteX5902" fmla="*/ 9915144 w 11831868"/>
              <a:gd name="connsiteY5902" fmla="*/ 2334292 h 4557807"/>
              <a:gd name="connsiteX5903" fmla="*/ 9870663 w 11831868"/>
              <a:gd name="connsiteY5903" fmla="*/ 782384 h 4557807"/>
              <a:gd name="connsiteX5904" fmla="*/ 9874282 w 11831868"/>
              <a:gd name="connsiteY5904" fmla="*/ 768668 h 4557807"/>
              <a:gd name="connsiteX5905" fmla="*/ 9885140 w 11831868"/>
              <a:gd name="connsiteY5905" fmla="*/ 769747 h 4557807"/>
              <a:gd name="connsiteX5906" fmla="*/ 9886189 w 11831868"/>
              <a:gd name="connsiteY5906" fmla="*/ 771430 h 4557807"/>
              <a:gd name="connsiteX5907" fmla="*/ 9882569 w 11831868"/>
              <a:gd name="connsiteY5907" fmla="*/ 785241 h 4557807"/>
              <a:gd name="connsiteX5908" fmla="*/ 9871023 w 11831868"/>
              <a:gd name="connsiteY5908" fmla="*/ 784296 h 4557807"/>
              <a:gd name="connsiteX5909" fmla="*/ 9869997 w 11831868"/>
              <a:gd name="connsiteY5909" fmla="*/ 782765 h 4557807"/>
              <a:gd name="connsiteX5910" fmla="*/ 9944766 w 11831868"/>
              <a:gd name="connsiteY5910" fmla="*/ 1914335 h 4557807"/>
              <a:gd name="connsiteX5911" fmla="*/ 9945909 w 11831868"/>
              <a:gd name="connsiteY5911" fmla="*/ 1939004 h 4557807"/>
              <a:gd name="connsiteX5912" fmla="*/ 9919906 w 11831868"/>
              <a:gd name="connsiteY5912" fmla="*/ 1931099 h 4557807"/>
              <a:gd name="connsiteX5913" fmla="*/ 9918859 w 11831868"/>
              <a:gd name="connsiteY5913" fmla="*/ 1906429 h 4557807"/>
              <a:gd name="connsiteX5914" fmla="*/ 9944100 w 11831868"/>
              <a:gd name="connsiteY5914" fmla="*/ 1914716 h 4557807"/>
              <a:gd name="connsiteX5915" fmla="*/ 9853422 w 11831868"/>
              <a:gd name="connsiteY5915" fmla="*/ 2003489 h 4557807"/>
              <a:gd name="connsiteX5916" fmla="*/ 9823038 w 11831868"/>
              <a:gd name="connsiteY5916" fmla="*/ 1995964 h 4557807"/>
              <a:gd name="connsiteX5917" fmla="*/ 9820751 w 11831868"/>
              <a:gd name="connsiteY5917" fmla="*/ 1968913 h 4557807"/>
              <a:gd name="connsiteX5918" fmla="*/ 9851327 w 11831868"/>
              <a:gd name="connsiteY5918" fmla="*/ 1976818 h 4557807"/>
              <a:gd name="connsiteX5919" fmla="*/ 9852756 w 11831868"/>
              <a:gd name="connsiteY5919" fmla="*/ 2003870 h 4557807"/>
              <a:gd name="connsiteX5920" fmla="*/ 9807512 w 11831868"/>
              <a:gd name="connsiteY5920" fmla="*/ 1022414 h 4557807"/>
              <a:gd name="connsiteX5921" fmla="*/ 9811322 w 11831868"/>
              <a:gd name="connsiteY5921" fmla="*/ 1005935 h 4557807"/>
              <a:gd name="connsiteX5922" fmla="*/ 9824738 w 11831868"/>
              <a:gd name="connsiteY5922" fmla="*/ 1007154 h 4557807"/>
              <a:gd name="connsiteX5923" fmla="*/ 9826277 w 11831868"/>
              <a:gd name="connsiteY5923" fmla="*/ 1009745 h 4557807"/>
              <a:gd name="connsiteX5924" fmla="*/ 9822658 w 11831868"/>
              <a:gd name="connsiteY5924" fmla="*/ 1026224 h 4557807"/>
              <a:gd name="connsiteX5925" fmla="*/ 9807453 w 11831868"/>
              <a:gd name="connsiteY5925" fmla="*/ 1024072 h 4557807"/>
              <a:gd name="connsiteX5926" fmla="*/ 9806846 w 11831868"/>
              <a:gd name="connsiteY5926" fmla="*/ 1023176 h 4557807"/>
              <a:gd name="connsiteX5927" fmla="*/ 9816084 w 11831868"/>
              <a:gd name="connsiteY5927" fmla="*/ 1807178 h 4557807"/>
              <a:gd name="connsiteX5928" fmla="*/ 9814684 w 11831868"/>
              <a:gd name="connsiteY5928" fmla="*/ 1783242 h 4557807"/>
              <a:gd name="connsiteX5929" fmla="*/ 9816084 w 11831868"/>
              <a:gd name="connsiteY5929" fmla="*/ 1781842 h 4557807"/>
              <a:gd name="connsiteX5930" fmla="*/ 9842849 w 11831868"/>
              <a:gd name="connsiteY5930" fmla="*/ 1788985 h 4557807"/>
              <a:gd name="connsiteX5931" fmla="*/ 9842849 w 11831868"/>
              <a:gd name="connsiteY5931" fmla="*/ 1814322 h 4557807"/>
              <a:gd name="connsiteX5932" fmla="*/ 9815322 w 11831868"/>
              <a:gd name="connsiteY5932" fmla="*/ 1807940 h 4557807"/>
              <a:gd name="connsiteX5933" fmla="*/ 9867328 w 11831868"/>
              <a:gd name="connsiteY5933" fmla="*/ 1395698 h 4557807"/>
              <a:gd name="connsiteX5934" fmla="*/ 9848697 w 11831868"/>
              <a:gd name="connsiteY5934" fmla="*/ 1391370 h 4557807"/>
              <a:gd name="connsiteX5935" fmla="*/ 9848278 w 11831868"/>
              <a:gd name="connsiteY5935" fmla="*/ 1390650 h 4557807"/>
              <a:gd name="connsiteX5936" fmla="*/ 9850945 w 11831868"/>
              <a:gd name="connsiteY5936" fmla="*/ 1370553 h 4557807"/>
              <a:gd name="connsiteX5937" fmla="*/ 9869854 w 11831868"/>
              <a:gd name="connsiteY5937" fmla="*/ 1375449 h 4557807"/>
              <a:gd name="connsiteX5938" fmla="*/ 9869995 w 11831868"/>
              <a:gd name="connsiteY5938" fmla="*/ 1375696 h 4557807"/>
              <a:gd name="connsiteX5939" fmla="*/ 9866662 w 11831868"/>
              <a:gd name="connsiteY5939" fmla="*/ 1396460 h 4557807"/>
              <a:gd name="connsiteX5940" fmla="*/ 9846850 w 11831868"/>
              <a:gd name="connsiteY5940" fmla="*/ 1612011 h 4557807"/>
              <a:gd name="connsiteX5941" fmla="*/ 9823704 w 11831868"/>
              <a:gd name="connsiteY5941" fmla="*/ 1605725 h 4557807"/>
              <a:gd name="connsiteX5942" fmla="*/ 9825084 w 11831868"/>
              <a:gd name="connsiteY5942" fmla="*/ 1582867 h 4557807"/>
              <a:gd name="connsiteX5943" fmla="*/ 9825418 w 11831868"/>
              <a:gd name="connsiteY5943" fmla="*/ 1582579 h 4557807"/>
              <a:gd name="connsiteX5944" fmla="*/ 9848469 w 11831868"/>
              <a:gd name="connsiteY5944" fmla="*/ 1588961 h 4557807"/>
              <a:gd name="connsiteX5945" fmla="*/ 9846849 w 11831868"/>
              <a:gd name="connsiteY5945" fmla="*/ 1612011 h 4557807"/>
              <a:gd name="connsiteX5946" fmla="*/ 10455592 w 11831868"/>
              <a:gd name="connsiteY5946" fmla="*/ 1005173 h 4557807"/>
              <a:gd name="connsiteX5947" fmla="*/ 10458640 w 11831868"/>
              <a:gd name="connsiteY5947" fmla="*/ 994791 h 4557807"/>
              <a:gd name="connsiteX5948" fmla="*/ 10465710 w 11831868"/>
              <a:gd name="connsiteY5948" fmla="*/ 997783 h 4557807"/>
              <a:gd name="connsiteX5949" fmla="*/ 10466068 w 11831868"/>
              <a:gd name="connsiteY5949" fmla="*/ 999173 h 4557807"/>
              <a:gd name="connsiteX5950" fmla="*/ 10463210 w 11831868"/>
              <a:gd name="connsiteY5950" fmla="*/ 1009459 h 4557807"/>
              <a:gd name="connsiteX5951" fmla="*/ 10455879 w 11831868"/>
              <a:gd name="connsiteY5951" fmla="*/ 1006389 h 4557807"/>
              <a:gd name="connsiteX5952" fmla="*/ 10455590 w 11831868"/>
              <a:gd name="connsiteY5952" fmla="*/ 1005459 h 4557807"/>
              <a:gd name="connsiteX5953" fmla="*/ 10627710 w 11831868"/>
              <a:gd name="connsiteY5953" fmla="*/ 1109948 h 4557807"/>
              <a:gd name="connsiteX5954" fmla="*/ 10621423 w 11831868"/>
              <a:gd name="connsiteY5954" fmla="*/ 1105948 h 4557807"/>
              <a:gd name="connsiteX5955" fmla="*/ 10624376 w 11831868"/>
              <a:gd name="connsiteY5955" fmla="*/ 1096423 h 4557807"/>
              <a:gd name="connsiteX5956" fmla="*/ 10630852 w 11831868"/>
              <a:gd name="connsiteY5956" fmla="*/ 1100900 h 4557807"/>
              <a:gd name="connsiteX5957" fmla="*/ 10627710 w 11831868"/>
              <a:gd name="connsiteY5957" fmla="*/ 1110329 h 4557807"/>
              <a:gd name="connsiteX5958" fmla="*/ 10606849 w 11831868"/>
              <a:gd name="connsiteY5958" fmla="*/ 2081498 h 4557807"/>
              <a:gd name="connsiteX5959" fmla="*/ 10607326 w 11831868"/>
              <a:gd name="connsiteY5959" fmla="*/ 2065687 h 4557807"/>
              <a:gd name="connsiteX5960" fmla="*/ 10618565 w 11831868"/>
              <a:gd name="connsiteY5960" fmla="*/ 2074545 h 4557807"/>
              <a:gd name="connsiteX5961" fmla="*/ 10617899 w 11831868"/>
              <a:gd name="connsiteY5961" fmla="*/ 2090452 h 4557807"/>
              <a:gd name="connsiteX5962" fmla="*/ 10606849 w 11831868"/>
              <a:gd name="connsiteY5962" fmla="*/ 2082260 h 4557807"/>
              <a:gd name="connsiteX5963" fmla="*/ 10605706 w 11831868"/>
              <a:gd name="connsiteY5963" fmla="*/ 1497997 h 4557807"/>
              <a:gd name="connsiteX5964" fmla="*/ 10608564 w 11831868"/>
              <a:gd name="connsiteY5964" fmla="*/ 1485900 h 4557807"/>
              <a:gd name="connsiteX5965" fmla="*/ 10616756 w 11831868"/>
              <a:gd name="connsiteY5965" fmla="*/ 1491806 h 4557807"/>
              <a:gd name="connsiteX5966" fmla="*/ 10614088 w 11831868"/>
              <a:gd name="connsiteY5966" fmla="*/ 1504283 h 4557807"/>
              <a:gd name="connsiteX5967" fmla="*/ 10605897 w 11831868"/>
              <a:gd name="connsiteY5967" fmla="*/ 1498759 h 4557807"/>
              <a:gd name="connsiteX5968" fmla="*/ 10681906 w 11831868"/>
              <a:gd name="connsiteY5968" fmla="*/ 2036921 h 4557807"/>
              <a:gd name="connsiteX5969" fmla="*/ 10683049 w 11831868"/>
              <a:gd name="connsiteY5969" fmla="*/ 2022062 h 4557807"/>
              <a:gd name="connsiteX5970" fmla="*/ 10692574 w 11831868"/>
              <a:gd name="connsiteY5970" fmla="*/ 2030825 h 4557807"/>
              <a:gd name="connsiteX5971" fmla="*/ 10691622 w 11831868"/>
              <a:gd name="connsiteY5971" fmla="*/ 2045684 h 4557807"/>
              <a:gd name="connsiteX5972" fmla="*/ 10682097 w 11831868"/>
              <a:gd name="connsiteY5972" fmla="*/ 2037683 h 4557807"/>
              <a:gd name="connsiteX5973" fmla="*/ 10674287 w 11831868"/>
              <a:gd name="connsiteY5973" fmla="*/ 703898 h 4557807"/>
              <a:gd name="connsiteX5974" fmla="*/ 10670000 w 11831868"/>
              <a:gd name="connsiteY5974" fmla="*/ 701135 h 4557807"/>
              <a:gd name="connsiteX5975" fmla="*/ 10672667 w 11831868"/>
              <a:gd name="connsiteY5975" fmla="*/ 695134 h 4557807"/>
              <a:gd name="connsiteX5976" fmla="*/ 10677239 w 11831868"/>
              <a:gd name="connsiteY5976" fmla="*/ 697897 h 4557807"/>
              <a:gd name="connsiteX5977" fmla="*/ 10674695 w 11831868"/>
              <a:gd name="connsiteY5977" fmla="*/ 704568 h 4557807"/>
              <a:gd name="connsiteX5978" fmla="*/ 10674477 w 11831868"/>
              <a:gd name="connsiteY5978" fmla="*/ 704659 h 4557807"/>
              <a:gd name="connsiteX5979" fmla="*/ 10623232 w 11831868"/>
              <a:gd name="connsiteY5979" fmla="*/ 1876616 h 4557807"/>
              <a:gd name="connsiteX5980" fmla="*/ 10624947 w 11831868"/>
              <a:gd name="connsiteY5980" fmla="*/ 1862138 h 4557807"/>
              <a:gd name="connsiteX5981" fmla="*/ 10634472 w 11831868"/>
              <a:gd name="connsiteY5981" fmla="*/ 1869758 h 4557807"/>
              <a:gd name="connsiteX5982" fmla="*/ 10632757 w 11831868"/>
              <a:gd name="connsiteY5982" fmla="*/ 1884235 h 4557807"/>
              <a:gd name="connsiteX5983" fmla="*/ 10623423 w 11831868"/>
              <a:gd name="connsiteY5983" fmla="*/ 1877377 h 4557807"/>
              <a:gd name="connsiteX5984" fmla="*/ 10537507 w 11831868"/>
              <a:gd name="connsiteY5984" fmla="*/ 768858 h 4557807"/>
              <a:gd name="connsiteX5985" fmla="*/ 10540270 w 11831868"/>
              <a:gd name="connsiteY5985" fmla="*/ 760667 h 4557807"/>
              <a:gd name="connsiteX5986" fmla="*/ 10545866 w 11831868"/>
              <a:gd name="connsiteY5986" fmla="*/ 762997 h 4557807"/>
              <a:gd name="connsiteX5987" fmla="*/ 10546175 w 11831868"/>
              <a:gd name="connsiteY5987" fmla="*/ 764286 h 4557807"/>
              <a:gd name="connsiteX5988" fmla="*/ 10543222 w 11831868"/>
              <a:gd name="connsiteY5988" fmla="*/ 771906 h 4557807"/>
              <a:gd name="connsiteX5989" fmla="*/ 10537836 w 11831868"/>
              <a:gd name="connsiteY5989" fmla="*/ 770174 h 4557807"/>
              <a:gd name="connsiteX5990" fmla="*/ 10537602 w 11831868"/>
              <a:gd name="connsiteY5990" fmla="*/ 769620 h 4557807"/>
              <a:gd name="connsiteX5991" fmla="*/ 10564750 w 11831868"/>
              <a:gd name="connsiteY5991" fmla="*/ 1716215 h 4557807"/>
              <a:gd name="connsiteX5992" fmla="*/ 10566845 w 11831868"/>
              <a:gd name="connsiteY5992" fmla="*/ 1701641 h 4557807"/>
              <a:gd name="connsiteX5993" fmla="*/ 10576370 w 11831868"/>
              <a:gd name="connsiteY5993" fmla="*/ 1709261 h 4557807"/>
              <a:gd name="connsiteX5994" fmla="*/ 10574179 w 11831868"/>
              <a:gd name="connsiteY5994" fmla="*/ 1723263 h 4557807"/>
              <a:gd name="connsiteX5995" fmla="*/ 10564844 w 11831868"/>
              <a:gd name="connsiteY5995" fmla="*/ 1716786 h 4557807"/>
              <a:gd name="connsiteX5996" fmla="*/ 10506361 w 11831868"/>
              <a:gd name="connsiteY5996" fmla="*/ 1555814 h 4557807"/>
              <a:gd name="connsiteX5997" fmla="*/ 10508838 w 11831868"/>
              <a:gd name="connsiteY5997" fmla="*/ 1542193 h 4557807"/>
              <a:gd name="connsiteX5998" fmla="*/ 10518363 w 11831868"/>
              <a:gd name="connsiteY5998" fmla="*/ 1548765 h 4557807"/>
              <a:gd name="connsiteX5999" fmla="*/ 10515886 w 11831868"/>
              <a:gd name="connsiteY5999" fmla="*/ 1562291 h 4557807"/>
              <a:gd name="connsiteX6000" fmla="*/ 10506457 w 11831868"/>
              <a:gd name="connsiteY6000" fmla="*/ 1556576 h 4557807"/>
              <a:gd name="connsiteX6001" fmla="*/ 10540079 w 11831868"/>
              <a:gd name="connsiteY6001" fmla="*/ 1926050 h 4557807"/>
              <a:gd name="connsiteX6002" fmla="*/ 10541317 w 11831868"/>
              <a:gd name="connsiteY6002" fmla="*/ 1910143 h 4557807"/>
              <a:gd name="connsiteX6003" fmla="*/ 10552748 w 11831868"/>
              <a:gd name="connsiteY6003" fmla="*/ 1918430 h 4557807"/>
              <a:gd name="connsiteX6004" fmla="*/ 10551414 w 11831868"/>
              <a:gd name="connsiteY6004" fmla="*/ 1933861 h 4557807"/>
              <a:gd name="connsiteX6005" fmla="*/ 10540174 w 11831868"/>
              <a:gd name="connsiteY6005" fmla="*/ 1926812 h 4557807"/>
              <a:gd name="connsiteX6006" fmla="*/ 10750867 w 11831868"/>
              <a:gd name="connsiteY6006" fmla="*/ 2193036 h 4557807"/>
              <a:gd name="connsiteX6007" fmla="*/ 10750296 w 11831868"/>
              <a:gd name="connsiteY6007" fmla="*/ 2208276 h 4557807"/>
              <a:gd name="connsiteX6008" fmla="*/ 10740771 w 11831868"/>
              <a:gd name="connsiteY6008" fmla="*/ 2198751 h 4557807"/>
              <a:gd name="connsiteX6009" fmla="*/ 10741342 w 11831868"/>
              <a:gd name="connsiteY6009" fmla="*/ 2183511 h 4557807"/>
              <a:gd name="connsiteX6010" fmla="*/ 10750867 w 11831868"/>
              <a:gd name="connsiteY6010" fmla="*/ 2193036 h 4557807"/>
              <a:gd name="connsiteX6011" fmla="*/ 10920222 w 11831868"/>
              <a:gd name="connsiteY6011" fmla="*/ 405098 h 4557807"/>
              <a:gd name="connsiteX6012" fmla="*/ 10922508 w 11831868"/>
              <a:gd name="connsiteY6012" fmla="*/ 400717 h 4557807"/>
              <a:gd name="connsiteX6013" fmla="*/ 10925557 w 11831868"/>
              <a:gd name="connsiteY6013" fmla="*/ 402812 h 4557807"/>
              <a:gd name="connsiteX6014" fmla="*/ 10923366 w 11831868"/>
              <a:gd name="connsiteY6014" fmla="*/ 407575 h 4557807"/>
              <a:gd name="connsiteX6015" fmla="*/ 10920222 w 11831868"/>
              <a:gd name="connsiteY6015" fmla="*/ 405098 h 4557807"/>
              <a:gd name="connsiteX6016" fmla="*/ 11066335 w 11831868"/>
              <a:gd name="connsiteY6016" fmla="*/ 353282 h 4557807"/>
              <a:gd name="connsiteX6017" fmla="*/ 11063859 w 11831868"/>
              <a:gd name="connsiteY6017" fmla="*/ 351092 h 4557807"/>
              <a:gd name="connsiteX6018" fmla="*/ 11066144 w 11831868"/>
              <a:gd name="connsiteY6018" fmla="*/ 347853 h 4557807"/>
              <a:gd name="connsiteX6019" fmla="*/ 11068526 w 11831868"/>
              <a:gd name="connsiteY6019" fmla="*/ 349567 h 4557807"/>
              <a:gd name="connsiteX6020" fmla="*/ 11066526 w 11831868"/>
              <a:gd name="connsiteY6020" fmla="*/ 353282 h 4557807"/>
              <a:gd name="connsiteX6021" fmla="*/ 11454003 w 11831868"/>
              <a:gd name="connsiteY6021" fmla="*/ 773716 h 4557807"/>
              <a:gd name="connsiteX6022" fmla="*/ 11452670 w 11831868"/>
              <a:gd name="connsiteY6022" fmla="*/ 771906 h 4557807"/>
              <a:gd name="connsiteX6023" fmla="*/ 11454289 w 11831868"/>
              <a:gd name="connsiteY6023" fmla="*/ 768763 h 4557807"/>
              <a:gd name="connsiteX6024" fmla="*/ 11455908 w 11831868"/>
              <a:gd name="connsiteY6024" fmla="*/ 771144 h 4557807"/>
              <a:gd name="connsiteX6025" fmla="*/ 11454193 w 11831868"/>
              <a:gd name="connsiteY6025" fmla="*/ 773811 h 4557807"/>
              <a:gd name="connsiteX6026" fmla="*/ 11501628 w 11831868"/>
              <a:gd name="connsiteY6026" fmla="*/ 230791 h 4557807"/>
              <a:gd name="connsiteX6027" fmla="*/ 11500009 w 11831868"/>
              <a:gd name="connsiteY6027" fmla="*/ 228886 h 4557807"/>
              <a:gd name="connsiteX6028" fmla="*/ 11501818 w 11831868"/>
              <a:gd name="connsiteY6028" fmla="*/ 226409 h 4557807"/>
              <a:gd name="connsiteX6029" fmla="*/ 11503326 w 11831868"/>
              <a:gd name="connsiteY6029" fmla="*/ 227541 h 4557807"/>
              <a:gd name="connsiteX6030" fmla="*/ 11503246 w 11831868"/>
              <a:gd name="connsiteY6030" fmla="*/ 228219 h 4557807"/>
              <a:gd name="connsiteX6031" fmla="*/ 11501913 w 11831868"/>
              <a:gd name="connsiteY6031" fmla="*/ 230886 h 4557807"/>
              <a:gd name="connsiteX6032" fmla="*/ 10505028 w 11831868"/>
              <a:gd name="connsiteY6032" fmla="*/ 1170242 h 4557807"/>
              <a:gd name="connsiteX6033" fmla="*/ 10508170 w 11831868"/>
              <a:gd name="connsiteY6033" fmla="*/ 1158716 h 4557807"/>
              <a:gd name="connsiteX6034" fmla="*/ 10516457 w 11831868"/>
              <a:gd name="connsiteY6034" fmla="*/ 1163955 h 4557807"/>
              <a:gd name="connsiteX6035" fmla="*/ 10513028 w 11831868"/>
              <a:gd name="connsiteY6035" fmla="*/ 1175004 h 4557807"/>
              <a:gd name="connsiteX6036" fmla="*/ 10505312 w 11831868"/>
              <a:gd name="connsiteY6036" fmla="*/ 1169956 h 4557807"/>
              <a:gd name="connsiteX6037" fmla="*/ 10805922 w 11831868"/>
              <a:gd name="connsiteY6037" fmla="*/ 1389698 h 4557807"/>
              <a:gd name="connsiteX6038" fmla="*/ 10809065 w 11831868"/>
              <a:gd name="connsiteY6038" fmla="*/ 1380173 h 4557807"/>
              <a:gd name="connsiteX6039" fmla="*/ 10814781 w 11831868"/>
              <a:gd name="connsiteY6039" fmla="*/ 1385411 h 4557807"/>
              <a:gd name="connsiteX6040" fmla="*/ 10811827 w 11831868"/>
              <a:gd name="connsiteY6040" fmla="*/ 1394936 h 4557807"/>
              <a:gd name="connsiteX6041" fmla="*/ 10805922 w 11831868"/>
              <a:gd name="connsiteY6041" fmla="*/ 1389698 h 4557807"/>
              <a:gd name="connsiteX6042" fmla="*/ 10752010 w 11831868"/>
              <a:gd name="connsiteY6042" fmla="*/ 290703 h 4557807"/>
              <a:gd name="connsiteX6043" fmla="*/ 10754677 w 11831868"/>
              <a:gd name="connsiteY6043" fmla="*/ 285845 h 4557807"/>
              <a:gd name="connsiteX6044" fmla="*/ 10757912 w 11831868"/>
              <a:gd name="connsiteY6044" fmla="*/ 286781 h 4557807"/>
              <a:gd name="connsiteX6045" fmla="*/ 10758202 w 11831868"/>
              <a:gd name="connsiteY6045" fmla="*/ 287750 h 4557807"/>
              <a:gd name="connsiteX6046" fmla="*/ 10755820 w 11831868"/>
              <a:gd name="connsiteY6046" fmla="*/ 293180 h 4557807"/>
              <a:gd name="connsiteX6047" fmla="*/ 10752106 w 11831868"/>
              <a:gd name="connsiteY6047" fmla="*/ 290703 h 4557807"/>
              <a:gd name="connsiteX6048" fmla="*/ 10738104 w 11831868"/>
              <a:gd name="connsiteY6048" fmla="*/ 1045750 h 4557807"/>
              <a:gd name="connsiteX6049" fmla="*/ 10740771 w 11831868"/>
              <a:gd name="connsiteY6049" fmla="*/ 1037558 h 4557807"/>
              <a:gd name="connsiteX6050" fmla="*/ 10746009 w 11831868"/>
              <a:gd name="connsiteY6050" fmla="*/ 1041845 h 4557807"/>
              <a:gd name="connsiteX6051" fmla="*/ 10743056 w 11831868"/>
              <a:gd name="connsiteY6051" fmla="*/ 1049560 h 4557807"/>
              <a:gd name="connsiteX6052" fmla="*/ 10738199 w 11831868"/>
              <a:gd name="connsiteY6052" fmla="*/ 1045750 h 4557807"/>
              <a:gd name="connsiteX6053" fmla="*/ 10803922 w 11831868"/>
              <a:gd name="connsiteY6053" fmla="*/ 639699 h 4557807"/>
              <a:gd name="connsiteX6054" fmla="*/ 10806303 w 11831868"/>
              <a:gd name="connsiteY6054" fmla="*/ 634365 h 4557807"/>
              <a:gd name="connsiteX6055" fmla="*/ 10809923 w 11831868"/>
              <a:gd name="connsiteY6055" fmla="*/ 636842 h 4557807"/>
              <a:gd name="connsiteX6056" fmla="*/ 10807446 w 11831868"/>
              <a:gd name="connsiteY6056" fmla="*/ 642271 h 4557807"/>
              <a:gd name="connsiteX6057" fmla="*/ 10804017 w 11831868"/>
              <a:gd name="connsiteY6057" fmla="*/ 639699 h 4557807"/>
              <a:gd name="connsiteX6058" fmla="*/ 10473881 w 11831868"/>
              <a:gd name="connsiteY6058" fmla="*/ 1771364 h 4557807"/>
              <a:gd name="connsiteX6059" fmla="*/ 10475500 w 11831868"/>
              <a:gd name="connsiteY6059" fmla="*/ 1755839 h 4557807"/>
              <a:gd name="connsiteX6060" fmla="*/ 10486930 w 11831868"/>
              <a:gd name="connsiteY6060" fmla="*/ 1763077 h 4557807"/>
              <a:gd name="connsiteX6061" fmla="*/ 10485119 w 11831868"/>
              <a:gd name="connsiteY6061" fmla="*/ 1778699 h 4557807"/>
              <a:gd name="connsiteX6062" fmla="*/ 10473976 w 11831868"/>
              <a:gd name="connsiteY6062" fmla="*/ 1771364 h 4557807"/>
              <a:gd name="connsiteX6063" fmla="*/ 10308431 w 11831868"/>
              <a:gd name="connsiteY6063" fmla="*/ 1891189 h 4557807"/>
              <a:gd name="connsiteX6064" fmla="*/ 10292906 w 11831868"/>
              <a:gd name="connsiteY6064" fmla="*/ 1883188 h 4557807"/>
              <a:gd name="connsiteX6065" fmla="*/ 10293478 w 11831868"/>
              <a:gd name="connsiteY6065" fmla="*/ 1864709 h 4557807"/>
              <a:gd name="connsiteX6066" fmla="*/ 10309098 w 11831868"/>
              <a:gd name="connsiteY6066" fmla="*/ 1872615 h 4557807"/>
              <a:gd name="connsiteX6067" fmla="*/ 10308527 w 11831868"/>
              <a:gd name="connsiteY6067" fmla="*/ 1891189 h 4557807"/>
              <a:gd name="connsiteX6068" fmla="*/ 10275569 w 11831868"/>
              <a:gd name="connsiteY6068" fmla="*/ 1306449 h 4557807"/>
              <a:gd name="connsiteX6069" fmla="*/ 10278617 w 11831868"/>
              <a:gd name="connsiteY6069" fmla="*/ 1291686 h 4557807"/>
              <a:gd name="connsiteX6070" fmla="*/ 10289723 w 11831868"/>
              <a:gd name="connsiteY6070" fmla="*/ 1295828 h 4557807"/>
              <a:gd name="connsiteX6071" fmla="*/ 10290237 w 11831868"/>
              <a:gd name="connsiteY6071" fmla="*/ 1297305 h 4557807"/>
              <a:gd name="connsiteX6072" fmla="*/ 10286999 w 11831868"/>
              <a:gd name="connsiteY6072" fmla="*/ 1311593 h 4557807"/>
              <a:gd name="connsiteX6073" fmla="*/ 10275665 w 11831868"/>
              <a:gd name="connsiteY6073" fmla="*/ 1306449 h 4557807"/>
              <a:gd name="connsiteX6074" fmla="*/ 10306241 w 11831868"/>
              <a:gd name="connsiteY6074" fmla="*/ 513683 h 4557807"/>
              <a:gd name="connsiteX6075" fmla="*/ 10309288 w 11831868"/>
              <a:gd name="connsiteY6075" fmla="*/ 505492 h 4557807"/>
              <a:gd name="connsiteX6076" fmla="*/ 10315068 w 11831868"/>
              <a:gd name="connsiteY6076" fmla="*/ 506806 h 4557807"/>
              <a:gd name="connsiteX6077" fmla="*/ 10315671 w 11831868"/>
              <a:gd name="connsiteY6077" fmla="*/ 508445 h 4557807"/>
              <a:gd name="connsiteX6078" fmla="*/ 10312528 w 11831868"/>
              <a:gd name="connsiteY6078" fmla="*/ 516160 h 4557807"/>
              <a:gd name="connsiteX6079" fmla="*/ 10306962 w 11831868"/>
              <a:gd name="connsiteY6079" fmla="*/ 515143 h 4557807"/>
              <a:gd name="connsiteX6080" fmla="*/ 10306336 w 11831868"/>
              <a:gd name="connsiteY6080" fmla="*/ 513683 h 4557807"/>
              <a:gd name="connsiteX6081" fmla="*/ 10309193 w 11831868"/>
              <a:gd name="connsiteY6081" fmla="*/ 1677352 h 4557807"/>
              <a:gd name="connsiteX6082" fmla="*/ 10310908 w 11831868"/>
              <a:gd name="connsiteY6082" fmla="*/ 1660208 h 4557807"/>
              <a:gd name="connsiteX6083" fmla="*/ 10324528 w 11831868"/>
              <a:gd name="connsiteY6083" fmla="*/ 1667447 h 4557807"/>
              <a:gd name="connsiteX6084" fmla="*/ 10322624 w 11831868"/>
              <a:gd name="connsiteY6084" fmla="*/ 1684115 h 4557807"/>
              <a:gd name="connsiteX6085" fmla="*/ 10309288 w 11831868"/>
              <a:gd name="connsiteY6085" fmla="*/ 1677352 h 4557807"/>
              <a:gd name="connsiteX6086" fmla="*/ 10332149 w 11831868"/>
              <a:gd name="connsiteY6086" fmla="*/ 1076706 h 4557807"/>
              <a:gd name="connsiteX6087" fmla="*/ 10335673 w 11831868"/>
              <a:gd name="connsiteY6087" fmla="*/ 1065085 h 4557807"/>
              <a:gd name="connsiteX6088" fmla="*/ 10345198 w 11831868"/>
              <a:gd name="connsiteY6088" fmla="*/ 1069562 h 4557807"/>
              <a:gd name="connsiteX6089" fmla="*/ 10341674 w 11831868"/>
              <a:gd name="connsiteY6089" fmla="*/ 1081183 h 4557807"/>
              <a:gd name="connsiteX6090" fmla="*/ 10332244 w 11831868"/>
              <a:gd name="connsiteY6090" fmla="*/ 1076706 h 4557807"/>
              <a:gd name="connsiteX6091" fmla="*/ 10274999 w 11831868"/>
              <a:gd name="connsiteY6091" fmla="*/ 917162 h 4557807"/>
              <a:gd name="connsiteX6092" fmla="*/ 10278332 w 11831868"/>
              <a:gd name="connsiteY6092" fmla="*/ 906113 h 4557807"/>
              <a:gd name="connsiteX6093" fmla="*/ 10286592 w 11831868"/>
              <a:gd name="connsiteY6093" fmla="*/ 908582 h 4557807"/>
              <a:gd name="connsiteX6094" fmla="*/ 10287190 w 11831868"/>
              <a:gd name="connsiteY6094" fmla="*/ 910209 h 4557807"/>
              <a:gd name="connsiteX6095" fmla="*/ 10283856 w 11831868"/>
              <a:gd name="connsiteY6095" fmla="*/ 921163 h 4557807"/>
              <a:gd name="connsiteX6096" fmla="*/ 10275235 w 11831868"/>
              <a:gd name="connsiteY6096" fmla="*/ 918496 h 4557807"/>
              <a:gd name="connsiteX6097" fmla="*/ 10274713 w 11831868"/>
              <a:gd name="connsiteY6097" fmla="*/ 917162 h 4557807"/>
              <a:gd name="connsiteX6098" fmla="*/ 10211466 w 11831868"/>
              <a:gd name="connsiteY6098" fmla="*/ 1739170 h 4557807"/>
              <a:gd name="connsiteX6099" fmla="*/ 10213086 w 11831868"/>
              <a:gd name="connsiteY6099" fmla="*/ 1721072 h 4557807"/>
              <a:gd name="connsiteX6100" fmla="*/ 10228898 w 11831868"/>
              <a:gd name="connsiteY6100" fmla="*/ 1728407 h 4557807"/>
              <a:gd name="connsiteX6101" fmla="*/ 10227374 w 11831868"/>
              <a:gd name="connsiteY6101" fmla="*/ 1746599 h 4557807"/>
              <a:gd name="connsiteX6102" fmla="*/ 10211182 w 11831868"/>
              <a:gd name="connsiteY6102" fmla="*/ 1739170 h 4557807"/>
              <a:gd name="connsiteX6103" fmla="*/ 10210419 w 11831868"/>
              <a:gd name="connsiteY6103" fmla="*/ 2127885 h 4557807"/>
              <a:gd name="connsiteX6104" fmla="*/ 10208800 w 11831868"/>
              <a:gd name="connsiteY6104" fmla="*/ 2107692 h 4557807"/>
              <a:gd name="connsiteX6105" fmla="*/ 10228803 w 11831868"/>
              <a:gd name="connsiteY6105" fmla="*/ 2117217 h 4557807"/>
              <a:gd name="connsiteX6106" fmla="*/ 10230326 w 11831868"/>
              <a:gd name="connsiteY6106" fmla="*/ 2137506 h 4557807"/>
              <a:gd name="connsiteX6107" fmla="*/ 10210133 w 11831868"/>
              <a:gd name="connsiteY6107" fmla="*/ 2127885 h 4557807"/>
              <a:gd name="connsiteX6108" fmla="*/ 10235851 w 11831868"/>
              <a:gd name="connsiteY6108" fmla="*/ 1527810 h 4557807"/>
              <a:gd name="connsiteX6109" fmla="*/ 10238232 w 11831868"/>
              <a:gd name="connsiteY6109" fmla="*/ 1511046 h 4557807"/>
              <a:gd name="connsiteX6110" fmla="*/ 10251757 w 11831868"/>
              <a:gd name="connsiteY6110" fmla="*/ 1517333 h 4557807"/>
              <a:gd name="connsiteX6111" fmla="*/ 10249566 w 11831868"/>
              <a:gd name="connsiteY6111" fmla="*/ 1534001 h 4557807"/>
              <a:gd name="connsiteX6112" fmla="*/ 10235820 w 11831868"/>
              <a:gd name="connsiteY6112" fmla="*/ 1528470 h 4557807"/>
              <a:gd name="connsiteX6113" fmla="*/ 10235564 w 11831868"/>
              <a:gd name="connsiteY6113" fmla="*/ 1527810 h 4557807"/>
              <a:gd name="connsiteX6114" fmla="*/ 10353294 w 11831868"/>
              <a:gd name="connsiteY6114" fmla="*/ 1467136 h 4557807"/>
              <a:gd name="connsiteX6115" fmla="*/ 10341769 w 11831868"/>
              <a:gd name="connsiteY6115" fmla="*/ 1460945 h 4557807"/>
              <a:gd name="connsiteX6116" fmla="*/ 10344627 w 11831868"/>
              <a:gd name="connsiteY6116" fmla="*/ 1446276 h 4557807"/>
              <a:gd name="connsiteX6117" fmla="*/ 10356247 w 11831868"/>
              <a:gd name="connsiteY6117" fmla="*/ 1452372 h 4557807"/>
              <a:gd name="connsiteX6118" fmla="*/ 10353009 w 11831868"/>
              <a:gd name="connsiteY6118" fmla="*/ 1467136 h 4557807"/>
              <a:gd name="connsiteX6119" fmla="*/ 11830336 w 11831868"/>
              <a:gd name="connsiteY6119" fmla="*/ 286 h 4557807"/>
              <a:gd name="connsiteX6120" fmla="*/ 11831859 w 11831868"/>
              <a:gd name="connsiteY6120" fmla="*/ 2191 h 4557807"/>
              <a:gd name="connsiteX6121" fmla="*/ 11829669 w 11831868"/>
              <a:gd name="connsiteY6121" fmla="*/ 4286 h 4557807"/>
              <a:gd name="connsiteX6122" fmla="*/ 11828335 w 11831868"/>
              <a:gd name="connsiteY6122" fmla="*/ 2381 h 4557807"/>
              <a:gd name="connsiteX6123" fmla="*/ 11830050 w 11831868"/>
              <a:gd name="connsiteY6123" fmla="*/ 0 h 4557807"/>
              <a:gd name="connsiteX6124" fmla="*/ 10217277 w 11831868"/>
              <a:gd name="connsiteY6124" fmla="*/ 757618 h 4557807"/>
              <a:gd name="connsiteX6125" fmla="*/ 10220515 w 11831868"/>
              <a:gd name="connsiteY6125" fmla="*/ 748093 h 4557807"/>
              <a:gd name="connsiteX6126" fmla="*/ 10227901 w 11831868"/>
              <a:gd name="connsiteY6126" fmla="*/ 749625 h 4557807"/>
              <a:gd name="connsiteX6127" fmla="*/ 10228612 w 11831868"/>
              <a:gd name="connsiteY6127" fmla="*/ 751237 h 4557807"/>
              <a:gd name="connsiteX6128" fmla="*/ 10225564 w 11831868"/>
              <a:gd name="connsiteY6128" fmla="*/ 761619 h 4557807"/>
              <a:gd name="connsiteX6129" fmla="*/ 10217842 w 11831868"/>
              <a:gd name="connsiteY6129" fmla="*/ 759235 h 4557807"/>
              <a:gd name="connsiteX6130" fmla="*/ 10217278 w 11831868"/>
              <a:gd name="connsiteY6130" fmla="*/ 757618 h 4557807"/>
              <a:gd name="connsiteX6131" fmla="*/ 10453497 w 11831868"/>
              <a:gd name="connsiteY6131" fmla="*/ 433768 h 4557807"/>
              <a:gd name="connsiteX6132" fmla="*/ 10456544 w 11831868"/>
              <a:gd name="connsiteY6132" fmla="*/ 427101 h 4557807"/>
              <a:gd name="connsiteX6133" fmla="*/ 10461974 w 11831868"/>
              <a:gd name="connsiteY6133" fmla="*/ 429768 h 4557807"/>
              <a:gd name="connsiteX6134" fmla="*/ 10459021 w 11831868"/>
              <a:gd name="connsiteY6134" fmla="*/ 436340 h 4557807"/>
              <a:gd name="connsiteX6135" fmla="*/ 10453880 w 11831868"/>
              <a:gd name="connsiteY6135" fmla="*/ 434728 h 4557807"/>
              <a:gd name="connsiteX6136" fmla="*/ 10453496 w 11831868"/>
              <a:gd name="connsiteY6136" fmla="*/ 433578 h 4557807"/>
              <a:gd name="connsiteX6137" fmla="*/ 10461022 w 11831868"/>
              <a:gd name="connsiteY6137" fmla="*/ 1389126 h 4557807"/>
              <a:gd name="connsiteX6138" fmla="*/ 10458260 w 11831868"/>
              <a:gd name="connsiteY6138" fmla="*/ 1402747 h 4557807"/>
              <a:gd name="connsiteX6139" fmla="*/ 10448735 w 11831868"/>
              <a:gd name="connsiteY6139" fmla="*/ 1396841 h 4557807"/>
              <a:gd name="connsiteX6140" fmla="*/ 10451497 w 11831868"/>
              <a:gd name="connsiteY6140" fmla="*/ 1383221 h 4557807"/>
              <a:gd name="connsiteX6141" fmla="*/ 10461022 w 11831868"/>
              <a:gd name="connsiteY6141" fmla="*/ 1388935 h 4557807"/>
              <a:gd name="connsiteX6142" fmla="*/ 10397967 w 11831868"/>
              <a:gd name="connsiteY6142" fmla="*/ 1817751 h 4557807"/>
              <a:gd name="connsiteX6143" fmla="*/ 10396728 w 11831868"/>
              <a:gd name="connsiteY6143" fmla="*/ 1834801 h 4557807"/>
              <a:gd name="connsiteX6144" fmla="*/ 10383107 w 11831868"/>
              <a:gd name="connsiteY6144" fmla="*/ 1826895 h 4557807"/>
              <a:gd name="connsiteX6145" fmla="*/ 10384441 w 11831868"/>
              <a:gd name="connsiteY6145" fmla="*/ 1809845 h 4557807"/>
              <a:gd name="connsiteX6146" fmla="*/ 10397967 w 11831868"/>
              <a:gd name="connsiteY6146" fmla="*/ 1817656 h 4557807"/>
              <a:gd name="connsiteX6147" fmla="*/ 10470642 w 11831868"/>
              <a:gd name="connsiteY6147" fmla="*/ 1985296 h 4557807"/>
              <a:gd name="connsiteX6148" fmla="*/ 10457403 w 11831868"/>
              <a:gd name="connsiteY6148" fmla="*/ 1976818 h 4557807"/>
              <a:gd name="connsiteX6149" fmla="*/ 10458164 w 11831868"/>
              <a:gd name="connsiteY6149" fmla="*/ 1959959 h 4557807"/>
              <a:gd name="connsiteX6150" fmla="*/ 10471213 w 11831868"/>
              <a:gd name="connsiteY6150" fmla="*/ 1968437 h 4557807"/>
              <a:gd name="connsiteX6151" fmla="*/ 10470642 w 11831868"/>
              <a:gd name="connsiteY6151" fmla="*/ 1985201 h 4557807"/>
              <a:gd name="connsiteX6152" fmla="*/ 10398538 w 11831868"/>
              <a:gd name="connsiteY6152" fmla="*/ 2224945 h 4557807"/>
              <a:gd name="connsiteX6153" fmla="*/ 10382250 w 11831868"/>
              <a:gd name="connsiteY6153" fmla="*/ 2215420 h 4557807"/>
              <a:gd name="connsiteX6154" fmla="*/ 10380631 w 11831868"/>
              <a:gd name="connsiteY6154" fmla="*/ 2196370 h 4557807"/>
              <a:gd name="connsiteX6155" fmla="*/ 10397109 w 11831868"/>
              <a:gd name="connsiteY6155" fmla="*/ 2205895 h 4557807"/>
              <a:gd name="connsiteX6156" fmla="*/ 10398538 w 11831868"/>
              <a:gd name="connsiteY6156" fmla="*/ 2224850 h 4557807"/>
              <a:gd name="connsiteX6157" fmla="*/ 10390060 w 11831868"/>
              <a:gd name="connsiteY6157" fmla="*/ 1236726 h 4557807"/>
              <a:gd name="connsiteX6158" fmla="*/ 10393203 w 11831868"/>
              <a:gd name="connsiteY6158" fmla="*/ 1223677 h 4557807"/>
              <a:gd name="connsiteX6159" fmla="*/ 10402447 w 11831868"/>
              <a:gd name="connsiteY6159" fmla="*/ 1228078 h 4557807"/>
              <a:gd name="connsiteX6160" fmla="*/ 10402728 w 11831868"/>
              <a:gd name="connsiteY6160" fmla="*/ 1229106 h 4557807"/>
              <a:gd name="connsiteX6161" fmla="*/ 10399775 w 11831868"/>
              <a:gd name="connsiteY6161" fmla="*/ 1242155 h 4557807"/>
              <a:gd name="connsiteX6162" fmla="*/ 10390060 w 11831868"/>
              <a:gd name="connsiteY6162" fmla="*/ 1236631 h 4557807"/>
              <a:gd name="connsiteX6163" fmla="*/ 10405777 w 11831868"/>
              <a:gd name="connsiteY6163" fmla="*/ 841153 h 4557807"/>
              <a:gd name="connsiteX6164" fmla="*/ 10408824 w 11831868"/>
              <a:gd name="connsiteY6164" fmla="*/ 831628 h 4557807"/>
              <a:gd name="connsiteX6165" fmla="*/ 10415670 w 11831868"/>
              <a:gd name="connsiteY6165" fmla="*/ 834460 h 4557807"/>
              <a:gd name="connsiteX6166" fmla="*/ 10415968 w 11831868"/>
              <a:gd name="connsiteY6166" fmla="*/ 835438 h 4557807"/>
              <a:gd name="connsiteX6167" fmla="*/ 10412825 w 11831868"/>
              <a:gd name="connsiteY6167" fmla="*/ 844963 h 4557807"/>
              <a:gd name="connsiteX6168" fmla="*/ 10406098 w 11831868"/>
              <a:gd name="connsiteY6168" fmla="*/ 841861 h 4557807"/>
              <a:gd name="connsiteX6169" fmla="*/ 10405872 w 11831868"/>
              <a:gd name="connsiteY6169" fmla="*/ 841058 h 4557807"/>
              <a:gd name="connsiteX6170" fmla="*/ 10407492 w 11831868"/>
              <a:gd name="connsiteY6170" fmla="*/ 1616012 h 4557807"/>
              <a:gd name="connsiteX6171" fmla="*/ 10409968 w 11831868"/>
              <a:gd name="connsiteY6171" fmla="*/ 1600867 h 4557807"/>
              <a:gd name="connsiteX6172" fmla="*/ 10421302 w 11831868"/>
              <a:gd name="connsiteY6172" fmla="*/ 1607630 h 4557807"/>
              <a:gd name="connsiteX6173" fmla="*/ 10419017 w 11831868"/>
              <a:gd name="connsiteY6173" fmla="*/ 1622679 h 4557807"/>
              <a:gd name="connsiteX6174" fmla="*/ 10407492 w 11831868"/>
              <a:gd name="connsiteY6174" fmla="*/ 1615916 h 4557807"/>
              <a:gd name="connsiteX6175" fmla="*/ 9997917 w 11831868"/>
              <a:gd name="connsiteY6175" fmla="*/ 2697385 h 4557807"/>
              <a:gd name="connsiteX6176" fmla="*/ 10032778 w 11831868"/>
              <a:gd name="connsiteY6176" fmla="*/ 2706053 h 4557807"/>
              <a:gd name="connsiteX6177" fmla="*/ 10047160 w 11831868"/>
              <a:gd name="connsiteY6177" fmla="*/ 2720245 h 4557807"/>
              <a:gd name="connsiteX6178" fmla="*/ 10012108 w 11831868"/>
              <a:gd name="connsiteY6178" fmla="*/ 2711577 h 4557807"/>
              <a:gd name="connsiteX6179" fmla="*/ 9997631 w 11831868"/>
              <a:gd name="connsiteY6179" fmla="*/ 2697290 h 4557807"/>
              <a:gd name="connsiteX6180" fmla="*/ 6924389 w 11831868"/>
              <a:gd name="connsiteY6180" fmla="*/ 3153632 h 4557807"/>
              <a:gd name="connsiteX6181" fmla="*/ 6938201 w 11831868"/>
              <a:gd name="connsiteY6181" fmla="*/ 3151156 h 4557807"/>
              <a:gd name="connsiteX6182" fmla="*/ 6912292 w 11831868"/>
              <a:gd name="connsiteY6182" fmla="*/ 3155728 h 4557807"/>
              <a:gd name="connsiteX6183" fmla="*/ 6924389 w 11831868"/>
              <a:gd name="connsiteY6183" fmla="*/ 3153632 h 4557807"/>
              <a:gd name="connsiteX6184" fmla="*/ 6869525 w 11831868"/>
              <a:gd name="connsiteY6184" fmla="*/ 3163157 h 4557807"/>
              <a:gd name="connsiteX6185" fmla="*/ 6843713 w 11831868"/>
              <a:gd name="connsiteY6185" fmla="*/ 3167730 h 4557807"/>
              <a:gd name="connsiteX6186" fmla="*/ 6764560 w 11831868"/>
              <a:gd name="connsiteY6186" fmla="*/ 3179160 h 4557807"/>
              <a:gd name="connsiteX6187" fmla="*/ 6833521 w 11831868"/>
              <a:gd name="connsiteY6187" fmla="*/ 3167444 h 4557807"/>
              <a:gd name="connsiteX6188" fmla="*/ 6807041 w 11831868"/>
              <a:gd name="connsiteY6188" fmla="*/ 3173254 h 4557807"/>
              <a:gd name="connsiteX6189" fmla="*/ 6738271 w 11831868"/>
              <a:gd name="connsiteY6189" fmla="*/ 3185446 h 4557807"/>
              <a:gd name="connsiteX6190" fmla="*/ 6764274 w 11831868"/>
              <a:gd name="connsiteY6190" fmla="*/ 3179064 h 4557807"/>
              <a:gd name="connsiteX6191" fmla="*/ 6790277 w 11831868"/>
              <a:gd name="connsiteY6191" fmla="*/ 3171444 h 4557807"/>
              <a:gd name="connsiteX6192" fmla="*/ 6814947 w 11831868"/>
              <a:gd name="connsiteY6192" fmla="*/ 3168777 h 4557807"/>
              <a:gd name="connsiteX6193" fmla="*/ 6744653 w 11831868"/>
              <a:gd name="connsiteY6193" fmla="*/ 3182398 h 4557807"/>
              <a:gd name="connsiteX6194" fmla="*/ 6719793 w 11831868"/>
              <a:gd name="connsiteY6194" fmla="*/ 3185160 h 4557807"/>
              <a:gd name="connsiteX6195" fmla="*/ 6789992 w 11831868"/>
              <a:gd name="connsiteY6195" fmla="*/ 3171349 h 4557807"/>
              <a:gd name="connsiteX6196" fmla="*/ 6972586 w 11831868"/>
              <a:gd name="connsiteY6196" fmla="*/ 3141250 h 4557807"/>
              <a:gd name="connsiteX6197" fmla="*/ 7001161 w 11831868"/>
              <a:gd name="connsiteY6197" fmla="*/ 3134678 h 4557807"/>
              <a:gd name="connsiteX6198" fmla="*/ 7067836 w 11831868"/>
              <a:gd name="connsiteY6198" fmla="*/ 3123343 h 4557807"/>
              <a:gd name="connsiteX6199" fmla="*/ 7046215 w 11831868"/>
              <a:gd name="connsiteY6199" fmla="*/ 3128772 h 4557807"/>
              <a:gd name="connsiteX6200" fmla="*/ 7042404 w 11831868"/>
              <a:gd name="connsiteY6200" fmla="*/ 3130010 h 4557807"/>
              <a:gd name="connsiteX6201" fmla="*/ 6973633 w 11831868"/>
              <a:gd name="connsiteY6201" fmla="*/ 3142774 h 4557807"/>
              <a:gd name="connsiteX6202" fmla="*/ 6948488 w 11831868"/>
              <a:gd name="connsiteY6202" fmla="*/ 3146108 h 4557807"/>
              <a:gd name="connsiteX6203" fmla="*/ 6972300 w 11831868"/>
              <a:gd name="connsiteY6203" fmla="*/ 3141154 h 4557807"/>
              <a:gd name="connsiteX6204" fmla="*/ 5603843 w 11831868"/>
              <a:gd name="connsiteY6204" fmla="*/ 3342228 h 4557807"/>
              <a:gd name="connsiteX6205" fmla="*/ 5674614 w 11831868"/>
              <a:gd name="connsiteY6205" fmla="*/ 3333274 h 4557807"/>
              <a:gd name="connsiteX6206" fmla="*/ 5648230 w 11831868"/>
              <a:gd name="connsiteY6206" fmla="*/ 3343371 h 4557807"/>
              <a:gd name="connsiteX6207" fmla="*/ 5577269 w 11831868"/>
              <a:gd name="connsiteY6207" fmla="*/ 3352324 h 4557807"/>
              <a:gd name="connsiteX6208" fmla="*/ 5603843 w 11831868"/>
              <a:gd name="connsiteY6208" fmla="*/ 3342228 h 4557807"/>
              <a:gd name="connsiteX6209" fmla="*/ 7237952 w 11831868"/>
              <a:gd name="connsiteY6209" fmla="*/ 3089624 h 4557807"/>
              <a:gd name="connsiteX6210" fmla="*/ 7292626 w 11831868"/>
              <a:gd name="connsiteY6210" fmla="*/ 3080099 h 4557807"/>
              <a:gd name="connsiteX6211" fmla="*/ 7347680 w 11831868"/>
              <a:gd name="connsiteY6211" fmla="*/ 3070574 h 4557807"/>
              <a:gd name="connsiteX6212" fmla="*/ 7373683 w 11831868"/>
              <a:gd name="connsiteY6212" fmla="*/ 3068669 h 4557807"/>
              <a:gd name="connsiteX6213" fmla="*/ 7305199 w 11831868"/>
              <a:gd name="connsiteY6213" fmla="*/ 3080862 h 4557807"/>
              <a:gd name="connsiteX6214" fmla="*/ 7282053 w 11831868"/>
              <a:gd name="connsiteY6214" fmla="*/ 3084481 h 4557807"/>
              <a:gd name="connsiteX6215" fmla="*/ 7276529 w 11831868"/>
              <a:gd name="connsiteY6215" fmla="*/ 3085433 h 4557807"/>
              <a:gd name="connsiteX6216" fmla="*/ 7211187 w 11831868"/>
              <a:gd name="connsiteY6216" fmla="*/ 3096482 h 4557807"/>
              <a:gd name="connsiteX6217" fmla="*/ 7237952 w 11831868"/>
              <a:gd name="connsiteY6217" fmla="*/ 3089624 h 4557807"/>
              <a:gd name="connsiteX6218" fmla="*/ 6680835 w 11831868"/>
              <a:gd name="connsiteY6218" fmla="*/ 3196685 h 4557807"/>
              <a:gd name="connsiteX6219" fmla="*/ 6706362 w 11831868"/>
              <a:gd name="connsiteY6219" fmla="*/ 3192780 h 4557807"/>
              <a:gd name="connsiteX6220" fmla="*/ 6636258 w 11831868"/>
              <a:gd name="connsiteY6220" fmla="*/ 3205830 h 4557807"/>
              <a:gd name="connsiteX6221" fmla="*/ 6610541 w 11831868"/>
              <a:gd name="connsiteY6221" fmla="*/ 3209830 h 4557807"/>
              <a:gd name="connsiteX6222" fmla="*/ 6680835 w 11831868"/>
              <a:gd name="connsiteY6222" fmla="*/ 3196685 h 4557807"/>
              <a:gd name="connsiteX6223" fmla="*/ 7245287 w 11831868"/>
              <a:gd name="connsiteY6223" fmla="*/ 3094578 h 4557807"/>
              <a:gd name="connsiteX6224" fmla="*/ 7271195 w 11831868"/>
              <a:gd name="connsiteY6224" fmla="*/ 3091053 h 4557807"/>
              <a:gd name="connsiteX6225" fmla="*/ 7204520 w 11831868"/>
              <a:gd name="connsiteY6225" fmla="*/ 3102864 h 4557807"/>
              <a:gd name="connsiteX6226" fmla="*/ 7178802 w 11831868"/>
              <a:gd name="connsiteY6226" fmla="*/ 3106865 h 4557807"/>
              <a:gd name="connsiteX6227" fmla="*/ 7245287 w 11831868"/>
              <a:gd name="connsiteY6227" fmla="*/ 3094578 h 4557807"/>
              <a:gd name="connsiteX6228" fmla="*/ 7169087 w 11831868"/>
              <a:gd name="connsiteY6228" fmla="*/ 3109341 h 4557807"/>
              <a:gd name="connsiteX6229" fmla="*/ 7142798 w 11831868"/>
              <a:gd name="connsiteY6229" fmla="*/ 3114008 h 4557807"/>
              <a:gd name="connsiteX6230" fmla="*/ 7076123 w 11831868"/>
              <a:gd name="connsiteY6230" fmla="*/ 3125819 h 4557807"/>
              <a:gd name="connsiteX6231" fmla="*/ 7102221 w 11831868"/>
              <a:gd name="connsiteY6231" fmla="*/ 3120676 h 4557807"/>
              <a:gd name="connsiteX6232" fmla="*/ 7169467 w 11831868"/>
              <a:gd name="connsiteY6232" fmla="*/ 3109341 h 4557807"/>
              <a:gd name="connsiteX6233" fmla="*/ 6392704 w 11831868"/>
              <a:gd name="connsiteY6233" fmla="*/ 3244120 h 4557807"/>
              <a:gd name="connsiteX6234" fmla="*/ 6419374 w 11831868"/>
              <a:gd name="connsiteY6234" fmla="*/ 3236690 h 4557807"/>
              <a:gd name="connsiteX6235" fmla="*/ 6486716 w 11831868"/>
              <a:gd name="connsiteY6235" fmla="*/ 3225546 h 4557807"/>
              <a:gd name="connsiteX6236" fmla="*/ 6490145 w 11831868"/>
              <a:gd name="connsiteY6236" fmla="*/ 3224594 h 4557807"/>
              <a:gd name="connsiteX6237" fmla="*/ 6562344 w 11831868"/>
              <a:gd name="connsiteY6237" fmla="*/ 3209354 h 4557807"/>
              <a:gd name="connsiteX6238" fmla="*/ 6587205 w 11831868"/>
              <a:gd name="connsiteY6238" fmla="*/ 3207829 h 4557807"/>
              <a:gd name="connsiteX6239" fmla="*/ 6514814 w 11831868"/>
              <a:gd name="connsiteY6239" fmla="*/ 3222498 h 4557807"/>
              <a:gd name="connsiteX6240" fmla="*/ 6494812 w 11831868"/>
              <a:gd name="connsiteY6240" fmla="*/ 3225451 h 4557807"/>
              <a:gd name="connsiteX6241" fmla="*/ 6464142 w 11831868"/>
              <a:gd name="connsiteY6241" fmla="*/ 3232404 h 4557807"/>
              <a:gd name="connsiteX6242" fmla="*/ 6393085 w 11831868"/>
              <a:gd name="connsiteY6242" fmla="*/ 3244120 h 4557807"/>
              <a:gd name="connsiteX6243" fmla="*/ 5941600 w 11831868"/>
              <a:gd name="connsiteY6243" fmla="*/ 3329273 h 4557807"/>
              <a:gd name="connsiteX6244" fmla="*/ 6015895 w 11831868"/>
              <a:gd name="connsiteY6244" fmla="*/ 3316891 h 4557807"/>
              <a:gd name="connsiteX6245" fmla="*/ 5989606 w 11831868"/>
              <a:gd name="connsiteY6245" fmla="*/ 3323082 h 4557807"/>
              <a:gd name="connsiteX6246" fmla="*/ 5915787 w 11831868"/>
              <a:gd name="connsiteY6246" fmla="*/ 3336036 h 4557807"/>
              <a:gd name="connsiteX6247" fmla="*/ 5941981 w 11831868"/>
              <a:gd name="connsiteY6247" fmla="*/ 3329273 h 4557807"/>
              <a:gd name="connsiteX6248" fmla="*/ 6092857 w 11831868"/>
              <a:gd name="connsiteY6248" fmla="*/ 3306414 h 4557807"/>
              <a:gd name="connsiteX6249" fmla="*/ 6030087 w 11831868"/>
              <a:gd name="connsiteY6249" fmla="*/ 3318129 h 4557807"/>
              <a:gd name="connsiteX6250" fmla="*/ 6055709 w 11831868"/>
              <a:gd name="connsiteY6250" fmla="*/ 3313081 h 4557807"/>
              <a:gd name="connsiteX6251" fmla="*/ 5828443 w 11831868"/>
              <a:gd name="connsiteY6251" fmla="*/ 3339751 h 4557807"/>
              <a:gd name="connsiteX6252" fmla="*/ 5901500 w 11831868"/>
              <a:gd name="connsiteY6252" fmla="*/ 3328226 h 4557807"/>
              <a:gd name="connsiteX6253" fmla="*/ 5875306 w 11831868"/>
              <a:gd name="connsiteY6253" fmla="*/ 3336132 h 4557807"/>
              <a:gd name="connsiteX6254" fmla="*/ 5802058 w 11831868"/>
              <a:gd name="connsiteY6254" fmla="*/ 3347752 h 4557807"/>
              <a:gd name="connsiteX6255" fmla="*/ 5828824 w 11831868"/>
              <a:gd name="connsiteY6255" fmla="*/ 3339751 h 4557807"/>
              <a:gd name="connsiteX6256" fmla="*/ 6130005 w 11831868"/>
              <a:gd name="connsiteY6256" fmla="*/ 3299651 h 4557807"/>
              <a:gd name="connsiteX6257" fmla="*/ 6092857 w 11831868"/>
              <a:gd name="connsiteY6257" fmla="*/ 3306414 h 4557807"/>
              <a:gd name="connsiteX6258" fmla="*/ 6104382 w 11831868"/>
              <a:gd name="connsiteY6258" fmla="*/ 3304128 h 4557807"/>
              <a:gd name="connsiteX6259" fmla="*/ 6130386 w 11831868"/>
              <a:gd name="connsiteY6259" fmla="*/ 3299651 h 4557807"/>
              <a:gd name="connsiteX6260" fmla="*/ 5715572 w 11831868"/>
              <a:gd name="connsiteY6260" fmla="*/ 3343751 h 4557807"/>
              <a:gd name="connsiteX6261" fmla="*/ 5787772 w 11831868"/>
              <a:gd name="connsiteY6261" fmla="*/ 3334226 h 4557807"/>
              <a:gd name="connsiteX6262" fmla="*/ 5761387 w 11831868"/>
              <a:gd name="connsiteY6262" fmla="*/ 3343180 h 4557807"/>
              <a:gd name="connsiteX6263" fmla="*/ 5689283 w 11831868"/>
              <a:gd name="connsiteY6263" fmla="*/ 3353467 h 4557807"/>
              <a:gd name="connsiteX6264" fmla="*/ 5715953 w 11831868"/>
              <a:gd name="connsiteY6264" fmla="*/ 3343751 h 4557807"/>
              <a:gd name="connsiteX6265" fmla="*/ 6145435 w 11831868"/>
              <a:gd name="connsiteY6265" fmla="*/ 3294126 h 4557807"/>
              <a:gd name="connsiteX6266" fmla="*/ 6190202 w 11831868"/>
              <a:gd name="connsiteY6266" fmla="*/ 3284601 h 4557807"/>
              <a:gd name="connsiteX6267" fmla="*/ 6153531 w 11831868"/>
              <a:gd name="connsiteY6267" fmla="*/ 3290221 h 4557807"/>
              <a:gd name="connsiteX6268" fmla="*/ 6180201 w 11831868"/>
              <a:gd name="connsiteY6268" fmla="*/ 3283268 h 4557807"/>
              <a:gd name="connsiteX6269" fmla="*/ 6253639 w 11831868"/>
              <a:gd name="connsiteY6269" fmla="*/ 3271171 h 4557807"/>
              <a:gd name="connsiteX6270" fmla="*/ 6234589 w 11831868"/>
              <a:gd name="connsiteY6270" fmla="*/ 3276505 h 4557807"/>
              <a:gd name="connsiteX6271" fmla="*/ 6244876 w 11831868"/>
              <a:gd name="connsiteY6271" fmla="*/ 3276505 h 4557807"/>
              <a:gd name="connsiteX6272" fmla="*/ 6170391 w 11831868"/>
              <a:gd name="connsiteY6272" fmla="*/ 3290983 h 4557807"/>
              <a:gd name="connsiteX6273" fmla="*/ 6145816 w 11831868"/>
              <a:gd name="connsiteY6273" fmla="*/ 3294126 h 4557807"/>
              <a:gd name="connsiteX6274" fmla="*/ 7473315 w 11831868"/>
              <a:gd name="connsiteY6274" fmla="*/ 3056001 h 4557807"/>
              <a:gd name="connsiteX6275" fmla="*/ 7472744 w 11831868"/>
              <a:gd name="connsiteY6275" fmla="*/ 3056001 h 4557807"/>
              <a:gd name="connsiteX6276" fmla="*/ 7499414 w 11831868"/>
              <a:gd name="connsiteY6276" fmla="*/ 3051334 h 4557807"/>
              <a:gd name="connsiteX6277" fmla="*/ 6527483 w 11831868"/>
              <a:gd name="connsiteY6277" fmla="*/ 3223831 h 4557807"/>
              <a:gd name="connsiteX6278" fmla="*/ 6598254 w 11831868"/>
              <a:gd name="connsiteY6278" fmla="*/ 3211164 h 4557807"/>
              <a:gd name="connsiteX6279" fmla="*/ 6572155 w 11831868"/>
              <a:gd name="connsiteY6279" fmla="*/ 3216878 h 4557807"/>
              <a:gd name="connsiteX6280" fmla="*/ 6501384 w 11831868"/>
              <a:gd name="connsiteY6280" fmla="*/ 3229547 h 4557807"/>
              <a:gd name="connsiteX6281" fmla="*/ 6527864 w 11831868"/>
              <a:gd name="connsiteY6281" fmla="*/ 3224022 h 4557807"/>
              <a:gd name="connsiteX6282" fmla="*/ 6377845 w 11831868"/>
              <a:gd name="connsiteY6282" fmla="*/ 3252406 h 4557807"/>
              <a:gd name="connsiteX6283" fmla="*/ 6450045 w 11831868"/>
              <a:gd name="connsiteY6283" fmla="*/ 3238310 h 4557807"/>
              <a:gd name="connsiteX6284" fmla="*/ 6475191 w 11831868"/>
              <a:gd name="connsiteY6284" fmla="*/ 3234500 h 4557807"/>
              <a:gd name="connsiteX6285" fmla="*/ 6402991 w 11831868"/>
              <a:gd name="connsiteY6285" fmla="*/ 3248597 h 4557807"/>
              <a:gd name="connsiteX6286" fmla="*/ 6378226 w 11831868"/>
              <a:gd name="connsiteY6286" fmla="*/ 3252216 h 4557807"/>
              <a:gd name="connsiteX6287" fmla="*/ 6291263 w 11831868"/>
              <a:gd name="connsiteY6287" fmla="*/ 3268504 h 4557807"/>
              <a:gd name="connsiteX6288" fmla="*/ 6364415 w 11831868"/>
              <a:gd name="connsiteY6288" fmla="*/ 3255836 h 4557807"/>
              <a:gd name="connsiteX6289" fmla="*/ 6338316 w 11831868"/>
              <a:gd name="connsiteY6289" fmla="*/ 3261074 h 4557807"/>
              <a:gd name="connsiteX6290" fmla="*/ 6265355 w 11831868"/>
              <a:gd name="connsiteY6290" fmla="*/ 3274124 h 4557807"/>
              <a:gd name="connsiteX6291" fmla="*/ 6291644 w 11831868"/>
              <a:gd name="connsiteY6291" fmla="*/ 3268314 h 4557807"/>
              <a:gd name="connsiteX6292" fmla="*/ 7401116 w 11831868"/>
              <a:gd name="connsiteY6292" fmla="*/ 3067241 h 4557807"/>
              <a:gd name="connsiteX6293" fmla="*/ 7374827 w 11831868"/>
              <a:gd name="connsiteY6293" fmla="*/ 3072956 h 4557807"/>
              <a:gd name="connsiteX6294" fmla="*/ 7309676 w 11831868"/>
              <a:gd name="connsiteY6294" fmla="*/ 3083910 h 4557807"/>
              <a:gd name="connsiteX6295" fmla="*/ 7335965 w 11831868"/>
              <a:gd name="connsiteY6295" fmla="*/ 3078194 h 4557807"/>
              <a:gd name="connsiteX6296" fmla="*/ 7401497 w 11831868"/>
              <a:gd name="connsiteY6296" fmla="*/ 3067050 h 4557807"/>
              <a:gd name="connsiteX6297" fmla="*/ 8364379 w 11831868"/>
              <a:gd name="connsiteY6297" fmla="*/ 2914555 h 4557807"/>
              <a:gd name="connsiteX6298" fmla="*/ 8336471 w 11831868"/>
              <a:gd name="connsiteY6298" fmla="*/ 2918460 h 4557807"/>
              <a:gd name="connsiteX6299" fmla="*/ 8273320 w 11831868"/>
              <a:gd name="connsiteY6299" fmla="*/ 2927985 h 4557807"/>
              <a:gd name="connsiteX6300" fmla="*/ 8301038 w 11831868"/>
              <a:gd name="connsiteY6300" fmla="*/ 2923604 h 4557807"/>
              <a:gd name="connsiteX6301" fmla="*/ 8364760 w 11831868"/>
              <a:gd name="connsiteY6301" fmla="*/ 2914364 h 4557807"/>
              <a:gd name="connsiteX6302" fmla="*/ 8277511 w 11831868"/>
              <a:gd name="connsiteY6302" fmla="*/ 2925318 h 4557807"/>
              <a:gd name="connsiteX6303" fmla="*/ 8248936 w 11831868"/>
              <a:gd name="connsiteY6303" fmla="*/ 2930366 h 4557807"/>
              <a:gd name="connsiteX6304" fmla="*/ 8185500 w 11831868"/>
              <a:gd name="connsiteY6304" fmla="*/ 2939891 h 4557807"/>
              <a:gd name="connsiteX6305" fmla="*/ 8214075 w 11831868"/>
              <a:gd name="connsiteY6305" fmla="*/ 2934748 h 4557807"/>
              <a:gd name="connsiteX6306" fmla="*/ 8277892 w 11831868"/>
              <a:gd name="connsiteY6306" fmla="*/ 2925128 h 4557807"/>
              <a:gd name="connsiteX6307" fmla="*/ 8127016 w 11831868"/>
              <a:gd name="connsiteY6307" fmla="*/ 2943511 h 4557807"/>
              <a:gd name="connsiteX6308" fmla="*/ 8138541 w 11831868"/>
              <a:gd name="connsiteY6308" fmla="*/ 2941511 h 4557807"/>
              <a:gd name="connsiteX6309" fmla="*/ 8140256 w 11831868"/>
              <a:gd name="connsiteY6309" fmla="*/ 2941511 h 4557807"/>
              <a:gd name="connsiteX6310" fmla="*/ 8204645 w 11831868"/>
              <a:gd name="connsiteY6310" fmla="*/ 2931986 h 4557807"/>
              <a:gd name="connsiteX6311" fmla="*/ 8231220 w 11831868"/>
              <a:gd name="connsiteY6311" fmla="*/ 2929890 h 4557807"/>
              <a:gd name="connsiteX6312" fmla="*/ 8172355 w 11831868"/>
              <a:gd name="connsiteY6312" fmla="*/ 2938844 h 4557807"/>
              <a:gd name="connsiteX6313" fmla="*/ 8161306 w 11831868"/>
              <a:gd name="connsiteY6313" fmla="*/ 2940844 h 4557807"/>
              <a:gd name="connsiteX6314" fmla="*/ 8099299 w 11831868"/>
              <a:gd name="connsiteY6314" fmla="*/ 2950369 h 4557807"/>
              <a:gd name="connsiteX6315" fmla="*/ 8127397 w 11831868"/>
              <a:gd name="connsiteY6315" fmla="*/ 2943321 h 4557807"/>
              <a:gd name="connsiteX6316" fmla="*/ 8442293 w 11831868"/>
              <a:gd name="connsiteY6316" fmla="*/ 2897982 h 4557807"/>
              <a:gd name="connsiteX6317" fmla="*/ 8443722 w 11831868"/>
              <a:gd name="connsiteY6317" fmla="*/ 2897982 h 4557807"/>
              <a:gd name="connsiteX6318" fmla="*/ 8447056 w 11831868"/>
              <a:gd name="connsiteY6318" fmla="*/ 2897219 h 4557807"/>
              <a:gd name="connsiteX6319" fmla="*/ 8509921 w 11831868"/>
              <a:gd name="connsiteY6319" fmla="*/ 2888457 h 4557807"/>
              <a:gd name="connsiteX6320" fmla="*/ 8537162 w 11831868"/>
              <a:gd name="connsiteY6320" fmla="*/ 2887409 h 4557807"/>
              <a:gd name="connsiteX6321" fmla="*/ 8483251 w 11831868"/>
              <a:gd name="connsiteY6321" fmla="*/ 2894647 h 4557807"/>
              <a:gd name="connsiteX6322" fmla="*/ 8476773 w 11831868"/>
              <a:gd name="connsiteY6322" fmla="*/ 2895696 h 4557807"/>
              <a:gd name="connsiteX6323" fmla="*/ 8414480 w 11831868"/>
              <a:gd name="connsiteY6323" fmla="*/ 2904363 h 4557807"/>
              <a:gd name="connsiteX6324" fmla="*/ 8442674 w 11831868"/>
              <a:gd name="connsiteY6324" fmla="*/ 2897886 h 4557807"/>
              <a:gd name="connsiteX6325" fmla="*/ 8587359 w 11831868"/>
              <a:gd name="connsiteY6325" fmla="*/ 2882741 h 4557807"/>
              <a:gd name="connsiteX6326" fmla="*/ 8558784 w 11831868"/>
              <a:gd name="connsiteY6326" fmla="*/ 2887694 h 4557807"/>
              <a:gd name="connsiteX6327" fmla="*/ 8497252 w 11831868"/>
              <a:gd name="connsiteY6327" fmla="*/ 2895696 h 4557807"/>
              <a:gd name="connsiteX6328" fmla="*/ 8525256 w 11831868"/>
              <a:gd name="connsiteY6328" fmla="*/ 2890647 h 4557807"/>
              <a:gd name="connsiteX6329" fmla="*/ 8587740 w 11831868"/>
              <a:gd name="connsiteY6329" fmla="*/ 2882170 h 4557807"/>
              <a:gd name="connsiteX6330" fmla="*/ 8359807 w 11831868"/>
              <a:gd name="connsiteY6330" fmla="*/ 2913793 h 4557807"/>
              <a:gd name="connsiteX6331" fmla="*/ 8423148 w 11831868"/>
              <a:gd name="connsiteY6331" fmla="*/ 2904935 h 4557807"/>
              <a:gd name="connsiteX6332" fmla="*/ 8450770 w 11831868"/>
              <a:gd name="connsiteY6332" fmla="*/ 2902077 h 4557807"/>
              <a:gd name="connsiteX6333" fmla="*/ 8387525 w 11831868"/>
              <a:gd name="connsiteY6333" fmla="*/ 2911031 h 4557807"/>
              <a:gd name="connsiteX6334" fmla="*/ 8360188 w 11831868"/>
              <a:gd name="connsiteY6334" fmla="*/ 2913221 h 4557807"/>
              <a:gd name="connsiteX6335" fmla="*/ 8669465 w 11831868"/>
              <a:gd name="connsiteY6335" fmla="*/ 2874645 h 4557807"/>
              <a:gd name="connsiteX6336" fmla="*/ 8670322 w 11831868"/>
              <a:gd name="connsiteY6336" fmla="*/ 2874645 h 4557807"/>
              <a:gd name="connsiteX6337" fmla="*/ 8641747 w 11831868"/>
              <a:gd name="connsiteY6337" fmla="*/ 2878074 h 4557807"/>
              <a:gd name="connsiteX6338" fmla="*/ 8581263 w 11831868"/>
              <a:gd name="connsiteY6338" fmla="*/ 2885789 h 4557807"/>
              <a:gd name="connsiteX6339" fmla="*/ 8608600 w 11831868"/>
              <a:gd name="connsiteY6339" fmla="*/ 2881980 h 4557807"/>
              <a:gd name="connsiteX6340" fmla="*/ 8669845 w 11831868"/>
              <a:gd name="connsiteY6340" fmla="*/ 2874074 h 4557807"/>
              <a:gd name="connsiteX6341" fmla="*/ 8050340 w 11831868"/>
              <a:gd name="connsiteY6341" fmla="*/ 2960370 h 4557807"/>
              <a:gd name="connsiteX6342" fmla="*/ 8114252 w 11831868"/>
              <a:gd name="connsiteY6342" fmla="*/ 2950274 h 4557807"/>
              <a:gd name="connsiteX6343" fmla="*/ 8141590 w 11831868"/>
              <a:gd name="connsiteY6343" fmla="*/ 2947512 h 4557807"/>
              <a:gd name="connsiteX6344" fmla="*/ 8077391 w 11831868"/>
              <a:gd name="connsiteY6344" fmla="*/ 2957037 h 4557807"/>
              <a:gd name="connsiteX6345" fmla="*/ 8050340 w 11831868"/>
              <a:gd name="connsiteY6345" fmla="*/ 2959513 h 4557807"/>
              <a:gd name="connsiteX6346" fmla="*/ 7958995 w 11831868"/>
              <a:gd name="connsiteY6346" fmla="*/ 2974277 h 4557807"/>
              <a:gd name="connsiteX6347" fmla="*/ 7931754 w 11831868"/>
              <a:gd name="connsiteY6347" fmla="*/ 2979611 h 4557807"/>
              <a:gd name="connsiteX6348" fmla="*/ 7869079 w 11831868"/>
              <a:gd name="connsiteY6348" fmla="*/ 2989136 h 4557807"/>
              <a:gd name="connsiteX6349" fmla="*/ 7896130 w 11831868"/>
              <a:gd name="connsiteY6349" fmla="*/ 2983802 h 4557807"/>
              <a:gd name="connsiteX6350" fmla="*/ 7958995 w 11831868"/>
              <a:gd name="connsiteY6350" fmla="*/ 2973419 h 4557807"/>
              <a:gd name="connsiteX6351" fmla="*/ 7958995 w 11831868"/>
              <a:gd name="connsiteY6351" fmla="*/ 2976372 h 4557807"/>
              <a:gd name="connsiteX6352" fmla="*/ 7969282 w 11831868"/>
              <a:gd name="connsiteY6352" fmla="*/ 2974753 h 4557807"/>
              <a:gd name="connsiteX6353" fmla="*/ 7505605 w 11831868"/>
              <a:gd name="connsiteY6353" fmla="*/ 3048476 h 4557807"/>
              <a:gd name="connsiteX6354" fmla="*/ 7549420 w 11831868"/>
              <a:gd name="connsiteY6354" fmla="*/ 3040380 h 4557807"/>
              <a:gd name="connsiteX6355" fmla="*/ 7570375 w 11831868"/>
              <a:gd name="connsiteY6355" fmla="*/ 3036570 h 4557807"/>
              <a:gd name="connsiteX6356" fmla="*/ 7633907 w 11831868"/>
              <a:gd name="connsiteY6356" fmla="*/ 3025998 h 4557807"/>
              <a:gd name="connsiteX6357" fmla="*/ 7607046 w 11831868"/>
              <a:gd name="connsiteY6357" fmla="*/ 3031808 h 4557807"/>
              <a:gd name="connsiteX6358" fmla="*/ 7602379 w 11831868"/>
              <a:gd name="connsiteY6358" fmla="*/ 3032665 h 4557807"/>
              <a:gd name="connsiteX6359" fmla="*/ 7598759 w 11831868"/>
              <a:gd name="connsiteY6359" fmla="*/ 3033617 h 4557807"/>
              <a:gd name="connsiteX6360" fmla="*/ 7532084 w 11831868"/>
              <a:gd name="connsiteY6360" fmla="*/ 3045428 h 4557807"/>
              <a:gd name="connsiteX6361" fmla="*/ 7505796 w 11831868"/>
              <a:gd name="connsiteY6361" fmla="*/ 3047619 h 4557807"/>
              <a:gd name="connsiteX6362" fmla="*/ 7732300 w 11831868"/>
              <a:gd name="connsiteY6362" fmla="*/ 3012662 h 4557807"/>
              <a:gd name="connsiteX6363" fmla="*/ 7797737 w 11831868"/>
              <a:gd name="connsiteY6363" fmla="*/ 3001709 h 4557807"/>
              <a:gd name="connsiteX6364" fmla="*/ 7824693 w 11831868"/>
              <a:gd name="connsiteY6364" fmla="*/ 2997994 h 4557807"/>
              <a:gd name="connsiteX6365" fmla="*/ 7758970 w 11831868"/>
              <a:gd name="connsiteY6365" fmla="*/ 3008567 h 4557807"/>
              <a:gd name="connsiteX6366" fmla="*/ 7732491 w 11831868"/>
              <a:gd name="connsiteY6366" fmla="*/ 3012186 h 4557807"/>
              <a:gd name="connsiteX6367" fmla="*/ 7408450 w 11831868"/>
              <a:gd name="connsiteY6367" fmla="*/ 3068574 h 4557807"/>
              <a:gd name="connsiteX6368" fmla="*/ 7409879 w 11831868"/>
              <a:gd name="connsiteY6368" fmla="*/ 3068574 h 4557807"/>
              <a:gd name="connsiteX6369" fmla="*/ 7729347 w 11831868"/>
              <a:gd name="connsiteY6369" fmla="*/ 3012186 h 4557807"/>
              <a:gd name="connsiteX6370" fmla="*/ 7702773 w 11831868"/>
              <a:gd name="connsiteY6370" fmla="*/ 3016949 h 4557807"/>
              <a:gd name="connsiteX6371" fmla="*/ 7638764 w 11831868"/>
              <a:gd name="connsiteY6371" fmla="*/ 3027617 h 4557807"/>
              <a:gd name="connsiteX6372" fmla="*/ 7665434 w 11831868"/>
              <a:gd name="connsiteY6372" fmla="*/ 3022854 h 4557807"/>
              <a:gd name="connsiteX6373" fmla="*/ 7729347 w 11831868"/>
              <a:gd name="connsiteY6373" fmla="*/ 3012186 h 4557807"/>
              <a:gd name="connsiteX6374" fmla="*/ 8032909 w 11831868"/>
              <a:gd name="connsiteY6374" fmla="*/ 2963609 h 4557807"/>
              <a:gd name="connsiteX6375" fmla="*/ 8051292 w 11831868"/>
              <a:gd name="connsiteY6375" fmla="*/ 2960561 h 4557807"/>
              <a:gd name="connsiteX6376" fmla="*/ 8032624 w 11831868"/>
              <a:gd name="connsiteY6376" fmla="*/ 2963990 h 4557807"/>
              <a:gd name="connsiteX6377" fmla="*/ 8032909 w 11831868"/>
              <a:gd name="connsiteY6377" fmla="*/ 2963609 h 4557807"/>
              <a:gd name="connsiteX6378" fmla="*/ 7986998 w 11831868"/>
              <a:gd name="connsiteY6378" fmla="*/ 2970753 h 4557807"/>
              <a:gd name="connsiteX6379" fmla="*/ 7969758 w 11831868"/>
              <a:gd name="connsiteY6379" fmla="*/ 2973515 h 4557807"/>
              <a:gd name="connsiteX6380" fmla="*/ 8023765 w 11831868"/>
              <a:gd name="connsiteY6380" fmla="*/ 2964942 h 4557807"/>
              <a:gd name="connsiteX6381" fmla="*/ 7827455 w 11831868"/>
              <a:gd name="connsiteY6381" fmla="*/ 2991422 h 4557807"/>
              <a:gd name="connsiteX6382" fmla="*/ 7828693 w 11831868"/>
              <a:gd name="connsiteY6382" fmla="*/ 2991422 h 4557807"/>
              <a:gd name="connsiteX6383" fmla="*/ 7777830 w 11831868"/>
              <a:gd name="connsiteY6383" fmla="*/ 2999232 h 4557807"/>
              <a:gd name="connsiteX6384" fmla="*/ 7805166 w 11831868"/>
              <a:gd name="connsiteY6384" fmla="*/ 2992755 h 4557807"/>
              <a:gd name="connsiteX6385" fmla="*/ 7867460 w 11831868"/>
              <a:gd name="connsiteY6385" fmla="*/ 2983230 h 4557807"/>
              <a:gd name="connsiteX6386" fmla="*/ 7860792 w 11831868"/>
              <a:gd name="connsiteY6386" fmla="*/ 2985897 h 4557807"/>
              <a:gd name="connsiteX6387" fmla="*/ 7892606 w 11831868"/>
              <a:gd name="connsiteY6387" fmla="*/ 2981039 h 4557807"/>
              <a:gd name="connsiteX6388" fmla="*/ 7918895 w 11831868"/>
              <a:gd name="connsiteY6388" fmla="*/ 2978563 h 4557807"/>
              <a:gd name="connsiteX6389" fmla="*/ 7853839 w 11831868"/>
              <a:gd name="connsiteY6389" fmla="*/ 2989517 h 4557807"/>
              <a:gd name="connsiteX6390" fmla="*/ 7827169 w 11831868"/>
              <a:gd name="connsiteY6390" fmla="*/ 2991803 h 4557807"/>
              <a:gd name="connsiteX6391" fmla="*/ 7434930 w 11831868"/>
              <a:gd name="connsiteY6391" fmla="*/ 3062764 h 4557807"/>
              <a:gd name="connsiteX6392" fmla="*/ 7410164 w 11831868"/>
              <a:gd name="connsiteY6392" fmla="*/ 3067050 h 4557807"/>
              <a:gd name="connsiteX6393" fmla="*/ 7473411 w 11831868"/>
              <a:gd name="connsiteY6393" fmla="*/ 3055906 h 4557807"/>
              <a:gd name="connsiteX6394" fmla="*/ 3724085 w 11831868"/>
              <a:gd name="connsiteY6394" fmla="*/ 2792254 h 4557807"/>
              <a:gd name="connsiteX6395" fmla="*/ 3746373 w 11831868"/>
              <a:gd name="connsiteY6395" fmla="*/ 2794444 h 4557807"/>
              <a:gd name="connsiteX6396" fmla="*/ 3751993 w 11831868"/>
              <a:gd name="connsiteY6396" fmla="*/ 2798636 h 4557807"/>
              <a:gd name="connsiteX6397" fmla="*/ 3729323 w 11831868"/>
              <a:gd name="connsiteY6397" fmla="*/ 2796541 h 4557807"/>
              <a:gd name="connsiteX6398" fmla="*/ 3724085 w 11831868"/>
              <a:gd name="connsiteY6398" fmla="*/ 2792254 h 4557807"/>
              <a:gd name="connsiteX6399" fmla="*/ 3640836 w 11831868"/>
              <a:gd name="connsiteY6399" fmla="*/ 2731389 h 4557807"/>
              <a:gd name="connsiteX6400" fmla="*/ 3664173 w 11831868"/>
              <a:gd name="connsiteY6400" fmla="*/ 2733390 h 4557807"/>
              <a:gd name="connsiteX6401" fmla="*/ 3670935 w 11831868"/>
              <a:gd name="connsiteY6401" fmla="*/ 2738342 h 4557807"/>
              <a:gd name="connsiteX6402" fmla="*/ 3647027 w 11831868"/>
              <a:gd name="connsiteY6402" fmla="*/ 2735961 h 4557807"/>
              <a:gd name="connsiteX6403" fmla="*/ 3640836 w 11831868"/>
              <a:gd name="connsiteY6403" fmla="*/ 2731389 h 4557807"/>
              <a:gd name="connsiteX6404" fmla="*/ 3667411 w 11831868"/>
              <a:gd name="connsiteY6404" fmla="*/ 2858167 h 4557807"/>
              <a:gd name="connsiteX6405" fmla="*/ 3688080 w 11831868"/>
              <a:gd name="connsiteY6405" fmla="*/ 2859596 h 4557807"/>
              <a:gd name="connsiteX6406" fmla="*/ 3691890 w 11831868"/>
              <a:gd name="connsiteY6406" fmla="*/ 2862548 h 4557807"/>
              <a:gd name="connsiteX6407" fmla="*/ 3671316 w 11831868"/>
              <a:gd name="connsiteY6407" fmla="*/ 2861119 h 4557807"/>
              <a:gd name="connsiteX6408" fmla="*/ 3667411 w 11831868"/>
              <a:gd name="connsiteY6408" fmla="*/ 2858167 h 4557807"/>
              <a:gd name="connsiteX6409" fmla="*/ 3601212 w 11831868"/>
              <a:gd name="connsiteY6409" fmla="*/ 2807113 h 4557807"/>
              <a:gd name="connsiteX6410" fmla="*/ 3622548 w 11831868"/>
              <a:gd name="connsiteY6410" fmla="*/ 2808922 h 4557807"/>
              <a:gd name="connsiteX6411" fmla="*/ 3627215 w 11831868"/>
              <a:gd name="connsiteY6411" fmla="*/ 2812257 h 4557807"/>
              <a:gd name="connsiteX6412" fmla="*/ 3606165 w 11831868"/>
              <a:gd name="connsiteY6412" fmla="*/ 2810828 h 4557807"/>
              <a:gd name="connsiteX6413" fmla="*/ 3601212 w 11831868"/>
              <a:gd name="connsiteY6413" fmla="*/ 2807113 h 4557807"/>
              <a:gd name="connsiteX6414" fmla="*/ 3575685 w 11831868"/>
              <a:gd name="connsiteY6414" fmla="*/ 2558891 h 4557807"/>
              <a:gd name="connsiteX6415" fmla="*/ 3597402 w 11831868"/>
              <a:gd name="connsiteY6415" fmla="*/ 2554129 h 4557807"/>
              <a:gd name="connsiteX6416" fmla="*/ 3645027 w 11831868"/>
              <a:gd name="connsiteY6416" fmla="*/ 2563654 h 4557807"/>
              <a:gd name="connsiteX6417" fmla="*/ 3623025 w 11831868"/>
              <a:gd name="connsiteY6417" fmla="*/ 2568416 h 4557807"/>
              <a:gd name="connsiteX6418" fmla="*/ 3575685 w 11831868"/>
              <a:gd name="connsiteY6418" fmla="*/ 2558891 h 4557807"/>
              <a:gd name="connsiteX6419" fmla="*/ 3796379 w 11831868"/>
              <a:gd name="connsiteY6419" fmla="*/ 2846832 h 4557807"/>
              <a:gd name="connsiteX6420" fmla="*/ 3818096 w 11831868"/>
              <a:gd name="connsiteY6420" fmla="*/ 2848642 h 4557807"/>
              <a:gd name="connsiteX6421" fmla="*/ 3822478 w 11831868"/>
              <a:gd name="connsiteY6421" fmla="*/ 2852071 h 4557807"/>
              <a:gd name="connsiteX6422" fmla="*/ 3800856 w 11831868"/>
              <a:gd name="connsiteY6422" fmla="*/ 2850261 h 4557807"/>
              <a:gd name="connsiteX6423" fmla="*/ 3796379 w 11831868"/>
              <a:gd name="connsiteY6423" fmla="*/ 2846832 h 4557807"/>
              <a:gd name="connsiteX6424" fmla="*/ 3924586 w 11831868"/>
              <a:gd name="connsiteY6424" fmla="*/ 2836354 h 4557807"/>
              <a:gd name="connsiteX6425" fmla="*/ 3947446 w 11831868"/>
              <a:gd name="connsiteY6425" fmla="*/ 2838926 h 4557807"/>
              <a:gd name="connsiteX6426" fmla="*/ 3952399 w 11831868"/>
              <a:gd name="connsiteY6426" fmla="*/ 2842737 h 4557807"/>
              <a:gd name="connsiteX6427" fmla="*/ 3929539 w 11831868"/>
              <a:gd name="connsiteY6427" fmla="*/ 2840069 h 4557807"/>
              <a:gd name="connsiteX6428" fmla="*/ 3924586 w 11831868"/>
              <a:gd name="connsiteY6428" fmla="*/ 2836354 h 4557807"/>
              <a:gd name="connsiteX6429" fmla="*/ 3771614 w 11831868"/>
              <a:gd name="connsiteY6429" fmla="*/ 2672620 h 4557807"/>
              <a:gd name="connsiteX6430" fmla="*/ 3794475 w 11831868"/>
              <a:gd name="connsiteY6430" fmla="*/ 2666048 h 4557807"/>
              <a:gd name="connsiteX6431" fmla="*/ 3845148 w 11831868"/>
              <a:gd name="connsiteY6431" fmla="*/ 2675097 h 4557807"/>
              <a:gd name="connsiteX6432" fmla="*/ 3822287 w 11831868"/>
              <a:gd name="connsiteY6432" fmla="*/ 2681669 h 4557807"/>
              <a:gd name="connsiteX6433" fmla="*/ 3771614 w 11831868"/>
              <a:gd name="connsiteY6433" fmla="*/ 2672620 h 4557807"/>
              <a:gd name="connsiteX6434" fmla="*/ 3757327 w 11831868"/>
              <a:gd name="connsiteY6434" fmla="*/ 2715768 h 4557807"/>
              <a:gd name="connsiteX6435" fmla="*/ 3782092 w 11831868"/>
              <a:gd name="connsiteY6435" fmla="*/ 2719102 h 4557807"/>
              <a:gd name="connsiteX6436" fmla="*/ 3789045 w 11831868"/>
              <a:gd name="connsiteY6436" fmla="*/ 2723483 h 4557807"/>
              <a:gd name="connsiteX6437" fmla="*/ 3764471 w 11831868"/>
              <a:gd name="connsiteY6437" fmla="*/ 2720721 h 4557807"/>
              <a:gd name="connsiteX6438" fmla="*/ 3757422 w 11831868"/>
              <a:gd name="connsiteY6438" fmla="*/ 2715768 h 4557807"/>
              <a:gd name="connsiteX6439" fmla="*/ 3551301 w 11831868"/>
              <a:gd name="connsiteY6439" fmla="*/ 2578323 h 4557807"/>
              <a:gd name="connsiteX6440" fmla="*/ 3576733 w 11831868"/>
              <a:gd name="connsiteY6440" fmla="*/ 2581371 h 4557807"/>
              <a:gd name="connsiteX6441" fmla="*/ 3586258 w 11831868"/>
              <a:gd name="connsiteY6441" fmla="*/ 2586990 h 4557807"/>
              <a:gd name="connsiteX6442" fmla="*/ 3560350 w 11831868"/>
              <a:gd name="connsiteY6442" fmla="*/ 2583942 h 4557807"/>
              <a:gd name="connsiteX6443" fmla="*/ 3551301 w 11831868"/>
              <a:gd name="connsiteY6443" fmla="*/ 2578323 h 4557807"/>
              <a:gd name="connsiteX6444" fmla="*/ 3845909 w 11831868"/>
              <a:gd name="connsiteY6444" fmla="*/ 2779300 h 4557807"/>
              <a:gd name="connsiteX6445" fmla="*/ 3870198 w 11831868"/>
              <a:gd name="connsiteY6445" fmla="*/ 2781586 h 4557807"/>
              <a:gd name="connsiteX6446" fmla="*/ 3876389 w 11831868"/>
              <a:gd name="connsiteY6446" fmla="*/ 2786253 h 4557807"/>
              <a:gd name="connsiteX6447" fmla="*/ 3851815 w 11831868"/>
              <a:gd name="connsiteY6447" fmla="*/ 2783396 h 4557807"/>
              <a:gd name="connsiteX6448" fmla="*/ 3845909 w 11831868"/>
              <a:gd name="connsiteY6448" fmla="*/ 2779300 h 4557807"/>
              <a:gd name="connsiteX6449" fmla="*/ 3411950 w 11831868"/>
              <a:gd name="connsiteY6449" fmla="*/ 2771394 h 4557807"/>
              <a:gd name="connsiteX6450" fmla="*/ 3406997 w 11831868"/>
              <a:gd name="connsiteY6450" fmla="*/ 2767584 h 4557807"/>
              <a:gd name="connsiteX6451" fmla="*/ 3427667 w 11831868"/>
              <a:gd name="connsiteY6451" fmla="*/ 2769108 h 4557807"/>
              <a:gd name="connsiteX6452" fmla="*/ 3432620 w 11831868"/>
              <a:gd name="connsiteY6452" fmla="*/ 2772918 h 4557807"/>
              <a:gd name="connsiteX6453" fmla="*/ 3411950 w 11831868"/>
              <a:gd name="connsiteY6453" fmla="*/ 2771394 h 4557807"/>
              <a:gd name="connsiteX6454" fmla="*/ 3406997 w 11831868"/>
              <a:gd name="connsiteY6454" fmla="*/ 2883979 h 4557807"/>
              <a:gd name="connsiteX6455" fmla="*/ 3426047 w 11831868"/>
              <a:gd name="connsiteY6455" fmla="*/ 2884742 h 4557807"/>
              <a:gd name="connsiteX6456" fmla="*/ 3428714 w 11831868"/>
              <a:gd name="connsiteY6456" fmla="*/ 2886837 h 4557807"/>
              <a:gd name="connsiteX6457" fmla="*/ 3409664 w 11831868"/>
              <a:gd name="connsiteY6457" fmla="*/ 2886075 h 4557807"/>
              <a:gd name="connsiteX6458" fmla="*/ 3406997 w 11831868"/>
              <a:gd name="connsiteY6458" fmla="*/ 2883979 h 4557807"/>
              <a:gd name="connsiteX6459" fmla="*/ 3404997 w 11831868"/>
              <a:gd name="connsiteY6459" fmla="*/ 2448401 h 4557807"/>
              <a:gd name="connsiteX6460" fmla="*/ 3449669 w 11831868"/>
              <a:gd name="connsiteY6460" fmla="*/ 2457926 h 4557807"/>
              <a:gd name="connsiteX6461" fmla="*/ 3428619 w 11831868"/>
              <a:gd name="connsiteY6461" fmla="*/ 2460879 h 4557807"/>
              <a:gd name="connsiteX6462" fmla="*/ 3383757 w 11831868"/>
              <a:gd name="connsiteY6462" fmla="*/ 2450592 h 4557807"/>
              <a:gd name="connsiteX6463" fmla="*/ 3404997 w 11831868"/>
              <a:gd name="connsiteY6463" fmla="*/ 2448401 h 4557807"/>
              <a:gd name="connsiteX6464" fmla="*/ 3354229 w 11831868"/>
              <a:gd name="connsiteY6464" fmla="*/ 2841403 h 4557807"/>
              <a:gd name="connsiteX6465" fmla="*/ 3373279 w 11831868"/>
              <a:gd name="connsiteY6465" fmla="*/ 2842070 h 4557807"/>
              <a:gd name="connsiteX6466" fmla="*/ 3376803 w 11831868"/>
              <a:gd name="connsiteY6466" fmla="*/ 2844546 h 4557807"/>
              <a:gd name="connsiteX6467" fmla="*/ 3357753 w 11831868"/>
              <a:gd name="connsiteY6467" fmla="*/ 2843880 h 4557807"/>
              <a:gd name="connsiteX6468" fmla="*/ 3354038 w 11831868"/>
              <a:gd name="connsiteY6468" fmla="*/ 2841403 h 4557807"/>
              <a:gd name="connsiteX6469" fmla="*/ 3524441 w 11831868"/>
              <a:gd name="connsiteY6469" fmla="*/ 2748630 h 4557807"/>
              <a:gd name="connsiteX6470" fmla="*/ 3546062 w 11831868"/>
              <a:gd name="connsiteY6470" fmla="*/ 2750439 h 4557807"/>
              <a:gd name="connsiteX6471" fmla="*/ 3552063 w 11831868"/>
              <a:gd name="connsiteY6471" fmla="*/ 2754535 h 4557807"/>
              <a:gd name="connsiteX6472" fmla="*/ 3530060 w 11831868"/>
              <a:gd name="connsiteY6472" fmla="*/ 2752821 h 4557807"/>
              <a:gd name="connsiteX6473" fmla="*/ 3524250 w 11831868"/>
              <a:gd name="connsiteY6473" fmla="*/ 2748630 h 4557807"/>
              <a:gd name="connsiteX6474" fmla="*/ 3547872 w 11831868"/>
              <a:gd name="connsiteY6474" fmla="*/ 2664524 h 4557807"/>
              <a:gd name="connsiteX6475" fmla="*/ 3572446 w 11831868"/>
              <a:gd name="connsiteY6475" fmla="*/ 2667381 h 4557807"/>
              <a:gd name="connsiteX6476" fmla="*/ 3579590 w 11831868"/>
              <a:gd name="connsiteY6476" fmla="*/ 2672334 h 4557807"/>
              <a:gd name="connsiteX6477" fmla="*/ 3555302 w 11831868"/>
              <a:gd name="connsiteY6477" fmla="*/ 2670048 h 4557807"/>
              <a:gd name="connsiteX6478" fmla="*/ 3547872 w 11831868"/>
              <a:gd name="connsiteY6478" fmla="*/ 2664524 h 4557807"/>
              <a:gd name="connsiteX6479" fmla="*/ 3537680 w 11831868"/>
              <a:gd name="connsiteY6479" fmla="*/ 2870263 h 4557807"/>
              <a:gd name="connsiteX6480" fmla="*/ 3557397 w 11831868"/>
              <a:gd name="connsiteY6480" fmla="*/ 2871311 h 4557807"/>
              <a:gd name="connsiteX6481" fmla="*/ 3560921 w 11831868"/>
              <a:gd name="connsiteY6481" fmla="*/ 2873788 h 4557807"/>
              <a:gd name="connsiteX6482" fmla="*/ 3541395 w 11831868"/>
              <a:gd name="connsiteY6482" fmla="*/ 2873216 h 4557807"/>
              <a:gd name="connsiteX6483" fmla="*/ 3537300 w 11831868"/>
              <a:gd name="connsiteY6483" fmla="*/ 2870263 h 4557807"/>
              <a:gd name="connsiteX6484" fmla="*/ 3436144 w 11831868"/>
              <a:gd name="connsiteY6484" fmla="*/ 2683478 h 4557807"/>
              <a:gd name="connsiteX6485" fmla="*/ 3459480 w 11831868"/>
              <a:gd name="connsiteY6485" fmla="*/ 2685479 h 4557807"/>
              <a:gd name="connsiteX6486" fmla="*/ 3466243 w 11831868"/>
              <a:gd name="connsiteY6486" fmla="*/ 2690432 h 4557807"/>
              <a:gd name="connsiteX6487" fmla="*/ 3443097 w 11831868"/>
              <a:gd name="connsiteY6487" fmla="*/ 2688336 h 4557807"/>
              <a:gd name="connsiteX6488" fmla="*/ 3435763 w 11831868"/>
              <a:gd name="connsiteY6488" fmla="*/ 2683478 h 4557807"/>
              <a:gd name="connsiteX6489" fmla="*/ 3478435 w 11831868"/>
              <a:gd name="connsiteY6489" fmla="*/ 2823020 h 4557807"/>
              <a:gd name="connsiteX6490" fmla="*/ 3498437 w 11831868"/>
              <a:gd name="connsiteY6490" fmla="*/ 2824639 h 4557807"/>
              <a:gd name="connsiteX6491" fmla="*/ 3502628 w 11831868"/>
              <a:gd name="connsiteY6491" fmla="*/ 2827592 h 4557807"/>
              <a:gd name="connsiteX6492" fmla="*/ 3482435 w 11831868"/>
              <a:gd name="connsiteY6492" fmla="*/ 2826544 h 4557807"/>
              <a:gd name="connsiteX6493" fmla="*/ 3478054 w 11831868"/>
              <a:gd name="connsiteY6493" fmla="*/ 2823020 h 4557807"/>
              <a:gd name="connsiteX6494" fmla="*/ 4514945 w 11831868"/>
              <a:gd name="connsiteY6494" fmla="*/ 3048857 h 4557807"/>
              <a:gd name="connsiteX6495" fmla="*/ 4573905 w 11831868"/>
              <a:gd name="connsiteY6495" fmla="*/ 3052858 h 4557807"/>
              <a:gd name="connsiteX6496" fmla="*/ 4548854 w 11831868"/>
              <a:gd name="connsiteY6496" fmla="*/ 3064764 h 4557807"/>
              <a:gd name="connsiteX6497" fmla="*/ 4489419 w 11831868"/>
              <a:gd name="connsiteY6497" fmla="*/ 3060859 h 4557807"/>
              <a:gd name="connsiteX6498" fmla="*/ 4514564 w 11831868"/>
              <a:gd name="connsiteY6498" fmla="*/ 3048857 h 4557807"/>
              <a:gd name="connsiteX6499" fmla="*/ 5051584 w 11831868"/>
              <a:gd name="connsiteY6499" fmla="*/ 3251930 h 4557807"/>
              <a:gd name="connsiteX6500" fmla="*/ 5117211 w 11831868"/>
              <a:gd name="connsiteY6500" fmla="*/ 3249549 h 4557807"/>
              <a:gd name="connsiteX6501" fmla="*/ 5090922 w 11831868"/>
              <a:gd name="connsiteY6501" fmla="*/ 3262313 h 4557807"/>
              <a:gd name="connsiteX6502" fmla="*/ 5024914 w 11831868"/>
              <a:gd name="connsiteY6502" fmla="*/ 3264789 h 4557807"/>
              <a:gd name="connsiteX6503" fmla="*/ 5051203 w 11831868"/>
              <a:gd name="connsiteY6503" fmla="*/ 3251930 h 4557807"/>
              <a:gd name="connsiteX6504" fmla="*/ 4942713 w 11831868"/>
              <a:gd name="connsiteY6504" fmla="*/ 3218783 h 4557807"/>
              <a:gd name="connsiteX6505" fmla="*/ 5007579 w 11831868"/>
              <a:gd name="connsiteY6505" fmla="*/ 3218212 h 4557807"/>
              <a:gd name="connsiteX6506" fmla="*/ 4981194 w 11831868"/>
              <a:gd name="connsiteY6506" fmla="*/ 3230975 h 4557807"/>
              <a:gd name="connsiteX6507" fmla="*/ 4916614 w 11831868"/>
              <a:gd name="connsiteY6507" fmla="*/ 3232023 h 4557807"/>
              <a:gd name="connsiteX6508" fmla="*/ 4942332 w 11831868"/>
              <a:gd name="connsiteY6508" fmla="*/ 3218783 h 4557807"/>
              <a:gd name="connsiteX6509" fmla="*/ 4834700 w 11831868"/>
              <a:gd name="connsiteY6509" fmla="*/ 3181636 h 4557807"/>
              <a:gd name="connsiteX6510" fmla="*/ 4898232 w 11831868"/>
              <a:gd name="connsiteY6510" fmla="*/ 3182493 h 4557807"/>
              <a:gd name="connsiteX6511" fmla="*/ 4871943 w 11831868"/>
              <a:gd name="connsiteY6511" fmla="*/ 3195256 h 4557807"/>
              <a:gd name="connsiteX6512" fmla="*/ 4808982 w 11831868"/>
              <a:gd name="connsiteY6512" fmla="*/ 3195256 h 4557807"/>
              <a:gd name="connsiteX6513" fmla="*/ 4834319 w 11831868"/>
              <a:gd name="connsiteY6513" fmla="*/ 3181636 h 4557807"/>
              <a:gd name="connsiteX6514" fmla="*/ 4676109 w 11831868"/>
              <a:gd name="connsiteY6514" fmla="*/ 2979229 h 4557807"/>
              <a:gd name="connsiteX6515" fmla="*/ 4733259 w 11831868"/>
              <a:gd name="connsiteY6515" fmla="*/ 2983516 h 4557807"/>
              <a:gd name="connsiteX6516" fmla="*/ 4708208 w 11831868"/>
              <a:gd name="connsiteY6516" fmla="*/ 2993803 h 4557807"/>
              <a:gd name="connsiteX6517" fmla="*/ 4650582 w 11831868"/>
              <a:gd name="connsiteY6517" fmla="*/ 2989612 h 4557807"/>
              <a:gd name="connsiteX6518" fmla="*/ 4675728 w 11831868"/>
              <a:gd name="connsiteY6518" fmla="*/ 2979229 h 4557807"/>
              <a:gd name="connsiteX6519" fmla="*/ 5161312 w 11831868"/>
              <a:gd name="connsiteY6519" fmla="*/ 3280029 h 4557807"/>
              <a:gd name="connsiteX6520" fmla="*/ 5227987 w 11831868"/>
              <a:gd name="connsiteY6520" fmla="*/ 3276886 h 4557807"/>
              <a:gd name="connsiteX6521" fmla="*/ 5201412 w 11831868"/>
              <a:gd name="connsiteY6521" fmla="*/ 3289173 h 4557807"/>
              <a:gd name="connsiteX6522" fmla="*/ 5134737 w 11831868"/>
              <a:gd name="connsiteY6522" fmla="*/ 3292793 h 4557807"/>
              <a:gd name="connsiteX6523" fmla="*/ 5160931 w 11831868"/>
              <a:gd name="connsiteY6523" fmla="*/ 3280029 h 4557807"/>
              <a:gd name="connsiteX6524" fmla="*/ 4727067 w 11831868"/>
              <a:gd name="connsiteY6524" fmla="*/ 3141154 h 4557807"/>
              <a:gd name="connsiteX6525" fmla="*/ 4788694 w 11831868"/>
              <a:gd name="connsiteY6525" fmla="*/ 3142869 h 4557807"/>
              <a:gd name="connsiteX6526" fmla="*/ 4762881 w 11831868"/>
              <a:gd name="connsiteY6526" fmla="*/ 3154966 h 4557807"/>
              <a:gd name="connsiteX6527" fmla="*/ 4701445 w 11831868"/>
              <a:gd name="connsiteY6527" fmla="*/ 3153728 h 4557807"/>
              <a:gd name="connsiteX6528" fmla="*/ 4727067 w 11831868"/>
              <a:gd name="connsiteY6528" fmla="*/ 3141154 h 4557807"/>
              <a:gd name="connsiteX6529" fmla="*/ 5381339 w 11831868"/>
              <a:gd name="connsiteY6529" fmla="*/ 3322129 h 4557807"/>
              <a:gd name="connsiteX6530" fmla="*/ 5449538 w 11831868"/>
              <a:gd name="connsiteY6530" fmla="*/ 3315938 h 4557807"/>
              <a:gd name="connsiteX6531" fmla="*/ 5423345 w 11831868"/>
              <a:gd name="connsiteY6531" fmla="*/ 3327654 h 4557807"/>
              <a:gd name="connsiteX6532" fmla="*/ 5354860 w 11831868"/>
              <a:gd name="connsiteY6532" fmla="*/ 3333846 h 4557807"/>
              <a:gd name="connsiteX6533" fmla="*/ 5381339 w 11831868"/>
              <a:gd name="connsiteY6533" fmla="*/ 3321844 h 4557807"/>
              <a:gd name="connsiteX6534" fmla="*/ 5270850 w 11831868"/>
              <a:gd name="connsiteY6534" fmla="*/ 3303937 h 4557807"/>
              <a:gd name="connsiteX6535" fmla="*/ 5338001 w 11831868"/>
              <a:gd name="connsiteY6535" fmla="*/ 3299079 h 4557807"/>
              <a:gd name="connsiteX6536" fmla="*/ 5311616 w 11831868"/>
              <a:gd name="connsiteY6536" fmla="*/ 3311366 h 4557807"/>
              <a:gd name="connsiteX6537" fmla="*/ 5244370 w 11831868"/>
              <a:gd name="connsiteY6537" fmla="*/ 3316224 h 4557807"/>
              <a:gd name="connsiteX6538" fmla="*/ 5270850 w 11831868"/>
              <a:gd name="connsiteY6538" fmla="*/ 3303651 h 4557807"/>
              <a:gd name="connsiteX6539" fmla="*/ 5390007 w 11831868"/>
              <a:gd name="connsiteY6539" fmla="*/ 3248787 h 4557807"/>
              <a:gd name="connsiteX6540" fmla="*/ 5417249 w 11831868"/>
              <a:gd name="connsiteY6540" fmla="*/ 3236976 h 4557807"/>
              <a:gd name="connsiteX6541" fmla="*/ 5483257 w 11831868"/>
              <a:gd name="connsiteY6541" fmla="*/ 3232880 h 4557807"/>
              <a:gd name="connsiteX6542" fmla="*/ 5456492 w 11831868"/>
              <a:gd name="connsiteY6542" fmla="*/ 3245168 h 4557807"/>
              <a:gd name="connsiteX6543" fmla="*/ 5390007 w 11831868"/>
              <a:gd name="connsiteY6543" fmla="*/ 3248501 h 4557807"/>
              <a:gd name="connsiteX6544" fmla="*/ 5282470 w 11831868"/>
              <a:gd name="connsiteY6544" fmla="*/ 3222974 h 4557807"/>
              <a:gd name="connsiteX6545" fmla="*/ 5309521 w 11831868"/>
              <a:gd name="connsiteY6545" fmla="*/ 3210592 h 4557807"/>
              <a:gd name="connsiteX6546" fmla="*/ 5375149 w 11831868"/>
              <a:gd name="connsiteY6546" fmla="*/ 3208211 h 4557807"/>
              <a:gd name="connsiteX6547" fmla="*/ 5348288 w 11831868"/>
              <a:gd name="connsiteY6547" fmla="*/ 3220593 h 4557807"/>
              <a:gd name="connsiteX6548" fmla="*/ 5282470 w 11831868"/>
              <a:gd name="connsiteY6548" fmla="*/ 3222688 h 4557807"/>
              <a:gd name="connsiteX6549" fmla="*/ 3995547 w 11831868"/>
              <a:gd name="connsiteY6549" fmla="*/ 2779776 h 4557807"/>
              <a:gd name="connsiteX6550" fmla="*/ 4048887 w 11831868"/>
              <a:gd name="connsiteY6550" fmla="*/ 2787587 h 4557807"/>
              <a:gd name="connsiteX6551" fmla="*/ 4024884 w 11831868"/>
              <a:gd name="connsiteY6551" fmla="*/ 2796064 h 4557807"/>
              <a:gd name="connsiteX6552" fmla="*/ 3971544 w 11831868"/>
              <a:gd name="connsiteY6552" fmla="*/ 2788253 h 4557807"/>
              <a:gd name="connsiteX6553" fmla="*/ 3995547 w 11831868"/>
              <a:gd name="connsiteY6553" fmla="*/ 2779776 h 4557807"/>
              <a:gd name="connsiteX6554" fmla="*/ 4097655 w 11831868"/>
              <a:gd name="connsiteY6554" fmla="*/ 2836926 h 4557807"/>
              <a:gd name="connsiteX6555" fmla="*/ 4152233 w 11831868"/>
              <a:gd name="connsiteY6555" fmla="*/ 2843974 h 4557807"/>
              <a:gd name="connsiteX6556" fmla="*/ 4127754 w 11831868"/>
              <a:gd name="connsiteY6556" fmla="*/ 2853500 h 4557807"/>
              <a:gd name="connsiteX6557" fmla="*/ 4073938 w 11831868"/>
              <a:gd name="connsiteY6557" fmla="*/ 2846261 h 4557807"/>
              <a:gd name="connsiteX6558" fmla="*/ 4097750 w 11831868"/>
              <a:gd name="connsiteY6558" fmla="*/ 2836545 h 4557807"/>
              <a:gd name="connsiteX6559" fmla="*/ 4051650 w 11831868"/>
              <a:gd name="connsiteY6559" fmla="*/ 2827401 h 4557807"/>
              <a:gd name="connsiteX6560" fmla="*/ 4076129 w 11831868"/>
              <a:gd name="connsiteY6560" fmla="*/ 2830258 h 4557807"/>
              <a:gd name="connsiteX6561" fmla="*/ 4081748 w 11831868"/>
              <a:gd name="connsiteY6561" fmla="*/ 2834450 h 4557807"/>
              <a:gd name="connsiteX6562" fmla="*/ 4057555 w 11831868"/>
              <a:gd name="connsiteY6562" fmla="*/ 2831593 h 4557807"/>
              <a:gd name="connsiteX6563" fmla="*/ 4051745 w 11831868"/>
              <a:gd name="connsiteY6563" fmla="*/ 2827020 h 4557807"/>
              <a:gd name="connsiteX6564" fmla="*/ 4200811 w 11831868"/>
              <a:gd name="connsiteY6564" fmla="*/ 2892362 h 4557807"/>
              <a:gd name="connsiteX6565" fmla="*/ 4256818 w 11831868"/>
              <a:gd name="connsiteY6565" fmla="*/ 2899124 h 4557807"/>
              <a:gd name="connsiteX6566" fmla="*/ 4231862 w 11831868"/>
              <a:gd name="connsiteY6566" fmla="*/ 2908649 h 4557807"/>
              <a:gd name="connsiteX6567" fmla="*/ 4175855 w 11831868"/>
              <a:gd name="connsiteY6567" fmla="*/ 2901887 h 4557807"/>
              <a:gd name="connsiteX6568" fmla="*/ 4200906 w 11831868"/>
              <a:gd name="connsiteY6568" fmla="*/ 2891981 h 4557807"/>
              <a:gd name="connsiteX6569" fmla="*/ 4619911 w 11831868"/>
              <a:gd name="connsiteY6569" fmla="*/ 3097149 h 4557807"/>
              <a:gd name="connsiteX6570" fmla="*/ 4680680 w 11831868"/>
              <a:gd name="connsiteY6570" fmla="*/ 3099530 h 4557807"/>
              <a:gd name="connsiteX6571" fmla="*/ 4654868 w 11831868"/>
              <a:gd name="connsiteY6571" fmla="*/ 3111627 h 4557807"/>
              <a:gd name="connsiteX6572" fmla="*/ 4593717 w 11831868"/>
              <a:gd name="connsiteY6572" fmla="*/ 3109246 h 4557807"/>
              <a:gd name="connsiteX6573" fmla="*/ 4620387 w 11831868"/>
              <a:gd name="connsiteY6573" fmla="*/ 3096768 h 4557807"/>
              <a:gd name="connsiteX6574" fmla="*/ 3966972 w 11831868"/>
              <a:gd name="connsiteY6574" fmla="*/ 2767870 h 4557807"/>
              <a:gd name="connsiteX6575" fmla="*/ 3992404 w 11831868"/>
              <a:gd name="connsiteY6575" fmla="*/ 2771013 h 4557807"/>
              <a:gd name="connsiteX6576" fmla="*/ 3998976 w 11831868"/>
              <a:gd name="connsiteY6576" fmla="*/ 2775490 h 4557807"/>
              <a:gd name="connsiteX6577" fmla="*/ 3973830 w 11831868"/>
              <a:gd name="connsiteY6577" fmla="*/ 2772347 h 4557807"/>
              <a:gd name="connsiteX6578" fmla="*/ 3967448 w 11831868"/>
              <a:gd name="connsiteY6578" fmla="*/ 2767489 h 4557807"/>
              <a:gd name="connsiteX6579" fmla="*/ 4570857 w 11831868"/>
              <a:gd name="connsiteY6579" fmla="*/ 2931414 h 4557807"/>
              <a:gd name="connsiteX6580" fmla="*/ 4628483 w 11831868"/>
              <a:gd name="connsiteY6580" fmla="*/ 2936748 h 4557807"/>
              <a:gd name="connsiteX6581" fmla="*/ 4602861 w 11831868"/>
              <a:gd name="connsiteY6581" fmla="*/ 2946273 h 4557807"/>
              <a:gd name="connsiteX6582" fmla="*/ 4545711 w 11831868"/>
              <a:gd name="connsiteY6582" fmla="*/ 2941415 h 4557807"/>
              <a:gd name="connsiteX6583" fmla="*/ 4571334 w 11831868"/>
              <a:gd name="connsiteY6583" fmla="*/ 2931033 h 4557807"/>
              <a:gd name="connsiteX6584" fmla="*/ 5491830 w 11831868"/>
              <a:gd name="connsiteY6584" fmla="*/ 3335465 h 4557807"/>
              <a:gd name="connsiteX6585" fmla="*/ 5561362 w 11831868"/>
              <a:gd name="connsiteY6585" fmla="*/ 3327845 h 4557807"/>
              <a:gd name="connsiteX6586" fmla="*/ 5534882 w 11831868"/>
              <a:gd name="connsiteY6586" fmla="*/ 3338513 h 4557807"/>
              <a:gd name="connsiteX6587" fmla="*/ 5465350 w 11831868"/>
              <a:gd name="connsiteY6587" fmla="*/ 3346037 h 4557807"/>
              <a:gd name="connsiteX6588" fmla="*/ 5492306 w 11831868"/>
              <a:gd name="connsiteY6588" fmla="*/ 3335084 h 4557807"/>
              <a:gd name="connsiteX6589" fmla="*/ 4304253 w 11831868"/>
              <a:gd name="connsiteY6589" fmla="*/ 2946369 h 4557807"/>
              <a:gd name="connsiteX6590" fmla="*/ 4362260 w 11831868"/>
              <a:gd name="connsiteY6590" fmla="*/ 2952179 h 4557807"/>
              <a:gd name="connsiteX6591" fmla="*/ 4336828 w 11831868"/>
              <a:gd name="connsiteY6591" fmla="*/ 2962561 h 4557807"/>
              <a:gd name="connsiteX6592" fmla="*/ 4278821 w 11831868"/>
              <a:gd name="connsiteY6592" fmla="*/ 2956751 h 4557807"/>
              <a:gd name="connsiteX6593" fmla="*/ 4304253 w 11831868"/>
              <a:gd name="connsiteY6593" fmla="*/ 2946369 h 4557807"/>
              <a:gd name="connsiteX6594" fmla="*/ 4409028 w 11831868"/>
              <a:gd name="connsiteY6594" fmla="*/ 2998756 h 4557807"/>
              <a:gd name="connsiteX6595" fmla="*/ 4466178 w 11831868"/>
              <a:gd name="connsiteY6595" fmla="*/ 3003519 h 4557807"/>
              <a:gd name="connsiteX6596" fmla="*/ 4441603 w 11831868"/>
              <a:gd name="connsiteY6596" fmla="*/ 3014853 h 4557807"/>
              <a:gd name="connsiteX6597" fmla="*/ 4383786 w 11831868"/>
              <a:gd name="connsiteY6597" fmla="*/ 3010091 h 4557807"/>
              <a:gd name="connsiteX6598" fmla="*/ 4409123 w 11831868"/>
              <a:gd name="connsiteY6598" fmla="*/ 2998756 h 4557807"/>
              <a:gd name="connsiteX6599" fmla="*/ 10112026 w 11831868"/>
              <a:gd name="connsiteY6599" fmla="*/ 1975485 h 4557807"/>
              <a:gd name="connsiteX6600" fmla="*/ 10133267 w 11831868"/>
              <a:gd name="connsiteY6600" fmla="*/ 1984439 h 4557807"/>
              <a:gd name="connsiteX6601" fmla="*/ 10134123 w 11831868"/>
              <a:gd name="connsiteY6601" fmla="*/ 2005965 h 4557807"/>
              <a:gd name="connsiteX6602" fmla="*/ 10113074 w 11831868"/>
              <a:gd name="connsiteY6602" fmla="*/ 1997488 h 4557807"/>
              <a:gd name="connsiteX6603" fmla="*/ 10112121 w 11831868"/>
              <a:gd name="connsiteY6603" fmla="*/ 1975485 h 4557807"/>
              <a:gd name="connsiteX6604" fmla="*/ 10632757 w 11831868"/>
              <a:gd name="connsiteY6604" fmla="*/ 2454212 h 4557807"/>
              <a:gd name="connsiteX6605" fmla="*/ 10634949 w 11831868"/>
              <a:gd name="connsiteY6605" fmla="*/ 2471071 h 4557807"/>
              <a:gd name="connsiteX6606" fmla="*/ 10621709 w 11831868"/>
              <a:gd name="connsiteY6606" fmla="*/ 2460403 h 4557807"/>
              <a:gd name="connsiteX6607" fmla="*/ 10619423 w 11831868"/>
              <a:gd name="connsiteY6607" fmla="*/ 2443544 h 4557807"/>
              <a:gd name="connsiteX6608" fmla="*/ 10632852 w 11831868"/>
              <a:gd name="connsiteY6608" fmla="*/ 2454212 h 4557807"/>
              <a:gd name="connsiteX6609" fmla="*/ 10639044 w 11831868"/>
              <a:gd name="connsiteY6609" fmla="*/ 524637 h 4557807"/>
              <a:gd name="connsiteX6610" fmla="*/ 10642796 w 11831868"/>
              <a:gd name="connsiteY6610" fmla="*/ 525722 h 4557807"/>
              <a:gd name="connsiteX6611" fmla="*/ 10643139 w 11831868"/>
              <a:gd name="connsiteY6611" fmla="*/ 527018 h 4557807"/>
              <a:gd name="connsiteX6612" fmla="*/ 10640567 w 11831868"/>
              <a:gd name="connsiteY6612" fmla="*/ 533019 h 4557807"/>
              <a:gd name="connsiteX6613" fmla="*/ 10636594 w 11831868"/>
              <a:gd name="connsiteY6613" fmla="*/ 531734 h 4557807"/>
              <a:gd name="connsiteX6614" fmla="*/ 10636281 w 11831868"/>
              <a:gd name="connsiteY6614" fmla="*/ 530638 h 4557807"/>
              <a:gd name="connsiteX6615" fmla="*/ 10639139 w 11831868"/>
              <a:gd name="connsiteY6615" fmla="*/ 524637 h 4557807"/>
              <a:gd name="connsiteX6616" fmla="*/ 10588276 w 11831868"/>
              <a:gd name="connsiteY6616" fmla="*/ 932783 h 4557807"/>
              <a:gd name="connsiteX6617" fmla="*/ 10585418 w 11831868"/>
              <a:gd name="connsiteY6617" fmla="*/ 941546 h 4557807"/>
              <a:gd name="connsiteX6618" fmla="*/ 10579322 w 11831868"/>
              <a:gd name="connsiteY6618" fmla="*/ 937451 h 4557807"/>
              <a:gd name="connsiteX6619" fmla="*/ 10582369 w 11831868"/>
              <a:gd name="connsiteY6619" fmla="*/ 929164 h 4557807"/>
              <a:gd name="connsiteX6620" fmla="*/ 10588371 w 11831868"/>
              <a:gd name="connsiteY6620" fmla="*/ 932783 h 4557807"/>
              <a:gd name="connsiteX6621" fmla="*/ 10666857 w 11831868"/>
              <a:gd name="connsiteY6621" fmla="*/ 1657445 h 4557807"/>
              <a:gd name="connsiteX6622" fmla="*/ 10664571 w 11831868"/>
              <a:gd name="connsiteY6622" fmla="*/ 1670399 h 4557807"/>
              <a:gd name="connsiteX6623" fmla="*/ 10655999 w 11831868"/>
              <a:gd name="connsiteY6623" fmla="*/ 1663541 h 4557807"/>
              <a:gd name="connsiteX6624" fmla="*/ 10658380 w 11831868"/>
              <a:gd name="connsiteY6624" fmla="*/ 1650587 h 4557807"/>
              <a:gd name="connsiteX6625" fmla="*/ 10666953 w 11831868"/>
              <a:gd name="connsiteY6625" fmla="*/ 1657445 h 4557807"/>
              <a:gd name="connsiteX6626" fmla="*/ 10715339 w 11831868"/>
              <a:gd name="connsiteY6626" fmla="*/ 1438370 h 4557807"/>
              <a:gd name="connsiteX6627" fmla="*/ 10712481 w 11831868"/>
              <a:gd name="connsiteY6627" fmla="*/ 1449229 h 4557807"/>
              <a:gd name="connsiteX6628" fmla="*/ 10705528 w 11831868"/>
              <a:gd name="connsiteY6628" fmla="*/ 1443704 h 4557807"/>
              <a:gd name="connsiteX6629" fmla="*/ 10708291 w 11831868"/>
              <a:gd name="connsiteY6629" fmla="*/ 1432274 h 4557807"/>
              <a:gd name="connsiteX6630" fmla="*/ 10715435 w 11831868"/>
              <a:gd name="connsiteY6630" fmla="*/ 1438085 h 4557807"/>
              <a:gd name="connsiteX6631" fmla="*/ 10617899 w 11831868"/>
              <a:gd name="connsiteY6631" fmla="*/ 2270474 h 4557807"/>
              <a:gd name="connsiteX6632" fmla="*/ 10617899 w 11831868"/>
              <a:gd name="connsiteY6632" fmla="*/ 2287143 h 4557807"/>
              <a:gd name="connsiteX6633" fmla="*/ 10605706 w 11831868"/>
              <a:gd name="connsiteY6633" fmla="*/ 2277618 h 4557807"/>
              <a:gd name="connsiteX6634" fmla="*/ 10605040 w 11831868"/>
              <a:gd name="connsiteY6634" fmla="*/ 2260949 h 4557807"/>
              <a:gd name="connsiteX6635" fmla="*/ 10617994 w 11831868"/>
              <a:gd name="connsiteY6635" fmla="*/ 2270189 h 4557807"/>
              <a:gd name="connsiteX6636" fmla="*/ 10691622 w 11831868"/>
              <a:gd name="connsiteY6636" fmla="*/ 2421636 h 4557807"/>
              <a:gd name="connsiteX6637" fmla="*/ 10693051 w 11831868"/>
              <a:gd name="connsiteY6637" fmla="*/ 2438115 h 4557807"/>
              <a:gd name="connsiteX6638" fmla="*/ 10680954 w 11831868"/>
              <a:gd name="connsiteY6638" fmla="*/ 2427256 h 4557807"/>
              <a:gd name="connsiteX6639" fmla="*/ 10679430 w 11831868"/>
              <a:gd name="connsiteY6639" fmla="*/ 2410778 h 4557807"/>
              <a:gd name="connsiteX6640" fmla="*/ 10691622 w 11831868"/>
              <a:gd name="connsiteY6640" fmla="*/ 2421636 h 4557807"/>
              <a:gd name="connsiteX6641" fmla="*/ 10711910 w 11831868"/>
              <a:gd name="connsiteY6641" fmla="*/ 869918 h 4557807"/>
              <a:gd name="connsiteX6642" fmla="*/ 10709052 w 11831868"/>
              <a:gd name="connsiteY6642" fmla="*/ 876491 h 4557807"/>
              <a:gd name="connsiteX6643" fmla="*/ 10704290 w 11831868"/>
              <a:gd name="connsiteY6643" fmla="*/ 873252 h 4557807"/>
              <a:gd name="connsiteX6644" fmla="*/ 10707148 w 11831868"/>
              <a:gd name="connsiteY6644" fmla="*/ 866680 h 4557807"/>
              <a:gd name="connsiteX6645" fmla="*/ 10711910 w 11831868"/>
              <a:gd name="connsiteY6645" fmla="*/ 870204 h 4557807"/>
              <a:gd name="connsiteX6646" fmla="*/ 10684383 w 11831868"/>
              <a:gd name="connsiteY6646" fmla="*/ 2231993 h 4557807"/>
              <a:gd name="connsiteX6647" fmla="*/ 10684383 w 11831868"/>
              <a:gd name="connsiteY6647" fmla="*/ 2247710 h 4557807"/>
              <a:gd name="connsiteX6648" fmla="*/ 10673429 w 11831868"/>
              <a:gd name="connsiteY6648" fmla="*/ 2238185 h 4557807"/>
              <a:gd name="connsiteX6649" fmla="*/ 10673429 w 11831868"/>
              <a:gd name="connsiteY6649" fmla="*/ 2222564 h 4557807"/>
              <a:gd name="connsiteX6650" fmla="*/ 10684383 w 11831868"/>
              <a:gd name="connsiteY6650" fmla="*/ 2231993 h 4557807"/>
              <a:gd name="connsiteX6651" fmla="*/ 10663047 w 11831868"/>
              <a:gd name="connsiteY6651" fmla="*/ 1274635 h 4557807"/>
              <a:gd name="connsiteX6652" fmla="*/ 10666000 w 11831868"/>
              <a:gd name="connsiteY6652" fmla="*/ 1263777 h 4557807"/>
              <a:gd name="connsiteX6653" fmla="*/ 10673238 w 11831868"/>
              <a:gd name="connsiteY6653" fmla="*/ 1269206 h 4557807"/>
              <a:gd name="connsiteX6654" fmla="*/ 10670191 w 11831868"/>
              <a:gd name="connsiteY6654" fmla="*/ 1280160 h 4557807"/>
              <a:gd name="connsiteX6655" fmla="*/ 10663047 w 11831868"/>
              <a:gd name="connsiteY6655" fmla="*/ 1274635 h 4557807"/>
              <a:gd name="connsiteX6656" fmla="*/ 10609326 w 11831868"/>
              <a:gd name="connsiteY6656" fmla="*/ 355759 h 4557807"/>
              <a:gd name="connsiteX6657" fmla="*/ 10606563 w 11831868"/>
              <a:gd name="connsiteY6657" fmla="*/ 361855 h 4557807"/>
              <a:gd name="connsiteX6658" fmla="*/ 10602087 w 11831868"/>
              <a:gd name="connsiteY6658" fmla="*/ 358997 h 4557807"/>
              <a:gd name="connsiteX6659" fmla="*/ 10605040 w 11831868"/>
              <a:gd name="connsiteY6659" fmla="*/ 353473 h 4557807"/>
              <a:gd name="connsiteX6660" fmla="*/ 10609097 w 11831868"/>
              <a:gd name="connsiteY6660" fmla="*/ 354463 h 4557807"/>
              <a:gd name="connsiteX6661" fmla="*/ 10609517 w 11831868"/>
              <a:gd name="connsiteY6661" fmla="*/ 355759 h 4557807"/>
              <a:gd name="connsiteX6662" fmla="*/ 10455878 w 11831868"/>
              <a:gd name="connsiteY6662" fmla="*/ 2153412 h 4557807"/>
              <a:gd name="connsiteX6663" fmla="*/ 10470642 w 11831868"/>
              <a:gd name="connsiteY6663" fmla="*/ 2162937 h 4557807"/>
              <a:gd name="connsiteX6664" fmla="*/ 10470642 w 11831868"/>
              <a:gd name="connsiteY6664" fmla="*/ 2180082 h 4557807"/>
              <a:gd name="connsiteX6665" fmla="*/ 10456260 w 11831868"/>
              <a:gd name="connsiteY6665" fmla="*/ 2170557 h 4557807"/>
              <a:gd name="connsiteX6666" fmla="*/ 10456069 w 11831868"/>
              <a:gd name="connsiteY6666" fmla="*/ 2153412 h 4557807"/>
              <a:gd name="connsiteX6667" fmla="*/ 10485310 w 11831868"/>
              <a:gd name="connsiteY6667" fmla="*/ 2345532 h 4557807"/>
              <a:gd name="connsiteX6668" fmla="*/ 10487596 w 11831868"/>
              <a:gd name="connsiteY6668" fmla="*/ 2364010 h 4557807"/>
              <a:gd name="connsiteX6669" fmla="*/ 10471785 w 11831868"/>
              <a:gd name="connsiteY6669" fmla="*/ 2353342 h 4557807"/>
              <a:gd name="connsiteX6670" fmla="*/ 10469500 w 11831868"/>
              <a:gd name="connsiteY6670" fmla="*/ 2335435 h 4557807"/>
              <a:gd name="connsiteX6671" fmla="*/ 10485501 w 11831868"/>
              <a:gd name="connsiteY6671" fmla="*/ 2345436 h 4557807"/>
              <a:gd name="connsiteX6672" fmla="*/ 10503694 w 11831868"/>
              <a:gd name="connsiteY6672" fmla="*/ 596837 h 4557807"/>
              <a:gd name="connsiteX6673" fmla="*/ 10500931 w 11831868"/>
              <a:gd name="connsiteY6673" fmla="*/ 604457 h 4557807"/>
              <a:gd name="connsiteX6674" fmla="*/ 10495525 w 11831868"/>
              <a:gd name="connsiteY6674" fmla="*/ 602377 h 4557807"/>
              <a:gd name="connsiteX6675" fmla="*/ 10495215 w 11831868"/>
              <a:gd name="connsiteY6675" fmla="*/ 601313 h 4557807"/>
              <a:gd name="connsiteX6676" fmla="*/ 10498263 w 11831868"/>
              <a:gd name="connsiteY6676" fmla="*/ 594169 h 4557807"/>
              <a:gd name="connsiteX6677" fmla="*/ 10503371 w 11831868"/>
              <a:gd name="connsiteY6677" fmla="*/ 595399 h 4557807"/>
              <a:gd name="connsiteX6678" fmla="*/ 10503883 w 11831868"/>
              <a:gd name="connsiteY6678" fmla="*/ 596836 h 4557807"/>
              <a:gd name="connsiteX6679" fmla="*/ 10456069 w 11831868"/>
              <a:gd name="connsiteY6679" fmla="*/ 2544604 h 4557807"/>
              <a:gd name="connsiteX6680" fmla="*/ 10461022 w 11831868"/>
              <a:gd name="connsiteY6680" fmla="*/ 2561844 h 4557807"/>
              <a:gd name="connsiteX6681" fmla="*/ 10441972 w 11831868"/>
              <a:gd name="connsiteY6681" fmla="*/ 2550795 h 4557807"/>
              <a:gd name="connsiteX6682" fmla="*/ 10436924 w 11831868"/>
              <a:gd name="connsiteY6682" fmla="*/ 2533460 h 4557807"/>
              <a:gd name="connsiteX6683" fmla="*/ 10456069 w 11831868"/>
              <a:gd name="connsiteY6683" fmla="*/ 2544604 h 4557807"/>
              <a:gd name="connsiteX6684" fmla="*/ 10401396 w 11831868"/>
              <a:gd name="connsiteY6684" fmla="*/ 2371916 h 4557807"/>
              <a:gd name="connsiteX6685" fmla="*/ 10419303 w 11831868"/>
              <a:gd name="connsiteY6685" fmla="*/ 2382107 h 4557807"/>
              <a:gd name="connsiteX6686" fmla="*/ 10422541 w 11831868"/>
              <a:gd name="connsiteY6686" fmla="*/ 2401157 h 4557807"/>
              <a:gd name="connsiteX6687" fmla="*/ 10404538 w 11831868"/>
              <a:gd name="connsiteY6687" fmla="*/ 2390490 h 4557807"/>
              <a:gd name="connsiteX6688" fmla="*/ 10401396 w 11831868"/>
              <a:gd name="connsiteY6688" fmla="*/ 2371916 h 4557807"/>
              <a:gd name="connsiteX6689" fmla="*/ 10544271 w 11831868"/>
              <a:gd name="connsiteY6689" fmla="*/ 2119027 h 4557807"/>
              <a:gd name="connsiteX6690" fmla="*/ 10544271 w 11831868"/>
              <a:gd name="connsiteY6690" fmla="*/ 2135791 h 4557807"/>
              <a:gd name="connsiteX6691" fmla="*/ 10531506 w 11831868"/>
              <a:gd name="connsiteY6691" fmla="*/ 2126266 h 4557807"/>
              <a:gd name="connsiteX6692" fmla="*/ 10531506 w 11831868"/>
              <a:gd name="connsiteY6692" fmla="*/ 2109502 h 4557807"/>
              <a:gd name="connsiteX6693" fmla="*/ 10544366 w 11831868"/>
              <a:gd name="connsiteY6693" fmla="*/ 2119027 h 4557807"/>
              <a:gd name="connsiteX6694" fmla="*/ 10558367 w 11831868"/>
              <a:gd name="connsiteY6694" fmla="*/ 1322356 h 4557807"/>
              <a:gd name="connsiteX6695" fmla="*/ 10566749 w 11831868"/>
              <a:gd name="connsiteY6695" fmla="*/ 1328071 h 4557807"/>
              <a:gd name="connsiteX6696" fmla="*/ 10563891 w 11831868"/>
              <a:gd name="connsiteY6696" fmla="*/ 1340072 h 4557807"/>
              <a:gd name="connsiteX6697" fmla="*/ 10555319 w 11831868"/>
              <a:gd name="connsiteY6697" fmla="*/ 1334357 h 4557807"/>
              <a:gd name="connsiteX6698" fmla="*/ 10558272 w 11831868"/>
              <a:gd name="connsiteY6698" fmla="*/ 1322356 h 4557807"/>
              <a:gd name="connsiteX6699" fmla="*/ 10514933 w 11831868"/>
              <a:gd name="connsiteY6699" fmla="*/ 2515553 h 4557807"/>
              <a:gd name="connsiteX6700" fmla="*/ 10519029 w 11831868"/>
              <a:gd name="connsiteY6700" fmla="*/ 2532983 h 4557807"/>
              <a:gd name="connsiteX6701" fmla="*/ 10502265 w 11831868"/>
              <a:gd name="connsiteY6701" fmla="*/ 2522030 h 4557807"/>
              <a:gd name="connsiteX6702" fmla="*/ 10498169 w 11831868"/>
              <a:gd name="connsiteY6702" fmla="*/ 2504504 h 4557807"/>
              <a:gd name="connsiteX6703" fmla="*/ 10515028 w 11831868"/>
              <a:gd name="connsiteY6703" fmla="*/ 2515553 h 4557807"/>
              <a:gd name="connsiteX6704" fmla="*/ 10551700 w 11831868"/>
              <a:gd name="connsiteY6704" fmla="*/ 2308384 h 4557807"/>
              <a:gd name="connsiteX6705" fmla="*/ 10553033 w 11831868"/>
              <a:gd name="connsiteY6705" fmla="*/ 2325434 h 4557807"/>
              <a:gd name="connsiteX6706" fmla="*/ 10539031 w 11831868"/>
              <a:gd name="connsiteY6706" fmla="*/ 2315909 h 4557807"/>
              <a:gd name="connsiteX6707" fmla="*/ 10537793 w 11831868"/>
              <a:gd name="connsiteY6707" fmla="*/ 2298859 h 4557807"/>
              <a:gd name="connsiteX6708" fmla="*/ 10551794 w 11831868"/>
              <a:gd name="connsiteY6708" fmla="*/ 2308384 h 4557807"/>
              <a:gd name="connsiteX6709" fmla="*/ 10573988 w 11831868"/>
              <a:gd name="connsiteY6709" fmla="*/ 2485358 h 4557807"/>
              <a:gd name="connsiteX6710" fmla="*/ 10576941 w 11831868"/>
              <a:gd name="connsiteY6710" fmla="*/ 2502599 h 4557807"/>
              <a:gd name="connsiteX6711" fmla="*/ 10561987 w 11831868"/>
              <a:gd name="connsiteY6711" fmla="*/ 2491740 h 4557807"/>
              <a:gd name="connsiteX6712" fmla="*/ 10559034 w 11831868"/>
              <a:gd name="connsiteY6712" fmla="*/ 2474500 h 4557807"/>
              <a:gd name="connsiteX6713" fmla="*/ 10574084 w 11831868"/>
              <a:gd name="connsiteY6713" fmla="*/ 2485358 h 4557807"/>
              <a:gd name="connsiteX6714" fmla="*/ 10778013 w 11831868"/>
              <a:gd name="connsiteY6714" fmla="*/ 465201 h 4557807"/>
              <a:gd name="connsiteX6715" fmla="*/ 10780394 w 11831868"/>
              <a:gd name="connsiteY6715" fmla="*/ 459867 h 4557807"/>
              <a:gd name="connsiteX6716" fmla="*/ 10783919 w 11831868"/>
              <a:gd name="connsiteY6716" fmla="*/ 462343 h 4557807"/>
              <a:gd name="connsiteX6717" fmla="*/ 10781537 w 11831868"/>
              <a:gd name="connsiteY6717" fmla="*/ 467677 h 4557807"/>
              <a:gd name="connsiteX6718" fmla="*/ 10778219 w 11831868"/>
              <a:gd name="connsiteY6718" fmla="*/ 465885 h 4557807"/>
              <a:gd name="connsiteX6719" fmla="*/ 10778109 w 11831868"/>
              <a:gd name="connsiteY6719" fmla="*/ 465201 h 4557807"/>
              <a:gd name="connsiteX6720" fmla="*/ 10884313 w 11831868"/>
              <a:gd name="connsiteY6720" fmla="*/ 2114360 h 4557807"/>
              <a:gd name="connsiteX6721" fmla="*/ 10882598 w 11831868"/>
              <a:gd name="connsiteY6721" fmla="*/ 2127695 h 4557807"/>
              <a:gd name="connsiteX6722" fmla="*/ 10875550 w 11831868"/>
              <a:gd name="connsiteY6722" fmla="*/ 2119503 h 4557807"/>
              <a:gd name="connsiteX6723" fmla="*/ 10876978 w 11831868"/>
              <a:gd name="connsiteY6723" fmla="*/ 2105692 h 4557807"/>
              <a:gd name="connsiteX6724" fmla="*/ 10884408 w 11831868"/>
              <a:gd name="connsiteY6724" fmla="*/ 2114360 h 4557807"/>
              <a:gd name="connsiteX6725" fmla="*/ 10882979 w 11831868"/>
              <a:gd name="connsiteY6725" fmla="*/ 1730026 h 4557807"/>
              <a:gd name="connsiteX6726" fmla="*/ 10880407 w 11831868"/>
              <a:gd name="connsiteY6726" fmla="*/ 1740884 h 4557807"/>
              <a:gd name="connsiteX6727" fmla="*/ 10874406 w 11831868"/>
              <a:gd name="connsiteY6727" fmla="*/ 1734598 h 4557807"/>
              <a:gd name="connsiteX6728" fmla="*/ 10876787 w 11831868"/>
              <a:gd name="connsiteY6728" fmla="*/ 1723263 h 4557807"/>
              <a:gd name="connsiteX6729" fmla="*/ 10883074 w 11831868"/>
              <a:gd name="connsiteY6729" fmla="*/ 1730026 h 4557807"/>
              <a:gd name="connsiteX6730" fmla="*/ 10842117 w 11831868"/>
              <a:gd name="connsiteY6730" fmla="*/ 1945386 h 4557807"/>
              <a:gd name="connsiteX6731" fmla="*/ 10840212 w 11831868"/>
              <a:gd name="connsiteY6731" fmla="*/ 1958245 h 4557807"/>
              <a:gd name="connsiteX6732" fmla="*/ 10832973 w 11831868"/>
              <a:gd name="connsiteY6732" fmla="*/ 1950625 h 4557807"/>
              <a:gd name="connsiteX6733" fmla="*/ 10835069 w 11831868"/>
              <a:gd name="connsiteY6733" fmla="*/ 1937766 h 4557807"/>
              <a:gd name="connsiteX6734" fmla="*/ 10842117 w 11831868"/>
              <a:gd name="connsiteY6734" fmla="*/ 1945386 h 4557807"/>
              <a:gd name="connsiteX6735" fmla="*/ 10862215 w 11831868"/>
              <a:gd name="connsiteY6735" fmla="*/ 986123 h 4557807"/>
              <a:gd name="connsiteX6736" fmla="*/ 10859548 w 11831868"/>
              <a:gd name="connsiteY6736" fmla="*/ 992696 h 4557807"/>
              <a:gd name="connsiteX6737" fmla="*/ 10855262 w 11831868"/>
              <a:gd name="connsiteY6737" fmla="*/ 989267 h 4557807"/>
              <a:gd name="connsiteX6738" fmla="*/ 10858025 w 11831868"/>
              <a:gd name="connsiteY6738" fmla="*/ 982694 h 4557807"/>
              <a:gd name="connsiteX6739" fmla="*/ 10862215 w 11831868"/>
              <a:gd name="connsiteY6739" fmla="*/ 985742 h 4557807"/>
              <a:gd name="connsiteX6740" fmla="*/ 10843165 w 11831868"/>
              <a:gd name="connsiteY6740" fmla="*/ 1552480 h 4557807"/>
              <a:gd name="connsiteX6741" fmla="*/ 10849071 w 11831868"/>
              <a:gd name="connsiteY6741" fmla="*/ 1558195 h 4557807"/>
              <a:gd name="connsiteX6742" fmla="*/ 10846403 w 11831868"/>
              <a:gd name="connsiteY6742" fmla="*/ 1568482 h 4557807"/>
              <a:gd name="connsiteX6743" fmla="*/ 10840498 w 11831868"/>
              <a:gd name="connsiteY6743" fmla="*/ 1562767 h 4557807"/>
              <a:gd name="connsiteX6744" fmla="*/ 10842974 w 11831868"/>
              <a:gd name="connsiteY6744" fmla="*/ 1552099 h 4557807"/>
              <a:gd name="connsiteX6745" fmla="*/ 10867739 w 11831868"/>
              <a:gd name="connsiteY6745" fmla="*/ 2319624 h 4557807"/>
              <a:gd name="connsiteX6746" fmla="*/ 10867168 w 11831868"/>
              <a:gd name="connsiteY6746" fmla="*/ 2334387 h 4557807"/>
              <a:gd name="connsiteX6747" fmla="*/ 10859262 w 11831868"/>
              <a:gd name="connsiteY6747" fmla="*/ 2324862 h 4557807"/>
              <a:gd name="connsiteX6748" fmla="*/ 10859834 w 11831868"/>
              <a:gd name="connsiteY6748" fmla="*/ 2310099 h 4557807"/>
              <a:gd name="connsiteX6749" fmla="*/ 10867548 w 11831868"/>
              <a:gd name="connsiteY6749" fmla="*/ 2319242 h 4557807"/>
              <a:gd name="connsiteX6750" fmla="*/ 10917555 w 11831868"/>
              <a:gd name="connsiteY6750" fmla="*/ 1903095 h 4557807"/>
              <a:gd name="connsiteX6751" fmla="*/ 10915173 w 11831868"/>
              <a:gd name="connsiteY6751" fmla="*/ 1914430 h 4557807"/>
              <a:gd name="connsiteX6752" fmla="*/ 10909077 w 11831868"/>
              <a:gd name="connsiteY6752" fmla="*/ 1907572 h 4557807"/>
              <a:gd name="connsiteX6753" fmla="*/ 10911459 w 11831868"/>
              <a:gd name="connsiteY6753" fmla="*/ 1895761 h 4557807"/>
              <a:gd name="connsiteX6754" fmla="*/ 10917364 w 11831868"/>
              <a:gd name="connsiteY6754" fmla="*/ 1902714 h 4557807"/>
              <a:gd name="connsiteX6755" fmla="*/ 10717530 w 11831868"/>
              <a:gd name="connsiteY6755" fmla="*/ 1822704 h 4557807"/>
              <a:gd name="connsiteX6756" fmla="*/ 10715530 w 11831868"/>
              <a:gd name="connsiteY6756" fmla="*/ 1836134 h 4557807"/>
              <a:gd name="connsiteX6757" fmla="*/ 10707052 w 11831868"/>
              <a:gd name="connsiteY6757" fmla="*/ 1828800 h 4557807"/>
              <a:gd name="connsiteX6758" fmla="*/ 10709052 w 11831868"/>
              <a:gd name="connsiteY6758" fmla="*/ 1815370 h 4557807"/>
              <a:gd name="connsiteX6759" fmla="*/ 10717054 w 11831868"/>
              <a:gd name="connsiteY6759" fmla="*/ 1822323 h 4557807"/>
              <a:gd name="connsiteX6760" fmla="*/ 10881074 w 11831868"/>
              <a:gd name="connsiteY6760" fmla="*/ 1164336 h 4557807"/>
              <a:gd name="connsiteX6761" fmla="*/ 10883837 w 11831868"/>
              <a:gd name="connsiteY6761" fmla="*/ 1156716 h 4557807"/>
              <a:gd name="connsiteX6762" fmla="*/ 10888600 w 11831868"/>
              <a:gd name="connsiteY6762" fmla="*/ 1161098 h 4557807"/>
              <a:gd name="connsiteX6763" fmla="*/ 10885742 w 11831868"/>
              <a:gd name="connsiteY6763" fmla="*/ 1168718 h 4557807"/>
              <a:gd name="connsiteX6764" fmla="*/ 10881074 w 11831868"/>
              <a:gd name="connsiteY6764" fmla="*/ 1164336 h 4557807"/>
              <a:gd name="connsiteX6765" fmla="*/ 10908506 w 11831868"/>
              <a:gd name="connsiteY6765" fmla="*/ 226790 h 4557807"/>
              <a:gd name="connsiteX6766" fmla="*/ 10905935 w 11831868"/>
              <a:gd name="connsiteY6766" fmla="*/ 231172 h 4557807"/>
              <a:gd name="connsiteX6767" fmla="*/ 10902792 w 11831868"/>
              <a:gd name="connsiteY6767" fmla="*/ 228600 h 4557807"/>
              <a:gd name="connsiteX6768" fmla="*/ 10905078 w 11831868"/>
              <a:gd name="connsiteY6768" fmla="*/ 224314 h 4557807"/>
              <a:gd name="connsiteX6769" fmla="*/ 10908506 w 11831868"/>
              <a:gd name="connsiteY6769" fmla="*/ 226409 h 4557807"/>
              <a:gd name="connsiteX6770" fmla="*/ 10914698 w 11831868"/>
              <a:gd name="connsiteY6770" fmla="*/ 1335596 h 4557807"/>
              <a:gd name="connsiteX6771" fmla="*/ 10911650 w 11831868"/>
              <a:gd name="connsiteY6771" fmla="*/ 1344359 h 4557807"/>
              <a:gd name="connsiteX6772" fmla="*/ 10906696 w 11831868"/>
              <a:gd name="connsiteY6772" fmla="*/ 1339501 h 4557807"/>
              <a:gd name="connsiteX6773" fmla="*/ 10909744 w 11831868"/>
              <a:gd name="connsiteY6773" fmla="*/ 1330738 h 4557807"/>
              <a:gd name="connsiteX6774" fmla="*/ 10914698 w 11831868"/>
              <a:gd name="connsiteY6774" fmla="*/ 1335215 h 4557807"/>
              <a:gd name="connsiteX6775" fmla="*/ 10836117 w 11831868"/>
              <a:gd name="connsiteY6775" fmla="*/ 811721 h 4557807"/>
              <a:gd name="connsiteX6776" fmla="*/ 10833735 w 11831868"/>
              <a:gd name="connsiteY6776" fmla="*/ 817626 h 4557807"/>
              <a:gd name="connsiteX6777" fmla="*/ 10829995 w 11831868"/>
              <a:gd name="connsiteY6777" fmla="*/ 815224 h 4557807"/>
              <a:gd name="connsiteX6778" fmla="*/ 10829925 w 11831868"/>
              <a:gd name="connsiteY6778" fmla="*/ 814673 h 4557807"/>
              <a:gd name="connsiteX6779" fmla="*/ 10832306 w 11831868"/>
              <a:gd name="connsiteY6779" fmla="*/ 808768 h 4557807"/>
              <a:gd name="connsiteX6780" fmla="*/ 10836117 w 11831868"/>
              <a:gd name="connsiteY6780" fmla="*/ 811340 h 4557807"/>
              <a:gd name="connsiteX6781" fmla="*/ 10748200 w 11831868"/>
              <a:gd name="connsiteY6781" fmla="*/ 1612011 h 4557807"/>
              <a:gd name="connsiteX6782" fmla="*/ 10750581 w 11831868"/>
              <a:gd name="connsiteY6782" fmla="*/ 1600105 h 4557807"/>
              <a:gd name="connsiteX6783" fmla="*/ 10757820 w 11831868"/>
              <a:gd name="connsiteY6783" fmla="*/ 1606677 h 4557807"/>
              <a:gd name="connsiteX6784" fmla="*/ 10755058 w 11831868"/>
              <a:gd name="connsiteY6784" fmla="*/ 1618107 h 4557807"/>
              <a:gd name="connsiteX6785" fmla="*/ 10748200 w 11831868"/>
              <a:gd name="connsiteY6785" fmla="*/ 1612011 h 4557807"/>
              <a:gd name="connsiteX6786" fmla="*/ 10780490 w 11831868"/>
              <a:gd name="connsiteY6786" fmla="*/ 1213295 h 4557807"/>
              <a:gd name="connsiteX6787" fmla="*/ 10777442 w 11831868"/>
              <a:gd name="connsiteY6787" fmla="*/ 1222058 h 4557807"/>
              <a:gd name="connsiteX6788" fmla="*/ 10772012 w 11831868"/>
              <a:gd name="connsiteY6788" fmla="*/ 1217771 h 4557807"/>
              <a:gd name="connsiteX6789" fmla="*/ 10774870 w 11831868"/>
              <a:gd name="connsiteY6789" fmla="*/ 1208246 h 4557807"/>
              <a:gd name="connsiteX6790" fmla="*/ 10780490 w 11831868"/>
              <a:gd name="connsiteY6790" fmla="*/ 1213485 h 4557807"/>
              <a:gd name="connsiteX6791" fmla="*/ 10750392 w 11831868"/>
              <a:gd name="connsiteY6791" fmla="*/ 2388394 h 4557807"/>
              <a:gd name="connsiteX6792" fmla="*/ 10750392 w 11831868"/>
              <a:gd name="connsiteY6792" fmla="*/ 2404015 h 4557807"/>
              <a:gd name="connsiteX6793" fmla="*/ 10739913 w 11831868"/>
              <a:gd name="connsiteY6793" fmla="*/ 2393823 h 4557807"/>
              <a:gd name="connsiteX6794" fmla="*/ 10739247 w 11831868"/>
              <a:gd name="connsiteY6794" fmla="*/ 2377726 h 4557807"/>
              <a:gd name="connsiteX6795" fmla="*/ 10750392 w 11831868"/>
              <a:gd name="connsiteY6795" fmla="*/ 2388584 h 4557807"/>
              <a:gd name="connsiteX6796" fmla="*/ 10767156 w 11831868"/>
              <a:gd name="connsiteY6796" fmla="*/ 1987677 h 4557807"/>
              <a:gd name="connsiteX6797" fmla="*/ 10765536 w 11831868"/>
              <a:gd name="connsiteY6797" fmla="*/ 2001584 h 4557807"/>
              <a:gd name="connsiteX6798" fmla="*/ 10757345 w 11831868"/>
              <a:gd name="connsiteY6798" fmla="*/ 1993583 h 4557807"/>
              <a:gd name="connsiteX6799" fmla="*/ 10758963 w 11831868"/>
              <a:gd name="connsiteY6799" fmla="*/ 1979676 h 4557807"/>
              <a:gd name="connsiteX6800" fmla="*/ 10767156 w 11831868"/>
              <a:gd name="connsiteY6800" fmla="*/ 1987868 h 4557807"/>
              <a:gd name="connsiteX6801" fmla="*/ 10809256 w 11831868"/>
              <a:gd name="connsiteY6801" fmla="*/ 2144554 h 4557807"/>
              <a:gd name="connsiteX6802" fmla="*/ 10817352 w 11831868"/>
              <a:gd name="connsiteY6802" fmla="*/ 2153126 h 4557807"/>
              <a:gd name="connsiteX6803" fmla="*/ 10816304 w 11831868"/>
              <a:gd name="connsiteY6803" fmla="*/ 2167414 h 4557807"/>
              <a:gd name="connsiteX6804" fmla="*/ 10808303 w 11831868"/>
              <a:gd name="connsiteY6804" fmla="*/ 2158841 h 4557807"/>
              <a:gd name="connsiteX6805" fmla="*/ 10809256 w 11831868"/>
              <a:gd name="connsiteY6805" fmla="*/ 2144744 h 4557807"/>
              <a:gd name="connsiteX6806" fmla="*/ 10396347 w 11831868"/>
              <a:gd name="connsiteY6806" fmla="*/ 2572036 h 4557807"/>
              <a:gd name="connsiteX6807" fmla="*/ 10402729 w 11831868"/>
              <a:gd name="connsiteY6807" fmla="*/ 2589657 h 4557807"/>
              <a:gd name="connsiteX6808" fmla="*/ 10381773 w 11831868"/>
              <a:gd name="connsiteY6808" fmla="*/ 2578513 h 4557807"/>
              <a:gd name="connsiteX6809" fmla="*/ 10375677 w 11831868"/>
              <a:gd name="connsiteY6809" fmla="*/ 2560892 h 4557807"/>
              <a:gd name="connsiteX6810" fmla="*/ 10396347 w 11831868"/>
              <a:gd name="connsiteY6810" fmla="*/ 2572036 h 4557807"/>
              <a:gd name="connsiteX6811" fmla="*/ 10808494 w 11831868"/>
              <a:gd name="connsiteY6811" fmla="*/ 2354199 h 4557807"/>
              <a:gd name="connsiteX6812" fmla="*/ 10808494 w 11831868"/>
              <a:gd name="connsiteY6812" fmla="*/ 2369344 h 4557807"/>
              <a:gd name="connsiteX6813" fmla="*/ 10798969 w 11831868"/>
              <a:gd name="connsiteY6813" fmla="*/ 2359819 h 4557807"/>
              <a:gd name="connsiteX6814" fmla="*/ 10798969 w 11831868"/>
              <a:gd name="connsiteY6814" fmla="*/ 2344579 h 4557807"/>
              <a:gd name="connsiteX6815" fmla="*/ 10808875 w 11831868"/>
              <a:gd name="connsiteY6815" fmla="*/ 2354199 h 4557807"/>
              <a:gd name="connsiteX6816" fmla="*/ 10799635 w 11831868"/>
              <a:gd name="connsiteY6816" fmla="*/ 1775651 h 4557807"/>
              <a:gd name="connsiteX6817" fmla="*/ 10797349 w 11831868"/>
              <a:gd name="connsiteY6817" fmla="*/ 1788033 h 4557807"/>
              <a:gd name="connsiteX6818" fmla="*/ 10790015 w 11831868"/>
              <a:gd name="connsiteY6818" fmla="*/ 1780985 h 4557807"/>
              <a:gd name="connsiteX6819" fmla="*/ 10792301 w 11831868"/>
              <a:gd name="connsiteY6819" fmla="*/ 1768602 h 4557807"/>
              <a:gd name="connsiteX6820" fmla="*/ 10800017 w 11831868"/>
              <a:gd name="connsiteY6820" fmla="*/ 1775651 h 4557807"/>
              <a:gd name="connsiteX6821" fmla="*/ 9395555 w 11831868"/>
              <a:gd name="connsiteY6821" fmla="*/ 2812637 h 4557807"/>
              <a:gd name="connsiteX6822" fmla="*/ 9395555 w 11831868"/>
              <a:gd name="connsiteY6822" fmla="*/ 2812637 h 4557807"/>
              <a:gd name="connsiteX6823" fmla="*/ 9667494 w 11831868"/>
              <a:gd name="connsiteY6823" fmla="*/ 2772823 h 4557807"/>
              <a:gd name="connsiteX6824" fmla="*/ 9711690 w 11831868"/>
              <a:gd name="connsiteY6824" fmla="*/ 2776252 h 4557807"/>
              <a:gd name="connsiteX6825" fmla="*/ 9732169 w 11831868"/>
              <a:gd name="connsiteY6825" fmla="*/ 2783682 h 4557807"/>
              <a:gd name="connsiteX6826" fmla="*/ 9687592 w 11831868"/>
              <a:gd name="connsiteY6826" fmla="*/ 2779871 h 4557807"/>
              <a:gd name="connsiteX6827" fmla="*/ 9667494 w 11831868"/>
              <a:gd name="connsiteY6827" fmla="*/ 2772823 h 4557807"/>
              <a:gd name="connsiteX6828" fmla="*/ 9599581 w 11831868"/>
              <a:gd name="connsiteY6828" fmla="*/ 2783872 h 4557807"/>
              <a:gd name="connsiteX6829" fmla="*/ 9645110 w 11831868"/>
              <a:gd name="connsiteY6829" fmla="*/ 2785873 h 4557807"/>
              <a:gd name="connsiteX6830" fmla="*/ 9666351 w 11831868"/>
              <a:gd name="connsiteY6830" fmla="*/ 2791492 h 4557807"/>
              <a:gd name="connsiteX6831" fmla="*/ 9620821 w 11831868"/>
              <a:gd name="connsiteY6831" fmla="*/ 2789492 h 4557807"/>
              <a:gd name="connsiteX6832" fmla="*/ 9599581 w 11831868"/>
              <a:gd name="connsiteY6832" fmla="*/ 2783586 h 4557807"/>
              <a:gd name="connsiteX6833" fmla="*/ 9985438 w 11831868"/>
              <a:gd name="connsiteY6833" fmla="*/ 2568988 h 4557807"/>
              <a:gd name="connsiteX6834" fmla="*/ 10019537 w 11831868"/>
              <a:gd name="connsiteY6834" fmla="*/ 2578513 h 4557807"/>
              <a:gd name="connsiteX6835" fmla="*/ 10031350 w 11831868"/>
              <a:gd name="connsiteY6835" fmla="*/ 2598134 h 4557807"/>
              <a:gd name="connsiteX6836" fmla="*/ 9997154 w 11831868"/>
              <a:gd name="connsiteY6836" fmla="*/ 2588609 h 4557807"/>
              <a:gd name="connsiteX6837" fmla="*/ 9985438 w 11831868"/>
              <a:gd name="connsiteY6837" fmla="*/ 2568988 h 4557807"/>
              <a:gd name="connsiteX6838" fmla="*/ 9530906 w 11831868"/>
              <a:gd name="connsiteY6838" fmla="*/ 2793111 h 4557807"/>
              <a:gd name="connsiteX6839" fmla="*/ 9577673 w 11831868"/>
              <a:gd name="connsiteY6839" fmla="*/ 2794349 h 4557807"/>
              <a:gd name="connsiteX6840" fmla="*/ 9599867 w 11831868"/>
              <a:gd name="connsiteY6840" fmla="*/ 2798731 h 4557807"/>
              <a:gd name="connsiteX6841" fmla="*/ 9552908 w 11831868"/>
              <a:gd name="connsiteY6841" fmla="*/ 2797016 h 4557807"/>
              <a:gd name="connsiteX6842" fmla="*/ 9530906 w 11831868"/>
              <a:gd name="connsiteY6842" fmla="*/ 2793111 h 4557807"/>
              <a:gd name="connsiteX6843" fmla="*/ 9460992 w 11831868"/>
              <a:gd name="connsiteY6843" fmla="*/ 2801303 h 4557807"/>
              <a:gd name="connsiteX6844" fmla="*/ 9509474 w 11831868"/>
              <a:gd name="connsiteY6844" fmla="*/ 2801303 h 4557807"/>
              <a:gd name="connsiteX6845" fmla="*/ 9532715 w 11831868"/>
              <a:gd name="connsiteY6845" fmla="*/ 2803874 h 4557807"/>
              <a:gd name="connsiteX6846" fmla="*/ 9484233 w 11831868"/>
              <a:gd name="connsiteY6846" fmla="*/ 2803874 h 4557807"/>
              <a:gd name="connsiteX6847" fmla="*/ 9460992 w 11831868"/>
              <a:gd name="connsiteY6847" fmla="*/ 2801493 h 4557807"/>
              <a:gd name="connsiteX6848" fmla="*/ 9734360 w 11831868"/>
              <a:gd name="connsiteY6848" fmla="*/ 2760250 h 4557807"/>
              <a:gd name="connsiteX6849" fmla="*/ 9777603 w 11831868"/>
              <a:gd name="connsiteY6849" fmla="*/ 2764917 h 4557807"/>
              <a:gd name="connsiteX6850" fmla="*/ 9796653 w 11831868"/>
              <a:gd name="connsiteY6850" fmla="*/ 2773680 h 4557807"/>
              <a:gd name="connsiteX6851" fmla="*/ 9753314 w 11831868"/>
              <a:gd name="connsiteY6851" fmla="*/ 2769013 h 4557807"/>
              <a:gd name="connsiteX6852" fmla="*/ 9734360 w 11831868"/>
              <a:gd name="connsiteY6852" fmla="*/ 2760440 h 4557807"/>
              <a:gd name="connsiteX6853" fmla="*/ 9915335 w 11831868"/>
              <a:gd name="connsiteY6853" fmla="*/ 2597658 h 4557807"/>
              <a:gd name="connsiteX6854" fmla="*/ 9952387 w 11831868"/>
              <a:gd name="connsiteY6854" fmla="*/ 2606421 h 4557807"/>
              <a:gd name="connsiteX6855" fmla="*/ 9965722 w 11831868"/>
              <a:gd name="connsiteY6855" fmla="*/ 2625471 h 4557807"/>
              <a:gd name="connsiteX6856" fmla="*/ 9928384 w 11831868"/>
              <a:gd name="connsiteY6856" fmla="*/ 2615946 h 4557807"/>
              <a:gd name="connsiteX6857" fmla="*/ 9914858 w 11831868"/>
              <a:gd name="connsiteY6857" fmla="*/ 2597849 h 4557807"/>
              <a:gd name="connsiteX6858" fmla="*/ 9932480 w 11831868"/>
              <a:gd name="connsiteY6858" fmla="*/ 2714625 h 4557807"/>
              <a:gd name="connsiteX6859" fmla="*/ 9970580 w 11831868"/>
              <a:gd name="connsiteY6859" fmla="*/ 2722531 h 4557807"/>
              <a:gd name="connsiteX6860" fmla="*/ 9986677 w 11831868"/>
              <a:gd name="connsiteY6860" fmla="*/ 2735866 h 4557807"/>
              <a:gd name="connsiteX6861" fmla="*/ 9948577 w 11831868"/>
              <a:gd name="connsiteY6861" fmla="*/ 2727865 h 4557807"/>
              <a:gd name="connsiteX6862" fmla="*/ 9932003 w 11831868"/>
              <a:gd name="connsiteY6862" fmla="*/ 2714816 h 4557807"/>
              <a:gd name="connsiteX6863" fmla="*/ 9866853 w 11831868"/>
              <a:gd name="connsiteY6863" fmla="*/ 2731008 h 4557807"/>
              <a:gd name="connsiteX6864" fmla="*/ 9906952 w 11831868"/>
              <a:gd name="connsiteY6864" fmla="*/ 2737961 h 4557807"/>
              <a:gd name="connsiteX6865" fmla="*/ 9924669 w 11831868"/>
              <a:gd name="connsiteY6865" fmla="*/ 2750344 h 4557807"/>
              <a:gd name="connsiteX6866" fmla="*/ 9884378 w 11831868"/>
              <a:gd name="connsiteY6866" fmla="*/ 2743486 h 4557807"/>
              <a:gd name="connsiteX6867" fmla="*/ 9866376 w 11831868"/>
              <a:gd name="connsiteY6867" fmla="*/ 2731199 h 4557807"/>
              <a:gd name="connsiteX6868" fmla="*/ 9801225 w 11831868"/>
              <a:gd name="connsiteY6868" fmla="*/ 2746344 h 4557807"/>
              <a:gd name="connsiteX6869" fmla="*/ 9842849 w 11831868"/>
              <a:gd name="connsiteY6869" fmla="*/ 2751964 h 4557807"/>
              <a:gd name="connsiteX6870" fmla="*/ 9861232 w 11831868"/>
              <a:gd name="connsiteY6870" fmla="*/ 2762536 h 4557807"/>
              <a:gd name="connsiteX6871" fmla="*/ 9819798 w 11831868"/>
              <a:gd name="connsiteY6871" fmla="*/ 2756916 h 4557807"/>
              <a:gd name="connsiteX6872" fmla="*/ 9800748 w 11831868"/>
              <a:gd name="connsiteY6872" fmla="*/ 2746534 h 4557807"/>
              <a:gd name="connsiteX6873" fmla="*/ 9391650 w 11831868"/>
              <a:gd name="connsiteY6873" fmla="*/ 2808922 h 4557807"/>
              <a:gd name="connsiteX6874" fmla="*/ 9440799 w 11831868"/>
              <a:gd name="connsiteY6874" fmla="*/ 2807970 h 4557807"/>
              <a:gd name="connsiteX6875" fmla="*/ 9464516 w 11831868"/>
              <a:gd name="connsiteY6875" fmla="*/ 2808732 h 4557807"/>
              <a:gd name="connsiteX6876" fmla="*/ 9415272 w 11831868"/>
              <a:gd name="connsiteY6876" fmla="*/ 2809780 h 4557807"/>
              <a:gd name="connsiteX6877" fmla="*/ 9391269 w 11831868"/>
              <a:gd name="connsiteY6877" fmla="*/ 2809113 h 4557807"/>
              <a:gd name="connsiteX6878" fmla="*/ 9037987 w 11831868"/>
              <a:gd name="connsiteY6878" fmla="*/ 2831687 h 4557807"/>
              <a:gd name="connsiteX6879" fmla="*/ 9092565 w 11831868"/>
              <a:gd name="connsiteY6879" fmla="*/ 2827401 h 4557807"/>
              <a:gd name="connsiteX6880" fmla="*/ 9118092 w 11831868"/>
              <a:gd name="connsiteY6880" fmla="*/ 2827401 h 4557807"/>
              <a:gd name="connsiteX6881" fmla="*/ 9063323 w 11831868"/>
              <a:gd name="connsiteY6881" fmla="*/ 2831211 h 4557807"/>
              <a:gd name="connsiteX6882" fmla="*/ 9037606 w 11831868"/>
              <a:gd name="connsiteY6882" fmla="*/ 2831878 h 4557807"/>
              <a:gd name="connsiteX6883" fmla="*/ 8909589 w 11831868"/>
              <a:gd name="connsiteY6883" fmla="*/ 2846642 h 4557807"/>
              <a:gd name="connsiteX6884" fmla="*/ 8966168 w 11831868"/>
              <a:gd name="connsiteY6884" fmla="*/ 2840832 h 4557807"/>
              <a:gd name="connsiteX6885" fmla="*/ 8968168 w 11831868"/>
              <a:gd name="connsiteY6885" fmla="*/ 2840832 h 4557807"/>
              <a:gd name="connsiteX6886" fmla="*/ 9016460 w 11831868"/>
              <a:gd name="connsiteY6886" fmla="*/ 2836450 h 4557807"/>
              <a:gd name="connsiteX6887" fmla="*/ 9042749 w 11831868"/>
              <a:gd name="connsiteY6887" fmla="*/ 2834450 h 4557807"/>
              <a:gd name="connsiteX6888" fmla="*/ 8986838 w 11831868"/>
              <a:gd name="connsiteY6888" fmla="*/ 2839593 h 4557807"/>
              <a:gd name="connsiteX6889" fmla="*/ 8960167 w 11831868"/>
              <a:gd name="connsiteY6889" fmla="*/ 2841784 h 4557807"/>
              <a:gd name="connsiteX6890" fmla="*/ 8939308 w 11831868"/>
              <a:gd name="connsiteY6890" fmla="*/ 2843975 h 4557807"/>
              <a:gd name="connsiteX6891" fmla="*/ 8882158 w 11831868"/>
              <a:gd name="connsiteY6891" fmla="*/ 2849785 h 4557807"/>
              <a:gd name="connsiteX6892" fmla="*/ 8909209 w 11831868"/>
              <a:gd name="connsiteY6892" fmla="*/ 2846832 h 4557807"/>
              <a:gd name="connsiteX6893" fmla="*/ 9127617 w 11831868"/>
              <a:gd name="connsiteY6893" fmla="*/ 2822544 h 4557807"/>
              <a:gd name="connsiteX6894" fmla="*/ 9134094 w 11831868"/>
              <a:gd name="connsiteY6894" fmla="*/ 2821782 h 4557807"/>
              <a:gd name="connsiteX6895" fmla="*/ 9113901 w 11831868"/>
              <a:gd name="connsiteY6895" fmla="*/ 2820639 h 4557807"/>
              <a:gd name="connsiteX6896" fmla="*/ 9168193 w 11831868"/>
              <a:gd name="connsiteY6896" fmla="*/ 2817495 h 4557807"/>
              <a:gd name="connsiteX6897" fmla="*/ 9193435 w 11831868"/>
              <a:gd name="connsiteY6897" fmla="*/ 2818447 h 4557807"/>
              <a:gd name="connsiteX6898" fmla="*/ 9175147 w 11831868"/>
              <a:gd name="connsiteY6898" fmla="*/ 2819686 h 4557807"/>
              <a:gd name="connsiteX6899" fmla="*/ 9154954 w 11831868"/>
              <a:gd name="connsiteY6899" fmla="*/ 2821972 h 4557807"/>
              <a:gd name="connsiteX6900" fmla="*/ 9101138 w 11831868"/>
              <a:gd name="connsiteY6900" fmla="*/ 2826639 h 4557807"/>
              <a:gd name="connsiteX6901" fmla="*/ 9127236 w 11831868"/>
              <a:gd name="connsiteY6901" fmla="*/ 2822734 h 4557807"/>
              <a:gd name="connsiteX6902" fmla="*/ 8745665 w 11831868"/>
              <a:gd name="connsiteY6902" fmla="*/ 2860644 h 4557807"/>
              <a:gd name="connsiteX6903" fmla="*/ 8724614 w 11831868"/>
              <a:gd name="connsiteY6903" fmla="*/ 2862930 h 4557807"/>
              <a:gd name="connsiteX6904" fmla="*/ 8752332 w 11831868"/>
              <a:gd name="connsiteY6904" fmla="*/ 2857405 h 4557807"/>
              <a:gd name="connsiteX6905" fmla="*/ 8810339 w 11831868"/>
              <a:gd name="connsiteY6905" fmla="*/ 2850261 h 4557807"/>
              <a:gd name="connsiteX6906" fmla="*/ 8787193 w 11831868"/>
              <a:gd name="connsiteY6906" fmla="*/ 2855024 h 4557807"/>
              <a:gd name="connsiteX6907" fmla="*/ 8805672 w 11831868"/>
              <a:gd name="connsiteY6907" fmla="*/ 2853405 h 4557807"/>
              <a:gd name="connsiteX6908" fmla="*/ 8832056 w 11831868"/>
              <a:gd name="connsiteY6908" fmla="*/ 2852547 h 4557807"/>
              <a:gd name="connsiteX6909" fmla="*/ 8825293 w 11831868"/>
              <a:gd name="connsiteY6909" fmla="*/ 2853500 h 4557807"/>
              <a:gd name="connsiteX6910" fmla="*/ 8831294 w 11831868"/>
              <a:gd name="connsiteY6910" fmla="*/ 2852738 h 4557807"/>
              <a:gd name="connsiteX6911" fmla="*/ 8888444 w 11831868"/>
              <a:gd name="connsiteY6911" fmla="*/ 2846165 h 4557807"/>
              <a:gd name="connsiteX6912" fmla="*/ 8861203 w 11831868"/>
              <a:gd name="connsiteY6912" fmla="*/ 2850547 h 4557807"/>
              <a:gd name="connsiteX6913" fmla="*/ 8804053 w 11831868"/>
              <a:gd name="connsiteY6913" fmla="*/ 2857024 h 4557807"/>
              <a:gd name="connsiteX6914" fmla="*/ 8823103 w 11831868"/>
              <a:gd name="connsiteY6914" fmla="*/ 2853785 h 4557807"/>
              <a:gd name="connsiteX6915" fmla="*/ 8773382 w 11831868"/>
              <a:gd name="connsiteY6915" fmla="*/ 2858929 h 4557807"/>
              <a:gd name="connsiteX6916" fmla="*/ 8745283 w 11831868"/>
              <a:gd name="connsiteY6916" fmla="*/ 2860453 h 4557807"/>
              <a:gd name="connsiteX6917" fmla="*/ 10390346 w 11831868"/>
              <a:gd name="connsiteY6917" fmla="*/ 2018062 h 4557807"/>
              <a:gd name="connsiteX6918" fmla="*/ 10390346 w 11831868"/>
              <a:gd name="connsiteY6918" fmla="*/ 2035969 h 4557807"/>
              <a:gd name="connsiteX6919" fmla="*/ 10375392 w 11831868"/>
              <a:gd name="connsiteY6919" fmla="*/ 2027301 h 4557807"/>
              <a:gd name="connsiteX6920" fmla="*/ 10375392 w 11831868"/>
              <a:gd name="connsiteY6920" fmla="*/ 2009489 h 4557807"/>
              <a:gd name="connsiteX6921" fmla="*/ 10389965 w 11831868"/>
              <a:gd name="connsiteY6921" fmla="*/ 2017871 h 4557807"/>
              <a:gd name="connsiteX6922" fmla="*/ 9254014 w 11831868"/>
              <a:gd name="connsiteY6922" fmla="*/ 2817590 h 4557807"/>
              <a:gd name="connsiteX6923" fmla="*/ 9227820 w 11831868"/>
              <a:gd name="connsiteY6923" fmla="*/ 2820067 h 4557807"/>
              <a:gd name="connsiteX6924" fmla="*/ 9174861 w 11831868"/>
              <a:gd name="connsiteY6924" fmla="*/ 2823972 h 4557807"/>
              <a:gd name="connsiteX6925" fmla="*/ 9200864 w 11831868"/>
              <a:gd name="connsiteY6925" fmla="*/ 2821019 h 4557807"/>
              <a:gd name="connsiteX6926" fmla="*/ 9253347 w 11831868"/>
              <a:gd name="connsiteY6926" fmla="*/ 2817400 h 4557807"/>
              <a:gd name="connsiteX6927" fmla="*/ 8664511 w 11831868"/>
              <a:gd name="connsiteY6927" fmla="*/ 2873312 h 4557807"/>
              <a:gd name="connsiteX6928" fmla="*/ 8724329 w 11831868"/>
              <a:gd name="connsiteY6928" fmla="*/ 2866168 h 4557807"/>
              <a:gd name="connsiteX6929" fmla="*/ 8751570 w 11831868"/>
              <a:gd name="connsiteY6929" fmla="*/ 2864073 h 4557807"/>
              <a:gd name="connsiteX6930" fmla="*/ 8691563 w 11831868"/>
              <a:gd name="connsiteY6930" fmla="*/ 2871216 h 4557807"/>
              <a:gd name="connsiteX6931" fmla="*/ 8664131 w 11831868"/>
              <a:gd name="connsiteY6931" fmla="*/ 2873121 h 4557807"/>
              <a:gd name="connsiteX6932" fmla="*/ 9324689 w 11831868"/>
              <a:gd name="connsiteY6932" fmla="*/ 2816162 h 4557807"/>
              <a:gd name="connsiteX6933" fmla="*/ 9299734 w 11831868"/>
              <a:gd name="connsiteY6933" fmla="*/ 2817781 h 4557807"/>
              <a:gd name="connsiteX6934" fmla="*/ 9248298 w 11831868"/>
              <a:gd name="connsiteY6934" fmla="*/ 2820257 h 4557807"/>
              <a:gd name="connsiteX6935" fmla="*/ 9273349 w 11831868"/>
              <a:gd name="connsiteY6935" fmla="*/ 2818638 h 4557807"/>
              <a:gd name="connsiteX6936" fmla="*/ 9324308 w 11831868"/>
              <a:gd name="connsiteY6936" fmla="*/ 2815590 h 4557807"/>
              <a:gd name="connsiteX6937" fmla="*/ 9320213 w 11831868"/>
              <a:gd name="connsiteY6937" fmla="*/ 2815495 h 4557807"/>
              <a:gd name="connsiteX6938" fmla="*/ 9370790 w 11831868"/>
              <a:gd name="connsiteY6938" fmla="*/ 2813685 h 4557807"/>
              <a:gd name="connsiteX6939" fmla="*/ 9395174 w 11831868"/>
              <a:gd name="connsiteY6939" fmla="*/ 2813209 h 4557807"/>
              <a:gd name="connsiteX6940" fmla="*/ 9344597 w 11831868"/>
              <a:gd name="connsiteY6940" fmla="*/ 2815019 h 4557807"/>
              <a:gd name="connsiteX6941" fmla="*/ 9320022 w 11831868"/>
              <a:gd name="connsiteY6941" fmla="*/ 2814923 h 4557807"/>
              <a:gd name="connsiteX6942" fmla="*/ 10277285 w 11831868"/>
              <a:gd name="connsiteY6942" fmla="*/ 2622995 h 4557807"/>
              <a:gd name="connsiteX6943" fmla="*/ 10286048 w 11831868"/>
              <a:gd name="connsiteY6943" fmla="*/ 2640044 h 4557807"/>
              <a:gd name="connsiteX6944" fmla="*/ 10260902 w 11831868"/>
              <a:gd name="connsiteY6944" fmla="*/ 2629281 h 4557807"/>
              <a:gd name="connsiteX6945" fmla="*/ 10252234 w 11831868"/>
              <a:gd name="connsiteY6945" fmla="*/ 2612232 h 4557807"/>
              <a:gd name="connsiteX6946" fmla="*/ 10276903 w 11831868"/>
              <a:gd name="connsiteY6946" fmla="*/ 2622423 h 4557807"/>
              <a:gd name="connsiteX6947" fmla="*/ 10270045 w 11831868"/>
              <a:gd name="connsiteY6947" fmla="*/ 2461736 h 4557807"/>
              <a:gd name="connsiteX6948" fmla="*/ 10264521 w 11831868"/>
              <a:gd name="connsiteY6948" fmla="*/ 2442686 h 4557807"/>
              <a:gd name="connsiteX6949" fmla="*/ 10287382 w 11831868"/>
              <a:gd name="connsiteY6949" fmla="*/ 2453450 h 4557807"/>
              <a:gd name="connsiteX6950" fmla="*/ 10292810 w 11831868"/>
              <a:gd name="connsiteY6950" fmla="*/ 2472500 h 4557807"/>
              <a:gd name="connsiteX6951" fmla="*/ 10269664 w 11831868"/>
              <a:gd name="connsiteY6951" fmla="*/ 2461165 h 4557807"/>
              <a:gd name="connsiteX6952" fmla="*/ 10202323 w 11831868"/>
              <a:gd name="connsiteY6952" fmla="*/ 2495455 h 4557807"/>
              <a:gd name="connsiteX6953" fmla="*/ 10195370 w 11831868"/>
              <a:gd name="connsiteY6953" fmla="*/ 2475833 h 4557807"/>
              <a:gd name="connsiteX6954" fmla="*/ 10220707 w 11831868"/>
              <a:gd name="connsiteY6954" fmla="*/ 2486597 h 4557807"/>
              <a:gd name="connsiteX6955" fmla="*/ 10227660 w 11831868"/>
              <a:gd name="connsiteY6955" fmla="*/ 2506123 h 4557807"/>
              <a:gd name="connsiteX6956" fmla="*/ 10201941 w 11831868"/>
              <a:gd name="connsiteY6956" fmla="*/ 2494883 h 4557807"/>
              <a:gd name="connsiteX6957" fmla="*/ 10229183 w 11831868"/>
              <a:gd name="connsiteY6957" fmla="*/ 2282381 h 4557807"/>
              <a:gd name="connsiteX6958" fmla="*/ 10250900 w 11831868"/>
              <a:gd name="connsiteY6958" fmla="*/ 2291906 h 4557807"/>
              <a:gd name="connsiteX6959" fmla="*/ 10254424 w 11831868"/>
              <a:gd name="connsiteY6959" fmla="*/ 2312194 h 4557807"/>
              <a:gd name="connsiteX6960" fmla="*/ 10232898 w 11831868"/>
              <a:gd name="connsiteY6960" fmla="*/ 2302669 h 4557807"/>
              <a:gd name="connsiteX6961" fmla="*/ 10228803 w 11831868"/>
              <a:gd name="connsiteY6961" fmla="*/ 2281809 h 4557807"/>
              <a:gd name="connsiteX6962" fmla="*/ 10291953 w 11831868"/>
              <a:gd name="connsiteY6962" fmla="*/ 2058829 h 4557807"/>
              <a:gd name="connsiteX6963" fmla="*/ 10309574 w 11831868"/>
              <a:gd name="connsiteY6963" fmla="*/ 2068354 h 4557807"/>
              <a:gd name="connsiteX6964" fmla="*/ 10310050 w 11831868"/>
              <a:gd name="connsiteY6964" fmla="*/ 2087404 h 4557807"/>
              <a:gd name="connsiteX6965" fmla="*/ 10292906 w 11831868"/>
              <a:gd name="connsiteY6965" fmla="*/ 2078641 h 4557807"/>
              <a:gd name="connsiteX6966" fmla="*/ 10291572 w 11831868"/>
              <a:gd name="connsiteY6966" fmla="*/ 2058257 h 4557807"/>
              <a:gd name="connsiteX6967" fmla="*/ 10356342 w 11831868"/>
              <a:gd name="connsiteY6967" fmla="*/ 677704 h 4557807"/>
              <a:gd name="connsiteX6968" fmla="*/ 10359581 w 11831868"/>
              <a:gd name="connsiteY6968" fmla="*/ 669417 h 4557807"/>
              <a:gd name="connsiteX6969" fmla="*/ 10365602 w 11831868"/>
              <a:gd name="connsiteY6969" fmla="*/ 670878 h 4557807"/>
              <a:gd name="connsiteX6970" fmla="*/ 10366152 w 11831868"/>
              <a:gd name="connsiteY6970" fmla="*/ 672275 h 4557807"/>
              <a:gd name="connsiteX6971" fmla="*/ 10363105 w 11831868"/>
              <a:gd name="connsiteY6971" fmla="*/ 681038 h 4557807"/>
              <a:gd name="connsiteX6972" fmla="*/ 10356673 w 11831868"/>
              <a:gd name="connsiteY6972" fmla="*/ 679559 h 4557807"/>
              <a:gd name="connsiteX6973" fmla="*/ 10355961 w 11831868"/>
              <a:gd name="connsiteY6973" fmla="*/ 677133 h 4557807"/>
              <a:gd name="connsiteX6974" fmla="*/ 10216992 w 11831868"/>
              <a:gd name="connsiteY6974" fmla="*/ 2645855 h 4557807"/>
              <a:gd name="connsiteX6975" fmla="*/ 10227278 w 11831868"/>
              <a:gd name="connsiteY6975" fmla="*/ 2663190 h 4557807"/>
              <a:gd name="connsiteX6976" fmla="*/ 10199560 w 11831868"/>
              <a:gd name="connsiteY6976" fmla="*/ 2652427 h 4557807"/>
              <a:gd name="connsiteX6977" fmla="*/ 10189369 w 11831868"/>
              <a:gd name="connsiteY6977" fmla="*/ 2635663 h 4557807"/>
              <a:gd name="connsiteX6978" fmla="*/ 10216610 w 11831868"/>
              <a:gd name="connsiteY6978" fmla="*/ 2645283 h 4557807"/>
              <a:gd name="connsiteX6979" fmla="*/ 10337768 w 11831868"/>
              <a:gd name="connsiteY6979" fmla="*/ 2426780 h 4557807"/>
              <a:gd name="connsiteX6980" fmla="*/ 10333292 w 11831868"/>
              <a:gd name="connsiteY6980" fmla="*/ 2407730 h 4557807"/>
              <a:gd name="connsiteX6981" fmla="*/ 10353580 w 11831868"/>
              <a:gd name="connsiteY6981" fmla="*/ 2418398 h 4557807"/>
              <a:gd name="connsiteX6982" fmla="*/ 10358056 w 11831868"/>
              <a:gd name="connsiteY6982" fmla="*/ 2437448 h 4557807"/>
              <a:gd name="connsiteX6983" fmla="*/ 10337388 w 11831868"/>
              <a:gd name="connsiteY6983" fmla="*/ 2426494 h 4557807"/>
              <a:gd name="connsiteX6984" fmla="*/ 10337768 w 11831868"/>
              <a:gd name="connsiteY6984" fmla="*/ 2598230 h 4557807"/>
              <a:gd name="connsiteX6985" fmla="*/ 10345007 w 11831868"/>
              <a:gd name="connsiteY6985" fmla="*/ 2615565 h 4557807"/>
              <a:gd name="connsiteX6986" fmla="*/ 10322052 w 11831868"/>
              <a:gd name="connsiteY6986" fmla="*/ 2604326 h 4557807"/>
              <a:gd name="connsiteX6987" fmla="*/ 10314623 w 11831868"/>
              <a:gd name="connsiteY6987" fmla="*/ 2586990 h 4557807"/>
              <a:gd name="connsiteX6988" fmla="*/ 10337102 w 11831868"/>
              <a:gd name="connsiteY6988" fmla="*/ 2598039 h 4557807"/>
              <a:gd name="connsiteX6989" fmla="*/ 10324433 w 11831868"/>
              <a:gd name="connsiteY6989" fmla="*/ 2249424 h 4557807"/>
              <a:gd name="connsiteX6990" fmla="*/ 10326909 w 11831868"/>
              <a:gd name="connsiteY6990" fmla="*/ 2268950 h 4557807"/>
              <a:gd name="connsiteX6991" fmla="*/ 10307859 w 11831868"/>
              <a:gd name="connsiteY6991" fmla="*/ 2259425 h 4557807"/>
              <a:gd name="connsiteX6992" fmla="*/ 10305669 w 11831868"/>
              <a:gd name="connsiteY6992" fmla="*/ 2240375 h 4557807"/>
              <a:gd name="connsiteX6993" fmla="*/ 10323767 w 11831868"/>
              <a:gd name="connsiteY6993" fmla="*/ 2249234 h 4557807"/>
              <a:gd name="connsiteX6994" fmla="*/ 10042398 w 11831868"/>
              <a:gd name="connsiteY6994" fmla="*/ 2205324 h 4557807"/>
              <a:gd name="connsiteX6995" fmla="*/ 10068591 w 11831868"/>
              <a:gd name="connsiteY6995" fmla="*/ 2214849 h 4557807"/>
              <a:gd name="connsiteX6996" fmla="*/ 10072688 w 11831868"/>
              <a:gd name="connsiteY6996" fmla="*/ 2237708 h 4557807"/>
              <a:gd name="connsiteX6997" fmla="*/ 10046494 w 11831868"/>
              <a:gd name="connsiteY6997" fmla="*/ 2228183 h 4557807"/>
              <a:gd name="connsiteX6998" fmla="*/ 10041731 w 11831868"/>
              <a:gd name="connsiteY6998" fmla="*/ 2205133 h 4557807"/>
              <a:gd name="connsiteX6999" fmla="*/ 10062686 w 11831868"/>
              <a:gd name="connsiteY6999" fmla="*/ 2678049 h 4557807"/>
              <a:gd name="connsiteX7000" fmla="*/ 10094976 w 11831868"/>
              <a:gd name="connsiteY7000" fmla="*/ 2687574 h 4557807"/>
              <a:gd name="connsiteX7001" fmla="*/ 10108025 w 11831868"/>
              <a:gd name="connsiteY7001" fmla="*/ 2703100 h 4557807"/>
              <a:gd name="connsiteX7002" fmla="*/ 10075640 w 11831868"/>
              <a:gd name="connsiteY7002" fmla="*/ 2693575 h 4557807"/>
              <a:gd name="connsiteX7003" fmla="*/ 10062020 w 11831868"/>
              <a:gd name="connsiteY7003" fmla="*/ 2677859 h 4557807"/>
              <a:gd name="connsiteX7004" fmla="*/ 10087641 w 11831868"/>
              <a:gd name="connsiteY7004" fmla="*/ 2549271 h 4557807"/>
              <a:gd name="connsiteX7005" fmla="*/ 10097166 w 11831868"/>
              <a:gd name="connsiteY7005" fmla="*/ 2568798 h 4557807"/>
              <a:gd name="connsiteX7006" fmla="*/ 10066019 w 11831868"/>
              <a:gd name="connsiteY7006" fmla="*/ 2558796 h 4557807"/>
              <a:gd name="connsiteX7007" fmla="*/ 10056494 w 11831868"/>
              <a:gd name="connsiteY7007" fmla="*/ 2539270 h 4557807"/>
              <a:gd name="connsiteX7008" fmla="*/ 10086975 w 11831868"/>
              <a:gd name="connsiteY7008" fmla="*/ 2549081 h 4557807"/>
              <a:gd name="connsiteX7009" fmla="*/ 3324892 w 11831868"/>
              <a:gd name="connsiteY7009" fmla="*/ 2704624 h 4557807"/>
              <a:gd name="connsiteX7010" fmla="*/ 3346133 w 11831868"/>
              <a:gd name="connsiteY7010" fmla="*/ 2706434 h 4557807"/>
              <a:gd name="connsiteX7011" fmla="*/ 3352419 w 11831868"/>
              <a:gd name="connsiteY7011" fmla="*/ 2711101 h 4557807"/>
              <a:gd name="connsiteX7012" fmla="*/ 3330702 w 11831868"/>
              <a:gd name="connsiteY7012" fmla="*/ 2709291 h 4557807"/>
              <a:gd name="connsiteX7013" fmla="*/ 3324511 w 11831868"/>
              <a:gd name="connsiteY7013" fmla="*/ 2704433 h 4557807"/>
              <a:gd name="connsiteX7014" fmla="*/ 10083165 w 11831868"/>
              <a:gd name="connsiteY7014" fmla="*/ 2385727 h 4557807"/>
              <a:gd name="connsiteX7015" fmla="*/ 10077069 w 11831868"/>
              <a:gd name="connsiteY7015" fmla="*/ 2364296 h 4557807"/>
              <a:gd name="connsiteX7016" fmla="*/ 10104501 w 11831868"/>
              <a:gd name="connsiteY7016" fmla="*/ 2374583 h 4557807"/>
              <a:gd name="connsiteX7017" fmla="*/ 10110692 w 11831868"/>
              <a:gd name="connsiteY7017" fmla="*/ 2396014 h 4557807"/>
              <a:gd name="connsiteX7018" fmla="*/ 10082784 w 11831868"/>
              <a:gd name="connsiteY7018" fmla="*/ 2385536 h 4557807"/>
              <a:gd name="connsiteX7019" fmla="*/ 10154221 w 11831868"/>
              <a:gd name="connsiteY7019" fmla="*/ 2518506 h 4557807"/>
              <a:gd name="connsiteX7020" fmla="*/ 10162508 w 11831868"/>
              <a:gd name="connsiteY7020" fmla="*/ 2537556 h 4557807"/>
              <a:gd name="connsiteX7021" fmla="*/ 10133933 w 11831868"/>
              <a:gd name="connsiteY7021" fmla="*/ 2527364 h 4557807"/>
              <a:gd name="connsiteX7022" fmla="*/ 10125551 w 11831868"/>
              <a:gd name="connsiteY7022" fmla="*/ 2507552 h 4557807"/>
              <a:gd name="connsiteX7023" fmla="*/ 10153841 w 11831868"/>
              <a:gd name="connsiteY7023" fmla="*/ 2518315 h 4557807"/>
              <a:gd name="connsiteX7024" fmla="*/ 10126409 w 11831868"/>
              <a:gd name="connsiteY7024" fmla="*/ 2657666 h 4557807"/>
              <a:gd name="connsiteX7025" fmla="*/ 10156031 w 11831868"/>
              <a:gd name="connsiteY7025" fmla="*/ 2667191 h 4557807"/>
              <a:gd name="connsiteX7026" fmla="*/ 10167366 w 11831868"/>
              <a:gd name="connsiteY7026" fmla="*/ 2683193 h 4557807"/>
              <a:gd name="connsiteX7027" fmla="*/ 10137743 w 11831868"/>
              <a:gd name="connsiteY7027" fmla="*/ 2673668 h 4557807"/>
              <a:gd name="connsiteX7028" fmla="*/ 10126027 w 11831868"/>
              <a:gd name="connsiteY7028" fmla="*/ 2657475 h 4557807"/>
              <a:gd name="connsiteX7029" fmla="*/ 10158031 w 11831868"/>
              <a:gd name="connsiteY7029" fmla="*/ 2344579 h 4557807"/>
              <a:gd name="connsiteX7030" fmla="*/ 10153173 w 11831868"/>
              <a:gd name="connsiteY7030" fmla="*/ 2323433 h 4557807"/>
              <a:gd name="connsiteX7031" fmla="*/ 10177844 w 11831868"/>
              <a:gd name="connsiteY7031" fmla="*/ 2333720 h 4557807"/>
              <a:gd name="connsiteX7032" fmla="*/ 10182701 w 11831868"/>
              <a:gd name="connsiteY7032" fmla="*/ 2354866 h 4557807"/>
              <a:gd name="connsiteX7033" fmla="*/ 10157650 w 11831868"/>
              <a:gd name="connsiteY7033" fmla="*/ 2344389 h 4557807"/>
              <a:gd name="connsiteX7034" fmla="*/ 10148506 w 11831868"/>
              <a:gd name="connsiteY7034" fmla="*/ 2165890 h 4557807"/>
              <a:gd name="connsiteX7035" fmla="*/ 10151174 w 11831868"/>
              <a:gd name="connsiteY7035" fmla="*/ 2187512 h 4557807"/>
              <a:gd name="connsiteX7036" fmla="*/ 10128504 w 11831868"/>
              <a:gd name="connsiteY7036" fmla="*/ 2177987 h 4557807"/>
              <a:gd name="connsiteX7037" fmla="*/ 10125551 w 11831868"/>
              <a:gd name="connsiteY7037" fmla="*/ 2156460 h 4557807"/>
              <a:gd name="connsiteX7038" fmla="*/ 10148125 w 11831868"/>
              <a:gd name="connsiteY7038" fmla="*/ 2165699 h 4557807"/>
              <a:gd name="connsiteX7039" fmla="*/ 10926700 w 11831868"/>
              <a:gd name="connsiteY7039" fmla="*/ 2284000 h 4557807"/>
              <a:gd name="connsiteX7040" fmla="*/ 10925651 w 11831868"/>
              <a:gd name="connsiteY7040" fmla="*/ 2298287 h 4557807"/>
              <a:gd name="connsiteX7041" fmla="*/ 10918602 w 11831868"/>
              <a:gd name="connsiteY7041" fmla="*/ 2288762 h 4557807"/>
              <a:gd name="connsiteX7042" fmla="*/ 10919650 w 11831868"/>
              <a:gd name="connsiteY7042" fmla="*/ 2274475 h 4557807"/>
              <a:gd name="connsiteX7043" fmla="*/ 10926318 w 11831868"/>
              <a:gd name="connsiteY7043" fmla="*/ 2283809 h 455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Lst>
            <a:rect l="l" t="t" r="r" b="b"/>
            <a:pathLst>
              <a:path w="11831868" h="4557807">
                <a:moveTo>
                  <a:pt x="6248400" y="3247454"/>
                </a:moveTo>
                <a:cubicBezTo>
                  <a:pt x="6275451" y="3242120"/>
                  <a:pt x="6287548" y="3237929"/>
                  <a:pt x="6275737" y="3237929"/>
                </a:cubicBezTo>
                <a:cubicBezTo>
                  <a:pt x="6252042" y="3239386"/>
                  <a:pt x="6228484" y="3242570"/>
                  <a:pt x="6205252" y="3247454"/>
                </a:cubicBezTo>
                <a:cubicBezTo>
                  <a:pt x="6178201" y="3252788"/>
                  <a:pt x="6165914" y="3256979"/>
                  <a:pt x="6178106" y="3256979"/>
                </a:cubicBezTo>
                <a:cubicBezTo>
                  <a:pt x="6190298" y="3256979"/>
                  <a:pt x="6221254" y="3252312"/>
                  <a:pt x="6248400" y="3247454"/>
                </a:cubicBezTo>
                <a:close/>
                <a:moveTo>
                  <a:pt x="6360415" y="3246406"/>
                </a:moveTo>
                <a:cubicBezTo>
                  <a:pt x="6346699" y="3250407"/>
                  <a:pt x="6312790" y="3257169"/>
                  <a:pt x="6285929" y="3262027"/>
                </a:cubicBezTo>
                <a:cubicBezTo>
                  <a:pt x="6259068" y="3266885"/>
                  <a:pt x="6247829" y="3267647"/>
                  <a:pt x="6261735" y="3263456"/>
                </a:cubicBezTo>
                <a:cubicBezTo>
                  <a:pt x="6286316" y="3256994"/>
                  <a:pt x="6311208" y="3251781"/>
                  <a:pt x="6336316" y="3247835"/>
                </a:cubicBezTo>
                <a:cubicBezTo>
                  <a:pt x="6363367" y="3243072"/>
                  <a:pt x="6374321" y="3242787"/>
                  <a:pt x="6360415" y="3246406"/>
                </a:cubicBezTo>
                <a:close/>
                <a:moveTo>
                  <a:pt x="6111050" y="3192399"/>
                </a:moveTo>
                <a:cubicBezTo>
                  <a:pt x="6100191" y="3190971"/>
                  <a:pt x="6112669" y="3186113"/>
                  <a:pt x="6138291" y="3181064"/>
                </a:cubicBezTo>
                <a:cubicBezTo>
                  <a:pt x="6160081" y="3176904"/>
                  <a:pt x="6182212" y="3174800"/>
                  <a:pt x="6204395" y="3174778"/>
                </a:cubicBezTo>
                <a:cubicBezTo>
                  <a:pt x="6215063" y="3175730"/>
                  <a:pt x="6202775" y="3180588"/>
                  <a:pt x="6177153" y="3185541"/>
                </a:cubicBezTo>
                <a:cubicBezTo>
                  <a:pt x="6155373" y="3189832"/>
                  <a:pt x="6133247" y="3192128"/>
                  <a:pt x="6111050" y="3192399"/>
                </a:cubicBezTo>
                <a:close/>
                <a:moveTo>
                  <a:pt x="6115907" y="3289269"/>
                </a:moveTo>
                <a:cubicBezTo>
                  <a:pt x="6088666" y="3294697"/>
                  <a:pt x="6055995" y="3299555"/>
                  <a:pt x="6043327" y="3300698"/>
                </a:cubicBezTo>
                <a:cubicBezTo>
                  <a:pt x="6030658" y="3301841"/>
                  <a:pt x="6042660" y="3297650"/>
                  <a:pt x="6070283" y="3292126"/>
                </a:cubicBezTo>
                <a:cubicBezTo>
                  <a:pt x="6094259" y="3287181"/>
                  <a:pt x="6118489" y="3283556"/>
                  <a:pt x="6142863" y="3281267"/>
                </a:cubicBezTo>
                <a:cubicBezTo>
                  <a:pt x="6155341" y="3280124"/>
                  <a:pt x="6143244" y="3283839"/>
                  <a:pt x="6115907" y="3289269"/>
                </a:cubicBezTo>
                <a:close/>
                <a:moveTo>
                  <a:pt x="6495288" y="3183636"/>
                </a:moveTo>
                <a:cubicBezTo>
                  <a:pt x="6519553" y="3175427"/>
                  <a:pt x="6544565" y="3169621"/>
                  <a:pt x="6569965" y="3166301"/>
                </a:cubicBezTo>
                <a:cubicBezTo>
                  <a:pt x="6596825" y="3162586"/>
                  <a:pt x="6607112" y="3164110"/>
                  <a:pt x="6592729" y="3169444"/>
                </a:cubicBezTo>
                <a:cubicBezTo>
                  <a:pt x="6568401" y="3177420"/>
                  <a:pt x="6543362" y="3183034"/>
                  <a:pt x="6517958" y="3186208"/>
                </a:cubicBezTo>
                <a:cubicBezTo>
                  <a:pt x="6491097" y="3190399"/>
                  <a:pt x="6480810" y="3189351"/>
                  <a:pt x="6495288" y="3183636"/>
                </a:cubicBezTo>
                <a:close/>
                <a:moveTo>
                  <a:pt x="6140673" y="3247168"/>
                </a:moveTo>
                <a:cubicBezTo>
                  <a:pt x="6117737" y="3252093"/>
                  <a:pt x="6094461" y="3255277"/>
                  <a:pt x="6071045" y="3256693"/>
                </a:cubicBezTo>
                <a:cubicBezTo>
                  <a:pt x="6059139" y="3256026"/>
                  <a:pt x="6071616" y="3251645"/>
                  <a:pt x="6098477" y="3246406"/>
                </a:cubicBezTo>
                <a:cubicBezTo>
                  <a:pt x="6121412" y="3241420"/>
                  <a:pt x="6144745" y="3238488"/>
                  <a:pt x="6168200" y="3237643"/>
                </a:cubicBezTo>
                <a:cubicBezTo>
                  <a:pt x="6179630" y="3237547"/>
                  <a:pt x="6167247" y="3241834"/>
                  <a:pt x="6140673" y="3247072"/>
                </a:cubicBezTo>
                <a:close/>
                <a:moveTo>
                  <a:pt x="5964365" y="3250311"/>
                </a:moveTo>
                <a:cubicBezTo>
                  <a:pt x="5953030" y="3249549"/>
                  <a:pt x="5965317" y="3244691"/>
                  <a:pt x="5991892" y="3239548"/>
                </a:cubicBezTo>
                <a:cubicBezTo>
                  <a:pt x="6014508" y="3234695"/>
                  <a:pt x="6037537" y="3232016"/>
                  <a:pt x="6060662" y="3231547"/>
                </a:cubicBezTo>
                <a:cubicBezTo>
                  <a:pt x="6072093" y="3232880"/>
                  <a:pt x="6059520" y="3237262"/>
                  <a:pt x="6033040" y="3242405"/>
                </a:cubicBezTo>
                <a:cubicBezTo>
                  <a:pt x="6010457" y="3247251"/>
                  <a:pt x="5987458" y="3249899"/>
                  <a:pt x="5964364" y="3250311"/>
                </a:cubicBezTo>
                <a:close/>
                <a:moveTo>
                  <a:pt x="6491669" y="3199543"/>
                </a:moveTo>
                <a:cubicBezTo>
                  <a:pt x="6469164" y="3204364"/>
                  <a:pt x="6446340" y="3207547"/>
                  <a:pt x="6423375" y="3209068"/>
                </a:cubicBezTo>
                <a:cubicBezTo>
                  <a:pt x="6412135" y="3209068"/>
                  <a:pt x="6424232" y="3205067"/>
                  <a:pt x="6450807" y="3199543"/>
                </a:cubicBezTo>
                <a:cubicBezTo>
                  <a:pt x="6473316" y="3194932"/>
                  <a:pt x="6496095" y="3191751"/>
                  <a:pt x="6519005" y="3190018"/>
                </a:cubicBezTo>
                <a:cubicBezTo>
                  <a:pt x="6530150" y="3190018"/>
                  <a:pt x="6517958" y="3194304"/>
                  <a:pt x="6491669" y="3199447"/>
                </a:cubicBezTo>
                <a:close/>
                <a:moveTo>
                  <a:pt x="6477000" y="3210878"/>
                </a:moveTo>
                <a:cubicBezTo>
                  <a:pt x="6452121" y="3217893"/>
                  <a:pt x="6426831" y="3223364"/>
                  <a:pt x="6401277" y="3227260"/>
                </a:cubicBezTo>
                <a:cubicBezTo>
                  <a:pt x="6373558" y="3231642"/>
                  <a:pt x="6363177" y="3231833"/>
                  <a:pt x="6377273" y="3226594"/>
                </a:cubicBezTo>
                <a:cubicBezTo>
                  <a:pt x="6402311" y="3219519"/>
                  <a:pt x="6427759" y="3213984"/>
                  <a:pt x="6453473" y="3210021"/>
                </a:cubicBezTo>
                <a:cubicBezTo>
                  <a:pt x="6480620" y="3205639"/>
                  <a:pt x="6491097" y="3206020"/>
                  <a:pt x="6477000" y="3210782"/>
                </a:cubicBezTo>
                <a:close/>
                <a:moveTo>
                  <a:pt x="6356318" y="3242501"/>
                </a:moveTo>
                <a:cubicBezTo>
                  <a:pt x="6329458" y="3247835"/>
                  <a:pt x="6297549" y="3252597"/>
                  <a:pt x="6285452" y="3253550"/>
                </a:cubicBezTo>
                <a:cubicBezTo>
                  <a:pt x="6273356" y="3254502"/>
                  <a:pt x="6285452" y="3250311"/>
                  <a:pt x="6312504" y="3244977"/>
                </a:cubicBezTo>
                <a:cubicBezTo>
                  <a:pt x="6339555" y="3239643"/>
                  <a:pt x="6371273" y="3234881"/>
                  <a:pt x="6383274" y="3233928"/>
                </a:cubicBezTo>
                <a:cubicBezTo>
                  <a:pt x="6395276" y="3232976"/>
                  <a:pt x="6383370" y="3237071"/>
                  <a:pt x="6356318" y="3242405"/>
                </a:cubicBezTo>
                <a:close/>
                <a:moveTo>
                  <a:pt x="5674424" y="3280601"/>
                </a:moveTo>
                <a:cubicBezTo>
                  <a:pt x="5652019" y="3284938"/>
                  <a:pt x="5629235" y="3287012"/>
                  <a:pt x="5606415" y="3286792"/>
                </a:cubicBezTo>
                <a:cubicBezTo>
                  <a:pt x="5595176" y="3285363"/>
                  <a:pt x="5606987" y="3280124"/>
                  <a:pt x="5633371" y="3275457"/>
                </a:cubicBezTo>
                <a:cubicBezTo>
                  <a:pt x="5655717" y="3270512"/>
                  <a:pt x="5678606" y="3268463"/>
                  <a:pt x="5701475" y="3269361"/>
                </a:cubicBezTo>
                <a:cubicBezTo>
                  <a:pt x="5712715" y="3270313"/>
                  <a:pt x="5700522" y="3275171"/>
                  <a:pt x="5674424" y="3280315"/>
                </a:cubicBezTo>
                <a:close/>
                <a:moveTo>
                  <a:pt x="6600159" y="3194876"/>
                </a:moveTo>
                <a:lnTo>
                  <a:pt x="6596634" y="3195542"/>
                </a:lnTo>
                <a:cubicBezTo>
                  <a:pt x="6573899" y="3200393"/>
                  <a:pt x="6550906" y="3203955"/>
                  <a:pt x="6527769" y="3206210"/>
                </a:cubicBezTo>
                <a:cubicBezTo>
                  <a:pt x="6516339" y="3207068"/>
                  <a:pt x="6528626" y="3203353"/>
                  <a:pt x="6555105" y="3198114"/>
                </a:cubicBezTo>
                <a:cubicBezTo>
                  <a:pt x="6575203" y="3194113"/>
                  <a:pt x="6597682" y="3190589"/>
                  <a:pt x="6612255" y="3188589"/>
                </a:cubicBezTo>
                <a:cubicBezTo>
                  <a:pt x="6628543" y="3184303"/>
                  <a:pt x="6654070" y="3179064"/>
                  <a:pt x="6675882" y="3175540"/>
                </a:cubicBezTo>
                <a:cubicBezTo>
                  <a:pt x="6703124" y="3171825"/>
                  <a:pt x="6713982" y="3171539"/>
                  <a:pt x="6700552" y="3176112"/>
                </a:cubicBezTo>
                <a:cubicBezTo>
                  <a:pt x="6687122" y="3180683"/>
                  <a:pt x="6653880" y="3186780"/>
                  <a:pt x="6626638" y="3191066"/>
                </a:cubicBezTo>
                <a:cubicBezTo>
                  <a:pt x="6617878" y="3192633"/>
                  <a:pt x="6609038" y="3193715"/>
                  <a:pt x="6600158" y="3194305"/>
                </a:cubicBezTo>
                <a:close/>
                <a:moveTo>
                  <a:pt x="5646325" y="3205258"/>
                </a:moveTo>
                <a:cubicBezTo>
                  <a:pt x="5635752" y="3203258"/>
                  <a:pt x="5648039" y="3197924"/>
                  <a:pt x="5673662" y="3193447"/>
                </a:cubicBezTo>
                <a:cubicBezTo>
                  <a:pt x="5695384" y="3189146"/>
                  <a:pt x="5717583" y="3187768"/>
                  <a:pt x="5739670" y="3189352"/>
                </a:cubicBezTo>
                <a:cubicBezTo>
                  <a:pt x="5750242" y="3191351"/>
                  <a:pt x="5738051" y="3196685"/>
                  <a:pt x="5712333" y="3201257"/>
                </a:cubicBezTo>
                <a:cubicBezTo>
                  <a:pt x="5690572" y="3205257"/>
                  <a:pt x="5668384" y="3206410"/>
                  <a:pt x="5646325" y="3204686"/>
                </a:cubicBezTo>
                <a:close/>
                <a:moveTo>
                  <a:pt x="5540598" y="3181731"/>
                </a:moveTo>
                <a:cubicBezTo>
                  <a:pt x="5530120" y="3179160"/>
                  <a:pt x="5542407" y="3173825"/>
                  <a:pt x="5568125" y="3169825"/>
                </a:cubicBezTo>
                <a:cubicBezTo>
                  <a:pt x="5589669" y="3165587"/>
                  <a:pt x="5611729" y="3164623"/>
                  <a:pt x="5633561" y="3166967"/>
                </a:cubicBezTo>
                <a:cubicBezTo>
                  <a:pt x="5643848" y="3169063"/>
                  <a:pt x="5631657" y="3174397"/>
                  <a:pt x="5606130" y="3178874"/>
                </a:cubicBezTo>
                <a:cubicBezTo>
                  <a:pt x="5584498" y="3182676"/>
                  <a:pt x="5562442" y="3183445"/>
                  <a:pt x="5540598" y="3181160"/>
                </a:cubicBezTo>
                <a:close/>
                <a:moveTo>
                  <a:pt x="5565267" y="3265646"/>
                </a:moveTo>
                <a:cubicBezTo>
                  <a:pt x="5543327" y="3270008"/>
                  <a:pt x="5520933" y="3271640"/>
                  <a:pt x="5498592" y="3270504"/>
                </a:cubicBezTo>
                <a:cubicBezTo>
                  <a:pt x="5487448" y="3268599"/>
                  <a:pt x="5499545" y="3263265"/>
                  <a:pt x="5525357" y="3258693"/>
                </a:cubicBezTo>
                <a:cubicBezTo>
                  <a:pt x="5547299" y="3254346"/>
                  <a:pt x="5569696" y="3252746"/>
                  <a:pt x="5592032" y="3253931"/>
                </a:cubicBezTo>
                <a:cubicBezTo>
                  <a:pt x="5602986" y="3255264"/>
                  <a:pt x="5590889" y="3259836"/>
                  <a:pt x="5565267" y="3265075"/>
                </a:cubicBezTo>
                <a:close/>
                <a:moveTo>
                  <a:pt x="5858066" y="3239834"/>
                </a:moveTo>
                <a:cubicBezTo>
                  <a:pt x="5847017" y="3238500"/>
                  <a:pt x="5859495" y="3233642"/>
                  <a:pt x="5885879" y="3228975"/>
                </a:cubicBezTo>
                <a:cubicBezTo>
                  <a:pt x="5908028" y="3224185"/>
                  <a:pt x="5930659" y="3221980"/>
                  <a:pt x="5953316" y="3222403"/>
                </a:cubicBezTo>
                <a:cubicBezTo>
                  <a:pt x="5964365" y="3223831"/>
                  <a:pt x="5952077" y="3228594"/>
                  <a:pt x="5925693" y="3233262"/>
                </a:cubicBezTo>
                <a:cubicBezTo>
                  <a:pt x="5903459" y="3237872"/>
                  <a:pt x="5880765" y="3239886"/>
                  <a:pt x="5858066" y="3239262"/>
                </a:cubicBezTo>
                <a:close/>
                <a:moveTo>
                  <a:pt x="6005322" y="3294983"/>
                </a:moveTo>
                <a:cubicBezTo>
                  <a:pt x="5981732" y="3299972"/>
                  <a:pt x="5957834" y="3303377"/>
                  <a:pt x="5933789" y="3305175"/>
                </a:cubicBezTo>
                <a:cubicBezTo>
                  <a:pt x="5921692" y="3305175"/>
                  <a:pt x="5933789" y="3301365"/>
                  <a:pt x="5961031" y="3295650"/>
                </a:cubicBezTo>
                <a:cubicBezTo>
                  <a:pt x="5984590" y="3290873"/>
                  <a:pt x="6008413" y="3287501"/>
                  <a:pt x="6032373" y="3285554"/>
                </a:cubicBezTo>
                <a:cubicBezTo>
                  <a:pt x="6044280" y="3285839"/>
                  <a:pt x="6032087" y="3289649"/>
                  <a:pt x="6005322" y="3294983"/>
                </a:cubicBezTo>
                <a:close/>
                <a:moveTo>
                  <a:pt x="5894737" y="3294983"/>
                </a:moveTo>
                <a:cubicBezTo>
                  <a:pt x="5871599" y="3299856"/>
                  <a:pt x="5848138" y="3303039"/>
                  <a:pt x="5824538" y="3304508"/>
                </a:cubicBezTo>
                <a:cubicBezTo>
                  <a:pt x="5812441" y="3303842"/>
                  <a:pt x="5824538" y="3299079"/>
                  <a:pt x="5851303" y="3293745"/>
                </a:cubicBezTo>
                <a:cubicBezTo>
                  <a:pt x="5874640" y="3289134"/>
                  <a:pt x="5898303" y="3286363"/>
                  <a:pt x="5922074" y="3285458"/>
                </a:cubicBezTo>
                <a:cubicBezTo>
                  <a:pt x="5933313" y="3285744"/>
                  <a:pt x="5921121" y="3289935"/>
                  <a:pt x="5894261" y="3295269"/>
                </a:cubicBezTo>
                <a:close/>
                <a:moveTo>
                  <a:pt x="5784724" y="3290221"/>
                </a:moveTo>
                <a:cubicBezTo>
                  <a:pt x="5761970" y="3295154"/>
                  <a:pt x="5738759" y="3297676"/>
                  <a:pt x="5715477" y="3297745"/>
                </a:cubicBezTo>
                <a:cubicBezTo>
                  <a:pt x="5703761" y="3296984"/>
                  <a:pt x="5715477" y="3291650"/>
                  <a:pt x="5742623" y="3286982"/>
                </a:cubicBezTo>
                <a:cubicBezTo>
                  <a:pt x="5765337" y="3282002"/>
                  <a:pt x="5788520" y="3279479"/>
                  <a:pt x="5811774" y="3279458"/>
                </a:cubicBezTo>
                <a:cubicBezTo>
                  <a:pt x="5822824" y="3280505"/>
                  <a:pt x="5810727" y="3285268"/>
                  <a:pt x="5784247" y="3290506"/>
                </a:cubicBezTo>
                <a:close/>
                <a:moveTo>
                  <a:pt x="5753100" y="3224117"/>
                </a:moveTo>
                <a:cubicBezTo>
                  <a:pt x="5742146" y="3222117"/>
                  <a:pt x="5754243" y="3216783"/>
                  <a:pt x="5780056" y="3212211"/>
                </a:cubicBezTo>
                <a:cubicBezTo>
                  <a:pt x="5802017" y="3207995"/>
                  <a:pt x="5824380" y="3206238"/>
                  <a:pt x="5846731" y="3206973"/>
                </a:cubicBezTo>
                <a:cubicBezTo>
                  <a:pt x="5857589" y="3208972"/>
                  <a:pt x="5845302" y="3213735"/>
                  <a:pt x="5819299" y="3218307"/>
                </a:cubicBezTo>
                <a:cubicBezTo>
                  <a:pt x="5797403" y="3223036"/>
                  <a:pt x="5775014" y="3225082"/>
                  <a:pt x="5752624" y="3224403"/>
                </a:cubicBezTo>
                <a:close/>
                <a:moveTo>
                  <a:pt x="6711506" y="3155347"/>
                </a:moveTo>
                <a:cubicBezTo>
                  <a:pt x="6697613" y="3157879"/>
                  <a:pt x="6683590" y="3159628"/>
                  <a:pt x="6669501" y="3160586"/>
                </a:cubicBezTo>
                <a:cubicBezTo>
                  <a:pt x="6658737" y="3160586"/>
                  <a:pt x="6670929" y="3156490"/>
                  <a:pt x="6696932" y="3151061"/>
                </a:cubicBezTo>
                <a:cubicBezTo>
                  <a:pt x="6713982" y="3147727"/>
                  <a:pt x="6732556" y="3144774"/>
                  <a:pt x="6746367" y="3143060"/>
                </a:cubicBezTo>
                <a:cubicBezTo>
                  <a:pt x="6760179" y="3141345"/>
                  <a:pt x="6775704" y="3137154"/>
                  <a:pt x="6789706" y="3135249"/>
                </a:cubicBezTo>
                <a:cubicBezTo>
                  <a:pt x="6815995" y="3131153"/>
                  <a:pt x="6826663" y="3132582"/>
                  <a:pt x="6813042" y="3137154"/>
                </a:cubicBezTo>
                <a:cubicBezTo>
                  <a:pt x="6789229" y="3144315"/>
                  <a:pt x="6764900" y="3149632"/>
                  <a:pt x="6740271" y="3153061"/>
                </a:cubicBezTo>
                <a:cubicBezTo>
                  <a:pt x="6730718" y="3155436"/>
                  <a:pt x="6720851" y="3156304"/>
                  <a:pt x="6711029" y="3155633"/>
                </a:cubicBezTo>
                <a:close/>
                <a:moveTo>
                  <a:pt x="7685913" y="3007233"/>
                </a:moveTo>
                <a:cubicBezTo>
                  <a:pt x="7676388" y="3007233"/>
                  <a:pt x="7688485" y="3004471"/>
                  <a:pt x="7713345" y="2999613"/>
                </a:cubicBezTo>
                <a:cubicBezTo>
                  <a:pt x="7734026" y="2995358"/>
                  <a:pt x="7754914" y="2992179"/>
                  <a:pt x="7775925" y="2990088"/>
                </a:cubicBezTo>
                <a:cubicBezTo>
                  <a:pt x="7785450" y="2989136"/>
                  <a:pt x="7773162" y="2992374"/>
                  <a:pt x="7748493" y="2997137"/>
                </a:cubicBezTo>
                <a:cubicBezTo>
                  <a:pt x="7723823" y="3001899"/>
                  <a:pt x="7695057" y="3006471"/>
                  <a:pt x="7685437" y="3007519"/>
                </a:cubicBezTo>
                <a:close/>
                <a:moveTo>
                  <a:pt x="7696772" y="3010186"/>
                </a:moveTo>
                <a:cubicBezTo>
                  <a:pt x="7685818" y="3013138"/>
                  <a:pt x="7655909" y="3017996"/>
                  <a:pt x="7630573" y="3021902"/>
                </a:cubicBezTo>
                <a:cubicBezTo>
                  <a:pt x="7605236" y="3025807"/>
                  <a:pt x="7593425" y="3026188"/>
                  <a:pt x="7605046" y="3023712"/>
                </a:cubicBezTo>
                <a:cubicBezTo>
                  <a:pt x="7616666" y="3021235"/>
                  <a:pt x="7645813" y="3015330"/>
                  <a:pt x="7670959" y="3011519"/>
                </a:cubicBezTo>
                <a:cubicBezTo>
                  <a:pt x="7696105" y="3007710"/>
                  <a:pt x="7707535" y="3008090"/>
                  <a:pt x="7696296" y="3010472"/>
                </a:cubicBezTo>
                <a:close/>
                <a:moveTo>
                  <a:pt x="7794784" y="2984563"/>
                </a:moveTo>
                <a:cubicBezTo>
                  <a:pt x="7783449" y="2987612"/>
                  <a:pt x="7753731" y="2992945"/>
                  <a:pt x="7728109" y="2996280"/>
                </a:cubicBezTo>
                <a:cubicBezTo>
                  <a:pt x="7702487" y="2999613"/>
                  <a:pt x="7691343" y="2999422"/>
                  <a:pt x="7702677" y="2996280"/>
                </a:cubicBezTo>
                <a:cubicBezTo>
                  <a:pt x="7714012" y="2993136"/>
                  <a:pt x="7744111" y="2987802"/>
                  <a:pt x="7769352" y="2984563"/>
                </a:cubicBezTo>
                <a:cubicBezTo>
                  <a:pt x="7794593" y="2981325"/>
                  <a:pt x="7805547" y="2981421"/>
                  <a:pt x="7794308" y="2984849"/>
                </a:cubicBezTo>
                <a:close/>
                <a:moveTo>
                  <a:pt x="7500366" y="3015044"/>
                </a:moveTo>
                <a:cubicBezTo>
                  <a:pt x="7490841" y="3015044"/>
                  <a:pt x="7503415" y="3011710"/>
                  <a:pt x="7528275" y="3006852"/>
                </a:cubicBezTo>
                <a:cubicBezTo>
                  <a:pt x="7548662" y="3002052"/>
                  <a:pt x="7569395" y="2998868"/>
                  <a:pt x="7590282" y="2997327"/>
                </a:cubicBezTo>
                <a:cubicBezTo>
                  <a:pt x="7599807" y="2997327"/>
                  <a:pt x="7587139" y="3000661"/>
                  <a:pt x="7562374" y="3005519"/>
                </a:cubicBezTo>
                <a:cubicBezTo>
                  <a:pt x="7541794" y="3010208"/>
                  <a:pt x="7520917" y="3013486"/>
                  <a:pt x="7499890" y="3015330"/>
                </a:cubicBezTo>
                <a:close/>
                <a:moveTo>
                  <a:pt x="7576566" y="3011995"/>
                </a:moveTo>
                <a:cubicBezTo>
                  <a:pt x="7554349" y="3017779"/>
                  <a:pt x="7531750" y="3021981"/>
                  <a:pt x="7508939" y="3024569"/>
                </a:cubicBezTo>
                <a:cubicBezTo>
                  <a:pt x="7483412" y="3027903"/>
                  <a:pt x="7472458" y="3027617"/>
                  <a:pt x="7484650" y="3023902"/>
                </a:cubicBezTo>
                <a:cubicBezTo>
                  <a:pt x="7506709" y="3017607"/>
                  <a:pt x="7529272" y="3013241"/>
                  <a:pt x="7552087" y="3010853"/>
                </a:cubicBezTo>
                <a:cubicBezTo>
                  <a:pt x="7576947" y="3007804"/>
                  <a:pt x="7587901" y="3008662"/>
                  <a:pt x="7576185" y="3012186"/>
                </a:cubicBezTo>
                <a:close/>
                <a:moveTo>
                  <a:pt x="7620857" y="3004566"/>
                </a:moveTo>
                <a:cubicBezTo>
                  <a:pt x="7645908" y="2999613"/>
                  <a:pt x="7673721" y="2995041"/>
                  <a:pt x="7683341" y="2995041"/>
                </a:cubicBezTo>
                <a:cubicBezTo>
                  <a:pt x="7692962" y="2995041"/>
                  <a:pt x="7680484" y="2998375"/>
                  <a:pt x="7655624" y="3003233"/>
                </a:cubicBezTo>
                <a:cubicBezTo>
                  <a:pt x="7630764" y="3008090"/>
                  <a:pt x="7602665" y="3011995"/>
                  <a:pt x="7592854" y="3012758"/>
                </a:cubicBezTo>
                <a:cubicBezTo>
                  <a:pt x="7583043" y="3013520"/>
                  <a:pt x="7595140" y="3009233"/>
                  <a:pt x="7620477" y="3004852"/>
                </a:cubicBezTo>
                <a:close/>
                <a:moveTo>
                  <a:pt x="6702266" y="3186398"/>
                </a:moveTo>
                <a:cubicBezTo>
                  <a:pt x="6675501" y="3191161"/>
                  <a:pt x="6644545" y="3195923"/>
                  <a:pt x="6633115" y="3197733"/>
                </a:cubicBezTo>
                <a:cubicBezTo>
                  <a:pt x="6621685" y="3199543"/>
                  <a:pt x="6633115" y="3195447"/>
                  <a:pt x="6659880" y="3190208"/>
                </a:cubicBezTo>
                <a:cubicBezTo>
                  <a:pt x="6686646" y="3184970"/>
                  <a:pt x="6717030" y="3179921"/>
                  <a:pt x="6729127" y="3178969"/>
                </a:cubicBezTo>
                <a:cubicBezTo>
                  <a:pt x="6741224" y="3178016"/>
                  <a:pt x="6728365" y="3181541"/>
                  <a:pt x="6701886" y="3186684"/>
                </a:cubicBezTo>
                <a:close/>
                <a:moveTo>
                  <a:pt x="8106728" y="2932462"/>
                </a:moveTo>
                <a:cubicBezTo>
                  <a:pt x="8085187" y="2937122"/>
                  <a:pt x="8063405" y="2940588"/>
                  <a:pt x="8041482" y="2942844"/>
                </a:cubicBezTo>
                <a:cubicBezTo>
                  <a:pt x="8016431" y="2945607"/>
                  <a:pt x="8004905" y="2945320"/>
                  <a:pt x="8015859" y="2941892"/>
                </a:cubicBezTo>
                <a:cubicBezTo>
                  <a:pt x="8037398" y="2937216"/>
                  <a:pt x="8059180" y="2933750"/>
                  <a:pt x="8081105" y="2931509"/>
                </a:cubicBezTo>
                <a:cubicBezTo>
                  <a:pt x="8105585" y="2929033"/>
                  <a:pt x="8117205" y="2929795"/>
                  <a:pt x="8106347" y="2932747"/>
                </a:cubicBezTo>
                <a:close/>
                <a:moveTo>
                  <a:pt x="8012240" y="2956751"/>
                </a:moveTo>
                <a:cubicBezTo>
                  <a:pt x="8001381" y="2959608"/>
                  <a:pt x="7972711" y="2964275"/>
                  <a:pt x="7947851" y="2967514"/>
                </a:cubicBezTo>
                <a:cubicBezTo>
                  <a:pt x="7922991" y="2970753"/>
                  <a:pt x="7910989" y="2971229"/>
                  <a:pt x="7921848" y="2968276"/>
                </a:cubicBezTo>
                <a:cubicBezTo>
                  <a:pt x="7932706" y="2965323"/>
                  <a:pt x="7962043" y="2960656"/>
                  <a:pt x="7986903" y="2957417"/>
                </a:cubicBezTo>
                <a:cubicBezTo>
                  <a:pt x="8000810" y="2955894"/>
                  <a:pt x="8010335" y="2955132"/>
                  <a:pt x="8014526" y="2955132"/>
                </a:cubicBezTo>
                <a:cubicBezTo>
                  <a:pt x="8018717" y="2955132"/>
                  <a:pt x="8028337" y="2951893"/>
                  <a:pt x="8039767" y="2949702"/>
                </a:cubicBezTo>
                <a:cubicBezTo>
                  <a:pt x="8064341" y="2945416"/>
                  <a:pt x="8091869" y="2941035"/>
                  <a:pt x="8101108" y="2940177"/>
                </a:cubicBezTo>
                <a:cubicBezTo>
                  <a:pt x="8110347" y="2939320"/>
                  <a:pt x="8097774" y="2942558"/>
                  <a:pt x="8073390" y="2946749"/>
                </a:cubicBezTo>
                <a:cubicBezTo>
                  <a:pt x="8049006" y="2950940"/>
                  <a:pt x="8021289" y="2956084"/>
                  <a:pt x="8011858" y="2957037"/>
                </a:cubicBezTo>
                <a:close/>
                <a:moveTo>
                  <a:pt x="7837075" y="2965609"/>
                </a:moveTo>
                <a:lnTo>
                  <a:pt x="7826026" y="2966942"/>
                </a:lnTo>
                <a:cubicBezTo>
                  <a:pt x="7800785" y="2969704"/>
                  <a:pt x="7789641" y="2968943"/>
                  <a:pt x="7801261" y="2964752"/>
                </a:cubicBezTo>
                <a:cubicBezTo>
                  <a:pt x="7822947" y="2959257"/>
                  <a:pt x="7845010" y="2955373"/>
                  <a:pt x="7867269" y="2953132"/>
                </a:cubicBezTo>
                <a:cubicBezTo>
                  <a:pt x="7876028" y="2952154"/>
                  <a:pt x="7884845" y="2951804"/>
                  <a:pt x="7893654" y="2952084"/>
                </a:cubicBezTo>
                <a:cubicBezTo>
                  <a:pt x="7906703" y="2950083"/>
                  <a:pt x="7917847" y="2948750"/>
                  <a:pt x="7922895" y="2948559"/>
                </a:cubicBezTo>
                <a:cubicBezTo>
                  <a:pt x="7932420" y="2948559"/>
                  <a:pt x="7919561" y="2951988"/>
                  <a:pt x="7894987" y="2956846"/>
                </a:cubicBezTo>
                <a:cubicBezTo>
                  <a:pt x="7872222" y="2961418"/>
                  <a:pt x="7848219" y="2964561"/>
                  <a:pt x="7836694" y="2965895"/>
                </a:cubicBezTo>
                <a:close/>
                <a:moveTo>
                  <a:pt x="8107108" y="2915603"/>
                </a:moveTo>
                <a:cubicBezTo>
                  <a:pt x="8096223" y="2917637"/>
                  <a:pt x="8085212" y="2918942"/>
                  <a:pt x="8074152" y="2919508"/>
                </a:cubicBezTo>
                <a:cubicBezTo>
                  <a:pt x="8065390" y="2919508"/>
                  <a:pt x="8078153" y="2915889"/>
                  <a:pt x="8102727" y="2911126"/>
                </a:cubicBezTo>
                <a:cubicBezTo>
                  <a:pt x="8122665" y="2907010"/>
                  <a:pt x="8142830" y="2904083"/>
                  <a:pt x="8163116" y="2902363"/>
                </a:cubicBezTo>
                <a:cubicBezTo>
                  <a:pt x="8165497" y="2902363"/>
                  <a:pt x="8166164" y="2902363"/>
                  <a:pt x="8165687" y="2903125"/>
                </a:cubicBezTo>
                <a:lnTo>
                  <a:pt x="8175212" y="2902458"/>
                </a:lnTo>
                <a:cubicBezTo>
                  <a:pt x="8199977" y="2900267"/>
                  <a:pt x="8211217" y="2901601"/>
                  <a:pt x="8200263" y="2905125"/>
                </a:cubicBezTo>
                <a:cubicBezTo>
                  <a:pt x="8178850" y="2909941"/>
                  <a:pt x="8157103" y="2913125"/>
                  <a:pt x="8135207" y="2914650"/>
                </a:cubicBezTo>
                <a:cubicBezTo>
                  <a:pt x="8125794" y="2916164"/>
                  <a:pt x="8116237" y="2916580"/>
                  <a:pt x="8106728" y="2915889"/>
                </a:cubicBezTo>
                <a:close/>
                <a:moveTo>
                  <a:pt x="7448360" y="3052001"/>
                </a:moveTo>
                <a:cubicBezTo>
                  <a:pt x="7437882" y="3052667"/>
                  <a:pt x="7449883" y="3049429"/>
                  <a:pt x="7475411" y="3045048"/>
                </a:cubicBezTo>
                <a:cubicBezTo>
                  <a:pt x="7500938" y="3040666"/>
                  <a:pt x="7529036" y="3035523"/>
                  <a:pt x="7539228" y="3034951"/>
                </a:cubicBezTo>
                <a:cubicBezTo>
                  <a:pt x="7549420" y="3034380"/>
                  <a:pt x="7537228" y="3037046"/>
                  <a:pt x="7511891" y="3041428"/>
                </a:cubicBezTo>
                <a:cubicBezTo>
                  <a:pt x="7486555" y="3045810"/>
                  <a:pt x="7458456" y="3050858"/>
                  <a:pt x="7448360" y="3052001"/>
                </a:cubicBezTo>
                <a:close/>
                <a:moveTo>
                  <a:pt x="6797802" y="3149632"/>
                </a:moveTo>
                <a:cubicBezTo>
                  <a:pt x="6819809" y="3145080"/>
                  <a:pt x="6842076" y="3141899"/>
                  <a:pt x="6864477" y="3140107"/>
                </a:cubicBezTo>
                <a:cubicBezTo>
                  <a:pt x="6875336" y="3139345"/>
                  <a:pt x="6863144" y="3143155"/>
                  <a:pt x="6837141" y="3148203"/>
                </a:cubicBezTo>
                <a:cubicBezTo>
                  <a:pt x="6815135" y="3152930"/>
                  <a:pt x="6792872" y="3156365"/>
                  <a:pt x="6770466" y="3158491"/>
                </a:cubicBezTo>
                <a:cubicBezTo>
                  <a:pt x="6759702" y="3159062"/>
                  <a:pt x="6771704" y="3155061"/>
                  <a:pt x="6797802" y="3149632"/>
                </a:cubicBezTo>
                <a:close/>
                <a:moveTo>
                  <a:pt x="6961918" y="3121057"/>
                </a:moveTo>
                <a:cubicBezTo>
                  <a:pt x="6935439" y="3124676"/>
                  <a:pt x="6924866" y="3124296"/>
                  <a:pt x="6937915" y="3119819"/>
                </a:cubicBezTo>
                <a:cubicBezTo>
                  <a:pt x="6961159" y="3113077"/>
                  <a:pt x="6984880" y="3108110"/>
                  <a:pt x="7008876" y="3104960"/>
                </a:cubicBezTo>
                <a:cubicBezTo>
                  <a:pt x="7018283" y="3103122"/>
                  <a:pt x="7027880" y="3102451"/>
                  <a:pt x="7037451" y="3102959"/>
                </a:cubicBezTo>
                <a:lnTo>
                  <a:pt x="7040499" y="3102293"/>
                </a:lnTo>
                <a:cubicBezTo>
                  <a:pt x="7066121" y="3097244"/>
                  <a:pt x="7095268" y="3092768"/>
                  <a:pt x="7105555" y="3092768"/>
                </a:cubicBezTo>
                <a:cubicBezTo>
                  <a:pt x="7115842" y="3092768"/>
                  <a:pt x="7103936" y="3096387"/>
                  <a:pt x="7078504" y="3101340"/>
                </a:cubicBezTo>
                <a:cubicBezTo>
                  <a:pt x="7054691" y="3106007"/>
                  <a:pt x="7027831" y="3109913"/>
                  <a:pt x="7015925" y="3110865"/>
                </a:cubicBezTo>
                <a:cubicBezTo>
                  <a:pt x="7000875" y="3114199"/>
                  <a:pt x="6980111" y="3118104"/>
                  <a:pt x="6961918" y="3120962"/>
                </a:cubicBezTo>
                <a:close/>
                <a:moveTo>
                  <a:pt x="8160449" y="2918365"/>
                </a:moveTo>
                <a:cubicBezTo>
                  <a:pt x="8151591" y="2918365"/>
                  <a:pt x="8163973" y="2914841"/>
                  <a:pt x="8188452" y="2910078"/>
                </a:cubicBezTo>
                <a:cubicBezTo>
                  <a:pt x="8212932" y="2905316"/>
                  <a:pt x="8240268" y="2901506"/>
                  <a:pt x="8249031" y="2901220"/>
                </a:cubicBezTo>
                <a:cubicBezTo>
                  <a:pt x="8257794" y="2900934"/>
                  <a:pt x="8245221" y="2904744"/>
                  <a:pt x="8220456" y="2909506"/>
                </a:cubicBezTo>
                <a:cubicBezTo>
                  <a:pt x="8195691" y="2914269"/>
                  <a:pt x="8169498" y="2917888"/>
                  <a:pt x="8160449" y="2918270"/>
                </a:cubicBezTo>
                <a:close/>
                <a:moveTo>
                  <a:pt x="6939630" y="3140964"/>
                </a:moveTo>
                <a:cubicBezTo>
                  <a:pt x="6913436" y="3145536"/>
                  <a:pt x="6883432" y="3150489"/>
                  <a:pt x="6872383" y="3151822"/>
                </a:cubicBezTo>
                <a:cubicBezTo>
                  <a:pt x="6869335" y="3151822"/>
                  <a:pt x="6868097" y="3151822"/>
                  <a:pt x="6868287" y="3151822"/>
                </a:cubicBezTo>
                <a:lnTo>
                  <a:pt x="6852761" y="3154680"/>
                </a:lnTo>
                <a:cubicBezTo>
                  <a:pt x="6825901" y="3158871"/>
                  <a:pt x="6814661" y="3159157"/>
                  <a:pt x="6827711" y="3155252"/>
                </a:cubicBezTo>
                <a:cubicBezTo>
                  <a:pt x="6840760" y="3151346"/>
                  <a:pt x="6873050" y="3144869"/>
                  <a:pt x="6899434" y="3140678"/>
                </a:cubicBezTo>
                <a:cubicBezTo>
                  <a:pt x="6925818" y="3136487"/>
                  <a:pt x="6935724" y="3136392"/>
                  <a:pt x="6926008" y="3139535"/>
                </a:cubicBezTo>
                <a:cubicBezTo>
                  <a:pt x="6943535" y="3136583"/>
                  <a:pt x="6959346" y="3134201"/>
                  <a:pt x="6966680" y="3133630"/>
                </a:cubicBezTo>
                <a:cubicBezTo>
                  <a:pt x="6977825" y="3132678"/>
                  <a:pt x="6965633" y="3136011"/>
                  <a:pt x="6939630" y="3140964"/>
                </a:cubicBezTo>
                <a:close/>
                <a:moveTo>
                  <a:pt x="9707404" y="2287524"/>
                </a:moveTo>
                <a:cubicBezTo>
                  <a:pt x="9698641" y="2292668"/>
                  <a:pt x="9680829" y="2289524"/>
                  <a:pt x="9667113" y="2280095"/>
                </a:cubicBezTo>
                <a:cubicBezTo>
                  <a:pt x="9653397" y="2270665"/>
                  <a:pt x="9649968" y="2258378"/>
                  <a:pt x="9659207" y="2252567"/>
                </a:cubicBezTo>
                <a:cubicBezTo>
                  <a:pt x="9668447" y="2246757"/>
                  <a:pt x="9686544" y="2250377"/>
                  <a:pt x="9699593" y="2259997"/>
                </a:cubicBezTo>
                <a:cubicBezTo>
                  <a:pt x="9712642" y="2269617"/>
                  <a:pt x="9716357" y="2282381"/>
                  <a:pt x="9707404" y="2287524"/>
                </a:cubicBezTo>
                <a:close/>
                <a:moveTo>
                  <a:pt x="7253097" y="3074385"/>
                </a:moveTo>
                <a:cubicBezTo>
                  <a:pt x="7230319" y="3080284"/>
                  <a:pt x="7207191" y="3084739"/>
                  <a:pt x="7183850" y="3087720"/>
                </a:cubicBezTo>
                <a:cubicBezTo>
                  <a:pt x="7158038" y="3091815"/>
                  <a:pt x="7147084" y="3092006"/>
                  <a:pt x="7159466" y="3087719"/>
                </a:cubicBezTo>
                <a:cubicBezTo>
                  <a:pt x="7182191" y="3081841"/>
                  <a:pt x="7205210" y="3077168"/>
                  <a:pt x="7228427" y="3073718"/>
                </a:cubicBezTo>
                <a:cubicBezTo>
                  <a:pt x="7254716" y="3070288"/>
                  <a:pt x="7265670" y="3070574"/>
                  <a:pt x="7253097" y="3074385"/>
                </a:cubicBezTo>
                <a:close/>
                <a:moveTo>
                  <a:pt x="7256145" y="3062859"/>
                </a:moveTo>
                <a:cubicBezTo>
                  <a:pt x="7246620" y="3063431"/>
                  <a:pt x="7258622" y="3059620"/>
                  <a:pt x="7283673" y="3054668"/>
                </a:cubicBezTo>
                <a:lnTo>
                  <a:pt x="7293198" y="3052953"/>
                </a:lnTo>
                <a:lnTo>
                  <a:pt x="7289768" y="3053525"/>
                </a:lnTo>
                <a:cubicBezTo>
                  <a:pt x="7264051" y="3056954"/>
                  <a:pt x="7253383" y="3056001"/>
                  <a:pt x="7265956" y="3051620"/>
                </a:cubicBezTo>
                <a:cubicBezTo>
                  <a:pt x="7288556" y="3044974"/>
                  <a:pt x="7311695" y="3040321"/>
                  <a:pt x="7335107" y="3037713"/>
                </a:cubicBezTo>
                <a:cubicBezTo>
                  <a:pt x="7360444" y="3034284"/>
                  <a:pt x="7371398" y="3035713"/>
                  <a:pt x="7359015" y="3040094"/>
                </a:cubicBezTo>
                <a:cubicBezTo>
                  <a:pt x="7348318" y="3043253"/>
                  <a:pt x="7337439" y="3045766"/>
                  <a:pt x="7326440" y="3047619"/>
                </a:cubicBezTo>
                <a:cubicBezTo>
                  <a:pt x="7335965" y="3046381"/>
                  <a:pt x="7343489" y="3045428"/>
                  <a:pt x="7347680" y="3045238"/>
                </a:cubicBezTo>
                <a:cubicBezTo>
                  <a:pt x="7357682" y="3045238"/>
                  <a:pt x="7345395" y="3048953"/>
                  <a:pt x="7320344" y="3053906"/>
                </a:cubicBezTo>
                <a:cubicBezTo>
                  <a:pt x="7299283" y="3058246"/>
                  <a:pt x="7277968" y="3061237"/>
                  <a:pt x="7256526" y="3062859"/>
                </a:cubicBezTo>
                <a:close/>
                <a:moveTo>
                  <a:pt x="7177373" y="3095149"/>
                </a:moveTo>
                <a:cubicBezTo>
                  <a:pt x="7151942" y="3100102"/>
                  <a:pt x="7122415" y="3104674"/>
                  <a:pt x="7111937" y="3105531"/>
                </a:cubicBezTo>
                <a:cubicBezTo>
                  <a:pt x="7101459" y="3106389"/>
                  <a:pt x="7113366" y="3102578"/>
                  <a:pt x="7138988" y="3097530"/>
                </a:cubicBezTo>
                <a:cubicBezTo>
                  <a:pt x="7164610" y="3092482"/>
                  <a:pt x="7194328" y="3088005"/>
                  <a:pt x="7204805" y="3087529"/>
                </a:cubicBezTo>
                <a:cubicBezTo>
                  <a:pt x="7215283" y="3087053"/>
                  <a:pt x="7203377" y="3090101"/>
                  <a:pt x="7177755" y="3095149"/>
                </a:cubicBezTo>
                <a:close/>
                <a:moveTo>
                  <a:pt x="5435727" y="3153728"/>
                </a:moveTo>
                <a:cubicBezTo>
                  <a:pt x="5425631" y="3150965"/>
                  <a:pt x="5437727" y="3145632"/>
                  <a:pt x="5462873" y="3141821"/>
                </a:cubicBezTo>
                <a:cubicBezTo>
                  <a:pt x="5483995" y="3138010"/>
                  <a:pt x="5505563" y="3137337"/>
                  <a:pt x="5526881" y="3139821"/>
                </a:cubicBezTo>
                <a:cubicBezTo>
                  <a:pt x="5536978" y="3142488"/>
                  <a:pt x="5524881" y="3147822"/>
                  <a:pt x="5499735" y="3151632"/>
                </a:cubicBezTo>
                <a:cubicBezTo>
                  <a:pt x="5478612" y="3155415"/>
                  <a:pt x="5457052" y="3156121"/>
                  <a:pt x="5435727" y="3153728"/>
                </a:cubicBezTo>
                <a:close/>
                <a:moveTo>
                  <a:pt x="4162806" y="2727674"/>
                </a:moveTo>
                <a:cubicBezTo>
                  <a:pt x="4180303" y="2727654"/>
                  <a:pt x="4197705" y="2730254"/>
                  <a:pt x="4214432" y="2735390"/>
                </a:cubicBezTo>
                <a:cubicBezTo>
                  <a:pt x="4221861" y="2739200"/>
                  <a:pt x="4211479" y="2742533"/>
                  <a:pt x="4190905" y="2742153"/>
                </a:cubicBezTo>
                <a:cubicBezTo>
                  <a:pt x="4173515" y="2742310"/>
                  <a:pt x="4156213" y="2739673"/>
                  <a:pt x="4139660" y="2734342"/>
                </a:cubicBezTo>
                <a:cubicBezTo>
                  <a:pt x="4131278" y="2730246"/>
                  <a:pt x="4141946" y="2727388"/>
                  <a:pt x="4162806" y="2727674"/>
                </a:cubicBezTo>
                <a:close/>
                <a:moveTo>
                  <a:pt x="4210431" y="2826639"/>
                </a:moveTo>
                <a:cubicBezTo>
                  <a:pt x="4201747" y="2826524"/>
                  <a:pt x="4193109" y="2825341"/>
                  <a:pt x="4184713" y="2823115"/>
                </a:cubicBezTo>
                <a:cubicBezTo>
                  <a:pt x="4176236" y="2821115"/>
                  <a:pt x="4173284" y="2819114"/>
                  <a:pt x="4178427" y="2819019"/>
                </a:cubicBezTo>
                <a:cubicBezTo>
                  <a:pt x="4187035" y="2818981"/>
                  <a:pt x="4195613" y="2820037"/>
                  <a:pt x="4203954" y="2822162"/>
                </a:cubicBezTo>
                <a:cubicBezTo>
                  <a:pt x="4212812" y="2824448"/>
                  <a:pt x="4215194" y="2826163"/>
                  <a:pt x="4210241" y="2826639"/>
                </a:cubicBezTo>
                <a:close/>
                <a:moveTo>
                  <a:pt x="4008406" y="2551557"/>
                </a:moveTo>
                <a:cubicBezTo>
                  <a:pt x="4001425" y="2550613"/>
                  <a:pt x="3994518" y="2549180"/>
                  <a:pt x="3987737" y="2547271"/>
                </a:cubicBezTo>
                <a:cubicBezTo>
                  <a:pt x="3976021" y="2544414"/>
                  <a:pt x="3970687" y="2541746"/>
                  <a:pt x="3975926" y="2541746"/>
                </a:cubicBezTo>
                <a:cubicBezTo>
                  <a:pt x="3986480" y="2542099"/>
                  <a:pt x="3996947" y="2543796"/>
                  <a:pt x="4007072" y="2546795"/>
                </a:cubicBezTo>
                <a:cubicBezTo>
                  <a:pt x="4010025" y="2547557"/>
                  <a:pt x="4012502" y="2548319"/>
                  <a:pt x="4014502" y="2548985"/>
                </a:cubicBezTo>
                <a:cubicBezTo>
                  <a:pt x="4020098" y="2548879"/>
                  <a:pt x="4025696" y="2549102"/>
                  <a:pt x="4031266" y="2549652"/>
                </a:cubicBezTo>
                <a:cubicBezTo>
                  <a:pt x="4047045" y="2551069"/>
                  <a:pt x="4062646" y="2554036"/>
                  <a:pt x="4077843" y="2558510"/>
                </a:cubicBezTo>
                <a:cubicBezTo>
                  <a:pt x="4084987" y="2561844"/>
                  <a:pt x="4075462" y="2562797"/>
                  <a:pt x="4056602" y="2560987"/>
                </a:cubicBezTo>
                <a:cubicBezTo>
                  <a:pt x="4040630" y="2560166"/>
                  <a:pt x="4024838" y="2557219"/>
                  <a:pt x="4009644" y="2552224"/>
                </a:cubicBezTo>
                <a:cubicBezTo>
                  <a:pt x="4009145" y="2552054"/>
                  <a:pt x="4008666" y="2551831"/>
                  <a:pt x="4008216" y="2551557"/>
                </a:cubicBezTo>
                <a:close/>
                <a:moveTo>
                  <a:pt x="3856006" y="2484882"/>
                </a:moveTo>
                <a:cubicBezTo>
                  <a:pt x="3844004" y="2481453"/>
                  <a:pt x="3838004" y="2478977"/>
                  <a:pt x="3843623" y="2478882"/>
                </a:cubicBezTo>
                <a:cubicBezTo>
                  <a:pt x="3854262" y="2479698"/>
                  <a:pt x="3864793" y="2481580"/>
                  <a:pt x="3875056" y="2484501"/>
                </a:cubicBezTo>
                <a:cubicBezTo>
                  <a:pt x="3887724" y="2487644"/>
                  <a:pt x="3893344" y="2490216"/>
                  <a:pt x="3888200" y="2490311"/>
                </a:cubicBezTo>
                <a:cubicBezTo>
                  <a:pt x="3877149" y="2489242"/>
                  <a:pt x="3866195" y="2487331"/>
                  <a:pt x="3855434" y="2484596"/>
                </a:cubicBezTo>
                <a:close/>
                <a:moveTo>
                  <a:pt x="3911442" y="2557749"/>
                </a:moveTo>
                <a:cubicBezTo>
                  <a:pt x="3901210" y="2557190"/>
                  <a:pt x="3891061" y="2555595"/>
                  <a:pt x="3881152" y="2552986"/>
                </a:cubicBezTo>
                <a:cubicBezTo>
                  <a:pt x="3870103" y="2549938"/>
                  <a:pt x="3864864" y="2547271"/>
                  <a:pt x="3870198" y="2546699"/>
                </a:cubicBezTo>
                <a:cubicBezTo>
                  <a:pt x="3880307" y="2547299"/>
                  <a:pt x="3890328" y="2548927"/>
                  <a:pt x="3900107" y="2551557"/>
                </a:cubicBezTo>
                <a:cubicBezTo>
                  <a:pt x="3910870" y="2554129"/>
                  <a:pt x="3915823" y="2556891"/>
                  <a:pt x="3910870" y="2557463"/>
                </a:cubicBezTo>
                <a:close/>
                <a:moveTo>
                  <a:pt x="3933158" y="2507552"/>
                </a:moveTo>
                <a:cubicBezTo>
                  <a:pt x="3948588" y="2508903"/>
                  <a:pt x="3963823" y="2511937"/>
                  <a:pt x="3978593" y="2516600"/>
                </a:cubicBezTo>
                <a:cubicBezTo>
                  <a:pt x="3985165" y="2519458"/>
                  <a:pt x="3975830" y="2519934"/>
                  <a:pt x="3957638" y="2517934"/>
                </a:cubicBezTo>
                <a:cubicBezTo>
                  <a:pt x="3942390" y="2516855"/>
                  <a:pt x="3927327" y="2513945"/>
                  <a:pt x="3912775" y="2509266"/>
                </a:cubicBezTo>
                <a:cubicBezTo>
                  <a:pt x="3905631" y="2506123"/>
                  <a:pt x="3914775" y="2505170"/>
                  <a:pt x="3932587" y="2507361"/>
                </a:cubicBezTo>
                <a:close/>
                <a:moveTo>
                  <a:pt x="4209384" y="2748248"/>
                </a:moveTo>
                <a:cubicBezTo>
                  <a:pt x="4218516" y="2748566"/>
                  <a:pt x="4227586" y="2749875"/>
                  <a:pt x="4236435" y="2752153"/>
                </a:cubicBezTo>
                <a:cubicBezTo>
                  <a:pt x="4246531" y="2754820"/>
                  <a:pt x="4250151" y="2757297"/>
                  <a:pt x="4244531" y="2757392"/>
                </a:cubicBezTo>
                <a:cubicBezTo>
                  <a:pt x="4235417" y="2757310"/>
                  <a:pt x="4226354" y="2756029"/>
                  <a:pt x="4217575" y="2753582"/>
                </a:cubicBezTo>
                <a:cubicBezTo>
                  <a:pt x="4207288" y="2750535"/>
                  <a:pt x="4203954" y="2748534"/>
                  <a:pt x="4208812" y="2747963"/>
                </a:cubicBezTo>
                <a:close/>
                <a:moveTo>
                  <a:pt x="4395597" y="2845879"/>
                </a:moveTo>
                <a:cubicBezTo>
                  <a:pt x="4377251" y="2846999"/>
                  <a:pt x="4358854" y="2844773"/>
                  <a:pt x="4341305" y="2839307"/>
                </a:cubicBezTo>
                <a:cubicBezTo>
                  <a:pt x="4332923" y="2835116"/>
                  <a:pt x="4344067" y="2831592"/>
                  <a:pt x="4365212" y="2830830"/>
                </a:cubicBezTo>
                <a:cubicBezTo>
                  <a:pt x="4383679" y="2829933"/>
                  <a:pt x="4402158" y="2832320"/>
                  <a:pt x="4419791" y="2837879"/>
                </a:cubicBezTo>
                <a:cubicBezTo>
                  <a:pt x="4428078" y="2841498"/>
                  <a:pt x="4417505" y="2845499"/>
                  <a:pt x="4395597" y="2845879"/>
                </a:cubicBezTo>
                <a:close/>
                <a:moveTo>
                  <a:pt x="4311111" y="2816066"/>
                </a:moveTo>
                <a:cubicBezTo>
                  <a:pt x="4301586" y="2813780"/>
                  <a:pt x="4298633" y="2811780"/>
                  <a:pt x="4304157" y="2811590"/>
                </a:cubicBezTo>
                <a:cubicBezTo>
                  <a:pt x="4313104" y="2811541"/>
                  <a:pt x="4322014" y="2812727"/>
                  <a:pt x="4330637" y="2815114"/>
                </a:cubicBezTo>
                <a:cubicBezTo>
                  <a:pt x="4340162" y="2817495"/>
                  <a:pt x="4343019" y="2819400"/>
                  <a:pt x="4337780" y="2820067"/>
                </a:cubicBezTo>
                <a:cubicBezTo>
                  <a:pt x="4328804" y="2819694"/>
                  <a:pt x="4319894" y="2818353"/>
                  <a:pt x="4311206" y="2816067"/>
                </a:cubicBezTo>
                <a:close/>
                <a:moveTo>
                  <a:pt x="4239863" y="2787491"/>
                </a:moveTo>
                <a:cubicBezTo>
                  <a:pt x="4231481" y="2783395"/>
                  <a:pt x="4242530" y="2779871"/>
                  <a:pt x="4263676" y="2779586"/>
                </a:cubicBezTo>
                <a:cubicBezTo>
                  <a:pt x="4281763" y="2779196"/>
                  <a:pt x="4299798" y="2781671"/>
                  <a:pt x="4317111" y="2786920"/>
                </a:cubicBezTo>
                <a:cubicBezTo>
                  <a:pt x="4325112" y="2791111"/>
                  <a:pt x="4314349" y="2794540"/>
                  <a:pt x="4292918" y="2794921"/>
                </a:cubicBezTo>
                <a:cubicBezTo>
                  <a:pt x="4274960" y="2795288"/>
                  <a:pt x="4257065" y="2792682"/>
                  <a:pt x="4239959" y="2787206"/>
                </a:cubicBezTo>
                <a:close/>
                <a:moveTo>
                  <a:pt x="5387150" y="3022759"/>
                </a:moveTo>
                <a:cubicBezTo>
                  <a:pt x="5377625" y="3019425"/>
                  <a:pt x="5389245" y="3014758"/>
                  <a:pt x="5413343" y="3012186"/>
                </a:cubicBezTo>
                <a:cubicBezTo>
                  <a:pt x="5433415" y="3009628"/>
                  <a:pt x="5453750" y="3009949"/>
                  <a:pt x="5473732" y="3013138"/>
                </a:cubicBezTo>
                <a:cubicBezTo>
                  <a:pt x="5483257" y="3015996"/>
                  <a:pt x="5471255" y="3020664"/>
                  <a:pt x="5447348" y="3023235"/>
                </a:cubicBezTo>
                <a:cubicBezTo>
                  <a:pt x="5427391" y="3026033"/>
                  <a:pt x="5407124" y="3025776"/>
                  <a:pt x="5387245" y="3022473"/>
                </a:cubicBezTo>
                <a:close/>
                <a:moveTo>
                  <a:pt x="3997738" y="2696528"/>
                </a:moveTo>
                <a:cubicBezTo>
                  <a:pt x="3988213" y="2694337"/>
                  <a:pt x="3984308" y="2691860"/>
                  <a:pt x="3989261" y="2691384"/>
                </a:cubicBezTo>
                <a:cubicBezTo>
                  <a:pt x="3998380" y="2691382"/>
                  <a:pt x="4007455" y="2692664"/>
                  <a:pt x="4016216" y="2695194"/>
                </a:cubicBezTo>
                <a:cubicBezTo>
                  <a:pt x="4025742" y="2697480"/>
                  <a:pt x="4029646" y="2699862"/>
                  <a:pt x="4024313" y="2700433"/>
                </a:cubicBezTo>
                <a:cubicBezTo>
                  <a:pt x="4015305" y="2700521"/>
                  <a:pt x="4006339" y="2699204"/>
                  <a:pt x="3997738" y="2696528"/>
                </a:cubicBezTo>
                <a:close/>
                <a:moveTo>
                  <a:pt x="3908393" y="2627186"/>
                </a:moveTo>
                <a:cubicBezTo>
                  <a:pt x="3917918" y="2629853"/>
                  <a:pt x="3922395" y="2632329"/>
                  <a:pt x="3917442" y="2632806"/>
                </a:cubicBezTo>
                <a:cubicBezTo>
                  <a:pt x="3908194" y="2632861"/>
                  <a:pt x="3898986" y="2631578"/>
                  <a:pt x="3890105" y="2628996"/>
                </a:cubicBezTo>
                <a:cubicBezTo>
                  <a:pt x="3880009" y="2626328"/>
                  <a:pt x="3875818" y="2623471"/>
                  <a:pt x="3881057" y="2623471"/>
                </a:cubicBezTo>
                <a:cubicBezTo>
                  <a:pt x="3890293" y="2623499"/>
                  <a:pt x="3899485" y="2624748"/>
                  <a:pt x="3908393" y="2627186"/>
                </a:cubicBezTo>
                <a:close/>
                <a:moveTo>
                  <a:pt x="4430459" y="2731961"/>
                </a:moveTo>
                <a:cubicBezTo>
                  <a:pt x="4447871" y="2731766"/>
                  <a:pt x="4465212" y="2734206"/>
                  <a:pt x="4481894" y="2739200"/>
                </a:cubicBezTo>
                <a:cubicBezTo>
                  <a:pt x="4482497" y="2739457"/>
                  <a:pt x="4483071" y="2739777"/>
                  <a:pt x="4483608" y="2740152"/>
                </a:cubicBezTo>
                <a:cubicBezTo>
                  <a:pt x="4489133" y="2742153"/>
                  <a:pt x="4490466" y="2743581"/>
                  <a:pt x="4486085" y="2743676"/>
                </a:cubicBezTo>
                <a:cubicBezTo>
                  <a:pt x="4484659" y="2743810"/>
                  <a:pt x="4483224" y="2743810"/>
                  <a:pt x="4481798" y="2743676"/>
                </a:cubicBezTo>
                <a:cubicBezTo>
                  <a:pt x="4474270" y="2745360"/>
                  <a:pt x="4466542" y="2745969"/>
                  <a:pt x="4458843" y="2745486"/>
                </a:cubicBezTo>
                <a:cubicBezTo>
                  <a:pt x="4441317" y="2745616"/>
                  <a:pt x="4423864" y="2743210"/>
                  <a:pt x="4407027" y="2738342"/>
                </a:cubicBezTo>
                <a:cubicBezTo>
                  <a:pt x="4399312" y="2734723"/>
                  <a:pt x="4409504" y="2731961"/>
                  <a:pt x="4430459" y="2732246"/>
                </a:cubicBezTo>
                <a:close/>
                <a:moveTo>
                  <a:pt x="3816572" y="2429447"/>
                </a:moveTo>
                <a:cubicBezTo>
                  <a:pt x="3803142" y="2426399"/>
                  <a:pt x="3796760" y="2423922"/>
                  <a:pt x="3802190" y="2424399"/>
                </a:cubicBezTo>
                <a:cubicBezTo>
                  <a:pt x="3813727" y="2426031"/>
                  <a:pt x="3825172" y="2428257"/>
                  <a:pt x="3836480" y="2431066"/>
                </a:cubicBezTo>
                <a:cubicBezTo>
                  <a:pt x="3849910" y="2434114"/>
                  <a:pt x="3856673" y="2436400"/>
                  <a:pt x="3850862" y="2436019"/>
                </a:cubicBezTo>
                <a:cubicBezTo>
                  <a:pt x="3839309" y="2434663"/>
                  <a:pt x="3827855" y="2432563"/>
                  <a:pt x="3816572" y="2429732"/>
                </a:cubicBezTo>
                <a:close/>
                <a:moveTo>
                  <a:pt x="3834956" y="2466499"/>
                </a:moveTo>
                <a:cubicBezTo>
                  <a:pt x="3849900" y="2468221"/>
                  <a:pt x="3864681" y="2471152"/>
                  <a:pt x="3879152" y="2475262"/>
                </a:cubicBezTo>
                <a:cubicBezTo>
                  <a:pt x="3886105" y="2478119"/>
                  <a:pt x="3876675" y="2478596"/>
                  <a:pt x="3858863" y="2476500"/>
                </a:cubicBezTo>
                <a:cubicBezTo>
                  <a:pt x="3843950" y="2474585"/>
                  <a:pt x="3829228" y="2471398"/>
                  <a:pt x="3814858" y="2466975"/>
                </a:cubicBezTo>
                <a:cubicBezTo>
                  <a:pt x="3808571" y="2464975"/>
                  <a:pt x="3817620" y="2464689"/>
                  <a:pt x="3834956" y="2466785"/>
                </a:cubicBezTo>
                <a:close/>
                <a:moveTo>
                  <a:pt x="3962686" y="2624328"/>
                </a:moveTo>
                <a:cubicBezTo>
                  <a:pt x="3979235" y="2624942"/>
                  <a:pt x="3995631" y="2627728"/>
                  <a:pt x="4011454" y="2632615"/>
                </a:cubicBezTo>
                <a:cubicBezTo>
                  <a:pt x="4018883" y="2636425"/>
                  <a:pt x="4008692" y="2638711"/>
                  <a:pt x="3989261" y="2638044"/>
                </a:cubicBezTo>
                <a:cubicBezTo>
                  <a:pt x="3972590" y="2637560"/>
                  <a:pt x="3956086" y="2634574"/>
                  <a:pt x="3940302" y="2629186"/>
                </a:cubicBezTo>
                <a:cubicBezTo>
                  <a:pt x="3932873" y="2625662"/>
                  <a:pt x="3942969" y="2623471"/>
                  <a:pt x="3962686" y="2624614"/>
                </a:cubicBezTo>
                <a:close/>
                <a:moveTo>
                  <a:pt x="4001357" y="2619661"/>
                </a:moveTo>
                <a:cubicBezTo>
                  <a:pt x="3990689" y="2616613"/>
                  <a:pt x="3986308" y="2614327"/>
                  <a:pt x="3991261" y="2613756"/>
                </a:cubicBezTo>
                <a:cubicBezTo>
                  <a:pt x="4000943" y="2614119"/>
                  <a:pt x="4010542" y="2615687"/>
                  <a:pt x="4019836" y="2618423"/>
                </a:cubicBezTo>
                <a:cubicBezTo>
                  <a:pt x="4030599" y="2620899"/>
                  <a:pt x="4035076" y="2623757"/>
                  <a:pt x="4029361" y="2623852"/>
                </a:cubicBezTo>
                <a:cubicBezTo>
                  <a:pt x="4019901" y="2623702"/>
                  <a:pt x="4010497" y="2622390"/>
                  <a:pt x="4001357" y="2619947"/>
                </a:cubicBezTo>
                <a:close/>
                <a:moveTo>
                  <a:pt x="3907155" y="2711101"/>
                </a:moveTo>
                <a:cubicBezTo>
                  <a:pt x="3898373" y="2711032"/>
                  <a:pt x="3889636" y="2709848"/>
                  <a:pt x="3881152" y="2707577"/>
                </a:cubicBezTo>
                <a:cubicBezTo>
                  <a:pt x="3871627" y="2705196"/>
                  <a:pt x="3868674" y="2703195"/>
                  <a:pt x="3873627" y="2702719"/>
                </a:cubicBezTo>
                <a:cubicBezTo>
                  <a:pt x="3882208" y="2702475"/>
                  <a:pt x="3890779" y="2703503"/>
                  <a:pt x="3899059" y="2705767"/>
                </a:cubicBezTo>
                <a:cubicBezTo>
                  <a:pt x="3908584" y="2708338"/>
                  <a:pt x="3912108" y="2710815"/>
                  <a:pt x="3907155" y="2711387"/>
                </a:cubicBezTo>
                <a:close/>
                <a:moveTo>
                  <a:pt x="3945255" y="2479358"/>
                </a:moveTo>
                <a:cubicBezTo>
                  <a:pt x="3956331" y="2480296"/>
                  <a:pt x="3967298" y="2482241"/>
                  <a:pt x="3978021" y="2485168"/>
                </a:cubicBezTo>
                <a:cubicBezTo>
                  <a:pt x="3990689" y="2488311"/>
                  <a:pt x="3997071" y="2490883"/>
                  <a:pt x="3991261" y="2490407"/>
                </a:cubicBezTo>
                <a:cubicBezTo>
                  <a:pt x="3980191" y="2489376"/>
                  <a:pt x="3969228" y="2487400"/>
                  <a:pt x="3958495" y="2484501"/>
                </a:cubicBezTo>
                <a:cubicBezTo>
                  <a:pt x="3946017" y="2481644"/>
                  <a:pt x="3940017" y="2478786"/>
                  <a:pt x="3945446" y="2479643"/>
                </a:cubicBezTo>
                <a:close/>
                <a:moveTo>
                  <a:pt x="3999452" y="2466404"/>
                </a:moveTo>
                <a:cubicBezTo>
                  <a:pt x="4016788" y="2469166"/>
                  <a:pt x="4036219" y="2473071"/>
                  <a:pt x="4042696" y="2474881"/>
                </a:cubicBezTo>
                <a:cubicBezTo>
                  <a:pt x="4049173" y="2476691"/>
                  <a:pt x="4040505" y="2476976"/>
                  <a:pt x="4022788" y="2474309"/>
                </a:cubicBezTo>
                <a:cubicBezTo>
                  <a:pt x="4008327" y="2472644"/>
                  <a:pt x="3994025" y="2469809"/>
                  <a:pt x="3980021" y="2465832"/>
                </a:cubicBezTo>
                <a:cubicBezTo>
                  <a:pt x="3973735" y="2464213"/>
                  <a:pt x="3982593" y="2464499"/>
                  <a:pt x="3999643" y="2466690"/>
                </a:cubicBezTo>
                <a:close/>
                <a:moveTo>
                  <a:pt x="3923252" y="2738342"/>
                </a:moveTo>
                <a:cubicBezTo>
                  <a:pt x="3905601" y="2738700"/>
                  <a:pt x="3888025" y="2735926"/>
                  <a:pt x="3871341" y="2730151"/>
                </a:cubicBezTo>
                <a:cubicBezTo>
                  <a:pt x="3863531" y="2725389"/>
                  <a:pt x="3873913" y="2722054"/>
                  <a:pt x="3894868" y="2722340"/>
                </a:cubicBezTo>
                <a:cubicBezTo>
                  <a:pt x="3912373" y="2722196"/>
                  <a:pt x="3929763" y="2725196"/>
                  <a:pt x="3946208" y="2731199"/>
                </a:cubicBezTo>
                <a:cubicBezTo>
                  <a:pt x="3954018" y="2735961"/>
                  <a:pt x="3943541" y="2739105"/>
                  <a:pt x="3923348" y="2738628"/>
                </a:cubicBezTo>
                <a:close/>
                <a:moveTo>
                  <a:pt x="5132927" y="3158109"/>
                </a:moveTo>
                <a:cubicBezTo>
                  <a:pt x="5112063" y="3161716"/>
                  <a:pt x="5090736" y="3161716"/>
                  <a:pt x="5069872" y="3158109"/>
                </a:cubicBezTo>
                <a:cubicBezTo>
                  <a:pt x="5060347" y="3154870"/>
                  <a:pt x="5071586" y="3149156"/>
                  <a:pt x="5096447" y="3145917"/>
                </a:cubicBezTo>
                <a:cubicBezTo>
                  <a:pt x="5117207" y="3142600"/>
                  <a:pt x="5138362" y="3142600"/>
                  <a:pt x="5159122" y="3145917"/>
                </a:cubicBezTo>
                <a:cubicBezTo>
                  <a:pt x="5169217" y="3149441"/>
                  <a:pt x="5157597" y="3155061"/>
                  <a:pt x="5132737" y="3158395"/>
                </a:cubicBezTo>
                <a:close/>
                <a:moveTo>
                  <a:pt x="5122831" y="3051048"/>
                </a:moveTo>
                <a:cubicBezTo>
                  <a:pt x="5113306" y="3047143"/>
                  <a:pt x="5125117" y="3042476"/>
                  <a:pt x="5149501" y="3039809"/>
                </a:cubicBezTo>
                <a:cubicBezTo>
                  <a:pt x="5169556" y="3037190"/>
                  <a:pt x="5189897" y="3037704"/>
                  <a:pt x="5209795" y="3041333"/>
                </a:cubicBezTo>
                <a:cubicBezTo>
                  <a:pt x="5219319" y="3044762"/>
                  <a:pt x="5207604" y="3049429"/>
                  <a:pt x="5183505" y="3052477"/>
                </a:cubicBezTo>
                <a:cubicBezTo>
                  <a:pt x="5163282" y="3055280"/>
                  <a:pt x="5142744" y="3054895"/>
                  <a:pt x="5122640" y="3051334"/>
                </a:cubicBezTo>
                <a:close/>
                <a:moveTo>
                  <a:pt x="5019961" y="3011234"/>
                </a:moveTo>
                <a:cubicBezTo>
                  <a:pt x="5010436" y="3007328"/>
                  <a:pt x="5021866" y="3002661"/>
                  <a:pt x="5045392" y="3000851"/>
                </a:cubicBezTo>
                <a:cubicBezTo>
                  <a:pt x="5065065" y="2998274"/>
                  <a:pt x="5085032" y="2999047"/>
                  <a:pt x="5104448" y="3003137"/>
                </a:cubicBezTo>
                <a:cubicBezTo>
                  <a:pt x="5113973" y="3006566"/>
                  <a:pt x="5102257" y="3011139"/>
                  <a:pt x="5078635" y="3013615"/>
                </a:cubicBezTo>
                <a:cubicBezTo>
                  <a:pt x="5059036" y="3016241"/>
                  <a:pt x="5039134" y="3015532"/>
                  <a:pt x="5019771" y="3011520"/>
                </a:cubicBezTo>
                <a:close/>
                <a:moveTo>
                  <a:pt x="4916615" y="2968752"/>
                </a:moveTo>
                <a:cubicBezTo>
                  <a:pt x="4907757" y="2965323"/>
                  <a:pt x="4919186" y="2960656"/>
                  <a:pt x="4941856" y="2959227"/>
                </a:cubicBezTo>
                <a:cubicBezTo>
                  <a:pt x="4960951" y="2957196"/>
                  <a:pt x="4980249" y="2958257"/>
                  <a:pt x="4999006" y="2962371"/>
                </a:cubicBezTo>
                <a:cubicBezTo>
                  <a:pt x="5007865" y="2965895"/>
                  <a:pt x="4996815" y="2970467"/>
                  <a:pt x="4974050" y="2971896"/>
                </a:cubicBezTo>
                <a:cubicBezTo>
                  <a:pt x="4954823" y="2974340"/>
                  <a:pt x="4935315" y="2973372"/>
                  <a:pt x="4916424" y="2969038"/>
                </a:cubicBezTo>
                <a:close/>
                <a:moveTo>
                  <a:pt x="4919472" y="3081719"/>
                </a:moveTo>
                <a:cubicBezTo>
                  <a:pt x="4895469" y="3084290"/>
                  <a:pt x="4868418" y="3083624"/>
                  <a:pt x="4858988" y="3079719"/>
                </a:cubicBezTo>
                <a:cubicBezTo>
                  <a:pt x="4849559" y="3075813"/>
                  <a:pt x="4861084" y="3070194"/>
                  <a:pt x="4884706" y="3068193"/>
                </a:cubicBezTo>
                <a:cubicBezTo>
                  <a:pt x="4904952" y="3065301"/>
                  <a:pt x="4925545" y="3065946"/>
                  <a:pt x="4945571" y="3070098"/>
                </a:cubicBezTo>
                <a:cubicBezTo>
                  <a:pt x="4955191" y="3074194"/>
                  <a:pt x="4943285" y="3079528"/>
                  <a:pt x="4919472" y="3082005"/>
                </a:cubicBezTo>
                <a:close/>
                <a:moveTo>
                  <a:pt x="5025866" y="3121343"/>
                </a:moveTo>
                <a:cubicBezTo>
                  <a:pt x="5001768" y="3124486"/>
                  <a:pt x="4974241" y="3124486"/>
                  <a:pt x="4964430" y="3120676"/>
                </a:cubicBezTo>
                <a:cubicBezTo>
                  <a:pt x="4954620" y="3116866"/>
                  <a:pt x="4966145" y="3111627"/>
                  <a:pt x="4990243" y="3108579"/>
                </a:cubicBezTo>
                <a:cubicBezTo>
                  <a:pt x="5010756" y="3105825"/>
                  <a:pt x="5031568" y="3106210"/>
                  <a:pt x="5051965" y="3109722"/>
                </a:cubicBezTo>
                <a:cubicBezTo>
                  <a:pt x="5061300" y="3113342"/>
                  <a:pt x="5049774" y="3118580"/>
                  <a:pt x="5025676" y="3121628"/>
                </a:cubicBezTo>
                <a:close/>
                <a:moveTo>
                  <a:pt x="5284851" y="2986088"/>
                </a:moveTo>
                <a:cubicBezTo>
                  <a:pt x="5275898" y="2983135"/>
                  <a:pt x="5287232" y="2978468"/>
                  <a:pt x="5310950" y="2976563"/>
                </a:cubicBezTo>
                <a:cubicBezTo>
                  <a:pt x="5330556" y="2974256"/>
                  <a:pt x="5350398" y="2974898"/>
                  <a:pt x="5369814" y="2978468"/>
                </a:cubicBezTo>
                <a:cubicBezTo>
                  <a:pt x="5378767" y="2981325"/>
                  <a:pt x="5367243" y="2985992"/>
                  <a:pt x="5343716" y="2987993"/>
                </a:cubicBezTo>
                <a:cubicBezTo>
                  <a:pt x="5324072" y="2990644"/>
                  <a:pt x="5304129" y="2990097"/>
                  <a:pt x="5284660" y="2986374"/>
                </a:cubicBezTo>
                <a:close/>
                <a:moveTo>
                  <a:pt x="5394103" y="3121343"/>
                </a:moveTo>
                <a:cubicBezTo>
                  <a:pt x="5373425" y="3124925"/>
                  <a:pt x="5352319" y="3125311"/>
                  <a:pt x="5331524" y="3122486"/>
                </a:cubicBezTo>
                <a:cubicBezTo>
                  <a:pt x="5321999" y="3119342"/>
                  <a:pt x="5333429" y="3114008"/>
                  <a:pt x="5358289" y="3110770"/>
                </a:cubicBezTo>
                <a:cubicBezTo>
                  <a:pt x="5379001" y="3107089"/>
                  <a:pt x="5400178" y="3106864"/>
                  <a:pt x="5420964" y="3110103"/>
                </a:cubicBezTo>
                <a:cubicBezTo>
                  <a:pt x="5430489" y="3113151"/>
                  <a:pt x="5418582" y="3118485"/>
                  <a:pt x="5393912" y="3121628"/>
                </a:cubicBezTo>
                <a:close/>
                <a:moveTo>
                  <a:pt x="4429125" y="2805017"/>
                </a:moveTo>
                <a:cubicBezTo>
                  <a:pt x="4438360" y="2805151"/>
                  <a:pt x="4447543" y="2806431"/>
                  <a:pt x="4456462" y="2808828"/>
                </a:cubicBezTo>
                <a:cubicBezTo>
                  <a:pt x="4466559" y="2811494"/>
                  <a:pt x="4469892" y="2813495"/>
                  <a:pt x="4464558" y="2814066"/>
                </a:cubicBezTo>
                <a:cubicBezTo>
                  <a:pt x="4455131" y="2813683"/>
                  <a:pt x="4445774" y="2812278"/>
                  <a:pt x="4436650" y="2809875"/>
                </a:cubicBezTo>
                <a:cubicBezTo>
                  <a:pt x="4426935" y="2807113"/>
                  <a:pt x="4423505" y="2805208"/>
                  <a:pt x="4429125" y="2805017"/>
                </a:cubicBezTo>
                <a:close/>
                <a:moveTo>
                  <a:pt x="5240274" y="3191351"/>
                </a:moveTo>
                <a:cubicBezTo>
                  <a:pt x="5219021" y="3195210"/>
                  <a:pt x="5197297" y="3195724"/>
                  <a:pt x="5175885" y="3192875"/>
                </a:cubicBezTo>
                <a:cubicBezTo>
                  <a:pt x="5165599" y="3189732"/>
                  <a:pt x="5177600" y="3183350"/>
                  <a:pt x="5202841" y="3180493"/>
                </a:cubicBezTo>
                <a:cubicBezTo>
                  <a:pt x="5228082" y="3177635"/>
                  <a:pt x="5256562" y="3175826"/>
                  <a:pt x="5266849" y="3179064"/>
                </a:cubicBezTo>
                <a:cubicBezTo>
                  <a:pt x="5277136" y="3182303"/>
                  <a:pt x="5265325" y="3187541"/>
                  <a:pt x="5240274" y="3191351"/>
                </a:cubicBezTo>
                <a:close/>
                <a:moveTo>
                  <a:pt x="5288375" y="3088862"/>
                </a:moveTo>
                <a:cubicBezTo>
                  <a:pt x="5268122" y="3092003"/>
                  <a:pt x="5247488" y="3091745"/>
                  <a:pt x="5227320" y="3088100"/>
                </a:cubicBezTo>
                <a:cubicBezTo>
                  <a:pt x="5217795" y="3084767"/>
                  <a:pt x="5229225" y="3080099"/>
                  <a:pt x="5253323" y="3077051"/>
                </a:cubicBezTo>
                <a:cubicBezTo>
                  <a:pt x="5273651" y="3073929"/>
                  <a:pt x="5294337" y="3073929"/>
                  <a:pt x="5314664" y="3077051"/>
                </a:cubicBezTo>
                <a:cubicBezTo>
                  <a:pt x="5324189" y="3080576"/>
                  <a:pt x="5312569" y="3085814"/>
                  <a:pt x="5288375" y="3088862"/>
                </a:cubicBezTo>
                <a:close/>
                <a:moveTo>
                  <a:pt x="4589907" y="2808542"/>
                </a:moveTo>
                <a:cubicBezTo>
                  <a:pt x="4580234" y="2808480"/>
                  <a:pt x="4570616" y="2807070"/>
                  <a:pt x="4561332" y="2804351"/>
                </a:cubicBezTo>
                <a:cubicBezTo>
                  <a:pt x="4551236" y="2801684"/>
                  <a:pt x="4547330" y="2799303"/>
                  <a:pt x="4553236" y="2799112"/>
                </a:cubicBezTo>
                <a:cubicBezTo>
                  <a:pt x="4562884" y="2799400"/>
                  <a:pt x="4572470" y="2800774"/>
                  <a:pt x="4581811" y="2803208"/>
                </a:cubicBezTo>
                <a:cubicBezTo>
                  <a:pt x="4591812" y="2805875"/>
                  <a:pt x="4595622" y="2808351"/>
                  <a:pt x="4589907" y="2808542"/>
                </a:cubicBezTo>
                <a:close/>
                <a:moveTo>
                  <a:pt x="4565428" y="2728341"/>
                </a:moveTo>
                <a:cubicBezTo>
                  <a:pt x="4575955" y="2729019"/>
                  <a:pt x="4586389" y="2730742"/>
                  <a:pt x="4596575" y="2733485"/>
                </a:cubicBezTo>
                <a:cubicBezTo>
                  <a:pt x="4608005" y="2736437"/>
                  <a:pt x="4612481" y="2739200"/>
                  <a:pt x="4606671" y="2739390"/>
                </a:cubicBezTo>
                <a:cubicBezTo>
                  <a:pt x="4596080" y="2738722"/>
                  <a:pt x="4585583" y="2736999"/>
                  <a:pt x="4575334" y="2734247"/>
                </a:cubicBezTo>
                <a:cubicBezTo>
                  <a:pt x="4563999" y="2731389"/>
                  <a:pt x="4559427" y="2728531"/>
                  <a:pt x="4565428" y="2728341"/>
                </a:cubicBezTo>
                <a:close/>
                <a:moveTo>
                  <a:pt x="4531519" y="2779014"/>
                </a:moveTo>
                <a:cubicBezTo>
                  <a:pt x="4549482" y="2778559"/>
                  <a:pt x="4567409" y="2780872"/>
                  <a:pt x="4584668" y="2785872"/>
                </a:cubicBezTo>
                <a:cubicBezTo>
                  <a:pt x="4592860" y="2789492"/>
                  <a:pt x="4582192" y="2792349"/>
                  <a:pt x="4560761" y="2792635"/>
                </a:cubicBezTo>
                <a:cubicBezTo>
                  <a:pt x="4542757" y="2793430"/>
                  <a:pt x="4524750" y="2791143"/>
                  <a:pt x="4507516" y="2785872"/>
                </a:cubicBezTo>
                <a:cubicBezTo>
                  <a:pt x="4499705" y="2782157"/>
                  <a:pt x="4510373" y="2779300"/>
                  <a:pt x="4531519" y="2779014"/>
                </a:cubicBezTo>
                <a:close/>
                <a:moveTo>
                  <a:pt x="4499134" y="2896934"/>
                </a:moveTo>
                <a:cubicBezTo>
                  <a:pt x="4477227" y="2897886"/>
                  <a:pt x="4451985" y="2895314"/>
                  <a:pt x="4443413" y="2890647"/>
                </a:cubicBezTo>
                <a:cubicBezTo>
                  <a:pt x="4434840" y="2885980"/>
                  <a:pt x="4445889" y="2882551"/>
                  <a:pt x="4467892" y="2881122"/>
                </a:cubicBezTo>
                <a:cubicBezTo>
                  <a:pt x="4486898" y="2879923"/>
                  <a:pt x="4505969" y="2881985"/>
                  <a:pt x="4524280" y="2887218"/>
                </a:cubicBezTo>
                <a:cubicBezTo>
                  <a:pt x="4532662" y="2891790"/>
                  <a:pt x="4521804" y="2895791"/>
                  <a:pt x="4499134" y="2896934"/>
                </a:cubicBezTo>
                <a:close/>
                <a:moveTo>
                  <a:pt x="4812983" y="2925509"/>
                </a:moveTo>
                <a:cubicBezTo>
                  <a:pt x="4804220" y="2921508"/>
                  <a:pt x="4815173" y="2917508"/>
                  <a:pt x="4838510" y="2915984"/>
                </a:cubicBezTo>
                <a:cubicBezTo>
                  <a:pt x="4857666" y="2914305"/>
                  <a:pt x="4876968" y="2915753"/>
                  <a:pt x="4895660" y="2920270"/>
                </a:cubicBezTo>
                <a:cubicBezTo>
                  <a:pt x="4904518" y="2923794"/>
                  <a:pt x="4892898" y="2927985"/>
                  <a:pt x="4870514" y="2929795"/>
                </a:cubicBezTo>
                <a:cubicBezTo>
                  <a:pt x="4851231" y="2931443"/>
                  <a:pt x="4831808" y="2929996"/>
                  <a:pt x="4812983" y="2925508"/>
                </a:cubicBezTo>
                <a:close/>
                <a:moveTo>
                  <a:pt x="4663536" y="2839022"/>
                </a:moveTo>
                <a:cubicBezTo>
                  <a:pt x="4645290" y="2840105"/>
                  <a:pt x="4626990" y="2838240"/>
                  <a:pt x="4609338" y="2833497"/>
                </a:cubicBezTo>
                <a:cubicBezTo>
                  <a:pt x="4600956" y="2829401"/>
                  <a:pt x="4611720" y="2825973"/>
                  <a:pt x="4633151" y="2825591"/>
                </a:cubicBezTo>
                <a:cubicBezTo>
                  <a:pt x="4651633" y="2824759"/>
                  <a:pt x="4670133" y="2826750"/>
                  <a:pt x="4688015" y="2831497"/>
                </a:cubicBezTo>
                <a:cubicBezTo>
                  <a:pt x="4696111" y="2835212"/>
                  <a:pt x="4684967" y="2838641"/>
                  <a:pt x="4663536" y="2839022"/>
                </a:cubicBezTo>
                <a:close/>
                <a:moveTo>
                  <a:pt x="4735735" y="2871502"/>
                </a:moveTo>
                <a:cubicBezTo>
                  <a:pt x="4754558" y="2870262"/>
                  <a:pt x="4773459" y="2871998"/>
                  <a:pt x="4791742" y="2876645"/>
                </a:cubicBezTo>
                <a:cubicBezTo>
                  <a:pt x="4799838" y="2880265"/>
                  <a:pt x="4788980" y="2884265"/>
                  <a:pt x="4767072" y="2885218"/>
                </a:cubicBezTo>
                <a:cubicBezTo>
                  <a:pt x="4748250" y="2886417"/>
                  <a:pt x="4729355" y="2884682"/>
                  <a:pt x="4711065" y="2880074"/>
                </a:cubicBezTo>
                <a:cubicBezTo>
                  <a:pt x="4702302" y="2875979"/>
                  <a:pt x="4713161" y="2872073"/>
                  <a:pt x="4735735" y="2871502"/>
                </a:cubicBezTo>
                <a:close/>
                <a:moveTo>
                  <a:pt x="4813364" y="3039047"/>
                </a:moveTo>
                <a:cubicBezTo>
                  <a:pt x="4793578" y="3041697"/>
                  <a:pt x="4773477" y="3040761"/>
                  <a:pt x="4754023" y="3036285"/>
                </a:cubicBezTo>
                <a:cubicBezTo>
                  <a:pt x="4744974" y="3032284"/>
                  <a:pt x="4756119" y="3026760"/>
                  <a:pt x="4779740" y="3024759"/>
                </a:cubicBezTo>
                <a:cubicBezTo>
                  <a:pt x="4803362" y="3022759"/>
                  <a:pt x="4829842" y="3024092"/>
                  <a:pt x="4838891" y="3028093"/>
                </a:cubicBezTo>
                <a:cubicBezTo>
                  <a:pt x="4847939" y="3032094"/>
                  <a:pt x="4836605" y="3036761"/>
                  <a:pt x="4813364" y="3039047"/>
                </a:cubicBezTo>
                <a:close/>
                <a:moveTo>
                  <a:pt x="4676489" y="2793969"/>
                </a:moveTo>
                <a:cubicBezTo>
                  <a:pt x="4686391" y="2794503"/>
                  <a:pt x="4696216" y="2796002"/>
                  <a:pt x="4705826" y="2798445"/>
                </a:cubicBezTo>
                <a:cubicBezTo>
                  <a:pt x="4716876" y="2801493"/>
                  <a:pt x="4720400" y="2803970"/>
                  <a:pt x="4714875" y="2804065"/>
                </a:cubicBezTo>
                <a:cubicBezTo>
                  <a:pt x="4704744" y="2803676"/>
                  <a:pt x="4694700" y="2802045"/>
                  <a:pt x="4684967" y="2799207"/>
                </a:cubicBezTo>
                <a:cubicBezTo>
                  <a:pt x="4674585" y="2796635"/>
                  <a:pt x="4670584" y="2794159"/>
                  <a:pt x="4676489" y="2793969"/>
                </a:cubicBezTo>
                <a:close/>
                <a:moveTo>
                  <a:pt x="3863626" y="2574036"/>
                </a:moveTo>
                <a:cubicBezTo>
                  <a:pt x="3879903" y="2574684"/>
                  <a:pt x="3895976" y="2577898"/>
                  <a:pt x="3911251" y="2583561"/>
                </a:cubicBezTo>
                <a:cubicBezTo>
                  <a:pt x="3918013" y="2586895"/>
                  <a:pt x="3908584" y="2588990"/>
                  <a:pt x="3889343" y="2587181"/>
                </a:cubicBezTo>
                <a:cubicBezTo>
                  <a:pt x="3873063" y="2586557"/>
                  <a:pt x="3856986" y="2583342"/>
                  <a:pt x="3841718" y="2577656"/>
                </a:cubicBezTo>
                <a:cubicBezTo>
                  <a:pt x="3834956" y="2574512"/>
                  <a:pt x="3844385" y="2572417"/>
                  <a:pt x="3863626" y="2574036"/>
                </a:cubicBezTo>
                <a:close/>
                <a:moveTo>
                  <a:pt x="8239982" y="2412111"/>
                </a:moveTo>
                <a:cubicBezTo>
                  <a:pt x="8260461" y="2416874"/>
                  <a:pt x="8265891" y="2428685"/>
                  <a:pt x="8252270" y="2438686"/>
                </a:cubicBezTo>
                <a:cubicBezTo>
                  <a:pt x="8232953" y="2448960"/>
                  <a:pt x="8210704" y="2452321"/>
                  <a:pt x="8189215" y="2448211"/>
                </a:cubicBezTo>
                <a:cubicBezTo>
                  <a:pt x="8168450" y="2444115"/>
                  <a:pt x="8162830" y="2432304"/>
                  <a:pt x="8176832" y="2421732"/>
                </a:cubicBezTo>
                <a:cubicBezTo>
                  <a:pt x="8195992" y="2410895"/>
                  <a:pt x="8218464" y="2407471"/>
                  <a:pt x="8239982" y="2412111"/>
                </a:cubicBezTo>
                <a:close/>
                <a:moveTo>
                  <a:pt x="8125111" y="2493931"/>
                </a:moveTo>
                <a:cubicBezTo>
                  <a:pt x="8146447" y="2497932"/>
                  <a:pt x="8152257" y="2508599"/>
                  <a:pt x="8138732" y="2518029"/>
                </a:cubicBezTo>
                <a:cubicBezTo>
                  <a:pt x="8119361" y="2528544"/>
                  <a:pt x="8097080" y="2532424"/>
                  <a:pt x="8075295" y="2529078"/>
                </a:cubicBezTo>
                <a:cubicBezTo>
                  <a:pt x="8053673" y="2525649"/>
                  <a:pt x="8047673" y="2515076"/>
                  <a:pt x="8061675" y="2504980"/>
                </a:cubicBezTo>
                <a:cubicBezTo>
                  <a:pt x="8081062" y="2494516"/>
                  <a:pt x="8103358" y="2490733"/>
                  <a:pt x="8125111" y="2494217"/>
                </a:cubicBezTo>
                <a:close/>
                <a:moveTo>
                  <a:pt x="8191786" y="2596325"/>
                </a:moveTo>
                <a:cubicBezTo>
                  <a:pt x="8213884" y="2599087"/>
                  <a:pt x="8221123" y="2608326"/>
                  <a:pt x="8207979" y="2616613"/>
                </a:cubicBezTo>
                <a:cubicBezTo>
                  <a:pt x="8194834" y="2624900"/>
                  <a:pt x="8166068" y="2628995"/>
                  <a:pt x="8143875" y="2626805"/>
                </a:cubicBezTo>
                <a:cubicBezTo>
                  <a:pt x="8121682" y="2624614"/>
                  <a:pt x="8114252" y="2615375"/>
                  <a:pt x="8127397" y="2606516"/>
                </a:cubicBezTo>
                <a:cubicBezTo>
                  <a:pt x="8147430" y="2597214"/>
                  <a:pt x="8169690" y="2593780"/>
                  <a:pt x="8191595" y="2596610"/>
                </a:cubicBezTo>
                <a:close/>
                <a:moveTo>
                  <a:pt x="8409718" y="2450402"/>
                </a:moveTo>
                <a:cubicBezTo>
                  <a:pt x="8430958" y="2455545"/>
                  <a:pt x="8436864" y="2466690"/>
                  <a:pt x="8423529" y="2475548"/>
                </a:cubicBezTo>
                <a:cubicBezTo>
                  <a:pt x="8404135" y="2485408"/>
                  <a:pt x="8381950" y="2488333"/>
                  <a:pt x="8360665" y="2483834"/>
                </a:cubicBezTo>
                <a:cubicBezTo>
                  <a:pt x="8339519" y="2479834"/>
                  <a:pt x="8333232" y="2468690"/>
                  <a:pt x="8347139" y="2459165"/>
                </a:cubicBezTo>
                <a:cubicBezTo>
                  <a:pt x="8361045" y="2449640"/>
                  <a:pt x="8388763" y="2446020"/>
                  <a:pt x="8409527" y="2450687"/>
                </a:cubicBezTo>
                <a:close/>
                <a:moveTo>
                  <a:pt x="6592443" y="2840736"/>
                </a:moveTo>
                <a:cubicBezTo>
                  <a:pt x="6599968" y="2841784"/>
                  <a:pt x="6589586" y="2844070"/>
                  <a:pt x="6569107" y="2845785"/>
                </a:cubicBezTo>
                <a:cubicBezTo>
                  <a:pt x="6552139" y="2847440"/>
                  <a:pt x="6535067" y="2847726"/>
                  <a:pt x="6518053" y="2846642"/>
                </a:cubicBezTo>
                <a:cubicBezTo>
                  <a:pt x="6510338" y="2845023"/>
                  <a:pt x="6520625" y="2842831"/>
                  <a:pt x="6541484" y="2841594"/>
                </a:cubicBezTo>
                <a:cubicBezTo>
                  <a:pt x="6558420" y="2839939"/>
                  <a:pt x="6575461" y="2839652"/>
                  <a:pt x="6592443" y="2840736"/>
                </a:cubicBezTo>
                <a:close/>
                <a:moveTo>
                  <a:pt x="9013888" y="2514315"/>
                </a:moveTo>
                <a:cubicBezTo>
                  <a:pt x="9034367" y="2520125"/>
                  <a:pt x="9042463" y="2530412"/>
                  <a:pt x="9030462" y="2536698"/>
                </a:cubicBezTo>
                <a:cubicBezTo>
                  <a:pt x="9018461" y="2542985"/>
                  <a:pt x="8992362" y="2543937"/>
                  <a:pt x="8971407" y="2538699"/>
                </a:cubicBezTo>
                <a:cubicBezTo>
                  <a:pt x="8950452" y="2533460"/>
                  <a:pt x="8942832" y="2523363"/>
                  <a:pt x="8954643" y="2516410"/>
                </a:cubicBezTo>
                <a:cubicBezTo>
                  <a:pt x="8966454" y="2509457"/>
                  <a:pt x="8992933" y="2508409"/>
                  <a:pt x="9013888" y="2514600"/>
                </a:cubicBezTo>
                <a:close/>
                <a:moveTo>
                  <a:pt x="8083296" y="2664238"/>
                </a:moveTo>
                <a:cubicBezTo>
                  <a:pt x="8105871" y="2666333"/>
                  <a:pt x="8113681" y="2674334"/>
                  <a:pt x="8100632" y="2682145"/>
                </a:cubicBezTo>
                <a:cubicBezTo>
                  <a:pt x="8080233" y="2691187"/>
                  <a:pt x="8057926" y="2695079"/>
                  <a:pt x="8035671" y="2693480"/>
                </a:cubicBezTo>
                <a:cubicBezTo>
                  <a:pt x="8012716" y="2692051"/>
                  <a:pt x="8004905" y="2683955"/>
                  <a:pt x="8018145" y="2675668"/>
                </a:cubicBezTo>
                <a:cubicBezTo>
                  <a:pt x="8031385" y="2667381"/>
                  <a:pt x="8060722" y="2662904"/>
                  <a:pt x="8083296" y="2664524"/>
                </a:cubicBezTo>
                <a:close/>
                <a:moveTo>
                  <a:pt x="7975664" y="2729294"/>
                </a:moveTo>
                <a:cubicBezTo>
                  <a:pt x="7998905" y="2730151"/>
                  <a:pt x="8007382" y="2737485"/>
                  <a:pt x="7994142" y="2744724"/>
                </a:cubicBezTo>
                <a:cubicBezTo>
                  <a:pt x="7973177" y="2753957"/>
                  <a:pt x="7950346" y="2758164"/>
                  <a:pt x="7927467" y="2757011"/>
                </a:cubicBezTo>
                <a:cubicBezTo>
                  <a:pt x="7903845" y="2756154"/>
                  <a:pt x="7895654" y="2749296"/>
                  <a:pt x="7908417" y="2741581"/>
                </a:cubicBezTo>
                <a:cubicBezTo>
                  <a:pt x="7929504" y="2732109"/>
                  <a:pt x="7952602" y="2727987"/>
                  <a:pt x="7975664" y="2729580"/>
                </a:cubicBezTo>
                <a:close/>
                <a:moveTo>
                  <a:pt x="7898225" y="2648712"/>
                </a:moveTo>
                <a:cubicBezTo>
                  <a:pt x="7920419" y="2650427"/>
                  <a:pt x="7927753" y="2659094"/>
                  <a:pt x="7914323" y="2667762"/>
                </a:cubicBezTo>
                <a:cubicBezTo>
                  <a:pt x="7893881" y="2677602"/>
                  <a:pt x="7871235" y="2681967"/>
                  <a:pt x="7848600" y="2680430"/>
                </a:cubicBezTo>
                <a:cubicBezTo>
                  <a:pt x="7825836" y="2678907"/>
                  <a:pt x="7818596" y="2670239"/>
                  <a:pt x="7832503" y="2661381"/>
                </a:cubicBezTo>
                <a:cubicBezTo>
                  <a:pt x="7852822" y="2651188"/>
                  <a:pt x="7875591" y="2646898"/>
                  <a:pt x="7898226" y="2648998"/>
                </a:cubicBezTo>
                <a:close/>
                <a:moveTo>
                  <a:pt x="8011287" y="2572512"/>
                </a:moveTo>
                <a:cubicBezTo>
                  <a:pt x="8033004" y="2575370"/>
                  <a:pt x="8039862" y="2585276"/>
                  <a:pt x="8026146" y="2594134"/>
                </a:cubicBezTo>
                <a:cubicBezTo>
                  <a:pt x="8012430" y="2602992"/>
                  <a:pt x="7983760" y="2608802"/>
                  <a:pt x="7961471" y="2606040"/>
                </a:cubicBezTo>
                <a:cubicBezTo>
                  <a:pt x="7939183" y="2603278"/>
                  <a:pt x="7932896" y="2594420"/>
                  <a:pt x="7946803" y="2584895"/>
                </a:cubicBezTo>
                <a:cubicBezTo>
                  <a:pt x="7966547" y="2574348"/>
                  <a:pt x="7989087" y="2570220"/>
                  <a:pt x="8011288" y="2573084"/>
                </a:cubicBezTo>
                <a:close/>
                <a:moveTo>
                  <a:pt x="8683942" y="2420112"/>
                </a:moveTo>
                <a:cubicBezTo>
                  <a:pt x="8704897" y="2426399"/>
                  <a:pt x="8711280" y="2438019"/>
                  <a:pt x="8698230" y="2446782"/>
                </a:cubicBezTo>
                <a:cubicBezTo>
                  <a:pt x="8685181" y="2455545"/>
                  <a:pt x="8657654" y="2457736"/>
                  <a:pt x="8636222" y="2452116"/>
                </a:cubicBezTo>
                <a:cubicBezTo>
                  <a:pt x="8614791" y="2446496"/>
                  <a:pt x="8608981" y="2435257"/>
                  <a:pt x="8622125" y="2425923"/>
                </a:cubicBezTo>
                <a:cubicBezTo>
                  <a:pt x="8641328" y="2416473"/>
                  <a:pt x="8663350" y="2414471"/>
                  <a:pt x="8683942" y="2420303"/>
                </a:cubicBezTo>
                <a:close/>
                <a:moveTo>
                  <a:pt x="8788717" y="2349246"/>
                </a:moveTo>
                <a:cubicBezTo>
                  <a:pt x="8808625" y="2356295"/>
                  <a:pt x="8814530" y="2369058"/>
                  <a:pt x="8801481" y="2377821"/>
                </a:cubicBezTo>
                <a:cubicBezTo>
                  <a:pt x="8788432" y="2386584"/>
                  <a:pt x="8761286" y="2388203"/>
                  <a:pt x="8740807" y="2381822"/>
                </a:cubicBezTo>
                <a:cubicBezTo>
                  <a:pt x="8720328" y="2375440"/>
                  <a:pt x="8714994" y="2362772"/>
                  <a:pt x="8728234" y="2353723"/>
                </a:cubicBezTo>
                <a:cubicBezTo>
                  <a:pt x="8741474" y="2344674"/>
                  <a:pt x="8768334" y="2342483"/>
                  <a:pt x="8788432" y="2349437"/>
                </a:cubicBezTo>
                <a:close/>
                <a:moveTo>
                  <a:pt x="8849392" y="2466975"/>
                </a:moveTo>
                <a:cubicBezTo>
                  <a:pt x="8870728" y="2473166"/>
                  <a:pt x="8877967" y="2484501"/>
                  <a:pt x="8865203" y="2491645"/>
                </a:cubicBezTo>
                <a:cubicBezTo>
                  <a:pt x="8852439" y="2498789"/>
                  <a:pt x="8825008" y="2501170"/>
                  <a:pt x="8803577" y="2495836"/>
                </a:cubicBezTo>
                <a:cubicBezTo>
                  <a:pt x="8782146" y="2490502"/>
                  <a:pt x="8775002" y="2479358"/>
                  <a:pt x="8787670" y="2470690"/>
                </a:cubicBezTo>
                <a:cubicBezTo>
                  <a:pt x="8800338" y="2462022"/>
                  <a:pt x="8827961" y="2460879"/>
                  <a:pt x="8849106" y="2467166"/>
                </a:cubicBezTo>
                <a:close/>
                <a:moveTo>
                  <a:pt x="8750808" y="2527840"/>
                </a:moveTo>
                <a:cubicBezTo>
                  <a:pt x="8772621" y="2532888"/>
                  <a:pt x="8780240" y="2543080"/>
                  <a:pt x="8767667" y="2550224"/>
                </a:cubicBezTo>
                <a:cubicBezTo>
                  <a:pt x="8755094" y="2557367"/>
                  <a:pt x="8727281" y="2559749"/>
                  <a:pt x="8704993" y="2555177"/>
                </a:cubicBezTo>
                <a:cubicBezTo>
                  <a:pt x="8682705" y="2550605"/>
                  <a:pt x="8675370" y="2541080"/>
                  <a:pt x="8687848" y="2532888"/>
                </a:cubicBezTo>
                <a:cubicBezTo>
                  <a:pt x="8700326" y="2524697"/>
                  <a:pt x="8728614" y="2523077"/>
                  <a:pt x="8750522" y="2528031"/>
                </a:cubicBezTo>
                <a:close/>
                <a:moveTo>
                  <a:pt x="8948166" y="2404015"/>
                </a:moveTo>
                <a:cubicBezTo>
                  <a:pt x="8968740" y="2411444"/>
                  <a:pt x="8975122" y="2423541"/>
                  <a:pt x="8962548" y="2431161"/>
                </a:cubicBezTo>
                <a:cubicBezTo>
                  <a:pt x="8949976" y="2438781"/>
                  <a:pt x="8922829" y="2440686"/>
                  <a:pt x="8902065" y="2433542"/>
                </a:cubicBezTo>
                <a:cubicBezTo>
                  <a:pt x="8881301" y="2426399"/>
                  <a:pt x="8874728" y="2415159"/>
                  <a:pt x="8887777" y="2406873"/>
                </a:cubicBezTo>
                <a:cubicBezTo>
                  <a:pt x="8900827" y="2398586"/>
                  <a:pt x="8927402" y="2397062"/>
                  <a:pt x="8947880" y="2404015"/>
                </a:cubicBezTo>
                <a:close/>
                <a:moveTo>
                  <a:pt x="8920830" y="2567369"/>
                </a:moveTo>
                <a:cubicBezTo>
                  <a:pt x="8942451" y="2572417"/>
                  <a:pt x="8950357" y="2581466"/>
                  <a:pt x="8938927" y="2587752"/>
                </a:cubicBezTo>
                <a:cubicBezTo>
                  <a:pt x="8927497" y="2594039"/>
                  <a:pt x="8900827" y="2595086"/>
                  <a:pt x="8878538" y="2590610"/>
                </a:cubicBezTo>
                <a:cubicBezTo>
                  <a:pt x="8856250" y="2586133"/>
                  <a:pt x="8848915" y="2577656"/>
                  <a:pt x="8860631" y="2570702"/>
                </a:cubicBezTo>
                <a:cubicBezTo>
                  <a:pt x="8872347" y="2563749"/>
                  <a:pt x="8899208" y="2562320"/>
                  <a:pt x="8920543" y="2567369"/>
                </a:cubicBezTo>
                <a:close/>
                <a:moveTo>
                  <a:pt x="7863936" y="2788539"/>
                </a:moveTo>
                <a:cubicBezTo>
                  <a:pt x="7868317" y="2788539"/>
                  <a:pt x="7866031" y="2789587"/>
                  <a:pt x="7859078" y="2791016"/>
                </a:cubicBezTo>
                <a:cubicBezTo>
                  <a:pt x="7862030" y="2791016"/>
                  <a:pt x="7864983" y="2791016"/>
                  <a:pt x="7867841" y="2791016"/>
                </a:cubicBezTo>
                <a:cubicBezTo>
                  <a:pt x="7884033" y="2791016"/>
                  <a:pt x="7893177" y="2794159"/>
                  <a:pt x="7893273" y="2798064"/>
                </a:cubicBezTo>
                <a:lnTo>
                  <a:pt x="7901940" y="2796540"/>
                </a:lnTo>
                <a:cubicBezTo>
                  <a:pt x="7919620" y="2793462"/>
                  <a:pt x="7937461" y="2791395"/>
                  <a:pt x="7955375" y="2790349"/>
                </a:cubicBezTo>
                <a:cubicBezTo>
                  <a:pt x="7962900" y="2790349"/>
                  <a:pt x="7951375" y="2793969"/>
                  <a:pt x="7929563" y="2797588"/>
                </a:cubicBezTo>
                <a:cubicBezTo>
                  <a:pt x="7915466" y="2799969"/>
                  <a:pt x="7900416" y="2801874"/>
                  <a:pt x="7889462" y="2802732"/>
                </a:cubicBezTo>
                <a:cubicBezTo>
                  <a:pt x="7888826" y="2803220"/>
                  <a:pt x="7888158" y="2803665"/>
                  <a:pt x="7887462" y="2804065"/>
                </a:cubicBezTo>
                <a:cubicBezTo>
                  <a:pt x="7866282" y="2812627"/>
                  <a:pt x="7843632" y="2816963"/>
                  <a:pt x="7820787" y="2816829"/>
                </a:cubicBezTo>
                <a:cubicBezTo>
                  <a:pt x="7796689" y="2816828"/>
                  <a:pt x="7788021" y="2811018"/>
                  <a:pt x="7801166" y="2803779"/>
                </a:cubicBezTo>
                <a:cubicBezTo>
                  <a:pt x="7806465" y="2801182"/>
                  <a:pt x="7812020" y="2799139"/>
                  <a:pt x="7817739" y="2797683"/>
                </a:cubicBezTo>
                <a:cubicBezTo>
                  <a:pt x="7807166" y="2799188"/>
                  <a:pt x="7796508" y="2800014"/>
                  <a:pt x="7785830" y="2800160"/>
                </a:cubicBezTo>
                <a:cubicBezTo>
                  <a:pt x="7778401" y="2800160"/>
                  <a:pt x="7789641" y="2797112"/>
                  <a:pt x="7811167" y="2794063"/>
                </a:cubicBezTo>
                <a:cubicBezTo>
                  <a:pt x="7828578" y="2790793"/>
                  <a:pt x="7846226" y="2788946"/>
                  <a:pt x="7863936" y="2788539"/>
                </a:cubicBezTo>
                <a:close/>
                <a:moveTo>
                  <a:pt x="8519351" y="2374011"/>
                </a:moveTo>
                <a:cubicBezTo>
                  <a:pt x="8539543" y="2379917"/>
                  <a:pt x="8545163" y="2392204"/>
                  <a:pt x="8531733" y="2401634"/>
                </a:cubicBezTo>
                <a:cubicBezTo>
                  <a:pt x="8518303" y="2411064"/>
                  <a:pt x="8490680" y="2414302"/>
                  <a:pt x="8470011" y="2409063"/>
                </a:cubicBezTo>
                <a:cubicBezTo>
                  <a:pt x="8449342" y="2403824"/>
                  <a:pt x="8443722" y="2391537"/>
                  <a:pt x="8457533" y="2381536"/>
                </a:cubicBezTo>
                <a:cubicBezTo>
                  <a:pt x="8476322" y="2370917"/>
                  <a:pt x="8498563" y="2368210"/>
                  <a:pt x="8519351" y="2374011"/>
                </a:cubicBezTo>
                <a:close/>
                <a:moveTo>
                  <a:pt x="8579834" y="2489645"/>
                </a:moveTo>
                <a:cubicBezTo>
                  <a:pt x="8601265" y="2494693"/>
                  <a:pt x="8608409" y="2505075"/>
                  <a:pt x="8595170" y="2513362"/>
                </a:cubicBezTo>
                <a:cubicBezTo>
                  <a:pt x="8581930" y="2521649"/>
                  <a:pt x="8554212" y="2524411"/>
                  <a:pt x="8532495" y="2519934"/>
                </a:cubicBezTo>
                <a:cubicBezTo>
                  <a:pt x="8510778" y="2515457"/>
                  <a:pt x="8503920" y="2505075"/>
                  <a:pt x="8517065" y="2496217"/>
                </a:cubicBezTo>
                <a:cubicBezTo>
                  <a:pt x="8536625" y="2486944"/>
                  <a:pt x="8558748" y="2484561"/>
                  <a:pt x="8579835" y="2489454"/>
                </a:cubicBezTo>
                <a:close/>
                <a:moveTo>
                  <a:pt x="8475726" y="2556320"/>
                </a:moveTo>
                <a:cubicBezTo>
                  <a:pt x="8497538" y="2560225"/>
                  <a:pt x="8504968" y="2569940"/>
                  <a:pt x="8492205" y="2577560"/>
                </a:cubicBezTo>
                <a:cubicBezTo>
                  <a:pt x="8479441" y="2585181"/>
                  <a:pt x="8451342" y="2588609"/>
                  <a:pt x="8429148" y="2585371"/>
                </a:cubicBezTo>
                <a:cubicBezTo>
                  <a:pt x="8406956" y="2582132"/>
                  <a:pt x="8399812" y="2572798"/>
                  <a:pt x="8412861" y="2564607"/>
                </a:cubicBezTo>
                <a:cubicBezTo>
                  <a:pt x="8425910" y="2556415"/>
                  <a:pt x="8454009" y="2551938"/>
                  <a:pt x="8475726" y="2555939"/>
                </a:cubicBezTo>
                <a:close/>
                <a:moveTo>
                  <a:pt x="8651748" y="2587276"/>
                </a:moveTo>
                <a:cubicBezTo>
                  <a:pt x="8673941" y="2591086"/>
                  <a:pt x="8682038" y="2600135"/>
                  <a:pt x="8669750" y="2607183"/>
                </a:cubicBezTo>
                <a:cubicBezTo>
                  <a:pt x="8657463" y="2614232"/>
                  <a:pt x="8629269" y="2616708"/>
                  <a:pt x="8606885" y="2613279"/>
                </a:cubicBezTo>
                <a:cubicBezTo>
                  <a:pt x="8584502" y="2609850"/>
                  <a:pt x="8576310" y="2600992"/>
                  <a:pt x="8589074" y="2594229"/>
                </a:cubicBezTo>
                <a:cubicBezTo>
                  <a:pt x="8601837" y="2587466"/>
                  <a:pt x="8629746" y="2582990"/>
                  <a:pt x="8651748" y="2586895"/>
                </a:cubicBezTo>
                <a:close/>
                <a:moveTo>
                  <a:pt x="8300847" y="2525268"/>
                </a:moveTo>
                <a:cubicBezTo>
                  <a:pt x="8322088" y="2528792"/>
                  <a:pt x="8328851" y="2539270"/>
                  <a:pt x="8315611" y="2547557"/>
                </a:cubicBezTo>
                <a:cubicBezTo>
                  <a:pt x="8302371" y="2555843"/>
                  <a:pt x="8274082" y="2560320"/>
                  <a:pt x="8252270" y="2557082"/>
                </a:cubicBezTo>
                <a:cubicBezTo>
                  <a:pt x="8230457" y="2553843"/>
                  <a:pt x="8223695" y="2543747"/>
                  <a:pt x="8237411" y="2534889"/>
                </a:cubicBezTo>
                <a:cubicBezTo>
                  <a:pt x="8256950" y="2524876"/>
                  <a:pt x="8279218" y="2521499"/>
                  <a:pt x="8300847" y="2525268"/>
                </a:cubicBezTo>
                <a:close/>
                <a:moveTo>
                  <a:pt x="7786021" y="2720531"/>
                </a:moveTo>
                <a:cubicBezTo>
                  <a:pt x="7809071" y="2721483"/>
                  <a:pt x="7817073" y="2729484"/>
                  <a:pt x="7803452" y="2737866"/>
                </a:cubicBezTo>
                <a:cubicBezTo>
                  <a:pt x="7782304" y="2747277"/>
                  <a:pt x="7759348" y="2751926"/>
                  <a:pt x="7736206" y="2751487"/>
                </a:cubicBezTo>
                <a:cubicBezTo>
                  <a:pt x="7712774" y="2750629"/>
                  <a:pt x="7704963" y="2743105"/>
                  <a:pt x="7718965" y="2734628"/>
                </a:cubicBezTo>
                <a:cubicBezTo>
                  <a:pt x="7739643" y="2724375"/>
                  <a:pt x="7762581" y="2719525"/>
                  <a:pt x="7785640" y="2720531"/>
                </a:cubicBezTo>
                <a:close/>
                <a:moveTo>
                  <a:pt x="6925628" y="2788635"/>
                </a:moveTo>
                <a:cubicBezTo>
                  <a:pt x="6932867" y="2789206"/>
                  <a:pt x="6922961" y="2790349"/>
                  <a:pt x="6903625" y="2791301"/>
                </a:cubicBezTo>
                <a:cubicBezTo>
                  <a:pt x="6884290" y="2792254"/>
                  <a:pt x="6862477" y="2792159"/>
                  <a:pt x="6855429" y="2792064"/>
                </a:cubicBezTo>
                <a:cubicBezTo>
                  <a:pt x="6848380" y="2791968"/>
                  <a:pt x="6857810" y="2790444"/>
                  <a:pt x="6877336" y="2789396"/>
                </a:cubicBezTo>
                <a:cubicBezTo>
                  <a:pt x="6896862" y="2788349"/>
                  <a:pt x="6918199" y="2788539"/>
                  <a:pt x="6925247" y="2788635"/>
                </a:cubicBezTo>
                <a:close/>
                <a:moveTo>
                  <a:pt x="7054977" y="2840736"/>
                </a:moveTo>
                <a:cubicBezTo>
                  <a:pt x="7062407" y="2840736"/>
                  <a:pt x="7051834" y="2844070"/>
                  <a:pt x="7030498" y="2846070"/>
                </a:cubicBezTo>
                <a:cubicBezTo>
                  <a:pt x="7013370" y="2848160"/>
                  <a:pt x="6996127" y="2849178"/>
                  <a:pt x="6978873" y="2849118"/>
                </a:cubicBezTo>
                <a:cubicBezTo>
                  <a:pt x="6970967" y="2848166"/>
                  <a:pt x="6981825" y="2845785"/>
                  <a:pt x="7002875" y="2843403"/>
                </a:cubicBezTo>
                <a:cubicBezTo>
                  <a:pt x="7020141" y="2841091"/>
                  <a:pt x="7037566" y="2840199"/>
                  <a:pt x="7054977" y="2840736"/>
                </a:cubicBezTo>
                <a:close/>
                <a:moveTo>
                  <a:pt x="7025355" y="2794635"/>
                </a:moveTo>
                <a:cubicBezTo>
                  <a:pt x="7032784" y="2795206"/>
                  <a:pt x="7022497" y="2796350"/>
                  <a:pt x="7002685" y="2797969"/>
                </a:cubicBezTo>
                <a:cubicBezTo>
                  <a:pt x="6982873" y="2799588"/>
                  <a:pt x="6960680" y="2799493"/>
                  <a:pt x="6953346" y="2798921"/>
                </a:cubicBezTo>
                <a:cubicBezTo>
                  <a:pt x="6946011" y="2798350"/>
                  <a:pt x="6956203" y="2797302"/>
                  <a:pt x="6976015" y="2796159"/>
                </a:cubicBezTo>
                <a:cubicBezTo>
                  <a:pt x="6995827" y="2795016"/>
                  <a:pt x="7018116" y="2794445"/>
                  <a:pt x="7025355" y="2794445"/>
                </a:cubicBezTo>
                <a:close/>
                <a:moveTo>
                  <a:pt x="6857810" y="2820829"/>
                </a:moveTo>
                <a:cubicBezTo>
                  <a:pt x="6865525" y="2821877"/>
                  <a:pt x="6855142" y="2823591"/>
                  <a:pt x="6834950" y="2825306"/>
                </a:cubicBezTo>
                <a:cubicBezTo>
                  <a:pt x="6818333" y="2826950"/>
                  <a:pt x="6801614" y="2827300"/>
                  <a:pt x="6784943" y="2826353"/>
                </a:cubicBezTo>
                <a:cubicBezTo>
                  <a:pt x="6777609" y="2825782"/>
                  <a:pt x="6787801" y="2823591"/>
                  <a:pt x="6807804" y="2821972"/>
                </a:cubicBezTo>
                <a:cubicBezTo>
                  <a:pt x="6827806" y="2820353"/>
                  <a:pt x="6850571" y="2820067"/>
                  <a:pt x="6857810" y="2820639"/>
                </a:cubicBezTo>
                <a:close/>
                <a:moveTo>
                  <a:pt x="7083362" y="2905982"/>
                </a:moveTo>
                <a:cubicBezTo>
                  <a:pt x="7091648" y="2906840"/>
                  <a:pt x="7080314" y="2910364"/>
                  <a:pt x="7057644" y="2913697"/>
                </a:cubicBezTo>
                <a:cubicBezTo>
                  <a:pt x="7039359" y="2917013"/>
                  <a:pt x="7020789" y="2918513"/>
                  <a:pt x="7002208" y="2918174"/>
                </a:cubicBezTo>
                <a:cubicBezTo>
                  <a:pt x="6994017" y="2917222"/>
                  <a:pt x="7005543" y="2913697"/>
                  <a:pt x="7027926" y="2910459"/>
                </a:cubicBezTo>
                <a:cubicBezTo>
                  <a:pt x="7046227" y="2907244"/>
                  <a:pt x="7064780" y="2905682"/>
                  <a:pt x="7083362" y="2905792"/>
                </a:cubicBezTo>
                <a:close/>
                <a:moveTo>
                  <a:pt x="6791135" y="2869311"/>
                </a:moveTo>
                <a:cubicBezTo>
                  <a:pt x="6799041" y="2870263"/>
                  <a:pt x="6787991" y="2873216"/>
                  <a:pt x="6766751" y="2875693"/>
                </a:cubicBezTo>
                <a:cubicBezTo>
                  <a:pt x="6749047" y="2878103"/>
                  <a:pt x="6731147" y="2878741"/>
                  <a:pt x="6713316" y="2877598"/>
                </a:cubicBezTo>
                <a:cubicBezTo>
                  <a:pt x="6705410" y="2876646"/>
                  <a:pt x="6716458" y="2873693"/>
                  <a:pt x="6738080" y="2871692"/>
                </a:cubicBezTo>
                <a:cubicBezTo>
                  <a:pt x="6755665" y="2869387"/>
                  <a:pt x="6773414" y="2868590"/>
                  <a:pt x="6791135" y="2869311"/>
                </a:cubicBezTo>
                <a:close/>
                <a:moveTo>
                  <a:pt x="6692075" y="2855690"/>
                </a:moveTo>
                <a:cubicBezTo>
                  <a:pt x="6699980" y="2856643"/>
                  <a:pt x="6689122" y="2859024"/>
                  <a:pt x="6668262" y="2861405"/>
                </a:cubicBezTo>
                <a:cubicBezTo>
                  <a:pt x="6650901" y="2863364"/>
                  <a:pt x="6633399" y="2863747"/>
                  <a:pt x="6615970" y="2862548"/>
                </a:cubicBezTo>
                <a:cubicBezTo>
                  <a:pt x="6608255" y="2861501"/>
                  <a:pt x="6618732" y="2858643"/>
                  <a:pt x="6639878" y="2856738"/>
                </a:cubicBezTo>
                <a:cubicBezTo>
                  <a:pt x="6657205" y="2854765"/>
                  <a:pt x="6674677" y="2854382"/>
                  <a:pt x="6692075" y="2855595"/>
                </a:cubicBezTo>
                <a:close/>
                <a:moveTo>
                  <a:pt x="6658737" y="2800160"/>
                </a:moveTo>
                <a:cubicBezTo>
                  <a:pt x="6665976" y="2800731"/>
                  <a:pt x="6655784" y="2801874"/>
                  <a:pt x="6636258" y="2802922"/>
                </a:cubicBezTo>
                <a:cubicBezTo>
                  <a:pt x="6619798" y="2804020"/>
                  <a:pt x="6603283" y="2804020"/>
                  <a:pt x="6586823" y="2802922"/>
                </a:cubicBezTo>
                <a:cubicBezTo>
                  <a:pt x="6579584" y="2802350"/>
                  <a:pt x="6589586" y="2800731"/>
                  <a:pt x="6609302" y="2800160"/>
                </a:cubicBezTo>
                <a:cubicBezTo>
                  <a:pt x="6625760" y="2799030"/>
                  <a:pt x="6642275" y="2798999"/>
                  <a:pt x="6658737" y="2800064"/>
                </a:cubicBezTo>
                <a:close/>
                <a:moveTo>
                  <a:pt x="6759131" y="2810256"/>
                </a:moveTo>
                <a:cubicBezTo>
                  <a:pt x="6766751" y="2811304"/>
                  <a:pt x="6756368" y="2813019"/>
                  <a:pt x="6736175" y="2814162"/>
                </a:cubicBezTo>
                <a:cubicBezTo>
                  <a:pt x="6719441" y="2815432"/>
                  <a:pt x="6702645" y="2815655"/>
                  <a:pt x="6685883" y="2814828"/>
                </a:cubicBezTo>
                <a:cubicBezTo>
                  <a:pt x="6678264" y="2813780"/>
                  <a:pt x="6688550" y="2812066"/>
                  <a:pt x="6708839" y="2810923"/>
                </a:cubicBezTo>
                <a:cubicBezTo>
                  <a:pt x="6729127" y="2809780"/>
                  <a:pt x="6751701" y="2809685"/>
                  <a:pt x="6759131" y="2810161"/>
                </a:cubicBezTo>
                <a:close/>
                <a:moveTo>
                  <a:pt x="6956679" y="2830640"/>
                </a:moveTo>
                <a:cubicBezTo>
                  <a:pt x="6964395" y="2831687"/>
                  <a:pt x="6953822" y="2833973"/>
                  <a:pt x="6933248" y="2835688"/>
                </a:cubicBezTo>
                <a:cubicBezTo>
                  <a:pt x="6916317" y="2837801"/>
                  <a:pt x="6899235" y="2838438"/>
                  <a:pt x="6882194" y="2837593"/>
                </a:cubicBezTo>
                <a:cubicBezTo>
                  <a:pt x="6874765" y="2837021"/>
                  <a:pt x="6885242" y="2834735"/>
                  <a:pt x="6905816" y="2833021"/>
                </a:cubicBezTo>
                <a:cubicBezTo>
                  <a:pt x="6922713" y="2831284"/>
                  <a:pt x="6939693" y="2830457"/>
                  <a:pt x="6956679" y="2830544"/>
                </a:cubicBezTo>
                <a:close/>
                <a:moveTo>
                  <a:pt x="7099554" y="2853214"/>
                </a:moveTo>
                <a:cubicBezTo>
                  <a:pt x="7116907" y="2850772"/>
                  <a:pt x="7134420" y="2849658"/>
                  <a:pt x="7151942" y="2849880"/>
                </a:cubicBezTo>
                <a:cubicBezTo>
                  <a:pt x="7159562" y="2850452"/>
                  <a:pt x="7148798" y="2853309"/>
                  <a:pt x="7127558" y="2855786"/>
                </a:cubicBezTo>
                <a:cubicBezTo>
                  <a:pt x="7110278" y="2858343"/>
                  <a:pt x="7092829" y="2859584"/>
                  <a:pt x="7075361" y="2859501"/>
                </a:cubicBezTo>
                <a:cubicBezTo>
                  <a:pt x="7067074" y="2858453"/>
                  <a:pt x="7077932" y="2855595"/>
                  <a:pt x="7099174" y="2853119"/>
                </a:cubicBezTo>
                <a:close/>
                <a:moveTo>
                  <a:pt x="7595997" y="2711482"/>
                </a:moveTo>
                <a:cubicBezTo>
                  <a:pt x="7619334" y="2712911"/>
                  <a:pt x="7626573" y="2721007"/>
                  <a:pt x="7612285" y="2730532"/>
                </a:cubicBezTo>
                <a:cubicBezTo>
                  <a:pt x="7591233" y="2741284"/>
                  <a:pt x="7567811" y="2746558"/>
                  <a:pt x="7544181" y="2745867"/>
                </a:cubicBezTo>
                <a:cubicBezTo>
                  <a:pt x="7520655" y="2745010"/>
                  <a:pt x="7513416" y="2736913"/>
                  <a:pt x="7527799" y="2726817"/>
                </a:cubicBezTo>
                <a:cubicBezTo>
                  <a:pt x="7548875" y="2716037"/>
                  <a:pt x="7572335" y="2710762"/>
                  <a:pt x="7595997" y="2711482"/>
                </a:cubicBezTo>
                <a:close/>
                <a:moveTo>
                  <a:pt x="7677436" y="2784729"/>
                </a:moveTo>
                <a:cubicBezTo>
                  <a:pt x="7684770" y="2784729"/>
                  <a:pt x="7673912" y="2787110"/>
                  <a:pt x="7653243" y="2789396"/>
                </a:cubicBezTo>
                <a:cubicBezTo>
                  <a:pt x="7636509" y="2791806"/>
                  <a:pt x="7619656" y="2793301"/>
                  <a:pt x="7602760" y="2793873"/>
                </a:cubicBezTo>
                <a:cubicBezTo>
                  <a:pt x="7595330" y="2793302"/>
                  <a:pt x="7606284" y="2791492"/>
                  <a:pt x="7626667" y="2788635"/>
                </a:cubicBezTo>
                <a:cubicBezTo>
                  <a:pt x="7647051" y="2785777"/>
                  <a:pt x="7670197" y="2784634"/>
                  <a:pt x="7677436" y="2784729"/>
                </a:cubicBezTo>
                <a:close/>
                <a:moveTo>
                  <a:pt x="7713441" y="2632996"/>
                </a:moveTo>
                <a:cubicBezTo>
                  <a:pt x="7735633" y="2634615"/>
                  <a:pt x="7742016" y="2643950"/>
                  <a:pt x="7728204" y="2653570"/>
                </a:cubicBezTo>
                <a:cubicBezTo>
                  <a:pt x="7707775" y="2664541"/>
                  <a:pt x="7684665" y="2669526"/>
                  <a:pt x="7661529" y="2667953"/>
                </a:cubicBezTo>
                <a:cubicBezTo>
                  <a:pt x="7639050" y="2666429"/>
                  <a:pt x="7632954" y="2657570"/>
                  <a:pt x="7646766" y="2647379"/>
                </a:cubicBezTo>
                <a:cubicBezTo>
                  <a:pt x="7667020" y="2635939"/>
                  <a:pt x="7690272" y="2630923"/>
                  <a:pt x="7713441" y="2632996"/>
                </a:cubicBezTo>
                <a:close/>
                <a:moveTo>
                  <a:pt x="7532466" y="2786444"/>
                </a:moveTo>
                <a:cubicBezTo>
                  <a:pt x="7549245" y="2784327"/>
                  <a:pt x="7566132" y="2783182"/>
                  <a:pt x="7583043" y="2783015"/>
                </a:cubicBezTo>
                <a:cubicBezTo>
                  <a:pt x="7590282" y="2783015"/>
                  <a:pt x="7579519" y="2784824"/>
                  <a:pt x="7559231" y="2787110"/>
                </a:cubicBezTo>
                <a:cubicBezTo>
                  <a:pt x="7538943" y="2789396"/>
                  <a:pt x="7516273" y="2791111"/>
                  <a:pt x="7508939" y="2791016"/>
                </a:cubicBezTo>
                <a:cubicBezTo>
                  <a:pt x="7501605" y="2790921"/>
                  <a:pt x="7512177" y="2788729"/>
                  <a:pt x="7532466" y="2786444"/>
                </a:cubicBezTo>
                <a:close/>
                <a:moveTo>
                  <a:pt x="7269957" y="2925128"/>
                </a:moveTo>
                <a:lnTo>
                  <a:pt x="7274815" y="2925128"/>
                </a:lnTo>
                <a:cubicBezTo>
                  <a:pt x="7279100" y="2925128"/>
                  <a:pt x="7277767" y="2926652"/>
                  <a:pt x="7272338" y="2928366"/>
                </a:cubicBezTo>
                <a:cubicBezTo>
                  <a:pt x="7272338" y="2929985"/>
                  <a:pt x="7270147" y="2931890"/>
                  <a:pt x="7266051" y="2934081"/>
                </a:cubicBezTo>
                <a:cubicBezTo>
                  <a:pt x="7243844" y="2943452"/>
                  <a:pt x="7220200" y="2948960"/>
                  <a:pt x="7196137" y="2950369"/>
                </a:cubicBezTo>
                <a:cubicBezTo>
                  <a:pt x="7171563" y="2951988"/>
                  <a:pt x="7162705" y="2946845"/>
                  <a:pt x="7177088" y="2939415"/>
                </a:cubicBezTo>
                <a:cubicBezTo>
                  <a:pt x="7199171" y="2929568"/>
                  <a:pt x="7222935" y="2924039"/>
                  <a:pt x="7247096" y="2923127"/>
                </a:cubicBezTo>
                <a:cubicBezTo>
                  <a:pt x="7254773" y="2922200"/>
                  <a:pt x="7262558" y="2922882"/>
                  <a:pt x="7269957" y="2925128"/>
                </a:cubicBezTo>
                <a:close/>
                <a:moveTo>
                  <a:pt x="7184993" y="2863977"/>
                </a:moveTo>
                <a:cubicBezTo>
                  <a:pt x="7187946" y="2863501"/>
                  <a:pt x="7191089" y="2863025"/>
                  <a:pt x="7194518" y="2862644"/>
                </a:cubicBezTo>
                <a:cubicBezTo>
                  <a:pt x="7212180" y="2859751"/>
                  <a:pt x="7230057" y="2858380"/>
                  <a:pt x="7247953" y="2858548"/>
                </a:cubicBezTo>
                <a:cubicBezTo>
                  <a:pt x="7255669" y="2859119"/>
                  <a:pt x="7244430" y="2862072"/>
                  <a:pt x="7222903" y="2865120"/>
                </a:cubicBezTo>
                <a:cubicBezTo>
                  <a:pt x="7211187" y="2866739"/>
                  <a:pt x="7198995" y="2868073"/>
                  <a:pt x="7188899" y="2868835"/>
                </a:cubicBezTo>
                <a:cubicBezTo>
                  <a:pt x="7188899" y="2871121"/>
                  <a:pt x="7186518" y="2873788"/>
                  <a:pt x="7181850" y="2876741"/>
                </a:cubicBezTo>
                <a:cubicBezTo>
                  <a:pt x="7159555" y="2887356"/>
                  <a:pt x="7135288" y="2893196"/>
                  <a:pt x="7110604" y="2893886"/>
                </a:cubicBezTo>
                <a:cubicBezTo>
                  <a:pt x="7085934" y="2894933"/>
                  <a:pt x="7078314" y="2888457"/>
                  <a:pt x="7093077" y="2879312"/>
                </a:cubicBezTo>
                <a:cubicBezTo>
                  <a:pt x="7115232" y="2868233"/>
                  <a:pt x="7139561" y="2862183"/>
                  <a:pt x="7164324" y="2861596"/>
                </a:cubicBezTo>
                <a:cubicBezTo>
                  <a:pt x="7171305" y="2860926"/>
                  <a:pt x="7178348" y="2861737"/>
                  <a:pt x="7184993" y="2863977"/>
                </a:cubicBezTo>
                <a:close/>
                <a:moveTo>
                  <a:pt x="7508843" y="2822353"/>
                </a:moveTo>
                <a:cubicBezTo>
                  <a:pt x="7516558" y="2822353"/>
                  <a:pt x="7505510" y="2825782"/>
                  <a:pt x="7484365" y="2828735"/>
                </a:cubicBezTo>
                <a:cubicBezTo>
                  <a:pt x="7466963" y="2831427"/>
                  <a:pt x="7449393" y="2832891"/>
                  <a:pt x="7431786" y="2833116"/>
                </a:cubicBezTo>
                <a:cubicBezTo>
                  <a:pt x="7424261" y="2832640"/>
                  <a:pt x="7435215" y="2829687"/>
                  <a:pt x="7456551" y="2826639"/>
                </a:cubicBezTo>
                <a:cubicBezTo>
                  <a:pt x="7474044" y="2824202"/>
                  <a:pt x="7491662" y="2822772"/>
                  <a:pt x="7509319" y="2822353"/>
                </a:cubicBezTo>
                <a:close/>
                <a:moveTo>
                  <a:pt x="7288435" y="2871312"/>
                </a:moveTo>
                <a:lnTo>
                  <a:pt x="7299484" y="2869883"/>
                </a:lnTo>
                <a:cubicBezTo>
                  <a:pt x="7319502" y="2862311"/>
                  <a:pt x="7340589" y="2857939"/>
                  <a:pt x="7361968" y="2856929"/>
                </a:cubicBezTo>
                <a:cubicBezTo>
                  <a:pt x="7386257" y="2856929"/>
                  <a:pt x="7394734" y="2862834"/>
                  <a:pt x="7380542" y="2870740"/>
                </a:cubicBezTo>
                <a:cubicBezTo>
                  <a:pt x="7358669" y="2880601"/>
                  <a:pt x="7335083" y="2886101"/>
                  <a:pt x="7311105" y="2886933"/>
                </a:cubicBezTo>
                <a:cubicBezTo>
                  <a:pt x="7291197" y="2886932"/>
                  <a:pt x="7282530" y="2883599"/>
                  <a:pt x="7286911" y="2877407"/>
                </a:cubicBezTo>
                <a:cubicBezTo>
                  <a:pt x="7279016" y="2878416"/>
                  <a:pt x="7271046" y="2878703"/>
                  <a:pt x="7263098" y="2878265"/>
                </a:cubicBezTo>
                <a:cubicBezTo>
                  <a:pt x="7255765" y="2877979"/>
                  <a:pt x="7266909" y="2874550"/>
                  <a:pt x="7288911" y="2871312"/>
                </a:cubicBezTo>
                <a:close/>
                <a:moveTo>
                  <a:pt x="9147048" y="2763679"/>
                </a:moveTo>
                <a:cubicBezTo>
                  <a:pt x="9165025" y="2760407"/>
                  <a:pt x="9183392" y="2759861"/>
                  <a:pt x="9201531" y="2762060"/>
                </a:cubicBezTo>
                <a:cubicBezTo>
                  <a:pt x="9222581" y="2763965"/>
                  <a:pt x="9232678" y="2767203"/>
                  <a:pt x="9224296" y="2769585"/>
                </a:cubicBezTo>
                <a:cubicBezTo>
                  <a:pt x="9206254" y="2772184"/>
                  <a:pt x="9187972" y="2772695"/>
                  <a:pt x="9169813" y="2771108"/>
                </a:cubicBezTo>
                <a:cubicBezTo>
                  <a:pt x="9148572" y="2769870"/>
                  <a:pt x="9138476" y="2766155"/>
                  <a:pt x="9147524" y="2763679"/>
                </a:cubicBezTo>
                <a:close/>
                <a:moveTo>
                  <a:pt x="8321040" y="2909697"/>
                </a:moveTo>
                <a:cubicBezTo>
                  <a:pt x="8310563" y="2911983"/>
                  <a:pt x="8281702" y="2916079"/>
                  <a:pt x="8256651" y="2919222"/>
                </a:cubicBezTo>
                <a:cubicBezTo>
                  <a:pt x="8231600" y="2922365"/>
                  <a:pt x="8219694" y="2922365"/>
                  <a:pt x="8230172" y="2919222"/>
                </a:cubicBezTo>
                <a:cubicBezTo>
                  <a:pt x="8251485" y="2914918"/>
                  <a:pt x="8273009" y="2911739"/>
                  <a:pt x="8294656" y="2909697"/>
                </a:cubicBezTo>
                <a:cubicBezTo>
                  <a:pt x="8319897" y="2907411"/>
                  <a:pt x="8331899" y="2907411"/>
                  <a:pt x="8321516" y="2909697"/>
                </a:cubicBezTo>
                <a:close/>
                <a:moveTo>
                  <a:pt x="9147238" y="2789587"/>
                </a:moveTo>
                <a:cubicBezTo>
                  <a:pt x="9128640" y="2791984"/>
                  <a:pt x="9109873" y="2792812"/>
                  <a:pt x="9091136" y="2792064"/>
                </a:cubicBezTo>
                <a:cubicBezTo>
                  <a:pt x="9069133" y="2791397"/>
                  <a:pt x="9058465" y="2788825"/>
                  <a:pt x="9067514" y="2786348"/>
                </a:cubicBezTo>
                <a:cubicBezTo>
                  <a:pt x="9086025" y="2783367"/>
                  <a:pt x="9104819" y="2782536"/>
                  <a:pt x="9123521" y="2783872"/>
                </a:cubicBezTo>
                <a:cubicBezTo>
                  <a:pt x="9145905" y="2785110"/>
                  <a:pt x="9156573" y="2787682"/>
                  <a:pt x="9147714" y="2789587"/>
                </a:cubicBezTo>
                <a:close/>
                <a:moveTo>
                  <a:pt x="8824722" y="2823115"/>
                </a:moveTo>
                <a:cubicBezTo>
                  <a:pt x="8847677" y="2819210"/>
                  <a:pt x="8872347" y="2815971"/>
                  <a:pt x="8880062" y="2815876"/>
                </a:cubicBezTo>
                <a:cubicBezTo>
                  <a:pt x="8887777" y="2815781"/>
                  <a:pt x="8875490" y="2819686"/>
                  <a:pt x="8852726" y="2823496"/>
                </a:cubicBezTo>
                <a:cubicBezTo>
                  <a:pt x="8834327" y="2826782"/>
                  <a:pt x="8815754" y="2829009"/>
                  <a:pt x="8797099" y="2830164"/>
                </a:cubicBezTo>
                <a:cubicBezTo>
                  <a:pt x="8788908" y="2830259"/>
                  <a:pt x="8801196" y="2827020"/>
                  <a:pt x="8824722" y="2823115"/>
                </a:cubicBezTo>
                <a:close/>
                <a:moveTo>
                  <a:pt x="9213913" y="2810447"/>
                </a:moveTo>
                <a:cubicBezTo>
                  <a:pt x="9192482" y="2810447"/>
                  <a:pt x="9181719" y="2809875"/>
                  <a:pt x="9189625" y="2808161"/>
                </a:cubicBezTo>
                <a:cubicBezTo>
                  <a:pt x="9207307" y="2806280"/>
                  <a:pt x="9225089" y="2805485"/>
                  <a:pt x="9242870" y="2805780"/>
                </a:cubicBezTo>
                <a:cubicBezTo>
                  <a:pt x="9264015" y="2805780"/>
                  <a:pt x="9275064" y="2807399"/>
                  <a:pt x="9267254" y="2808542"/>
                </a:cubicBezTo>
                <a:cubicBezTo>
                  <a:pt x="9249391" y="2810087"/>
                  <a:pt x="9231461" y="2810723"/>
                  <a:pt x="9213533" y="2810447"/>
                </a:cubicBezTo>
                <a:close/>
                <a:moveTo>
                  <a:pt x="8911590" y="2839022"/>
                </a:moveTo>
                <a:cubicBezTo>
                  <a:pt x="8902922" y="2840355"/>
                  <a:pt x="8877014" y="2842737"/>
                  <a:pt x="8854440" y="2844451"/>
                </a:cubicBezTo>
                <a:cubicBezTo>
                  <a:pt x="8831866" y="2846165"/>
                  <a:pt x="8819769" y="2845499"/>
                  <a:pt x="8828818" y="2843594"/>
                </a:cubicBezTo>
                <a:cubicBezTo>
                  <a:pt x="8847744" y="2840647"/>
                  <a:pt x="8866827" y="2838802"/>
                  <a:pt x="8885968" y="2838069"/>
                </a:cubicBezTo>
                <a:cubicBezTo>
                  <a:pt x="8908447" y="2837307"/>
                  <a:pt x="8919972" y="2837497"/>
                  <a:pt x="8911209" y="2839403"/>
                </a:cubicBezTo>
                <a:close/>
                <a:moveTo>
                  <a:pt x="9624822" y="2736723"/>
                </a:moveTo>
                <a:cubicBezTo>
                  <a:pt x="9609124" y="2737891"/>
                  <a:pt x="9593341" y="2736573"/>
                  <a:pt x="9578055" y="2732818"/>
                </a:cubicBezTo>
                <a:cubicBezTo>
                  <a:pt x="9559005" y="2729294"/>
                  <a:pt x="9550717" y="2724150"/>
                  <a:pt x="9558242" y="2721960"/>
                </a:cubicBezTo>
                <a:cubicBezTo>
                  <a:pt x="9573904" y="2720171"/>
                  <a:pt x="9589761" y="2721302"/>
                  <a:pt x="9605010" y="2725293"/>
                </a:cubicBezTo>
                <a:cubicBezTo>
                  <a:pt x="9623298" y="2729389"/>
                  <a:pt x="9632061" y="2734532"/>
                  <a:pt x="9624822" y="2736723"/>
                </a:cubicBezTo>
                <a:close/>
                <a:moveTo>
                  <a:pt x="9483471" y="2769585"/>
                </a:moveTo>
                <a:cubicBezTo>
                  <a:pt x="9467202" y="2771004"/>
                  <a:pt x="9450831" y="2770781"/>
                  <a:pt x="9434607" y="2768918"/>
                </a:cubicBezTo>
                <a:cubicBezTo>
                  <a:pt x="9414796" y="2766631"/>
                  <a:pt x="9405176" y="2763393"/>
                  <a:pt x="9412891" y="2761107"/>
                </a:cubicBezTo>
                <a:cubicBezTo>
                  <a:pt x="9429289" y="2759359"/>
                  <a:pt x="9445846" y="2759775"/>
                  <a:pt x="9462135" y="2762346"/>
                </a:cubicBezTo>
                <a:cubicBezTo>
                  <a:pt x="9481947" y="2765108"/>
                  <a:pt x="9490805" y="2767965"/>
                  <a:pt x="9483376" y="2769585"/>
                </a:cubicBezTo>
                <a:close/>
                <a:moveTo>
                  <a:pt x="9554337" y="2753678"/>
                </a:moveTo>
                <a:cubicBezTo>
                  <a:pt x="9538445" y="2755309"/>
                  <a:pt x="9522399" y="2754603"/>
                  <a:pt x="9506712" y="2751582"/>
                </a:cubicBezTo>
                <a:cubicBezTo>
                  <a:pt x="9487662" y="2748725"/>
                  <a:pt x="9478708" y="2744724"/>
                  <a:pt x="9486233" y="2742533"/>
                </a:cubicBezTo>
                <a:cubicBezTo>
                  <a:pt x="9502114" y="2740560"/>
                  <a:pt x="9518213" y="2741268"/>
                  <a:pt x="9533858" y="2744629"/>
                </a:cubicBezTo>
                <a:cubicBezTo>
                  <a:pt x="9552527" y="2748058"/>
                  <a:pt x="9561671" y="2752058"/>
                  <a:pt x="9554242" y="2753678"/>
                </a:cubicBezTo>
                <a:close/>
                <a:moveTo>
                  <a:pt x="9340215" y="2796921"/>
                </a:moveTo>
                <a:cubicBezTo>
                  <a:pt x="9322770" y="2798539"/>
                  <a:pt x="9305232" y="2798921"/>
                  <a:pt x="9287732" y="2798064"/>
                </a:cubicBezTo>
                <a:cubicBezTo>
                  <a:pt x="9266777" y="2798064"/>
                  <a:pt x="9256300" y="2795778"/>
                  <a:pt x="9264206" y="2793969"/>
                </a:cubicBezTo>
                <a:cubicBezTo>
                  <a:pt x="9281637" y="2792114"/>
                  <a:pt x="9299197" y="2791763"/>
                  <a:pt x="9316688" y="2792921"/>
                </a:cubicBezTo>
                <a:cubicBezTo>
                  <a:pt x="9337167" y="2793778"/>
                  <a:pt x="9347930" y="2795778"/>
                  <a:pt x="9340120" y="2796921"/>
                </a:cubicBezTo>
                <a:close/>
                <a:moveTo>
                  <a:pt x="9412033" y="2784062"/>
                </a:moveTo>
                <a:cubicBezTo>
                  <a:pt x="9395246" y="2785718"/>
                  <a:pt x="9378338" y="2785718"/>
                  <a:pt x="9361551" y="2784062"/>
                </a:cubicBezTo>
                <a:cubicBezTo>
                  <a:pt x="9341167" y="2782443"/>
                  <a:pt x="9331166" y="2779871"/>
                  <a:pt x="9339072" y="2778062"/>
                </a:cubicBezTo>
                <a:cubicBezTo>
                  <a:pt x="9355874" y="2776092"/>
                  <a:pt x="9372848" y="2776092"/>
                  <a:pt x="9389650" y="2778062"/>
                </a:cubicBezTo>
                <a:cubicBezTo>
                  <a:pt x="9409557" y="2780253"/>
                  <a:pt x="9419558" y="2782919"/>
                  <a:pt x="9411938" y="2784062"/>
                </a:cubicBezTo>
                <a:close/>
                <a:moveTo>
                  <a:pt x="9080754" y="2823591"/>
                </a:moveTo>
                <a:cubicBezTo>
                  <a:pt x="9058275" y="2826353"/>
                  <a:pt x="9033891" y="2828449"/>
                  <a:pt x="9026366" y="2829021"/>
                </a:cubicBezTo>
                <a:cubicBezTo>
                  <a:pt x="9018842" y="2829592"/>
                  <a:pt x="9030557" y="2826449"/>
                  <a:pt x="9053227" y="2823687"/>
                </a:cubicBezTo>
                <a:cubicBezTo>
                  <a:pt x="9075896" y="2820924"/>
                  <a:pt x="9100089" y="2818353"/>
                  <a:pt x="9107424" y="2818353"/>
                </a:cubicBezTo>
                <a:cubicBezTo>
                  <a:pt x="9114758" y="2818353"/>
                  <a:pt x="9103042" y="2820924"/>
                  <a:pt x="9080659" y="2823591"/>
                </a:cubicBezTo>
                <a:close/>
                <a:moveTo>
                  <a:pt x="8391621" y="2901030"/>
                </a:moveTo>
                <a:cubicBezTo>
                  <a:pt x="8367046" y="2905221"/>
                  <a:pt x="8339900" y="2909030"/>
                  <a:pt x="8330851" y="2909888"/>
                </a:cubicBezTo>
                <a:cubicBezTo>
                  <a:pt x="8321802" y="2910745"/>
                  <a:pt x="8334375" y="2907507"/>
                  <a:pt x="8359426" y="2903220"/>
                </a:cubicBezTo>
                <a:cubicBezTo>
                  <a:pt x="8384477" y="2898934"/>
                  <a:pt x="8411527" y="2895124"/>
                  <a:pt x="8420386" y="2894838"/>
                </a:cubicBezTo>
                <a:cubicBezTo>
                  <a:pt x="8429244" y="2894553"/>
                  <a:pt x="8416290" y="2897219"/>
                  <a:pt x="8391525" y="2901030"/>
                </a:cubicBezTo>
                <a:close/>
                <a:moveTo>
                  <a:pt x="8414671" y="2871978"/>
                </a:moveTo>
                <a:cubicBezTo>
                  <a:pt x="8409273" y="2872779"/>
                  <a:pt x="8403836" y="2873288"/>
                  <a:pt x="8398383" y="2873502"/>
                </a:cubicBezTo>
                <a:cubicBezTo>
                  <a:pt x="8392287" y="2873502"/>
                  <a:pt x="8396955" y="2871692"/>
                  <a:pt x="8407908" y="2869025"/>
                </a:cubicBezTo>
                <a:lnTo>
                  <a:pt x="8410004" y="2868264"/>
                </a:lnTo>
                <a:cubicBezTo>
                  <a:pt x="8419814" y="2865644"/>
                  <a:pt x="8429814" y="2863796"/>
                  <a:pt x="8439912" y="2862739"/>
                </a:cubicBezTo>
                <a:cubicBezTo>
                  <a:pt x="8455217" y="2859822"/>
                  <a:pt x="8470671" y="2857755"/>
                  <a:pt x="8486204" y="2856547"/>
                </a:cubicBezTo>
                <a:cubicBezTo>
                  <a:pt x="8490585" y="2856547"/>
                  <a:pt x="8489252" y="2857786"/>
                  <a:pt x="8483727" y="2859405"/>
                </a:cubicBezTo>
                <a:cubicBezTo>
                  <a:pt x="8500777" y="2858929"/>
                  <a:pt x="8507825" y="2860548"/>
                  <a:pt x="8498872" y="2862930"/>
                </a:cubicBezTo>
                <a:cubicBezTo>
                  <a:pt x="8477947" y="2867583"/>
                  <a:pt x="8456658" y="2870419"/>
                  <a:pt x="8435245" y="2871407"/>
                </a:cubicBezTo>
                <a:cubicBezTo>
                  <a:pt x="8426672" y="2871978"/>
                  <a:pt x="8419529" y="2872073"/>
                  <a:pt x="8414576" y="2871978"/>
                </a:cubicBezTo>
                <a:close/>
                <a:moveTo>
                  <a:pt x="8246269" y="2914746"/>
                </a:moveTo>
                <a:cubicBezTo>
                  <a:pt x="8236744" y="2914746"/>
                  <a:pt x="8249889" y="2911793"/>
                  <a:pt x="8274844" y="2907507"/>
                </a:cubicBezTo>
                <a:cubicBezTo>
                  <a:pt x="8294827" y="2903466"/>
                  <a:pt x="8315020" y="2900541"/>
                  <a:pt x="8335328" y="2898744"/>
                </a:cubicBezTo>
                <a:cubicBezTo>
                  <a:pt x="8344091" y="2898744"/>
                  <a:pt x="8331517" y="2901696"/>
                  <a:pt x="8306753" y="2905982"/>
                </a:cubicBezTo>
                <a:cubicBezTo>
                  <a:pt x="8281988" y="2910269"/>
                  <a:pt x="8255223" y="2914364"/>
                  <a:pt x="8246174" y="2914746"/>
                </a:cubicBezTo>
                <a:close/>
                <a:moveTo>
                  <a:pt x="9046369" y="2339245"/>
                </a:moveTo>
                <a:cubicBezTo>
                  <a:pt x="9065990" y="2347436"/>
                  <a:pt x="9071705" y="2360771"/>
                  <a:pt x="9059418" y="2368868"/>
                </a:cubicBezTo>
                <a:cubicBezTo>
                  <a:pt x="9047131" y="2376964"/>
                  <a:pt x="9020556" y="2377345"/>
                  <a:pt x="9000839" y="2369725"/>
                </a:cubicBezTo>
                <a:cubicBezTo>
                  <a:pt x="8981122" y="2362105"/>
                  <a:pt x="8975312" y="2349341"/>
                  <a:pt x="8988171" y="2340578"/>
                </a:cubicBezTo>
                <a:cubicBezTo>
                  <a:pt x="9001030" y="2331815"/>
                  <a:pt x="9027224" y="2331530"/>
                  <a:pt x="9046559" y="2339245"/>
                </a:cubicBezTo>
                <a:close/>
                <a:moveTo>
                  <a:pt x="8702611" y="2859786"/>
                </a:moveTo>
                <a:cubicBezTo>
                  <a:pt x="8678323" y="2863406"/>
                  <a:pt x="8652034" y="2867025"/>
                  <a:pt x="8643366" y="2867216"/>
                </a:cubicBezTo>
                <a:cubicBezTo>
                  <a:pt x="8634698" y="2867406"/>
                  <a:pt x="8647652" y="2865215"/>
                  <a:pt x="8671941" y="2861120"/>
                </a:cubicBezTo>
                <a:cubicBezTo>
                  <a:pt x="8696230" y="2857024"/>
                  <a:pt x="8722804" y="2853785"/>
                  <a:pt x="8731186" y="2853595"/>
                </a:cubicBezTo>
                <a:cubicBezTo>
                  <a:pt x="8739568" y="2853405"/>
                  <a:pt x="8726900" y="2855690"/>
                  <a:pt x="8702611" y="2859786"/>
                </a:cubicBezTo>
                <a:close/>
                <a:moveTo>
                  <a:pt x="8789099" y="2830735"/>
                </a:moveTo>
                <a:cubicBezTo>
                  <a:pt x="8769132" y="2834375"/>
                  <a:pt x="8748906" y="2836413"/>
                  <a:pt x="8728615" y="2836831"/>
                </a:cubicBezTo>
                <a:cubicBezTo>
                  <a:pt x="8705088" y="2837593"/>
                  <a:pt x="8694039" y="2836260"/>
                  <a:pt x="8703659" y="2833021"/>
                </a:cubicBezTo>
                <a:cubicBezTo>
                  <a:pt x="8723620" y="2829340"/>
                  <a:pt x="8743849" y="2827301"/>
                  <a:pt x="8764143" y="2826925"/>
                </a:cubicBezTo>
                <a:cubicBezTo>
                  <a:pt x="8787670" y="2826258"/>
                  <a:pt x="8798719" y="2827592"/>
                  <a:pt x="8789099" y="2830259"/>
                </a:cubicBezTo>
                <a:close/>
                <a:moveTo>
                  <a:pt x="8718042" y="2829878"/>
                </a:moveTo>
                <a:cubicBezTo>
                  <a:pt x="8710231" y="2829878"/>
                  <a:pt x="8722519" y="2826258"/>
                  <a:pt x="8745950" y="2822258"/>
                </a:cubicBezTo>
                <a:cubicBezTo>
                  <a:pt x="8764357" y="2818299"/>
                  <a:pt x="8783057" y="2815845"/>
                  <a:pt x="8801862" y="2814923"/>
                </a:cubicBezTo>
                <a:cubicBezTo>
                  <a:pt x="8809482" y="2814923"/>
                  <a:pt x="8797195" y="2818638"/>
                  <a:pt x="8773954" y="2822638"/>
                </a:cubicBezTo>
                <a:cubicBezTo>
                  <a:pt x="8755448" y="2825871"/>
                  <a:pt x="8736785" y="2828129"/>
                  <a:pt x="8718042" y="2829401"/>
                </a:cubicBezTo>
                <a:close/>
                <a:moveTo>
                  <a:pt x="8563071" y="2870645"/>
                </a:moveTo>
                <a:cubicBezTo>
                  <a:pt x="8554593" y="2870645"/>
                  <a:pt x="8567166" y="2867597"/>
                  <a:pt x="8591646" y="2863501"/>
                </a:cubicBezTo>
                <a:cubicBezTo>
                  <a:pt x="8601171" y="2861787"/>
                  <a:pt x="8610696" y="2860262"/>
                  <a:pt x="8620221" y="2859024"/>
                </a:cubicBezTo>
                <a:cubicBezTo>
                  <a:pt x="8614886" y="2859024"/>
                  <a:pt x="8614029" y="2857786"/>
                  <a:pt x="8619077" y="2856453"/>
                </a:cubicBezTo>
                <a:cubicBezTo>
                  <a:pt x="8639276" y="2852969"/>
                  <a:pt x="8659663" y="2850679"/>
                  <a:pt x="8680132" y="2849595"/>
                </a:cubicBezTo>
                <a:cubicBezTo>
                  <a:pt x="8703754" y="2848261"/>
                  <a:pt x="8715375" y="2849594"/>
                  <a:pt x="8705660" y="2851690"/>
                </a:cubicBezTo>
                <a:cubicBezTo>
                  <a:pt x="8685917" y="2854968"/>
                  <a:pt x="8666013" y="2857194"/>
                  <a:pt x="8646033" y="2858358"/>
                </a:cubicBezTo>
                <a:cubicBezTo>
                  <a:pt x="8640699" y="2859500"/>
                  <a:pt x="8632603" y="2861024"/>
                  <a:pt x="8622316" y="2862739"/>
                </a:cubicBezTo>
                <a:cubicBezTo>
                  <a:pt x="8602706" y="2866220"/>
                  <a:pt x="8582932" y="2868699"/>
                  <a:pt x="8563071" y="2870169"/>
                </a:cubicBezTo>
                <a:close/>
                <a:moveTo>
                  <a:pt x="8621458" y="2870645"/>
                </a:moveTo>
                <a:cubicBezTo>
                  <a:pt x="8611933" y="2872740"/>
                  <a:pt x="8583358" y="2876169"/>
                  <a:pt x="8559165" y="2878265"/>
                </a:cubicBezTo>
                <a:cubicBezTo>
                  <a:pt x="8534972" y="2880360"/>
                  <a:pt x="8522684" y="2880837"/>
                  <a:pt x="8532495" y="2878265"/>
                </a:cubicBezTo>
                <a:cubicBezTo>
                  <a:pt x="8542306" y="2875693"/>
                  <a:pt x="8570595" y="2872645"/>
                  <a:pt x="8594979" y="2870549"/>
                </a:cubicBezTo>
                <a:cubicBezTo>
                  <a:pt x="8619363" y="2868454"/>
                  <a:pt x="8631269" y="2867787"/>
                  <a:pt x="8621458" y="2869883"/>
                </a:cubicBezTo>
                <a:close/>
                <a:moveTo>
                  <a:pt x="8509539" y="2865215"/>
                </a:moveTo>
                <a:cubicBezTo>
                  <a:pt x="8533923" y="2861024"/>
                  <a:pt x="8560403" y="2857405"/>
                  <a:pt x="8568976" y="2857214"/>
                </a:cubicBezTo>
                <a:cubicBezTo>
                  <a:pt x="8577548" y="2857024"/>
                  <a:pt x="8564404" y="2860358"/>
                  <a:pt x="8540401" y="2865025"/>
                </a:cubicBezTo>
                <a:cubicBezTo>
                  <a:pt x="8516398" y="2869692"/>
                  <a:pt x="8489823" y="2872835"/>
                  <a:pt x="8481346" y="2873026"/>
                </a:cubicBezTo>
                <a:cubicBezTo>
                  <a:pt x="8472868" y="2873216"/>
                  <a:pt x="8485442" y="2869311"/>
                  <a:pt x="8509539" y="2864453"/>
                </a:cubicBezTo>
                <a:close/>
                <a:moveTo>
                  <a:pt x="9309639" y="2626424"/>
                </a:moveTo>
                <a:cubicBezTo>
                  <a:pt x="9289923" y="2620994"/>
                  <a:pt x="9281922" y="2613470"/>
                  <a:pt x="9291447" y="2608707"/>
                </a:cubicBezTo>
                <a:cubicBezTo>
                  <a:pt x="9308723" y="2604388"/>
                  <a:pt x="9326858" y="2604949"/>
                  <a:pt x="9343835" y="2610327"/>
                </a:cubicBezTo>
                <a:cubicBezTo>
                  <a:pt x="9362885" y="2615851"/>
                  <a:pt x="9371171" y="2623852"/>
                  <a:pt x="9362027" y="2628043"/>
                </a:cubicBezTo>
                <a:cubicBezTo>
                  <a:pt x="9344570" y="2631561"/>
                  <a:pt x="9326516" y="2630744"/>
                  <a:pt x="9309449" y="2625662"/>
                </a:cubicBezTo>
                <a:close/>
                <a:moveTo>
                  <a:pt x="9300972" y="2748058"/>
                </a:moveTo>
                <a:cubicBezTo>
                  <a:pt x="9283360" y="2750334"/>
                  <a:pt x="9265529" y="2750334"/>
                  <a:pt x="9247918" y="2748058"/>
                </a:cubicBezTo>
                <a:cubicBezTo>
                  <a:pt x="9227153" y="2745582"/>
                  <a:pt x="9217438" y="2741676"/>
                  <a:pt x="9226296" y="2738533"/>
                </a:cubicBezTo>
                <a:cubicBezTo>
                  <a:pt x="9243839" y="2735375"/>
                  <a:pt x="9261806" y="2735375"/>
                  <a:pt x="9279350" y="2738533"/>
                </a:cubicBezTo>
                <a:cubicBezTo>
                  <a:pt x="9300020" y="2741295"/>
                  <a:pt x="9309449" y="2745486"/>
                  <a:pt x="9300972" y="2748058"/>
                </a:cubicBezTo>
                <a:close/>
                <a:moveTo>
                  <a:pt x="9207722" y="2646045"/>
                </a:moveTo>
                <a:cubicBezTo>
                  <a:pt x="9217247" y="2641759"/>
                  <a:pt x="9241727" y="2641949"/>
                  <a:pt x="9261634" y="2646045"/>
                </a:cubicBezTo>
                <a:cubicBezTo>
                  <a:pt x="9281541" y="2650141"/>
                  <a:pt x="9290209" y="2657666"/>
                  <a:pt x="9281160" y="2661857"/>
                </a:cubicBezTo>
                <a:cubicBezTo>
                  <a:pt x="9263200" y="2665612"/>
                  <a:pt x="9244635" y="2665384"/>
                  <a:pt x="9226772" y="2661190"/>
                </a:cubicBezTo>
                <a:cubicBezTo>
                  <a:pt x="9206674" y="2657190"/>
                  <a:pt x="9198483" y="2650808"/>
                  <a:pt x="9208008" y="2646045"/>
                </a:cubicBezTo>
                <a:close/>
                <a:moveTo>
                  <a:pt x="9265729" y="2515553"/>
                </a:moveTo>
                <a:cubicBezTo>
                  <a:pt x="9284779" y="2522125"/>
                  <a:pt x="9292305" y="2531936"/>
                  <a:pt x="9281922" y="2537460"/>
                </a:cubicBezTo>
                <a:cubicBezTo>
                  <a:pt x="9271539" y="2542985"/>
                  <a:pt x="9246965" y="2542318"/>
                  <a:pt x="9227153" y="2536317"/>
                </a:cubicBezTo>
                <a:cubicBezTo>
                  <a:pt x="9207341" y="2530316"/>
                  <a:pt x="9200102" y="2520029"/>
                  <a:pt x="9210961" y="2513933"/>
                </a:cubicBezTo>
                <a:cubicBezTo>
                  <a:pt x="9221819" y="2507837"/>
                  <a:pt x="9246394" y="2508409"/>
                  <a:pt x="9266015" y="2515553"/>
                </a:cubicBezTo>
                <a:close/>
                <a:moveTo>
                  <a:pt x="9352597" y="2466880"/>
                </a:moveTo>
                <a:cubicBezTo>
                  <a:pt x="9371076" y="2474786"/>
                  <a:pt x="9377458" y="2485263"/>
                  <a:pt x="9367266" y="2490692"/>
                </a:cubicBezTo>
                <a:cubicBezTo>
                  <a:pt x="9357074" y="2496122"/>
                  <a:pt x="9333643" y="2495360"/>
                  <a:pt x="9314783" y="2488025"/>
                </a:cubicBezTo>
                <a:cubicBezTo>
                  <a:pt x="9295923" y="2480691"/>
                  <a:pt x="9289352" y="2470404"/>
                  <a:pt x="9300114" y="2464213"/>
                </a:cubicBezTo>
                <a:cubicBezTo>
                  <a:pt x="9310878" y="2458022"/>
                  <a:pt x="9334500" y="2459736"/>
                  <a:pt x="9352883" y="2466880"/>
                </a:cubicBezTo>
                <a:close/>
                <a:moveTo>
                  <a:pt x="9376791" y="2724055"/>
                </a:moveTo>
                <a:cubicBezTo>
                  <a:pt x="9359659" y="2726396"/>
                  <a:pt x="9342261" y="2725978"/>
                  <a:pt x="9325261" y="2722817"/>
                </a:cubicBezTo>
                <a:cubicBezTo>
                  <a:pt x="9305354" y="2720150"/>
                  <a:pt x="9296114" y="2715101"/>
                  <a:pt x="9304972" y="2712149"/>
                </a:cubicBezTo>
                <a:cubicBezTo>
                  <a:pt x="9321902" y="2708676"/>
                  <a:pt x="9339383" y="2708903"/>
                  <a:pt x="9356217" y="2712815"/>
                </a:cubicBezTo>
                <a:cubicBezTo>
                  <a:pt x="9376124" y="2716911"/>
                  <a:pt x="9385268" y="2721674"/>
                  <a:pt x="9377172" y="2724531"/>
                </a:cubicBezTo>
                <a:close/>
                <a:moveTo>
                  <a:pt x="9390793" y="2586895"/>
                </a:moveTo>
                <a:cubicBezTo>
                  <a:pt x="9371743" y="2581275"/>
                  <a:pt x="9364408" y="2572607"/>
                  <a:pt x="9373648" y="2567274"/>
                </a:cubicBezTo>
                <a:cubicBezTo>
                  <a:pt x="9382887" y="2561940"/>
                  <a:pt x="9406318" y="2564035"/>
                  <a:pt x="9425083" y="2570798"/>
                </a:cubicBezTo>
                <a:cubicBezTo>
                  <a:pt x="9443847" y="2577560"/>
                  <a:pt x="9451181" y="2585657"/>
                  <a:pt x="9442037" y="2590324"/>
                </a:cubicBezTo>
                <a:cubicBezTo>
                  <a:pt x="9432893" y="2594991"/>
                  <a:pt x="9409938" y="2593086"/>
                  <a:pt x="9391079" y="2587371"/>
                </a:cubicBezTo>
                <a:close/>
                <a:moveTo>
                  <a:pt x="9199436" y="2402872"/>
                </a:moveTo>
                <a:cubicBezTo>
                  <a:pt x="9218486" y="2410682"/>
                  <a:pt x="9224677" y="2422779"/>
                  <a:pt x="9213056" y="2429066"/>
                </a:cubicBezTo>
                <a:cubicBezTo>
                  <a:pt x="9201436" y="2435352"/>
                  <a:pt x="9177052" y="2435828"/>
                  <a:pt x="9157430" y="2428208"/>
                </a:cubicBezTo>
                <a:cubicBezTo>
                  <a:pt x="9137809" y="2420589"/>
                  <a:pt x="9132094" y="2409158"/>
                  <a:pt x="9143810" y="2402015"/>
                </a:cubicBezTo>
                <a:cubicBezTo>
                  <a:pt x="9155525" y="2394871"/>
                  <a:pt x="9180576" y="2395061"/>
                  <a:pt x="9199721" y="2403348"/>
                </a:cubicBezTo>
                <a:close/>
                <a:moveTo>
                  <a:pt x="9106948" y="2459736"/>
                </a:moveTo>
                <a:cubicBezTo>
                  <a:pt x="9127045" y="2466785"/>
                  <a:pt x="9133904" y="2477739"/>
                  <a:pt x="9122378" y="2484596"/>
                </a:cubicBezTo>
                <a:cubicBezTo>
                  <a:pt x="9110853" y="2491454"/>
                  <a:pt x="9084850" y="2491074"/>
                  <a:pt x="9064276" y="2484596"/>
                </a:cubicBezTo>
                <a:cubicBezTo>
                  <a:pt x="9043702" y="2478119"/>
                  <a:pt x="9036844" y="2467261"/>
                  <a:pt x="9048655" y="2459832"/>
                </a:cubicBezTo>
                <a:cubicBezTo>
                  <a:pt x="9060466" y="2452402"/>
                  <a:pt x="9086850" y="2452783"/>
                  <a:pt x="9106948" y="2459736"/>
                </a:cubicBezTo>
                <a:close/>
                <a:moveTo>
                  <a:pt x="9453372" y="2699385"/>
                </a:moveTo>
                <a:cubicBezTo>
                  <a:pt x="9436636" y="2701974"/>
                  <a:pt x="9419557" y="2701294"/>
                  <a:pt x="9403080" y="2697385"/>
                </a:cubicBezTo>
                <a:cubicBezTo>
                  <a:pt x="9383363" y="2693003"/>
                  <a:pt x="9374505" y="2687289"/>
                  <a:pt x="9384030" y="2684336"/>
                </a:cubicBezTo>
                <a:cubicBezTo>
                  <a:pt x="9393555" y="2681383"/>
                  <a:pt x="9415272" y="2681859"/>
                  <a:pt x="9434131" y="2685860"/>
                </a:cubicBezTo>
                <a:cubicBezTo>
                  <a:pt x="9452991" y="2689860"/>
                  <a:pt x="9461087" y="2696528"/>
                  <a:pt x="9453372" y="2699385"/>
                </a:cubicBezTo>
                <a:close/>
                <a:moveTo>
                  <a:pt x="9586722" y="2488978"/>
                </a:moveTo>
                <a:cubicBezTo>
                  <a:pt x="9603105" y="2497360"/>
                  <a:pt x="9609392" y="2507361"/>
                  <a:pt x="9600629" y="2511933"/>
                </a:cubicBezTo>
                <a:cubicBezTo>
                  <a:pt x="9591865" y="2516505"/>
                  <a:pt x="9571196" y="2513457"/>
                  <a:pt x="9554337" y="2506314"/>
                </a:cubicBezTo>
                <a:cubicBezTo>
                  <a:pt x="9537478" y="2499170"/>
                  <a:pt x="9531572" y="2488597"/>
                  <a:pt x="9540716" y="2483834"/>
                </a:cubicBezTo>
                <a:cubicBezTo>
                  <a:pt x="9549860" y="2479072"/>
                  <a:pt x="9570720" y="2481167"/>
                  <a:pt x="9586722" y="2488978"/>
                </a:cubicBezTo>
                <a:close/>
                <a:moveTo>
                  <a:pt x="9585008" y="2626805"/>
                </a:moveTo>
                <a:cubicBezTo>
                  <a:pt x="9602629" y="2632710"/>
                  <a:pt x="9610439" y="2640711"/>
                  <a:pt x="9602248" y="2643664"/>
                </a:cubicBezTo>
                <a:cubicBezTo>
                  <a:pt x="9594056" y="2646617"/>
                  <a:pt x="9572721" y="2644616"/>
                  <a:pt x="9554623" y="2639282"/>
                </a:cubicBezTo>
                <a:cubicBezTo>
                  <a:pt x="9536525" y="2633949"/>
                  <a:pt x="9528905" y="2625948"/>
                  <a:pt x="9537383" y="2622518"/>
                </a:cubicBezTo>
                <a:cubicBezTo>
                  <a:pt x="9545860" y="2619090"/>
                  <a:pt x="9567672" y="2620423"/>
                  <a:pt x="9585293" y="2626805"/>
                </a:cubicBezTo>
                <a:close/>
                <a:moveTo>
                  <a:pt x="9614630" y="2588705"/>
                </a:moveTo>
                <a:cubicBezTo>
                  <a:pt x="9623203" y="2585181"/>
                  <a:pt x="9643205" y="2587276"/>
                  <a:pt x="9660160" y="2594515"/>
                </a:cubicBezTo>
                <a:cubicBezTo>
                  <a:pt x="9677114" y="2601754"/>
                  <a:pt x="9684258" y="2609755"/>
                  <a:pt x="9676257" y="2613565"/>
                </a:cubicBezTo>
                <a:cubicBezTo>
                  <a:pt x="9668256" y="2617375"/>
                  <a:pt x="9647682" y="2614327"/>
                  <a:pt x="9630727" y="2607755"/>
                </a:cubicBezTo>
                <a:cubicBezTo>
                  <a:pt x="9613773" y="2601182"/>
                  <a:pt x="9606630" y="2593086"/>
                  <a:pt x="9615297" y="2588990"/>
                </a:cubicBezTo>
                <a:close/>
                <a:moveTo>
                  <a:pt x="9667685" y="2445830"/>
                </a:moveTo>
                <a:cubicBezTo>
                  <a:pt x="9682924" y="2454498"/>
                  <a:pt x="9688449" y="2464880"/>
                  <a:pt x="9679781" y="2469737"/>
                </a:cubicBezTo>
                <a:cubicBezTo>
                  <a:pt x="9671113" y="2474595"/>
                  <a:pt x="9651206" y="2471071"/>
                  <a:pt x="9635871" y="2463070"/>
                </a:cubicBezTo>
                <a:cubicBezTo>
                  <a:pt x="9620536" y="2455069"/>
                  <a:pt x="9614630" y="2444020"/>
                  <a:pt x="9623679" y="2439257"/>
                </a:cubicBezTo>
                <a:cubicBezTo>
                  <a:pt x="9632728" y="2434495"/>
                  <a:pt x="9652730" y="2437352"/>
                  <a:pt x="9667971" y="2445925"/>
                </a:cubicBezTo>
                <a:close/>
                <a:moveTo>
                  <a:pt x="9509188" y="2657285"/>
                </a:moveTo>
                <a:cubicBezTo>
                  <a:pt x="9527477" y="2662428"/>
                  <a:pt x="9535763" y="2669382"/>
                  <a:pt x="9527477" y="2672239"/>
                </a:cubicBezTo>
                <a:cubicBezTo>
                  <a:pt x="9511164" y="2674787"/>
                  <a:pt x="9494485" y="2673582"/>
                  <a:pt x="9478709" y="2668715"/>
                </a:cubicBezTo>
                <a:cubicBezTo>
                  <a:pt x="9459658" y="2664143"/>
                  <a:pt x="9451658" y="2657285"/>
                  <a:pt x="9460325" y="2653760"/>
                </a:cubicBezTo>
                <a:cubicBezTo>
                  <a:pt x="9468993" y="2650236"/>
                  <a:pt x="9491472" y="2652141"/>
                  <a:pt x="9509474" y="2657380"/>
                </a:cubicBezTo>
                <a:close/>
                <a:moveTo>
                  <a:pt x="9419844" y="1896047"/>
                </a:moveTo>
                <a:cubicBezTo>
                  <a:pt x="9431941" y="1906334"/>
                  <a:pt x="9432988" y="1920716"/>
                  <a:pt x="9422416" y="1928432"/>
                </a:cubicBezTo>
                <a:cubicBezTo>
                  <a:pt x="9409061" y="1935829"/>
                  <a:pt x="9392537" y="1934279"/>
                  <a:pt x="9380792" y="1924526"/>
                </a:cubicBezTo>
                <a:cubicBezTo>
                  <a:pt x="9368123" y="1914335"/>
                  <a:pt x="9366885" y="1899952"/>
                  <a:pt x="9377743" y="1891665"/>
                </a:cubicBezTo>
                <a:cubicBezTo>
                  <a:pt x="9391305" y="1883608"/>
                  <a:pt x="9408550" y="1885430"/>
                  <a:pt x="9420130" y="1896142"/>
                </a:cubicBezTo>
                <a:close/>
                <a:moveTo>
                  <a:pt x="9384792" y="2285619"/>
                </a:moveTo>
                <a:cubicBezTo>
                  <a:pt x="9401271" y="2295144"/>
                  <a:pt x="9405842" y="2308003"/>
                  <a:pt x="9395174" y="2314194"/>
                </a:cubicBezTo>
                <a:cubicBezTo>
                  <a:pt x="9384506" y="2320385"/>
                  <a:pt x="9362218" y="2319242"/>
                  <a:pt x="9345454" y="2310384"/>
                </a:cubicBezTo>
                <a:cubicBezTo>
                  <a:pt x="9328689" y="2301526"/>
                  <a:pt x="9324118" y="2289143"/>
                  <a:pt x="9335262" y="2281809"/>
                </a:cubicBezTo>
                <a:cubicBezTo>
                  <a:pt x="9346406" y="2274475"/>
                  <a:pt x="9368599" y="2276761"/>
                  <a:pt x="9385078" y="2285715"/>
                </a:cubicBezTo>
                <a:close/>
                <a:moveTo>
                  <a:pt x="9506236" y="2530698"/>
                </a:moveTo>
                <a:cubicBezTo>
                  <a:pt x="9524047" y="2538222"/>
                  <a:pt x="9530715" y="2547652"/>
                  <a:pt x="9521476" y="2551748"/>
                </a:cubicBezTo>
                <a:cubicBezTo>
                  <a:pt x="9512236" y="2555843"/>
                  <a:pt x="9490424" y="2554224"/>
                  <a:pt x="9472613" y="2547842"/>
                </a:cubicBezTo>
                <a:cubicBezTo>
                  <a:pt x="9454801" y="2541461"/>
                  <a:pt x="9447657" y="2531555"/>
                  <a:pt x="9456992" y="2526316"/>
                </a:cubicBezTo>
                <a:cubicBezTo>
                  <a:pt x="9466326" y="2521077"/>
                  <a:pt x="9488805" y="2523363"/>
                  <a:pt x="9506522" y="2530793"/>
                </a:cubicBezTo>
                <a:close/>
                <a:moveTo>
                  <a:pt x="9448514" y="2100739"/>
                </a:moveTo>
                <a:cubicBezTo>
                  <a:pt x="9437561" y="2107978"/>
                  <a:pt x="9416986" y="2105978"/>
                  <a:pt x="9402699" y="2096072"/>
                </a:cubicBezTo>
                <a:cubicBezTo>
                  <a:pt x="9388411" y="2086166"/>
                  <a:pt x="9385459" y="2071211"/>
                  <a:pt x="9396698" y="2063306"/>
                </a:cubicBezTo>
                <a:cubicBezTo>
                  <a:pt x="9411566" y="2055755"/>
                  <a:pt x="9429473" y="2057580"/>
                  <a:pt x="9442513" y="2067973"/>
                </a:cubicBezTo>
                <a:cubicBezTo>
                  <a:pt x="9456992" y="2078736"/>
                  <a:pt x="9459754" y="2093595"/>
                  <a:pt x="9448800" y="2100834"/>
                </a:cubicBezTo>
                <a:close/>
                <a:moveTo>
                  <a:pt x="9452134" y="2442401"/>
                </a:moveTo>
                <a:cubicBezTo>
                  <a:pt x="9442609" y="2447830"/>
                  <a:pt x="9420225" y="2446115"/>
                  <a:pt x="9402794" y="2438019"/>
                </a:cubicBezTo>
                <a:cubicBezTo>
                  <a:pt x="9385363" y="2429923"/>
                  <a:pt x="9379744" y="2418969"/>
                  <a:pt x="9389840" y="2413254"/>
                </a:cubicBezTo>
                <a:cubicBezTo>
                  <a:pt x="9399937" y="2407539"/>
                  <a:pt x="9422225" y="2408873"/>
                  <a:pt x="9439085" y="2417159"/>
                </a:cubicBezTo>
                <a:cubicBezTo>
                  <a:pt x="9455944" y="2425446"/>
                  <a:pt x="9462897" y="2437067"/>
                  <a:pt x="9452420" y="2442496"/>
                </a:cubicBezTo>
                <a:close/>
                <a:moveTo>
                  <a:pt x="8372189" y="2619566"/>
                </a:moveTo>
                <a:cubicBezTo>
                  <a:pt x="8394763" y="2622709"/>
                  <a:pt x="8402574" y="2631282"/>
                  <a:pt x="8389811" y="2638616"/>
                </a:cubicBezTo>
                <a:cubicBezTo>
                  <a:pt x="8377047" y="2645950"/>
                  <a:pt x="8348663" y="2649760"/>
                  <a:pt x="8326089" y="2647665"/>
                </a:cubicBezTo>
                <a:cubicBezTo>
                  <a:pt x="8303515" y="2645569"/>
                  <a:pt x="8295609" y="2636901"/>
                  <a:pt x="8308277" y="2628615"/>
                </a:cubicBezTo>
                <a:cubicBezTo>
                  <a:pt x="8328362" y="2619842"/>
                  <a:pt x="8350459" y="2616713"/>
                  <a:pt x="8372190" y="2619566"/>
                </a:cubicBezTo>
                <a:close/>
                <a:moveTo>
                  <a:pt x="8259985" y="2227326"/>
                </a:moveTo>
                <a:cubicBezTo>
                  <a:pt x="8240935" y="2221707"/>
                  <a:pt x="8237696" y="2207324"/>
                  <a:pt x="8252175" y="2196084"/>
                </a:cubicBezTo>
                <a:cubicBezTo>
                  <a:pt x="8269597" y="2183725"/>
                  <a:pt x="8291789" y="2180202"/>
                  <a:pt x="8312182" y="2186559"/>
                </a:cubicBezTo>
                <a:cubicBezTo>
                  <a:pt x="8330565" y="2192941"/>
                  <a:pt x="8334089" y="2207228"/>
                  <a:pt x="8320088" y="2218468"/>
                </a:cubicBezTo>
                <a:cubicBezTo>
                  <a:pt x="8302249" y="2229898"/>
                  <a:pt x="8280363" y="2233124"/>
                  <a:pt x="8259985" y="2227326"/>
                </a:cubicBezTo>
                <a:close/>
                <a:moveTo>
                  <a:pt x="7973664" y="2278761"/>
                </a:moveTo>
                <a:cubicBezTo>
                  <a:pt x="7954042" y="2273237"/>
                  <a:pt x="7950327" y="2259711"/>
                  <a:pt x="7965567" y="2247424"/>
                </a:cubicBezTo>
                <a:cubicBezTo>
                  <a:pt x="7983412" y="2234467"/>
                  <a:pt x="8006024" y="2229945"/>
                  <a:pt x="8027480" y="2235041"/>
                </a:cubicBezTo>
                <a:cubicBezTo>
                  <a:pt x="8046530" y="2240661"/>
                  <a:pt x="8050340" y="2255044"/>
                  <a:pt x="8035481" y="2266379"/>
                </a:cubicBezTo>
                <a:cubicBezTo>
                  <a:pt x="8017465" y="2278856"/>
                  <a:pt x="7995095" y="2283337"/>
                  <a:pt x="7973664" y="2278761"/>
                </a:cubicBezTo>
                <a:close/>
                <a:moveTo>
                  <a:pt x="8100822" y="2175986"/>
                </a:moveTo>
                <a:cubicBezTo>
                  <a:pt x="8081772" y="2170271"/>
                  <a:pt x="8079391" y="2155793"/>
                  <a:pt x="8094536" y="2143792"/>
                </a:cubicBezTo>
                <a:cubicBezTo>
                  <a:pt x="8111621" y="2131045"/>
                  <a:pt x="8133699" y="2127060"/>
                  <a:pt x="8154163" y="2133029"/>
                </a:cubicBezTo>
                <a:cubicBezTo>
                  <a:pt x="8172355" y="2139315"/>
                  <a:pt x="8175212" y="2153889"/>
                  <a:pt x="8160640" y="2165699"/>
                </a:cubicBezTo>
                <a:cubicBezTo>
                  <a:pt x="8143284" y="2178003"/>
                  <a:pt x="8121291" y="2181786"/>
                  <a:pt x="8100822" y="2175986"/>
                </a:cubicBezTo>
                <a:close/>
                <a:moveTo>
                  <a:pt x="8229505" y="2071211"/>
                </a:moveTo>
                <a:cubicBezTo>
                  <a:pt x="8212265" y="2064734"/>
                  <a:pt x="8210455" y="2049590"/>
                  <a:pt x="8224552" y="2037683"/>
                </a:cubicBezTo>
                <a:cubicBezTo>
                  <a:pt x="8240721" y="2024947"/>
                  <a:pt x="8262276" y="2021354"/>
                  <a:pt x="8281702" y="2028158"/>
                </a:cubicBezTo>
                <a:cubicBezTo>
                  <a:pt x="8298275" y="2034921"/>
                  <a:pt x="8300752" y="2050066"/>
                  <a:pt x="8286464" y="2061782"/>
                </a:cubicBezTo>
                <a:cubicBezTo>
                  <a:pt x="8270008" y="2073779"/>
                  <a:pt x="8248831" y="2077244"/>
                  <a:pt x="8229410" y="2071116"/>
                </a:cubicBezTo>
                <a:close/>
                <a:moveTo>
                  <a:pt x="8138922" y="2321909"/>
                </a:moveTo>
                <a:cubicBezTo>
                  <a:pt x="8119015" y="2317052"/>
                  <a:pt x="8114729" y="2303431"/>
                  <a:pt x="8129397" y="2292096"/>
                </a:cubicBezTo>
                <a:cubicBezTo>
                  <a:pt x="8147657" y="2280097"/>
                  <a:pt x="8170072" y="2276200"/>
                  <a:pt x="8191310" y="2281333"/>
                </a:cubicBezTo>
                <a:cubicBezTo>
                  <a:pt x="8210360" y="2286857"/>
                  <a:pt x="8215218" y="2300383"/>
                  <a:pt x="8200835" y="2311718"/>
                </a:cubicBezTo>
                <a:cubicBezTo>
                  <a:pt x="8182306" y="2323031"/>
                  <a:pt x="8160100" y="2326686"/>
                  <a:pt x="8138922" y="2321909"/>
                </a:cubicBezTo>
                <a:close/>
                <a:moveTo>
                  <a:pt x="8081772" y="2402015"/>
                </a:moveTo>
                <a:cubicBezTo>
                  <a:pt x="8062714" y="2413208"/>
                  <a:pt x="8040308" y="2417291"/>
                  <a:pt x="8018526" y="2413540"/>
                </a:cubicBezTo>
                <a:cubicBezTo>
                  <a:pt x="7997952" y="2409349"/>
                  <a:pt x="7992999" y="2396966"/>
                  <a:pt x="8007667" y="2385632"/>
                </a:cubicBezTo>
                <a:cubicBezTo>
                  <a:pt x="8026505" y="2373856"/>
                  <a:pt x="8049121" y="2369701"/>
                  <a:pt x="8070914" y="2374011"/>
                </a:cubicBezTo>
                <a:cubicBezTo>
                  <a:pt x="8090726" y="2378298"/>
                  <a:pt x="8095774" y="2391251"/>
                  <a:pt x="8081772" y="2402015"/>
                </a:cubicBezTo>
                <a:close/>
                <a:moveTo>
                  <a:pt x="7722680" y="2474024"/>
                </a:moveTo>
                <a:cubicBezTo>
                  <a:pt x="7701820" y="2470976"/>
                  <a:pt x="7697057" y="2459069"/>
                  <a:pt x="7711916" y="2447163"/>
                </a:cubicBezTo>
                <a:cubicBezTo>
                  <a:pt x="7731059" y="2434883"/>
                  <a:pt x="7753986" y="2429913"/>
                  <a:pt x="7776496" y="2433161"/>
                </a:cubicBezTo>
                <a:cubicBezTo>
                  <a:pt x="7797165" y="2436781"/>
                  <a:pt x="7802023" y="2448687"/>
                  <a:pt x="7787450" y="2460022"/>
                </a:cubicBezTo>
                <a:cubicBezTo>
                  <a:pt x="7768033" y="2471801"/>
                  <a:pt x="7745228" y="2476731"/>
                  <a:pt x="7722680" y="2474024"/>
                </a:cubicBezTo>
                <a:close/>
                <a:moveTo>
                  <a:pt x="7962710" y="2488978"/>
                </a:moveTo>
                <a:cubicBezTo>
                  <a:pt x="7948803" y="2499551"/>
                  <a:pt x="7919847" y="2504790"/>
                  <a:pt x="7898797" y="2501741"/>
                </a:cubicBezTo>
                <a:cubicBezTo>
                  <a:pt x="7877747" y="2498693"/>
                  <a:pt x="7872032" y="2486978"/>
                  <a:pt x="7886510" y="2476310"/>
                </a:cubicBezTo>
                <a:cubicBezTo>
                  <a:pt x="7905691" y="2464594"/>
                  <a:pt x="7928397" y="2460040"/>
                  <a:pt x="7950613" y="2463451"/>
                </a:cubicBezTo>
                <a:cubicBezTo>
                  <a:pt x="7971473" y="2467547"/>
                  <a:pt x="7976997" y="2478786"/>
                  <a:pt x="7962710" y="2488978"/>
                </a:cubicBezTo>
                <a:close/>
                <a:moveTo>
                  <a:pt x="7598665" y="2566511"/>
                </a:moveTo>
                <a:cubicBezTo>
                  <a:pt x="7576852" y="2564225"/>
                  <a:pt x="7571518" y="2553462"/>
                  <a:pt x="7586377" y="2542127"/>
                </a:cubicBezTo>
                <a:cubicBezTo>
                  <a:pt x="7605975" y="2529603"/>
                  <a:pt x="7629266" y="2524158"/>
                  <a:pt x="7652385" y="2526697"/>
                </a:cubicBezTo>
                <a:cubicBezTo>
                  <a:pt x="7673912" y="2529554"/>
                  <a:pt x="7679246" y="2540794"/>
                  <a:pt x="7664767" y="2551557"/>
                </a:cubicBezTo>
                <a:cubicBezTo>
                  <a:pt x="7644865" y="2563399"/>
                  <a:pt x="7621725" y="2568634"/>
                  <a:pt x="7598664" y="2566512"/>
                </a:cubicBezTo>
                <a:close/>
                <a:moveTo>
                  <a:pt x="7847648" y="2378107"/>
                </a:moveTo>
                <a:cubicBezTo>
                  <a:pt x="7827265" y="2373916"/>
                  <a:pt x="7822883" y="2360867"/>
                  <a:pt x="7838123" y="2348865"/>
                </a:cubicBezTo>
                <a:cubicBezTo>
                  <a:pt x="7856796" y="2336329"/>
                  <a:pt x="7879626" y="2331579"/>
                  <a:pt x="7901750" y="2335625"/>
                </a:cubicBezTo>
                <a:cubicBezTo>
                  <a:pt x="7921848" y="2340388"/>
                  <a:pt x="7925848" y="2353056"/>
                  <a:pt x="7911275" y="2364867"/>
                </a:cubicBezTo>
                <a:cubicBezTo>
                  <a:pt x="7892412" y="2376948"/>
                  <a:pt x="7869763" y="2381661"/>
                  <a:pt x="7847648" y="2378107"/>
                </a:cubicBezTo>
                <a:close/>
                <a:moveTo>
                  <a:pt x="7845076" y="2572989"/>
                </a:moveTo>
                <a:cubicBezTo>
                  <a:pt x="7825239" y="2584113"/>
                  <a:pt x="7802461" y="2588869"/>
                  <a:pt x="7779830" y="2586609"/>
                </a:cubicBezTo>
                <a:cubicBezTo>
                  <a:pt x="7757922" y="2584323"/>
                  <a:pt x="7751921" y="2574227"/>
                  <a:pt x="7766209" y="2563559"/>
                </a:cubicBezTo>
                <a:cubicBezTo>
                  <a:pt x="7785979" y="2552165"/>
                  <a:pt x="7808875" y="2547392"/>
                  <a:pt x="7831550" y="2549938"/>
                </a:cubicBezTo>
                <a:cubicBezTo>
                  <a:pt x="7853172" y="2552795"/>
                  <a:pt x="7859364" y="2563368"/>
                  <a:pt x="7845076" y="2572989"/>
                </a:cubicBezTo>
                <a:close/>
                <a:moveTo>
                  <a:pt x="8654701" y="2099406"/>
                </a:moveTo>
                <a:cubicBezTo>
                  <a:pt x="8637651" y="2091785"/>
                  <a:pt x="8634889" y="2077212"/>
                  <a:pt x="8648700" y="2066639"/>
                </a:cubicBezTo>
                <a:cubicBezTo>
                  <a:pt x="8664761" y="2055403"/>
                  <a:pt x="8685584" y="2053553"/>
                  <a:pt x="8703374" y="2061782"/>
                </a:cubicBezTo>
                <a:cubicBezTo>
                  <a:pt x="8720042" y="2070068"/>
                  <a:pt x="8722424" y="2084642"/>
                  <a:pt x="8709564" y="2095024"/>
                </a:cubicBezTo>
                <a:cubicBezTo>
                  <a:pt x="8692978" y="2105441"/>
                  <a:pt x="8672341" y="2107078"/>
                  <a:pt x="8654320" y="2099405"/>
                </a:cubicBezTo>
                <a:close/>
                <a:moveTo>
                  <a:pt x="8640794" y="2324767"/>
                </a:moveTo>
                <a:cubicBezTo>
                  <a:pt x="8622266" y="2334773"/>
                  <a:pt x="8600462" y="2336802"/>
                  <a:pt x="8580406" y="2330387"/>
                </a:cubicBezTo>
                <a:cubicBezTo>
                  <a:pt x="8560594" y="2324386"/>
                  <a:pt x="8555831" y="2311337"/>
                  <a:pt x="8569452" y="2300859"/>
                </a:cubicBezTo>
                <a:cubicBezTo>
                  <a:pt x="8587707" y="2290371"/>
                  <a:pt x="8609565" y="2288154"/>
                  <a:pt x="8629555" y="2294763"/>
                </a:cubicBezTo>
                <a:cubicBezTo>
                  <a:pt x="8648700" y="2301907"/>
                  <a:pt x="8653272" y="2314861"/>
                  <a:pt x="8640413" y="2324767"/>
                </a:cubicBezTo>
                <a:close/>
                <a:moveTo>
                  <a:pt x="8507444" y="2031397"/>
                </a:moveTo>
                <a:cubicBezTo>
                  <a:pt x="8491061" y="2024158"/>
                  <a:pt x="8489061" y="2009489"/>
                  <a:pt x="8502777" y="1998345"/>
                </a:cubicBezTo>
                <a:cubicBezTo>
                  <a:pt x="8518291" y="1986935"/>
                  <a:pt x="8538670" y="1984546"/>
                  <a:pt x="8556403" y="1992059"/>
                </a:cubicBezTo>
                <a:cubicBezTo>
                  <a:pt x="8572310" y="1999964"/>
                  <a:pt x="8574310" y="2014728"/>
                  <a:pt x="8560879" y="2025206"/>
                </a:cubicBezTo>
                <a:cubicBezTo>
                  <a:pt x="8545112" y="2036482"/>
                  <a:pt x="8524606" y="2038721"/>
                  <a:pt x="8506777" y="2031111"/>
                </a:cubicBezTo>
                <a:close/>
                <a:moveTo>
                  <a:pt x="8623554" y="1744314"/>
                </a:moveTo>
                <a:cubicBezTo>
                  <a:pt x="8610981" y="1736789"/>
                  <a:pt x="8610505" y="1721739"/>
                  <a:pt x="8622983" y="1711452"/>
                </a:cubicBezTo>
                <a:cubicBezTo>
                  <a:pt x="8635800" y="1700818"/>
                  <a:pt x="8653874" y="1699261"/>
                  <a:pt x="8668322" y="1707547"/>
                </a:cubicBezTo>
                <a:cubicBezTo>
                  <a:pt x="8677265" y="1713089"/>
                  <a:pt x="8680022" y="1724832"/>
                  <a:pt x="8674479" y="1733775"/>
                </a:cubicBezTo>
                <a:cubicBezTo>
                  <a:pt x="8672930" y="1736275"/>
                  <a:pt x="8670822" y="1738382"/>
                  <a:pt x="8668322" y="1739932"/>
                </a:cubicBezTo>
                <a:cubicBezTo>
                  <a:pt x="8655390" y="1750282"/>
                  <a:pt x="8637559" y="1752002"/>
                  <a:pt x="8622887" y="1744313"/>
                </a:cubicBezTo>
                <a:close/>
                <a:moveTo>
                  <a:pt x="8366379" y="2356390"/>
                </a:moveTo>
                <a:cubicBezTo>
                  <a:pt x="8347854" y="2367448"/>
                  <a:pt x="8325752" y="2370865"/>
                  <a:pt x="8304753" y="2365915"/>
                </a:cubicBezTo>
                <a:cubicBezTo>
                  <a:pt x="8284369" y="2360581"/>
                  <a:pt x="8279416" y="2347627"/>
                  <a:pt x="8293513" y="2337340"/>
                </a:cubicBezTo>
                <a:cubicBezTo>
                  <a:pt x="8312145" y="2326046"/>
                  <a:pt x="8334603" y="2322912"/>
                  <a:pt x="8355616" y="2328672"/>
                </a:cubicBezTo>
                <a:cubicBezTo>
                  <a:pt x="8374952" y="2333340"/>
                  <a:pt x="8379905" y="2346293"/>
                  <a:pt x="8365903" y="2356390"/>
                </a:cubicBezTo>
                <a:close/>
                <a:moveTo>
                  <a:pt x="8631936" y="1930718"/>
                </a:moveTo>
                <a:cubicBezTo>
                  <a:pt x="8622316" y="1927310"/>
                  <a:pt x="8617281" y="1916749"/>
                  <a:pt x="8620689" y="1907129"/>
                </a:cubicBezTo>
                <a:cubicBezTo>
                  <a:pt x="8622160" y="1902975"/>
                  <a:pt x="8625068" y="1899484"/>
                  <a:pt x="8628888" y="1897285"/>
                </a:cubicBezTo>
                <a:cubicBezTo>
                  <a:pt x="8643459" y="1886220"/>
                  <a:pt x="8663080" y="1884480"/>
                  <a:pt x="8679370" y="1892808"/>
                </a:cubicBezTo>
                <a:cubicBezTo>
                  <a:pt x="8688994" y="1897061"/>
                  <a:pt x="8693347" y="1908310"/>
                  <a:pt x="8689094" y="1917933"/>
                </a:cubicBezTo>
                <a:cubicBezTo>
                  <a:pt x="8687566" y="1921391"/>
                  <a:pt x="8685043" y="1924316"/>
                  <a:pt x="8681847" y="1926336"/>
                </a:cubicBezTo>
                <a:cubicBezTo>
                  <a:pt x="8667104" y="1936868"/>
                  <a:pt x="8647799" y="1938547"/>
                  <a:pt x="8631460" y="1930718"/>
                </a:cubicBezTo>
                <a:close/>
                <a:moveTo>
                  <a:pt x="8383143" y="2130743"/>
                </a:moveTo>
                <a:cubicBezTo>
                  <a:pt x="8365712" y="2124266"/>
                  <a:pt x="8362855" y="2109692"/>
                  <a:pt x="8376857" y="2098072"/>
                </a:cubicBezTo>
                <a:cubicBezTo>
                  <a:pt x="8393579" y="2086507"/>
                  <a:pt x="8414838" y="2083672"/>
                  <a:pt x="8434006" y="2090452"/>
                </a:cubicBezTo>
                <a:cubicBezTo>
                  <a:pt x="8451342" y="2097500"/>
                  <a:pt x="8454295" y="2112550"/>
                  <a:pt x="8440388" y="2123123"/>
                </a:cubicBezTo>
                <a:cubicBezTo>
                  <a:pt x="8423448" y="2134720"/>
                  <a:pt x="8401947" y="2137417"/>
                  <a:pt x="8382667" y="2130362"/>
                </a:cubicBezTo>
                <a:close/>
                <a:moveTo>
                  <a:pt x="8359998" y="1963674"/>
                </a:moveTo>
                <a:cubicBezTo>
                  <a:pt x="8344567" y="1956816"/>
                  <a:pt x="8343043" y="1941957"/>
                  <a:pt x="8356759" y="1930337"/>
                </a:cubicBezTo>
                <a:cubicBezTo>
                  <a:pt x="8371822" y="1918894"/>
                  <a:pt x="8391792" y="1916217"/>
                  <a:pt x="8409337" y="1923288"/>
                </a:cubicBezTo>
                <a:cubicBezTo>
                  <a:pt x="8424481" y="1930813"/>
                  <a:pt x="8426101" y="1945577"/>
                  <a:pt x="8412575" y="1956626"/>
                </a:cubicBezTo>
                <a:cubicBezTo>
                  <a:pt x="8397202" y="1967794"/>
                  <a:pt x="8377180" y="1970310"/>
                  <a:pt x="8359521" y="1963293"/>
                </a:cubicBezTo>
                <a:close/>
                <a:moveTo>
                  <a:pt x="8491156" y="1855184"/>
                </a:moveTo>
                <a:cubicBezTo>
                  <a:pt x="8476679" y="1847469"/>
                  <a:pt x="8476012" y="1832515"/>
                  <a:pt x="8489156" y="1821466"/>
                </a:cubicBezTo>
                <a:cubicBezTo>
                  <a:pt x="8503087" y="1810379"/>
                  <a:pt x="8522104" y="1808163"/>
                  <a:pt x="8538210" y="1815751"/>
                </a:cubicBezTo>
                <a:cubicBezTo>
                  <a:pt x="8552021" y="1823466"/>
                  <a:pt x="8552783" y="1838516"/>
                  <a:pt x="8540115" y="1849374"/>
                </a:cubicBezTo>
                <a:cubicBezTo>
                  <a:pt x="8525813" y="1859944"/>
                  <a:pt x="8506936" y="1862018"/>
                  <a:pt x="8490680" y="1854804"/>
                </a:cubicBezTo>
                <a:close/>
                <a:moveTo>
                  <a:pt x="8480393" y="2271903"/>
                </a:moveTo>
                <a:cubicBezTo>
                  <a:pt x="8462324" y="2282587"/>
                  <a:pt x="8440648" y="2285344"/>
                  <a:pt x="8420481" y="2279523"/>
                </a:cubicBezTo>
                <a:cubicBezTo>
                  <a:pt x="8401431" y="2273427"/>
                  <a:pt x="8396859" y="2259807"/>
                  <a:pt x="8410956" y="2248662"/>
                </a:cubicBezTo>
                <a:cubicBezTo>
                  <a:pt x="8428901" y="2237334"/>
                  <a:pt x="8450933" y="2234511"/>
                  <a:pt x="8471154" y="2240947"/>
                </a:cubicBezTo>
                <a:cubicBezTo>
                  <a:pt x="8489442" y="2247233"/>
                  <a:pt x="8493538" y="2260949"/>
                  <a:pt x="8479917" y="2271522"/>
                </a:cubicBezTo>
                <a:close/>
                <a:moveTo>
                  <a:pt x="8537543" y="2190845"/>
                </a:moveTo>
                <a:cubicBezTo>
                  <a:pt x="8519255" y="2183987"/>
                  <a:pt x="8515636" y="2169605"/>
                  <a:pt x="8529638" y="2158460"/>
                </a:cubicBezTo>
                <a:cubicBezTo>
                  <a:pt x="8546674" y="2147556"/>
                  <a:pt x="8567858" y="2145331"/>
                  <a:pt x="8586788" y="2152460"/>
                </a:cubicBezTo>
                <a:cubicBezTo>
                  <a:pt x="8604599" y="2159984"/>
                  <a:pt x="8608219" y="2174272"/>
                  <a:pt x="8594788" y="2184845"/>
                </a:cubicBezTo>
                <a:cubicBezTo>
                  <a:pt x="8577284" y="2195354"/>
                  <a:pt x="8555977" y="2197418"/>
                  <a:pt x="8536781" y="2190465"/>
                </a:cubicBezTo>
                <a:close/>
                <a:moveTo>
                  <a:pt x="6821139" y="2775013"/>
                </a:moveTo>
                <a:lnTo>
                  <a:pt x="6858381" y="2775871"/>
                </a:lnTo>
                <a:lnTo>
                  <a:pt x="6841236" y="2775871"/>
                </a:lnTo>
                <a:cubicBezTo>
                  <a:pt x="6834525" y="2776142"/>
                  <a:pt x="6827803" y="2775855"/>
                  <a:pt x="6821139" y="2775013"/>
                </a:cubicBezTo>
                <a:close/>
                <a:moveTo>
                  <a:pt x="6802755" y="2784538"/>
                </a:moveTo>
                <a:cubicBezTo>
                  <a:pt x="6783705" y="2784538"/>
                  <a:pt x="6762560" y="2784538"/>
                  <a:pt x="6755130" y="2784538"/>
                </a:cubicBezTo>
                <a:cubicBezTo>
                  <a:pt x="6747701" y="2784538"/>
                  <a:pt x="6757416" y="2782919"/>
                  <a:pt x="6776466" y="2782539"/>
                </a:cubicBezTo>
                <a:cubicBezTo>
                  <a:pt x="6795516" y="2782157"/>
                  <a:pt x="6816566" y="2782539"/>
                  <a:pt x="6824091" y="2782539"/>
                </a:cubicBezTo>
                <a:cubicBezTo>
                  <a:pt x="6831616" y="2782539"/>
                  <a:pt x="6821520" y="2784158"/>
                  <a:pt x="6802755" y="2785015"/>
                </a:cubicBezTo>
                <a:close/>
                <a:moveTo>
                  <a:pt x="6886289" y="2775585"/>
                </a:moveTo>
                <a:lnTo>
                  <a:pt x="6886289" y="2775585"/>
                </a:lnTo>
                <a:close/>
                <a:moveTo>
                  <a:pt x="6922770" y="2776252"/>
                </a:moveTo>
                <a:cubicBezTo>
                  <a:pt x="6915722" y="2776252"/>
                  <a:pt x="6924961" y="2776252"/>
                  <a:pt x="6943439" y="2776252"/>
                </a:cubicBezTo>
                <a:cubicBezTo>
                  <a:pt x="6958870" y="2776252"/>
                  <a:pt x="6976015" y="2776252"/>
                  <a:pt x="6985254" y="2776252"/>
                </a:cubicBezTo>
                <a:lnTo>
                  <a:pt x="6969062" y="2776252"/>
                </a:lnTo>
                <a:cubicBezTo>
                  <a:pt x="6950298" y="2776728"/>
                  <a:pt x="6929247" y="2776919"/>
                  <a:pt x="6922770" y="2776728"/>
                </a:cubicBezTo>
                <a:close/>
                <a:moveTo>
                  <a:pt x="6866382" y="2775490"/>
                </a:moveTo>
                <a:lnTo>
                  <a:pt x="6866382" y="2775490"/>
                </a:lnTo>
                <a:close/>
                <a:moveTo>
                  <a:pt x="6782372" y="2775490"/>
                </a:moveTo>
                <a:lnTo>
                  <a:pt x="6737700" y="2774442"/>
                </a:lnTo>
                <a:cubicBezTo>
                  <a:pt x="6719793" y="2773394"/>
                  <a:pt x="6711125" y="2773204"/>
                  <a:pt x="6717983" y="2773299"/>
                </a:cubicBezTo>
                <a:lnTo>
                  <a:pt x="6762655" y="2774347"/>
                </a:lnTo>
                <a:cubicBezTo>
                  <a:pt x="6780752" y="2775776"/>
                  <a:pt x="6789420" y="2775966"/>
                  <a:pt x="6782372" y="2775871"/>
                </a:cubicBezTo>
                <a:close/>
                <a:moveTo>
                  <a:pt x="6450521" y="2764536"/>
                </a:moveTo>
                <a:lnTo>
                  <a:pt x="6469571" y="2764536"/>
                </a:lnTo>
                <a:cubicBezTo>
                  <a:pt x="6487478" y="2765488"/>
                  <a:pt x="6507671" y="2765870"/>
                  <a:pt x="6514624" y="2766537"/>
                </a:cubicBezTo>
                <a:lnTo>
                  <a:pt x="6495574" y="2766537"/>
                </a:lnTo>
                <a:cubicBezTo>
                  <a:pt x="6477953" y="2765870"/>
                  <a:pt x="6457950" y="2765012"/>
                  <a:pt x="6450521" y="2764536"/>
                </a:cubicBezTo>
                <a:close/>
                <a:moveTo>
                  <a:pt x="6515100" y="2767013"/>
                </a:moveTo>
                <a:lnTo>
                  <a:pt x="6515100" y="2767013"/>
                </a:lnTo>
                <a:close/>
                <a:moveTo>
                  <a:pt x="6701409" y="2778538"/>
                </a:moveTo>
                <a:cubicBezTo>
                  <a:pt x="6682359" y="2778538"/>
                  <a:pt x="6661595" y="2778538"/>
                  <a:pt x="6654356" y="2777966"/>
                </a:cubicBezTo>
                <a:cubicBezTo>
                  <a:pt x="6647117" y="2777395"/>
                  <a:pt x="6656642" y="2776919"/>
                  <a:pt x="6675501" y="2777205"/>
                </a:cubicBezTo>
                <a:cubicBezTo>
                  <a:pt x="6694361" y="2777490"/>
                  <a:pt x="6715411" y="2777681"/>
                  <a:pt x="6722459" y="2777776"/>
                </a:cubicBezTo>
                <a:cubicBezTo>
                  <a:pt x="6729508" y="2777871"/>
                  <a:pt x="6720269" y="2778633"/>
                  <a:pt x="6701409" y="2778348"/>
                </a:cubicBezTo>
                <a:close/>
                <a:moveTo>
                  <a:pt x="6633305" y="2774442"/>
                </a:moveTo>
                <a:cubicBezTo>
                  <a:pt x="6626227" y="2774266"/>
                  <a:pt x="6619166" y="2773662"/>
                  <a:pt x="6612160" y="2772632"/>
                </a:cubicBezTo>
                <a:lnTo>
                  <a:pt x="6598920" y="2772632"/>
                </a:lnTo>
                <a:cubicBezTo>
                  <a:pt x="6580537" y="2772632"/>
                  <a:pt x="6560154" y="2771871"/>
                  <a:pt x="6553010" y="2771204"/>
                </a:cubicBezTo>
                <a:cubicBezTo>
                  <a:pt x="6545866" y="2770537"/>
                  <a:pt x="6555200" y="2770728"/>
                  <a:pt x="6573583" y="2771204"/>
                </a:cubicBezTo>
                <a:lnTo>
                  <a:pt x="6619209" y="2772061"/>
                </a:lnTo>
                <a:cubicBezTo>
                  <a:pt x="6623780" y="2772537"/>
                  <a:pt x="6621495" y="2772537"/>
                  <a:pt x="6614446" y="2772632"/>
                </a:cubicBezTo>
                <a:cubicBezTo>
                  <a:pt x="6621495" y="2772632"/>
                  <a:pt x="6640735" y="2773394"/>
                  <a:pt x="6657880" y="2774442"/>
                </a:cubicBezTo>
                <a:cubicBezTo>
                  <a:pt x="6675025" y="2775490"/>
                  <a:pt x="6683788" y="2775871"/>
                  <a:pt x="6676930" y="2775776"/>
                </a:cubicBezTo>
                <a:cubicBezTo>
                  <a:pt x="6670072" y="2775680"/>
                  <a:pt x="6650355" y="2774823"/>
                  <a:pt x="6633305" y="2774061"/>
                </a:cubicBezTo>
                <a:close/>
                <a:moveTo>
                  <a:pt x="7100697" y="2804065"/>
                </a:moveTo>
                <a:cubicBezTo>
                  <a:pt x="7084456" y="2805583"/>
                  <a:pt x="7068144" y="2806219"/>
                  <a:pt x="7051834" y="2805970"/>
                </a:cubicBezTo>
                <a:cubicBezTo>
                  <a:pt x="7044500" y="2805398"/>
                  <a:pt x="7054501" y="2803779"/>
                  <a:pt x="7074313" y="2802160"/>
                </a:cubicBezTo>
                <a:cubicBezTo>
                  <a:pt x="7094125" y="2800541"/>
                  <a:pt x="7116128" y="2800064"/>
                  <a:pt x="7123176" y="2800255"/>
                </a:cubicBezTo>
                <a:cubicBezTo>
                  <a:pt x="7130225" y="2800446"/>
                  <a:pt x="7120700" y="2802636"/>
                  <a:pt x="7100697" y="2804065"/>
                </a:cubicBezTo>
                <a:close/>
                <a:moveTo>
                  <a:pt x="6985064" y="2776728"/>
                </a:moveTo>
                <a:cubicBezTo>
                  <a:pt x="6991731" y="2776728"/>
                  <a:pt x="6993827" y="2776728"/>
                  <a:pt x="6989541" y="2776728"/>
                </a:cubicBezTo>
                <a:close/>
                <a:moveTo>
                  <a:pt x="7389209" y="2780253"/>
                </a:moveTo>
                <a:cubicBezTo>
                  <a:pt x="7396448" y="2780253"/>
                  <a:pt x="7386161" y="2781491"/>
                  <a:pt x="7366730" y="2782919"/>
                </a:cubicBezTo>
                <a:cubicBezTo>
                  <a:pt x="7347300" y="2784348"/>
                  <a:pt x="7325487" y="2785396"/>
                  <a:pt x="7318439" y="2785301"/>
                </a:cubicBezTo>
                <a:cubicBezTo>
                  <a:pt x="7311390" y="2785205"/>
                  <a:pt x="7321487" y="2784158"/>
                  <a:pt x="7341013" y="2782634"/>
                </a:cubicBezTo>
                <a:cubicBezTo>
                  <a:pt x="7360540" y="2781110"/>
                  <a:pt x="7382352" y="2780157"/>
                  <a:pt x="7389400" y="2780253"/>
                </a:cubicBezTo>
                <a:close/>
                <a:moveTo>
                  <a:pt x="7463505" y="2785205"/>
                </a:moveTo>
                <a:cubicBezTo>
                  <a:pt x="7443311" y="2786825"/>
                  <a:pt x="7421499" y="2788349"/>
                  <a:pt x="7414260" y="2788349"/>
                </a:cubicBezTo>
                <a:cubicBezTo>
                  <a:pt x="7407021" y="2788349"/>
                  <a:pt x="7417213" y="2786063"/>
                  <a:pt x="7437216" y="2784444"/>
                </a:cubicBezTo>
                <a:cubicBezTo>
                  <a:pt x="7457218" y="2782824"/>
                  <a:pt x="7479221" y="2781205"/>
                  <a:pt x="7486460" y="2781300"/>
                </a:cubicBezTo>
                <a:cubicBezTo>
                  <a:pt x="7493699" y="2781396"/>
                  <a:pt x="7483507" y="2783015"/>
                  <a:pt x="7463695" y="2785205"/>
                </a:cubicBezTo>
                <a:close/>
                <a:moveTo>
                  <a:pt x="7318820" y="2812161"/>
                </a:moveTo>
                <a:cubicBezTo>
                  <a:pt x="7326249" y="2812161"/>
                  <a:pt x="7315581" y="2814542"/>
                  <a:pt x="7294817" y="2816924"/>
                </a:cubicBezTo>
                <a:cubicBezTo>
                  <a:pt x="7277946" y="2819083"/>
                  <a:pt x="7260961" y="2820228"/>
                  <a:pt x="7243953" y="2820353"/>
                </a:cubicBezTo>
                <a:cubicBezTo>
                  <a:pt x="7241286" y="2820353"/>
                  <a:pt x="7241000" y="2819781"/>
                  <a:pt x="7242525" y="2819210"/>
                </a:cubicBezTo>
                <a:cubicBezTo>
                  <a:pt x="7238810" y="2819210"/>
                  <a:pt x="7235000" y="2819781"/>
                  <a:pt x="7231475" y="2819781"/>
                </a:cubicBezTo>
                <a:cubicBezTo>
                  <a:pt x="7214045" y="2819781"/>
                  <a:pt x="7205568" y="2815590"/>
                  <a:pt x="7207949" y="2809685"/>
                </a:cubicBezTo>
                <a:lnTo>
                  <a:pt x="7198424" y="2810828"/>
                </a:lnTo>
                <a:cubicBezTo>
                  <a:pt x="7181774" y="2812446"/>
                  <a:pt x="7165050" y="2813177"/>
                  <a:pt x="7148322" y="2813018"/>
                </a:cubicBezTo>
                <a:cubicBezTo>
                  <a:pt x="7140798" y="2812447"/>
                  <a:pt x="7151466" y="2810732"/>
                  <a:pt x="7171563" y="2809018"/>
                </a:cubicBezTo>
                <a:cubicBezTo>
                  <a:pt x="7185184" y="2807875"/>
                  <a:pt x="7199662" y="2807018"/>
                  <a:pt x="7209663" y="2806637"/>
                </a:cubicBezTo>
                <a:cubicBezTo>
                  <a:pt x="7211228" y="2804972"/>
                  <a:pt x="7212987" y="2803501"/>
                  <a:pt x="7214902" y="2802255"/>
                </a:cubicBezTo>
                <a:cubicBezTo>
                  <a:pt x="7236500" y="2790818"/>
                  <a:pt x="7260567" y="2784834"/>
                  <a:pt x="7285006" y="2784824"/>
                </a:cubicBezTo>
                <a:cubicBezTo>
                  <a:pt x="7308724" y="2784824"/>
                  <a:pt x="7315962" y="2793302"/>
                  <a:pt x="7301103" y="2802445"/>
                </a:cubicBezTo>
                <a:cubicBezTo>
                  <a:pt x="7290456" y="2808656"/>
                  <a:pt x="7278827" y="2813004"/>
                  <a:pt x="7266718" y="2815304"/>
                </a:cubicBezTo>
                <a:lnTo>
                  <a:pt x="7267385" y="2815305"/>
                </a:lnTo>
                <a:cubicBezTo>
                  <a:pt x="7284446" y="2813174"/>
                  <a:pt x="7301626" y="2812124"/>
                  <a:pt x="7318820" y="2812161"/>
                </a:cubicBezTo>
                <a:close/>
                <a:moveTo>
                  <a:pt x="7352634" y="2739866"/>
                </a:moveTo>
                <a:cubicBezTo>
                  <a:pt x="7329488" y="2739866"/>
                  <a:pt x="7322725" y="2730341"/>
                  <a:pt x="7337584" y="2719959"/>
                </a:cubicBezTo>
                <a:cubicBezTo>
                  <a:pt x="7358794" y="2708210"/>
                  <a:pt x="7382787" y="2702417"/>
                  <a:pt x="7407021" y="2703195"/>
                </a:cubicBezTo>
                <a:cubicBezTo>
                  <a:pt x="7430167" y="2704147"/>
                  <a:pt x="7437025" y="2713482"/>
                  <a:pt x="7422071" y="2723197"/>
                </a:cubicBezTo>
                <a:cubicBezTo>
                  <a:pt x="7400833" y="2734830"/>
                  <a:pt x="7376829" y="2740461"/>
                  <a:pt x="7352634" y="2739485"/>
                </a:cubicBezTo>
                <a:close/>
                <a:moveTo>
                  <a:pt x="7475220" y="2655380"/>
                </a:moveTo>
                <a:cubicBezTo>
                  <a:pt x="7452932" y="2654332"/>
                  <a:pt x="7446645" y="2644235"/>
                  <a:pt x="7461790" y="2633377"/>
                </a:cubicBezTo>
                <a:cubicBezTo>
                  <a:pt x="7482091" y="2621401"/>
                  <a:pt x="7505508" y="2615762"/>
                  <a:pt x="7529036" y="2617184"/>
                </a:cubicBezTo>
                <a:cubicBezTo>
                  <a:pt x="7551516" y="2619280"/>
                  <a:pt x="7557611" y="2629376"/>
                  <a:pt x="7542752" y="2639568"/>
                </a:cubicBezTo>
                <a:cubicBezTo>
                  <a:pt x="7522187" y="2651082"/>
                  <a:pt x="7498745" y="2656438"/>
                  <a:pt x="7475220" y="2654999"/>
                </a:cubicBezTo>
                <a:close/>
                <a:moveTo>
                  <a:pt x="7220712" y="2782824"/>
                </a:moveTo>
                <a:cubicBezTo>
                  <a:pt x="7213474" y="2782824"/>
                  <a:pt x="7223570" y="2781681"/>
                  <a:pt x="7243286" y="2780633"/>
                </a:cubicBezTo>
                <a:cubicBezTo>
                  <a:pt x="7263003" y="2779586"/>
                  <a:pt x="7284530" y="2778728"/>
                  <a:pt x="7291769" y="2778728"/>
                </a:cubicBezTo>
                <a:cubicBezTo>
                  <a:pt x="7299008" y="2778728"/>
                  <a:pt x="7288911" y="2779871"/>
                  <a:pt x="7269385" y="2781491"/>
                </a:cubicBezTo>
                <a:cubicBezTo>
                  <a:pt x="7249858" y="2783110"/>
                  <a:pt x="7228142" y="2783586"/>
                  <a:pt x="7220712" y="2782824"/>
                </a:cubicBezTo>
                <a:close/>
                <a:moveTo>
                  <a:pt x="3693033" y="2489549"/>
                </a:moveTo>
                <a:cubicBezTo>
                  <a:pt x="3677582" y="2488278"/>
                  <a:pt x="3662351" y="2485078"/>
                  <a:pt x="3647694" y="2480024"/>
                </a:cubicBezTo>
                <a:cubicBezTo>
                  <a:pt x="3641312" y="2476595"/>
                  <a:pt x="3650456" y="2475643"/>
                  <a:pt x="3668840" y="2478119"/>
                </a:cubicBezTo>
                <a:cubicBezTo>
                  <a:pt x="3684085" y="2479520"/>
                  <a:pt x="3699112" y="2482717"/>
                  <a:pt x="3713607" y="2487644"/>
                </a:cubicBezTo>
                <a:cubicBezTo>
                  <a:pt x="3720179" y="2490216"/>
                  <a:pt x="3710845" y="2491645"/>
                  <a:pt x="3693033" y="2489549"/>
                </a:cubicBezTo>
                <a:close/>
                <a:moveTo>
                  <a:pt x="7122795" y="2780824"/>
                </a:moveTo>
                <a:cubicBezTo>
                  <a:pt x="7115747" y="2780824"/>
                  <a:pt x="7125272" y="2779776"/>
                  <a:pt x="7144703" y="2779395"/>
                </a:cubicBezTo>
                <a:cubicBezTo>
                  <a:pt x="7164133" y="2779014"/>
                  <a:pt x="7184899" y="2777681"/>
                  <a:pt x="7192328" y="2777681"/>
                </a:cubicBezTo>
                <a:cubicBezTo>
                  <a:pt x="7199757" y="2777681"/>
                  <a:pt x="7189661" y="2778824"/>
                  <a:pt x="7170611" y="2779681"/>
                </a:cubicBezTo>
                <a:cubicBezTo>
                  <a:pt x="7151561" y="2780538"/>
                  <a:pt x="7129844" y="2780919"/>
                  <a:pt x="7122795" y="2780824"/>
                </a:cubicBezTo>
                <a:close/>
                <a:moveTo>
                  <a:pt x="9584627" y="981742"/>
                </a:moveTo>
                <a:cubicBezTo>
                  <a:pt x="9580855" y="975588"/>
                  <a:pt x="9582622" y="967553"/>
                  <a:pt x="9588627" y="963549"/>
                </a:cubicBezTo>
                <a:cubicBezTo>
                  <a:pt x="9593881" y="959508"/>
                  <a:pt x="9601416" y="960491"/>
                  <a:pt x="9605457" y="965744"/>
                </a:cubicBezTo>
                <a:cubicBezTo>
                  <a:pt x="9605599" y="965929"/>
                  <a:pt x="9605736" y="966118"/>
                  <a:pt x="9605867" y="966311"/>
                </a:cubicBezTo>
                <a:cubicBezTo>
                  <a:pt x="9609354" y="972460"/>
                  <a:pt x="9607674" y="980245"/>
                  <a:pt x="9601962" y="984409"/>
                </a:cubicBezTo>
                <a:cubicBezTo>
                  <a:pt x="9596528" y="988473"/>
                  <a:pt x="9588828" y="987362"/>
                  <a:pt x="9584763" y="981928"/>
                </a:cubicBezTo>
                <a:cubicBezTo>
                  <a:pt x="9584717" y="981866"/>
                  <a:pt x="9584672" y="981804"/>
                  <a:pt x="9584627" y="981742"/>
                </a:cubicBezTo>
                <a:close/>
                <a:moveTo>
                  <a:pt x="9405556" y="1315117"/>
                </a:moveTo>
                <a:cubicBezTo>
                  <a:pt x="9399729" y="1308194"/>
                  <a:pt x="9400618" y="1297859"/>
                  <a:pt x="9407540" y="1292033"/>
                </a:cubicBezTo>
                <a:cubicBezTo>
                  <a:pt x="9407883" y="1291744"/>
                  <a:pt x="9408239" y="1291469"/>
                  <a:pt x="9408604" y="1291209"/>
                </a:cubicBezTo>
                <a:cubicBezTo>
                  <a:pt x="9416267" y="1285230"/>
                  <a:pt x="9427301" y="1286456"/>
                  <a:pt x="9433464" y="1293971"/>
                </a:cubicBezTo>
                <a:cubicBezTo>
                  <a:pt x="9439253" y="1301198"/>
                  <a:pt x="9438086" y="1311748"/>
                  <a:pt x="9430860" y="1317535"/>
                </a:cubicBezTo>
                <a:cubicBezTo>
                  <a:pt x="9430714" y="1317652"/>
                  <a:pt x="9430566" y="1317767"/>
                  <a:pt x="9430416" y="1317879"/>
                </a:cubicBezTo>
                <a:cubicBezTo>
                  <a:pt x="9422730" y="1323274"/>
                  <a:pt x="9412259" y="1322263"/>
                  <a:pt x="9405746" y="1315498"/>
                </a:cubicBezTo>
                <a:close/>
                <a:moveTo>
                  <a:pt x="9526143" y="1818513"/>
                </a:moveTo>
                <a:cubicBezTo>
                  <a:pt x="9536335" y="1828038"/>
                  <a:pt x="9537002" y="1842135"/>
                  <a:pt x="9527477" y="1849089"/>
                </a:cubicBezTo>
                <a:cubicBezTo>
                  <a:pt x="9515468" y="1855712"/>
                  <a:pt x="9500539" y="1853701"/>
                  <a:pt x="9490710" y="1844136"/>
                </a:cubicBezTo>
                <a:cubicBezTo>
                  <a:pt x="9480042" y="1834610"/>
                  <a:pt x="9479375" y="1820609"/>
                  <a:pt x="9489472" y="1813560"/>
                </a:cubicBezTo>
                <a:cubicBezTo>
                  <a:pt x="9501413" y="1806416"/>
                  <a:pt x="9516731" y="1808644"/>
                  <a:pt x="9526143" y="1818894"/>
                </a:cubicBezTo>
                <a:close/>
                <a:moveTo>
                  <a:pt x="9414605" y="1507903"/>
                </a:moveTo>
                <a:cubicBezTo>
                  <a:pt x="9421732" y="1514985"/>
                  <a:pt x="9421768" y="1526504"/>
                  <a:pt x="9414686" y="1533631"/>
                </a:cubicBezTo>
                <a:cubicBezTo>
                  <a:pt x="9414039" y="1534283"/>
                  <a:pt x="9413343" y="1534884"/>
                  <a:pt x="9412605" y="1535430"/>
                </a:cubicBezTo>
                <a:cubicBezTo>
                  <a:pt x="9403103" y="1542078"/>
                  <a:pt x="9390161" y="1540739"/>
                  <a:pt x="9382221" y="1532287"/>
                </a:cubicBezTo>
                <a:cubicBezTo>
                  <a:pt x="9375041" y="1525486"/>
                  <a:pt x="9374734" y="1514152"/>
                  <a:pt x="9381536" y="1506972"/>
                </a:cubicBezTo>
                <a:cubicBezTo>
                  <a:pt x="9382271" y="1506196"/>
                  <a:pt x="9383073" y="1505488"/>
                  <a:pt x="9383935" y="1504855"/>
                </a:cubicBezTo>
                <a:cubicBezTo>
                  <a:pt x="9393563" y="1498110"/>
                  <a:pt x="9406705" y="1499579"/>
                  <a:pt x="9414605" y="1508284"/>
                </a:cubicBezTo>
                <a:close/>
                <a:moveTo>
                  <a:pt x="9486996" y="2255044"/>
                </a:moveTo>
                <a:cubicBezTo>
                  <a:pt x="9476613" y="2261616"/>
                  <a:pt x="9455658" y="2259140"/>
                  <a:pt x="9440132" y="2250091"/>
                </a:cubicBezTo>
                <a:cubicBezTo>
                  <a:pt x="9424606" y="2241042"/>
                  <a:pt x="9421082" y="2227231"/>
                  <a:pt x="9431465" y="2219992"/>
                </a:cubicBezTo>
                <a:cubicBezTo>
                  <a:pt x="9441847" y="2212753"/>
                  <a:pt x="9463088" y="2214753"/>
                  <a:pt x="9478232" y="2225040"/>
                </a:cubicBezTo>
                <a:cubicBezTo>
                  <a:pt x="9493377" y="2235327"/>
                  <a:pt x="9497282" y="2248853"/>
                  <a:pt x="9486996" y="2255425"/>
                </a:cubicBezTo>
                <a:close/>
                <a:moveTo>
                  <a:pt x="9443847" y="1085945"/>
                </a:moveTo>
                <a:cubicBezTo>
                  <a:pt x="9439357" y="1079257"/>
                  <a:pt x="9441101" y="1070200"/>
                  <a:pt x="9447752" y="1065657"/>
                </a:cubicBezTo>
                <a:cubicBezTo>
                  <a:pt x="9453781" y="1060566"/>
                  <a:pt x="9462795" y="1061325"/>
                  <a:pt x="9467886" y="1067354"/>
                </a:cubicBezTo>
                <a:cubicBezTo>
                  <a:pt x="9467971" y="1067454"/>
                  <a:pt x="9468054" y="1067555"/>
                  <a:pt x="9468136" y="1067657"/>
                </a:cubicBezTo>
                <a:cubicBezTo>
                  <a:pt x="9472711" y="1074722"/>
                  <a:pt x="9470692" y="1084158"/>
                  <a:pt x="9463628" y="1088733"/>
                </a:cubicBezTo>
                <a:cubicBezTo>
                  <a:pt x="9457260" y="1092857"/>
                  <a:pt x="9448828" y="1091668"/>
                  <a:pt x="9443847" y="1085945"/>
                </a:cubicBezTo>
                <a:close/>
                <a:moveTo>
                  <a:pt x="9410700" y="1708880"/>
                </a:moveTo>
                <a:cubicBezTo>
                  <a:pt x="9419328" y="1716030"/>
                  <a:pt x="9420525" y="1728820"/>
                  <a:pt x="9413375" y="1737447"/>
                </a:cubicBezTo>
                <a:cubicBezTo>
                  <a:pt x="9412569" y="1738421"/>
                  <a:pt x="9411673" y="1739316"/>
                  <a:pt x="9410700" y="1740122"/>
                </a:cubicBezTo>
                <a:cubicBezTo>
                  <a:pt x="9398940" y="1747225"/>
                  <a:pt x="9383897" y="1745670"/>
                  <a:pt x="9373838" y="1736313"/>
                </a:cubicBezTo>
                <a:cubicBezTo>
                  <a:pt x="9365316" y="1730143"/>
                  <a:pt x="9363409" y="1718233"/>
                  <a:pt x="9369579" y="1709711"/>
                </a:cubicBezTo>
                <a:cubicBezTo>
                  <a:pt x="9370764" y="1708074"/>
                  <a:pt x="9372202" y="1706636"/>
                  <a:pt x="9373838" y="1705452"/>
                </a:cubicBezTo>
                <a:cubicBezTo>
                  <a:pt x="9385365" y="1697897"/>
                  <a:pt x="9400584" y="1699320"/>
                  <a:pt x="9410510" y="1708880"/>
                </a:cubicBezTo>
                <a:close/>
                <a:moveTo>
                  <a:pt x="9294781" y="1599914"/>
                </a:moveTo>
                <a:cubicBezTo>
                  <a:pt x="9303000" y="1606482"/>
                  <a:pt x="9304340" y="1618469"/>
                  <a:pt x="9297773" y="1626688"/>
                </a:cubicBezTo>
                <a:cubicBezTo>
                  <a:pt x="9296641" y="1628105"/>
                  <a:pt x="9295312" y="1629353"/>
                  <a:pt x="9293828" y="1630394"/>
                </a:cubicBezTo>
                <a:cubicBezTo>
                  <a:pt x="9282855" y="1637938"/>
                  <a:pt x="9268171" y="1637116"/>
                  <a:pt x="9258109" y="1628394"/>
                </a:cubicBezTo>
                <a:cubicBezTo>
                  <a:pt x="9249704" y="1621554"/>
                  <a:pt x="9248436" y="1609195"/>
                  <a:pt x="9255276" y="1600790"/>
                </a:cubicBezTo>
                <a:cubicBezTo>
                  <a:pt x="9256300" y="1599532"/>
                  <a:pt x="9257475" y="1598406"/>
                  <a:pt x="9258776" y="1597438"/>
                </a:cubicBezTo>
                <a:cubicBezTo>
                  <a:pt x="9269807" y="1589725"/>
                  <a:pt x="9284725" y="1590757"/>
                  <a:pt x="9294590" y="1599914"/>
                </a:cubicBezTo>
                <a:close/>
                <a:moveTo>
                  <a:pt x="9301830" y="2166366"/>
                </a:moveTo>
                <a:cubicBezTo>
                  <a:pt x="9285922" y="2156841"/>
                  <a:pt x="9282780" y="2142458"/>
                  <a:pt x="9294209" y="2133981"/>
                </a:cubicBezTo>
                <a:cubicBezTo>
                  <a:pt x="9310100" y="2126019"/>
                  <a:pt x="9329058" y="2127295"/>
                  <a:pt x="9343739" y="2137315"/>
                </a:cubicBezTo>
                <a:cubicBezTo>
                  <a:pt x="9359170" y="2147411"/>
                  <a:pt x="9362789" y="2162366"/>
                  <a:pt x="9351359" y="2169700"/>
                </a:cubicBezTo>
                <a:cubicBezTo>
                  <a:pt x="9339930" y="2177034"/>
                  <a:pt x="9317736" y="2175891"/>
                  <a:pt x="9301639" y="2166366"/>
                </a:cubicBezTo>
                <a:close/>
                <a:moveTo>
                  <a:pt x="9306115" y="1392365"/>
                </a:moveTo>
                <a:cubicBezTo>
                  <a:pt x="9312736" y="1399640"/>
                  <a:pt x="9312204" y="1410906"/>
                  <a:pt x="9304929" y="1417526"/>
                </a:cubicBezTo>
                <a:cubicBezTo>
                  <a:pt x="9304371" y="1418034"/>
                  <a:pt x="9303781" y="1418506"/>
                  <a:pt x="9303163" y="1418939"/>
                </a:cubicBezTo>
                <a:cubicBezTo>
                  <a:pt x="9294225" y="1425616"/>
                  <a:pt x="9281789" y="1424934"/>
                  <a:pt x="9273635" y="1417320"/>
                </a:cubicBezTo>
                <a:cubicBezTo>
                  <a:pt x="9266738" y="1410380"/>
                  <a:pt x="9266773" y="1399162"/>
                  <a:pt x="9273713" y="1392265"/>
                </a:cubicBezTo>
                <a:cubicBezTo>
                  <a:pt x="9274453" y="1391530"/>
                  <a:pt x="9275255" y="1390862"/>
                  <a:pt x="9276112" y="1390269"/>
                </a:cubicBezTo>
                <a:cubicBezTo>
                  <a:pt x="9285026" y="1382931"/>
                  <a:pt x="9298124" y="1383851"/>
                  <a:pt x="9305925" y="1392364"/>
                </a:cubicBezTo>
                <a:close/>
                <a:moveTo>
                  <a:pt x="9297638" y="1794034"/>
                </a:moveTo>
                <a:cubicBezTo>
                  <a:pt x="9306965" y="1800148"/>
                  <a:pt x="9309569" y="1812666"/>
                  <a:pt x="9303454" y="1821992"/>
                </a:cubicBezTo>
                <a:cubicBezTo>
                  <a:pt x="9302282" y="1823780"/>
                  <a:pt x="9300834" y="1825371"/>
                  <a:pt x="9299162" y="1826704"/>
                </a:cubicBezTo>
                <a:cubicBezTo>
                  <a:pt x="9286200" y="1834512"/>
                  <a:pt x="9269729" y="1833330"/>
                  <a:pt x="9258014" y="1823752"/>
                </a:cubicBezTo>
                <a:cubicBezTo>
                  <a:pt x="9248891" y="1818510"/>
                  <a:pt x="9245745" y="1806866"/>
                  <a:pt x="9250986" y="1797744"/>
                </a:cubicBezTo>
                <a:cubicBezTo>
                  <a:pt x="9252400" y="1795283"/>
                  <a:pt x="9254345" y="1793170"/>
                  <a:pt x="9256681" y="1791557"/>
                </a:cubicBezTo>
                <a:cubicBezTo>
                  <a:pt x="9269262" y="1783056"/>
                  <a:pt x="9285987" y="1784072"/>
                  <a:pt x="9297448" y="1794034"/>
                </a:cubicBezTo>
                <a:close/>
                <a:moveTo>
                  <a:pt x="9303829" y="1192911"/>
                </a:moveTo>
                <a:cubicBezTo>
                  <a:pt x="9298425" y="1185985"/>
                  <a:pt x="9299658" y="1175989"/>
                  <a:pt x="9306584" y="1170585"/>
                </a:cubicBezTo>
                <a:cubicBezTo>
                  <a:pt x="9306865" y="1170366"/>
                  <a:pt x="9307154" y="1170156"/>
                  <a:pt x="9307449" y="1169956"/>
                </a:cubicBezTo>
                <a:cubicBezTo>
                  <a:pt x="9314694" y="1163864"/>
                  <a:pt x="9325476" y="1164668"/>
                  <a:pt x="9331738" y="1171766"/>
                </a:cubicBezTo>
                <a:cubicBezTo>
                  <a:pt x="9337094" y="1178861"/>
                  <a:pt x="9335685" y="1188955"/>
                  <a:pt x="9328590" y="1194312"/>
                </a:cubicBezTo>
                <a:cubicBezTo>
                  <a:pt x="9328403" y="1194452"/>
                  <a:pt x="9328215" y="1194589"/>
                  <a:pt x="9328023" y="1194721"/>
                </a:cubicBezTo>
                <a:cubicBezTo>
                  <a:pt x="9320761" y="1200649"/>
                  <a:pt x="9310128" y="1199854"/>
                  <a:pt x="9303829" y="1192911"/>
                </a:cubicBezTo>
                <a:close/>
                <a:moveTo>
                  <a:pt x="9633489" y="1345311"/>
                </a:moveTo>
                <a:cubicBezTo>
                  <a:pt x="9628375" y="1339097"/>
                  <a:pt x="9629266" y="1329913"/>
                  <a:pt x="9635480" y="1324798"/>
                </a:cubicBezTo>
                <a:cubicBezTo>
                  <a:pt x="9635791" y="1324542"/>
                  <a:pt x="9636111" y="1324300"/>
                  <a:pt x="9636442" y="1324071"/>
                </a:cubicBezTo>
                <a:cubicBezTo>
                  <a:pt x="9642920" y="1319118"/>
                  <a:pt x="9652185" y="1320355"/>
                  <a:pt x="9657138" y="1326833"/>
                </a:cubicBezTo>
                <a:cubicBezTo>
                  <a:pt x="9657328" y="1327081"/>
                  <a:pt x="9657510" y="1327335"/>
                  <a:pt x="9657683" y="1327595"/>
                </a:cubicBezTo>
                <a:cubicBezTo>
                  <a:pt x="9663155" y="1333852"/>
                  <a:pt x="9662517" y="1343359"/>
                  <a:pt x="9656260" y="1348830"/>
                </a:cubicBezTo>
                <a:cubicBezTo>
                  <a:pt x="9650003" y="1354302"/>
                  <a:pt x="9640495" y="1353664"/>
                  <a:pt x="9635025" y="1347407"/>
                </a:cubicBezTo>
                <a:cubicBezTo>
                  <a:pt x="9634454" y="1346754"/>
                  <a:pt x="9633940" y="1346053"/>
                  <a:pt x="9633490" y="1345311"/>
                </a:cubicBezTo>
                <a:close/>
                <a:moveTo>
                  <a:pt x="9669018" y="2131219"/>
                </a:moveTo>
                <a:cubicBezTo>
                  <a:pt x="9660255" y="2137506"/>
                  <a:pt x="9642824" y="2134172"/>
                  <a:pt x="9630251" y="2124551"/>
                </a:cubicBezTo>
                <a:cubicBezTo>
                  <a:pt x="9617678" y="2114931"/>
                  <a:pt x="9615773" y="2101691"/>
                  <a:pt x="9625203" y="2095310"/>
                </a:cubicBezTo>
                <a:cubicBezTo>
                  <a:pt x="9634633" y="2088928"/>
                  <a:pt x="9652063" y="2091595"/>
                  <a:pt x="9663970" y="2101977"/>
                </a:cubicBezTo>
                <a:cubicBezTo>
                  <a:pt x="9675876" y="2112359"/>
                  <a:pt x="9678257" y="2125599"/>
                  <a:pt x="9669018" y="2131409"/>
                </a:cubicBezTo>
                <a:close/>
                <a:moveTo>
                  <a:pt x="9637776" y="1540669"/>
                </a:moveTo>
                <a:cubicBezTo>
                  <a:pt x="9644356" y="1547551"/>
                  <a:pt x="9644111" y="1558464"/>
                  <a:pt x="9637229" y="1565044"/>
                </a:cubicBezTo>
                <a:cubicBezTo>
                  <a:pt x="9636915" y="1565345"/>
                  <a:pt x="9636589" y="1565634"/>
                  <a:pt x="9636252" y="1565910"/>
                </a:cubicBezTo>
                <a:cubicBezTo>
                  <a:pt x="9627566" y="1571275"/>
                  <a:pt x="9616242" y="1569313"/>
                  <a:pt x="9609868" y="1561338"/>
                </a:cubicBezTo>
                <a:cubicBezTo>
                  <a:pt x="9603307" y="1554511"/>
                  <a:pt x="9603523" y="1543657"/>
                  <a:pt x="9610351" y="1537096"/>
                </a:cubicBezTo>
                <a:cubicBezTo>
                  <a:pt x="9610715" y="1536747"/>
                  <a:pt x="9611094" y="1536413"/>
                  <a:pt x="9611487" y="1536097"/>
                </a:cubicBezTo>
                <a:cubicBezTo>
                  <a:pt x="9620178" y="1530621"/>
                  <a:pt x="9631616" y="1532735"/>
                  <a:pt x="9637776" y="1540955"/>
                </a:cubicBezTo>
                <a:close/>
                <a:moveTo>
                  <a:pt x="9523476" y="1624393"/>
                </a:moveTo>
                <a:cubicBezTo>
                  <a:pt x="9531181" y="1631557"/>
                  <a:pt x="9531620" y="1643611"/>
                  <a:pt x="9524457" y="1651316"/>
                </a:cubicBezTo>
                <a:cubicBezTo>
                  <a:pt x="9523911" y="1651903"/>
                  <a:pt x="9523329" y="1652455"/>
                  <a:pt x="9522714" y="1652968"/>
                </a:cubicBezTo>
                <a:cubicBezTo>
                  <a:pt x="9512442" y="1659068"/>
                  <a:pt x="9499303" y="1657163"/>
                  <a:pt x="9491187" y="1648396"/>
                </a:cubicBezTo>
                <a:cubicBezTo>
                  <a:pt x="9483765" y="1641780"/>
                  <a:pt x="9483112" y="1630401"/>
                  <a:pt x="9489729" y="1622979"/>
                </a:cubicBezTo>
                <a:cubicBezTo>
                  <a:pt x="9490515" y="1622097"/>
                  <a:pt x="9491386" y="1621295"/>
                  <a:pt x="9492330" y="1620583"/>
                </a:cubicBezTo>
                <a:cubicBezTo>
                  <a:pt x="9502285" y="1613731"/>
                  <a:pt x="9515807" y="1615498"/>
                  <a:pt x="9523667" y="1624679"/>
                </a:cubicBezTo>
                <a:close/>
                <a:moveTo>
                  <a:pt x="9671971" y="1117664"/>
                </a:moveTo>
                <a:cubicBezTo>
                  <a:pt x="9668204" y="1111602"/>
                  <a:pt x="9669836" y="1103654"/>
                  <a:pt x="9675686" y="1099566"/>
                </a:cubicBezTo>
                <a:cubicBezTo>
                  <a:pt x="9680681" y="1095454"/>
                  <a:pt x="9688065" y="1096170"/>
                  <a:pt x="9692177" y="1101166"/>
                </a:cubicBezTo>
                <a:cubicBezTo>
                  <a:pt x="9692600" y="1101679"/>
                  <a:pt x="9692978" y="1102227"/>
                  <a:pt x="9693307" y="1102805"/>
                </a:cubicBezTo>
                <a:cubicBezTo>
                  <a:pt x="9697055" y="1108890"/>
                  <a:pt x="9695380" y="1116844"/>
                  <a:pt x="9689497" y="1120902"/>
                </a:cubicBezTo>
                <a:cubicBezTo>
                  <a:pt x="9684231" y="1124839"/>
                  <a:pt x="9676769" y="1123762"/>
                  <a:pt x="9672832" y="1118495"/>
                </a:cubicBezTo>
                <a:cubicBezTo>
                  <a:pt x="9672699" y="1118317"/>
                  <a:pt x="9672570" y="1118135"/>
                  <a:pt x="9672447" y="1117949"/>
                </a:cubicBezTo>
                <a:close/>
                <a:moveTo>
                  <a:pt x="9538621" y="1215485"/>
                </a:moveTo>
                <a:cubicBezTo>
                  <a:pt x="9533721" y="1208676"/>
                  <a:pt x="9535159" y="1199198"/>
                  <a:pt x="9541860" y="1194149"/>
                </a:cubicBezTo>
                <a:cubicBezTo>
                  <a:pt x="9548469" y="1189258"/>
                  <a:pt x="9557787" y="1190620"/>
                  <a:pt x="9562719" y="1197197"/>
                </a:cubicBezTo>
                <a:cubicBezTo>
                  <a:pt x="9567546" y="1204044"/>
                  <a:pt x="9566071" y="1213485"/>
                  <a:pt x="9559386" y="1218533"/>
                </a:cubicBezTo>
                <a:cubicBezTo>
                  <a:pt x="9552823" y="1223382"/>
                  <a:pt x="9543600" y="1222160"/>
                  <a:pt x="9538526" y="1215771"/>
                </a:cubicBezTo>
                <a:close/>
                <a:moveTo>
                  <a:pt x="9533096" y="1441704"/>
                </a:moveTo>
                <a:cubicBezTo>
                  <a:pt x="9524939" y="1447314"/>
                  <a:pt x="9513845" y="1445740"/>
                  <a:pt x="9507569" y="1438085"/>
                </a:cubicBezTo>
                <a:cubicBezTo>
                  <a:pt x="9501474" y="1431115"/>
                  <a:pt x="9502183" y="1420525"/>
                  <a:pt x="9509152" y="1414430"/>
                </a:cubicBezTo>
                <a:cubicBezTo>
                  <a:pt x="9509441" y="1414176"/>
                  <a:pt x="9509739" y="1413933"/>
                  <a:pt x="9510045" y="1413701"/>
                </a:cubicBezTo>
                <a:cubicBezTo>
                  <a:pt x="9518202" y="1408091"/>
                  <a:pt x="9529296" y="1409664"/>
                  <a:pt x="9535572" y="1417320"/>
                </a:cubicBezTo>
                <a:cubicBezTo>
                  <a:pt x="9541715" y="1424457"/>
                  <a:pt x="9540908" y="1435222"/>
                  <a:pt x="9533771" y="1441365"/>
                </a:cubicBezTo>
                <a:cubicBezTo>
                  <a:pt x="9533521" y="1441581"/>
                  <a:pt x="9533264" y="1441789"/>
                  <a:pt x="9533000" y="1441990"/>
                </a:cubicBezTo>
                <a:close/>
                <a:moveTo>
                  <a:pt x="9578340" y="2194179"/>
                </a:moveTo>
                <a:cubicBezTo>
                  <a:pt x="9568339" y="2200085"/>
                  <a:pt x="9549098" y="2197799"/>
                  <a:pt x="9535001" y="2187893"/>
                </a:cubicBezTo>
                <a:cubicBezTo>
                  <a:pt x="9520905" y="2177987"/>
                  <a:pt x="9517666" y="2164557"/>
                  <a:pt x="9527953" y="2157508"/>
                </a:cubicBezTo>
                <a:cubicBezTo>
                  <a:pt x="9538239" y="2150459"/>
                  <a:pt x="9557671" y="2153222"/>
                  <a:pt x="9571292" y="2163794"/>
                </a:cubicBezTo>
                <a:cubicBezTo>
                  <a:pt x="9584912" y="2174367"/>
                  <a:pt x="9588151" y="2187988"/>
                  <a:pt x="9578245" y="2194465"/>
                </a:cubicBezTo>
                <a:close/>
                <a:moveTo>
                  <a:pt x="6450045" y="2764536"/>
                </a:moveTo>
                <a:lnTo>
                  <a:pt x="6450045" y="2764536"/>
                </a:lnTo>
                <a:close/>
                <a:moveTo>
                  <a:pt x="9027986" y="1998345"/>
                </a:moveTo>
                <a:cubicBezTo>
                  <a:pt x="9012650" y="1988820"/>
                  <a:pt x="9010364" y="1973485"/>
                  <a:pt x="9023128" y="1963674"/>
                </a:cubicBezTo>
                <a:cubicBezTo>
                  <a:pt x="9038465" y="1953893"/>
                  <a:pt x="9058083" y="1953893"/>
                  <a:pt x="9073420" y="1963674"/>
                </a:cubicBezTo>
                <a:cubicBezTo>
                  <a:pt x="9088469" y="1973961"/>
                  <a:pt x="9090374" y="1989201"/>
                  <a:pt x="9078087" y="1998345"/>
                </a:cubicBezTo>
                <a:cubicBezTo>
                  <a:pt x="9062622" y="2007500"/>
                  <a:pt x="9043380" y="2007427"/>
                  <a:pt x="9027985" y="1998155"/>
                </a:cubicBezTo>
                <a:close/>
                <a:moveTo>
                  <a:pt x="9007316" y="2234375"/>
                </a:moveTo>
                <a:cubicBezTo>
                  <a:pt x="8994934" y="2243900"/>
                  <a:pt x="8969692" y="2243900"/>
                  <a:pt x="8951119" y="2235803"/>
                </a:cubicBezTo>
                <a:cubicBezTo>
                  <a:pt x="8932545" y="2227707"/>
                  <a:pt x="8928545" y="2213134"/>
                  <a:pt x="8941594" y="2203704"/>
                </a:cubicBezTo>
                <a:cubicBezTo>
                  <a:pt x="8959092" y="2194257"/>
                  <a:pt x="8980057" y="2193762"/>
                  <a:pt x="8997982" y="2202370"/>
                </a:cubicBezTo>
                <a:cubicBezTo>
                  <a:pt x="9016080" y="2211229"/>
                  <a:pt x="9020175" y="2225421"/>
                  <a:pt x="9007316" y="2234184"/>
                </a:cubicBezTo>
                <a:close/>
                <a:moveTo>
                  <a:pt x="8884444" y="1726311"/>
                </a:moveTo>
                <a:cubicBezTo>
                  <a:pt x="8875343" y="1721032"/>
                  <a:pt x="8872245" y="1709375"/>
                  <a:pt x="8877525" y="1700274"/>
                </a:cubicBezTo>
                <a:cubicBezTo>
                  <a:pt x="8879189" y="1697404"/>
                  <a:pt x="8881574" y="1695019"/>
                  <a:pt x="8884444" y="1693354"/>
                </a:cubicBezTo>
                <a:cubicBezTo>
                  <a:pt x="8896905" y="1683342"/>
                  <a:pt x="8914433" y="1682609"/>
                  <a:pt x="8927687" y="1691545"/>
                </a:cubicBezTo>
                <a:cubicBezTo>
                  <a:pt x="8936788" y="1697428"/>
                  <a:pt x="8939396" y="1709574"/>
                  <a:pt x="8933513" y="1718675"/>
                </a:cubicBezTo>
                <a:cubicBezTo>
                  <a:pt x="8932005" y="1721008"/>
                  <a:pt x="8930020" y="1722994"/>
                  <a:pt x="8927687" y="1724501"/>
                </a:cubicBezTo>
                <a:cubicBezTo>
                  <a:pt x="8915048" y="1734028"/>
                  <a:pt x="8897835" y="1734749"/>
                  <a:pt x="8884444" y="1726311"/>
                </a:cubicBezTo>
                <a:close/>
                <a:moveTo>
                  <a:pt x="8891683" y="1521809"/>
                </a:moveTo>
                <a:cubicBezTo>
                  <a:pt x="8883874" y="1515404"/>
                  <a:pt x="8882735" y="1503881"/>
                  <a:pt x="8889141" y="1496071"/>
                </a:cubicBezTo>
                <a:cubicBezTo>
                  <a:pt x="8890353" y="1494594"/>
                  <a:pt x="8891789" y="1493315"/>
                  <a:pt x="8893397" y="1492282"/>
                </a:cubicBezTo>
                <a:cubicBezTo>
                  <a:pt x="8903793" y="1483594"/>
                  <a:pt x="8918738" y="1483007"/>
                  <a:pt x="8929783" y="1490853"/>
                </a:cubicBezTo>
                <a:cubicBezTo>
                  <a:pt x="8937729" y="1497749"/>
                  <a:pt x="8938580" y="1509781"/>
                  <a:pt x="8931683" y="1517727"/>
                </a:cubicBezTo>
                <a:cubicBezTo>
                  <a:pt x="8930621" y="1518951"/>
                  <a:pt x="8929406" y="1520035"/>
                  <a:pt x="8928069" y="1520952"/>
                </a:cubicBezTo>
                <a:cubicBezTo>
                  <a:pt x="8917391" y="1529319"/>
                  <a:pt x="8902495" y="1529706"/>
                  <a:pt x="8891398" y="1521905"/>
                </a:cubicBezTo>
                <a:close/>
                <a:moveTo>
                  <a:pt x="9253633" y="2237804"/>
                </a:moveTo>
                <a:cubicBezTo>
                  <a:pt x="9241631" y="2245328"/>
                  <a:pt x="9217819" y="2244566"/>
                  <a:pt x="9200864" y="2235803"/>
                </a:cubicBezTo>
                <a:cubicBezTo>
                  <a:pt x="9183910" y="2227040"/>
                  <a:pt x="9179147" y="2212372"/>
                  <a:pt x="9191339" y="2203704"/>
                </a:cubicBezTo>
                <a:cubicBezTo>
                  <a:pt x="9203531" y="2195036"/>
                  <a:pt x="9227153" y="2195894"/>
                  <a:pt x="9244013" y="2205800"/>
                </a:cubicBezTo>
                <a:cubicBezTo>
                  <a:pt x="9260872" y="2215706"/>
                  <a:pt x="9265634" y="2229898"/>
                  <a:pt x="9253823" y="2237899"/>
                </a:cubicBezTo>
                <a:close/>
                <a:moveTo>
                  <a:pt x="8891683" y="1913382"/>
                </a:moveTo>
                <a:cubicBezTo>
                  <a:pt x="8877396" y="1904619"/>
                  <a:pt x="8875871" y="1889284"/>
                  <a:pt x="8888825" y="1879473"/>
                </a:cubicBezTo>
                <a:cubicBezTo>
                  <a:pt x="8903140" y="1868992"/>
                  <a:pt x="8922371" y="1868202"/>
                  <a:pt x="8937498" y="1877473"/>
                </a:cubicBezTo>
                <a:cubicBezTo>
                  <a:pt x="8951881" y="1886998"/>
                  <a:pt x="8953214" y="1902238"/>
                  <a:pt x="8940832" y="1911953"/>
                </a:cubicBezTo>
                <a:cubicBezTo>
                  <a:pt x="8926159" y="1921491"/>
                  <a:pt x="8907400" y="1922079"/>
                  <a:pt x="8892159" y="1913477"/>
                </a:cubicBezTo>
                <a:close/>
                <a:moveTo>
                  <a:pt x="8904161" y="2307336"/>
                </a:moveTo>
                <a:cubicBezTo>
                  <a:pt x="8891397" y="2316861"/>
                  <a:pt x="8865013" y="2317433"/>
                  <a:pt x="8845582" y="2310289"/>
                </a:cubicBezTo>
                <a:cubicBezTo>
                  <a:pt x="8826151" y="2303145"/>
                  <a:pt x="8821007" y="2289143"/>
                  <a:pt x="8834533" y="2279714"/>
                </a:cubicBezTo>
                <a:cubicBezTo>
                  <a:pt x="8848058" y="2270284"/>
                  <a:pt x="8873966" y="2268950"/>
                  <a:pt x="8893016" y="2276761"/>
                </a:cubicBezTo>
                <a:cubicBezTo>
                  <a:pt x="8912066" y="2284571"/>
                  <a:pt x="8917019" y="2297811"/>
                  <a:pt x="8904161" y="2307336"/>
                </a:cubicBezTo>
                <a:close/>
                <a:moveTo>
                  <a:pt x="8756428" y="1633918"/>
                </a:moveTo>
                <a:cubicBezTo>
                  <a:pt x="8745093" y="1626108"/>
                  <a:pt x="8745379" y="1612011"/>
                  <a:pt x="8756999" y="1601915"/>
                </a:cubicBezTo>
                <a:cubicBezTo>
                  <a:pt x="8768840" y="1592193"/>
                  <a:pt x="8785579" y="1591157"/>
                  <a:pt x="8798528" y="1599343"/>
                </a:cubicBezTo>
                <a:cubicBezTo>
                  <a:pt x="8807245" y="1605782"/>
                  <a:pt x="8809090" y="1618068"/>
                  <a:pt x="8802651" y="1626784"/>
                </a:cubicBezTo>
                <a:cubicBezTo>
                  <a:pt x="8801304" y="1628607"/>
                  <a:pt x="8799651" y="1630183"/>
                  <a:pt x="8797767" y="1631442"/>
                </a:cubicBezTo>
                <a:cubicBezTo>
                  <a:pt x="8785708" y="1640515"/>
                  <a:pt x="8769343" y="1641345"/>
                  <a:pt x="8756428" y="1633538"/>
                </a:cubicBezTo>
                <a:close/>
                <a:moveTo>
                  <a:pt x="8757380" y="1829562"/>
                </a:moveTo>
                <a:cubicBezTo>
                  <a:pt x="8747623" y="1824728"/>
                  <a:pt x="8743631" y="1812900"/>
                  <a:pt x="8748464" y="1803142"/>
                </a:cubicBezTo>
                <a:cubicBezTo>
                  <a:pt x="8750032" y="1799978"/>
                  <a:pt x="8752420" y="1797293"/>
                  <a:pt x="8755380" y="1795367"/>
                </a:cubicBezTo>
                <a:cubicBezTo>
                  <a:pt x="8769220" y="1784835"/>
                  <a:pt x="8788075" y="1783779"/>
                  <a:pt x="8803005" y="1792700"/>
                </a:cubicBezTo>
                <a:cubicBezTo>
                  <a:pt x="8812581" y="1797773"/>
                  <a:pt x="8816232" y="1809648"/>
                  <a:pt x="8811159" y="1819224"/>
                </a:cubicBezTo>
                <a:cubicBezTo>
                  <a:pt x="8809619" y="1822133"/>
                  <a:pt x="8807371" y="1824607"/>
                  <a:pt x="8804624" y="1826419"/>
                </a:cubicBezTo>
                <a:cubicBezTo>
                  <a:pt x="8790839" y="1836688"/>
                  <a:pt x="8772267" y="1837774"/>
                  <a:pt x="8757380" y="1829181"/>
                </a:cubicBezTo>
                <a:close/>
                <a:moveTo>
                  <a:pt x="8802433" y="2167700"/>
                </a:moveTo>
                <a:cubicBezTo>
                  <a:pt x="8784908" y="2160175"/>
                  <a:pt x="8781479" y="2145697"/>
                  <a:pt x="8794623" y="2135315"/>
                </a:cubicBezTo>
                <a:cubicBezTo>
                  <a:pt x="8811465" y="2124962"/>
                  <a:pt x="8832406" y="2123850"/>
                  <a:pt x="8850250" y="2132362"/>
                </a:cubicBezTo>
                <a:cubicBezTo>
                  <a:pt x="8867394" y="2140553"/>
                  <a:pt x="8871204" y="2155412"/>
                  <a:pt x="8858060" y="2164747"/>
                </a:cubicBezTo>
                <a:cubicBezTo>
                  <a:pt x="8844915" y="2174082"/>
                  <a:pt x="8820246" y="2175320"/>
                  <a:pt x="8802433" y="2167319"/>
                </a:cubicBezTo>
                <a:close/>
                <a:moveTo>
                  <a:pt x="8772715" y="2007489"/>
                </a:moveTo>
                <a:cubicBezTo>
                  <a:pt x="8756809" y="1999583"/>
                  <a:pt x="8754523" y="1983867"/>
                  <a:pt x="8768143" y="1973866"/>
                </a:cubicBezTo>
                <a:cubicBezTo>
                  <a:pt x="8783438" y="1962845"/>
                  <a:pt x="8803703" y="1961585"/>
                  <a:pt x="8820245" y="1970627"/>
                </a:cubicBezTo>
                <a:cubicBezTo>
                  <a:pt x="8835676" y="1979200"/>
                  <a:pt x="8837676" y="1994440"/>
                  <a:pt x="8825008" y="2004822"/>
                </a:cubicBezTo>
                <a:cubicBezTo>
                  <a:pt x="8809193" y="2014728"/>
                  <a:pt x="8789335" y="2015596"/>
                  <a:pt x="8772716" y="2007108"/>
                </a:cubicBezTo>
                <a:close/>
                <a:moveTo>
                  <a:pt x="8914638" y="2084356"/>
                </a:moveTo>
                <a:cubicBezTo>
                  <a:pt x="8897779" y="2075498"/>
                  <a:pt x="8894826" y="2059972"/>
                  <a:pt x="8908256" y="2049971"/>
                </a:cubicBezTo>
                <a:cubicBezTo>
                  <a:pt x="8924669" y="2039855"/>
                  <a:pt x="8945243" y="2039310"/>
                  <a:pt x="8962168" y="2048542"/>
                </a:cubicBezTo>
                <a:cubicBezTo>
                  <a:pt x="8978170" y="2057495"/>
                  <a:pt x="8981218" y="2073021"/>
                  <a:pt x="8968264" y="2082927"/>
                </a:cubicBezTo>
                <a:cubicBezTo>
                  <a:pt x="8951729" y="2092369"/>
                  <a:pt x="8931529" y="2092764"/>
                  <a:pt x="8914638" y="2083975"/>
                </a:cubicBezTo>
                <a:close/>
                <a:moveTo>
                  <a:pt x="9178671" y="1491806"/>
                </a:moveTo>
                <a:cubicBezTo>
                  <a:pt x="9186257" y="1499095"/>
                  <a:pt x="9186497" y="1511155"/>
                  <a:pt x="9179207" y="1518741"/>
                </a:cubicBezTo>
                <a:cubicBezTo>
                  <a:pt x="9178428" y="1519552"/>
                  <a:pt x="9177580" y="1520291"/>
                  <a:pt x="9176670" y="1520952"/>
                </a:cubicBezTo>
                <a:cubicBezTo>
                  <a:pt x="9166569" y="1528624"/>
                  <a:pt x="9152508" y="1528308"/>
                  <a:pt x="9142761" y="1520191"/>
                </a:cubicBezTo>
                <a:cubicBezTo>
                  <a:pt x="9134971" y="1513119"/>
                  <a:pt x="9134387" y="1501072"/>
                  <a:pt x="9141458" y="1493281"/>
                </a:cubicBezTo>
                <a:cubicBezTo>
                  <a:pt x="9142340" y="1492311"/>
                  <a:pt x="9143319" y="1491433"/>
                  <a:pt x="9144380" y="1490663"/>
                </a:cubicBezTo>
                <a:cubicBezTo>
                  <a:pt x="9154493" y="1482598"/>
                  <a:pt x="9168926" y="1482919"/>
                  <a:pt x="9178670" y="1491425"/>
                </a:cubicBezTo>
                <a:close/>
                <a:moveTo>
                  <a:pt x="9165241" y="1301306"/>
                </a:moveTo>
                <a:cubicBezTo>
                  <a:pt x="9158957" y="1294222"/>
                  <a:pt x="9159605" y="1283386"/>
                  <a:pt x="9166689" y="1277102"/>
                </a:cubicBezTo>
                <a:cubicBezTo>
                  <a:pt x="9167226" y="1276626"/>
                  <a:pt x="9167792" y="1276184"/>
                  <a:pt x="9168384" y="1275779"/>
                </a:cubicBezTo>
                <a:cubicBezTo>
                  <a:pt x="9176736" y="1268742"/>
                  <a:pt x="9189044" y="1269111"/>
                  <a:pt x="9196959" y="1276636"/>
                </a:cubicBezTo>
                <a:cubicBezTo>
                  <a:pt x="9203254" y="1283710"/>
                  <a:pt x="9202622" y="1294547"/>
                  <a:pt x="9195547" y="1300841"/>
                </a:cubicBezTo>
                <a:cubicBezTo>
                  <a:pt x="9194971" y="1301354"/>
                  <a:pt x="9194360" y="1301827"/>
                  <a:pt x="9193720" y="1302258"/>
                </a:cubicBezTo>
                <a:cubicBezTo>
                  <a:pt x="9185308" y="1309100"/>
                  <a:pt x="9173128" y="1308652"/>
                  <a:pt x="9165241" y="1301211"/>
                </a:cubicBezTo>
                <a:close/>
                <a:moveTo>
                  <a:pt x="9164288" y="2082356"/>
                </a:moveTo>
                <a:cubicBezTo>
                  <a:pt x="9148096" y="2072354"/>
                  <a:pt x="9145238" y="2057305"/>
                  <a:pt x="9158002" y="2048066"/>
                </a:cubicBezTo>
                <a:cubicBezTo>
                  <a:pt x="9173936" y="2038966"/>
                  <a:pt x="9193656" y="2039705"/>
                  <a:pt x="9208865" y="2049971"/>
                </a:cubicBezTo>
                <a:cubicBezTo>
                  <a:pt x="9224486" y="2060067"/>
                  <a:pt x="9227058" y="2075212"/>
                  <a:pt x="9214961" y="2083784"/>
                </a:cubicBezTo>
                <a:cubicBezTo>
                  <a:pt x="9202865" y="2092357"/>
                  <a:pt x="9180195" y="2092166"/>
                  <a:pt x="9164288" y="2082641"/>
                </a:cubicBezTo>
                <a:close/>
                <a:moveTo>
                  <a:pt x="9175147" y="1691831"/>
                </a:moveTo>
                <a:cubicBezTo>
                  <a:pt x="9184090" y="1698494"/>
                  <a:pt x="9185937" y="1711145"/>
                  <a:pt x="9179274" y="1720088"/>
                </a:cubicBezTo>
                <a:cubicBezTo>
                  <a:pt x="9178106" y="1721656"/>
                  <a:pt x="9176715" y="1723047"/>
                  <a:pt x="9175147" y="1724216"/>
                </a:cubicBezTo>
                <a:cubicBezTo>
                  <a:pt x="9162754" y="1732628"/>
                  <a:pt x="9146341" y="1732050"/>
                  <a:pt x="9134570" y="1722787"/>
                </a:cubicBezTo>
                <a:cubicBezTo>
                  <a:pt x="9125759" y="1717038"/>
                  <a:pt x="9123276" y="1705234"/>
                  <a:pt x="9129025" y="1696423"/>
                </a:cubicBezTo>
                <a:cubicBezTo>
                  <a:pt x="9130468" y="1694210"/>
                  <a:pt x="9132357" y="1692322"/>
                  <a:pt x="9134570" y="1690878"/>
                </a:cubicBezTo>
                <a:cubicBezTo>
                  <a:pt x="9146829" y="1681969"/>
                  <a:pt x="9163590" y="1682599"/>
                  <a:pt x="9175147" y="1692402"/>
                </a:cubicBezTo>
                <a:close/>
                <a:moveTo>
                  <a:pt x="9056179" y="1784223"/>
                </a:moveTo>
                <a:cubicBezTo>
                  <a:pt x="9065775" y="1789697"/>
                  <a:pt x="9069116" y="1801913"/>
                  <a:pt x="9063642" y="1811509"/>
                </a:cubicBezTo>
                <a:cubicBezTo>
                  <a:pt x="9062189" y="1814055"/>
                  <a:pt x="9060194" y="1816252"/>
                  <a:pt x="9057798" y="1817942"/>
                </a:cubicBezTo>
                <a:cubicBezTo>
                  <a:pt x="9044365" y="1827169"/>
                  <a:pt x="9026696" y="1827394"/>
                  <a:pt x="9013031" y="1818513"/>
                </a:cubicBezTo>
                <a:cubicBezTo>
                  <a:pt x="9003445" y="1813237"/>
                  <a:pt x="8999951" y="1801189"/>
                  <a:pt x="9005227" y="1791603"/>
                </a:cubicBezTo>
                <a:cubicBezTo>
                  <a:pt x="9006725" y="1788880"/>
                  <a:pt x="9008844" y="1786547"/>
                  <a:pt x="9011412" y="1784794"/>
                </a:cubicBezTo>
                <a:cubicBezTo>
                  <a:pt x="9024845" y="1775365"/>
                  <a:pt x="9042746" y="1775365"/>
                  <a:pt x="9056179" y="1784794"/>
                </a:cubicBezTo>
                <a:close/>
                <a:moveTo>
                  <a:pt x="9052274" y="1590866"/>
                </a:moveTo>
                <a:cubicBezTo>
                  <a:pt x="9060681" y="1597192"/>
                  <a:pt x="9062367" y="1609135"/>
                  <a:pt x="9056041" y="1617542"/>
                </a:cubicBezTo>
                <a:cubicBezTo>
                  <a:pt x="9054756" y="1619249"/>
                  <a:pt x="9053193" y="1620728"/>
                  <a:pt x="9051417" y="1621917"/>
                </a:cubicBezTo>
                <a:cubicBezTo>
                  <a:pt x="9040051" y="1630148"/>
                  <a:pt x="9024684" y="1630148"/>
                  <a:pt x="9013317" y="1621917"/>
                </a:cubicBezTo>
                <a:cubicBezTo>
                  <a:pt x="9004911" y="1615591"/>
                  <a:pt x="9003224" y="1603648"/>
                  <a:pt x="9009551" y="1595241"/>
                </a:cubicBezTo>
                <a:cubicBezTo>
                  <a:pt x="9010836" y="1593533"/>
                  <a:pt x="9012399" y="1592054"/>
                  <a:pt x="9014174" y="1590866"/>
                </a:cubicBezTo>
                <a:cubicBezTo>
                  <a:pt x="9025545" y="1582426"/>
                  <a:pt x="9041162" y="1582661"/>
                  <a:pt x="9052274" y="1591437"/>
                </a:cubicBezTo>
                <a:close/>
                <a:moveTo>
                  <a:pt x="9027795" y="1410652"/>
                </a:moveTo>
                <a:cubicBezTo>
                  <a:pt x="9020712" y="1403978"/>
                  <a:pt x="9020381" y="1392826"/>
                  <a:pt x="9027056" y="1385743"/>
                </a:cubicBezTo>
                <a:cubicBezTo>
                  <a:pt x="9028069" y="1384668"/>
                  <a:pt x="9029214" y="1383724"/>
                  <a:pt x="9030462" y="1382935"/>
                </a:cubicBezTo>
                <a:cubicBezTo>
                  <a:pt x="9039700" y="1374926"/>
                  <a:pt x="9053419" y="1374926"/>
                  <a:pt x="9062657" y="1382935"/>
                </a:cubicBezTo>
                <a:cubicBezTo>
                  <a:pt x="9069660" y="1390139"/>
                  <a:pt x="9069497" y="1401657"/>
                  <a:pt x="9062292" y="1408660"/>
                </a:cubicBezTo>
                <a:cubicBezTo>
                  <a:pt x="9061578" y="1409355"/>
                  <a:pt x="9060808" y="1409989"/>
                  <a:pt x="9059990" y="1410557"/>
                </a:cubicBezTo>
                <a:cubicBezTo>
                  <a:pt x="9050769" y="1418374"/>
                  <a:pt x="9037331" y="1418652"/>
                  <a:pt x="9027795" y="1411224"/>
                </a:cubicBezTo>
                <a:close/>
                <a:moveTo>
                  <a:pt x="8748522" y="2245519"/>
                </a:moveTo>
                <a:cubicBezTo>
                  <a:pt x="8735663" y="2255044"/>
                  <a:pt x="8709564" y="2257235"/>
                  <a:pt x="8690514" y="2249996"/>
                </a:cubicBezTo>
                <a:cubicBezTo>
                  <a:pt x="8671464" y="2242757"/>
                  <a:pt x="8667560" y="2229041"/>
                  <a:pt x="8680989" y="2219040"/>
                </a:cubicBezTo>
                <a:cubicBezTo>
                  <a:pt x="8698548" y="2208211"/>
                  <a:pt x="8720250" y="2206509"/>
                  <a:pt x="8739282" y="2214467"/>
                </a:cubicBezTo>
                <a:cubicBezTo>
                  <a:pt x="8758047" y="2221611"/>
                  <a:pt x="8762333" y="2236089"/>
                  <a:pt x="8748522" y="2245519"/>
                </a:cubicBezTo>
                <a:close/>
                <a:moveTo>
                  <a:pt x="9056656" y="2159794"/>
                </a:moveTo>
                <a:cubicBezTo>
                  <a:pt x="9039130" y="2150269"/>
                  <a:pt x="9035796" y="2135696"/>
                  <a:pt x="9048750" y="2125790"/>
                </a:cubicBezTo>
                <a:cubicBezTo>
                  <a:pt x="9065783" y="2116390"/>
                  <a:pt x="9086496" y="2116607"/>
                  <a:pt x="9103328" y="2126361"/>
                </a:cubicBezTo>
                <a:cubicBezTo>
                  <a:pt x="9120283" y="2135886"/>
                  <a:pt x="9123902" y="2151126"/>
                  <a:pt x="9111234" y="2159889"/>
                </a:cubicBezTo>
                <a:cubicBezTo>
                  <a:pt x="9098566" y="2168652"/>
                  <a:pt x="9074467" y="2169224"/>
                  <a:pt x="9056942" y="2160080"/>
                </a:cubicBezTo>
                <a:close/>
                <a:moveTo>
                  <a:pt x="7023640" y="2778633"/>
                </a:moveTo>
                <a:cubicBezTo>
                  <a:pt x="7016591" y="2778633"/>
                  <a:pt x="7025926" y="2778157"/>
                  <a:pt x="7044595" y="2777871"/>
                </a:cubicBezTo>
                <a:cubicBezTo>
                  <a:pt x="7063264" y="2777585"/>
                  <a:pt x="7084315" y="2777300"/>
                  <a:pt x="7091172" y="2776919"/>
                </a:cubicBezTo>
                <a:cubicBezTo>
                  <a:pt x="7098030" y="2776538"/>
                  <a:pt x="7088600" y="2777490"/>
                  <a:pt x="7070217" y="2778252"/>
                </a:cubicBezTo>
                <a:cubicBezTo>
                  <a:pt x="7051834" y="2779014"/>
                  <a:pt x="7030689" y="2778728"/>
                  <a:pt x="7023640" y="2778633"/>
                </a:cubicBezTo>
                <a:close/>
                <a:moveTo>
                  <a:pt x="3803047" y="2401253"/>
                </a:moveTo>
                <a:cubicBezTo>
                  <a:pt x="3797427" y="2400300"/>
                  <a:pt x="3781235" y="2397348"/>
                  <a:pt x="3766852" y="2394014"/>
                </a:cubicBezTo>
                <a:cubicBezTo>
                  <a:pt x="3752469" y="2390680"/>
                  <a:pt x="3745230" y="2388965"/>
                  <a:pt x="3750850" y="2389918"/>
                </a:cubicBezTo>
                <a:cubicBezTo>
                  <a:pt x="3756470" y="2390870"/>
                  <a:pt x="3772948" y="2394299"/>
                  <a:pt x="3787426" y="2397062"/>
                </a:cubicBezTo>
                <a:cubicBezTo>
                  <a:pt x="3801904" y="2399824"/>
                  <a:pt x="3809048" y="2402586"/>
                  <a:pt x="3803047" y="2401253"/>
                </a:cubicBezTo>
                <a:close/>
                <a:moveTo>
                  <a:pt x="4514374" y="2535936"/>
                </a:moveTo>
                <a:cubicBezTo>
                  <a:pt x="4507992" y="2535174"/>
                  <a:pt x="4490085" y="2532031"/>
                  <a:pt x="4474655" y="2528888"/>
                </a:cubicBezTo>
                <a:cubicBezTo>
                  <a:pt x="4459224" y="2525744"/>
                  <a:pt x="4451223" y="2524220"/>
                  <a:pt x="4457605" y="2524982"/>
                </a:cubicBezTo>
                <a:cubicBezTo>
                  <a:pt x="4463987" y="2525744"/>
                  <a:pt x="4481894" y="2528983"/>
                  <a:pt x="4497324" y="2532031"/>
                </a:cubicBezTo>
                <a:cubicBezTo>
                  <a:pt x="4512755" y="2535079"/>
                  <a:pt x="4520756" y="2536793"/>
                  <a:pt x="4514374" y="2535936"/>
                </a:cubicBezTo>
                <a:close/>
                <a:moveTo>
                  <a:pt x="3847624" y="2406587"/>
                </a:moveTo>
                <a:cubicBezTo>
                  <a:pt x="3853529" y="2408015"/>
                  <a:pt x="3870675" y="2411254"/>
                  <a:pt x="3885724" y="2414492"/>
                </a:cubicBezTo>
                <a:lnTo>
                  <a:pt x="3900297" y="2417445"/>
                </a:lnTo>
                <a:cubicBezTo>
                  <a:pt x="3892963" y="2416302"/>
                  <a:pt x="3878104" y="2413254"/>
                  <a:pt x="3864293" y="2410492"/>
                </a:cubicBezTo>
                <a:cubicBezTo>
                  <a:pt x="3850481" y="2407730"/>
                  <a:pt x="3842004" y="2405825"/>
                  <a:pt x="3848005" y="2406682"/>
                </a:cubicBezTo>
                <a:close/>
                <a:moveTo>
                  <a:pt x="3952399" y="2444687"/>
                </a:moveTo>
                <a:cubicBezTo>
                  <a:pt x="3945997" y="2443986"/>
                  <a:pt x="3939637" y="2442936"/>
                  <a:pt x="3933349" y="2441544"/>
                </a:cubicBezTo>
                <a:lnTo>
                  <a:pt x="3942874" y="2443925"/>
                </a:lnTo>
                <a:cubicBezTo>
                  <a:pt x="3949351" y="2445734"/>
                  <a:pt x="3940778" y="2445449"/>
                  <a:pt x="3923824" y="2442591"/>
                </a:cubicBezTo>
                <a:cubicBezTo>
                  <a:pt x="3906869" y="2439734"/>
                  <a:pt x="3888772" y="2436114"/>
                  <a:pt x="3882676" y="2434209"/>
                </a:cubicBezTo>
                <a:cubicBezTo>
                  <a:pt x="3876580" y="2432304"/>
                  <a:pt x="3884390" y="2432781"/>
                  <a:pt x="3900964" y="2435638"/>
                </a:cubicBezTo>
                <a:cubicBezTo>
                  <a:pt x="3908679" y="2436686"/>
                  <a:pt x="3916775" y="2438210"/>
                  <a:pt x="3923919" y="2439639"/>
                </a:cubicBezTo>
                <a:lnTo>
                  <a:pt x="3915918" y="2437733"/>
                </a:lnTo>
                <a:cubicBezTo>
                  <a:pt x="3902107" y="2434781"/>
                  <a:pt x="3895439" y="2432495"/>
                  <a:pt x="3901250" y="2432876"/>
                </a:cubicBezTo>
                <a:cubicBezTo>
                  <a:pt x="3907060" y="2433257"/>
                  <a:pt x="3922681" y="2436876"/>
                  <a:pt x="3936492" y="2439829"/>
                </a:cubicBezTo>
                <a:cubicBezTo>
                  <a:pt x="3950303" y="2442782"/>
                  <a:pt x="3958400" y="2445449"/>
                  <a:pt x="3952399" y="2444591"/>
                </a:cubicBezTo>
                <a:close/>
                <a:moveTo>
                  <a:pt x="3611594" y="2358962"/>
                </a:moveTo>
                <a:cubicBezTo>
                  <a:pt x="3618738" y="2360200"/>
                  <a:pt x="3626168" y="2361724"/>
                  <a:pt x="3632740" y="2363057"/>
                </a:cubicBezTo>
                <a:cubicBezTo>
                  <a:pt x="3623215" y="2361343"/>
                  <a:pt x="3612356" y="2359152"/>
                  <a:pt x="3604165" y="2357438"/>
                </a:cubicBezTo>
                <a:close/>
                <a:moveTo>
                  <a:pt x="3945636" y="2427542"/>
                </a:moveTo>
                <a:cubicBezTo>
                  <a:pt x="3939731" y="2426113"/>
                  <a:pt x="3947732" y="2427542"/>
                  <a:pt x="3963162" y="2430780"/>
                </a:cubicBezTo>
                <a:cubicBezTo>
                  <a:pt x="3978593" y="2434019"/>
                  <a:pt x="3996500" y="2437067"/>
                  <a:pt x="4002786" y="2438400"/>
                </a:cubicBezTo>
                <a:cubicBezTo>
                  <a:pt x="4009073" y="2439734"/>
                  <a:pt x="4001071" y="2438400"/>
                  <a:pt x="3985260" y="2435162"/>
                </a:cubicBezTo>
                <a:cubicBezTo>
                  <a:pt x="3969449" y="2431923"/>
                  <a:pt x="3951923" y="2428399"/>
                  <a:pt x="3945636" y="2427065"/>
                </a:cubicBezTo>
                <a:close/>
                <a:moveTo>
                  <a:pt x="3594545" y="2354961"/>
                </a:moveTo>
                <a:lnTo>
                  <a:pt x="3604546" y="2357342"/>
                </a:lnTo>
                <a:cubicBezTo>
                  <a:pt x="3594354" y="2354961"/>
                  <a:pt x="3589973" y="2353818"/>
                  <a:pt x="3594545" y="2354961"/>
                </a:cubicBezTo>
                <a:close/>
                <a:moveTo>
                  <a:pt x="3690747" y="2378107"/>
                </a:moveTo>
                <a:cubicBezTo>
                  <a:pt x="3684556" y="2376774"/>
                  <a:pt x="3692271" y="2378107"/>
                  <a:pt x="3708083" y="2380869"/>
                </a:cubicBezTo>
                <a:cubicBezTo>
                  <a:pt x="3723894" y="2383632"/>
                  <a:pt x="3741039" y="2387251"/>
                  <a:pt x="3747230" y="2389156"/>
                </a:cubicBezTo>
                <a:cubicBezTo>
                  <a:pt x="3753421" y="2391061"/>
                  <a:pt x="3745135" y="2389156"/>
                  <a:pt x="3729895" y="2386394"/>
                </a:cubicBezTo>
                <a:cubicBezTo>
                  <a:pt x="3714655" y="2383632"/>
                  <a:pt x="3695986" y="2379631"/>
                  <a:pt x="3690747" y="2378107"/>
                </a:cubicBezTo>
                <a:close/>
                <a:moveTo>
                  <a:pt x="3704749" y="2388108"/>
                </a:moveTo>
                <a:cubicBezTo>
                  <a:pt x="3699129" y="2387156"/>
                  <a:pt x="3683222" y="2384108"/>
                  <a:pt x="3669792" y="2381060"/>
                </a:cubicBezTo>
                <a:cubicBezTo>
                  <a:pt x="3656362" y="2378012"/>
                  <a:pt x="3648742" y="2375345"/>
                  <a:pt x="3653981" y="2376392"/>
                </a:cubicBezTo>
                <a:cubicBezTo>
                  <a:pt x="3659219" y="2377440"/>
                  <a:pt x="3675507" y="2380393"/>
                  <a:pt x="3689223" y="2383346"/>
                </a:cubicBezTo>
                <a:cubicBezTo>
                  <a:pt x="3702939" y="2386299"/>
                  <a:pt x="3709797" y="2388489"/>
                  <a:pt x="3704463" y="2388108"/>
                </a:cubicBezTo>
                <a:close/>
                <a:moveTo>
                  <a:pt x="3903250" y="2417921"/>
                </a:moveTo>
                <a:cubicBezTo>
                  <a:pt x="3906869" y="2418779"/>
                  <a:pt x="3905536" y="2418493"/>
                  <a:pt x="3900964" y="2417921"/>
                </a:cubicBezTo>
                <a:close/>
                <a:moveTo>
                  <a:pt x="4054412" y="2456021"/>
                </a:moveTo>
                <a:cubicBezTo>
                  <a:pt x="4048411" y="2455164"/>
                  <a:pt x="4032218" y="2452211"/>
                  <a:pt x="4017836" y="2448878"/>
                </a:cubicBezTo>
                <a:cubicBezTo>
                  <a:pt x="4003453" y="2445544"/>
                  <a:pt x="3996214" y="2443829"/>
                  <a:pt x="4002215" y="2444687"/>
                </a:cubicBezTo>
                <a:cubicBezTo>
                  <a:pt x="4008215" y="2445544"/>
                  <a:pt x="4024122" y="2448592"/>
                  <a:pt x="4038791" y="2451831"/>
                </a:cubicBezTo>
                <a:cubicBezTo>
                  <a:pt x="4053459" y="2455069"/>
                  <a:pt x="4059746" y="2456879"/>
                  <a:pt x="4054126" y="2455926"/>
                </a:cubicBezTo>
                <a:close/>
                <a:moveTo>
                  <a:pt x="4201859" y="2475929"/>
                </a:moveTo>
                <a:cubicBezTo>
                  <a:pt x="4208050" y="2477262"/>
                  <a:pt x="4225576" y="2480501"/>
                  <a:pt x="4241387" y="2483549"/>
                </a:cubicBezTo>
                <a:lnTo>
                  <a:pt x="4258437" y="2486787"/>
                </a:lnTo>
                <a:cubicBezTo>
                  <a:pt x="4252437" y="2485930"/>
                  <a:pt x="4234625" y="2482787"/>
                  <a:pt x="4219194" y="2479739"/>
                </a:cubicBezTo>
                <a:cubicBezTo>
                  <a:pt x="4203764" y="2476691"/>
                  <a:pt x="4195572" y="2474976"/>
                  <a:pt x="4201573" y="2475833"/>
                </a:cubicBezTo>
                <a:close/>
                <a:moveTo>
                  <a:pt x="4305491" y="2510695"/>
                </a:moveTo>
                <a:cubicBezTo>
                  <a:pt x="4299490" y="2509838"/>
                  <a:pt x="4282917" y="2506980"/>
                  <a:pt x="4268153" y="2503742"/>
                </a:cubicBezTo>
                <a:cubicBezTo>
                  <a:pt x="4253389" y="2500503"/>
                  <a:pt x="4247007" y="2498598"/>
                  <a:pt x="4252913" y="2499456"/>
                </a:cubicBezTo>
                <a:cubicBezTo>
                  <a:pt x="4258818" y="2500313"/>
                  <a:pt x="4275487" y="2503170"/>
                  <a:pt x="4290060" y="2506028"/>
                </a:cubicBezTo>
                <a:cubicBezTo>
                  <a:pt x="4304634" y="2508885"/>
                  <a:pt x="4311015" y="2510981"/>
                  <a:pt x="4305205" y="2510600"/>
                </a:cubicBezTo>
                <a:close/>
                <a:moveTo>
                  <a:pt x="4410266" y="2522030"/>
                </a:moveTo>
                <a:cubicBezTo>
                  <a:pt x="4404360" y="2521173"/>
                  <a:pt x="4387025" y="2518506"/>
                  <a:pt x="4372166" y="2515267"/>
                </a:cubicBezTo>
                <a:cubicBezTo>
                  <a:pt x="4357307" y="2512028"/>
                  <a:pt x="4349687" y="2509933"/>
                  <a:pt x="4355687" y="2510790"/>
                </a:cubicBezTo>
                <a:cubicBezTo>
                  <a:pt x="4361688" y="2511648"/>
                  <a:pt x="4379214" y="2514886"/>
                  <a:pt x="4394359" y="2518029"/>
                </a:cubicBezTo>
                <a:cubicBezTo>
                  <a:pt x="4409504" y="2521173"/>
                  <a:pt x="4416171" y="2522792"/>
                  <a:pt x="4409694" y="2521934"/>
                </a:cubicBezTo>
                <a:close/>
                <a:moveTo>
                  <a:pt x="4445032" y="2525364"/>
                </a:moveTo>
                <a:cubicBezTo>
                  <a:pt x="4428744" y="2522982"/>
                  <a:pt x="4409885" y="2519458"/>
                  <a:pt x="4403598" y="2518124"/>
                </a:cubicBezTo>
                <a:cubicBezTo>
                  <a:pt x="4397312" y="2516791"/>
                  <a:pt x="4404837" y="2517267"/>
                  <a:pt x="4421791" y="2520125"/>
                </a:cubicBezTo>
                <a:cubicBezTo>
                  <a:pt x="4438745" y="2522982"/>
                  <a:pt x="4456938" y="2526030"/>
                  <a:pt x="4463415" y="2527840"/>
                </a:cubicBezTo>
                <a:cubicBezTo>
                  <a:pt x="4469892" y="2529650"/>
                  <a:pt x="4461415" y="2528031"/>
                  <a:pt x="4444461" y="2525268"/>
                </a:cubicBezTo>
                <a:close/>
                <a:moveTo>
                  <a:pt x="4302633" y="2495741"/>
                </a:moveTo>
                <a:cubicBezTo>
                  <a:pt x="4296442" y="2494407"/>
                  <a:pt x="4304348" y="2495741"/>
                  <a:pt x="4320540" y="2498884"/>
                </a:cubicBezTo>
                <a:cubicBezTo>
                  <a:pt x="4336733" y="2502027"/>
                  <a:pt x="4355021" y="2504885"/>
                  <a:pt x="4361212" y="2506218"/>
                </a:cubicBezTo>
                <a:cubicBezTo>
                  <a:pt x="4367403" y="2507552"/>
                  <a:pt x="4359593" y="2506218"/>
                  <a:pt x="4343591" y="2503551"/>
                </a:cubicBezTo>
                <a:cubicBezTo>
                  <a:pt x="4327589" y="2500884"/>
                  <a:pt x="4308348" y="2496979"/>
                  <a:pt x="4302062" y="2495645"/>
                </a:cubicBezTo>
                <a:close/>
                <a:moveTo>
                  <a:pt x="4085273" y="2457641"/>
                </a:moveTo>
                <a:cubicBezTo>
                  <a:pt x="4069080" y="2454688"/>
                  <a:pt x="4051173" y="2451545"/>
                  <a:pt x="4044696" y="2449735"/>
                </a:cubicBezTo>
                <a:cubicBezTo>
                  <a:pt x="4038219" y="2447925"/>
                  <a:pt x="4046506" y="2449735"/>
                  <a:pt x="4062698" y="2452307"/>
                </a:cubicBezTo>
                <a:cubicBezTo>
                  <a:pt x="4078891" y="2454878"/>
                  <a:pt x="4097084" y="2458879"/>
                  <a:pt x="4103275" y="2460212"/>
                </a:cubicBezTo>
                <a:cubicBezTo>
                  <a:pt x="4109466" y="2461546"/>
                  <a:pt x="4100894" y="2460879"/>
                  <a:pt x="4084701" y="2457926"/>
                </a:cubicBezTo>
                <a:close/>
                <a:moveTo>
                  <a:pt x="4118229" y="2462403"/>
                </a:moveTo>
                <a:cubicBezTo>
                  <a:pt x="4103180" y="2459165"/>
                  <a:pt x="4095941" y="2457545"/>
                  <a:pt x="4101942" y="2458403"/>
                </a:cubicBezTo>
                <a:cubicBezTo>
                  <a:pt x="4107942" y="2459260"/>
                  <a:pt x="4125087" y="2462499"/>
                  <a:pt x="4140042" y="2465737"/>
                </a:cubicBezTo>
                <a:cubicBezTo>
                  <a:pt x="4154996" y="2468975"/>
                  <a:pt x="4162996" y="2471071"/>
                  <a:pt x="4156710" y="2469642"/>
                </a:cubicBezTo>
                <a:cubicBezTo>
                  <a:pt x="4150424" y="2468214"/>
                  <a:pt x="4132802" y="2465927"/>
                  <a:pt x="4117658" y="2462689"/>
                </a:cubicBezTo>
                <a:close/>
                <a:moveTo>
                  <a:pt x="4258818" y="2486501"/>
                </a:moveTo>
                <a:cubicBezTo>
                  <a:pt x="4262152" y="2487073"/>
                  <a:pt x="4261771" y="2487073"/>
                  <a:pt x="4258818" y="2486501"/>
                </a:cubicBezTo>
                <a:close/>
                <a:moveTo>
                  <a:pt x="4185095" y="2483549"/>
                </a:moveTo>
                <a:cubicBezTo>
                  <a:pt x="4168807" y="2481167"/>
                  <a:pt x="4150328" y="2477643"/>
                  <a:pt x="4143851" y="2475738"/>
                </a:cubicBezTo>
                <a:cubicBezTo>
                  <a:pt x="4137375" y="2473833"/>
                  <a:pt x="4145756" y="2474786"/>
                  <a:pt x="4162139" y="2477262"/>
                </a:cubicBezTo>
                <a:cubicBezTo>
                  <a:pt x="4178522" y="2479739"/>
                  <a:pt x="4197192" y="2483644"/>
                  <a:pt x="4203669" y="2485549"/>
                </a:cubicBezTo>
                <a:cubicBezTo>
                  <a:pt x="4210145" y="2487454"/>
                  <a:pt x="4201097" y="2486787"/>
                  <a:pt x="4184523" y="2483834"/>
                </a:cubicBezTo>
                <a:close/>
                <a:moveTo>
                  <a:pt x="3827145" y="2412683"/>
                </a:moveTo>
                <a:cubicBezTo>
                  <a:pt x="3810953" y="2409635"/>
                  <a:pt x="3793236" y="2405920"/>
                  <a:pt x="3786759" y="2404110"/>
                </a:cubicBezTo>
                <a:cubicBezTo>
                  <a:pt x="3780282" y="2402300"/>
                  <a:pt x="3788950" y="2403634"/>
                  <a:pt x="3805238" y="2406015"/>
                </a:cubicBezTo>
                <a:cubicBezTo>
                  <a:pt x="3821525" y="2408396"/>
                  <a:pt x="3839146" y="2412683"/>
                  <a:pt x="3845338" y="2414683"/>
                </a:cubicBezTo>
                <a:cubicBezTo>
                  <a:pt x="3851529" y="2416683"/>
                  <a:pt x="3843147" y="2415921"/>
                  <a:pt x="3826574" y="2412968"/>
                </a:cubicBezTo>
                <a:close/>
                <a:moveTo>
                  <a:pt x="3638741" y="2485549"/>
                </a:moveTo>
                <a:cubicBezTo>
                  <a:pt x="3648810" y="2486220"/>
                  <a:pt x="3658793" y="2487846"/>
                  <a:pt x="3668554" y="2490407"/>
                </a:cubicBezTo>
                <a:cubicBezTo>
                  <a:pt x="3679603" y="2493455"/>
                  <a:pt x="3684842" y="2496026"/>
                  <a:pt x="3679603" y="2496693"/>
                </a:cubicBezTo>
                <a:cubicBezTo>
                  <a:pt x="3669632" y="2495933"/>
                  <a:pt x="3659749" y="2494275"/>
                  <a:pt x="3650075" y="2491740"/>
                </a:cubicBezTo>
                <a:cubicBezTo>
                  <a:pt x="3638360" y="2488978"/>
                  <a:pt x="3633597" y="2486406"/>
                  <a:pt x="3638169" y="2485835"/>
                </a:cubicBezTo>
                <a:close/>
                <a:moveTo>
                  <a:pt x="3657791" y="2564607"/>
                </a:moveTo>
                <a:cubicBezTo>
                  <a:pt x="3666814" y="2564729"/>
                  <a:pt x="3675781" y="2566042"/>
                  <a:pt x="3684461" y="2568512"/>
                </a:cubicBezTo>
                <a:cubicBezTo>
                  <a:pt x="3694843" y="2571179"/>
                  <a:pt x="3698843" y="2573560"/>
                  <a:pt x="3693986" y="2573941"/>
                </a:cubicBezTo>
                <a:cubicBezTo>
                  <a:pt x="3684713" y="2573985"/>
                  <a:pt x="3675480" y="2572735"/>
                  <a:pt x="3666554" y="2570226"/>
                </a:cubicBezTo>
                <a:cubicBezTo>
                  <a:pt x="3656648" y="2567845"/>
                  <a:pt x="3652647" y="2565464"/>
                  <a:pt x="3657695" y="2564511"/>
                </a:cubicBezTo>
                <a:close/>
                <a:moveTo>
                  <a:pt x="3596164" y="2443258"/>
                </a:moveTo>
                <a:cubicBezTo>
                  <a:pt x="3581299" y="2441809"/>
                  <a:pt x="3566656" y="2438612"/>
                  <a:pt x="3552540" y="2433733"/>
                </a:cubicBezTo>
                <a:cubicBezTo>
                  <a:pt x="3545586" y="2430971"/>
                  <a:pt x="3554730" y="2430018"/>
                  <a:pt x="3572446" y="2432114"/>
                </a:cubicBezTo>
                <a:cubicBezTo>
                  <a:pt x="3587357" y="2433861"/>
                  <a:pt x="3602062" y="2437051"/>
                  <a:pt x="3616357" y="2441639"/>
                </a:cubicBezTo>
                <a:cubicBezTo>
                  <a:pt x="3622548" y="2445353"/>
                  <a:pt x="3613500" y="2445734"/>
                  <a:pt x="3596069" y="2443544"/>
                </a:cubicBezTo>
                <a:close/>
                <a:moveTo>
                  <a:pt x="3666839" y="2653475"/>
                </a:moveTo>
                <a:cubicBezTo>
                  <a:pt x="3657314" y="2651189"/>
                  <a:pt x="3654171" y="2648712"/>
                  <a:pt x="3659124" y="2648141"/>
                </a:cubicBezTo>
                <a:cubicBezTo>
                  <a:pt x="3667698" y="2648144"/>
                  <a:pt x="3676239" y="2649200"/>
                  <a:pt x="3684556" y="2651284"/>
                </a:cubicBezTo>
                <a:cubicBezTo>
                  <a:pt x="3694081" y="2653665"/>
                  <a:pt x="3697224" y="2656142"/>
                  <a:pt x="3692367" y="2656618"/>
                </a:cubicBezTo>
                <a:cubicBezTo>
                  <a:pt x="3683736" y="2656831"/>
                  <a:pt x="3675116" y="2655870"/>
                  <a:pt x="3666744" y="2653761"/>
                </a:cubicBezTo>
                <a:close/>
                <a:moveTo>
                  <a:pt x="3604355" y="2417731"/>
                </a:moveTo>
                <a:cubicBezTo>
                  <a:pt x="3614962" y="2418744"/>
                  <a:pt x="3625472" y="2420591"/>
                  <a:pt x="3635788" y="2423255"/>
                </a:cubicBezTo>
                <a:cubicBezTo>
                  <a:pt x="3648170" y="2426589"/>
                  <a:pt x="3654171" y="2429066"/>
                  <a:pt x="3648646" y="2429161"/>
                </a:cubicBezTo>
                <a:cubicBezTo>
                  <a:pt x="3638024" y="2428217"/>
                  <a:pt x="3627505" y="2426337"/>
                  <a:pt x="3617214" y="2423541"/>
                </a:cubicBezTo>
                <a:cubicBezTo>
                  <a:pt x="3605022" y="2420493"/>
                  <a:pt x="3599117" y="2418017"/>
                  <a:pt x="3604260" y="2418017"/>
                </a:cubicBezTo>
                <a:close/>
                <a:moveTo>
                  <a:pt x="3722084" y="2624233"/>
                </a:moveTo>
                <a:cubicBezTo>
                  <a:pt x="3705482" y="2624000"/>
                  <a:pt x="3689059" y="2620773"/>
                  <a:pt x="3673602" y="2614708"/>
                </a:cubicBezTo>
                <a:cubicBezTo>
                  <a:pt x="3665982" y="2610422"/>
                  <a:pt x="3676079" y="2608231"/>
                  <a:pt x="3695795" y="2609374"/>
                </a:cubicBezTo>
                <a:cubicBezTo>
                  <a:pt x="3712397" y="2609615"/>
                  <a:pt x="3728819" y="2612841"/>
                  <a:pt x="3744278" y="2618899"/>
                </a:cubicBezTo>
                <a:cubicBezTo>
                  <a:pt x="3751612" y="2622899"/>
                  <a:pt x="3741706" y="2625566"/>
                  <a:pt x="3721989" y="2624519"/>
                </a:cubicBezTo>
                <a:close/>
                <a:moveTo>
                  <a:pt x="3624072" y="2392109"/>
                </a:moveTo>
                <a:cubicBezTo>
                  <a:pt x="3617976" y="2390204"/>
                  <a:pt x="3626453" y="2390490"/>
                  <a:pt x="3643122" y="2392966"/>
                </a:cubicBezTo>
                <a:cubicBezTo>
                  <a:pt x="3656955" y="2395180"/>
                  <a:pt x="3670659" y="2398137"/>
                  <a:pt x="3684175" y="2401824"/>
                </a:cubicBezTo>
                <a:cubicBezTo>
                  <a:pt x="3690461" y="2404301"/>
                  <a:pt x="3681698" y="2403443"/>
                  <a:pt x="3665125" y="2401062"/>
                </a:cubicBezTo>
                <a:cubicBezTo>
                  <a:pt x="3651241" y="2399080"/>
                  <a:pt x="3637520" y="2396088"/>
                  <a:pt x="3624072" y="2392109"/>
                </a:cubicBezTo>
                <a:close/>
                <a:moveTo>
                  <a:pt x="3703892" y="2419636"/>
                </a:moveTo>
                <a:cubicBezTo>
                  <a:pt x="3714837" y="2420932"/>
                  <a:pt x="3725686" y="2422937"/>
                  <a:pt x="3736372" y="2425637"/>
                </a:cubicBezTo>
                <a:cubicBezTo>
                  <a:pt x="3741660" y="2426512"/>
                  <a:pt x="3746793" y="2428148"/>
                  <a:pt x="3751612" y="2430495"/>
                </a:cubicBezTo>
                <a:cubicBezTo>
                  <a:pt x="3761742" y="2432057"/>
                  <a:pt x="3771740" y="2434382"/>
                  <a:pt x="3781521" y="2437448"/>
                </a:cubicBezTo>
                <a:cubicBezTo>
                  <a:pt x="3788188" y="2439734"/>
                  <a:pt x="3779520" y="2440019"/>
                  <a:pt x="3761899" y="2437448"/>
                </a:cubicBezTo>
                <a:cubicBezTo>
                  <a:pt x="3747292" y="2435811"/>
                  <a:pt x="3732875" y="2432781"/>
                  <a:pt x="3718846" y="2428399"/>
                </a:cubicBezTo>
                <a:cubicBezTo>
                  <a:pt x="3715036" y="2426875"/>
                  <a:pt x="3717227" y="2426399"/>
                  <a:pt x="3723704" y="2426780"/>
                </a:cubicBezTo>
                <a:lnTo>
                  <a:pt x="3717417" y="2425541"/>
                </a:lnTo>
                <a:cubicBezTo>
                  <a:pt x="3704273" y="2422208"/>
                  <a:pt x="3698272" y="2419731"/>
                  <a:pt x="3703415" y="2419636"/>
                </a:cubicBezTo>
                <a:close/>
                <a:moveTo>
                  <a:pt x="3547682" y="2500694"/>
                </a:moveTo>
                <a:cubicBezTo>
                  <a:pt x="3536728" y="2497741"/>
                  <a:pt x="3532442" y="2495360"/>
                  <a:pt x="3537013" y="2494883"/>
                </a:cubicBezTo>
                <a:cubicBezTo>
                  <a:pt x="3546250" y="2495002"/>
                  <a:pt x="3555434" y="2496282"/>
                  <a:pt x="3564350" y="2498693"/>
                </a:cubicBezTo>
                <a:cubicBezTo>
                  <a:pt x="3575400" y="2501741"/>
                  <a:pt x="3579876" y="2504504"/>
                  <a:pt x="3575113" y="2504504"/>
                </a:cubicBezTo>
                <a:cubicBezTo>
                  <a:pt x="3565683" y="2504477"/>
                  <a:pt x="3556298" y="2503196"/>
                  <a:pt x="3547205" y="2500694"/>
                </a:cubicBezTo>
                <a:close/>
                <a:moveTo>
                  <a:pt x="3649980" y="2365915"/>
                </a:moveTo>
                <a:cubicBezTo>
                  <a:pt x="3655886" y="2367344"/>
                  <a:pt x="3648361" y="2365915"/>
                  <a:pt x="3633216" y="2362581"/>
                </a:cubicBezTo>
                <a:cubicBezTo>
                  <a:pt x="3640265" y="2364486"/>
                  <a:pt x="3646551" y="2365439"/>
                  <a:pt x="3649504" y="2365915"/>
                </a:cubicBezTo>
                <a:close/>
                <a:moveTo>
                  <a:pt x="3783330" y="2491645"/>
                </a:moveTo>
                <a:cubicBezTo>
                  <a:pt x="3772862" y="2491219"/>
                  <a:pt x="3762491" y="2489459"/>
                  <a:pt x="3752469" y="2486406"/>
                </a:cubicBezTo>
                <a:cubicBezTo>
                  <a:pt x="3740658" y="2483549"/>
                  <a:pt x="3735419" y="2480882"/>
                  <a:pt x="3740563" y="2480882"/>
                </a:cubicBezTo>
                <a:cubicBezTo>
                  <a:pt x="3751064" y="2481213"/>
                  <a:pt x="3761475" y="2482943"/>
                  <a:pt x="3771519" y="2486025"/>
                </a:cubicBezTo>
                <a:cubicBezTo>
                  <a:pt x="3783140" y="2488883"/>
                  <a:pt x="3788378" y="2491550"/>
                  <a:pt x="3783235" y="2491645"/>
                </a:cubicBezTo>
                <a:close/>
                <a:moveTo>
                  <a:pt x="3507867" y="2371344"/>
                </a:moveTo>
                <a:cubicBezTo>
                  <a:pt x="3496932" y="2370241"/>
                  <a:pt x="3486103" y="2368266"/>
                  <a:pt x="3475482" y="2365439"/>
                </a:cubicBezTo>
                <a:cubicBezTo>
                  <a:pt x="3462719" y="2362200"/>
                  <a:pt x="3456432" y="2359819"/>
                  <a:pt x="3461766" y="2360295"/>
                </a:cubicBezTo>
                <a:cubicBezTo>
                  <a:pt x="3472625" y="2361320"/>
                  <a:pt x="3483369" y="2363328"/>
                  <a:pt x="3493865" y="2366296"/>
                </a:cubicBezTo>
                <a:cubicBezTo>
                  <a:pt x="3506438" y="2369439"/>
                  <a:pt x="3512820" y="2371820"/>
                  <a:pt x="3507772" y="2371344"/>
                </a:cubicBezTo>
                <a:close/>
                <a:moveTo>
                  <a:pt x="3518154" y="2425923"/>
                </a:moveTo>
                <a:cubicBezTo>
                  <a:pt x="3506438" y="2423065"/>
                  <a:pt x="3500533" y="2420017"/>
                  <a:pt x="3505771" y="2419922"/>
                </a:cubicBezTo>
                <a:cubicBezTo>
                  <a:pt x="3516052" y="2420923"/>
                  <a:pt x="3526242" y="2422706"/>
                  <a:pt x="3536252" y="2425256"/>
                </a:cubicBezTo>
                <a:cubicBezTo>
                  <a:pt x="3548063" y="2428113"/>
                  <a:pt x="3553206" y="2430685"/>
                  <a:pt x="3548253" y="2431257"/>
                </a:cubicBezTo>
                <a:cubicBezTo>
                  <a:pt x="3538047" y="2430404"/>
                  <a:pt x="3527940" y="2428619"/>
                  <a:pt x="3518059" y="2425923"/>
                </a:cubicBezTo>
                <a:close/>
                <a:moveTo>
                  <a:pt x="3568922" y="2367820"/>
                </a:moveTo>
                <a:cubicBezTo>
                  <a:pt x="3555436" y="2365676"/>
                  <a:pt x="3542081" y="2362783"/>
                  <a:pt x="3528917" y="2359152"/>
                </a:cubicBezTo>
                <a:cubicBezTo>
                  <a:pt x="3522917" y="2356771"/>
                  <a:pt x="3531299" y="2357533"/>
                  <a:pt x="3547110" y="2360676"/>
                </a:cubicBezTo>
                <a:cubicBezTo>
                  <a:pt x="3562921" y="2363819"/>
                  <a:pt x="3581114" y="2367344"/>
                  <a:pt x="3587210" y="2369249"/>
                </a:cubicBezTo>
                <a:cubicBezTo>
                  <a:pt x="3593306" y="2371154"/>
                  <a:pt x="3584448" y="2370392"/>
                  <a:pt x="3568827" y="2367820"/>
                </a:cubicBezTo>
                <a:close/>
                <a:moveTo>
                  <a:pt x="3606165" y="2378107"/>
                </a:moveTo>
                <a:cubicBezTo>
                  <a:pt x="3600831" y="2377631"/>
                  <a:pt x="3585686" y="2374392"/>
                  <a:pt x="3572256" y="2371440"/>
                </a:cubicBezTo>
                <a:cubicBezTo>
                  <a:pt x="3558826" y="2368487"/>
                  <a:pt x="3551873" y="2365534"/>
                  <a:pt x="3557302" y="2366010"/>
                </a:cubicBezTo>
                <a:cubicBezTo>
                  <a:pt x="3562731" y="2366486"/>
                  <a:pt x="3577781" y="2369630"/>
                  <a:pt x="3591306" y="2372678"/>
                </a:cubicBezTo>
                <a:cubicBezTo>
                  <a:pt x="3604832" y="2375726"/>
                  <a:pt x="3611499" y="2378583"/>
                  <a:pt x="3606070" y="2378107"/>
                </a:cubicBezTo>
                <a:close/>
                <a:moveTo>
                  <a:pt x="3516535" y="2339150"/>
                </a:moveTo>
                <a:cubicBezTo>
                  <a:pt x="3502057" y="2336387"/>
                  <a:pt x="3494627" y="2334197"/>
                  <a:pt x="3500247" y="2335149"/>
                </a:cubicBezTo>
                <a:cubicBezTo>
                  <a:pt x="3505867" y="2336102"/>
                  <a:pt x="3521964" y="2339626"/>
                  <a:pt x="3536347" y="2342960"/>
                </a:cubicBezTo>
                <a:cubicBezTo>
                  <a:pt x="3550730" y="2346293"/>
                  <a:pt x="3557969" y="2348008"/>
                  <a:pt x="3552635" y="2346960"/>
                </a:cubicBezTo>
                <a:cubicBezTo>
                  <a:pt x="3547301" y="2345912"/>
                  <a:pt x="3530822" y="2342483"/>
                  <a:pt x="3516440" y="2339150"/>
                </a:cubicBezTo>
                <a:close/>
                <a:moveTo>
                  <a:pt x="3477292" y="2390394"/>
                </a:moveTo>
                <a:cubicBezTo>
                  <a:pt x="3491785" y="2392388"/>
                  <a:pt x="3506090" y="2395574"/>
                  <a:pt x="3520059" y="2399919"/>
                </a:cubicBezTo>
                <a:cubicBezTo>
                  <a:pt x="3526250" y="2402872"/>
                  <a:pt x="3517583" y="2403158"/>
                  <a:pt x="3499961" y="2400491"/>
                </a:cubicBezTo>
                <a:cubicBezTo>
                  <a:pt x="3485460" y="2398905"/>
                  <a:pt x="3471179" y="2395710"/>
                  <a:pt x="3457385" y="2390966"/>
                </a:cubicBezTo>
                <a:cubicBezTo>
                  <a:pt x="3450908" y="2388013"/>
                  <a:pt x="3459956" y="2387727"/>
                  <a:pt x="3477196" y="2390394"/>
                </a:cubicBezTo>
                <a:close/>
                <a:moveTo>
                  <a:pt x="3477959" y="2602897"/>
                </a:moveTo>
                <a:cubicBezTo>
                  <a:pt x="3469471" y="2603024"/>
                  <a:pt x="3461008" y="2601966"/>
                  <a:pt x="3452813" y="2599754"/>
                </a:cubicBezTo>
                <a:cubicBezTo>
                  <a:pt x="3443954" y="2597849"/>
                  <a:pt x="3440144" y="2594896"/>
                  <a:pt x="3444717" y="2594420"/>
                </a:cubicBezTo>
                <a:cubicBezTo>
                  <a:pt x="3453098" y="2593981"/>
                  <a:pt x="3461496" y="2594913"/>
                  <a:pt x="3469577" y="2597182"/>
                </a:cubicBezTo>
                <a:cubicBezTo>
                  <a:pt x="3478625" y="2599468"/>
                  <a:pt x="3482531" y="2601849"/>
                  <a:pt x="3477863" y="2602611"/>
                </a:cubicBezTo>
                <a:close/>
                <a:moveTo>
                  <a:pt x="3525584" y="2514124"/>
                </a:moveTo>
                <a:cubicBezTo>
                  <a:pt x="3509297" y="2512998"/>
                  <a:pt x="3493258" y="2509533"/>
                  <a:pt x="3477959" y="2503837"/>
                </a:cubicBezTo>
                <a:cubicBezTo>
                  <a:pt x="3471482" y="2500313"/>
                  <a:pt x="3480911" y="2498312"/>
                  <a:pt x="3500152" y="2500027"/>
                </a:cubicBezTo>
                <a:cubicBezTo>
                  <a:pt x="3515941" y="2501101"/>
                  <a:pt x="3531513" y="2504305"/>
                  <a:pt x="3546443" y="2509552"/>
                </a:cubicBezTo>
                <a:cubicBezTo>
                  <a:pt x="3553873" y="2513838"/>
                  <a:pt x="3543871" y="2515553"/>
                  <a:pt x="3525584" y="2514124"/>
                </a:cubicBezTo>
                <a:close/>
                <a:moveTo>
                  <a:pt x="3434334" y="2506314"/>
                </a:moveTo>
                <a:cubicBezTo>
                  <a:pt x="3443357" y="2506436"/>
                  <a:pt x="3452325" y="2507749"/>
                  <a:pt x="3461004" y="2510219"/>
                </a:cubicBezTo>
                <a:cubicBezTo>
                  <a:pt x="3471482" y="2512886"/>
                  <a:pt x="3475768" y="2515172"/>
                  <a:pt x="3471005" y="2516219"/>
                </a:cubicBezTo>
                <a:cubicBezTo>
                  <a:pt x="3461882" y="2516180"/>
                  <a:pt x="3452809" y="2514865"/>
                  <a:pt x="3444050" y="2512314"/>
                </a:cubicBezTo>
                <a:cubicBezTo>
                  <a:pt x="3433572" y="2509647"/>
                  <a:pt x="3429667" y="2507361"/>
                  <a:pt x="3434334" y="2506314"/>
                </a:cubicBezTo>
                <a:close/>
                <a:moveTo>
                  <a:pt x="5394675" y="2668715"/>
                </a:moveTo>
                <a:lnTo>
                  <a:pt x="5397056" y="2668715"/>
                </a:lnTo>
                <a:cubicBezTo>
                  <a:pt x="5392007" y="2668429"/>
                  <a:pt x="5390769" y="2668239"/>
                  <a:pt x="5394675" y="2668715"/>
                </a:cubicBezTo>
                <a:close/>
                <a:moveTo>
                  <a:pt x="5857494" y="2733008"/>
                </a:moveTo>
                <a:cubicBezTo>
                  <a:pt x="5839206" y="2732151"/>
                  <a:pt x="5818727" y="2730627"/>
                  <a:pt x="5811774" y="2729484"/>
                </a:cubicBezTo>
                <a:cubicBezTo>
                  <a:pt x="5804821" y="2728341"/>
                  <a:pt x="5813679" y="2728531"/>
                  <a:pt x="5831967" y="2729484"/>
                </a:cubicBezTo>
                <a:cubicBezTo>
                  <a:pt x="5850255" y="2730437"/>
                  <a:pt x="5870925" y="2732342"/>
                  <a:pt x="5877782" y="2733008"/>
                </a:cubicBezTo>
                <a:cubicBezTo>
                  <a:pt x="5884641" y="2733675"/>
                  <a:pt x="5876068" y="2734437"/>
                  <a:pt x="5857494" y="2733008"/>
                </a:cubicBezTo>
                <a:close/>
                <a:moveTo>
                  <a:pt x="5753577" y="2717769"/>
                </a:moveTo>
                <a:cubicBezTo>
                  <a:pt x="5735479" y="2716244"/>
                  <a:pt x="5715477" y="2714244"/>
                  <a:pt x="5708237" y="2713578"/>
                </a:cubicBezTo>
                <a:cubicBezTo>
                  <a:pt x="5700998" y="2712911"/>
                  <a:pt x="5709952" y="2712625"/>
                  <a:pt x="5728050" y="2714054"/>
                </a:cubicBezTo>
                <a:cubicBezTo>
                  <a:pt x="5746147" y="2715482"/>
                  <a:pt x="5766150" y="2717102"/>
                  <a:pt x="5773674" y="2718245"/>
                </a:cubicBezTo>
                <a:cubicBezTo>
                  <a:pt x="5781199" y="2719388"/>
                  <a:pt x="5771674" y="2718721"/>
                  <a:pt x="5753577" y="2717769"/>
                </a:cubicBezTo>
                <a:close/>
                <a:moveTo>
                  <a:pt x="5783485" y="2714530"/>
                </a:moveTo>
                <a:cubicBezTo>
                  <a:pt x="5766435" y="2712244"/>
                  <a:pt x="5758148" y="2711387"/>
                  <a:pt x="5765102" y="2711958"/>
                </a:cubicBezTo>
                <a:cubicBezTo>
                  <a:pt x="5772055" y="2712529"/>
                  <a:pt x="5791010" y="2714435"/>
                  <a:pt x="5807869" y="2716244"/>
                </a:cubicBezTo>
                <a:cubicBezTo>
                  <a:pt x="5824728" y="2718054"/>
                  <a:pt x="5833110" y="2719388"/>
                  <a:pt x="5826252" y="2718721"/>
                </a:cubicBezTo>
                <a:close/>
                <a:moveTo>
                  <a:pt x="5889308" y="2724055"/>
                </a:moveTo>
                <a:lnTo>
                  <a:pt x="5870258" y="2722245"/>
                </a:lnTo>
                <a:lnTo>
                  <a:pt x="5914263" y="2726150"/>
                </a:lnTo>
                <a:lnTo>
                  <a:pt x="5933313" y="2727960"/>
                </a:lnTo>
                <a:close/>
                <a:moveTo>
                  <a:pt x="5981510" y="2743105"/>
                </a:moveTo>
                <a:cubicBezTo>
                  <a:pt x="5974842" y="2743105"/>
                  <a:pt x="5956174" y="2741010"/>
                  <a:pt x="5939886" y="2739200"/>
                </a:cubicBezTo>
                <a:cubicBezTo>
                  <a:pt x="5923598" y="2737390"/>
                  <a:pt x="5915406" y="2735294"/>
                  <a:pt x="5922359" y="2735961"/>
                </a:cubicBezTo>
                <a:cubicBezTo>
                  <a:pt x="5929313" y="2736628"/>
                  <a:pt x="5947886" y="2737962"/>
                  <a:pt x="5964174" y="2739866"/>
                </a:cubicBezTo>
                <a:cubicBezTo>
                  <a:pt x="5980462" y="2741771"/>
                  <a:pt x="5988558" y="2743962"/>
                  <a:pt x="5981510" y="2743391"/>
                </a:cubicBezTo>
                <a:close/>
                <a:moveTo>
                  <a:pt x="6019610" y="2735866"/>
                </a:moveTo>
                <a:cubicBezTo>
                  <a:pt x="6002179" y="2734818"/>
                  <a:pt x="5982177" y="2733199"/>
                  <a:pt x="5975128" y="2732628"/>
                </a:cubicBezTo>
                <a:cubicBezTo>
                  <a:pt x="5968080" y="2732056"/>
                  <a:pt x="5976747" y="2732628"/>
                  <a:pt x="5994178" y="2733771"/>
                </a:cubicBezTo>
                <a:cubicBezTo>
                  <a:pt x="6011608" y="2734914"/>
                  <a:pt x="6031611" y="2736437"/>
                  <a:pt x="6038755" y="2737104"/>
                </a:cubicBezTo>
                <a:cubicBezTo>
                  <a:pt x="6045899" y="2737771"/>
                  <a:pt x="6037517" y="2737676"/>
                  <a:pt x="6019610" y="2735961"/>
                </a:cubicBezTo>
                <a:close/>
                <a:moveTo>
                  <a:pt x="5500497" y="2683098"/>
                </a:moveTo>
                <a:cubicBezTo>
                  <a:pt x="5493544" y="2681859"/>
                  <a:pt x="5501926" y="2683098"/>
                  <a:pt x="5519547" y="2684907"/>
                </a:cubicBezTo>
                <a:cubicBezTo>
                  <a:pt x="5537168" y="2686717"/>
                  <a:pt x="5556124" y="2688908"/>
                  <a:pt x="5563267" y="2690051"/>
                </a:cubicBezTo>
                <a:lnTo>
                  <a:pt x="5564505" y="2690051"/>
                </a:lnTo>
                <a:lnTo>
                  <a:pt x="5544407" y="2688050"/>
                </a:lnTo>
                <a:cubicBezTo>
                  <a:pt x="5526405" y="2685955"/>
                  <a:pt x="5506783" y="2683764"/>
                  <a:pt x="5500497" y="2683098"/>
                </a:cubicBezTo>
                <a:close/>
                <a:moveTo>
                  <a:pt x="5502307" y="2695194"/>
                </a:moveTo>
                <a:cubicBezTo>
                  <a:pt x="5495354" y="2694432"/>
                  <a:pt x="5477161" y="2691956"/>
                  <a:pt x="5461350" y="2689384"/>
                </a:cubicBezTo>
                <a:cubicBezTo>
                  <a:pt x="5445538" y="2686812"/>
                  <a:pt x="5438013" y="2685288"/>
                  <a:pt x="5444490" y="2685479"/>
                </a:cubicBezTo>
                <a:cubicBezTo>
                  <a:pt x="5450967" y="2685669"/>
                  <a:pt x="5469636" y="2688717"/>
                  <a:pt x="5485352" y="2691194"/>
                </a:cubicBezTo>
                <a:cubicBezTo>
                  <a:pt x="5501069" y="2693670"/>
                  <a:pt x="5508308" y="2695385"/>
                  <a:pt x="5501831" y="2695194"/>
                </a:cubicBezTo>
                <a:close/>
                <a:moveTo>
                  <a:pt x="5719477" y="2710148"/>
                </a:moveTo>
                <a:cubicBezTo>
                  <a:pt x="5712524" y="2709481"/>
                  <a:pt x="5693759" y="2707577"/>
                  <a:pt x="5676996" y="2705291"/>
                </a:cubicBezTo>
                <a:lnTo>
                  <a:pt x="5666994" y="2703957"/>
                </a:lnTo>
                <a:lnTo>
                  <a:pt x="5649564" y="2702624"/>
                </a:lnTo>
                <a:cubicBezTo>
                  <a:pt x="5631847" y="2701100"/>
                  <a:pt x="5611464" y="2699004"/>
                  <a:pt x="5604510" y="2697766"/>
                </a:cubicBezTo>
                <a:cubicBezTo>
                  <a:pt x="5597557" y="2696528"/>
                  <a:pt x="5606320" y="2697766"/>
                  <a:pt x="5623560" y="2699004"/>
                </a:cubicBezTo>
                <a:cubicBezTo>
                  <a:pt x="5637181" y="2700147"/>
                  <a:pt x="5652135" y="2701671"/>
                  <a:pt x="5661660" y="2702814"/>
                </a:cubicBezTo>
                <a:cubicBezTo>
                  <a:pt x="5671185" y="2703957"/>
                  <a:pt x="5686330" y="2705481"/>
                  <a:pt x="5701094" y="2707482"/>
                </a:cubicBezTo>
                <a:cubicBezTo>
                  <a:pt x="5717858" y="2709291"/>
                  <a:pt x="5725954" y="2710815"/>
                  <a:pt x="5719001" y="2710148"/>
                </a:cubicBezTo>
                <a:close/>
                <a:moveTo>
                  <a:pt x="5611368" y="2702243"/>
                </a:moveTo>
                <a:cubicBezTo>
                  <a:pt x="5604510" y="2701576"/>
                  <a:pt x="5585746" y="2699195"/>
                  <a:pt x="5569267" y="2696814"/>
                </a:cubicBezTo>
                <a:cubicBezTo>
                  <a:pt x="5552789" y="2694432"/>
                  <a:pt x="5544979" y="2692908"/>
                  <a:pt x="5551932" y="2693575"/>
                </a:cubicBezTo>
                <a:cubicBezTo>
                  <a:pt x="5558886" y="2694242"/>
                  <a:pt x="5577555" y="2696623"/>
                  <a:pt x="5594033" y="2699004"/>
                </a:cubicBezTo>
                <a:cubicBezTo>
                  <a:pt x="5610511" y="2701385"/>
                  <a:pt x="5617845" y="2702910"/>
                  <a:pt x="5610892" y="2702243"/>
                </a:cubicBezTo>
                <a:close/>
                <a:moveTo>
                  <a:pt x="6243447" y="2752249"/>
                </a:moveTo>
                <a:cubicBezTo>
                  <a:pt x="6251162" y="2752249"/>
                  <a:pt x="6269736" y="2754059"/>
                  <a:pt x="6286214" y="2755107"/>
                </a:cubicBezTo>
                <a:lnTo>
                  <a:pt x="6304788" y="2756440"/>
                </a:lnTo>
                <a:cubicBezTo>
                  <a:pt x="6297740" y="2756440"/>
                  <a:pt x="6278499" y="2755107"/>
                  <a:pt x="6261068" y="2753487"/>
                </a:cubicBezTo>
                <a:close/>
                <a:moveTo>
                  <a:pt x="6347079" y="2758155"/>
                </a:moveTo>
                <a:lnTo>
                  <a:pt x="6350413" y="2758155"/>
                </a:lnTo>
                <a:close/>
                <a:moveTo>
                  <a:pt x="5451729" y="2676144"/>
                </a:moveTo>
                <a:cubicBezTo>
                  <a:pt x="5458873" y="2677001"/>
                  <a:pt x="5461254" y="2677287"/>
                  <a:pt x="5456587" y="2676811"/>
                </a:cubicBezTo>
                <a:close/>
                <a:moveTo>
                  <a:pt x="6366129" y="2759298"/>
                </a:moveTo>
                <a:lnTo>
                  <a:pt x="6372987" y="2759298"/>
                </a:lnTo>
                <a:lnTo>
                  <a:pt x="6349937" y="2757964"/>
                </a:lnTo>
                <a:close/>
                <a:moveTo>
                  <a:pt x="6410325" y="2761583"/>
                </a:moveTo>
                <a:cubicBezTo>
                  <a:pt x="6404420" y="2761583"/>
                  <a:pt x="6388513" y="2760631"/>
                  <a:pt x="6372987" y="2759678"/>
                </a:cubicBezTo>
                <a:lnTo>
                  <a:pt x="6390799" y="2760345"/>
                </a:lnTo>
                <a:cubicBezTo>
                  <a:pt x="6408706" y="2761393"/>
                  <a:pt x="6417183" y="2761679"/>
                  <a:pt x="6410516" y="2761583"/>
                </a:cubicBezTo>
                <a:close/>
                <a:moveTo>
                  <a:pt x="6304598" y="2756440"/>
                </a:moveTo>
                <a:lnTo>
                  <a:pt x="6304598" y="2756440"/>
                </a:lnTo>
                <a:close/>
                <a:moveTo>
                  <a:pt x="6198108" y="2751963"/>
                </a:moveTo>
                <a:cubicBezTo>
                  <a:pt x="6191250" y="2751963"/>
                  <a:pt x="6171629" y="2750153"/>
                  <a:pt x="6154483" y="2748439"/>
                </a:cubicBezTo>
                <a:cubicBezTo>
                  <a:pt x="6137339" y="2746724"/>
                  <a:pt x="6129052" y="2745867"/>
                  <a:pt x="6136100" y="2746534"/>
                </a:cubicBezTo>
                <a:cubicBezTo>
                  <a:pt x="6143149" y="2747201"/>
                  <a:pt x="6162389" y="2748344"/>
                  <a:pt x="6179344" y="2749582"/>
                </a:cubicBezTo>
                <a:cubicBezTo>
                  <a:pt x="6196298" y="2750820"/>
                  <a:pt x="6205347" y="2752154"/>
                  <a:pt x="6198299" y="2751963"/>
                </a:cubicBezTo>
                <a:close/>
                <a:moveTo>
                  <a:pt x="6124099" y="2746915"/>
                </a:moveTo>
                <a:cubicBezTo>
                  <a:pt x="6106287" y="2745962"/>
                  <a:pt x="6085999" y="2744439"/>
                  <a:pt x="6079046" y="2743772"/>
                </a:cubicBezTo>
                <a:cubicBezTo>
                  <a:pt x="6072093" y="2743105"/>
                  <a:pt x="6081046" y="2743772"/>
                  <a:pt x="6098858" y="2744343"/>
                </a:cubicBezTo>
                <a:cubicBezTo>
                  <a:pt x="6116670" y="2744915"/>
                  <a:pt x="6136958" y="2746820"/>
                  <a:pt x="6144006" y="2747487"/>
                </a:cubicBezTo>
                <a:cubicBezTo>
                  <a:pt x="6151055" y="2748153"/>
                  <a:pt x="6142387" y="2747867"/>
                  <a:pt x="6124289" y="2746915"/>
                </a:cubicBezTo>
                <a:close/>
                <a:moveTo>
                  <a:pt x="6228302" y="2757869"/>
                </a:moveTo>
                <a:cubicBezTo>
                  <a:pt x="6209729" y="2757012"/>
                  <a:pt x="6189059" y="2756059"/>
                  <a:pt x="6182106" y="2755487"/>
                </a:cubicBezTo>
                <a:cubicBezTo>
                  <a:pt x="6175153" y="2754916"/>
                  <a:pt x="6184107" y="2754535"/>
                  <a:pt x="6202299" y="2754820"/>
                </a:cubicBezTo>
                <a:cubicBezTo>
                  <a:pt x="6220492" y="2755107"/>
                  <a:pt x="6241733" y="2757106"/>
                  <a:pt x="6248781" y="2757773"/>
                </a:cubicBezTo>
                <a:cubicBezTo>
                  <a:pt x="6255830" y="2758440"/>
                  <a:pt x="6246781" y="2758250"/>
                  <a:pt x="6228493" y="2757869"/>
                </a:cubicBezTo>
                <a:close/>
                <a:moveTo>
                  <a:pt x="6089904" y="2747391"/>
                </a:moveTo>
                <a:cubicBezTo>
                  <a:pt x="6083046" y="2747391"/>
                  <a:pt x="6064473" y="2745867"/>
                  <a:pt x="6047613" y="2743581"/>
                </a:cubicBezTo>
                <a:cubicBezTo>
                  <a:pt x="6030754" y="2741295"/>
                  <a:pt x="6023039" y="2740819"/>
                  <a:pt x="6029706" y="2741010"/>
                </a:cubicBezTo>
                <a:cubicBezTo>
                  <a:pt x="6036374" y="2741200"/>
                  <a:pt x="6055424" y="2742914"/>
                  <a:pt x="6072093" y="2744724"/>
                </a:cubicBezTo>
                <a:cubicBezTo>
                  <a:pt x="6088761" y="2746534"/>
                  <a:pt x="6097048" y="2748058"/>
                  <a:pt x="6090095" y="2747391"/>
                </a:cubicBezTo>
                <a:close/>
                <a:moveTo>
                  <a:pt x="5134166" y="2642616"/>
                </a:moveTo>
                <a:cubicBezTo>
                  <a:pt x="5127593" y="2641949"/>
                  <a:pt x="5109401" y="2639378"/>
                  <a:pt x="5093399" y="2636330"/>
                </a:cubicBezTo>
                <a:cubicBezTo>
                  <a:pt x="5077397" y="2633282"/>
                  <a:pt x="5069967" y="2631662"/>
                  <a:pt x="5076730" y="2632424"/>
                </a:cubicBezTo>
                <a:cubicBezTo>
                  <a:pt x="5083492" y="2633186"/>
                  <a:pt x="5101495" y="2635663"/>
                  <a:pt x="5117497" y="2638711"/>
                </a:cubicBezTo>
                <a:cubicBezTo>
                  <a:pt x="5133499" y="2641759"/>
                  <a:pt x="5141119" y="2643759"/>
                  <a:pt x="5134356" y="2642997"/>
                </a:cubicBezTo>
                <a:close/>
                <a:moveTo>
                  <a:pt x="4912138" y="2608136"/>
                </a:moveTo>
                <a:cubicBezTo>
                  <a:pt x="4894041" y="2605564"/>
                  <a:pt x="4874038" y="2602897"/>
                  <a:pt x="4867180" y="2601182"/>
                </a:cubicBezTo>
                <a:cubicBezTo>
                  <a:pt x="4860322" y="2599468"/>
                  <a:pt x="4868799" y="2600325"/>
                  <a:pt x="4886230" y="2602897"/>
                </a:cubicBezTo>
                <a:cubicBezTo>
                  <a:pt x="4903661" y="2605469"/>
                  <a:pt x="4924330" y="2608136"/>
                  <a:pt x="4930902" y="2609469"/>
                </a:cubicBezTo>
                <a:cubicBezTo>
                  <a:pt x="4937475" y="2610803"/>
                  <a:pt x="4929664" y="2610707"/>
                  <a:pt x="4912329" y="2608517"/>
                </a:cubicBezTo>
                <a:close/>
                <a:moveTo>
                  <a:pt x="4876419" y="2596991"/>
                </a:moveTo>
                <a:cubicBezTo>
                  <a:pt x="4869656" y="2596325"/>
                  <a:pt x="4851369" y="2593277"/>
                  <a:pt x="4835557" y="2590229"/>
                </a:cubicBezTo>
                <a:lnTo>
                  <a:pt x="4826604" y="2588609"/>
                </a:lnTo>
                <a:lnTo>
                  <a:pt x="4827270" y="2588609"/>
                </a:lnTo>
                <a:cubicBezTo>
                  <a:pt x="4833938" y="2589943"/>
                  <a:pt x="4825461" y="2588609"/>
                  <a:pt x="4808220" y="2586324"/>
                </a:cubicBezTo>
                <a:cubicBezTo>
                  <a:pt x="4790980" y="2584037"/>
                  <a:pt x="4771168" y="2580799"/>
                  <a:pt x="4764596" y="2579561"/>
                </a:cubicBezTo>
                <a:cubicBezTo>
                  <a:pt x="4758023" y="2578323"/>
                  <a:pt x="4766215" y="2578703"/>
                  <a:pt x="4783646" y="2581370"/>
                </a:cubicBezTo>
                <a:lnTo>
                  <a:pt x="4817745" y="2586704"/>
                </a:lnTo>
                <a:cubicBezTo>
                  <a:pt x="4815173" y="2586228"/>
                  <a:pt x="4815078" y="2586038"/>
                  <a:pt x="4817745" y="2586704"/>
                </a:cubicBezTo>
                <a:cubicBezTo>
                  <a:pt x="4824698" y="2587848"/>
                  <a:pt x="4842987" y="2590895"/>
                  <a:pt x="4859274" y="2593372"/>
                </a:cubicBezTo>
                <a:cubicBezTo>
                  <a:pt x="4875562" y="2595849"/>
                  <a:pt x="4883277" y="2598039"/>
                  <a:pt x="4876610" y="2597373"/>
                </a:cubicBezTo>
                <a:close/>
                <a:moveTo>
                  <a:pt x="4982432" y="2610707"/>
                </a:moveTo>
                <a:cubicBezTo>
                  <a:pt x="4986338" y="2611469"/>
                  <a:pt x="4985100" y="2611279"/>
                  <a:pt x="4980337" y="2610707"/>
                </a:cubicBezTo>
                <a:close/>
                <a:moveTo>
                  <a:pt x="4922330" y="2601182"/>
                </a:moveTo>
                <a:cubicBezTo>
                  <a:pt x="4929283" y="2602421"/>
                  <a:pt x="4948238" y="2605278"/>
                  <a:pt x="4964811" y="2608136"/>
                </a:cubicBezTo>
                <a:lnTo>
                  <a:pt x="4980337" y="2610517"/>
                </a:lnTo>
                <a:cubicBezTo>
                  <a:pt x="4972431" y="2609565"/>
                  <a:pt x="4955667" y="2606898"/>
                  <a:pt x="4940523" y="2604231"/>
                </a:cubicBezTo>
                <a:cubicBezTo>
                  <a:pt x="4925378" y="2601564"/>
                  <a:pt x="4916139" y="2600706"/>
                  <a:pt x="4922520" y="2601468"/>
                </a:cubicBezTo>
                <a:close/>
                <a:moveTo>
                  <a:pt x="5396865" y="2668810"/>
                </a:moveTo>
                <a:lnTo>
                  <a:pt x="5413058" y="2670810"/>
                </a:lnTo>
                <a:cubicBezTo>
                  <a:pt x="5427059" y="2672715"/>
                  <a:pt x="5442490" y="2674525"/>
                  <a:pt x="5451158" y="2675858"/>
                </a:cubicBezTo>
                <a:lnTo>
                  <a:pt x="5437632" y="2674049"/>
                </a:lnTo>
                <a:cubicBezTo>
                  <a:pt x="5422583" y="2672334"/>
                  <a:pt x="5405247" y="2670334"/>
                  <a:pt x="5397056" y="2669286"/>
                </a:cubicBezTo>
                <a:close/>
                <a:moveTo>
                  <a:pt x="4662297" y="2559463"/>
                </a:moveTo>
                <a:lnTo>
                  <a:pt x="4664583" y="2559463"/>
                </a:lnTo>
                <a:cubicBezTo>
                  <a:pt x="4660297" y="2559177"/>
                  <a:pt x="4659059" y="2559082"/>
                  <a:pt x="4662297" y="2559463"/>
                </a:cubicBezTo>
                <a:close/>
                <a:moveTo>
                  <a:pt x="4664583" y="2559463"/>
                </a:moveTo>
                <a:lnTo>
                  <a:pt x="4680585" y="2562130"/>
                </a:lnTo>
                <a:cubicBezTo>
                  <a:pt x="4696873" y="2564511"/>
                  <a:pt x="4716113" y="2567845"/>
                  <a:pt x="4722114" y="2568702"/>
                </a:cubicBezTo>
                <a:cubicBezTo>
                  <a:pt x="4728115" y="2569559"/>
                  <a:pt x="4720971" y="2568702"/>
                  <a:pt x="4704112" y="2566131"/>
                </a:cubicBezTo>
                <a:cubicBezTo>
                  <a:pt x="4689729" y="2564511"/>
                  <a:pt x="4672965" y="2561463"/>
                  <a:pt x="4664964" y="2559939"/>
                </a:cubicBezTo>
                <a:close/>
                <a:moveTo>
                  <a:pt x="4577144" y="2543937"/>
                </a:moveTo>
                <a:cubicBezTo>
                  <a:pt x="4561237" y="2541461"/>
                  <a:pt x="4553331" y="2539937"/>
                  <a:pt x="4559713" y="2540794"/>
                </a:cubicBezTo>
                <a:lnTo>
                  <a:pt x="4600766" y="2548033"/>
                </a:lnTo>
                <a:cubicBezTo>
                  <a:pt x="4616958" y="2551081"/>
                  <a:pt x="4624578" y="2552033"/>
                  <a:pt x="4618196" y="2551271"/>
                </a:cubicBezTo>
                <a:cubicBezTo>
                  <a:pt x="4611815" y="2550509"/>
                  <a:pt x="4593812" y="2547461"/>
                  <a:pt x="4577525" y="2544414"/>
                </a:cubicBezTo>
                <a:close/>
                <a:moveTo>
                  <a:pt x="4662869" y="2573941"/>
                </a:moveTo>
                <a:cubicBezTo>
                  <a:pt x="4656582" y="2573179"/>
                  <a:pt x="4639056" y="2569940"/>
                  <a:pt x="4623530" y="2566797"/>
                </a:cubicBezTo>
                <a:cubicBezTo>
                  <a:pt x="4608005" y="2563654"/>
                  <a:pt x="4601623" y="2561844"/>
                  <a:pt x="4607529" y="2562701"/>
                </a:cubicBezTo>
                <a:cubicBezTo>
                  <a:pt x="4620702" y="2564121"/>
                  <a:pt x="4633776" y="2566348"/>
                  <a:pt x="4646676" y="2569369"/>
                </a:cubicBezTo>
                <a:cubicBezTo>
                  <a:pt x="4662297" y="2572989"/>
                  <a:pt x="4669917" y="2574703"/>
                  <a:pt x="4663726" y="2574036"/>
                </a:cubicBezTo>
                <a:close/>
                <a:moveTo>
                  <a:pt x="5019485" y="2631091"/>
                </a:moveTo>
                <a:cubicBezTo>
                  <a:pt x="5027486" y="2632806"/>
                  <a:pt x="5030153" y="2633663"/>
                  <a:pt x="5025486" y="2633472"/>
                </a:cubicBezTo>
                <a:cubicBezTo>
                  <a:pt x="5018818" y="2632806"/>
                  <a:pt x="5001102" y="2630139"/>
                  <a:pt x="4985290" y="2627090"/>
                </a:cubicBezTo>
                <a:lnTo>
                  <a:pt x="4985290" y="2627090"/>
                </a:lnTo>
                <a:cubicBezTo>
                  <a:pt x="4978241" y="2626043"/>
                  <a:pt x="4972336" y="2625090"/>
                  <a:pt x="4969098" y="2624328"/>
                </a:cubicBezTo>
                <a:cubicBezTo>
                  <a:pt x="4965859" y="2623566"/>
                  <a:pt x="4966240" y="2623281"/>
                  <a:pt x="4968336" y="2623376"/>
                </a:cubicBezTo>
                <a:cubicBezTo>
                  <a:pt x="4966050" y="2622614"/>
                  <a:pt x="4966050" y="2622328"/>
                  <a:pt x="4969098" y="2622709"/>
                </a:cubicBezTo>
                <a:cubicBezTo>
                  <a:pt x="4972146" y="2623090"/>
                  <a:pt x="4977861" y="2623757"/>
                  <a:pt x="4984528" y="2624709"/>
                </a:cubicBezTo>
                <a:lnTo>
                  <a:pt x="4989576" y="2625281"/>
                </a:lnTo>
                <a:cubicBezTo>
                  <a:pt x="5007292" y="2627376"/>
                  <a:pt x="5027676" y="2629948"/>
                  <a:pt x="5034725" y="2631662"/>
                </a:cubicBezTo>
                <a:cubicBezTo>
                  <a:pt x="5041774" y="2633377"/>
                  <a:pt x="5034915" y="2633091"/>
                  <a:pt x="5020342" y="2631662"/>
                </a:cubicBezTo>
                <a:close/>
                <a:moveTo>
                  <a:pt x="4769454" y="2584228"/>
                </a:moveTo>
                <a:cubicBezTo>
                  <a:pt x="4763072" y="2583466"/>
                  <a:pt x="4744974" y="2580894"/>
                  <a:pt x="4729163" y="2577846"/>
                </a:cubicBezTo>
                <a:cubicBezTo>
                  <a:pt x="4713351" y="2574798"/>
                  <a:pt x="4705922" y="2572607"/>
                  <a:pt x="4712685" y="2573274"/>
                </a:cubicBezTo>
                <a:cubicBezTo>
                  <a:pt x="4719447" y="2573941"/>
                  <a:pt x="4736878" y="2577179"/>
                  <a:pt x="4752689" y="2580323"/>
                </a:cubicBezTo>
                <a:cubicBezTo>
                  <a:pt x="4768501" y="2583466"/>
                  <a:pt x="4776597" y="2585561"/>
                  <a:pt x="4770311" y="2584799"/>
                </a:cubicBezTo>
                <a:close/>
                <a:moveTo>
                  <a:pt x="5306187" y="2657951"/>
                </a:moveTo>
                <a:lnTo>
                  <a:pt x="5288947" y="2655380"/>
                </a:lnTo>
                <a:cubicBezTo>
                  <a:pt x="5296091" y="2656142"/>
                  <a:pt x="5314379" y="2658428"/>
                  <a:pt x="5330857" y="2660714"/>
                </a:cubicBezTo>
                <a:cubicBezTo>
                  <a:pt x="5347335" y="2663000"/>
                  <a:pt x="5355717" y="2664524"/>
                  <a:pt x="5348955" y="2663762"/>
                </a:cubicBezTo>
                <a:cubicBezTo>
                  <a:pt x="5342192" y="2663000"/>
                  <a:pt x="5323999" y="2661285"/>
                  <a:pt x="5307045" y="2658523"/>
                </a:cubicBezTo>
                <a:close/>
                <a:moveTo>
                  <a:pt x="5025962" y="2617184"/>
                </a:moveTo>
                <a:cubicBezTo>
                  <a:pt x="5019009" y="2615946"/>
                  <a:pt x="5027486" y="2617184"/>
                  <a:pt x="5044440" y="2619566"/>
                </a:cubicBezTo>
                <a:cubicBezTo>
                  <a:pt x="5061395" y="2621947"/>
                  <a:pt x="5081111" y="2625185"/>
                  <a:pt x="5087874" y="2625852"/>
                </a:cubicBezTo>
                <a:cubicBezTo>
                  <a:pt x="5094637" y="2626519"/>
                  <a:pt x="5086541" y="2625852"/>
                  <a:pt x="5069300" y="2623471"/>
                </a:cubicBezTo>
                <a:cubicBezTo>
                  <a:pt x="5052060" y="2621090"/>
                  <a:pt x="5033772" y="2618994"/>
                  <a:pt x="5026819" y="2617756"/>
                </a:cubicBezTo>
                <a:close/>
                <a:moveTo>
                  <a:pt x="5383816" y="2678811"/>
                </a:moveTo>
                <a:cubicBezTo>
                  <a:pt x="5365528" y="2676811"/>
                  <a:pt x="5345145" y="2674715"/>
                  <a:pt x="5337905" y="2673001"/>
                </a:cubicBezTo>
                <a:cubicBezTo>
                  <a:pt x="5330666" y="2671286"/>
                  <a:pt x="5339906" y="2672049"/>
                  <a:pt x="5358003" y="2673573"/>
                </a:cubicBezTo>
                <a:cubicBezTo>
                  <a:pt x="5376101" y="2675096"/>
                  <a:pt x="5396675" y="2677573"/>
                  <a:pt x="5403914" y="2679287"/>
                </a:cubicBezTo>
                <a:cubicBezTo>
                  <a:pt x="5411153" y="2681002"/>
                  <a:pt x="5401914" y="2680621"/>
                  <a:pt x="5383816" y="2678811"/>
                </a:cubicBezTo>
                <a:close/>
                <a:moveTo>
                  <a:pt x="6463189" y="2775680"/>
                </a:moveTo>
                <a:cubicBezTo>
                  <a:pt x="6456331" y="2775680"/>
                  <a:pt x="6436995" y="2774347"/>
                  <a:pt x="6420422" y="2773109"/>
                </a:cubicBezTo>
                <a:cubicBezTo>
                  <a:pt x="6403849" y="2771871"/>
                  <a:pt x="6395085" y="2769965"/>
                  <a:pt x="6401943" y="2770061"/>
                </a:cubicBezTo>
                <a:cubicBezTo>
                  <a:pt x="6408801" y="2770156"/>
                  <a:pt x="6428042" y="2771394"/>
                  <a:pt x="6444996" y="2773109"/>
                </a:cubicBezTo>
                <a:cubicBezTo>
                  <a:pt x="6461951" y="2774823"/>
                  <a:pt x="6470047" y="2776156"/>
                  <a:pt x="6463189" y="2776062"/>
                </a:cubicBezTo>
                <a:close/>
                <a:moveTo>
                  <a:pt x="5289804" y="2655951"/>
                </a:moveTo>
                <a:lnTo>
                  <a:pt x="5289804" y="2655951"/>
                </a:lnTo>
                <a:close/>
                <a:moveTo>
                  <a:pt x="5279422" y="2659666"/>
                </a:moveTo>
                <a:cubicBezTo>
                  <a:pt x="5261610" y="2657570"/>
                  <a:pt x="5241989" y="2655380"/>
                  <a:pt x="5234750" y="2653665"/>
                </a:cubicBezTo>
                <a:cubicBezTo>
                  <a:pt x="5227511" y="2651951"/>
                  <a:pt x="5236559" y="2653665"/>
                  <a:pt x="5254371" y="2655380"/>
                </a:cubicBezTo>
                <a:cubicBezTo>
                  <a:pt x="5272183" y="2657094"/>
                  <a:pt x="5291805" y="2659666"/>
                  <a:pt x="5298758" y="2660904"/>
                </a:cubicBezTo>
                <a:cubicBezTo>
                  <a:pt x="5305711" y="2662142"/>
                  <a:pt x="5297139" y="2661761"/>
                  <a:pt x="5279422" y="2659761"/>
                </a:cubicBezTo>
                <a:close/>
                <a:moveTo>
                  <a:pt x="4546759" y="2549557"/>
                </a:moveTo>
                <a:cubicBezTo>
                  <a:pt x="4529519" y="2546795"/>
                  <a:pt x="4509612" y="2543556"/>
                  <a:pt x="4503135" y="2541746"/>
                </a:cubicBezTo>
                <a:cubicBezTo>
                  <a:pt x="4496657" y="2539937"/>
                  <a:pt x="4505039" y="2540794"/>
                  <a:pt x="4522185" y="2543461"/>
                </a:cubicBezTo>
                <a:cubicBezTo>
                  <a:pt x="4539329" y="2546128"/>
                  <a:pt x="4559142" y="2549557"/>
                  <a:pt x="4565714" y="2550795"/>
                </a:cubicBezTo>
                <a:cubicBezTo>
                  <a:pt x="4572286" y="2552033"/>
                  <a:pt x="4563809" y="2551748"/>
                  <a:pt x="4546759" y="2549557"/>
                </a:cubicBezTo>
                <a:close/>
                <a:moveTo>
                  <a:pt x="5131023" y="2635282"/>
                </a:moveTo>
                <a:cubicBezTo>
                  <a:pt x="5124069" y="2634139"/>
                  <a:pt x="5132451" y="2635282"/>
                  <a:pt x="5150073" y="2637092"/>
                </a:cubicBezTo>
                <a:cubicBezTo>
                  <a:pt x="5167694" y="2638901"/>
                  <a:pt x="5187220" y="2642045"/>
                  <a:pt x="5194174" y="2643283"/>
                </a:cubicBezTo>
                <a:cubicBezTo>
                  <a:pt x="5201127" y="2644521"/>
                  <a:pt x="5192554" y="2643283"/>
                  <a:pt x="5175124" y="2641473"/>
                </a:cubicBezTo>
                <a:cubicBezTo>
                  <a:pt x="5157693" y="2639664"/>
                  <a:pt x="5137785" y="2636330"/>
                  <a:pt x="5131023" y="2635091"/>
                </a:cubicBezTo>
                <a:close/>
                <a:moveTo>
                  <a:pt x="5242179" y="2653379"/>
                </a:moveTo>
                <a:cubicBezTo>
                  <a:pt x="5235416" y="2652617"/>
                  <a:pt x="5217033" y="2650141"/>
                  <a:pt x="5200650" y="2647188"/>
                </a:cubicBezTo>
                <a:cubicBezTo>
                  <a:pt x="5184267" y="2644235"/>
                  <a:pt x="5176743" y="2643188"/>
                  <a:pt x="5183505" y="2643950"/>
                </a:cubicBezTo>
                <a:cubicBezTo>
                  <a:pt x="5190268" y="2644712"/>
                  <a:pt x="5208556" y="2647093"/>
                  <a:pt x="5224939" y="2650046"/>
                </a:cubicBezTo>
                <a:cubicBezTo>
                  <a:pt x="5241322" y="2652999"/>
                  <a:pt x="5248847" y="2653856"/>
                  <a:pt x="5242179" y="2653189"/>
                </a:cubicBezTo>
                <a:close/>
                <a:moveTo>
                  <a:pt x="7078790" y="3117723"/>
                </a:moveTo>
                <a:cubicBezTo>
                  <a:pt x="7052310" y="3121914"/>
                  <a:pt x="7040690" y="3122676"/>
                  <a:pt x="7053548" y="3119438"/>
                </a:cubicBezTo>
                <a:cubicBezTo>
                  <a:pt x="7066407" y="3116199"/>
                  <a:pt x="7097268" y="3109913"/>
                  <a:pt x="7123462" y="3105817"/>
                </a:cubicBezTo>
                <a:cubicBezTo>
                  <a:pt x="7149656" y="3101721"/>
                  <a:pt x="7160895" y="3100959"/>
                  <a:pt x="7148703" y="3104197"/>
                </a:cubicBezTo>
                <a:cubicBezTo>
                  <a:pt x="7136511" y="3107436"/>
                  <a:pt x="7105364" y="3113628"/>
                  <a:pt x="7078790" y="3117723"/>
                </a:cubicBezTo>
                <a:close/>
                <a:moveTo>
                  <a:pt x="4496753" y="2654523"/>
                </a:moveTo>
                <a:cubicBezTo>
                  <a:pt x="4513297" y="2655039"/>
                  <a:pt x="4529726" y="2657468"/>
                  <a:pt x="4545711" y="2661762"/>
                </a:cubicBezTo>
                <a:cubicBezTo>
                  <a:pt x="4552664" y="2664619"/>
                  <a:pt x="4542949" y="2666143"/>
                  <a:pt x="4523518" y="2665476"/>
                </a:cubicBezTo>
                <a:cubicBezTo>
                  <a:pt x="4506849" y="2664932"/>
                  <a:pt x="4490310" y="2662340"/>
                  <a:pt x="4474274" y="2657761"/>
                </a:cubicBezTo>
                <a:cubicBezTo>
                  <a:pt x="4467035" y="2655094"/>
                  <a:pt x="4477036" y="2653475"/>
                  <a:pt x="4496753" y="2654523"/>
                </a:cubicBezTo>
                <a:close/>
                <a:moveTo>
                  <a:pt x="4248150" y="2678335"/>
                </a:moveTo>
                <a:cubicBezTo>
                  <a:pt x="4259199" y="2681383"/>
                  <a:pt x="4263104" y="2683764"/>
                  <a:pt x="4258152" y="2684240"/>
                </a:cubicBezTo>
                <a:cubicBezTo>
                  <a:pt x="4248260" y="2683669"/>
                  <a:pt x="4238441" y="2682203"/>
                  <a:pt x="4228815" y="2679859"/>
                </a:cubicBezTo>
                <a:cubicBezTo>
                  <a:pt x="4218146" y="2676716"/>
                  <a:pt x="4214241" y="2674334"/>
                  <a:pt x="4219289" y="2673763"/>
                </a:cubicBezTo>
                <a:cubicBezTo>
                  <a:pt x="4229050" y="2674509"/>
                  <a:pt x="4238716" y="2676199"/>
                  <a:pt x="4248150" y="2678811"/>
                </a:cubicBezTo>
                <a:close/>
                <a:moveTo>
                  <a:pt x="4229767" y="2639568"/>
                </a:moveTo>
                <a:cubicBezTo>
                  <a:pt x="4246196" y="2640082"/>
                  <a:pt x="4262490" y="2642707"/>
                  <a:pt x="4278249" y="2647379"/>
                </a:cubicBezTo>
                <a:cubicBezTo>
                  <a:pt x="4285774" y="2650617"/>
                  <a:pt x="4275963" y="2652808"/>
                  <a:pt x="4256246" y="2651665"/>
                </a:cubicBezTo>
                <a:cubicBezTo>
                  <a:pt x="4239706" y="2651080"/>
                  <a:pt x="4223299" y="2648489"/>
                  <a:pt x="4207383" y="2643950"/>
                </a:cubicBezTo>
                <a:cubicBezTo>
                  <a:pt x="4199954" y="2640140"/>
                  <a:pt x="4210050" y="2638425"/>
                  <a:pt x="4229767" y="2639568"/>
                </a:cubicBezTo>
                <a:close/>
                <a:moveTo>
                  <a:pt x="4357116" y="2744343"/>
                </a:moveTo>
                <a:cubicBezTo>
                  <a:pt x="4367213" y="2747010"/>
                  <a:pt x="4370737" y="2749487"/>
                  <a:pt x="4365403" y="2750058"/>
                </a:cubicBezTo>
                <a:cubicBezTo>
                  <a:pt x="4355746" y="2749517"/>
                  <a:pt x="4346171" y="2747985"/>
                  <a:pt x="4336828" y="2745486"/>
                </a:cubicBezTo>
                <a:cubicBezTo>
                  <a:pt x="4326827" y="2742819"/>
                  <a:pt x="4323207" y="2740343"/>
                  <a:pt x="4328732" y="2740248"/>
                </a:cubicBezTo>
                <a:cubicBezTo>
                  <a:pt x="4338445" y="2740584"/>
                  <a:pt x="4348092" y="2741989"/>
                  <a:pt x="4357497" y="2744439"/>
                </a:cubicBezTo>
                <a:close/>
                <a:moveTo>
                  <a:pt x="4096226" y="2494979"/>
                </a:moveTo>
                <a:cubicBezTo>
                  <a:pt x="4084529" y="2493611"/>
                  <a:pt x="4072942" y="2491414"/>
                  <a:pt x="4061555" y="2488407"/>
                </a:cubicBezTo>
                <a:cubicBezTo>
                  <a:pt x="4048125" y="2485358"/>
                  <a:pt x="4041743" y="2482977"/>
                  <a:pt x="4047554" y="2483358"/>
                </a:cubicBezTo>
                <a:cubicBezTo>
                  <a:pt x="4059187" y="2484447"/>
                  <a:pt x="4070717" y="2486453"/>
                  <a:pt x="4082034" y="2489359"/>
                </a:cubicBezTo>
                <a:cubicBezTo>
                  <a:pt x="4096036" y="2492788"/>
                  <a:pt x="4102037" y="2495265"/>
                  <a:pt x="4096226" y="2494979"/>
                </a:cubicBezTo>
                <a:close/>
                <a:moveTo>
                  <a:pt x="4225957" y="2546509"/>
                </a:moveTo>
                <a:cubicBezTo>
                  <a:pt x="4235006" y="2549081"/>
                  <a:pt x="4238720" y="2550795"/>
                  <a:pt x="4233768" y="2550509"/>
                </a:cubicBezTo>
                <a:cubicBezTo>
                  <a:pt x="4222562" y="2549606"/>
                  <a:pt x="4211465" y="2547661"/>
                  <a:pt x="4200620" y="2544699"/>
                </a:cubicBezTo>
                <a:cubicBezTo>
                  <a:pt x="4196034" y="2543644"/>
                  <a:pt x="4191517" y="2542308"/>
                  <a:pt x="4187095" y="2540699"/>
                </a:cubicBezTo>
                <a:cubicBezTo>
                  <a:pt x="4183588" y="2540001"/>
                  <a:pt x="4180122" y="2539111"/>
                  <a:pt x="4176713" y="2538032"/>
                </a:cubicBezTo>
                <a:cubicBezTo>
                  <a:pt x="4169759" y="2535174"/>
                  <a:pt x="4178808" y="2534889"/>
                  <a:pt x="4196906" y="2536889"/>
                </a:cubicBezTo>
                <a:cubicBezTo>
                  <a:pt x="4212238" y="2538351"/>
                  <a:pt x="4227430" y="2541027"/>
                  <a:pt x="4242340" y="2544890"/>
                </a:cubicBezTo>
                <a:cubicBezTo>
                  <a:pt x="4248722" y="2547461"/>
                  <a:pt x="4241197" y="2548033"/>
                  <a:pt x="4225957" y="2546509"/>
                </a:cubicBezTo>
                <a:close/>
                <a:moveTo>
                  <a:pt x="4081748" y="2539175"/>
                </a:moveTo>
                <a:cubicBezTo>
                  <a:pt x="4092612" y="2539887"/>
                  <a:pt x="4103371" y="2541739"/>
                  <a:pt x="4113847" y="2544699"/>
                </a:cubicBezTo>
                <a:cubicBezTo>
                  <a:pt x="4126230" y="2547938"/>
                  <a:pt x="4131850" y="2550509"/>
                  <a:pt x="4126325" y="2550605"/>
                </a:cubicBezTo>
                <a:cubicBezTo>
                  <a:pt x="4115328" y="2549728"/>
                  <a:pt x="4104447" y="2547749"/>
                  <a:pt x="4093845" y="2544699"/>
                </a:cubicBezTo>
                <a:cubicBezTo>
                  <a:pt x="4081748" y="2541937"/>
                  <a:pt x="4076510" y="2539270"/>
                  <a:pt x="4081748" y="2539175"/>
                </a:cubicBezTo>
                <a:close/>
                <a:moveTo>
                  <a:pt x="4149757" y="2489835"/>
                </a:moveTo>
                <a:cubicBezTo>
                  <a:pt x="4161895" y="2491287"/>
                  <a:pt x="4173923" y="2493546"/>
                  <a:pt x="4185761" y="2496598"/>
                </a:cubicBezTo>
                <a:cubicBezTo>
                  <a:pt x="4199954" y="2499456"/>
                  <a:pt x="4206621" y="2501741"/>
                  <a:pt x="4200906" y="2501456"/>
                </a:cubicBezTo>
                <a:cubicBezTo>
                  <a:pt x="4188732" y="2499988"/>
                  <a:pt x="4176671" y="2497697"/>
                  <a:pt x="4164806" y="2494598"/>
                </a:cubicBezTo>
                <a:cubicBezTo>
                  <a:pt x="4150709" y="2491740"/>
                  <a:pt x="4144042" y="2489454"/>
                  <a:pt x="4149757" y="2489835"/>
                </a:cubicBezTo>
                <a:close/>
                <a:moveTo>
                  <a:pt x="4131945" y="2612136"/>
                </a:moveTo>
                <a:cubicBezTo>
                  <a:pt x="4142994" y="2615184"/>
                  <a:pt x="4147661" y="2617375"/>
                  <a:pt x="4142327" y="2618042"/>
                </a:cubicBezTo>
                <a:cubicBezTo>
                  <a:pt x="4131990" y="2617493"/>
                  <a:pt x="4121757" y="2615703"/>
                  <a:pt x="4111847" y="2612708"/>
                </a:cubicBezTo>
                <a:cubicBezTo>
                  <a:pt x="4100417" y="2609850"/>
                  <a:pt x="4095750" y="2607564"/>
                  <a:pt x="4101084" y="2606993"/>
                </a:cubicBezTo>
                <a:cubicBezTo>
                  <a:pt x="4111539" y="2607478"/>
                  <a:pt x="4121898" y="2609204"/>
                  <a:pt x="4131945" y="2612136"/>
                </a:cubicBezTo>
                <a:close/>
                <a:moveTo>
                  <a:pt x="4156138" y="2605850"/>
                </a:moveTo>
                <a:cubicBezTo>
                  <a:pt x="4139964" y="2605093"/>
                  <a:pt x="4123956" y="2602243"/>
                  <a:pt x="4108513" y="2597372"/>
                </a:cubicBezTo>
                <a:cubicBezTo>
                  <a:pt x="4101370" y="2594039"/>
                  <a:pt x="4110990" y="2592419"/>
                  <a:pt x="4130231" y="2594229"/>
                </a:cubicBezTo>
                <a:cubicBezTo>
                  <a:pt x="4146409" y="2594957"/>
                  <a:pt x="4162421" y="2597807"/>
                  <a:pt x="4177856" y="2602707"/>
                </a:cubicBezTo>
                <a:cubicBezTo>
                  <a:pt x="4184809" y="2605564"/>
                  <a:pt x="4175093" y="2607088"/>
                  <a:pt x="4156138" y="2605850"/>
                </a:cubicBezTo>
                <a:close/>
                <a:moveTo>
                  <a:pt x="4329494" y="2685479"/>
                </a:moveTo>
                <a:cubicBezTo>
                  <a:pt x="4346654" y="2685648"/>
                  <a:pt x="4363697" y="2688344"/>
                  <a:pt x="4380071" y="2693480"/>
                </a:cubicBezTo>
                <a:cubicBezTo>
                  <a:pt x="4387977" y="2696623"/>
                  <a:pt x="4377690" y="2699385"/>
                  <a:pt x="4357212" y="2698433"/>
                </a:cubicBezTo>
                <a:cubicBezTo>
                  <a:pt x="4340172" y="2698372"/>
                  <a:pt x="4323231" y="2695837"/>
                  <a:pt x="4306920" y="2690908"/>
                </a:cubicBezTo>
                <a:cubicBezTo>
                  <a:pt x="4299109" y="2687289"/>
                  <a:pt x="4309301" y="2685002"/>
                  <a:pt x="4329494" y="2685479"/>
                </a:cubicBezTo>
                <a:close/>
                <a:moveTo>
                  <a:pt x="4296537" y="2574703"/>
                </a:moveTo>
                <a:cubicBezTo>
                  <a:pt x="4312398" y="2576067"/>
                  <a:pt x="4328110" y="2578808"/>
                  <a:pt x="4343495" y="2582894"/>
                </a:cubicBezTo>
                <a:cubicBezTo>
                  <a:pt x="4350449" y="2585752"/>
                  <a:pt x="4340733" y="2586228"/>
                  <a:pt x="4322064" y="2584895"/>
                </a:cubicBezTo>
                <a:cubicBezTo>
                  <a:pt x="4306152" y="2583687"/>
                  <a:pt x="4290395" y="2580943"/>
                  <a:pt x="4275011" y="2576703"/>
                </a:cubicBezTo>
                <a:cubicBezTo>
                  <a:pt x="4268057" y="2574036"/>
                  <a:pt x="4277202" y="2572989"/>
                  <a:pt x="4296537" y="2574703"/>
                </a:cubicBezTo>
                <a:close/>
                <a:moveTo>
                  <a:pt x="4210812" y="2602516"/>
                </a:moveTo>
                <a:cubicBezTo>
                  <a:pt x="4221366" y="2603179"/>
                  <a:pt x="4231829" y="2604869"/>
                  <a:pt x="4242054" y="2607564"/>
                </a:cubicBezTo>
                <a:cubicBezTo>
                  <a:pt x="4253770" y="2610422"/>
                  <a:pt x="4259009" y="2613089"/>
                  <a:pt x="4253484" y="2613184"/>
                </a:cubicBezTo>
                <a:cubicBezTo>
                  <a:pt x="4242807" y="2612808"/>
                  <a:pt x="4232217" y="2611112"/>
                  <a:pt x="4221956" y="2608136"/>
                </a:cubicBezTo>
                <a:cubicBezTo>
                  <a:pt x="4210622" y="2605374"/>
                  <a:pt x="4205764" y="2602611"/>
                  <a:pt x="4211288" y="2602611"/>
                </a:cubicBezTo>
                <a:close/>
                <a:moveTo>
                  <a:pt x="4260533" y="2505075"/>
                </a:moveTo>
                <a:cubicBezTo>
                  <a:pt x="4277868" y="2507837"/>
                  <a:pt x="4297013" y="2511266"/>
                  <a:pt x="4303490" y="2513076"/>
                </a:cubicBezTo>
                <a:cubicBezTo>
                  <a:pt x="4309968" y="2514886"/>
                  <a:pt x="4301776" y="2514505"/>
                  <a:pt x="4284440" y="2512314"/>
                </a:cubicBezTo>
                <a:cubicBezTo>
                  <a:pt x="4269671" y="2510310"/>
                  <a:pt x="4255014" y="2507545"/>
                  <a:pt x="4240530" y="2504027"/>
                </a:cubicBezTo>
                <a:cubicBezTo>
                  <a:pt x="4234815" y="2502123"/>
                  <a:pt x="4243959" y="2502884"/>
                  <a:pt x="4261009" y="2505075"/>
                </a:cubicBezTo>
                <a:close/>
                <a:moveTo>
                  <a:pt x="4360164" y="2534793"/>
                </a:moveTo>
                <a:cubicBezTo>
                  <a:pt x="4375215" y="2536566"/>
                  <a:pt x="4390136" y="2539302"/>
                  <a:pt x="4404837" y="2542985"/>
                </a:cubicBezTo>
                <a:cubicBezTo>
                  <a:pt x="4411313" y="2544794"/>
                  <a:pt x="4402455" y="2544604"/>
                  <a:pt x="4385025" y="2542413"/>
                </a:cubicBezTo>
                <a:cubicBezTo>
                  <a:pt x="4370187" y="2540697"/>
                  <a:pt x="4355462" y="2538121"/>
                  <a:pt x="4340924" y="2534698"/>
                </a:cubicBezTo>
                <a:cubicBezTo>
                  <a:pt x="4334352" y="2532412"/>
                  <a:pt x="4343210" y="2532698"/>
                  <a:pt x="4360640" y="2534793"/>
                </a:cubicBezTo>
                <a:close/>
                <a:moveTo>
                  <a:pt x="4429602" y="2599277"/>
                </a:moveTo>
                <a:cubicBezTo>
                  <a:pt x="4440941" y="2600050"/>
                  <a:pt x="4452174" y="2601965"/>
                  <a:pt x="4463129" y="2604992"/>
                </a:cubicBezTo>
                <a:cubicBezTo>
                  <a:pt x="4475798" y="2608136"/>
                  <a:pt x="4482179" y="2610612"/>
                  <a:pt x="4475607" y="2610326"/>
                </a:cubicBezTo>
                <a:cubicBezTo>
                  <a:pt x="4464299" y="2609552"/>
                  <a:pt x="4453098" y="2607637"/>
                  <a:pt x="4442174" y="2604611"/>
                </a:cubicBezTo>
                <a:cubicBezTo>
                  <a:pt x="4429887" y="2601468"/>
                  <a:pt x="4424172" y="2598992"/>
                  <a:pt x="4430078" y="2599277"/>
                </a:cubicBezTo>
                <a:close/>
                <a:moveTo>
                  <a:pt x="4341114" y="2553557"/>
                </a:moveTo>
                <a:cubicBezTo>
                  <a:pt x="4329298" y="2552236"/>
                  <a:pt x="4317586" y="2550104"/>
                  <a:pt x="4306062" y="2547176"/>
                </a:cubicBezTo>
                <a:cubicBezTo>
                  <a:pt x="4292632" y="2544128"/>
                  <a:pt x="4287012" y="2541651"/>
                  <a:pt x="4292442" y="2541937"/>
                </a:cubicBezTo>
                <a:cubicBezTo>
                  <a:pt x="4304198" y="2543049"/>
                  <a:pt x="4315852" y="2545055"/>
                  <a:pt x="4327303" y="2547938"/>
                </a:cubicBezTo>
                <a:cubicBezTo>
                  <a:pt x="4341400" y="2551462"/>
                  <a:pt x="4347972" y="2553843"/>
                  <a:pt x="4341590" y="2553557"/>
                </a:cubicBezTo>
                <a:close/>
                <a:moveTo>
                  <a:pt x="4457986" y="2669286"/>
                </a:moveTo>
                <a:cubicBezTo>
                  <a:pt x="4446270" y="2666429"/>
                  <a:pt x="4441031" y="2663857"/>
                  <a:pt x="4446842" y="2663571"/>
                </a:cubicBezTo>
                <a:cubicBezTo>
                  <a:pt x="4457625" y="2664174"/>
                  <a:pt x="4468301" y="2666028"/>
                  <a:pt x="4478655" y="2669095"/>
                </a:cubicBezTo>
                <a:cubicBezTo>
                  <a:pt x="4490466" y="2671953"/>
                  <a:pt x="4495705" y="2674620"/>
                  <a:pt x="4489800" y="2674811"/>
                </a:cubicBezTo>
                <a:cubicBezTo>
                  <a:pt x="4479018" y="2674200"/>
                  <a:pt x="4468343" y="2672346"/>
                  <a:pt x="4457986" y="2669286"/>
                </a:cubicBezTo>
                <a:close/>
                <a:moveTo>
                  <a:pt x="4422553" y="2625090"/>
                </a:moveTo>
                <a:cubicBezTo>
                  <a:pt x="4406317" y="2623884"/>
                  <a:pt x="4390220" y="2621238"/>
                  <a:pt x="4374452" y="2617184"/>
                </a:cubicBezTo>
                <a:cubicBezTo>
                  <a:pt x="4367118" y="2614422"/>
                  <a:pt x="4376738" y="2612803"/>
                  <a:pt x="4395978" y="2614613"/>
                </a:cubicBezTo>
                <a:cubicBezTo>
                  <a:pt x="4412281" y="2615426"/>
                  <a:pt x="4428461" y="2617883"/>
                  <a:pt x="4444270" y="2621947"/>
                </a:cubicBezTo>
                <a:cubicBezTo>
                  <a:pt x="4451223" y="2624424"/>
                  <a:pt x="4441603" y="2625948"/>
                  <a:pt x="4422553" y="2624709"/>
                </a:cubicBezTo>
                <a:close/>
                <a:moveTo>
                  <a:pt x="4374928" y="2678811"/>
                </a:moveTo>
                <a:cubicBezTo>
                  <a:pt x="4364467" y="2678419"/>
                  <a:pt x="4354083" y="2676853"/>
                  <a:pt x="4343972" y="2674144"/>
                </a:cubicBezTo>
                <a:cubicBezTo>
                  <a:pt x="4332637" y="2670715"/>
                  <a:pt x="4327970" y="2668429"/>
                  <a:pt x="4333589" y="2668334"/>
                </a:cubicBezTo>
                <a:cubicBezTo>
                  <a:pt x="4343944" y="2668516"/>
                  <a:pt x="4354227" y="2670085"/>
                  <a:pt x="4364165" y="2673001"/>
                </a:cubicBezTo>
                <a:cubicBezTo>
                  <a:pt x="4375119" y="2675573"/>
                  <a:pt x="4380071" y="2678811"/>
                  <a:pt x="4374547" y="2678811"/>
                </a:cubicBezTo>
                <a:close/>
                <a:moveTo>
                  <a:pt x="4321112" y="2600135"/>
                </a:moveTo>
                <a:cubicBezTo>
                  <a:pt x="4332089" y="2601091"/>
                  <a:pt x="4342978" y="2602874"/>
                  <a:pt x="4353687" y="2605469"/>
                </a:cubicBezTo>
                <a:cubicBezTo>
                  <a:pt x="4366070" y="2608802"/>
                  <a:pt x="4371689" y="2611374"/>
                  <a:pt x="4365689" y="2611565"/>
                </a:cubicBezTo>
                <a:cubicBezTo>
                  <a:pt x="4354618" y="2610770"/>
                  <a:pt x="4343666" y="2608790"/>
                  <a:pt x="4333018" y="2605659"/>
                </a:cubicBezTo>
                <a:cubicBezTo>
                  <a:pt x="4320445" y="2602611"/>
                  <a:pt x="4314920" y="2599944"/>
                  <a:pt x="4320731" y="2599754"/>
                </a:cubicBezTo>
                <a:close/>
                <a:moveTo>
                  <a:pt x="9692449" y="2554700"/>
                </a:moveTo>
                <a:cubicBezTo>
                  <a:pt x="9700546" y="2550795"/>
                  <a:pt x="9720167" y="2554129"/>
                  <a:pt x="9735693" y="2561558"/>
                </a:cubicBezTo>
                <a:cubicBezTo>
                  <a:pt x="9751219" y="2568988"/>
                  <a:pt x="9757981" y="2578323"/>
                  <a:pt x="9750171" y="2581656"/>
                </a:cubicBezTo>
                <a:cubicBezTo>
                  <a:pt x="9742361" y="2584990"/>
                  <a:pt x="9723025" y="2582132"/>
                  <a:pt x="9706927" y="2574798"/>
                </a:cubicBezTo>
                <a:cubicBezTo>
                  <a:pt x="9690830" y="2567464"/>
                  <a:pt x="9683877" y="2558320"/>
                  <a:pt x="9692068" y="2554319"/>
                </a:cubicBezTo>
                <a:close/>
                <a:moveTo>
                  <a:pt x="4449795" y="2558606"/>
                </a:moveTo>
                <a:cubicBezTo>
                  <a:pt x="4437528" y="2557270"/>
                  <a:pt x="4425348" y="2555235"/>
                  <a:pt x="4413314" y="2552510"/>
                </a:cubicBezTo>
                <a:cubicBezTo>
                  <a:pt x="4399217" y="2549081"/>
                  <a:pt x="4392930" y="2546699"/>
                  <a:pt x="4398645" y="2547081"/>
                </a:cubicBezTo>
                <a:cubicBezTo>
                  <a:pt x="4410915" y="2548448"/>
                  <a:pt x="4423073" y="2550676"/>
                  <a:pt x="4435031" y="2553748"/>
                </a:cubicBezTo>
                <a:cubicBezTo>
                  <a:pt x="4448461" y="2556320"/>
                  <a:pt x="4455129" y="2558606"/>
                  <a:pt x="4449413" y="2558225"/>
                </a:cubicBezTo>
                <a:close/>
                <a:moveTo>
                  <a:pt x="9718167" y="2418779"/>
                </a:moveTo>
                <a:cubicBezTo>
                  <a:pt x="9703594" y="2410016"/>
                  <a:pt x="9699117" y="2399157"/>
                  <a:pt x="9707690" y="2394490"/>
                </a:cubicBezTo>
                <a:cubicBezTo>
                  <a:pt x="9716262" y="2389823"/>
                  <a:pt x="9734740" y="2392966"/>
                  <a:pt x="9748742" y="2401824"/>
                </a:cubicBezTo>
                <a:cubicBezTo>
                  <a:pt x="9762744" y="2410682"/>
                  <a:pt x="9767792" y="2422589"/>
                  <a:pt x="9759220" y="2426589"/>
                </a:cubicBezTo>
                <a:cubicBezTo>
                  <a:pt x="9750647" y="2430590"/>
                  <a:pt x="9732169" y="2427161"/>
                  <a:pt x="9717786" y="2418398"/>
                </a:cubicBezTo>
                <a:close/>
                <a:moveTo>
                  <a:pt x="9643872" y="1958816"/>
                </a:moveTo>
                <a:cubicBezTo>
                  <a:pt x="9634347" y="1965103"/>
                  <a:pt x="9618536" y="1962150"/>
                  <a:pt x="9607772" y="1952625"/>
                </a:cubicBezTo>
                <a:cubicBezTo>
                  <a:pt x="9597009" y="1943100"/>
                  <a:pt x="9595676" y="1929289"/>
                  <a:pt x="9605486" y="1922812"/>
                </a:cubicBezTo>
                <a:cubicBezTo>
                  <a:pt x="9617475" y="1916386"/>
                  <a:pt x="9632302" y="1918982"/>
                  <a:pt x="9641395" y="1929098"/>
                </a:cubicBezTo>
                <a:cubicBezTo>
                  <a:pt x="9652063" y="1939290"/>
                  <a:pt x="9653397" y="1952530"/>
                  <a:pt x="9643872" y="1958816"/>
                </a:cubicBezTo>
                <a:close/>
                <a:moveTo>
                  <a:pt x="9693974" y="2717769"/>
                </a:moveTo>
                <a:cubicBezTo>
                  <a:pt x="9678734" y="2718651"/>
                  <a:pt x="9663452" y="2717043"/>
                  <a:pt x="9648730" y="2713006"/>
                </a:cubicBezTo>
                <a:cubicBezTo>
                  <a:pt x="9630918" y="2708244"/>
                  <a:pt x="9622441" y="2702528"/>
                  <a:pt x="9630156" y="2700242"/>
                </a:cubicBezTo>
                <a:cubicBezTo>
                  <a:pt x="9645409" y="2698254"/>
                  <a:pt x="9660916" y="2699919"/>
                  <a:pt x="9675400" y="2705100"/>
                </a:cubicBezTo>
                <a:cubicBezTo>
                  <a:pt x="9693211" y="2709958"/>
                  <a:pt x="9701498" y="2715673"/>
                  <a:pt x="9694259" y="2717769"/>
                </a:cubicBezTo>
                <a:close/>
                <a:moveTo>
                  <a:pt x="9762839" y="2696814"/>
                </a:moveTo>
                <a:cubicBezTo>
                  <a:pt x="9748005" y="2698234"/>
                  <a:pt x="9733041" y="2696347"/>
                  <a:pt x="9719024" y="2691289"/>
                </a:cubicBezTo>
                <a:cubicBezTo>
                  <a:pt x="9701974" y="2685765"/>
                  <a:pt x="9694164" y="2679383"/>
                  <a:pt x="9701498" y="2676620"/>
                </a:cubicBezTo>
                <a:cubicBezTo>
                  <a:pt x="9708833" y="2673858"/>
                  <a:pt x="9728645" y="2676620"/>
                  <a:pt x="9745313" y="2682240"/>
                </a:cubicBezTo>
                <a:cubicBezTo>
                  <a:pt x="9761982" y="2687860"/>
                  <a:pt x="9770174" y="2694813"/>
                  <a:pt x="9763125" y="2696814"/>
                </a:cubicBezTo>
                <a:close/>
                <a:moveTo>
                  <a:pt x="9768554" y="2518220"/>
                </a:moveTo>
                <a:cubicBezTo>
                  <a:pt x="9776460" y="2514315"/>
                  <a:pt x="9794938" y="2518220"/>
                  <a:pt x="9809607" y="2526030"/>
                </a:cubicBezTo>
                <a:cubicBezTo>
                  <a:pt x="9824275" y="2533841"/>
                  <a:pt x="9830276" y="2544223"/>
                  <a:pt x="9822656" y="2547557"/>
                </a:cubicBezTo>
                <a:cubicBezTo>
                  <a:pt x="9815036" y="2550890"/>
                  <a:pt x="9796749" y="2547557"/>
                  <a:pt x="9781508" y="2539746"/>
                </a:cubicBezTo>
                <a:cubicBezTo>
                  <a:pt x="9766268" y="2531936"/>
                  <a:pt x="9760649" y="2522125"/>
                  <a:pt x="9768840" y="2518220"/>
                </a:cubicBezTo>
                <a:close/>
                <a:moveTo>
                  <a:pt x="8908066" y="2827020"/>
                </a:moveTo>
                <a:cubicBezTo>
                  <a:pt x="8892445" y="2829116"/>
                  <a:pt x="8878633" y="2830735"/>
                  <a:pt x="8873299" y="2830830"/>
                </a:cubicBezTo>
                <a:cubicBezTo>
                  <a:pt x="8865299" y="2830354"/>
                  <a:pt x="8877776" y="2827687"/>
                  <a:pt x="8901113" y="2823687"/>
                </a:cubicBezTo>
                <a:cubicBezTo>
                  <a:pt x="8919696" y="2820423"/>
                  <a:pt x="8938465" y="2818324"/>
                  <a:pt x="8957310" y="2817400"/>
                </a:cubicBezTo>
                <a:cubicBezTo>
                  <a:pt x="8964835" y="2817400"/>
                  <a:pt x="8952452" y="2820639"/>
                  <a:pt x="8928735" y="2824067"/>
                </a:cubicBezTo>
                <a:lnTo>
                  <a:pt x="8928163" y="2824067"/>
                </a:lnTo>
                <a:cubicBezTo>
                  <a:pt x="8939213" y="2823020"/>
                  <a:pt x="8952547" y="2822353"/>
                  <a:pt x="8965025" y="2821972"/>
                </a:cubicBezTo>
                <a:cubicBezTo>
                  <a:pt x="8973083" y="2821518"/>
                  <a:pt x="8981161" y="2821518"/>
                  <a:pt x="8989218" y="2821972"/>
                </a:cubicBezTo>
                <a:cubicBezTo>
                  <a:pt x="9003453" y="2819578"/>
                  <a:pt x="9017841" y="2818209"/>
                  <a:pt x="9032272" y="2817877"/>
                </a:cubicBezTo>
                <a:cubicBezTo>
                  <a:pt x="9039606" y="2817876"/>
                  <a:pt x="9027509" y="2820448"/>
                  <a:pt x="9004839" y="2823781"/>
                </a:cubicBezTo>
                <a:cubicBezTo>
                  <a:pt x="8982171" y="2827115"/>
                  <a:pt x="8957214" y="2829211"/>
                  <a:pt x="8949690" y="2829306"/>
                </a:cubicBezTo>
                <a:cubicBezTo>
                  <a:pt x="8945023" y="2829306"/>
                  <a:pt x="8947880" y="2828735"/>
                  <a:pt x="8956072" y="2827306"/>
                </a:cubicBezTo>
                <a:lnTo>
                  <a:pt x="8932831" y="2828639"/>
                </a:lnTo>
                <a:cubicBezTo>
                  <a:pt x="8910923" y="2829782"/>
                  <a:pt x="8899779" y="2828925"/>
                  <a:pt x="8908352" y="2827020"/>
                </a:cubicBezTo>
                <a:close/>
                <a:moveTo>
                  <a:pt x="9815322" y="2658523"/>
                </a:moveTo>
                <a:cubicBezTo>
                  <a:pt x="9831514" y="2665286"/>
                  <a:pt x="9838468" y="2672429"/>
                  <a:pt x="9831705" y="2675001"/>
                </a:cubicBezTo>
                <a:cubicBezTo>
                  <a:pt x="9817364" y="2676031"/>
                  <a:pt x="9802986" y="2673580"/>
                  <a:pt x="9789794" y="2667857"/>
                </a:cubicBezTo>
                <a:cubicBezTo>
                  <a:pt x="9773412" y="2661761"/>
                  <a:pt x="9766268" y="2654618"/>
                  <a:pt x="9773602" y="2651951"/>
                </a:cubicBezTo>
                <a:cubicBezTo>
                  <a:pt x="9780937" y="2649284"/>
                  <a:pt x="9799319" y="2652236"/>
                  <a:pt x="9815322" y="2658523"/>
                </a:cubicBezTo>
                <a:close/>
                <a:moveTo>
                  <a:pt x="7379780" y="3051238"/>
                </a:moveTo>
                <a:cubicBezTo>
                  <a:pt x="7405021" y="3046286"/>
                  <a:pt x="7433882" y="3041713"/>
                  <a:pt x="7443978" y="3041713"/>
                </a:cubicBezTo>
                <a:cubicBezTo>
                  <a:pt x="7450550" y="3041713"/>
                  <a:pt x="7447217" y="3042762"/>
                  <a:pt x="7437025" y="3045048"/>
                </a:cubicBezTo>
                <a:lnTo>
                  <a:pt x="7449693" y="3043238"/>
                </a:lnTo>
                <a:cubicBezTo>
                  <a:pt x="7475220" y="3039809"/>
                  <a:pt x="7486555" y="3039523"/>
                  <a:pt x="7474649" y="3042666"/>
                </a:cubicBezTo>
                <a:cubicBezTo>
                  <a:pt x="7462743" y="3045810"/>
                  <a:pt x="7432739" y="3051238"/>
                  <a:pt x="7407021" y="3055239"/>
                </a:cubicBezTo>
                <a:cubicBezTo>
                  <a:pt x="7381304" y="3059240"/>
                  <a:pt x="7370255" y="3059430"/>
                  <a:pt x="7381875" y="3055811"/>
                </a:cubicBezTo>
                <a:lnTo>
                  <a:pt x="7386923" y="3054573"/>
                </a:lnTo>
                <a:cubicBezTo>
                  <a:pt x="7371684" y="3056954"/>
                  <a:pt x="7358348" y="3058668"/>
                  <a:pt x="7352252" y="3059049"/>
                </a:cubicBezTo>
                <a:cubicBezTo>
                  <a:pt x="7342346" y="3059811"/>
                  <a:pt x="7354539" y="3056192"/>
                  <a:pt x="7379780" y="3051238"/>
                </a:cubicBezTo>
                <a:close/>
                <a:moveTo>
                  <a:pt x="4114800" y="2760345"/>
                </a:moveTo>
                <a:cubicBezTo>
                  <a:pt x="4124325" y="2762726"/>
                  <a:pt x="4127468" y="2765203"/>
                  <a:pt x="4121944" y="2765298"/>
                </a:cubicBezTo>
                <a:cubicBezTo>
                  <a:pt x="4113209" y="2765475"/>
                  <a:pt x="4104491" y="2764450"/>
                  <a:pt x="4096036" y="2762250"/>
                </a:cubicBezTo>
                <a:cubicBezTo>
                  <a:pt x="4086987" y="2759869"/>
                  <a:pt x="4083368" y="2757392"/>
                  <a:pt x="4088702" y="2756821"/>
                </a:cubicBezTo>
                <a:cubicBezTo>
                  <a:pt x="4097499" y="2757098"/>
                  <a:pt x="4106244" y="2758279"/>
                  <a:pt x="4114800" y="2760345"/>
                </a:cubicBezTo>
                <a:close/>
                <a:moveTo>
                  <a:pt x="9601200" y="1764221"/>
                </a:moveTo>
                <a:cubicBezTo>
                  <a:pt x="9593309" y="1758001"/>
                  <a:pt x="9591955" y="1746562"/>
                  <a:pt x="9598175" y="1738671"/>
                </a:cubicBezTo>
                <a:cubicBezTo>
                  <a:pt x="9599061" y="1737547"/>
                  <a:pt x="9600076" y="1736532"/>
                  <a:pt x="9601200" y="1735646"/>
                </a:cubicBezTo>
                <a:cubicBezTo>
                  <a:pt x="9611684" y="1729564"/>
                  <a:pt x="9625023" y="1731894"/>
                  <a:pt x="9632823" y="1741170"/>
                </a:cubicBezTo>
                <a:cubicBezTo>
                  <a:pt x="9641300" y="1750695"/>
                  <a:pt x="9641681" y="1763649"/>
                  <a:pt x="9632823" y="1769269"/>
                </a:cubicBezTo>
                <a:cubicBezTo>
                  <a:pt x="9622449" y="1775443"/>
                  <a:pt x="9609156" y="1773407"/>
                  <a:pt x="9601105" y="1764411"/>
                </a:cubicBezTo>
                <a:close/>
                <a:moveTo>
                  <a:pt x="9623012" y="2341055"/>
                </a:moveTo>
                <a:cubicBezTo>
                  <a:pt x="9613487" y="2346389"/>
                  <a:pt x="9594437" y="2343626"/>
                  <a:pt x="9578816" y="2334482"/>
                </a:cubicBezTo>
                <a:cubicBezTo>
                  <a:pt x="9563196" y="2325339"/>
                  <a:pt x="9559766" y="2313242"/>
                  <a:pt x="9569291" y="2306860"/>
                </a:cubicBezTo>
                <a:cubicBezTo>
                  <a:pt x="9578816" y="2300478"/>
                  <a:pt x="9599009" y="2303621"/>
                  <a:pt x="9613678" y="2313432"/>
                </a:cubicBezTo>
                <a:cubicBezTo>
                  <a:pt x="9628346" y="2323243"/>
                  <a:pt x="9632156" y="2335244"/>
                  <a:pt x="9622917" y="2341055"/>
                </a:cubicBezTo>
                <a:close/>
                <a:moveTo>
                  <a:pt x="7410260" y="2802636"/>
                </a:moveTo>
                <a:cubicBezTo>
                  <a:pt x="7431574" y="2791879"/>
                  <a:pt x="7455157" y="2786391"/>
                  <a:pt x="7479030" y="2786634"/>
                </a:cubicBezTo>
                <a:cubicBezTo>
                  <a:pt x="7502557" y="2786634"/>
                  <a:pt x="7510272" y="2793873"/>
                  <a:pt x="7496366" y="2802827"/>
                </a:cubicBezTo>
                <a:cubicBezTo>
                  <a:pt x="7474899" y="2812905"/>
                  <a:pt x="7451500" y="2818202"/>
                  <a:pt x="7427785" y="2818353"/>
                </a:cubicBezTo>
                <a:cubicBezTo>
                  <a:pt x="7424027" y="2818328"/>
                  <a:pt x="7420273" y="2818074"/>
                  <a:pt x="7416546" y="2817590"/>
                </a:cubicBezTo>
                <a:cubicBezTo>
                  <a:pt x="7408031" y="2820393"/>
                  <a:pt x="7399200" y="2822121"/>
                  <a:pt x="7390257" y="2822734"/>
                </a:cubicBezTo>
                <a:cubicBezTo>
                  <a:pt x="7373165" y="2824939"/>
                  <a:pt x="7355959" y="2826148"/>
                  <a:pt x="7338727" y="2826353"/>
                </a:cubicBezTo>
                <a:cubicBezTo>
                  <a:pt x="7331298" y="2825782"/>
                  <a:pt x="7342156" y="2823401"/>
                  <a:pt x="7363111" y="2821019"/>
                </a:cubicBezTo>
                <a:cubicBezTo>
                  <a:pt x="7379534" y="2818758"/>
                  <a:pt x="7396069" y="2817391"/>
                  <a:pt x="7412641" y="2816924"/>
                </a:cubicBezTo>
                <a:cubicBezTo>
                  <a:pt x="7401211" y="2814638"/>
                  <a:pt x="7399592" y="2809113"/>
                  <a:pt x="7410260" y="2802636"/>
                </a:cubicBezTo>
                <a:close/>
                <a:moveTo>
                  <a:pt x="9156478" y="2303907"/>
                </a:moveTo>
                <a:cubicBezTo>
                  <a:pt x="9144286" y="2312003"/>
                  <a:pt x="9119235" y="2311432"/>
                  <a:pt x="9100947" y="2303907"/>
                </a:cubicBezTo>
                <a:cubicBezTo>
                  <a:pt x="9082659" y="2296382"/>
                  <a:pt x="9077039" y="2281524"/>
                  <a:pt x="9089803" y="2273332"/>
                </a:cubicBezTo>
                <a:cubicBezTo>
                  <a:pt x="9102566" y="2265140"/>
                  <a:pt x="9127236" y="2264664"/>
                  <a:pt x="9145524" y="2273332"/>
                </a:cubicBezTo>
                <a:cubicBezTo>
                  <a:pt x="9163812" y="2282000"/>
                  <a:pt x="9168480" y="2296001"/>
                  <a:pt x="9156478" y="2304002"/>
                </a:cubicBezTo>
                <a:close/>
                <a:moveTo>
                  <a:pt x="6188202" y="2779586"/>
                </a:moveTo>
                <a:cubicBezTo>
                  <a:pt x="6195727" y="2780633"/>
                  <a:pt x="6186011" y="2781681"/>
                  <a:pt x="6166676" y="2782157"/>
                </a:cubicBezTo>
                <a:cubicBezTo>
                  <a:pt x="6150258" y="2782447"/>
                  <a:pt x="6133839" y="2781652"/>
                  <a:pt x="6117527" y="2779776"/>
                </a:cubicBezTo>
                <a:cubicBezTo>
                  <a:pt x="6111526" y="2778919"/>
                  <a:pt x="6117527" y="2778062"/>
                  <a:pt x="6130195" y="2777776"/>
                </a:cubicBezTo>
                <a:cubicBezTo>
                  <a:pt x="6121717" y="2777776"/>
                  <a:pt x="6106097" y="2775585"/>
                  <a:pt x="6092762" y="2773870"/>
                </a:cubicBezTo>
                <a:cubicBezTo>
                  <a:pt x="6076760" y="2771394"/>
                  <a:pt x="6069425" y="2769679"/>
                  <a:pt x="6075998" y="2769394"/>
                </a:cubicBezTo>
                <a:cubicBezTo>
                  <a:pt x="6082570" y="2769108"/>
                  <a:pt x="6101144" y="2771489"/>
                  <a:pt x="6116955" y="2773490"/>
                </a:cubicBezTo>
                <a:cubicBezTo>
                  <a:pt x="6130671" y="2775585"/>
                  <a:pt x="6138005" y="2777109"/>
                  <a:pt x="6135529" y="2777681"/>
                </a:cubicBezTo>
                <a:lnTo>
                  <a:pt x="6139720" y="2777681"/>
                </a:lnTo>
                <a:cubicBezTo>
                  <a:pt x="6159151" y="2777776"/>
                  <a:pt x="6180868" y="2778443"/>
                  <a:pt x="6188202" y="2779586"/>
                </a:cubicBezTo>
                <a:close/>
                <a:moveTo>
                  <a:pt x="9139047" y="1877664"/>
                </a:moveTo>
                <a:cubicBezTo>
                  <a:pt x="9153085" y="1868448"/>
                  <a:pt x="9171384" y="1868981"/>
                  <a:pt x="9184862" y="1878997"/>
                </a:cubicBezTo>
                <a:cubicBezTo>
                  <a:pt x="9198292" y="1889093"/>
                  <a:pt x="9199531" y="1903952"/>
                  <a:pt x="9187815" y="1913001"/>
                </a:cubicBezTo>
                <a:cubicBezTo>
                  <a:pt x="9173640" y="1921502"/>
                  <a:pt x="9155806" y="1920944"/>
                  <a:pt x="9142190" y="1911572"/>
                </a:cubicBezTo>
                <a:cubicBezTo>
                  <a:pt x="9128664" y="1902143"/>
                  <a:pt x="9127331" y="1886712"/>
                  <a:pt x="9139047" y="1877664"/>
                </a:cubicBezTo>
                <a:close/>
                <a:moveTo>
                  <a:pt x="9537763" y="2393061"/>
                </a:moveTo>
                <a:cubicBezTo>
                  <a:pt x="9528238" y="2398395"/>
                  <a:pt x="9507188" y="2395919"/>
                  <a:pt x="9490805" y="2387632"/>
                </a:cubicBezTo>
                <a:cubicBezTo>
                  <a:pt x="9474422" y="2379345"/>
                  <a:pt x="9469374" y="2367344"/>
                  <a:pt x="9479375" y="2360867"/>
                </a:cubicBezTo>
                <a:cubicBezTo>
                  <a:pt x="9489377" y="2354390"/>
                  <a:pt x="9510427" y="2357342"/>
                  <a:pt x="9526333" y="2366391"/>
                </a:cubicBezTo>
                <a:cubicBezTo>
                  <a:pt x="9542240" y="2375440"/>
                  <a:pt x="9547193" y="2386775"/>
                  <a:pt x="9537763" y="2393061"/>
                </a:cubicBezTo>
                <a:close/>
                <a:moveTo>
                  <a:pt x="9542050" y="1999393"/>
                </a:moveTo>
                <a:cubicBezTo>
                  <a:pt x="9554242" y="2009680"/>
                  <a:pt x="9556147" y="2023872"/>
                  <a:pt x="9546336" y="2030921"/>
                </a:cubicBezTo>
                <a:cubicBezTo>
                  <a:pt x="9532713" y="2036994"/>
                  <a:pt x="9516819" y="2034776"/>
                  <a:pt x="9505379" y="2025206"/>
                </a:cubicBezTo>
                <a:cubicBezTo>
                  <a:pt x="9492710" y="2014918"/>
                  <a:pt x="9490996" y="2001298"/>
                  <a:pt x="9501188" y="1993583"/>
                </a:cubicBezTo>
                <a:cubicBezTo>
                  <a:pt x="9514590" y="1986677"/>
                  <a:pt x="9530870" y="1988801"/>
                  <a:pt x="9542050" y="1998917"/>
                </a:cubicBezTo>
                <a:close/>
                <a:moveTo>
                  <a:pt x="9267825" y="1970818"/>
                </a:moveTo>
                <a:cubicBezTo>
                  <a:pt x="9282370" y="1962001"/>
                  <a:pt x="9300860" y="1963140"/>
                  <a:pt x="9314212" y="1973675"/>
                </a:cubicBezTo>
                <a:cubicBezTo>
                  <a:pt x="9328023" y="1984248"/>
                  <a:pt x="9329833" y="1999012"/>
                  <a:pt x="9318593" y="2007394"/>
                </a:cubicBezTo>
                <a:cubicBezTo>
                  <a:pt x="9303825" y="2015299"/>
                  <a:pt x="9285853" y="2014155"/>
                  <a:pt x="9272206" y="2004441"/>
                </a:cubicBezTo>
                <a:cubicBezTo>
                  <a:pt x="9258110" y="1994059"/>
                  <a:pt x="9255919" y="1978914"/>
                  <a:pt x="9267825" y="1970342"/>
                </a:cubicBezTo>
                <a:close/>
                <a:moveTo>
                  <a:pt x="9304211" y="2373535"/>
                </a:moveTo>
                <a:cubicBezTo>
                  <a:pt x="9293257" y="2380202"/>
                  <a:pt x="9270016" y="2379345"/>
                  <a:pt x="9251633" y="2370868"/>
                </a:cubicBezTo>
                <a:cubicBezTo>
                  <a:pt x="9233249" y="2362391"/>
                  <a:pt x="9228296" y="2350484"/>
                  <a:pt x="9239631" y="2343245"/>
                </a:cubicBezTo>
                <a:cubicBezTo>
                  <a:pt x="9250966" y="2336007"/>
                  <a:pt x="9274588" y="2337245"/>
                  <a:pt x="9292305" y="2345817"/>
                </a:cubicBezTo>
                <a:cubicBezTo>
                  <a:pt x="9310021" y="2354390"/>
                  <a:pt x="9315260" y="2366296"/>
                  <a:pt x="9304211" y="2373059"/>
                </a:cubicBezTo>
                <a:close/>
                <a:moveTo>
                  <a:pt x="4122611" y="2509742"/>
                </a:moveTo>
                <a:cubicBezTo>
                  <a:pt x="4107649" y="2508218"/>
                  <a:pt x="4092837" y="2505478"/>
                  <a:pt x="4078319" y="2501551"/>
                </a:cubicBezTo>
                <a:cubicBezTo>
                  <a:pt x="4072033" y="2499170"/>
                  <a:pt x="4080701" y="2498884"/>
                  <a:pt x="4098703" y="2501551"/>
                </a:cubicBezTo>
                <a:cubicBezTo>
                  <a:pt x="4113520" y="2503250"/>
                  <a:pt x="4128195" y="2506019"/>
                  <a:pt x="4142613" y="2509838"/>
                </a:cubicBezTo>
                <a:cubicBezTo>
                  <a:pt x="4148900" y="2511648"/>
                  <a:pt x="4140327" y="2511838"/>
                  <a:pt x="4122230" y="2509266"/>
                </a:cubicBezTo>
                <a:close/>
                <a:moveTo>
                  <a:pt x="7251478" y="3046667"/>
                </a:moveTo>
                <a:cubicBezTo>
                  <a:pt x="7261003" y="3046667"/>
                  <a:pt x="7248906" y="3051048"/>
                  <a:pt x="7224046" y="3056192"/>
                </a:cubicBezTo>
                <a:cubicBezTo>
                  <a:pt x="7203342" y="3060509"/>
                  <a:pt x="7182371" y="3063437"/>
                  <a:pt x="7161276" y="3064954"/>
                </a:cubicBezTo>
                <a:cubicBezTo>
                  <a:pt x="7151275" y="3064954"/>
                  <a:pt x="7163372" y="3060669"/>
                  <a:pt x="7188423" y="3055429"/>
                </a:cubicBezTo>
                <a:cubicBezTo>
                  <a:pt x="7209083" y="3050947"/>
                  <a:pt x="7230022" y="3047861"/>
                  <a:pt x="7251097" y="3046190"/>
                </a:cubicBezTo>
                <a:close/>
                <a:moveTo>
                  <a:pt x="4807363" y="2619947"/>
                </a:moveTo>
                <a:cubicBezTo>
                  <a:pt x="4794753" y="2618688"/>
                  <a:pt x="4782245" y="2616556"/>
                  <a:pt x="4769930" y="2613565"/>
                </a:cubicBezTo>
                <a:cubicBezTo>
                  <a:pt x="4755737" y="2610707"/>
                  <a:pt x="4749070" y="2608326"/>
                  <a:pt x="4755166" y="2608612"/>
                </a:cubicBezTo>
                <a:cubicBezTo>
                  <a:pt x="4761262" y="2608898"/>
                  <a:pt x="4778217" y="2611755"/>
                  <a:pt x="4792790" y="2614517"/>
                </a:cubicBezTo>
                <a:cubicBezTo>
                  <a:pt x="4807363" y="2617280"/>
                  <a:pt x="4813840" y="2620232"/>
                  <a:pt x="4807363" y="2619947"/>
                </a:cubicBezTo>
                <a:close/>
                <a:moveTo>
                  <a:pt x="7899083" y="2930176"/>
                </a:moveTo>
                <a:cubicBezTo>
                  <a:pt x="7920637" y="2924172"/>
                  <a:pt x="7942760" y="2920437"/>
                  <a:pt x="7965091" y="2919032"/>
                </a:cubicBezTo>
                <a:cubicBezTo>
                  <a:pt x="7972182" y="2918371"/>
                  <a:pt x="7979306" y="2918116"/>
                  <a:pt x="7986427" y="2918270"/>
                </a:cubicBezTo>
                <a:cubicBezTo>
                  <a:pt x="7995792" y="2915363"/>
                  <a:pt x="8005337" y="2913072"/>
                  <a:pt x="8015002" y="2911412"/>
                </a:cubicBezTo>
                <a:cubicBezTo>
                  <a:pt x="8034691" y="2907364"/>
                  <a:pt x="8054601" y="2904470"/>
                  <a:pt x="8074629" y="2902745"/>
                </a:cubicBezTo>
                <a:cubicBezTo>
                  <a:pt x="8083391" y="2902744"/>
                  <a:pt x="8070724" y="2906840"/>
                  <a:pt x="8046625" y="2911602"/>
                </a:cubicBezTo>
                <a:cubicBezTo>
                  <a:pt x="8026717" y="2915412"/>
                  <a:pt x="8005001" y="2918651"/>
                  <a:pt x="7992999" y="2919794"/>
                </a:cubicBezTo>
                <a:cubicBezTo>
                  <a:pt x="7993761" y="2920556"/>
                  <a:pt x="7992999" y="2921699"/>
                  <a:pt x="7988904" y="2923032"/>
                </a:cubicBezTo>
                <a:cubicBezTo>
                  <a:pt x="7967208" y="2928536"/>
                  <a:pt x="7945100" y="2932263"/>
                  <a:pt x="7922800" y="2934176"/>
                </a:cubicBezTo>
                <a:cubicBezTo>
                  <a:pt x="7898130" y="2935986"/>
                  <a:pt x="7887462" y="2934843"/>
                  <a:pt x="7899083" y="2930176"/>
                </a:cubicBezTo>
                <a:close/>
                <a:moveTo>
                  <a:pt x="6815805" y="3110580"/>
                </a:moveTo>
                <a:cubicBezTo>
                  <a:pt x="6806280" y="3110580"/>
                  <a:pt x="6817995" y="3106293"/>
                  <a:pt x="6843236" y="3101055"/>
                </a:cubicBezTo>
                <a:cubicBezTo>
                  <a:pt x="6847904" y="3100102"/>
                  <a:pt x="6852761" y="3099340"/>
                  <a:pt x="6857429" y="3098483"/>
                </a:cubicBezTo>
                <a:cubicBezTo>
                  <a:pt x="6872394" y="3094836"/>
                  <a:pt x="6887567" y="3092100"/>
                  <a:pt x="6902863" y="3090291"/>
                </a:cubicBezTo>
                <a:cubicBezTo>
                  <a:pt x="6928771" y="3086767"/>
                  <a:pt x="6939058" y="3088862"/>
                  <a:pt x="6925532" y="3094482"/>
                </a:cubicBezTo>
                <a:cubicBezTo>
                  <a:pt x="6901955" y="3102385"/>
                  <a:pt x="6877585" y="3107687"/>
                  <a:pt x="6852857" y="3110294"/>
                </a:cubicBezTo>
                <a:cubicBezTo>
                  <a:pt x="6833140" y="3112961"/>
                  <a:pt x="6822567" y="3112770"/>
                  <a:pt x="6824282" y="3110294"/>
                </a:cubicBezTo>
                <a:cubicBezTo>
                  <a:pt x="6821464" y="3110551"/>
                  <a:pt x="6818633" y="3110646"/>
                  <a:pt x="6815804" y="3110580"/>
                </a:cubicBezTo>
                <a:close/>
                <a:moveTo>
                  <a:pt x="7372350" y="3010662"/>
                </a:moveTo>
                <a:cubicBezTo>
                  <a:pt x="7394748" y="3003728"/>
                  <a:pt x="7417788" y="2999069"/>
                  <a:pt x="7441121" y="2996756"/>
                </a:cubicBezTo>
                <a:cubicBezTo>
                  <a:pt x="7466171" y="2993994"/>
                  <a:pt x="7476554" y="2996089"/>
                  <a:pt x="7464076" y="3000947"/>
                </a:cubicBezTo>
                <a:lnTo>
                  <a:pt x="7459790" y="3002375"/>
                </a:lnTo>
                <a:cubicBezTo>
                  <a:pt x="7471694" y="3000278"/>
                  <a:pt x="7483720" y="2998942"/>
                  <a:pt x="7495795" y="2998375"/>
                </a:cubicBezTo>
                <a:cubicBezTo>
                  <a:pt x="7505319" y="2998375"/>
                  <a:pt x="7492841" y="3002280"/>
                  <a:pt x="7468172" y="3007138"/>
                </a:cubicBezTo>
                <a:cubicBezTo>
                  <a:pt x="7447938" y="3011337"/>
                  <a:pt x="7427445" y="3014169"/>
                  <a:pt x="7406831" y="3015615"/>
                </a:cubicBezTo>
                <a:cubicBezTo>
                  <a:pt x="7402545" y="3015615"/>
                  <a:pt x="7402925" y="3014663"/>
                  <a:pt x="7406831" y="3013329"/>
                </a:cubicBezTo>
                <a:lnTo>
                  <a:pt x="7395496" y="3014853"/>
                </a:lnTo>
                <a:cubicBezTo>
                  <a:pt x="7370065" y="3017615"/>
                  <a:pt x="7359682" y="3016091"/>
                  <a:pt x="7372350" y="3010662"/>
                </a:cubicBezTo>
                <a:close/>
                <a:moveTo>
                  <a:pt x="7158419" y="3033331"/>
                </a:moveTo>
                <a:cubicBezTo>
                  <a:pt x="7181206" y="3025635"/>
                  <a:pt x="7204785" y="3020523"/>
                  <a:pt x="7228713" y="3018092"/>
                </a:cubicBezTo>
                <a:cubicBezTo>
                  <a:pt x="7254240" y="3015806"/>
                  <a:pt x="7264432" y="3018092"/>
                  <a:pt x="7251287" y="3023997"/>
                </a:cubicBezTo>
                <a:cubicBezTo>
                  <a:pt x="7228365" y="3031195"/>
                  <a:pt x="7204787" y="3036109"/>
                  <a:pt x="7180898" y="3038665"/>
                </a:cubicBezTo>
                <a:cubicBezTo>
                  <a:pt x="7155371" y="3041619"/>
                  <a:pt x="7145274" y="3039428"/>
                  <a:pt x="7158419" y="3033331"/>
                </a:cubicBezTo>
                <a:close/>
                <a:moveTo>
                  <a:pt x="4827080" y="2624424"/>
                </a:moveTo>
                <a:cubicBezTo>
                  <a:pt x="4843081" y="2625773"/>
                  <a:pt x="4858986" y="2628095"/>
                  <a:pt x="4874705" y="2631377"/>
                </a:cubicBezTo>
                <a:cubicBezTo>
                  <a:pt x="4881848" y="2633091"/>
                  <a:pt x="4872419" y="2633567"/>
                  <a:pt x="4853178" y="2631377"/>
                </a:cubicBezTo>
                <a:cubicBezTo>
                  <a:pt x="4837375" y="2630141"/>
                  <a:pt x="4821662" y="2627946"/>
                  <a:pt x="4806125" y="2624804"/>
                </a:cubicBezTo>
                <a:cubicBezTo>
                  <a:pt x="4798410" y="2623090"/>
                  <a:pt x="4807839" y="2622614"/>
                  <a:pt x="4827080" y="2624424"/>
                </a:cubicBezTo>
                <a:close/>
                <a:moveTo>
                  <a:pt x="4994243" y="2752439"/>
                </a:moveTo>
                <a:cubicBezTo>
                  <a:pt x="4976852" y="2752603"/>
                  <a:pt x="4959508" y="2750587"/>
                  <a:pt x="4942618" y="2746438"/>
                </a:cubicBezTo>
                <a:cubicBezTo>
                  <a:pt x="4934903" y="2743772"/>
                  <a:pt x="4945095" y="2741581"/>
                  <a:pt x="4966050" y="2741867"/>
                </a:cubicBezTo>
                <a:cubicBezTo>
                  <a:pt x="4983342" y="2741877"/>
                  <a:pt x="5000584" y="2743729"/>
                  <a:pt x="5017485" y="2747391"/>
                </a:cubicBezTo>
                <a:cubicBezTo>
                  <a:pt x="5025295" y="2750629"/>
                  <a:pt x="5014722" y="2752344"/>
                  <a:pt x="4994243" y="2752439"/>
                </a:cubicBezTo>
                <a:close/>
                <a:moveTo>
                  <a:pt x="4862322" y="2614994"/>
                </a:moveTo>
                <a:cubicBezTo>
                  <a:pt x="4875482" y="2616506"/>
                  <a:pt x="4888551" y="2618732"/>
                  <a:pt x="4901470" y="2621661"/>
                </a:cubicBezTo>
                <a:cubicBezTo>
                  <a:pt x="4916329" y="2624424"/>
                  <a:pt x="4923759" y="2626519"/>
                  <a:pt x="4917282" y="2626328"/>
                </a:cubicBezTo>
                <a:cubicBezTo>
                  <a:pt x="4910805" y="2626138"/>
                  <a:pt x="4892898" y="2622995"/>
                  <a:pt x="4877753" y="2619756"/>
                </a:cubicBezTo>
                <a:cubicBezTo>
                  <a:pt x="4862608" y="2616518"/>
                  <a:pt x="4855845" y="2614327"/>
                  <a:pt x="4862322" y="2614994"/>
                </a:cubicBezTo>
                <a:close/>
                <a:moveTo>
                  <a:pt x="4976622" y="2660523"/>
                </a:moveTo>
                <a:cubicBezTo>
                  <a:pt x="4983957" y="2662619"/>
                  <a:pt x="4974241" y="2663190"/>
                  <a:pt x="4954905" y="2661952"/>
                </a:cubicBezTo>
                <a:cubicBezTo>
                  <a:pt x="4938894" y="2660741"/>
                  <a:pt x="4922983" y="2658450"/>
                  <a:pt x="4907280" y="2655094"/>
                </a:cubicBezTo>
                <a:cubicBezTo>
                  <a:pt x="4899851" y="2652903"/>
                  <a:pt x="4909280" y="2652522"/>
                  <a:pt x="4928616" y="2653665"/>
                </a:cubicBezTo>
                <a:cubicBezTo>
                  <a:pt x="4944756" y="2654861"/>
                  <a:pt x="4960794" y="2657152"/>
                  <a:pt x="4976622" y="2660523"/>
                </a:cubicBezTo>
                <a:close/>
                <a:moveTo>
                  <a:pt x="7983665" y="2953322"/>
                </a:moveTo>
                <a:cubicBezTo>
                  <a:pt x="7959281" y="2958084"/>
                  <a:pt x="7931563" y="2961989"/>
                  <a:pt x="7922419" y="2962847"/>
                </a:cubicBezTo>
                <a:cubicBezTo>
                  <a:pt x="7913275" y="2963704"/>
                  <a:pt x="7925372" y="2959513"/>
                  <a:pt x="7950327" y="2955227"/>
                </a:cubicBezTo>
                <a:cubicBezTo>
                  <a:pt x="7970624" y="2951081"/>
                  <a:pt x="7991134" y="2948060"/>
                  <a:pt x="8011764" y="2946178"/>
                </a:cubicBezTo>
                <a:cubicBezTo>
                  <a:pt x="8021193" y="2945511"/>
                  <a:pt x="8008811" y="2949035"/>
                  <a:pt x="7984046" y="2953322"/>
                </a:cubicBezTo>
                <a:close/>
                <a:moveTo>
                  <a:pt x="8956929" y="2748725"/>
                </a:moveTo>
                <a:cubicBezTo>
                  <a:pt x="8975676" y="2744546"/>
                  <a:pt x="8994980" y="2743453"/>
                  <a:pt x="9014079" y="2745486"/>
                </a:cubicBezTo>
                <a:cubicBezTo>
                  <a:pt x="9036177" y="2747772"/>
                  <a:pt x="9046178" y="2752058"/>
                  <a:pt x="9036653" y="2755011"/>
                </a:cubicBezTo>
                <a:cubicBezTo>
                  <a:pt x="9017835" y="2758677"/>
                  <a:pt x="8998587" y="2759607"/>
                  <a:pt x="8979503" y="2757773"/>
                </a:cubicBezTo>
                <a:cubicBezTo>
                  <a:pt x="8958072" y="2756821"/>
                  <a:pt x="8947595" y="2752535"/>
                  <a:pt x="8957310" y="2748725"/>
                </a:cubicBezTo>
                <a:close/>
                <a:moveTo>
                  <a:pt x="8343234" y="2864929"/>
                </a:moveTo>
                <a:cubicBezTo>
                  <a:pt x="8362904" y="2860595"/>
                  <a:pt x="8382864" y="2857698"/>
                  <a:pt x="8402955" y="2856262"/>
                </a:cubicBezTo>
                <a:cubicBezTo>
                  <a:pt x="8411432" y="2856262"/>
                  <a:pt x="8398478" y="2860453"/>
                  <a:pt x="8374380" y="2864644"/>
                </a:cubicBezTo>
                <a:cubicBezTo>
                  <a:pt x="8354745" y="2868995"/>
                  <a:pt x="8334815" y="2871892"/>
                  <a:pt x="8314753" y="2873312"/>
                </a:cubicBezTo>
                <a:cubicBezTo>
                  <a:pt x="8306372" y="2873502"/>
                  <a:pt x="8319135" y="2869311"/>
                  <a:pt x="8343614" y="2864929"/>
                </a:cubicBezTo>
                <a:close/>
                <a:moveTo>
                  <a:pt x="8964835" y="2668048"/>
                </a:moveTo>
                <a:cubicBezTo>
                  <a:pt x="8943022" y="2664714"/>
                  <a:pt x="8934450" y="2657856"/>
                  <a:pt x="8944927" y="2652332"/>
                </a:cubicBezTo>
                <a:cubicBezTo>
                  <a:pt x="8963862" y="2646728"/>
                  <a:pt x="8983892" y="2645910"/>
                  <a:pt x="9003220" y="2649950"/>
                </a:cubicBezTo>
                <a:cubicBezTo>
                  <a:pt x="9024461" y="2653951"/>
                  <a:pt x="9033320" y="2660714"/>
                  <a:pt x="9022842" y="2665667"/>
                </a:cubicBezTo>
                <a:cubicBezTo>
                  <a:pt x="9004037" y="2670655"/>
                  <a:pt x="8984368" y="2671467"/>
                  <a:pt x="8965216" y="2668048"/>
                </a:cubicBezTo>
                <a:close/>
                <a:moveTo>
                  <a:pt x="9052179" y="2626328"/>
                </a:moveTo>
                <a:cubicBezTo>
                  <a:pt x="9030748" y="2621757"/>
                  <a:pt x="9022652" y="2613851"/>
                  <a:pt x="9033129" y="2608231"/>
                </a:cubicBezTo>
                <a:cubicBezTo>
                  <a:pt x="9043606" y="2602611"/>
                  <a:pt x="9069705" y="2601944"/>
                  <a:pt x="9090279" y="2607088"/>
                </a:cubicBezTo>
                <a:cubicBezTo>
                  <a:pt x="9110853" y="2612232"/>
                  <a:pt x="9119426" y="2619661"/>
                  <a:pt x="9109329" y="2624709"/>
                </a:cubicBezTo>
                <a:cubicBezTo>
                  <a:pt x="9099233" y="2629757"/>
                  <a:pt x="9073706" y="2630424"/>
                  <a:pt x="9052560" y="2626328"/>
                </a:cubicBezTo>
                <a:close/>
                <a:moveTo>
                  <a:pt x="8955215" y="2782157"/>
                </a:moveTo>
                <a:cubicBezTo>
                  <a:pt x="8935769" y="2785670"/>
                  <a:pt x="8916002" y="2787075"/>
                  <a:pt x="8896255" y="2786348"/>
                </a:cubicBezTo>
                <a:cubicBezTo>
                  <a:pt x="8873490" y="2786348"/>
                  <a:pt x="8862917" y="2782253"/>
                  <a:pt x="8873014" y="2779014"/>
                </a:cubicBezTo>
                <a:cubicBezTo>
                  <a:pt x="8892327" y="2774986"/>
                  <a:pt x="8912094" y="2773576"/>
                  <a:pt x="8931783" y="2774823"/>
                </a:cubicBezTo>
                <a:cubicBezTo>
                  <a:pt x="8954452" y="2775871"/>
                  <a:pt x="8964740" y="2779014"/>
                  <a:pt x="8955215" y="2782157"/>
                </a:cubicBezTo>
                <a:close/>
                <a:moveTo>
                  <a:pt x="9069515" y="2807685"/>
                </a:moveTo>
                <a:cubicBezTo>
                  <a:pt x="9050806" y="2810322"/>
                  <a:pt x="9031924" y="2811532"/>
                  <a:pt x="9013031" y="2811304"/>
                </a:cubicBezTo>
                <a:cubicBezTo>
                  <a:pt x="8990933" y="2811780"/>
                  <a:pt x="8979979" y="2809875"/>
                  <a:pt x="8988838" y="2807399"/>
                </a:cubicBezTo>
                <a:cubicBezTo>
                  <a:pt x="9007508" y="2804701"/>
                  <a:pt x="9026363" y="2803491"/>
                  <a:pt x="9045225" y="2803779"/>
                </a:cubicBezTo>
                <a:cubicBezTo>
                  <a:pt x="9067323" y="2804351"/>
                  <a:pt x="9077992" y="2805780"/>
                  <a:pt x="9069324" y="2807685"/>
                </a:cubicBezTo>
                <a:close/>
                <a:moveTo>
                  <a:pt x="9119045" y="2726055"/>
                </a:moveTo>
                <a:cubicBezTo>
                  <a:pt x="9100574" y="2730019"/>
                  <a:pt x="9081545" y="2730664"/>
                  <a:pt x="9062847" y="2727961"/>
                </a:cubicBezTo>
                <a:cubicBezTo>
                  <a:pt x="9041130" y="2725674"/>
                  <a:pt x="9031605" y="2720721"/>
                  <a:pt x="9041130" y="2716435"/>
                </a:cubicBezTo>
                <a:cubicBezTo>
                  <a:pt x="9059665" y="2712211"/>
                  <a:pt x="9078836" y="2711564"/>
                  <a:pt x="9097613" y="2714530"/>
                </a:cubicBezTo>
                <a:cubicBezTo>
                  <a:pt x="9118759" y="2717387"/>
                  <a:pt x="9128379" y="2722340"/>
                  <a:pt x="9118854" y="2726436"/>
                </a:cubicBezTo>
                <a:close/>
                <a:moveTo>
                  <a:pt x="8384953" y="2886266"/>
                </a:moveTo>
                <a:cubicBezTo>
                  <a:pt x="8409718" y="2884075"/>
                  <a:pt x="8421433" y="2884742"/>
                  <a:pt x="8410956" y="2887599"/>
                </a:cubicBezTo>
                <a:cubicBezTo>
                  <a:pt x="8389771" y="2892080"/>
                  <a:pt x="8368332" y="2895261"/>
                  <a:pt x="8346758" y="2897124"/>
                </a:cubicBezTo>
                <a:cubicBezTo>
                  <a:pt x="8321612" y="2899315"/>
                  <a:pt x="8309896" y="2898648"/>
                  <a:pt x="8320659" y="2895696"/>
                </a:cubicBezTo>
                <a:cubicBezTo>
                  <a:pt x="8341713" y="2890701"/>
                  <a:pt x="8363162" y="2887545"/>
                  <a:pt x="8384762" y="2886266"/>
                </a:cubicBezTo>
                <a:close/>
                <a:moveTo>
                  <a:pt x="9200388" y="2694813"/>
                </a:moveTo>
                <a:cubicBezTo>
                  <a:pt x="9182213" y="2698815"/>
                  <a:pt x="9163409" y="2699042"/>
                  <a:pt x="9145143" y="2695480"/>
                </a:cubicBezTo>
                <a:cubicBezTo>
                  <a:pt x="9124188" y="2692527"/>
                  <a:pt x="9115044" y="2685955"/>
                  <a:pt x="9125046" y="2682526"/>
                </a:cubicBezTo>
                <a:cubicBezTo>
                  <a:pt x="9143049" y="2678032"/>
                  <a:pt x="9161831" y="2677641"/>
                  <a:pt x="9180005" y="2681383"/>
                </a:cubicBezTo>
                <a:cubicBezTo>
                  <a:pt x="9200579" y="2685002"/>
                  <a:pt x="9209627" y="2691194"/>
                  <a:pt x="9200197" y="2694813"/>
                </a:cubicBezTo>
                <a:close/>
                <a:moveTo>
                  <a:pt x="9140095" y="2581847"/>
                </a:moveTo>
                <a:cubicBezTo>
                  <a:pt x="9119711" y="2576608"/>
                  <a:pt x="9111520" y="2568035"/>
                  <a:pt x="9122664" y="2561940"/>
                </a:cubicBezTo>
                <a:cubicBezTo>
                  <a:pt x="9133808" y="2555843"/>
                  <a:pt x="9158764" y="2556224"/>
                  <a:pt x="9178766" y="2561940"/>
                </a:cubicBezTo>
                <a:cubicBezTo>
                  <a:pt x="9198769" y="2567654"/>
                  <a:pt x="9206674" y="2576417"/>
                  <a:pt x="9196388" y="2581942"/>
                </a:cubicBezTo>
                <a:cubicBezTo>
                  <a:pt x="9186101" y="2587466"/>
                  <a:pt x="9160478" y="2587181"/>
                  <a:pt x="9139905" y="2581847"/>
                </a:cubicBezTo>
                <a:close/>
                <a:moveTo>
                  <a:pt x="4844320" y="2732628"/>
                </a:moveTo>
                <a:cubicBezTo>
                  <a:pt x="4833106" y="2731849"/>
                  <a:pt x="4822000" y="2729934"/>
                  <a:pt x="4811173" y="2726913"/>
                </a:cubicBezTo>
                <a:cubicBezTo>
                  <a:pt x="4799076" y="2724150"/>
                  <a:pt x="4793742" y="2721483"/>
                  <a:pt x="4799648" y="2721293"/>
                </a:cubicBezTo>
                <a:cubicBezTo>
                  <a:pt x="4810891" y="2721707"/>
                  <a:pt x="4822047" y="2723433"/>
                  <a:pt x="4832890" y="2726436"/>
                </a:cubicBezTo>
                <a:cubicBezTo>
                  <a:pt x="4845082" y="2729770"/>
                  <a:pt x="4850416" y="2732342"/>
                  <a:pt x="4844129" y="2732628"/>
                </a:cubicBezTo>
                <a:close/>
                <a:moveTo>
                  <a:pt x="4895469" y="2660428"/>
                </a:moveTo>
                <a:cubicBezTo>
                  <a:pt x="4907989" y="2661658"/>
                  <a:pt x="4920425" y="2663630"/>
                  <a:pt x="4932712" y="2666333"/>
                </a:cubicBezTo>
                <a:cubicBezTo>
                  <a:pt x="4946809" y="2669762"/>
                  <a:pt x="4953096" y="2672239"/>
                  <a:pt x="4946618" y="2671953"/>
                </a:cubicBezTo>
                <a:cubicBezTo>
                  <a:pt x="4934188" y="2670962"/>
                  <a:pt x="4921859" y="2668955"/>
                  <a:pt x="4909757" y="2665952"/>
                </a:cubicBezTo>
                <a:cubicBezTo>
                  <a:pt x="4895755" y="2663000"/>
                  <a:pt x="4889468" y="2660618"/>
                  <a:pt x="4895279" y="2660428"/>
                </a:cubicBezTo>
                <a:close/>
                <a:moveTo>
                  <a:pt x="4688967" y="2643092"/>
                </a:moveTo>
                <a:cubicBezTo>
                  <a:pt x="4672932" y="2642103"/>
                  <a:pt x="4657005" y="2639809"/>
                  <a:pt x="4641342" y="2636234"/>
                </a:cubicBezTo>
                <a:cubicBezTo>
                  <a:pt x="4634008" y="2633472"/>
                  <a:pt x="4643533" y="2632520"/>
                  <a:pt x="4662869" y="2633663"/>
                </a:cubicBezTo>
                <a:cubicBezTo>
                  <a:pt x="4679152" y="2634669"/>
                  <a:pt x="4695313" y="2637123"/>
                  <a:pt x="4711161" y="2640997"/>
                </a:cubicBezTo>
                <a:cubicBezTo>
                  <a:pt x="4717923" y="2643759"/>
                  <a:pt x="4707827" y="2644331"/>
                  <a:pt x="4688777" y="2643092"/>
                </a:cubicBezTo>
                <a:close/>
                <a:moveTo>
                  <a:pt x="4799743" y="2778633"/>
                </a:moveTo>
                <a:cubicBezTo>
                  <a:pt x="4817723" y="2778233"/>
                  <a:pt x="4835672" y="2780316"/>
                  <a:pt x="4853083" y="2784824"/>
                </a:cubicBezTo>
                <a:cubicBezTo>
                  <a:pt x="4860989" y="2787968"/>
                  <a:pt x="4850321" y="2790825"/>
                  <a:pt x="4828699" y="2790730"/>
                </a:cubicBezTo>
                <a:cubicBezTo>
                  <a:pt x="4822317" y="2790730"/>
                  <a:pt x="4815745" y="2790730"/>
                  <a:pt x="4809649" y="2790730"/>
                </a:cubicBezTo>
                <a:cubicBezTo>
                  <a:pt x="4816443" y="2791723"/>
                  <a:pt x="4823182" y="2793058"/>
                  <a:pt x="4829842" y="2794730"/>
                </a:cubicBezTo>
                <a:cubicBezTo>
                  <a:pt x="4841272" y="2797683"/>
                  <a:pt x="4845844" y="2800446"/>
                  <a:pt x="4839367" y="2800731"/>
                </a:cubicBezTo>
                <a:cubicBezTo>
                  <a:pt x="4828700" y="2800252"/>
                  <a:pt x="4818123" y="2798558"/>
                  <a:pt x="4807839" y="2795683"/>
                </a:cubicBezTo>
                <a:cubicBezTo>
                  <a:pt x="4796981" y="2792444"/>
                  <a:pt x="4792599" y="2790254"/>
                  <a:pt x="4797171" y="2789778"/>
                </a:cubicBezTo>
                <a:cubicBezTo>
                  <a:pt x="4789744" y="2789252"/>
                  <a:pt x="4782413" y="2787780"/>
                  <a:pt x="4775359" y="2785396"/>
                </a:cubicBezTo>
                <a:cubicBezTo>
                  <a:pt x="4767072" y="2781776"/>
                  <a:pt x="4778121" y="2778919"/>
                  <a:pt x="4799553" y="2778633"/>
                </a:cubicBezTo>
                <a:close/>
                <a:moveTo>
                  <a:pt x="4624197" y="2569083"/>
                </a:moveTo>
                <a:cubicBezTo>
                  <a:pt x="4641628" y="2571274"/>
                  <a:pt x="4661535" y="2574512"/>
                  <a:pt x="4668393" y="2576227"/>
                </a:cubicBezTo>
                <a:cubicBezTo>
                  <a:pt x="4675251" y="2577941"/>
                  <a:pt x="4666679" y="2577751"/>
                  <a:pt x="4648867" y="2575656"/>
                </a:cubicBezTo>
                <a:cubicBezTo>
                  <a:pt x="4633900" y="2574194"/>
                  <a:pt x="4619063" y="2571615"/>
                  <a:pt x="4604480" y="2567940"/>
                </a:cubicBezTo>
                <a:cubicBezTo>
                  <a:pt x="4597051" y="2566226"/>
                  <a:pt x="4606195" y="2566892"/>
                  <a:pt x="4624197" y="2568988"/>
                </a:cubicBezTo>
                <a:close/>
                <a:moveTo>
                  <a:pt x="4961954" y="2730437"/>
                </a:moveTo>
                <a:cubicBezTo>
                  <a:pt x="4950372" y="2729713"/>
                  <a:pt x="4938887" y="2727863"/>
                  <a:pt x="4927664" y="2724912"/>
                </a:cubicBezTo>
                <a:cubicBezTo>
                  <a:pt x="4914996" y="2721674"/>
                  <a:pt x="4909757" y="2719102"/>
                  <a:pt x="4915662" y="2718912"/>
                </a:cubicBezTo>
                <a:cubicBezTo>
                  <a:pt x="4927293" y="2720019"/>
                  <a:pt x="4938821" y="2722025"/>
                  <a:pt x="4950142" y="2724912"/>
                </a:cubicBezTo>
                <a:cubicBezTo>
                  <a:pt x="4962621" y="2727960"/>
                  <a:pt x="4967859" y="2730627"/>
                  <a:pt x="4961763" y="2730341"/>
                </a:cubicBezTo>
                <a:close/>
                <a:moveTo>
                  <a:pt x="4698111" y="2615184"/>
                </a:moveTo>
                <a:cubicBezTo>
                  <a:pt x="4685825" y="2613999"/>
                  <a:pt x="4673635" y="2611962"/>
                  <a:pt x="4661631" y="2609088"/>
                </a:cubicBezTo>
                <a:cubicBezTo>
                  <a:pt x="4647248" y="2605754"/>
                  <a:pt x="4640866" y="2603278"/>
                  <a:pt x="4646962" y="2603659"/>
                </a:cubicBezTo>
                <a:cubicBezTo>
                  <a:pt x="4659271" y="2604914"/>
                  <a:pt x="4671488" y="2606950"/>
                  <a:pt x="4683538" y="2609755"/>
                </a:cubicBezTo>
                <a:cubicBezTo>
                  <a:pt x="4697730" y="2612993"/>
                  <a:pt x="4703636" y="2615470"/>
                  <a:pt x="4697921" y="2615089"/>
                </a:cubicBezTo>
                <a:close/>
                <a:moveTo>
                  <a:pt x="4504278" y="2554034"/>
                </a:moveTo>
                <a:cubicBezTo>
                  <a:pt x="4516772" y="2555536"/>
                  <a:pt x="4529174" y="2557730"/>
                  <a:pt x="4541425" y="2560606"/>
                </a:cubicBezTo>
                <a:cubicBezTo>
                  <a:pt x="4555903" y="2563368"/>
                  <a:pt x="4562570" y="2565749"/>
                  <a:pt x="4556475" y="2565368"/>
                </a:cubicBezTo>
                <a:cubicBezTo>
                  <a:pt x="4550379" y="2564987"/>
                  <a:pt x="4533519" y="2561749"/>
                  <a:pt x="4519422" y="2558891"/>
                </a:cubicBezTo>
                <a:cubicBezTo>
                  <a:pt x="4505325" y="2556034"/>
                  <a:pt x="4497801" y="2553176"/>
                  <a:pt x="4504087" y="2553939"/>
                </a:cubicBezTo>
                <a:close/>
                <a:moveTo>
                  <a:pt x="4609053" y="2607088"/>
                </a:moveTo>
                <a:cubicBezTo>
                  <a:pt x="4616482" y="2609279"/>
                  <a:pt x="4607338" y="2610136"/>
                  <a:pt x="4588097" y="2608421"/>
                </a:cubicBezTo>
                <a:lnTo>
                  <a:pt x="4576953" y="2607183"/>
                </a:lnTo>
                <a:cubicBezTo>
                  <a:pt x="4588764" y="2610326"/>
                  <a:pt x="4593622" y="2612517"/>
                  <a:pt x="4588288" y="2612136"/>
                </a:cubicBezTo>
                <a:cubicBezTo>
                  <a:pt x="4576191" y="2611079"/>
                  <a:pt x="4564208" y="2608976"/>
                  <a:pt x="4552474" y="2605850"/>
                </a:cubicBezTo>
                <a:cubicBezTo>
                  <a:pt x="4539044" y="2602802"/>
                  <a:pt x="4533424" y="2600325"/>
                  <a:pt x="4538853" y="2600706"/>
                </a:cubicBezTo>
                <a:lnTo>
                  <a:pt x="4540758" y="2600706"/>
                </a:lnTo>
                <a:cubicBezTo>
                  <a:pt x="4534091" y="2598515"/>
                  <a:pt x="4543235" y="2597658"/>
                  <a:pt x="4562189" y="2599468"/>
                </a:cubicBezTo>
                <a:cubicBezTo>
                  <a:pt x="4577784" y="2600833"/>
                  <a:pt x="4593257" y="2603348"/>
                  <a:pt x="4608481" y="2606993"/>
                </a:cubicBezTo>
                <a:close/>
                <a:moveTo>
                  <a:pt x="4560761" y="2660333"/>
                </a:moveTo>
                <a:cubicBezTo>
                  <a:pt x="4571845" y="2661202"/>
                  <a:pt x="4582819" y="2663148"/>
                  <a:pt x="4593527" y="2666143"/>
                </a:cubicBezTo>
                <a:cubicBezTo>
                  <a:pt x="4605623" y="2668905"/>
                  <a:pt x="4610957" y="2671572"/>
                  <a:pt x="4605338" y="2671763"/>
                </a:cubicBezTo>
                <a:cubicBezTo>
                  <a:pt x="4594218" y="2671225"/>
                  <a:pt x="4583195" y="2669436"/>
                  <a:pt x="4572476" y="2666429"/>
                </a:cubicBezTo>
                <a:cubicBezTo>
                  <a:pt x="4559142" y="2663190"/>
                  <a:pt x="4553998" y="2660523"/>
                  <a:pt x="4560189" y="2660237"/>
                </a:cubicBezTo>
                <a:close/>
                <a:moveTo>
                  <a:pt x="4597527" y="2695575"/>
                </a:moveTo>
                <a:cubicBezTo>
                  <a:pt x="4614638" y="2696150"/>
                  <a:pt x="4631646" y="2698448"/>
                  <a:pt x="4648295" y="2702433"/>
                </a:cubicBezTo>
                <a:cubicBezTo>
                  <a:pt x="4655915" y="2705672"/>
                  <a:pt x="4645724" y="2707862"/>
                  <a:pt x="4625245" y="2706910"/>
                </a:cubicBezTo>
                <a:cubicBezTo>
                  <a:pt x="4608208" y="2706939"/>
                  <a:pt x="4591250" y="2704598"/>
                  <a:pt x="4574858" y="2699957"/>
                </a:cubicBezTo>
                <a:cubicBezTo>
                  <a:pt x="4566380" y="2696718"/>
                  <a:pt x="4576572" y="2695004"/>
                  <a:pt x="4596956" y="2695480"/>
                </a:cubicBezTo>
                <a:close/>
                <a:moveTo>
                  <a:pt x="4784979" y="2659190"/>
                </a:moveTo>
                <a:cubicBezTo>
                  <a:pt x="4796965" y="2660118"/>
                  <a:pt x="4808851" y="2662061"/>
                  <a:pt x="4820508" y="2665000"/>
                </a:cubicBezTo>
                <a:cubicBezTo>
                  <a:pt x="4834128" y="2668524"/>
                  <a:pt x="4840129" y="2671001"/>
                  <a:pt x="4833652" y="2670810"/>
                </a:cubicBezTo>
                <a:cubicBezTo>
                  <a:pt x="4821666" y="2669882"/>
                  <a:pt x="4809781" y="2667939"/>
                  <a:pt x="4798124" y="2665000"/>
                </a:cubicBezTo>
                <a:cubicBezTo>
                  <a:pt x="4783836" y="2661381"/>
                  <a:pt x="4777836" y="2658904"/>
                  <a:pt x="4784408" y="2659094"/>
                </a:cubicBezTo>
                <a:close/>
                <a:moveTo>
                  <a:pt x="4962811" y="2796350"/>
                </a:moveTo>
                <a:cubicBezTo>
                  <a:pt x="4951780" y="2795885"/>
                  <a:pt x="4940829" y="2794257"/>
                  <a:pt x="4930140" y="2791492"/>
                </a:cubicBezTo>
                <a:cubicBezTo>
                  <a:pt x="4918234" y="2788158"/>
                  <a:pt x="4913662" y="2785396"/>
                  <a:pt x="4919568" y="2785205"/>
                </a:cubicBezTo>
                <a:cubicBezTo>
                  <a:pt x="4930544" y="2786169"/>
                  <a:pt x="4941433" y="2787952"/>
                  <a:pt x="4952143" y="2790539"/>
                </a:cubicBezTo>
                <a:cubicBezTo>
                  <a:pt x="4963478" y="2793778"/>
                  <a:pt x="4968145" y="2796064"/>
                  <a:pt x="4962239" y="2796255"/>
                </a:cubicBezTo>
                <a:close/>
                <a:moveTo>
                  <a:pt x="4726877" y="2748725"/>
                </a:moveTo>
                <a:cubicBezTo>
                  <a:pt x="4709489" y="2748668"/>
                  <a:pt x="4692177" y="2746428"/>
                  <a:pt x="4675346" y="2742057"/>
                </a:cubicBezTo>
                <a:cubicBezTo>
                  <a:pt x="4667822" y="2738819"/>
                  <a:pt x="4678013" y="2736628"/>
                  <a:pt x="4698969" y="2736913"/>
                </a:cubicBezTo>
                <a:cubicBezTo>
                  <a:pt x="4716248" y="2736707"/>
                  <a:pt x="4733480" y="2738789"/>
                  <a:pt x="4750213" y="2743105"/>
                </a:cubicBezTo>
                <a:cubicBezTo>
                  <a:pt x="4757547" y="2746629"/>
                  <a:pt x="4747260" y="2749391"/>
                  <a:pt x="4726305" y="2749106"/>
                </a:cubicBezTo>
                <a:close/>
                <a:moveTo>
                  <a:pt x="4764310" y="2669191"/>
                </a:moveTo>
                <a:cubicBezTo>
                  <a:pt x="4780743" y="2669834"/>
                  <a:pt x="4797075" y="2672067"/>
                  <a:pt x="4813078" y="2675858"/>
                </a:cubicBezTo>
                <a:cubicBezTo>
                  <a:pt x="4820507" y="2678049"/>
                  <a:pt x="4810887" y="2679573"/>
                  <a:pt x="4791170" y="2678430"/>
                </a:cubicBezTo>
                <a:cubicBezTo>
                  <a:pt x="4774602" y="2677973"/>
                  <a:pt x="4758128" y="2675770"/>
                  <a:pt x="4742021" y="2671858"/>
                </a:cubicBezTo>
                <a:cubicBezTo>
                  <a:pt x="4734116" y="2669286"/>
                  <a:pt x="4744022" y="2668429"/>
                  <a:pt x="4763738" y="2669286"/>
                </a:cubicBezTo>
                <a:close/>
                <a:moveTo>
                  <a:pt x="4673346" y="2658618"/>
                </a:moveTo>
                <a:cubicBezTo>
                  <a:pt x="4684765" y="2659461"/>
                  <a:pt x="4696083" y="2661342"/>
                  <a:pt x="4707160" y="2664238"/>
                </a:cubicBezTo>
                <a:cubicBezTo>
                  <a:pt x="4719923" y="2667476"/>
                  <a:pt x="4725543" y="2669953"/>
                  <a:pt x="4719638" y="2670239"/>
                </a:cubicBezTo>
                <a:cubicBezTo>
                  <a:pt x="4708237" y="2669255"/>
                  <a:pt x="4696930" y="2667376"/>
                  <a:pt x="4685824" y="2664619"/>
                </a:cubicBezTo>
                <a:cubicBezTo>
                  <a:pt x="4671822" y="2661857"/>
                  <a:pt x="4666869" y="2659190"/>
                  <a:pt x="4672775" y="2658999"/>
                </a:cubicBezTo>
                <a:close/>
                <a:moveTo>
                  <a:pt x="4682871" y="2724055"/>
                </a:moveTo>
                <a:cubicBezTo>
                  <a:pt x="4693775" y="2724600"/>
                  <a:pt x="4704595" y="2726260"/>
                  <a:pt x="4715161" y="2729008"/>
                </a:cubicBezTo>
                <a:cubicBezTo>
                  <a:pt x="4727162" y="2732342"/>
                  <a:pt x="4731830" y="2734532"/>
                  <a:pt x="4725924" y="2734723"/>
                </a:cubicBezTo>
                <a:cubicBezTo>
                  <a:pt x="4715020" y="2734240"/>
                  <a:pt x="4704198" y="2732612"/>
                  <a:pt x="4693634" y="2729865"/>
                </a:cubicBezTo>
                <a:cubicBezTo>
                  <a:pt x="4681347" y="2726912"/>
                  <a:pt x="4677156" y="2724626"/>
                  <a:pt x="4682681" y="2724436"/>
                </a:cubicBezTo>
                <a:close/>
                <a:moveTo>
                  <a:pt x="4931188" y="2831878"/>
                </a:moveTo>
                <a:cubicBezTo>
                  <a:pt x="4913062" y="2833192"/>
                  <a:pt x="4894844" y="2831486"/>
                  <a:pt x="4877277" y="2826829"/>
                </a:cubicBezTo>
                <a:cubicBezTo>
                  <a:pt x="4868704" y="2823305"/>
                  <a:pt x="4879753" y="2820353"/>
                  <a:pt x="4901184" y="2819972"/>
                </a:cubicBezTo>
                <a:cubicBezTo>
                  <a:pt x="4919423" y="2819160"/>
                  <a:pt x="4937687" y="2820826"/>
                  <a:pt x="4955477" y="2824925"/>
                </a:cubicBezTo>
                <a:cubicBezTo>
                  <a:pt x="4963382" y="2829021"/>
                  <a:pt x="4952810" y="2831878"/>
                  <a:pt x="4930998" y="2832259"/>
                </a:cubicBezTo>
                <a:close/>
                <a:moveTo>
                  <a:pt x="4725829" y="2595753"/>
                </a:moveTo>
                <a:cubicBezTo>
                  <a:pt x="4743641" y="2597849"/>
                  <a:pt x="4763929" y="2600897"/>
                  <a:pt x="4771073" y="2602707"/>
                </a:cubicBezTo>
                <a:cubicBezTo>
                  <a:pt x="4778217" y="2604516"/>
                  <a:pt x="4769263" y="2604707"/>
                  <a:pt x="4750785" y="2602707"/>
                </a:cubicBezTo>
                <a:cubicBezTo>
                  <a:pt x="4735471" y="2601162"/>
                  <a:pt x="4720266" y="2598681"/>
                  <a:pt x="4705255" y="2595277"/>
                </a:cubicBezTo>
                <a:cubicBezTo>
                  <a:pt x="4698206" y="2593943"/>
                  <a:pt x="4707160" y="2594229"/>
                  <a:pt x="4725638" y="2596134"/>
                </a:cubicBezTo>
                <a:close/>
                <a:moveTo>
                  <a:pt x="4864608" y="2705196"/>
                </a:moveTo>
                <a:cubicBezTo>
                  <a:pt x="4881769" y="2705395"/>
                  <a:pt x="4898857" y="2707472"/>
                  <a:pt x="4915567" y="2711387"/>
                </a:cubicBezTo>
                <a:cubicBezTo>
                  <a:pt x="4923187" y="2714054"/>
                  <a:pt x="4913186" y="2715673"/>
                  <a:pt x="4892612" y="2715292"/>
                </a:cubicBezTo>
                <a:cubicBezTo>
                  <a:pt x="4875585" y="2714890"/>
                  <a:pt x="4858641" y="2712784"/>
                  <a:pt x="4842034" y="2709006"/>
                </a:cubicBezTo>
                <a:cubicBezTo>
                  <a:pt x="4833747" y="2706243"/>
                  <a:pt x="4844320" y="2704433"/>
                  <a:pt x="4864418" y="2705576"/>
                </a:cubicBezTo>
                <a:close/>
                <a:moveTo>
                  <a:pt x="4506468" y="2574036"/>
                </a:moveTo>
                <a:cubicBezTo>
                  <a:pt x="4513517" y="2576227"/>
                  <a:pt x="4504468" y="2576608"/>
                  <a:pt x="4486275" y="2574608"/>
                </a:cubicBezTo>
                <a:cubicBezTo>
                  <a:pt x="4471005" y="2572971"/>
                  <a:pt x="4455837" y="2570490"/>
                  <a:pt x="4440841" y="2567178"/>
                </a:cubicBezTo>
                <a:cubicBezTo>
                  <a:pt x="4433888" y="2564321"/>
                  <a:pt x="4443127" y="2564511"/>
                  <a:pt x="4461320" y="2566511"/>
                </a:cubicBezTo>
                <a:cubicBezTo>
                  <a:pt x="4476538" y="2567874"/>
                  <a:pt x="4491631" y="2570389"/>
                  <a:pt x="4506468" y="2574036"/>
                </a:cubicBezTo>
                <a:close/>
                <a:moveTo>
                  <a:pt x="2610993" y="2188750"/>
                </a:moveTo>
                <a:cubicBezTo>
                  <a:pt x="2601075" y="2188282"/>
                  <a:pt x="2591253" y="2186587"/>
                  <a:pt x="2581751" y="2183702"/>
                </a:cubicBezTo>
                <a:cubicBezTo>
                  <a:pt x="2570417" y="2180749"/>
                  <a:pt x="2564416" y="2178273"/>
                  <a:pt x="2568607" y="2177891"/>
                </a:cubicBezTo>
                <a:cubicBezTo>
                  <a:pt x="2578269" y="2178732"/>
                  <a:pt x="2587834" y="2180454"/>
                  <a:pt x="2597182" y="2183035"/>
                </a:cubicBezTo>
                <a:cubicBezTo>
                  <a:pt x="2609183" y="2185892"/>
                  <a:pt x="2615470" y="2188845"/>
                  <a:pt x="2610993" y="2188750"/>
                </a:cubicBezTo>
                <a:close/>
                <a:moveTo>
                  <a:pt x="2337245" y="2860644"/>
                </a:moveTo>
                <a:cubicBezTo>
                  <a:pt x="2342293" y="2861215"/>
                  <a:pt x="2343722" y="2862548"/>
                  <a:pt x="2340578" y="2864263"/>
                </a:cubicBezTo>
                <a:cubicBezTo>
                  <a:pt x="2335868" y="2865752"/>
                  <a:pt x="2330945" y="2866460"/>
                  <a:pt x="2326005" y="2866358"/>
                </a:cubicBezTo>
                <a:cubicBezTo>
                  <a:pt x="2320576" y="2866358"/>
                  <a:pt x="2319147" y="2864644"/>
                  <a:pt x="2322290" y="2862834"/>
                </a:cubicBezTo>
                <a:cubicBezTo>
                  <a:pt x="2327088" y="2861151"/>
                  <a:pt x="2332166" y="2860408"/>
                  <a:pt x="2337245" y="2860644"/>
                </a:cubicBezTo>
                <a:close/>
                <a:moveTo>
                  <a:pt x="2442972" y="2207419"/>
                </a:moveTo>
                <a:cubicBezTo>
                  <a:pt x="2434174" y="2207607"/>
                  <a:pt x="2425400" y="2206418"/>
                  <a:pt x="2416969" y="2203895"/>
                </a:cubicBezTo>
                <a:cubicBezTo>
                  <a:pt x="2406301" y="2200847"/>
                  <a:pt x="2401062" y="2198180"/>
                  <a:pt x="2404682" y="2197418"/>
                </a:cubicBezTo>
                <a:cubicBezTo>
                  <a:pt x="2413486" y="2197322"/>
                  <a:pt x="2422244" y="2198706"/>
                  <a:pt x="2430590" y="2201513"/>
                </a:cubicBezTo>
                <a:cubicBezTo>
                  <a:pt x="2441067" y="2203990"/>
                  <a:pt x="2446401" y="2206657"/>
                  <a:pt x="2442972" y="2207419"/>
                </a:cubicBezTo>
                <a:close/>
                <a:moveTo>
                  <a:pt x="2459641" y="2128076"/>
                </a:moveTo>
                <a:cubicBezTo>
                  <a:pt x="2455545" y="2128076"/>
                  <a:pt x="2442115" y="2124837"/>
                  <a:pt x="2429732" y="2122170"/>
                </a:cubicBezTo>
                <a:cubicBezTo>
                  <a:pt x="2417350" y="2119503"/>
                  <a:pt x="2410682" y="2116455"/>
                  <a:pt x="2415064" y="2116646"/>
                </a:cubicBezTo>
                <a:cubicBezTo>
                  <a:pt x="2425207" y="2117859"/>
                  <a:pt x="2435239" y="2119865"/>
                  <a:pt x="2445068" y="2122647"/>
                </a:cubicBezTo>
                <a:cubicBezTo>
                  <a:pt x="2456974" y="2125409"/>
                  <a:pt x="2463260" y="2127790"/>
                  <a:pt x="2459355" y="2128076"/>
                </a:cubicBezTo>
                <a:close/>
                <a:moveTo>
                  <a:pt x="2465737" y="2576894"/>
                </a:moveTo>
                <a:cubicBezTo>
                  <a:pt x="2459452" y="2578177"/>
                  <a:pt x="2452972" y="2578177"/>
                  <a:pt x="2446687" y="2576894"/>
                </a:cubicBezTo>
                <a:cubicBezTo>
                  <a:pt x="2439543" y="2575179"/>
                  <a:pt x="2436305" y="2572607"/>
                  <a:pt x="2439734" y="2571369"/>
                </a:cubicBezTo>
                <a:cubicBezTo>
                  <a:pt x="2445951" y="2569533"/>
                  <a:pt x="2452566" y="2569533"/>
                  <a:pt x="2458784" y="2571369"/>
                </a:cubicBezTo>
                <a:cubicBezTo>
                  <a:pt x="2465832" y="2572512"/>
                  <a:pt x="2469071" y="2575084"/>
                  <a:pt x="2465451" y="2576894"/>
                </a:cubicBezTo>
                <a:close/>
                <a:moveTo>
                  <a:pt x="2666714" y="2150459"/>
                </a:moveTo>
                <a:lnTo>
                  <a:pt x="2663476" y="2149793"/>
                </a:lnTo>
                <a:cubicBezTo>
                  <a:pt x="2660523" y="2149126"/>
                  <a:pt x="2662047" y="2149412"/>
                  <a:pt x="2666429" y="2150459"/>
                </a:cubicBezTo>
                <a:close/>
                <a:moveTo>
                  <a:pt x="2360581" y="2225898"/>
                </a:moveTo>
                <a:cubicBezTo>
                  <a:pt x="2352237" y="2226148"/>
                  <a:pt x="2343908" y="2225055"/>
                  <a:pt x="2335911" y="2222659"/>
                </a:cubicBezTo>
                <a:cubicBezTo>
                  <a:pt x="2325815" y="2219992"/>
                  <a:pt x="2320576" y="2217325"/>
                  <a:pt x="2323910" y="2215991"/>
                </a:cubicBezTo>
                <a:cubicBezTo>
                  <a:pt x="2332414" y="2215659"/>
                  <a:pt x="2340913" y="2216754"/>
                  <a:pt x="2349056" y="2219230"/>
                </a:cubicBezTo>
                <a:cubicBezTo>
                  <a:pt x="2358866" y="2221611"/>
                  <a:pt x="2363724" y="2224659"/>
                  <a:pt x="2360295" y="2225898"/>
                </a:cubicBezTo>
                <a:close/>
                <a:moveTo>
                  <a:pt x="2217706" y="2148269"/>
                </a:moveTo>
                <a:cubicBezTo>
                  <a:pt x="2209006" y="2148383"/>
                  <a:pt x="2200337" y="2147195"/>
                  <a:pt x="2191988" y="2144744"/>
                </a:cubicBezTo>
                <a:cubicBezTo>
                  <a:pt x="2181511" y="2142077"/>
                  <a:pt x="2175701" y="2139029"/>
                  <a:pt x="2179320" y="2138267"/>
                </a:cubicBezTo>
                <a:cubicBezTo>
                  <a:pt x="2188024" y="2138198"/>
                  <a:pt x="2196691" y="2139418"/>
                  <a:pt x="2205038" y="2141887"/>
                </a:cubicBezTo>
                <a:cubicBezTo>
                  <a:pt x="2215134" y="2145411"/>
                  <a:pt x="2220754" y="2147507"/>
                  <a:pt x="2217134" y="2148269"/>
                </a:cubicBezTo>
                <a:close/>
                <a:moveTo>
                  <a:pt x="2352961" y="2486787"/>
                </a:moveTo>
                <a:cubicBezTo>
                  <a:pt x="2360105" y="2488502"/>
                  <a:pt x="2363724" y="2490978"/>
                  <a:pt x="2360486" y="2492693"/>
                </a:cubicBezTo>
                <a:cubicBezTo>
                  <a:pt x="2354033" y="2494210"/>
                  <a:pt x="2347317" y="2494210"/>
                  <a:pt x="2340864" y="2492693"/>
                </a:cubicBezTo>
                <a:cubicBezTo>
                  <a:pt x="2333339" y="2491074"/>
                  <a:pt x="2330101" y="2488502"/>
                  <a:pt x="2333244" y="2486692"/>
                </a:cubicBezTo>
                <a:cubicBezTo>
                  <a:pt x="2339533" y="2485118"/>
                  <a:pt x="2346116" y="2485151"/>
                  <a:pt x="2352389" y="2486787"/>
                </a:cubicBezTo>
                <a:close/>
                <a:moveTo>
                  <a:pt x="2279428" y="2249615"/>
                </a:moveTo>
                <a:cubicBezTo>
                  <a:pt x="2271594" y="2250510"/>
                  <a:pt x="2263659" y="2249830"/>
                  <a:pt x="2256092" y="2247615"/>
                </a:cubicBezTo>
                <a:cubicBezTo>
                  <a:pt x="2246567" y="2244852"/>
                  <a:pt x="2241518" y="2242185"/>
                  <a:pt x="2244852" y="2240852"/>
                </a:cubicBezTo>
                <a:cubicBezTo>
                  <a:pt x="2252899" y="2239830"/>
                  <a:pt x="2261073" y="2240644"/>
                  <a:pt x="2268760" y="2243233"/>
                </a:cubicBezTo>
                <a:cubicBezTo>
                  <a:pt x="2277713" y="2245519"/>
                  <a:pt x="2282857" y="2248757"/>
                  <a:pt x="2278856" y="2249615"/>
                </a:cubicBezTo>
                <a:close/>
                <a:moveTo>
                  <a:pt x="2527078" y="2195227"/>
                </a:moveTo>
                <a:cubicBezTo>
                  <a:pt x="2517724" y="2194999"/>
                  <a:pt x="2508439" y="2193558"/>
                  <a:pt x="2499455" y="2190941"/>
                </a:cubicBezTo>
                <a:cubicBezTo>
                  <a:pt x="2488121" y="2187988"/>
                  <a:pt x="2482310" y="2184940"/>
                  <a:pt x="2486120" y="2184654"/>
                </a:cubicBezTo>
                <a:cubicBezTo>
                  <a:pt x="2495583" y="2185089"/>
                  <a:pt x="2504957" y="2186688"/>
                  <a:pt x="2514029" y="2189417"/>
                </a:cubicBezTo>
                <a:cubicBezTo>
                  <a:pt x="2524696" y="2192369"/>
                  <a:pt x="2530317" y="2194941"/>
                  <a:pt x="2526411" y="2195227"/>
                </a:cubicBezTo>
                <a:close/>
                <a:moveTo>
                  <a:pt x="2283905" y="2671001"/>
                </a:moveTo>
                <a:cubicBezTo>
                  <a:pt x="2278513" y="2672968"/>
                  <a:pt x="2272702" y="2673493"/>
                  <a:pt x="2267045" y="2672525"/>
                </a:cubicBezTo>
                <a:cubicBezTo>
                  <a:pt x="2260473" y="2671286"/>
                  <a:pt x="2258187" y="2669000"/>
                  <a:pt x="2261330" y="2667286"/>
                </a:cubicBezTo>
                <a:cubicBezTo>
                  <a:pt x="2266603" y="2665374"/>
                  <a:pt x="2272285" y="2664882"/>
                  <a:pt x="2277809" y="2665857"/>
                </a:cubicBezTo>
                <a:cubicBezTo>
                  <a:pt x="2284476" y="2667095"/>
                  <a:pt x="2286762" y="2669286"/>
                  <a:pt x="2283905" y="2671001"/>
                </a:cubicBezTo>
                <a:close/>
                <a:moveTo>
                  <a:pt x="2627948" y="2144459"/>
                </a:moveTo>
                <a:cubicBezTo>
                  <a:pt x="2623185" y="2143887"/>
                  <a:pt x="2608421" y="2140553"/>
                  <a:pt x="2594991" y="2137506"/>
                </a:cubicBezTo>
                <a:cubicBezTo>
                  <a:pt x="2581561" y="2134457"/>
                  <a:pt x="2574512" y="2132267"/>
                  <a:pt x="2579180" y="2132838"/>
                </a:cubicBezTo>
                <a:cubicBezTo>
                  <a:pt x="2583847" y="2133410"/>
                  <a:pt x="2598230" y="2136839"/>
                  <a:pt x="2611946" y="2140363"/>
                </a:cubicBezTo>
                <a:cubicBezTo>
                  <a:pt x="2625662" y="2143887"/>
                  <a:pt x="2632234" y="2145411"/>
                  <a:pt x="2627948" y="2144459"/>
                </a:cubicBezTo>
                <a:close/>
                <a:moveTo>
                  <a:pt x="2542223" y="2133219"/>
                </a:moveTo>
                <a:cubicBezTo>
                  <a:pt x="2537936" y="2132552"/>
                  <a:pt x="2524030" y="2130171"/>
                  <a:pt x="2511267" y="2127028"/>
                </a:cubicBezTo>
                <a:cubicBezTo>
                  <a:pt x="2498503" y="2123885"/>
                  <a:pt x="2492217" y="2121503"/>
                  <a:pt x="2495931" y="2121694"/>
                </a:cubicBezTo>
                <a:cubicBezTo>
                  <a:pt x="2499646" y="2121884"/>
                  <a:pt x="2514410" y="2125218"/>
                  <a:pt x="2527173" y="2128457"/>
                </a:cubicBezTo>
                <a:cubicBezTo>
                  <a:pt x="2539937" y="2131695"/>
                  <a:pt x="2546700" y="2133505"/>
                  <a:pt x="2542604" y="2133219"/>
                </a:cubicBezTo>
                <a:close/>
                <a:moveTo>
                  <a:pt x="2667953" y="2266569"/>
                </a:moveTo>
                <a:cubicBezTo>
                  <a:pt x="2659037" y="2266740"/>
                  <a:pt x="2650145" y="2265584"/>
                  <a:pt x="2641568" y="2263140"/>
                </a:cubicBezTo>
                <a:cubicBezTo>
                  <a:pt x="2631472" y="2260473"/>
                  <a:pt x="2625947" y="2257330"/>
                  <a:pt x="2629853" y="2257044"/>
                </a:cubicBezTo>
                <a:cubicBezTo>
                  <a:pt x="2638766" y="2256924"/>
                  <a:pt x="2647650" y="2258079"/>
                  <a:pt x="2656237" y="2260473"/>
                </a:cubicBezTo>
                <a:cubicBezTo>
                  <a:pt x="2666905" y="2263712"/>
                  <a:pt x="2672239" y="2266283"/>
                  <a:pt x="2668334" y="2266569"/>
                </a:cubicBezTo>
                <a:close/>
                <a:moveTo>
                  <a:pt x="2696528" y="2187988"/>
                </a:moveTo>
                <a:cubicBezTo>
                  <a:pt x="2686365" y="2186748"/>
                  <a:pt x="2676306" y="2184774"/>
                  <a:pt x="2666429" y="2182082"/>
                </a:cubicBezTo>
                <a:cubicBezTo>
                  <a:pt x="2654332" y="2179320"/>
                  <a:pt x="2648045" y="2176844"/>
                  <a:pt x="2652427" y="2176939"/>
                </a:cubicBezTo>
                <a:cubicBezTo>
                  <a:pt x="2662464" y="2178151"/>
                  <a:pt x="2672420" y="2179964"/>
                  <a:pt x="2682240" y="2182368"/>
                </a:cubicBezTo>
                <a:cubicBezTo>
                  <a:pt x="2694623" y="2185702"/>
                  <a:pt x="2701004" y="2188083"/>
                  <a:pt x="2696623" y="2187988"/>
                </a:cubicBezTo>
                <a:close/>
                <a:moveTo>
                  <a:pt x="2651760" y="2610517"/>
                </a:moveTo>
                <a:cubicBezTo>
                  <a:pt x="2658904" y="2612136"/>
                  <a:pt x="2661285" y="2614327"/>
                  <a:pt x="2658142" y="2615565"/>
                </a:cubicBezTo>
                <a:cubicBezTo>
                  <a:pt x="2651882" y="2617077"/>
                  <a:pt x="2645352" y="2617077"/>
                  <a:pt x="2639092" y="2615565"/>
                </a:cubicBezTo>
                <a:cubicBezTo>
                  <a:pt x="2632043" y="2614327"/>
                  <a:pt x="2629091" y="2612327"/>
                  <a:pt x="2632615" y="2610422"/>
                </a:cubicBezTo>
                <a:cubicBezTo>
                  <a:pt x="2638975" y="2609220"/>
                  <a:pt x="2645507" y="2609252"/>
                  <a:pt x="2651855" y="2610517"/>
                </a:cubicBezTo>
                <a:close/>
                <a:moveTo>
                  <a:pt x="2590800" y="2378678"/>
                </a:moveTo>
                <a:cubicBezTo>
                  <a:pt x="2598599" y="2377915"/>
                  <a:pt x="2606471" y="2378560"/>
                  <a:pt x="2614041" y="2380583"/>
                </a:cubicBezTo>
                <a:cubicBezTo>
                  <a:pt x="2623566" y="2382965"/>
                  <a:pt x="2627376" y="2385822"/>
                  <a:pt x="2623566" y="2387156"/>
                </a:cubicBezTo>
                <a:cubicBezTo>
                  <a:pt x="2615734" y="2388165"/>
                  <a:pt x="2607776" y="2387482"/>
                  <a:pt x="2600230" y="2385156"/>
                </a:cubicBezTo>
                <a:cubicBezTo>
                  <a:pt x="2591562" y="2382869"/>
                  <a:pt x="2587085" y="2380012"/>
                  <a:pt x="2590895" y="2378678"/>
                </a:cubicBezTo>
                <a:close/>
                <a:moveTo>
                  <a:pt x="2557272" y="2535936"/>
                </a:moveTo>
                <a:cubicBezTo>
                  <a:pt x="2550849" y="2537690"/>
                  <a:pt x="2544074" y="2537690"/>
                  <a:pt x="2537651" y="2535936"/>
                </a:cubicBezTo>
                <a:cubicBezTo>
                  <a:pt x="2530126" y="2534412"/>
                  <a:pt x="2526887" y="2531840"/>
                  <a:pt x="2530412" y="2530031"/>
                </a:cubicBezTo>
                <a:cubicBezTo>
                  <a:pt x="2536970" y="2528724"/>
                  <a:pt x="2543736" y="2528886"/>
                  <a:pt x="2550223" y="2530507"/>
                </a:cubicBezTo>
                <a:cubicBezTo>
                  <a:pt x="2557748" y="2531936"/>
                  <a:pt x="2560892" y="2534507"/>
                  <a:pt x="2557272" y="2535936"/>
                </a:cubicBezTo>
                <a:close/>
                <a:moveTo>
                  <a:pt x="2620804" y="2492978"/>
                </a:moveTo>
                <a:cubicBezTo>
                  <a:pt x="2627952" y="2491816"/>
                  <a:pt x="2635269" y="2492239"/>
                  <a:pt x="2642235" y="2494217"/>
                </a:cubicBezTo>
                <a:cubicBezTo>
                  <a:pt x="2650331" y="2496217"/>
                  <a:pt x="2653856" y="2498693"/>
                  <a:pt x="2650522" y="2500027"/>
                </a:cubicBezTo>
                <a:cubicBezTo>
                  <a:pt x="2643385" y="2501451"/>
                  <a:pt x="2636014" y="2501191"/>
                  <a:pt x="2628995" y="2499265"/>
                </a:cubicBezTo>
                <a:cubicBezTo>
                  <a:pt x="2620328" y="2497265"/>
                  <a:pt x="2616613" y="2494217"/>
                  <a:pt x="2620709" y="2492883"/>
                </a:cubicBezTo>
                <a:close/>
                <a:moveTo>
                  <a:pt x="2581846" y="2283428"/>
                </a:moveTo>
                <a:cubicBezTo>
                  <a:pt x="2573374" y="2283750"/>
                  <a:pt x="2564908" y="2282655"/>
                  <a:pt x="2556796" y="2280190"/>
                </a:cubicBezTo>
                <a:cubicBezTo>
                  <a:pt x="2546700" y="2277523"/>
                  <a:pt x="2541556" y="2274380"/>
                  <a:pt x="2545556" y="2273523"/>
                </a:cubicBezTo>
                <a:cubicBezTo>
                  <a:pt x="2553934" y="2273220"/>
                  <a:pt x="2562303" y="2274315"/>
                  <a:pt x="2570321" y="2276761"/>
                </a:cubicBezTo>
                <a:cubicBezTo>
                  <a:pt x="2580227" y="2279809"/>
                  <a:pt x="2585847" y="2282476"/>
                  <a:pt x="2581751" y="2283809"/>
                </a:cubicBezTo>
                <a:close/>
                <a:moveTo>
                  <a:pt x="8877872" y="2707386"/>
                </a:moveTo>
                <a:cubicBezTo>
                  <a:pt x="8855774" y="2705100"/>
                  <a:pt x="8846344" y="2699004"/>
                  <a:pt x="8857107" y="2693956"/>
                </a:cubicBezTo>
                <a:cubicBezTo>
                  <a:pt x="8876392" y="2688660"/>
                  <a:pt x="8896566" y="2687427"/>
                  <a:pt x="8916352" y="2690336"/>
                </a:cubicBezTo>
                <a:cubicBezTo>
                  <a:pt x="8938260" y="2693099"/>
                  <a:pt x="8947785" y="2699195"/>
                  <a:pt x="8937117" y="2703671"/>
                </a:cubicBezTo>
                <a:cubicBezTo>
                  <a:pt x="8917636" y="2708952"/>
                  <a:pt x="8897284" y="2710216"/>
                  <a:pt x="8877300" y="2707386"/>
                </a:cubicBezTo>
                <a:close/>
                <a:moveTo>
                  <a:pt x="2496121" y="2305336"/>
                </a:moveTo>
                <a:cubicBezTo>
                  <a:pt x="2488168" y="2306113"/>
                  <a:pt x="2480138" y="2305304"/>
                  <a:pt x="2472499" y="2302955"/>
                </a:cubicBezTo>
                <a:cubicBezTo>
                  <a:pt x="2462975" y="2300764"/>
                  <a:pt x="2457926" y="2297430"/>
                  <a:pt x="2461546" y="2296668"/>
                </a:cubicBezTo>
                <a:cubicBezTo>
                  <a:pt x="2469714" y="2295901"/>
                  <a:pt x="2477953" y="2296676"/>
                  <a:pt x="2485835" y="2298954"/>
                </a:cubicBezTo>
                <a:cubicBezTo>
                  <a:pt x="2494693" y="2301621"/>
                  <a:pt x="2500122" y="2304765"/>
                  <a:pt x="2495836" y="2305717"/>
                </a:cubicBezTo>
                <a:close/>
                <a:moveTo>
                  <a:pt x="1516952" y="2816352"/>
                </a:moveTo>
                <a:cubicBezTo>
                  <a:pt x="1511903" y="2815876"/>
                  <a:pt x="1509332" y="2813685"/>
                  <a:pt x="1511713" y="2811018"/>
                </a:cubicBezTo>
                <a:cubicBezTo>
                  <a:pt x="1515243" y="2807938"/>
                  <a:pt x="1519924" y="2806516"/>
                  <a:pt x="1524572" y="2807113"/>
                </a:cubicBezTo>
                <a:cubicBezTo>
                  <a:pt x="1529429" y="2807113"/>
                  <a:pt x="1531334" y="2809494"/>
                  <a:pt x="1529334" y="2812066"/>
                </a:cubicBezTo>
                <a:cubicBezTo>
                  <a:pt x="1525916" y="2815270"/>
                  <a:pt x="1521346" y="2816953"/>
                  <a:pt x="1516666" y="2816733"/>
                </a:cubicBezTo>
                <a:close/>
                <a:moveTo>
                  <a:pt x="1448276" y="2902077"/>
                </a:moveTo>
                <a:cubicBezTo>
                  <a:pt x="1443419" y="2902077"/>
                  <a:pt x="1441799" y="2900267"/>
                  <a:pt x="1443704" y="2897695"/>
                </a:cubicBezTo>
                <a:cubicBezTo>
                  <a:pt x="1446819" y="2894552"/>
                  <a:pt x="1451091" y="2892830"/>
                  <a:pt x="1455515" y="2892933"/>
                </a:cubicBezTo>
                <a:cubicBezTo>
                  <a:pt x="1459897" y="2892933"/>
                  <a:pt x="1462183" y="2895314"/>
                  <a:pt x="1460183" y="2897886"/>
                </a:cubicBezTo>
                <a:cubicBezTo>
                  <a:pt x="1456981" y="2901126"/>
                  <a:pt x="1452537" y="2902827"/>
                  <a:pt x="1447991" y="2902553"/>
                </a:cubicBezTo>
                <a:close/>
                <a:moveTo>
                  <a:pt x="2181701" y="2581466"/>
                </a:moveTo>
                <a:cubicBezTo>
                  <a:pt x="2188274" y="2582704"/>
                  <a:pt x="2191226" y="2585276"/>
                  <a:pt x="2188369" y="2586990"/>
                </a:cubicBezTo>
                <a:cubicBezTo>
                  <a:pt x="2182752" y="2589018"/>
                  <a:pt x="2176676" y="2589415"/>
                  <a:pt x="2170843" y="2588133"/>
                </a:cubicBezTo>
                <a:cubicBezTo>
                  <a:pt x="2164461" y="2587276"/>
                  <a:pt x="2161318" y="2584799"/>
                  <a:pt x="2164175" y="2582514"/>
                </a:cubicBezTo>
                <a:cubicBezTo>
                  <a:pt x="2169700" y="2580769"/>
                  <a:pt x="2175596" y="2580572"/>
                  <a:pt x="2181225" y="2581942"/>
                </a:cubicBezTo>
                <a:close/>
                <a:moveTo>
                  <a:pt x="1682591" y="2422112"/>
                </a:moveTo>
                <a:cubicBezTo>
                  <a:pt x="1675638" y="2420969"/>
                  <a:pt x="1672209" y="2417921"/>
                  <a:pt x="1674781" y="2415731"/>
                </a:cubicBezTo>
                <a:cubicBezTo>
                  <a:pt x="1680115" y="2413028"/>
                  <a:pt x="1686277" y="2412450"/>
                  <a:pt x="1692021" y="2414111"/>
                </a:cubicBezTo>
                <a:cubicBezTo>
                  <a:pt x="1698974" y="2415350"/>
                  <a:pt x="1702403" y="2418398"/>
                  <a:pt x="1700213" y="2420493"/>
                </a:cubicBezTo>
                <a:cubicBezTo>
                  <a:pt x="1694779" y="2423811"/>
                  <a:pt x="1688163" y="2424577"/>
                  <a:pt x="1682115" y="2422589"/>
                </a:cubicBezTo>
                <a:close/>
                <a:moveTo>
                  <a:pt x="1751457" y="2363343"/>
                </a:moveTo>
                <a:cubicBezTo>
                  <a:pt x="1744218" y="2361724"/>
                  <a:pt x="1740408" y="2358676"/>
                  <a:pt x="1742980" y="2356581"/>
                </a:cubicBezTo>
                <a:cubicBezTo>
                  <a:pt x="1748884" y="2354285"/>
                  <a:pt x="1755385" y="2354017"/>
                  <a:pt x="1761458" y="2355819"/>
                </a:cubicBezTo>
                <a:cubicBezTo>
                  <a:pt x="1768602" y="2357438"/>
                  <a:pt x="1772412" y="2360390"/>
                  <a:pt x="1770221" y="2362486"/>
                </a:cubicBezTo>
                <a:cubicBezTo>
                  <a:pt x="1764156" y="2365147"/>
                  <a:pt x="1757355" y="2365618"/>
                  <a:pt x="1750981" y="2363820"/>
                </a:cubicBezTo>
                <a:close/>
                <a:moveTo>
                  <a:pt x="1113854" y="3205353"/>
                </a:moveTo>
                <a:cubicBezTo>
                  <a:pt x="1110615" y="3206020"/>
                  <a:pt x="1109377" y="3204115"/>
                  <a:pt x="1110329" y="3201257"/>
                </a:cubicBezTo>
                <a:cubicBezTo>
                  <a:pt x="1112777" y="3198324"/>
                  <a:pt x="1116126" y="3196281"/>
                  <a:pt x="1119854" y="3195447"/>
                </a:cubicBezTo>
                <a:cubicBezTo>
                  <a:pt x="1123379" y="3195447"/>
                  <a:pt x="1124998" y="3196971"/>
                  <a:pt x="1123379" y="3199543"/>
                </a:cubicBezTo>
                <a:cubicBezTo>
                  <a:pt x="1121350" y="3203221"/>
                  <a:pt x="1117571" y="3205596"/>
                  <a:pt x="1113377" y="3205829"/>
                </a:cubicBezTo>
                <a:close/>
                <a:moveTo>
                  <a:pt x="1762030" y="2742438"/>
                </a:moveTo>
                <a:cubicBezTo>
                  <a:pt x="1768031" y="2743296"/>
                  <a:pt x="1769936" y="2745677"/>
                  <a:pt x="1767650" y="2747772"/>
                </a:cubicBezTo>
                <a:cubicBezTo>
                  <a:pt x="1763532" y="2750596"/>
                  <a:pt x="1758470" y="2751691"/>
                  <a:pt x="1753553" y="2750820"/>
                </a:cubicBezTo>
                <a:cubicBezTo>
                  <a:pt x="1748219" y="2750344"/>
                  <a:pt x="1745933" y="2748153"/>
                  <a:pt x="1748504" y="2745962"/>
                </a:cubicBezTo>
                <a:cubicBezTo>
                  <a:pt x="1752296" y="2743296"/>
                  <a:pt x="1756973" y="2742203"/>
                  <a:pt x="1761553" y="2742914"/>
                </a:cubicBezTo>
                <a:close/>
                <a:moveTo>
                  <a:pt x="833247" y="3432238"/>
                </a:moveTo>
                <a:cubicBezTo>
                  <a:pt x="832009" y="3433096"/>
                  <a:pt x="831247" y="3432238"/>
                  <a:pt x="832104" y="3431477"/>
                </a:cubicBezTo>
                <a:cubicBezTo>
                  <a:pt x="832411" y="3430132"/>
                  <a:pt x="833438" y="3429069"/>
                  <a:pt x="834771" y="3428715"/>
                </a:cubicBezTo>
                <a:cubicBezTo>
                  <a:pt x="834771" y="3428714"/>
                  <a:pt x="836485" y="3428714"/>
                  <a:pt x="836200" y="3430048"/>
                </a:cubicBezTo>
                <a:cubicBezTo>
                  <a:pt x="835914" y="3431382"/>
                  <a:pt x="833247" y="3432238"/>
                  <a:pt x="833247" y="3432238"/>
                </a:cubicBezTo>
                <a:close/>
                <a:moveTo>
                  <a:pt x="1233297" y="2997423"/>
                </a:moveTo>
                <a:cubicBezTo>
                  <a:pt x="1229201" y="2997423"/>
                  <a:pt x="1227201" y="2995517"/>
                  <a:pt x="1228915" y="2992469"/>
                </a:cubicBezTo>
                <a:cubicBezTo>
                  <a:pt x="1231489" y="2989543"/>
                  <a:pt x="1235122" y="2987760"/>
                  <a:pt x="1239012" y="2987516"/>
                </a:cubicBezTo>
                <a:cubicBezTo>
                  <a:pt x="1242917" y="2987516"/>
                  <a:pt x="1245108" y="2989517"/>
                  <a:pt x="1243203" y="2992089"/>
                </a:cubicBezTo>
                <a:cubicBezTo>
                  <a:pt x="1240925" y="2995327"/>
                  <a:pt x="1237255" y="2997303"/>
                  <a:pt x="1233297" y="2997423"/>
                </a:cubicBezTo>
                <a:close/>
                <a:moveTo>
                  <a:pt x="1245013" y="3351943"/>
                </a:moveTo>
                <a:cubicBezTo>
                  <a:pt x="1247585" y="3351943"/>
                  <a:pt x="1248347" y="3351943"/>
                  <a:pt x="1246918" y="3354229"/>
                </a:cubicBezTo>
                <a:cubicBezTo>
                  <a:pt x="1245074" y="3356960"/>
                  <a:pt x="1242297" y="3358925"/>
                  <a:pt x="1239107" y="3359753"/>
                </a:cubicBezTo>
                <a:cubicBezTo>
                  <a:pt x="1236821" y="3360801"/>
                  <a:pt x="1235774" y="3359753"/>
                  <a:pt x="1237202" y="3357467"/>
                </a:cubicBezTo>
                <a:cubicBezTo>
                  <a:pt x="1239023" y="3354796"/>
                  <a:pt x="1241717" y="3352843"/>
                  <a:pt x="1244822" y="3351943"/>
                </a:cubicBezTo>
                <a:close/>
                <a:moveTo>
                  <a:pt x="1525143" y="3141154"/>
                </a:moveTo>
                <a:cubicBezTo>
                  <a:pt x="1528382" y="3140488"/>
                  <a:pt x="1529810" y="3141821"/>
                  <a:pt x="1527810" y="3144393"/>
                </a:cubicBezTo>
                <a:cubicBezTo>
                  <a:pt x="1524902" y="3146773"/>
                  <a:pt x="1521477" y="3148437"/>
                  <a:pt x="1517809" y="3149251"/>
                </a:cubicBezTo>
                <a:cubicBezTo>
                  <a:pt x="1514285" y="3149251"/>
                  <a:pt x="1512856" y="3148203"/>
                  <a:pt x="1515047" y="3146108"/>
                </a:cubicBezTo>
                <a:cubicBezTo>
                  <a:pt x="1517638" y="3143310"/>
                  <a:pt x="1521159" y="3141549"/>
                  <a:pt x="1524953" y="3141154"/>
                </a:cubicBezTo>
                <a:close/>
                <a:moveTo>
                  <a:pt x="2039493" y="2191798"/>
                </a:moveTo>
                <a:cubicBezTo>
                  <a:pt x="2029968" y="2189512"/>
                  <a:pt x="2024825" y="2186369"/>
                  <a:pt x="2028254" y="2185035"/>
                </a:cubicBezTo>
                <a:cubicBezTo>
                  <a:pt x="2035969" y="2184246"/>
                  <a:pt x="2043764" y="2184958"/>
                  <a:pt x="2051209" y="2187131"/>
                </a:cubicBezTo>
                <a:cubicBezTo>
                  <a:pt x="2060734" y="2189321"/>
                  <a:pt x="2065877" y="2192560"/>
                  <a:pt x="2062829" y="2193798"/>
                </a:cubicBezTo>
                <a:cubicBezTo>
                  <a:pt x="2054996" y="2194749"/>
                  <a:pt x="2047050" y="2194068"/>
                  <a:pt x="2039493" y="2191798"/>
                </a:cubicBezTo>
                <a:close/>
                <a:moveTo>
                  <a:pt x="2139315" y="2167985"/>
                </a:moveTo>
                <a:cubicBezTo>
                  <a:pt x="2131020" y="2168467"/>
                  <a:pt x="2122704" y="2167501"/>
                  <a:pt x="2114741" y="2165128"/>
                </a:cubicBezTo>
                <a:cubicBezTo>
                  <a:pt x="2105216" y="2162461"/>
                  <a:pt x="2099215" y="2159318"/>
                  <a:pt x="2102834" y="2158556"/>
                </a:cubicBezTo>
                <a:cubicBezTo>
                  <a:pt x="2111097" y="2157833"/>
                  <a:pt x="2119420" y="2158772"/>
                  <a:pt x="2127314" y="2161318"/>
                </a:cubicBezTo>
                <a:cubicBezTo>
                  <a:pt x="2137410" y="2164461"/>
                  <a:pt x="2142649" y="2166652"/>
                  <a:pt x="2139315" y="2167985"/>
                </a:cubicBezTo>
                <a:close/>
                <a:moveTo>
                  <a:pt x="2199227" y="2279904"/>
                </a:moveTo>
                <a:cubicBezTo>
                  <a:pt x="2191589" y="2281286"/>
                  <a:pt x="2183735" y="2280895"/>
                  <a:pt x="2176272" y="2278761"/>
                </a:cubicBezTo>
                <a:cubicBezTo>
                  <a:pt x="2166747" y="2276475"/>
                  <a:pt x="2162556" y="2273618"/>
                  <a:pt x="2165795" y="2271903"/>
                </a:cubicBezTo>
                <a:cubicBezTo>
                  <a:pt x="2173371" y="2270731"/>
                  <a:pt x="2181113" y="2271251"/>
                  <a:pt x="2188464" y="2273427"/>
                </a:cubicBezTo>
                <a:cubicBezTo>
                  <a:pt x="2197894" y="2275332"/>
                  <a:pt x="2202656" y="2278761"/>
                  <a:pt x="2199227" y="2279904"/>
                </a:cubicBezTo>
                <a:close/>
                <a:moveTo>
                  <a:pt x="1965389" y="2225231"/>
                </a:moveTo>
                <a:cubicBezTo>
                  <a:pt x="1955864" y="2222945"/>
                  <a:pt x="1951101" y="2219706"/>
                  <a:pt x="1954530" y="2218373"/>
                </a:cubicBezTo>
                <a:cubicBezTo>
                  <a:pt x="1961870" y="2216822"/>
                  <a:pt x="1969487" y="2217216"/>
                  <a:pt x="1976628" y="2219516"/>
                </a:cubicBezTo>
                <a:cubicBezTo>
                  <a:pt x="1986153" y="2221897"/>
                  <a:pt x="1990344" y="2224659"/>
                  <a:pt x="1987201" y="2226469"/>
                </a:cubicBezTo>
                <a:cubicBezTo>
                  <a:pt x="1979951" y="2228024"/>
                  <a:pt x="1972416" y="2227597"/>
                  <a:pt x="1965389" y="2225231"/>
                </a:cubicBezTo>
                <a:close/>
                <a:moveTo>
                  <a:pt x="1920526" y="2768156"/>
                </a:moveTo>
                <a:cubicBezTo>
                  <a:pt x="1915478" y="2767680"/>
                  <a:pt x="1913192" y="2765394"/>
                  <a:pt x="1915763" y="2763203"/>
                </a:cubicBezTo>
                <a:cubicBezTo>
                  <a:pt x="1920305" y="2760853"/>
                  <a:pt x="1925458" y="2759955"/>
                  <a:pt x="1930527" y="2760631"/>
                </a:cubicBezTo>
                <a:cubicBezTo>
                  <a:pt x="1935575" y="2761107"/>
                  <a:pt x="1938147" y="2763298"/>
                  <a:pt x="1935290" y="2765488"/>
                </a:cubicBezTo>
                <a:cubicBezTo>
                  <a:pt x="1930741" y="2767815"/>
                  <a:pt x="1925575" y="2768648"/>
                  <a:pt x="1920526" y="2767870"/>
                </a:cubicBezTo>
                <a:close/>
                <a:moveTo>
                  <a:pt x="1829657" y="2681383"/>
                </a:moveTo>
                <a:cubicBezTo>
                  <a:pt x="1823657" y="2680526"/>
                  <a:pt x="1821085" y="2678335"/>
                  <a:pt x="1824038" y="2676049"/>
                </a:cubicBezTo>
                <a:cubicBezTo>
                  <a:pt x="1828462" y="2673466"/>
                  <a:pt x="1833666" y="2672553"/>
                  <a:pt x="1838706" y="2673477"/>
                </a:cubicBezTo>
                <a:cubicBezTo>
                  <a:pt x="1844707" y="2674334"/>
                  <a:pt x="1847374" y="2676430"/>
                  <a:pt x="1844421" y="2678716"/>
                </a:cubicBezTo>
                <a:cubicBezTo>
                  <a:pt x="1839960" y="2681298"/>
                  <a:pt x="1834704" y="2682146"/>
                  <a:pt x="1829657" y="2681097"/>
                </a:cubicBezTo>
                <a:close/>
                <a:moveTo>
                  <a:pt x="1839182" y="2836831"/>
                </a:moveTo>
                <a:cubicBezTo>
                  <a:pt x="1834134" y="2836260"/>
                  <a:pt x="1832420" y="2834450"/>
                  <a:pt x="1834991" y="2832259"/>
                </a:cubicBezTo>
                <a:cubicBezTo>
                  <a:pt x="1838841" y="2829550"/>
                  <a:pt x="1843557" y="2828363"/>
                  <a:pt x="1848231" y="2828925"/>
                </a:cubicBezTo>
                <a:cubicBezTo>
                  <a:pt x="1853279" y="2828925"/>
                  <a:pt x="1855280" y="2831116"/>
                  <a:pt x="1852708" y="2833306"/>
                </a:cubicBezTo>
                <a:cubicBezTo>
                  <a:pt x="1848495" y="2835738"/>
                  <a:pt x="1843655" y="2836865"/>
                  <a:pt x="1838801" y="2836545"/>
                </a:cubicBezTo>
                <a:close/>
                <a:moveTo>
                  <a:pt x="1750600" y="3050286"/>
                </a:moveTo>
                <a:cubicBezTo>
                  <a:pt x="1747180" y="3052715"/>
                  <a:pt x="1743162" y="3054163"/>
                  <a:pt x="1738979" y="3054477"/>
                </a:cubicBezTo>
                <a:cubicBezTo>
                  <a:pt x="1735169" y="3054477"/>
                  <a:pt x="1734122" y="3053334"/>
                  <a:pt x="1736312" y="3051238"/>
                </a:cubicBezTo>
                <a:cubicBezTo>
                  <a:pt x="1739745" y="3049130"/>
                  <a:pt x="1743568" y="3047737"/>
                  <a:pt x="1747552" y="3047143"/>
                </a:cubicBezTo>
                <a:cubicBezTo>
                  <a:pt x="1751457" y="3046476"/>
                  <a:pt x="1752790" y="3047810"/>
                  <a:pt x="1750600" y="3050286"/>
                </a:cubicBezTo>
                <a:close/>
                <a:moveTo>
                  <a:pt x="1892618" y="2265236"/>
                </a:moveTo>
                <a:cubicBezTo>
                  <a:pt x="1884140" y="2263331"/>
                  <a:pt x="1879378" y="2259997"/>
                  <a:pt x="1882521" y="2258282"/>
                </a:cubicBezTo>
                <a:cubicBezTo>
                  <a:pt x="1889401" y="2256449"/>
                  <a:pt x="1896675" y="2256748"/>
                  <a:pt x="1903381" y="2259140"/>
                </a:cubicBezTo>
                <a:cubicBezTo>
                  <a:pt x="1912239" y="2260949"/>
                  <a:pt x="1916716" y="2263807"/>
                  <a:pt x="1913858" y="2266093"/>
                </a:cubicBezTo>
                <a:cubicBezTo>
                  <a:pt x="1906785" y="2267452"/>
                  <a:pt x="1899485" y="2267026"/>
                  <a:pt x="1892618" y="2264855"/>
                </a:cubicBezTo>
                <a:close/>
                <a:moveTo>
                  <a:pt x="2711768" y="2460974"/>
                </a:moveTo>
                <a:cubicBezTo>
                  <a:pt x="2719471" y="2459941"/>
                  <a:pt x="2727302" y="2460427"/>
                  <a:pt x="2734818" y="2462403"/>
                </a:cubicBezTo>
                <a:cubicBezTo>
                  <a:pt x="2742914" y="2464499"/>
                  <a:pt x="2747105" y="2467356"/>
                  <a:pt x="2743391" y="2468690"/>
                </a:cubicBezTo>
                <a:cubicBezTo>
                  <a:pt x="2735771" y="2469493"/>
                  <a:pt x="2728070" y="2468978"/>
                  <a:pt x="2720626" y="2467166"/>
                </a:cubicBezTo>
                <a:cubicBezTo>
                  <a:pt x="2711958" y="2464308"/>
                  <a:pt x="2708338" y="2461832"/>
                  <a:pt x="2711768" y="2460593"/>
                </a:cubicBezTo>
                <a:close/>
                <a:moveTo>
                  <a:pt x="3361087" y="2319719"/>
                </a:moveTo>
                <a:cubicBezTo>
                  <a:pt x="3349789" y="2318117"/>
                  <a:pt x="3338594" y="2315859"/>
                  <a:pt x="3327559" y="2312956"/>
                </a:cubicBezTo>
                <a:cubicBezTo>
                  <a:pt x="3314129" y="2310003"/>
                  <a:pt x="3307366" y="2307622"/>
                  <a:pt x="3312414" y="2308193"/>
                </a:cubicBezTo>
                <a:cubicBezTo>
                  <a:pt x="3317462" y="2308765"/>
                  <a:pt x="3332607" y="2311908"/>
                  <a:pt x="3346037" y="2314956"/>
                </a:cubicBezTo>
                <a:cubicBezTo>
                  <a:pt x="3359468" y="2318004"/>
                  <a:pt x="3366135" y="2319909"/>
                  <a:pt x="3361087" y="2319338"/>
                </a:cubicBezTo>
                <a:close/>
                <a:moveTo>
                  <a:pt x="3447860" y="2436686"/>
                </a:moveTo>
                <a:cubicBezTo>
                  <a:pt x="3437941" y="2436330"/>
                  <a:pt x="3428096" y="2434828"/>
                  <a:pt x="3418523" y="2432209"/>
                </a:cubicBezTo>
                <a:cubicBezTo>
                  <a:pt x="3407569" y="2429256"/>
                  <a:pt x="3402235" y="2426589"/>
                  <a:pt x="3406902" y="2426113"/>
                </a:cubicBezTo>
                <a:cubicBezTo>
                  <a:pt x="3416805" y="2426304"/>
                  <a:pt x="3426638" y="2427809"/>
                  <a:pt x="3436144" y="2430590"/>
                </a:cubicBezTo>
                <a:cubicBezTo>
                  <a:pt x="3447574" y="2433161"/>
                  <a:pt x="3452622" y="2435733"/>
                  <a:pt x="3447860" y="2436305"/>
                </a:cubicBezTo>
                <a:close/>
                <a:moveTo>
                  <a:pt x="3363754" y="2350961"/>
                </a:moveTo>
                <a:cubicBezTo>
                  <a:pt x="3357848" y="2348484"/>
                  <a:pt x="3366326" y="2348770"/>
                  <a:pt x="3382804" y="2351627"/>
                </a:cubicBezTo>
                <a:cubicBezTo>
                  <a:pt x="3396605" y="2353419"/>
                  <a:pt x="3410217" y="2356447"/>
                  <a:pt x="3423476" y="2360676"/>
                </a:cubicBezTo>
                <a:cubicBezTo>
                  <a:pt x="3429476" y="2363153"/>
                  <a:pt x="3421475" y="2363248"/>
                  <a:pt x="3404426" y="2360676"/>
                </a:cubicBezTo>
                <a:cubicBezTo>
                  <a:pt x="3390627" y="2358198"/>
                  <a:pt x="3377032" y="2354695"/>
                  <a:pt x="3363754" y="2350199"/>
                </a:cubicBezTo>
                <a:close/>
                <a:moveTo>
                  <a:pt x="3345752" y="2619375"/>
                </a:moveTo>
                <a:cubicBezTo>
                  <a:pt x="3336893" y="2617565"/>
                  <a:pt x="3333274" y="2615089"/>
                  <a:pt x="3338036" y="2614041"/>
                </a:cubicBezTo>
                <a:cubicBezTo>
                  <a:pt x="3346069" y="2613942"/>
                  <a:pt x="3354089" y="2614741"/>
                  <a:pt x="3361944" y="2616423"/>
                </a:cubicBezTo>
                <a:cubicBezTo>
                  <a:pt x="3370707" y="2618899"/>
                  <a:pt x="3374231" y="2621280"/>
                  <a:pt x="3369278" y="2621852"/>
                </a:cubicBezTo>
                <a:cubicBezTo>
                  <a:pt x="3361299" y="2622350"/>
                  <a:pt x="3353300" y="2621249"/>
                  <a:pt x="3345752" y="2618613"/>
                </a:cubicBezTo>
                <a:close/>
                <a:moveTo>
                  <a:pt x="3217831" y="2289620"/>
                </a:moveTo>
                <a:cubicBezTo>
                  <a:pt x="3204794" y="2287464"/>
                  <a:pt x="3191908" y="2284474"/>
                  <a:pt x="3179255" y="2280666"/>
                </a:cubicBezTo>
                <a:cubicBezTo>
                  <a:pt x="3173730" y="2279142"/>
                  <a:pt x="3181826" y="2280190"/>
                  <a:pt x="3197067" y="2282762"/>
                </a:cubicBezTo>
                <a:cubicBezTo>
                  <a:pt x="3212306" y="2285333"/>
                  <a:pt x="3229928" y="2289715"/>
                  <a:pt x="3235643" y="2291715"/>
                </a:cubicBezTo>
                <a:cubicBezTo>
                  <a:pt x="3241358" y="2293715"/>
                  <a:pt x="3233547" y="2292001"/>
                  <a:pt x="3217831" y="2288858"/>
                </a:cubicBezTo>
                <a:close/>
                <a:moveTo>
                  <a:pt x="3365850" y="2358581"/>
                </a:moveTo>
                <a:cubicBezTo>
                  <a:pt x="3376479" y="2359476"/>
                  <a:pt x="3387001" y="2361357"/>
                  <a:pt x="3397282" y="2364200"/>
                </a:cubicBezTo>
                <a:cubicBezTo>
                  <a:pt x="3409569" y="2367439"/>
                  <a:pt x="3414998" y="2369534"/>
                  <a:pt x="3410141" y="2369534"/>
                </a:cubicBezTo>
                <a:cubicBezTo>
                  <a:pt x="3399648" y="2368507"/>
                  <a:pt x="3389261" y="2366595"/>
                  <a:pt x="3379089" y="2363819"/>
                </a:cubicBezTo>
                <a:cubicBezTo>
                  <a:pt x="3366897" y="2360295"/>
                  <a:pt x="3360992" y="2357819"/>
                  <a:pt x="3365850" y="2357819"/>
                </a:cubicBezTo>
                <a:close/>
                <a:moveTo>
                  <a:pt x="3215926" y="2352770"/>
                </a:moveTo>
                <a:cubicBezTo>
                  <a:pt x="3230308" y="2354326"/>
                  <a:pt x="3244465" y="2357522"/>
                  <a:pt x="3258121" y="2362295"/>
                </a:cubicBezTo>
                <a:cubicBezTo>
                  <a:pt x="3264313" y="2365248"/>
                  <a:pt x="3255931" y="2366010"/>
                  <a:pt x="3238214" y="2363343"/>
                </a:cubicBezTo>
                <a:cubicBezTo>
                  <a:pt x="3223579" y="2361803"/>
                  <a:pt x="3209204" y="2358377"/>
                  <a:pt x="3195447" y="2353151"/>
                </a:cubicBezTo>
                <a:cubicBezTo>
                  <a:pt x="3189637" y="2349627"/>
                  <a:pt x="3198590" y="2349341"/>
                  <a:pt x="3215926" y="2352008"/>
                </a:cubicBezTo>
                <a:close/>
                <a:moveTo>
                  <a:pt x="3088386" y="2251806"/>
                </a:moveTo>
                <a:cubicBezTo>
                  <a:pt x="3083147" y="2250186"/>
                  <a:pt x="3090863" y="2251234"/>
                  <a:pt x="3106007" y="2254377"/>
                </a:cubicBezTo>
                <a:cubicBezTo>
                  <a:pt x="3121152" y="2257520"/>
                  <a:pt x="3138107" y="2261521"/>
                  <a:pt x="3143631" y="2263045"/>
                </a:cubicBezTo>
                <a:cubicBezTo>
                  <a:pt x="3149156" y="2264569"/>
                  <a:pt x="3141155" y="2263521"/>
                  <a:pt x="3125629" y="2260473"/>
                </a:cubicBezTo>
                <a:cubicBezTo>
                  <a:pt x="3110103" y="2257425"/>
                  <a:pt x="3093911" y="2252567"/>
                  <a:pt x="3088386" y="2251043"/>
                </a:cubicBezTo>
                <a:close/>
                <a:moveTo>
                  <a:pt x="3158585" y="2303621"/>
                </a:moveTo>
                <a:cubicBezTo>
                  <a:pt x="3170873" y="2306860"/>
                  <a:pt x="3176873" y="2309336"/>
                  <a:pt x="3172111" y="2309336"/>
                </a:cubicBezTo>
                <a:cubicBezTo>
                  <a:pt x="3161711" y="2308266"/>
                  <a:pt x="3151419" y="2306322"/>
                  <a:pt x="3141345" y="2303526"/>
                </a:cubicBezTo>
                <a:cubicBezTo>
                  <a:pt x="3129248" y="2300764"/>
                  <a:pt x="3123248" y="2298287"/>
                  <a:pt x="3128010" y="2298287"/>
                </a:cubicBezTo>
                <a:cubicBezTo>
                  <a:pt x="3138290" y="2299147"/>
                  <a:pt x="3148503" y="2300675"/>
                  <a:pt x="3158585" y="2302859"/>
                </a:cubicBezTo>
                <a:close/>
                <a:moveTo>
                  <a:pt x="3217355" y="2376774"/>
                </a:moveTo>
                <a:cubicBezTo>
                  <a:pt x="3207669" y="2376599"/>
                  <a:pt x="3198054" y="2375092"/>
                  <a:pt x="3188780" y="2372297"/>
                </a:cubicBezTo>
                <a:cubicBezTo>
                  <a:pt x="3177350" y="2369344"/>
                  <a:pt x="3171920" y="2366201"/>
                  <a:pt x="3176683" y="2366296"/>
                </a:cubicBezTo>
                <a:cubicBezTo>
                  <a:pt x="3186351" y="2366656"/>
                  <a:pt x="3195943" y="2368159"/>
                  <a:pt x="3205258" y="2370773"/>
                </a:cubicBezTo>
                <a:cubicBezTo>
                  <a:pt x="3216307" y="2373059"/>
                  <a:pt x="3221927" y="2375631"/>
                  <a:pt x="3217355" y="2376011"/>
                </a:cubicBezTo>
                <a:close/>
                <a:moveTo>
                  <a:pt x="3208687" y="2275332"/>
                </a:moveTo>
                <a:cubicBezTo>
                  <a:pt x="3203448" y="2274380"/>
                  <a:pt x="3188303" y="2271141"/>
                  <a:pt x="3173921" y="2267807"/>
                </a:cubicBezTo>
                <a:cubicBezTo>
                  <a:pt x="3159538" y="2264474"/>
                  <a:pt x="3153061" y="2262569"/>
                  <a:pt x="3158395" y="2263616"/>
                </a:cubicBezTo>
                <a:cubicBezTo>
                  <a:pt x="3163729" y="2264664"/>
                  <a:pt x="3178778" y="2267807"/>
                  <a:pt x="3193161" y="2271236"/>
                </a:cubicBezTo>
                <a:cubicBezTo>
                  <a:pt x="3207544" y="2274665"/>
                  <a:pt x="3213735" y="2275142"/>
                  <a:pt x="3208687" y="2274570"/>
                </a:cubicBezTo>
                <a:close/>
                <a:moveTo>
                  <a:pt x="2713958" y="2162270"/>
                </a:moveTo>
                <a:cubicBezTo>
                  <a:pt x="2709005" y="2161127"/>
                  <a:pt x="2693670" y="2157413"/>
                  <a:pt x="2680240" y="2154365"/>
                </a:cubicBezTo>
                <a:lnTo>
                  <a:pt x="2666429" y="2151221"/>
                </a:lnTo>
                <a:cubicBezTo>
                  <a:pt x="2673192" y="2152555"/>
                  <a:pt x="2685479" y="2155412"/>
                  <a:pt x="2697290" y="2158270"/>
                </a:cubicBezTo>
                <a:cubicBezTo>
                  <a:pt x="2711482" y="2160365"/>
                  <a:pt x="2719197" y="2162556"/>
                  <a:pt x="2713958" y="2161508"/>
                </a:cubicBezTo>
                <a:close/>
                <a:moveTo>
                  <a:pt x="3796379" y="2638520"/>
                </a:moveTo>
                <a:cubicBezTo>
                  <a:pt x="3805904" y="2641283"/>
                  <a:pt x="3810000" y="2643664"/>
                  <a:pt x="3805142" y="2644235"/>
                </a:cubicBezTo>
                <a:cubicBezTo>
                  <a:pt x="3796212" y="2644141"/>
                  <a:pt x="3787323" y="2642990"/>
                  <a:pt x="3778663" y="2640807"/>
                </a:cubicBezTo>
                <a:cubicBezTo>
                  <a:pt x="3769138" y="2638044"/>
                  <a:pt x="3765042" y="2635663"/>
                  <a:pt x="3769995" y="2635091"/>
                </a:cubicBezTo>
                <a:cubicBezTo>
                  <a:pt x="3778877" y="2635004"/>
                  <a:pt x="3787737" y="2635996"/>
                  <a:pt x="3796379" y="2638044"/>
                </a:cubicBezTo>
                <a:close/>
                <a:moveTo>
                  <a:pt x="3765900" y="2525554"/>
                </a:moveTo>
                <a:cubicBezTo>
                  <a:pt x="3781721" y="2526841"/>
                  <a:pt x="3797329" y="2530039"/>
                  <a:pt x="3812382" y="2535079"/>
                </a:cubicBezTo>
                <a:cubicBezTo>
                  <a:pt x="3819144" y="2538413"/>
                  <a:pt x="3809905" y="2539937"/>
                  <a:pt x="3790950" y="2538032"/>
                </a:cubicBezTo>
                <a:cubicBezTo>
                  <a:pt x="3775009" y="2536935"/>
                  <a:pt x="3759283" y="2533733"/>
                  <a:pt x="3744182" y="2528507"/>
                </a:cubicBezTo>
                <a:cubicBezTo>
                  <a:pt x="3737038" y="2524887"/>
                  <a:pt x="3746754" y="2523363"/>
                  <a:pt x="3765900" y="2525078"/>
                </a:cubicBezTo>
                <a:close/>
                <a:moveTo>
                  <a:pt x="3473387" y="2338197"/>
                </a:moveTo>
                <a:cubicBezTo>
                  <a:pt x="3457861" y="2335054"/>
                  <a:pt x="3440144" y="2331339"/>
                  <a:pt x="3434620" y="2329815"/>
                </a:cubicBezTo>
                <a:cubicBezTo>
                  <a:pt x="3429095" y="2328291"/>
                  <a:pt x="3436525" y="2328863"/>
                  <a:pt x="3452432" y="2331911"/>
                </a:cubicBezTo>
                <a:cubicBezTo>
                  <a:pt x="3468338" y="2334959"/>
                  <a:pt x="3485293" y="2338864"/>
                  <a:pt x="3491198" y="2340293"/>
                </a:cubicBezTo>
                <a:cubicBezTo>
                  <a:pt x="3497104" y="2341721"/>
                  <a:pt x="3489198" y="2340769"/>
                  <a:pt x="3473387" y="2337721"/>
                </a:cubicBezTo>
                <a:close/>
                <a:moveTo>
                  <a:pt x="3332417" y="2521934"/>
                </a:moveTo>
                <a:cubicBezTo>
                  <a:pt x="3341121" y="2521870"/>
                  <a:pt x="3349786" y="2523089"/>
                  <a:pt x="3358134" y="2525554"/>
                </a:cubicBezTo>
                <a:cubicBezTo>
                  <a:pt x="3367659" y="2527840"/>
                  <a:pt x="3371755" y="2530698"/>
                  <a:pt x="3367183" y="2531174"/>
                </a:cubicBezTo>
                <a:cubicBezTo>
                  <a:pt x="3358563" y="2531448"/>
                  <a:pt x="3349952" y="2530388"/>
                  <a:pt x="3341656" y="2528031"/>
                </a:cubicBezTo>
                <a:cubicBezTo>
                  <a:pt x="3332226" y="2525268"/>
                  <a:pt x="3328035" y="2522411"/>
                  <a:pt x="3332417" y="2521458"/>
                </a:cubicBezTo>
                <a:close/>
                <a:moveTo>
                  <a:pt x="3332417" y="2411064"/>
                </a:moveTo>
                <a:cubicBezTo>
                  <a:pt x="3317628" y="2409569"/>
                  <a:pt x="3303094" y="2406175"/>
                  <a:pt x="3289173" y="2400967"/>
                </a:cubicBezTo>
                <a:cubicBezTo>
                  <a:pt x="3282696" y="2397443"/>
                  <a:pt x="3292126" y="2397062"/>
                  <a:pt x="3309557" y="2399157"/>
                </a:cubicBezTo>
                <a:cubicBezTo>
                  <a:pt x="3324445" y="2400610"/>
                  <a:pt x="3339079" y="2404004"/>
                  <a:pt x="3353086" y="2409254"/>
                </a:cubicBezTo>
                <a:cubicBezTo>
                  <a:pt x="3359658" y="2412111"/>
                  <a:pt x="3350228" y="2412683"/>
                  <a:pt x="3332512" y="2410587"/>
                </a:cubicBezTo>
                <a:close/>
                <a:moveTo>
                  <a:pt x="3271647" y="2313527"/>
                </a:moveTo>
                <a:cubicBezTo>
                  <a:pt x="3265646" y="2311051"/>
                  <a:pt x="3274124" y="2311908"/>
                  <a:pt x="3290030" y="2314385"/>
                </a:cubicBezTo>
                <a:cubicBezTo>
                  <a:pt x="3303405" y="2316822"/>
                  <a:pt x="3316633" y="2320002"/>
                  <a:pt x="3329654" y="2323910"/>
                </a:cubicBezTo>
                <a:cubicBezTo>
                  <a:pt x="3335655" y="2326386"/>
                  <a:pt x="3327178" y="2325529"/>
                  <a:pt x="3311176" y="2323052"/>
                </a:cubicBezTo>
                <a:cubicBezTo>
                  <a:pt x="3297832" y="2320618"/>
                  <a:pt x="3284635" y="2317438"/>
                  <a:pt x="3271647" y="2313527"/>
                </a:cubicBezTo>
                <a:close/>
                <a:moveTo>
                  <a:pt x="3341846" y="2303050"/>
                </a:moveTo>
                <a:cubicBezTo>
                  <a:pt x="3336417" y="2301621"/>
                  <a:pt x="3344037" y="2303050"/>
                  <a:pt x="3359182" y="2305812"/>
                </a:cubicBezTo>
                <a:cubicBezTo>
                  <a:pt x="3374327" y="2308574"/>
                  <a:pt x="3391281" y="2312861"/>
                  <a:pt x="3396806" y="2314385"/>
                </a:cubicBezTo>
                <a:cubicBezTo>
                  <a:pt x="3402330" y="2315909"/>
                  <a:pt x="3394805" y="2314385"/>
                  <a:pt x="3379661" y="2311146"/>
                </a:cubicBezTo>
                <a:cubicBezTo>
                  <a:pt x="3364516" y="2307908"/>
                  <a:pt x="3346895" y="2304574"/>
                  <a:pt x="3341370" y="2303050"/>
                </a:cubicBezTo>
                <a:close/>
                <a:moveTo>
                  <a:pt x="3456718" y="2331149"/>
                </a:moveTo>
                <a:cubicBezTo>
                  <a:pt x="3451670" y="2330673"/>
                  <a:pt x="3435572" y="2327053"/>
                  <a:pt x="3422237" y="2324005"/>
                </a:cubicBezTo>
                <a:cubicBezTo>
                  <a:pt x="3408902" y="2320957"/>
                  <a:pt x="3401282" y="2318861"/>
                  <a:pt x="3406331" y="2319338"/>
                </a:cubicBezTo>
                <a:cubicBezTo>
                  <a:pt x="3411379" y="2319814"/>
                  <a:pt x="3427476" y="2323433"/>
                  <a:pt x="3441573" y="2326862"/>
                </a:cubicBezTo>
                <a:cubicBezTo>
                  <a:pt x="3455670" y="2330291"/>
                  <a:pt x="3462147" y="2332101"/>
                  <a:pt x="3456242" y="2331149"/>
                </a:cubicBezTo>
                <a:close/>
                <a:moveTo>
                  <a:pt x="3764280" y="2554224"/>
                </a:moveTo>
                <a:cubicBezTo>
                  <a:pt x="3773963" y="2554581"/>
                  <a:pt x="3783562" y="2556149"/>
                  <a:pt x="3792855" y="2558891"/>
                </a:cubicBezTo>
                <a:cubicBezTo>
                  <a:pt x="3802856" y="2561558"/>
                  <a:pt x="3807524" y="2563749"/>
                  <a:pt x="3802380" y="2564321"/>
                </a:cubicBezTo>
                <a:cubicBezTo>
                  <a:pt x="3792726" y="2564093"/>
                  <a:pt x="3783134" y="2562718"/>
                  <a:pt x="3773805" y="2560225"/>
                </a:cubicBezTo>
                <a:cubicBezTo>
                  <a:pt x="3763328" y="2557558"/>
                  <a:pt x="3758851" y="2554986"/>
                  <a:pt x="3763804" y="2554224"/>
                </a:cubicBezTo>
                <a:close/>
                <a:moveTo>
                  <a:pt x="2845308" y="2249424"/>
                </a:moveTo>
                <a:cubicBezTo>
                  <a:pt x="2835430" y="2248874"/>
                  <a:pt x="2825649" y="2247180"/>
                  <a:pt x="2816162" y="2244376"/>
                </a:cubicBezTo>
                <a:cubicBezTo>
                  <a:pt x="2804160" y="2241042"/>
                  <a:pt x="2798540" y="2238470"/>
                  <a:pt x="2802636" y="2238661"/>
                </a:cubicBezTo>
                <a:cubicBezTo>
                  <a:pt x="2812630" y="2239230"/>
                  <a:pt x="2822532" y="2240891"/>
                  <a:pt x="2832164" y="2243614"/>
                </a:cubicBezTo>
                <a:cubicBezTo>
                  <a:pt x="2843498" y="2246376"/>
                  <a:pt x="2849404" y="2248853"/>
                  <a:pt x="2844832" y="2249329"/>
                </a:cubicBezTo>
                <a:close/>
                <a:moveTo>
                  <a:pt x="2890552" y="2236851"/>
                </a:moveTo>
                <a:cubicBezTo>
                  <a:pt x="2900779" y="2238272"/>
                  <a:pt x="2910922" y="2240244"/>
                  <a:pt x="2920937" y="2242757"/>
                </a:cubicBezTo>
                <a:cubicBezTo>
                  <a:pt x="2933224" y="2245995"/>
                  <a:pt x="2939225" y="2248472"/>
                  <a:pt x="2934748" y="2248376"/>
                </a:cubicBezTo>
                <a:cubicBezTo>
                  <a:pt x="2924468" y="2247292"/>
                  <a:pt x="2914301" y="2245316"/>
                  <a:pt x="2904363" y="2242471"/>
                </a:cubicBezTo>
                <a:cubicBezTo>
                  <a:pt x="2891885" y="2239614"/>
                  <a:pt x="2885504" y="2237232"/>
                  <a:pt x="2890076" y="2236756"/>
                </a:cubicBezTo>
                <a:close/>
                <a:moveTo>
                  <a:pt x="3117247" y="2261140"/>
                </a:moveTo>
                <a:cubicBezTo>
                  <a:pt x="3112199" y="2260664"/>
                  <a:pt x="3097054" y="2257425"/>
                  <a:pt x="3083624" y="2254377"/>
                </a:cubicBezTo>
                <a:cubicBezTo>
                  <a:pt x="3070193" y="2251329"/>
                  <a:pt x="3063431" y="2249043"/>
                  <a:pt x="3068479" y="2249615"/>
                </a:cubicBezTo>
                <a:cubicBezTo>
                  <a:pt x="3073527" y="2250186"/>
                  <a:pt x="3088291" y="2253329"/>
                  <a:pt x="3101721" y="2256377"/>
                </a:cubicBezTo>
                <a:cubicBezTo>
                  <a:pt x="3115151" y="2259425"/>
                  <a:pt x="3121819" y="2261616"/>
                  <a:pt x="3116771" y="2261045"/>
                </a:cubicBezTo>
                <a:close/>
                <a:moveTo>
                  <a:pt x="2894171" y="2326386"/>
                </a:moveTo>
                <a:cubicBezTo>
                  <a:pt x="2885165" y="2326070"/>
                  <a:pt x="2876220" y="2324761"/>
                  <a:pt x="2867501" y="2322481"/>
                </a:cubicBezTo>
                <a:cubicBezTo>
                  <a:pt x="2857500" y="2319814"/>
                  <a:pt x="2852166" y="2317147"/>
                  <a:pt x="2856167" y="2316290"/>
                </a:cubicBezTo>
                <a:cubicBezTo>
                  <a:pt x="2865302" y="2316569"/>
                  <a:pt x="2874376" y="2317879"/>
                  <a:pt x="2883218" y="2320195"/>
                </a:cubicBezTo>
                <a:cubicBezTo>
                  <a:pt x="2893314" y="2322671"/>
                  <a:pt x="2898743" y="2325815"/>
                  <a:pt x="2894171" y="2326386"/>
                </a:cubicBezTo>
                <a:close/>
                <a:moveTo>
                  <a:pt x="2748820" y="2171891"/>
                </a:moveTo>
                <a:cubicBezTo>
                  <a:pt x="2744248" y="2170748"/>
                  <a:pt x="2751582" y="2171891"/>
                  <a:pt x="2765965" y="2175224"/>
                </a:cubicBezTo>
                <a:cubicBezTo>
                  <a:pt x="2780348" y="2178558"/>
                  <a:pt x="2796064" y="2182178"/>
                  <a:pt x="2801398" y="2183225"/>
                </a:cubicBezTo>
                <a:cubicBezTo>
                  <a:pt x="2806732" y="2184273"/>
                  <a:pt x="2798636" y="2183225"/>
                  <a:pt x="2784062" y="2180463"/>
                </a:cubicBezTo>
                <a:cubicBezTo>
                  <a:pt x="2769489" y="2177701"/>
                  <a:pt x="2754344" y="2173224"/>
                  <a:pt x="2748820" y="2171700"/>
                </a:cubicBezTo>
                <a:close/>
                <a:moveTo>
                  <a:pt x="2951512" y="2519553"/>
                </a:moveTo>
                <a:cubicBezTo>
                  <a:pt x="2943830" y="2519894"/>
                  <a:pt x="2936143" y="2518993"/>
                  <a:pt x="2928747" y="2516886"/>
                </a:cubicBezTo>
                <a:cubicBezTo>
                  <a:pt x="2920270" y="2514981"/>
                  <a:pt x="2916460" y="2512028"/>
                  <a:pt x="2920460" y="2511171"/>
                </a:cubicBezTo>
                <a:cubicBezTo>
                  <a:pt x="2928042" y="2510125"/>
                  <a:pt x="2935757" y="2510644"/>
                  <a:pt x="2943130" y="2512695"/>
                </a:cubicBezTo>
                <a:cubicBezTo>
                  <a:pt x="2952083" y="2515457"/>
                  <a:pt x="2955703" y="2517934"/>
                  <a:pt x="2951512" y="2519363"/>
                </a:cubicBezTo>
                <a:close/>
                <a:moveTo>
                  <a:pt x="2756630" y="2255711"/>
                </a:moveTo>
                <a:cubicBezTo>
                  <a:pt x="2746958" y="2255323"/>
                  <a:pt x="2737366" y="2253788"/>
                  <a:pt x="2728055" y="2251138"/>
                </a:cubicBezTo>
                <a:cubicBezTo>
                  <a:pt x="2717006" y="2248091"/>
                  <a:pt x="2711006" y="2245614"/>
                  <a:pt x="2715673" y="2245138"/>
                </a:cubicBezTo>
                <a:cubicBezTo>
                  <a:pt x="2725113" y="2245377"/>
                  <a:pt x="2734487" y="2246784"/>
                  <a:pt x="2743581" y="2249329"/>
                </a:cubicBezTo>
                <a:cubicBezTo>
                  <a:pt x="2755011" y="2252091"/>
                  <a:pt x="2760536" y="2255234"/>
                  <a:pt x="2756630" y="2255520"/>
                </a:cubicBezTo>
                <a:close/>
                <a:moveTo>
                  <a:pt x="2783681" y="2193036"/>
                </a:moveTo>
                <a:cubicBezTo>
                  <a:pt x="2778919" y="2192369"/>
                  <a:pt x="2765108" y="2189512"/>
                  <a:pt x="2752439" y="2186274"/>
                </a:cubicBezTo>
                <a:cubicBezTo>
                  <a:pt x="2739771" y="2183035"/>
                  <a:pt x="2733389" y="2181320"/>
                  <a:pt x="2737390" y="2181511"/>
                </a:cubicBezTo>
                <a:cubicBezTo>
                  <a:pt x="2748004" y="2183165"/>
                  <a:pt x="2758527" y="2185359"/>
                  <a:pt x="2768918" y="2188083"/>
                </a:cubicBezTo>
                <a:cubicBezTo>
                  <a:pt x="2781586" y="2191131"/>
                  <a:pt x="2788063" y="2193036"/>
                  <a:pt x="2783681" y="2193036"/>
                </a:cubicBezTo>
                <a:close/>
                <a:moveTo>
                  <a:pt x="4062222" y="2675954"/>
                </a:moveTo>
                <a:cubicBezTo>
                  <a:pt x="4077131" y="2676237"/>
                  <a:pt x="4091958" y="2678219"/>
                  <a:pt x="4106418" y="2681859"/>
                </a:cubicBezTo>
                <a:cubicBezTo>
                  <a:pt x="4115181" y="2682359"/>
                  <a:pt x="4123883" y="2683634"/>
                  <a:pt x="4132422" y="2685669"/>
                </a:cubicBezTo>
                <a:cubicBezTo>
                  <a:pt x="4142613" y="2688812"/>
                  <a:pt x="4146613" y="2691194"/>
                  <a:pt x="4141375" y="2691194"/>
                </a:cubicBezTo>
                <a:cubicBezTo>
                  <a:pt x="4132261" y="2691201"/>
                  <a:pt x="4123191" y="2689951"/>
                  <a:pt x="4114419" y="2687479"/>
                </a:cubicBezTo>
                <a:cubicBezTo>
                  <a:pt x="4106469" y="2690216"/>
                  <a:pt x="4097997" y="2691096"/>
                  <a:pt x="4089654" y="2690050"/>
                </a:cubicBezTo>
                <a:cubicBezTo>
                  <a:pt x="4072480" y="2690245"/>
                  <a:pt x="4055411" y="2687341"/>
                  <a:pt x="4039267" y="2681478"/>
                </a:cubicBezTo>
                <a:cubicBezTo>
                  <a:pt x="4031647" y="2677764"/>
                  <a:pt x="4041838" y="2675001"/>
                  <a:pt x="4062222" y="2675954"/>
                </a:cubicBezTo>
                <a:close/>
                <a:moveTo>
                  <a:pt x="2748534" y="2574036"/>
                </a:moveTo>
                <a:cubicBezTo>
                  <a:pt x="2756154" y="2575656"/>
                  <a:pt x="2759297" y="2578132"/>
                  <a:pt x="2755583" y="2579561"/>
                </a:cubicBezTo>
                <a:cubicBezTo>
                  <a:pt x="2748749" y="2580316"/>
                  <a:pt x="2741838" y="2579995"/>
                  <a:pt x="2735104" y="2578608"/>
                </a:cubicBezTo>
                <a:cubicBezTo>
                  <a:pt x="2727579" y="2576989"/>
                  <a:pt x="2724341" y="2574417"/>
                  <a:pt x="2728151" y="2573084"/>
                </a:cubicBezTo>
                <a:cubicBezTo>
                  <a:pt x="2734949" y="2572226"/>
                  <a:pt x="2741845" y="2572548"/>
                  <a:pt x="2748534" y="2574036"/>
                </a:cubicBezTo>
                <a:close/>
                <a:moveTo>
                  <a:pt x="2853881" y="2547366"/>
                </a:moveTo>
                <a:cubicBezTo>
                  <a:pt x="2846383" y="2548188"/>
                  <a:pt x="2838798" y="2547640"/>
                  <a:pt x="2831497" y="2545747"/>
                </a:cubicBezTo>
                <a:cubicBezTo>
                  <a:pt x="2823591" y="2544223"/>
                  <a:pt x="2819781" y="2541270"/>
                  <a:pt x="2824067" y="2540318"/>
                </a:cubicBezTo>
                <a:cubicBezTo>
                  <a:pt x="2831335" y="2539112"/>
                  <a:pt x="2838778" y="2539502"/>
                  <a:pt x="2845880" y="2541461"/>
                </a:cubicBezTo>
                <a:cubicBezTo>
                  <a:pt x="2854357" y="2543747"/>
                  <a:pt x="2857595" y="2546318"/>
                  <a:pt x="2853881" y="2547652"/>
                </a:cubicBezTo>
                <a:close/>
                <a:moveTo>
                  <a:pt x="2989231" y="2389632"/>
                </a:moveTo>
                <a:cubicBezTo>
                  <a:pt x="2997921" y="2389759"/>
                  <a:pt x="3006561" y="2390975"/>
                  <a:pt x="3014949" y="2393252"/>
                </a:cubicBezTo>
                <a:cubicBezTo>
                  <a:pt x="3025045" y="2395919"/>
                  <a:pt x="3029903" y="2398681"/>
                  <a:pt x="3025902" y="2399538"/>
                </a:cubicBezTo>
                <a:cubicBezTo>
                  <a:pt x="3016990" y="2399635"/>
                  <a:pt x="3008109" y="2398481"/>
                  <a:pt x="2999518" y="2396109"/>
                </a:cubicBezTo>
                <a:cubicBezTo>
                  <a:pt x="2989421" y="2393728"/>
                  <a:pt x="2984850" y="2390870"/>
                  <a:pt x="2989231" y="2389918"/>
                </a:cubicBezTo>
                <a:close/>
                <a:moveTo>
                  <a:pt x="3027331" y="2587562"/>
                </a:moveTo>
                <a:cubicBezTo>
                  <a:pt x="3034829" y="2586742"/>
                  <a:pt x="3042413" y="2587291"/>
                  <a:pt x="3049715" y="2589181"/>
                </a:cubicBezTo>
                <a:cubicBezTo>
                  <a:pt x="3058192" y="2591086"/>
                  <a:pt x="3061430" y="2593658"/>
                  <a:pt x="3057144" y="2594610"/>
                </a:cubicBezTo>
                <a:cubicBezTo>
                  <a:pt x="3049738" y="2595579"/>
                  <a:pt x="3042218" y="2595192"/>
                  <a:pt x="3034951" y="2593467"/>
                </a:cubicBezTo>
                <a:cubicBezTo>
                  <a:pt x="3026759" y="2591753"/>
                  <a:pt x="3023140" y="2589276"/>
                  <a:pt x="3027236" y="2587848"/>
                </a:cubicBezTo>
                <a:close/>
                <a:moveTo>
                  <a:pt x="3032379" y="2268284"/>
                </a:moveTo>
                <a:cubicBezTo>
                  <a:pt x="3045771" y="2270489"/>
                  <a:pt x="3058982" y="2273673"/>
                  <a:pt x="3071908" y="2277809"/>
                </a:cubicBezTo>
                <a:cubicBezTo>
                  <a:pt x="3077242" y="2279904"/>
                  <a:pt x="3069050" y="2279523"/>
                  <a:pt x="3052858" y="2276570"/>
                </a:cubicBezTo>
                <a:cubicBezTo>
                  <a:pt x="3039532" y="2274665"/>
                  <a:pt x="3026422" y="2271475"/>
                  <a:pt x="3013710" y="2267045"/>
                </a:cubicBezTo>
                <a:cubicBezTo>
                  <a:pt x="3007614" y="2265331"/>
                  <a:pt x="3016092" y="2265617"/>
                  <a:pt x="3032284" y="2268569"/>
                </a:cubicBezTo>
                <a:close/>
                <a:moveTo>
                  <a:pt x="2999613" y="2226183"/>
                </a:moveTo>
                <a:cubicBezTo>
                  <a:pt x="2994088" y="2224659"/>
                  <a:pt x="3001709" y="2226183"/>
                  <a:pt x="3016472" y="2229612"/>
                </a:cubicBezTo>
                <a:cubicBezTo>
                  <a:pt x="3031236" y="2233041"/>
                  <a:pt x="3046286" y="2236089"/>
                  <a:pt x="3051810" y="2237613"/>
                </a:cubicBezTo>
                <a:lnTo>
                  <a:pt x="3035046" y="2234184"/>
                </a:lnTo>
                <a:close/>
                <a:moveTo>
                  <a:pt x="2872550" y="2207895"/>
                </a:moveTo>
                <a:cubicBezTo>
                  <a:pt x="2857405" y="2204657"/>
                  <a:pt x="2841117" y="2200656"/>
                  <a:pt x="2835402" y="2198370"/>
                </a:cubicBezTo>
                <a:cubicBezTo>
                  <a:pt x="2829687" y="2196084"/>
                  <a:pt x="2838355" y="2197703"/>
                  <a:pt x="2853404" y="2200942"/>
                </a:cubicBezTo>
                <a:cubicBezTo>
                  <a:pt x="2868454" y="2204181"/>
                  <a:pt x="2885218" y="2208086"/>
                  <a:pt x="2890361" y="2209705"/>
                </a:cubicBezTo>
                <a:cubicBezTo>
                  <a:pt x="2895505" y="2211324"/>
                  <a:pt x="2887980" y="2211229"/>
                  <a:pt x="2872454" y="2208181"/>
                </a:cubicBezTo>
                <a:close/>
                <a:moveTo>
                  <a:pt x="2961227" y="2217420"/>
                </a:moveTo>
                <a:lnTo>
                  <a:pt x="2927223" y="2209705"/>
                </a:lnTo>
                <a:cubicBezTo>
                  <a:pt x="2912745" y="2206276"/>
                  <a:pt x="2905601" y="2204657"/>
                  <a:pt x="2910840" y="2205609"/>
                </a:cubicBezTo>
                <a:cubicBezTo>
                  <a:pt x="2916079" y="2206562"/>
                  <a:pt x="2931224" y="2209895"/>
                  <a:pt x="2945321" y="2213324"/>
                </a:cubicBezTo>
                <a:cubicBezTo>
                  <a:pt x="2959418" y="2216753"/>
                  <a:pt x="2966180" y="2218563"/>
                  <a:pt x="2961132" y="2218087"/>
                </a:cubicBezTo>
                <a:close/>
                <a:moveTo>
                  <a:pt x="2872359" y="2202561"/>
                </a:moveTo>
                <a:cubicBezTo>
                  <a:pt x="2867311" y="2202561"/>
                  <a:pt x="2852547" y="2198751"/>
                  <a:pt x="2839117" y="2195703"/>
                </a:cubicBezTo>
                <a:cubicBezTo>
                  <a:pt x="2825687" y="2192655"/>
                  <a:pt x="2818543" y="2190465"/>
                  <a:pt x="2823591" y="2191036"/>
                </a:cubicBezTo>
                <a:cubicBezTo>
                  <a:pt x="2828639" y="2191607"/>
                  <a:pt x="2843117" y="2194846"/>
                  <a:pt x="2856548" y="2197894"/>
                </a:cubicBezTo>
                <a:cubicBezTo>
                  <a:pt x="2869978" y="2200942"/>
                  <a:pt x="2877026" y="2203418"/>
                  <a:pt x="2872359" y="2202561"/>
                </a:cubicBezTo>
                <a:close/>
                <a:moveTo>
                  <a:pt x="3024759" y="2252282"/>
                </a:moveTo>
                <a:cubicBezTo>
                  <a:pt x="3020092" y="2251615"/>
                  <a:pt x="3005709" y="2248757"/>
                  <a:pt x="2993231" y="2245614"/>
                </a:cubicBezTo>
                <a:cubicBezTo>
                  <a:pt x="2988564" y="2244566"/>
                  <a:pt x="2984850" y="2243614"/>
                  <a:pt x="2982182" y="2242852"/>
                </a:cubicBezTo>
                <a:cubicBezTo>
                  <a:pt x="2975492" y="2243016"/>
                  <a:pt x="2968814" y="2242181"/>
                  <a:pt x="2962370" y="2240375"/>
                </a:cubicBezTo>
                <a:cubicBezTo>
                  <a:pt x="2949483" y="2238004"/>
                  <a:pt x="2936758" y="2234823"/>
                  <a:pt x="2924270" y="2230850"/>
                </a:cubicBezTo>
                <a:cubicBezTo>
                  <a:pt x="2918841" y="2228850"/>
                  <a:pt x="2927223" y="2229707"/>
                  <a:pt x="2942749" y="2232851"/>
                </a:cubicBezTo>
                <a:cubicBezTo>
                  <a:pt x="2956084" y="2235518"/>
                  <a:pt x="2970467" y="2238756"/>
                  <a:pt x="2977896" y="2240852"/>
                </a:cubicBezTo>
                <a:cubicBezTo>
                  <a:pt x="2977896" y="2240852"/>
                  <a:pt x="2977896" y="2240852"/>
                  <a:pt x="2979230" y="2240852"/>
                </a:cubicBezTo>
                <a:cubicBezTo>
                  <a:pt x="2983897" y="2241423"/>
                  <a:pt x="2998280" y="2244376"/>
                  <a:pt x="3010757" y="2247519"/>
                </a:cubicBezTo>
                <a:cubicBezTo>
                  <a:pt x="3023235" y="2250662"/>
                  <a:pt x="3029521" y="2252472"/>
                  <a:pt x="3024664" y="2252472"/>
                </a:cubicBezTo>
                <a:close/>
                <a:moveTo>
                  <a:pt x="3017044" y="2486025"/>
                </a:moveTo>
                <a:cubicBezTo>
                  <a:pt x="3025211" y="2485637"/>
                  <a:pt x="3033386" y="2486602"/>
                  <a:pt x="3041237" y="2488883"/>
                </a:cubicBezTo>
                <a:cubicBezTo>
                  <a:pt x="3050286" y="2491169"/>
                  <a:pt x="3054572" y="2493550"/>
                  <a:pt x="3050286" y="2494502"/>
                </a:cubicBezTo>
                <a:cubicBezTo>
                  <a:pt x="3042119" y="2495115"/>
                  <a:pt x="3033907" y="2494342"/>
                  <a:pt x="3025998" y="2492216"/>
                </a:cubicBezTo>
                <a:cubicBezTo>
                  <a:pt x="3016758" y="2490026"/>
                  <a:pt x="3012853" y="2487644"/>
                  <a:pt x="3016949" y="2486216"/>
                </a:cubicBezTo>
                <a:close/>
                <a:moveTo>
                  <a:pt x="6061710" y="2881598"/>
                </a:moveTo>
                <a:cubicBezTo>
                  <a:pt x="6069902" y="2883599"/>
                  <a:pt x="6059043" y="2886551"/>
                  <a:pt x="6037517" y="2887885"/>
                </a:cubicBezTo>
                <a:cubicBezTo>
                  <a:pt x="6019584" y="2889817"/>
                  <a:pt x="6001485" y="2889594"/>
                  <a:pt x="5983606" y="2887218"/>
                </a:cubicBezTo>
                <a:cubicBezTo>
                  <a:pt x="5975700" y="2885122"/>
                  <a:pt x="5986463" y="2882265"/>
                  <a:pt x="6007990" y="2880837"/>
                </a:cubicBezTo>
                <a:cubicBezTo>
                  <a:pt x="6025847" y="2879233"/>
                  <a:pt x="6043826" y="2879552"/>
                  <a:pt x="6061615" y="2881789"/>
                </a:cubicBezTo>
                <a:close/>
                <a:moveTo>
                  <a:pt x="6386322" y="3198971"/>
                </a:moveTo>
                <a:cubicBezTo>
                  <a:pt x="6364043" y="3203651"/>
                  <a:pt x="6341431" y="3206581"/>
                  <a:pt x="6318695" y="3207734"/>
                </a:cubicBezTo>
                <a:cubicBezTo>
                  <a:pt x="6307550" y="3207735"/>
                  <a:pt x="6319838" y="3203162"/>
                  <a:pt x="6346222" y="3198210"/>
                </a:cubicBezTo>
                <a:cubicBezTo>
                  <a:pt x="6368488" y="3193451"/>
                  <a:pt x="6391106" y="3190520"/>
                  <a:pt x="6413849" y="3189447"/>
                </a:cubicBezTo>
                <a:cubicBezTo>
                  <a:pt x="6425184" y="3189542"/>
                  <a:pt x="6412992" y="3193828"/>
                  <a:pt x="6386322" y="3198971"/>
                </a:cubicBezTo>
                <a:close/>
                <a:moveTo>
                  <a:pt x="5956745" y="3075146"/>
                </a:moveTo>
                <a:cubicBezTo>
                  <a:pt x="5947220" y="3072956"/>
                  <a:pt x="5959221" y="3068193"/>
                  <a:pt x="5983700" y="3064478"/>
                </a:cubicBezTo>
                <a:cubicBezTo>
                  <a:pt x="6004131" y="3060874"/>
                  <a:pt x="6024948" y="3059977"/>
                  <a:pt x="6045613" y="3061811"/>
                </a:cubicBezTo>
                <a:cubicBezTo>
                  <a:pt x="6055138" y="3063526"/>
                  <a:pt x="6043041" y="3068289"/>
                  <a:pt x="6018467" y="3072003"/>
                </a:cubicBezTo>
                <a:cubicBezTo>
                  <a:pt x="5998256" y="3075815"/>
                  <a:pt x="5977635" y="3076968"/>
                  <a:pt x="5957126" y="3075432"/>
                </a:cubicBezTo>
                <a:close/>
                <a:moveTo>
                  <a:pt x="5967794" y="3156109"/>
                </a:moveTo>
                <a:cubicBezTo>
                  <a:pt x="5946319" y="3159825"/>
                  <a:pt x="5924517" y="3161293"/>
                  <a:pt x="5902738" y="3160490"/>
                </a:cubicBezTo>
                <a:cubicBezTo>
                  <a:pt x="5892356" y="3158395"/>
                  <a:pt x="5904452" y="3153156"/>
                  <a:pt x="5930361" y="3149060"/>
                </a:cubicBezTo>
                <a:cubicBezTo>
                  <a:pt x="5951772" y="3144846"/>
                  <a:pt x="5973633" y="3143374"/>
                  <a:pt x="5995416" y="3144679"/>
                </a:cubicBezTo>
                <a:cubicBezTo>
                  <a:pt x="6005894" y="3146488"/>
                  <a:pt x="5993607" y="3151918"/>
                  <a:pt x="5968175" y="3156395"/>
                </a:cubicBezTo>
                <a:close/>
                <a:moveTo>
                  <a:pt x="5855494" y="3050286"/>
                </a:moveTo>
                <a:cubicBezTo>
                  <a:pt x="5845969" y="3048000"/>
                  <a:pt x="5858161" y="3043238"/>
                  <a:pt x="5882069" y="3039618"/>
                </a:cubicBezTo>
                <a:cubicBezTo>
                  <a:pt x="5902249" y="3036585"/>
                  <a:pt x="5922735" y="3036137"/>
                  <a:pt x="5943029" y="3038285"/>
                </a:cubicBezTo>
                <a:cubicBezTo>
                  <a:pt x="5952554" y="3040570"/>
                  <a:pt x="5940266" y="3044857"/>
                  <a:pt x="5916358" y="3048381"/>
                </a:cubicBezTo>
                <a:cubicBezTo>
                  <a:pt x="5896232" y="3051581"/>
                  <a:pt x="5875781" y="3052221"/>
                  <a:pt x="5855494" y="3050286"/>
                </a:cubicBezTo>
                <a:close/>
                <a:moveTo>
                  <a:pt x="6121337" y="3093149"/>
                </a:moveTo>
                <a:cubicBezTo>
                  <a:pt x="6100657" y="3097307"/>
                  <a:pt x="6079507" y="3098620"/>
                  <a:pt x="6058472" y="3097054"/>
                </a:cubicBezTo>
                <a:cubicBezTo>
                  <a:pt x="6048947" y="3095339"/>
                  <a:pt x="6060949" y="3090577"/>
                  <a:pt x="6085713" y="3086291"/>
                </a:cubicBezTo>
                <a:cubicBezTo>
                  <a:pt x="6106522" y="3082385"/>
                  <a:pt x="6127754" y="3081233"/>
                  <a:pt x="6148864" y="3082862"/>
                </a:cubicBezTo>
                <a:cubicBezTo>
                  <a:pt x="6158580" y="3084671"/>
                  <a:pt x="6146387" y="3089529"/>
                  <a:pt x="6121337" y="3093339"/>
                </a:cubicBezTo>
                <a:close/>
                <a:moveTo>
                  <a:pt x="6262497" y="3132296"/>
                </a:moveTo>
                <a:cubicBezTo>
                  <a:pt x="6252401" y="3130773"/>
                  <a:pt x="6264498" y="3126010"/>
                  <a:pt x="6289453" y="3121628"/>
                </a:cubicBezTo>
                <a:cubicBezTo>
                  <a:pt x="6310323" y="3117619"/>
                  <a:pt x="6331545" y="3115736"/>
                  <a:pt x="6352795" y="3116008"/>
                </a:cubicBezTo>
                <a:cubicBezTo>
                  <a:pt x="6362891" y="3117533"/>
                  <a:pt x="6350508" y="3121819"/>
                  <a:pt x="6325839" y="3126677"/>
                </a:cubicBezTo>
                <a:cubicBezTo>
                  <a:pt x="6304971" y="3130698"/>
                  <a:pt x="6283747" y="3132581"/>
                  <a:pt x="6262497" y="3132297"/>
                </a:cubicBezTo>
                <a:close/>
                <a:moveTo>
                  <a:pt x="6281547" y="3194209"/>
                </a:moveTo>
                <a:cubicBezTo>
                  <a:pt x="6259636" y="3199046"/>
                  <a:pt x="6237305" y="3201725"/>
                  <a:pt x="6214872" y="3202210"/>
                </a:cubicBezTo>
                <a:cubicBezTo>
                  <a:pt x="6203918" y="3201353"/>
                  <a:pt x="6216206" y="3196495"/>
                  <a:pt x="6242114" y="3191447"/>
                </a:cubicBezTo>
                <a:cubicBezTo>
                  <a:pt x="6264081" y="3187027"/>
                  <a:pt x="6286389" y="3184509"/>
                  <a:pt x="6308789" y="3183922"/>
                </a:cubicBezTo>
                <a:cubicBezTo>
                  <a:pt x="6320123" y="3184779"/>
                  <a:pt x="6308027" y="3189542"/>
                  <a:pt x="6281547" y="3194209"/>
                </a:cubicBezTo>
                <a:close/>
                <a:moveTo>
                  <a:pt x="5863876" y="3136011"/>
                </a:moveTo>
                <a:cubicBezTo>
                  <a:pt x="5842554" y="3140180"/>
                  <a:pt x="5820765" y="3141429"/>
                  <a:pt x="5799106" y="3139726"/>
                </a:cubicBezTo>
                <a:cubicBezTo>
                  <a:pt x="5788629" y="3137154"/>
                  <a:pt x="5801106" y="3132296"/>
                  <a:pt x="5826633" y="3127820"/>
                </a:cubicBezTo>
                <a:cubicBezTo>
                  <a:pt x="5848004" y="3124048"/>
                  <a:pt x="5869763" y="3122960"/>
                  <a:pt x="5891403" y="3124581"/>
                </a:cubicBezTo>
                <a:cubicBezTo>
                  <a:pt x="5901595" y="3126486"/>
                  <a:pt x="5889403" y="3131820"/>
                  <a:pt x="5863876" y="3136011"/>
                </a:cubicBezTo>
                <a:close/>
                <a:moveTo>
                  <a:pt x="6118193" y="3014091"/>
                </a:moveTo>
                <a:cubicBezTo>
                  <a:pt x="6109335" y="3012282"/>
                  <a:pt x="6120956" y="3008090"/>
                  <a:pt x="6144482" y="3004566"/>
                </a:cubicBezTo>
                <a:cubicBezTo>
                  <a:pt x="6164099" y="3001741"/>
                  <a:pt x="6183965" y="3001071"/>
                  <a:pt x="6203728" y="3002566"/>
                </a:cubicBezTo>
                <a:cubicBezTo>
                  <a:pt x="6212586" y="3004376"/>
                  <a:pt x="6200775" y="3008567"/>
                  <a:pt x="6177439" y="3012091"/>
                </a:cubicBezTo>
                <a:cubicBezTo>
                  <a:pt x="6157866" y="3015395"/>
                  <a:pt x="6137932" y="3016004"/>
                  <a:pt x="6118194" y="3013901"/>
                </a:cubicBezTo>
                <a:close/>
                <a:moveTo>
                  <a:pt x="6160866" y="3116961"/>
                </a:moveTo>
                <a:cubicBezTo>
                  <a:pt x="6150674" y="3114866"/>
                  <a:pt x="6162771" y="3110008"/>
                  <a:pt x="6187726" y="3105722"/>
                </a:cubicBezTo>
                <a:cubicBezTo>
                  <a:pt x="6208544" y="3101880"/>
                  <a:pt x="6229723" y="3100346"/>
                  <a:pt x="6250877" y="3101150"/>
                </a:cubicBezTo>
                <a:cubicBezTo>
                  <a:pt x="6260878" y="3102769"/>
                  <a:pt x="6248686" y="3107532"/>
                  <a:pt x="6223826" y="3111913"/>
                </a:cubicBezTo>
                <a:cubicBezTo>
                  <a:pt x="6203102" y="3116005"/>
                  <a:pt x="6181977" y="3117700"/>
                  <a:pt x="6160866" y="3116961"/>
                </a:cubicBezTo>
                <a:close/>
                <a:moveTo>
                  <a:pt x="6072473" y="3172968"/>
                </a:moveTo>
                <a:cubicBezTo>
                  <a:pt x="6051001" y="3177477"/>
                  <a:pt x="6029056" y="3179332"/>
                  <a:pt x="6007132" y="3178493"/>
                </a:cubicBezTo>
                <a:cubicBezTo>
                  <a:pt x="5996655" y="3176969"/>
                  <a:pt x="6008942" y="3172111"/>
                  <a:pt x="6034564" y="3167634"/>
                </a:cubicBezTo>
                <a:cubicBezTo>
                  <a:pt x="6056037" y="3163129"/>
                  <a:pt x="6077981" y="3161274"/>
                  <a:pt x="6099905" y="3162110"/>
                </a:cubicBezTo>
                <a:cubicBezTo>
                  <a:pt x="6110097" y="3163348"/>
                  <a:pt x="6098000" y="3168206"/>
                  <a:pt x="6072473" y="3172682"/>
                </a:cubicBezTo>
                <a:close/>
                <a:moveTo>
                  <a:pt x="5436870" y="2810161"/>
                </a:moveTo>
                <a:cubicBezTo>
                  <a:pt x="5454602" y="2809421"/>
                  <a:pt x="5472362" y="2810635"/>
                  <a:pt x="5489829" y="2813780"/>
                </a:cubicBezTo>
                <a:cubicBezTo>
                  <a:pt x="5498021" y="2816352"/>
                  <a:pt x="5487353" y="2818638"/>
                  <a:pt x="5466112" y="2818924"/>
                </a:cubicBezTo>
                <a:cubicBezTo>
                  <a:pt x="5448409" y="2819946"/>
                  <a:pt x="5430647" y="2818730"/>
                  <a:pt x="5413249" y="2815305"/>
                </a:cubicBezTo>
                <a:cubicBezTo>
                  <a:pt x="5405247" y="2812161"/>
                  <a:pt x="5415915" y="2810161"/>
                  <a:pt x="5436870" y="2809875"/>
                </a:cubicBezTo>
                <a:close/>
                <a:moveTo>
                  <a:pt x="5449253" y="2928652"/>
                </a:moveTo>
                <a:cubicBezTo>
                  <a:pt x="5440490" y="2925699"/>
                  <a:pt x="5451920" y="2922175"/>
                  <a:pt x="5474590" y="2920460"/>
                </a:cubicBezTo>
                <a:cubicBezTo>
                  <a:pt x="5493652" y="2918538"/>
                  <a:pt x="5512891" y="2919307"/>
                  <a:pt x="5531740" y="2922746"/>
                </a:cubicBezTo>
                <a:cubicBezTo>
                  <a:pt x="5540312" y="2925128"/>
                  <a:pt x="5528882" y="2928747"/>
                  <a:pt x="5506498" y="2930938"/>
                </a:cubicBezTo>
                <a:cubicBezTo>
                  <a:pt x="5487390" y="2932765"/>
                  <a:pt x="5468120" y="2931899"/>
                  <a:pt x="5449253" y="2928366"/>
                </a:cubicBezTo>
                <a:close/>
                <a:moveTo>
                  <a:pt x="5754053" y="3023045"/>
                </a:moveTo>
                <a:cubicBezTo>
                  <a:pt x="5744528" y="3020759"/>
                  <a:pt x="5756529" y="3016091"/>
                  <a:pt x="5780532" y="3013520"/>
                </a:cubicBezTo>
                <a:cubicBezTo>
                  <a:pt x="5800247" y="3010595"/>
                  <a:pt x="5820259" y="3010243"/>
                  <a:pt x="5840064" y="3012472"/>
                </a:cubicBezTo>
                <a:cubicBezTo>
                  <a:pt x="5849589" y="3014853"/>
                  <a:pt x="5837587" y="3019521"/>
                  <a:pt x="5813775" y="3022569"/>
                </a:cubicBezTo>
                <a:cubicBezTo>
                  <a:pt x="5793954" y="3025585"/>
                  <a:pt x="5773797" y="3025649"/>
                  <a:pt x="5753957" y="3022759"/>
                </a:cubicBezTo>
                <a:close/>
                <a:moveTo>
                  <a:pt x="5407533" y="2780824"/>
                </a:moveTo>
                <a:cubicBezTo>
                  <a:pt x="5393722" y="2777395"/>
                  <a:pt x="5387816" y="2774823"/>
                  <a:pt x="5394199" y="2774537"/>
                </a:cubicBezTo>
                <a:cubicBezTo>
                  <a:pt x="5406498" y="2775624"/>
                  <a:pt x="5418716" y="2777501"/>
                  <a:pt x="5430775" y="2780157"/>
                </a:cubicBezTo>
                <a:cubicBezTo>
                  <a:pt x="5444586" y="2783586"/>
                  <a:pt x="5450396" y="2786158"/>
                  <a:pt x="5443728" y="2785967"/>
                </a:cubicBezTo>
                <a:cubicBezTo>
                  <a:pt x="5431486" y="2785315"/>
                  <a:pt x="5419335" y="2783497"/>
                  <a:pt x="5407438" y="2780538"/>
                </a:cubicBezTo>
                <a:close/>
                <a:moveTo>
                  <a:pt x="5403914" y="2896934"/>
                </a:moveTo>
                <a:cubicBezTo>
                  <a:pt x="5384829" y="2898744"/>
                  <a:pt x="5365585" y="2897814"/>
                  <a:pt x="5346764" y="2894172"/>
                </a:cubicBezTo>
                <a:cubicBezTo>
                  <a:pt x="5338001" y="2891219"/>
                  <a:pt x="5349431" y="2887599"/>
                  <a:pt x="5372291" y="2886361"/>
                </a:cubicBezTo>
                <a:cubicBezTo>
                  <a:pt x="5391384" y="2884818"/>
                  <a:pt x="5410596" y="2885779"/>
                  <a:pt x="5429441" y="2889218"/>
                </a:cubicBezTo>
                <a:cubicBezTo>
                  <a:pt x="5438109" y="2891885"/>
                  <a:pt x="5426583" y="2895410"/>
                  <a:pt x="5403818" y="2896648"/>
                </a:cubicBezTo>
                <a:close/>
                <a:moveTo>
                  <a:pt x="5551361" y="3055811"/>
                </a:moveTo>
                <a:cubicBezTo>
                  <a:pt x="5531117" y="3058776"/>
                  <a:pt x="5510550" y="3058776"/>
                  <a:pt x="5490306" y="3055811"/>
                </a:cubicBezTo>
                <a:cubicBezTo>
                  <a:pt x="5480780" y="3052953"/>
                  <a:pt x="5492496" y="3047810"/>
                  <a:pt x="5516785" y="3045143"/>
                </a:cubicBezTo>
                <a:cubicBezTo>
                  <a:pt x="5537029" y="3042176"/>
                  <a:pt x="5557597" y="3042176"/>
                  <a:pt x="5577840" y="3045143"/>
                </a:cubicBezTo>
                <a:cubicBezTo>
                  <a:pt x="5587175" y="3047714"/>
                  <a:pt x="5575364" y="3052477"/>
                  <a:pt x="5551266" y="3055525"/>
                </a:cubicBezTo>
                <a:close/>
                <a:moveTo>
                  <a:pt x="5550884" y="2962275"/>
                </a:moveTo>
                <a:cubicBezTo>
                  <a:pt x="5541931" y="2959418"/>
                  <a:pt x="5553361" y="2955322"/>
                  <a:pt x="5576507" y="2952750"/>
                </a:cubicBezTo>
                <a:cubicBezTo>
                  <a:pt x="5595822" y="2950686"/>
                  <a:pt x="5615324" y="2951166"/>
                  <a:pt x="5634514" y="2954179"/>
                </a:cubicBezTo>
                <a:cubicBezTo>
                  <a:pt x="5643277" y="2956655"/>
                  <a:pt x="5631847" y="2960751"/>
                  <a:pt x="5608701" y="2963037"/>
                </a:cubicBezTo>
                <a:cubicBezTo>
                  <a:pt x="5589439" y="2965333"/>
                  <a:pt x="5569955" y="2964980"/>
                  <a:pt x="5550789" y="2961990"/>
                </a:cubicBezTo>
                <a:close/>
                <a:moveTo>
                  <a:pt x="5652135" y="2993136"/>
                </a:moveTo>
                <a:cubicBezTo>
                  <a:pt x="5642610" y="2990279"/>
                  <a:pt x="5654612" y="2986088"/>
                  <a:pt x="5678233" y="2983611"/>
                </a:cubicBezTo>
                <a:cubicBezTo>
                  <a:pt x="5697888" y="2980890"/>
                  <a:pt x="5717824" y="2980890"/>
                  <a:pt x="5737479" y="2983611"/>
                </a:cubicBezTo>
                <a:cubicBezTo>
                  <a:pt x="5746337" y="2985992"/>
                  <a:pt x="5734717" y="2990183"/>
                  <a:pt x="5711381" y="2993136"/>
                </a:cubicBezTo>
                <a:cubicBezTo>
                  <a:pt x="5691713" y="2995663"/>
                  <a:pt x="5671803" y="2995663"/>
                  <a:pt x="5652136" y="2993136"/>
                </a:cubicBezTo>
                <a:close/>
                <a:moveTo>
                  <a:pt x="5325237" y="2788158"/>
                </a:moveTo>
                <a:cubicBezTo>
                  <a:pt x="5313086" y="2787139"/>
                  <a:pt x="5301023" y="2785262"/>
                  <a:pt x="5289137" y="2782538"/>
                </a:cubicBezTo>
                <a:cubicBezTo>
                  <a:pt x="5275898" y="2779395"/>
                  <a:pt x="5270087" y="2776823"/>
                  <a:pt x="5276755" y="2776538"/>
                </a:cubicBezTo>
                <a:cubicBezTo>
                  <a:pt x="5287754" y="2777003"/>
                  <a:pt x="5298674" y="2778631"/>
                  <a:pt x="5309330" y="2781396"/>
                </a:cubicBezTo>
                <a:cubicBezTo>
                  <a:pt x="5309330" y="2779681"/>
                  <a:pt x="5318855" y="2778538"/>
                  <a:pt x="5335239" y="2778443"/>
                </a:cubicBezTo>
                <a:cubicBezTo>
                  <a:pt x="5352806" y="2777910"/>
                  <a:pt x="5370379" y="2779347"/>
                  <a:pt x="5387626" y="2782729"/>
                </a:cubicBezTo>
                <a:cubicBezTo>
                  <a:pt x="5395722" y="2785301"/>
                  <a:pt x="5385150" y="2787015"/>
                  <a:pt x="5364195" y="2787301"/>
                </a:cubicBezTo>
                <a:cubicBezTo>
                  <a:pt x="5350670" y="2787455"/>
                  <a:pt x="5337150" y="2786755"/>
                  <a:pt x="5323713" y="2785206"/>
                </a:cubicBezTo>
                <a:cubicBezTo>
                  <a:pt x="5328476" y="2786825"/>
                  <a:pt x="5329047" y="2787968"/>
                  <a:pt x="5325237" y="2788158"/>
                </a:cubicBezTo>
                <a:close/>
                <a:moveTo>
                  <a:pt x="5655374" y="3085338"/>
                </a:moveTo>
                <a:cubicBezTo>
                  <a:pt x="5634673" y="3088676"/>
                  <a:pt x="5613604" y="3089061"/>
                  <a:pt x="5592795" y="3086481"/>
                </a:cubicBezTo>
                <a:cubicBezTo>
                  <a:pt x="5583270" y="3083814"/>
                  <a:pt x="5595176" y="3078957"/>
                  <a:pt x="5619750" y="3075242"/>
                </a:cubicBezTo>
                <a:cubicBezTo>
                  <a:pt x="5640420" y="3071904"/>
                  <a:pt x="5661457" y="3071519"/>
                  <a:pt x="5682234" y="3074099"/>
                </a:cubicBezTo>
                <a:cubicBezTo>
                  <a:pt x="5691950" y="3076861"/>
                  <a:pt x="5679853" y="3081623"/>
                  <a:pt x="5655374" y="3085338"/>
                </a:cubicBezTo>
                <a:close/>
                <a:moveTo>
                  <a:pt x="5759577" y="3111913"/>
                </a:moveTo>
                <a:cubicBezTo>
                  <a:pt x="5738540" y="3115843"/>
                  <a:pt x="5717045" y="3116709"/>
                  <a:pt x="5695760" y="3114485"/>
                </a:cubicBezTo>
                <a:cubicBezTo>
                  <a:pt x="5685568" y="3111818"/>
                  <a:pt x="5698046" y="3106960"/>
                  <a:pt x="5723192" y="3103054"/>
                </a:cubicBezTo>
                <a:cubicBezTo>
                  <a:pt x="5744254" y="3099292"/>
                  <a:pt x="5765753" y="3098619"/>
                  <a:pt x="5787009" y="3101054"/>
                </a:cubicBezTo>
                <a:cubicBezTo>
                  <a:pt x="5796820" y="3103245"/>
                  <a:pt x="5784533" y="3108103"/>
                  <a:pt x="5759577" y="3111913"/>
                </a:cubicBezTo>
                <a:close/>
                <a:moveTo>
                  <a:pt x="7114604" y="2978563"/>
                </a:moveTo>
                <a:cubicBezTo>
                  <a:pt x="7123367" y="2979325"/>
                  <a:pt x="7111365" y="2983040"/>
                  <a:pt x="7088124" y="2988088"/>
                </a:cubicBezTo>
                <a:cubicBezTo>
                  <a:pt x="7068903" y="2991780"/>
                  <a:pt x="7049400" y="2993819"/>
                  <a:pt x="7029831" y="2994184"/>
                </a:cubicBezTo>
                <a:cubicBezTo>
                  <a:pt x="7021068" y="2993422"/>
                  <a:pt x="7032879" y="2989231"/>
                  <a:pt x="7056120" y="2984659"/>
                </a:cubicBezTo>
                <a:cubicBezTo>
                  <a:pt x="7075408" y="2981040"/>
                  <a:pt x="7094981" y="2979160"/>
                  <a:pt x="7114604" y="2979039"/>
                </a:cubicBezTo>
                <a:close/>
                <a:moveTo>
                  <a:pt x="7062597" y="2945987"/>
                </a:moveTo>
                <a:cubicBezTo>
                  <a:pt x="7039999" y="2956106"/>
                  <a:pt x="7015774" y="2962107"/>
                  <a:pt x="6991064" y="2963704"/>
                </a:cubicBezTo>
                <a:cubicBezTo>
                  <a:pt x="6966204" y="2965323"/>
                  <a:pt x="6957727" y="2959608"/>
                  <a:pt x="6972014" y="2951036"/>
                </a:cubicBezTo>
                <a:cubicBezTo>
                  <a:pt x="6994596" y="2940866"/>
                  <a:pt x="7018830" y="2934863"/>
                  <a:pt x="7043547" y="2933319"/>
                </a:cubicBezTo>
                <a:cubicBezTo>
                  <a:pt x="7068598" y="2932271"/>
                  <a:pt x="7077075" y="2937987"/>
                  <a:pt x="7062597" y="2945987"/>
                </a:cubicBezTo>
                <a:close/>
                <a:moveTo>
                  <a:pt x="6932105" y="2898362"/>
                </a:moveTo>
                <a:cubicBezTo>
                  <a:pt x="6950087" y="2895502"/>
                  <a:pt x="6968288" y="2894259"/>
                  <a:pt x="6986493" y="2894647"/>
                </a:cubicBezTo>
                <a:cubicBezTo>
                  <a:pt x="6994589" y="2895600"/>
                  <a:pt x="6983445" y="2899124"/>
                  <a:pt x="6961537" y="2902268"/>
                </a:cubicBezTo>
                <a:cubicBezTo>
                  <a:pt x="6943555" y="2905128"/>
                  <a:pt x="6925353" y="2906371"/>
                  <a:pt x="6907149" y="2905983"/>
                </a:cubicBezTo>
                <a:cubicBezTo>
                  <a:pt x="6898767" y="2904268"/>
                  <a:pt x="6910197" y="2901220"/>
                  <a:pt x="6932009" y="2897886"/>
                </a:cubicBezTo>
                <a:close/>
                <a:moveTo>
                  <a:pt x="7126796" y="3054096"/>
                </a:moveTo>
                <a:cubicBezTo>
                  <a:pt x="7106346" y="3058362"/>
                  <a:pt x="7085628" y="3061226"/>
                  <a:pt x="7064788" y="3062669"/>
                </a:cubicBezTo>
                <a:cubicBezTo>
                  <a:pt x="7055263" y="3062097"/>
                  <a:pt x="7067074" y="3057811"/>
                  <a:pt x="7091744" y="3053144"/>
                </a:cubicBezTo>
                <a:cubicBezTo>
                  <a:pt x="7112285" y="3048926"/>
                  <a:pt x="7133103" y="3046188"/>
                  <a:pt x="7154037" y="3044952"/>
                </a:cubicBezTo>
                <a:cubicBezTo>
                  <a:pt x="7163657" y="3045238"/>
                  <a:pt x="7151656" y="3049429"/>
                  <a:pt x="7126700" y="3053810"/>
                </a:cubicBezTo>
                <a:close/>
                <a:moveTo>
                  <a:pt x="7141845" y="3067526"/>
                </a:moveTo>
                <a:cubicBezTo>
                  <a:pt x="7118793" y="3074514"/>
                  <a:pt x="7095178" y="3079486"/>
                  <a:pt x="7071265" y="3082385"/>
                </a:cubicBezTo>
                <a:cubicBezTo>
                  <a:pt x="7045357" y="3085814"/>
                  <a:pt x="7035070" y="3084767"/>
                  <a:pt x="7048024" y="3079337"/>
                </a:cubicBezTo>
                <a:cubicBezTo>
                  <a:pt x="7071032" y="3072056"/>
                  <a:pt x="7094707" y="3067079"/>
                  <a:pt x="7118699" y="3064478"/>
                </a:cubicBezTo>
                <a:cubicBezTo>
                  <a:pt x="7144417" y="3060763"/>
                  <a:pt x="7154799" y="3062288"/>
                  <a:pt x="7141750" y="3067241"/>
                </a:cubicBezTo>
                <a:close/>
                <a:moveTo>
                  <a:pt x="7123271" y="2921223"/>
                </a:moveTo>
                <a:cubicBezTo>
                  <a:pt x="7141959" y="2918012"/>
                  <a:pt x="7160889" y="2916419"/>
                  <a:pt x="7179850" y="2916460"/>
                </a:cubicBezTo>
                <a:cubicBezTo>
                  <a:pt x="7188232" y="2917317"/>
                  <a:pt x="7176516" y="2920937"/>
                  <a:pt x="7153561" y="2924366"/>
                </a:cubicBezTo>
                <a:cubicBezTo>
                  <a:pt x="7134932" y="2927826"/>
                  <a:pt x="7116025" y="2929580"/>
                  <a:pt x="7097078" y="2929605"/>
                </a:cubicBezTo>
                <a:cubicBezTo>
                  <a:pt x="7088696" y="2928366"/>
                  <a:pt x="7100697" y="2924747"/>
                  <a:pt x="7123176" y="2920937"/>
                </a:cubicBezTo>
                <a:close/>
                <a:moveTo>
                  <a:pt x="6833997" y="3034094"/>
                </a:moveTo>
                <a:cubicBezTo>
                  <a:pt x="6814321" y="3038373"/>
                  <a:pt x="6794219" y="3040386"/>
                  <a:pt x="6774085" y="3040094"/>
                </a:cubicBezTo>
                <a:cubicBezTo>
                  <a:pt x="6765132" y="3039332"/>
                  <a:pt x="6776847" y="3034665"/>
                  <a:pt x="6800755" y="3030569"/>
                </a:cubicBezTo>
                <a:cubicBezTo>
                  <a:pt x="6816090" y="3027903"/>
                  <a:pt x="6832568" y="3025902"/>
                  <a:pt x="6844856" y="3024950"/>
                </a:cubicBezTo>
                <a:cubicBezTo>
                  <a:pt x="6844856" y="3023140"/>
                  <a:pt x="6846380" y="3020759"/>
                  <a:pt x="6851618" y="3017806"/>
                </a:cubicBezTo>
                <a:cubicBezTo>
                  <a:pt x="6874921" y="3008147"/>
                  <a:pt x="6899553" y="3002078"/>
                  <a:pt x="6924675" y="2999804"/>
                </a:cubicBezTo>
                <a:cubicBezTo>
                  <a:pt x="6950202" y="2997994"/>
                  <a:pt x="6959156" y="3002566"/>
                  <a:pt x="6944582" y="3010091"/>
                </a:cubicBezTo>
                <a:cubicBezTo>
                  <a:pt x="6921363" y="3019800"/>
                  <a:pt x="6896786" y="3025873"/>
                  <a:pt x="6871716" y="3028093"/>
                </a:cubicBezTo>
                <a:cubicBezTo>
                  <a:pt x="6866573" y="3028569"/>
                  <a:pt x="6862191" y="3028664"/>
                  <a:pt x="6858572" y="3028664"/>
                </a:cubicBezTo>
                <a:cubicBezTo>
                  <a:pt x="6850504" y="3030995"/>
                  <a:pt x="6842296" y="3032808"/>
                  <a:pt x="6833997" y="3034094"/>
                </a:cubicBezTo>
                <a:close/>
                <a:moveTo>
                  <a:pt x="6934010" y="2983707"/>
                </a:moveTo>
                <a:cubicBezTo>
                  <a:pt x="6925152" y="2982373"/>
                  <a:pt x="6937058" y="2978753"/>
                  <a:pt x="6960490" y="2974753"/>
                </a:cubicBezTo>
                <a:cubicBezTo>
                  <a:pt x="6979582" y="2971120"/>
                  <a:pt x="6998967" y="2969239"/>
                  <a:pt x="7018402" y="2969133"/>
                </a:cubicBezTo>
                <a:cubicBezTo>
                  <a:pt x="7027165" y="2969895"/>
                  <a:pt x="7015448" y="2974086"/>
                  <a:pt x="6992112" y="2978087"/>
                </a:cubicBezTo>
                <a:cubicBezTo>
                  <a:pt x="6972916" y="2981658"/>
                  <a:pt x="6953439" y="2983507"/>
                  <a:pt x="6933914" y="2983611"/>
                </a:cubicBezTo>
                <a:close/>
                <a:moveTo>
                  <a:pt x="6835331" y="2885028"/>
                </a:moveTo>
                <a:cubicBezTo>
                  <a:pt x="6853099" y="2882614"/>
                  <a:pt x="6871031" y="2881627"/>
                  <a:pt x="6888957" y="2882075"/>
                </a:cubicBezTo>
                <a:cubicBezTo>
                  <a:pt x="6896957" y="2883503"/>
                  <a:pt x="6886004" y="2886456"/>
                  <a:pt x="6864477" y="2889028"/>
                </a:cubicBezTo>
                <a:cubicBezTo>
                  <a:pt x="6846739" y="2891741"/>
                  <a:pt x="6828780" y="2892730"/>
                  <a:pt x="6810852" y="2891981"/>
                </a:cubicBezTo>
                <a:cubicBezTo>
                  <a:pt x="6802850" y="2891028"/>
                  <a:pt x="6813709" y="2887599"/>
                  <a:pt x="6835236" y="2885028"/>
                </a:cubicBezTo>
                <a:close/>
                <a:moveTo>
                  <a:pt x="6921817" y="2957703"/>
                </a:moveTo>
                <a:cubicBezTo>
                  <a:pt x="6930486" y="2959037"/>
                  <a:pt x="6918675" y="2962656"/>
                  <a:pt x="6895529" y="2966656"/>
                </a:cubicBezTo>
                <a:cubicBezTo>
                  <a:pt x="6876357" y="2970070"/>
                  <a:pt x="6856895" y="2971569"/>
                  <a:pt x="6837427" y="2971133"/>
                </a:cubicBezTo>
                <a:cubicBezTo>
                  <a:pt x="6828854" y="2970276"/>
                  <a:pt x="6840474" y="2966180"/>
                  <a:pt x="6864001" y="2962656"/>
                </a:cubicBezTo>
                <a:cubicBezTo>
                  <a:pt x="6883044" y="2959203"/>
                  <a:pt x="6902370" y="2957545"/>
                  <a:pt x="6921723" y="2957703"/>
                </a:cubicBezTo>
                <a:close/>
                <a:moveTo>
                  <a:pt x="7028021" y="3050286"/>
                </a:moveTo>
                <a:cubicBezTo>
                  <a:pt x="7007989" y="3056102"/>
                  <a:pt x="6987501" y="3060212"/>
                  <a:pt x="6966776" y="3062573"/>
                </a:cubicBezTo>
                <a:cubicBezTo>
                  <a:pt x="6940773" y="3065526"/>
                  <a:pt x="6931057" y="3062573"/>
                  <a:pt x="6945249" y="3056478"/>
                </a:cubicBezTo>
                <a:cubicBezTo>
                  <a:pt x="6968246" y="3047427"/>
                  <a:pt x="6992440" y="3041780"/>
                  <a:pt x="7017067" y="3039714"/>
                </a:cubicBezTo>
                <a:cubicBezTo>
                  <a:pt x="7033355" y="3038285"/>
                  <a:pt x="7043166" y="3038856"/>
                  <a:pt x="7044690" y="3041047"/>
                </a:cubicBezTo>
                <a:cubicBezTo>
                  <a:pt x="7048643" y="3040601"/>
                  <a:pt x="7052618" y="3040379"/>
                  <a:pt x="7056596" y="3040380"/>
                </a:cubicBezTo>
                <a:cubicBezTo>
                  <a:pt x="7066121" y="3040952"/>
                  <a:pt x="7053930" y="3045238"/>
                  <a:pt x="7029546" y="3049905"/>
                </a:cubicBezTo>
                <a:close/>
                <a:moveTo>
                  <a:pt x="6633020" y="3150870"/>
                </a:moveTo>
                <a:cubicBezTo>
                  <a:pt x="6611432" y="3155376"/>
                  <a:pt x="6589518" y="3158148"/>
                  <a:pt x="6567488" y="3159157"/>
                </a:cubicBezTo>
                <a:cubicBezTo>
                  <a:pt x="6556629" y="3159157"/>
                  <a:pt x="6569012" y="3154490"/>
                  <a:pt x="6594825" y="3149632"/>
                </a:cubicBezTo>
                <a:cubicBezTo>
                  <a:pt x="6616438" y="3145073"/>
                  <a:pt x="6638386" y="3142270"/>
                  <a:pt x="6660452" y="3141250"/>
                </a:cubicBezTo>
                <a:cubicBezTo>
                  <a:pt x="6671025" y="3141536"/>
                  <a:pt x="6658832" y="3145536"/>
                  <a:pt x="6633020" y="3150870"/>
                </a:cubicBezTo>
                <a:close/>
                <a:moveTo>
                  <a:pt x="6428423" y="3138012"/>
                </a:moveTo>
                <a:cubicBezTo>
                  <a:pt x="6407355" y="3142540"/>
                  <a:pt x="6385868" y="3144839"/>
                  <a:pt x="6364320" y="3144869"/>
                </a:cubicBezTo>
                <a:cubicBezTo>
                  <a:pt x="6354128" y="3143822"/>
                  <a:pt x="6366225" y="3139059"/>
                  <a:pt x="6391656" y="3134582"/>
                </a:cubicBezTo>
                <a:cubicBezTo>
                  <a:pt x="6412668" y="3130105"/>
                  <a:pt x="6434086" y="3127806"/>
                  <a:pt x="6455569" y="3127724"/>
                </a:cubicBezTo>
                <a:cubicBezTo>
                  <a:pt x="6465856" y="3128772"/>
                  <a:pt x="6453759" y="3133535"/>
                  <a:pt x="6428423" y="3138012"/>
                </a:cubicBezTo>
                <a:close/>
                <a:moveTo>
                  <a:pt x="6518529" y="3086481"/>
                </a:moveTo>
                <a:cubicBezTo>
                  <a:pt x="6509004" y="3084862"/>
                  <a:pt x="6520720" y="3080576"/>
                  <a:pt x="6545295" y="3076289"/>
                </a:cubicBezTo>
                <a:cubicBezTo>
                  <a:pt x="6565490" y="3072060"/>
                  <a:pt x="6586101" y="3070143"/>
                  <a:pt x="6606731" y="3070574"/>
                </a:cubicBezTo>
                <a:cubicBezTo>
                  <a:pt x="6616256" y="3071717"/>
                  <a:pt x="6604254" y="3075908"/>
                  <a:pt x="6579775" y="3080099"/>
                </a:cubicBezTo>
                <a:cubicBezTo>
                  <a:pt x="6559649" y="3084427"/>
                  <a:pt x="6539115" y="3086567"/>
                  <a:pt x="6518529" y="3086481"/>
                </a:cubicBezTo>
                <a:close/>
                <a:moveTo>
                  <a:pt x="6418326" y="3072003"/>
                </a:moveTo>
                <a:cubicBezTo>
                  <a:pt x="6408801" y="3070765"/>
                  <a:pt x="6420898" y="3066097"/>
                  <a:pt x="6445091" y="3061906"/>
                </a:cubicBezTo>
                <a:cubicBezTo>
                  <a:pt x="6465332" y="3057825"/>
                  <a:pt x="6485995" y="3056226"/>
                  <a:pt x="6506623" y="3057144"/>
                </a:cubicBezTo>
                <a:cubicBezTo>
                  <a:pt x="6516148" y="3058382"/>
                  <a:pt x="6504051" y="3063145"/>
                  <a:pt x="6479667" y="3067336"/>
                </a:cubicBezTo>
                <a:cubicBezTo>
                  <a:pt x="6459482" y="3071352"/>
                  <a:pt x="6438886" y="3072919"/>
                  <a:pt x="6418326" y="3072003"/>
                </a:cubicBezTo>
                <a:close/>
                <a:moveTo>
                  <a:pt x="6530626" y="3146012"/>
                </a:moveTo>
                <a:cubicBezTo>
                  <a:pt x="6509275" y="3150691"/>
                  <a:pt x="6487518" y="3153275"/>
                  <a:pt x="6465666" y="3153728"/>
                </a:cubicBezTo>
                <a:cubicBezTo>
                  <a:pt x="6455283" y="3153251"/>
                  <a:pt x="6467571" y="3148394"/>
                  <a:pt x="6493192" y="3144203"/>
                </a:cubicBezTo>
                <a:cubicBezTo>
                  <a:pt x="6514395" y="3139343"/>
                  <a:pt x="6536028" y="3136600"/>
                  <a:pt x="6557772" y="3136011"/>
                </a:cubicBezTo>
                <a:cubicBezTo>
                  <a:pt x="6568440" y="3136773"/>
                  <a:pt x="6556343" y="3141536"/>
                  <a:pt x="6530626" y="3146012"/>
                </a:cubicBezTo>
                <a:close/>
                <a:moveTo>
                  <a:pt x="6732080" y="3079337"/>
                </a:moveTo>
                <a:cubicBezTo>
                  <a:pt x="6755723" y="3069983"/>
                  <a:pt x="6780580" y="3064050"/>
                  <a:pt x="6805898" y="3061716"/>
                </a:cubicBezTo>
                <a:cubicBezTo>
                  <a:pt x="6831616" y="3058764"/>
                  <a:pt x="6841332" y="3062669"/>
                  <a:pt x="6826567" y="3069050"/>
                </a:cubicBezTo>
                <a:cubicBezTo>
                  <a:pt x="6802988" y="3078412"/>
                  <a:pt x="6778197" y="3084377"/>
                  <a:pt x="6752939" y="3086767"/>
                </a:cubicBezTo>
                <a:cubicBezTo>
                  <a:pt x="6726555" y="3089338"/>
                  <a:pt x="6717221" y="3086005"/>
                  <a:pt x="6732080" y="3078861"/>
                </a:cubicBezTo>
                <a:close/>
                <a:moveTo>
                  <a:pt x="6709601" y="3122676"/>
                </a:moveTo>
                <a:cubicBezTo>
                  <a:pt x="6685460" y="3130843"/>
                  <a:pt x="6660576" y="3136618"/>
                  <a:pt x="6635306" y="3139916"/>
                </a:cubicBezTo>
                <a:cubicBezTo>
                  <a:pt x="6608636" y="3143536"/>
                  <a:pt x="6598825" y="3141345"/>
                  <a:pt x="6613112" y="3134487"/>
                </a:cubicBezTo>
                <a:cubicBezTo>
                  <a:pt x="6637196" y="3125768"/>
                  <a:pt x="6662233" y="3119948"/>
                  <a:pt x="6687693" y="3117152"/>
                </a:cubicBezTo>
                <a:cubicBezTo>
                  <a:pt x="6713982" y="3113246"/>
                  <a:pt x="6723793" y="3115914"/>
                  <a:pt x="6709601" y="3122295"/>
                </a:cubicBezTo>
                <a:close/>
                <a:moveTo>
                  <a:pt x="6979254" y="3103626"/>
                </a:moveTo>
                <a:cubicBezTo>
                  <a:pt x="6957952" y="3108173"/>
                  <a:pt x="6936382" y="3111355"/>
                  <a:pt x="6914674" y="3113151"/>
                </a:cubicBezTo>
                <a:cubicBezTo>
                  <a:pt x="6904482" y="3113151"/>
                  <a:pt x="6916865" y="3109437"/>
                  <a:pt x="6942296" y="3104483"/>
                </a:cubicBezTo>
                <a:cubicBezTo>
                  <a:pt x="6963471" y="3099596"/>
                  <a:pt x="6985003" y="3096411"/>
                  <a:pt x="7006686" y="3094958"/>
                </a:cubicBezTo>
                <a:cubicBezTo>
                  <a:pt x="7016877" y="3094387"/>
                  <a:pt x="7004495" y="3097911"/>
                  <a:pt x="6979254" y="3103150"/>
                </a:cubicBezTo>
                <a:close/>
                <a:moveTo>
                  <a:pt x="6780086" y="3097911"/>
                </a:moveTo>
                <a:cubicBezTo>
                  <a:pt x="6759267" y="3102446"/>
                  <a:pt x="6738049" y="3104903"/>
                  <a:pt x="6716745" y="3105246"/>
                </a:cubicBezTo>
                <a:cubicBezTo>
                  <a:pt x="6707220" y="3104674"/>
                  <a:pt x="6719030" y="3100388"/>
                  <a:pt x="6744081" y="3095721"/>
                </a:cubicBezTo>
                <a:cubicBezTo>
                  <a:pt x="6764935" y="3091414"/>
                  <a:pt x="6786134" y="3088991"/>
                  <a:pt x="6807423" y="3088482"/>
                </a:cubicBezTo>
                <a:cubicBezTo>
                  <a:pt x="6817042" y="3089148"/>
                  <a:pt x="6805422" y="3093435"/>
                  <a:pt x="6780086" y="3097911"/>
                </a:cubicBezTo>
                <a:close/>
                <a:moveTo>
                  <a:pt x="5650135" y="2734342"/>
                </a:moveTo>
                <a:cubicBezTo>
                  <a:pt x="5643468" y="2734342"/>
                  <a:pt x="5625465" y="2731579"/>
                  <a:pt x="5610130" y="2728913"/>
                </a:cubicBezTo>
                <a:cubicBezTo>
                  <a:pt x="5594795" y="2726245"/>
                  <a:pt x="5587651" y="2724055"/>
                  <a:pt x="5594318" y="2724246"/>
                </a:cubicBezTo>
                <a:cubicBezTo>
                  <a:pt x="5600986" y="2724436"/>
                  <a:pt x="5618893" y="2727008"/>
                  <a:pt x="5634133" y="2729675"/>
                </a:cubicBezTo>
                <a:cubicBezTo>
                  <a:pt x="5649373" y="2732342"/>
                  <a:pt x="5656421" y="2734056"/>
                  <a:pt x="5650135" y="2734342"/>
                </a:cubicBezTo>
                <a:close/>
                <a:moveTo>
                  <a:pt x="5818442" y="2759964"/>
                </a:moveTo>
                <a:cubicBezTo>
                  <a:pt x="5825776" y="2761583"/>
                  <a:pt x="5816251" y="2762536"/>
                  <a:pt x="5796630" y="2761964"/>
                </a:cubicBezTo>
                <a:cubicBezTo>
                  <a:pt x="5780447" y="2762178"/>
                  <a:pt x="5764271" y="2761158"/>
                  <a:pt x="5748243" y="2758916"/>
                </a:cubicBezTo>
                <a:cubicBezTo>
                  <a:pt x="5740623" y="2757392"/>
                  <a:pt x="5750338" y="2756345"/>
                  <a:pt x="5769769" y="2756440"/>
                </a:cubicBezTo>
                <a:cubicBezTo>
                  <a:pt x="5786050" y="2756619"/>
                  <a:pt x="5802305" y="2757796"/>
                  <a:pt x="5818442" y="2759964"/>
                </a:cubicBezTo>
                <a:close/>
                <a:moveTo>
                  <a:pt x="5855208" y="2736247"/>
                </a:moveTo>
                <a:cubicBezTo>
                  <a:pt x="5871305" y="2738723"/>
                  <a:pt x="5878830" y="2740248"/>
                  <a:pt x="5872163" y="2740152"/>
                </a:cubicBezTo>
                <a:cubicBezTo>
                  <a:pt x="5865495" y="2740057"/>
                  <a:pt x="5846731" y="2737485"/>
                  <a:pt x="5830824" y="2735580"/>
                </a:cubicBezTo>
                <a:cubicBezTo>
                  <a:pt x="5814918" y="2733675"/>
                  <a:pt x="5807107" y="2731485"/>
                  <a:pt x="5813870" y="2731675"/>
                </a:cubicBezTo>
                <a:cubicBezTo>
                  <a:pt x="5820632" y="2731865"/>
                  <a:pt x="5839016" y="2733771"/>
                  <a:pt x="5855208" y="2735961"/>
                </a:cubicBezTo>
                <a:close/>
                <a:moveTo>
                  <a:pt x="5910358" y="2779490"/>
                </a:moveTo>
                <a:cubicBezTo>
                  <a:pt x="5914098" y="2779695"/>
                  <a:pt x="5917821" y="2780140"/>
                  <a:pt x="5921502" y="2780824"/>
                </a:cubicBezTo>
                <a:cubicBezTo>
                  <a:pt x="5929027" y="2782348"/>
                  <a:pt x="5919026" y="2783491"/>
                  <a:pt x="5899024" y="2783491"/>
                </a:cubicBezTo>
                <a:cubicBezTo>
                  <a:pt x="5882373" y="2784023"/>
                  <a:pt x="5865706" y="2783131"/>
                  <a:pt x="5849208" y="2780824"/>
                </a:cubicBezTo>
                <a:cubicBezTo>
                  <a:pt x="5841587" y="2779204"/>
                  <a:pt x="5851684" y="2778157"/>
                  <a:pt x="5871686" y="2778062"/>
                </a:cubicBezTo>
                <a:cubicBezTo>
                  <a:pt x="5878354" y="2778062"/>
                  <a:pt x="5885212" y="2778062"/>
                  <a:pt x="5891784" y="2778062"/>
                </a:cubicBezTo>
                <a:cubicBezTo>
                  <a:pt x="5884545" y="2777205"/>
                  <a:pt x="5876259" y="2775966"/>
                  <a:pt x="5868543" y="2774633"/>
                </a:cubicBezTo>
                <a:cubicBezTo>
                  <a:pt x="5853494" y="2771871"/>
                  <a:pt x="5846636" y="2769679"/>
                  <a:pt x="5853303" y="2769775"/>
                </a:cubicBezTo>
                <a:cubicBezTo>
                  <a:pt x="5866447" y="2770268"/>
                  <a:pt x="5879535" y="2771764"/>
                  <a:pt x="5892451" y="2774251"/>
                </a:cubicBezTo>
                <a:cubicBezTo>
                  <a:pt x="5904357" y="2776728"/>
                  <a:pt x="5911025" y="2778538"/>
                  <a:pt x="5910072" y="2779490"/>
                </a:cubicBezTo>
                <a:close/>
                <a:moveTo>
                  <a:pt x="6021039" y="2778633"/>
                </a:moveTo>
                <a:cubicBezTo>
                  <a:pt x="6007698" y="2777941"/>
                  <a:pt x="5994406" y="2776510"/>
                  <a:pt x="5981224" y="2774347"/>
                </a:cubicBezTo>
                <a:cubicBezTo>
                  <a:pt x="5965984" y="2771680"/>
                  <a:pt x="5958650" y="2769489"/>
                  <a:pt x="5965412" y="2769585"/>
                </a:cubicBezTo>
                <a:cubicBezTo>
                  <a:pt x="5972175" y="2769679"/>
                  <a:pt x="5989892" y="2771871"/>
                  <a:pt x="6005227" y="2773966"/>
                </a:cubicBezTo>
                <a:cubicBezTo>
                  <a:pt x="6020562" y="2776062"/>
                  <a:pt x="6027706" y="2778824"/>
                  <a:pt x="6021039" y="2778633"/>
                </a:cubicBezTo>
                <a:close/>
                <a:moveTo>
                  <a:pt x="5744814" y="2732628"/>
                </a:moveTo>
                <a:cubicBezTo>
                  <a:pt x="5760434" y="2735104"/>
                  <a:pt x="5767578" y="2736819"/>
                  <a:pt x="5760911" y="2736628"/>
                </a:cubicBezTo>
                <a:cubicBezTo>
                  <a:pt x="5754243" y="2736437"/>
                  <a:pt x="5736241" y="2734437"/>
                  <a:pt x="5720620" y="2731865"/>
                </a:cubicBezTo>
                <a:cubicBezTo>
                  <a:pt x="5704999" y="2729294"/>
                  <a:pt x="5698046" y="2727579"/>
                  <a:pt x="5704523" y="2727770"/>
                </a:cubicBezTo>
                <a:cubicBezTo>
                  <a:pt x="5711000" y="2727960"/>
                  <a:pt x="5729097" y="2730056"/>
                  <a:pt x="5745099" y="2732628"/>
                </a:cubicBezTo>
                <a:close/>
                <a:moveTo>
                  <a:pt x="5935314" y="2745391"/>
                </a:moveTo>
                <a:cubicBezTo>
                  <a:pt x="5954364" y="2746153"/>
                  <a:pt x="5975224" y="2747487"/>
                  <a:pt x="5982367" y="2748630"/>
                </a:cubicBezTo>
                <a:cubicBezTo>
                  <a:pt x="5989511" y="2749773"/>
                  <a:pt x="5980081" y="2749677"/>
                  <a:pt x="5961507" y="2749391"/>
                </a:cubicBezTo>
                <a:cubicBezTo>
                  <a:pt x="5942934" y="2749106"/>
                  <a:pt x="5921598" y="2747296"/>
                  <a:pt x="5914454" y="2746153"/>
                </a:cubicBezTo>
                <a:cubicBezTo>
                  <a:pt x="5907310" y="2745010"/>
                  <a:pt x="5916264" y="2744629"/>
                  <a:pt x="5935123" y="2745486"/>
                </a:cubicBezTo>
                <a:close/>
                <a:moveTo>
                  <a:pt x="5667661" y="2735866"/>
                </a:moveTo>
                <a:cubicBezTo>
                  <a:pt x="5686711" y="2736628"/>
                  <a:pt x="5708428" y="2738342"/>
                  <a:pt x="5715286" y="2739485"/>
                </a:cubicBezTo>
                <a:cubicBezTo>
                  <a:pt x="5722144" y="2740628"/>
                  <a:pt x="5713191" y="2742153"/>
                  <a:pt x="5694045" y="2741390"/>
                </a:cubicBezTo>
                <a:cubicBezTo>
                  <a:pt x="5677878" y="2741034"/>
                  <a:pt x="5661750" y="2739666"/>
                  <a:pt x="5645754" y="2737295"/>
                </a:cubicBezTo>
                <a:cubicBezTo>
                  <a:pt x="5638610" y="2735199"/>
                  <a:pt x="5648325" y="2734723"/>
                  <a:pt x="5667471" y="2735390"/>
                </a:cubicBezTo>
                <a:close/>
                <a:moveTo>
                  <a:pt x="5529072" y="2758916"/>
                </a:moveTo>
                <a:cubicBezTo>
                  <a:pt x="5512375" y="2758917"/>
                  <a:pt x="5495708" y="2757484"/>
                  <a:pt x="5479257" y="2754630"/>
                </a:cubicBezTo>
                <a:cubicBezTo>
                  <a:pt x="5471636" y="2752535"/>
                  <a:pt x="5481733" y="2751392"/>
                  <a:pt x="5501736" y="2751868"/>
                </a:cubicBezTo>
                <a:cubicBezTo>
                  <a:pt x="5518353" y="2751892"/>
                  <a:pt x="5534944" y="2753197"/>
                  <a:pt x="5551361" y="2755773"/>
                </a:cubicBezTo>
                <a:cubicBezTo>
                  <a:pt x="5559171" y="2757869"/>
                  <a:pt x="5549075" y="2758916"/>
                  <a:pt x="5529072" y="2758916"/>
                </a:cubicBezTo>
                <a:close/>
                <a:moveTo>
                  <a:pt x="5564505" y="2714435"/>
                </a:moveTo>
                <a:cubicBezTo>
                  <a:pt x="5580231" y="2714962"/>
                  <a:pt x="5595911" y="2716425"/>
                  <a:pt x="5611463" y="2718816"/>
                </a:cubicBezTo>
                <a:cubicBezTo>
                  <a:pt x="5618607" y="2720055"/>
                  <a:pt x="5609368" y="2720435"/>
                  <a:pt x="5590794" y="2719578"/>
                </a:cubicBezTo>
                <a:cubicBezTo>
                  <a:pt x="5575065" y="2719110"/>
                  <a:pt x="5559380" y="2717647"/>
                  <a:pt x="5543836" y="2715197"/>
                </a:cubicBezTo>
                <a:cubicBezTo>
                  <a:pt x="5536692" y="2713482"/>
                  <a:pt x="5546122" y="2713101"/>
                  <a:pt x="5564696" y="2714435"/>
                </a:cubicBezTo>
                <a:close/>
                <a:moveTo>
                  <a:pt x="6931533" y="3043142"/>
                </a:moveTo>
                <a:cubicBezTo>
                  <a:pt x="6911702" y="3047395"/>
                  <a:pt x="6891516" y="3049787"/>
                  <a:pt x="6871240" y="3050286"/>
                </a:cubicBezTo>
                <a:cubicBezTo>
                  <a:pt x="6861715" y="3049143"/>
                  <a:pt x="6873621" y="3044952"/>
                  <a:pt x="6898005" y="3040761"/>
                </a:cubicBezTo>
                <a:cubicBezTo>
                  <a:pt x="6917898" y="3036357"/>
                  <a:pt x="6938209" y="3034121"/>
                  <a:pt x="6958584" y="3034094"/>
                </a:cubicBezTo>
                <a:cubicBezTo>
                  <a:pt x="6968109" y="3034665"/>
                  <a:pt x="6956108" y="3038951"/>
                  <a:pt x="6931724" y="3043142"/>
                </a:cubicBezTo>
                <a:close/>
                <a:moveTo>
                  <a:pt x="6290025" y="2795492"/>
                </a:moveTo>
                <a:cubicBezTo>
                  <a:pt x="6297358" y="2796635"/>
                  <a:pt x="6287548" y="2798160"/>
                  <a:pt x="6267927" y="2798636"/>
                </a:cubicBezTo>
                <a:cubicBezTo>
                  <a:pt x="6251461" y="2799367"/>
                  <a:pt x="6234962" y="2798794"/>
                  <a:pt x="6218587" y="2796921"/>
                </a:cubicBezTo>
                <a:cubicBezTo>
                  <a:pt x="6211253" y="2795873"/>
                  <a:pt x="6221349" y="2794730"/>
                  <a:pt x="6240875" y="2794254"/>
                </a:cubicBezTo>
                <a:cubicBezTo>
                  <a:pt x="6257328" y="2793648"/>
                  <a:pt x="6273802" y="2793998"/>
                  <a:pt x="6290215" y="2795302"/>
                </a:cubicBezTo>
                <a:close/>
                <a:moveTo>
                  <a:pt x="6037707" y="2761583"/>
                </a:moveTo>
                <a:cubicBezTo>
                  <a:pt x="6056757" y="2761583"/>
                  <a:pt x="6077998" y="2763107"/>
                  <a:pt x="6085332" y="2764250"/>
                </a:cubicBezTo>
                <a:cubicBezTo>
                  <a:pt x="6092666" y="2765394"/>
                  <a:pt x="6083046" y="2765870"/>
                  <a:pt x="6063996" y="2765679"/>
                </a:cubicBezTo>
                <a:cubicBezTo>
                  <a:pt x="6048085" y="2765632"/>
                  <a:pt x="6032187" y="2764741"/>
                  <a:pt x="6016371" y="2763012"/>
                </a:cubicBezTo>
                <a:cubicBezTo>
                  <a:pt x="6009227" y="2761679"/>
                  <a:pt x="6018562" y="2760726"/>
                  <a:pt x="6037898" y="2761393"/>
                </a:cubicBezTo>
                <a:close/>
                <a:moveTo>
                  <a:pt x="6391847" y="2811209"/>
                </a:moveTo>
                <a:cubicBezTo>
                  <a:pt x="6399371" y="2812257"/>
                  <a:pt x="6389180" y="2813971"/>
                  <a:pt x="6368891" y="2814542"/>
                </a:cubicBezTo>
                <a:cubicBezTo>
                  <a:pt x="6352180" y="2815727"/>
                  <a:pt x="6335406" y="2815727"/>
                  <a:pt x="6318694" y="2814542"/>
                </a:cubicBezTo>
                <a:cubicBezTo>
                  <a:pt x="6310980" y="2812923"/>
                  <a:pt x="6321171" y="2811304"/>
                  <a:pt x="6341459" y="2810637"/>
                </a:cubicBezTo>
                <a:cubicBezTo>
                  <a:pt x="6358303" y="2809447"/>
                  <a:pt x="6375214" y="2809575"/>
                  <a:pt x="6392037" y="2811018"/>
                </a:cubicBezTo>
                <a:close/>
                <a:moveTo>
                  <a:pt x="6407467" y="2777490"/>
                </a:moveTo>
                <a:cubicBezTo>
                  <a:pt x="6426517" y="2777490"/>
                  <a:pt x="6447854" y="2777490"/>
                  <a:pt x="6455092" y="2779014"/>
                </a:cubicBezTo>
                <a:cubicBezTo>
                  <a:pt x="6462332" y="2780538"/>
                  <a:pt x="6452616" y="2780062"/>
                  <a:pt x="6433566" y="2780443"/>
                </a:cubicBezTo>
                <a:cubicBezTo>
                  <a:pt x="6414516" y="2780824"/>
                  <a:pt x="6392990" y="2780443"/>
                  <a:pt x="6385941" y="2778919"/>
                </a:cubicBezTo>
                <a:cubicBezTo>
                  <a:pt x="6378892" y="2777395"/>
                  <a:pt x="6388417" y="2777205"/>
                  <a:pt x="6407658" y="2777300"/>
                </a:cubicBezTo>
                <a:close/>
                <a:moveTo>
                  <a:pt x="6556820" y="2789396"/>
                </a:moveTo>
                <a:cubicBezTo>
                  <a:pt x="6564058" y="2789968"/>
                  <a:pt x="6554439" y="2791016"/>
                  <a:pt x="6535293" y="2791873"/>
                </a:cubicBezTo>
                <a:cubicBezTo>
                  <a:pt x="6519225" y="2792538"/>
                  <a:pt x="6503131" y="2792251"/>
                  <a:pt x="6487097" y="2791015"/>
                </a:cubicBezTo>
                <a:cubicBezTo>
                  <a:pt x="6479762" y="2789872"/>
                  <a:pt x="6489478" y="2788920"/>
                  <a:pt x="6508909" y="2789015"/>
                </a:cubicBezTo>
                <a:cubicBezTo>
                  <a:pt x="6528340" y="2789111"/>
                  <a:pt x="6549962" y="2788539"/>
                  <a:pt x="6557010" y="2789206"/>
                </a:cubicBezTo>
                <a:close/>
                <a:moveTo>
                  <a:pt x="6492716" y="2826068"/>
                </a:moveTo>
                <a:cubicBezTo>
                  <a:pt x="6500622" y="2827592"/>
                  <a:pt x="6490050" y="2829306"/>
                  <a:pt x="6469475" y="2830544"/>
                </a:cubicBezTo>
                <a:cubicBezTo>
                  <a:pt x="6452351" y="2831730"/>
                  <a:pt x="6435165" y="2831730"/>
                  <a:pt x="6418040" y="2830544"/>
                </a:cubicBezTo>
                <a:cubicBezTo>
                  <a:pt x="6410325" y="2829021"/>
                  <a:pt x="6420898" y="2827211"/>
                  <a:pt x="6441472" y="2825973"/>
                </a:cubicBezTo>
                <a:cubicBezTo>
                  <a:pt x="6458595" y="2824785"/>
                  <a:pt x="6475779" y="2824753"/>
                  <a:pt x="6492907" y="2825877"/>
                </a:cubicBezTo>
                <a:close/>
                <a:moveTo>
                  <a:pt x="6353937" y="2776728"/>
                </a:moveTo>
                <a:cubicBezTo>
                  <a:pt x="6347079" y="2776728"/>
                  <a:pt x="6328410" y="2775204"/>
                  <a:pt x="6312123" y="2773394"/>
                </a:cubicBezTo>
                <a:cubicBezTo>
                  <a:pt x="6295835" y="2771585"/>
                  <a:pt x="6287929" y="2769965"/>
                  <a:pt x="6294596" y="2770156"/>
                </a:cubicBezTo>
                <a:cubicBezTo>
                  <a:pt x="6301264" y="2770346"/>
                  <a:pt x="6320123" y="2771585"/>
                  <a:pt x="6336602" y="2773490"/>
                </a:cubicBezTo>
                <a:cubicBezTo>
                  <a:pt x="6353080" y="2775395"/>
                  <a:pt x="6360986" y="2776633"/>
                  <a:pt x="6354128" y="2776538"/>
                </a:cubicBezTo>
                <a:close/>
                <a:moveTo>
                  <a:pt x="6227159" y="2773394"/>
                </a:moveTo>
                <a:cubicBezTo>
                  <a:pt x="6243257" y="2775299"/>
                  <a:pt x="6251067" y="2777395"/>
                  <a:pt x="6244209" y="2777300"/>
                </a:cubicBezTo>
                <a:cubicBezTo>
                  <a:pt x="6237351" y="2777205"/>
                  <a:pt x="6219063" y="2775776"/>
                  <a:pt x="6202966" y="2773775"/>
                </a:cubicBezTo>
                <a:cubicBezTo>
                  <a:pt x="6186869" y="2771775"/>
                  <a:pt x="6179058" y="2769775"/>
                  <a:pt x="6185916" y="2769965"/>
                </a:cubicBezTo>
                <a:cubicBezTo>
                  <a:pt x="6199774" y="2770325"/>
                  <a:pt x="6213604" y="2771406"/>
                  <a:pt x="6227350" y="2773204"/>
                </a:cubicBezTo>
                <a:close/>
                <a:moveTo>
                  <a:pt x="5537359" y="2731961"/>
                </a:moveTo>
                <a:cubicBezTo>
                  <a:pt x="5524268" y="2731218"/>
                  <a:pt x="5511249" y="2729531"/>
                  <a:pt x="5498401" y="2726912"/>
                </a:cubicBezTo>
                <a:cubicBezTo>
                  <a:pt x="5483257" y="2723674"/>
                  <a:pt x="5476209" y="2721388"/>
                  <a:pt x="5482876" y="2721578"/>
                </a:cubicBezTo>
                <a:cubicBezTo>
                  <a:pt x="5496042" y="2722759"/>
                  <a:pt x="5509139" y="2724603"/>
                  <a:pt x="5522119" y="2727103"/>
                </a:cubicBezTo>
                <a:cubicBezTo>
                  <a:pt x="5537359" y="2729580"/>
                  <a:pt x="5544217" y="2731865"/>
                  <a:pt x="5537550" y="2731770"/>
                </a:cubicBezTo>
                <a:close/>
                <a:moveTo>
                  <a:pt x="6305360" y="2766155"/>
                </a:moveTo>
                <a:cubicBezTo>
                  <a:pt x="6324410" y="2766155"/>
                  <a:pt x="6344793" y="2767298"/>
                  <a:pt x="6352127" y="2768441"/>
                </a:cubicBezTo>
                <a:cubicBezTo>
                  <a:pt x="6359462" y="2769585"/>
                  <a:pt x="6349841" y="2769489"/>
                  <a:pt x="6331363" y="2769203"/>
                </a:cubicBezTo>
                <a:cubicBezTo>
                  <a:pt x="6312884" y="2768918"/>
                  <a:pt x="6291834" y="2768060"/>
                  <a:pt x="6284691" y="2767394"/>
                </a:cubicBezTo>
                <a:cubicBezTo>
                  <a:pt x="6277547" y="2766727"/>
                  <a:pt x="6286977" y="2765679"/>
                  <a:pt x="6305550" y="2765965"/>
                </a:cubicBezTo>
                <a:close/>
                <a:moveTo>
                  <a:pt x="5044250" y="2669286"/>
                </a:moveTo>
                <a:cubicBezTo>
                  <a:pt x="5058823" y="2672620"/>
                  <a:pt x="5065300" y="2675001"/>
                  <a:pt x="5058823" y="2674811"/>
                </a:cubicBezTo>
                <a:cubicBezTo>
                  <a:pt x="5046028" y="2673513"/>
                  <a:pt x="5033311" y="2671541"/>
                  <a:pt x="5020723" y="2668905"/>
                </a:cubicBezTo>
                <a:cubicBezTo>
                  <a:pt x="5006055" y="2665667"/>
                  <a:pt x="4999673" y="2663190"/>
                  <a:pt x="5006150" y="2663381"/>
                </a:cubicBezTo>
                <a:cubicBezTo>
                  <a:pt x="5012627" y="2663571"/>
                  <a:pt x="5030057" y="2666238"/>
                  <a:pt x="5044250" y="2669286"/>
                </a:cubicBezTo>
                <a:close/>
                <a:moveTo>
                  <a:pt x="5137118" y="2913697"/>
                </a:moveTo>
                <a:cubicBezTo>
                  <a:pt x="5117985" y="2915289"/>
                  <a:pt x="5098721" y="2914004"/>
                  <a:pt x="5079968" y="2909887"/>
                </a:cubicBezTo>
                <a:cubicBezTo>
                  <a:pt x="5071110" y="2906459"/>
                  <a:pt x="5082350" y="2902363"/>
                  <a:pt x="5105305" y="2901125"/>
                </a:cubicBezTo>
                <a:cubicBezTo>
                  <a:pt x="5124438" y="2899483"/>
                  <a:pt x="5143710" y="2900767"/>
                  <a:pt x="5162455" y="2904935"/>
                </a:cubicBezTo>
                <a:cubicBezTo>
                  <a:pt x="5171504" y="2908173"/>
                  <a:pt x="5160074" y="2911698"/>
                  <a:pt x="5137118" y="2913507"/>
                </a:cubicBezTo>
                <a:close/>
                <a:moveTo>
                  <a:pt x="5205222" y="2790539"/>
                </a:moveTo>
                <a:cubicBezTo>
                  <a:pt x="5193538" y="2789889"/>
                  <a:pt x="5181952" y="2788038"/>
                  <a:pt x="5170646" y="2785015"/>
                </a:cubicBezTo>
                <a:cubicBezTo>
                  <a:pt x="5157883" y="2781872"/>
                  <a:pt x="5152739" y="2779204"/>
                  <a:pt x="5158740" y="2779014"/>
                </a:cubicBezTo>
                <a:cubicBezTo>
                  <a:pt x="5170428" y="2779561"/>
                  <a:pt x="5182023" y="2781382"/>
                  <a:pt x="5193316" y="2784444"/>
                </a:cubicBezTo>
                <a:cubicBezTo>
                  <a:pt x="5206080" y="2787587"/>
                  <a:pt x="5211318" y="2790254"/>
                  <a:pt x="5205222" y="2790539"/>
                </a:cubicBezTo>
                <a:close/>
                <a:moveTo>
                  <a:pt x="5039773" y="2782157"/>
                </a:moveTo>
                <a:lnTo>
                  <a:pt x="5040821" y="2782157"/>
                </a:lnTo>
                <a:cubicBezTo>
                  <a:pt x="5040821" y="2780062"/>
                  <a:pt x="5050346" y="2778633"/>
                  <a:pt x="5067681" y="2778728"/>
                </a:cubicBezTo>
                <a:cubicBezTo>
                  <a:pt x="5085489" y="2778295"/>
                  <a:pt x="5103289" y="2779893"/>
                  <a:pt x="5120736" y="2783491"/>
                </a:cubicBezTo>
                <a:cubicBezTo>
                  <a:pt x="5129022" y="2786539"/>
                  <a:pt x="5118164" y="2788920"/>
                  <a:pt x="5096828" y="2789206"/>
                </a:cubicBezTo>
                <a:cubicBezTo>
                  <a:pt x="5090827" y="2789206"/>
                  <a:pt x="5084541" y="2789206"/>
                  <a:pt x="5078540" y="2789206"/>
                </a:cubicBezTo>
                <a:cubicBezTo>
                  <a:pt x="5086636" y="2791778"/>
                  <a:pt x="5089493" y="2793587"/>
                  <a:pt x="5084065" y="2793397"/>
                </a:cubicBezTo>
                <a:cubicBezTo>
                  <a:pt x="5072699" y="2792955"/>
                  <a:pt x="5061419" y="2791230"/>
                  <a:pt x="5050441" y="2788254"/>
                </a:cubicBezTo>
                <a:cubicBezTo>
                  <a:pt x="5038249" y="2784538"/>
                  <a:pt x="5033010" y="2781967"/>
                  <a:pt x="5039582" y="2782157"/>
                </a:cubicBezTo>
                <a:close/>
                <a:moveTo>
                  <a:pt x="5030248" y="2717673"/>
                </a:moveTo>
                <a:cubicBezTo>
                  <a:pt x="5042397" y="2718712"/>
                  <a:pt x="5054458" y="2720590"/>
                  <a:pt x="5066348" y="2723293"/>
                </a:cubicBezTo>
                <a:cubicBezTo>
                  <a:pt x="5080064" y="2726817"/>
                  <a:pt x="5085398" y="2729389"/>
                  <a:pt x="5079587" y="2729675"/>
                </a:cubicBezTo>
                <a:cubicBezTo>
                  <a:pt x="5067241" y="2728665"/>
                  <a:pt x="5055003" y="2726594"/>
                  <a:pt x="5043011" y="2723483"/>
                </a:cubicBezTo>
                <a:cubicBezTo>
                  <a:pt x="5029391" y="2720531"/>
                  <a:pt x="5024247" y="2717959"/>
                  <a:pt x="5030057" y="2717673"/>
                </a:cubicBezTo>
                <a:close/>
                <a:moveTo>
                  <a:pt x="5195126" y="2728817"/>
                </a:moveTo>
                <a:cubicBezTo>
                  <a:pt x="5184055" y="2728181"/>
                  <a:pt x="5173060" y="2726587"/>
                  <a:pt x="5162264" y="2724055"/>
                </a:cubicBezTo>
                <a:lnTo>
                  <a:pt x="5160074" y="2724055"/>
                </a:lnTo>
                <a:cubicBezTo>
                  <a:pt x="5143055" y="2723945"/>
                  <a:pt x="5126097" y="2721997"/>
                  <a:pt x="5109496" y="2718245"/>
                </a:cubicBezTo>
                <a:cubicBezTo>
                  <a:pt x="5101971" y="2716149"/>
                  <a:pt x="5111973" y="2714530"/>
                  <a:pt x="5132261" y="2715482"/>
                </a:cubicBezTo>
                <a:cubicBezTo>
                  <a:pt x="5149151" y="2715758"/>
                  <a:pt x="5165982" y="2717543"/>
                  <a:pt x="5182553" y="2720816"/>
                </a:cubicBezTo>
                <a:cubicBezTo>
                  <a:pt x="5186077" y="2721960"/>
                  <a:pt x="5185696" y="2722817"/>
                  <a:pt x="5182553" y="2723388"/>
                </a:cubicBezTo>
                <a:cubicBezTo>
                  <a:pt x="5195697" y="2726436"/>
                  <a:pt x="5201412" y="2729008"/>
                  <a:pt x="5194935" y="2728817"/>
                </a:cubicBezTo>
                <a:close/>
                <a:moveTo>
                  <a:pt x="5261801" y="2755487"/>
                </a:moveTo>
                <a:cubicBezTo>
                  <a:pt x="5244734" y="2755601"/>
                  <a:pt x="5227698" y="2754037"/>
                  <a:pt x="5210937" y="2750820"/>
                </a:cubicBezTo>
                <a:cubicBezTo>
                  <a:pt x="5203127" y="2748153"/>
                  <a:pt x="5213318" y="2746534"/>
                  <a:pt x="5233702" y="2746915"/>
                </a:cubicBezTo>
                <a:cubicBezTo>
                  <a:pt x="5250825" y="2746935"/>
                  <a:pt x="5267913" y="2748497"/>
                  <a:pt x="5284756" y="2751582"/>
                </a:cubicBezTo>
                <a:cubicBezTo>
                  <a:pt x="5292757" y="2754154"/>
                  <a:pt x="5282280" y="2755869"/>
                  <a:pt x="5261801" y="2755487"/>
                </a:cubicBezTo>
                <a:close/>
                <a:moveTo>
                  <a:pt x="5461826" y="2694146"/>
                </a:moveTo>
                <a:cubicBezTo>
                  <a:pt x="5480209" y="2695480"/>
                  <a:pt x="5500783" y="2697575"/>
                  <a:pt x="5507927" y="2698719"/>
                </a:cubicBezTo>
                <a:cubicBezTo>
                  <a:pt x="5515071" y="2699862"/>
                  <a:pt x="5506022" y="2700147"/>
                  <a:pt x="5487639" y="2698719"/>
                </a:cubicBezTo>
                <a:cubicBezTo>
                  <a:pt x="5469255" y="2697290"/>
                  <a:pt x="5448396" y="2695290"/>
                  <a:pt x="5441252" y="2694146"/>
                </a:cubicBezTo>
                <a:cubicBezTo>
                  <a:pt x="5434108" y="2693003"/>
                  <a:pt x="5443347" y="2692718"/>
                  <a:pt x="5461730" y="2694146"/>
                </a:cubicBezTo>
                <a:close/>
                <a:moveTo>
                  <a:pt x="5033772" y="2873121"/>
                </a:moveTo>
                <a:cubicBezTo>
                  <a:pt x="5015162" y="2874638"/>
                  <a:pt x="4996428" y="2873256"/>
                  <a:pt x="4978241" y="2869026"/>
                </a:cubicBezTo>
                <a:cubicBezTo>
                  <a:pt x="4969383" y="2865501"/>
                  <a:pt x="4980527" y="2861977"/>
                  <a:pt x="5002816" y="2860929"/>
                </a:cubicBezTo>
                <a:cubicBezTo>
                  <a:pt x="5021549" y="2859766"/>
                  <a:pt x="5040352" y="2861338"/>
                  <a:pt x="5058632" y="2865596"/>
                </a:cubicBezTo>
                <a:cubicBezTo>
                  <a:pt x="5067300" y="2869311"/>
                  <a:pt x="5056156" y="2872645"/>
                  <a:pt x="5033772" y="2873121"/>
                </a:cubicBezTo>
                <a:close/>
                <a:moveTo>
                  <a:pt x="5239798" y="2951703"/>
                </a:moveTo>
                <a:cubicBezTo>
                  <a:pt x="5220718" y="2953549"/>
                  <a:pt x="5201473" y="2952651"/>
                  <a:pt x="5182648" y="2949035"/>
                </a:cubicBezTo>
                <a:cubicBezTo>
                  <a:pt x="5173790" y="2945511"/>
                  <a:pt x="5185125" y="2941415"/>
                  <a:pt x="5207890" y="2939510"/>
                </a:cubicBezTo>
                <a:cubicBezTo>
                  <a:pt x="5226970" y="2937685"/>
                  <a:pt x="5246212" y="2938583"/>
                  <a:pt x="5265040" y="2942178"/>
                </a:cubicBezTo>
                <a:cubicBezTo>
                  <a:pt x="5274279" y="2945511"/>
                  <a:pt x="5262944" y="2949988"/>
                  <a:pt x="5239989" y="2951703"/>
                </a:cubicBezTo>
                <a:close/>
                <a:moveTo>
                  <a:pt x="5168741" y="2815114"/>
                </a:moveTo>
                <a:cubicBezTo>
                  <a:pt x="5186893" y="2814269"/>
                  <a:pt x="5205077" y="2815774"/>
                  <a:pt x="5222843" y="2819590"/>
                </a:cubicBezTo>
                <a:cubicBezTo>
                  <a:pt x="5231035" y="2822162"/>
                  <a:pt x="5220272" y="2825020"/>
                  <a:pt x="5198459" y="2825401"/>
                </a:cubicBezTo>
                <a:cubicBezTo>
                  <a:pt x="5180396" y="2826413"/>
                  <a:pt x="5162277" y="2825101"/>
                  <a:pt x="5144548" y="2821496"/>
                </a:cubicBezTo>
                <a:cubicBezTo>
                  <a:pt x="5136547" y="2818447"/>
                  <a:pt x="5147310" y="2815495"/>
                  <a:pt x="5168932" y="2815114"/>
                </a:cubicBezTo>
                <a:close/>
                <a:moveTo>
                  <a:pt x="5301139" y="2861501"/>
                </a:moveTo>
                <a:cubicBezTo>
                  <a:pt x="5282523" y="2862895"/>
                  <a:pt x="5263804" y="2861709"/>
                  <a:pt x="5245513" y="2857976"/>
                </a:cubicBezTo>
                <a:cubicBezTo>
                  <a:pt x="5237036" y="2854928"/>
                  <a:pt x="5248275" y="2851976"/>
                  <a:pt x="5270278" y="2850928"/>
                </a:cubicBezTo>
                <a:cubicBezTo>
                  <a:pt x="5288930" y="2849558"/>
                  <a:pt x="5307682" y="2850776"/>
                  <a:pt x="5325999" y="2854548"/>
                </a:cubicBezTo>
                <a:cubicBezTo>
                  <a:pt x="5334857" y="2857500"/>
                  <a:pt x="5323427" y="2860548"/>
                  <a:pt x="5301330" y="2861501"/>
                </a:cubicBezTo>
                <a:close/>
                <a:moveTo>
                  <a:pt x="5345430" y="2704719"/>
                </a:moveTo>
                <a:cubicBezTo>
                  <a:pt x="5352669" y="2706434"/>
                  <a:pt x="5343049" y="2706910"/>
                  <a:pt x="5324094" y="2706148"/>
                </a:cubicBezTo>
                <a:cubicBezTo>
                  <a:pt x="5308133" y="2705303"/>
                  <a:pt x="5292232" y="2703554"/>
                  <a:pt x="5276469" y="2700909"/>
                </a:cubicBezTo>
                <a:cubicBezTo>
                  <a:pt x="5269040" y="2698719"/>
                  <a:pt x="5278660" y="2698242"/>
                  <a:pt x="5297805" y="2699480"/>
                </a:cubicBezTo>
                <a:cubicBezTo>
                  <a:pt x="5313860" y="2699919"/>
                  <a:pt x="5329851" y="2701671"/>
                  <a:pt x="5345621" y="2704719"/>
                </a:cubicBezTo>
                <a:close/>
                <a:moveTo>
                  <a:pt x="5375625" y="2684145"/>
                </a:moveTo>
                <a:cubicBezTo>
                  <a:pt x="5391055" y="2686717"/>
                  <a:pt x="5398675" y="2688812"/>
                  <a:pt x="5392007" y="2688717"/>
                </a:cubicBezTo>
                <a:cubicBezTo>
                  <a:pt x="5385340" y="2688622"/>
                  <a:pt x="5367243" y="2685383"/>
                  <a:pt x="5351812" y="2682812"/>
                </a:cubicBezTo>
                <a:cubicBezTo>
                  <a:pt x="5336382" y="2680240"/>
                  <a:pt x="5328761" y="2678049"/>
                  <a:pt x="5335239" y="2678335"/>
                </a:cubicBezTo>
                <a:cubicBezTo>
                  <a:pt x="5341716" y="2678621"/>
                  <a:pt x="5360384" y="2681574"/>
                  <a:pt x="5375815" y="2684145"/>
                </a:cubicBezTo>
                <a:close/>
                <a:moveTo>
                  <a:pt x="5295614" y="2723674"/>
                </a:moveTo>
                <a:cubicBezTo>
                  <a:pt x="5310093" y="2727103"/>
                  <a:pt x="5316379" y="2729484"/>
                  <a:pt x="5309711" y="2729294"/>
                </a:cubicBezTo>
                <a:cubicBezTo>
                  <a:pt x="5297102" y="2728279"/>
                  <a:pt x="5284588" y="2726304"/>
                  <a:pt x="5272278" y="2723388"/>
                </a:cubicBezTo>
                <a:cubicBezTo>
                  <a:pt x="5258277" y="2720435"/>
                  <a:pt x="5251990" y="2718054"/>
                  <a:pt x="5258467" y="2718245"/>
                </a:cubicBezTo>
                <a:cubicBezTo>
                  <a:pt x="5271041" y="2719023"/>
                  <a:pt x="5283530" y="2720838"/>
                  <a:pt x="5295805" y="2723674"/>
                </a:cubicBezTo>
                <a:close/>
                <a:moveTo>
                  <a:pt x="5415153" y="2726245"/>
                </a:moveTo>
                <a:cubicBezTo>
                  <a:pt x="5426386" y="2726844"/>
                  <a:pt x="5437579" y="2728052"/>
                  <a:pt x="5448681" y="2729865"/>
                </a:cubicBezTo>
                <a:cubicBezTo>
                  <a:pt x="5456301" y="2732056"/>
                  <a:pt x="5446395" y="2733104"/>
                  <a:pt x="5426774" y="2732532"/>
                </a:cubicBezTo>
                <a:cubicBezTo>
                  <a:pt x="5410220" y="2732236"/>
                  <a:pt x="5393717" y="2730580"/>
                  <a:pt x="5377434" y="2727579"/>
                </a:cubicBezTo>
                <a:cubicBezTo>
                  <a:pt x="5371624" y="2725960"/>
                  <a:pt x="5376101" y="2724912"/>
                  <a:pt x="5386959" y="2725007"/>
                </a:cubicBezTo>
                <a:lnTo>
                  <a:pt x="5385245" y="2725007"/>
                </a:lnTo>
                <a:cubicBezTo>
                  <a:pt x="5370291" y="2721674"/>
                  <a:pt x="5363718" y="2719388"/>
                  <a:pt x="5370195" y="2719578"/>
                </a:cubicBezTo>
                <a:cubicBezTo>
                  <a:pt x="5383211" y="2720741"/>
                  <a:pt x="5396152" y="2722617"/>
                  <a:pt x="5408962" y="2725198"/>
                </a:cubicBezTo>
                <a:close/>
                <a:moveTo>
                  <a:pt x="5265896" y="2678621"/>
                </a:moveTo>
                <a:cubicBezTo>
                  <a:pt x="5281327" y="2681764"/>
                  <a:pt x="5288185" y="2683478"/>
                  <a:pt x="5281708" y="2683288"/>
                </a:cubicBezTo>
                <a:cubicBezTo>
                  <a:pt x="5268384" y="2682156"/>
                  <a:pt x="5255147" y="2680152"/>
                  <a:pt x="5242085" y="2677287"/>
                </a:cubicBezTo>
                <a:cubicBezTo>
                  <a:pt x="5226844" y="2674620"/>
                  <a:pt x="5219700" y="2672429"/>
                  <a:pt x="5226273" y="2672620"/>
                </a:cubicBezTo>
                <a:cubicBezTo>
                  <a:pt x="5239646" y="2673687"/>
                  <a:pt x="5252941" y="2675564"/>
                  <a:pt x="5266087" y="2678240"/>
                </a:cubicBezTo>
                <a:close/>
                <a:moveTo>
                  <a:pt x="5092256" y="2650046"/>
                </a:moveTo>
                <a:cubicBezTo>
                  <a:pt x="5107977" y="2651169"/>
                  <a:pt x="5123623" y="2653172"/>
                  <a:pt x="5139119" y="2656047"/>
                </a:cubicBezTo>
                <a:cubicBezTo>
                  <a:pt x="5146262" y="2657761"/>
                  <a:pt x="5137024" y="2657570"/>
                  <a:pt x="5118354" y="2656046"/>
                </a:cubicBezTo>
                <a:cubicBezTo>
                  <a:pt x="5099685" y="2654523"/>
                  <a:pt x="5078730" y="2651189"/>
                  <a:pt x="5071491" y="2649474"/>
                </a:cubicBezTo>
                <a:cubicBezTo>
                  <a:pt x="5064252" y="2647760"/>
                  <a:pt x="5073777" y="2647569"/>
                  <a:pt x="5092446" y="2649474"/>
                </a:cubicBezTo>
                <a:close/>
                <a:moveTo>
                  <a:pt x="5194745" y="2674239"/>
                </a:moveTo>
                <a:cubicBezTo>
                  <a:pt x="5213795" y="2676049"/>
                  <a:pt x="5234940" y="2678525"/>
                  <a:pt x="5242370" y="2680145"/>
                </a:cubicBezTo>
                <a:cubicBezTo>
                  <a:pt x="5249799" y="2681764"/>
                  <a:pt x="5240179" y="2682240"/>
                  <a:pt x="5221415" y="2680907"/>
                </a:cubicBezTo>
                <a:cubicBezTo>
                  <a:pt x="5205412" y="2680158"/>
                  <a:pt x="5189491" y="2678184"/>
                  <a:pt x="5173790" y="2675001"/>
                </a:cubicBezTo>
                <a:cubicBezTo>
                  <a:pt x="5167122" y="2672715"/>
                  <a:pt x="5176076" y="2672429"/>
                  <a:pt x="5194935" y="2673668"/>
                </a:cubicBezTo>
                <a:close/>
                <a:moveTo>
                  <a:pt x="5057394" y="2693289"/>
                </a:moveTo>
                <a:cubicBezTo>
                  <a:pt x="5040907" y="2692559"/>
                  <a:pt x="5024504" y="2690520"/>
                  <a:pt x="5008340" y="2687193"/>
                </a:cubicBezTo>
                <a:cubicBezTo>
                  <a:pt x="5000721" y="2684526"/>
                  <a:pt x="5010817" y="2683955"/>
                  <a:pt x="5030533" y="2685098"/>
                </a:cubicBezTo>
                <a:cubicBezTo>
                  <a:pt x="5046894" y="2685503"/>
                  <a:pt x="5063184" y="2687383"/>
                  <a:pt x="5079206" y="2690717"/>
                </a:cubicBezTo>
                <a:cubicBezTo>
                  <a:pt x="5087017" y="2692813"/>
                  <a:pt x="5076921" y="2693384"/>
                  <a:pt x="5057585" y="2692718"/>
                </a:cubicBezTo>
                <a:close/>
                <a:moveTo>
                  <a:pt x="5170932" y="2678811"/>
                </a:moveTo>
                <a:cubicBezTo>
                  <a:pt x="5157795" y="2677641"/>
                  <a:pt x="5144749" y="2675604"/>
                  <a:pt x="5131880" y="2672715"/>
                </a:cubicBezTo>
                <a:cubicBezTo>
                  <a:pt x="5116735" y="2669572"/>
                  <a:pt x="5109877" y="2667286"/>
                  <a:pt x="5116354" y="2667476"/>
                </a:cubicBezTo>
                <a:cubicBezTo>
                  <a:pt x="5122831" y="2667667"/>
                  <a:pt x="5140738" y="2670810"/>
                  <a:pt x="5155597" y="2673477"/>
                </a:cubicBezTo>
                <a:cubicBezTo>
                  <a:pt x="5170456" y="2676144"/>
                  <a:pt x="5177600" y="2678811"/>
                  <a:pt x="5170932" y="2678811"/>
                </a:cubicBezTo>
                <a:close/>
                <a:moveTo>
                  <a:pt x="8117777" y="2859786"/>
                </a:moveTo>
                <a:cubicBezTo>
                  <a:pt x="8098901" y="2863614"/>
                  <a:pt x="8079819" y="2866350"/>
                  <a:pt x="8060627" y="2867978"/>
                </a:cubicBezTo>
                <a:cubicBezTo>
                  <a:pt x="8052245" y="2867978"/>
                  <a:pt x="8064817" y="2863787"/>
                  <a:pt x="8088249" y="2859215"/>
                </a:cubicBezTo>
                <a:lnTo>
                  <a:pt x="8097774" y="2857405"/>
                </a:lnTo>
                <a:cubicBezTo>
                  <a:pt x="8089392" y="2856167"/>
                  <a:pt x="8088249" y="2853405"/>
                  <a:pt x="8095488" y="2850070"/>
                </a:cubicBezTo>
                <a:cubicBezTo>
                  <a:pt x="8116686" y="2843188"/>
                  <a:pt x="8138828" y="2839653"/>
                  <a:pt x="8161116" y="2839593"/>
                </a:cubicBezTo>
                <a:cubicBezTo>
                  <a:pt x="8185309" y="2839593"/>
                  <a:pt x="8195215" y="2842355"/>
                  <a:pt x="8183690" y="2847594"/>
                </a:cubicBezTo>
                <a:cubicBezTo>
                  <a:pt x="8166102" y="2852923"/>
                  <a:pt x="8147938" y="2856121"/>
                  <a:pt x="8129588" y="2857119"/>
                </a:cubicBezTo>
                <a:cubicBezTo>
                  <a:pt x="8125968" y="2858262"/>
                  <a:pt x="8122158" y="2859024"/>
                  <a:pt x="8117777" y="2859786"/>
                </a:cubicBezTo>
                <a:close/>
                <a:moveTo>
                  <a:pt x="8085963" y="2886742"/>
                </a:moveTo>
                <a:cubicBezTo>
                  <a:pt x="8064792" y="2892959"/>
                  <a:pt x="8042950" y="2896605"/>
                  <a:pt x="8020907" y="2897601"/>
                </a:cubicBezTo>
                <a:cubicBezTo>
                  <a:pt x="7996333" y="2899220"/>
                  <a:pt x="7985855" y="2896553"/>
                  <a:pt x="7997666" y="2891885"/>
                </a:cubicBezTo>
                <a:cubicBezTo>
                  <a:pt x="8018850" y="2885568"/>
                  <a:pt x="8040732" y="2881889"/>
                  <a:pt x="8062818" y="2880931"/>
                </a:cubicBezTo>
                <a:cubicBezTo>
                  <a:pt x="8087106" y="2879598"/>
                  <a:pt x="8097583" y="2882646"/>
                  <a:pt x="8085963" y="2886837"/>
                </a:cubicBezTo>
                <a:close/>
                <a:moveTo>
                  <a:pt x="7811072" y="2916174"/>
                </a:moveTo>
                <a:cubicBezTo>
                  <a:pt x="7803547" y="2916174"/>
                  <a:pt x="7812215" y="2913031"/>
                  <a:pt x="7830122" y="2909126"/>
                </a:cubicBezTo>
                <a:cubicBezTo>
                  <a:pt x="7824597" y="2909792"/>
                  <a:pt x="7818977" y="2910364"/>
                  <a:pt x="7813643" y="2910650"/>
                </a:cubicBezTo>
                <a:cubicBezTo>
                  <a:pt x="7789259" y="2912174"/>
                  <a:pt x="7779354" y="2909506"/>
                  <a:pt x="7791546" y="2903601"/>
                </a:cubicBezTo>
                <a:cubicBezTo>
                  <a:pt x="7794962" y="2902210"/>
                  <a:pt x="7798461" y="2901032"/>
                  <a:pt x="7802023" y="2900077"/>
                </a:cubicBezTo>
                <a:cubicBezTo>
                  <a:pt x="7796880" y="2901506"/>
                  <a:pt x="7789069" y="2903315"/>
                  <a:pt x="7779258" y="2905221"/>
                </a:cubicBezTo>
                <a:cubicBezTo>
                  <a:pt x="7760431" y="2909216"/>
                  <a:pt x="7741325" y="2911763"/>
                  <a:pt x="7722108" y="2912840"/>
                </a:cubicBezTo>
                <a:cubicBezTo>
                  <a:pt x="7713726" y="2912840"/>
                  <a:pt x="7725728" y="2908269"/>
                  <a:pt x="7749159" y="2903315"/>
                </a:cubicBezTo>
                <a:cubicBezTo>
                  <a:pt x="7767985" y="2899411"/>
                  <a:pt x="7787099" y="2897054"/>
                  <a:pt x="7806309" y="2896267"/>
                </a:cubicBezTo>
                <a:cubicBezTo>
                  <a:pt x="7810691" y="2896267"/>
                  <a:pt x="7809357" y="2897505"/>
                  <a:pt x="7803642" y="2899220"/>
                </a:cubicBezTo>
                <a:cubicBezTo>
                  <a:pt x="7821331" y="2894881"/>
                  <a:pt x="7839374" y="2892139"/>
                  <a:pt x="7857553" y="2891028"/>
                </a:cubicBezTo>
                <a:cubicBezTo>
                  <a:pt x="7881938" y="2890076"/>
                  <a:pt x="7891844" y="2893314"/>
                  <a:pt x="7879747" y="2898077"/>
                </a:cubicBezTo>
                <a:cubicBezTo>
                  <a:pt x="7875584" y="2899827"/>
                  <a:pt x="7871283" y="2901230"/>
                  <a:pt x="7866888" y="2902268"/>
                </a:cubicBezTo>
                <a:cubicBezTo>
                  <a:pt x="7876680" y="2900583"/>
                  <a:pt x="7886580" y="2899596"/>
                  <a:pt x="7896511" y="2899315"/>
                </a:cubicBezTo>
                <a:cubicBezTo>
                  <a:pt x="7905084" y="2899315"/>
                  <a:pt x="7892701" y="2903411"/>
                  <a:pt x="7869079" y="2907983"/>
                </a:cubicBezTo>
                <a:cubicBezTo>
                  <a:pt x="7849983" y="2912223"/>
                  <a:pt x="7830590" y="2914993"/>
                  <a:pt x="7811071" y="2916269"/>
                </a:cubicBezTo>
                <a:close/>
                <a:moveTo>
                  <a:pt x="8872347" y="2807303"/>
                </a:moveTo>
                <a:cubicBezTo>
                  <a:pt x="8852807" y="2810919"/>
                  <a:pt x="8832973" y="2812705"/>
                  <a:pt x="8813102" y="2812637"/>
                </a:cubicBezTo>
                <a:cubicBezTo>
                  <a:pt x="8789670" y="2812637"/>
                  <a:pt x="8779097" y="2810256"/>
                  <a:pt x="8788908" y="2807018"/>
                </a:cubicBezTo>
                <a:cubicBezTo>
                  <a:pt x="8808361" y="2802811"/>
                  <a:pt x="8828264" y="2801051"/>
                  <a:pt x="8848153" y="2801779"/>
                </a:cubicBezTo>
                <a:cubicBezTo>
                  <a:pt x="8870918" y="2802636"/>
                  <a:pt x="8881872" y="2804637"/>
                  <a:pt x="8872347" y="2807303"/>
                </a:cubicBezTo>
                <a:close/>
                <a:moveTo>
                  <a:pt x="7797451" y="2855976"/>
                </a:moveTo>
                <a:cubicBezTo>
                  <a:pt x="7789641" y="2855500"/>
                  <a:pt x="7801261" y="2851880"/>
                  <a:pt x="7823835" y="2848071"/>
                </a:cubicBezTo>
                <a:cubicBezTo>
                  <a:pt x="7841889" y="2844548"/>
                  <a:pt x="7860151" y="2842194"/>
                  <a:pt x="7878508" y="2841022"/>
                </a:cubicBezTo>
                <a:cubicBezTo>
                  <a:pt x="7886319" y="2841498"/>
                  <a:pt x="7874604" y="2845118"/>
                  <a:pt x="7852315" y="2849499"/>
                </a:cubicBezTo>
                <a:cubicBezTo>
                  <a:pt x="7834200" y="2852936"/>
                  <a:pt x="7815868" y="2855100"/>
                  <a:pt x="7797451" y="2855976"/>
                </a:cubicBezTo>
                <a:close/>
                <a:moveTo>
                  <a:pt x="7382637" y="2879598"/>
                </a:moveTo>
                <a:cubicBezTo>
                  <a:pt x="7400915" y="2876340"/>
                  <a:pt x="7419416" y="2874493"/>
                  <a:pt x="7437977" y="2874074"/>
                </a:cubicBezTo>
                <a:cubicBezTo>
                  <a:pt x="7446265" y="2875026"/>
                  <a:pt x="7434358" y="2878169"/>
                  <a:pt x="7411879" y="2881884"/>
                </a:cubicBezTo>
                <a:cubicBezTo>
                  <a:pt x="7393673" y="2885198"/>
                  <a:pt x="7375230" y="2887045"/>
                  <a:pt x="7356729" y="2887409"/>
                </a:cubicBezTo>
                <a:cubicBezTo>
                  <a:pt x="7348347" y="2886551"/>
                  <a:pt x="7360158" y="2882932"/>
                  <a:pt x="7382637" y="2879598"/>
                </a:cubicBezTo>
                <a:close/>
                <a:moveTo>
                  <a:pt x="8204645" y="2690622"/>
                </a:moveTo>
                <a:cubicBezTo>
                  <a:pt x="8217217" y="2683002"/>
                  <a:pt x="8246269" y="2678907"/>
                  <a:pt x="8269224" y="2681097"/>
                </a:cubicBezTo>
                <a:cubicBezTo>
                  <a:pt x="8292180" y="2683288"/>
                  <a:pt x="8300085" y="2690051"/>
                  <a:pt x="8287607" y="2697099"/>
                </a:cubicBezTo>
                <a:cubicBezTo>
                  <a:pt x="8267184" y="2705507"/>
                  <a:pt x="8245009" y="2708777"/>
                  <a:pt x="8223028" y="2706625"/>
                </a:cubicBezTo>
                <a:cubicBezTo>
                  <a:pt x="8199977" y="2705196"/>
                  <a:pt x="8191881" y="2697861"/>
                  <a:pt x="8204645" y="2690622"/>
                </a:cubicBezTo>
                <a:close/>
                <a:moveTo>
                  <a:pt x="8357045" y="2747201"/>
                </a:moveTo>
                <a:cubicBezTo>
                  <a:pt x="8380762" y="2748534"/>
                  <a:pt x="8390382" y="2754059"/>
                  <a:pt x="8378286" y="2759869"/>
                </a:cubicBezTo>
                <a:cubicBezTo>
                  <a:pt x="8357372" y="2767159"/>
                  <a:pt x="8335260" y="2770392"/>
                  <a:pt x="8313134" y="2769394"/>
                </a:cubicBezTo>
                <a:cubicBezTo>
                  <a:pt x="8289227" y="2768632"/>
                  <a:pt x="8279797" y="2763107"/>
                  <a:pt x="8291989" y="2756726"/>
                </a:cubicBezTo>
                <a:cubicBezTo>
                  <a:pt x="8312788" y="2748851"/>
                  <a:pt x="8335053" y="2745601"/>
                  <a:pt x="8357235" y="2747201"/>
                </a:cubicBezTo>
                <a:close/>
                <a:moveTo>
                  <a:pt x="7342632" y="2941892"/>
                </a:moveTo>
                <a:cubicBezTo>
                  <a:pt x="7323793" y="2945536"/>
                  <a:pt x="7304669" y="2947512"/>
                  <a:pt x="7285482" y="2947797"/>
                </a:cubicBezTo>
                <a:cubicBezTo>
                  <a:pt x="7277100" y="2947797"/>
                  <a:pt x="7288721" y="2943321"/>
                  <a:pt x="7311866" y="2939320"/>
                </a:cubicBezTo>
                <a:cubicBezTo>
                  <a:pt x="7330740" y="2935833"/>
                  <a:pt x="7349838" y="2933701"/>
                  <a:pt x="7369016" y="2932938"/>
                </a:cubicBezTo>
                <a:cubicBezTo>
                  <a:pt x="7377398" y="2933796"/>
                  <a:pt x="7365492" y="2937415"/>
                  <a:pt x="7342632" y="2941892"/>
                </a:cubicBezTo>
                <a:close/>
                <a:moveTo>
                  <a:pt x="8230933" y="2872645"/>
                </a:moveTo>
                <a:cubicBezTo>
                  <a:pt x="8222361" y="2872645"/>
                  <a:pt x="8235125" y="2868454"/>
                  <a:pt x="8259508" y="2863691"/>
                </a:cubicBezTo>
                <a:cubicBezTo>
                  <a:pt x="8278876" y="2859495"/>
                  <a:pt x="8298514" y="2856663"/>
                  <a:pt x="8318278" y="2855214"/>
                </a:cubicBezTo>
                <a:cubicBezTo>
                  <a:pt x="8326755" y="2855214"/>
                  <a:pt x="8313992" y="2859405"/>
                  <a:pt x="8289703" y="2864168"/>
                </a:cubicBezTo>
                <a:cubicBezTo>
                  <a:pt x="8270290" y="2868104"/>
                  <a:pt x="8250668" y="2870935"/>
                  <a:pt x="8230934" y="2872645"/>
                </a:cubicBezTo>
                <a:close/>
                <a:moveTo>
                  <a:pt x="8292465" y="2874931"/>
                </a:moveTo>
                <a:cubicBezTo>
                  <a:pt x="8271391" y="2880332"/>
                  <a:pt x="8249811" y="2883524"/>
                  <a:pt x="8228076" y="2884456"/>
                </a:cubicBezTo>
                <a:cubicBezTo>
                  <a:pt x="8203407" y="2885980"/>
                  <a:pt x="8192643" y="2883979"/>
                  <a:pt x="8203692" y="2879979"/>
                </a:cubicBezTo>
                <a:cubicBezTo>
                  <a:pt x="8224766" y="2874263"/>
                  <a:pt x="8246444" y="2871066"/>
                  <a:pt x="8268272" y="2870454"/>
                </a:cubicBezTo>
                <a:cubicBezTo>
                  <a:pt x="8292370" y="2869311"/>
                  <a:pt x="8303515" y="2871406"/>
                  <a:pt x="8292465" y="2874931"/>
                </a:cubicBezTo>
                <a:close/>
                <a:moveTo>
                  <a:pt x="8174165" y="2861691"/>
                </a:moveTo>
                <a:cubicBezTo>
                  <a:pt x="8193378" y="2857749"/>
                  <a:pt x="8212813" y="2854982"/>
                  <a:pt x="8232362" y="2853405"/>
                </a:cubicBezTo>
                <a:cubicBezTo>
                  <a:pt x="8240554" y="2853405"/>
                  <a:pt x="8227981" y="2857596"/>
                  <a:pt x="8203787" y="2862167"/>
                </a:cubicBezTo>
                <a:cubicBezTo>
                  <a:pt x="8184688" y="2866386"/>
                  <a:pt x="8165297" y="2869157"/>
                  <a:pt x="8145780" y="2870454"/>
                </a:cubicBezTo>
                <a:cubicBezTo>
                  <a:pt x="8137589" y="2870169"/>
                  <a:pt x="8150257" y="2866358"/>
                  <a:pt x="8174165" y="2861691"/>
                </a:cubicBezTo>
                <a:close/>
                <a:moveTo>
                  <a:pt x="7541515" y="2901887"/>
                </a:moveTo>
                <a:cubicBezTo>
                  <a:pt x="7533323" y="2901887"/>
                  <a:pt x="7545229" y="2897886"/>
                  <a:pt x="7567708" y="2893504"/>
                </a:cubicBezTo>
                <a:cubicBezTo>
                  <a:pt x="7586131" y="2890035"/>
                  <a:pt x="7604790" y="2887966"/>
                  <a:pt x="7623525" y="2887313"/>
                </a:cubicBezTo>
                <a:cubicBezTo>
                  <a:pt x="7631811" y="2887314"/>
                  <a:pt x="7619905" y="2891314"/>
                  <a:pt x="7597426" y="2895696"/>
                </a:cubicBezTo>
                <a:cubicBezTo>
                  <a:pt x="7578965" y="2899122"/>
                  <a:pt x="7560278" y="2901191"/>
                  <a:pt x="7541515" y="2901887"/>
                </a:cubicBezTo>
                <a:close/>
                <a:moveTo>
                  <a:pt x="7616571" y="2845499"/>
                </a:moveTo>
                <a:cubicBezTo>
                  <a:pt x="7608475" y="2844546"/>
                  <a:pt x="7620096" y="2841498"/>
                  <a:pt x="7642099" y="2837879"/>
                </a:cubicBezTo>
                <a:cubicBezTo>
                  <a:pt x="7660149" y="2834844"/>
                  <a:pt x="7678382" y="2833030"/>
                  <a:pt x="7696677" y="2832449"/>
                </a:cubicBezTo>
                <a:cubicBezTo>
                  <a:pt x="7704487" y="2832449"/>
                  <a:pt x="7692771" y="2835974"/>
                  <a:pt x="7670768" y="2839689"/>
                </a:cubicBezTo>
                <a:cubicBezTo>
                  <a:pt x="7652875" y="2842992"/>
                  <a:pt x="7634758" y="2844935"/>
                  <a:pt x="7616571" y="2845499"/>
                </a:cubicBezTo>
                <a:close/>
                <a:moveTo>
                  <a:pt x="7781449" y="2859786"/>
                </a:moveTo>
                <a:cubicBezTo>
                  <a:pt x="7759820" y="2867612"/>
                  <a:pt x="7737095" y="2871984"/>
                  <a:pt x="7714107" y="2872740"/>
                </a:cubicBezTo>
                <a:cubicBezTo>
                  <a:pt x="7689818" y="2873693"/>
                  <a:pt x="7680579" y="2868644"/>
                  <a:pt x="7693629" y="2862072"/>
                </a:cubicBezTo>
                <a:cubicBezTo>
                  <a:pt x="7714909" y="2853756"/>
                  <a:pt x="7737465" y="2849180"/>
                  <a:pt x="7760304" y="2848547"/>
                </a:cubicBezTo>
                <a:cubicBezTo>
                  <a:pt x="7784783" y="2847880"/>
                  <a:pt x="7794212" y="2852928"/>
                  <a:pt x="7781449" y="2859786"/>
                </a:cubicBezTo>
                <a:close/>
                <a:moveTo>
                  <a:pt x="7550087" y="2832640"/>
                </a:moveTo>
                <a:cubicBezTo>
                  <a:pt x="7571804" y="2829592"/>
                  <a:pt x="7595902" y="2827592"/>
                  <a:pt x="7603427" y="2827592"/>
                </a:cubicBezTo>
                <a:cubicBezTo>
                  <a:pt x="7610952" y="2827592"/>
                  <a:pt x="7599807" y="2831116"/>
                  <a:pt x="7578281" y="2834640"/>
                </a:cubicBezTo>
                <a:cubicBezTo>
                  <a:pt x="7560633" y="2837520"/>
                  <a:pt x="7542814" y="2839237"/>
                  <a:pt x="7524941" y="2839783"/>
                </a:cubicBezTo>
                <a:cubicBezTo>
                  <a:pt x="7517035" y="2839022"/>
                  <a:pt x="7528465" y="2836069"/>
                  <a:pt x="7550087" y="2832354"/>
                </a:cubicBezTo>
                <a:close/>
                <a:moveTo>
                  <a:pt x="7470267" y="2922556"/>
                </a:moveTo>
                <a:cubicBezTo>
                  <a:pt x="7448384" y="2931152"/>
                  <a:pt x="7425260" y="2936169"/>
                  <a:pt x="7401782" y="2937415"/>
                </a:cubicBezTo>
                <a:cubicBezTo>
                  <a:pt x="7377113" y="2939034"/>
                  <a:pt x="7368255" y="2934939"/>
                  <a:pt x="7381399" y="2927890"/>
                </a:cubicBezTo>
                <a:cubicBezTo>
                  <a:pt x="7403278" y="2919281"/>
                  <a:pt x="7426404" y="2914264"/>
                  <a:pt x="7449883" y="2913031"/>
                </a:cubicBezTo>
                <a:cubicBezTo>
                  <a:pt x="7474363" y="2911602"/>
                  <a:pt x="7483507" y="2916174"/>
                  <a:pt x="7470267" y="2922270"/>
                </a:cubicBezTo>
                <a:close/>
                <a:moveTo>
                  <a:pt x="7605522" y="2802636"/>
                </a:moveTo>
                <a:cubicBezTo>
                  <a:pt x="7626762" y="2793037"/>
                  <a:pt x="7649843" y="2788193"/>
                  <a:pt x="7673150" y="2788444"/>
                </a:cubicBezTo>
                <a:cubicBezTo>
                  <a:pt x="7687342" y="2788444"/>
                  <a:pt x="7695724" y="2791016"/>
                  <a:pt x="7697533" y="2794445"/>
                </a:cubicBezTo>
                <a:cubicBezTo>
                  <a:pt x="7702106" y="2793492"/>
                  <a:pt x="7709726" y="2792254"/>
                  <a:pt x="7719632" y="2790825"/>
                </a:cubicBezTo>
                <a:cubicBezTo>
                  <a:pt x="7736812" y="2788361"/>
                  <a:pt x="7754106" y="2786771"/>
                  <a:pt x="7771448" y="2786063"/>
                </a:cubicBezTo>
                <a:cubicBezTo>
                  <a:pt x="7778591" y="2786063"/>
                  <a:pt x="7767543" y="2788539"/>
                  <a:pt x="7746587" y="2791492"/>
                </a:cubicBezTo>
                <a:cubicBezTo>
                  <a:pt x="7727537" y="2794159"/>
                  <a:pt x="7706964" y="2796255"/>
                  <a:pt x="7697724" y="2796635"/>
                </a:cubicBezTo>
                <a:cubicBezTo>
                  <a:pt x="7697724" y="2798540"/>
                  <a:pt x="7695438" y="2800636"/>
                  <a:pt x="7691628" y="2802827"/>
                </a:cubicBezTo>
                <a:cubicBezTo>
                  <a:pt x="7670392" y="2812438"/>
                  <a:pt x="7647309" y="2817282"/>
                  <a:pt x="7624001" y="2817019"/>
                </a:cubicBezTo>
                <a:cubicBezTo>
                  <a:pt x="7600284" y="2817686"/>
                  <a:pt x="7591902" y="2811399"/>
                  <a:pt x="7605522" y="2802636"/>
                </a:cubicBezTo>
                <a:close/>
                <a:moveTo>
                  <a:pt x="7462647" y="2939130"/>
                </a:moveTo>
                <a:cubicBezTo>
                  <a:pt x="7471029" y="2939130"/>
                  <a:pt x="7459218" y="2943701"/>
                  <a:pt x="7435977" y="2948655"/>
                </a:cubicBezTo>
                <a:cubicBezTo>
                  <a:pt x="7416855" y="2952451"/>
                  <a:pt x="7397455" y="2954681"/>
                  <a:pt x="7377970" y="2955322"/>
                </a:cubicBezTo>
                <a:cubicBezTo>
                  <a:pt x="7369683" y="2955322"/>
                  <a:pt x="7381399" y="2950750"/>
                  <a:pt x="7404640" y="2946273"/>
                </a:cubicBezTo>
                <a:cubicBezTo>
                  <a:pt x="7423800" y="2942708"/>
                  <a:pt x="7443180" y="2940449"/>
                  <a:pt x="7462647" y="2939510"/>
                </a:cubicBezTo>
                <a:close/>
                <a:moveTo>
                  <a:pt x="7475316" y="2886551"/>
                </a:moveTo>
                <a:cubicBezTo>
                  <a:pt x="7493655" y="2883184"/>
                  <a:pt x="7512213" y="2881147"/>
                  <a:pt x="7530847" y="2880455"/>
                </a:cubicBezTo>
                <a:cubicBezTo>
                  <a:pt x="7539038" y="2881408"/>
                  <a:pt x="7527322" y="2885028"/>
                  <a:pt x="7504748" y="2888837"/>
                </a:cubicBezTo>
                <a:cubicBezTo>
                  <a:pt x="7486386" y="2892421"/>
                  <a:pt x="7467734" y="2894302"/>
                  <a:pt x="7449027" y="2894457"/>
                </a:cubicBezTo>
                <a:cubicBezTo>
                  <a:pt x="7441407" y="2894457"/>
                  <a:pt x="7453122" y="2890838"/>
                  <a:pt x="7475696" y="2886932"/>
                </a:cubicBezTo>
                <a:close/>
                <a:moveTo>
                  <a:pt x="7674674" y="2910364"/>
                </a:moveTo>
                <a:cubicBezTo>
                  <a:pt x="7653158" y="2917834"/>
                  <a:pt x="7630729" y="2922352"/>
                  <a:pt x="7607999" y="2923794"/>
                </a:cubicBezTo>
                <a:cubicBezTo>
                  <a:pt x="7583424" y="2925414"/>
                  <a:pt x="7573804" y="2921603"/>
                  <a:pt x="7586663" y="2915507"/>
                </a:cubicBezTo>
                <a:cubicBezTo>
                  <a:pt x="7603271" y="2908784"/>
                  <a:pt x="7620809" y="2904640"/>
                  <a:pt x="7638670" y="2903220"/>
                </a:cubicBezTo>
                <a:cubicBezTo>
                  <a:pt x="7643718" y="2901887"/>
                  <a:pt x="7650671" y="2900363"/>
                  <a:pt x="7659053" y="2898648"/>
                </a:cubicBezTo>
                <a:cubicBezTo>
                  <a:pt x="7677705" y="2895096"/>
                  <a:pt x="7696575" y="2892805"/>
                  <a:pt x="7715536" y="2891791"/>
                </a:cubicBezTo>
                <a:cubicBezTo>
                  <a:pt x="7723727" y="2891790"/>
                  <a:pt x="7712107" y="2896362"/>
                  <a:pt x="7688866" y="2900363"/>
                </a:cubicBezTo>
                <a:cubicBezTo>
                  <a:pt x="7684484" y="2901125"/>
                  <a:pt x="7680103" y="2901982"/>
                  <a:pt x="7675721" y="2902649"/>
                </a:cubicBezTo>
                <a:cubicBezTo>
                  <a:pt x="7681722" y="2904458"/>
                  <a:pt x="7682484" y="2907411"/>
                  <a:pt x="7675055" y="2910745"/>
                </a:cubicBezTo>
                <a:close/>
                <a:moveTo>
                  <a:pt x="7492651" y="2867121"/>
                </a:moveTo>
                <a:cubicBezTo>
                  <a:pt x="7514333" y="2858089"/>
                  <a:pt x="7537471" y="2853055"/>
                  <a:pt x="7560945" y="2852262"/>
                </a:cubicBezTo>
                <a:cubicBezTo>
                  <a:pt x="7585139" y="2852262"/>
                  <a:pt x="7593997" y="2857500"/>
                  <a:pt x="7580662" y="2864739"/>
                </a:cubicBezTo>
                <a:cubicBezTo>
                  <a:pt x="7558895" y="2873649"/>
                  <a:pt x="7535689" y="2878522"/>
                  <a:pt x="7512177" y="2879122"/>
                </a:cubicBezTo>
                <a:cubicBezTo>
                  <a:pt x="7488174" y="2880455"/>
                  <a:pt x="7479697" y="2875312"/>
                  <a:pt x="7493032" y="2867501"/>
                </a:cubicBezTo>
                <a:close/>
                <a:moveTo>
                  <a:pt x="8503253" y="2815114"/>
                </a:moveTo>
                <a:cubicBezTo>
                  <a:pt x="8522440" y="2810933"/>
                  <a:pt x="8541936" y="2808321"/>
                  <a:pt x="8561546" y="2807303"/>
                </a:cubicBezTo>
                <a:cubicBezTo>
                  <a:pt x="8569738" y="2807303"/>
                  <a:pt x="8556593" y="2811590"/>
                  <a:pt x="8532971" y="2816257"/>
                </a:cubicBezTo>
                <a:cubicBezTo>
                  <a:pt x="8513803" y="2820360"/>
                  <a:pt x="8494345" y="2822970"/>
                  <a:pt x="8474774" y="2824067"/>
                </a:cubicBezTo>
                <a:cubicBezTo>
                  <a:pt x="8466963" y="2824544"/>
                  <a:pt x="8479727" y="2820162"/>
                  <a:pt x="8503634" y="2815495"/>
                </a:cubicBezTo>
                <a:close/>
                <a:moveTo>
                  <a:pt x="8489633" y="2650332"/>
                </a:moveTo>
                <a:cubicBezTo>
                  <a:pt x="8501824" y="2642807"/>
                  <a:pt x="8530590" y="2639854"/>
                  <a:pt x="8552879" y="2642521"/>
                </a:cubicBezTo>
                <a:cubicBezTo>
                  <a:pt x="8575167" y="2645188"/>
                  <a:pt x="8584311" y="2653570"/>
                  <a:pt x="8571929" y="2659952"/>
                </a:cubicBezTo>
                <a:cubicBezTo>
                  <a:pt x="8551689" y="2667498"/>
                  <a:pt x="8529920" y="2670015"/>
                  <a:pt x="8508492" y="2667286"/>
                </a:cubicBezTo>
                <a:cubicBezTo>
                  <a:pt x="8486013" y="2665095"/>
                  <a:pt x="8477346" y="2657285"/>
                  <a:pt x="8490013" y="2650712"/>
                </a:cubicBezTo>
                <a:close/>
                <a:moveTo>
                  <a:pt x="8641461" y="2712529"/>
                </a:moveTo>
                <a:cubicBezTo>
                  <a:pt x="8664607" y="2714530"/>
                  <a:pt x="8674322" y="2720531"/>
                  <a:pt x="8662797" y="2725769"/>
                </a:cubicBezTo>
                <a:cubicBezTo>
                  <a:pt x="8642261" y="2731972"/>
                  <a:pt x="8620743" y="2734267"/>
                  <a:pt x="8599361" y="2732532"/>
                </a:cubicBezTo>
                <a:cubicBezTo>
                  <a:pt x="8575643" y="2730627"/>
                  <a:pt x="8566309" y="2725103"/>
                  <a:pt x="8578120" y="2719292"/>
                </a:cubicBezTo>
                <a:cubicBezTo>
                  <a:pt x="8589931" y="2713482"/>
                  <a:pt x="8618506" y="2711006"/>
                  <a:pt x="8641842" y="2712911"/>
                </a:cubicBezTo>
                <a:close/>
                <a:moveTo>
                  <a:pt x="8475059" y="2711387"/>
                </a:moveTo>
                <a:cubicBezTo>
                  <a:pt x="8454425" y="2718386"/>
                  <a:pt x="8432581" y="2721109"/>
                  <a:pt x="8410861" y="2719388"/>
                </a:cubicBezTo>
                <a:cubicBezTo>
                  <a:pt x="8387430" y="2718054"/>
                  <a:pt x="8378381" y="2711291"/>
                  <a:pt x="8390954" y="2704814"/>
                </a:cubicBezTo>
                <a:cubicBezTo>
                  <a:pt x="8403527" y="2698337"/>
                  <a:pt x="8431720" y="2694337"/>
                  <a:pt x="8454866" y="2696337"/>
                </a:cubicBezTo>
                <a:cubicBezTo>
                  <a:pt x="8478012" y="2698337"/>
                  <a:pt x="8487156" y="2705481"/>
                  <a:pt x="8475440" y="2711768"/>
                </a:cubicBezTo>
                <a:close/>
                <a:moveTo>
                  <a:pt x="8672322" y="2672239"/>
                </a:moveTo>
                <a:cubicBezTo>
                  <a:pt x="8692375" y="2665418"/>
                  <a:pt x="8713781" y="2663555"/>
                  <a:pt x="8734711" y="2666810"/>
                </a:cubicBezTo>
                <a:cubicBezTo>
                  <a:pt x="8757380" y="2669953"/>
                  <a:pt x="8766143" y="2676335"/>
                  <a:pt x="8754904" y="2682431"/>
                </a:cubicBezTo>
                <a:cubicBezTo>
                  <a:pt x="8734778" y="2688568"/>
                  <a:pt x="8713590" y="2690418"/>
                  <a:pt x="8692705" y="2687860"/>
                </a:cubicBezTo>
                <a:cubicBezTo>
                  <a:pt x="8669655" y="2685193"/>
                  <a:pt x="8660702" y="2678811"/>
                  <a:pt x="8672322" y="2672239"/>
                </a:cubicBezTo>
                <a:close/>
                <a:moveTo>
                  <a:pt x="8694706" y="2820448"/>
                </a:moveTo>
                <a:cubicBezTo>
                  <a:pt x="8675849" y="2824351"/>
                  <a:pt x="8656759" y="2827023"/>
                  <a:pt x="8637556" y="2828449"/>
                </a:cubicBezTo>
                <a:cubicBezTo>
                  <a:pt x="8629460" y="2828449"/>
                  <a:pt x="8641937" y="2824258"/>
                  <a:pt x="8666131" y="2820162"/>
                </a:cubicBezTo>
                <a:cubicBezTo>
                  <a:pt x="8685000" y="2816314"/>
                  <a:pt x="8704085" y="2813611"/>
                  <a:pt x="8723281" y="2812066"/>
                </a:cubicBezTo>
                <a:cubicBezTo>
                  <a:pt x="8731186" y="2812161"/>
                  <a:pt x="8718423" y="2816352"/>
                  <a:pt x="8694706" y="2820448"/>
                </a:cubicBezTo>
                <a:close/>
                <a:moveTo>
                  <a:pt x="8767763" y="2734723"/>
                </a:moveTo>
                <a:cubicBezTo>
                  <a:pt x="8787316" y="2729171"/>
                  <a:pt x="8807764" y="2727489"/>
                  <a:pt x="8827961" y="2729770"/>
                </a:cubicBezTo>
                <a:cubicBezTo>
                  <a:pt x="8850535" y="2731865"/>
                  <a:pt x="8860250" y="2736819"/>
                  <a:pt x="8849963" y="2741200"/>
                </a:cubicBezTo>
                <a:cubicBezTo>
                  <a:pt x="8830200" y="2745891"/>
                  <a:pt x="8809815" y="2747402"/>
                  <a:pt x="8789575" y="2745676"/>
                </a:cubicBezTo>
                <a:cubicBezTo>
                  <a:pt x="8766620" y="2743676"/>
                  <a:pt x="8756904" y="2738723"/>
                  <a:pt x="8767572" y="2734247"/>
                </a:cubicBezTo>
                <a:close/>
                <a:moveTo>
                  <a:pt x="8785764" y="2640997"/>
                </a:moveTo>
                <a:cubicBezTo>
                  <a:pt x="8763381" y="2637758"/>
                  <a:pt x="8754904" y="2629853"/>
                  <a:pt x="8766714" y="2623471"/>
                </a:cubicBezTo>
                <a:cubicBezTo>
                  <a:pt x="8778526" y="2617089"/>
                  <a:pt x="8805767" y="2614994"/>
                  <a:pt x="8827675" y="2618899"/>
                </a:cubicBezTo>
                <a:cubicBezTo>
                  <a:pt x="8849582" y="2622804"/>
                  <a:pt x="8857869" y="2630710"/>
                  <a:pt x="8846725" y="2636425"/>
                </a:cubicBezTo>
                <a:cubicBezTo>
                  <a:pt x="8835581" y="2642140"/>
                  <a:pt x="8807958" y="2643854"/>
                  <a:pt x="8785764" y="2640711"/>
                </a:cubicBezTo>
                <a:close/>
                <a:moveTo>
                  <a:pt x="8556593" y="2827211"/>
                </a:moveTo>
                <a:cubicBezTo>
                  <a:pt x="8548402" y="2827211"/>
                  <a:pt x="8561165" y="2822924"/>
                  <a:pt x="8585168" y="2818162"/>
                </a:cubicBezTo>
                <a:cubicBezTo>
                  <a:pt x="8593741" y="2816543"/>
                  <a:pt x="8602504" y="2815019"/>
                  <a:pt x="8610600" y="2813780"/>
                </a:cubicBezTo>
                <a:cubicBezTo>
                  <a:pt x="8588311" y="2813780"/>
                  <a:pt x="8578596" y="2810923"/>
                  <a:pt x="8588883" y="2806637"/>
                </a:cubicBezTo>
                <a:cubicBezTo>
                  <a:pt x="8609438" y="2801569"/>
                  <a:pt x="8630587" y="2799326"/>
                  <a:pt x="8651748" y="2799969"/>
                </a:cubicBezTo>
                <a:cubicBezTo>
                  <a:pt x="8675370" y="2799969"/>
                  <a:pt x="8686038" y="2803303"/>
                  <a:pt x="8675561" y="2807208"/>
                </a:cubicBezTo>
                <a:cubicBezTo>
                  <a:pt x="8665311" y="2809768"/>
                  <a:pt x="8654857" y="2811425"/>
                  <a:pt x="8644318" y="2812161"/>
                </a:cubicBezTo>
                <a:cubicBezTo>
                  <a:pt x="8634577" y="2815322"/>
                  <a:pt x="8624611" y="2817742"/>
                  <a:pt x="8614505" y="2819400"/>
                </a:cubicBezTo>
                <a:cubicBezTo>
                  <a:pt x="8595380" y="2823091"/>
                  <a:pt x="8576035" y="2825541"/>
                  <a:pt x="8556593" y="2826735"/>
                </a:cubicBezTo>
                <a:close/>
                <a:moveTo>
                  <a:pt x="8763190" y="2775204"/>
                </a:moveTo>
                <a:cubicBezTo>
                  <a:pt x="8742917" y="2780170"/>
                  <a:pt x="8722029" y="2782159"/>
                  <a:pt x="8701182" y="2781110"/>
                </a:cubicBezTo>
                <a:cubicBezTo>
                  <a:pt x="8677465" y="2780347"/>
                  <a:pt x="8667273" y="2776633"/>
                  <a:pt x="8678132" y="2771585"/>
                </a:cubicBezTo>
                <a:cubicBezTo>
                  <a:pt x="8698302" y="2766032"/>
                  <a:pt x="8719284" y="2764033"/>
                  <a:pt x="8740140" y="2765679"/>
                </a:cubicBezTo>
                <a:cubicBezTo>
                  <a:pt x="8763286" y="2766537"/>
                  <a:pt x="8773763" y="2770822"/>
                  <a:pt x="8763190" y="2774728"/>
                </a:cubicBezTo>
                <a:close/>
                <a:moveTo>
                  <a:pt x="8484203" y="2764441"/>
                </a:moveTo>
                <a:cubicBezTo>
                  <a:pt x="8505145" y="2757960"/>
                  <a:pt x="8527099" y="2755377"/>
                  <a:pt x="8548973" y="2756821"/>
                </a:cubicBezTo>
                <a:cubicBezTo>
                  <a:pt x="8572596" y="2757678"/>
                  <a:pt x="8582882" y="2763012"/>
                  <a:pt x="8571262" y="2767680"/>
                </a:cubicBezTo>
                <a:cubicBezTo>
                  <a:pt x="8550264" y="2773890"/>
                  <a:pt x="8528358" y="2776467"/>
                  <a:pt x="8506492" y="2775299"/>
                </a:cubicBezTo>
                <a:cubicBezTo>
                  <a:pt x="8482393" y="2774061"/>
                  <a:pt x="8472297" y="2769299"/>
                  <a:pt x="8484203" y="2763965"/>
                </a:cubicBezTo>
                <a:close/>
                <a:moveTo>
                  <a:pt x="8588026" y="2836545"/>
                </a:moveTo>
                <a:cubicBezTo>
                  <a:pt x="8567080" y="2841291"/>
                  <a:pt x="8545685" y="2843782"/>
                  <a:pt x="8524208" y="2843975"/>
                </a:cubicBezTo>
                <a:cubicBezTo>
                  <a:pt x="8499634" y="2844927"/>
                  <a:pt x="8488775" y="2843022"/>
                  <a:pt x="8499443" y="2839022"/>
                </a:cubicBezTo>
                <a:cubicBezTo>
                  <a:pt x="8520245" y="2833774"/>
                  <a:pt x="8541616" y="2831118"/>
                  <a:pt x="8563070" y="2831116"/>
                </a:cubicBezTo>
                <a:cubicBezTo>
                  <a:pt x="8587455" y="2830259"/>
                  <a:pt x="8598599" y="2832735"/>
                  <a:pt x="8588026" y="2836069"/>
                </a:cubicBezTo>
                <a:close/>
                <a:moveTo>
                  <a:pt x="7889082" y="2860929"/>
                </a:moveTo>
                <a:lnTo>
                  <a:pt x="7886129" y="2860929"/>
                </a:lnTo>
                <a:cubicBezTo>
                  <a:pt x="7880700" y="2860929"/>
                  <a:pt x="7884509" y="2858929"/>
                  <a:pt x="7894416" y="2856453"/>
                </a:cubicBezTo>
                <a:cubicBezTo>
                  <a:pt x="7915810" y="2848773"/>
                  <a:pt x="7938360" y="2844811"/>
                  <a:pt x="7961091" y="2844737"/>
                </a:cubicBezTo>
                <a:cubicBezTo>
                  <a:pt x="7984999" y="2843880"/>
                  <a:pt x="7994714" y="2848261"/>
                  <a:pt x="7982712" y="2854262"/>
                </a:cubicBezTo>
                <a:cubicBezTo>
                  <a:pt x="7961178" y="2861401"/>
                  <a:pt x="7938715" y="2865349"/>
                  <a:pt x="7916037" y="2865977"/>
                </a:cubicBezTo>
                <a:cubicBezTo>
                  <a:pt x="7898416" y="2866072"/>
                  <a:pt x="7888605" y="2863977"/>
                  <a:pt x="7889082" y="2860453"/>
                </a:cubicBezTo>
                <a:close/>
                <a:moveTo>
                  <a:pt x="8361807" y="2835498"/>
                </a:moveTo>
                <a:cubicBezTo>
                  <a:pt x="8386191" y="2835498"/>
                  <a:pt x="8397049" y="2838069"/>
                  <a:pt x="8385715" y="2842165"/>
                </a:cubicBezTo>
                <a:cubicBezTo>
                  <a:pt x="8364613" y="2848060"/>
                  <a:pt x="8342850" y="2851261"/>
                  <a:pt x="8320945" y="2851690"/>
                </a:cubicBezTo>
                <a:cubicBezTo>
                  <a:pt x="8296466" y="2852738"/>
                  <a:pt x="8285798" y="2849690"/>
                  <a:pt x="8297037" y="2845023"/>
                </a:cubicBezTo>
                <a:cubicBezTo>
                  <a:pt x="8318167" y="2839190"/>
                  <a:pt x="8339902" y="2835834"/>
                  <a:pt x="8361807" y="2835021"/>
                </a:cubicBezTo>
                <a:close/>
                <a:moveTo>
                  <a:pt x="8001000" y="2856547"/>
                </a:moveTo>
                <a:cubicBezTo>
                  <a:pt x="8019613" y="2852735"/>
                  <a:pt x="8038445" y="2850094"/>
                  <a:pt x="8057388" y="2848642"/>
                </a:cubicBezTo>
                <a:cubicBezTo>
                  <a:pt x="8065580" y="2848642"/>
                  <a:pt x="8053197" y="2852833"/>
                  <a:pt x="8030052" y="2857214"/>
                </a:cubicBezTo>
                <a:cubicBezTo>
                  <a:pt x="8011506" y="2861042"/>
                  <a:pt x="7992736" y="2863682"/>
                  <a:pt x="7973854" y="2865120"/>
                </a:cubicBezTo>
                <a:cubicBezTo>
                  <a:pt x="7965662" y="2864263"/>
                  <a:pt x="7977664" y="2859786"/>
                  <a:pt x="8001000" y="2856071"/>
                </a:cubicBezTo>
                <a:close/>
                <a:moveTo>
                  <a:pt x="8221980" y="2798254"/>
                </a:moveTo>
                <a:lnTo>
                  <a:pt x="8222837" y="2798254"/>
                </a:lnTo>
                <a:cubicBezTo>
                  <a:pt x="8234819" y="2796460"/>
                  <a:pt x="8246918" y="2795568"/>
                  <a:pt x="8259032" y="2795587"/>
                </a:cubicBezTo>
                <a:cubicBezTo>
                  <a:pt x="8278082" y="2795588"/>
                  <a:pt x="8287607" y="2798921"/>
                  <a:pt x="8285321" y="2802922"/>
                </a:cubicBezTo>
                <a:cubicBezTo>
                  <a:pt x="8295989" y="2801398"/>
                  <a:pt x="8304371" y="2800541"/>
                  <a:pt x="8308562" y="2800446"/>
                </a:cubicBezTo>
                <a:cubicBezTo>
                  <a:pt x="8316373" y="2800446"/>
                  <a:pt x="8304181" y="2804731"/>
                  <a:pt x="8281130" y="2809208"/>
                </a:cubicBezTo>
                <a:cubicBezTo>
                  <a:pt x="8262716" y="2813111"/>
                  <a:pt x="8244019" y="2815531"/>
                  <a:pt x="8225219" y="2816448"/>
                </a:cubicBezTo>
                <a:cubicBezTo>
                  <a:pt x="8222837" y="2816448"/>
                  <a:pt x="8222552" y="2816448"/>
                  <a:pt x="8223600" y="2815495"/>
                </a:cubicBezTo>
                <a:lnTo>
                  <a:pt x="8215884" y="2815495"/>
                </a:lnTo>
                <a:cubicBezTo>
                  <a:pt x="8193786" y="2815495"/>
                  <a:pt x="8184071" y="2811685"/>
                  <a:pt x="8191500" y="2806637"/>
                </a:cubicBezTo>
                <a:cubicBezTo>
                  <a:pt x="8174462" y="2810182"/>
                  <a:pt x="8157166" y="2812348"/>
                  <a:pt x="8139780" y="2813113"/>
                </a:cubicBezTo>
                <a:cubicBezTo>
                  <a:pt x="8132159" y="2813113"/>
                  <a:pt x="8144256" y="2809399"/>
                  <a:pt x="8166735" y="2805017"/>
                </a:cubicBezTo>
                <a:cubicBezTo>
                  <a:pt x="8184920" y="2801091"/>
                  <a:pt x="8203397" y="2798670"/>
                  <a:pt x="8221980" y="2797778"/>
                </a:cubicBezTo>
                <a:close/>
                <a:moveTo>
                  <a:pt x="8100822" y="2749010"/>
                </a:moveTo>
                <a:cubicBezTo>
                  <a:pt x="8121737" y="2740759"/>
                  <a:pt x="8144194" y="2737152"/>
                  <a:pt x="8166640" y="2738438"/>
                </a:cubicBezTo>
                <a:cubicBezTo>
                  <a:pt x="8189976" y="2739295"/>
                  <a:pt x="8198930" y="2746058"/>
                  <a:pt x="8186452" y="2752535"/>
                </a:cubicBezTo>
                <a:cubicBezTo>
                  <a:pt x="8165456" y="2760474"/>
                  <a:pt x="8143058" y="2764039"/>
                  <a:pt x="8120634" y="2763012"/>
                </a:cubicBezTo>
                <a:cubicBezTo>
                  <a:pt x="8096536" y="2762250"/>
                  <a:pt x="8087773" y="2756059"/>
                  <a:pt x="8100822" y="2749010"/>
                </a:cubicBezTo>
                <a:close/>
                <a:moveTo>
                  <a:pt x="7788402" y="2836926"/>
                </a:moveTo>
                <a:cubicBezTo>
                  <a:pt x="7796308" y="2836926"/>
                  <a:pt x="7784687" y="2841022"/>
                  <a:pt x="7762304" y="2844737"/>
                </a:cubicBezTo>
                <a:cubicBezTo>
                  <a:pt x="7744291" y="2848108"/>
                  <a:pt x="7726043" y="2850083"/>
                  <a:pt x="7707726" y="2850642"/>
                </a:cubicBezTo>
                <a:cubicBezTo>
                  <a:pt x="7699915" y="2850642"/>
                  <a:pt x="7711631" y="2847118"/>
                  <a:pt x="7734014" y="2843308"/>
                </a:cubicBezTo>
                <a:cubicBezTo>
                  <a:pt x="7751844" y="2839909"/>
                  <a:pt x="7769891" y="2837776"/>
                  <a:pt x="7788021" y="2836927"/>
                </a:cubicBezTo>
                <a:close/>
                <a:moveTo>
                  <a:pt x="8393144" y="2822258"/>
                </a:moveTo>
                <a:cubicBezTo>
                  <a:pt x="8385715" y="2822258"/>
                  <a:pt x="8396288" y="2818543"/>
                  <a:pt x="8416861" y="2814352"/>
                </a:cubicBezTo>
                <a:lnTo>
                  <a:pt x="8414385" y="2814352"/>
                </a:lnTo>
                <a:cubicBezTo>
                  <a:pt x="8390858" y="2814352"/>
                  <a:pt x="8380571" y="2810732"/>
                  <a:pt x="8390192" y="2805875"/>
                </a:cubicBezTo>
                <a:cubicBezTo>
                  <a:pt x="8384858" y="2807399"/>
                  <a:pt x="8376857" y="2809208"/>
                  <a:pt x="8366475" y="2811209"/>
                </a:cubicBezTo>
                <a:cubicBezTo>
                  <a:pt x="8347792" y="2815006"/>
                  <a:pt x="8328899" y="2817678"/>
                  <a:pt x="8309896" y="2819210"/>
                </a:cubicBezTo>
                <a:cubicBezTo>
                  <a:pt x="8301990" y="2819210"/>
                  <a:pt x="8314468" y="2814923"/>
                  <a:pt x="8337900" y="2810351"/>
                </a:cubicBezTo>
                <a:cubicBezTo>
                  <a:pt x="8356608" y="2806539"/>
                  <a:pt x="8375536" y="2803899"/>
                  <a:pt x="8394573" y="2802445"/>
                </a:cubicBezTo>
                <a:cubicBezTo>
                  <a:pt x="8396764" y="2802445"/>
                  <a:pt x="8397240" y="2802445"/>
                  <a:pt x="8396478" y="2803588"/>
                </a:cubicBezTo>
                <a:cubicBezTo>
                  <a:pt x="8415888" y="2798843"/>
                  <a:pt x="8435843" y="2796697"/>
                  <a:pt x="8455818" y="2797207"/>
                </a:cubicBezTo>
                <a:cubicBezTo>
                  <a:pt x="8478965" y="2797207"/>
                  <a:pt x="8489061" y="2800826"/>
                  <a:pt x="8479822" y="2805208"/>
                </a:cubicBezTo>
                <a:cubicBezTo>
                  <a:pt x="8485918" y="2805875"/>
                  <a:pt x="8473440" y="2809589"/>
                  <a:pt x="8450580" y="2813971"/>
                </a:cubicBezTo>
                <a:cubicBezTo>
                  <a:pt x="8431500" y="2817941"/>
                  <a:pt x="8412190" y="2820709"/>
                  <a:pt x="8392763" y="2822258"/>
                </a:cubicBezTo>
                <a:close/>
                <a:moveTo>
                  <a:pt x="8134255" y="2795302"/>
                </a:moveTo>
                <a:cubicBezTo>
                  <a:pt x="8141780" y="2795302"/>
                  <a:pt x="8129969" y="2798921"/>
                  <a:pt x="8107966" y="2803112"/>
                </a:cubicBezTo>
                <a:cubicBezTo>
                  <a:pt x="8096822" y="2805017"/>
                  <a:pt x="8085296" y="2806732"/>
                  <a:pt x="8075486" y="2807875"/>
                </a:cubicBezTo>
                <a:cubicBezTo>
                  <a:pt x="8056882" y="2813123"/>
                  <a:pt x="8037664" y="2815878"/>
                  <a:pt x="8018336" y="2816066"/>
                </a:cubicBezTo>
                <a:cubicBezTo>
                  <a:pt x="7994047" y="2816066"/>
                  <a:pt x="7984903" y="2810828"/>
                  <a:pt x="7997571" y="2804351"/>
                </a:cubicBezTo>
                <a:cubicBezTo>
                  <a:pt x="7998498" y="2803881"/>
                  <a:pt x="7999452" y="2803467"/>
                  <a:pt x="8000428" y="2803112"/>
                </a:cubicBezTo>
                <a:cubicBezTo>
                  <a:pt x="7988770" y="2805035"/>
                  <a:pt x="7976996" y="2806180"/>
                  <a:pt x="7965186" y="2806541"/>
                </a:cubicBezTo>
                <a:cubicBezTo>
                  <a:pt x="7957376" y="2806541"/>
                  <a:pt x="7969282" y="2802922"/>
                  <a:pt x="7991380" y="2799207"/>
                </a:cubicBezTo>
                <a:cubicBezTo>
                  <a:pt x="8009169" y="2795772"/>
                  <a:pt x="8027190" y="2793670"/>
                  <a:pt x="8045291" y="2792921"/>
                </a:cubicBezTo>
                <a:cubicBezTo>
                  <a:pt x="8046911" y="2792920"/>
                  <a:pt x="8047482" y="2792920"/>
                  <a:pt x="8047387" y="2792920"/>
                </a:cubicBezTo>
                <a:cubicBezTo>
                  <a:pt x="8052721" y="2792920"/>
                  <a:pt x="8058055" y="2792254"/>
                  <a:pt x="8063103" y="2792349"/>
                </a:cubicBezTo>
                <a:cubicBezTo>
                  <a:pt x="8081201" y="2792349"/>
                  <a:pt x="8090916" y="2795778"/>
                  <a:pt x="8088916" y="2799969"/>
                </a:cubicBezTo>
                <a:cubicBezTo>
                  <a:pt x="8103750" y="2797191"/>
                  <a:pt x="8118786" y="2795630"/>
                  <a:pt x="8133874" y="2795302"/>
                </a:cubicBezTo>
                <a:close/>
                <a:moveTo>
                  <a:pt x="7958900" y="2910745"/>
                </a:moveTo>
                <a:cubicBezTo>
                  <a:pt x="7939411" y="2914892"/>
                  <a:pt x="7919639" y="2917566"/>
                  <a:pt x="7899749" y="2918746"/>
                </a:cubicBezTo>
                <a:cubicBezTo>
                  <a:pt x="7891272" y="2918746"/>
                  <a:pt x="7903655" y="2914650"/>
                  <a:pt x="7927753" y="2909983"/>
                </a:cubicBezTo>
                <a:cubicBezTo>
                  <a:pt x="7947275" y="2905842"/>
                  <a:pt x="7967078" y="2903168"/>
                  <a:pt x="7986998" y="2901982"/>
                </a:cubicBezTo>
                <a:cubicBezTo>
                  <a:pt x="7995095" y="2902268"/>
                  <a:pt x="7982522" y="2906078"/>
                  <a:pt x="7958519" y="2910745"/>
                </a:cubicBezTo>
                <a:close/>
                <a:moveTo>
                  <a:pt x="5898642" y="2929128"/>
                </a:moveTo>
                <a:cubicBezTo>
                  <a:pt x="5907215" y="2931604"/>
                  <a:pt x="5895880" y="2935129"/>
                  <a:pt x="5873306" y="2937320"/>
                </a:cubicBezTo>
                <a:cubicBezTo>
                  <a:pt x="5854617" y="2939708"/>
                  <a:pt x="5835701" y="2939708"/>
                  <a:pt x="5817013" y="2937320"/>
                </a:cubicBezTo>
                <a:cubicBezTo>
                  <a:pt x="5808441" y="2934843"/>
                  <a:pt x="5819775" y="2931319"/>
                  <a:pt x="5842350" y="2929128"/>
                </a:cubicBezTo>
                <a:cubicBezTo>
                  <a:pt x="5861053" y="2926989"/>
                  <a:pt x="5879939" y="2926989"/>
                  <a:pt x="5898642" y="2929128"/>
                </a:cubicBezTo>
                <a:close/>
                <a:moveTo>
                  <a:pt x="6264021" y="2926461"/>
                </a:moveTo>
                <a:cubicBezTo>
                  <a:pt x="6272498" y="2928462"/>
                  <a:pt x="6261164" y="2931986"/>
                  <a:pt x="6238875" y="2934653"/>
                </a:cubicBezTo>
                <a:cubicBezTo>
                  <a:pt x="6220228" y="2936948"/>
                  <a:pt x="6201387" y="2937236"/>
                  <a:pt x="6182678" y="2935510"/>
                </a:cubicBezTo>
                <a:cubicBezTo>
                  <a:pt x="6174391" y="2933510"/>
                  <a:pt x="6185535" y="2930081"/>
                  <a:pt x="6208015" y="2927890"/>
                </a:cubicBezTo>
                <a:cubicBezTo>
                  <a:pt x="6226580" y="2925429"/>
                  <a:pt x="6245355" y="2924950"/>
                  <a:pt x="6264022" y="2926461"/>
                </a:cubicBezTo>
                <a:close/>
                <a:moveTo>
                  <a:pt x="6406230" y="3040761"/>
                </a:moveTo>
                <a:cubicBezTo>
                  <a:pt x="6415755" y="3042571"/>
                  <a:pt x="6403467" y="3046857"/>
                  <a:pt x="6379274" y="3051048"/>
                </a:cubicBezTo>
                <a:cubicBezTo>
                  <a:pt x="6359137" y="3054673"/>
                  <a:pt x="6338656" y="3056015"/>
                  <a:pt x="6318219" y="3055049"/>
                </a:cubicBezTo>
                <a:cubicBezTo>
                  <a:pt x="6308693" y="3053430"/>
                  <a:pt x="6320600" y="3048667"/>
                  <a:pt x="6345174" y="3044857"/>
                </a:cubicBezTo>
                <a:cubicBezTo>
                  <a:pt x="6365320" y="3041304"/>
                  <a:pt x="6385790" y="3039931"/>
                  <a:pt x="6406229" y="3040761"/>
                </a:cubicBezTo>
                <a:close/>
                <a:moveTo>
                  <a:pt x="6174200" y="2840736"/>
                </a:moveTo>
                <a:cubicBezTo>
                  <a:pt x="6191808" y="2839179"/>
                  <a:pt x="6209532" y="2839530"/>
                  <a:pt x="6227064" y="2841784"/>
                </a:cubicBezTo>
                <a:cubicBezTo>
                  <a:pt x="6234970" y="2843213"/>
                  <a:pt x="6224302" y="2845594"/>
                  <a:pt x="6203157" y="2846928"/>
                </a:cubicBezTo>
                <a:cubicBezTo>
                  <a:pt x="6185607" y="2848215"/>
                  <a:pt x="6167976" y="2847896"/>
                  <a:pt x="6150483" y="2845975"/>
                </a:cubicBezTo>
                <a:cubicBezTo>
                  <a:pt x="6142577" y="2844737"/>
                  <a:pt x="6153246" y="2842355"/>
                  <a:pt x="6174200" y="2840736"/>
                </a:cubicBezTo>
                <a:close/>
                <a:moveTo>
                  <a:pt x="6274690" y="2861120"/>
                </a:moveTo>
                <a:cubicBezTo>
                  <a:pt x="6292120" y="2859639"/>
                  <a:pt x="6309646" y="2859639"/>
                  <a:pt x="6327077" y="2861120"/>
                </a:cubicBezTo>
                <a:cubicBezTo>
                  <a:pt x="6334982" y="2862644"/>
                  <a:pt x="6324124" y="2865025"/>
                  <a:pt x="6303169" y="2866835"/>
                </a:cubicBezTo>
                <a:cubicBezTo>
                  <a:pt x="6285813" y="2868564"/>
                  <a:pt x="6268328" y="2868564"/>
                  <a:pt x="6250972" y="2866835"/>
                </a:cubicBezTo>
                <a:cubicBezTo>
                  <a:pt x="6243447" y="2865596"/>
                  <a:pt x="6253544" y="2862739"/>
                  <a:pt x="6274690" y="2861405"/>
                </a:cubicBezTo>
                <a:close/>
                <a:moveTo>
                  <a:pt x="6364129" y="2946845"/>
                </a:moveTo>
                <a:cubicBezTo>
                  <a:pt x="6372797" y="2948750"/>
                  <a:pt x="6361271" y="2952369"/>
                  <a:pt x="6338793" y="2955132"/>
                </a:cubicBezTo>
                <a:cubicBezTo>
                  <a:pt x="6320175" y="2957687"/>
                  <a:pt x="6301344" y="2958325"/>
                  <a:pt x="6282595" y="2957037"/>
                </a:cubicBezTo>
                <a:cubicBezTo>
                  <a:pt x="6273832" y="2955132"/>
                  <a:pt x="6285357" y="2951607"/>
                  <a:pt x="6307836" y="2948845"/>
                </a:cubicBezTo>
                <a:cubicBezTo>
                  <a:pt x="6326484" y="2946214"/>
                  <a:pt x="6345372" y="2945734"/>
                  <a:pt x="6364129" y="2947416"/>
                </a:cubicBezTo>
                <a:close/>
                <a:moveTo>
                  <a:pt x="7804309" y="2958275"/>
                </a:moveTo>
                <a:cubicBezTo>
                  <a:pt x="7784225" y="2962690"/>
                  <a:pt x="7763854" y="2965682"/>
                  <a:pt x="7743349" y="2967228"/>
                </a:cubicBezTo>
                <a:cubicBezTo>
                  <a:pt x="7733824" y="2967228"/>
                  <a:pt x="7746683" y="2963323"/>
                  <a:pt x="7771257" y="2958465"/>
                </a:cubicBezTo>
                <a:cubicBezTo>
                  <a:pt x="7791353" y="2954230"/>
                  <a:pt x="7811725" y="2951429"/>
                  <a:pt x="7832218" y="2950083"/>
                </a:cubicBezTo>
                <a:cubicBezTo>
                  <a:pt x="7841266" y="2950369"/>
                  <a:pt x="7828693" y="2954179"/>
                  <a:pt x="7804309" y="2958846"/>
                </a:cubicBezTo>
                <a:close/>
                <a:moveTo>
                  <a:pt x="6508909" y="2771013"/>
                </a:moveTo>
                <a:cubicBezTo>
                  <a:pt x="6515767" y="2771013"/>
                  <a:pt x="6534912" y="2771775"/>
                  <a:pt x="6552057" y="2772918"/>
                </a:cubicBezTo>
                <a:cubicBezTo>
                  <a:pt x="6569202" y="2774061"/>
                  <a:pt x="6577680" y="2775490"/>
                  <a:pt x="6571107" y="2775395"/>
                </a:cubicBezTo>
                <a:cubicBezTo>
                  <a:pt x="6564535" y="2775299"/>
                  <a:pt x="6544723" y="2774061"/>
                  <a:pt x="6527578" y="2772918"/>
                </a:cubicBezTo>
                <a:cubicBezTo>
                  <a:pt x="6510433" y="2771775"/>
                  <a:pt x="6501956" y="2771394"/>
                  <a:pt x="6508814" y="2771585"/>
                </a:cubicBezTo>
                <a:close/>
                <a:moveTo>
                  <a:pt x="6163152" y="2904363"/>
                </a:moveTo>
                <a:cubicBezTo>
                  <a:pt x="6171534" y="2906268"/>
                  <a:pt x="6160294" y="2909316"/>
                  <a:pt x="6138291" y="2911412"/>
                </a:cubicBezTo>
                <a:cubicBezTo>
                  <a:pt x="6120140" y="2913718"/>
                  <a:pt x="6101769" y="2913718"/>
                  <a:pt x="6083618" y="2911412"/>
                </a:cubicBezTo>
                <a:cubicBezTo>
                  <a:pt x="6075236" y="2909412"/>
                  <a:pt x="6086189" y="2905982"/>
                  <a:pt x="6108383" y="2904363"/>
                </a:cubicBezTo>
                <a:cubicBezTo>
                  <a:pt x="6126563" y="2902454"/>
                  <a:pt x="6144897" y="2902550"/>
                  <a:pt x="6163056" y="2904649"/>
                </a:cubicBezTo>
                <a:close/>
                <a:moveTo>
                  <a:pt x="6102287" y="2979801"/>
                </a:moveTo>
                <a:cubicBezTo>
                  <a:pt x="6110955" y="2981706"/>
                  <a:pt x="6099525" y="2985802"/>
                  <a:pt x="6076284" y="2988660"/>
                </a:cubicBezTo>
                <a:cubicBezTo>
                  <a:pt x="6057085" y="2991594"/>
                  <a:pt x="6037589" y="2992043"/>
                  <a:pt x="6018276" y="2989993"/>
                </a:cubicBezTo>
                <a:cubicBezTo>
                  <a:pt x="6009418" y="2987516"/>
                  <a:pt x="6021039" y="2983897"/>
                  <a:pt x="6044280" y="2981039"/>
                </a:cubicBezTo>
                <a:cubicBezTo>
                  <a:pt x="6063458" y="2978179"/>
                  <a:pt x="6082930" y="2977859"/>
                  <a:pt x="6102192" y="2980087"/>
                </a:cubicBezTo>
                <a:close/>
                <a:moveTo>
                  <a:pt x="6125528" y="2821686"/>
                </a:moveTo>
                <a:cubicBezTo>
                  <a:pt x="6133243" y="2823210"/>
                  <a:pt x="6122766" y="2825020"/>
                  <a:pt x="6102287" y="2826258"/>
                </a:cubicBezTo>
                <a:cubicBezTo>
                  <a:pt x="6084996" y="2827311"/>
                  <a:pt x="6067645" y="2826705"/>
                  <a:pt x="6050471" y="2824448"/>
                </a:cubicBezTo>
                <a:cubicBezTo>
                  <a:pt x="6042946" y="2822924"/>
                  <a:pt x="6053328" y="2821210"/>
                  <a:pt x="6073902" y="2819972"/>
                </a:cubicBezTo>
                <a:cubicBezTo>
                  <a:pt x="6091129" y="2819142"/>
                  <a:pt x="6108394" y="2819715"/>
                  <a:pt x="6125528" y="2821686"/>
                </a:cubicBezTo>
                <a:close/>
                <a:moveTo>
                  <a:pt x="6023420" y="2801207"/>
                </a:moveTo>
                <a:cubicBezTo>
                  <a:pt x="6030945" y="2802732"/>
                  <a:pt x="6021039" y="2804446"/>
                  <a:pt x="6000846" y="2805017"/>
                </a:cubicBezTo>
                <a:cubicBezTo>
                  <a:pt x="5984053" y="2805723"/>
                  <a:pt x="5967230" y="2805023"/>
                  <a:pt x="5950554" y="2802922"/>
                </a:cubicBezTo>
                <a:cubicBezTo>
                  <a:pt x="5942934" y="2801303"/>
                  <a:pt x="5952935" y="2799683"/>
                  <a:pt x="5973032" y="2799112"/>
                </a:cubicBezTo>
                <a:cubicBezTo>
                  <a:pt x="5989863" y="2798472"/>
                  <a:pt x="6006716" y="2799238"/>
                  <a:pt x="6023419" y="2801398"/>
                </a:cubicBezTo>
                <a:close/>
                <a:moveTo>
                  <a:pt x="6374130" y="2880741"/>
                </a:moveTo>
                <a:cubicBezTo>
                  <a:pt x="6391843" y="2878760"/>
                  <a:pt x="6409707" y="2878505"/>
                  <a:pt x="6427470" y="2879979"/>
                </a:cubicBezTo>
                <a:cubicBezTo>
                  <a:pt x="6435566" y="2881408"/>
                  <a:pt x="6424803" y="2884361"/>
                  <a:pt x="6403277" y="2886266"/>
                </a:cubicBezTo>
                <a:cubicBezTo>
                  <a:pt x="6385502" y="2888266"/>
                  <a:pt x="6367576" y="2888554"/>
                  <a:pt x="6349747" y="2887123"/>
                </a:cubicBezTo>
                <a:cubicBezTo>
                  <a:pt x="6341841" y="2885789"/>
                  <a:pt x="6352604" y="2882932"/>
                  <a:pt x="6374130" y="2880931"/>
                </a:cubicBezTo>
                <a:close/>
                <a:moveTo>
                  <a:pt x="6669405" y="2933414"/>
                </a:moveTo>
                <a:cubicBezTo>
                  <a:pt x="6687968" y="2930631"/>
                  <a:pt x="6706752" y="2929610"/>
                  <a:pt x="6725507" y="2930366"/>
                </a:cubicBezTo>
                <a:cubicBezTo>
                  <a:pt x="6733794" y="2931795"/>
                  <a:pt x="6722459" y="2935319"/>
                  <a:pt x="6699790" y="2938081"/>
                </a:cubicBezTo>
                <a:cubicBezTo>
                  <a:pt x="6681429" y="2941257"/>
                  <a:pt x="6662779" y="2942438"/>
                  <a:pt x="6644163" y="2941606"/>
                </a:cubicBezTo>
                <a:cubicBezTo>
                  <a:pt x="6635591" y="2940368"/>
                  <a:pt x="6647117" y="2936748"/>
                  <a:pt x="6669405" y="2933605"/>
                </a:cubicBezTo>
                <a:close/>
                <a:moveTo>
                  <a:pt x="6663976" y="2999518"/>
                </a:moveTo>
                <a:cubicBezTo>
                  <a:pt x="6672834" y="3000756"/>
                  <a:pt x="6661024" y="3005042"/>
                  <a:pt x="6637116" y="3008567"/>
                </a:cubicBezTo>
                <a:cubicBezTo>
                  <a:pt x="6617566" y="3012294"/>
                  <a:pt x="6597669" y="3013891"/>
                  <a:pt x="6577775" y="3013329"/>
                </a:cubicBezTo>
                <a:cubicBezTo>
                  <a:pt x="6568250" y="3011519"/>
                  <a:pt x="6580537" y="3007328"/>
                  <a:pt x="6604445" y="3003804"/>
                </a:cubicBezTo>
                <a:cubicBezTo>
                  <a:pt x="6624041" y="2999970"/>
                  <a:pt x="6644040" y="2998594"/>
                  <a:pt x="6663976" y="2999708"/>
                </a:cubicBezTo>
                <a:close/>
                <a:moveTo>
                  <a:pt x="6762274" y="3012758"/>
                </a:moveTo>
                <a:cubicBezTo>
                  <a:pt x="6771799" y="3013996"/>
                  <a:pt x="6759416" y="3018187"/>
                  <a:pt x="6735604" y="3022283"/>
                </a:cubicBezTo>
                <a:cubicBezTo>
                  <a:pt x="6716006" y="3026401"/>
                  <a:pt x="6695996" y="3028223"/>
                  <a:pt x="6675977" y="3027712"/>
                </a:cubicBezTo>
                <a:cubicBezTo>
                  <a:pt x="6667024" y="3026378"/>
                  <a:pt x="6678835" y="3022187"/>
                  <a:pt x="6702648" y="3018187"/>
                </a:cubicBezTo>
                <a:cubicBezTo>
                  <a:pt x="6722322" y="3014628"/>
                  <a:pt x="6742281" y="3012875"/>
                  <a:pt x="6762274" y="3012948"/>
                </a:cubicBezTo>
                <a:close/>
                <a:moveTo>
                  <a:pt x="6707029" y="3080480"/>
                </a:moveTo>
                <a:cubicBezTo>
                  <a:pt x="6716554" y="3081623"/>
                  <a:pt x="6704648" y="3085814"/>
                  <a:pt x="6680168" y="3090672"/>
                </a:cubicBezTo>
                <a:cubicBezTo>
                  <a:pt x="6659593" y="3094808"/>
                  <a:pt x="6638671" y="3096977"/>
                  <a:pt x="6617684" y="3097149"/>
                </a:cubicBezTo>
                <a:cubicBezTo>
                  <a:pt x="6608159" y="3096578"/>
                  <a:pt x="6619971" y="3091815"/>
                  <a:pt x="6644831" y="3087624"/>
                </a:cubicBezTo>
                <a:cubicBezTo>
                  <a:pt x="6665305" y="3083395"/>
                  <a:pt x="6686127" y="3081067"/>
                  <a:pt x="6707029" y="3080671"/>
                </a:cubicBezTo>
                <a:close/>
                <a:moveTo>
                  <a:pt x="6571584" y="2916936"/>
                </a:moveTo>
                <a:cubicBezTo>
                  <a:pt x="6589752" y="2914372"/>
                  <a:pt x="6608133" y="2913638"/>
                  <a:pt x="6626448" y="2914746"/>
                </a:cubicBezTo>
                <a:cubicBezTo>
                  <a:pt x="6634734" y="2916174"/>
                  <a:pt x="6623590" y="2919698"/>
                  <a:pt x="6601492" y="2922365"/>
                </a:cubicBezTo>
                <a:cubicBezTo>
                  <a:pt x="6583292" y="2924930"/>
                  <a:pt x="6564880" y="2925664"/>
                  <a:pt x="6546533" y="2924556"/>
                </a:cubicBezTo>
                <a:cubicBezTo>
                  <a:pt x="6538722" y="2923128"/>
                  <a:pt x="6549676" y="2920080"/>
                  <a:pt x="6571584" y="2916936"/>
                </a:cubicBezTo>
                <a:close/>
                <a:moveTo>
                  <a:pt x="6464427" y="2966180"/>
                </a:moveTo>
                <a:cubicBezTo>
                  <a:pt x="6473095" y="2968085"/>
                  <a:pt x="6461475" y="2971705"/>
                  <a:pt x="6438614" y="2975038"/>
                </a:cubicBezTo>
                <a:cubicBezTo>
                  <a:pt x="6419754" y="2978338"/>
                  <a:pt x="6400555" y="2979266"/>
                  <a:pt x="6381464" y="2977800"/>
                </a:cubicBezTo>
                <a:cubicBezTo>
                  <a:pt x="6372511" y="2975991"/>
                  <a:pt x="6384417" y="2972372"/>
                  <a:pt x="6407182" y="2969038"/>
                </a:cubicBezTo>
                <a:cubicBezTo>
                  <a:pt x="6426129" y="2966260"/>
                  <a:pt x="6445298" y="2965304"/>
                  <a:pt x="6464427" y="2966180"/>
                </a:cubicBezTo>
                <a:close/>
                <a:moveTo>
                  <a:pt x="6473095" y="2899505"/>
                </a:moveTo>
                <a:cubicBezTo>
                  <a:pt x="6491142" y="2897371"/>
                  <a:pt x="6509344" y="2896861"/>
                  <a:pt x="6527483" y="2897982"/>
                </a:cubicBezTo>
                <a:cubicBezTo>
                  <a:pt x="6535770" y="2899410"/>
                  <a:pt x="6524625" y="2902363"/>
                  <a:pt x="6502623" y="2905030"/>
                </a:cubicBezTo>
                <a:cubicBezTo>
                  <a:pt x="6484598" y="2907459"/>
                  <a:pt x="6466367" y="2907970"/>
                  <a:pt x="6448235" y="2906554"/>
                </a:cubicBezTo>
                <a:cubicBezTo>
                  <a:pt x="6439948" y="2905030"/>
                  <a:pt x="6451092" y="2901982"/>
                  <a:pt x="6473095" y="2899410"/>
                </a:cubicBezTo>
                <a:close/>
                <a:moveTo>
                  <a:pt x="6564440" y="2983611"/>
                </a:moveTo>
                <a:cubicBezTo>
                  <a:pt x="6573203" y="2984945"/>
                  <a:pt x="6561392" y="2989136"/>
                  <a:pt x="6538055" y="2992565"/>
                </a:cubicBezTo>
                <a:cubicBezTo>
                  <a:pt x="6518762" y="2995995"/>
                  <a:pt x="6499137" y="2997177"/>
                  <a:pt x="6479572" y="2996089"/>
                </a:cubicBezTo>
                <a:cubicBezTo>
                  <a:pt x="6470714" y="2994755"/>
                  <a:pt x="6482525" y="2990564"/>
                  <a:pt x="6505861" y="2987135"/>
                </a:cubicBezTo>
                <a:cubicBezTo>
                  <a:pt x="6525186" y="2983705"/>
                  <a:pt x="6544843" y="2982522"/>
                  <a:pt x="6564440" y="2983611"/>
                </a:cubicBezTo>
                <a:close/>
                <a:moveTo>
                  <a:pt x="6305074" y="3022663"/>
                </a:moveTo>
                <a:cubicBezTo>
                  <a:pt x="6314599" y="3024473"/>
                  <a:pt x="6302312" y="3028664"/>
                  <a:pt x="6278404" y="3032188"/>
                </a:cubicBezTo>
                <a:cubicBezTo>
                  <a:pt x="6258607" y="3035706"/>
                  <a:pt x="6238456" y="3036793"/>
                  <a:pt x="6218396" y="3035427"/>
                </a:cubicBezTo>
                <a:cubicBezTo>
                  <a:pt x="6208871" y="3033713"/>
                  <a:pt x="6220968" y="3028950"/>
                  <a:pt x="6244876" y="3025902"/>
                </a:cubicBezTo>
                <a:cubicBezTo>
                  <a:pt x="6264752" y="3022508"/>
                  <a:pt x="6284967" y="3021549"/>
                  <a:pt x="6305074" y="3023045"/>
                </a:cubicBezTo>
                <a:close/>
                <a:moveTo>
                  <a:pt x="7279291" y="3001232"/>
                </a:moveTo>
                <a:cubicBezTo>
                  <a:pt x="7259560" y="3005595"/>
                  <a:pt x="7239477" y="3008178"/>
                  <a:pt x="7219284" y="3008947"/>
                </a:cubicBezTo>
                <a:cubicBezTo>
                  <a:pt x="7209759" y="3008186"/>
                  <a:pt x="7222427" y="3004471"/>
                  <a:pt x="7246430" y="2999422"/>
                </a:cubicBezTo>
                <a:cubicBezTo>
                  <a:pt x="7266166" y="2995295"/>
                  <a:pt x="7286200" y="2992747"/>
                  <a:pt x="7306342" y="2991803"/>
                </a:cubicBezTo>
                <a:cubicBezTo>
                  <a:pt x="7315486" y="2993136"/>
                  <a:pt x="7303294" y="2996946"/>
                  <a:pt x="7279291" y="3001614"/>
                </a:cubicBezTo>
                <a:close/>
                <a:moveTo>
                  <a:pt x="7269766" y="2982849"/>
                </a:moveTo>
                <a:cubicBezTo>
                  <a:pt x="7292031" y="2974175"/>
                  <a:pt x="7315467" y="2968877"/>
                  <a:pt x="7339298" y="2967133"/>
                </a:cubicBezTo>
                <a:cubicBezTo>
                  <a:pt x="7364540" y="2965419"/>
                  <a:pt x="7374065" y="2968752"/>
                  <a:pt x="7360825" y="2974944"/>
                </a:cubicBezTo>
                <a:cubicBezTo>
                  <a:pt x="7338432" y="2983087"/>
                  <a:pt x="7315044" y="2988181"/>
                  <a:pt x="7291293" y="2990089"/>
                </a:cubicBezTo>
                <a:cubicBezTo>
                  <a:pt x="7265766" y="2993136"/>
                  <a:pt x="7256241" y="2989326"/>
                  <a:pt x="7269671" y="2983611"/>
                </a:cubicBezTo>
                <a:close/>
                <a:moveTo>
                  <a:pt x="6000846" y="2955227"/>
                </a:moveTo>
                <a:cubicBezTo>
                  <a:pt x="6009513" y="2957131"/>
                  <a:pt x="5998083" y="2961228"/>
                  <a:pt x="5975033" y="2963609"/>
                </a:cubicBezTo>
                <a:cubicBezTo>
                  <a:pt x="5956094" y="2966352"/>
                  <a:pt x="5936873" y="2966545"/>
                  <a:pt x="5917883" y="2964180"/>
                </a:cubicBezTo>
                <a:cubicBezTo>
                  <a:pt x="5909120" y="2961704"/>
                  <a:pt x="5920645" y="2958180"/>
                  <a:pt x="5943505" y="2955322"/>
                </a:cubicBezTo>
                <a:cubicBezTo>
                  <a:pt x="5962525" y="2953054"/>
                  <a:pt x="5981753" y="2953150"/>
                  <a:pt x="6000750" y="2955608"/>
                </a:cubicBezTo>
                <a:close/>
                <a:moveTo>
                  <a:pt x="7340727" y="3004185"/>
                </a:moveTo>
                <a:cubicBezTo>
                  <a:pt x="7360746" y="2999796"/>
                  <a:pt x="7381113" y="2997182"/>
                  <a:pt x="7401592" y="2996374"/>
                </a:cubicBezTo>
                <a:cubicBezTo>
                  <a:pt x="7410641" y="2996375"/>
                  <a:pt x="7398258" y="3000280"/>
                  <a:pt x="7374065" y="3005042"/>
                </a:cubicBezTo>
                <a:cubicBezTo>
                  <a:pt x="7354084" y="3009179"/>
                  <a:pt x="7333843" y="3011947"/>
                  <a:pt x="7313486" y="3013329"/>
                </a:cubicBezTo>
                <a:cubicBezTo>
                  <a:pt x="7304151" y="3013520"/>
                  <a:pt x="7316248" y="3009329"/>
                  <a:pt x="7340632" y="3004566"/>
                </a:cubicBezTo>
                <a:close/>
                <a:moveTo>
                  <a:pt x="7210902" y="2986373"/>
                </a:moveTo>
                <a:cubicBezTo>
                  <a:pt x="7220427" y="2987135"/>
                  <a:pt x="7207663" y="2990946"/>
                  <a:pt x="7184041" y="2995898"/>
                </a:cubicBezTo>
                <a:cubicBezTo>
                  <a:pt x="7164616" y="3000038"/>
                  <a:pt x="7144843" y="3002334"/>
                  <a:pt x="7124986" y="3002756"/>
                </a:cubicBezTo>
                <a:cubicBezTo>
                  <a:pt x="7124227" y="3002848"/>
                  <a:pt x="7123459" y="3002848"/>
                  <a:pt x="7122700" y="3002756"/>
                </a:cubicBezTo>
                <a:cubicBezTo>
                  <a:pt x="7109011" y="3005851"/>
                  <a:pt x="7095141" y="3008077"/>
                  <a:pt x="7081171" y="3009424"/>
                </a:cubicBezTo>
                <a:cubicBezTo>
                  <a:pt x="7055740" y="3011710"/>
                  <a:pt x="7046405" y="3007804"/>
                  <a:pt x="7060597" y="3000947"/>
                </a:cubicBezTo>
                <a:cubicBezTo>
                  <a:pt x="7083249" y="2991468"/>
                  <a:pt x="7107334" y="2985866"/>
                  <a:pt x="7131844" y="2984373"/>
                </a:cubicBezTo>
                <a:cubicBezTo>
                  <a:pt x="7156990" y="2982087"/>
                  <a:pt x="7166515" y="2986564"/>
                  <a:pt x="7152513" y="2993327"/>
                </a:cubicBezTo>
                <a:lnTo>
                  <a:pt x="7150132" y="2994374"/>
                </a:lnTo>
                <a:lnTo>
                  <a:pt x="7151846" y="2994374"/>
                </a:lnTo>
                <a:cubicBezTo>
                  <a:pt x="7171219" y="2989997"/>
                  <a:pt x="7190958" y="2987446"/>
                  <a:pt x="7210806" y="2986755"/>
                </a:cubicBezTo>
                <a:close/>
                <a:moveTo>
                  <a:pt x="7479030" y="2964847"/>
                </a:moveTo>
                <a:cubicBezTo>
                  <a:pt x="7487857" y="2961599"/>
                  <a:pt x="7496936" y="2959082"/>
                  <a:pt x="7506176" y="2957323"/>
                </a:cubicBezTo>
                <a:cubicBezTo>
                  <a:pt x="7494487" y="2959255"/>
                  <a:pt x="7482681" y="2960400"/>
                  <a:pt x="7470838" y="2960752"/>
                </a:cubicBezTo>
                <a:cubicBezTo>
                  <a:pt x="7461885" y="2959989"/>
                  <a:pt x="7474077" y="2956179"/>
                  <a:pt x="7497890" y="2951226"/>
                </a:cubicBezTo>
                <a:cubicBezTo>
                  <a:pt x="7517226" y="2947249"/>
                  <a:pt x="7536844" y="2944797"/>
                  <a:pt x="7556564" y="2943892"/>
                </a:cubicBezTo>
                <a:cubicBezTo>
                  <a:pt x="7564850" y="2943892"/>
                  <a:pt x="7553802" y="2948083"/>
                  <a:pt x="7531799" y="2952464"/>
                </a:cubicBezTo>
                <a:cubicBezTo>
                  <a:pt x="7537133" y="2951797"/>
                  <a:pt x="7542371" y="2951131"/>
                  <a:pt x="7547420" y="2950750"/>
                </a:cubicBezTo>
                <a:cubicBezTo>
                  <a:pt x="7572471" y="2949035"/>
                  <a:pt x="7582281" y="2951797"/>
                  <a:pt x="7569708" y="2957227"/>
                </a:cubicBezTo>
                <a:cubicBezTo>
                  <a:pt x="7547598" y="2964606"/>
                  <a:pt x="7524659" y="2969213"/>
                  <a:pt x="7501414" y="2970943"/>
                </a:cubicBezTo>
                <a:cubicBezTo>
                  <a:pt x="7476268" y="2974086"/>
                  <a:pt x="7466171" y="2971324"/>
                  <a:pt x="7478935" y="2965228"/>
                </a:cubicBezTo>
                <a:close/>
                <a:moveTo>
                  <a:pt x="7677722" y="2977896"/>
                </a:moveTo>
                <a:cubicBezTo>
                  <a:pt x="7655651" y="2984037"/>
                  <a:pt x="7633086" y="2988244"/>
                  <a:pt x="7610285" y="2990469"/>
                </a:cubicBezTo>
                <a:cubicBezTo>
                  <a:pt x="7585043" y="2993232"/>
                  <a:pt x="7574566" y="2992279"/>
                  <a:pt x="7586472" y="2987516"/>
                </a:cubicBezTo>
                <a:cubicBezTo>
                  <a:pt x="7608488" y="2981155"/>
                  <a:pt x="7631075" y="2976976"/>
                  <a:pt x="7653909" y="2975038"/>
                </a:cubicBezTo>
                <a:cubicBezTo>
                  <a:pt x="7678960" y="2972657"/>
                  <a:pt x="7689628" y="2974086"/>
                  <a:pt x="7677627" y="2978277"/>
                </a:cubicBezTo>
                <a:close/>
                <a:moveTo>
                  <a:pt x="7653147" y="2967419"/>
                </a:moveTo>
                <a:cubicBezTo>
                  <a:pt x="7643622" y="2967419"/>
                  <a:pt x="7656481" y="2963418"/>
                  <a:pt x="7680770" y="2958656"/>
                </a:cubicBezTo>
                <a:cubicBezTo>
                  <a:pt x="7691247" y="2956465"/>
                  <a:pt x="7702106" y="2954465"/>
                  <a:pt x="7711916" y="2952941"/>
                </a:cubicBezTo>
                <a:cubicBezTo>
                  <a:pt x="7686866" y="2955227"/>
                  <a:pt x="7676769" y="2952941"/>
                  <a:pt x="7688580" y="2947797"/>
                </a:cubicBezTo>
                <a:cubicBezTo>
                  <a:pt x="7710472" y="2941192"/>
                  <a:pt x="7733022" y="2937008"/>
                  <a:pt x="7755826" y="2935319"/>
                </a:cubicBezTo>
                <a:cubicBezTo>
                  <a:pt x="7780592" y="2933224"/>
                  <a:pt x="7791069" y="2935795"/>
                  <a:pt x="7779163" y="2940558"/>
                </a:cubicBezTo>
                <a:cubicBezTo>
                  <a:pt x="7764989" y="2945111"/>
                  <a:pt x="7750413" y="2948301"/>
                  <a:pt x="7735633" y="2950083"/>
                </a:cubicBezTo>
                <a:cubicBezTo>
                  <a:pt x="7737346" y="2949955"/>
                  <a:pt x="7739065" y="2949955"/>
                  <a:pt x="7740777" y="2950083"/>
                </a:cubicBezTo>
                <a:cubicBezTo>
                  <a:pt x="7749731" y="2950083"/>
                  <a:pt x="7737349" y="2954084"/>
                  <a:pt x="7712965" y="2958846"/>
                </a:cubicBezTo>
                <a:cubicBezTo>
                  <a:pt x="7693290" y="2963316"/>
                  <a:pt x="7673286" y="2966183"/>
                  <a:pt x="7653147" y="2967419"/>
                </a:cubicBezTo>
                <a:close/>
                <a:moveTo>
                  <a:pt x="7589234" y="2955894"/>
                </a:moveTo>
                <a:cubicBezTo>
                  <a:pt x="7608989" y="2952076"/>
                  <a:pt x="7628970" y="2949531"/>
                  <a:pt x="7649052" y="2948274"/>
                </a:cubicBezTo>
                <a:cubicBezTo>
                  <a:pt x="7657814" y="2948273"/>
                  <a:pt x="7645432" y="2952274"/>
                  <a:pt x="7621429" y="2956941"/>
                </a:cubicBezTo>
                <a:cubicBezTo>
                  <a:pt x="7601871" y="2961073"/>
                  <a:pt x="7582038" y="2963779"/>
                  <a:pt x="7562088" y="2965037"/>
                </a:cubicBezTo>
                <a:cubicBezTo>
                  <a:pt x="7553230" y="2964561"/>
                  <a:pt x="7565422" y="2960561"/>
                  <a:pt x="7589330" y="2955894"/>
                </a:cubicBezTo>
                <a:close/>
                <a:moveTo>
                  <a:pt x="5510498" y="2772823"/>
                </a:moveTo>
                <a:cubicBezTo>
                  <a:pt x="5522995" y="2773735"/>
                  <a:pt x="5535410" y="2775549"/>
                  <a:pt x="5547646" y="2778252"/>
                </a:cubicBezTo>
                <a:cubicBezTo>
                  <a:pt x="5561648" y="2781110"/>
                  <a:pt x="5567839" y="2784158"/>
                  <a:pt x="5561362" y="2783872"/>
                </a:cubicBezTo>
                <a:cubicBezTo>
                  <a:pt x="5548819" y="2783417"/>
                  <a:pt x="5536363" y="2781597"/>
                  <a:pt x="5524214" y="2778443"/>
                </a:cubicBezTo>
                <a:cubicBezTo>
                  <a:pt x="5510022" y="2775585"/>
                  <a:pt x="5504212" y="2773109"/>
                  <a:pt x="5510498" y="2772823"/>
                </a:cubicBezTo>
                <a:close/>
                <a:moveTo>
                  <a:pt x="5568411" y="2849975"/>
                </a:moveTo>
                <a:cubicBezTo>
                  <a:pt x="5550213" y="2851116"/>
                  <a:pt x="5531945" y="2849996"/>
                  <a:pt x="5514023" y="2846642"/>
                </a:cubicBezTo>
                <a:cubicBezTo>
                  <a:pt x="5505831" y="2844165"/>
                  <a:pt x="5516880" y="2841688"/>
                  <a:pt x="5538407" y="2840832"/>
                </a:cubicBezTo>
                <a:cubicBezTo>
                  <a:pt x="5556490" y="2839600"/>
                  <a:pt x="5574656" y="2840560"/>
                  <a:pt x="5592508" y="2843689"/>
                </a:cubicBezTo>
                <a:cubicBezTo>
                  <a:pt x="5600891" y="2846165"/>
                  <a:pt x="5590127" y="2849118"/>
                  <a:pt x="5568411" y="2850261"/>
                </a:cubicBezTo>
                <a:close/>
                <a:moveTo>
                  <a:pt x="6767322" y="2948655"/>
                </a:moveTo>
                <a:cubicBezTo>
                  <a:pt x="6786189" y="2945404"/>
                  <a:pt x="6805341" y="2944126"/>
                  <a:pt x="6824472" y="2944844"/>
                </a:cubicBezTo>
                <a:cubicBezTo>
                  <a:pt x="6832950" y="2946273"/>
                  <a:pt x="6821233" y="2949893"/>
                  <a:pt x="6798469" y="2953226"/>
                </a:cubicBezTo>
                <a:cubicBezTo>
                  <a:pt x="6779574" y="2956269"/>
                  <a:pt x="6760456" y="2957702"/>
                  <a:pt x="6741319" y="2957513"/>
                </a:cubicBezTo>
                <a:cubicBezTo>
                  <a:pt x="6732461" y="2956084"/>
                  <a:pt x="6743891" y="2951988"/>
                  <a:pt x="6767322" y="2948655"/>
                </a:cubicBezTo>
                <a:close/>
                <a:moveTo>
                  <a:pt x="5859399" y="2832830"/>
                </a:moveTo>
                <a:cubicBezTo>
                  <a:pt x="5867400" y="2834831"/>
                  <a:pt x="5856732" y="2837212"/>
                  <a:pt x="5835491" y="2837974"/>
                </a:cubicBezTo>
                <a:cubicBezTo>
                  <a:pt x="5817878" y="2838994"/>
                  <a:pt x="5800208" y="2838324"/>
                  <a:pt x="5782723" y="2835974"/>
                </a:cubicBezTo>
                <a:cubicBezTo>
                  <a:pt x="5774722" y="2833878"/>
                  <a:pt x="5785485" y="2831592"/>
                  <a:pt x="5806726" y="2830735"/>
                </a:cubicBezTo>
                <a:cubicBezTo>
                  <a:pt x="5824183" y="2829664"/>
                  <a:pt x="5841703" y="2830366"/>
                  <a:pt x="5859018" y="2832830"/>
                </a:cubicBezTo>
                <a:close/>
                <a:moveTo>
                  <a:pt x="5654707" y="2781491"/>
                </a:moveTo>
                <a:cubicBezTo>
                  <a:pt x="5662708" y="2783586"/>
                  <a:pt x="5652326" y="2785301"/>
                  <a:pt x="5632037" y="2785396"/>
                </a:cubicBezTo>
                <a:cubicBezTo>
                  <a:pt x="5614947" y="2785803"/>
                  <a:pt x="5597856" y="2784624"/>
                  <a:pt x="5580984" y="2781872"/>
                </a:cubicBezTo>
                <a:cubicBezTo>
                  <a:pt x="5573173" y="2779776"/>
                  <a:pt x="5583365" y="2778062"/>
                  <a:pt x="5603749" y="2778062"/>
                </a:cubicBezTo>
                <a:cubicBezTo>
                  <a:pt x="5620671" y="2777888"/>
                  <a:pt x="5637582" y="2779035"/>
                  <a:pt x="5654326" y="2781490"/>
                </a:cubicBezTo>
                <a:close/>
                <a:moveTo>
                  <a:pt x="5907215" y="2855976"/>
                </a:moveTo>
                <a:cubicBezTo>
                  <a:pt x="5925293" y="2854743"/>
                  <a:pt x="5943448" y="2855317"/>
                  <a:pt x="5961412" y="2857690"/>
                </a:cubicBezTo>
                <a:cubicBezTo>
                  <a:pt x="5969508" y="2859691"/>
                  <a:pt x="5958650" y="2862072"/>
                  <a:pt x="5937028" y="2863501"/>
                </a:cubicBezTo>
                <a:cubicBezTo>
                  <a:pt x="5919033" y="2865021"/>
                  <a:pt x="5900927" y="2864606"/>
                  <a:pt x="5883022" y="2862263"/>
                </a:cubicBezTo>
                <a:cubicBezTo>
                  <a:pt x="5874449" y="2860262"/>
                  <a:pt x="5885307" y="2857405"/>
                  <a:pt x="5906833" y="2855976"/>
                </a:cubicBezTo>
                <a:close/>
                <a:moveTo>
                  <a:pt x="5779104" y="2775585"/>
                </a:moveTo>
                <a:cubicBezTo>
                  <a:pt x="5793962" y="2778348"/>
                  <a:pt x="5800439" y="2780633"/>
                  <a:pt x="5794058" y="2781014"/>
                </a:cubicBezTo>
                <a:cubicBezTo>
                  <a:pt x="5781046" y="2780063"/>
                  <a:pt x="5768101" y="2778345"/>
                  <a:pt x="5755291" y="2775871"/>
                </a:cubicBezTo>
                <a:cubicBezTo>
                  <a:pt x="5740527" y="2773109"/>
                  <a:pt x="5733860" y="2770822"/>
                  <a:pt x="5740241" y="2770537"/>
                </a:cubicBezTo>
                <a:cubicBezTo>
                  <a:pt x="5753161" y="2771419"/>
                  <a:pt x="5766012" y="2773105"/>
                  <a:pt x="5778722" y="2775586"/>
                </a:cubicBezTo>
                <a:close/>
                <a:moveTo>
                  <a:pt x="5664232" y="2776728"/>
                </a:moveTo>
                <a:cubicBezTo>
                  <a:pt x="5678996" y="2780062"/>
                  <a:pt x="5685377" y="2782443"/>
                  <a:pt x="5678710" y="2782253"/>
                </a:cubicBezTo>
                <a:cubicBezTo>
                  <a:pt x="5665892" y="2781572"/>
                  <a:pt x="5653150" y="2779852"/>
                  <a:pt x="5640610" y="2777109"/>
                </a:cubicBezTo>
                <a:cubicBezTo>
                  <a:pt x="5626323" y="2774252"/>
                  <a:pt x="5619560" y="2771394"/>
                  <a:pt x="5626227" y="2771585"/>
                </a:cubicBezTo>
                <a:cubicBezTo>
                  <a:pt x="5638860" y="2772548"/>
                  <a:pt x="5651424" y="2774266"/>
                  <a:pt x="5663851" y="2776728"/>
                </a:cubicBezTo>
                <a:close/>
                <a:moveTo>
                  <a:pt x="5796820" y="2902173"/>
                </a:moveTo>
                <a:cubicBezTo>
                  <a:pt x="5804916" y="2904172"/>
                  <a:pt x="5794249" y="2907507"/>
                  <a:pt x="5771960" y="2909126"/>
                </a:cubicBezTo>
                <a:cubicBezTo>
                  <a:pt x="5753649" y="2911289"/>
                  <a:pt x="5735130" y="2910969"/>
                  <a:pt x="5716905" y="2908173"/>
                </a:cubicBezTo>
                <a:cubicBezTo>
                  <a:pt x="5708524" y="2905601"/>
                  <a:pt x="5719477" y="2902173"/>
                  <a:pt x="5741480" y="2900648"/>
                </a:cubicBezTo>
                <a:cubicBezTo>
                  <a:pt x="5759790" y="2898820"/>
                  <a:pt x="5778258" y="2899332"/>
                  <a:pt x="5796439" y="2902172"/>
                </a:cubicBezTo>
                <a:close/>
                <a:moveTo>
                  <a:pt x="5695569" y="2873598"/>
                </a:moveTo>
                <a:cubicBezTo>
                  <a:pt x="5703951" y="2876074"/>
                  <a:pt x="5692712" y="2879027"/>
                  <a:pt x="5670709" y="2880551"/>
                </a:cubicBezTo>
                <a:cubicBezTo>
                  <a:pt x="5652139" y="2882203"/>
                  <a:pt x="5633432" y="2881370"/>
                  <a:pt x="5615083" y="2878074"/>
                </a:cubicBezTo>
                <a:cubicBezTo>
                  <a:pt x="5606606" y="2875597"/>
                  <a:pt x="5617941" y="2872550"/>
                  <a:pt x="5640039" y="2871597"/>
                </a:cubicBezTo>
                <a:cubicBezTo>
                  <a:pt x="5658422" y="2869885"/>
                  <a:pt x="5676947" y="2870461"/>
                  <a:pt x="5695188" y="2873312"/>
                </a:cubicBezTo>
                <a:close/>
                <a:moveTo>
                  <a:pt x="5757005" y="2807685"/>
                </a:moveTo>
                <a:cubicBezTo>
                  <a:pt x="5764816" y="2809780"/>
                  <a:pt x="5754433" y="2811494"/>
                  <a:pt x="5733764" y="2812257"/>
                </a:cubicBezTo>
                <a:cubicBezTo>
                  <a:pt x="5716535" y="2813093"/>
                  <a:pt x="5699265" y="2812134"/>
                  <a:pt x="5682234" y="2809399"/>
                </a:cubicBezTo>
                <a:cubicBezTo>
                  <a:pt x="5674424" y="2807303"/>
                  <a:pt x="5684806" y="2805017"/>
                  <a:pt x="5705475" y="2804827"/>
                </a:cubicBezTo>
                <a:cubicBezTo>
                  <a:pt x="5722568" y="2803971"/>
                  <a:pt x="5739704" y="2804833"/>
                  <a:pt x="5756625" y="2807399"/>
                </a:cubicBezTo>
                <a:close/>
                <a:moveTo>
                  <a:pt x="6243447" y="2752249"/>
                </a:moveTo>
                <a:lnTo>
                  <a:pt x="6242304" y="2752249"/>
                </a:lnTo>
                <a:cubicBezTo>
                  <a:pt x="6238304" y="2751868"/>
                  <a:pt x="6239161" y="2751963"/>
                  <a:pt x="6243447" y="2752249"/>
                </a:cubicBezTo>
                <a:close/>
                <a:moveTo>
                  <a:pt x="1953387" y="3126486"/>
                </a:moveTo>
                <a:cubicBezTo>
                  <a:pt x="1956649" y="3124633"/>
                  <a:pt x="1960186" y="3123315"/>
                  <a:pt x="1963865" y="3122581"/>
                </a:cubicBezTo>
                <a:cubicBezTo>
                  <a:pt x="1967103" y="3121819"/>
                  <a:pt x="1967579" y="3122581"/>
                  <a:pt x="1964912" y="3123914"/>
                </a:cubicBezTo>
                <a:cubicBezTo>
                  <a:pt x="1961618" y="3125469"/>
                  <a:pt x="1958211" y="3126775"/>
                  <a:pt x="1954720" y="3127819"/>
                </a:cubicBezTo>
                <a:cubicBezTo>
                  <a:pt x="1951196" y="3128581"/>
                  <a:pt x="1950720" y="3127629"/>
                  <a:pt x="1953387" y="3126486"/>
                </a:cubicBezTo>
                <a:close/>
                <a:moveTo>
                  <a:pt x="1797177" y="3104197"/>
                </a:moveTo>
                <a:cubicBezTo>
                  <a:pt x="1800701" y="3104197"/>
                  <a:pt x="1801559" y="3104864"/>
                  <a:pt x="1799368" y="3106960"/>
                </a:cubicBezTo>
                <a:cubicBezTo>
                  <a:pt x="1795943" y="3108848"/>
                  <a:pt x="1792249" y="3110197"/>
                  <a:pt x="1788414" y="3110960"/>
                </a:cubicBezTo>
                <a:cubicBezTo>
                  <a:pt x="1784890" y="3110960"/>
                  <a:pt x="1784128" y="3110294"/>
                  <a:pt x="1786509" y="3108674"/>
                </a:cubicBezTo>
                <a:cubicBezTo>
                  <a:pt x="1789681" y="3106394"/>
                  <a:pt x="1793328" y="3104864"/>
                  <a:pt x="1797177" y="3104198"/>
                </a:cubicBezTo>
                <a:close/>
                <a:moveTo>
                  <a:pt x="1916335" y="2607564"/>
                </a:moveTo>
                <a:cubicBezTo>
                  <a:pt x="1922621" y="2608898"/>
                  <a:pt x="1925860" y="2611565"/>
                  <a:pt x="1922621" y="2613279"/>
                </a:cubicBezTo>
                <a:cubicBezTo>
                  <a:pt x="1917684" y="2615780"/>
                  <a:pt x="1912070" y="2616616"/>
                  <a:pt x="1906619" y="2615660"/>
                </a:cubicBezTo>
                <a:cubicBezTo>
                  <a:pt x="1900523" y="2614803"/>
                  <a:pt x="1897666" y="2612136"/>
                  <a:pt x="1900333" y="2610041"/>
                </a:cubicBezTo>
                <a:cubicBezTo>
                  <a:pt x="1905241" y="2607452"/>
                  <a:pt x="1910874" y="2606581"/>
                  <a:pt x="1916335" y="2607564"/>
                </a:cubicBezTo>
                <a:close/>
                <a:moveTo>
                  <a:pt x="1922431" y="2904935"/>
                </a:moveTo>
                <a:cubicBezTo>
                  <a:pt x="1927193" y="2904935"/>
                  <a:pt x="1928908" y="2906744"/>
                  <a:pt x="1925765" y="2908459"/>
                </a:cubicBezTo>
                <a:cubicBezTo>
                  <a:pt x="1922093" y="2911059"/>
                  <a:pt x="1917690" y="2912427"/>
                  <a:pt x="1913191" y="2912364"/>
                </a:cubicBezTo>
                <a:cubicBezTo>
                  <a:pt x="1908715" y="2912364"/>
                  <a:pt x="1907096" y="2910364"/>
                  <a:pt x="1909667" y="2908269"/>
                </a:cubicBezTo>
                <a:cubicBezTo>
                  <a:pt x="1913438" y="2905780"/>
                  <a:pt x="1917925" y="2904608"/>
                  <a:pt x="1922431" y="2904935"/>
                </a:cubicBezTo>
                <a:close/>
                <a:moveTo>
                  <a:pt x="1934051" y="3085910"/>
                </a:moveTo>
                <a:cubicBezTo>
                  <a:pt x="1937861" y="3085910"/>
                  <a:pt x="1938338" y="3086576"/>
                  <a:pt x="1935861" y="3088195"/>
                </a:cubicBezTo>
                <a:cubicBezTo>
                  <a:pt x="1932350" y="3089833"/>
                  <a:pt x="1928633" y="3090986"/>
                  <a:pt x="1924812" y="3091624"/>
                </a:cubicBezTo>
                <a:cubicBezTo>
                  <a:pt x="1921097" y="3092482"/>
                  <a:pt x="1920621" y="3091625"/>
                  <a:pt x="1923098" y="3089910"/>
                </a:cubicBezTo>
                <a:cubicBezTo>
                  <a:pt x="1926508" y="3087972"/>
                  <a:pt x="1930206" y="3086589"/>
                  <a:pt x="1934051" y="3085814"/>
                </a:cubicBezTo>
                <a:close/>
                <a:moveTo>
                  <a:pt x="1939004" y="2400110"/>
                </a:moveTo>
                <a:cubicBezTo>
                  <a:pt x="1944895" y="2397748"/>
                  <a:pt x="1951418" y="2397479"/>
                  <a:pt x="1957483" y="2399348"/>
                </a:cubicBezTo>
                <a:cubicBezTo>
                  <a:pt x="1965008" y="2400967"/>
                  <a:pt x="1968818" y="2403920"/>
                  <a:pt x="1966055" y="2405634"/>
                </a:cubicBezTo>
                <a:cubicBezTo>
                  <a:pt x="1959972" y="2408005"/>
                  <a:pt x="1953277" y="2408306"/>
                  <a:pt x="1947005" y="2406491"/>
                </a:cubicBezTo>
                <a:cubicBezTo>
                  <a:pt x="1940052" y="2404967"/>
                  <a:pt x="1936242" y="2402015"/>
                  <a:pt x="1939004" y="2400300"/>
                </a:cubicBezTo>
                <a:close/>
                <a:moveTo>
                  <a:pt x="1972913" y="2974086"/>
                </a:moveTo>
                <a:cubicBezTo>
                  <a:pt x="1976533" y="2972274"/>
                  <a:pt x="1980491" y="2971236"/>
                  <a:pt x="1984534" y="2971038"/>
                </a:cubicBezTo>
                <a:cubicBezTo>
                  <a:pt x="1988725" y="2971038"/>
                  <a:pt x="1989487" y="2972086"/>
                  <a:pt x="1987296" y="2974182"/>
                </a:cubicBezTo>
                <a:cubicBezTo>
                  <a:pt x="1983505" y="2976016"/>
                  <a:pt x="1979400" y="2977114"/>
                  <a:pt x="1975199" y="2977420"/>
                </a:cubicBezTo>
                <a:cubicBezTo>
                  <a:pt x="1971104" y="2977039"/>
                  <a:pt x="1970246" y="2976181"/>
                  <a:pt x="1972913" y="2974086"/>
                </a:cubicBezTo>
                <a:close/>
                <a:moveTo>
                  <a:pt x="1981772" y="3154490"/>
                </a:moveTo>
                <a:cubicBezTo>
                  <a:pt x="1984439" y="3153347"/>
                  <a:pt x="1984439" y="3153347"/>
                  <a:pt x="1981772" y="3154490"/>
                </a:cubicBezTo>
                <a:cubicBezTo>
                  <a:pt x="1979105" y="3155633"/>
                  <a:pt x="1974628" y="3157156"/>
                  <a:pt x="1972247" y="3158205"/>
                </a:cubicBezTo>
                <a:cubicBezTo>
                  <a:pt x="1969865" y="3159252"/>
                  <a:pt x="1969294" y="3158776"/>
                  <a:pt x="1972247" y="3158205"/>
                </a:cubicBezTo>
                <a:close/>
                <a:moveTo>
                  <a:pt x="1960150" y="3151061"/>
                </a:moveTo>
                <a:cubicBezTo>
                  <a:pt x="1962150" y="3150108"/>
                  <a:pt x="1966246" y="3148680"/>
                  <a:pt x="1968532" y="3147631"/>
                </a:cubicBezTo>
                <a:cubicBezTo>
                  <a:pt x="1970818" y="3146584"/>
                  <a:pt x="1971675" y="3147631"/>
                  <a:pt x="1969294" y="3148489"/>
                </a:cubicBezTo>
                <a:cubicBezTo>
                  <a:pt x="1966537" y="3149743"/>
                  <a:pt x="1963666" y="3150732"/>
                  <a:pt x="1960721" y="3151442"/>
                </a:cubicBezTo>
                <a:cubicBezTo>
                  <a:pt x="1958245" y="3151918"/>
                  <a:pt x="1958245" y="3151918"/>
                  <a:pt x="1960150" y="3150965"/>
                </a:cubicBezTo>
                <a:close/>
                <a:moveTo>
                  <a:pt x="1979676" y="3145727"/>
                </a:moveTo>
                <a:cubicBezTo>
                  <a:pt x="1982534" y="3145155"/>
                  <a:pt x="1982819" y="3145727"/>
                  <a:pt x="1980438" y="3146679"/>
                </a:cubicBezTo>
                <a:cubicBezTo>
                  <a:pt x="1977347" y="3147965"/>
                  <a:pt x="1974162" y="3149015"/>
                  <a:pt x="1970913" y="3149823"/>
                </a:cubicBezTo>
                <a:cubicBezTo>
                  <a:pt x="1967960" y="3150489"/>
                  <a:pt x="1967960" y="3150489"/>
                  <a:pt x="1970913" y="3149346"/>
                </a:cubicBezTo>
                <a:cubicBezTo>
                  <a:pt x="1973866" y="3148203"/>
                  <a:pt x="1977295" y="3146679"/>
                  <a:pt x="1979676" y="3145536"/>
                </a:cubicBezTo>
                <a:close/>
                <a:moveTo>
                  <a:pt x="1799463" y="2521649"/>
                </a:moveTo>
                <a:cubicBezTo>
                  <a:pt x="1792891" y="2520410"/>
                  <a:pt x="1789938" y="2517839"/>
                  <a:pt x="1792605" y="2515553"/>
                </a:cubicBezTo>
                <a:cubicBezTo>
                  <a:pt x="1795272" y="2513267"/>
                  <a:pt x="1802130" y="2512409"/>
                  <a:pt x="1809274" y="2513552"/>
                </a:cubicBezTo>
                <a:cubicBezTo>
                  <a:pt x="1816418" y="2514695"/>
                  <a:pt x="1818799" y="2517458"/>
                  <a:pt x="1816132" y="2519649"/>
                </a:cubicBezTo>
                <a:cubicBezTo>
                  <a:pt x="1810978" y="2522243"/>
                  <a:pt x="1805069" y="2522919"/>
                  <a:pt x="1799463" y="2521554"/>
                </a:cubicBezTo>
                <a:close/>
                <a:moveTo>
                  <a:pt x="1834706" y="2974372"/>
                </a:moveTo>
                <a:cubicBezTo>
                  <a:pt x="1838515" y="2974372"/>
                  <a:pt x="1840135" y="2975896"/>
                  <a:pt x="1837754" y="2977515"/>
                </a:cubicBezTo>
                <a:cubicBezTo>
                  <a:pt x="1834302" y="2980020"/>
                  <a:pt x="1830109" y="2981295"/>
                  <a:pt x="1825847" y="2981135"/>
                </a:cubicBezTo>
                <a:cubicBezTo>
                  <a:pt x="1822037" y="2981135"/>
                  <a:pt x="1820609" y="2980182"/>
                  <a:pt x="1822799" y="2978087"/>
                </a:cubicBezTo>
                <a:cubicBezTo>
                  <a:pt x="1826456" y="2975960"/>
                  <a:pt x="1830507" y="2974600"/>
                  <a:pt x="1834706" y="2974086"/>
                </a:cubicBezTo>
                <a:close/>
                <a:moveTo>
                  <a:pt x="1833753" y="3149346"/>
                </a:moveTo>
                <a:cubicBezTo>
                  <a:pt x="1837087" y="3148584"/>
                  <a:pt x="1837658" y="3149346"/>
                  <a:pt x="1835277" y="3150679"/>
                </a:cubicBezTo>
                <a:cubicBezTo>
                  <a:pt x="1832034" y="3152610"/>
                  <a:pt x="1828541" y="3154084"/>
                  <a:pt x="1824895" y="3155061"/>
                </a:cubicBezTo>
                <a:cubicBezTo>
                  <a:pt x="1821656" y="3155728"/>
                  <a:pt x="1821180" y="3155061"/>
                  <a:pt x="1823657" y="3153156"/>
                </a:cubicBezTo>
                <a:cubicBezTo>
                  <a:pt x="1826674" y="3151360"/>
                  <a:pt x="1829951" y="3150043"/>
                  <a:pt x="1833372" y="3149251"/>
                </a:cubicBezTo>
                <a:close/>
                <a:moveTo>
                  <a:pt x="1890903" y="3036285"/>
                </a:moveTo>
                <a:cubicBezTo>
                  <a:pt x="1894808" y="3036285"/>
                  <a:pt x="1895856" y="3037428"/>
                  <a:pt x="1893475" y="3039047"/>
                </a:cubicBezTo>
                <a:cubicBezTo>
                  <a:pt x="1889794" y="3041052"/>
                  <a:pt x="1885742" y="3042283"/>
                  <a:pt x="1881569" y="3042666"/>
                </a:cubicBezTo>
                <a:cubicBezTo>
                  <a:pt x="1877759" y="3042666"/>
                  <a:pt x="1876997" y="3041523"/>
                  <a:pt x="1879473" y="3039904"/>
                </a:cubicBezTo>
                <a:cubicBezTo>
                  <a:pt x="1882862" y="3037919"/>
                  <a:pt x="1886623" y="3036655"/>
                  <a:pt x="1890522" y="3036189"/>
                </a:cubicBezTo>
                <a:close/>
                <a:moveTo>
                  <a:pt x="1978247" y="2549366"/>
                </a:moveTo>
                <a:cubicBezTo>
                  <a:pt x="1983520" y="2546917"/>
                  <a:pt x="1989480" y="2546379"/>
                  <a:pt x="1995107" y="2547842"/>
                </a:cubicBezTo>
                <a:cubicBezTo>
                  <a:pt x="2001774" y="2549081"/>
                  <a:pt x="2004632" y="2551652"/>
                  <a:pt x="2001774" y="2553367"/>
                </a:cubicBezTo>
                <a:cubicBezTo>
                  <a:pt x="1996508" y="2555839"/>
                  <a:pt x="1990539" y="2556379"/>
                  <a:pt x="1984915" y="2554891"/>
                </a:cubicBezTo>
                <a:cubicBezTo>
                  <a:pt x="1978152" y="2554129"/>
                  <a:pt x="1975009" y="2550986"/>
                  <a:pt x="1978152" y="2549271"/>
                </a:cubicBezTo>
                <a:close/>
                <a:moveTo>
                  <a:pt x="1796415" y="3161253"/>
                </a:moveTo>
                <a:cubicBezTo>
                  <a:pt x="1798551" y="3159637"/>
                  <a:pt x="1801026" y="3158530"/>
                  <a:pt x="1803654" y="3158014"/>
                </a:cubicBezTo>
                <a:cubicBezTo>
                  <a:pt x="1805845" y="3158014"/>
                  <a:pt x="1806416" y="3158014"/>
                  <a:pt x="1804892" y="3158871"/>
                </a:cubicBezTo>
                <a:cubicBezTo>
                  <a:pt x="1802686" y="3160426"/>
                  <a:pt x="1800193" y="3161526"/>
                  <a:pt x="1797558" y="3162110"/>
                </a:cubicBezTo>
                <a:cubicBezTo>
                  <a:pt x="1795272" y="3162586"/>
                  <a:pt x="1794320" y="3162110"/>
                  <a:pt x="1796320" y="3161157"/>
                </a:cubicBezTo>
                <a:close/>
                <a:moveTo>
                  <a:pt x="1811465" y="2304002"/>
                </a:moveTo>
                <a:cubicBezTo>
                  <a:pt x="1817946" y="2301774"/>
                  <a:pt x="1824986" y="2301774"/>
                  <a:pt x="1831467" y="2304002"/>
                </a:cubicBezTo>
                <a:cubicBezTo>
                  <a:pt x="1839944" y="2305907"/>
                  <a:pt x="1844135" y="2308765"/>
                  <a:pt x="1840992" y="2311051"/>
                </a:cubicBezTo>
                <a:cubicBezTo>
                  <a:pt x="1834471" y="2313027"/>
                  <a:pt x="1827511" y="2313027"/>
                  <a:pt x="1820990" y="2311051"/>
                </a:cubicBezTo>
                <a:cubicBezTo>
                  <a:pt x="1812989" y="2309241"/>
                  <a:pt x="1808798" y="2306384"/>
                  <a:pt x="1811369" y="2304193"/>
                </a:cubicBezTo>
                <a:close/>
                <a:moveTo>
                  <a:pt x="1838611" y="3185827"/>
                </a:moveTo>
                <a:cubicBezTo>
                  <a:pt x="1841468" y="3185255"/>
                  <a:pt x="1841754" y="3185827"/>
                  <a:pt x="1839754" y="3186684"/>
                </a:cubicBezTo>
                <a:cubicBezTo>
                  <a:pt x="1837346" y="3188075"/>
                  <a:pt x="1834790" y="3189193"/>
                  <a:pt x="1832134" y="3190018"/>
                </a:cubicBezTo>
                <a:cubicBezTo>
                  <a:pt x="1829657" y="3190589"/>
                  <a:pt x="1829657" y="3190589"/>
                  <a:pt x="1831372" y="3189065"/>
                </a:cubicBezTo>
                <a:cubicBezTo>
                  <a:pt x="1833086" y="3187541"/>
                  <a:pt x="1836611" y="3187065"/>
                  <a:pt x="1838515" y="3186017"/>
                </a:cubicBezTo>
                <a:close/>
                <a:moveTo>
                  <a:pt x="1865376" y="2454593"/>
                </a:moveTo>
                <a:cubicBezTo>
                  <a:pt x="1870880" y="2452074"/>
                  <a:pt x="1877118" y="2451668"/>
                  <a:pt x="1882902" y="2453450"/>
                </a:cubicBezTo>
                <a:cubicBezTo>
                  <a:pt x="1889855" y="2454688"/>
                  <a:pt x="1893284" y="2457736"/>
                  <a:pt x="1890332" y="2459927"/>
                </a:cubicBezTo>
                <a:cubicBezTo>
                  <a:pt x="1884783" y="2462118"/>
                  <a:pt x="1878688" y="2462517"/>
                  <a:pt x="1872901" y="2461070"/>
                </a:cubicBezTo>
                <a:cubicBezTo>
                  <a:pt x="1866233" y="2459736"/>
                  <a:pt x="1862423" y="2456974"/>
                  <a:pt x="1865281" y="2454783"/>
                </a:cubicBezTo>
                <a:close/>
                <a:moveTo>
                  <a:pt x="1859375" y="3199257"/>
                </a:moveTo>
                <a:cubicBezTo>
                  <a:pt x="1860037" y="3198853"/>
                  <a:pt x="1860791" y="3198624"/>
                  <a:pt x="1861566" y="3198590"/>
                </a:cubicBezTo>
                <a:lnTo>
                  <a:pt x="1865376" y="3196876"/>
                </a:lnTo>
                <a:cubicBezTo>
                  <a:pt x="1868329" y="3196209"/>
                  <a:pt x="1868329" y="3196209"/>
                  <a:pt x="1865376" y="3197352"/>
                </a:cubicBezTo>
                <a:cubicBezTo>
                  <a:pt x="1862423" y="3198495"/>
                  <a:pt x="1858804" y="3200400"/>
                  <a:pt x="1855851" y="3201543"/>
                </a:cubicBezTo>
                <a:lnTo>
                  <a:pt x="1854136" y="3201543"/>
                </a:lnTo>
                <a:lnTo>
                  <a:pt x="1850993" y="3202782"/>
                </a:lnTo>
                <a:cubicBezTo>
                  <a:pt x="1848803" y="3203258"/>
                  <a:pt x="1848803" y="3203258"/>
                  <a:pt x="1850993" y="3202782"/>
                </a:cubicBezTo>
                <a:cubicBezTo>
                  <a:pt x="1853184" y="3202305"/>
                  <a:pt x="1857280" y="3200400"/>
                  <a:pt x="1859280" y="3199447"/>
                </a:cubicBezTo>
                <a:close/>
                <a:moveTo>
                  <a:pt x="1847279" y="3184017"/>
                </a:moveTo>
                <a:cubicBezTo>
                  <a:pt x="1850245" y="3182299"/>
                  <a:pt x="1853457" y="3181046"/>
                  <a:pt x="1856804" y="3180302"/>
                </a:cubicBezTo>
                <a:cubicBezTo>
                  <a:pt x="1859185" y="3179254"/>
                  <a:pt x="1859756" y="3179731"/>
                  <a:pt x="1857280" y="3181350"/>
                </a:cubicBezTo>
                <a:cubicBezTo>
                  <a:pt x="1854185" y="3182757"/>
                  <a:pt x="1851003" y="3183966"/>
                  <a:pt x="1847755" y="3184970"/>
                </a:cubicBezTo>
                <a:cubicBezTo>
                  <a:pt x="1845183" y="3185731"/>
                  <a:pt x="1844516" y="3185255"/>
                  <a:pt x="1847183" y="3184208"/>
                </a:cubicBezTo>
                <a:close/>
                <a:moveTo>
                  <a:pt x="1933004" y="3129058"/>
                </a:moveTo>
                <a:cubicBezTo>
                  <a:pt x="1935393" y="3127373"/>
                  <a:pt x="1938125" y="3126234"/>
                  <a:pt x="1941005" y="3125725"/>
                </a:cubicBezTo>
                <a:cubicBezTo>
                  <a:pt x="1943100" y="3125248"/>
                  <a:pt x="1943767" y="3125724"/>
                  <a:pt x="1941862" y="3126582"/>
                </a:cubicBezTo>
                <a:cubicBezTo>
                  <a:pt x="1939537" y="3128193"/>
                  <a:pt x="1936914" y="3129327"/>
                  <a:pt x="1934147" y="3129915"/>
                </a:cubicBezTo>
                <a:cubicBezTo>
                  <a:pt x="1931384" y="3130677"/>
                  <a:pt x="1931099" y="3130201"/>
                  <a:pt x="1933099" y="3129248"/>
                </a:cubicBezTo>
                <a:close/>
                <a:moveTo>
                  <a:pt x="2096929" y="2636806"/>
                </a:moveTo>
                <a:cubicBezTo>
                  <a:pt x="2103311" y="2637568"/>
                  <a:pt x="2105597" y="2639759"/>
                  <a:pt x="2103025" y="2641949"/>
                </a:cubicBezTo>
                <a:cubicBezTo>
                  <a:pt x="2097745" y="2644083"/>
                  <a:pt x="2091991" y="2644773"/>
                  <a:pt x="2086356" y="2643950"/>
                </a:cubicBezTo>
                <a:cubicBezTo>
                  <a:pt x="2080165" y="2642616"/>
                  <a:pt x="2077498" y="2640521"/>
                  <a:pt x="2080451" y="2638235"/>
                </a:cubicBezTo>
                <a:cubicBezTo>
                  <a:pt x="2085714" y="2636118"/>
                  <a:pt x="2091504" y="2635685"/>
                  <a:pt x="2097024" y="2636996"/>
                </a:cubicBezTo>
                <a:close/>
                <a:moveTo>
                  <a:pt x="2082546" y="2912078"/>
                </a:moveTo>
                <a:cubicBezTo>
                  <a:pt x="2078256" y="2914086"/>
                  <a:pt x="2073567" y="2915096"/>
                  <a:pt x="2068830" y="2915031"/>
                </a:cubicBezTo>
                <a:cubicBezTo>
                  <a:pt x="2064353" y="2915031"/>
                  <a:pt x="2062925" y="2913603"/>
                  <a:pt x="2065496" y="2911412"/>
                </a:cubicBezTo>
                <a:cubicBezTo>
                  <a:pt x="2069659" y="2909435"/>
                  <a:pt x="2074225" y="2908456"/>
                  <a:pt x="2078831" y="2908554"/>
                </a:cubicBezTo>
                <a:cubicBezTo>
                  <a:pt x="2083403" y="2908840"/>
                  <a:pt x="2084832" y="2910173"/>
                  <a:pt x="2082641" y="2912269"/>
                </a:cubicBezTo>
                <a:close/>
                <a:moveTo>
                  <a:pt x="2089023" y="2308003"/>
                </a:moveTo>
                <a:cubicBezTo>
                  <a:pt x="2096156" y="2306596"/>
                  <a:pt x="2103530" y="2307021"/>
                  <a:pt x="2110454" y="2309241"/>
                </a:cubicBezTo>
                <a:cubicBezTo>
                  <a:pt x="2119313" y="2311146"/>
                  <a:pt x="2123504" y="2314004"/>
                  <a:pt x="2119979" y="2315718"/>
                </a:cubicBezTo>
                <a:cubicBezTo>
                  <a:pt x="2112860" y="2317291"/>
                  <a:pt x="2105461" y="2317061"/>
                  <a:pt x="2098453" y="2315051"/>
                </a:cubicBezTo>
                <a:cubicBezTo>
                  <a:pt x="2090547" y="2313337"/>
                  <a:pt x="2085975" y="2309908"/>
                  <a:pt x="2089118" y="2308193"/>
                </a:cubicBezTo>
                <a:close/>
                <a:moveTo>
                  <a:pt x="2093786" y="3114104"/>
                </a:moveTo>
                <a:cubicBezTo>
                  <a:pt x="2091119" y="3115247"/>
                  <a:pt x="2090928" y="3114771"/>
                  <a:pt x="2093786" y="3114104"/>
                </a:cubicBezTo>
                <a:close/>
                <a:moveTo>
                  <a:pt x="2088928" y="2784062"/>
                </a:moveTo>
                <a:cubicBezTo>
                  <a:pt x="2083499" y="2784062"/>
                  <a:pt x="2081498" y="2781872"/>
                  <a:pt x="2084451" y="2779681"/>
                </a:cubicBezTo>
                <a:cubicBezTo>
                  <a:pt x="2089097" y="2777446"/>
                  <a:pt x="2094314" y="2776683"/>
                  <a:pt x="2099405" y="2777491"/>
                </a:cubicBezTo>
                <a:cubicBezTo>
                  <a:pt x="2104454" y="2777490"/>
                  <a:pt x="2106454" y="2779776"/>
                  <a:pt x="2103882" y="2781872"/>
                </a:cubicBezTo>
                <a:cubicBezTo>
                  <a:pt x="2099222" y="2783948"/>
                  <a:pt x="2094099" y="2784769"/>
                  <a:pt x="2089023" y="2784253"/>
                </a:cubicBezTo>
                <a:close/>
                <a:moveTo>
                  <a:pt x="2178463" y="3014567"/>
                </a:moveTo>
                <a:cubicBezTo>
                  <a:pt x="2182273" y="3014567"/>
                  <a:pt x="2183225" y="3014567"/>
                  <a:pt x="2180082" y="3016377"/>
                </a:cubicBezTo>
                <a:cubicBezTo>
                  <a:pt x="2176213" y="3017974"/>
                  <a:pt x="2172142" y="3019031"/>
                  <a:pt x="2167985" y="3019521"/>
                </a:cubicBezTo>
                <a:cubicBezTo>
                  <a:pt x="2164175" y="3019521"/>
                  <a:pt x="2163699" y="3018854"/>
                  <a:pt x="2166176" y="3017235"/>
                </a:cubicBezTo>
                <a:cubicBezTo>
                  <a:pt x="2170172" y="3015852"/>
                  <a:pt x="2174338" y="3015019"/>
                  <a:pt x="2178558" y="3014758"/>
                </a:cubicBezTo>
                <a:close/>
                <a:moveTo>
                  <a:pt x="2010251" y="2839022"/>
                </a:moveTo>
                <a:cubicBezTo>
                  <a:pt x="2015300" y="2839593"/>
                  <a:pt x="2017395" y="2841308"/>
                  <a:pt x="2014538" y="2843022"/>
                </a:cubicBezTo>
                <a:cubicBezTo>
                  <a:pt x="2010447" y="2845568"/>
                  <a:pt x="2005598" y="2846612"/>
                  <a:pt x="2000822" y="2845975"/>
                </a:cubicBezTo>
                <a:cubicBezTo>
                  <a:pt x="1995964" y="2845975"/>
                  <a:pt x="1993964" y="2844260"/>
                  <a:pt x="1996535" y="2842070"/>
                </a:cubicBezTo>
                <a:cubicBezTo>
                  <a:pt x="2000778" y="2839834"/>
                  <a:pt x="2005565" y="2838844"/>
                  <a:pt x="2010347" y="2839212"/>
                </a:cubicBezTo>
                <a:close/>
                <a:moveTo>
                  <a:pt x="2173605" y="2849499"/>
                </a:moveTo>
                <a:cubicBezTo>
                  <a:pt x="2178653" y="2850070"/>
                  <a:pt x="2180273" y="2851880"/>
                  <a:pt x="2177129" y="2853595"/>
                </a:cubicBezTo>
                <a:cubicBezTo>
                  <a:pt x="2172706" y="2855465"/>
                  <a:pt x="2167927" y="2856343"/>
                  <a:pt x="2163128" y="2856167"/>
                </a:cubicBezTo>
                <a:cubicBezTo>
                  <a:pt x="2158048" y="2855595"/>
                  <a:pt x="2156619" y="2854262"/>
                  <a:pt x="2158841" y="2852166"/>
                </a:cubicBezTo>
                <a:cubicBezTo>
                  <a:pt x="2163580" y="2850360"/>
                  <a:pt x="2168632" y="2849518"/>
                  <a:pt x="2173700" y="2849690"/>
                </a:cubicBezTo>
                <a:close/>
                <a:moveTo>
                  <a:pt x="2135505" y="2443353"/>
                </a:moveTo>
                <a:cubicBezTo>
                  <a:pt x="2141690" y="2441304"/>
                  <a:pt x="2148370" y="2441304"/>
                  <a:pt x="2154555" y="2443353"/>
                </a:cubicBezTo>
                <a:cubicBezTo>
                  <a:pt x="2161794" y="2445068"/>
                  <a:pt x="2165414" y="2447544"/>
                  <a:pt x="2162175" y="2449259"/>
                </a:cubicBezTo>
                <a:cubicBezTo>
                  <a:pt x="2155956" y="2451084"/>
                  <a:pt x="2149344" y="2451084"/>
                  <a:pt x="2143125" y="2449259"/>
                </a:cubicBezTo>
                <a:cubicBezTo>
                  <a:pt x="2136267" y="2447735"/>
                  <a:pt x="2132743" y="2445258"/>
                  <a:pt x="2135886" y="2443544"/>
                </a:cubicBezTo>
                <a:close/>
                <a:moveTo>
                  <a:pt x="2134457" y="2967228"/>
                </a:moveTo>
                <a:cubicBezTo>
                  <a:pt x="2138553" y="2967228"/>
                  <a:pt x="2139410" y="2968371"/>
                  <a:pt x="2136934" y="2969990"/>
                </a:cubicBezTo>
                <a:cubicBezTo>
                  <a:pt x="2133138" y="2971798"/>
                  <a:pt x="2129033" y="2972865"/>
                  <a:pt x="2124837" y="2973134"/>
                </a:cubicBezTo>
                <a:cubicBezTo>
                  <a:pt x="2120837" y="2973134"/>
                  <a:pt x="2119598" y="2972086"/>
                  <a:pt x="2122456" y="2970467"/>
                </a:cubicBezTo>
                <a:cubicBezTo>
                  <a:pt x="2126332" y="2968615"/>
                  <a:pt x="2130546" y="2967578"/>
                  <a:pt x="2134838" y="2967419"/>
                </a:cubicBezTo>
                <a:close/>
                <a:moveTo>
                  <a:pt x="2093500" y="3114104"/>
                </a:moveTo>
                <a:cubicBezTo>
                  <a:pt x="2096573" y="3112769"/>
                  <a:pt x="2099761" y="3111717"/>
                  <a:pt x="2103025" y="3110960"/>
                </a:cubicBezTo>
                <a:cubicBezTo>
                  <a:pt x="2100060" y="3112289"/>
                  <a:pt x="2097005" y="3113403"/>
                  <a:pt x="2093881" y="3114294"/>
                </a:cubicBezTo>
                <a:close/>
                <a:moveTo>
                  <a:pt x="2021967" y="2357628"/>
                </a:moveTo>
                <a:cubicBezTo>
                  <a:pt x="2014061" y="2356104"/>
                  <a:pt x="2009680" y="2352770"/>
                  <a:pt x="2012442" y="2350961"/>
                </a:cubicBezTo>
                <a:cubicBezTo>
                  <a:pt x="2019170" y="2349074"/>
                  <a:pt x="2026288" y="2349074"/>
                  <a:pt x="2033016" y="2350961"/>
                </a:cubicBezTo>
                <a:cubicBezTo>
                  <a:pt x="2041017" y="2352485"/>
                  <a:pt x="2045018" y="2356009"/>
                  <a:pt x="2041779" y="2357724"/>
                </a:cubicBezTo>
                <a:cubicBezTo>
                  <a:pt x="2035426" y="2359483"/>
                  <a:pt x="2028718" y="2359516"/>
                  <a:pt x="2022348" y="2357819"/>
                </a:cubicBezTo>
                <a:close/>
                <a:moveTo>
                  <a:pt x="2098167" y="3110865"/>
                </a:moveTo>
                <a:cubicBezTo>
                  <a:pt x="2100834" y="3109817"/>
                  <a:pt x="2101025" y="3110294"/>
                  <a:pt x="2098167" y="3110865"/>
                </a:cubicBezTo>
                <a:close/>
                <a:moveTo>
                  <a:pt x="2073878" y="2492407"/>
                </a:moveTo>
                <a:cubicBezTo>
                  <a:pt x="2081022" y="2494121"/>
                  <a:pt x="2083880" y="2496693"/>
                  <a:pt x="2081117" y="2498408"/>
                </a:cubicBezTo>
                <a:cubicBezTo>
                  <a:pt x="2075426" y="2500701"/>
                  <a:pt x="2069147" y="2501102"/>
                  <a:pt x="2063210" y="2499551"/>
                </a:cubicBezTo>
                <a:cubicBezTo>
                  <a:pt x="2056067" y="2497932"/>
                  <a:pt x="2052828" y="2495360"/>
                  <a:pt x="2055971" y="2493550"/>
                </a:cubicBezTo>
                <a:cubicBezTo>
                  <a:pt x="2061871" y="2491267"/>
                  <a:pt x="2068347" y="2490934"/>
                  <a:pt x="2074450" y="2492597"/>
                </a:cubicBezTo>
                <a:close/>
                <a:moveTo>
                  <a:pt x="2003108" y="2703671"/>
                </a:moveTo>
                <a:cubicBezTo>
                  <a:pt x="1997107" y="2702814"/>
                  <a:pt x="1994440" y="2700623"/>
                  <a:pt x="1997393" y="2698433"/>
                </a:cubicBezTo>
                <a:cubicBezTo>
                  <a:pt x="2002082" y="2695908"/>
                  <a:pt x="2007506" y="2695099"/>
                  <a:pt x="2012728" y="2696147"/>
                </a:cubicBezTo>
                <a:cubicBezTo>
                  <a:pt x="2018348" y="2697099"/>
                  <a:pt x="2021015" y="2699195"/>
                  <a:pt x="2018348" y="2701385"/>
                </a:cubicBezTo>
                <a:cubicBezTo>
                  <a:pt x="2013729" y="2703380"/>
                  <a:pt x="2008697" y="2704229"/>
                  <a:pt x="2003679" y="2703862"/>
                </a:cubicBezTo>
                <a:close/>
                <a:moveTo>
                  <a:pt x="2034350" y="3025235"/>
                </a:moveTo>
                <a:cubicBezTo>
                  <a:pt x="2038160" y="3025235"/>
                  <a:pt x="2038636" y="3025902"/>
                  <a:pt x="2036159" y="3027521"/>
                </a:cubicBezTo>
                <a:cubicBezTo>
                  <a:pt x="2032378" y="3029368"/>
                  <a:pt x="2028265" y="3030437"/>
                  <a:pt x="2024062" y="3030665"/>
                </a:cubicBezTo>
                <a:cubicBezTo>
                  <a:pt x="2020253" y="3030665"/>
                  <a:pt x="2019395" y="3030093"/>
                  <a:pt x="2022253" y="3028379"/>
                </a:cubicBezTo>
                <a:cubicBezTo>
                  <a:pt x="2026220" y="3026511"/>
                  <a:pt x="2030537" y="3025505"/>
                  <a:pt x="2034921" y="3025426"/>
                </a:cubicBezTo>
                <a:close/>
                <a:moveTo>
                  <a:pt x="2059115" y="3070765"/>
                </a:moveTo>
                <a:cubicBezTo>
                  <a:pt x="2062732" y="3069019"/>
                  <a:pt x="2066581" y="3067801"/>
                  <a:pt x="2070545" y="3067146"/>
                </a:cubicBezTo>
                <a:cubicBezTo>
                  <a:pt x="2074069" y="3067146"/>
                  <a:pt x="2074736" y="3067146"/>
                  <a:pt x="2071878" y="3069050"/>
                </a:cubicBezTo>
                <a:cubicBezTo>
                  <a:pt x="2068246" y="3070527"/>
                  <a:pt x="2064435" y="3071520"/>
                  <a:pt x="2060543" y="3072003"/>
                </a:cubicBezTo>
                <a:cubicBezTo>
                  <a:pt x="2057876" y="3072956"/>
                  <a:pt x="2057019" y="3072003"/>
                  <a:pt x="2059686" y="3070955"/>
                </a:cubicBezTo>
                <a:close/>
                <a:moveTo>
                  <a:pt x="2098167" y="3110865"/>
                </a:moveTo>
                <a:cubicBezTo>
                  <a:pt x="2095078" y="3112181"/>
                  <a:pt x="2091894" y="3113264"/>
                  <a:pt x="2088642" y="3114104"/>
                </a:cubicBezTo>
                <a:cubicBezTo>
                  <a:pt x="2085975" y="3115247"/>
                  <a:pt x="2085689" y="3114675"/>
                  <a:pt x="2088642" y="3114104"/>
                </a:cubicBezTo>
                <a:cubicBezTo>
                  <a:pt x="2091924" y="3112829"/>
                  <a:pt x="2095300" y="3111810"/>
                  <a:pt x="2098739" y="3111056"/>
                </a:cubicBezTo>
                <a:close/>
                <a:moveTo>
                  <a:pt x="2093976" y="3096101"/>
                </a:moveTo>
                <a:cubicBezTo>
                  <a:pt x="2097215" y="3095435"/>
                  <a:pt x="2097405" y="3096101"/>
                  <a:pt x="2094738" y="3097054"/>
                </a:cubicBezTo>
                <a:cubicBezTo>
                  <a:pt x="2091143" y="3098463"/>
                  <a:pt x="2087451" y="3099610"/>
                  <a:pt x="2083689" y="3100483"/>
                </a:cubicBezTo>
                <a:cubicBezTo>
                  <a:pt x="2080546" y="3100483"/>
                  <a:pt x="2080546" y="3100483"/>
                  <a:pt x="2082927" y="3099054"/>
                </a:cubicBezTo>
                <a:cubicBezTo>
                  <a:pt x="2086731" y="3097861"/>
                  <a:pt x="2090614" y="3096937"/>
                  <a:pt x="2094548" y="3096292"/>
                </a:cubicBezTo>
                <a:close/>
                <a:moveTo>
                  <a:pt x="2068640" y="3098387"/>
                </a:moveTo>
                <a:cubicBezTo>
                  <a:pt x="2071515" y="3097305"/>
                  <a:pt x="2074479" y="3096477"/>
                  <a:pt x="2077498" y="3095911"/>
                </a:cubicBezTo>
                <a:cubicBezTo>
                  <a:pt x="2080355" y="3095244"/>
                  <a:pt x="2080355" y="3095244"/>
                  <a:pt x="2078450" y="3095911"/>
                </a:cubicBezTo>
                <a:cubicBezTo>
                  <a:pt x="2075572" y="3097193"/>
                  <a:pt x="2072573" y="3098182"/>
                  <a:pt x="2069497" y="3098863"/>
                </a:cubicBezTo>
                <a:cubicBezTo>
                  <a:pt x="2067878" y="3099912"/>
                  <a:pt x="2066925" y="3099626"/>
                  <a:pt x="2069211" y="3098578"/>
                </a:cubicBezTo>
                <a:close/>
                <a:moveTo>
                  <a:pt x="1660398" y="3122771"/>
                </a:moveTo>
                <a:cubicBezTo>
                  <a:pt x="1663732" y="3122104"/>
                  <a:pt x="1664780" y="3123438"/>
                  <a:pt x="1662875" y="3125534"/>
                </a:cubicBezTo>
                <a:cubicBezTo>
                  <a:pt x="1659557" y="3127541"/>
                  <a:pt x="1655963" y="3129050"/>
                  <a:pt x="1652207" y="3130010"/>
                </a:cubicBezTo>
                <a:cubicBezTo>
                  <a:pt x="1648778" y="3130010"/>
                  <a:pt x="1647730" y="3128772"/>
                  <a:pt x="1650111" y="3127153"/>
                </a:cubicBezTo>
                <a:cubicBezTo>
                  <a:pt x="1653205" y="3124657"/>
                  <a:pt x="1657001" y="3123192"/>
                  <a:pt x="1660970" y="3122962"/>
                </a:cubicBezTo>
                <a:close/>
                <a:moveTo>
                  <a:pt x="1521047" y="3229928"/>
                </a:moveTo>
                <a:cubicBezTo>
                  <a:pt x="1522784" y="3228424"/>
                  <a:pt x="1524887" y="3227406"/>
                  <a:pt x="1527143" y="3226975"/>
                </a:cubicBezTo>
                <a:cubicBezTo>
                  <a:pt x="1528763" y="3226023"/>
                  <a:pt x="1529620" y="3226975"/>
                  <a:pt x="1528667" y="3228308"/>
                </a:cubicBezTo>
                <a:cubicBezTo>
                  <a:pt x="1526837" y="3229523"/>
                  <a:pt x="1524850" y="3230485"/>
                  <a:pt x="1522762" y="3231166"/>
                </a:cubicBezTo>
                <a:cubicBezTo>
                  <a:pt x="1521143" y="3231833"/>
                  <a:pt x="1520190" y="3231261"/>
                  <a:pt x="1521619" y="3230118"/>
                </a:cubicBezTo>
                <a:close/>
                <a:moveTo>
                  <a:pt x="1524286" y="2985230"/>
                </a:moveTo>
                <a:cubicBezTo>
                  <a:pt x="1527282" y="2982400"/>
                  <a:pt x="1531215" y="2980772"/>
                  <a:pt x="1535335" y="2980658"/>
                </a:cubicBezTo>
                <a:cubicBezTo>
                  <a:pt x="1539431" y="2980658"/>
                  <a:pt x="1541050" y="2982659"/>
                  <a:pt x="1539240" y="2984659"/>
                </a:cubicBezTo>
                <a:cubicBezTo>
                  <a:pt x="1536220" y="2987452"/>
                  <a:pt x="1532301" y="2989074"/>
                  <a:pt x="1528191" y="2989231"/>
                </a:cubicBezTo>
                <a:cubicBezTo>
                  <a:pt x="1524667" y="2989231"/>
                  <a:pt x="1523048" y="2987421"/>
                  <a:pt x="1524857" y="2985421"/>
                </a:cubicBezTo>
                <a:close/>
                <a:moveTo>
                  <a:pt x="1533811" y="3365563"/>
                </a:moveTo>
                <a:lnTo>
                  <a:pt x="1531049" y="3367088"/>
                </a:lnTo>
                <a:cubicBezTo>
                  <a:pt x="1531803" y="3366549"/>
                  <a:pt x="1532599" y="3366071"/>
                  <a:pt x="1533430" y="3365659"/>
                </a:cubicBezTo>
                <a:cubicBezTo>
                  <a:pt x="1536383" y="3364611"/>
                  <a:pt x="1536764" y="3364611"/>
                  <a:pt x="1534859" y="3365754"/>
                </a:cubicBezTo>
                <a:close/>
                <a:moveTo>
                  <a:pt x="1610011" y="3248978"/>
                </a:moveTo>
                <a:cubicBezTo>
                  <a:pt x="1612583" y="3248406"/>
                  <a:pt x="1613154" y="3248978"/>
                  <a:pt x="1611344" y="3250883"/>
                </a:cubicBezTo>
                <a:cubicBezTo>
                  <a:pt x="1608758" y="3252674"/>
                  <a:pt x="1605894" y="3254025"/>
                  <a:pt x="1602867" y="3254883"/>
                </a:cubicBezTo>
                <a:cubicBezTo>
                  <a:pt x="1600200" y="3255931"/>
                  <a:pt x="1599343" y="3254883"/>
                  <a:pt x="1601438" y="3253550"/>
                </a:cubicBezTo>
                <a:cubicBezTo>
                  <a:pt x="1604374" y="3251866"/>
                  <a:pt x="1607430" y="3250401"/>
                  <a:pt x="1610582" y="3249168"/>
                </a:cubicBezTo>
                <a:close/>
                <a:moveTo>
                  <a:pt x="1533049" y="3352800"/>
                </a:moveTo>
                <a:cubicBezTo>
                  <a:pt x="1534954" y="3351847"/>
                  <a:pt x="1534954" y="3351847"/>
                  <a:pt x="1533049" y="3353276"/>
                </a:cubicBezTo>
                <a:cubicBezTo>
                  <a:pt x="1530686" y="3354973"/>
                  <a:pt x="1528166" y="3356441"/>
                  <a:pt x="1525524" y="3357658"/>
                </a:cubicBezTo>
                <a:cubicBezTo>
                  <a:pt x="1523619" y="3358610"/>
                  <a:pt x="1523619" y="3358610"/>
                  <a:pt x="1525524" y="3357658"/>
                </a:cubicBezTo>
                <a:cubicBezTo>
                  <a:pt x="1528074" y="3355856"/>
                  <a:pt x="1530784" y="3354294"/>
                  <a:pt x="1533620" y="3352991"/>
                </a:cubicBezTo>
                <a:close/>
                <a:moveTo>
                  <a:pt x="1540669" y="2552700"/>
                </a:moveTo>
                <a:cubicBezTo>
                  <a:pt x="1545130" y="2549755"/>
                  <a:pt x="1550600" y="2548757"/>
                  <a:pt x="1555814" y="2549938"/>
                </a:cubicBezTo>
                <a:cubicBezTo>
                  <a:pt x="1561814" y="2550795"/>
                  <a:pt x="1565339" y="2553843"/>
                  <a:pt x="1562672" y="2556034"/>
                </a:cubicBezTo>
                <a:cubicBezTo>
                  <a:pt x="1558383" y="2559129"/>
                  <a:pt x="1553000" y="2560302"/>
                  <a:pt x="1547813" y="2559272"/>
                </a:cubicBezTo>
                <a:cubicBezTo>
                  <a:pt x="1542098" y="2558034"/>
                  <a:pt x="1538954" y="2555462"/>
                  <a:pt x="1541240" y="2552795"/>
                </a:cubicBezTo>
                <a:close/>
                <a:moveTo>
                  <a:pt x="1573911" y="3201734"/>
                </a:moveTo>
                <a:cubicBezTo>
                  <a:pt x="1577245" y="3200972"/>
                  <a:pt x="1577721" y="3201734"/>
                  <a:pt x="1575816" y="3204020"/>
                </a:cubicBezTo>
                <a:cubicBezTo>
                  <a:pt x="1573073" y="3206353"/>
                  <a:pt x="1569804" y="3207988"/>
                  <a:pt x="1566291" y="3208782"/>
                </a:cubicBezTo>
                <a:cubicBezTo>
                  <a:pt x="1563053" y="3209449"/>
                  <a:pt x="1562195" y="3208782"/>
                  <a:pt x="1564386" y="3206496"/>
                </a:cubicBezTo>
                <a:cubicBezTo>
                  <a:pt x="1567262" y="3204047"/>
                  <a:pt x="1570754" y="3202433"/>
                  <a:pt x="1574482" y="3201829"/>
                </a:cubicBezTo>
                <a:close/>
                <a:moveTo>
                  <a:pt x="1766697" y="2901030"/>
                </a:moveTo>
                <a:cubicBezTo>
                  <a:pt x="1771555" y="2901030"/>
                  <a:pt x="1773174" y="2902839"/>
                  <a:pt x="1770602" y="2905030"/>
                </a:cubicBezTo>
                <a:cubicBezTo>
                  <a:pt x="1766900" y="2907557"/>
                  <a:pt x="1762511" y="2908886"/>
                  <a:pt x="1758029" y="2908840"/>
                </a:cubicBezTo>
                <a:cubicBezTo>
                  <a:pt x="1753553" y="2908840"/>
                  <a:pt x="1751933" y="2906935"/>
                  <a:pt x="1754124" y="2904839"/>
                </a:cubicBezTo>
                <a:cubicBezTo>
                  <a:pt x="1757767" y="2902190"/>
                  <a:pt x="1762197" y="2900848"/>
                  <a:pt x="1766697" y="2901029"/>
                </a:cubicBezTo>
                <a:close/>
                <a:moveTo>
                  <a:pt x="1580483" y="2729580"/>
                </a:moveTo>
                <a:cubicBezTo>
                  <a:pt x="1584441" y="2726866"/>
                  <a:pt x="1589236" y="2725650"/>
                  <a:pt x="1594009" y="2726151"/>
                </a:cubicBezTo>
                <a:cubicBezTo>
                  <a:pt x="1599819" y="2726150"/>
                  <a:pt x="1602296" y="2729198"/>
                  <a:pt x="1599914" y="2731865"/>
                </a:cubicBezTo>
                <a:cubicBezTo>
                  <a:pt x="1595952" y="2734575"/>
                  <a:pt x="1591170" y="2735821"/>
                  <a:pt x="1586389" y="2735390"/>
                </a:cubicBezTo>
                <a:cubicBezTo>
                  <a:pt x="1580483" y="2734723"/>
                  <a:pt x="1578007" y="2732056"/>
                  <a:pt x="1580007" y="2729389"/>
                </a:cubicBezTo>
                <a:close/>
                <a:moveTo>
                  <a:pt x="1579150" y="3268790"/>
                </a:moveTo>
                <a:cubicBezTo>
                  <a:pt x="1581055" y="3267742"/>
                  <a:pt x="1581626" y="3268218"/>
                  <a:pt x="1580293" y="3269552"/>
                </a:cubicBezTo>
                <a:cubicBezTo>
                  <a:pt x="1578408" y="3271069"/>
                  <a:pt x="1576283" y="3272260"/>
                  <a:pt x="1574006" y="3273076"/>
                </a:cubicBezTo>
                <a:cubicBezTo>
                  <a:pt x="1571815" y="3273076"/>
                  <a:pt x="1571625" y="3273076"/>
                  <a:pt x="1572768" y="3272314"/>
                </a:cubicBezTo>
                <a:cubicBezTo>
                  <a:pt x="1574431" y="3270647"/>
                  <a:pt x="1576450" y="3269376"/>
                  <a:pt x="1578674" y="3268599"/>
                </a:cubicBezTo>
                <a:close/>
                <a:moveTo>
                  <a:pt x="1529715" y="3369278"/>
                </a:moveTo>
                <a:lnTo>
                  <a:pt x="1528477" y="3370136"/>
                </a:lnTo>
                <a:cubicBezTo>
                  <a:pt x="1526191" y="3371183"/>
                  <a:pt x="1526191" y="3371183"/>
                  <a:pt x="1528477" y="3370136"/>
                </a:cubicBezTo>
                <a:close/>
                <a:moveTo>
                  <a:pt x="1445800" y="3227928"/>
                </a:moveTo>
                <a:cubicBezTo>
                  <a:pt x="1449038" y="3227261"/>
                  <a:pt x="1450086" y="3228594"/>
                  <a:pt x="1447895" y="3230785"/>
                </a:cubicBezTo>
                <a:cubicBezTo>
                  <a:pt x="1445268" y="3233363"/>
                  <a:pt x="1441967" y="3235146"/>
                  <a:pt x="1438370" y="3235928"/>
                </a:cubicBezTo>
                <a:cubicBezTo>
                  <a:pt x="1435513" y="3236595"/>
                  <a:pt x="1434465" y="3235166"/>
                  <a:pt x="1436275" y="3233166"/>
                </a:cubicBezTo>
                <a:cubicBezTo>
                  <a:pt x="1438801" y="3230643"/>
                  <a:pt x="1441908" y="3228779"/>
                  <a:pt x="1445324" y="3227737"/>
                </a:cubicBezTo>
                <a:close/>
                <a:moveTo>
                  <a:pt x="1449038" y="3312224"/>
                </a:moveTo>
                <a:cubicBezTo>
                  <a:pt x="1450848" y="3312224"/>
                  <a:pt x="1451420" y="3312224"/>
                  <a:pt x="1450181" y="3312986"/>
                </a:cubicBezTo>
                <a:cubicBezTo>
                  <a:pt x="1448598" y="3314535"/>
                  <a:pt x="1446802" y="3315850"/>
                  <a:pt x="1444847" y="3316891"/>
                </a:cubicBezTo>
                <a:cubicBezTo>
                  <a:pt x="1442657" y="3316891"/>
                  <a:pt x="1442085" y="3316891"/>
                  <a:pt x="1443419" y="3315557"/>
                </a:cubicBezTo>
                <a:cubicBezTo>
                  <a:pt x="1444740" y="3313892"/>
                  <a:pt x="1446532" y="3312664"/>
                  <a:pt x="1448562" y="3312033"/>
                </a:cubicBezTo>
                <a:close/>
                <a:moveTo>
                  <a:pt x="1434751" y="3424905"/>
                </a:moveTo>
                <a:lnTo>
                  <a:pt x="1434751" y="3424905"/>
                </a:lnTo>
                <a:lnTo>
                  <a:pt x="1434084" y="3424905"/>
                </a:lnTo>
                <a:lnTo>
                  <a:pt x="1434084" y="3424905"/>
                </a:lnTo>
                <a:close/>
                <a:moveTo>
                  <a:pt x="1427417" y="3429953"/>
                </a:moveTo>
                <a:cubicBezTo>
                  <a:pt x="1425416" y="3430905"/>
                  <a:pt x="1425797" y="3430810"/>
                  <a:pt x="1427417" y="3429381"/>
                </a:cubicBezTo>
                <a:cubicBezTo>
                  <a:pt x="1429312" y="3427904"/>
                  <a:pt x="1431355" y="3426628"/>
                  <a:pt x="1433513" y="3425571"/>
                </a:cubicBezTo>
                <a:cubicBezTo>
                  <a:pt x="1431484" y="3427207"/>
                  <a:pt x="1429279" y="3428612"/>
                  <a:pt x="1426940" y="3429762"/>
                </a:cubicBezTo>
                <a:close/>
                <a:moveTo>
                  <a:pt x="1462754" y="3068003"/>
                </a:moveTo>
                <a:cubicBezTo>
                  <a:pt x="1466660" y="3068003"/>
                  <a:pt x="1467898" y="3069527"/>
                  <a:pt x="1466088" y="3071622"/>
                </a:cubicBezTo>
                <a:cubicBezTo>
                  <a:pt x="1463337" y="3074524"/>
                  <a:pt x="1459599" y="3076291"/>
                  <a:pt x="1455611" y="3076575"/>
                </a:cubicBezTo>
                <a:cubicBezTo>
                  <a:pt x="1451801" y="3076575"/>
                  <a:pt x="1450181" y="3075051"/>
                  <a:pt x="1452372" y="3072956"/>
                </a:cubicBezTo>
                <a:cubicBezTo>
                  <a:pt x="1454915" y="3070349"/>
                  <a:pt x="1458279" y="3068701"/>
                  <a:pt x="1461897" y="3068289"/>
                </a:cubicBezTo>
                <a:close/>
                <a:moveTo>
                  <a:pt x="1518380" y="3325178"/>
                </a:moveTo>
                <a:cubicBezTo>
                  <a:pt x="1521238" y="3324606"/>
                  <a:pt x="1521524" y="3325178"/>
                  <a:pt x="1519428" y="3326607"/>
                </a:cubicBezTo>
                <a:cubicBezTo>
                  <a:pt x="1517009" y="3328845"/>
                  <a:pt x="1514156" y="3330563"/>
                  <a:pt x="1511046" y="3331655"/>
                </a:cubicBezTo>
                <a:cubicBezTo>
                  <a:pt x="1508760" y="3332703"/>
                  <a:pt x="1508284" y="3331654"/>
                  <a:pt x="1510379" y="3330226"/>
                </a:cubicBezTo>
                <a:cubicBezTo>
                  <a:pt x="1512771" y="3328319"/>
                  <a:pt x="1515285" y="3326568"/>
                  <a:pt x="1517904" y="3324987"/>
                </a:cubicBezTo>
                <a:close/>
                <a:moveTo>
                  <a:pt x="1490472" y="2626519"/>
                </a:moveTo>
                <a:cubicBezTo>
                  <a:pt x="1496092" y="2627471"/>
                  <a:pt x="1498949" y="2630139"/>
                  <a:pt x="1496949" y="2632710"/>
                </a:cubicBezTo>
                <a:cubicBezTo>
                  <a:pt x="1492890" y="2635760"/>
                  <a:pt x="1487781" y="2637063"/>
                  <a:pt x="1482757" y="2636330"/>
                </a:cubicBezTo>
                <a:cubicBezTo>
                  <a:pt x="1477042" y="2635473"/>
                  <a:pt x="1474184" y="2632806"/>
                  <a:pt x="1476565" y="2630139"/>
                </a:cubicBezTo>
                <a:cubicBezTo>
                  <a:pt x="1480416" y="2626893"/>
                  <a:pt x="1485528" y="2625563"/>
                  <a:pt x="1490472" y="2626519"/>
                </a:cubicBezTo>
                <a:close/>
                <a:moveTo>
                  <a:pt x="1513904" y="3366992"/>
                </a:moveTo>
                <a:cubicBezTo>
                  <a:pt x="1515899" y="3365384"/>
                  <a:pt x="1518072" y="3364010"/>
                  <a:pt x="1520381" y="3362897"/>
                </a:cubicBezTo>
                <a:cubicBezTo>
                  <a:pt x="1522381" y="3361944"/>
                  <a:pt x="1522952" y="3362325"/>
                  <a:pt x="1520952" y="3362897"/>
                </a:cubicBezTo>
                <a:cubicBezTo>
                  <a:pt x="1519041" y="3364573"/>
                  <a:pt x="1516890" y="3365954"/>
                  <a:pt x="1514570" y="3366992"/>
                </a:cubicBezTo>
                <a:cubicBezTo>
                  <a:pt x="1512856" y="3368326"/>
                  <a:pt x="1512665" y="3367850"/>
                  <a:pt x="1514189" y="3366992"/>
                </a:cubicBezTo>
                <a:close/>
                <a:moveTo>
                  <a:pt x="1491996" y="3345180"/>
                </a:moveTo>
                <a:cubicBezTo>
                  <a:pt x="1493901" y="3344228"/>
                  <a:pt x="1494187" y="3345180"/>
                  <a:pt x="1492949" y="3345180"/>
                </a:cubicBezTo>
                <a:cubicBezTo>
                  <a:pt x="1491114" y="3346794"/>
                  <a:pt x="1489062" y="3348140"/>
                  <a:pt x="1486853" y="3349181"/>
                </a:cubicBezTo>
                <a:cubicBezTo>
                  <a:pt x="1484757" y="3349657"/>
                  <a:pt x="1484757" y="3349657"/>
                  <a:pt x="1485710" y="3348419"/>
                </a:cubicBezTo>
                <a:cubicBezTo>
                  <a:pt x="1487620" y="3346919"/>
                  <a:pt x="1489883" y="3345936"/>
                  <a:pt x="1492282" y="3345561"/>
                </a:cubicBezTo>
                <a:close/>
                <a:moveTo>
                  <a:pt x="1488091" y="3283839"/>
                </a:moveTo>
                <a:cubicBezTo>
                  <a:pt x="1490758" y="3282696"/>
                  <a:pt x="1491139" y="3283839"/>
                  <a:pt x="1489710" y="3285649"/>
                </a:cubicBezTo>
                <a:cubicBezTo>
                  <a:pt x="1487137" y="3287709"/>
                  <a:pt x="1484195" y="3289261"/>
                  <a:pt x="1481042" y="3290221"/>
                </a:cubicBezTo>
                <a:cubicBezTo>
                  <a:pt x="1478566" y="3290792"/>
                  <a:pt x="1477709" y="3290221"/>
                  <a:pt x="1479804" y="3288316"/>
                </a:cubicBezTo>
                <a:cubicBezTo>
                  <a:pt x="1482229" y="3286111"/>
                  <a:pt x="1485182" y="3284569"/>
                  <a:pt x="1488377" y="3283839"/>
                </a:cubicBezTo>
                <a:close/>
                <a:moveTo>
                  <a:pt x="1604772" y="3057335"/>
                </a:moveTo>
                <a:cubicBezTo>
                  <a:pt x="1608963" y="3057335"/>
                  <a:pt x="1610297" y="3058859"/>
                  <a:pt x="1608106" y="3060954"/>
                </a:cubicBezTo>
                <a:cubicBezTo>
                  <a:pt x="1604960" y="3063530"/>
                  <a:pt x="1601108" y="3065091"/>
                  <a:pt x="1597057" y="3065431"/>
                </a:cubicBezTo>
                <a:cubicBezTo>
                  <a:pt x="1593247" y="3065431"/>
                  <a:pt x="1592199" y="3064383"/>
                  <a:pt x="1594104" y="3061812"/>
                </a:cubicBezTo>
                <a:cubicBezTo>
                  <a:pt x="1597144" y="3059306"/>
                  <a:pt x="1600854" y="3057749"/>
                  <a:pt x="1604772" y="3057335"/>
                </a:cubicBezTo>
                <a:close/>
                <a:moveTo>
                  <a:pt x="1736598" y="2579084"/>
                </a:moveTo>
                <a:cubicBezTo>
                  <a:pt x="1742694" y="2579942"/>
                  <a:pt x="1745456" y="2582609"/>
                  <a:pt x="1742885" y="2584704"/>
                </a:cubicBezTo>
                <a:cubicBezTo>
                  <a:pt x="1738354" y="2587740"/>
                  <a:pt x="1732772" y="2588774"/>
                  <a:pt x="1727454" y="2587562"/>
                </a:cubicBezTo>
                <a:cubicBezTo>
                  <a:pt x="1721263" y="2586228"/>
                  <a:pt x="1717929" y="2583657"/>
                  <a:pt x="1720977" y="2581370"/>
                </a:cubicBezTo>
                <a:cubicBezTo>
                  <a:pt x="1725558" y="2578441"/>
                  <a:pt x="1731174" y="2577609"/>
                  <a:pt x="1736407" y="2579084"/>
                </a:cubicBezTo>
                <a:close/>
                <a:moveTo>
                  <a:pt x="1733264" y="3214973"/>
                </a:moveTo>
                <a:cubicBezTo>
                  <a:pt x="1736217" y="3214306"/>
                  <a:pt x="1736789" y="3214973"/>
                  <a:pt x="1734693" y="3216307"/>
                </a:cubicBezTo>
                <a:cubicBezTo>
                  <a:pt x="1731619" y="3217895"/>
                  <a:pt x="1728436" y="3219264"/>
                  <a:pt x="1725168" y="3220403"/>
                </a:cubicBezTo>
                <a:cubicBezTo>
                  <a:pt x="1722692" y="3220974"/>
                  <a:pt x="1722025" y="3220403"/>
                  <a:pt x="1724501" y="3218974"/>
                </a:cubicBezTo>
                <a:cubicBezTo>
                  <a:pt x="1727108" y="3217159"/>
                  <a:pt x="1730008" y="3215806"/>
                  <a:pt x="1733074" y="3214974"/>
                </a:cubicBezTo>
                <a:close/>
                <a:moveTo>
                  <a:pt x="1704023" y="3175349"/>
                </a:moveTo>
                <a:cubicBezTo>
                  <a:pt x="1706975" y="3174683"/>
                  <a:pt x="1708118" y="3175349"/>
                  <a:pt x="1705928" y="3177635"/>
                </a:cubicBezTo>
                <a:cubicBezTo>
                  <a:pt x="1702992" y="3179546"/>
                  <a:pt x="1699779" y="3180992"/>
                  <a:pt x="1696403" y="3181922"/>
                </a:cubicBezTo>
                <a:cubicBezTo>
                  <a:pt x="1693069" y="3182684"/>
                  <a:pt x="1692307" y="3181922"/>
                  <a:pt x="1694498" y="3179636"/>
                </a:cubicBezTo>
                <a:cubicBezTo>
                  <a:pt x="1697382" y="3177757"/>
                  <a:pt x="1700527" y="3176313"/>
                  <a:pt x="1703832" y="3175349"/>
                </a:cubicBezTo>
                <a:close/>
                <a:moveTo>
                  <a:pt x="1709261" y="3226689"/>
                </a:moveTo>
                <a:cubicBezTo>
                  <a:pt x="1711166" y="3225737"/>
                  <a:pt x="1711833" y="3226118"/>
                  <a:pt x="1710214" y="3226689"/>
                </a:cubicBezTo>
                <a:cubicBezTo>
                  <a:pt x="1708136" y="3228386"/>
                  <a:pt x="1705739" y="3229648"/>
                  <a:pt x="1703165" y="3230404"/>
                </a:cubicBezTo>
                <a:cubicBezTo>
                  <a:pt x="1700975" y="3230404"/>
                  <a:pt x="1700594" y="3230975"/>
                  <a:pt x="1702022" y="3229547"/>
                </a:cubicBezTo>
                <a:cubicBezTo>
                  <a:pt x="1704307" y="3228087"/>
                  <a:pt x="1706869" y="3227114"/>
                  <a:pt x="1709547" y="3226689"/>
                </a:cubicBezTo>
                <a:close/>
                <a:moveTo>
                  <a:pt x="1729835" y="3249835"/>
                </a:moveTo>
                <a:cubicBezTo>
                  <a:pt x="1731740" y="3248787"/>
                  <a:pt x="1734884" y="3247072"/>
                  <a:pt x="1737265" y="3246025"/>
                </a:cubicBezTo>
                <a:cubicBezTo>
                  <a:pt x="1739646" y="3244977"/>
                  <a:pt x="1739741" y="3245453"/>
                  <a:pt x="1737836" y="3246025"/>
                </a:cubicBezTo>
                <a:cubicBezTo>
                  <a:pt x="1735504" y="3247558"/>
                  <a:pt x="1733013" y="3248835"/>
                  <a:pt x="1730407" y="3249835"/>
                </a:cubicBezTo>
                <a:cubicBezTo>
                  <a:pt x="1727930" y="3251263"/>
                  <a:pt x="1727740" y="3250311"/>
                  <a:pt x="1729645" y="3250311"/>
                </a:cubicBezTo>
                <a:close/>
                <a:moveTo>
                  <a:pt x="1740789" y="3244215"/>
                </a:moveTo>
                <a:cubicBezTo>
                  <a:pt x="1743616" y="3242567"/>
                  <a:pt x="1746580" y="3241165"/>
                  <a:pt x="1749647" y="3240024"/>
                </a:cubicBezTo>
                <a:cubicBezTo>
                  <a:pt x="1751933" y="3239072"/>
                  <a:pt x="1752124" y="3240024"/>
                  <a:pt x="1749647" y="3240595"/>
                </a:cubicBezTo>
                <a:cubicBezTo>
                  <a:pt x="1746946" y="3242449"/>
                  <a:pt x="1743951" y="3243834"/>
                  <a:pt x="1740789" y="3244691"/>
                </a:cubicBezTo>
                <a:cubicBezTo>
                  <a:pt x="1738122" y="3245739"/>
                  <a:pt x="1738122" y="3245263"/>
                  <a:pt x="1740599" y="3244215"/>
                </a:cubicBezTo>
                <a:close/>
                <a:moveTo>
                  <a:pt x="1685354" y="2977515"/>
                </a:moveTo>
                <a:cubicBezTo>
                  <a:pt x="1689164" y="2977515"/>
                  <a:pt x="1690783" y="2979039"/>
                  <a:pt x="1688592" y="2981135"/>
                </a:cubicBezTo>
                <a:cubicBezTo>
                  <a:pt x="1685298" y="2983516"/>
                  <a:pt x="1681406" y="2984934"/>
                  <a:pt x="1677353" y="2985230"/>
                </a:cubicBezTo>
                <a:cubicBezTo>
                  <a:pt x="1673447" y="2985230"/>
                  <a:pt x="1671828" y="2983707"/>
                  <a:pt x="1674019" y="2981611"/>
                </a:cubicBezTo>
                <a:cubicBezTo>
                  <a:pt x="1677287" y="2979261"/>
                  <a:pt x="1681147" y="2977876"/>
                  <a:pt x="1685163" y="2977610"/>
                </a:cubicBezTo>
                <a:close/>
                <a:moveTo>
                  <a:pt x="1751267" y="3250978"/>
                </a:moveTo>
                <a:lnTo>
                  <a:pt x="1750600" y="3250978"/>
                </a:lnTo>
                <a:lnTo>
                  <a:pt x="1750600" y="3250978"/>
                </a:lnTo>
                <a:cubicBezTo>
                  <a:pt x="1752981" y="3250311"/>
                  <a:pt x="1752981" y="3250311"/>
                  <a:pt x="1751076" y="3251073"/>
                </a:cubicBezTo>
                <a:close/>
                <a:moveTo>
                  <a:pt x="1744218" y="3253835"/>
                </a:moveTo>
                <a:cubicBezTo>
                  <a:pt x="1746274" y="3252785"/>
                  <a:pt x="1748408" y="3251894"/>
                  <a:pt x="1750600" y="3251168"/>
                </a:cubicBezTo>
                <a:close/>
                <a:moveTo>
                  <a:pt x="1744218" y="3253835"/>
                </a:moveTo>
                <a:lnTo>
                  <a:pt x="1742885" y="3254407"/>
                </a:lnTo>
                <a:cubicBezTo>
                  <a:pt x="1740599" y="3255454"/>
                  <a:pt x="1740599" y="3255454"/>
                  <a:pt x="1742885" y="3254407"/>
                </a:cubicBezTo>
                <a:close/>
                <a:moveTo>
                  <a:pt x="1614964" y="2901410"/>
                </a:moveTo>
                <a:cubicBezTo>
                  <a:pt x="1611426" y="2903979"/>
                  <a:pt x="1607143" y="2905317"/>
                  <a:pt x="1602772" y="2905221"/>
                </a:cubicBezTo>
                <a:cubicBezTo>
                  <a:pt x="1598295" y="2905221"/>
                  <a:pt x="1596676" y="2903220"/>
                  <a:pt x="1598581" y="2900648"/>
                </a:cubicBezTo>
                <a:cubicBezTo>
                  <a:pt x="1602134" y="2897914"/>
                  <a:pt x="1606480" y="2896410"/>
                  <a:pt x="1610963" y="2896362"/>
                </a:cubicBezTo>
                <a:cubicBezTo>
                  <a:pt x="1615059" y="2897886"/>
                  <a:pt x="1617155" y="2899315"/>
                  <a:pt x="1614773" y="2901982"/>
                </a:cubicBezTo>
                <a:close/>
                <a:moveTo>
                  <a:pt x="1635728" y="3305366"/>
                </a:moveTo>
                <a:cubicBezTo>
                  <a:pt x="1637729" y="3304413"/>
                  <a:pt x="1638014" y="3304318"/>
                  <a:pt x="1636395" y="3305366"/>
                </a:cubicBezTo>
                <a:cubicBezTo>
                  <a:pt x="1634776" y="3306414"/>
                  <a:pt x="1631252" y="3308128"/>
                  <a:pt x="1628965" y="3309176"/>
                </a:cubicBezTo>
                <a:cubicBezTo>
                  <a:pt x="1631057" y="3307906"/>
                  <a:pt x="1633257" y="3306822"/>
                  <a:pt x="1635538" y="3305937"/>
                </a:cubicBezTo>
                <a:close/>
                <a:moveTo>
                  <a:pt x="1607153" y="2481167"/>
                </a:moveTo>
                <a:cubicBezTo>
                  <a:pt x="1612116" y="2478032"/>
                  <a:pt x="1618181" y="2477166"/>
                  <a:pt x="1623822" y="2478786"/>
                </a:cubicBezTo>
                <a:cubicBezTo>
                  <a:pt x="1630394" y="2480120"/>
                  <a:pt x="1633347" y="2483168"/>
                  <a:pt x="1631252" y="2485358"/>
                </a:cubicBezTo>
                <a:cubicBezTo>
                  <a:pt x="1626508" y="2488417"/>
                  <a:pt x="1620678" y="2489284"/>
                  <a:pt x="1615250" y="2487740"/>
                </a:cubicBezTo>
                <a:cubicBezTo>
                  <a:pt x="1608296" y="2486882"/>
                  <a:pt x="1604772" y="2483834"/>
                  <a:pt x="1607058" y="2481739"/>
                </a:cubicBezTo>
                <a:close/>
                <a:moveTo>
                  <a:pt x="1633347" y="3282601"/>
                </a:moveTo>
                <a:cubicBezTo>
                  <a:pt x="1636109" y="3281553"/>
                  <a:pt x="1636300" y="3282030"/>
                  <a:pt x="1634204" y="3283553"/>
                </a:cubicBezTo>
                <a:cubicBezTo>
                  <a:pt x="1631495" y="3285341"/>
                  <a:pt x="1628625" y="3286872"/>
                  <a:pt x="1625632" y="3288125"/>
                </a:cubicBezTo>
                <a:cubicBezTo>
                  <a:pt x="1622965" y="3289269"/>
                  <a:pt x="1622679" y="3288697"/>
                  <a:pt x="1625156" y="3287173"/>
                </a:cubicBezTo>
                <a:cubicBezTo>
                  <a:pt x="1627745" y="3285410"/>
                  <a:pt x="1630487" y="3283879"/>
                  <a:pt x="1633347" y="3282601"/>
                </a:cubicBezTo>
                <a:close/>
                <a:moveTo>
                  <a:pt x="1614297" y="3294793"/>
                </a:moveTo>
                <a:cubicBezTo>
                  <a:pt x="1616583" y="3293745"/>
                  <a:pt x="1616774" y="3294221"/>
                  <a:pt x="1614869" y="3294793"/>
                </a:cubicBezTo>
                <a:cubicBezTo>
                  <a:pt x="1613139" y="3296526"/>
                  <a:pt x="1610963" y="3297746"/>
                  <a:pt x="1608582" y="3298317"/>
                </a:cubicBezTo>
                <a:cubicBezTo>
                  <a:pt x="1606296" y="3299460"/>
                  <a:pt x="1605915" y="3299460"/>
                  <a:pt x="1607630" y="3298317"/>
                </a:cubicBezTo>
                <a:cubicBezTo>
                  <a:pt x="1609344" y="3297174"/>
                  <a:pt x="1612392" y="3295841"/>
                  <a:pt x="1614297" y="3294793"/>
                </a:cubicBezTo>
                <a:close/>
                <a:moveTo>
                  <a:pt x="1685544" y="2817781"/>
                </a:moveTo>
                <a:cubicBezTo>
                  <a:pt x="1690592" y="2818353"/>
                  <a:pt x="1692497" y="2820639"/>
                  <a:pt x="1690307" y="2822734"/>
                </a:cubicBezTo>
                <a:cubicBezTo>
                  <a:pt x="1686367" y="2825382"/>
                  <a:pt x="1681718" y="2826777"/>
                  <a:pt x="1676972" y="2826734"/>
                </a:cubicBezTo>
                <a:cubicBezTo>
                  <a:pt x="1671923" y="2826163"/>
                  <a:pt x="1670018" y="2823877"/>
                  <a:pt x="1672209" y="2821782"/>
                </a:cubicBezTo>
                <a:cubicBezTo>
                  <a:pt x="1676149" y="2818837"/>
                  <a:pt x="1681020" y="2817416"/>
                  <a:pt x="1685925" y="2817781"/>
                </a:cubicBezTo>
                <a:close/>
                <a:moveTo>
                  <a:pt x="1641253" y="3301937"/>
                </a:moveTo>
                <a:cubicBezTo>
                  <a:pt x="1643634" y="3300889"/>
                  <a:pt x="1643825" y="3301365"/>
                  <a:pt x="1641253" y="3302413"/>
                </a:cubicBezTo>
                <a:lnTo>
                  <a:pt x="1633442" y="3306223"/>
                </a:lnTo>
                <a:cubicBezTo>
                  <a:pt x="1636586" y="3304699"/>
                  <a:pt x="1639729" y="3302889"/>
                  <a:pt x="1641634" y="3301937"/>
                </a:cubicBezTo>
                <a:close/>
                <a:moveTo>
                  <a:pt x="1665351" y="3191732"/>
                </a:moveTo>
                <a:cubicBezTo>
                  <a:pt x="1667256" y="3190780"/>
                  <a:pt x="1668113" y="3191732"/>
                  <a:pt x="1666494" y="3192590"/>
                </a:cubicBezTo>
                <a:cubicBezTo>
                  <a:pt x="1664702" y="3194238"/>
                  <a:pt x="1662549" y="3195445"/>
                  <a:pt x="1660207" y="3196114"/>
                </a:cubicBezTo>
                <a:cubicBezTo>
                  <a:pt x="1658017" y="3196590"/>
                  <a:pt x="1657350" y="3196114"/>
                  <a:pt x="1658779" y="3194780"/>
                </a:cubicBezTo>
                <a:cubicBezTo>
                  <a:pt x="1660787" y="3193168"/>
                  <a:pt x="1663186" y="3192116"/>
                  <a:pt x="1665732" y="3191732"/>
                </a:cubicBezTo>
                <a:close/>
                <a:moveTo>
                  <a:pt x="2172462" y="2721674"/>
                </a:moveTo>
                <a:cubicBezTo>
                  <a:pt x="2177245" y="2719442"/>
                  <a:pt x="2182572" y="2718648"/>
                  <a:pt x="2187797" y="2719388"/>
                </a:cubicBezTo>
                <a:cubicBezTo>
                  <a:pt x="2193798" y="2720245"/>
                  <a:pt x="2196084" y="2722531"/>
                  <a:pt x="2192846" y="2724246"/>
                </a:cubicBezTo>
                <a:cubicBezTo>
                  <a:pt x="2187910" y="2726298"/>
                  <a:pt x="2182548" y="2727115"/>
                  <a:pt x="2177225" y="2726627"/>
                </a:cubicBezTo>
                <a:cubicBezTo>
                  <a:pt x="2171986" y="2725674"/>
                  <a:pt x="2169700" y="2723483"/>
                  <a:pt x="2172843" y="2721674"/>
                </a:cubicBezTo>
                <a:close/>
                <a:moveTo>
                  <a:pt x="1664589" y="2650236"/>
                </a:moveTo>
                <a:cubicBezTo>
                  <a:pt x="1670590" y="2651093"/>
                  <a:pt x="1673161" y="2653284"/>
                  <a:pt x="1670495" y="2656046"/>
                </a:cubicBezTo>
                <a:cubicBezTo>
                  <a:pt x="1666241" y="2658891"/>
                  <a:pt x="1661066" y="2660014"/>
                  <a:pt x="1656016" y="2659189"/>
                </a:cubicBezTo>
                <a:cubicBezTo>
                  <a:pt x="1650397" y="2658237"/>
                  <a:pt x="1647539" y="2655570"/>
                  <a:pt x="1650111" y="2653475"/>
                </a:cubicBezTo>
                <a:cubicBezTo>
                  <a:pt x="1654208" y="2650280"/>
                  <a:pt x="1659521" y="2649092"/>
                  <a:pt x="1664589" y="2650236"/>
                </a:cubicBezTo>
                <a:close/>
                <a:moveTo>
                  <a:pt x="2759012" y="2971133"/>
                </a:moveTo>
                <a:cubicBezTo>
                  <a:pt x="2762821" y="2971133"/>
                  <a:pt x="2763107" y="2971133"/>
                  <a:pt x="2759012" y="2971610"/>
                </a:cubicBezTo>
                <a:cubicBezTo>
                  <a:pt x="2754550" y="2972544"/>
                  <a:pt x="2750032" y="2973180"/>
                  <a:pt x="2745486" y="2973515"/>
                </a:cubicBezTo>
                <a:cubicBezTo>
                  <a:pt x="2741676" y="2973515"/>
                  <a:pt x="2741390" y="2973515"/>
                  <a:pt x="2745486" y="2972943"/>
                </a:cubicBezTo>
                <a:cubicBezTo>
                  <a:pt x="2749950" y="2971960"/>
                  <a:pt x="2754466" y="2971228"/>
                  <a:pt x="2759012" y="2970753"/>
                </a:cubicBezTo>
                <a:close/>
                <a:moveTo>
                  <a:pt x="2988088" y="2783395"/>
                </a:moveTo>
                <a:cubicBezTo>
                  <a:pt x="2994153" y="2782522"/>
                  <a:pt x="3000311" y="2782522"/>
                  <a:pt x="3006376" y="2783395"/>
                </a:cubicBezTo>
                <a:cubicBezTo>
                  <a:pt x="3012567" y="2784729"/>
                  <a:pt x="3014377" y="2785967"/>
                  <a:pt x="3010567" y="2787301"/>
                </a:cubicBezTo>
                <a:cubicBezTo>
                  <a:pt x="3004451" y="2788341"/>
                  <a:pt x="2998204" y="2788341"/>
                  <a:pt x="2992088" y="2787301"/>
                </a:cubicBezTo>
                <a:cubicBezTo>
                  <a:pt x="2985897" y="2785587"/>
                  <a:pt x="2984087" y="2783586"/>
                  <a:pt x="2988088" y="2783015"/>
                </a:cubicBezTo>
                <a:close/>
                <a:moveTo>
                  <a:pt x="2945511" y="2305145"/>
                </a:moveTo>
                <a:cubicBezTo>
                  <a:pt x="2955211" y="2305683"/>
                  <a:pt x="2964808" y="2307410"/>
                  <a:pt x="2974086" y="2310289"/>
                </a:cubicBezTo>
                <a:cubicBezTo>
                  <a:pt x="2985230" y="2312670"/>
                  <a:pt x="2991136" y="2315814"/>
                  <a:pt x="2986469" y="2316194"/>
                </a:cubicBezTo>
                <a:cubicBezTo>
                  <a:pt x="2976783" y="2315944"/>
                  <a:pt x="2967174" y="2314407"/>
                  <a:pt x="2957894" y="2311622"/>
                </a:cubicBezTo>
                <a:cubicBezTo>
                  <a:pt x="2946845" y="2308289"/>
                  <a:pt x="2941225" y="2305717"/>
                  <a:pt x="2945511" y="2304765"/>
                </a:cubicBezTo>
                <a:close/>
                <a:moveTo>
                  <a:pt x="2978658" y="2905221"/>
                </a:moveTo>
                <a:cubicBezTo>
                  <a:pt x="2984085" y="2904478"/>
                  <a:pt x="2989568" y="2904224"/>
                  <a:pt x="2995041" y="2904458"/>
                </a:cubicBezTo>
                <a:cubicBezTo>
                  <a:pt x="3000089" y="2904458"/>
                  <a:pt x="3001232" y="2905792"/>
                  <a:pt x="2997232" y="2906649"/>
                </a:cubicBezTo>
                <a:cubicBezTo>
                  <a:pt x="2993231" y="2907507"/>
                  <a:pt x="2986088" y="2907411"/>
                  <a:pt x="2981230" y="2907411"/>
                </a:cubicBezTo>
                <a:cubicBezTo>
                  <a:pt x="2976372" y="2907411"/>
                  <a:pt x="2975038" y="2905411"/>
                  <a:pt x="2978658" y="2904554"/>
                </a:cubicBezTo>
                <a:close/>
                <a:moveTo>
                  <a:pt x="2933319" y="2865406"/>
                </a:moveTo>
                <a:cubicBezTo>
                  <a:pt x="2938932" y="2864467"/>
                  <a:pt x="2944661" y="2864467"/>
                  <a:pt x="2950274" y="2865406"/>
                </a:cubicBezTo>
                <a:cubicBezTo>
                  <a:pt x="2955703" y="2865406"/>
                  <a:pt x="2957132" y="2867121"/>
                  <a:pt x="2953131" y="2867978"/>
                </a:cubicBezTo>
                <a:cubicBezTo>
                  <a:pt x="2947469" y="2868673"/>
                  <a:pt x="2941743" y="2868673"/>
                  <a:pt x="2936081" y="2867978"/>
                </a:cubicBezTo>
                <a:cubicBezTo>
                  <a:pt x="2931033" y="2866835"/>
                  <a:pt x="2929700" y="2865501"/>
                  <a:pt x="2933319" y="2864739"/>
                </a:cubicBezTo>
                <a:close/>
                <a:moveTo>
                  <a:pt x="2912078" y="2720626"/>
                </a:moveTo>
                <a:cubicBezTo>
                  <a:pt x="2918362" y="2719324"/>
                  <a:pt x="2924845" y="2719324"/>
                  <a:pt x="2931128" y="2720626"/>
                </a:cubicBezTo>
                <a:cubicBezTo>
                  <a:pt x="2938082" y="2721864"/>
                  <a:pt x="2940653" y="2723483"/>
                  <a:pt x="2936367" y="2724912"/>
                </a:cubicBezTo>
                <a:cubicBezTo>
                  <a:pt x="2930062" y="2725978"/>
                  <a:pt x="2923622" y="2725978"/>
                  <a:pt x="2917317" y="2724912"/>
                </a:cubicBezTo>
                <a:cubicBezTo>
                  <a:pt x="2910745" y="2723007"/>
                  <a:pt x="2908363" y="2721293"/>
                  <a:pt x="2912078" y="2719959"/>
                </a:cubicBezTo>
                <a:close/>
                <a:moveTo>
                  <a:pt x="2953703" y="2623947"/>
                </a:moveTo>
                <a:cubicBezTo>
                  <a:pt x="2946902" y="2624752"/>
                  <a:pt x="2940015" y="2624430"/>
                  <a:pt x="2933319" y="2622995"/>
                </a:cubicBezTo>
                <a:cubicBezTo>
                  <a:pt x="2925699" y="2621375"/>
                  <a:pt x="2922556" y="2618804"/>
                  <a:pt x="2926842" y="2617851"/>
                </a:cubicBezTo>
                <a:cubicBezTo>
                  <a:pt x="2933670" y="2616845"/>
                  <a:pt x="2940630" y="2617202"/>
                  <a:pt x="2947321" y="2618899"/>
                </a:cubicBezTo>
                <a:cubicBezTo>
                  <a:pt x="2954941" y="2619756"/>
                  <a:pt x="2957798" y="2621661"/>
                  <a:pt x="2953703" y="2623281"/>
                </a:cubicBezTo>
                <a:close/>
                <a:moveTo>
                  <a:pt x="3036189" y="2299240"/>
                </a:moveTo>
                <a:cubicBezTo>
                  <a:pt x="3046219" y="2300292"/>
                  <a:pt x="3056153" y="2302107"/>
                  <a:pt x="3065907" y="2304669"/>
                </a:cubicBezTo>
                <a:cubicBezTo>
                  <a:pt x="3077718" y="2307527"/>
                  <a:pt x="3083909" y="2310575"/>
                  <a:pt x="3079052" y="2310479"/>
                </a:cubicBezTo>
                <a:cubicBezTo>
                  <a:pt x="3069059" y="2309903"/>
                  <a:pt x="3059158" y="2308243"/>
                  <a:pt x="3049524" y="2305526"/>
                </a:cubicBezTo>
                <a:cubicBezTo>
                  <a:pt x="3037618" y="2301526"/>
                  <a:pt x="3031617" y="2299049"/>
                  <a:pt x="3036189" y="2298573"/>
                </a:cubicBezTo>
                <a:close/>
                <a:moveTo>
                  <a:pt x="3052572" y="2837212"/>
                </a:moveTo>
                <a:cubicBezTo>
                  <a:pt x="3058410" y="2836301"/>
                  <a:pt x="3064355" y="2836301"/>
                  <a:pt x="3070193" y="2837212"/>
                </a:cubicBezTo>
                <a:cubicBezTo>
                  <a:pt x="3076099" y="2838069"/>
                  <a:pt x="3077528" y="2839307"/>
                  <a:pt x="3073908" y="2840165"/>
                </a:cubicBezTo>
                <a:cubicBezTo>
                  <a:pt x="3067974" y="2841079"/>
                  <a:pt x="3061935" y="2841079"/>
                  <a:pt x="3056001" y="2840165"/>
                </a:cubicBezTo>
                <a:cubicBezTo>
                  <a:pt x="3050000" y="2839307"/>
                  <a:pt x="3048191" y="2838069"/>
                  <a:pt x="3052572" y="2837212"/>
                </a:cubicBezTo>
                <a:close/>
                <a:moveTo>
                  <a:pt x="3083147" y="2375535"/>
                </a:moveTo>
                <a:cubicBezTo>
                  <a:pt x="3092280" y="2375846"/>
                  <a:pt x="3101351" y="2377155"/>
                  <a:pt x="3110198" y="2379440"/>
                </a:cubicBezTo>
                <a:cubicBezTo>
                  <a:pt x="3120771" y="2382489"/>
                  <a:pt x="3125724" y="2385251"/>
                  <a:pt x="3121152" y="2385727"/>
                </a:cubicBezTo>
                <a:cubicBezTo>
                  <a:pt x="3112132" y="2385495"/>
                  <a:pt x="3103174" y="2384152"/>
                  <a:pt x="3094482" y="2381726"/>
                </a:cubicBezTo>
                <a:cubicBezTo>
                  <a:pt x="3083052" y="2378774"/>
                  <a:pt x="3078194" y="2376011"/>
                  <a:pt x="3082767" y="2375535"/>
                </a:cubicBezTo>
                <a:close/>
                <a:moveTo>
                  <a:pt x="3018377" y="2688336"/>
                </a:moveTo>
                <a:cubicBezTo>
                  <a:pt x="3025205" y="2687417"/>
                  <a:pt x="3032143" y="2687739"/>
                  <a:pt x="3038856" y="2689289"/>
                </a:cubicBezTo>
                <a:cubicBezTo>
                  <a:pt x="3045809" y="2690527"/>
                  <a:pt x="3048381" y="2692623"/>
                  <a:pt x="3044476" y="2693480"/>
                </a:cubicBezTo>
                <a:cubicBezTo>
                  <a:pt x="3037890" y="2694831"/>
                  <a:pt x="3031083" y="2694668"/>
                  <a:pt x="3024569" y="2693004"/>
                </a:cubicBezTo>
                <a:cubicBezTo>
                  <a:pt x="3017615" y="2692146"/>
                  <a:pt x="3015044" y="2690051"/>
                  <a:pt x="3018377" y="2688336"/>
                </a:cubicBezTo>
                <a:close/>
                <a:moveTo>
                  <a:pt x="1427036" y="3431286"/>
                </a:moveTo>
                <a:cubicBezTo>
                  <a:pt x="1428940" y="3430334"/>
                  <a:pt x="1429322" y="3430239"/>
                  <a:pt x="1427607" y="3431286"/>
                </a:cubicBezTo>
                <a:cubicBezTo>
                  <a:pt x="1425496" y="3432530"/>
                  <a:pt x="1423460" y="3433898"/>
                  <a:pt x="1421511" y="3435382"/>
                </a:cubicBezTo>
                <a:cubicBezTo>
                  <a:pt x="1419606" y="3436335"/>
                  <a:pt x="1419225" y="3436429"/>
                  <a:pt x="1420940" y="3435382"/>
                </a:cubicBezTo>
                <a:cubicBezTo>
                  <a:pt x="1423065" y="3434160"/>
                  <a:pt x="1425101" y="3432792"/>
                  <a:pt x="1427036" y="3431286"/>
                </a:cubicBezTo>
                <a:close/>
                <a:moveTo>
                  <a:pt x="2803875" y="2432399"/>
                </a:moveTo>
                <a:cubicBezTo>
                  <a:pt x="2811830" y="2431956"/>
                  <a:pt x="2819806" y="2432792"/>
                  <a:pt x="2827497" y="2434876"/>
                </a:cubicBezTo>
                <a:cubicBezTo>
                  <a:pt x="2836545" y="2437257"/>
                  <a:pt x="2841117" y="2440019"/>
                  <a:pt x="2837021" y="2440972"/>
                </a:cubicBezTo>
                <a:cubicBezTo>
                  <a:pt x="2829094" y="2441531"/>
                  <a:pt x="2821131" y="2440693"/>
                  <a:pt x="2813495" y="2438495"/>
                </a:cubicBezTo>
                <a:cubicBezTo>
                  <a:pt x="2804065" y="2436209"/>
                  <a:pt x="2799779" y="2433828"/>
                  <a:pt x="2803875" y="2432399"/>
                </a:cubicBezTo>
                <a:close/>
                <a:moveTo>
                  <a:pt x="2814257" y="2894362"/>
                </a:moveTo>
                <a:cubicBezTo>
                  <a:pt x="2819401" y="2892951"/>
                  <a:pt x="2824767" y="2892531"/>
                  <a:pt x="2830068" y="2893124"/>
                </a:cubicBezTo>
                <a:cubicBezTo>
                  <a:pt x="2835117" y="2893124"/>
                  <a:pt x="2836259" y="2894457"/>
                  <a:pt x="2832640" y="2895219"/>
                </a:cubicBezTo>
                <a:cubicBezTo>
                  <a:pt x="2827324" y="2896136"/>
                  <a:pt x="2821937" y="2896583"/>
                  <a:pt x="2816543" y="2896553"/>
                </a:cubicBezTo>
                <a:cubicBezTo>
                  <a:pt x="2811494" y="2896076"/>
                  <a:pt x="2810637" y="2895124"/>
                  <a:pt x="2814447" y="2894362"/>
                </a:cubicBezTo>
                <a:close/>
                <a:moveTo>
                  <a:pt x="2805494" y="2753964"/>
                </a:moveTo>
                <a:cubicBezTo>
                  <a:pt x="2811550" y="2752646"/>
                  <a:pt x="2817820" y="2752646"/>
                  <a:pt x="2823877" y="2753964"/>
                </a:cubicBezTo>
                <a:cubicBezTo>
                  <a:pt x="2829782" y="2754820"/>
                  <a:pt x="2831878" y="2756535"/>
                  <a:pt x="2828068" y="2757964"/>
                </a:cubicBezTo>
                <a:cubicBezTo>
                  <a:pt x="2822143" y="2758988"/>
                  <a:pt x="2816086" y="2758988"/>
                  <a:pt x="2810161" y="2757964"/>
                </a:cubicBezTo>
                <a:cubicBezTo>
                  <a:pt x="2803779" y="2757012"/>
                  <a:pt x="2802160" y="2755011"/>
                  <a:pt x="2805494" y="2753964"/>
                </a:cubicBezTo>
                <a:close/>
                <a:moveTo>
                  <a:pt x="2196941" y="3051905"/>
                </a:moveTo>
                <a:cubicBezTo>
                  <a:pt x="2200903" y="3050577"/>
                  <a:pt x="2204943" y="3049496"/>
                  <a:pt x="2209038" y="3048667"/>
                </a:cubicBezTo>
                <a:cubicBezTo>
                  <a:pt x="2212181" y="3048667"/>
                  <a:pt x="2212753" y="3048667"/>
                  <a:pt x="2209705" y="3050191"/>
                </a:cubicBezTo>
                <a:cubicBezTo>
                  <a:pt x="2206016" y="3051490"/>
                  <a:pt x="2202224" y="3052478"/>
                  <a:pt x="2198370" y="3053144"/>
                </a:cubicBezTo>
                <a:cubicBezTo>
                  <a:pt x="2194560" y="3053430"/>
                  <a:pt x="2194274" y="3052953"/>
                  <a:pt x="2196941" y="3051905"/>
                </a:cubicBezTo>
                <a:close/>
                <a:moveTo>
                  <a:pt x="2766822" y="2332196"/>
                </a:moveTo>
                <a:cubicBezTo>
                  <a:pt x="2775415" y="2331817"/>
                  <a:pt x="2784011" y="2332880"/>
                  <a:pt x="2792254" y="2335339"/>
                </a:cubicBezTo>
                <a:cubicBezTo>
                  <a:pt x="2802731" y="2338007"/>
                  <a:pt x="2807208" y="2340769"/>
                  <a:pt x="2803303" y="2341626"/>
                </a:cubicBezTo>
                <a:cubicBezTo>
                  <a:pt x="2794678" y="2342007"/>
                  <a:pt x="2786050" y="2340945"/>
                  <a:pt x="2777776" y="2338483"/>
                </a:cubicBezTo>
                <a:cubicBezTo>
                  <a:pt x="2767965" y="2335911"/>
                  <a:pt x="2763107" y="2333054"/>
                  <a:pt x="2766822" y="2332196"/>
                </a:cubicBezTo>
                <a:close/>
                <a:moveTo>
                  <a:pt x="2825210" y="2649569"/>
                </a:moveTo>
                <a:cubicBezTo>
                  <a:pt x="2831526" y="2648363"/>
                  <a:pt x="2838029" y="2648558"/>
                  <a:pt x="2844260" y="2650141"/>
                </a:cubicBezTo>
                <a:cubicBezTo>
                  <a:pt x="2851309" y="2651379"/>
                  <a:pt x="2853785" y="2653475"/>
                  <a:pt x="2850452" y="2654808"/>
                </a:cubicBezTo>
                <a:cubicBezTo>
                  <a:pt x="2844008" y="2656106"/>
                  <a:pt x="2837369" y="2656106"/>
                  <a:pt x="2830925" y="2654808"/>
                </a:cubicBezTo>
                <a:cubicBezTo>
                  <a:pt x="2823972" y="2652999"/>
                  <a:pt x="2821686" y="2650903"/>
                  <a:pt x="2825496" y="2649569"/>
                </a:cubicBezTo>
                <a:close/>
                <a:moveTo>
                  <a:pt x="2875312" y="2813971"/>
                </a:moveTo>
                <a:cubicBezTo>
                  <a:pt x="2881025" y="2812877"/>
                  <a:pt x="2886875" y="2812684"/>
                  <a:pt x="2892648" y="2813399"/>
                </a:cubicBezTo>
                <a:cubicBezTo>
                  <a:pt x="2898267" y="2814352"/>
                  <a:pt x="2900077" y="2815590"/>
                  <a:pt x="2896362" y="2816924"/>
                </a:cubicBezTo>
                <a:cubicBezTo>
                  <a:pt x="2890652" y="2818047"/>
                  <a:pt x="2884798" y="2818240"/>
                  <a:pt x="2879027" y="2817495"/>
                </a:cubicBezTo>
                <a:cubicBezTo>
                  <a:pt x="2873217" y="2816638"/>
                  <a:pt x="2871597" y="2815305"/>
                  <a:pt x="2875598" y="2813971"/>
                </a:cubicBezTo>
                <a:close/>
                <a:moveTo>
                  <a:pt x="2878741" y="2951703"/>
                </a:moveTo>
                <a:cubicBezTo>
                  <a:pt x="2882265" y="2951703"/>
                  <a:pt x="2888266" y="2950654"/>
                  <a:pt x="2892743" y="2950845"/>
                </a:cubicBezTo>
                <a:cubicBezTo>
                  <a:pt x="2897219" y="2951036"/>
                  <a:pt x="2897219" y="2950845"/>
                  <a:pt x="2893600" y="2951703"/>
                </a:cubicBezTo>
                <a:cubicBezTo>
                  <a:pt x="2889980" y="2952560"/>
                  <a:pt x="2884075" y="2952750"/>
                  <a:pt x="2879598" y="2952560"/>
                </a:cubicBezTo>
                <a:cubicBezTo>
                  <a:pt x="2875121" y="2952369"/>
                  <a:pt x="2875788" y="2952369"/>
                  <a:pt x="2879027" y="2951703"/>
                </a:cubicBezTo>
                <a:close/>
                <a:moveTo>
                  <a:pt x="2852547" y="2929223"/>
                </a:moveTo>
                <a:cubicBezTo>
                  <a:pt x="2857650" y="2928417"/>
                  <a:pt x="2862811" y="2928035"/>
                  <a:pt x="2867978" y="2928080"/>
                </a:cubicBezTo>
                <a:cubicBezTo>
                  <a:pt x="2872740" y="2928080"/>
                  <a:pt x="2873217" y="2929128"/>
                  <a:pt x="2869597" y="2929890"/>
                </a:cubicBezTo>
                <a:cubicBezTo>
                  <a:pt x="2864602" y="2930499"/>
                  <a:pt x="2859579" y="2930849"/>
                  <a:pt x="2854548" y="2930938"/>
                </a:cubicBezTo>
                <a:cubicBezTo>
                  <a:pt x="2850356" y="2930843"/>
                  <a:pt x="2849213" y="2930081"/>
                  <a:pt x="2852547" y="2929223"/>
                </a:cubicBezTo>
                <a:close/>
                <a:moveTo>
                  <a:pt x="2895695" y="2409158"/>
                </a:moveTo>
                <a:cubicBezTo>
                  <a:pt x="2904197" y="2408734"/>
                  <a:pt x="2912712" y="2409633"/>
                  <a:pt x="2920937" y="2411825"/>
                </a:cubicBezTo>
                <a:cubicBezTo>
                  <a:pt x="2930462" y="2414588"/>
                  <a:pt x="2934843" y="2417445"/>
                  <a:pt x="2930462" y="2418302"/>
                </a:cubicBezTo>
                <a:cubicBezTo>
                  <a:pt x="2921955" y="2418697"/>
                  <a:pt x="2913445" y="2417601"/>
                  <a:pt x="2905315" y="2415064"/>
                </a:cubicBezTo>
                <a:cubicBezTo>
                  <a:pt x="2896553" y="2412873"/>
                  <a:pt x="2891981" y="2410016"/>
                  <a:pt x="2895981" y="2409158"/>
                </a:cubicBezTo>
                <a:close/>
                <a:moveTo>
                  <a:pt x="3309747" y="2435066"/>
                </a:moveTo>
                <a:cubicBezTo>
                  <a:pt x="3319121" y="2435060"/>
                  <a:pt x="3328439" y="2436506"/>
                  <a:pt x="3337370" y="2439353"/>
                </a:cubicBezTo>
                <a:cubicBezTo>
                  <a:pt x="3347847" y="2441924"/>
                  <a:pt x="3352800" y="2444687"/>
                  <a:pt x="3348133" y="2445068"/>
                </a:cubicBezTo>
                <a:cubicBezTo>
                  <a:pt x="3338768" y="2445056"/>
                  <a:pt x="3329458" y="2443643"/>
                  <a:pt x="3320510" y="2440877"/>
                </a:cubicBezTo>
                <a:cubicBezTo>
                  <a:pt x="3309747" y="2438210"/>
                  <a:pt x="3304699" y="2435543"/>
                  <a:pt x="3309747" y="2435066"/>
                </a:cubicBezTo>
                <a:close/>
                <a:moveTo>
                  <a:pt x="3220593" y="2300288"/>
                </a:moveTo>
                <a:cubicBezTo>
                  <a:pt x="3231343" y="2301884"/>
                  <a:pt x="3241996" y="2304079"/>
                  <a:pt x="3252502" y="2306860"/>
                </a:cubicBezTo>
                <a:cubicBezTo>
                  <a:pt x="3265265" y="2310003"/>
                  <a:pt x="3271552" y="2311908"/>
                  <a:pt x="3266885" y="2311813"/>
                </a:cubicBezTo>
                <a:cubicBezTo>
                  <a:pt x="3262217" y="2311718"/>
                  <a:pt x="3247263" y="2308479"/>
                  <a:pt x="3234785" y="2305812"/>
                </a:cubicBezTo>
                <a:cubicBezTo>
                  <a:pt x="3222308" y="2303145"/>
                  <a:pt x="3215259" y="2300288"/>
                  <a:pt x="3220117" y="2300288"/>
                </a:cubicBezTo>
                <a:close/>
                <a:moveTo>
                  <a:pt x="3250121" y="2281238"/>
                </a:moveTo>
                <a:lnTo>
                  <a:pt x="3264503" y="2284286"/>
                </a:lnTo>
                <a:cubicBezTo>
                  <a:pt x="3251263" y="2281333"/>
                  <a:pt x="3244692" y="2279904"/>
                  <a:pt x="3249644" y="2280857"/>
                </a:cubicBezTo>
                <a:close/>
                <a:moveTo>
                  <a:pt x="3239738" y="2546414"/>
                </a:moveTo>
                <a:cubicBezTo>
                  <a:pt x="3230213" y="2544032"/>
                  <a:pt x="3226784" y="2541651"/>
                  <a:pt x="3231071" y="2540699"/>
                </a:cubicBezTo>
                <a:cubicBezTo>
                  <a:pt x="3239332" y="2540285"/>
                  <a:pt x="3247605" y="2541251"/>
                  <a:pt x="3255550" y="2543556"/>
                </a:cubicBezTo>
                <a:cubicBezTo>
                  <a:pt x="3265075" y="2545842"/>
                  <a:pt x="3268599" y="2548224"/>
                  <a:pt x="3264313" y="2549176"/>
                </a:cubicBezTo>
                <a:cubicBezTo>
                  <a:pt x="3255843" y="2549610"/>
                  <a:pt x="3247363" y="2548546"/>
                  <a:pt x="3239262" y="2546033"/>
                </a:cubicBezTo>
                <a:close/>
                <a:moveTo>
                  <a:pt x="3230213" y="2861215"/>
                </a:moveTo>
                <a:cubicBezTo>
                  <a:pt x="3236023" y="2860352"/>
                  <a:pt x="3241929" y="2860352"/>
                  <a:pt x="3247739" y="2861215"/>
                </a:cubicBezTo>
                <a:cubicBezTo>
                  <a:pt x="3253740" y="2862072"/>
                  <a:pt x="3255169" y="2863406"/>
                  <a:pt x="3251359" y="2863596"/>
                </a:cubicBezTo>
                <a:cubicBezTo>
                  <a:pt x="3245282" y="2864272"/>
                  <a:pt x="3239148" y="2864272"/>
                  <a:pt x="3233071" y="2863596"/>
                </a:cubicBezTo>
                <a:cubicBezTo>
                  <a:pt x="3226594" y="2862548"/>
                  <a:pt x="3225165" y="2861310"/>
                  <a:pt x="3229737" y="2860834"/>
                </a:cubicBezTo>
                <a:close/>
                <a:moveTo>
                  <a:pt x="3231833" y="2635758"/>
                </a:moveTo>
                <a:cubicBezTo>
                  <a:pt x="3239548" y="2635147"/>
                  <a:pt x="3247311" y="2635856"/>
                  <a:pt x="3254788" y="2637854"/>
                </a:cubicBezTo>
                <a:cubicBezTo>
                  <a:pt x="3262979" y="2639854"/>
                  <a:pt x="3265932" y="2641854"/>
                  <a:pt x="3261551" y="2642807"/>
                </a:cubicBezTo>
                <a:cubicBezTo>
                  <a:pt x="3254085" y="2643628"/>
                  <a:pt x="3246531" y="2643079"/>
                  <a:pt x="3239262" y="2641187"/>
                </a:cubicBezTo>
                <a:cubicBezTo>
                  <a:pt x="3230213" y="2638901"/>
                  <a:pt x="3227261" y="2636806"/>
                  <a:pt x="3231356" y="2635377"/>
                </a:cubicBezTo>
                <a:close/>
                <a:moveTo>
                  <a:pt x="3266599" y="2284667"/>
                </a:moveTo>
                <a:lnTo>
                  <a:pt x="3269171" y="2285333"/>
                </a:lnTo>
                <a:lnTo>
                  <a:pt x="3264503" y="2284286"/>
                </a:lnTo>
                <a:close/>
                <a:moveTo>
                  <a:pt x="3289650" y="2789492"/>
                </a:moveTo>
                <a:cubicBezTo>
                  <a:pt x="3295994" y="2788694"/>
                  <a:pt x="3302426" y="2788920"/>
                  <a:pt x="3308700" y="2790158"/>
                </a:cubicBezTo>
                <a:cubicBezTo>
                  <a:pt x="3315653" y="2791301"/>
                  <a:pt x="3317367" y="2793111"/>
                  <a:pt x="3313367" y="2793969"/>
                </a:cubicBezTo>
                <a:cubicBezTo>
                  <a:pt x="3306649" y="2794366"/>
                  <a:pt x="3299908" y="2794015"/>
                  <a:pt x="3293269" y="2792921"/>
                </a:cubicBezTo>
                <a:cubicBezTo>
                  <a:pt x="3286982" y="2791016"/>
                  <a:pt x="3284601" y="2789396"/>
                  <a:pt x="3289173" y="2788920"/>
                </a:cubicBezTo>
                <a:close/>
                <a:moveTo>
                  <a:pt x="3302318" y="2292763"/>
                </a:moveTo>
                <a:cubicBezTo>
                  <a:pt x="3297365" y="2291810"/>
                  <a:pt x="3282792" y="2288667"/>
                  <a:pt x="3269171" y="2285524"/>
                </a:cubicBezTo>
                <a:lnTo>
                  <a:pt x="3286220" y="2289239"/>
                </a:lnTo>
                <a:cubicBezTo>
                  <a:pt x="3300222" y="2291525"/>
                  <a:pt x="3307080" y="2293239"/>
                  <a:pt x="3301842" y="2292191"/>
                </a:cubicBezTo>
                <a:close/>
                <a:moveTo>
                  <a:pt x="3293840" y="2899505"/>
                </a:moveTo>
                <a:cubicBezTo>
                  <a:pt x="3299555" y="2900458"/>
                  <a:pt x="3300127" y="2900839"/>
                  <a:pt x="3296507" y="2901601"/>
                </a:cubicBezTo>
                <a:cubicBezTo>
                  <a:pt x="3290572" y="2902139"/>
                  <a:pt x="3284594" y="2901980"/>
                  <a:pt x="3278696" y="2901125"/>
                </a:cubicBezTo>
                <a:cubicBezTo>
                  <a:pt x="3273267" y="2901125"/>
                  <a:pt x="3272409" y="2899791"/>
                  <a:pt x="3276314" y="2899505"/>
                </a:cubicBezTo>
                <a:cubicBezTo>
                  <a:pt x="3281974" y="2898863"/>
                  <a:pt x="3287675" y="2898673"/>
                  <a:pt x="3293364" y="2898934"/>
                </a:cubicBezTo>
                <a:close/>
                <a:moveTo>
                  <a:pt x="3271171" y="2360200"/>
                </a:moveTo>
                <a:cubicBezTo>
                  <a:pt x="3281419" y="2360597"/>
                  <a:pt x="3291585" y="2362195"/>
                  <a:pt x="3301460" y="2364962"/>
                </a:cubicBezTo>
                <a:cubicBezTo>
                  <a:pt x="3313367" y="2368296"/>
                  <a:pt x="3318605" y="2370963"/>
                  <a:pt x="3313843" y="2370868"/>
                </a:cubicBezTo>
                <a:cubicBezTo>
                  <a:pt x="3303848" y="2370372"/>
                  <a:pt x="3293942" y="2368742"/>
                  <a:pt x="3284315" y="2366010"/>
                </a:cubicBezTo>
                <a:cubicBezTo>
                  <a:pt x="3271647" y="2362010"/>
                  <a:pt x="3265837" y="2359533"/>
                  <a:pt x="3270695" y="2359628"/>
                </a:cubicBezTo>
                <a:close/>
                <a:moveTo>
                  <a:pt x="3125057" y="2660714"/>
                </a:moveTo>
                <a:cubicBezTo>
                  <a:pt x="3132221" y="2659966"/>
                  <a:pt x="3139458" y="2660384"/>
                  <a:pt x="3146488" y="2661952"/>
                </a:cubicBezTo>
                <a:cubicBezTo>
                  <a:pt x="3154013" y="2663571"/>
                  <a:pt x="3156966" y="2665667"/>
                  <a:pt x="3152870" y="2667095"/>
                </a:cubicBezTo>
                <a:cubicBezTo>
                  <a:pt x="3145701" y="2667795"/>
                  <a:pt x="3138466" y="2667345"/>
                  <a:pt x="3131439" y="2665762"/>
                </a:cubicBezTo>
                <a:cubicBezTo>
                  <a:pt x="3124295" y="2664048"/>
                  <a:pt x="3121724" y="2661952"/>
                  <a:pt x="3125057" y="2660714"/>
                </a:cubicBezTo>
                <a:close/>
                <a:moveTo>
                  <a:pt x="3152108" y="2564511"/>
                </a:moveTo>
                <a:cubicBezTo>
                  <a:pt x="3161633" y="2566892"/>
                  <a:pt x="3164777" y="2569369"/>
                  <a:pt x="3160395" y="2570321"/>
                </a:cubicBezTo>
                <a:cubicBezTo>
                  <a:pt x="3152559" y="2570970"/>
                  <a:pt x="3144670" y="2570293"/>
                  <a:pt x="3137059" y="2568321"/>
                </a:cubicBezTo>
                <a:cubicBezTo>
                  <a:pt x="3128010" y="2566035"/>
                  <a:pt x="3124391" y="2563559"/>
                  <a:pt x="3128772" y="2562606"/>
                </a:cubicBezTo>
                <a:cubicBezTo>
                  <a:pt x="3136602" y="2561902"/>
                  <a:pt x="3144496" y="2562547"/>
                  <a:pt x="3152108" y="2564511"/>
                </a:cubicBezTo>
                <a:close/>
                <a:moveTo>
                  <a:pt x="3100197" y="2754249"/>
                </a:moveTo>
                <a:cubicBezTo>
                  <a:pt x="3106699" y="2753408"/>
                  <a:pt x="3113294" y="2753633"/>
                  <a:pt x="3119723" y="2754916"/>
                </a:cubicBezTo>
                <a:cubicBezTo>
                  <a:pt x="3126296" y="2756154"/>
                  <a:pt x="3128677" y="2757773"/>
                  <a:pt x="3124391" y="2758726"/>
                </a:cubicBezTo>
                <a:cubicBezTo>
                  <a:pt x="3117890" y="2759505"/>
                  <a:pt x="3111309" y="2759313"/>
                  <a:pt x="3104865" y="2758155"/>
                </a:cubicBezTo>
                <a:cubicBezTo>
                  <a:pt x="3098387" y="2756821"/>
                  <a:pt x="3096292" y="2755011"/>
                  <a:pt x="3100197" y="2754249"/>
                </a:cubicBezTo>
                <a:close/>
                <a:moveTo>
                  <a:pt x="3160871" y="2914746"/>
                </a:moveTo>
                <a:cubicBezTo>
                  <a:pt x="3165920" y="2915222"/>
                  <a:pt x="3166491" y="2915698"/>
                  <a:pt x="3162491" y="2916555"/>
                </a:cubicBezTo>
                <a:cubicBezTo>
                  <a:pt x="3158490" y="2917412"/>
                  <a:pt x="3150680" y="2916555"/>
                  <a:pt x="3145917" y="2916555"/>
                </a:cubicBezTo>
                <a:cubicBezTo>
                  <a:pt x="3141155" y="2916555"/>
                  <a:pt x="3139726" y="2915222"/>
                  <a:pt x="3144298" y="2914746"/>
                </a:cubicBezTo>
                <a:cubicBezTo>
                  <a:pt x="3149847" y="2914340"/>
                  <a:pt x="3155418" y="2914340"/>
                  <a:pt x="3160967" y="2914746"/>
                </a:cubicBezTo>
                <a:close/>
                <a:moveTo>
                  <a:pt x="3104388" y="2881598"/>
                </a:moveTo>
                <a:cubicBezTo>
                  <a:pt x="3110098" y="2881263"/>
                  <a:pt x="3115823" y="2881263"/>
                  <a:pt x="3121533" y="2881598"/>
                </a:cubicBezTo>
                <a:cubicBezTo>
                  <a:pt x="3126962" y="2882075"/>
                  <a:pt x="3128105" y="2882932"/>
                  <a:pt x="3124200" y="2883789"/>
                </a:cubicBezTo>
                <a:cubicBezTo>
                  <a:pt x="3118540" y="2884519"/>
                  <a:pt x="3112810" y="2884519"/>
                  <a:pt x="3107150" y="2883789"/>
                </a:cubicBezTo>
                <a:cubicBezTo>
                  <a:pt x="3101245" y="2883313"/>
                  <a:pt x="3100197" y="2882456"/>
                  <a:pt x="3104483" y="2881598"/>
                </a:cubicBezTo>
                <a:close/>
                <a:moveTo>
                  <a:pt x="3170492" y="2812066"/>
                </a:moveTo>
                <a:cubicBezTo>
                  <a:pt x="3176812" y="2811196"/>
                  <a:pt x="3183221" y="2811196"/>
                  <a:pt x="3189542" y="2812066"/>
                </a:cubicBezTo>
                <a:cubicBezTo>
                  <a:pt x="3196114" y="2813304"/>
                  <a:pt x="3197543" y="2814638"/>
                  <a:pt x="3193542" y="2815495"/>
                </a:cubicBezTo>
                <a:cubicBezTo>
                  <a:pt x="3187219" y="2816316"/>
                  <a:pt x="3180815" y="2816316"/>
                  <a:pt x="3174492" y="2815495"/>
                </a:cubicBezTo>
                <a:cubicBezTo>
                  <a:pt x="3168396" y="2814066"/>
                  <a:pt x="3166872" y="2812923"/>
                  <a:pt x="3170587" y="2812161"/>
                </a:cubicBezTo>
                <a:close/>
                <a:moveTo>
                  <a:pt x="3212211" y="2728246"/>
                </a:moveTo>
                <a:cubicBezTo>
                  <a:pt x="3219043" y="2727321"/>
                  <a:pt x="3225988" y="2727676"/>
                  <a:pt x="3232690" y="2729294"/>
                </a:cubicBezTo>
                <a:cubicBezTo>
                  <a:pt x="3239834" y="2730913"/>
                  <a:pt x="3242215" y="2732532"/>
                  <a:pt x="3238310" y="2733389"/>
                </a:cubicBezTo>
                <a:cubicBezTo>
                  <a:pt x="3231484" y="2734350"/>
                  <a:pt x="3224538" y="2734027"/>
                  <a:pt x="3217831" y="2732437"/>
                </a:cubicBezTo>
                <a:cubicBezTo>
                  <a:pt x="3210687" y="2730818"/>
                  <a:pt x="3208306" y="2729103"/>
                  <a:pt x="3212306" y="2728246"/>
                </a:cubicBezTo>
                <a:close/>
                <a:moveTo>
                  <a:pt x="3211544" y="2448211"/>
                </a:moveTo>
                <a:cubicBezTo>
                  <a:pt x="3220330" y="2448235"/>
                  <a:pt x="3229073" y="2449420"/>
                  <a:pt x="3237548" y="2451735"/>
                </a:cubicBezTo>
                <a:cubicBezTo>
                  <a:pt x="3247644" y="2454402"/>
                  <a:pt x="3252597" y="2457165"/>
                  <a:pt x="3247930" y="2457545"/>
                </a:cubicBezTo>
                <a:cubicBezTo>
                  <a:pt x="3239006" y="2457863"/>
                  <a:pt x="3230092" y="2456705"/>
                  <a:pt x="3221546" y="2454116"/>
                </a:cubicBezTo>
                <a:cubicBezTo>
                  <a:pt x="3211544" y="2451449"/>
                  <a:pt x="3207258" y="2449164"/>
                  <a:pt x="3211640" y="2448211"/>
                </a:cubicBezTo>
                <a:close/>
                <a:moveTo>
                  <a:pt x="3113818" y="2465642"/>
                </a:moveTo>
                <a:cubicBezTo>
                  <a:pt x="3122315" y="2465159"/>
                  <a:pt x="3130834" y="2466027"/>
                  <a:pt x="3139059" y="2468213"/>
                </a:cubicBezTo>
                <a:cubicBezTo>
                  <a:pt x="3149156" y="2470976"/>
                  <a:pt x="3153061" y="2473357"/>
                  <a:pt x="3148584" y="2474309"/>
                </a:cubicBezTo>
                <a:cubicBezTo>
                  <a:pt x="3140075" y="2474772"/>
                  <a:pt x="3131552" y="2473674"/>
                  <a:pt x="3123438" y="2471071"/>
                </a:cubicBezTo>
                <a:cubicBezTo>
                  <a:pt x="3113913" y="2469261"/>
                  <a:pt x="3109722" y="2466023"/>
                  <a:pt x="3113913" y="2465642"/>
                </a:cubicBezTo>
                <a:close/>
                <a:moveTo>
                  <a:pt x="3144584" y="2318290"/>
                </a:moveTo>
                <a:cubicBezTo>
                  <a:pt x="3130789" y="2316395"/>
                  <a:pt x="3117204" y="2313206"/>
                  <a:pt x="3104007" y="2308765"/>
                </a:cubicBezTo>
                <a:cubicBezTo>
                  <a:pt x="3098197" y="2305717"/>
                  <a:pt x="3106769" y="2306098"/>
                  <a:pt x="3123057" y="2308765"/>
                </a:cubicBezTo>
                <a:cubicBezTo>
                  <a:pt x="3136969" y="2310610"/>
                  <a:pt x="3150638" y="2313964"/>
                  <a:pt x="3163824" y="2318766"/>
                </a:cubicBezTo>
                <a:cubicBezTo>
                  <a:pt x="3169920" y="2320957"/>
                  <a:pt x="3161252" y="2321148"/>
                  <a:pt x="3144679" y="2318290"/>
                </a:cubicBezTo>
                <a:close/>
                <a:moveTo>
                  <a:pt x="2762821" y="2847594"/>
                </a:moveTo>
                <a:cubicBezTo>
                  <a:pt x="2768207" y="2846465"/>
                  <a:pt x="2773738" y="2846208"/>
                  <a:pt x="2779205" y="2846832"/>
                </a:cubicBezTo>
                <a:cubicBezTo>
                  <a:pt x="2784253" y="2847308"/>
                  <a:pt x="2785586" y="2848642"/>
                  <a:pt x="2781967" y="2849404"/>
                </a:cubicBezTo>
                <a:cubicBezTo>
                  <a:pt x="2776729" y="2850837"/>
                  <a:pt x="2771272" y="2851290"/>
                  <a:pt x="2765870" y="2850737"/>
                </a:cubicBezTo>
                <a:cubicBezTo>
                  <a:pt x="2760536" y="2850261"/>
                  <a:pt x="2759107" y="2849023"/>
                  <a:pt x="2762917" y="2847594"/>
                </a:cubicBezTo>
                <a:close/>
                <a:moveTo>
                  <a:pt x="2351723" y="3040761"/>
                </a:moveTo>
                <a:cubicBezTo>
                  <a:pt x="2354580" y="3040094"/>
                  <a:pt x="2354866" y="3040761"/>
                  <a:pt x="2352294" y="3040761"/>
                </a:cubicBezTo>
                <a:lnTo>
                  <a:pt x="2341817" y="3043047"/>
                </a:lnTo>
                <a:cubicBezTo>
                  <a:pt x="2338864" y="3043714"/>
                  <a:pt x="2338864" y="3043714"/>
                  <a:pt x="2341150" y="3043047"/>
                </a:cubicBezTo>
                <a:close/>
                <a:moveTo>
                  <a:pt x="2356580" y="2622614"/>
                </a:moveTo>
                <a:cubicBezTo>
                  <a:pt x="2350008" y="2621280"/>
                  <a:pt x="2347055" y="2618708"/>
                  <a:pt x="2350294" y="2616899"/>
                </a:cubicBezTo>
                <a:cubicBezTo>
                  <a:pt x="2356132" y="2615098"/>
                  <a:pt x="2362341" y="2614869"/>
                  <a:pt x="2368296" y="2616232"/>
                </a:cubicBezTo>
                <a:cubicBezTo>
                  <a:pt x="2374583" y="2617565"/>
                  <a:pt x="2377821" y="2619661"/>
                  <a:pt x="2374392" y="2621375"/>
                </a:cubicBezTo>
                <a:cubicBezTo>
                  <a:pt x="2368652" y="2623257"/>
                  <a:pt x="2362547" y="2623747"/>
                  <a:pt x="2356580" y="2622804"/>
                </a:cubicBezTo>
                <a:close/>
                <a:moveTo>
                  <a:pt x="2347722" y="2744819"/>
                </a:moveTo>
                <a:cubicBezTo>
                  <a:pt x="2352734" y="2742681"/>
                  <a:pt x="2358253" y="2742020"/>
                  <a:pt x="2363629" y="2742914"/>
                </a:cubicBezTo>
                <a:cubicBezTo>
                  <a:pt x="2369630" y="2743772"/>
                  <a:pt x="2371725" y="2745582"/>
                  <a:pt x="2368582" y="2747296"/>
                </a:cubicBezTo>
                <a:cubicBezTo>
                  <a:pt x="2363368" y="2749159"/>
                  <a:pt x="2357798" y="2749810"/>
                  <a:pt x="2352294" y="2749201"/>
                </a:cubicBezTo>
                <a:cubicBezTo>
                  <a:pt x="2346579" y="2748248"/>
                  <a:pt x="2344579" y="2746534"/>
                  <a:pt x="2347722" y="2744819"/>
                </a:cubicBezTo>
                <a:close/>
                <a:moveTo>
                  <a:pt x="2334578" y="3032760"/>
                </a:moveTo>
                <a:lnTo>
                  <a:pt x="2346579" y="3030189"/>
                </a:lnTo>
                <a:cubicBezTo>
                  <a:pt x="2350389" y="3030189"/>
                  <a:pt x="2350675" y="3030189"/>
                  <a:pt x="2347817" y="3030950"/>
                </a:cubicBezTo>
                <a:cubicBezTo>
                  <a:pt x="2343827" y="3032387"/>
                  <a:pt x="2339663" y="3033284"/>
                  <a:pt x="2335435" y="3033617"/>
                </a:cubicBezTo>
                <a:cubicBezTo>
                  <a:pt x="2331815" y="3034475"/>
                  <a:pt x="2331625" y="3033903"/>
                  <a:pt x="2334578" y="3032760"/>
                </a:cubicBezTo>
                <a:close/>
                <a:moveTo>
                  <a:pt x="2322957" y="3004185"/>
                </a:moveTo>
                <a:cubicBezTo>
                  <a:pt x="2327148" y="3004185"/>
                  <a:pt x="2327720" y="3004185"/>
                  <a:pt x="2324291" y="3005519"/>
                </a:cubicBezTo>
                <a:cubicBezTo>
                  <a:pt x="2320331" y="3006947"/>
                  <a:pt x="2316199" y="3007843"/>
                  <a:pt x="2312003" y="3008186"/>
                </a:cubicBezTo>
                <a:cubicBezTo>
                  <a:pt x="2308193" y="3008186"/>
                  <a:pt x="2307527" y="3008186"/>
                  <a:pt x="2310384" y="3006376"/>
                </a:cubicBezTo>
                <a:cubicBezTo>
                  <a:pt x="2314524" y="3005309"/>
                  <a:pt x="2318722" y="3004482"/>
                  <a:pt x="2322957" y="3003899"/>
                </a:cubicBezTo>
                <a:close/>
                <a:moveTo>
                  <a:pt x="2393347" y="2916936"/>
                </a:moveTo>
                <a:cubicBezTo>
                  <a:pt x="2398205" y="2916936"/>
                  <a:pt x="2399062" y="2917888"/>
                  <a:pt x="2396204" y="2919508"/>
                </a:cubicBezTo>
                <a:cubicBezTo>
                  <a:pt x="2391621" y="2920972"/>
                  <a:pt x="2386822" y="2921648"/>
                  <a:pt x="2382012" y="2921509"/>
                </a:cubicBezTo>
                <a:cubicBezTo>
                  <a:pt x="2377154" y="2921508"/>
                  <a:pt x="2376392" y="2920651"/>
                  <a:pt x="2379155" y="2918937"/>
                </a:cubicBezTo>
                <a:cubicBezTo>
                  <a:pt x="2383757" y="2917558"/>
                  <a:pt x="2388542" y="2916883"/>
                  <a:pt x="2393347" y="2916936"/>
                </a:cubicBezTo>
                <a:close/>
                <a:moveTo>
                  <a:pt x="2318480" y="2360295"/>
                </a:moveTo>
                <a:cubicBezTo>
                  <a:pt x="2326862" y="2362772"/>
                  <a:pt x="2331434" y="2365629"/>
                  <a:pt x="2328005" y="2366963"/>
                </a:cubicBezTo>
                <a:cubicBezTo>
                  <a:pt x="2320777" y="2368374"/>
                  <a:pt x="2313310" y="2367948"/>
                  <a:pt x="2306288" y="2365724"/>
                </a:cubicBezTo>
                <a:cubicBezTo>
                  <a:pt x="2297430" y="2363915"/>
                  <a:pt x="2293525" y="2360867"/>
                  <a:pt x="2296763" y="2359152"/>
                </a:cubicBezTo>
                <a:cubicBezTo>
                  <a:pt x="2303985" y="2357961"/>
                  <a:pt x="2311375" y="2358252"/>
                  <a:pt x="2318480" y="2360009"/>
                </a:cubicBezTo>
                <a:close/>
                <a:moveTo>
                  <a:pt x="2438686" y="2446687"/>
                </a:moveTo>
                <a:cubicBezTo>
                  <a:pt x="2447163" y="2448592"/>
                  <a:pt x="2450973" y="2451545"/>
                  <a:pt x="2447258" y="2452878"/>
                </a:cubicBezTo>
                <a:cubicBezTo>
                  <a:pt x="2440245" y="2454253"/>
                  <a:pt x="2433009" y="2453992"/>
                  <a:pt x="2426113" y="2452116"/>
                </a:cubicBezTo>
                <a:cubicBezTo>
                  <a:pt x="2417921" y="2450116"/>
                  <a:pt x="2414302" y="2447640"/>
                  <a:pt x="2417540" y="2445830"/>
                </a:cubicBezTo>
                <a:cubicBezTo>
                  <a:pt x="2424540" y="2444403"/>
                  <a:pt x="2431774" y="2444598"/>
                  <a:pt x="2438686" y="2446401"/>
                </a:cubicBezTo>
                <a:close/>
                <a:moveTo>
                  <a:pt x="2422970" y="2814162"/>
                </a:moveTo>
                <a:cubicBezTo>
                  <a:pt x="2427754" y="2812166"/>
                  <a:pt x="2433016" y="2811604"/>
                  <a:pt x="2438114" y="2812543"/>
                </a:cubicBezTo>
                <a:cubicBezTo>
                  <a:pt x="2443925" y="2812542"/>
                  <a:pt x="2445544" y="2814638"/>
                  <a:pt x="2442210" y="2815971"/>
                </a:cubicBezTo>
                <a:cubicBezTo>
                  <a:pt x="2437185" y="2817496"/>
                  <a:pt x="2431921" y="2818077"/>
                  <a:pt x="2426684" y="2817686"/>
                </a:cubicBezTo>
                <a:cubicBezTo>
                  <a:pt x="2421255" y="2817019"/>
                  <a:pt x="2419541" y="2815209"/>
                  <a:pt x="2422970" y="2813876"/>
                </a:cubicBezTo>
                <a:close/>
                <a:moveTo>
                  <a:pt x="2378774" y="2325529"/>
                </a:moveTo>
                <a:cubicBezTo>
                  <a:pt x="2386265" y="2324455"/>
                  <a:pt x="2393899" y="2325007"/>
                  <a:pt x="2401157" y="2327148"/>
                </a:cubicBezTo>
                <a:cubicBezTo>
                  <a:pt x="2410682" y="2329434"/>
                  <a:pt x="2414778" y="2332292"/>
                  <a:pt x="2411349" y="2333625"/>
                </a:cubicBezTo>
                <a:cubicBezTo>
                  <a:pt x="2403646" y="2334798"/>
                  <a:pt x="2395780" y="2334278"/>
                  <a:pt x="2388299" y="2332101"/>
                </a:cubicBezTo>
                <a:cubicBezTo>
                  <a:pt x="2379155" y="2329529"/>
                  <a:pt x="2374964" y="2326386"/>
                  <a:pt x="2378774" y="2325243"/>
                </a:cubicBezTo>
                <a:close/>
                <a:moveTo>
                  <a:pt x="2334768" y="2117598"/>
                </a:moveTo>
                <a:cubicBezTo>
                  <a:pt x="2344413" y="2118615"/>
                  <a:pt x="2353965" y="2120366"/>
                  <a:pt x="2363343" y="2122837"/>
                </a:cubicBezTo>
                <a:cubicBezTo>
                  <a:pt x="2375345" y="2126171"/>
                  <a:pt x="2381345" y="2128647"/>
                  <a:pt x="2377440" y="2128933"/>
                </a:cubicBezTo>
                <a:cubicBezTo>
                  <a:pt x="2367773" y="2128132"/>
                  <a:pt x="2358205" y="2126409"/>
                  <a:pt x="2348865" y="2123789"/>
                </a:cubicBezTo>
                <a:cubicBezTo>
                  <a:pt x="2336864" y="2120075"/>
                  <a:pt x="2330577" y="2117693"/>
                  <a:pt x="2334768" y="2117312"/>
                </a:cubicBezTo>
                <a:close/>
                <a:moveTo>
                  <a:pt x="2222468" y="2915698"/>
                </a:moveTo>
                <a:cubicBezTo>
                  <a:pt x="2226657" y="2913690"/>
                  <a:pt x="2231254" y="2912680"/>
                  <a:pt x="2235899" y="2912745"/>
                </a:cubicBezTo>
                <a:cubicBezTo>
                  <a:pt x="2240375" y="2912745"/>
                  <a:pt x="2241709" y="2914174"/>
                  <a:pt x="2238947" y="2915889"/>
                </a:cubicBezTo>
                <a:cubicBezTo>
                  <a:pt x="2234645" y="2917702"/>
                  <a:pt x="2229988" y="2918516"/>
                  <a:pt x="2225326" y="2918270"/>
                </a:cubicBezTo>
                <a:cubicBezTo>
                  <a:pt x="2220563" y="2917984"/>
                  <a:pt x="2219135" y="2916936"/>
                  <a:pt x="2222468" y="2915412"/>
                </a:cubicBezTo>
                <a:close/>
                <a:moveTo>
                  <a:pt x="2227612" y="3076289"/>
                </a:moveTo>
                <a:cubicBezTo>
                  <a:pt x="2224945" y="3077432"/>
                  <a:pt x="2220659" y="3078385"/>
                  <a:pt x="2218087" y="3079528"/>
                </a:cubicBezTo>
                <a:cubicBezTo>
                  <a:pt x="2215515" y="3080671"/>
                  <a:pt x="2214944" y="3080195"/>
                  <a:pt x="2217611" y="3079528"/>
                </a:cubicBezTo>
                <a:cubicBezTo>
                  <a:pt x="2221038" y="3078638"/>
                  <a:pt x="2224384" y="3077459"/>
                  <a:pt x="2227612" y="3076004"/>
                </a:cubicBezTo>
                <a:close/>
                <a:moveTo>
                  <a:pt x="2225326" y="3069812"/>
                </a:moveTo>
                <a:cubicBezTo>
                  <a:pt x="2228564" y="3069050"/>
                  <a:pt x="2228850" y="3069812"/>
                  <a:pt x="2225326" y="3070288"/>
                </a:cubicBezTo>
                <a:cubicBezTo>
                  <a:pt x="2221833" y="3071788"/>
                  <a:pt x="2218145" y="3072782"/>
                  <a:pt x="2214372" y="3073241"/>
                </a:cubicBezTo>
                <a:cubicBezTo>
                  <a:pt x="2211134" y="3073908"/>
                  <a:pt x="2211134" y="3073908"/>
                  <a:pt x="2213801" y="3073241"/>
                </a:cubicBezTo>
                <a:cubicBezTo>
                  <a:pt x="2216468" y="3072575"/>
                  <a:pt x="2222087" y="3070194"/>
                  <a:pt x="2225326" y="3069336"/>
                </a:cubicBezTo>
                <a:close/>
                <a:moveTo>
                  <a:pt x="2205228" y="3070384"/>
                </a:moveTo>
                <a:cubicBezTo>
                  <a:pt x="2207800" y="3069812"/>
                  <a:pt x="2212277" y="3068289"/>
                  <a:pt x="2215515" y="3067622"/>
                </a:cubicBezTo>
                <a:cubicBezTo>
                  <a:pt x="2218754" y="3066955"/>
                  <a:pt x="2218658" y="3067622"/>
                  <a:pt x="2215515" y="3068574"/>
                </a:cubicBezTo>
                <a:cubicBezTo>
                  <a:pt x="2212372" y="3069527"/>
                  <a:pt x="2208467" y="3070670"/>
                  <a:pt x="2205990" y="3071241"/>
                </a:cubicBezTo>
                <a:cubicBezTo>
                  <a:pt x="2203514" y="3071813"/>
                  <a:pt x="2202561" y="3071241"/>
                  <a:pt x="2204847" y="3070098"/>
                </a:cubicBezTo>
                <a:close/>
                <a:moveTo>
                  <a:pt x="2285714" y="2964657"/>
                </a:moveTo>
                <a:cubicBezTo>
                  <a:pt x="2289620" y="2964657"/>
                  <a:pt x="2290763" y="2965228"/>
                  <a:pt x="2288000" y="2966847"/>
                </a:cubicBezTo>
                <a:cubicBezTo>
                  <a:pt x="2283857" y="2968388"/>
                  <a:pt x="2279467" y="2969162"/>
                  <a:pt x="2275046" y="2969133"/>
                </a:cubicBezTo>
                <a:cubicBezTo>
                  <a:pt x="2271236" y="2969133"/>
                  <a:pt x="2270379" y="2968562"/>
                  <a:pt x="2273237" y="2966847"/>
                </a:cubicBezTo>
                <a:cubicBezTo>
                  <a:pt x="2277218" y="2965318"/>
                  <a:pt x="2281449" y="2964543"/>
                  <a:pt x="2285714" y="2964561"/>
                </a:cubicBezTo>
                <a:close/>
                <a:moveTo>
                  <a:pt x="2268284" y="2794826"/>
                </a:moveTo>
                <a:cubicBezTo>
                  <a:pt x="2274189" y="2795683"/>
                  <a:pt x="2275904" y="2797493"/>
                  <a:pt x="2272760" y="2799207"/>
                </a:cubicBezTo>
                <a:cubicBezTo>
                  <a:pt x="2267965" y="2801286"/>
                  <a:pt x="2262658" y="2801883"/>
                  <a:pt x="2257520" y="2800922"/>
                </a:cubicBezTo>
                <a:cubicBezTo>
                  <a:pt x="2252186" y="2800922"/>
                  <a:pt x="2250091" y="2798731"/>
                  <a:pt x="2253234" y="2797016"/>
                </a:cubicBezTo>
                <a:cubicBezTo>
                  <a:pt x="2257951" y="2794900"/>
                  <a:pt x="2263137" y="2794047"/>
                  <a:pt x="2268284" y="2794540"/>
                </a:cubicBezTo>
                <a:close/>
                <a:moveTo>
                  <a:pt x="2223897" y="2404967"/>
                </a:moveTo>
                <a:cubicBezTo>
                  <a:pt x="2215706" y="2402872"/>
                  <a:pt x="2211896" y="2399919"/>
                  <a:pt x="2215325" y="2398681"/>
                </a:cubicBezTo>
                <a:cubicBezTo>
                  <a:pt x="2222143" y="2396740"/>
                  <a:pt x="2229367" y="2396740"/>
                  <a:pt x="2236184" y="2398681"/>
                </a:cubicBezTo>
                <a:cubicBezTo>
                  <a:pt x="2244376" y="2400681"/>
                  <a:pt x="2247995" y="2403158"/>
                  <a:pt x="2244852" y="2404967"/>
                </a:cubicBezTo>
                <a:cubicBezTo>
                  <a:pt x="2237988" y="2406807"/>
                  <a:pt x="2230761" y="2406807"/>
                  <a:pt x="2223897" y="2404967"/>
                </a:cubicBezTo>
                <a:close/>
                <a:moveTo>
                  <a:pt x="2256282" y="2124647"/>
                </a:moveTo>
                <a:cubicBezTo>
                  <a:pt x="2265406" y="2124817"/>
                  <a:pt x="2274456" y="2126325"/>
                  <a:pt x="2283143" y="2129124"/>
                </a:cubicBezTo>
                <a:cubicBezTo>
                  <a:pt x="2294573" y="2132076"/>
                  <a:pt x="2300383" y="2135124"/>
                  <a:pt x="2296573" y="2135410"/>
                </a:cubicBezTo>
                <a:cubicBezTo>
                  <a:pt x="2287439" y="2135016"/>
                  <a:pt x="2278388" y="2133512"/>
                  <a:pt x="2269617" y="2130933"/>
                </a:cubicBezTo>
                <a:cubicBezTo>
                  <a:pt x="2257901" y="2128076"/>
                  <a:pt x="2252472" y="2125028"/>
                  <a:pt x="2256282" y="2124647"/>
                </a:cubicBezTo>
                <a:close/>
                <a:moveTo>
                  <a:pt x="2266664" y="2531936"/>
                </a:moveTo>
                <a:cubicBezTo>
                  <a:pt x="2273618" y="2533174"/>
                  <a:pt x="2276189" y="2535746"/>
                  <a:pt x="2273237" y="2537556"/>
                </a:cubicBezTo>
                <a:cubicBezTo>
                  <a:pt x="2267443" y="2539605"/>
                  <a:pt x="2261163" y="2539837"/>
                  <a:pt x="2255234" y="2538222"/>
                </a:cubicBezTo>
                <a:cubicBezTo>
                  <a:pt x="2248281" y="2537079"/>
                  <a:pt x="2244662" y="2534507"/>
                  <a:pt x="2247614" y="2532317"/>
                </a:cubicBezTo>
                <a:cubicBezTo>
                  <a:pt x="2253793" y="2530345"/>
                  <a:pt x="2260412" y="2530212"/>
                  <a:pt x="2266664" y="2531936"/>
                </a:cubicBezTo>
                <a:close/>
                <a:moveTo>
                  <a:pt x="2592419" y="2830640"/>
                </a:moveTo>
                <a:cubicBezTo>
                  <a:pt x="2597697" y="2829250"/>
                  <a:pt x="2603173" y="2828767"/>
                  <a:pt x="2608612" y="2829211"/>
                </a:cubicBezTo>
                <a:cubicBezTo>
                  <a:pt x="2613660" y="2829782"/>
                  <a:pt x="2615660" y="2831497"/>
                  <a:pt x="2611946" y="2832830"/>
                </a:cubicBezTo>
                <a:cubicBezTo>
                  <a:pt x="2606796" y="2834209"/>
                  <a:pt x="2601442" y="2834660"/>
                  <a:pt x="2596134" y="2834164"/>
                </a:cubicBezTo>
                <a:cubicBezTo>
                  <a:pt x="2590705" y="2833688"/>
                  <a:pt x="2589086" y="2831878"/>
                  <a:pt x="2592419" y="2830640"/>
                </a:cubicBezTo>
                <a:close/>
                <a:moveTo>
                  <a:pt x="2649569" y="2883599"/>
                </a:moveTo>
                <a:cubicBezTo>
                  <a:pt x="2654634" y="2882497"/>
                  <a:pt x="2659828" y="2882112"/>
                  <a:pt x="2665000" y="2882456"/>
                </a:cubicBezTo>
                <a:cubicBezTo>
                  <a:pt x="2670143" y="2882456"/>
                  <a:pt x="2671191" y="2883789"/>
                  <a:pt x="2667857" y="2885028"/>
                </a:cubicBezTo>
                <a:cubicBezTo>
                  <a:pt x="2662764" y="2886157"/>
                  <a:pt x="2657539" y="2886573"/>
                  <a:pt x="2652331" y="2886266"/>
                </a:cubicBezTo>
                <a:cubicBezTo>
                  <a:pt x="2647664" y="2886266"/>
                  <a:pt x="2646236" y="2884932"/>
                  <a:pt x="2649665" y="2883599"/>
                </a:cubicBezTo>
                <a:close/>
                <a:moveTo>
                  <a:pt x="2623947" y="2993136"/>
                </a:moveTo>
                <a:cubicBezTo>
                  <a:pt x="2620423" y="2993136"/>
                  <a:pt x="2614994" y="2994565"/>
                  <a:pt x="2611184" y="2994851"/>
                </a:cubicBezTo>
                <a:cubicBezTo>
                  <a:pt x="2614422" y="2994184"/>
                  <a:pt x="2620137" y="2993422"/>
                  <a:pt x="2623661" y="2992660"/>
                </a:cubicBezTo>
                <a:cubicBezTo>
                  <a:pt x="2627186" y="2991898"/>
                  <a:pt x="2627662" y="2992279"/>
                  <a:pt x="2623947" y="2993136"/>
                </a:cubicBezTo>
                <a:close/>
                <a:moveTo>
                  <a:pt x="2623947" y="2724912"/>
                </a:moveTo>
                <a:cubicBezTo>
                  <a:pt x="2629630" y="2723574"/>
                  <a:pt x="2635523" y="2723379"/>
                  <a:pt x="2641283" y="2724341"/>
                </a:cubicBezTo>
                <a:cubicBezTo>
                  <a:pt x="2647664" y="2725103"/>
                  <a:pt x="2649855" y="2727388"/>
                  <a:pt x="2646521" y="2728627"/>
                </a:cubicBezTo>
                <a:cubicBezTo>
                  <a:pt x="2640743" y="2730207"/>
                  <a:pt x="2634673" y="2730403"/>
                  <a:pt x="2628805" y="2729198"/>
                </a:cubicBezTo>
                <a:cubicBezTo>
                  <a:pt x="2622233" y="2728341"/>
                  <a:pt x="2620613" y="2726436"/>
                  <a:pt x="2623947" y="2724817"/>
                </a:cubicBezTo>
                <a:close/>
                <a:moveTo>
                  <a:pt x="2740914" y="2954274"/>
                </a:moveTo>
                <a:cubicBezTo>
                  <a:pt x="2744724" y="2954274"/>
                  <a:pt x="2745581" y="2954845"/>
                  <a:pt x="2742057" y="2955132"/>
                </a:cubicBezTo>
                <a:cubicBezTo>
                  <a:pt x="2737586" y="2955987"/>
                  <a:pt x="2733070" y="2956591"/>
                  <a:pt x="2728531" y="2956941"/>
                </a:cubicBezTo>
                <a:cubicBezTo>
                  <a:pt x="2724531" y="2956941"/>
                  <a:pt x="2723483" y="2956465"/>
                  <a:pt x="2727198" y="2955608"/>
                </a:cubicBezTo>
                <a:cubicBezTo>
                  <a:pt x="2731642" y="2954647"/>
                  <a:pt x="2736177" y="2954168"/>
                  <a:pt x="2740724" y="2954179"/>
                </a:cubicBezTo>
                <a:close/>
                <a:moveTo>
                  <a:pt x="2599658" y="2983611"/>
                </a:moveTo>
                <a:cubicBezTo>
                  <a:pt x="2604120" y="2982677"/>
                  <a:pt x="2608638" y="2982040"/>
                  <a:pt x="2613184" y="2981706"/>
                </a:cubicBezTo>
                <a:cubicBezTo>
                  <a:pt x="2616994" y="2981706"/>
                  <a:pt x="2617565" y="2981706"/>
                  <a:pt x="2614327" y="2982564"/>
                </a:cubicBezTo>
                <a:cubicBezTo>
                  <a:pt x="2609856" y="2983419"/>
                  <a:pt x="2605340" y="2984023"/>
                  <a:pt x="2600801" y="2984373"/>
                </a:cubicBezTo>
                <a:cubicBezTo>
                  <a:pt x="2596992" y="2984945"/>
                  <a:pt x="2596325" y="2984469"/>
                  <a:pt x="2599658" y="2983611"/>
                </a:cubicBezTo>
                <a:close/>
                <a:moveTo>
                  <a:pt x="2575275" y="2959132"/>
                </a:moveTo>
                <a:cubicBezTo>
                  <a:pt x="2579717" y="2958298"/>
                  <a:pt x="2584200" y="2957694"/>
                  <a:pt x="2588705" y="2957322"/>
                </a:cubicBezTo>
                <a:cubicBezTo>
                  <a:pt x="2592800" y="2957322"/>
                  <a:pt x="2593467" y="2957894"/>
                  <a:pt x="2590133" y="2958560"/>
                </a:cubicBezTo>
                <a:cubicBezTo>
                  <a:pt x="2585836" y="2959900"/>
                  <a:pt x="2581389" y="2960700"/>
                  <a:pt x="2576894" y="2960942"/>
                </a:cubicBezTo>
                <a:cubicBezTo>
                  <a:pt x="2572798" y="2960942"/>
                  <a:pt x="2572226" y="2960561"/>
                  <a:pt x="2575275" y="2959323"/>
                </a:cubicBezTo>
                <a:close/>
                <a:moveTo>
                  <a:pt x="2724245" y="2685479"/>
                </a:moveTo>
                <a:cubicBezTo>
                  <a:pt x="2730510" y="2684003"/>
                  <a:pt x="2737031" y="2684003"/>
                  <a:pt x="2743295" y="2685479"/>
                </a:cubicBezTo>
                <a:cubicBezTo>
                  <a:pt x="2749963" y="2686717"/>
                  <a:pt x="2752820" y="2688812"/>
                  <a:pt x="2749106" y="2690146"/>
                </a:cubicBezTo>
                <a:cubicBezTo>
                  <a:pt x="2742831" y="2691528"/>
                  <a:pt x="2736331" y="2691528"/>
                  <a:pt x="2730056" y="2690146"/>
                </a:cubicBezTo>
                <a:cubicBezTo>
                  <a:pt x="2723483" y="2689003"/>
                  <a:pt x="2720912" y="2686907"/>
                  <a:pt x="2724245" y="2685669"/>
                </a:cubicBezTo>
                <a:close/>
                <a:moveTo>
                  <a:pt x="2678621" y="2352866"/>
                </a:moveTo>
                <a:cubicBezTo>
                  <a:pt x="2686789" y="2352087"/>
                  <a:pt x="2695030" y="2352862"/>
                  <a:pt x="2702909" y="2355152"/>
                </a:cubicBezTo>
                <a:cubicBezTo>
                  <a:pt x="2712434" y="2357914"/>
                  <a:pt x="2717197" y="2360771"/>
                  <a:pt x="2713577" y="2361533"/>
                </a:cubicBezTo>
                <a:cubicBezTo>
                  <a:pt x="2705410" y="2362485"/>
                  <a:pt x="2697135" y="2361706"/>
                  <a:pt x="2689289" y="2359248"/>
                </a:cubicBezTo>
                <a:cubicBezTo>
                  <a:pt x="2679192" y="2356771"/>
                  <a:pt x="2674620" y="2353914"/>
                  <a:pt x="2678621" y="2353056"/>
                </a:cubicBezTo>
                <a:close/>
                <a:moveTo>
                  <a:pt x="2703290" y="2794445"/>
                </a:moveTo>
                <a:cubicBezTo>
                  <a:pt x="2697290" y="2793587"/>
                  <a:pt x="2695575" y="2791778"/>
                  <a:pt x="2699004" y="2790444"/>
                </a:cubicBezTo>
                <a:cubicBezTo>
                  <a:pt x="2704731" y="2789350"/>
                  <a:pt x="2710613" y="2789350"/>
                  <a:pt x="2716340" y="2790444"/>
                </a:cubicBezTo>
                <a:cubicBezTo>
                  <a:pt x="2721769" y="2790444"/>
                  <a:pt x="2723769" y="2792635"/>
                  <a:pt x="2720340" y="2793873"/>
                </a:cubicBezTo>
                <a:cubicBezTo>
                  <a:pt x="2714769" y="2795294"/>
                  <a:pt x="2708966" y="2795553"/>
                  <a:pt x="2703290" y="2794636"/>
                </a:cubicBezTo>
                <a:close/>
                <a:moveTo>
                  <a:pt x="2694813" y="2925604"/>
                </a:moveTo>
                <a:cubicBezTo>
                  <a:pt x="2699697" y="2924551"/>
                  <a:pt x="2704676" y="2924008"/>
                  <a:pt x="2709672" y="2923985"/>
                </a:cubicBezTo>
                <a:cubicBezTo>
                  <a:pt x="2714054" y="2923985"/>
                  <a:pt x="2714911" y="2924937"/>
                  <a:pt x="2711292" y="2925794"/>
                </a:cubicBezTo>
                <a:cubicBezTo>
                  <a:pt x="2706569" y="2927021"/>
                  <a:pt x="2701689" y="2927535"/>
                  <a:pt x="2696814" y="2927318"/>
                </a:cubicBezTo>
                <a:cubicBezTo>
                  <a:pt x="2692051" y="2927413"/>
                  <a:pt x="2691194" y="2926461"/>
                  <a:pt x="2694813" y="2925794"/>
                </a:cubicBezTo>
                <a:close/>
                <a:moveTo>
                  <a:pt x="2423922" y="2962942"/>
                </a:moveTo>
                <a:cubicBezTo>
                  <a:pt x="2428006" y="2961692"/>
                  <a:pt x="2432229" y="2960956"/>
                  <a:pt x="2436495" y="2960752"/>
                </a:cubicBezTo>
                <a:cubicBezTo>
                  <a:pt x="2440591" y="2960751"/>
                  <a:pt x="2441734" y="2961799"/>
                  <a:pt x="2438114" y="2962561"/>
                </a:cubicBezTo>
                <a:cubicBezTo>
                  <a:pt x="2434093" y="2964057"/>
                  <a:pt x="2429831" y="2964799"/>
                  <a:pt x="2425541" y="2964751"/>
                </a:cubicBezTo>
                <a:cubicBezTo>
                  <a:pt x="2422017" y="2965037"/>
                  <a:pt x="2420874" y="2964561"/>
                  <a:pt x="2423922" y="2962942"/>
                </a:cubicBezTo>
                <a:close/>
                <a:moveTo>
                  <a:pt x="2542889" y="2656332"/>
                </a:moveTo>
                <a:cubicBezTo>
                  <a:pt x="2535936" y="2655094"/>
                  <a:pt x="2533364" y="2652999"/>
                  <a:pt x="2537079" y="2651570"/>
                </a:cubicBezTo>
                <a:cubicBezTo>
                  <a:pt x="2542952" y="2649784"/>
                  <a:pt x="2549188" y="2649554"/>
                  <a:pt x="2555177" y="2650903"/>
                </a:cubicBezTo>
                <a:cubicBezTo>
                  <a:pt x="2561749" y="2652236"/>
                  <a:pt x="2564702" y="2654332"/>
                  <a:pt x="2560987" y="2655570"/>
                </a:cubicBezTo>
                <a:cubicBezTo>
                  <a:pt x="2555227" y="2657427"/>
                  <a:pt x="2549073" y="2657690"/>
                  <a:pt x="2543175" y="2656332"/>
                </a:cubicBezTo>
                <a:close/>
                <a:moveTo>
                  <a:pt x="2454497" y="2995231"/>
                </a:moveTo>
                <a:cubicBezTo>
                  <a:pt x="2458810" y="2993969"/>
                  <a:pt x="2463251" y="2993202"/>
                  <a:pt x="2467737" y="2992945"/>
                </a:cubicBezTo>
                <a:cubicBezTo>
                  <a:pt x="2471547" y="2992945"/>
                  <a:pt x="2471833" y="2992945"/>
                  <a:pt x="2468880" y="2993708"/>
                </a:cubicBezTo>
                <a:cubicBezTo>
                  <a:pt x="2464701" y="2995206"/>
                  <a:pt x="2460348" y="2996166"/>
                  <a:pt x="2455926" y="2996565"/>
                </a:cubicBezTo>
                <a:cubicBezTo>
                  <a:pt x="2452497" y="2996851"/>
                  <a:pt x="2451830" y="2995898"/>
                  <a:pt x="2454783" y="2995231"/>
                </a:cubicBezTo>
                <a:close/>
                <a:moveTo>
                  <a:pt x="2441925" y="2696147"/>
                </a:moveTo>
                <a:cubicBezTo>
                  <a:pt x="2447429" y="2694369"/>
                  <a:pt x="2453293" y="2694009"/>
                  <a:pt x="2458974" y="2695099"/>
                </a:cubicBezTo>
                <a:cubicBezTo>
                  <a:pt x="2465356" y="2695861"/>
                  <a:pt x="2467642" y="2698147"/>
                  <a:pt x="2464499" y="2699862"/>
                </a:cubicBezTo>
                <a:cubicBezTo>
                  <a:pt x="2458909" y="2701341"/>
                  <a:pt x="2453082" y="2701698"/>
                  <a:pt x="2447354" y="2700909"/>
                </a:cubicBezTo>
                <a:cubicBezTo>
                  <a:pt x="2441638" y="2700052"/>
                  <a:pt x="2439067" y="2697861"/>
                  <a:pt x="2442210" y="2696147"/>
                </a:cubicBezTo>
                <a:close/>
                <a:moveTo>
                  <a:pt x="2487930" y="3016091"/>
                </a:moveTo>
                <a:lnTo>
                  <a:pt x="2489454" y="3016091"/>
                </a:lnTo>
                <a:lnTo>
                  <a:pt x="2488311" y="3016091"/>
                </a:lnTo>
                <a:lnTo>
                  <a:pt x="2476405" y="3018758"/>
                </a:lnTo>
                <a:cubicBezTo>
                  <a:pt x="2472881" y="3018758"/>
                  <a:pt x="2472881" y="3018758"/>
                  <a:pt x="2475738" y="3018758"/>
                </a:cubicBezTo>
                <a:cubicBezTo>
                  <a:pt x="2478596" y="3018758"/>
                  <a:pt x="2484977" y="3016853"/>
                  <a:pt x="2488216" y="3016091"/>
                </a:cubicBezTo>
                <a:close/>
                <a:moveTo>
                  <a:pt x="2472309" y="3013520"/>
                </a:moveTo>
                <a:cubicBezTo>
                  <a:pt x="2475643" y="3012853"/>
                  <a:pt x="2481263" y="3012186"/>
                  <a:pt x="2484501" y="3011424"/>
                </a:cubicBezTo>
                <a:cubicBezTo>
                  <a:pt x="2487740" y="3010662"/>
                  <a:pt x="2488406" y="3011424"/>
                  <a:pt x="2485549" y="3011424"/>
                </a:cubicBezTo>
                <a:lnTo>
                  <a:pt x="2473167" y="3014091"/>
                </a:lnTo>
                <a:cubicBezTo>
                  <a:pt x="2469642" y="3014758"/>
                  <a:pt x="2469642" y="3014758"/>
                  <a:pt x="2472595" y="3013520"/>
                </a:cubicBezTo>
                <a:close/>
                <a:moveTo>
                  <a:pt x="2536508" y="2922270"/>
                </a:moveTo>
                <a:cubicBezTo>
                  <a:pt x="2541125" y="2920800"/>
                  <a:pt x="2545950" y="2920092"/>
                  <a:pt x="2550795" y="2920175"/>
                </a:cubicBezTo>
                <a:cubicBezTo>
                  <a:pt x="2555558" y="2920175"/>
                  <a:pt x="2556605" y="2921603"/>
                  <a:pt x="2553367" y="2922365"/>
                </a:cubicBezTo>
                <a:cubicBezTo>
                  <a:pt x="2548641" y="2923789"/>
                  <a:pt x="2543729" y="2924495"/>
                  <a:pt x="2538794" y="2924461"/>
                </a:cubicBezTo>
                <a:cubicBezTo>
                  <a:pt x="2534603" y="2924366"/>
                  <a:pt x="2533460" y="2923508"/>
                  <a:pt x="2536793" y="2922270"/>
                </a:cubicBezTo>
                <a:close/>
                <a:moveTo>
                  <a:pt x="2522696" y="2767775"/>
                </a:moveTo>
                <a:cubicBezTo>
                  <a:pt x="2528054" y="2766114"/>
                  <a:pt x="2533707" y="2765627"/>
                  <a:pt x="2539270" y="2766346"/>
                </a:cubicBezTo>
                <a:cubicBezTo>
                  <a:pt x="2545271" y="2767203"/>
                  <a:pt x="2546890" y="2769013"/>
                  <a:pt x="2543461" y="2770346"/>
                </a:cubicBezTo>
                <a:cubicBezTo>
                  <a:pt x="2538313" y="2772230"/>
                  <a:pt x="2532752" y="2772691"/>
                  <a:pt x="2527363" y="2771680"/>
                </a:cubicBezTo>
                <a:cubicBezTo>
                  <a:pt x="2521649" y="2770822"/>
                  <a:pt x="2519648" y="2769108"/>
                  <a:pt x="2522982" y="2767775"/>
                </a:cubicBezTo>
                <a:close/>
                <a:moveTo>
                  <a:pt x="2485644" y="2873216"/>
                </a:moveTo>
                <a:cubicBezTo>
                  <a:pt x="2490455" y="2871765"/>
                  <a:pt x="2495493" y="2871216"/>
                  <a:pt x="2500503" y="2871597"/>
                </a:cubicBezTo>
                <a:cubicBezTo>
                  <a:pt x="2505646" y="2871597"/>
                  <a:pt x="2506790" y="2873026"/>
                  <a:pt x="2503932" y="2874645"/>
                </a:cubicBezTo>
                <a:cubicBezTo>
                  <a:pt x="2499021" y="2876244"/>
                  <a:pt x="2493836" y="2876827"/>
                  <a:pt x="2488692" y="2876360"/>
                </a:cubicBezTo>
                <a:cubicBezTo>
                  <a:pt x="2484025" y="2875883"/>
                  <a:pt x="2482501" y="2874550"/>
                  <a:pt x="2485930" y="2873216"/>
                </a:cubicBezTo>
                <a:close/>
                <a:moveTo>
                  <a:pt x="2503646" y="2409444"/>
                </a:moveTo>
                <a:cubicBezTo>
                  <a:pt x="2511141" y="2408499"/>
                  <a:pt x="2518749" y="2409050"/>
                  <a:pt x="2526030" y="2411064"/>
                </a:cubicBezTo>
                <a:cubicBezTo>
                  <a:pt x="2534507" y="2413064"/>
                  <a:pt x="2538698" y="2415921"/>
                  <a:pt x="2534888" y="2417255"/>
                </a:cubicBezTo>
                <a:cubicBezTo>
                  <a:pt x="2527525" y="2418457"/>
                  <a:pt x="2519990" y="2418067"/>
                  <a:pt x="2512790" y="2416112"/>
                </a:cubicBezTo>
                <a:cubicBezTo>
                  <a:pt x="2504313" y="2413731"/>
                  <a:pt x="2500122" y="2411349"/>
                  <a:pt x="2503932" y="2409444"/>
                </a:cubicBezTo>
                <a:close/>
                <a:moveTo>
                  <a:pt x="3011615" y="2932557"/>
                </a:moveTo>
                <a:cubicBezTo>
                  <a:pt x="3015520" y="2932557"/>
                  <a:pt x="3022473" y="2931795"/>
                  <a:pt x="3026950" y="2931890"/>
                </a:cubicBezTo>
                <a:cubicBezTo>
                  <a:pt x="3031427" y="2931986"/>
                  <a:pt x="3032570" y="2932843"/>
                  <a:pt x="3028379" y="2933224"/>
                </a:cubicBezTo>
                <a:cubicBezTo>
                  <a:pt x="3024188" y="2933605"/>
                  <a:pt x="3017520" y="2933986"/>
                  <a:pt x="3013043" y="2933891"/>
                </a:cubicBezTo>
                <a:cubicBezTo>
                  <a:pt x="3008567" y="2933796"/>
                  <a:pt x="3007900" y="2933414"/>
                  <a:pt x="3011900" y="2932557"/>
                </a:cubicBezTo>
                <a:close/>
                <a:moveTo>
                  <a:pt x="633222" y="3733896"/>
                </a:moveTo>
                <a:lnTo>
                  <a:pt x="631031" y="3735991"/>
                </a:lnTo>
                <a:cubicBezTo>
                  <a:pt x="631031" y="3735991"/>
                  <a:pt x="629507" y="3735991"/>
                  <a:pt x="629793" y="3735134"/>
                </a:cubicBezTo>
                <a:lnTo>
                  <a:pt x="631793" y="3732562"/>
                </a:lnTo>
                <a:cubicBezTo>
                  <a:pt x="631793" y="3732562"/>
                  <a:pt x="633222" y="3732753"/>
                  <a:pt x="633222" y="3733896"/>
                </a:cubicBezTo>
                <a:close/>
                <a:moveTo>
                  <a:pt x="615220" y="4273391"/>
                </a:moveTo>
                <a:cubicBezTo>
                  <a:pt x="615887" y="4272154"/>
                  <a:pt x="616077" y="4272630"/>
                  <a:pt x="615220" y="4274344"/>
                </a:cubicBezTo>
                <a:cubicBezTo>
                  <a:pt x="614320" y="4276136"/>
                  <a:pt x="613235" y="4277828"/>
                  <a:pt x="611981" y="4279393"/>
                </a:cubicBezTo>
                <a:cubicBezTo>
                  <a:pt x="611029" y="4280726"/>
                  <a:pt x="610743" y="4280154"/>
                  <a:pt x="611981" y="4279392"/>
                </a:cubicBezTo>
                <a:cubicBezTo>
                  <a:pt x="612768" y="4277284"/>
                  <a:pt x="613791" y="4275270"/>
                  <a:pt x="615029" y="4273391"/>
                </a:cubicBezTo>
                <a:close/>
                <a:moveTo>
                  <a:pt x="622649" y="4301966"/>
                </a:moveTo>
                <a:cubicBezTo>
                  <a:pt x="622078" y="4303300"/>
                  <a:pt x="621221" y="4304634"/>
                  <a:pt x="620744" y="4305586"/>
                </a:cubicBezTo>
                <a:cubicBezTo>
                  <a:pt x="620268" y="4306539"/>
                  <a:pt x="620078" y="4306729"/>
                  <a:pt x="620744" y="4305586"/>
                </a:cubicBezTo>
                <a:cubicBezTo>
                  <a:pt x="621411" y="4304443"/>
                  <a:pt x="621697" y="4302633"/>
                  <a:pt x="622459" y="4301586"/>
                </a:cubicBezTo>
                <a:close/>
                <a:moveTo>
                  <a:pt x="636175" y="4040886"/>
                </a:moveTo>
                <a:cubicBezTo>
                  <a:pt x="636175" y="4040886"/>
                  <a:pt x="637604" y="4040886"/>
                  <a:pt x="637318" y="4041744"/>
                </a:cubicBezTo>
                <a:cubicBezTo>
                  <a:pt x="636499" y="4042730"/>
                  <a:pt x="635608" y="4043653"/>
                  <a:pt x="634651" y="4044506"/>
                </a:cubicBezTo>
                <a:cubicBezTo>
                  <a:pt x="634651" y="4044506"/>
                  <a:pt x="633794" y="4045268"/>
                  <a:pt x="634079" y="4044506"/>
                </a:cubicBezTo>
                <a:cubicBezTo>
                  <a:pt x="634569" y="4043190"/>
                  <a:pt x="635278" y="4041966"/>
                  <a:pt x="636175" y="4040886"/>
                </a:cubicBezTo>
                <a:close/>
                <a:moveTo>
                  <a:pt x="616268" y="4310444"/>
                </a:moveTo>
                <a:cubicBezTo>
                  <a:pt x="617410" y="4309682"/>
                  <a:pt x="617410" y="4309682"/>
                  <a:pt x="616268" y="4310444"/>
                </a:cubicBezTo>
                <a:cubicBezTo>
                  <a:pt x="615741" y="4311986"/>
                  <a:pt x="614969" y="4313434"/>
                  <a:pt x="613982" y="4314730"/>
                </a:cubicBezTo>
                <a:cubicBezTo>
                  <a:pt x="613315" y="4315968"/>
                  <a:pt x="613029" y="4316064"/>
                  <a:pt x="613982" y="4314730"/>
                </a:cubicBezTo>
                <a:cubicBezTo>
                  <a:pt x="614934" y="4313396"/>
                  <a:pt x="615601" y="4311682"/>
                  <a:pt x="616268" y="4310444"/>
                </a:cubicBezTo>
                <a:close/>
                <a:moveTo>
                  <a:pt x="623411" y="4300252"/>
                </a:moveTo>
                <a:lnTo>
                  <a:pt x="622459" y="4301586"/>
                </a:lnTo>
                <a:cubicBezTo>
                  <a:pt x="622670" y="4301183"/>
                  <a:pt x="622861" y="4300769"/>
                  <a:pt x="623030" y="4300347"/>
                </a:cubicBezTo>
                <a:cubicBezTo>
                  <a:pt x="623697" y="4299014"/>
                  <a:pt x="623697" y="4299014"/>
                  <a:pt x="623697" y="4300252"/>
                </a:cubicBezTo>
                <a:close/>
                <a:moveTo>
                  <a:pt x="668846" y="4148614"/>
                </a:moveTo>
                <a:cubicBezTo>
                  <a:pt x="669893" y="4147280"/>
                  <a:pt x="670084" y="4147756"/>
                  <a:pt x="669322" y="4149566"/>
                </a:cubicBezTo>
                <a:cubicBezTo>
                  <a:pt x="668425" y="4151558"/>
                  <a:pt x="667306" y="4153443"/>
                  <a:pt x="665988" y="4155186"/>
                </a:cubicBezTo>
                <a:cubicBezTo>
                  <a:pt x="665035" y="4156520"/>
                  <a:pt x="664178" y="4155186"/>
                  <a:pt x="665321" y="4153662"/>
                </a:cubicBezTo>
                <a:cubicBezTo>
                  <a:pt x="666131" y="4151752"/>
                  <a:pt x="667331" y="4150032"/>
                  <a:pt x="668846" y="4148614"/>
                </a:cubicBezTo>
                <a:close/>
                <a:moveTo>
                  <a:pt x="671036" y="4204430"/>
                </a:moveTo>
                <a:cubicBezTo>
                  <a:pt x="671608" y="4203192"/>
                  <a:pt x="671989" y="4203097"/>
                  <a:pt x="671036" y="4204430"/>
                </a:cubicBezTo>
                <a:cubicBezTo>
                  <a:pt x="670267" y="4205961"/>
                  <a:pt x="669375" y="4207426"/>
                  <a:pt x="668369" y="4208812"/>
                </a:cubicBezTo>
                <a:cubicBezTo>
                  <a:pt x="667512" y="4209479"/>
                  <a:pt x="667512" y="4209479"/>
                  <a:pt x="668369" y="4208812"/>
                </a:cubicBezTo>
                <a:cubicBezTo>
                  <a:pt x="668783" y="4207039"/>
                  <a:pt x="669834" y="4205480"/>
                  <a:pt x="671322" y="4204430"/>
                </a:cubicBezTo>
                <a:close/>
                <a:moveTo>
                  <a:pt x="537686" y="4119848"/>
                </a:moveTo>
                <a:cubicBezTo>
                  <a:pt x="537256" y="4120967"/>
                  <a:pt x="536679" y="4122024"/>
                  <a:pt x="535972" y="4122992"/>
                </a:cubicBezTo>
                <a:cubicBezTo>
                  <a:pt x="535972" y="4122992"/>
                  <a:pt x="534829" y="4122992"/>
                  <a:pt x="535115" y="4122039"/>
                </a:cubicBezTo>
                <a:cubicBezTo>
                  <a:pt x="535668" y="4121099"/>
                  <a:pt x="536340" y="4120235"/>
                  <a:pt x="537115" y="4119467"/>
                </a:cubicBezTo>
                <a:cubicBezTo>
                  <a:pt x="537115" y="4119467"/>
                  <a:pt x="537972" y="4119181"/>
                  <a:pt x="537305" y="4119848"/>
                </a:cubicBezTo>
                <a:close/>
                <a:moveTo>
                  <a:pt x="665321" y="3604070"/>
                </a:moveTo>
                <a:cubicBezTo>
                  <a:pt x="665321" y="3605213"/>
                  <a:pt x="662940" y="3606737"/>
                  <a:pt x="662940" y="3606737"/>
                </a:cubicBezTo>
                <a:cubicBezTo>
                  <a:pt x="662940" y="3606737"/>
                  <a:pt x="661702" y="3606737"/>
                  <a:pt x="661607" y="3605498"/>
                </a:cubicBezTo>
                <a:cubicBezTo>
                  <a:pt x="662345" y="3604675"/>
                  <a:pt x="663176" y="3603940"/>
                  <a:pt x="664083" y="3603308"/>
                </a:cubicBezTo>
                <a:cubicBezTo>
                  <a:pt x="664083" y="3603308"/>
                  <a:pt x="665035" y="3603594"/>
                  <a:pt x="664940" y="3604070"/>
                </a:cubicBezTo>
                <a:close/>
                <a:moveTo>
                  <a:pt x="676847" y="3919728"/>
                </a:moveTo>
                <a:cubicBezTo>
                  <a:pt x="676365" y="3920906"/>
                  <a:pt x="675652" y="3921974"/>
                  <a:pt x="674751" y="3922872"/>
                </a:cubicBezTo>
                <a:cubicBezTo>
                  <a:pt x="674751" y="3922871"/>
                  <a:pt x="673322" y="3922871"/>
                  <a:pt x="673608" y="3922014"/>
                </a:cubicBezTo>
                <a:cubicBezTo>
                  <a:pt x="674228" y="3920820"/>
                  <a:pt x="675068" y="3919753"/>
                  <a:pt x="676085" y="3918871"/>
                </a:cubicBezTo>
                <a:cubicBezTo>
                  <a:pt x="676085" y="3918871"/>
                  <a:pt x="677037" y="3919062"/>
                  <a:pt x="676466" y="3919728"/>
                </a:cubicBezTo>
                <a:close/>
                <a:moveTo>
                  <a:pt x="561308" y="4418267"/>
                </a:moveTo>
                <a:cubicBezTo>
                  <a:pt x="560948" y="4419241"/>
                  <a:pt x="560534" y="4420195"/>
                  <a:pt x="560070" y="4421124"/>
                </a:cubicBezTo>
                <a:cubicBezTo>
                  <a:pt x="559499" y="4422362"/>
                  <a:pt x="559118" y="4422458"/>
                  <a:pt x="560070" y="4421124"/>
                </a:cubicBezTo>
                <a:close/>
                <a:moveTo>
                  <a:pt x="557594" y="4283678"/>
                </a:moveTo>
                <a:cubicBezTo>
                  <a:pt x="557594" y="4283678"/>
                  <a:pt x="558641" y="4283678"/>
                  <a:pt x="558165" y="4283678"/>
                </a:cubicBezTo>
                <a:cubicBezTo>
                  <a:pt x="557662" y="4284950"/>
                  <a:pt x="557023" y="4286163"/>
                  <a:pt x="556260" y="4287298"/>
                </a:cubicBezTo>
                <a:cubicBezTo>
                  <a:pt x="556260" y="4287298"/>
                  <a:pt x="555212" y="4287298"/>
                  <a:pt x="555689" y="4287298"/>
                </a:cubicBezTo>
                <a:cubicBezTo>
                  <a:pt x="556203" y="4286032"/>
                  <a:pt x="556841" y="4284820"/>
                  <a:pt x="557594" y="4283678"/>
                </a:cubicBezTo>
                <a:close/>
                <a:moveTo>
                  <a:pt x="561118" y="4397978"/>
                </a:moveTo>
                <a:cubicBezTo>
                  <a:pt x="561785" y="4396740"/>
                  <a:pt x="561975" y="4397216"/>
                  <a:pt x="561118" y="4397978"/>
                </a:cubicBezTo>
                <a:cubicBezTo>
                  <a:pt x="560261" y="4398741"/>
                  <a:pt x="559213" y="4401693"/>
                  <a:pt x="558641" y="4402836"/>
                </a:cubicBezTo>
                <a:cubicBezTo>
                  <a:pt x="558070" y="4403979"/>
                  <a:pt x="557689" y="4404170"/>
                  <a:pt x="558641" y="4402360"/>
                </a:cubicBezTo>
                <a:cubicBezTo>
                  <a:pt x="559594" y="4400550"/>
                  <a:pt x="560546" y="4399407"/>
                  <a:pt x="561118" y="4398169"/>
                </a:cubicBezTo>
                <a:close/>
                <a:moveTo>
                  <a:pt x="547497" y="4418934"/>
                </a:moveTo>
                <a:cubicBezTo>
                  <a:pt x="548069" y="4417695"/>
                  <a:pt x="548450" y="4417600"/>
                  <a:pt x="547497" y="4418934"/>
                </a:cubicBezTo>
                <a:cubicBezTo>
                  <a:pt x="547135" y="4420355"/>
                  <a:pt x="546375" y="4421643"/>
                  <a:pt x="545306" y="4422648"/>
                </a:cubicBezTo>
                <a:cubicBezTo>
                  <a:pt x="544640" y="4423887"/>
                  <a:pt x="544640" y="4423887"/>
                  <a:pt x="545306" y="4422648"/>
                </a:cubicBezTo>
                <a:cubicBezTo>
                  <a:pt x="545824" y="4421296"/>
                  <a:pt x="546564" y="4420041"/>
                  <a:pt x="547497" y="4418934"/>
                </a:cubicBezTo>
                <a:close/>
                <a:moveTo>
                  <a:pt x="557022" y="3520345"/>
                </a:moveTo>
                <a:cubicBezTo>
                  <a:pt x="557022" y="3521393"/>
                  <a:pt x="555117" y="3522345"/>
                  <a:pt x="555117" y="3522345"/>
                </a:cubicBezTo>
                <a:cubicBezTo>
                  <a:pt x="555117" y="3522345"/>
                  <a:pt x="554069" y="3522345"/>
                  <a:pt x="553974" y="3521583"/>
                </a:cubicBezTo>
                <a:lnTo>
                  <a:pt x="555784" y="3519488"/>
                </a:lnTo>
                <a:close/>
                <a:moveTo>
                  <a:pt x="568643" y="3991737"/>
                </a:moveTo>
                <a:lnTo>
                  <a:pt x="566642" y="3994309"/>
                </a:lnTo>
                <a:cubicBezTo>
                  <a:pt x="566642" y="3994309"/>
                  <a:pt x="565595" y="3994309"/>
                  <a:pt x="565785" y="3993452"/>
                </a:cubicBezTo>
                <a:cubicBezTo>
                  <a:pt x="566242" y="3992450"/>
                  <a:pt x="566927" y="3991569"/>
                  <a:pt x="567785" y="3990880"/>
                </a:cubicBezTo>
                <a:cubicBezTo>
                  <a:pt x="567785" y="3990880"/>
                  <a:pt x="569500" y="3990594"/>
                  <a:pt x="569214" y="3991737"/>
                </a:cubicBezTo>
                <a:close/>
                <a:moveTo>
                  <a:pt x="595122" y="4165854"/>
                </a:moveTo>
                <a:cubicBezTo>
                  <a:pt x="595587" y="4164662"/>
                  <a:pt x="596265" y="4163565"/>
                  <a:pt x="597122" y="4162615"/>
                </a:cubicBezTo>
                <a:cubicBezTo>
                  <a:pt x="597122" y="4162616"/>
                  <a:pt x="598075" y="4161949"/>
                  <a:pt x="597789" y="4163092"/>
                </a:cubicBezTo>
                <a:cubicBezTo>
                  <a:pt x="597365" y="4164184"/>
                  <a:pt x="596787" y="4165211"/>
                  <a:pt x="596075" y="4166140"/>
                </a:cubicBezTo>
                <a:cubicBezTo>
                  <a:pt x="596075" y="4166140"/>
                  <a:pt x="594455" y="4166997"/>
                  <a:pt x="595122" y="4165854"/>
                </a:cubicBezTo>
                <a:close/>
                <a:moveTo>
                  <a:pt x="595122" y="4304919"/>
                </a:moveTo>
                <a:cubicBezTo>
                  <a:pt x="596075" y="4304157"/>
                  <a:pt x="596456" y="4304062"/>
                  <a:pt x="595789" y="4304919"/>
                </a:cubicBezTo>
                <a:cubicBezTo>
                  <a:pt x="595166" y="4306218"/>
                  <a:pt x="594433" y="4307460"/>
                  <a:pt x="593598" y="4308634"/>
                </a:cubicBezTo>
                <a:cubicBezTo>
                  <a:pt x="592931" y="4309872"/>
                  <a:pt x="592646" y="4309396"/>
                  <a:pt x="592931" y="4308634"/>
                </a:cubicBezTo>
                <a:cubicBezTo>
                  <a:pt x="593217" y="4307872"/>
                  <a:pt x="593789" y="4306157"/>
                  <a:pt x="594360" y="4304919"/>
                </a:cubicBezTo>
                <a:close/>
                <a:moveTo>
                  <a:pt x="601694" y="3862578"/>
                </a:moveTo>
                <a:cubicBezTo>
                  <a:pt x="601694" y="3863721"/>
                  <a:pt x="599789" y="3865150"/>
                  <a:pt x="599789" y="3865150"/>
                </a:cubicBezTo>
                <a:cubicBezTo>
                  <a:pt x="599789" y="3865150"/>
                  <a:pt x="598361" y="3865150"/>
                  <a:pt x="598551" y="3864293"/>
                </a:cubicBezTo>
                <a:lnTo>
                  <a:pt x="600551" y="3861721"/>
                </a:lnTo>
                <a:cubicBezTo>
                  <a:pt x="600551" y="3861721"/>
                  <a:pt x="601504" y="3861912"/>
                  <a:pt x="600932" y="3862578"/>
                </a:cubicBezTo>
                <a:close/>
                <a:moveTo>
                  <a:pt x="562832" y="4416933"/>
                </a:moveTo>
                <a:lnTo>
                  <a:pt x="562070" y="4418267"/>
                </a:lnTo>
                <a:cubicBezTo>
                  <a:pt x="562301" y="4417609"/>
                  <a:pt x="562588" y="4416971"/>
                  <a:pt x="562928" y="4416362"/>
                </a:cubicBezTo>
                <a:cubicBezTo>
                  <a:pt x="563023" y="4415600"/>
                  <a:pt x="562642" y="4415695"/>
                  <a:pt x="562070" y="4416933"/>
                </a:cubicBezTo>
                <a:close/>
                <a:moveTo>
                  <a:pt x="642080" y="4190810"/>
                </a:moveTo>
                <a:cubicBezTo>
                  <a:pt x="642937" y="4190143"/>
                  <a:pt x="643319" y="4190047"/>
                  <a:pt x="642747" y="4190810"/>
                </a:cubicBezTo>
                <a:cubicBezTo>
                  <a:pt x="642145" y="4192140"/>
                  <a:pt x="641377" y="4193388"/>
                  <a:pt x="640461" y="4194525"/>
                </a:cubicBezTo>
                <a:cubicBezTo>
                  <a:pt x="639890" y="4195668"/>
                  <a:pt x="639318" y="4195287"/>
                  <a:pt x="639890" y="4194525"/>
                </a:cubicBezTo>
                <a:cubicBezTo>
                  <a:pt x="640461" y="4193762"/>
                  <a:pt x="640747" y="4192048"/>
                  <a:pt x="641318" y="4190810"/>
                </a:cubicBezTo>
                <a:close/>
                <a:moveTo>
                  <a:pt x="754856" y="4092226"/>
                </a:moveTo>
                <a:cubicBezTo>
                  <a:pt x="755999" y="4091369"/>
                  <a:pt x="755999" y="4091369"/>
                  <a:pt x="754856" y="4092702"/>
                </a:cubicBezTo>
                <a:cubicBezTo>
                  <a:pt x="753874" y="4094446"/>
                  <a:pt x="752793" y="4096131"/>
                  <a:pt x="751618" y="4097751"/>
                </a:cubicBezTo>
                <a:cubicBezTo>
                  <a:pt x="750665" y="4098988"/>
                  <a:pt x="750475" y="4098512"/>
                  <a:pt x="751618" y="4097274"/>
                </a:cubicBezTo>
                <a:cubicBezTo>
                  <a:pt x="752761" y="4096036"/>
                  <a:pt x="753047" y="4093464"/>
                  <a:pt x="754094" y="4092226"/>
                </a:cubicBezTo>
                <a:close/>
                <a:moveTo>
                  <a:pt x="753142" y="3677126"/>
                </a:moveTo>
                <a:lnTo>
                  <a:pt x="755428" y="3674364"/>
                </a:lnTo>
                <a:cubicBezTo>
                  <a:pt x="755428" y="3674364"/>
                  <a:pt x="757523" y="3674364"/>
                  <a:pt x="756857" y="3675697"/>
                </a:cubicBezTo>
                <a:cubicBezTo>
                  <a:pt x="756190" y="3677031"/>
                  <a:pt x="754571" y="3678365"/>
                  <a:pt x="754571" y="3678365"/>
                </a:cubicBezTo>
                <a:cubicBezTo>
                  <a:pt x="754571" y="3678365"/>
                  <a:pt x="752094" y="3678269"/>
                  <a:pt x="752380" y="3677126"/>
                </a:cubicBezTo>
                <a:close/>
                <a:moveTo>
                  <a:pt x="778383" y="3899345"/>
                </a:moveTo>
                <a:cubicBezTo>
                  <a:pt x="780288" y="3898392"/>
                  <a:pt x="780764" y="3899345"/>
                  <a:pt x="779621" y="3901250"/>
                </a:cubicBezTo>
                <a:cubicBezTo>
                  <a:pt x="778776" y="3903582"/>
                  <a:pt x="777249" y="3905606"/>
                  <a:pt x="775240" y="3907060"/>
                </a:cubicBezTo>
                <a:cubicBezTo>
                  <a:pt x="773525" y="3908488"/>
                  <a:pt x="773049" y="3907060"/>
                  <a:pt x="774192" y="3905726"/>
                </a:cubicBezTo>
                <a:cubicBezTo>
                  <a:pt x="774927" y="3903404"/>
                  <a:pt x="776090" y="3901239"/>
                  <a:pt x="777621" y="3899345"/>
                </a:cubicBezTo>
                <a:close/>
                <a:moveTo>
                  <a:pt x="744474" y="4107561"/>
                </a:moveTo>
                <a:cubicBezTo>
                  <a:pt x="745346" y="4105976"/>
                  <a:pt x="746367" y="4104477"/>
                  <a:pt x="747522" y="4103085"/>
                </a:cubicBezTo>
                <a:cubicBezTo>
                  <a:pt x="746789" y="4104751"/>
                  <a:pt x="745756" y="4106269"/>
                  <a:pt x="744474" y="4107561"/>
                </a:cubicBezTo>
                <a:close/>
                <a:moveTo>
                  <a:pt x="744474" y="4107561"/>
                </a:moveTo>
                <a:cubicBezTo>
                  <a:pt x="743807" y="4108799"/>
                  <a:pt x="743426" y="4108895"/>
                  <a:pt x="744474" y="4107561"/>
                </a:cubicBezTo>
                <a:close/>
                <a:moveTo>
                  <a:pt x="780383" y="3850386"/>
                </a:moveTo>
                <a:cubicBezTo>
                  <a:pt x="781010" y="3849168"/>
                  <a:pt x="781848" y="3848071"/>
                  <a:pt x="782860" y="3847147"/>
                </a:cubicBezTo>
                <a:cubicBezTo>
                  <a:pt x="782860" y="3847147"/>
                  <a:pt x="784670" y="3847147"/>
                  <a:pt x="784003" y="3848005"/>
                </a:cubicBezTo>
                <a:cubicBezTo>
                  <a:pt x="783336" y="3848862"/>
                  <a:pt x="781241" y="3851338"/>
                  <a:pt x="781241" y="3851338"/>
                </a:cubicBezTo>
                <a:cubicBezTo>
                  <a:pt x="781241" y="3851338"/>
                  <a:pt x="779812" y="3851815"/>
                  <a:pt x="780383" y="3850386"/>
                </a:cubicBezTo>
                <a:close/>
                <a:moveTo>
                  <a:pt x="796100" y="3552730"/>
                </a:moveTo>
                <a:cubicBezTo>
                  <a:pt x="796100" y="3553778"/>
                  <a:pt x="793433" y="3555397"/>
                  <a:pt x="793433" y="3555397"/>
                </a:cubicBezTo>
                <a:cubicBezTo>
                  <a:pt x="793433" y="3555397"/>
                  <a:pt x="791718" y="3555397"/>
                  <a:pt x="792004" y="3554159"/>
                </a:cubicBezTo>
                <a:cubicBezTo>
                  <a:pt x="792290" y="3552921"/>
                  <a:pt x="794671" y="3551396"/>
                  <a:pt x="794671" y="3551396"/>
                </a:cubicBezTo>
                <a:cubicBezTo>
                  <a:pt x="794671" y="3551396"/>
                  <a:pt x="796385" y="3551778"/>
                  <a:pt x="796100" y="3552921"/>
                </a:cubicBezTo>
                <a:close/>
                <a:moveTo>
                  <a:pt x="684467" y="4183094"/>
                </a:moveTo>
                <a:cubicBezTo>
                  <a:pt x="685419" y="4181761"/>
                  <a:pt x="685705" y="4182237"/>
                  <a:pt x="684467" y="4183570"/>
                </a:cubicBezTo>
                <a:cubicBezTo>
                  <a:pt x="683567" y="4185362"/>
                  <a:pt x="682482" y="4187054"/>
                  <a:pt x="681228" y="4188619"/>
                </a:cubicBezTo>
                <a:cubicBezTo>
                  <a:pt x="680180" y="4189857"/>
                  <a:pt x="680180" y="4189857"/>
                  <a:pt x="681228" y="4188619"/>
                </a:cubicBezTo>
                <a:cubicBezTo>
                  <a:pt x="682072" y="4186649"/>
                  <a:pt x="683160" y="4184793"/>
                  <a:pt x="684467" y="4183094"/>
                </a:cubicBezTo>
                <a:close/>
                <a:moveTo>
                  <a:pt x="807625" y="3949065"/>
                </a:moveTo>
                <a:cubicBezTo>
                  <a:pt x="809149" y="3948208"/>
                  <a:pt x="809435" y="3949065"/>
                  <a:pt x="808292" y="3950589"/>
                </a:cubicBezTo>
                <a:cubicBezTo>
                  <a:pt x="807160" y="3952559"/>
                  <a:pt x="805712" y="3954329"/>
                  <a:pt x="804005" y="3955828"/>
                </a:cubicBezTo>
                <a:cubicBezTo>
                  <a:pt x="802672" y="3957162"/>
                  <a:pt x="802481" y="3956685"/>
                  <a:pt x="803529" y="3954875"/>
                </a:cubicBezTo>
                <a:cubicBezTo>
                  <a:pt x="804716" y="3952818"/>
                  <a:pt x="806087" y="3950874"/>
                  <a:pt x="807625" y="3949065"/>
                </a:cubicBezTo>
                <a:close/>
                <a:moveTo>
                  <a:pt x="747522" y="4102799"/>
                </a:moveTo>
                <a:cubicBezTo>
                  <a:pt x="748094" y="4101656"/>
                  <a:pt x="748475" y="4101560"/>
                  <a:pt x="747522" y="4102799"/>
                </a:cubicBezTo>
                <a:close/>
                <a:moveTo>
                  <a:pt x="780574" y="3990689"/>
                </a:moveTo>
                <a:cubicBezTo>
                  <a:pt x="781431" y="3989928"/>
                  <a:pt x="781812" y="3989832"/>
                  <a:pt x="781241" y="3990689"/>
                </a:cubicBezTo>
                <a:cubicBezTo>
                  <a:pt x="780530" y="3992203"/>
                  <a:pt x="779489" y="3993538"/>
                  <a:pt x="778193" y="3994594"/>
                </a:cubicBezTo>
                <a:cubicBezTo>
                  <a:pt x="777050" y="3995452"/>
                  <a:pt x="777050" y="3995452"/>
                  <a:pt x="777621" y="3994595"/>
                </a:cubicBezTo>
                <a:cubicBezTo>
                  <a:pt x="778295" y="3993085"/>
                  <a:pt x="779305" y="3991750"/>
                  <a:pt x="780574" y="3990690"/>
                </a:cubicBezTo>
                <a:close/>
                <a:moveTo>
                  <a:pt x="696849" y="3474339"/>
                </a:moveTo>
                <a:cubicBezTo>
                  <a:pt x="696385" y="3475364"/>
                  <a:pt x="695702" y="3476274"/>
                  <a:pt x="694849" y="3477007"/>
                </a:cubicBezTo>
                <a:cubicBezTo>
                  <a:pt x="694849" y="3477006"/>
                  <a:pt x="693230" y="3477006"/>
                  <a:pt x="693134" y="3475768"/>
                </a:cubicBezTo>
                <a:cubicBezTo>
                  <a:pt x="693925" y="3474963"/>
                  <a:pt x="694786" y="3474229"/>
                  <a:pt x="695706" y="3473577"/>
                </a:cubicBezTo>
                <a:cubicBezTo>
                  <a:pt x="695706" y="3473577"/>
                  <a:pt x="697325" y="3473673"/>
                  <a:pt x="696849" y="3474339"/>
                </a:cubicBezTo>
                <a:close/>
                <a:moveTo>
                  <a:pt x="745903" y="4065842"/>
                </a:moveTo>
                <a:cubicBezTo>
                  <a:pt x="746951" y="4064508"/>
                  <a:pt x="747141" y="4064985"/>
                  <a:pt x="745903" y="4066794"/>
                </a:cubicBezTo>
                <a:cubicBezTo>
                  <a:pt x="745106" y="4068865"/>
                  <a:pt x="743755" y="4070678"/>
                  <a:pt x="741998" y="4072033"/>
                </a:cubicBezTo>
                <a:cubicBezTo>
                  <a:pt x="741045" y="4073271"/>
                  <a:pt x="740759" y="4072795"/>
                  <a:pt x="741998" y="4070985"/>
                </a:cubicBezTo>
                <a:cubicBezTo>
                  <a:pt x="743419" y="4069365"/>
                  <a:pt x="744724" y="4067646"/>
                  <a:pt x="745903" y="4065842"/>
                </a:cubicBezTo>
                <a:close/>
                <a:moveTo>
                  <a:pt x="686086" y="4080510"/>
                </a:moveTo>
                <a:cubicBezTo>
                  <a:pt x="686681" y="4079053"/>
                  <a:pt x="687554" y="4077727"/>
                  <a:pt x="688658" y="4076605"/>
                </a:cubicBezTo>
                <a:cubicBezTo>
                  <a:pt x="688658" y="4076605"/>
                  <a:pt x="689515" y="4075938"/>
                  <a:pt x="689229" y="4076605"/>
                </a:cubicBezTo>
                <a:cubicBezTo>
                  <a:pt x="688562" y="4077879"/>
                  <a:pt x="687830" y="4079119"/>
                  <a:pt x="687038" y="4080320"/>
                </a:cubicBezTo>
                <a:cubicBezTo>
                  <a:pt x="685895" y="4081653"/>
                  <a:pt x="685895" y="4081653"/>
                  <a:pt x="686086" y="4080510"/>
                </a:cubicBezTo>
                <a:close/>
                <a:moveTo>
                  <a:pt x="685324" y="4201859"/>
                </a:moveTo>
                <a:cubicBezTo>
                  <a:pt x="684752" y="4203002"/>
                  <a:pt x="683324" y="4205002"/>
                  <a:pt x="682657" y="4206145"/>
                </a:cubicBezTo>
                <a:cubicBezTo>
                  <a:pt x="681990" y="4207288"/>
                  <a:pt x="681704" y="4207478"/>
                  <a:pt x="682657" y="4206145"/>
                </a:cubicBezTo>
                <a:cubicBezTo>
                  <a:pt x="683640" y="4204777"/>
                  <a:pt x="684531" y="4203345"/>
                  <a:pt x="685324" y="4201858"/>
                </a:cubicBezTo>
                <a:close/>
                <a:moveTo>
                  <a:pt x="685324" y="4201859"/>
                </a:moveTo>
                <a:cubicBezTo>
                  <a:pt x="685991" y="4200621"/>
                  <a:pt x="686372" y="4200525"/>
                  <a:pt x="685324" y="4201859"/>
                </a:cubicBezTo>
                <a:close/>
                <a:moveTo>
                  <a:pt x="735806" y="3962019"/>
                </a:moveTo>
                <a:cubicBezTo>
                  <a:pt x="735806" y="3962019"/>
                  <a:pt x="737235" y="3962019"/>
                  <a:pt x="736568" y="3962876"/>
                </a:cubicBezTo>
                <a:cubicBezTo>
                  <a:pt x="735902" y="3963734"/>
                  <a:pt x="734187" y="3966210"/>
                  <a:pt x="734187" y="3966210"/>
                </a:cubicBezTo>
                <a:cubicBezTo>
                  <a:pt x="734187" y="3966210"/>
                  <a:pt x="732949" y="3966972"/>
                  <a:pt x="733235" y="3966210"/>
                </a:cubicBezTo>
                <a:cubicBezTo>
                  <a:pt x="733922" y="3964716"/>
                  <a:pt x="734785" y="3963308"/>
                  <a:pt x="735806" y="3962019"/>
                </a:cubicBezTo>
                <a:close/>
                <a:moveTo>
                  <a:pt x="716756" y="3797903"/>
                </a:moveTo>
                <a:cubicBezTo>
                  <a:pt x="716756" y="3799046"/>
                  <a:pt x="713994" y="3800666"/>
                  <a:pt x="713994" y="3800666"/>
                </a:cubicBezTo>
                <a:cubicBezTo>
                  <a:pt x="713994" y="3800666"/>
                  <a:pt x="712565" y="3800666"/>
                  <a:pt x="712756" y="3799904"/>
                </a:cubicBezTo>
                <a:cubicBezTo>
                  <a:pt x="712946" y="3799142"/>
                  <a:pt x="715518" y="3797141"/>
                  <a:pt x="715518" y="3797141"/>
                </a:cubicBezTo>
                <a:cubicBezTo>
                  <a:pt x="715518" y="3797141"/>
                  <a:pt x="716852" y="3796760"/>
                  <a:pt x="716661" y="3797903"/>
                </a:cubicBezTo>
                <a:close/>
                <a:moveTo>
                  <a:pt x="725519" y="4098036"/>
                </a:moveTo>
                <a:cubicBezTo>
                  <a:pt x="726567" y="4096798"/>
                  <a:pt x="726567" y="4096798"/>
                  <a:pt x="726281" y="4098036"/>
                </a:cubicBezTo>
                <a:cubicBezTo>
                  <a:pt x="725996" y="4099274"/>
                  <a:pt x="724186" y="4101180"/>
                  <a:pt x="723519" y="4102418"/>
                </a:cubicBezTo>
                <a:cubicBezTo>
                  <a:pt x="722852" y="4103656"/>
                  <a:pt x="722376" y="4103179"/>
                  <a:pt x="722948" y="4102418"/>
                </a:cubicBezTo>
                <a:cubicBezTo>
                  <a:pt x="723619" y="4100856"/>
                  <a:pt x="724483" y="4099384"/>
                  <a:pt x="725519" y="4098036"/>
                </a:cubicBezTo>
                <a:close/>
                <a:moveTo>
                  <a:pt x="723138" y="4023931"/>
                </a:moveTo>
                <a:cubicBezTo>
                  <a:pt x="724472" y="4022598"/>
                  <a:pt x="724948" y="4023931"/>
                  <a:pt x="724186" y="4025265"/>
                </a:cubicBezTo>
                <a:cubicBezTo>
                  <a:pt x="722925" y="4027273"/>
                  <a:pt x="721558" y="4029212"/>
                  <a:pt x="720090" y="4031075"/>
                </a:cubicBezTo>
                <a:cubicBezTo>
                  <a:pt x="718757" y="4032409"/>
                  <a:pt x="718280" y="4031075"/>
                  <a:pt x="719042" y="4029647"/>
                </a:cubicBezTo>
                <a:cubicBezTo>
                  <a:pt x="719804" y="4028218"/>
                  <a:pt x="721519" y="4024598"/>
                  <a:pt x="723138" y="4023741"/>
                </a:cubicBezTo>
                <a:close/>
                <a:moveTo>
                  <a:pt x="508064" y="4522756"/>
                </a:moveTo>
                <a:cubicBezTo>
                  <a:pt x="507397" y="4523994"/>
                  <a:pt x="506254" y="4525899"/>
                  <a:pt x="505682" y="4527137"/>
                </a:cubicBezTo>
                <a:cubicBezTo>
                  <a:pt x="506211" y="4525450"/>
                  <a:pt x="506914" y="4523823"/>
                  <a:pt x="507778" y="4522280"/>
                </a:cubicBezTo>
                <a:cubicBezTo>
                  <a:pt x="508349" y="4521041"/>
                  <a:pt x="508349" y="4521041"/>
                  <a:pt x="508064" y="4522756"/>
                </a:cubicBezTo>
                <a:close/>
                <a:moveTo>
                  <a:pt x="229362" y="4496848"/>
                </a:moveTo>
                <a:lnTo>
                  <a:pt x="228791" y="4497991"/>
                </a:lnTo>
                <a:lnTo>
                  <a:pt x="228219" y="4497991"/>
                </a:lnTo>
                <a:lnTo>
                  <a:pt x="228791" y="4496753"/>
                </a:lnTo>
                <a:close/>
                <a:moveTo>
                  <a:pt x="237839" y="4350544"/>
                </a:moveTo>
                <a:lnTo>
                  <a:pt x="236887" y="4351782"/>
                </a:lnTo>
                <a:lnTo>
                  <a:pt x="236220" y="4351782"/>
                </a:lnTo>
                <a:lnTo>
                  <a:pt x="237268" y="4350544"/>
                </a:lnTo>
                <a:close/>
                <a:moveTo>
                  <a:pt x="245936" y="4204335"/>
                </a:moveTo>
                <a:lnTo>
                  <a:pt x="245364" y="4205573"/>
                </a:lnTo>
                <a:lnTo>
                  <a:pt x="244793" y="4205573"/>
                </a:lnTo>
                <a:lnTo>
                  <a:pt x="244793" y="4203859"/>
                </a:lnTo>
                <a:close/>
                <a:moveTo>
                  <a:pt x="137922" y="3664553"/>
                </a:moveTo>
                <a:lnTo>
                  <a:pt x="138779" y="3663791"/>
                </a:lnTo>
                <a:lnTo>
                  <a:pt x="139351" y="3664268"/>
                </a:lnTo>
                <a:lnTo>
                  <a:pt x="138684" y="3665411"/>
                </a:lnTo>
                <a:close/>
                <a:moveTo>
                  <a:pt x="138494" y="3816382"/>
                </a:moveTo>
                <a:lnTo>
                  <a:pt x="138494" y="3816953"/>
                </a:lnTo>
                <a:lnTo>
                  <a:pt x="138494" y="3818096"/>
                </a:lnTo>
                <a:lnTo>
                  <a:pt x="137636" y="3817144"/>
                </a:lnTo>
                <a:close/>
                <a:moveTo>
                  <a:pt x="278892" y="3615500"/>
                </a:moveTo>
                <a:lnTo>
                  <a:pt x="277940" y="3616738"/>
                </a:lnTo>
                <a:lnTo>
                  <a:pt x="276701" y="3615976"/>
                </a:lnTo>
                <a:lnTo>
                  <a:pt x="277749" y="3614642"/>
                </a:lnTo>
                <a:close/>
                <a:moveTo>
                  <a:pt x="270129" y="3762947"/>
                </a:moveTo>
                <a:lnTo>
                  <a:pt x="270129" y="3764661"/>
                </a:lnTo>
                <a:lnTo>
                  <a:pt x="268986" y="3763804"/>
                </a:lnTo>
                <a:lnTo>
                  <a:pt x="269939" y="3762471"/>
                </a:lnTo>
                <a:close/>
                <a:moveTo>
                  <a:pt x="305467" y="4555903"/>
                </a:moveTo>
                <a:lnTo>
                  <a:pt x="304324" y="4557808"/>
                </a:lnTo>
                <a:lnTo>
                  <a:pt x="303752" y="4557808"/>
                </a:lnTo>
                <a:lnTo>
                  <a:pt x="304610" y="4555427"/>
                </a:lnTo>
                <a:close/>
                <a:moveTo>
                  <a:pt x="137922" y="3969829"/>
                </a:moveTo>
                <a:lnTo>
                  <a:pt x="137922" y="3969163"/>
                </a:lnTo>
                <a:lnTo>
                  <a:pt x="138494" y="3969163"/>
                </a:lnTo>
                <a:lnTo>
                  <a:pt x="138017" y="3969829"/>
                </a:lnTo>
                <a:close/>
                <a:moveTo>
                  <a:pt x="262700" y="3910203"/>
                </a:moveTo>
                <a:lnTo>
                  <a:pt x="262033" y="3912013"/>
                </a:lnTo>
                <a:lnTo>
                  <a:pt x="261176" y="3911060"/>
                </a:lnTo>
                <a:lnTo>
                  <a:pt x="262128" y="3909727"/>
                </a:lnTo>
                <a:close/>
                <a:moveTo>
                  <a:pt x="254413" y="4057555"/>
                </a:moveTo>
                <a:lnTo>
                  <a:pt x="253746" y="4058793"/>
                </a:lnTo>
                <a:lnTo>
                  <a:pt x="252794" y="4058793"/>
                </a:lnTo>
                <a:lnTo>
                  <a:pt x="253556" y="4056983"/>
                </a:lnTo>
                <a:close/>
                <a:moveTo>
                  <a:pt x="7620" y="3870960"/>
                </a:moveTo>
                <a:lnTo>
                  <a:pt x="7620" y="3871531"/>
                </a:lnTo>
                <a:lnTo>
                  <a:pt x="6953" y="3871531"/>
                </a:lnTo>
                <a:lnTo>
                  <a:pt x="7525" y="3870865"/>
                </a:lnTo>
                <a:close/>
                <a:moveTo>
                  <a:pt x="14954" y="4027837"/>
                </a:moveTo>
                <a:lnTo>
                  <a:pt x="14954" y="4028408"/>
                </a:lnTo>
                <a:lnTo>
                  <a:pt x="14383" y="4028408"/>
                </a:lnTo>
                <a:lnTo>
                  <a:pt x="14383" y="4027742"/>
                </a:lnTo>
                <a:close/>
                <a:moveTo>
                  <a:pt x="137255" y="4121944"/>
                </a:moveTo>
                <a:lnTo>
                  <a:pt x="138113" y="4121182"/>
                </a:lnTo>
                <a:lnTo>
                  <a:pt x="138684" y="4121182"/>
                </a:lnTo>
                <a:lnTo>
                  <a:pt x="137827" y="4121944"/>
                </a:lnTo>
                <a:close/>
                <a:moveTo>
                  <a:pt x="0" y="3713512"/>
                </a:moveTo>
                <a:lnTo>
                  <a:pt x="0" y="3714083"/>
                </a:lnTo>
                <a:lnTo>
                  <a:pt x="0" y="3713607"/>
                </a:lnTo>
                <a:close/>
                <a:moveTo>
                  <a:pt x="22384" y="4184809"/>
                </a:moveTo>
                <a:lnTo>
                  <a:pt x="22384" y="4184809"/>
                </a:lnTo>
                <a:lnTo>
                  <a:pt x="22384" y="4184333"/>
                </a:lnTo>
                <a:close/>
                <a:moveTo>
                  <a:pt x="137922" y="4424839"/>
                </a:moveTo>
                <a:lnTo>
                  <a:pt x="137255" y="4426077"/>
                </a:lnTo>
                <a:lnTo>
                  <a:pt x="137255" y="4425506"/>
                </a:lnTo>
                <a:lnTo>
                  <a:pt x="137255" y="4424363"/>
                </a:lnTo>
                <a:close/>
                <a:moveTo>
                  <a:pt x="137922" y="4272439"/>
                </a:moveTo>
                <a:lnTo>
                  <a:pt x="138494" y="4272439"/>
                </a:lnTo>
                <a:lnTo>
                  <a:pt x="138494" y="4273487"/>
                </a:lnTo>
                <a:lnTo>
                  <a:pt x="137827" y="4273487"/>
                </a:lnTo>
                <a:close/>
                <a:moveTo>
                  <a:pt x="29909" y="4341114"/>
                </a:moveTo>
                <a:lnTo>
                  <a:pt x="29909" y="4341686"/>
                </a:lnTo>
                <a:lnTo>
                  <a:pt x="29337" y="4341686"/>
                </a:lnTo>
                <a:lnTo>
                  <a:pt x="29337" y="4341114"/>
                </a:lnTo>
                <a:close/>
                <a:moveTo>
                  <a:pt x="37148" y="4496943"/>
                </a:moveTo>
                <a:lnTo>
                  <a:pt x="37148" y="4497610"/>
                </a:lnTo>
                <a:lnTo>
                  <a:pt x="37148" y="4497039"/>
                </a:lnTo>
                <a:close/>
                <a:moveTo>
                  <a:pt x="437197" y="4197858"/>
                </a:moveTo>
                <a:lnTo>
                  <a:pt x="435959" y="4200239"/>
                </a:lnTo>
                <a:lnTo>
                  <a:pt x="435388" y="4200239"/>
                </a:lnTo>
                <a:lnTo>
                  <a:pt x="436626" y="4197763"/>
                </a:lnTo>
                <a:close/>
                <a:moveTo>
                  <a:pt x="478822" y="4525232"/>
                </a:moveTo>
                <a:cubicBezTo>
                  <a:pt x="478822" y="4525232"/>
                  <a:pt x="479298" y="4524661"/>
                  <a:pt x="478822" y="4525804"/>
                </a:cubicBezTo>
                <a:cubicBezTo>
                  <a:pt x="478709" y="4527095"/>
                  <a:pt x="478211" y="4528323"/>
                  <a:pt x="477393" y="4529328"/>
                </a:cubicBezTo>
                <a:cubicBezTo>
                  <a:pt x="476536" y="4530090"/>
                  <a:pt x="476536" y="4530090"/>
                  <a:pt x="476822" y="4529329"/>
                </a:cubicBezTo>
                <a:cubicBezTo>
                  <a:pt x="477107" y="4528566"/>
                  <a:pt x="478536" y="4526661"/>
                  <a:pt x="479203" y="4525232"/>
                </a:cubicBezTo>
                <a:close/>
                <a:moveTo>
                  <a:pt x="500348" y="4531900"/>
                </a:moveTo>
                <a:cubicBezTo>
                  <a:pt x="501206" y="4531233"/>
                  <a:pt x="501587" y="4531138"/>
                  <a:pt x="500348" y="4531900"/>
                </a:cubicBezTo>
                <a:cubicBezTo>
                  <a:pt x="499110" y="4532662"/>
                  <a:pt x="499015" y="4534853"/>
                  <a:pt x="498729" y="4535996"/>
                </a:cubicBezTo>
                <a:cubicBezTo>
                  <a:pt x="498443" y="4537139"/>
                  <a:pt x="498062" y="4537234"/>
                  <a:pt x="498729" y="4535996"/>
                </a:cubicBezTo>
                <a:cubicBezTo>
                  <a:pt x="499396" y="4534757"/>
                  <a:pt x="500539" y="4533043"/>
                  <a:pt x="500729" y="4531900"/>
                </a:cubicBezTo>
                <a:close/>
                <a:moveTo>
                  <a:pt x="321945" y="4415600"/>
                </a:moveTo>
                <a:lnTo>
                  <a:pt x="320802" y="4417410"/>
                </a:lnTo>
                <a:lnTo>
                  <a:pt x="320231" y="4417410"/>
                </a:lnTo>
                <a:lnTo>
                  <a:pt x="321088" y="4415029"/>
                </a:lnTo>
                <a:close/>
                <a:moveTo>
                  <a:pt x="473297" y="4375595"/>
                </a:moveTo>
                <a:cubicBezTo>
                  <a:pt x="473297" y="4375595"/>
                  <a:pt x="474345" y="4375595"/>
                  <a:pt x="473869" y="4375595"/>
                </a:cubicBezTo>
                <a:cubicBezTo>
                  <a:pt x="473693" y="4376708"/>
                  <a:pt x="473234" y="4377758"/>
                  <a:pt x="472535" y="4378643"/>
                </a:cubicBezTo>
                <a:cubicBezTo>
                  <a:pt x="472535" y="4378643"/>
                  <a:pt x="471678" y="4379405"/>
                  <a:pt x="471964" y="4378643"/>
                </a:cubicBezTo>
                <a:cubicBezTo>
                  <a:pt x="472267" y="4377571"/>
                  <a:pt x="472716" y="4376545"/>
                  <a:pt x="473297" y="4375595"/>
                </a:cubicBezTo>
                <a:close/>
                <a:moveTo>
                  <a:pt x="461772" y="4063270"/>
                </a:moveTo>
                <a:lnTo>
                  <a:pt x="460248" y="4065175"/>
                </a:lnTo>
                <a:lnTo>
                  <a:pt x="459105" y="4064413"/>
                </a:lnTo>
                <a:cubicBezTo>
                  <a:pt x="459671" y="4063713"/>
                  <a:pt x="460275" y="4063045"/>
                  <a:pt x="460915" y="4062412"/>
                </a:cubicBezTo>
                <a:close/>
                <a:moveTo>
                  <a:pt x="809720" y="4003834"/>
                </a:moveTo>
                <a:cubicBezTo>
                  <a:pt x="810959" y="4003072"/>
                  <a:pt x="811244" y="4002977"/>
                  <a:pt x="810292" y="4003834"/>
                </a:cubicBezTo>
                <a:cubicBezTo>
                  <a:pt x="809509" y="4005410"/>
                  <a:pt x="808367" y="4006780"/>
                  <a:pt x="806958" y="4007834"/>
                </a:cubicBezTo>
                <a:cubicBezTo>
                  <a:pt x="806006" y="4009168"/>
                  <a:pt x="806006" y="4009168"/>
                  <a:pt x="806958" y="4007835"/>
                </a:cubicBezTo>
                <a:cubicBezTo>
                  <a:pt x="807760" y="4006445"/>
                  <a:pt x="808651" y="4005109"/>
                  <a:pt x="809625" y="4003834"/>
                </a:cubicBezTo>
                <a:close/>
                <a:moveTo>
                  <a:pt x="518351" y="4404741"/>
                </a:moveTo>
                <a:cubicBezTo>
                  <a:pt x="518351" y="4404741"/>
                  <a:pt x="519208" y="4404075"/>
                  <a:pt x="518922" y="4404741"/>
                </a:cubicBezTo>
                <a:cubicBezTo>
                  <a:pt x="518419" y="4406013"/>
                  <a:pt x="517780" y="4407226"/>
                  <a:pt x="517017" y="4408361"/>
                </a:cubicBezTo>
                <a:cubicBezTo>
                  <a:pt x="517017" y="4409028"/>
                  <a:pt x="515969" y="4408361"/>
                  <a:pt x="516446" y="4408361"/>
                </a:cubicBezTo>
                <a:cubicBezTo>
                  <a:pt x="516783" y="4407020"/>
                  <a:pt x="517436" y="4405779"/>
                  <a:pt x="518351" y="4404741"/>
                </a:cubicBezTo>
                <a:close/>
                <a:moveTo>
                  <a:pt x="506730" y="3793808"/>
                </a:moveTo>
                <a:cubicBezTo>
                  <a:pt x="507088" y="3792877"/>
                  <a:pt x="507640" y="3792033"/>
                  <a:pt x="508349" y="3791331"/>
                </a:cubicBezTo>
                <a:lnTo>
                  <a:pt x="509778" y="3792569"/>
                </a:lnTo>
                <a:lnTo>
                  <a:pt x="507968" y="3794665"/>
                </a:lnTo>
                <a:close/>
                <a:moveTo>
                  <a:pt x="504825" y="4247579"/>
                </a:moveTo>
                <a:cubicBezTo>
                  <a:pt x="504825" y="4247579"/>
                  <a:pt x="505873" y="4247579"/>
                  <a:pt x="505682" y="4248436"/>
                </a:cubicBezTo>
                <a:cubicBezTo>
                  <a:pt x="505202" y="4249351"/>
                  <a:pt x="504628" y="4250212"/>
                  <a:pt x="503968" y="4251008"/>
                </a:cubicBezTo>
                <a:cubicBezTo>
                  <a:pt x="503968" y="4251008"/>
                  <a:pt x="503206" y="4251770"/>
                  <a:pt x="503968" y="4251008"/>
                </a:cubicBezTo>
                <a:cubicBezTo>
                  <a:pt x="504730" y="4250246"/>
                  <a:pt x="504825" y="4247579"/>
                  <a:pt x="504825" y="4247579"/>
                </a:cubicBezTo>
                <a:close/>
                <a:moveTo>
                  <a:pt x="442151" y="4503611"/>
                </a:moveTo>
                <a:cubicBezTo>
                  <a:pt x="442151" y="4503611"/>
                  <a:pt x="442627" y="4502944"/>
                  <a:pt x="442722" y="4503611"/>
                </a:cubicBezTo>
                <a:cubicBezTo>
                  <a:pt x="442203" y="4504560"/>
                  <a:pt x="441757" y="4505547"/>
                  <a:pt x="441389" y="4506564"/>
                </a:cubicBezTo>
                <a:cubicBezTo>
                  <a:pt x="441389" y="4506564"/>
                  <a:pt x="440246" y="4506564"/>
                  <a:pt x="440722" y="4506564"/>
                </a:cubicBezTo>
                <a:cubicBezTo>
                  <a:pt x="441198" y="4506564"/>
                  <a:pt x="442151" y="4503611"/>
                  <a:pt x="442151" y="4503611"/>
                </a:cubicBezTo>
                <a:close/>
                <a:moveTo>
                  <a:pt x="485585" y="3927729"/>
                </a:moveTo>
                <a:lnTo>
                  <a:pt x="483965" y="3930206"/>
                </a:lnTo>
                <a:lnTo>
                  <a:pt x="483108" y="3929348"/>
                </a:lnTo>
                <a:cubicBezTo>
                  <a:pt x="483108" y="3928205"/>
                  <a:pt x="484442" y="3926872"/>
                  <a:pt x="484442" y="3926872"/>
                </a:cubicBezTo>
                <a:close/>
                <a:moveTo>
                  <a:pt x="386144" y="3851529"/>
                </a:moveTo>
                <a:lnTo>
                  <a:pt x="385001" y="3853339"/>
                </a:lnTo>
                <a:lnTo>
                  <a:pt x="383858" y="3852481"/>
                </a:lnTo>
                <a:lnTo>
                  <a:pt x="385001" y="3850672"/>
                </a:lnTo>
                <a:close/>
                <a:moveTo>
                  <a:pt x="369856" y="3993261"/>
                </a:moveTo>
                <a:lnTo>
                  <a:pt x="368713" y="3995166"/>
                </a:lnTo>
                <a:lnTo>
                  <a:pt x="367856" y="3994213"/>
                </a:lnTo>
                <a:lnTo>
                  <a:pt x="368998" y="3992404"/>
                </a:lnTo>
                <a:close/>
                <a:moveTo>
                  <a:pt x="353663" y="4134231"/>
                </a:moveTo>
                <a:lnTo>
                  <a:pt x="352520" y="4136136"/>
                </a:lnTo>
                <a:lnTo>
                  <a:pt x="351854" y="4135660"/>
                </a:lnTo>
                <a:lnTo>
                  <a:pt x="352997" y="4133755"/>
                </a:lnTo>
                <a:close/>
                <a:moveTo>
                  <a:pt x="337947" y="4274725"/>
                </a:moveTo>
                <a:lnTo>
                  <a:pt x="336899" y="4276535"/>
                </a:lnTo>
                <a:lnTo>
                  <a:pt x="336233" y="4276535"/>
                </a:lnTo>
                <a:lnTo>
                  <a:pt x="337376" y="4274630"/>
                </a:lnTo>
                <a:close/>
                <a:moveTo>
                  <a:pt x="418529" y="3567398"/>
                </a:moveTo>
                <a:lnTo>
                  <a:pt x="417386" y="3569208"/>
                </a:lnTo>
                <a:lnTo>
                  <a:pt x="416243" y="3568446"/>
                </a:lnTo>
                <a:lnTo>
                  <a:pt x="417386" y="3566541"/>
                </a:lnTo>
                <a:close/>
                <a:moveTo>
                  <a:pt x="413766" y="4332351"/>
                </a:moveTo>
                <a:lnTo>
                  <a:pt x="412528" y="4334732"/>
                </a:lnTo>
                <a:lnTo>
                  <a:pt x="411861" y="4334732"/>
                </a:lnTo>
                <a:lnTo>
                  <a:pt x="413099" y="4332351"/>
                </a:lnTo>
                <a:close/>
                <a:moveTo>
                  <a:pt x="533686" y="3656076"/>
                </a:moveTo>
                <a:cubicBezTo>
                  <a:pt x="533686" y="3657124"/>
                  <a:pt x="532162" y="3657981"/>
                  <a:pt x="532162" y="3657981"/>
                </a:cubicBezTo>
                <a:cubicBezTo>
                  <a:pt x="532162" y="3657981"/>
                  <a:pt x="530733" y="3657981"/>
                  <a:pt x="531019" y="3657124"/>
                </a:cubicBezTo>
                <a:cubicBezTo>
                  <a:pt x="531305" y="3656267"/>
                  <a:pt x="532448" y="3655219"/>
                  <a:pt x="532448" y="3655219"/>
                </a:cubicBezTo>
                <a:close/>
                <a:moveTo>
                  <a:pt x="389858" y="4466844"/>
                </a:moveTo>
                <a:lnTo>
                  <a:pt x="388620" y="4469225"/>
                </a:lnTo>
                <a:lnTo>
                  <a:pt x="388048" y="4469225"/>
                </a:lnTo>
                <a:lnTo>
                  <a:pt x="389287" y="4466749"/>
                </a:lnTo>
                <a:close/>
                <a:moveTo>
                  <a:pt x="402241" y="3709416"/>
                </a:moveTo>
                <a:lnTo>
                  <a:pt x="401098" y="3711226"/>
                </a:lnTo>
                <a:lnTo>
                  <a:pt x="399955" y="3710464"/>
                </a:lnTo>
                <a:lnTo>
                  <a:pt x="401288" y="3709035"/>
                </a:lnTo>
                <a:close/>
                <a:moveTo>
                  <a:pt x="1332929" y="3499295"/>
                </a:moveTo>
                <a:cubicBezTo>
                  <a:pt x="1331214" y="3500628"/>
                  <a:pt x="1329023" y="3502057"/>
                  <a:pt x="1327880" y="3503200"/>
                </a:cubicBezTo>
                <a:cubicBezTo>
                  <a:pt x="1326737" y="3504343"/>
                  <a:pt x="1326261" y="3504153"/>
                  <a:pt x="1327880" y="3502628"/>
                </a:cubicBezTo>
                <a:cubicBezTo>
                  <a:pt x="1329500" y="3501105"/>
                  <a:pt x="1331214" y="3500342"/>
                  <a:pt x="1332929" y="3499295"/>
                </a:cubicBezTo>
                <a:close/>
                <a:moveTo>
                  <a:pt x="1233297" y="3573494"/>
                </a:moveTo>
                <a:cubicBezTo>
                  <a:pt x="1235297" y="3572542"/>
                  <a:pt x="1235297" y="3572542"/>
                  <a:pt x="1233297" y="3573494"/>
                </a:cubicBezTo>
                <a:cubicBezTo>
                  <a:pt x="1231792" y="3575184"/>
                  <a:pt x="1230061" y="3576658"/>
                  <a:pt x="1228154" y="3577876"/>
                </a:cubicBezTo>
                <a:cubicBezTo>
                  <a:pt x="1226820" y="3579210"/>
                  <a:pt x="1226439" y="3579304"/>
                  <a:pt x="1228154" y="3577876"/>
                </a:cubicBezTo>
                <a:cubicBezTo>
                  <a:pt x="1230017" y="3576601"/>
                  <a:pt x="1231741" y="3575132"/>
                  <a:pt x="1233297" y="3573494"/>
                </a:cubicBezTo>
                <a:close/>
                <a:moveTo>
                  <a:pt x="1211961" y="3565684"/>
                </a:moveTo>
                <a:cubicBezTo>
                  <a:pt x="1213580" y="3564827"/>
                  <a:pt x="1213961" y="3564732"/>
                  <a:pt x="1212628" y="3565684"/>
                </a:cubicBezTo>
                <a:cubicBezTo>
                  <a:pt x="1211127" y="3567206"/>
                  <a:pt x="1209537" y="3568637"/>
                  <a:pt x="1207865" y="3569970"/>
                </a:cubicBezTo>
                <a:cubicBezTo>
                  <a:pt x="1206246" y="3570922"/>
                  <a:pt x="1206056" y="3569970"/>
                  <a:pt x="1207294" y="3569970"/>
                </a:cubicBezTo>
                <a:cubicBezTo>
                  <a:pt x="1208702" y="3568246"/>
                  <a:pt x="1210412" y="3566794"/>
                  <a:pt x="1212342" y="3565684"/>
                </a:cubicBezTo>
                <a:close/>
                <a:moveTo>
                  <a:pt x="1231964" y="3542919"/>
                </a:moveTo>
                <a:cubicBezTo>
                  <a:pt x="1233678" y="3541490"/>
                  <a:pt x="1233964" y="3541967"/>
                  <a:pt x="1231964" y="3543872"/>
                </a:cubicBezTo>
                <a:cubicBezTo>
                  <a:pt x="1230115" y="3545694"/>
                  <a:pt x="1228033" y="3547264"/>
                  <a:pt x="1225772" y="3548539"/>
                </a:cubicBezTo>
                <a:cubicBezTo>
                  <a:pt x="1224058" y="3549968"/>
                  <a:pt x="1223867" y="3549491"/>
                  <a:pt x="1225296" y="3547587"/>
                </a:cubicBezTo>
                <a:cubicBezTo>
                  <a:pt x="1227449" y="3545753"/>
                  <a:pt x="1229816" y="3544186"/>
                  <a:pt x="1232345" y="3542919"/>
                </a:cubicBezTo>
                <a:close/>
                <a:moveTo>
                  <a:pt x="1187768" y="3279934"/>
                </a:moveTo>
                <a:cubicBezTo>
                  <a:pt x="1191292" y="3279934"/>
                  <a:pt x="1192340" y="3281077"/>
                  <a:pt x="1190720" y="3283553"/>
                </a:cubicBezTo>
                <a:cubicBezTo>
                  <a:pt x="1188627" y="3286348"/>
                  <a:pt x="1185632" y="3288333"/>
                  <a:pt x="1182243" y="3289173"/>
                </a:cubicBezTo>
                <a:cubicBezTo>
                  <a:pt x="1179005" y="3289935"/>
                  <a:pt x="1177862" y="3288507"/>
                  <a:pt x="1179576" y="3286030"/>
                </a:cubicBezTo>
                <a:cubicBezTo>
                  <a:pt x="1181601" y="3283027"/>
                  <a:pt x="1184647" y="3280860"/>
                  <a:pt x="1188149" y="3279934"/>
                </a:cubicBezTo>
                <a:close/>
                <a:moveTo>
                  <a:pt x="1244632" y="3183636"/>
                </a:moveTo>
                <a:cubicBezTo>
                  <a:pt x="1246932" y="3180617"/>
                  <a:pt x="1250381" y="3178686"/>
                  <a:pt x="1254157" y="3178302"/>
                </a:cubicBezTo>
                <a:cubicBezTo>
                  <a:pt x="1257490" y="3177635"/>
                  <a:pt x="1259110" y="3179350"/>
                  <a:pt x="1257110" y="3182017"/>
                </a:cubicBezTo>
                <a:cubicBezTo>
                  <a:pt x="1254807" y="3185019"/>
                  <a:pt x="1251353" y="3186919"/>
                  <a:pt x="1247585" y="3187256"/>
                </a:cubicBezTo>
                <a:cubicBezTo>
                  <a:pt x="1244251" y="3187637"/>
                  <a:pt x="1242822" y="3185731"/>
                  <a:pt x="1244632" y="3183636"/>
                </a:cubicBezTo>
                <a:close/>
                <a:moveTo>
                  <a:pt x="1209961" y="3505391"/>
                </a:moveTo>
                <a:cubicBezTo>
                  <a:pt x="1211961" y="3504533"/>
                  <a:pt x="1212152" y="3505391"/>
                  <a:pt x="1210723" y="3506915"/>
                </a:cubicBezTo>
                <a:cubicBezTo>
                  <a:pt x="1208968" y="3509045"/>
                  <a:pt x="1206796" y="3510796"/>
                  <a:pt x="1204341" y="3512058"/>
                </a:cubicBezTo>
                <a:cubicBezTo>
                  <a:pt x="1202055" y="3513106"/>
                  <a:pt x="1201579" y="3512058"/>
                  <a:pt x="1203008" y="3510248"/>
                </a:cubicBezTo>
                <a:cubicBezTo>
                  <a:pt x="1204931" y="3508032"/>
                  <a:pt x="1207300" y="3506247"/>
                  <a:pt x="1209961" y="3505010"/>
                </a:cubicBezTo>
                <a:close/>
                <a:moveTo>
                  <a:pt x="1234726" y="3570922"/>
                </a:moveTo>
                <a:cubicBezTo>
                  <a:pt x="1236557" y="3569298"/>
                  <a:pt x="1238499" y="3567803"/>
                  <a:pt x="1240536" y="3566446"/>
                </a:cubicBezTo>
                <a:cubicBezTo>
                  <a:pt x="1238822" y="3567875"/>
                  <a:pt x="1236250" y="3570065"/>
                  <a:pt x="1235011" y="3571399"/>
                </a:cubicBezTo>
                <a:cubicBezTo>
                  <a:pt x="1233773" y="3572732"/>
                  <a:pt x="1233297" y="3571971"/>
                  <a:pt x="1234726" y="3570542"/>
                </a:cubicBezTo>
                <a:close/>
                <a:moveTo>
                  <a:pt x="1246251" y="3306604"/>
                </a:moveTo>
                <a:cubicBezTo>
                  <a:pt x="1247351" y="3305044"/>
                  <a:pt x="1248973" y="3303929"/>
                  <a:pt x="1250823" y="3303460"/>
                </a:cubicBezTo>
                <a:cubicBezTo>
                  <a:pt x="1252347" y="3302508"/>
                  <a:pt x="1253204" y="3303461"/>
                  <a:pt x="1252538" y="3304699"/>
                </a:cubicBezTo>
                <a:cubicBezTo>
                  <a:pt x="1251188" y="3305937"/>
                  <a:pt x="1249683" y="3306994"/>
                  <a:pt x="1248061" y="3307843"/>
                </a:cubicBezTo>
                <a:cubicBezTo>
                  <a:pt x="1246251" y="3307461"/>
                  <a:pt x="1245680" y="3307461"/>
                  <a:pt x="1246251" y="3306223"/>
                </a:cubicBezTo>
                <a:close/>
                <a:moveTo>
                  <a:pt x="1241965" y="3454146"/>
                </a:moveTo>
                <a:cubicBezTo>
                  <a:pt x="1243280" y="3452633"/>
                  <a:pt x="1244862" y="3451374"/>
                  <a:pt x="1246632" y="3450432"/>
                </a:cubicBezTo>
                <a:cubicBezTo>
                  <a:pt x="1248251" y="3449574"/>
                  <a:pt x="1248823" y="3449955"/>
                  <a:pt x="1247870" y="3451194"/>
                </a:cubicBezTo>
                <a:cubicBezTo>
                  <a:pt x="1246534" y="3452685"/>
                  <a:pt x="1244957" y="3453941"/>
                  <a:pt x="1243203" y="3454909"/>
                </a:cubicBezTo>
                <a:cubicBezTo>
                  <a:pt x="1241584" y="3455479"/>
                  <a:pt x="1241012" y="3455003"/>
                  <a:pt x="1241965" y="3453765"/>
                </a:cubicBezTo>
                <a:close/>
                <a:moveTo>
                  <a:pt x="1123379" y="3386328"/>
                </a:moveTo>
                <a:cubicBezTo>
                  <a:pt x="1125950" y="3385756"/>
                  <a:pt x="1127379" y="3387090"/>
                  <a:pt x="1125569" y="3389090"/>
                </a:cubicBezTo>
                <a:cubicBezTo>
                  <a:pt x="1123742" y="3391685"/>
                  <a:pt x="1121238" y="3393727"/>
                  <a:pt x="1118330" y="3394996"/>
                </a:cubicBezTo>
                <a:cubicBezTo>
                  <a:pt x="1115473" y="3395663"/>
                  <a:pt x="1114425" y="3394234"/>
                  <a:pt x="1115949" y="3391757"/>
                </a:cubicBezTo>
                <a:cubicBezTo>
                  <a:pt x="1117763" y="3389097"/>
                  <a:pt x="1120359" y="3387066"/>
                  <a:pt x="1123379" y="3385947"/>
                </a:cubicBezTo>
                <a:close/>
                <a:moveTo>
                  <a:pt x="1187196" y="3404330"/>
                </a:moveTo>
                <a:cubicBezTo>
                  <a:pt x="1188720" y="3403473"/>
                  <a:pt x="1189387" y="3404330"/>
                  <a:pt x="1188911" y="3405664"/>
                </a:cubicBezTo>
                <a:cubicBezTo>
                  <a:pt x="1187473" y="3406757"/>
                  <a:pt x="1185978" y="3407775"/>
                  <a:pt x="1184434" y="3408712"/>
                </a:cubicBezTo>
                <a:cubicBezTo>
                  <a:pt x="1182624" y="3408712"/>
                  <a:pt x="1182053" y="3408712"/>
                  <a:pt x="1183005" y="3407474"/>
                </a:cubicBezTo>
                <a:cubicBezTo>
                  <a:pt x="1183931" y="3405832"/>
                  <a:pt x="1185420" y="3404580"/>
                  <a:pt x="1187196" y="3403949"/>
                </a:cubicBezTo>
                <a:close/>
                <a:moveTo>
                  <a:pt x="1143953" y="3653600"/>
                </a:moveTo>
                <a:lnTo>
                  <a:pt x="1143476" y="3654076"/>
                </a:lnTo>
                <a:cubicBezTo>
                  <a:pt x="1142143" y="3655504"/>
                  <a:pt x="1141762" y="3655504"/>
                  <a:pt x="1143476" y="3654076"/>
                </a:cubicBezTo>
                <a:close/>
                <a:moveTo>
                  <a:pt x="1134428" y="3650170"/>
                </a:moveTo>
                <a:cubicBezTo>
                  <a:pt x="1136047" y="3649314"/>
                  <a:pt x="1136333" y="3649218"/>
                  <a:pt x="1135380" y="3650170"/>
                </a:cubicBezTo>
                <a:cubicBezTo>
                  <a:pt x="1133594" y="3651362"/>
                  <a:pt x="1131990" y="3652806"/>
                  <a:pt x="1130618" y="3654457"/>
                </a:cubicBezTo>
                <a:cubicBezTo>
                  <a:pt x="1128998" y="3655314"/>
                  <a:pt x="1128713" y="3655410"/>
                  <a:pt x="1129951" y="3654457"/>
                </a:cubicBezTo>
                <a:cubicBezTo>
                  <a:pt x="1131189" y="3653505"/>
                  <a:pt x="1132713" y="3651123"/>
                  <a:pt x="1134047" y="3649790"/>
                </a:cubicBezTo>
                <a:close/>
                <a:moveTo>
                  <a:pt x="1147953" y="3633216"/>
                </a:moveTo>
                <a:cubicBezTo>
                  <a:pt x="1149477" y="3632263"/>
                  <a:pt x="1149477" y="3632263"/>
                  <a:pt x="1147953" y="3634169"/>
                </a:cubicBezTo>
                <a:cubicBezTo>
                  <a:pt x="1146429" y="3636074"/>
                  <a:pt x="1143667" y="3637788"/>
                  <a:pt x="1142333" y="3639122"/>
                </a:cubicBezTo>
                <a:cubicBezTo>
                  <a:pt x="1141000" y="3640455"/>
                  <a:pt x="1140524" y="3639598"/>
                  <a:pt x="1142333" y="3638169"/>
                </a:cubicBezTo>
                <a:close/>
                <a:moveTo>
                  <a:pt x="1169194" y="3095625"/>
                </a:moveTo>
                <a:cubicBezTo>
                  <a:pt x="1171289" y="3092309"/>
                  <a:pt x="1174811" y="3090160"/>
                  <a:pt x="1178719" y="3089815"/>
                </a:cubicBezTo>
                <a:cubicBezTo>
                  <a:pt x="1182624" y="3089815"/>
                  <a:pt x="1184529" y="3091815"/>
                  <a:pt x="1182910" y="3094292"/>
                </a:cubicBezTo>
                <a:cubicBezTo>
                  <a:pt x="1180721" y="3097527"/>
                  <a:pt x="1177256" y="3099675"/>
                  <a:pt x="1173385" y="3100197"/>
                </a:cubicBezTo>
                <a:cubicBezTo>
                  <a:pt x="1169099" y="3100102"/>
                  <a:pt x="1167289" y="3097911"/>
                  <a:pt x="1168813" y="3095244"/>
                </a:cubicBezTo>
                <a:close/>
                <a:moveTo>
                  <a:pt x="1124045" y="3504724"/>
                </a:moveTo>
                <a:cubicBezTo>
                  <a:pt x="1125855" y="3504724"/>
                  <a:pt x="1126522" y="3504724"/>
                  <a:pt x="1125474" y="3506057"/>
                </a:cubicBezTo>
                <a:cubicBezTo>
                  <a:pt x="1124601" y="3507607"/>
                  <a:pt x="1123113" y="3508714"/>
                  <a:pt x="1121378" y="3509105"/>
                </a:cubicBezTo>
                <a:cubicBezTo>
                  <a:pt x="1119759" y="3510058"/>
                  <a:pt x="1119188" y="3509105"/>
                  <a:pt x="1120235" y="3508248"/>
                </a:cubicBezTo>
                <a:cubicBezTo>
                  <a:pt x="1121145" y="3506759"/>
                  <a:pt x="1122305" y="3505437"/>
                  <a:pt x="1123664" y="3504343"/>
                </a:cubicBezTo>
                <a:close/>
                <a:moveTo>
                  <a:pt x="1132332" y="3601974"/>
                </a:moveTo>
                <a:cubicBezTo>
                  <a:pt x="1134237" y="3601022"/>
                  <a:pt x="1134428" y="3601974"/>
                  <a:pt x="1133380" y="3603308"/>
                </a:cubicBezTo>
                <a:cubicBezTo>
                  <a:pt x="1131567" y="3605229"/>
                  <a:pt x="1129555" y="3606953"/>
                  <a:pt x="1127379" y="3608451"/>
                </a:cubicBezTo>
                <a:cubicBezTo>
                  <a:pt x="1125474" y="3609404"/>
                  <a:pt x="1125188" y="3608928"/>
                  <a:pt x="1126617" y="3606927"/>
                </a:cubicBezTo>
                <a:cubicBezTo>
                  <a:pt x="1128022" y="3604812"/>
                  <a:pt x="1129835" y="3602998"/>
                  <a:pt x="1131951" y="3601593"/>
                </a:cubicBezTo>
                <a:close/>
                <a:moveTo>
                  <a:pt x="1176147" y="3542729"/>
                </a:moveTo>
                <a:cubicBezTo>
                  <a:pt x="1177671" y="3541871"/>
                  <a:pt x="1177671" y="3541871"/>
                  <a:pt x="1177100" y="3542729"/>
                </a:cubicBezTo>
                <a:cubicBezTo>
                  <a:pt x="1175908" y="3544382"/>
                  <a:pt x="1174422" y="3545802"/>
                  <a:pt x="1172718" y="3546920"/>
                </a:cubicBezTo>
                <a:cubicBezTo>
                  <a:pt x="1170908" y="3546920"/>
                  <a:pt x="1170527" y="3547396"/>
                  <a:pt x="1171480" y="3546062"/>
                </a:cubicBezTo>
                <a:cubicBezTo>
                  <a:pt x="1172702" y="3544546"/>
                  <a:pt x="1174316" y="3543393"/>
                  <a:pt x="1176147" y="3542729"/>
                </a:cubicBezTo>
                <a:close/>
                <a:moveTo>
                  <a:pt x="1173956" y="3452337"/>
                </a:moveTo>
                <a:cubicBezTo>
                  <a:pt x="1176242" y="3451288"/>
                  <a:pt x="1177100" y="3452337"/>
                  <a:pt x="1175480" y="3454718"/>
                </a:cubicBezTo>
                <a:cubicBezTo>
                  <a:pt x="1173332" y="3456939"/>
                  <a:pt x="1170819" y="3458775"/>
                  <a:pt x="1168051" y="3460147"/>
                </a:cubicBezTo>
                <a:cubicBezTo>
                  <a:pt x="1165384" y="3461290"/>
                  <a:pt x="1164908" y="3460147"/>
                  <a:pt x="1166146" y="3457861"/>
                </a:cubicBezTo>
                <a:cubicBezTo>
                  <a:pt x="1168117" y="3455341"/>
                  <a:pt x="1170758" y="3453426"/>
                  <a:pt x="1173766" y="3452336"/>
                </a:cubicBezTo>
                <a:close/>
                <a:moveTo>
                  <a:pt x="1148810" y="3649314"/>
                </a:moveTo>
                <a:lnTo>
                  <a:pt x="1147858" y="3649980"/>
                </a:lnTo>
                <a:lnTo>
                  <a:pt x="1148429" y="3649409"/>
                </a:lnTo>
                <a:cubicBezTo>
                  <a:pt x="1149953" y="3647980"/>
                  <a:pt x="1149953" y="3647980"/>
                  <a:pt x="1148620" y="3649314"/>
                </a:cubicBezTo>
                <a:close/>
                <a:moveTo>
                  <a:pt x="1144143" y="3653219"/>
                </a:moveTo>
                <a:cubicBezTo>
                  <a:pt x="1145214" y="3652183"/>
                  <a:pt x="1146360" y="3651227"/>
                  <a:pt x="1147572" y="3650361"/>
                </a:cubicBezTo>
                <a:cubicBezTo>
                  <a:pt x="1146440" y="3651405"/>
                  <a:pt x="1145230" y="3652360"/>
                  <a:pt x="1143953" y="3653219"/>
                </a:cubicBezTo>
                <a:close/>
                <a:moveTo>
                  <a:pt x="1240727" y="3566065"/>
                </a:moveTo>
                <a:cubicBezTo>
                  <a:pt x="1242155" y="3564636"/>
                  <a:pt x="1242441" y="3564636"/>
                  <a:pt x="1240727" y="3566065"/>
                </a:cubicBezTo>
                <a:close/>
                <a:moveTo>
                  <a:pt x="9741599" y="1859661"/>
                </a:moveTo>
                <a:cubicBezTo>
                  <a:pt x="9750552" y="1869662"/>
                  <a:pt x="9751124" y="1881950"/>
                  <a:pt x="9742837" y="1887569"/>
                </a:cubicBezTo>
                <a:cubicBezTo>
                  <a:pt x="9732066" y="1892682"/>
                  <a:pt x="9719203" y="1889906"/>
                  <a:pt x="9711500" y="1880807"/>
                </a:cubicBezTo>
                <a:cubicBezTo>
                  <a:pt x="9701974" y="1871282"/>
                  <a:pt x="9701974" y="1859090"/>
                  <a:pt x="9710452" y="1852898"/>
                </a:cubicBezTo>
                <a:cubicBezTo>
                  <a:pt x="9721119" y="1847445"/>
                  <a:pt x="9734153" y="1850275"/>
                  <a:pt x="9741599" y="1859661"/>
                </a:cubicBezTo>
                <a:close/>
                <a:moveTo>
                  <a:pt x="1387316" y="2984469"/>
                </a:moveTo>
                <a:cubicBezTo>
                  <a:pt x="1391126" y="2984469"/>
                  <a:pt x="1393222" y="2985897"/>
                  <a:pt x="1391222" y="2988469"/>
                </a:cubicBezTo>
                <a:cubicBezTo>
                  <a:pt x="1388454" y="2991362"/>
                  <a:pt x="1384732" y="2993155"/>
                  <a:pt x="1380744" y="2993518"/>
                </a:cubicBezTo>
                <a:cubicBezTo>
                  <a:pt x="1376648" y="2993517"/>
                  <a:pt x="1375029" y="2991422"/>
                  <a:pt x="1376648" y="2988945"/>
                </a:cubicBezTo>
                <a:cubicBezTo>
                  <a:pt x="1379362" y="2985942"/>
                  <a:pt x="1383272" y="2984301"/>
                  <a:pt x="1387316" y="2984469"/>
                </a:cubicBezTo>
                <a:close/>
                <a:moveTo>
                  <a:pt x="1366171" y="3317844"/>
                </a:moveTo>
                <a:cubicBezTo>
                  <a:pt x="1368838" y="3316700"/>
                  <a:pt x="1369981" y="3317844"/>
                  <a:pt x="1368076" y="3320130"/>
                </a:cubicBezTo>
                <a:cubicBezTo>
                  <a:pt x="1365743" y="3322267"/>
                  <a:pt x="1363029" y="3323948"/>
                  <a:pt x="1360075" y="3325083"/>
                </a:cubicBezTo>
                <a:cubicBezTo>
                  <a:pt x="1357503" y="3325654"/>
                  <a:pt x="1356741" y="3325082"/>
                  <a:pt x="1358551" y="3322701"/>
                </a:cubicBezTo>
                <a:cubicBezTo>
                  <a:pt x="1360732" y="3320383"/>
                  <a:pt x="1363548" y="3318760"/>
                  <a:pt x="1366647" y="3318034"/>
                </a:cubicBezTo>
                <a:close/>
                <a:moveTo>
                  <a:pt x="1389221" y="3159157"/>
                </a:moveTo>
                <a:cubicBezTo>
                  <a:pt x="1392650" y="3159157"/>
                  <a:pt x="1394079" y="3160204"/>
                  <a:pt x="1392174" y="3162872"/>
                </a:cubicBezTo>
                <a:cubicBezTo>
                  <a:pt x="1389601" y="3165452"/>
                  <a:pt x="1386257" y="3167124"/>
                  <a:pt x="1382649" y="3167634"/>
                </a:cubicBezTo>
                <a:cubicBezTo>
                  <a:pt x="1379030" y="3168491"/>
                  <a:pt x="1377982" y="3167063"/>
                  <a:pt x="1379887" y="3164491"/>
                </a:cubicBezTo>
                <a:cubicBezTo>
                  <a:pt x="1382352" y="3161801"/>
                  <a:pt x="1385631" y="3159994"/>
                  <a:pt x="1389221" y="3159348"/>
                </a:cubicBezTo>
                <a:close/>
                <a:moveTo>
                  <a:pt x="1362837" y="2796445"/>
                </a:moveTo>
                <a:cubicBezTo>
                  <a:pt x="1367885" y="2797016"/>
                  <a:pt x="1370171" y="2799207"/>
                  <a:pt x="1368361" y="2802255"/>
                </a:cubicBezTo>
                <a:cubicBezTo>
                  <a:pt x="1364998" y="2805269"/>
                  <a:pt x="1360586" y="2806842"/>
                  <a:pt x="1356074" y="2806637"/>
                </a:cubicBezTo>
                <a:cubicBezTo>
                  <a:pt x="1351026" y="2806065"/>
                  <a:pt x="1348454" y="2803970"/>
                  <a:pt x="1350169" y="2800826"/>
                </a:cubicBezTo>
                <a:cubicBezTo>
                  <a:pt x="1353704" y="2797867"/>
                  <a:pt x="1358235" y="2796368"/>
                  <a:pt x="1362837" y="2796635"/>
                </a:cubicBezTo>
                <a:close/>
                <a:moveTo>
                  <a:pt x="1403128" y="3367945"/>
                </a:moveTo>
                <a:cubicBezTo>
                  <a:pt x="1405414" y="3366897"/>
                  <a:pt x="1405604" y="3367373"/>
                  <a:pt x="1403795" y="3369469"/>
                </a:cubicBezTo>
                <a:cubicBezTo>
                  <a:pt x="1401659" y="3371854"/>
                  <a:pt x="1398881" y="3373573"/>
                  <a:pt x="1395794" y="3374422"/>
                </a:cubicBezTo>
                <a:cubicBezTo>
                  <a:pt x="1393508" y="3375470"/>
                  <a:pt x="1393031" y="3374422"/>
                  <a:pt x="1395127" y="3372898"/>
                </a:cubicBezTo>
                <a:cubicBezTo>
                  <a:pt x="1397232" y="3370456"/>
                  <a:pt x="1400018" y="3368698"/>
                  <a:pt x="1403128" y="3367849"/>
                </a:cubicBezTo>
                <a:close/>
                <a:moveTo>
                  <a:pt x="1405700" y="3421475"/>
                </a:moveTo>
                <a:cubicBezTo>
                  <a:pt x="1407700" y="3420523"/>
                  <a:pt x="1408271" y="3420904"/>
                  <a:pt x="1406652" y="3421475"/>
                </a:cubicBezTo>
                <a:cubicBezTo>
                  <a:pt x="1404853" y="3423088"/>
                  <a:pt x="1402832" y="3424435"/>
                  <a:pt x="1400651" y="3425475"/>
                </a:cubicBezTo>
                <a:cubicBezTo>
                  <a:pt x="1399032" y="3426333"/>
                  <a:pt x="1398651" y="3426428"/>
                  <a:pt x="1399985" y="3425476"/>
                </a:cubicBezTo>
                <a:cubicBezTo>
                  <a:pt x="1401748" y="3424033"/>
                  <a:pt x="1403664" y="3422787"/>
                  <a:pt x="1405700" y="3421761"/>
                </a:cubicBezTo>
                <a:close/>
                <a:moveTo>
                  <a:pt x="1389126" y="3264408"/>
                </a:moveTo>
                <a:cubicBezTo>
                  <a:pt x="1391031" y="3263456"/>
                  <a:pt x="1391888" y="3264408"/>
                  <a:pt x="1390840" y="3265646"/>
                </a:cubicBezTo>
                <a:cubicBezTo>
                  <a:pt x="1389329" y="3267089"/>
                  <a:pt x="1387549" y="3268222"/>
                  <a:pt x="1385602" y="3268980"/>
                </a:cubicBezTo>
                <a:cubicBezTo>
                  <a:pt x="1383792" y="3268980"/>
                  <a:pt x="1383030" y="3268409"/>
                  <a:pt x="1383983" y="3267171"/>
                </a:cubicBezTo>
                <a:cubicBezTo>
                  <a:pt x="1385353" y="3265699"/>
                  <a:pt x="1387153" y="3264699"/>
                  <a:pt x="1389126" y="3264313"/>
                </a:cubicBezTo>
                <a:close/>
                <a:moveTo>
                  <a:pt x="1426178" y="2708815"/>
                </a:moveTo>
                <a:cubicBezTo>
                  <a:pt x="1431512" y="2709863"/>
                  <a:pt x="1434370" y="2712529"/>
                  <a:pt x="1432370" y="2715101"/>
                </a:cubicBezTo>
                <a:cubicBezTo>
                  <a:pt x="1428681" y="2718237"/>
                  <a:pt x="1423832" y="2719658"/>
                  <a:pt x="1419035" y="2719006"/>
                </a:cubicBezTo>
                <a:cubicBezTo>
                  <a:pt x="1413415" y="2718149"/>
                  <a:pt x="1411224" y="2715864"/>
                  <a:pt x="1412939" y="2712815"/>
                </a:cubicBezTo>
                <a:cubicBezTo>
                  <a:pt x="1416579" y="2709648"/>
                  <a:pt x="1421385" y="2708161"/>
                  <a:pt x="1426178" y="2708720"/>
                </a:cubicBezTo>
                <a:close/>
                <a:moveTo>
                  <a:pt x="1334072" y="3498723"/>
                </a:moveTo>
                <a:lnTo>
                  <a:pt x="1332929" y="3499390"/>
                </a:lnTo>
                <a:lnTo>
                  <a:pt x="1333786" y="3498819"/>
                </a:lnTo>
                <a:cubicBezTo>
                  <a:pt x="1335405" y="3497294"/>
                  <a:pt x="1335405" y="3497294"/>
                  <a:pt x="1334072" y="3498628"/>
                </a:cubicBezTo>
                <a:close/>
                <a:moveTo>
                  <a:pt x="1316641" y="3254216"/>
                </a:moveTo>
                <a:cubicBezTo>
                  <a:pt x="1319879" y="3253455"/>
                  <a:pt x="1321022" y="3254883"/>
                  <a:pt x="1319403" y="3257360"/>
                </a:cubicBezTo>
                <a:cubicBezTo>
                  <a:pt x="1316734" y="3259899"/>
                  <a:pt x="1313452" y="3261704"/>
                  <a:pt x="1309878" y="3262598"/>
                </a:cubicBezTo>
                <a:cubicBezTo>
                  <a:pt x="1306640" y="3263360"/>
                  <a:pt x="1305592" y="3261931"/>
                  <a:pt x="1307592" y="3259360"/>
                </a:cubicBezTo>
                <a:cubicBezTo>
                  <a:pt x="1310104" y="3256860"/>
                  <a:pt x="1313222" y="3255055"/>
                  <a:pt x="1316641" y="3254121"/>
                </a:cubicBezTo>
                <a:close/>
                <a:moveTo>
                  <a:pt x="1425226" y="3403759"/>
                </a:moveTo>
                <a:cubicBezTo>
                  <a:pt x="1427226" y="3402711"/>
                  <a:pt x="1427417" y="3403283"/>
                  <a:pt x="1425226" y="3404712"/>
                </a:cubicBezTo>
                <a:cubicBezTo>
                  <a:pt x="1423038" y="3406436"/>
                  <a:pt x="1420748" y="3408027"/>
                  <a:pt x="1418368" y="3409474"/>
                </a:cubicBezTo>
                <a:cubicBezTo>
                  <a:pt x="1415986" y="3410522"/>
                  <a:pt x="1415796" y="3409474"/>
                  <a:pt x="1418368" y="3408426"/>
                </a:cubicBezTo>
                <a:cubicBezTo>
                  <a:pt x="1420437" y="3406548"/>
                  <a:pt x="1422743" y="3404947"/>
                  <a:pt x="1425226" y="3403663"/>
                </a:cubicBezTo>
                <a:close/>
                <a:moveTo>
                  <a:pt x="1288923" y="2894553"/>
                </a:moveTo>
                <a:cubicBezTo>
                  <a:pt x="1291897" y="2891444"/>
                  <a:pt x="1296053" y="2889747"/>
                  <a:pt x="1300353" y="2889886"/>
                </a:cubicBezTo>
                <a:cubicBezTo>
                  <a:pt x="1305115" y="2889885"/>
                  <a:pt x="1307021" y="2892171"/>
                  <a:pt x="1305401" y="2894743"/>
                </a:cubicBezTo>
                <a:cubicBezTo>
                  <a:pt x="1302575" y="2898165"/>
                  <a:pt x="1298311" y="2900068"/>
                  <a:pt x="1293876" y="2899886"/>
                </a:cubicBezTo>
                <a:cubicBezTo>
                  <a:pt x="1289495" y="2899696"/>
                  <a:pt x="1287209" y="2897886"/>
                  <a:pt x="1288923" y="2894457"/>
                </a:cubicBezTo>
                <a:close/>
                <a:moveTo>
                  <a:pt x="1290828" y="3481673"/>
                </a:moveTo>
                <a:cubicBezTo>
                  <a:pt x="1292733" y="3480721"/>
                  <a:pt x="1292733" y="3480721"/>
                  <a:pt x="1291781" y="3481673"/>
                </a:cubicBezTo>
                <a:cubicBezTo>
                  <a:pt x="1290241" y="3483315"/>
                  <a:pt x="1288397" y="3484642"/>
                  <a:pt x="1286351" y="3485578"/>
                </a:cubicBezTo>
                <a:cubicBezTo>
                  <a:pt x="1284827" y="3486436"/>
                  <a:pt x="1284446" y="3486531"/>
                  <a:pt x="1285780" y="3485103"/>
                </a:cubicBezTo>
                <a:cubicBezTo>
                  <a:pt x="1287145" y="3483695"/>
                  <a:pt x="1288719" y="3482506"/>
                  <a:pt x="1290447" y="3481578"/>
                </a:cubicBezTo>
                <a:close/>
                <a:moveTo>
                  <a:pt x="1317308" y="3454241"/>
                </a:moveTo>
                <a:cubicBezTo>
                  <a:pt x="1319308" y="3453289"/>
                  <a:pt x="1319784" y="3454241"/>
                  <a:pt x="1318070" y="3455670"/>
                </a:cubicBezTo>
                <a:cubicBezTo>
                  <a:pt x="1316122" y="3457740"/>
                  <a:pt x="1313750" y="3459365"/>
                  <a:pt x="1311116" y="3460433"/>
                </a:cubicBezTo>
                <a:cubicBezTo>
                  <a:pt x="1309211" y="3461385"/>
                  <a:pt x="1308926" y="3460909"/>
                  <a:pt x="1311116" y="3459480"/>
                </a:cubicBezTo>
                <a:cubicBezTo>
                  <a:pt x="1312789" y="3457293"/>
                  <a:pt x="1314897" y="3455477"/>
                  <a:pt x="1317307" y="3454146"/>
                </a:cubicBezTo>
                <a:close/>
                <a:moveTo>
                  <a:pt x="1288066" y="3410236"/>
                </a:moveTo>
                <a:cubicBezTo>
                  <a:pt x="1290733" y="3409188"/>
                  <a:pt x="1291209" y="3410236"/>
                  <a:pt x="1289304" y="3412141"/>
                </a:cubicBezTo>
                <a:cubicBezTo>
                  <a:pt x="1287215" y="3414388"/>
                  <a:pt x="1284729" y="3416228"/>
                  <a:pt x="1281970" y="3417570"/>
                </a:cubicBezTo>
                <a:cubicBezTo>
                  <a:pt x="1279303" y="3418713"/>
                  <a:pt x="1278827" y="3417570"/>
                  <a:pt x="1280255" y="3415760"/>
                </a:cubicBezTo>
                <a:cubicBezTo>
                  <a:pt x="1282163" y="3413073"/>
                  <a:pt x="1284911" y="3411096"/>
                  <a:pt x="1288066" y="3410140"/>
                </a:cubicBezTo>
                <a:close/>
                <a:moveTo>
                  <a:pt x="1309497" y="3084100"/>
                </a:moveTo>
                <a:cubicBezTo>
                  <a:pt x="1312237" y="3081182"/>
                  <a:pt x="1315981" y="3079412"/>
                  <a:pt x="1319975" y="3079147"/>
                </a:cubicBezTo>
                <a:cubicBezTo>
                  <a:pt x="1323785" y="3079147"/>
                  <a:pt x="1325404" y="3080576"/>
                  <a:pt x="1323499" y="3083243"/>
                </a:cubicBezTo>
                <a:cubicBezTo>
                  <a:pt x="1320915" y="3086143"/>
                  <a:pt x="1317281" y="3087891"/>
                  <a:pt x="1313402" y="3088101"/>
                </a:cubicBezTo>
                <a:cubicBezTo>
                  <a:pt x="1309497" y="3088386"/>
                  <a:pt x="1308259" y="3086576"/>
                  <a:pt x="1309497" y="3084100"/>
                </a:cubicBezTo>
                <a:close/>
                <a:moveTo>
                  <a:pt x="1332262" y="3484150"/>
                </a:moveTo>
                <a:cubicBezTo>
                  <a:pt x="1334167" y="3483198"/>
                  <a:pt x="1334453" y="3484150"/>
                  <a:pt x="1332262" y="3485197"/>
                </a:cubicBezTo>
                <a:cubicBezTo>
                  <a:pt x="1330350" y="3486917"/>
                  <a:pt x="1328277" y="3488448"/>
                  <a:pt x="1326071" y="3489769"/>
                </a:cubicBezTo>
                <a:cubicBezTo>
                  <a:pt x="1324070" y="3490722"/>
                  <a:pt x="1323880" y="3489770"/>
                  <a:pt x="1325594" y="3488817"/>
                </a:cubicBezTo>
                <a:cubicBezTo>
                  <a:pt x="1327309" y="3487865"/>
                  <a:pt x="1330928" y="3485293"/>
                  <a:pt x="1332643" y="3483769"/>
                </a:cubicBezTo>
                <a:close/>
                <a:moveTo>
                  <a:pt x="823722" y="3982974"/>
                </a:moveTo>
                <a:cubicBezTo>
                  <a:pt x="824675" y="3981736"/>
                  <a:pt x="824960" y="3982212"/>
                  <a:pt x="823722" y="3984022"/>
                </a:cubicBezTo>
                <a:lnTo>
                  <a:pt x="820103" y="3989165"/>
                </a:lnTo>
                <a:cubicBezTo>
                  <a:pt x="818579" y="3990022"/>
                  <a:pt x="818579" y="3990022"/>
                  <a:pt x="820103" y="3988213"/>
                </a:cubicBezTo>
                <a:cubicBezTo>
                  <a:pt x="821627" y="3986403"/>
                  <a:pt x="822008" y="3984403"/>
                  <a:pt x="823722" y="3982974"/>
                </a:cubicBezTo>
                <a:close/>
                <a:moveTo>
                  <a:pt x="1319975" y="3497199"/>
                </a:moveTo>
                <a:cubicBezTo>
                  <a:pt x="1321880" y="3496247"/>
                  <a:pt x="1321880" y="3496247"/>
                  <a:pt x="1320927" y="3497199"/>
                </a:cubicBezTo>
                <a:cubicBezTo>
                  <a:pt x="1319975" y="3498152"/>
                  <a:pt x="1316736" y="3500342"/>
                  <a:pt x="1315403" y="3501676"/>
                </a:cubicBezTo>
                <a:cubicBezTo>
                  <a:pt x="1314069" y="3503010"/>
                  <a:pt x="1313498" y="3502628"/>
                  <a:pt x="1314450" y="3501676"/>
                </a:cubicBezTo>
                <a:cubicBezTo>
                  <a:pt x="1315403" y="3500723"/>
                  <a:pt x="1318165" y="3498819"/>
                  <a:pt x="1319594" y="3497961"/>
                </a:cubicBezTo>
                <a:close/>
                <a:moveTo>
                  <a:pt x="1314640" y="3361468"/>
                </a:moveTo>
                <a:cubicBezTo>
                  <a:pt x="1312831" y="3361468"/>
                  <a:pt x="1312164" y="3361468"/>
                  <a:pt x="1313212" y="3360135"/>
                </a:cubicBezTo>
                <a:cubicBezTo>
                  <a:pt x="1314551" y="3358505"/>
                  <a:pt x="1316394" y="3357366"/>
                  <a:pt x="1318451" y="3356896"/>
                </a:cubicBezTo>
                <a:cubicBezTo>
                  <a:pt x="1319975" y="3355944"/>
                  <a:pt x="1320832" y="3356896"/>
                  <a:pt x="1319879" y="3358134"/>
                </a:cubicBezTo>
                <a:cubicBezTo>
                  <a:pt x="1318227" y="3359653"/>
                  <a:pt x="1316326" y="3360878"/>
                  <a:pt x="1314260" y="3361754"/>
                </a:cubicBezTo>
                <a:close/>
                <a:moveTo>
                  <a:pt x="925640" y="3501485"/>
                </a:moveTo>
                <a:cubicBezTo>
                  <a:pt x="925640" y="3501485"/>
                  <a:pt x="927354" y="3501485"/>
                  <a:pt x="927164" y="3502152"/>
                </a:cubicBezTo>
                <a:cubicBezTo>
                  <a:pt x="926495" y="3503581"/>
                  <a:pt x="925247" y="3504656"/>
                  <a:pt x="923735" y="3505105"/>
                </a:cubicBezTo>
                <a:cubicBezTo>
                  <a:pt x="922496" y="3505867"/>
                  <a:pt x="921925" y="3505105"/>
                  <a:pt x="922496" y="3504247"/>
                </a:cubicBezTo>
                <a:cubicBezTo>
                  <a:pt x="923062" y="3502891"/>
                  <a:pt x="924222" y="3501871"/>
                  <a:pt x="925640" y="3501485"/>
                </a:cubicBezTo>
                <a:close/>
                <a:moveTo>
                  <a:pt x="897065" y="3905346"/>
                </a:moveTo>
                <a:cubicBezTo>
                  <a:pt x="896112" y="3906679"/>
                  <a:pt x="895731" y="3906774"/>
                  <a:pt x="897065" y="3905346"/>
                </a:cubicBezTo>
                <a:close/>
                <a:moveTo>
                  <a:pt x="932688" y="3718560"/>
                </a:moveTo>
                <a:cubicBezTo>
                  <a:pt x="934593" y="3717608"/>
                  <a:pt x="934879" y="3718560"/>
                  <a:pt x="933926" y="3720465"/>
                </a:cubicBezTo>
                <a:cubicBezTo>
                  <a:pt x="932605" y="3722673"/>
                  <a:pt x="930776" y="3724534"/>
                  <a:pt x="928592" y="3725894"/>
                </a:cubicBezTo>
                <a:cubicBezTo>
                  <a:pt x="926878" y="3727419"/>
                  <a:pt x="926402" y="3726370"/>
                  <a:pt x="927259" y="3724085"/>
                </a:cubicBezTo>
                <a:cubicBezTo>
                  <a:pt x="928505" y="3721857"/>
                  <a:pt x="930269" y="3719962"/>
                  <a:pt x="932402" y="3718560"/>
                </a:cubicBezTo>
                <a:close/>
                <a:moveTo>
                  <a:pt x="901256" y="3900678"/>
                </a:moveTo>
                <a:cubicBezTo>
                  <a:pt x="899977" y="3902336"/>
                  <a:pt x="898576" y="3903896"/>
                  <a:pt x="897065" y="3905346"/>
                </a:cubicBezTo>
                <a:cubicBezTo>
                  <a:pt x="898208" y="3903536"/>
                  <a:pt x="900017" y="3901440"/>
                  <a:pt x="900970" y="3900202"/>
                </a:cubicBezTo>
                <a:cubicBezTo>
                  <a:pt x="901922" y="3898963"/>
                  <a:pt x="901922" y="3899345"/>
                  <a:pt x="900970" y="3900678"/>
                </a:cubicBezTo>
                <a:close/>
                <a:moveTo>
                  <a:pt x="894207" y="3910203"/>
                </a:moveTo>
                <a:cubicBezTo>
                  <a:pt x="895160" y="3908965"/>
                  <a:pt x="895541" y="3908870"/>
                  <a:pt x="894207" y="3910203"/>
                </a:cubicBezTo>
                <a:cubicBezTo>
                  <a:pt x="893029" y="3911832"/>
                  <a:pt x="891757" y="3913390"/>
                  <a:pt x="890397" y="3914871"/>
                </a:cubicBezTo>
                <a:cubicBezTo>
                  <a:pt x="889445" y="3916109"/>
                  <a:pt x="889064" y="3916204"/>
                  <a:pt x="890397" y="3914871"/>
                </a:cubicBezTo>
                <a:cubicBezTo>
                  <a:pt x="891731" y="3913537"/>
                  <a:pt x="892969" y="3911632"/>
                  <a:pt x="893921" y="3910298"/>
                </a:cubicBezTo>
                <a:close/>
                <a:moveTo>
                  <a:pt x="964311" y="3818668"/>
                </a:moveTo>
                <a:cubicBezTo>
                  <a:pt x="965835" y="3817811"/>
                  <a:pt x="965835" y="3817811"/>
                  <a:pt x="964883" y="3818668"/>
                </a:cubicBezTo>
                <a:cubicBezTo>
                  <a:pt x="963930" y="3819525"/>
                  <a:pt x="962216" y="3821430"/>
                  <a:pt x="960882" y="3822859"/>
                </a:cubicBezTo>
                <a:cubicBezTo>
                  <a:pt x="959549" y="3824288"/>
                  <a:pt x="959263" y="3823716"/>
                  <a:pt x="960882" y="3822859"/>
                </a:cubicBezTo>
                <a:cubicBezTo>
                  <a:pt x="962501" y="3822002"/>
                  <a:pt x="962978" y="3820097"/>
                  <a:pt x="964025" y="3818763"/>
                </a:cubicBezTo>
                <a:close/>
                <a:moveTo>
                  <a:pt x="962311" y="3766662"/>
                </a:moveTo>
                <a:cubicBezTo>
                  <a:pt x="964025" y="3765137"/>
                  <a:pt x="964502" y="3766185"/>
                  <a:pt x="963168" y="3767519"/>
                </a:cubicBezTo>
                <a:cubicBezTo>
                  <a:pt x="961838" y="3769627"/>
                  <a:pt x="960126" y="3771468"/>
                  <a:pt x="958120" y="3772948"/>
                </a:cubicBezTo>
                <a:cubicBezTo>
                  <a:pt x="956501" y="3774377"/>
                  <a:pt x="956215" y="3773900"/>
                  <a:pt x="957358" y="3772091"/>
                </a:cubicBezTo>
                <a:cubicBezTo>
                  <a:pt x="958607" y="3770066"/>
                  <a:pt x="960184" y="3768264"/>
                  <a:pt x="962025" y="3766757"/>
                </a:cubicBezTo>
                <a:close/>
                <a:moveTo>
                  <a:pt x="945833" y="3667982"/>
                </a:moveTo>
                <a:cubicBezTo>
                  <a:pt x="945833" y="3667982"/>
                  <a:pt x="947642" y="3667982"/>
                  <a:pt x="947071" y="3668744"/>
                </a:cubicBezTo>
                <a:cubicBezTo>
                  <a:pt x="946499" y="3669507"/>
                  <a:pt x="944975" y="3671983"/>
                  <a:pt x="943547" y="3672269"/>
                </a:cubicBezTo>
                <a:cubicBezTo>
                  <a:pt x="942118" y="3672555"/>
                  <a:pt x="941737" y="3672269"/>
                  <a:pt x="942308" y="3671412"/>
                </a:cubicBezTo>
                <a:cubicBezTo>
                  <a:pt x="943186" y="3670120"/>
                  <a:pt x="944282" y="3668993"/>
                  <a:pt x="945547" y="3668078"/>
                </a:cubicBezTo>
                <a:close/>
                <a:moveTo>
                  <a:pt x="935355" y="3804952"/>
                </a:moveTo>
                <a:cubicBezTo>
                  <a:pt x="936403" y="3803619"/>
                  <a:pt x="936593" y="3804190"/>
                  <a:pt x="935927" y="3804952"/>
                </a:cubicBezTo>
                <a:cubicBezTo>
                  <a:pt x="935104" y="3806613"/>
                  <a:pt x="933855" y="3808027"/>
                  <a:pt x="932307" y="3809047"/>
                </a:cubicBezTo>
                <a:cubicBezTo>
                  <a:pt x="931069" y="3809810"/>
                  <a:pt x="931069" y="3809810"/>
                  <a:pt x="931735" y="3808571"/>
                </a:cubicBezTo>
                <a:cubicBezTo>
                  <a:pt x="932569" y="3807162"/>
                  <a:pt x="933709" y="3805958"/>
                  <a:pt x="935069" y="3805047"/>
                </a:cubicBezTo>
                <a:close/>
                <a:moveTo>
                  <a:pt x="945261" y="3536061"/>
                </a:moveTo>
                <a:cubicBezTo>
                  <a:pt x="947928" y="3534918"/>
                  <a:pt x="948976" y="3536061"/>
                  <a:pt x="948023" y="3539205"/>
                </a:cubicBezTo>
                <a:cubicBezTo>
                  <a:pt x="946248" y="3541856"/>
                  <a:pt x="943864" y="3544044"/>
                  <a:pt x="941070" y="3545586"/>
                </a:cubicBezTo>
                <a:cubicBezTo>
                  <a:pt x="938498" y="3546158"/>
                  <a:pt x="937641" y="3545586"/>
                  <a:pt x="938689" y="3542347"/>
                </a:cubicBezTo>
                <a:cubicBezTo>
                  <a:pt x="940225" y="3539660"/>
                  <a:pt x="942508" y="3537477"/>
                  <a:pt x="945261" y="3536061"/>
                </a:cubicBezTo>
                <a:close/>
                <a:moveTo>
                  <a:pt x="892493" y="3874294"/>
                </a:moveTo>
                <a:cubicBezTo>
                  <a:pt x="894017" y="3873437"/>
                  <a:pt x="894017" y="3873437"/>
                  <a:pt x="892493" y="3875246"/>
                </a:cubicBezTo>
                <a:cubicBezTo>
                  <a:pt x="891426" y="3877287"/>
                  <a:pt x="889970" y="3879100"/>
                  <a:pt x="888206" y="3880580"/>
                </a:cubicBezTo>
                <a:cubicBezTo>
                  <a:pt x="886778" y="3881914"/>
                  <a:pt x="886587" y="3881438"/>
                  <a:pt x="888206" y="3879533"/>
                </a:cubicBezTo>
                <a:cubicBezTo>
                  <a:pt x="889434" y="3877660"/>
                  <a:pt x="890872" y="3875935"/>
                  <a:pt x="892492" y="3874389"/>
                </a:cubicBezTo>
                <a:close/>
                <a:moveTo>
                  <a:pt x="830485" y="3731990"/>
                </a:moveTo>
                <a:cubicBezTo>
                  <a:pt x="830485" y="3731990"/>
                  <a:pt x="832104" y="3731990"/>
                  <a:pt x="831914" y="3733324"/>
                </a:cubicBezTo>
                <a:cubicBezTo>
                  <a:pt x="831045" y="3734396"/>
                  <a:pt x="830017" y="3735328"/>
                  <a:pt x="828866" y="3736086"/>
                </a:cubicBezTo>
                <a:cubicBezTo>
                  <a:pt x="827627" y="3736944"/>
                  <a:pt x="827056" y="3736086"/>
                  <a:pt x="827627" y="3735324"/>
                </a:cubicBezTo>
                <a:cubicBezTo>
                  <a:pt x="828200" y="3733961"/>
                  <a:pt x="829204" y="3732824"/>
                  <a:pt x="830485" y="3732085"/>
                </a:cubicBezTo>
                <a:close/>
                <a:moveTo>
                  <a:pt x="833342" y="3776758"/>
                </a:moveTo>
                <a:cubicBezTo>
                  <a:pt x="834676" y="3775424"/>
                  <a:pt x="835533" y="3776758"/>
                  <a:pt x="834676" y="3778663"/>
                </a:cubicBezTo>
                <a:cubicBezTo>
                  <a:pt x="833634" y="3781153"/>
                  <a:pt x="831834" y="3783252"/>
                  <a:pt x="829532" y="3784663"/>
                </a:cubicBezTo>
                <a:cubicBezTo>
                  <a:pt x="827532" y="3785616"/>
                  <a:pt x="826675" y="3784663"/>
                  <a:pt x="828199" y="3782759"/>
                </a:cubicBezTo>
                <a:cubicBezTo>
                  <a:pt x="829204" y="3780300"/>
                  <a:pt x="830974" y="3778230"/>
                  <a:pt x="833247" y="3776853"/>
                </a:cubicBezTo>
                <a:close/>
                <a:moveTo>
                  <a:pt x="891254" y="3776758"/>
                </a:moveTo>
                <a:cubicBezTo>
                  <a:pt x="890297" y="3777982"/>
                  <a:pt x="889211" y="3779100"/>
                  <a:pt x="888016" y="3780092"/>
                </a:cubicBezTo>
                <a:cubicBezTo>
                  <a:pt x="888016" y="3780092"/>
                  <a:pt x="886873" y="3780949"/>
                  <a:pt x="887159" y="3780092"/>
                </a:cubicBezTo>
                <a:cubicBezTo>
                  <a:pt x="888100" y="3778652"/>
                  <a:pt x="889185" y="3777312"/>
                  <a:pt x="890397" y="3776091"/>
                </a:cubicBezTo>
                <a:cubicBezTo>
                  <a:pt x="890397" y="3776091"/>
                  <a:pt x="891921" y="3775520"/>
                  <a:pt x="891254" y="3776758"/>
                </a:cubicBezTo>
                <a:close/>
                <a:moveTo>
                  <a:pt x="823722" y="4001834"/>
                </a:moveTo>
                <a:cubicBezTo>
                  <a:pt x="825056" y="4000500"/>
                  <a:pt x="825056" y="4000500"/>
                  <a:pt x="823722" y="4001834"/>
                </a:cubicBezTo>
                <a:cubicBezTo>
                  <a:pt x="822389" y="4003167"/>
                  <a:pt x="821341" y="4005072"/>
                  <a:pt x="820293" y="4006406"/>
                </a:cubicBezTo>
                <a:cubicBezTo>
                  <a:pt x="819245" y="4007739"/>
                  <a:pt x="818960" y="4007739"/>
                  <a:pt x="820293" y="4006406"/>
                </a:cubicBezTo>
                <a:close/>
                <a:moveTo>
                  <a:pt x="835057" y="3883533"/>
                </a:moveTo>
                <a:cubicBezTo>
                  <a:pt x="835057" y="3883533"/>
                  <a:pt x="836676" y="3882676"/>
                  <a:pt x="836009" y="3883533"/>
                </a:cubicBezTo>
                <a:cubicBezTo>
                  <a:pt x="835148" y="3884924"/>
                  <a:pt x="834160" y="3886231"/>
                  <a:pt x="833057" y="3887438"/>
                </a:cubicBezTo>
                <a:cubicBezTo>
                  <a:pt x="833057" y="3887439"/>
                  <a:pt x="831247" y="3887439"/>
                  <a:pt x="831914" y="3886581"/>
                </a:cubicBezTo>
                <a:cubicBezTo>
                  <a:pt x="832580" y="3885724"/>
                  <a:pt x="834390" y="3884295"/>
                  <a:pt x="835247" y="3883533"/>
                </a:cubicBezTo>
                <a:close/>
                <a:moveTo>
                  <a:pt x="1111853" y="3343466"/>
                </a:moveTo>
                <a:cubicBezTo>
                  <a:pt x="1113473" y="3342608"/>
                  <a:pt x="1114235" y="3343466"/>
                  <a:pt x="1113663" y="3344704"/>
                </a:cubicBezTo>
                <a:cubicBezTo>
                  <a:pt x="1112839" y="3346177"/>
                  <a:pt x="1111472" y="3347271"/>
                  <a:pt x="1109853" y="3347752"/>
                </a:cubicBezTo>
                <a:cubicBezTo>
                  <a:pt x="1108043" y="3347752"/>
                  <a:pt x="1107472" y="3347752"/>
                  <a:pt x="1108043" y="3346513"/>
                </a:cubicBezTo>
                <a:cubicBezTo>
                  <a:pt x="1108963" y="3345046"/>
                  <a:pt x="1110385" y="3343963"/>
                  <a:pt x="1112044" y="3343465"/>
                </a:cubicBezTo>
                <a:close/>
                <a:moveTo>
                  <a:pt x="888873" y="3655504"/>
                </a:moveTo>
                <a:cubicBezTo>
                  <a:pt x="891159" y="3654457"/>
                  <a:pt x="891635" y="3655504"/>
                  <a:pt x="890778" y="3657791"/>
                </a:cubicBezTo>
                <a:cubicBezTo>
                  <a:pt x="889459" y="3660389"/>
                  <a:pt x="887405" y="3662542"/>
                  <a:pt x="884873" y="3663982"/>
                </a:cubicBezTo>
                <a:cubicBezTo>
                  <a:pt x="882872" y="3664935"/>
                  <a:pt x="882110" y="3663982"/>
                  <a:pt x="883349" y="3661601"/>
                </a:cubicBezTo>
                <a:cubicBezTo>
                  <a:pt x="884473" y="3659018"/>
                  <a:pt x="886414" y="3656877"/>
                  <a:pt x="888873" y="3655504"/>
                </a:cubicBezTo>
                <a:close/>
                <a:moveTo>
                  <a:pt x="869823" y="3833337"/>
                </a:moveTo>
                <a:cubicBezTo>
                  <a:pt x="871537" y="3831908"/>
                  <a:pt x="872014" y="3832860"/>
                  <a:pt x="870966" y="3834765"/>
                </a:cubicBezTo>
                <a:cubicBezTo>
                  <a:pt x="869722" y="3836913"/>
                  <a:pt x="867994" y="3838739"/>
                  <a:pt x="865918" y="3840099"/>
                </a:cubicBezTo>
                <a:cubicBezTo>
                  <a:pt x="864584" y="3841528"/>
                  <a:pt x="864299" y="3841052"/>
                  <a:pt x="865156" y="3838671"/>
                </a:cubicBezTo>
                <a:cubicBezTo>
                  <a:pt x="866297" y="3836597"/>
                  <a:pt x="867854" y="3834782"/>
                  <a:pt x="869728" y="3833337"/>
                </a:cubicBezTo>
                <a:close/>
                <a:moveTo>
                  <a:pt x="872585" y="3904679"/>
                </a:moveTo>
                <a:cubicBezTo>
                  <a:pt x="873157" y="3903440"/>
                  <a:pt x="873824" y="3903917"/>
                  <a:pt x="873157" y="3904679"/>
                </a:cubicBezTo>
                <a:cubicBezTo>
                  <a:pt x="871753" y="3905884"/>
                  <a:pt x="870505" y="3907260"/>
                  <a:pt x="869442" y="3908774"/>
                </a:cubicBezTo>
                <a:cubicBezTo>
                  <a:pt x="868299" y="3909537"/>
                  <a:pt x="868299" y="3909537"/>
                  <a:pt x="868871" y="3908774"/>
                </a:cubicBezTo>
                <a:cubicBezTo>
                  <a:pt x="869704" y="3907121"/>
                  <a:pt x="870951" y="3905710"/>
                  <a:pt x="872490" y="3904679"/>
                </a:cubicBezTo>
                <a:close/>
                <a:moveTo>
                  <a:pt x="878110" y="3616738"/>
                </a:moveTo>
                <a:cubicBezTo>
                  <a:pt x="878110" y="3616738"/>
                  <a:pt x="879824" y="3616738"/>
                  <a:pt x="879539" y="3618071"/>
                </a:cubicBezTo>
                <a:cubicBezTo>
                  <a:pt x="878717" y="3619212"/>
                  <a:pt x="877682" y="3620183"/>
                  <a:pt x="876491" y="3620929"/>
                </a:cubicBezTo>
                <a:cubicBezTo>
                  <a:pt x="875252" y="3621691"/>
                  <a:pt x="874681" y="3620929"/>
                  <a:pt x="874967" y="3620167"/>
                </a:cubicBezTo>
                <a:cubicBezTo>
                  <a:pt x="875724" y="3618818"/>
                  <a:pt x="876764" y="3617649"/>
                  <a:pt x="878015" y="3616738"/>
                </a:cubicBezTo>
                <a:close/>
                <a:moveTo>
                  <a:pt x="1060895" y="3605117"/>
                </a:moveTo>
                <a:cubicBezTo>
                  <a:pt x="1062133" y="3604355"/>
                  <a:pt x="1062704" y="3605117"/>
                  <a:pt x="1062133" y="3605975"/>
                </a:cubicBezTo>
                <a:cubicBezTo>
                  <a:pt x="1061000" y="3607325"/>
                  <a:pt x="1059686" y="3608511"/>
                  <a:pt x="1058228" y="3609499"/>
                </a:cubicBezTo>
                <a:cubicBezTo>
                  <a:pt x="1056608" y="3610356"/>
                  <a:pt x="1056418" y="3609499"/>
                  <a:pt x="1056989" y="3608642"/>
                </a:cubicBezTo>
                <a:cubicBezTo>
                  <a:pt x="1057874" y="3607109"/>
                  <a:pt x="1059203" y="3605881"/>
                  <a:pt x="1060799" y="3605117"/>
                </a:cubicBezTo>
                <a:close/>
                <a:moveTo>
                  <a:pt x="1034510" y="3727228"/>
                </a:moveTo>
                <a:cubicBezTo>
                  <a:pt x="1035844" y="3725799"/>
                  <a:pt x="1036510" y="3726275"/>
                  <a:pt x="1035463" y="3727228"/>
                </a:cubicBezTo>
                <a:cubicBezTo>
                  <a:pt x="1033989" y="3728449"/>
                  <a:pt x="1032648" y="3729822"/>
                  <a:pt x="1031462" y="3731324"/>
                </a:cubicBezTo>
                <a:cubicBezTo>
                  <a:pt x="1029843" y="3732276"/>
                  <a:pt x="1029557" y="3732276"/>
                  <a:pt x="1030510" y="3731324"/>
                </a:cubicBezTo>
                <a:cubicBezTo>
                  <a:pt x="1031616" y="3729784"/>
                  <a:pt x="1032930" y="3728406"/>
                  <a:pt x="1034415" y="3727228"/>
                </a:cubicBezTo>
                <a:close/>
                <a:moveTo>
                  <a:pt x="1054132" y="3456242"/>
                </a:moveTo>
                <a:cubicBezTo>
                  <a:pt x="1052703" y="3456242"/>
                  <a:pt x="1052132" y="3456242"/>
                  <a:pt x="1052703" y="3454908"/>
                </a:cubicBezTo>
                <a:cubicBezTo>
                  <a:pt x="1053550" y="3453453"/>
                  <a:pt x="1054908" y="3452366"/>
                  <a:pt x="1056513" y="3451860"/>
                </a:cubicBezTo>
                <a:cubicBezTo>
                  <a:pt x="1057942" y="3451860"/>
                  <a:pt x="1058894" y="3451860"/>
                  <a:pt x="1057942" y="3453194"/>
                </a:cubicBezTo>
                <a:cubicBezTo>
                  <a:pt x="1057182" y="3454760"/>
                  <a:pt x="1055740" y="3455885"/>
                  <a:pt x="1054036" y="3456242"/>
                </a:cubicBezTo>
                <a:close/>
                <a:moveTo>
                  <a:pt x="1054799" y="3700081"/>
                </a:moveTo>
                <a:cubicBezTo>
                  <a:pt x="1056227" y="3698653"/>
                  <a:pt x="1056418" y="3699129"/>
                  <a:pt x="1054799" y="3701034"/>
                </a:cubicBezTo>
                <a:cubicBezTo>
                  <a:pt x="1053195" y="3702831"/>
                  <a:pt x="1051443" y="3704488"/>
                  <a:pt x="1049560" y="3705987"/>
                </a:cubicBezTo>
                <a:cubicBezTo>
                  <a:pt x="1047845" y="3707416"/>
                  <a:pt x="1048036" y="3706844"/>
                  <a:pt x="1049560" y="3704939"/>
                </a:cubicBezTo>
                <a:cubicBezTo>
                  <a:pt x="1051109" y="3703153"/>
                  <a:pt x="1052832" y="3701526"/>
                  <a:pt x="1054703" y="3700081"/>
                </a:cubicBezTo>
                <a:close/>
                <a:moveTo>
                  <a:pt x="1056513" y="3733800"/>
                </a:moveTo>
                <a:cubicBezTo>
                  <a:pt x="1057751" y="3732371"/>
                  <a:pt x="1057751" y="3732371"/>
                  <a:pt x="1056513" y="3733800"/>
                </a:cubicBezTo>
                <a:cubicBezTo>
                  <a:pt x="1055114" y="3735426"/>
                  <a:pt x="1053514" y="3736866"/>
                  <a:pt x="1051751" y="3738087"/>
                </a:cubicBezTo>
                <a:cubicBezTo>
                  <a:pt x="1050417" y="3739420"/>
                  <a:pt x="1050417" y="3739420"/>
                  <a:pt x="1051751" y="3738087"/>
                </a:cubicBezTo>
                <a:cubicBezTo>
                  <a:pt x="1053028" y="3736382"/>
                  <a:pt x="1054611" y="3734929"/>
                  <a:pt x="1056418" y="3733800"/>
                </a:cubicBezTo>
                <a:close/>
                <a:moveTo>
                  <a:pt x="1058228" y="3729038"/>
                </a:moveTo>
                <a:lnTo>
                  <a:pt x="1063085" y="3724180"/>
                </a:lnTo>
                <a:cubicBezTo>
                  <a:pt x="1064324" y="3723418"/>
                  <a:pt x="1064324" y="3723418"/>
                  <a:pt x="1063085" y="3724751"/>
                </a:cubicBezTo>
                <a:cubicBezTo>
                  <a:pt x="1061663" y="3726556"/>
                  <a:pt x="1060032" y="3728187"/>
                  <a:pt x="1058228" y="3729609"/>
                </a:cubicBezTo>
                <a:cubicBezTo>
                  <a:pt x="1056704" y="3731038"/>
                  <a:pt x="1056704" y="3731038"/>
                  <a:pt x="1058132" y="3729038"/>
                </a:cubicBezTo>
                <a:close/>
                <a:moveTo>
                  <a:pt x="1105091" y="3635026"/>
                </a:moveTo>
                <a:cubicBezTo>
                  <a:pt x="1106710" y="3634169"/>
                  <a:pt x="1106996" y="3634073"/>
                  <a:pt x="1106043" y="3635026"/>
                </a:cubicBezTo>
                <a:cubicBezTo>
                  <a:pt x="1104876" y="3636701"/>
                  <a:pt x="1103386" y="3638126"/>
                  <a:pt x="1101662" y="3639217"/>
                </a:cubicBezTo>
                <a:cubicBezTo>
                  <a:pt x="1100423" y="3640074"/>
                  <a:pt x="1099852" y="3639217"/>
                  <a:pt x="1100804" y="3638360"/>
                </a:cubicBezTo>
                <a:cubicBezTo>
                  <a:pt x="1102000" y="3637017"/>
                  <a:pt x="1103418" y="3635889"/>
                  <a:pt x="1104995" y="3635026"/>
                </a:cubicBezTo>
                <a:close/>
                <a:moveTo>
                  <a:pt x="1102614" y="3554920"/>
                </a:moveTo>
                <a:cubicBezTo>
                  <a:pt x="1104805" y="3554444"/>
                  <a:pt x="1104995" y="3554920"/>
                  <a:pt x="1103948" y="3556826"/>
                </a:cubicBezTo>
                <a:cubicBezTo>
                  <a:pt x="1102425" y="3559349"/>
                  <a:pt x="1100164" y="3561345"/>
                  <a:pt x="1097471" y="3562540"/>
                </a:cubicBezTo>
                <a:cubicBezTo>
                  <a:pt x="1095470" y="3563493"/>
                  <a:pt x="1095089" y="3562541"/>
                  <a:pt x="1096137" y="3560731"/>
                </a:cubicBezTo>
                <a:cubicBezTo>
                  <a:pt x="1098024" y="3558601"/>
                  <a:pt x="1100167" y="3556713"/>
                  <a:pt x="1102519" y="3555111"/>
                </a:cubicBezTo>
                <a:close/>
                <a:moveTo>
                  <a:pt x="1054989" y="3503200"/>
                </a:moveTo>
                <a:cubicBezTo>
                  <a:pt x="1052417" y="3503771"/>
                  <a:pt x="1051560" y="3503200"/>
                  <a:pt x="1052798" y="3500438"/>
                </a:cubicBezTo>
                <a:cubicBezTo>
                  <a:pt x="1054473" y="3497702"/>
                  <a:pt x="1056882" y="3495491"/>
                  <a:pt x="1059752" y="3494056"/>
                </a:cubicBezTo>
                <a:cubicBezTo>
                  <a:pt x="1062323" y="3493485"/>
                  <a:pt x="1063181" y="3494056"/>
                  <a:pt x="1061942" y="3496818"/>
                </a:cubicBezTo>
                <a:cubicBezTo>
                  <a:pt x="1060006" y="3499540"/>
                  <a:pt x="1057419" y="3501734"/>
                  <a:pt x="1054418" y="3503200"/>
                </a:cubicBezTo>
                <a:close/>
                <a:moveTo>
                  <a:pt x="1055942" y="3315843"/>
                </a:moveTo>
                <a:cubicBezTo>
                  <a:pt x="1052608" y="3316510"/>
                  <a:pt x="1051560" y="3315081"/>
                  <a:pt x="1052608" y="3312224"/>
                </a:cubicBezTo>
                <a:cubicBezTo>
                  <a:pt x="1054575" y="3309268"/>
                  <a:pt x="1057502" y="3307082"/>
                  <a:pt x="1060895" y="3306032"/>
                </a:cubicBezTo>
                <a:cubicBezTo>
                  <a:pt x="1064133" y="3305366"/>
                  <a:pt x="1065371" y="3307270"/>
                  <a:pt x="1064133" y="3309652"/>
                </a:cubicBezTo>
                <a:cubicBezTo>
                  <a:pt x="1062244" y="3312885"/>
                  <a:pt x="1059049" y="3315143"/>
                  <a:pt x="1055370" y="3315843"/>
                </a:cubicBezTo>
                <a:close/>
                <a:moveTo>
                  <a:pt x="979075" y="3817239"/>
                </a:moveTo>
                <a:cubicBezTo>
                  <a:pt x="980027" y="3815906"/>
                  <a:pt x="980408" y="3815906"/>
                  <a:pt x="979075" y="3817239"/>
                </a:cubicBezTo>
                <a:close/>
                <a:moveTo>
                  <a:pt x="976884" y="3819525"/>
                </a:moveTo>
                <a:cubicBezTo>
                  <a:pt x="976261" y="3820355"/>
                  <a:pt x="975593" y="3821150"/>
                  <a:pt x="974884" y="3821907"/>
                </a:cubicBezTo>
                <a:cubicBezTo>
                  <a:pt x="973550" y="3823335"/>
                  <a:pt x="973550" y="3823335"/>
                  <a:pt x="974884" y="3821907"/>
                </a:cubicBezTo>
                <a:close/>
                <a:moveTo>
                  <a:pt x="973646" y="3385090"/>
                </a:moveTo>
                <a:cubicBezTo>
                  <a:pt x="975074" y="3385090"/>
                  <a:pt x="976312" y="3385566"/>
                  <a:pt x="975455" y="3386328"/>
                </a:cubicBezTo>
                <a:cubicBezTo>
                  <a:pt x="974726" y="3387710"/>
                  <a:pt x="973501" y="3388765"/>
                  <a:pt x="972026" y="3389281"/>
                </a:cubicBezTo>
                <a:cubicBezTo>
                  <a:pt x="970788" y="3390043"/>
                  <a:pt x="970026" y="3389281"/>
                  <a:pt x="970598" y="3387948"/>
                </a:cubicBezTo>
                <a:cubicBezTo>
                  <a:pt x="971169" y="3386614"/>
                  <a:pt x="972217" y="3385852"/>
                  <a:pt x="973074" y="3385090"/>
                </a:cubicBezTo>
                <a:close/>
                <a:moveTo>
                  <a:pt x="978218" y="3799618"/>
                </a:moveTo>
                <a:cubicBezTo>
                  <a:pt x="979551" y="3798189"/>
                  <a:pt x="979837" y="3798665"/>
                  <a:pt x="978218" y="3800094"/>
                </a:cubicBezTo>
                <a:cubicBezTo>
                  <a:pt x="976838" y="3802018"/>
                  <a:pt x="975275" y="3803805"/>
                  <a:pt x="973550" y="3805428"/>
                </a:cubicBezTo>
                <a:cubicBezTo>
                  <a:pt x="971931" y="3806285"/>
                  <a:pt x="971931" y="3806285"/>
                  <a:pt x="973550" y="3804476"/>
                </a:cubicBezTo>
                <a:close/>
                <a:moveTo>
                  <a:pt x="976884" y="3819525"/>
                </a:moveTo>
                <a:cubicBezTo>
                  <a:pt x="977517" y="3818675"/>
                  <a:pt x="978252" y="3817907"/>
                  <a:pt x="979075" y="3817239"/>
                </a:cubicBezTo>
                <a:close/>
                <a:moveTo>
                  <a:pt x="998506" y="3429000"/>
                </a:moveTo>
                <a:cubicBezTo>
                  <a:pt x="995839" y="3430143"/>
                  <a:pt x="994505" y="3428238"/>
                  <a:pt x="995744" y="3425857"/>
                </a:cubicBezTo>
                <a:cubicBezTo>
                  <a:pt x="997308" y="3423031"/>
                  <a:pt x="999901" y="3420917"/>
                  <a:pt x="1002983" y="3419951"/>
                </a:cubicBezTo>
                <a:cubicBezTo>
                  <a:pt x="1005840" y="3419285"/>
                  <a:pt x="1006888" y="3420714"/>
                  <a:pt x="1005650" y="3423095"/>
                </a:cubicBezTo>
                <a:cubicBezTo>
                  <a:pt x="1003842" y="3425880"/>
                  <a:pt x="1001110" y="3427937"/>
                  <a:pt x="997934" y="3428905"/>
                </a:cubicBezTo>
                <a:close/>
                <a:moveTo>
                  <a:pt x="1032129" y="3659886"/>
                </a:moveTo>
                <a:cubicBezTo>
                  <a:pt x="1034129" y="3658934"/>
                  <a:pt x="1034320" y="3659886"/>
                  <a:pt x="1033177" y="3661220"/>
                </a:cubicBezTo>
                <a:cubicBezTo>
                  <a:pt x="1031670" y="3663459"/>
                  <a:pt x="1029726" y="3665371"/>
                  <a:pt x="1027462" y="3666840"/>
                </a:cubicBezTo>
                <a:cubicBezTo>
                  <a:pt x="1025462" y="3667792"/>
                  <a:pt x="1025271" y="3666839"/>
                  <a:pt x="1026414" y="3665411"/>
                </a:cubicBezTo>
                <a:cubicBezTo>
                  <a:pt x="1027947" y="3663220"/>
                  <a:pt x="1029887" y="3661344"/>
                  <a:pt x="1032129" y="3659886"/>
                </a:cubicBezTo>
                <a:close/>
                <a:moveTo>
                  <a:pt x="995172" y="3605308"/>
                </a:moveTo>
                <a:cubicBezTo>
                  <a:pt x="997458" y="3604260"/>
                  <a:pt x="997934" y="3605308"/>
                  <a:pt x="997077" y="3607594"/>
                </a:cubicBezTo>
                <a:cubicBezTo>
                  <a:pt x="995376" y="3609832"/>
                  <a:pt x="993277" y="3611737"/>
                  <a:pt x="990886" y="3613214"/>
                </a:cubicBezTo>
                <a:cubicBezTo>
                  <a:pt x="988600" y="3614262"/>
                  <a:pt x="988124" y="3613213"/>
                  <a:pt x="989267" y="3611499"/>
                </a:cubicBezTo>
                <a:cubicBezTo>
                  <a:pt x="990616" y="3608923"/>
                  <a:pt x="992662" y="3606778"/>
                  <a:pt x="995172" y="3605308"/>
                </a:cubicBezTo>
                <a:close/>
                <a:moveTo>
                  <a:pt x="997363" y="3563684"/>
                </a:moveTo>
                <a:cubicBezTo>
                  <a:pt x="998030" y="3562541"/>
                  <a:pt x="999458" y="3560540"/>
                  <a:pt x="1000887" y="3560254"/>
                </a:cubicBezTo>
                <a:cubicBezTo>
                  <a:pt x="1002316" y="3559969"/>
                  <a:pt x="1002792" y="3560254"/>
                  <a:pt x="1002125" y="3561017"/>
                </a:cubicBezTo>
                <a:cubicBezTo>
                  <a:pt x="1001174" y="3562396"/>
                  <a:pt x="999980" y="3563590"/>
                  <a:pt x="998601" y="3564541"/>
                </a:cubicBezTo>
                <a:cubicBezTo>
                  <a:pt x="997553" y="3565303"/>
                  <a:pt x="996696" y="3564636"/>
                  <a:pt x="997553" y="3563684"/>
                </a:cubicBezTo>
                <a:close/>
                <a:moveTo>
                  <a:pt x="997363" y="3704939"/>
                </a:moveTo>
                <a:cubicBezTo>
                  <a:pt x="998982" y="3704082"/>
                  <a:pt x="999554" y="3704463"/>
                  <a:pt x="998601" y="3705701"/>
                </a:cubicBezTo>
                <a:cubicBezTo>
                  <a:pt x="997587" y="3707185"/>
                  <a:pt x="996252" y="3708422"/>
                  <a:pt x="994696" y="3709321"/>
                </a:cubicBezTo>
                <a:cubicBezTo>
                  <a:pt x="993648" y="3710559"/>
                  <a:pt x="993077" y="3710178"/>
                  <a:pt x="994029" y="3708845"/>
                </a:cubicBezTo>
                <a:cubicBezTo>
                  <a:pt x="994899" y="3707326"/>
                  <a:pt x="996065" y="3705998"/>
                  <a:pt x="997458" y="3704940"/>
                </a:cubicBezTo>
                <a:close/>
                <a:moveTo>
                  <a:pt x="1369600" y="3396806"/>
                </a:moveTo>
                <a:cubicBezTo>
                  <a:pt x="1371124" y="3395853"/>
                  <a:pt x="1371790" y="3396806"/>
                  <a:pt x="1370362" y="3397663"/>
                </a:cubicBezTo>
                <a:cubicBezTo>
                  <a:pt x="1368964" y="3399232"/>
                  <a:pt x="1367284" y="3400524"/>
                  <a:pt x="1365409" y="3401473"/>
                </a:cubicBezTo>
                <a:cubicBezTo>
                  <a:pt x="1363218" y="3401473"/>
                  <a:pt x="1362647" y="3401473"/>
                  <a:pt x="1364171" y="3400616"/>
                </a:cubicBezTo>
                <a:cubicBezTo>
                  <a:pt x="1365772" y="3399029"/>
                  <a:pt x="1367643" y="3397739"/>
                  <a:pt x="1369695" y="3396806"/>
                </a:cubicBezTo>
                <a:close/>
                <a:moveTo>
                  <a:pt x="11406474" y="1318070"/>
                </a:moveTo>
                <a:cubicBezTo>
                  <a:pt x="11405520" y="1318832"/>
                  <a:pt x="11404759" y="1317403"/>
                  <a:pt x="11404663" y="1314641"/>
                </a:cubicBezTo>
                <a:cubicBezTo>
                  <a:pt x="11404861" y="1312771"/>
                  <a:pt x="11405744" y="1311041"/>
                  <a:pt x="11407140" y="1309783"/>
                </a:cubicBezTo>
                <a:cubicBezTo>
                  <a:pt x="11408664" y="1309783"/>
                  <a:pt x="11409331" y="1311021"/>
                  <a:pt x="11408950" y="1313212"/>
                </a:cubicBezTo>
                <a:cubicBezTo>
                  <a:pt x="11408569" y="1315402"/>
                  <a:pt x="11407617" y="1317879"/>
                  <a:pt x="11406474" y="1318070"/>
                </a:cubicBezTo>
                <a:close/>
                <a:moveTo>
                  <a:pt x="11406474" y="1998250"/>
                </a:moveTo>
                <a:cubicBezTo>
                  <a:pt x="11407806" y="1997393"/>
                  <a:pt x="11408474" y="1999964"/>
                  <a:pt x="11407902" y="2003870"/>
                </a:cubicBezTo>
                <a:cubicBezTo>
                  <a:pt x="11407554" y="2006674"/>
                  <a:pt x="11406469" y="2009336"/>
                  <a:pt x="11404759" y="2011585"/>
                </a:cubicBezTo>
                <a:cubicBezTo>
                  <a:pt x="11403616" y="2012347"/>
                  <a:pt x="11402950" y="2009775"/>
                  <a:pt x="11403330" y="2005965"/>
                </a:cubicBezTo>
                <a:cubicBezTo>
                  <a:pt x="11403433" y="2003185"/>
                  <a:pt x="11404361" y="2000500"/>
                  <a:pt x="11405997" y="1998250"/>
                </a:cubicBezTo>
                <a:close/>
                <a:moveTo>
                  <a:pt x="11391805" y="1490186"/>
                </a:moveTo>
                <a:cubicBezTo>
                  <a:pt x="11393234" y="1490186"/>
                  <a:pt x="11393995" y="1491329"/>
                  <a:pt x="11393614" y="1494092"/>
                </a:cubicBezTo>
                <a:cubicBezTo>
                  <a:pt x="11393464" y="1496345"/>
                  <a:pt x="11392519" y="1498472"/>
                  <a:pt x="11390947" y="1500092"/>
                </a:cubicBezTo>
                <a:cubicBezTo>
                  <a:pt x="11389614" y="1500092"/>
                  <a:pt x="11388756" y="1498378"/>
                  <a:pt x="11389042" y="1496092"/>
                </a:cubicBezTo>
                <a:cubicBezTo>
                  <a:pt x="11389328" y="1493806"/>
                  <a:pt x="11389994" y="1490472"/>
                  <a:pt x="11391519" y="1490186"/>
                </a:cubicBezTo>
                <a:close/>
                <a:moveTo>
                  <a:pt x="11423427" y="1129951"/>
                </a:moveTo>
                <a:cubicBezTo>
                  <a:pt x="11424666" y="1129951"/>
                  <a:pt x="11425333" y="1130618"/>
                  <a:pt x="11425142" y="1132808"/>
                </a:cubicBezTo>
                <a:cubicBezTo>
                  <a:pt x="11424952" y="1134999"/>
                  <a:pt x="11423999" y="1136333"/>
                  <a:pt x="11422952" y="1136523"/>
                </a:cubicBezTo>
                <a:cubicBezTo>
                  <a:pt x="11421904" y="1136714"/>
                  <a:pt x="11421237" y="1135856"/>
                  <a:pt x="11421141" y="1133666"/>
                </a:cubicBezTo>
                <a:cubicBezTo>
                  <a:pt x="11421046" y="1131475"/>
                  <a:pt x="11422000" y="1130237"/>
                  <a:pt x="11423142" y="1129951"/>
                </a:cubicBezTo>
                <a:close/>
                <a:moveTo>
                  <a:pt x="11375802" y="1670495"/>
                </a:moveTo>
                <a:cubicBezTo>
                  <a:pt x="11377041" y="1669637"/>
                  <a:pt x="11377994" y="1671638"/>
                  <a:pt x="11377517" y="1674971"/>
                </a:cubicBezTo>
                <a:cubicBezTo>
                  <a:pt x="11377041" y="1678305"/>
                  <a:pt x="11375898" y="1681258"/>
                  <a:pt x="11374469" y="1681543"/>
                </a:cubicBezTo>
                <a:cubicBezTo>
                  <a:pt x="11373041" y="1681829"/>
                  <a:pt x="11372564" y="1680401"/>
                  <a:pt x="11372755" y="1677067"/>
                </a:cubicBezTo>
                <a:cubicBezTo>
                  <a:pt x="11372946" y="1673733"/>
                  <a:pt x="11374184" y="1670780"/>
                  <a:pt x="11375802" y="1670495"/>
                </a:cubicBezTo>
                <a:close/>
                <a:moveTo>
                  <a:pt x="11469052" y="1967198"/>
                </a:moveTo>
                <a:cubicBezTo>
                  <a:pt x="11470005" y="1966436"/>
                  <a:pt x="11470672" y="1969008"/>
                  <a:pt x="11470100" y="1972437"/>
                </a:cubicBezTo>
                <a:cubicBezTo>
                  <a:pt x="11469535" y="1975066"/>
                  <a:pt x="11468397" y="1977538"/>
                  <a:pt x="11466767" y="1979676"/>
                </a:cubicBezTo>
                <a:cubicBezTo>
                  <a:pt x="11465433" y="1979676"/>
                  <a:pt x="11465052" y="1977866"/>
                  <a:pt x="11465624" y="1974437"/>
                </a:cubicBezTo>
                <a:cubicBezTo>
                  <a:pt x="11466194" y="1971008"/>
                  <a:pt x="11467528" y="1967579"/>
                  <a:pt x="11469052" y="1967198"/>
                </a:cubicBezTo>
                <a:close/>
                <a:moveTo>
                  <a:pt x="11430952" y="1818704"/>
                </a:moveTo>
                <a:cubicBezTo>
                  <a:pt x="11432381" y="1818704"/>
                  <a:pt x="11432952" y="1820418"/>
                  <a:pt x="11432572" y="1823752"/>
                </a:cubicBezTo>
                <a:cubicBezTo>
                  <a:pt x="11432191" y="1827085"/>
                  <a:pt x="11430571" y="1830134"/>
                  <a:pt x="11429237" y="1830419"/>
                </a:cubicBezTo>
                <a:cubicBezTo>
                  <a:pt x="11427905" y="1830705"/>
                  <a:pt x="11427524" y="1829181"/>
                  <a:pt x="11427905" y="1825847"/>
                </a:cubicBezTo>
                <a:cubicBezTo>
                  <a:pt x="11427939" y="1823245"/>
                  <a:pt x="11428843" y="1820730"/>
                  <a:pt x="11430477" y="1818704"/>
                </a:cubicBezTo>
                <a:close/>
                <a:moveTo>
                  <a:pt x="11361896" y="81915"/>
                </a:moveTo>
                <a:cubicBezTo>
                  <a:pt x="11362016" y="80683"/>
                  <a:pt x="11362890" y="79657"/>
                  <a:pt x="11364087" y="79343"/>
                </a:cubicBezTo>
                <a:cubicBezTo>
                  <a:pt x="11364850" y="78581"/>
                  <a:pt x="11365706" y="79343"/>
                  <a:pt x="11365897" y="81058"/>
                </a:cubicBezTo>
                <a:cubicBezTo>
                  <a:pt x="11365682" y="82268"/>
                  <a:pt x="11364852" y="83279"/>
                  <a:pt x="11363707" y="83725"/>
                </a:cubicBezTo>
                <a:cubicBezTo>
                  <a:pt x="11363015" y="84204"/>
                  <a:pt x="11362065" y="84031"/>
                  <a:pt x="11361586" y="83339"/>
                </a:cubicBezTo>
                <a:cubicBezTo>
                  <a:pt x="11361297" y="82922"/>
                  <a:pt x="11361235" y="82388"/>
                  <a:pt x="11361421" y="81915"/>
                </a:cubicBezTo>
                <a:close/>
                <a:moveTo>
                  <a:pt x="11455242" y="1639252"/>
                </a:moveTo>
                <a:cubicBezTo>
                  <a:pt x="11456480" y="1639252"/>
                  <a:pt x="11457242" y="1640967"/>
                  <a:pt x="11456765" y="1643729"/>
                </a:cubicBezTo>
                <a:cubicBezTo>
                  <a:pt x="11456470" y="1646028"/>
                  <a:pt x="11455432" y="1648168"/>
                  <a:pt x="11453812" y="1649825"/>
                </a:cubicBezTo>
                <a:cubicBezTo>
                  <a:pt x="11452574" y="1649825"/>
                  <a:pt x="11451813" y="1648111"/>
                  <a:pt x="11452098" y="1645349"/>
                </a:cubicBezTo>
                <a:cubicBezTo>
                  <a:pt x="11452224" y="1643062"/>
                  <a:pt x="11453172" y="1640898"/>
                  <a:pt x="11454765" y="1639252"/>
                </a:cubicBezTo>
                <a:close/>
                <a:moveTo>
                  <a:pt x="11439430" y="949643"/>
                </a:moveTo>
                <a:cubicBezTo>
                  <a:pt x="11440382" y="949643"/>
                  <a:pt x="11440954" y="950405"/>
                  <a:pt x="11440763" y="952024"/>
                </a:cubicBezTo>
                <a:cubicBezTo>
                  <a:pt x="11440573" y="953643"/>
                  <a:pt x="11439811" y="954976"/>
                  <a:pt x="11438858" y="955167"/>
                </a:cubicBezTo>
                <a:cubicBezTo>
                  <a:pt x="11437906" y="955358"/>
                  <a:pt x="11437335" y="954405"/>
                  <a:pt x="11437335" y="952786"/>
                </a:cubicBezTo>
                <a:cubicBezTo>
                  <a:pt x="11437204" y="951510"/>
                  <a:pt x="11437839" y="950277"/>
                  <a:pt x="11438954" y="949643"/>
                </a:cubicBezTo>
                <a:close/>
                <a:moveTo>
                  <a:pt x="11336084" y="804386"/>
                </a:moveTo>
                <a:cubicBezTo>
                  <a:pt x="11336163" y="805728"/>
                  <a:pt x="11335405" y="806979"/>
                  <a:pt x="11334179" y="807529"/>
                </a:cubicBezTo>
                <a:cubicBezTo>
                  <a:pt x="11333321" y="808196"/>
                  <a:pt x="11332369" y="806768"/>
                  <a:pt x="11332464" y="805720"/>
                </a:cubicBezTo>
                <a:cubicBezTo>
                  <a:pt x="11332571" y="804302"/>
                  <a:pt x="11333261" y="802992"/>
                  <a:pt x="11334369" y="802100"/>
                </a:cubicBezTo>
                <a:cubicBezTo>
                  <a:pt x="11334941" y="801815"/>
                  <a:pt x="11335607" y="802386"/>
                  <a:pt x="11335607" y="804386"/>
                </a:cubicBezTo>
                <a:close/>
                <a:moveTo>
                  <a:pt x="11327034" y="982694"/>
                </a:moveTo>
                <a:cubicBezTo>
                  <a:pt x="11328177" y="982694"/>
                  <a:pt x="11328940" y="983361"/>
                  <a:pt x="11328940" y="985552"/>
                </a:cubicBezTo>
                <a:cubicBezTo>
                  <a:pt x="11328754" y="986994"/>
                  <a:pt x="11328041" y="988317"/>
                  <a:pt x="11326940" y="989267"/>
                </a:cubicBezTo>
                <a:cubicBezTo>
                  <a:pt x="11325891" y="989267"/>
                  <a:pt x="11324748" y="988124"/>
                  <a:pt x="11324844" y="986409"/>
                </a:cubicBezTo>
                <a:cubicBezTo>
                  <a:pt x="11324939" y="984695"/>
                  <a:pt x="11325321" y="983361"/>
                  <a:pt x="11326559" y="982694"/>
                </a:cubicBezTo>
                <a:close/>
                <a:moveTo>
                  <a:pt x="11321796" y="1166146"/>
                </a:moveTo>
                <a:cubicBezTo>
                  <a:pt x="11321796" y="1168337"/>
                  <a:pt x="11320558" y="1170242"/>
                  <a:pt x="11319320" y="1170527"/>
                </a:cubicBezTo>
                <a:cubicBezTo>
                  <a:pt x="11318081" y="1170813"/>
                  <a:pt x="11317414" y="1169860"/>
                  <a:pt x="11317319" y="1167670"/>
                </a:cubicBezTo>
                <a:cubicBezTo>
                  <a:pt x="11317378" y="1165784"/>
                  <a:pt x="11318245" y="1164015"/>
                  <a:pt x="11319700" y="1162812"/>
                </a:cubicBezTo>
                <a:cubicBezTo>
                  <a:pt x="11320272" y="1162622"/>
                  <a:pt x="11321320" y="1164336"/>
                  <a:pt x="11321320" y="1166146"/>
                </a:cubicBezTo>
                <a:close/>
                <a:moveTo>
                  <a:pt x="11314653" y="1347121"/>
                </a:moveTo>
                <a:cubicBezTo>
                  <a:pt x="11314653" y="1349788"/>
                  <a:pt x="11313319" y="1352264"/>
                  <a:pt x="11311890" y="1352550"/>
                </a:cubicBezTo>
                <a:cubicBezTo>
                  <a:pt x="11310461" y="1352836"/>
                  <a:pt x="11309509" y="1351502"/>
                  <a:pt x="11309699" y="1349216"/>
                </a:cubicBezTo>
                <a:cubicBezTo>
                  <a:pt x="11309890" y="1346930"/>
                  <a:pt x="11310842" y="1343597"/>
                  <a:pt x="11312271" y="1343311"/>
                </a:cubicBezTo>
                <a:cubicBezTo>
                  <a:pt x="11313700" y="1343025"/>
                  <a:pt x="11314271" y="1344073"/>
                  <a:pt x="11314176" y="1346835"/>
                </a:cubicBezTo>
                <a:close/>
                <a:moveTo>
                  <a:pt x="11307318" y="1528096"/>
                </a:moveTo>
                <a:cubicBezTo>
                  <a:pt x="11307318" y="1531334"/>
                  <a:pt x="11305889" y="1534287"/>
                  <a:pt x="11304460" y="1534573"/>
                </a:cubicBezTo>
                <a:cubicBezTo>
                  <a:pt x="11303031" y="1534859"/>
                  <a:pt x="11302174" y="1533525"/>
                  <a:pt x="11301984" y="1530287"/>
                </a:cubicBezTo>
                <a:cubicBezTo>
                  <a:pt x="11302070" y="1527794"/>
                  <a:pt x="11303130" y="1525434"/>
                  <a:pt x="11304937" y="1523714"/>
                </a:cubicBezTo>
                <a:cubicBezTo>
                  <a:pt x="11306080" y="1522762"/>
                  <a:pt x="11307223" y="1524667"/>
                  <a:pt x="11306841" y="1527524"/>
                </a:cubicBezTo>
                <a:close/>
                <a:moveTo>
                  <a:pt x="11362373" y="1856423"/>
                </a:moveTo>
                <a:cubicBezTo>
                  <a:pt x="11362251" y="1859218"/>
                  <a:pt x="11361213" y="1861895"/>
                  <a:pt x="11359420" y="1864043"/>
                </a:cubicBezTo>
                <a:cubicBezTo>
                  <a:pt x="11357800" y="1864043"/>
                  <a:pt x="11356943" y="1861852"/>
                  <a:pt x="11357229" y="1858614"/>
                </a:cubicBezTo>
                <a:cubicBezTo>
                  <a:pt x="11357037" y="1855696"/>
                  <a:pt x="11358195" y="1852851"/>
                  <a:pt x="11360372" y="1850898"/>
                </a:cubicBezTo>
                <a:cubicBezTo>
                  <a:pt x="11361230" y="1849469"/>
                  <a:pt x="11362278" y="1851946"/>
                  <a:pt x="11361896" y="1855851"/>
                </a:cubicBezTo>
                <a:close/>
                <a:moveTo>
                  <a:pt x="11297507" y="1704023"/>
                </a:moveTo>
                <a:cubicBezTo>
                  <a:pt x="11299127" y="1704023"/>
                  <a:pt x="11300079" y="1705642"/>
                  <a:pt x="11300079" y="1709452"/>
                </a:cubicBezTo>
                <a:cubicBezTo>
                  <a:pt x="11300079" y="1713262"/>
                  <a:pt x="11298745" y="1716215"/>
                  <a:pt x="11297032" y="1716596"/>
                </a:cubicBezTo>
                <a:cubicBezTo>
                  <a:pt x="11295317" y="1716977"/>
                  <a:pt x="11294555" y="1714976"/>
                  <a:pt x="11294744" y="1711643"/>
                </a:cubicBezTo>
                <a:cubicBezTo>
                  <a:pt x="11294295" y="1708651"/>
                  <a:pt x="11295125" y="1705609"/>
                  <a:pt x="11297030" y="1703260"/>
                </a:cubicBezTo>
                <a:close/>
                <a:moveTo>
                  <a:pt x="11348847" y="440436"/>
                </a:moveTo>
                <a:cubicBezTo>
                  <a:pt x="11349704" y="440436"/>
                  <a:pt x="11350562" y="441103"/>
                  <a:pt x="11350467" y="442246"/>
                </a:cubicBezTo>
                <a:cubicBezTo>
                  <a:pt x="11350593" y="443521"/>
                  <a:pt x="11349907" y="444739"/>
                  <a:pt x="11348752" y="445294"/>
                </a:cubicBezTo>
                <a:cubicBezTo>
                  <a:pt x="11347799" y="445294"/>
                  <a:pt x="11347038" y="444627"/>
                  <a:pt x="11347132" y="443484"/>
                </a:cubicBezTo>
                <a:cubicBezTo>
                  <a:pt x="11346818" y="442176"/>
                  <a:pt x="11347566" y="440847"/>
                  <a:pt x="11348847" y="440436"/>
                </a:cubicBezTo>
                <a:close/>
                <a:moveTo>
                  <a:pt x="11356372" y="259461"/>
                </a:moveTo>
                <a:cubicBezTo>
                  <a:pt x="11357074" y="259241"/>
                  <a:pt x="11357823" y="259632"/>
                  <a:pt x="11358043" y="260335"/>
                </a:cubicBezTo>
                <a:cubicBezTo>
                  <a:pt x="11358139" y="260643"/>
                  <a:pt x="11358121" y="260976"/>
                  <a:pt x="11357991" y="261271"/>
                </a:cubicBezTo>
                <a:cubicBezTo>
                  <a:pt x="11357926" y="262461"/>
                  <a:pt x="11357128" y="263487"/>
                  <a:pt x="11355991" y="263842"/>
                </a:cubicBezTo>
                <a:cubicBezTo>
                  <a:pt x="11354943" y="263842"/>
                  <a:pt x="11354371" y="263842"/>
                  <a:pt x="11354371" y="262033"/>
                </a:cubicBezTo>
                <a:cubicBezTo>
                  <a:pt x="11354568" y="261119"/>
                  <a:pt x="11355213" y="260366"/>
                  <a:pt x="11356086" y="260033"/>
                </a:cubicBezTo>
                <a:close/>
                <a:moveTo>
                  <a:pt x="11344275" y="2029587"/>
                </a:moveTo>
                <a:cubicBezTo>
                  <a:pt x="11345894" y="2029587"/>
                  <a:pt x="11346656" y="2031778"/>
                  <a:pt x="11346084" y="2035588"/>
                </a:cubicBezTo>
                <a:cubicBezTo>
                  <a:pt x="11346070" y="2038796"/>
                  <a:pt x="11345000" y="2041909"/>
                  <a:pt x="11343037" y="2044446"/>
                </a:cubicBezTo>
                <a:cubicBezTo>
                  <a:pt x="11341894" y="2045208"/>
                  <a:pt x="11340846" y="2042160"/>
                  <a:pt x="11341227" y="2038350"/>
                </a:cubicBezTo>
                <a:cubicBezTo>
                  <a:pt x="11341273" y="2035399"/>
                  <a:pt x="11342238" y="2032535"/>
                  <a:pt x="11343989" y="2030159"/>
                </a:cubicBezTo>
                <a:close/>
                <a:moveTo>
                  <a:pt x="11343228" y="623126"/>
                </a:moveTo>
                <a:cubicBezTo>
                  <a:pt x="11343228" y="624268"/>
                  <a:pt x="11342180" y="625507"/>
                  <a:pt x="11341227" y="625697"/>
                </a:cubicBezTo>
                <a:cubicBezTo>
                  <a:pt x="11340274" y="625888"/>
                  <a:pt x="11339703" y="625697"/>
                  <a:pt x="11339608" y="623983"/>
                </a:cubicBezTo>
                <a:cubicBezTo>
                  <a:pt x="11339916" y="622769"/>
                  <a:pt x="11340579" y="621674"/>
                  <a:pt x="11341513" y="620840"/>
                </a:cubicBezTo>
                <a:cubicBezTo>
                  <a:pt x="11342085" y="621411"/>
                  <a:pt x="11342942" y="622078"/>
                  <a:pt x="11342942" y="623697"/>
                </a:cubicBezTo>
                <a:close/>
                <a:moveTo>
                  <a:pt x="11469148" y="590359"/>
                </a:moveTo>
                <a:cubicBezTo>
                  <a:pt x="11468922" y="589171"/>
                  <a:pt x="11469704" y="588024"/>
                  <a:pt x="11470892" y="587799"/>
                </a:cubicBezTo>
                <a:cubicBezTo>
                  <a:pt x="11470914" y="587795"/>
                  <a:pt x="11470935" y="587791"/>
                  <a:pt x="11470957" y="587788"/>
                </a:cubicBezTo>
                <a:cubicBezTo>
                  <a:pt x="11471624" y="587788"/>
                  <a:pt x="11472100" y="587788"/>
                  <a:pt x="11472006" y="589217"/>
                </a:cubicBezTo>
                <a:cubicBezTo>
                  <a:pt x="11471930" y="590266"/>
                  <a:pt x="11471317" y="591202"/>
                  <a:pt x="11470386" y="591693"/>
                </a:cubicBezTo>
                <a:cubicBezTo>
                  <a:pt x="11469243" y="592836"/>
                  <a:pt x="11468766" y="592074"/>
                  <a:pt x="11468862" y="590931"/>
                </a:cubicBezTo>
                <a:close/>
                <a:moveTo>
                  <a:pt x="11665363" y="897636"/>
                </a:moveTo>
                <a:cubicBezTo>
                  <a:pt x="11666030" y="897636"/>
                  <a:pt x="11666506" y="898493"/>
                  <a:pt x="11666506" y="899541"/>
                </a:cubicBezTo>
                <a:cubicBezTo>
                  <a:pt x="11666313" y="900521"/>
                  <a:pt x="11665570" y="901301"/>
                  <a:pt x="11664601" y="901541"/>
                </a:cubicBezTo>
                <a:cubicBezTo>
                  <a:pt x="11663934" y="901541"/>
                  <a:pt x="11663649" y="901541"/>
                  <a:pt x="11663934" y="900113"/>
                </a:cubicBezTo>
                <a:cubicBezTo>
                  <a:pt x="11664220" y="898684"/>
                  <a:pt x="11664601" y="897636"/>
                  <a:pt x="11665363" y="897636"/>
                </a:cubicBezTo>
                <a:close/>
                <a:moveTo>
                  <a:pt x="11632692" y="1076801"/>
                </a:moveTo>
                <a:cubicBezTo>
                  <a:pt x="11633549" y="1076801"/>
                  <a:pt x="11634025" y="1077564"/>
                  <a:pt x="11633645" y="1078706"/>
                </a:cubicBezTo>
                <a:cubicBezTo>
                  <a:pt x="11633263" y="1079849"/>
                  <a:pt x="11632406" y="1081183"/>
                  <a:pt x="11631644" y="1081278"/>
                </a:cubicBezTo>
                <a:cubicBezTo>
                  <a:pt x="11630882" y="1081373"/>
                  <a:pt x="11630501" y="1080516"/>
                  <a:pt x="11630691" y="1079373"/>
                </a:cubicBezTo>
                <a:cubicBezTo>
                  <a:pt x="11630882" y="1078230"/>
                  <a:pt x="11631930" y="1076420"/>
                  <a:pt x="11632692" y="1076325"/>
                </a:cubicBezTo>
                <a:close/>
                <a:moveTo>
                  <a:pt x="11649171" y="200501"/>
                </a:moveTo>
                <a:cubicBezTo>
                  <a:pt x="11649932" y="200501"/>
                  <a:pt x="11650504" y="201263"/>
                  <a:pt x="11650504" y="202311"/>
                </a:cubicBezTo>
                <a:cubicBezTo>
                  <a:pt x="11650504" y="203359"/>
                  <a:pt x="11649551" y="204216"/>
                  <a:pt x="11648789" y="204311"/>
                </a:cubicBezTo>
                <a:cubicBezTo>
                  <a:pt x="11648028" y="204407"/>
                  <a:pt x="11647265" y="203549"/>
                  <a:pt x="11647360" y="202502"/>
                </a:cubicBezTo>
                <a:cubicBezTo>
                  <a:pt x="11646886" y="201446"/>
                  <a:pt x="11647356" y="200206"/>
                  <a:pt x="11648411" y="199731"/>
                </a:cubicBezTo>
                <a:cubicBezTo>
                  <a:pt x="11648651" y="199623"/>
                  <a:pt x="11648908" y="199562"/>
                  <a:pt x="11649169" y="199549"/>
                </a:cubicBezTo>
                <a:close/>
                <a:moveTo>
                  <a:pt x="11600021" y="564261"/>
                </a:moveTo>
                <a:cubicBezTo>
                  <a:pt x="11599355" y="564261"/>
                  <a:pt x="11598878" y="564261"/>
                  <a:pt x="11598974" y="562832"/>
                </a:cubicBezTo>
                <a:cubicBezTo>
                  <a:pt x="11599007" y="561962"/>
                  <a:pt x="11599577" y="561204"/>
                  <a:pt x="11600403" y="560927"/>
                </a:cubicBezTo>
                <a:cubicBezTo>
                  <a:pt x="11601164" y="560927"/>
                  <a:pt x="11601641" y="560927"/>
                  <a:pt x="11601546" y="562261"/>
                </a:cubicBezTo>
                <a:cubicBezTo>
                  <a:pt x="11601459" y="563163"/>
                  <a:pt x="11600869" y="563939"/>
                  <a:pt x="11600021" y="564261"/>
                </a:cubicBezTo>
                <a:close/>
                <a:moveTo>
                  <a:pt x="11624977" y="380238"/>
                </a:moveTo>
                <a:cubicBezTo>
                  <a:pt x="11625553" y="380198"/>
                  <a:pt x="11626054" y="380633"/>
                  <a:pt x="11626094" y="381211"/>
                </a:cubicBezTo>
                <a:cubicBezTo>
                  <a:pt x="11626104" y="381366"/>
                  <a:pt x="11626081" y="381522"/>
                  <a:pt x="11626024" y="381667"/>
                </a:cubicBezTo>
                <a:cubicBezTo>
                  <a:pt x="11625922" y="382593"/>
                  <a:pt x="11625289" y="383375"/>
                  <a:pt x="11624405" y="383667"/>
                </a:cubicBezTo>
                <a:cubicBezTo>
                  <a:pt x="11623643" y="383667"/>
                  <a:pt x="11623263" y="383667"/>
                  <a:pt x="11623357" y="382238"/>
                </a:cubicBezTo>
                <a:cubicBezTo>
                  <a:pt x="11623367" y="381205"/>
                  <a:pt x="11624070" y="380306"/>
                  <a:pt x="11625072" y="380048"/>
                </a:cubicBezTo>
                <a:close/>
                <a:moveTo>
                  <a:pt x="11673745" y="19050"/>
                </a:moveTo>
                <a:cubicBezTo>
                  <a:pt x="11674792" y="19050"/>
                  <a:pt x="11675460" y="19812"/>
                  <a:pt x="11675364" y="20860"/>
                </a:cubicBezTo>
                <a:cubicBezTo>
                  <a:pt x="11675269" y="21908"/>
                  <a:pt x="11674031" y="22765"/>
                  <a:pt x="11673174" y="22955"/>
                </a:cubicBezTo>
                <a:cubicBezTo>
                  <a:pt x="11672316" y="23146"/>
                  <a:pt x="11671649" y="22289"/>
                  <a:pt x="11671649" y="21146"/>
                </a:cubicBezTo>
                <a:cubicBezTo>
                  <a:pt x="11671759" y="20001"/>
                  <a:pt x="11672613" y="19067"/>
                  <a:pt x="11673745" y="18859"/>
                </a:cubicBezTo>
                <a:close/>
                <a:moveTo>
                  <a:pt x="11599735" y="1254633"/>
                </a:moveTo>
                <a:cubicBezTo>
                  <a:pt x="11600878" y="1254633"/>
                  <a:pt x="11601355" y="1255871"/>
                  <a:pt x="11601164" y="1257586"/>
                </a:cubicBezTo>
                <a:cubicBezTo>
                  <a:pt x="11600955" y="1259021"/>
                  <a:pt x="11600018" y="1260246"/>
                  <a:pt x="11598688" y="1260824"/>
                </a:cubicBezTo>
                <a:cubicBezTo>
                  <a:pt x="11597831" y="1260824"/>
                  <a:pt x="11597354" y="1259967"/>
                  <a:pt x="11597545" y="1258348"/>
                </a:cubicBezTo>
                <a:cubicBezTo>
                  <a:pt x="11597735" y="1256729"/>
                  <a:pt x="11598878" y="1254633"/>
                  <a:pt x="11599735" y="1254443"/>
                </a:cubicBezTo>
                <a:close/>
                <a:moveTo>
                  <a:pt x="11731276" y="539496"/>
                </a:moveTo>
                <a:cubicBezTo>
                  <a:pt x="11731276" y="539496"/>
                  <a:pt x="11732133" y="539496"/>
                  <a:pt x="11732038" y="540925"/>
                </a:cubicBezTo>
                <a:cubicBezTo>
                  <a:pt x="11731745" y="541554"/>
                  <a:pt x="11731239" y="542060"/>
                  <a:pt x="11730609" y="542353"/>
                </a:cubicBezTo>
                <a:cubicBezTo>
                  <a:pt x="11730038" y="542354"/>
                  <a:pt x="11729656" y="542354"/>
                  <a:pt x="11729752" y="540925"/>
                </a:cubicBezTo>
                <a:cubicBezTo>
                  <a:pt x="11729945" y="540158"/>
                  <a:pt x="11730521" y="539545"/>
                  <a:pt x="11731276" y="539305"/>
                </a:cubicBezTo>
                <a:close/>
                <a:moveTo>
                  <a:pt x="11764137" y="359759"/>
                </a:moveTo>
                <a:cubicBezTo>
                  <a:pt x="11764709" y="359759"/>
                  <a:pt x="11765375" y="360521"/>
                  <a:pt x="11765089" y="361188"/>
                </a:cubicBezTo>
                <a:cubicBezTo>
                  <a:pt x="11765041" y="362084"/>
                  <a:pt x="11764429" y="362850"/>
                  <a:pt x="11763565" y="363093"/>
                </a:cubicBezTo>
                <a:cubicBezTo>
                  <a:pt x="11762994" y="363093"/>
                  <a:pt x="11762423" y="362236"/>
                  <a:pt x="11762708" y="361664"/>
                </a:cubicBezTo>
                <a:cubicBezTo>
                  <a:pt x="11762624" y="360715"/>
                  <a:pt x="11763222" y="359837"/>
                  <a:pt x="11764137" y="359569"/>
                </a:cubicBezTo>
                <a:close/>
                <a:moveTo>
                  <a:pt x="11698414" y="718661"/>
                </a:moveTo>
                <a:cubicBezTo>
                  <a:pt x="11699049" y="718661"/>
                  <a:pt x="11699335" y="719138"/>
                  <a:pt x="11699272" y="720090"/>
                </a:cubicBezTo>
                <a:cubicBezTo>
                  <a:pt x="11699152" y="720927"/>
                  <a:pt x="11698614" y="721646"/>
                  <a:pt x="11697843" y="721995"/>
                </a:cubicBezTo>
                <a:cubicBezTo>
                  <a:pt x="11697082" y="721995"/>
                  <a:pt x="11696605" y="721233"/>
                  <a:pt x="11696891" y="720566"/>
                </a:cubicBezTo>
                <a:cubicBezTo>
                  <a:pt x="11696855" y="719600"/>
                  <a:pt x="11697484" y="718734"/>
                  <a:pt x="11698415" y="718471"/>
                </a:cubicBezTo>
                <a:close/>
                <a:moveTo>
                  <a:pt x="11518106" y="45339"/>
                </a:moveTo>
                <a:cubicBezTo>
                  <a:pt x="11518883" y="45202"/>
                  <a:pt x="11519625" y="45721"/>
                  <a:pt x="11519762" y="46498"/>
                </a:cubicBezTo>
                <a:cubicBezTo>
                  <a:pt x="11519801" y="46715"/>
                  <a:pt x="11519788" y="46937"/>
                  <a:pt x="11519726" y="47149"/>
                </a:cubicBezTo>
                <a:cubicBezTo>
                  <a:pt x="11519690" y="48350"/>
                  <a:pt x="11518881" y="49390"/>
                  <a:pt x="11517726" y="49721"/>
                </a:cubicBezTo>
                <a:cubicBezTo>
                  <a:pt x="11516868" y="49721"/>
                  <a:pt x="11516011" y="49054"/>
                  <a:pt x="11516107" y="47911"/>
                </a:cubicBezTo>
                <a:cubicBezTo>
                  <a:pt x="11516173" y="46677"/>
                  <a:pt x="11516955" y="45596"/>
                  <a:pt x="11518106" y="45149"/>
                </a:cubicBezTo>
                <a:close/>
                <a:moveTo>
                  <a:pt x="10940606" y="1510475"/>
                </a:moveTo>
                <a:cubicBezTo>
                  <a:pt x="10941273" y="1513861"/>
                  <a:pt x="10940361" y="1517367"/>
                  <a:pt x="10938129" y="1520000"/>
                </a:cubicBezTo>
                <a:cubicBezTo>
                  <a:pt x="10935938" y="1521047"/>
                  <a:pt x="10933462" y="1518285"/>
                  <a:pt x="10933081" y="1514570"/>
                </a:cubicBezTo>
                <a:cubicBezTo>
                  <a:pt x="10932278" y="1511165"/>
                  <a:pt x="10933244" y="1507584"/>
                  <a:pt x="10935652" y="1505045"/>
                </a:cubicBezTo>
                <a:cubicBezTo>
                  <a:pt x="10938034" y="1503807"/>
                  <a:pt x="10940320" y="1506569"/>
                  <a:pt x="10940606" y="1510284"/>
                </a:cubicBezTo>
                <a:close/>
                <a:moveTo>
                  <a:pt x="11501247" y="1789176"/>
                </a:moveTo>
                <a:cubicBezTo>
                  <a:pt x="11502771" y="1789176"/>
                  <a:pt x="11503247" y="1790891"/>
                  <a:pt x="11502676" y="1793748"/>
                </a:cubicBezTo>
                <a:cubicBezTo>
                  <a:pt x="11502104" y="1796606"/>
                  <a:pt x="11500581" y="1799558"/>
                  <a:pt x="11499342" y="1799844"/>
                </a:cubicBezTo>
                <a:cubicBezTo>
                  <a:pt x="11498104" y="1800130"/>
                  <a:pt x="11497818" y="1798606"/>
                  <a:pt x="11498200" y="1795272"/>
                </a:cubicBezTo>
                <a:cubicBezTo>
                  <a:pt x="11498580" y="1791939"/>
                  <a:pt x="11500295" y="1789462"/>
                  <a:pt x="11501247" y="1789176"/>
                </a:cubicBezTo>
                <a:close/>
                <a:moveTo>
                  <a:pt x="11501913" y="1287590"/>
                </a:moveTo>
                <a:cubicBezTo>
                  <a:pt x="11500961" y="1287590"/>
                  <a:pt x="11500485" y="1286732"/>
                  <a:pt x="11500485" y="1284542"/>
                </a:cubicBezTo>
                <a:cubicBezTo>
                  <a:pt x="11500374" y="1282745"/>
                  <a:pt x="11501349" y="1281056"/>
                  <a:pt x="11502962" y="1280255"/>
                </a:cubicBezTo>
                <a:cubicBezTo>
                  <a:pt x="11504105" y="1280255"/>
                  <a:pt x="11504771" y="1281493"/>
                  <a:pt x="11504390" y="1283208"/>
                </a:cubicBezTo>
                <a:cubicBezTo>
                  <a:pt x="11504010" y="1284923"/>
                  <a:pt x="11503247" y="1287304"/>
                  <a:pt x="11502199" y="1287590"/>
                </a:cubicBezTo>
                <a:close/>
                <a:moveTo>
                  <a:pt x="11486198" y="407480"/>
                </a:moveTo>
                <a:cubicBezTo>
                  <a:pt x="11487150" y="407480"/>
                  <a:pt x="11487532" y="407480"/>
                  <a:pt x="11487436" y="408813"/>
                </a:cubicBezTo>
                <a:cubicBezTo>
                  <a:pt x="11487393" y="409898"/>
                  <a:pt x="11486776" y="410877"/>
                  <a:pt x="11485817" y="411385"/>
                </a:cubicBezTo>
                <a:cubicBezTo>
                  <a:pt x="11484960" y="411385"/>
                  <a:pt x="11484292" y="410623"/>
                  <a:pt x="11484388" y="409480"/>
                </a:cubicBezTo>
                <a:cubicBezTo>
                  <a:pt x="11484554" y="408416"/>
                  <a:pt x="11485413" y="407596"/>
                  <a:pt x="11486483" y="407480"/>
                </a:cubicBezTo>
                <a:close/>
                <a:moveTo>
                  <a:pt x="11551349" y="920782"/>
                </a:moveTo>
                <a:cubicBezTo>
                  <a:pt x="11552206" y="920782"/>
                  <a:pt x="11552873" y="921544"/>
                  <a:pt x="11552682" y="923258"/>
                </a:cubicBezTo>
                <a:cubicBezTo>
                  <a:pt x="11552492" y="924973"/>
                  <a:pt x="11551825" y="925544"/>
                  <a:pt x="11550872" y="925735"/>
                </a:cubicBezTo>
                <a:cubicBezTo>
                  <a:pt x="11549920" y="925925"/>
                  <a:pt x="11549729" y="924973"/>
                  <a:pt x="11549824" y="923830"/>
                </a:cubicBezTo>
                <a:cubicBezTo>
                  <a:pt x="11549920" y="922687"/>
                  <a:pt x="11550872" y="920972"/>
                  <a:pt x="11551635" y="920782"/>
                </a:cubicBezTo>
                <a:close/>
                <a:moveTo>
                  <a:pt x="11527059" y="1100804"/>
                </a:moveTo>
                <a:cubicBezTo>
                  <a:pt x="11528013" y="1100804"/>
                  <a:pt x="11528488" y="1101566"/>
                  <a:pt x="11528488" y="1103185"/>
                </a:cubicBezTo>
                <a:cubicBezTo>
                  <a:pt x="11528449" y="1104571"/>
                  <a:pt x="11527641" y="1105820"/>
                  <a:pt x="11526393" y="1106424"/>
                </a:cubicBezTo>
                <a:cubicBezTo>
                  <a:pt x="11525250" y="1106424"/>
                  <a:pt x="11524773" y="1105662"/>
                  <a:pt x="11524964" y="1103948"/>
                </a:cubicBezTo>
                <a:cubicBezTo>
                  <a:pt x="11525155" y="1102233"/>
                  <a:pt x="11526488" y="1100995"/>
                  <a:pt x="11527345" y="1100804"/>
                </a:cubicBezTo>
                <a:close/>
                <a:moveTo>
                  <a:pt x="11566779" y="1433036"/>
                </a:moveTo>
                <a:cubicBezTo>
                  <a:pt x="11568017" y="1433036"/>
                  <a:pt x="11568303" y="1433798"/>
                  <a:pt x="11567827" y="1436084"/>
                </a:cubicBezTo>
                <a:cubicBezTo>
                  <a:pt x="11567350" y="1438370"/>
                  <a:pt x="11566398" y="1440180"/>
                  <a:pt x="11565255" y="1440371"/>
                </a:cubicBezTo>
                <a:cubicBezTo>
                  <a:pt x="11564112" y="1440561"/>
                  <a:pt x="11563921" y="1439609"/>
                  <a:pt x="11564207" y="1437323"/>
                </a:cubicBezTo>
                <a:cubicBezTo>
                  <a:pt x="11564493" y="1435037"/>
                  <a:pt x="11565922" y="1433227"/>
                  <a:pt x="11567065" y="1433036"/>
                </a:cubicBezTo>
                <a:close/>
                <a:moveTo>
                  <a:pt x="11575732" y="740759"/>
                </a:moveTo>
                <a:cubicBezTo>
                  <a:pt x="11576495" y="740759"/>
                  <a:pt x="11577161" y="741521"/>
                  <a:pt x="11576875" y="742664"/>
                </a:cubicBezTo>
                <a:cubicBezTo>
                  <a:pt x="11576784" y="743627"/>
                  <a:pt x="11576097" y="744427"/>
                  <a:pt x="11575160" y="744665"/>
                </a:cubicBezTo>
                <a:cubicBezTo>
                  <a:pt x="11574494" y="744665"/>
                  <a:pt x="11574113" y="744665"/>
                  <a:pt x="11574304" y="743236"/>
                </a:cubicBezTo>
                <a:cubicBezTo>
                  <a:pt x="11574494" y="741807"/>
                  <a:pt x="11575352" y="740855"/>
                  <a:pt x="11576018" y="740759"/>
                </a:cubicBezTo>
                <a:close/>
                <a:moveTo>
                  <a:pt x="11534203" y="1611059"/>
                </a:moveTo>
                <a:cubicBezTo>
                  <a:pt x="11535441" y="1611059"/>
                  <a:pt x="11535823" y="1612297"/>
                  <a:pt x="11535346" y="1615154"/>
                </a:cubicBezTo>
                <a:cubicBezTo>
                  <a:pt x="11534871" y="1618012"/>
                  <a:pt x="11533442" y="1619917"/>
                  <a:pt x="11532299" y="1620107"/>
                </a:cubicBezTo>
                <a:cubicBezTo>
                  <a:pt x="11531156" y="1620298"/>
                  <a:pt x="11530774" y="1618869"/>
                  <a:pt x="11531251" y="1616583"/>
                </a:cubicBezTo>
                <a:cubicBezTo>
                  <a:pt x="11531727" y="1614297"/>
                  <a:pt x="11533251" y="1611344"/>
                  <a:pt x="11534489" y="1611059"/>
                </a:cubicBezTo>
                <a:close/>
                <a:moveTo>
                  <a:pt x="11222641" y="1924431"/>
                </a:moveTo>
                <a:cubicBezTo>
                  <a:pt x="11222641" y="1928717"/>
                  <a:pt x="11221498" y="1932813"/>
                  <a:pt x="11219878" y="1933956"/>
                </a:cubicBezTo>
                <a:cubicBezTo>
                  <a:pt x="11218260" y="1935099"/>
                  <a:pt x="11216926" y="1931860"/>
                  <a:pt x="11216831" y="1927574"/>
                </a:cubicBezTo>
                <a:cubicBezTo>
                  <a:pt x="11216562" y="1924354"/>
                  <a:pt x="11217669" y="1921170"/>
                  <a:pt x="11219878" y="1918811"/>
                </a:cubicBezTo>
                <a:cubicBezTo>
                  <a:pt x="11221975" y="1917573"/>
                  <a:pt x="11223117" y="1920050"/>
                  <a:pt x="11222927" y="1924431"/>
                </a:cubicBezTo>
                <a:close/>
                <a:moveTo>
                  <a:pt x="11018615" y="2036445"/>
                </a:moveTo>
                <a:cubicBezTo>
                  <a:pt x="11019432" y="2040542"/>
                  <a:pt x="11018575" y="2044796"/>
                  <a:pt x="11016234" y="2048256"/>
                </a:cubicBezTo>
                <a:cubicBezTo>
                  <a:pt x="11014329" y="2049209"/>
                  <a:pt x="11011948" y="2045970"/>
                  <a:pt x="11011091" y="2040731"/>
                </a:cubicBezTo>
                <a:cubicBezTo>
                  <a:pt x="11010233" y="2035493"/>
                  <a:pt x="11011091" y="2029968"/>
                  <a:pt x="11013472" y="2028920"/>
                </a:cubicBezTo>
                <a:cubicBezTo>
                  <a:pt x="11015853" y="2027873"/>
                  <a:pt x="11018235" y="2031111"/>
                  <a:pt x="11018901" y="2036445"/>
                </a:cubicBezTo>
                <a:close/>
                <a:moveTo>
                  <a:pt x="11046333" y="1637062"/>
                </a:moveTo>
                <a:cubicBezTo>
                  <a:pt x="11048333" y="1636109"/>
                  <a:pt x="11050429" y="1638872"/>
                  <a:pt x="11050905" y="1643158"/>
                </a:cubicBezTo>
                <a:cubicBezTo>
                  <a:pt x="11051381" y="1647444"/>
                  <a:pt x="11049952" y="1651445"/>
                  <a:pt x="11048048" y="1652683"/>
                </a:cubicBezTo>
                <a:cubicBezTo>
                  <a:pt x="11046142" y="1653921"/>
                  <a:pt x="11044047" y="1650873"/>
                  <a:pt x="11043570" y="1646587"/>
                </a:cubicBezTo>
                <a:cubicBezTo>
                  <a:pt x="11043095" y="1642301"/>
                  <a:pt x="11044524" y="1638110"/>
                  <a:pt x="11046619" y="1637062"/>
                </a:cubicBezTo>
                <a:close/>
                <a:moveTo>
                  <a:pt x="11068621" y="1820514"/>
                </a:moveTo>
                <a:cubicBezTo>
                  <a:pt x="11069256" y="1823980"/>
                  <a:pt x="11068153" y="1827538"/>
                  <a:pt x="11065668" y="1830039"/>
                </a:cubicBezTo>
                <a:cubicBezTo>
                  <a:pt x="11064145" y="1831467"/>
                  <a:pt x="11062145" y="1828610"/>
                  <a:pt x="11061573" y="1823942"/>
                </a:cubicBezTo>
                <a:cubicBezTo>
                  <a:pt x="11061002" y="1819275"/>
                  <a:pt x="11062335" y="1815084"/>
                  <a:pt x="11064240" y="1814417"/>
                </a:cubicBezTo>
                <a:cubicBezTo>
                  <a:pt x="11066144" y="1813751"/>
                  <a:pt x="11068621" y="1816227"/>
                  <a:pt x="11068907" y="1820514"/>
                </a:cubicBezTo>
                <a:close/>
                <a:moveTo>
                  <a:pt x="11044809" y="2212086"/>
                </a:moveTo>
                <a:cubicBezTo>
                  <a:pt x="11045476" y="2217801"/>
                  <a:pt x="11044809" y="2223421"/>
                  <a:pt x="11042618" y="2224374"/>
                </a:cubicBezTo>
                <a:cubicBezTo>
                  <a:pt x="11040427" y="2225326"/>
                  <a:pt x="11038523" y="2222087"/>
                  <a:pt x="11037569" y="2216277"/>
                </a:cubicBezTo>
                <a:cubicBezTo>
                  <a:pt x="11036211" y="2211925"/>
                  <a:pt x="11036913" y="2207190"/>
                  <a:pt x="11039474" y="2203418"/>
                </a:cubicBezTo>
                <a:cubicBezTo>
                  <a:pt x="11041570" y="2202561"/>
                  <a:pt x="11044047" y="2206276"/>
                  <a:pt x="11044809" y="2212086"/>
                </a:cubicBezTo>
                <a:close/>
                <a:moveTo>
                  <a:pt x="11033284" y="1465802"/>
                </a:moveTo>
                <a:cubicBezTo>
                  <a:pt x="11033844" y="1468846"/>
                  <a:pt x="11032758" y="1471959"/>
                  <a:pt x="11030426" y="1473994"/>
                </a:cubicBezTo>
                <a:cubicBezTo>
                  <a:pt x="11028617" y="1474851"/>
                  <a:pt x="11026712" y="1472660"/>
                  <a:pt x="11026235" y="1468946"/>
                </a:cubicBezTo>
                <a:cubicBezTo>
                  <a:pt x="11025591" y="1465896"/>
                  <a:pt x="11026691" y="1462741"/>
                  <a:pt x="11029093" y="1460754"/>
                </a:cubicBezTo>
                <a:cubicBezTo>
                  <a:pt x="11031188" y="1459611"/>
                  <a:pt x="11033093" y="1461992"/>
                  <a:pt x="11033284" y="1465802"/>
                </a:cubicBezTo>
                <a:close/>
                <a:moveTo>
                  <a:pt x="11059477" y="170879"/>
                </a:moveTo>
                <a:cubicBezTo>
                  <a:pt x="11059666" y="172496"/>
                  <a:pt x="11058721" y="174032"/>
                  <a:pt x="11057192" y="174593"/>
                </a:cubicBezTo>
                <a:cubicBezTo>
                  <a:pt x="11056065" y="174857"/>
                  <a:pt x="11054937" y="174157"/>
                  <a:pt x="11054674" y="173030"/>
                </a:cubicBezTo>
                <a:cubicBezTo>
                  <a:pt x="11054634" y="172855"/>
                  <a:pt x="11054615" y="172677"/>
                  <a:pt x="11054620" y="172498"/>
                </a:cubicBezTo>
                <a:cubicBezTo>
                  <a:pt x="11054594" y="170922"/>
                  <a:pt x="11055435" y="169458"/>
                  <a:pt x="11056810" y="168688"/>
                </a:cubicBezTo>
                <a:cubicBezTo>
                  <a:pt x="11057923" y="168368"/>
                  <a:pt x="11059083" y="169010"/>
                  <a:pt x="11059403" y="170123"/>
                </a:cubicBezTo>
                <a:cubicBezTo>
                  <a:pt x="11059474" y="170368"/>
                  <a:pt x="11059498" y="170624"/>
                  <a:pt x="11059477" y="170879"/>
                </a:cubicBezTo>
                <a:close/>
                <a:moveTo>
                  <a:pt x="11104150" y="2175891"/>
                </a:moveTo>
                <a:cubicBezTo>
                  <a:pt x="11104721" y="2181701"/>
                  <a:pt x="11103578" y="2186845"/>
                  <a:pt x="11101769" y="2187702"/>
                </a:cubicBezTo>
                <a:cubicBezTo>
                  <a:pt x="11099959" y="2188559"/>
                  <a:pt x="11098054" y="2185321"/>
                  <a:pt x="11097482" y="2179987"/>
                </a:cubicBezTo>
                <a:cubicBezTo>
                  <a:pt x="11096911" y="2174653"/>
                  <a:pt x="11097959" y="2169128"/>
                  <a:pt x="11099863" y="2168176"/>
                </a:cubicBezTo>
                <a:cubicBezTo>
                  <a:pt x="11101769" y="2167224"/>
                  <a:pt x="11103864" y="2170557"/>
                  <a:pt x="11104150" y="2175891"/>
                </a:cubicBezTo>
                <a:close/>
                <a:moveTo>
                  <a:pt x="11075575" y="526542"/>
                </a:moveTo>
                <a:cubicBezTo>
                  <a:pt x="11076623" y="525780"/>
                  <a:pt x="11077861" y="527114"/>
                  <a:pt x="11077957" y="528733"/>
                </a:cubicBezTo>
                <a:cubicBezTo>
                  <a:pt x="11077846" y="530245"/>
                  <a:pt x="11077036" y="531619"/>
                  <a:pt x="11075766" y="532448"/>
                </a:cubicBezTo>
                <a:cubicBezTo>
                  <a:pt x="11074527" y="532448"/>
                  <a:pt x="11073479" y="531876"/>
                  <a:pt x="11073288" y="530257"/>
                </a:cubicBezTo>
                <a:cubicBezTo>
                  <a:pt x="11073099" y="528638"/>
                  <a:pt x="11074431" y="526828"/>
                  <a:pt x="11075860" y="526161"/>
                </a:cubicBezTo>
                <a:close/>
                <a:moveTo>
                  <a:pt x="11097007" y="886492"/>
                </a:moveTo>
                <a:cubicBezTo>
                  <a:pt x="11097007" y="888206"/>
                  <a:pt x="11095958" y="890492"/>
                  <a:pt x="11094625" y="890778"/>
                </a:cubicBezTo>
                <a:cubicBezTo>
                  <a:pt x="11093292" y="891064"/>
                  <a:pt x="11092244" y="890207"/>
                  <a:pt x="11092053" y="888111"/>
                </a:cubicBezTo>
                <a:cubicBezTo>
                  <a:pt x="11091858" y="886264"/>
                  <a:pt x="11092656" y="884453"/>
                  <a:pt x="11094149" y="883349"/>
                </a:cubicBezTo>
                <a:cubicBezTo>
                  <a:pt x="11095862" y="883063"/>
                  <a:pt x="11097101" y="884396"/>
                  <a:pt x="11097291" y="886492"/>
                </a:cubicBezTo>
                <a:close/>
                <a:moveTo>
                  <a:pt x="11086053" y="1997964"/>
                </a:moveTo>
                <a:cubicBezTo>
                  <a:pt x="11086847" y="2001909"/>
                  <a:pt x="11085986" y="2006007"/>
                  <a:pt x="11083671" y="2009299"/>
                </a:cubicBezTo>
                <a:cubicBezTo>
                  <a:pt x="11081956" y="2010251"/>
                  <a:pt x="11079956" y="2006822"/>
                  <a:pt x="11079480" y="2002060"/>
                </a:cubicBezTo>
                <a:cubicBezTo>
                  <a:pt x="11079004" y="1997297"/>
                  <a:pt x="11079480" y="1992535"/>
                  <a:pt x="11081956" y="1991297"/>
                </a:cubicBezTo>
                <a:cubicBezTo>
                  <a:pt x="11084433" y="1990058"/>
                  <a:pt x="11086148" y="1993011"/>
                  <a:pt x="11086337" y="1997964"/>
                </a:cubicBezTo>
                <a:close/>
                <a:moveTo>
                  <a:pt x="11082624" y="708946"/>
                </a:moveTo>
                <a:cubicBezTo>
                  <a:pt x="11082532" y="707351"/>
                  <a:pt x="11083445" y="705868"/>
                  <a:pt x="11084910" y="705231"/>
                </a:cubicBezTo>
                <a:cubicBezTo>
                  <a:pt x="11086053" y="704374"/>
                  <a:pt x="11087291" y="705707"/>
                  <a:pt x="11087291" y="707326"/>
                </a:cubicBezTo>
                <a:cubicBezTo>
                  <a:pt x="11087275" y="708977"/>
                  <a:pt x="11086546" y="710540"/>
                  <a:pt x="11085291" y="711613"/>
                </a:cubicBezTo>
                <a:cubicBezTo>
                  <a:pt x="11084147" y="711899"/>
                  <a:pt x="11083290" y="711041"/>
                  <a:pt x="11082909" y="708946"/>
                </a:cubicBezTo>
                <a:close/>
                <a:moveTo>
                  <a:pt x="10961369" y="1679353"/>
                </a:moveTo>
                <a:cubicBezTo>
                  <a:pt x="10963657" y="1678305"/>
                  <a:pt x="10965942" y="1681067"/>
                  <a:pt x="10966609" y="1685830"/>
                </a:cubicBezTo>
                <a:cubicBezTo>
                  <a:pt x="10967275" y="1690592"/>
                  <a:pt x="10965752" y="1694593"/>
                  <a:pt x="10963657" y="1695355"/>
                </a:cubicBezTo>
                <a:cubicBezTo>
                  <a:pt x="10961560" y="1696117"/>
                  <a:pt x="10959465" y="1694117"/>
                  <a:pt x="10958703" y="1689449"/>
                </a:cubicBezTo>
                <a:cubicBezTo>
                  <a:pt x="10957941" y="1684782"/>
                  <a:pt x="10959274" y="1680401"/>
                  <a:pt x="10961656" y="1679353"/>
                </a:cubicBezTo>
                <a:close/>
                <a:moveTo>
                  <a:pt x="10958322" y="754761"/>
                </a:moveTo>
                <a:cubicBezTo>
                  <a:pt x="10959656" y="753904"/>
                  <a:pt x="10961085" y="755237"/>
                  <a:pt x="10961275" y="757333"/>
                </a:cubicBezTo>
                <a:cubicBezTo>
                  <a:pt x="10961486" y="759253"/>
                  <a:pt x="10960603" y="761129"/>
                  <a:pt x="10958989" y="762191"/>
                </a:cubicBezTo>
                <a:cubicBezTo>
                  <a:pt x="10957656" y="763048"/>
                  <a:pt x="10956227" y="761714"/>
                  <a:pt x="10956036" y="759619"/>
                </a:cubicBezTo>
                <a:cubicBezTo>
                  <a:pt x="10955524" y="757660"/>
                  <a:pt x="10956487" y="755616"/>
                  <a:pt x="10958322" y="754761"/>
                </a:cubicBezTo>
                <a:close/>
                <a:moveTo>
                  <a:pt x="10951083" y="2075307"/>
                </a:moveTo>
                <a:cubicBezTo>
                  <a:pt x="10952336" y="2079656"/>
                  <a:pt x="10951678" y="2084332"/>
                  <a:pt x="10949274" y="2088166"/>
                </a:cubicBezTo>
                <a:cubicBezTo>
                  <a:pt x="10947177" y="2089214"/>
                  <a:pt x="10944607" y="2085975"/>
                  <a:pt x="10943273" y="2080260"/>
                </a:cubicBezTo>
                <a:cubicBezTo>
                  <a:pt x="10941775" y="2075919"/>
                  <a:pt x="10942487" y="2071122"/>
                  <a:pt x="10945177" y="2067401"/>
                </a:cubicBezTo>
                <a:cubicBezTo>
                  <a:pt x="10947559" y="2065973"/>
                  <a:pt x="10950131" y="2069211"/>
                  <a:pt x="10951178" y="2074926"/>
                </a:cubicBezTo>
                <a:close/>
                <a:moveTo>
                  <a:pt x="10938129" y="582263"/>
                </a:moveTo>
                <a:cubicBezTo>
                  <a:pt x="10938091" y="580510"/>
                  <a:pt x="10939001" y="578871"/>
                  <a:pt x="10940510" y="577977"/>
                </a:cubicBezTo>
                <a:cubicBezTo>
                  <a:pt x="10942130" y="577977"/>
                  <a:pt x="10943273" y="578453"/>
                  <a:pt x="10943558" y="580549"/>
                </a:cubicBezTo>
                <a:cubicBezTo>
                  <a:pt x="10943844" y="582644"/>
                  <a:pt x="10942796" y="584454"/>
                  <a:pt x="10941177" y="584835"/>
                </a:cubicBezTo>
                <a:cubicBezTo>
                  <a:pt x="10939558" y="585216"/>
                  <a:pt x="10938606" y="583978"/>
                  <a:pt x="10938224" y="581882"/>
                </a:cubicBezTo>
                <a:close/>
                <a:moveTo>
                  <a:pt x="11011376" y="1284256"/>
                </a:moveTo>
                <a:cubicBezTo>
                  <a:pt x="11013281" y="1283303"/>
                  <a:pt x="11014900" y="1285113"/>
                  <a:pt x="11015281" y="1288828"/>
                </a:cubicBezTo>
                <a:cubicBezTo>
                  <a:pt x="11015678" y="1291668"/>
                  <a:pt x="11014644" y="1294521"/>
                  <a:pt x="11012519" y="1296448"/>
                </a:cubicBezTo>
                <a:cubicBezTo>
                  <a:pt x="11010328" y="1296924"/>
                  <a:pt x="11008710" y="1295114"/>
                  <a:pt x="11008424" y="1291971"/>
                </a:cubicBezTo>
                <a:cubicBezTo>
                  <a:pt x="11008138" y="1288828"/>
                  <a:pt x="11009281" y="1284351"/>
                  <a:pt x="11011471" y="1283875"/>
                </a:cubicBezTo>
                <a:close/>
                <a:moveTo>
                  <a:pt x="10979181" y="934212"/>
                </a:moveTo>
                <a:cubicBezTo>
                  <a:pt x="10979560" y="936472"/>
                  <a:pt x="10978641" y="938753"/>
                  <a:pt x="10976800" y="940118"/>
                </a:cubicBezTo>
                <a:cubicBezTo>
                  <a:pt x="10975181" y="940118"/>
                  <a:pt x="10973752" y="939165"/>
                  <a:pt x="10973466" y="937070"/>
                </a:cubicBezTo>
                <a:cubicBezTo>
                  <a:pt x="10973035" y="934783"/>
                  <a:pt x="10974009" y="932459"/>
                  <a:pt x="10975943" y="931164"/>
                </a:cubicBezTo>
                <a:cubicBezTo>
                  <a:pt x="10977372" y="930402"/>
                  <a:pt x="10979087" y="931640"/>
                  <a:pt x="10979277" y="933831"/>
                </a:cubicBezTo>
                <a:close/>
                <a:moveTo>
                  <a:pt x="10990803" y="1113949"/>
                </a:moveTo>
                <a:cubicBezTo>
                  <a:pt x="10990803" y="1111377"/>
                  <a:pt x="10991755" y="1108329"/>
                  <a:pt x="10993564" y="1107948"/>
                </a:cubicBezTo>
                <a:cubicBezTo>
                  <a:pt x="10995374" y="1107567"/>
                  <a:pt x="10996994" y="1108901"/>
                  <a:pt x="10997279" y="1111472"/>
                </a:cubicBezTo>
                <a:cubicBezTo>
                  <a:pt x="10997424" y="1113973"/>
                  <a:pt x="10996405" y="1116399"/>
                  <a:pt x="10994516" y="1118045"/>
                </a:cubicBezTo>
                <a:cubicBezTo>
                  <a:pt x="10992802" y="1118045"/>
                  <a:pt x="10991373" y="1116711"/>
                  <a:pt x="10990898" y="1113568"/>
                </a:cubicBezTo>
                <a:close/>
                <a:moveTo>
                  <a:pt x="10987659" y="1854708"/>
                </a:moveTo>
                <a:cubicBezTo>
                  <a:pt x="10989755" y="1853184"/>
                  <a:pt x="10992136" y="1856518"/>
                  <a:pt x="10992707" y="1861280"/>
                </a:cubicBezTo>
                <a:cubicBezTo>
                  <a:pt x="10993279" y="1866043"/>
                  <a:pt x="10992707" y="1870805"/>
                  <a:pt x="10990135" y="1872043"/>
                </a:cubicBezTo>
                <a:cubicBezTo>
                  <a:pt x="10987563" y="1873282"/>
                  <a:pt x="10985849" y="1870329"/>
                  <a:pt x="10985182" y="1865567"/>
                </a:cubicBezTo>
                <a:cubicBezTo>
                  <a:pt x="10984516" y="1860804"/>
                  <a:pt x="10985468" y="1855470"/>
                  <a:pt x="10987754" y="1854327"/>
                </a:cubicBezTo>
                <a:close/>
                <a:moveTo>
                  <a:pt x="10985468" y="2248567"/>
                </a:moveTo>
                <a:cubicBezTo>
                  <a:pt x="10986420" y="2254282"/>
                  <a:pt x="10985468" y="2260378"/>
                  <a:pt x="10983563" y="2261426"/>
                </a:cubicBezTo>
                <a:cubicBezTo>
                  <a:pt x="10981658" y="2262474"/>
                  <a:pt x="10979277" y="2259140"/>
                  <a:pt x="10977753" y="2252949"/>
                </a:cubicBezTo>
                <a:cubicBezTo>
                  <a:pt x="10976198" y="2248481"/>
                  <a:pt x="10976832" y="2243542"/>
                  <a:pt x="10979468" y="2239614"/>
                </a:cubicBezTo>
                <a:cubicBezTo>
                  <a:pt x="10981848" y="2238185"/>
                  <a:pt x="10984325" y="2241899"/>
                  <a:pt x="10985563" y="2248186"/>
                </a:cubicBezTo>
                <a:close/>
                <a:moveTo>
                  <a:pt x="11224070" y="2105216"/>
                </a:moveTo>
                <a:cubicBezTo>
                  <a:pt x="11224070" y="2110074"/>
                  <a:pt x="11222927" y="2114741"/>
                  <a:pt x="11221307" y="2115598"/>
                </a:cubicBezTo>
                <a:cubicBezTo>
                  <a:pt x="11219687" y="2116455"/>
                  <a:pt x="11218544" y="2113502"/>
                  <a:pt x="11218450" y="2108645"/>
                </a:cubicBezTo>
                <a:cubicBezTo>
                  <a:pt x="11218355" y="2103787"/>
                  <a:pt x="11219403" y="2099120"/>
                  <a:pt x="11221116" y="2098262"/>
                </a:cubicBezTo>
                <a:cubicBezTo>
                  <a:pt x="11222831" y="2097405"/>
                  <a:pt x="11224165" y="2099977"/>
                  <a:pt x="11224165" y="2104835"/>
                </a:cubicBezTo>
                <a:close/>
                <a:moveTo>
                  <a:pt x="11215878" y="1200341"/>
                </a:moveTo>
                <a:cubicBezTo>
                  <a:pt x="11217306" y="1199579"/>
                  <a:pt x="11218640" y="1201389"/>
                  <a:pt x="11218450" y="1203579"/>
                </a:cubicBezTo>
                <a:cubicBezTo>
                  <a:pt x="11218260" y="1205770"/>
                  <a:pt x="11217306" y="1208723"/>
                  <a:pt x="11215878" y="1209008"/>
                </a:cubicBezTo>
                <a:cubicBezTo>
                  <a:pt x="11214449" y="1209294"/>
                  <a:pt x="11213592" y="1208437"/>
                  <a:pt x="11213497" y="1205770"/>
                </a:cubicBezTo>
                <a:cubicBezTo>
                  <a:pt x="11213402" y="1203103"/>
                  <a:pt x="11214545" y="1200245"/>
                  <a:pt x="11215974" y="1199864"/>
                </a:cubicBezTo>
                <a:close/>
                <a:moveTo>
                  <a:pt x="11219783" y="1383983"/>
                </a:moveTo>
                <a:cubicBezTo>
                  <a:pt x="11219722" y="1386462"/>
                  <a:pt x="11218697" y="1388820"/>
                  <a:pt x="11216925" y="1390555"/>
                </a:cubicBezTo>
                <a:cubicBezTo>
                  <a:pt x="11215306" y="1390555"/>
                  <a:pt x="11213973" y="1389031"/>
                  <a:pt x="11214068" y="1386364"/>
                </a:cubicBezTo>
                <a:cubicBezTo>
                  <a:pt x="11213826" y="1383848"/>
                  <a:pt x="11214864" y="1381380"/>
                  <a:pt x="11216831" y="1379792"/>
                </a:cubicBezTo>
                <a:cubicBezTo>
                  <a:pt x="11218735" y="1378934"/>
                  <a:pt x="11219783" y="1380268"/>
                  <a:pt x="11219878" y="1383411"/>
                </a:cubicBezTo>
                <a:close/>
                <a:moveTo>
                  <a:pt x="11213973" y="841058"/>
                </a:moveTo>
                <a:cubicBezTo>
                  <a:pt x="11215211" y="841058"/>
                  <a:pt x="11216069" y="841629"/>
                  <a:pt x="11215878" y="843343"/>
                </a:cubicBezTo>
                <a:cubicBezTo>
                  <a:pt x="11216025" y="844978"/>
                  <a:pt x="11215302" y="846570"/>
                  <a:pt x="11213974" y="847534"/>
                </a:cubicBezTo>
                <a:cubicBezTo>
                  <a:pt x="11212734" y="847534"/>
                  <a:pt x="11211877" y="846868"/>
                  <a:pt x="11211687" y="844772"/>
                </a:cubicBezTo>
                <a:cubicBezTo>
                  <a:pt x="11211333" y="842955"/>
                  <a:pt x="11212338" y="841147"/>
                  <a:pt x="11214068" y="840486"/>
                </a:cubicBezTo>
                <a:close/>
                <a:moveTo>
                  <a:pt x="11212830" y="661130"/>
                </a:moveTo>
                <a:cubicBezTo>
                  <a:pt x="11213877" y="661130"/>
                  <a:pt x="11214735" y="661797"/>
                  <a:pt x="11214925" y="663416"/>
                </a:cubicBezTo>
                <a:cubicBezTo>
                  <a:pt x="11214973" y="664805"/>
                  <a:pt x="11214130" y="666070"/>
                  <a:pt x="11212830" y="666559"/>
                </a:cubicBezTo>
                <a:cubicBezTo>
                  <a:pt x="11211782" y="667322"/>
                  <a:pt x="11210925" y="666559"/>
                  <a:pt x="11210925" y="664750"/>
                </a:cubicBezTo>
                <a:cubicBezTo>
                  <a:pt x="11210925" y="662940"/>
                  <a:pt x="11211687" y="660940"/>
                  <a:pt x="11212925" y="660654"/>
                </a:cubicBezTo>
                <a:close/>
                <a:moveTo>
                  <a:pt x="11218069" y="1559719"/>
                </a:moveTo>
                <a:cubicBezTo>
                  <a:pt x="11219687" y="1558766"/>
                  <a:pt x="11220926" y="1560671"/>
                  <a:pt x="11220926" y="1564481"/>
                </a:cubicBezTo>
                <a:cubicBezTo>
                  <a:pt x="11221019" y="1567112"/>
                  <a:pt x="11220019" y="1569663"/>
                  <a:pt x="11218163" y="1571530"/>
                </a:cubicBezTo>
                <a:cubicBezTo>
                  <a:pt x="11216545" y="1572482"/>
                  <a:pt x="11215211" y="1570006"/>
                  <a:pt x="11215116" y="1566863"/>
                </a:cubicBezTo>
                <a:cubicBezTo>
                  <a:pt x="11215020" y="1563719"/>
                  <a:pt x="11216354" y="1559624"/>
                  <a:pt x="11218164" y="1559243"/>
                </a:cubicBezTo>
                <a:close/>
                <a:moveTo>
                  <a:pt x="11214831" y="1020985"/>
                </a:moveTo>
                <a:cubicBezTo>
                  <a:pt x="11215878" y="1020223"/>
                  <a:pt x="11216926" y="1021651"/>
                  <a:pt x="11217212" y="1023747"/>
                </a:cubicBezTo>
                <a:cubicBezTo>
                  <a:pt x="11217367" y="1025528"/>
                  <a:pt x="11216425" y="1027224"/>
                  <a:pt x="11214831" y="1028033"/>
                </a:cubicBezTo>
                <a:cubicBezTo>
                  <a:pt x="11213592" y="1028033"/>
                  <a:pt x="11212734" y="1027367"/>
                  <a:pt x="11212544" y="1025271"/>
                </a:cubicBezTo>
                <a:cubicBezTo>
                  <a:pt x="11212354" y="1023176"/>
                  <a:pt x="11213497" y="1020794"/>
                  <a:pt x="11214925" y="1020509"/>
                </a:cubicBezTo>
                <a:close/>
                <a:moveTo>
                  <a:pt x="11222069" y="1744885"/>
                </a:moveTo>
                <a:cubicBezTo>
                  <a:pt x="11222069" y="1748695"/>
                  <a:pt x="11220832" y="1752695"/>
                  <a:pt x="11219117" y="1753076"/>
                </a:cubicBezTo>
                <a:cubicBezTo>
                  <a:pt x="11217402" y="1753457"/>
                  <a:pt x="11216259" y="1751552"/>
                  <a:pt x="11216259" y="1747742"/>
                </a:cubicBezTo>
                <a:cubicBezTo>
                  <a:pt x="11215864" y="1744695"/>
                  <a:pt x="11216963" y="1741645"/>
                  <a:pt x="11219212" y="1739551"/>
                </a:cubicBezTo>
                <a:cubicBezTo>
                  <a:pt x="11220832" y="1737741"/>
                  <a:pt x="11222355" y="1740599"/>
                  <a:pt x="11222164" y="1743932"/>
                </a:cubicBezTo>
                <a:close/>
                <a:moveTo>
                  <a:pt x="11292174" y="1890332"/>
                </a:moveTo>
                <a:cubicBezTo>
                  <a:pt x="11292130" y="1893331"/>
                  <a:pt x="11291053" y="1896224"/>
                  <a:pt x="11289126" y="1898523"/>
                </a:cubicBezTo>
                <a:cubicBezTo>
                  <a:pt x="11287696" y="1899380"/>
                  <a:pt x="11286744" y="1896904"/>
                  <a:pt x="11286744" y="1893094"/>
                </a:cubicBezTo>
                <a:cubicBezTo>
                  <a:pt x="11286632" y="1889927"/>
                  <a:pt x="11287645" y="1886823"/>
                  <a:pt x="11289602" y="1884331"/>
                </a:cubicBezTo>
                <a:cubicBezTo>
                  <a:pt x="11291697" y="1882997"/>
                  <a:pt x="11292459" y="1885474"/>
                  <a:pt x="11292269" y="1889379"/>
                </a:cubicBezTo>
                <a:close/>
                <a:moveTo>
                  <a:pt x="11284649" y="2071307"/>
                </a:moveTo>
                <a:cubicBezTo>
                  <a:pt x="11284778" y="2074756"/>
                  <a:pt x="11283663" y="2078137"/>
                  <a:pt x="11281506" y="2080832"/>
                </a:cubicBezTo>
                <a:cubicBezTo>
                  <a:pt x="11280077" y="2081689"/>
                  <a:pt x="11279314" y="2079117"/>
                  <a:pt x="11279409" y="2074831"/>
                </a:cubicBezTo>
                <a:cubicBezTo>
                  <a:pt x="11279505" y="2070545"/>
                  <a:pt x="11280552" y="2065877"/>
                  <a:pt x="11282172" y="2065306"/>
                </a:cubicBezTo>
                <a:cubicBezTo>
                  <a:pt x="11283792" y="2064734"/>
                  <a:pt x="11284839" y="2065687"/>
                  <a:pt x="11284744" y="2070068"/>
                </a:cubicBezTo>
                <a:close/>
                <a:moveTo>
                  <a:pt x="11101578" y="1068610"/>
                </a:moveTo>
                <a:cubicBezTo>
                  <a:pt x="11101518" y="1066514"/>
                  <a:pt x="11102432" y="1064509"/>
                  <a:pt x="11104055" y="1063181"/>
                </a:cubicBezTo>
                <a:cubicBezTo>
                  <a:pt x="11105673" y="1063181"/>
                  <a:pt x="11106912" y="1064228"/>
                  <a:pt x="11106721" y="1066419"/>
                </a:cubicBezTo>
                <a:cubicBezTo>
                  <a:pt x="11106968" y="1068457"/>
                  <a:pt x="11106139" y="1070477"/>
                  <a:pt x="11104531" y="1071753"/>
                </a:cubicBezTo>
                <a:cubicBezTo>
                  <a:pt x="11102912" y="1070896"/>
                  <a:pt x="11101863" y="1069086"/>
                  <a:pt x="11101674" y="1067372"/>
                </a:cubicBezTo>
                <a:close/>
                <a:moveTo>
                  <a:pt x="11796903" y="181070"/>
                </a:moveTo>
                <a:cubicBezTo>
                  <a:pt x="11797734" y="181211"/>
                  <a:pt x="11798292" y="181998"/>
                  <a:pt x="11798151" y="182827"/>
                </a:cubicBezTo>
                <a:cubicBezTo>
                  <a:pt x="11798147" y="182845"/>
                  <a:pt x="11798145" y="182863"/>
                  <a:pt x="11798142" y="182880"/>
                </a:cubicBezTo>
                <a:cubicBezTo>
                  <a:pt x="11798142" y="183547"/>
                  <a:pt x="11797188" y="184785"/>
                  <a:pt x="11796236" y="184404"/>
                </a:cubicBezTo>
                <a:cubicBezTo>
                  <a:pt x="11795284" y="184023"/>
                  <a:pt x="11795093" y="184404"/>
                  <a:pt x="11795188" y="182975"/>
                </a:cubicBezTo>
                <a:cubicBezTo>
                  <a:pt x="11795284" y="181547"/>
                  <a:pt x="11796522" y="179927"/>
                  <a:pt x="11797188" y="179832"/>
                </a:cubicBezTo>
                <a:close/>
                <a:moveTo>
                  <a:pt x="11135868" y="1602486"/>
                </a:moveTo>
                <a:cubicBezTo>
                  <a:pt x="11135868" y="1605725"/>
                  <a:pt x="11134725" y="1609725"/>
                  <a:pt x="11132915" y="1610677"/>
                </a:cubicBezTo>
                <a:cubicBezTo>
                  <a:pt x="11131106" y="1611630"/>
                  <a:pt x="11129391" y="1608677"/>
                  <a:pt x="11129200" y="1604963"/>
                </a:cubicBezTo>
                <a:cubicBezTo>
                  <a:pt x="11129010" y="1601248"/>
                  <a:pt x="11130153" y="1597724"/>
                  <a:pt x="11131963" y="1596771"/>
                </a:cubicBezTo>
                <a:cubicBezTo>
                  <a:pt x="11133773" y="1595818"/>
                  <a:pt x="11135677" y="1598771"/>
                  <a:pt x="11135868" y="1602486"/>
                </a:cubicBezTo>
                <a:close/>
                <a:moveTo>
                  <a:pt x="11122819" y="1418558"/>
                </a:moveTo>
                <a:cubicBezTo>
                  <a:pt x="11124628" y="1417701"/>
                  <a:pt x="11125962" y="1419606"/>
                  <a:pt x="11126248" y="1423321"/>
                </a:cubicBezTo>
                <a:cubicBezTo>
                  <a:pt x="11126454" y="1426036"/>
                  <a:pt x="11125358" y="1428687"/>
                  <a:pt x="11123294" y="1430465"/>
                </a:cubicBezTo>
                <a:cubicBezTo>
                  <a:pt x="11121676" y="1431322"/>
                  <a:pt x="11119961" y="1428941"/>
                  <a:pt x="11119866" y="1425797"/>
                </a:cubicBezTo>
                <a:cubicBezTo>
                  <a:pt x="11119770" y="1422654"/>
                  <a:pt x="11120819" y="1419130"/>
                  <a:pt x="11122819" y="1418654"/>
                </a:cubicBezTo>
                <a:close/>
                <a:moveTo>
                  <a:pt x="11211782" y="480632"/>
                </a:moveTo>
                <a:cubicBezTo>
                  <a:pt x="11212594" y="480410"/>
                  <a:pt x="11213432" y="480889"/>
                  <a:pt x="11213653" y="481701"/>
                </a:cubicBezTo>
                <a:cubicBezTo>
                  <a:pt x="11213710" y="481911"/>
                  <a:pt x="11213722" y="482131"/>
                  <a:pt x="11213687" y="482346"/>
                </a:cubicBezTo>
                <a:cubicBezTo>
                  <a:pt x="11213703" y="483779"/>
                  <a:pt x="11213074" y="485144"/>
                  <a:pt x="11211972" y="486061"/>
                </a:cubicBezTo>
                <a:cubicBezTo>
                  <a:pt x="11210925" y="486061"/>
                  <a:pt x="11210068" y="485394"/>
                  <a:pt x="11209878" y="483775"/>
                </a:cubicBezTo>
                <a:cubicBezTo>
                  <a:pt x="11209687" y="482156"/>
                  <a:pt x="11210735" y="480917"/>
                  <a:pt x="11211782" y="480727"/>
                </a:cubicBezTo>
                <a:close/>
                <a:moveTo>
                  <a:pt x="11116532" y="1244156"/>
                </a:moveTo>
                <a:cubicBezTo>
                  <a:pt x="11116532" y="1246823"/>
                  <a:pt x="11115389" y="1249775"/>
                  <a:pt x="11113580" y="1250156"/>
                </a:cubicBezTo>
                <a:cubicBezTo>
                  <a:pt x="11111770" y="1250537"/>
                  <a:pt x="11110722" y="1249109"/>
                  <a:pt x="11110436" y="1246537"/>
                </a:cubicBezTo>
                <a:cubicBezTo>
                  <a:pt x="11110305" y="1244039"/>
                  <a:pt x="11111322" y="1241619"/>
                  <a:pt x="11113199" y="1239965"/>
                </a:cubicBezTo>
                <a:cubicBezTo>
                  <a:pt x="11114912" y="1239202"/>
                  <a:pt x="11116437" y="1241012"/>
                  <a:pt x="11116723" y="1244251"/>
                </a:cubicBezTo>
                <a:close/>
                <a:moveTo>
                  <a:pt x="11145107" y="1781651"/>
                </a:moveTo>
                <a:cubicBezTo>
                  <a:pt x="11145380" y="1784839"/>
                  <a:pt x="11144349" y="1788001"/>
                  <a:pt x="11142249" y="1790414"/>
                </a:cubicBezTo>
                <a:cubicBezTo>
                  <a:pt x="11140440" y="1791272"/>
                  <a:pt x="11139202" y="1788890"/>
                  <a:pt x="11138725" y="1784604"/>
                </a:cubicBezTo>
                <a:cubicBezTo>
                  <a:pt x="11138249" y="1780318"/>
                  <a:pt x="11139583" y="1776317"/>
                  <a:pt x="11141392" y="1775079"/>
                </a:cubicBezTo>
                <a:cubicBezTo>
                  <a:pt x="11143203" y="1773841"/>
                  <a:pt x="11144916" y="1777460"/>
                  <a:pt x="11145202" y="1781747"/>
                </a:cubicBezTo>
                <a:close/>
                <a:moveTo>
                  <a:pt x="11210830" y="300704"/>
                </a:moveTo>
                <a:cubicBezTo>
                  <a:pt x="11211591" y="299942"/>
                  <a:pt x="11212639" y="300704"/>
                  <a:pt x="11212639" y="302419"/>
                </a:cubicBezTo>
                <a:cubicBezTo>
                  <a:pt x="11212852" y="303790"/>
                  <a:pt x="11212048" y="305116"/>
                  <a:pt x="11210735" y="305562"/>
                </a:cubicBezTo>
                <a:cubicBezTo>
                  <a:pt x="11209939" y="305839"/>
                  <a:pt x="11209071" y="305419"/>
                  <a:pt x="11208794" y="304624"/>
                </a:cubicBezTo>
                <a:cubicBezTo>
                  <a:pt x="11208707" y="304375"/>
                  <a:pt x="11208687" y="304107"/>
                  <a:pt x="11208735" y="303848"/>
                </a:cubicBezTo>
                <a:cubicBezTo>
                  <a:pt x="11208557" y="302415"/>
                  <a:pt x="11209511" y="301087"/>
                  <a:pt x="11210925" y="300800"/>
                </a:cubicBezTo>
                <a:close/>
                <a:moveTo>
                  <a:pt x="11154441" y="1960817"/>
                </a:moveTo>
                <a:cubicBezTo>
                  <a:pt x="11154768" y="1964213"/>
                  <a:pt x="11153817" y="1967609"/>
                  <a:pt x="11151774" y="1970342"/>
                </a:cubicBezTo>
                <a:cubicBezTo>
                  <a:pt x="11149965" y="1971294"/>
                  <a:pt x="11148345" y="1968341"/>
                  <a:pt x="11148156" y="1964150"/>
                </a:cubicBezTo>
                <a:cubicBezTo>
                  <a:pt x="11147965" y="1959959"/>
                  <a:pt x="11148917" y="1954625"/>
                  <a:pt x="11150822" y="1953768"/>
                </a:cubicBezTo>
                <a:cubicBezTo>
                  <a:pt x="11152728" y="1952911"/>
                  <a:pt x="11154251" y="1956149"/>
                  <a:pt x="11154537" y="1960912"/>
                </a:cubicBezTo>
                <a:close/>
                <a:moveTo>
                  <a:pt x="11209687" y="120206"/>
                </a:moveTo>
                <a:cubicBezTo>
                  <a:pt x="11210925" y="120206"/>
                  <a:pt x="11211877" y="120777"/>
                  <a:pt x="11211877" y="122492"/>
                </a:cubicBezTo>
                <a:cubicBezTo>
                  <a:pt x="11211733" y="123818"/>
                  <a:pt x="11210951" y="124991"/>
                  <a:pt x="11209782" y="125635"/>
                </a:cubicBezTo>
                <a:cubicBezTo>
                  <a:pt x="11208544" y="125635"/>
                  <a:pt x="11207496" y="125063"/>
                  <a:pt x="11207401" y="123444"/>
                </a:cubicBezTo>
                <a:cubicBezTo>
                  <a:pt x="11207452" y="121999"/>
                  <a:pt x="11208406" y="120742"/>
                  <a:pt x="11209782" y="120301"/>
                </a:cubicBezTo>
                <a:close/>
                <a:moveTo>
                  <a:pt x="11163871" y="2140077"/>
                </a:moveTo>
                <a:cubicBezTo>
                  <a:pt x="11164472" y="2143908"/>
                  <a:pt x="11163512" y="2147819"/>
                  <a:pt x="11161204" y="2150936"/>
                </a:cubicBezTo>
                <a:cubicBezTo>
                  <a:pt x="11159681" y="2152365"/>
                  <a:pt x="11158061" y="2148840"/>
                  <a:pt x="11157490" y="2143601"/>
                </a:cubicBezTo>
                <a:cubicBezTo>
                  <a:pt x="11156918" y="2138363"/>
                  <a:pt x="11158347" y="2134076"/>
                  <a:pt x="11160347" y="2132743"/>
                </a:cubicBezTo>
                <a:cubicBezTo>
                  <a:pt x="11162348" y="2131409"/>
                  <a:pt x="11163871" y="2135315"/>
                  <a:pt x="11163966" y="2140173"/>
                </a:cubicBezTo>
                <a:close/>
                <a:moveTo>
                  <a:pt x="11479054" y="1459611"/>
                </a:moveTo>
                <a:cubicBezTo>
                  <a:pt x="11480292" y="1459611"/>
                  <a:pt x="11480959" y="1460849"/>
                  <a:pt x="11480673" y="1463612"/>
                </a:cubicBezTo>
                <a:cubicBezTo>
                  <a:pt x="11480388" y="1466374"/>
                  <a:pt x="11479150" y="1468279"/>
                  <a:pt x="11477816" y="1468565"/>
                </a:cubicBezTo>
                <a:cubicBezTo>
                  <a:pt x="11476482" y="1468850"/>
                  <a:pt x="11476101" y="1467326"/>
                  <a:pt x="11476387" y="1465135"/>
                </a:cubicBezTo>
                <a:cubicBezTo>
                  <a:pt x="11476438" y="1462996"/>
                  <a:pt x="11477410" y="1460982"/>
                  <a:pt x="11479054" y="1459611"/>
                </a:cubicBezTo>
                <a:close/>
                <a:moveTo>
                  <a:pt x="10031254" y="2414016"/>
                </a:moveTo>
                <a:cubicBezTo>
                  <a:pt x="10041541" y="2422589"/>
                  <a:pt x="10044874" y="2433066"/>
                  <a:pt x="10038683" y="2435638"/>
                </a:cubicBezTo>
                <a:cubicBezTo>
                  <a:pt x="10032492" y="2438210"/>
                  <a:pt x="10018967" y="2434590"/>
                  <a:pt x="10008299" y="2426113"/>
                </a:cubicBezTo>
                <a:cubicBezTo>
                  <a:pt x="9997631" y="2417636"/>
                  <a:pt x="9994202" y="2408111"/>
                  <a:pt x="10000678" y="2404586"/>
                </a:cubicBezTo>
                <a:cubicBezTo>
                  <a:pt x="10007156" y="2401062"/>
                  <a:pt x="10020300" y="2405063"/>
                  <a:pt x="10030873" y="2414111"/>
                </a:cubicBezTo>
                <a:close/>
                <a:moveTo>
                  <a:pt x="10021729" y="2031397"/>
                </a:moveTo>
                <a:cubicBezTo>
                  <a:pt x="10028206" y="2027301"/>
                  <a:pt x="10038969" y="2030921"/>
                  <a:pt x="10046303" y="2040160"/>
                </a:cubicBezTo>
                <a:cubicBezTo>
                  <a:pt x="10053638" y="2049399"/>
                  <a:pt x="10054304" y="2059210"/>
                  <a:pt x="10048018" y="2063020"/>
                </a:cubicBezTo>
                <a:cubicBezTo>
                  <a:pt x="10041731" y="2066830"/>
                  <a:pt x="10030968" y="2063020"/>
                  <a:pt x="10023443" y="2054257"/>
                </a:cubicBezTo>
                <a:cubicBezTo>
                  <a:pt x="10015919" y="2045494"/>
                  <a:pt x="10015347" y="2035588"/>
                  <a:pt x="10021538" y="2031111"/>
                </a:cubicBezTo>
                <a:close/>
                <a:moveTo>
                  <a:pt x="9964007" y="2277142"/>
                </a:moveTo>
                <a:cubicBezTo>
                  <a:pt x="9954482" y="2267617"/>
                  <a:pt x="9951719" y="2258092"/>
                  <a:pt x="9958578" y="2253425"/>
                </a:cubicBezTo>
                <a:cubicBezTo>
                  <a:pt x="9965436" y="2248757"/>
                  <a:pt x="9978485" y="2253425"/>
                  <a:pt x="9988106" y="2262950"/>
                </a:cubicBezTo>
                <a:cubicBezTo>
                  <a:pt x="9997726" y="2272475"/>
                  <a:pt x="10000012" y="2282571"/>
                  <a:pt x="9993630" y="2286667"/>
                </a:cubicBezTo>
                <a:cubicBezTo>
                  <a:pt x="9987249" y="2290763"/>
                  <a:pt x="9973723" y="2285905"/>
                  <a:pt x="9963816" y="2277237"/>
                </a:cubicBezTo>
                <a:close/>
                <a:moveTo>
                  <a:pt x="10014681" y="688562"/>
                </a:moveTo>
                <a:cubicBezTo>
                  <a:pt x="10012876" y="684390"/>
                  <a:pt x="10014273" y="679523"/>
                  <a:pt x="10018014" y="676942"/>
                </a:cubicBezTo>
                <a:cubicBezTo>
                  <a:pt x="10020669" y="674871"/>
                  <a:pt x="10024500" y="675345"/>
                  <a:pt x="10026571" y="677999"/>
                </a:cubicBezTo>
                <a:cubicBezTo>
                  <a:pt x="10026993" y="678540"/>
                  <a:pt x="10027321" y="679149"/>
                  <a:pt x="10027539" y="679799"/>
                </a:cubicBezTo>
                <a:cubicBezTo>
                  <a:pt x="10029310" y="683924"/>
                  <a:pt x="10027961" y="688726"/>
                  <a:pt x="10024301" y="691324"/>
                </a:cubicBezTo>
                <a:cubicBezTo>
                  <a:pt x="10021112" y="693367"/>
                  <a:pt x="10016870" y="692436"/>
                  <a:pt x="10014827" y="689246"/>
                </a:cubicBezTo>
                <a:cubicBezTo>
                  <a:pt x="10014705" y="689056"/>
                  <a:pt x="10014592" y="688859"/>
                  <a:pt x="10014490" y="688657"/>
                </a:cubicBezTo>
                <a:close/>
                <a:moveTo>
                  <a:pt x="10038493" y="1851946"/>
                </a:moveTo>
                <a:cubicBezTo>
                  <a:pt x="10044303" y="1860423"/>
                  <a:pt x="10044399" y="1870996"/>
                  <a:pt x="10038493" y="1874615"/>
                </a:cubicBezTo>
                <a:cubicBezTo>
                  <a:pt x="10030084" y="1877433"/>
                  <a:pt x="10020844" y="1874077"/>
                  <a:pt x="10016205" y="1866519"/>
                </a:cubicBezTo>
                <a:cubicBezTo>
                  <a:pt x="10010051" y="1860474"/>
                  <a:pt x="10009961" y="1850583"/>
                  <a:pt x="10016007" y="1844429"/>
                </a:cubicBezTo>
                <a:cubicBezTo>
                  <a:pt x="10016073" y="1844362"/>
                  <a:pt x="10016139" y="1844296"/>
                  <a:pt x="10016205" y="1844231"/>
                </a:cubicBezTo>
                <a:cubicBezTo>
                  <a:pt x="10024481" y="1840706"/>
                  <a:pt x="10034080" y="1844098"/>
                  <a:pt x="10038303" y="1852041"/>
                </a:cubicBezTo>
                <a:close/>
                <a:moveTo>
                  <a:pt x="9943243" y="1720596"/>
                </a:moveTo>
                <a:cubicBezTo>
                  <a:pt x="9949139" y="1726966"/>
                  <a:pt x="9948756" y="1736909"/>
                  <a:pt x="9942386" y="1742806"/>
                </a:cubicBezTo>
                <a:cubicBezTo>
                  <a:pt x="9942324" y="1742864"/>
                  <a:pt x="9942260" y="1742922"/>
                  <a:pt x="9942196" y="1742980"/>
                </a:cubicBezTo>
                <a:cubicBezTo>
                  <a:pt x="9934216" y="1746915"/>
                  <a:pt x="9924553" y="1744053"/>
                  <a:pt x="9920003" y="1736408"/>
                </a:cubicBezTo>
                <a:cubicBezTo>
                  <a:pt x="9913859" y="1730426"/>
                  <a:pt x="9913728" y="1720596"/>
                  <a:pt x="9919710" y="1714453"/>
                </a:cubicBezTo>
                <a:cubicBezTo>
                  <a:pt x="9920017" y="1714138"/>
                  <a:pt x="9920337" y="1713836"/>
                  <a:pt x="9920669" y="1713548"/>
                </a:cubicBezTo>
                <a:cubicBezTo>
                  <a:pt x="9928905" y="1709292"/>
                  <a:pt x="9939031" y="1712483"/>
                  <a:pt x="9943339" y="1720691"/>
                </a:cubicBezTo>
                <a:close/>
                <a:moveTo>
                  <a:pt x="9942481" y="931355"/>
                </a:moveTo>
                <a:cubicBezTo>
                  <a:pt x="9939707" y="926205"/>
                  <a:pt x="9941270" y="919793"/>
                  <a:pt x="9946100" y="916496"/>
                </a:cubicBezTo>
                <a:cubicBezTo>
                  <a:pt x="9950008" y="913824"/>
                  <a:pt x="9955343" y="914826"/>
                  <a:pt x="9958014" y="918735"/>
                </a:cubicBezTo>
                <a:cubicBezTo>
                  <a:pt x="9958352" y="919227"/>
                  <a:pt x="9958635" y="919754"/>
                  <a:pt x="9958863" y="920306"/>
                </a:cubicBezTo>
                <a:cubicBezTo>
                  <a:pt x="9961234" y="925433"/>
                  <a:pt x="9959541" y="931523"/>
                  <a:pt x="9954862" y="934689"/>
                </a:cubicBezTo>
                <a:cubicBezTo>
                  <a:pt x="9951127" y="937333"/>
                  <a:pt x="9945955" y="936448"/>
                  <a:pt x="9943311" y="932713"/>
                </a:cubicBezTo>
                <a:cubicBezTo>
                  <a:pt x="9943028" y="932314"/>
                  <a:pt x="9942783" y="931892"/>
                  <a:pt x="9942575" y="931450"/>
                </a:cubicBezTo>
                <a:close/>
                <a:moveTo>
                  <a:pt x="10015156" y="1080040"/>
                </a:moveTo>
                <a:cubicBezTo>
                  <a:pt x="10012331" y="1074695"/>
                  <a:pt x="10013923" y="1068083"/>
                  <a:pt x="10018871" y="1064609"/>
                </a:cubicBezTo>
                <a:cubicBezTo>
                  <a:pt x="10022777" y="1061933"/>
                  <a:pt x="10028113" y="1062929"/>
                  <a:pt x="10030789" y="1066834"/>
                </a:cubicBezTo>
                <a:cubicBezTo>
                  <a:pt x="10031226" y="1067471"/>
                  <a:pt x="10031575" y="1068165"/>
                  <a:pt x="10031825" y="1068895"/>
                </a:cubicBezTo>
                <a:cubicBezTo>
                  <a:pt x="10034769" y="1074153"/>
                  <a:pt x="10033245" y="1080786"/>
                  <a:pt x="10028301" y="1084231"/>
                </a:cubicBezTo>
                <a:cubicBezTo>
                  <a:pt x="10024099" y="1086836"/>
                  <a:pt x="10018579" y="1085542"/>
                  <a:pt x="10015973" y="1081340"/>
                </a:cubicBezTo>
                <a:cubicBezTo>
                  <a:pt x="10015733" y="1080955"/>
                  <a:pt x="10015524" y="1080552"/>
                  <a:pt x="10015346" y="1080135"/>
                </a:cubicBezTo>
                <a:close/>
                <a:moveTo>
                  <a:pt x="9935909" y="1528477"/>
                </a:moveTo>
                <a:cubicBezTo>
                  <a:pt x="9931023" y="1522170"/>
                  <a:pt x="9931989" y="1513129"/>
                  <a:pt x="9938099" y="1507998"/>
                </a:cubicBezTo>
                <a:cubicBezTo>
                  <a:pt x="9944429" y="1504131"/>
                  <a:pt x="9952695" y="1506127"/>
                  <a:pt x="9956562" y="1512456"/>
                </a:cubicBezTo>
                <a:cubicBezTo>
                  <a:pt x="9956774" y="1512802"/>
                  <a:pt x="9956970" y="1513158"/>
                  <a:pt x="9957149" y="1513523"/>
                </a:cubicBezTo>
                <a:cubicBezTo>
                  <a:pt x="9961939" y="1520043"/>
                  <a:pt x="9961034" y="1529126"/>
                  <a:pt x="9955054" y="1534573"/>
                </a:cubicBezTo>
                <a:cubicBezTo>
                  <a:pt x="9948116" y="1537923"/>
                  <a:pt x="9939770" y="1535294"/>
                  <a:pt x="9936004" y="1528572"/>
                </a:cubicBezTo>
                <a:close/>
                <a:moveTo>
                  <a:pt x="9967722" y="1308926"/>
                </a:moveTo>
                <a:cubicBezTo>
                  <a:pt x="9964014" y="1303195"/>
                  <a:pt x="9965388" y="1295569"/>
                  <a:pt x="9970865" y="1291495"/>
                </a:cubicBezTo>
                <a:cubicBezTo>
                  <a:pt x="9975741" y="1288188"/>
                  <a:pt x="9982375" y="1289459"/>
                  <a:pt x="9985683" y="1294335"/>
                </a:cubicBezTo>
                <a:cubicBezTo>
                  <a:pt x="9986073" y="1294910"/>
                  <a:pt x="9986406" y="1295522"/>
                  <a:pt x="9986677" y="1296162"/>
                </a:cubicBezTo>
                <a:cubicBezTo>
                  <a:pt x="9990429" y="1302056"/>
                  <a:pt x="9989111" y="1309834"/>
                  <a:pt x="9983629" y="1314164"/>
                </a:cubicBezTo>
                <a:cubicBezTo>
                  <a:pt x="9977895" y="1317162"/>
                  <a:pt x="9970816" y="1314944"/>
                  <a:pt x="9967819" y="1309210"/>
                </a:cubicBezTo>
                <a:cubicBezTo>
                  <a:pt x="9967786" y="1309147"/>
                  <a:pt x="9967753" y="1309084"/>
                  <a:pt x="9967722" y="1309021"/>
                </a:cubicBezTo>
                <a:close/>
                <a:moveTo>
                  <a:pt x="10220896" y="1928527"/>
                </a:moveTo>
                <a:cubicBezTo>
                  <a:pt x="10225563" y="1936147"/>
                  <a:pt x="10225849" y="1945291"/>
                  <a:pt x="10220896" y="1948053"/>
                </a:cubicBezTo>
                <a:cubicBezTo>
                  <a:pt x="10215944" y="1950815"/>
                  <a:pt x="10208038" y="1947577"/>
                  <a:pt x="10203084" y="1939957"/>
                </a:cubicBezTo>
                <a:cubicBezTo>
                  <a:pt x="10198131" y="1932337"/>
                  <a:pt x="10197751" y="1923288"/>
                  <a:pt x="10203084" y="1919954"/>
                </a:cubicBezTo>
                <a:cubicBezTo>
                  <a:pt x="10208419" y="1916621"/>
                  <a:pt x="10216134" y="1920526"/>
                  <a:pt x="10220991" y="1928622"/>
                </a:cubicBezTo>
                <a:close/>
                <a:moveTo>
                  <a:pt x="10155269" y="1000887"/>
                </a:moveTo>
                <a:cubicBezTo>
                  <a:pt x="10151865" y="1002985"/>
                  <a:pt x="10147405" y="1001926"/>
                  <a:pt x="10145308" y="998522"/>
                </a:cubicBezTo>
                <a:cubicBezTo>
                  <a:pt x="10144958" y="997954"/>
                  <a:pt x="10144687" y="997339"/>
                  <a:pt x="10144505" y="996696"/>
                </a:cubicBezTo>
                <a:cubicBezTo>
                  <a:pt x="10142551" y="992062"/>
                  <a:pt x="10143912" y="986694"/>
                  <a:pt x="10147839" y="983551"/>
                </a:cubicBezTo>
                <a:cubicBezTo>
                  <a:pt x="10151545" y="981556"/>
                  <a:pt x="10156165" y="982943"/>
                  <a:pt x="10158160" y="986648"/>
                </a:cubicBezTo>
                <a:cubicBezTo>
                  <a:pt x="10158429" y="987147"/>
                  <a:pt x="10158641" y="987674"/>
                  <a:pt x="10158793" y="988219"/>
                </a:cubicBezTo>
                <a:cubicBezTo>
                  <a:pt x="10160740" y="992754"/>
                  <a:pt x="10159322" y="998033"/>
                  <a:pt x="10155364" y="1000982"/>
                </a:cubicBezTo>
                <a:close/>
                <a:moveTo>
                  <a:pt x="10159556" y="598551"/>
                </a:moveTo>
                <a:cubicBezTo>
                  <a:pt x="10158239" y="594918"/>
                  <a:pt x="10159779" y="590869"/>
                  <a:pt x="10163175" y="589026"/>
                </a:cubicBezTo>
                <a:cubicBezTo>
                  <a:pt x="10165320" y="587415"/>
                  <a:pt x="10168366" y="587848"/>
                  <a:pt x="10169977" y="589993"/>
                </a:cubicBezTo>
                <a:cubicBezTo>
                  <a:pt x="10170358" y="590501"/>
                  <a:pt x="10170636" y="591079"/>
                  <a:pt x="10170796" y="591693"/>
                </a:cubicBezTo>
                <a:cubicBezTo>
                  <a:pt x="10171969" y="595257"/>
                  <a:pt x="10170601" y="599164"/>
                  <a:pt x="10167462" y="601218"/>
                </a:cubicBezTo>
                <a:cubicBezTo>
                  <a:pt x="10165048" y="602814"/>
                  <a:pt x="10161799" y="602152"/>
                  <a:pt x="10160202" y="599739"/>
                </a:cubicBezTo>
                <a:cubicBezTo>
                  <a:pt x="10159977" y="599397"/>
                  <a:pt x="10159792" y="599031"/>
                  <a:pt x="10159651" y="598646"/>
                </a:cubicBezTo>
                <a:close/>
                <a:moveTo>
                  <a:pt x="10043922" y="1672304"/>
                </a:moveTo>
                <a:cubicBezTo>
                  <a:pt x="10036783" y="1675432"/>
                  <a:pt x="10028442" y="1672471"/>
                  <a:pt x="10024872" y="1665542"/>
                </a:cubicBezTo>
                <a:cubicBezTo>
                  <a:pt x="10019690" y="1659521"/>
                  <a:pt x="10020370" y="1650440"/>
                  <a:pt x="10026391" y="1645258"/>
                </a:cubicBezTo>
                <a:cubicBezTo>
                  <a:pt x="10026393" y="1645256"/>
                  <a:pt x="10026394" y="1645255"/>
                  <a:pt x="10026396" y="1645253"/>
                </a:cubicBezTo>
                <a:cubicBezTo>
                  <a:pt x="10033006" y="1641662"/>
                  <a:pt x="10041276" y="1644109"/>
                  <a:pt x="10044867" y="1650718"/>
                </a:cubicBezTo>
                <a:cubicBezTo>
                  <a:pt x="10045080" y="1651109"/>
                  <a:pt x="10045273" y="1651511"/>
                  <a:pt x="10045446" y="1651921"/>
                </a:cubicBezTo>
                <a:cubicBezTo>
                  <a:pt x="10050386" y="1658056"/>
                  <a:pt x="10049719" y="1666971"/>
                  <a:pt x="10043922" y="1672304"/>
                </a:cubicBezTo>
                <a:close/>
                <a:moveTo>
                  <a:pt x="10146316" y="1602486"/>
                </a:moveTo>
                <a:cubicBezTo>
                  <a:pt x="10141458" y="1605629"/>
                  <a:pt x="10134123" y="1602486"/>
                  <a:pt x="10130124" y="1595723"/>
                </a:cubicBezTo>
                <a:cubicBezTo>
                  <a:pt x="10125926" y="1590019"/>
                  <a:pt x="10126840" y="1582043"/>
                  <a:pt x="10132219" y="1577435"/>
                </a:cubicBezTo>
                <a:cubicBezTo>
                  <a:pt x="10137457" y="1574102"/>
                  <a:pt x="10144601" y="1576864"/>
                  <a:pt x="10148411" y="1584198"/>
                </a:cubicBezTo>
                <a:cubicBezTo>
                  <a:pt x="10152065" y="1590085"/>
                  <a:pt x="10151070" y="1597731"/>
                  <a:pt x="10146030" y="1602486"/>
                </a:cubicBezTo>
                <a:close/>
                <a:moveTo>
                  <a:pt x="10161937" y="1378363"/>
                </a:moveTo>
                <a:cubicBezTo>
                  <a:pt x="10158880" y="1372880"/>
                  <a:pt x="10160160" y="1365997"/>
                  <a:pt x="10164984" y="1361980"/>
                </a:cubicBezTo>
                <a:cubicBezTo>
                  <a:pt x="10169462" y="1358837"/>
                  <a:pt x="10175652" y="1361313"/>
                  <a:pt x="10178701" y="1367695"/>
                </a:cubicBezTo>
                <a:cubicBezTo>
                  <a:pt x="10181957" y="1373113"/>
                  <a:pt x="10180647" y="1380109"/>
                  <a:pt x="10175653" y="1383983"/>
                </a:cubicBezTo>
                <a:cubicBezTo>
                  <a:pt x="10171081" y="1387126"/>
                  <a:pt x="10164700" y="1384173"/>
                  <a:pt x="10161651" y="1378363"/>
                </a:cubicBezTo>
                <a:close/>
                <a:moveTo>
                  <a:pt x="9931051" y="2086927"/>
                </a:moveTo>
                <a:cubicBezTo>
                  <a:pt x="9938195" y="2082165"/>
                  <a:pt x="9950958" y="2086356"/>
                  <a:pt x="9959626" y="2095881"/>
                </a:cubicBezTo>
                <a:cubicBezTo>
                  <a:pt x="9968294" y="2105406"/>
                  <a:pt x="9969627" y="2116455"/>
                  <a:pt x="9962769" y="2120646"/>
                </a:cubicBezTo>
                <a:cubicBezTo>
                  <a:pt x="9955911" y="2124837"/>
                  <a:pt x="9943148" y="2121123"/>
                  <a:pt x="9934194" y="2111693"/>
                </a:cubicBezTo>
                <a:cubicBezTo>
                  <a:pt x="9925241" y="2102263"/>
                  <a:pt x="9923621" y="2091690"/>
                  <a:pt x="9930765" y="2086927"/>
                </a:cubicBezTo>
                <a:close/>
                <a:moveTo>
                  <a:pt x="10048971" y="1452658"/>
                </a:moveTo>
                <a:cubicBezTo>
                  <a:pt x="10044968" y="1446781"/>
                  <a:pt x="10046081" y="1438827"/>
                  <a:pt x="10051542" y="1434275"/>
                </a:cubicBezTo>
                <a:cubicBezTo>
                  <a:pt x="10056811" y="1431093"/>
                  <a:pt x="10063661" y="1432785"/>
                  <a:pt x="10066843" y="1438054"/>
                </a:cubicBezTo>
                <a:cubicBezTo>
                  <a:pt x="10067196" y="1438639"/>
                  <a:pt x="10067495" y="1439255"/>
                  <a:pt x="10067735" y="1439894"/>
                </a:cubicBezTo>
                <a:cubicBezTo>
                  <a:pt x="10071498" y="1445807"/>
                  <a:pt x="10070453" y="1453572"/>
                  <a:pt x="10065258" y="1458277"/>
                </a:cubicBezTo>
                <a:cubicBezTo>
                  <a:pt x="10059265" y="1461349"/>
                  <a:pt x="10051918" y="1458980"/>
                  <a:pt x="10048847" y="1452988"/>
                </a:cubicBezTo>
                <a:cubicBezTo>
                  <a:pt x="10048791" y="1452878"/>
                  <a:pt x="10048737" y="1452769"/>
                  <a:pt x="10048685" y="1452658"/>
                </a:cubicBezTo>
                <a:close/>
                <a:moveTo>
                  <a:pt x="10079831" y="843058"/>
                </a:moveTo>
                <a:cubicBezTo>
                  <a:pt x="10077772" y="838737"/>
                  <a:pt x="10079241" y="833559"/>
                  <a:pt x="10083260" y="830961"/>
                </a:cubicBezTo>
                <a:cubicBezTo>
                  <a:pt x="10086251" y="828813"/>
                  <a:pt x="10090417" y="829496"/>
                  <a:pt x="10092566" y="832487"/>
                </a:cubicBezTo>
                <a:cubicBezTo>
                  <a:pt x="10092942" y="833012"/>
                  <a:pt x="10093241" y="833589"/>
                  <a:pt x="10093453" y="834200"/>
                </a:cubicBezTo>
                <a:cubicBezTo>
                  <a:pt x="10095113" y="838636"/>
                  <a:pt x="10093590" y="843634"/>
                  <a:pt x="10089738" y="846392"/>
                </a:cubicBezTo>
                <a:cubicBezTo>
                  <a:pt x="10086616" y="848442"/>
                  <a:pt x="10082423" y="847573"/>
                  <a:pt x="10080372" y="844452"/>
                </a:cubicBezTo>
                <a:cubicBezTo>
                  <a:pt x="10080012" y="843903"/>
                  <a:pt x="10079734" y="843305"/>
                  <a:pt x="10079545" y="842677"/>
                </a:cubicBezTo>
                <a:close/>
                <a:moveTo>
                  <a:pt x="10088784" y="1229582"/>
                </a:moveTo>
                <a:cubicBezTo>
                  <a:pt x="10085722" y="1224250"/>
                  <a:pt x="10087110" y="1217470"/>
                  <a:pt x="10092023" y="1213771"/>
                </a:cubicBezTo>
                <a:cubicBezTo>
                  <a:pt x="10096619" y="1211211"/>
                  <a:pt x="10102418" y="1212863"/>
                  <a:pt x="10104979" y="1217458"/>
                </a:cubicBezTo>
                <a:cubicBezTo>
                  <a:pt x="10105155" y="1217776"/>
                  <a:pt x="10105314" y="1218103"/>
                  <a:pt x="10105453" y="1218438"/>
                </a:cubicBezTo>
                <a:cubicBezTo>
                  <a:pt x="10108366" y="1223814"/>
                  <a:pt x="10106954" y="1230508"/>
                  <a:pt x="10102120" y="1234250"/>
                </a:cubicBezTo>
                <a:cubicBezTo>
                  <a:pt x="10097534" y="1236828"/>
                  <a:pt x="10091727" y="1235202"/>
                  <a:pt x="10089148" y="1230616"/>
                </a:cubicBezTo>
                <a:cubicBezTo>
                  <a:pt x="10088894" y="1230163"/>
                  <a:pt x="10088676" y="1229690"/>
                  <a:pt x="10088498" y="1229202"/>
                </a:cubicBezTo>
                <a:close/>
                <a:moveTo>
                  <a:pt x="10132505" y="1810607"/>
                </a:moveTo>
                <a:cubicBezTo>
                  <a:pt x="10127266" y="1813941"/>
                  <a:pt x="10119074" y="1810607"/>
                  <a:pt x="10114026" y="1803273"/>
                </a:cubicBezTo>
                <a:cubicBezTo>
                  <a:pt x="10108977" y="1795939"/>
                  <a:pt x="10109263" y="1786414"/>
                  <a:pt x="10114787" y="1783080"/>
                </a:cubicBezTo>
                <a:cubicBezTo>
                  <a:pt x="10120313" y="1779746"/>
                  <a:pt x="10128504" y="1783080"/>
                  <a:pt x="10133362" y="1790414"/>
                </a:cubicBezTo>
                <a:cubicBezTo>
                  <a:pt x="10138220" y="1797749"/>
                  <a:pt x="10137457" y="1806607"/>
                  <a:pt x="10132219" y="1809941"/>
                </a:cubicBezTo>
                <a:close/>
                <a:moveTo>
                  <a:pt x="9756172" y="2225707"/>
                </a:moveTo>
                <a:cubicBezTo>
                  <a:pt x="9744075" y="2216182"/>
                  <a:pt x="9741503" y="2204085"/>
                  <a:pt x="9749790" y="2198465"/>
                </a:cubicBezTo>
                <a:cubicBezTo>
                  <a:pt x="9758077" y="2192846"/>
                  <a:pt x="9774841" y="2196751"/>
                  <a:pt x="9786366" y="2206752"/>
                </a:cubicBezTo>
                <a:cubicBezTo>
                  <a:pt x="9797892" y="2216753"/>
                  <a:pt x="9800558" y="2228565"/>
                  <a:pt x="9792462" y="2233517"/>
                </a:cubicBezTo>
                <a:cubicBezTo>
                  <a:pt x="9784366" y="2238470"/>
                  <a:pt x="9767697" y="2234375"/>
                  <a:pt x="9755886" y="2225040"/>
                </a:cubicBezTo>
                <a:close/>
                <a:moveTo>
                  <a:pt x="9967056" y="2475262"/>
                </a:moveTo>
                <a:cubicBezTo>
                  <a:pt x="9960578" y="2478882"/>
                  <a:pt x="9945052" y="2474595"/>
                  <a:pt x="9932860" y="2465737"/>
                </a:cubicBezTo>
                <a:cubicBezTo>
                  <a:pt x="9920669" y="2456879"/>
                  <a:pt x="9916477" y="2447640"/>
                  <a:pt x="9923335" y="2443925"/>
                </a:cubicBezTo>
                <a:cubicBezTo>
                  <a:pt x="9930194" y="2440210"/>
                  <a:pt x="9945338" y="2443925"/>
                  <a:pt x="9957531" y="2453450"/>
                </a:cubicBezTo>
                <a:cubicBezTo>
                  <a:pt x="9969722" y="2462975"/>
                  <a:pt x="9973532" y="2471547"/>
                  <a:pt x="9966770" y="2474595"/>
                </a:cubicBezTo>
                <a:close/>
                <a:moveTo>
                  <a:pt x="9760363" y="1255300"/>
                </a:moveTo>
                <a:cubicBezTo>
                  <a:pt x="9756113" y="1249138"/>
                  <a:pt x="9757502" y="1240719"/>
                  <a:pt x="9763505" y="1236250"/>
                </a:cubicBezTo>
                <a:cubicBezTo>
                  <a:pt x="9769041" y="1232235"/>
                  <a:pt x="9776784" y="1233467"/>
                  <a:pt x="9780799" y="1239003"/>
                </a:cubicBezTo>
                <a:cubicBezTo>
                  <a:pt x="9781131" y="1239461"/>
                  <a:pt x="9781431" y="1239942"/>
                  <a:pt x="9781697" y="1240441"/>
                </a:cubicBezTo>
                <a:cubicBezTo>
                  <a:pt x="9785566" y="1246683"/>
                  <a:pt x="9784223" y="1254823"/>
                  <a:pt x="9778554" y="1259491"/>
                </a:cubicBezTo>
                <a:cubicBezTo>
                  <a:pt x="9772391" y="1263326"/>
                  <a:pt x="9764284" y="1261438"/>
                  <a:pt x="9760450" y="1255274"/>
                </a:cubicBezTo>
                <a:cubicBezTo>
                  <a:pt x="9760320" y="1255064"/>
                  <a:pt x="9760194" y="1254850"/>
                  <a:pt x="9760075" y="1254633"/>
                </a:cubicBezTo>
                <a:close/>
                <a:moveTo>
                  <a:pt x="9840468" y="2143601"/>
                </a:moveTo>
                <a:cubicBezTo>
                  <a:pt x="9848278" y="2138077"/>
                  <a:pt x="9862756" y="2141982"/>
                  <a:pt x="9872758" y="2151698"/>
                </a:cubicBezTo>
                <a:cubicBezTo>
                  <a:pt x="9882759" y="2161413"/>
                  <a:pt x="9884855" y="2173415"/>
                  <a:pt x="9877330" y="2177701"/>
                </a:cubicBezTo>
                <a:cubicBezTo>
                  <a:pt x="9869805" y="2181987"/>
                  <a:pt x="9855422" y="2178749"/>
                  <a:pt x="9845040" y="2169605"/>
                </a:cubicBezTo>
                <a:cubicBezTo>
                  <a:pt x="9834658" y="2160461"/>
                  <a:pt x="9832372" y="2147792"/>
                  <a:pt x="9840182" y="2142935"/>
                </a:cubicBezTo>
                <a:close/>
                <a:moveTo>
                  <a:pt x="9857612" y="2503932"/>
                </a:moveTo>
                <a:cubicBezTo>
                  <a:pt x="9843611" y="2495645"/>
                  <a:pt x="9838562" y="2485835"/>
                  <a:pt x="9846374" y="2482025"/>
                </a:cubicBezTo>
                <a:cubicBezTo>
                  <a:pt x="9854184" y="2478215"/>
                  <a:pt x="9870948" y="2482025"/>
                  <a:pt x="9884474" y="2490597"/>
                </a:cubicBezTo>
                <a:cubicBezTo>
                  <a:pt x="9898000" y="2499170"/>
                  <a:pt x="9902952" y="2509647"/>
                  <a:pt x="9895903" y="2512981"/>
                </a:cubicBezTo>
                <a:cubicBezTo>
                  <a:pt x="9888855" y="2516315"/>
                  <a:pt x="9871043" y="2511648"/>
                  <a:pt x="9857328" y="2503265"/>
                </a:cubicBezTo>
                <a:close/>
                <a:moveTo>
                  <a:pt x="9899047" y="2651760"/>
                </a:moveTo>
                <a:cubicBezTo>
                  <a:pt x="9885301" y="2652515"/>
                  <a:pt x="9871592" y="2649727"/>
                  <a:pt x="9859232" y="2643664"/>
                </a:cubicBezTo>
                <a:cubicBezTo>
                  <a:pt x="9843897" y="2636711"/>
                  <a:pt x="9837230" y="2628995"/>
                  <a:pt x="9844374" y="2625852"/>
                </a:cubicBezTo>
                <a:cubicBezTo>
                  <a:pt x="9851517" y="2622709"/>
                  <a:pt x="9869234" y="2626900"/>
                  <a:pt x="9883997" y="2634044"/>
                </a:cubicBezTo>
                <a:cubicBezTo>
                  <a:pt x="9898761" y="2641187"/>
                  <a:pt x="9905333" y="2648617"/>
                  <a:pt x="9898761" y="2651093"/>
                </a:cubicBezTo>
                <a:close/>
                <a:moveTo>
                  <a:pt x="10224897" y="1142238"/>
                </a:moveTo>
                <a:cubicBezTo>
                  <a:pt x="10227165" y="1147204"/>
                  <a:pt x="10225795" y="1153076"/>
                  <a:pt x="10221563" y="1156526"/>
                </a:cubicBezTo>
                <a:cubicBezTo>
                  <a:pt x="10217592" y="1158579"/>
                  <a:pt x="10212707" y="1157023"/>
                  <a:pt x="10210654" y="1153051"/>
                </a:cubicBezTo>
                <a:cubicBezTo>
                  <a:pt x="10210394" y="1152550"/>
                  <a:pt x="10210189" y="1152022"/>
                  <a:pt x="10210039" y="1151477"/>
                </a:cubicBezTo>
                <a:cubicBezTo>
                  <a:pt x="10207750" y="1146644"/>
                  <a:pt x="10209185" y="1140868"/>
                  <a:pt x="10213467" y="1137666"/>
                </a:cubicBezTo>
                <a:cubicBezTo>
                  <a:pt x="10217351" y="1135558"/>
                  <a:pt x="10222209" y="1136998"/>
                  <a:pt x="10224316" y="1140881"/>
                </a:cubicBezTo>
                <a:cubicBezTo>
                  <a:pt x="10224551" y="1141315"/>
                  <a:pt x="10224746" y="1141769"/>
                  <a:pt x="10224897" y="1142238"/>
                </a:cubicBezTo>
                <a:close/>
                <a:moveTo>
                  <a:pt x="9726740" y="880586"/>
                </a:moveTo>
                <a:cubicBezTo>
                  <a:pt x="9723867" y="874995"/>
                  <a:pt x="9725530" y="868143"/>
                  <a:pt x="9730645" y="864489"/>
                </a:cubicBezTo>
                <a:cubicBezTo>
                  <a:pt x="9735166" y="861225"/>
                  <a:pt x="9741477" y="862244"/>
                  <a:pt x="9744741" y="866765"/>
                </a:cubicBezTo>
                <a:cubicBezTo>
                  <a:pt x="9744985" y="867104"/>
                  <a:pt x="9745208" y="867457"/>
                  <a:pt x="9745409" y="867822"/>
                </a:cubicBezTo>
                <a:cubicBezTo>
                  <a:pt x="9748152" y="873312"/>
                  <a:pt x="9746351" y="879985"/>
                  <a:pt x="9741218" y="883348"/>
                </a:cubicBezTo>
                <a:cubicBezTo>
                  <a:pt x="9737243" y="886794"/>
                  <a:pt x="9731227" y="886365"/>
                  <a:pt x="9727781" y="882390"/>
                </a:cubicBezTo>
                <a:cubicBezTo>
                  <a:pt x="9727303" y="881838"/>
                  <a:pt x="9726890" y="881232"/>
                  <a:pt x="9726549" y="880586"/>
                </a:cubicBezTo>
                <a:close/>
                <a:moveTo>
                  <a:pt x="9740456" y="1665256"/>
                </a:moveTo>
                <a:cubicBezTo>
                  <a:pt x="9747258" y="1672215"/>
                  <a:pt x="9747131" y="1683372"/>
                  <a:pt x="9740171" y="1690174"/>
                </a:cubicBezTo>
                <a:cubicBezTo>
                  <a:pt x="9739924" y="1690417"/>
                  <a:pt x="9739669" y="1690651"/>
                  <a:pt x="9739407" y="1690878"/>
                </a:cubicBezTo>
                <a:cubicBezTo>
                  <a:pt x="9730153" y="1695887"/>
                  <a:pt x="9718624" y="1693330"/>
                  <a:pt x="9712356" y="1684877"/>
                </a:cubicBezTo>
                <a:cubicBezTo>
                  <a:pt x="9705528" y="1678547"/>
                  <a:pt x="9705124" y="1667880"/>
                  <a:pt x="9711454" y="1661052"/>
                </a:cubicBezTo>
                <a:cubicBezTo>
                  <a:pt x="9712056" y="1660403"/>
                  <a:pt x="9712708" y="1659802"/>
                  <a:pt x="9713404" y="1659255"/>
                </a:cubicBezTo>
                <a:cubicBezTo>
                  <a:pt x="9722553" y="1653948"/>
                  <a:pt x="9734244" y="1656560"/>
                  <a:pt x="9740264" y="1665256"/>
                </a:cubicBezTo>
                <a:close/>
                <a:moveTo>
                  <a:pt x="9761125" y="2068164"/>
                </a:moveTo>
                <a:cubicBezTo>
                  <a:pt x="9752648" y="2073783"/>
                  <a:pt x="9736931" y="2070735"/>
                  <a:pt x="9725977" y="2060639"/>
                </a:cubicBezTo>
                <a:cubicBezTo>
                  <a:pt x="9715023" y="2050542"/>
                  <a:pt x="9713595" y="2037874"/>
                  <a:pt x="9722453" y="2032064"/>
                </a:cubicBezTo>
                <a:cubicBezTo>
                  <a:pt x="9731311" y="2026253"/>
                  <a:pt x="9747123" y="2029397"/>
                  <a:pt x="9757600" y="2039589"/>
                </a:cubicBezTo>
                <a:cubicBezTo>
                  <a:pt x="9768078" y="2049780"/>
                  <a:pt x="9769317" y="2062543"/>
                  <a:pt x="9760935" y="2068164"/>
                </a:cubicBezTo>
                <a:close/>
                <a:moveTo>
                  <a:pt x="9728549" y="1475804"/>
                </a:moveTo>
                <a:cubicBezTo>
                  <a:pt x="9723073" y="1469274"/>
                  <a:pt x="9723927" y="1459541"/>
                  <a:pt x="9730457" y="1454065"/>
                </a:cubicBezTo>
                <a:cubicBezTo>
                  <a:pt x="9730643" y="1453909"/>
                  <a:pt x="9730832" y="1453758"/>
                  <a:pt x="9731026" y="1453611"/>
                </a:cubicBezTo>
                <a:cubicBezTo>
                  <a:pt x="9738127" y="1448711"/>
                  <a:pt x="9747855" y="1450496"/>
                  <a:pt x="9752755" y="1457597"/>
                </a:cubicBezTo>
                <a:cubicBezTo>
                  <a:pt x="9752951" y="1457881"/>
                  <a:pt x="9753137" y="1458172"/>
                  <a:pt x="9753314" y="1458468"/>
                </a:cubicBezTo>
                <a:cubicBezTo>
                  <a:pt x="9758610" y="1465305"/>
                  <a:pt x="9757559" y="1475105"/>
                  <a:pt x="9750933" y="1480662"/>
                </a:cubicBezTo>
                <a:cubicBezTo>
                  <a:pt x="9743315" y="1485309"/>
                  <a:pt x="9733391" y="1483173"/>
                  <a:pt x="9728359" y="1475804"/>
                </a:cubicBezTo>
                <a:close/>
                <a:moveTo>
                  <a:pt x="9837419" y="2380679"/>
                </a:moveTo>
                <a:cubicBezTo>
                  <a:pt x="9829705" y="2385060"/>
                  <a:pt x="9812845" y="2381155"/>
                  <a:pt x="9799319" y="2372106"/>
                </a:cubicBezTo>
                <a:cubicBezTo>
                  <a:pt x="9785795" y="2363057"/>
                  <a:pt x="9782557" y="2351913"/>
                  <a:pt x="9790843" y="2347436"/>
                </a:cubicBezTo>
                <a:cubicBezTo>
                  <a:pt x="9799130" y="2342960"/>
                  <a:pt x="9815513" y="2346389"/>
                  <a:pt x="9828276" y="2356009"/>
                </a:cubicBezTo>
                <a:cubicBezTo>
                  <a:pt x="9841039" y="2365629"/>
                  <a:pt x="9844754" y="2376678"/>
                  <a:pt x="9837230" y="2381060"/>
                </a:cubicBezTo>
                <a:close/>
                <a:moveTo>
                  <a:pt x="9887236" y="1165479"/>
                </a:moveTo>
                <a:cubicBezTo>
                  <a:pt x="9883996" y="1159743"/>
                  <a:pt x="9885503" y="1152494"/>
                  <a:pt x="9890760" y="1148525"/>
                </a:cubicBezTo>
                <a:cubicBezTo>
                  <a:pt x="9895772" y="1145327"/>
                  <a:pt x="9902426" y="1146796"/>
                  <a:pt x="9905623" y="1151807"/>
                </a:cubicBezTo>
                <a:cubicBezTo>
                  <a:pt x="9905830" y="1152131"/>
                  <a:pt x="9906020" y="1152466"/>
                  <a:pt x="9906191" y="1152811"/>
                </a:cubicBezTo>
                <a:cubicBezTo>
                  <a:pt x="9909616" y="1158517"/>
                  <a:pt x="9908081" y="1165897"/>
                  <a:pt x="9902667" y="1169765"/>
                </a:cubicBezTo>
                <a:cubicBezTo>
                  <a:pt x="9898076" y="1173201"/>
                  <a:pt x="9891570" y="1172264"/>
                  <a:pt x="9888134" y="1167673"/>
                </a:cubicBezTo>
                <a:cubicBezTo>
                  <a:pt x="9887711" y="1167107"/>
                  <a:pt x="9887346" y="1166500"/>
                  <a:pt x="9887046" y="1165860"/>
                </a:cubicBezTo>
                <a:close/>
                <a:moveTo>
                  <a:pt x="9915811" y="2333911"/>
                </a:moveTo>
                <a:cubicBezTo>
                  <a:pt x="9908572" y="2337721"/>
                  <a:pt x="9893808" y="2333911"/>
                  <a:pt x="9882569" y="2324957"/>
                </a:cubicBezTo>
                <a:cubicBezTo>
                  <a:pt x="9871329" y="2316004"/>
                  <a:pt x="9867805" y="2304860"/>
                  <a:pt x="9875330" y="2300574"/>
                </a:cubicBezTo>
                <a:cubicBezTo>
                  <a:pt x="9882854" y="2296287"/>
                  <a:pt x="9897523" y="2300002"/>
                  <a:pt x="9908763" y="2309527"/>
                </a:cubicBezTo>
                <a:cubicBezTo>
                  <a:pt x="9920002" y="2319052"/>
                  <a:pt x="9922192" y="2330101"/>
                  <a:pt x="9915144" y="2334292"/>
                </a:cubicBezTo>
                <a:close/>
                <a:moveTo>
                  <a:pt x="9870663" y="782384"/>
                </a:moveTo>
                <a:cubicBezTo>
                  <a:pt x="9868259" y="777551"/>
                  <a:pt x="9869807" y="771685"/>
                  <a:pt x="9874282" y="768668"/>
                </a:cubicBezTo>
                <a:cubicBezTo>
                  <a:pt x="9877579" y="765967"/>
                  <a:pt x="9882440" y="766451"/>
                  <a:pt x="9885140" y="769747"/>
                </a:cubicBezTo>
                <a:cubicBezTo>
                  <a:pt x="9885561" y="770261"/>
                  <a:pt x="9885913" y="770826"/>
                  <a:pt x="9886189" y="771430"/>
                </a:cubicBezTo>
                <a:cubicBezTo>
                  <a:pt x="9888436" y="776307"/>
                  <a:pt x="9886920" y="782093"/>
                  <a:pt x="9882569" y="785241"/>
                </a:cubicBezTo>
                <a:cubicBezTo>
                  <a:pt x="9879119" y="788168"/>
                  <a:pt x="9873950" y="787745"/>
                  <a:pt x="9871023" y="784296"/>
                </a:cubicBezTo>
                <a:cubicBezTo>
                  <a:pt x="9870624" y="783826"/>
                  <a:pt x="9870280" y="783312"/>
                  <a:pt x="9869997" y="782765"/>
                </a:cubicBezTo>
                <a:close/>
                <a:moveTo>
                  <a:pt x="9944766" y="1914335"/>
                </a:moveTo>
                <a:cubicBezTo>
                  <a:pt x="9951910" y="1923860"/>
                  <a:pt x="9952482" y="1934337"/>
                  <a:pt x="9945909" y="1939004"/>
                </a:cubicBezTo>
                <a:cubicBezTo>
                  <a:pt x="9936452" y="1942570"/>
                  <a:pt x="9925779" y="1939325"/>
                  <a:pt x="9919906" y="1931099"/>
                </a:cubicBezTo>
                <a:cubicBezTo>
                  <a:pt x="9912001" y="1921574"/>
                  <a:pt x="9911906" y="1911191"/>
                  <a:pt x="9918859" y="1906429"/>
                </a:cubicBezTo>
                <a:cubicBezTo>
                  <a:pt x="9928169" y="1902702"/>
                  <a:pt x="9938811" y="1906196"/>
                  <a:pt x="9944100" y="1914716"/>
                </a:cubicBezTo>
                <a:close/>
                <a:moveTo>
                  <a:pt x="9853422" y="2003489"/>
                </a:moveTo>
                <a:cubicBezTo>
                  <a:pt x="9845897" y="2008823"/>
                  <a:pt x="9832277" y="2005298"/>
                  <a:pt x="9823038" y="1995964"/>
                </a:cubicBezTo>
                <a:cubicBezTo>
                  <a:pt x="9813798" y="1986629"/>
                  <a:pt x="9812750" y="1974437"/>
                  <a:pt x="9820751" y="1968913"/>
                </a:cubicBezTo>
                <a:cubicBezTo>
                  <a:pt x="9828753" y="1963389"/>
                  <a:pt x="9842277" y="1966913"/>
                  <a:pt x="9851327" y="1976818"/>
                </a:cubicBezTo>
                <a:cubicBezTo>
                  <a:pt x="9860375" y="1986725"/>
                  <a:pt x="9860375" y="1998917"/>
                  <a:pt x="9852756" y="2003870"/>
                </a:cubicBezTo>
                <a:close/>
                <a:moveTo>
                  <a:pt x="9807512" y="1022414"/>
                </a:moveTo>
                <a:cubicBezTo>
                  <a:pt x="9804526" y="1016735"/>
                  <a:pt x="9806147" y="1009727"/>
                  <a:pt x="9811322" y="1005935"/>
                </a:cubicBezTo>
                <a:cubicBezTo>
                  <a:pt x="9815363" y="1002567"/>
                  <a:pt x="9821369" y="1003113"/>
                  <a:pt x="9824738" y="1007154"/>
                </a:cubicBezTo>
                <a:cubicBezTo>
                  <a:pt x="9825385" y="1007931"/>
                  <a:pt x="9825905" y="1008805"/>
                  <a:pt x="9826277" y="1009745"/>
                </a:cubicBezTo>
                <a:cubicBezTo>
                  <a:pt x="9829101" y="1015405"/>
                  <a:pt x="9827595" y="1022269"/>
                  <a:pt x="9822658" y="1026224"/>
                </a:cubicBezTo>
                <a:cubicBezTo>
                  <a:pt x="9817865" y="1029828"/>
                  <a:pt x="9811057" y="1028865"/>
                  <a:pt x="9807453" y="1024072"/>
                </a:cubicBezTo>
                <a:cubicBezTo>
                  <a:pt x="9807235" y="1023783"/>
                  <a:pt x="9807033" y="1023484"/>
                  <a:pt x="9806846" y="1023176"/>
                </a:cubicBezTo>
                <a:close/>
                <a:moveTo>
                  <a:pt x="9816084" y="1807178"/>
                </a:moveTo>
                <a:cubicBezTo>
                  <a:pt x="9809087" y="1800955"/>
                  <a:pt x="9808461" y="1790238"/>
                  <a:pt x="9814684" y="1783242"/>
                </a:cubicBezTo>
                <a:cubicBezTo>
                  <a:pt x="9815123" y="1782748"/>
                  <a:pt x="9815591" y="1782281"/>
                  <a:pt x="9816084" y="1781842"/>
                </a:cubicBezTo>
                <a:cubicBezTo>
                  <a:pt x="9825536" y="1777190"/>
                  <a:pt x="9836972" y="1780242"/>
                  <a:pt x="9842849" y="1788985"/>
                </a:cubicBezTo>
                <a:cubicBezTo>
                  <a:pt x="9850184" y="1798510"/>
                  <a:pt x="9850184" y="1809560"/>
                  <a:pt x="9842849" y="1814322"/>
                </a:cubicBezTo>
                <a:cubicBezTo>
                  <a:pt x="9833350" y="1819229"/>
                  <a:pt x="9821694" y="1816527"/>
                  <a:pt x="9815322" y="1807940"/>
                </a:cubicBezTo>
                <a:close/>
                <a:moveTo>
                  <a:pt x="9867328" y="1395698"/>
                </a:moveTo>
                <a:cubicBezTo>
                  <a:pt x="9860988" y="1399648"/>
                  <a:pt x="9852646" y="1397710"/>
                  <a:pt x="9848697" y="1391370"/>
                </a:cubicBezTo>
                <a:cubicBezTo>
                  <a:pt x="9848550" y="1391134"/>
                  <a:pt x="9848411" y="1390894"/>
                  <a:pt x="9848278" y="1390650"/>
                </a:cubicBezTo>
                <a:cubicBezTo>
                  <a:pt x="9843749" y="1384291"/>
                  <a:pt x="9844914" y="1375511"/>
                  <a:pt x="9850945" y="1370553"/>
                </a:cubicBezTo>
                <a:cubicBezTo>
                  <a:pt x="9857519" y="1366683"/>
                  <a:pt x="9865984" y="1368876"/>
                  <a:pt x="9869854" y="1375449"/>
                </a:cubicBezTo>
                <a:cubicBezTo>
                  <a:pt x="9869901" y="1375531"/>
                  <a:pt x="9869949" y="1375613"/>
                  <a:pt x="9869995" y="1375696"/>
                </a:cubicBezTo>
                <a:cubicBezTo>
                  <a:pt x="9874654" y="1382386"/>
                  <a:pt x="9873181" y="1391564"/>
                  <a:pt x="9866662" y="1396460"/>
                </a:cubicBezTo>
                <a:close/>
                <a:moveTo>
                  <a:pt x="9846850" y="1612011"/>
                </a:moveTo>
                <a:cubicBezTo>
                  <a:pt x="9838668" y="1616202"/>
                  <a:pt x="9828642" y="1613479"/>
                  <a:pt x="9823704" y="1605725"/>
                </a:cubicBezTo>
                <a:cubicBezTo>
                  <a:pt x="9817773" y="1599031"/>
                  <a:pt x="9818392" y="1588797"/>
                  <a:pt x="9825084" y="1582867"/>
                </a:cubicBezTo>
                <a:cubicBezTo>
                  <a:pt x="9825195" y="1582769"/>
                  <a:pt x="9825305" y="1582673"/>
                  <a:pt x="9825418" y="1582579"/>
                </a:cubicBezTo>
                <a:cubicBezTo>
                  <a:pt x="9833549" y="1578001"/>
                  <a:pt x="9843850" y="1580853"/>
                  <a:pt x="9848469" y="1588961"/>
                </a:cubicBezTo>
                <a:cubicBezTo>
                  <a:pt x="9854257" y="1595816"/>
                  <a:pt x="9853539" y="1606033"/>
                  <a:pt x="9846849" y="1612011"/>
                </a:cubicBezTo>
                <a:close/>
                <a:moveTo>
                  <a:pt x="10455592" y="1005173"/>
                </a:moveTo>
                <a:cubicBezTo>
                  <a:pt x="10454353" y="1001416"/>
                  <a:pt x="10455567" y="997283"/>
                  <a:pt x="10458640" y="994791"/>
                </a:cubicBezTo>
                <a:cubicBezTo>
                  <a:pt x="10461419" y="993665"/>
                  <a:pt x="10464585" y="995005"/>
                  <a:pt x="10465710" y="997783"/>
                </a:cubicBezTo>
                <a:cubicBezTo>
                  <a:pt x="10465890" y="998228"/>
                  <a:pt x="10466011" y="998696"/>
                  <a:pt x="10466068" y="999173"/>
                </a:cubicBezTo>
                <a:cubicBezTo>
                  <a:pt x="10467308" y="1002863"/>
                  <a:pt x="10466176" y="1006937"/>
                  <a:pt x="10463210" y="1009459"/>
                </a:cubicBezTo>
                <a:cubicBezTo>
                  <a:pt x="10460338" y="1010636"/>
                  <a:pt x="10457056" y="1009261"/>
                  <a:pt x="10455879" y="1006389"/>
                </a:cubicBezTo>
                <a:cubicBezTo>
                  <a:pt x="10455756" y="1006088"/>
                  <a:pt x="10455660" y="1005777"/>
                  <a:pt x="10455590" y="1005459"/>
                </a:cubicBezTo>
                <a:close/>
                <a:moveTo>
                  <a:pt x="10627710" y="1109948"/>
                </a:moveTo>
                <a:cubicBezTo>
                  <a:pt x="10625233" y="1111568"/>
                  <a:pt x="10622280" y="1109472"/>
                  <a:pt x="10621423" y="1105948"/>
                </a:cubicBezTo>
                <a:cubicBezTo>
                  <a:pt x="10620329" y="1102468"/>
                  <a:pt x="10621504" y="1098674"/>
                  <a:pt x="10624376" y="1096423"/>
                </a:cubicBezTo>
                <a:cubicBezTo>
                  <a:pt x="10627233" y="1095185"/>
                  <a:pt x="10629900" y="1096423"/>
                  <a:pt x="10630852" y="1100900"/>
                </a:cubicBezTo>
                <a:cubicBezTo>
                  <a:pt x="10632085" y="1104392"/>
                  <a:pt x="10630790" y="1108275"/>
                  <a:pt x="10627710" y="1110329"/>
                </a:cubicBezTo>
                <a:close/>
                <a:moveTo>
                  <a:pt x="10606849" y="2081498"/>
                </a:moveTo>
                <a:cubicBezTo>
                  <a:pt x="10603992" y="2075021"/>
                  <a:pt x="10604182" y="2067973"/>
                  <a:pt x="10607326" y="2065687"/>
                </a:cubicBezTo>
                <a:cubicBezTo>
                  <a:pt x="10610469" y="2063401"/>
                  <a:pt x="10615613" y="2067592"/>
                  <a:pt x="10618565" y="2074545"/>
                </a:cubicBezTo>
                <a:cubicBezTo>
                  <a:pt x="10621518" y="2081498"/>
                  <a:pt x="10620851" y="2088166"/>
                  <a:pt x="10617899" y="2090452"/>
                </a:cubicBezTo>
                <a:cubicBezTo>
                  <a:pt x="10614945" y="2092738"/>
                  <a:pt x="10609898" y="2089118"/>
                  <a:pt x="10606849" y="2082260"/>
                </a:cubicBezTo>
                <a:close/>
                <a:moveTo>
                  <a:pt x="10605706" y="1497997"/>
                </a:moveTo>
                <a:cubicBezTo>
                  <a:pt x="10603805" y="1493783"/>
                  <a:pt x="10604978" y="1488818"/>
                  <a:pt x="10608564" y="1485900"/>
                </a:cubicBezTo>
                <a:cubicBezTo>
                  <a:pt x="10611802" y="1484185"/>
                  <a:pt x="10615327" y="1486662"/>
                  <a:pt x="10616756" y="1491806"/>
                </a:cubicBezTo>
                <a:cubicBezTo>
                  <a:pt x="10618408" y="1496127"/>
                  <a:pt x="10617364" y="1501016"/>
                  <a:pt x="10614088" y="1504283"/>
                </a:cubicBezTo>
                <a:cubicBezTo>
                  <a:pt x="10611136" y="1507236"/>
                  <a:pt x="10607326" y="1503807"/>
                  <a:pt x="10605897" y="1498759"/>
                </a:cubicBezTo>
                <a:close/>
                <a:moveTo>
                  <a:pt x="10681906" y="2036921"/>
                </a:moveTo>
                <a:cubicBezTo>
                  <a:pt x="10679198" y="2032204"/>
                  <a:pt x="10679652" y="2026310"/>
                  <a:pt x="10683049" y="2022062"/>
                </a:cubicBezTo>
                <a:cubicBezTo>
                  <a:pt x="10686003" y="2020348"/>
                  <a:pt x="10690479" y="2024253"/>
                  <a:pt x="10692574" y="2030825"/>
                </a:cubicBezTo>
                <a:cubicBezTo>
                  <a:pt x="10694669" y="2037398"/>
                  <a:pt x="10694385" y="2043970"/>
                  <a:pt x="10691622" y="2045684"/>
                </a:cubicBezTo>
                <a:cubicBezTo>
                  <a:pt x="10688859" y="2047399"/>
                  <a:pt x="10684574" y="2044256"/>
                  <a:pt x="10682097" y="2037683"/>
                </a:cubicBezTo>
                <a:close/>
                <a:moveTo>
                  <a:pt x="10674287" y="703898"/>
                </a:moveTo>
                <a:cubicBezTo>
                  <a:pt x="10672572" y="704850"/>
                  <a:pt x="10670572" y="703898"/>
                  <a:pt x="10670000" y="701135"/>
                </a:cubicBezTo>
                <a:cubicBezTo>
                  <a:pt x="10669407" y="698760"/>
                  <a:pt x="10670506" y="696286"/>
                  <a:pt x="10672667" y="695134"/>
                </a:cubicBezTo>
                <a:cubicBezTo>
                  <a:pt x="10674858" y="694087"/>
                  <a:pt x="10676762" y="695134"/>
                  <a:pt x="10677239" y="697897"/>
                </a:cubicBezTo>
                <a:cubicBezTo>
                  <a:pt x="10678379" y="700441"/>
                  <a:pt x="10677240" y="703428"/>
                  <a:pt x="10674695" y="704568"/>
                </a:cubicBezTo>
                <a:cubicBezTo>
                  <a:pt x="10674623" y="704600"/>
                  <a:pt x="10674550" y="704631"/>
                  <a:pt x="10674477" y="704659"/>
                </a:cubicBezTo>
                <a:close/>
                <a:moveTo>
                  <a:pt x="10623232" y="1876616"/>
                </a:moveTo>
                <a:cubicBezTo>
                  <a:pt x="10620851" y="1870615"/>
                  <a:pt x="10621518" y="1863947"/>
                  <a:pt x="10624947" y="1862138"/>
                </a:cubicBezTo>
                <a:cubicBezTo>
                  <a:pt x="10628376" y="1860328"/>
                  <a:pt x="10632567" y="1863757"/>
                  <a:pt x="10634472" y="1869758"/>
                </a:cubicBezTo>
                <a:cubicBezTo>
                  <a:pt x="10636377" y="1875758"/>
                  <a:pt x="10635901" y="1882426"/>
                  <a:pt x="10632757" y="1884235"/>
                </a:cubicBezTo>
                <a:cubicBezTo>
                  <a:pt x="10629614" y="1886045"/>
                  <a:pt x="10625709" y="1883378"/>
                  <a:pt x="10623423" y="1877377"/>
                </a:cubicBezTo>
                <a:close/>
                <a:moveTo>
                  <a:pt x="10537507" y="768858"/>
                </a:moveTo>
                <a:cubicBezTo>
                  <a:pt x="10536721" y="765821"/>
                  <a:pt x="10537805" y="762607"/>
                  <a:pt x="10540270" y="760667"/>
                </a:cubicBezTo>
                <a:cubicBezTo>
                  <a:pt x="10542458" y="759765"/>
                  <a:pt x="10544964" y="760808"/>
                  <a:pt x="10545866" y="762997"/>
                </a:cubicBezTo>
                <a:cubicBezTo>
                  <a:pt x="10546036" y="763408"/>
                  <a:pt x="10546140" y="763843"/>
                  <a:pt x="10546175" y="764286"/>
                </a:cubicBezTo>
                <a:cubicBezTo>
                  <a:pt x="10547045" y="767202"/>
                  <a:pt x="10545830" y="770337"/>
                  <a:pt x="10543222" y="771906"/>
                </a:cubicBezTo>
                <a:cubicBezTo>
                  <a:pt x="10541257" y="772915"/>
                  <a:pt x="10538845" y="772140"/>
                  <a:pt x="10537836" y="770174"/>
                </a:cubicBezTo>
                <a:cubicBezTo>
                  <a:pt x="10537744" y="769996"/>
                  <a:pt x="10537666" y="769810"/>
                  <a:pt x="10537602" y="769620"/>
                </a:cubicBezTo>
                <a:close/>
                <a:moveTo>
                  <a:pt x="10564750" y="1716215"/>
                </a:moveTo>
                <a:cubicBezTo>
                  <a:pt x="10562351" y="1711393"/>
                  <a:pt x="10563186" y="1705591"/>
                  <a:pt x="10566845" y="1701641"/>
                </a:cubicBezTo>
                <a:cubicBezTo>
                  <a:pt x="10570369" y="1699832"/>
                  <a:pt x="10574845" y="1703165"/>
                  <a:pt x="10576370" y="1709261"/>
                </a:cubicBezTo>
                <a:cubicBezTo>
                  <a:pt x="10577894" y="1715357"/>
                  <a:pt x="10577417" y="1721453"/>
                  <a:pt x="10574179" y="1723263"/>
                </a:cubicBezTo>
                <a:cubicBezTo>
                  <a:pt x="10570940" y="1725073"/>
                  <a:pt x="10567035" y="1722406"/>
                  <a:pt x="10564844" y="1716786"/>
                </a:cubicBezTo>
                <a:close/>
                <a:moveTo>
                  <a:pt x="10506361" y="1555814"/>
                </a:moveTo>
                <a:cubicBezTo>
                  <a:pt x="10504064" y="1551228"/>
                  <a:pt x="10505074" y="1545677"/>
                  <a:pt x="10508838" y="1542193"/>
                </a:cubicBezTo>
                <a:cubicBezTo>
                  <a:pt x="10512362" y="1539907"/>
                  <a:pt x="10516552" y="1542764"/>
                  <a:pt x="10518363" y="1548765"/>
                </a:cubicBezTo>
                <a:cubicBezTo>
                  <a:pt x="10520172" y="1554766"/>
                  <a:pt x="10519220" y="1560481"/>
                  <a:pt x="10515886" y="1562291"/>
                </a:cubicBezTo>
                <a:cubicBezTo>
                  <a:pt x="10512552" y="1564100"/>
                  <a:pt x="10508647" y="1562005"/>
                  <a:pt x="10506457" y="1556576"/>
                </a:cubicBezTo>
                <a:close/>
                <a:moveTo>
                  <a:pt x="10540079" y="1926050"/>
                </a:moveTo>
                <a:cubicBezTo>
                  <a:pt x="10537413" y="1919573"/>
                  <a:pt x="10537888" y="1912525"/>
                  <a:pt x="10541317" y="1910143"/>
                </a:cubicBezTo>
                <a:cubicBezTo>
                  <a:pt x="10544746" y="1907762"/>
                  <a:pt x="10549985" y="1911477"/>
                  <a:pt x="10552748" y="1918430"/>
                </a:cubicBezTo>
                <a:cubicBezTo>
                  <a:pt x="10555509" y="1925384"/>
                  <a:pt x="10554748" y="1932051"/>
                  <a:pt x="10551414" y="1933861"/>
                </a:cubicBezTo>
                <a:cubicBezTo>
                  <a:pt x="10548081" y="1935671"/>
                  <a:pt x="10543223" y="1933194"/>
                  <a:pt x="10540174" y="1926812"/>
                </a:cubicBezTo>
                <a:close/>
                <a:moveTo>
                  <a:pt x="10750867" y="2193036"/>
                </a:moveTo>
                <a:cubicBezTo>
                  <a:pt x="10753153" y="2200085"/>
                  <a:pt x="10752962" y="2206657"/>
                  <a:pt x="10750296" y="2208276"/>
                </a:cubicBezTo>
                <a:cubicBezTo>
                  <a:pt x="10747629" y="2209895"/>
                  <a:pt x="10743343" y="2205514"/>
                  <a:pt x="10740771" y="2198751"/>
                </a:cubicBezTo>
                <a:cubicBezTo>
                  <a:pt x="10738199" y="2191989"/>
                  <a:pt x="10738390" y="2185226"/>
                  <a:pt x="10741342" y="2183511"/>
                </a:cubicBezTo>
                <a:cubicBezTo>
                  <a:pt x="10744296" y="2181797"/>
                  <a:pt x="10748772" y="2186083"/>
                  <a:pt x="10750867" y="2193036"/>
                </a:cubicBezTo>
                <a:close/>
                <a:moveTo>
                  <a:pt x="10920222" y="405098"/>
                </a:moveTo>
                <a:cubicBezTo>
                  <a:pt x="10920320" y="403377"/>
                  <a:pt x="10921152" y="401781"/>
                  <a:pt x="10922508" y="400717"/>
                </a:cubicBezTo>
                <a:cubicBezTo>
                  <a:pt x="10924223" y="400717"/>
                  <a:pt x="10925557" y="401193"/>
                  <a:pt x="10925557" y="402812"/>
                </a:cubicBezTo>
                <a:cubicBezTo>
                  <a:pt x="10925795" y="404688"/>
                  <a:pt x="10924945" y="406536"/>
                  <a:pt x="10923366" y="407575"/>
                </a:cubicBezTo>
                <a:cubicBezTo>
                  <a:pt x="10922127" y="407956"/>
                  <a:pt x="10920794" y="407099"/>
                  <a:pt x="10920222" y="405098"/>
                </a:cubicBezTo>
                <a:close/>
                <a:moveTo>
                  <a:pt x="11066335" y="353282"/>
                </a:moveTo>
                <a:cubicBezTo>
                  <a:pt x="11065288" y="354044"/>
                  <a:pt x="11064049" y="352711"/>
                  <a:pt x="11063859" y="351092"/>
                </a:cubicBezTo>
                <a:cubicBezTo>
                  <a:pt x="11063975" y="349677"/>
                  <a:pt x="11064850" y="348437"/>
                  <a:pt x="11066144" y="347853"/>
                </a:cubicBezTo>
                <a:cubicBezTo>
                  <a:pt x="11067383" y="347091"/>
                  <a:pt x="11068432" y="347853"/>
                  <a:pt x="11068526" y="349567"/>
                </a:cubicBezTo>
                <a:cubicBezTo>
                  <a:pt x="11068621" y="351282"/>
                  <a:pt x="11067955" y="352997"/>
                  <a:pt x="11066526" y="353282"/>
                </a:cubicBezTo>
                <a:close/>
                <a:moveTo>
                  <a:pt x="11454003" y="773716"/>
                </a:moveTo>
                <a:cubicBezTo>
                  <a:pt x="11453241" y="773716"/>
                  <a:pt x="11452574" y="772954"/>
                  <a:pt x="11452670" y="771906"/>
                </a:cubicBezTo>
                <a:cubicBezTo>
                  <a:pt x="11452513" y="770625"/>
                  <a:pt x="11453156" y="769379"/>
                  <a:pt x="11454289" y="768763"/>
                </a:cubicBezTo>
                <a:cubicBezTo>
                  <a:pt x="11455146" y="768763"/>
                  <a:pt x="11455813" y="769525"/>
                  <a:pt x="11455908" y="771144"/>
                </a:cubicBezTo>
                <a:cubicBezTo>
                  <a:pt x="11455840" y="772271"/>
                  <a:pt x="11455191" y="773282"/>
                  <a:pt x="11454193" y="773811"/>
                </a:cubicBezTo>
                <a:close/>
                <a:moveTo>
                  <a:pt x="11501628" y="230791"/>
                </a:moveTo>
                <a:cubicBezTo>
                  <a:pt x="11500770" y="230791"/>
                  <a:pt x="11499913" y="230029"/>
                  <a:pt x="11500009" y="228886"/>
                </a:cubicBezTo>
                <a:cubicBezTo>
                  <a:pt x="11500081" y="227779"/>
                  <a:pt x="11500785" y="226814"/>
                  <a:pt x="11501818" y="226409"/>
                </a:cubicBezTo>
                <a:cubicBezTo>
                  <a:pt x="11502547" y="226305"/>
                  <a:pt x="11503222" y="226812"/>
                  <a:pt x="11503326" y="227541"/>
                </a:cubicBezTo>
                <a:cubicBezTo>
                  <a:pt x="11503358" y="227770"/>
                  <a:pt x="11503331" y="228004"/>
                  <a:pt x="11503246" y="228219"/>
                </a:cubicBezTo>
                <a:cubicBezTo>
                  <a:pt x="11503438" y="228981"/>
                  <a:pt x="11502676" y="230315"/>
                  <a:pt x="11501913" y="230886"/>
                </a:cubicBezTo>
                <a:close/>
                <a:moveTo>
                  <a:pt x="10505028" y="1170242"/>
                </a:moveTo>
                <a:cubicBezTo>
                  <a:pt x="10503237" y="1166139"/>
                  <a:pt x="10504545" y="1161342"/>
                  <a:pt x="10508170" y="1158716"/>
                </a:cubicBezTo>
                <a:cubicBezTo>
                  <a:pt x="10511313" y="1157002"/>
                  <a:pt x="10515028" y="1159383"/>
                  <a:pt x="10516457" y="1163955"/>
                </a:cubicBezTo>
                <a:cubicBezTo>
                  <a:pt x="10517609" y="1167992"/>
                  <a:pt x="10516263" y="1172328"/>
                  <a:pt x="10513028" y="1175004"/>
                </a:cubicBezTo>
                <a:cubicBezTo>
                  <a:pt x="10510647" y="1176433"/>
                  <a:pt x="10506837" y="1174528"/>
                  <a:pt x="10505312" y="1169956"/>
                </a:cubicBezTo>
                <a:close/>
                <a:moveTo>
                  <a:pt x="10805922" y="1389698"/>
                </a:moveTo>
                <a:cubicBezTo>
                  <a:pt x="10804840" y="1386177"/>
                  <a:pt x="10806100" y="1382357"/>
                  <a:pt x="10809065" y="1380173"/>
                </a:cubicBezTo>
                <a:cubicBezTo>
                  <a:pt x="10811351" y="1378553"/>
                  <a:pt x="10814018" y="1381220"/>
                  <a:pt x="10814781" y="1385411"/>
                </a:cubicBezTo>
                <a:cubicBezTo>
                  <a:pt x="10815847" y="1388891"/>
                  <a:pt x="10814676" y="1392670"/>
                  <a:pt x="10811827" y="1394936"/>
                </a:cubicBezTo>
                <a:cubicBezTo>
                  <a:pt x="10809637" y="1396460"/>
                  <a:pt x="10806970" y="1393793"/>
                  <a:pt x="10805922" y="1389698"/>
                </a:cubicBezTo>
                <a:close/>
                <a:moveTo>
                  <a:pt x="10752010" y="290703"/>
                </a:moveTo>
                <a:cubicBezTo>
                  <a:pt x="10751502" y="288637"/>
                  <a:pt x="10752661" y="286526"/>
                  <a:pt x="10754677" y="285845"/>
                </a:cubicBezTo>
                <a:cubicBezTo>
                  <a:pt x="10755829" y="285210"/>
                  <a:pt x="10757277" y="285629"/>
                  <a:pt x="10757912" y="286781"/>
                </a:cubicBezTo>
                <a:cubicBezTo>
                  <a:pt x="10758077" y="287079"/>
                  <a:pt x="10758175" y="287410"/>
                  <a:pt x="10758202" y="287750"/>
                </a:cubicBezTo>
                <a:cubicBezTo>
                  <a:pt x="10758400" y="289850"/>
                  <a:pt x="10757501" y="291904"/>
                  <a:pt x="10755820" y="293180"/>
                </a:cubicBezTo>
                <a:cubicBezTo>
                  <a:pt x="10753916" y="293560"/>
                  <a:pt x="10752296" y="292799"/>
                  <a:pt x="10752106" y="290703"/>
                </a:cubicBezTo>
                <a:close/>
                <a:moveTo>
                  <a:pt x="10738104" y="1045750"/>
                </a:moveTo>
                <a:cubicBezTo>
                  <a:pt x="10737270" y="1042732"/>
                  <a:pt x="10738320" y="1039507"/>
                  <a:pt x="10740771" y="1037558"/>
                </a:cubicBezTo>
                <a:cubicBezTo>
                  <a:pt x="10743057" y="1036510"/>
                  <a:pt x="10745248" y="1038225"/>
                  <a:pt x="10746009" y="1041845"/>
                </a:cubicBezTo>
                <a:cubicBezTo>
                  <a:pt x="10746678" y="1044777"/>
                  <a:pt x="10745512" y="1047823"/>
                  <a:pt x="10743056" y="1049560"/>
                </a:cubicBezTo>
                <a:cubicBezTo>
                  <a:pt x="10741056" y="1050512"/>
                  <a:pt x="10739247" y="1048893"/>
                  <a:pt x="10738199" y="1045750"/>
                </a:cubicBezTo>
                <a:close/>
                <a:moveTo>
                  <a:pt x="10803922" y="639699"/>
                </a:moveTo>
                <a:cubicBezTo>
                  <a:pt x="10803922" y="637127"/>
                  <a:pt x="10804493" y="634746"/>
                  <a:pt x="10806303" y="634365"/>
                </a:cubicBezTo>
                <a:cubicBezTo>
                  <a:pt x="10808113" y="633984"/>
                  <a:pt x="10809637" y="634365"/>
                  <a:pt x="10809923" y="636842"/>
                </a:cubicBezTo>
                <a:cubicBezTo>
                  <a:pt x="10810081" y="638956"/>
                  <a:pt x="10809147" y="641005"/>
                  <a:pt x="10807446" y="642271"/>
                </a:cubicBezTo>
                <a:cubicBezTo>
                  <a:pt x="10805922" y="643128"/>
                  <a:pt x="10804398" y="641890"/>
                  <a:pt x="10804017" y="639699"/>
                </a:cubicBezTo>
                <a:close/>
                <a:moveTo>
                  <a:pt x="10473881" y="1771364"/>
                </a:moveTo>
                <a:cubicBezTo>
                  <a:pt x="10470824" y="1766424"/>
                  <a:pt x="10471489" y="1760042"/>
                  <a:pt x="10475500" y="1755839"/>
                </a:cubicBezTo>
                <a:cubicBezTo>
                  <a:pt x="10479309" y="1753362"/>
                  <a:pt x="10484263" y="1756696"/>
                  <a:pt x="10486930" y="1763077"/>
                </a:cubicBezTo>
                <a:cubicBezTo>
                  <a:pt x="10489597" y="1769459"/>
                  <a:pt x="10488834" y="1776793"/>
                  <a:pt x="10485119" y="1778699"/>
                </a:cubicBezTo>
                <a:cubicBezTo>
                  <a:pt x="10481406" y="1780604"/>
                  <a:pt x="10476548" y="1777270"/>
                  <a:pt x="10473976" y="1771364"/>
                </a:cubicBezTo>
                <a:close/>
                <a:moveTo>
                  <a:pt x="10308431" y="1891189"/>
                </a:moveTo>
                <a:cubicBezTo>
                  <a:pt x="10303860" y="1893760"/>
                  <a:pt x="10297287" y="1890332"/>
                  <a:pt x="10292906" y="1883188"/>
                </a:cubicBezTo>
                <a:cubicBezTo>
                  <a:pt x="10288549" y="1877718"/>
                  <a:pt x="10288791" y="1869899"/>
                  <a:pt x="10293478" y="1864709"/>
                </a:cubicBezTo>
                <a:cubicBezTo>
                  <a:pt x="10298239" y="1862042"/>
                  <a:pt x="10305193" y="1865376"/>
                  <a:pt x="10309098" y="1872615"/>
                </a:cubicBezTo>
                <a:cubicBezTo>
                  <a:pt x="10313003" y="1879854"/>
                  <a:pt x="10313003" y="1888236"/>
                  <a:pt x="10308527" y="1891189"/>
                </a:cubicBezTo>
                <a:close/>
                <a:moveTo>
                  <a:pt x="10275569" y="1306449"/>
                </a:moveTo>
                <a:cubicBezTo>
                  <a:pt x="10273020" y="1301419"/>
                  <a:pt x="10274285" y="1295295"/>
                  <a:pt x="10278617" y="1291686"/>
                </a:cubicBezTo>
                <a:cubicBezTo>
                  <a:pt x="10282828" y="1289763"/>
                  <a:pt x="10287800" y="1291618"/>
                  <a:pt x="10289723" y="1295828"/>
                </a:cubicBezTo>
                <a:cubicBezTo>
                  <a:pt x="10289941" y="1296304"/>
                  <a:pt x="10290113" y="1296798"/>
                  <a:pt x="10290237" y="1297305"/>
                </a:cubicBezTo>
                <a:cubicBezTo>
                  <a:pt x="10292393" y="1302264"/>
                  <a:pt x="10291081" y="1308048"/>
                  <a:pt x="10286999" y="1311593"/>
                </a:cubicBezTo>
                <a:cubicBezTo>
                  <a:pt x="10283285" y="1313974"/>
                  <a:pt x="10278237" y="1311878"/>
                  <a:pt x="10275665" y="1306449"/>
                </a:cubicBezTo>
                <a:close/>
                <a:moveTo>
                  <a:pt x="10306241" y="513683"/>
                </a:moveTo>
                <a:cubicBezTo>
                  <a:pt x="10305308" y="510578"/>
                  <a:pt x="10306554" y="507232"/>
                  <a:pt x="10309288" y="505492"/>
                </a:cubicBezTo>
                <a:cubicBezTo>
                  <a:pt x="10311248" y="504259"/>
                  <a:pt x="10313835" y="504847"/>
                  <a:pt x="10315068" y="506806"/>
                </a:cubicBezTo>
                <a:cubicBezTo>
                  <a:pt x="10315382" y="507303"/>
                  <a:pt x="10315587" y="507862"/>
                  <a:pt x="10315671" y="508445"/>
                </a:cubicBezTo>
                <a:cubicBezTo>
                  <a:pt x="10316677" y="511440"/>
                  <a:pt x="10315340" y="514721"/>
                  <a:pt x="10312528" y="516160"/>
                </a:cubicBezTo>
                <a:cubicBezTo>
                  <a:pt x="10310710" y="517416"/>
                  <a:pt x="10308219" y="516961"/>
                  <a:pt x="10306962" y="515143"/>
                </a:cubicBezTo>
                <a:cubicBezTo>
                  <a:pt x="10306657" y="514703"/>
                  <a:pt x="10306444" y="514207"/>
                  <a:pt x="10306336" y="513683"/>
                </a:cubicBezTo>
                <a:close/>
                <a:moveTo>
                  <a:pt x="10309193" y="1677352"/>
                </a:moveTo>
                <a:cubicBezTo>
                  <a:pt x="10305656" y="1671947"/>
                  <a:pt x="10306370" y="1664806"/>
                  <a:pt x="10310908" y="1660208"/>
                </a:cubicBezTo>
                <a:cubicBezTo>
                  <a:pt x="10315480" y="1657541"/>
                  <a:pt x="10321481" y="1660208"/>
                  <a:pt x="10324528" y="1667447"/>
                </a:cubicBezTo>
                <a:cubicBezTo>
                  <a:pt x="10327577" y="1674685"/>
                  <a:pt x="10326909" y="1681639"/>
                  <a:pt x="10322624" y="1684115"/>
                </a:cubicBezTo>
                <a:cubicBezTo>
                  <a:pt x="10318338" y="1686592"/>
                  <a:pt x="10312717" y="1683639"/>
                  <a:pt x="10309288" y="1677352"/>
                </a:cubicBezTo>
                <a:close/>
                <a:moveTo>
                  <a:pt x="10332149" y="1076706"/>
                </a:moveTo>
                <a:cubicBezTo>
                  <a:pt x="10330382" y="1072489"/>
                  <a:pt x="10331861" y="1067611"/>
                  <a:pt x="10335673" y="1065085"/>
                </a:cubicBezTo>
                <a:cubicBezTo>
                  <a:pt x="10339102" y="1062704"/>
                  <a:pt x="10343387" y="1065085"/>
                  <a:pt x="10345198" y="1069562"/>
                </a:cubicBezTo>
                <a:cubicBezTo>
                  <a:pt x="10346778" y="1073787"/>
                  <a:pt x="10345335" y="1078547"/>
                  <a:pt x="10341674" y="1081183"/>
                </a:cubicBezTo>
                <a:cubicBezTo>
                  <a:pt x="10338340" y="1083469"/>
                  <a:pt x="10333958" y="1081183"/>
                  <a:pt x="10332244" y="1076706"/>
                </a:cubicBezTo>
                <a:close/>
                <a:moveTo>
                  <a:pt x="10274999" y="917162"/>
                </a:moveTo>
                <a:cubicBezTo>
                  <a:pt x="10273498" y="913149"/>
                  <a:pt x="10274863" y="908627"/>
                  <a:pt x="10278332" y="906113"/>
                </a:cubicBezTo>
                <a:cubicBezTo>
                  <a:pt x="10281295" y="904514"/>
                  <a:pt x="10284993" y="905619"/>
                  <a:pt x="10286592" y="908582"/>
                </a:cubicBezTo>
                <a:cubicBezTo>
                  <a:pt x="10286868" y="909093"/>
                  <a:pt x="10287070" y="909641"/>
                  <a:pt x="10287190" y="910209"/>
                </a:cubicBezTo>
                <a:cubicBezTo>
                  <a:pt x="10288428" y="914198"/>
                  <a:pt x="10287107" y="918540"/>
                  <a:pt x="10283856" y="921163"/>
                </a:cubicBezTo>
                <a:cubicBezTo>
                  <a:pt x="10280739" y="922807"/>
                  <a:pt x="10276879" y="921613"/>
                  <a:pt x="10275235" y="918496"/>
                </a:cubicBezTo>
                <a:cubicBezTo>
                  <a:pt x="10275011" y="918072"/>
                  <a:pt x="10274836" y="917625"/>
                  <a:pt x="10274713" y="917162"/>
                </a:cubicBezTo>
                <a:close/>
                <a:moveTo>
                  <a:pt x="10211466" y="1739170"/>
                </a:moveTo>
                <a:cubicBezTo>
                  <a:pt x="10207360" y="1733594"/>
                  <a:pt x="10208055" y="1725831"/>
                  <a:pt x="10213086" y="1721072"/>
                </a:cubicBezTo>
                <a:cubicBezTo>
                  <a:pt x="10217944" y="1717834"/>
                  <a:pt x="10224897" y="1721072"/>
                  <a:pt x="10228898" y="1728407"/>
                </a:cubicBezTo>
                <a:cubicBezTo>
                  <a:pt x="10232685" y="1734087"/>
                  <a:pt x="10232054" y="1741629"/>
                  <a:pt x="10227374" y="1746599"/>
                </a:cubicBezTo>
                <a:cubicBezTo>
                  <a:pt x="10222611" y="1749743"/>
                  <a:pt x="10215372" y="1746409"/>
                  <a:pt x="10211182" y="1739170"/>
                </a:cubicBezTo>
                <a:close/>
                <a:moveTo>
                  <a:pt x="10210419" y="2127885"/>
                </a:moveTo>
                <a:cubicBezTo>
                  <a:pt x="10204418" y="2119979"/>
                  <a:pt x="10203752" y="2110931"/>
                  <a:pt x="10208800" y="2107692"/>
                </a:cubicBezTo>
                <a:cubicBezTo>
                  <a:pt x="10213848" y="2104454"/>
                  <a:pt x="10222802" y="2108454"/>
                  <a:pt x="10228803" y="2117217"/>
                </a:cubicBezTo>
                <a:cubicBezTo>
                  <a:pt x="10234803" y="2125980"/>
                  <a:pt x="10235279" y="2134743"/>
                  <a:pt x="10230326" y="2137506"/>
                </a:cubicBezTo>
                <a:cubicBezTo>
                  <a:pt x="10225374" y="2140268"/>
                  <a:pt x="10216229" y="2135886"/>
                  <a:pt x="10210133" y="2127885"/>
                </a:cubicBezTo>
                <a:close/>
                <a:moveTo>
                  <a:pt x="10235851" y="1527810"/>
                </a:moveTo>
                <a:cubicBezTo>
                  <a:pt x="10232291" y="1522424"/>
                  <a:pt x="10233313" y="1515227"/>
                  <a:pt x="10238232" y="1511046"/>
                </a:cubicBezTo>
                <a:cubicBezTo>
                  <a:pt x="10242518" y="1507998"/>
                  <a:pt x="10248900" y="1511046"/>
                  <a:pt x="10251757" y="1517333"/>
                </a:cubicBezTo>
                <a:cubicBezTo>
                  <a:pt x="10254882" y="1522744"/>
                  <a:pt x="10253984" y="1529581"/>
                  <a:pt x="10249566" y="1534001"/>
                </a:cubicBezTo>
                <a:cubicBezTo>
                  <a:pt x="10244243" y="1536270"/>
                  <a:pt x="10238088" y="1533794"/>
                  <a:pt x="10235820" y="1528470"/>
                </a:cubicBezTo>
                <a:cubicBezTo>
                  <a:pt x="10235727" y="1528253"/>
                  <a:pt x="10235642" y="1528033"/>
                  <a:pt x="10235564" y="1527810"/>
                </a:cubicBezTo>
                <a:close/>
                <a:moveTo>
                  <a:pt x="10353294" y="1467136"/>
                </a:moveTo>
                <a:cubicBezTo>
                  <a:pt x="10349674" y="1469517"/>
                  <a:pt x="10344341" y="1467136"/>
                  <a:pt x="10341769" y="1460945"/>
                </a:cubicBezTo>
                <a:cubicBezTo>
                  <a:pt x="10339190" y="1455986"/>
                  <a:pt x="10340375" y="1449904"/>
                  <a:pt x="10344627" y="1446276"/>
                </a:cubicBezTo>
                <a:cubicBezTo>
                  <a:pt x="10348627" y="1443800"/>
                  <a:pt x="10354151" y="1446276"/>
                  <a:pt x="10356247" y="1452372"/>
                </a:cubicBezTo>
                <a:cubicBezTo>
                  <a:pt x="10358448" y="1457478"/>
                  <a:pt x="10357145" y="1463420"/>
                  <a:pt x="10353009" y="1467136"/>
                </a:cubicBezTo>
                <a:close/>
                <a:moveTo>
                  <a:pt x="11830336" y="286"/>
                </a:moveTo>
                <a:cubicBezTo>
                  <a:pt x="11831288" y="286"/>
                  <a:pt x="11831955" y="1048"/>
                  <a:pt x="11831859" y="2191"/>
                </a:cubicBezTo>
                <a:cubicBezTo>
                  <a:pt x="11831552" y="3229"/>
                  <a:pt x="11830719" y="4026"/>
                  <a:pt x="11829669" y="4286"/>
                </a:cubicBezTo>
                <a:cubicBezTo>
                  <a:pt x="11828907" y="4286"/>
                  <a:pt x="11828240" y="3524"/>
                  <a:pt x="11828335" y="2381"/>
                </a:cubicBezTo>
                <a:cubicBezTo>
                  <a:pt x="11828379" y="1316"/>
                  <a:pt x="11829054" y="380"/>
                  <a:pt x="11830050" y="0"/>
                </a:cubicBezTo>
                <a:close/>
                <a:moveTo>
                  <a:pt x="10217277" y="757618"/>
                </a:moveTo>
                <a:cubicBezTo>
                  <a:pt x="10216013" y="754077"/>
                  <a:pt x="10217354" y="750131"/>
                  <a:pt x="10220515" y="748093"/>
                </a:cubicBezTo>
                <a:cubicBezTo>
                  <a:pt x="10222977" y="746477"/>
                  <a:pt x="10226284" y="747163"/>
                  <a:pt x="10227901" y="749625"/>
                </a:cubicBezTo>
                <a:cubicBezTo>
                  <a:pt x="10228226" y="750120"/>
                  <a:pt x="10228465" y="750664"/>
                  <a:pt x="10228612" y="751237"/>
                </a:cubicBezTo>
                <a:cubicBezTo>
                  <a:pt x="10229851" y="754994"/>
                  <a:pt x="10228637" y="759127"/>
                  <a:pt x="10225564" y="761619"/>
                </a:cubicBezTo>
                <a:cubicBezTo>
                  <a:pt x="10222774" y="763093"/>
                  <a:pt x="10219316" y="762026"/>
                  <a:pt x="10217842" y="759235"/>
                </a:cubicBezTo>
                <a:cubicBezTo>
                  <a:pt x="10217573" y="758728"/>
                  <a:pt x="10217384" y="758183"/>
                  <a:pt x="10217278" y="757618"/>
                </a:cubicBezTo>
                <a:close/>
                <a:moveTo>
                  <a:pt x="10453497" y="433768"/>
                </a:moveTo>
                <a:cubicBezTo>
                  <a:pt x="10452947" y="431119"/>
                  <a:pt x="10454181" y="428418"/>
                  <a:pt x="10456544" y="427101"/>
                </a:cubicBezTo>
                <a:cubicBezTo>
                  <a:pt x="10458832" y="425577"/>
                  <a:pt x="10461213" y="426625"/>
                  <a:pt x="10461974" y="429768"/>
                </a:cubicBezTo>
                <a:cubicBezTo>
                  <a:pt x="10462631" y="432378"/>
                  <a:pt x="10461409" y="435098"/>
                  <a:pt x="10459021" y="436340"/>
                </a:cubicBezTo>
                <a:cubicBezTo>
                  <a:pt x="10457156" y="437315"/>
                  <a:pt x="10454854" y="436593"/>
                  <a:pt x="10453880" y="434728"/>
                </a:cubicBezTo>
                <a:cubicBezTo>
                  <a:pt x="10453691" y="434368"/>
                  <a:pt x="10453562" y="433979"/>
                  <a:pt x="10453496" y="433578"/>
                </a:cubicBezTo>
                <a:close/>
                <a:moveTo>
                  <a:pt x="10461022" y="1389126"/>
                </a:moveTo>
                <a:cubicBezTo>
                  <a:pt x="10462922" y="1393809"/>
                  <a:pt x="10461835" y="1399174"/>
                  <a:pt x="10458260" y="1402747"/>
                </a:cubicBezTo>
                <a:cubicBezTo>
                  <a:pt x="10454735" y="1404557"/>
                  <a:pt x="10450068" y="1401794"/>
                  <a:pt x="10448735" y="1396841"/>
                </a:cubicBezTo>
                <a:cubicBezTo>
                  <a:pt x="10446507" y="1392194"/>
                  <a:pt x="10447635" y="1386633"/>
                  <a:pt x="10451497" y="1383221"/>
                </a:cubicBezTo>
                <a:cubicBezTo>
                  <a:pt x="10454831" y="1381125"/>
                  <a:pt x="10459212" y="1383411"/>
                  <a:pt x="10461022" y="1388935"/>
                </a:cubicBezTo>
                <a:close/>
                <a:moveTo>
                  <a:pt x="10397967" y="1817751"/>
                </a:moveTo>
                <a:cubicBezTo>
                  <a:pt x="10401205" y="1824609"/>
                  <a:pt x="10400537" y="1832324"/>
                  <a:pt x="10396728" y="1834801"/>
                </a:cubicBezTo>
                <a:cubicBezTo>
                  <a:pt x="10392918" y="1837277"/>
                  <a:pt x="10387203" y="1833658"/>
                  <a:pt x="10383107" y="1826895"/>
                </a:cubicBezTo>
                <a:cubicBezTo>
                  <a:pt x="10379012" y="1820132"/>
                  <a:pt x="10380250" y="1812417"/>
                  <a:pt x="10384441" y="1809845"/>
                </a:cubicBezTo>
                <a:cubicBezTo>
                  <a:pt x="10388631" y="1807274"/>
                  <a:pt x="10394727" y="1810798"/>
                  <a:pt x="10397967" y="1817656"/>
                </a:cubicBezTo>
                <a:close/>
                <a:moveTo>
                  <a:pt x="10470642" y="1985296"/>
                </a:moveTo>
                <a:cubicBezTo>
                  <a:pt x="10466737" y="1987296"/>
                  <a:pt x="10461117" y="1983677"/>
                  <a:pt x="10457403" y="1976818"/>
                </a:cubicBezTo>
                <a:cubicBezTo>
                  <a:pt x="10453688" y="1969960"/>
                  <a:pt x="10454069" y="1962436"/>
                  <a:pt x="10458164" y="1959959"/>
                </a:cubicBezTo>
                <a:cubicBezTo>
                  <a:pt x="10462260" y="1957483"/>
                  <a:pt x="10467689" y="1961007"/>
                  <a:pt x="10471213" y="1968437"/>
                </a:cubicBezTo>
                <a:cubicBezTo>
                  <a:pt x="10474738" y="1975866"/>
                  <a:pt x="10474262" y="1982819"/>
                  <a:pt x="10470642" y="1985201"/>
                </a:cubicBezTo>
                <a:close/>
                <a:moveTo>
                  <a:pt x="10398538" y="2224945"/>
                </a:moveTo>
                <a:cubicBezTo>
                  <a:pt x="10394727" y="2227421"/>
                  <a:pt x="10387394" y="2223040"/>
                  <a:pt x="10382250" y="2215420"/>
                </a:cubicBezTo>
                <a:cubicBezTo>
                  <a:pt x="10377106" y="2207800"/>
                  <a:pt x="10376249" y="2199418"/>
                  <a:pt x="10380631" y="2196370"/>
                </a:cubicBezTo>
                <a:cubicBezTo>
                  <a:pt x="10385013" y="2193322"/>
                  <a:pt x="10392251" y="2198180"/>
                  <a:pt x="10397109" y="2205895"/>
                </a:cubicBezTo>
                <a:cubicBezTo>
                  <a:pt x="10401966" y="2213610"/>
                  <a:pt x="10402538" y="2222373"/>
                  <a:pt x="10398538" y="2224850"/>
                </a:cubicBezTo>
                <a:close/>
                <a:moveTo>
                  <a:pt x="10390060" y="1236726"/>
                </a:moveTo>
                <a:cubicBezTo>
                  <a:pt x="10388174" y="1232154"/>
                  <a:pt x="10389443" y="1226889"/>
                  <a:pt x="10393203" y="1223677"/>
                </a:cubicBezTo>
                <a:cubicBezTo>
                  <a:pt x="10396970" y="1222340"/>
                  <a:pt x="10401110" y="1224310"/>
                  <a:pt x="10402447" y="1228078"/>
                </a:cubicBezTo>
                <a:cubicBezTo>
                  <a:pt x="10402565" y="1228413"/>
                  <a:pt x="10402659" y="1228757"/>
                  <a:pt x="10402728" y="1229106"/>
                </a:cubicBezTo>
                <a:cubicBezTo>
                  <a:pt x="10404569" y="1233646"/>
                  <a:pt x="10403391" y="1238851"/>
                  <a:pt x="10399775" y="1242155"/>
                </a:cubicBezTo>
                <a:cubicBezTo>
                  <a:pt x="10396347" y="1243965"/>
                  <a:pt x="10392061" y="1241679"/>
                  <a:pt x="10390060" y="1236631"/>
                </a:cubicBezTo>
                <a:close/>
                <a:moveTo>
                  <a:pt x="10405777" y="841153"/>
                </a:moveTo>
                <a:cubicBezTo>
                  <a:pt x="10404438" y="837656"/>
                  <a:pt x="10405705" y="833699"/>
                  <a:pt x="10408824" y="831628"/>
                </a:cubicBezTo>
                <a:cubicBezTo>
                  <a:pt x="10411497" y="830520"/>
                  <a:pt x="10414562" y="831787"/>
                  <a:pt x="10415670" y="834460"/>
                </a:cubicBezTo>
                <a:cubicBezTo>
                  <a:pt x="10415802" y="834775"/>
                  <a:pt x="10415900" y="835103"/>
                  <a:pt x="10415968" y="835438"/>
                </a:cubicBezTo>
                <a:cubicBezTo>
                  <a:pt x="10417081" y="838959"/>
                  <a:pt x="10415814" y="842796"/>
                  <a:pt x="10412825" y="844963"/>
                </a:cubicBezTo>
                <a:cubicBezTo>
                  <a:pt x="10410110" y="845964"/>
                  <a:pt x="10407099" y="844575"/>
                  <a:pt x="10406098" y="841861"/>
                </a:cubicBezTo>
                <a:cubicBezTo>
                  <a:pt x="10406001" y="841599"/>
                  <a:pt x="10405925" y="841331"/>
                  <a:pt x="10405872" y="841058"/>
                </a:cubicBezTo>
                <a:close/>
                <a:moveTo>
                  <a:pt x="10407492" y="1616012"/>
                </a:moveTo>
                <a:cubicBezTo>
                  <a:pt x="10404676" y="1611005"/>
                  <a:pt x="10405705" y="1604716"/>
                  <a:pt x="10409968" y="1600867"/>
                </a:cubicBezTo>
                <a:cubicBezTo>
                  <a:pt x="10413777" y="1598390"/>
                  <a:pt x="10418921" y="1601629"/>
                  <a:pt x="10421302" y="1607630"/>
                </a:cubicBezTo>
                <a:cubicBezTo>
                  <a:pt x="10423684" y="1613630"/>
                  <a:pt x="10423017" y="1620774"/>
                  <a:pt x="10419017" y="1622679"/>
                </a:cubicBezTo>
                <a:cubicBezTo>
                  <a:pt x="10415016" y="1624584"/>
                  <a:pt x="10410253" y="1621536"/>
                  <a:pt x="10407492" y="1615916"/>
                </a:cubicBezTo>
                <a:close/>
                <a:moveTo>
                  <a:pt x="9997917" y="2697385"/>
                </a:moveTo>
                <a:cubicBezTo>
                  <a:pt x="10010123" y="2696924"/>
                  <a:pt x="10022209" y="2699930"/>
                  <a:pt x="10032778" y="2706053"/>
                </a:cubicBezTo>
                <a:cubicBezTo>
                  <a:pt x="10046208" y="2712339"/>
                  <a:pt x="10052781" y="2719006"/>
                  <a:pt x="10047160" y="2720245"/>
                </a:cubicBezTo>
                <a:cubicBezTo>
                  <a:pt x="10034950" y="2720205"/>
                  <a:pt x="10022929" y="2717233"/>
                  <a:pt x="10012108" y="2711577"/>
                </a:cubicBezTo>
                <a:cubicBezTo>
                  <a:pt x="9998012" y="2705291"/>
                  <a:pt x="9991725" y="2699099"/>
                  <a:pt x="9997631" y="2697290"/>
                </a:cubicBezTo>
                <a:close/>
                <a:moveTo>
                  <a:pt x="6924389" y="3153632"/>
                </a:moveTo>
                <a:lnTo>
                  <a:pt x="6938201" y="3151156"/>
                </a:lnTo>
                <a:close/>
                <a:moveTo>
                  <a:pt x="6912292" y="3155728"/>
                </a:moveTo>
                <a:lnTo>
                  <a:pt x="6924389" y="3153632"/>
                </a:lnTo>
                <a:lnTo>
                  <a:pt x="6869525" y="3163157"/>
                </a:lnTo>
                <a:cubicBezTo>
                  <a:pt x="6843427" y="3167825"/>
                  <a:pt x="6832092" y="3170301"/>
                  <a:pt x="6843713" y="3167730"/>
                </a:cubicBezTo>
                <a:close/>
                <a:moveTo>
                  <a:pt x="6764560" y="3179160"/>
                </a:moveTo>
                <a:cubicBezTo>
                  <a:pt x="6791039" y="3174492"/>
                  <a:pt x="6821710" y="3168873"/>
                  <a:pt x="6833521" y="3167444"/>
                </a:cubicBezTo>
                <a:cubicBezTo>
                  <a:pt x="6845332" y="3166015"/>
                  <a:pt x="6833521" y="3168587"/>
                  <a:pt x="6807041" y="3173254"/>
                </a:cubicBezTo>
                <a:cubicBezTo>
                  <a:pt x="6780562" y="3177921"/>
                  <a:pt x="6749891" y="3183922"/>
                  <a:pt x="6738271" y="3185446"/>
                </a:cubicBezTo>
                <a:cubicBezTo>
                  <a:pt x="6726650" y="3186970"/>
                  <a:pt x="6737890" y="3184303"/>
                  <a:pt x="6764274" y="3179064"/>
                </a:cubicBezTo>
                <a:close/>
                <a:moveTo>
                  <a:pt x="6790277" y="3171444"/>
                </a:moveTo>
                <a:cubicBezTo>
                  <a:pt x="6816376" y="3166872"/>
                  <a:pt x="6827616" y="3166015"/>
                  <a:pt x="6814947" y="3168777"/>
                </a:cubicBezTo>
                <a:cubicBezTo>
                  <a:pt x="6802279" y="3171539"/>
                  <a:pt x="6771323" y="3178302"/>
                  <a:pt x="6744653" y="3182398"/>
                </a:cubicBezTo>
                <a:cubicBezTo>
                  <a:pt x="6717983" y="3186494"/>
                  <a:pt x="6707124" y="3188399"/>
                  <a:pt x="6719793" y="3185160"/>
                </a:cubicBezTo>
                <a:cubicBezTo>
                  <a:pt x="6732461" y="3181922"/>
                  <a:pt x="6763512" y="3175445"/>
                  <a:pt x="6789992" y="3171349"/>
                </a:cubicBezTo>
                <a:close/>
                <a:moveTo>
                  <a:pt x="6972586" y="3141250"/>
                </a:moveTo>
                <a:cubicBezTo>
                  <a:pt x="6965824" y="3141821"/>
                  <a:pt x="6977539" y="3138964"/>
                  <a:pt x="7001161" y="3134678"/>
                </a:cubicBezTo>
                <a:cubicBezTo>
                  <a:pt x="7026974" y="3129630"/>
                  <a:pt x="7056977" y="3125153"/>
                  <a:pt x="7067836" y="3123343"/>
                </a:cubicBezTo>
                <a:cubicBezTo>
                  <a:pt x="7078695" y="3121533"/>
                  <a:pt x="7067836" y="3124391"/>
                  <a:pt x="7046215" y="3128772"/>
                </a:cubicBezTo>
                <a:cubicBezTo>
                  <a:pt x="7047929" y="3128772"/>
                  <a:pt x="7046881" y="3128772"/>
                  <a:pt x="7042404" y="3130010"/>
                </a:cubicBezTo>
                <a:cubicBezTo>
                  <a:pt x="7030403" y="3132582"/>
                  <a:pt x="6999732" y="3138202"/>
                  <a:pt x="6973633" y="3142774"/>
                </a:cubicBezTo>
                <a:cubicBezTo>
                  <a:pt x="6947535" y="3147346"/>
                  <a:pt x="6936486" y="3148680"/>
                  <a:pt x="6948488" y="3146108"/>
                </a:cubicBezTo>
                <a:cubicBezTo>
                  <a:pt x="6953917" y="3144869"/>
                  <a:pt x="6962394" y="3143155"/>
                  <a:pt x="6972300" y="3141154"/>
                </a:cubicBezTo>
                <a:close/>
                <a:moveTo>
                  <a:pt x="5603843" y="3342228"/>
                </a:moveTo>
                <a:cubicBezTo>
                  <a:pt x="5627171" y="3337448"/>
                  <a:pt x="5650831" y="3334455"/>
                  <a:pt x="5674614" y="3333274"/>
                </a:cubicBezTo>
                <a:cubicBezTo>
                  <a:pt x="5686902" y="3333846"/>
                  <a:pt x="5675281" y="3338513"/>
                  <a:pt x="5648230" y="3343371"/>
                </a:cubicBezTo>
                <a:cubicBezTo>
                  <a:pt x="5624873" y="3348360"/>
                  <a:pt x="5601134" y="3351356"/>
                  <a:pt x="5577269" y="3352324"/>
                </a:cubicBezTo>
                <a:cubicBezTo>
                  <a:pt x="5565267" y="3352229"/>
                  <a:pt x="5576697" y="3347466"/>
                  <a:pt x="5603843" y="3342228"/>
                </a:cubicBezTo>
                <a:close/>
                <a:moveTo>
                  <a:pt x="7237952" y="3089624"/>
                </a:moveTo>
                <a:cubicBezTo>
                  <a:pt x="7257002" y="3085814"/>
                  <a:pt x="7278720" y="3082481"/>
                  <a:pt x="7292626" y="3080099"/>
                </a:cubicBezTo>
                <a:cubicBezTo>
                  <a:pt x="7306532" y="3077718"/>
                  <a:pt x="7328630" y="3073146"/>
                  <a:pt x="7347680" y="3070574"/>
                </a:cubicBezTo>
                <a:cubicBezTo>
                  <a:pt x="7373493" y="3066574"/>
                  <a:pt x="7385780" y="3065621"/>
                  <a:pt x="7373683" y="3068669"/>
                </a:cubicBezTo>
                <a:cubicBezTo>
                  <a:pt x="7361587" y="3071717"/>
                  <a:pt x="7331392" y="3076766"/>
                  <a:pt x="7305199" y="3080862"/>
                </a:cubicBezTo>
                <a:cubicBezTo>
                  <a:pt x="7295102" y="3082576"/>
                  <a:pt x="7287292" y="3083814"/>
                  <a:pt x="7282053" y="3084481"/>
                </a:cubicBezTo>
                <a:lnTo>
                  <a:pt x="7276529" y="3085433"/>
                </a:lnTo>
                <a:cubicBezTo>
                  <a:pt x="7251287" y="3090387"/>
                  <a:pt x="7222046" y="3094958"/>
                  <a:pt x="7211187" y="3096482"/>
                </a:cubicBezTo>
                <a:cubicBezTo>
                  <a:pt x="7200329" y="3098007"/>
                  <a:pt x="7212521" y="3094578"/>
                  <a:pt x="7237952" y="3089624"/>
                </a:cubicBezTo>
                <a:close/>
                <a:moveTo>
                  <a:pt x="6680835" y="3196685"/>
                </a:moveTo>
                <a:cubicBezTo>
                  <a:pt x="6707220" y="3192018"/>
                  <a:pt x="6718935" y="3190113"/>
                  <a:pt x="6706362" y="3192780"/>
                </a:cubicBezTo>
                <a:cubicBezTo>
                  <a:pt x="6693790" y="3195447"/>
                  <a:pt x="6662547" y="3200686"/>
                  <a:pt x="6636258" y="3205830"/>
                </a:cubicBezTo>
                <a:cubicBezTo>
                  <a:pt x="6609969" y="3210973"/>
                  <a:pt x="6598158" y="3212497"/>
                  <a:pt x="6610541" y="3209830"/>
                </a:cubicBezTo>
                <a:cubicBezTo>
                  <a:pt x="6622924" y="3207163"/>
                  <a:pt x="6654451" y="3201353"/>
                  <a:pt x="6680835" y="3196685"/>
                </a:cubicBezTo>
                <a:close/>
                <a:moveTo>
                  <a:pt x="7245287" y="3094578"/>
                </a:moveTo>
                <a:cubicBezTo>
                  <a:pt x="7270718" y="3090101"/>
                  <a:pt x="7282244" y="3088672"/>
                  <a:pt x="7271195" y="3091053"/>
                </a:cubicBezTo>
                <a:lnTo>
                  <a:pt x="7204520" y="3102864"/>
                </a:lnTo>
                <a:cubicBezTo>
                  <a:pt x="7178898" y="3107436"/>
                  <a:pt x="7167468" y="3109341"/>
                  <a:pt x="7178802" y="3106865"/>
                </a:cubicBezTo>
                <a:cubicBezTo>
                  <a:pt x="7190137" y="3104388"/>
                  <a:pt x="7219950" y="3098959"/>
                  <a:pt x="7245287" y="3094578"/>
                </a:cubicBezTo>
                <a:close/>
                <a:moveTo>
                  <a:pt x="7169087" y="3109341"/>
                </a:moveTo>
                <a:cubicBezTo>
                  <a:pt x="7180231" y="3107532"/>
                  <a:pt x="7168420" y="3109341"/>
                  <a:pt x="7142798" y="3114008"/>
                </a:cubicBezTo>
                <a:lnTo>
                  <a:pt x="7076123" y="3125819"/>
                </a:lnTo>
                <a:cubicBezTo>
                  <a:pt x="7064788" y="3127724"/>
                  <a:pt x="7076694" y="3125819"/>
                  <a:pt x="7102221" y="3120676"/>
                </a:cubicBezTo>
                <a:cubicBezTo>
                  <a:pt x="7127749" y="3115532"/>
                  <a:pt x="7157847" y="3110770"/>
                  <a:pt x="7169467" y="3109341"/>
                </a:cubicBezTo>
                <a:close/>
                <a:moveTo>
                  <a:pt x="6392704" y="3244120"/>
                </a:moveTo>
                <a:cubicBezTo>
                  <a:pt x="6380512" y="3245739"/>
                  <a:pt x="6392704" y="3242024"/>
                  <a:pt x="6419374" y="3236690"/>
                </a:cubicBezTo>
                <a:cubicBezTo>
                  <a:pt x="6444234" y="3232309"/>
                  <a:pt x="6472619" y="3227165"/>
                  <a:pt x="6486716" y="3225546"/>
                </a:cubicBezTo>
                <a:lnTo>
                  <a:pt x="6490145" y="3224594"/>
                </a:lnTo>
                <a:cubicBezTo>
                  <a:pt x="6503290" y="3220593"/>
                  <a:pt x="6535770" y="3214116"/>
                  <a:pt x="6562344" y="3209354"/>
                </a:cubicBezTo>
                <a:cubicBezTo>
                  <a:pt x="6588919" y="3204591"/>
                  <a:pt x="6600444" y="3204401"/>
                  <a:pt x="6587205" y="3207829"/>
                </a:cubicBezTo>
                <a:cubicBezTo>
                  <a:pt x="6573965" y="3211259"/>
                  <a:pt x="6541484" y="3217354"/>
                  <a:pt x="6514814" y="3222498"/>
                </a:cubicBezTo>
                <a:lnTo>
                  <a:pt x="6494812" y="3225451"/>
                </a:lnTo>
                <a:cubicBezTo>
                  <a:pt x="6484712" y="3228282"/>
                  <a:pt x="6474476" y="3230603"/>
                  <a:pt x="6464142" y="3232404"/>
                </a:cubicBezTo>
                <a:cubicBezTo>
                  <a:pt x="6437186" y="3237262"/>
                  <a:pt x="6405372" y="3243072"/>
                  <a:pt x="6393085" y="3244120"/>
                </a:cubicBezTo>
                <a:close/>
                <a:moveTo>
                  <a:pt x="5941600" y="3329273"/>
                </a:moveTo>
                <a:cubicBezTo>
                  <a:pt x="5969413" y="3324321"/>
                  <a:pt x="6002560" y="3318701"/>
                  <a:pt x="6015895" y="3316891"/>
                </a:cubicBezTo>
                <a:cubicBezTo>
                  <a:pt x="6029230" y="3315081"/>
                  <a:pt x="6017515" y="3318129"/>
                  <a:pt x="5989606" y="3323082"/>
                </a:cubicBezTo>
                <a:cubicBezTo>
                  <a:pt x="5961698" y="3328035"/>
                  <a:pt x="5929122" y="3334703"/>
                  <a:pt x="5915787" y="3336036"/>
                </a:cubicBezTo>
                <a:cubicBezTo>
                  <a:pt x="5902452" y="3337370"/>
                  <a:pt x="5914168" y="3334798"/>
                  <a:pt x="5941981" y="3329273"/>
                </a:cubicBezTo>
                <a:close/>
                <a:moveTo>
                  <a:pt x="6092857" y="3306414"/>
                </a:moveTo>
                <a:cubicBezTo>
                  <a:pt x="6068282" y="3311176"/>
                  <a:pt x="6041803" y="3315939"/>
                  <a:pt x="6030087" y="3318129"/>
                </a:cubicBezTo>
                <a:cubicBezTo>
                  <a:pt x="6016657" y="3320510"/>
                  <a:pt x="6028087" y="3318129"/>
                  <a:pt x="6055709" y="3313081"/>
                </a:cubicBezTo>
                <a:close/>
                <a:moveTo>
                  <a:pt x="5828443" y="3339751"/>
                </a:moveTo>
                <a:cubicBezTo>
                  <a:pt x="5855875" y="3334322"/>
                  <a:pt x="5888641" y="3329369"/>
                  <a:pt x="5901500" y="3328226"/>
                </a:cubicBezTo>
                <a:cubicBezTo>
                  <a:pt x="5914359" y="3327083"/>
                  <a:pt x="5902452" y="3330702"/>
                  <a:pt x="5875306" y="3336132"/>
                </a:cubicBezTo>
                <a:cubicBezTo>
                  <a:pt x="5848160" y="3341561"/>
                  <a:pt x="5815298" y="3346990"/>
                  <a:pt x="5802058" y="3347752"/>
                </a:cubicBezTo>
                <a:cubicBezTo>
                  <a:pt x="5788819" y="3348514"/>
                  <a:pt x="5801202" y="3345561"/>
                  <a:pt x="5828824" y="3339751"/>
                </a:cubicBezTo>
                <a:close/>
                <a:moveTo>
                  <a:pt x="6130005" y="3299651"/>
                </a:moveTo>
                <a:lnTo>
                  <a:pt x="6092857" y="3306414"/>
                </a:lnTo>
                <a:lnTo>
                  <a:pt x="6104382" y="3304128"/>
                </a:lnTo>
                <a:cubicBezTo>
                  <a:pt x="6132386" y="3299174"/>
                  <a:pt x="6143911" y="3297269"/>
                  <a:pt x="6130386" y="3299651"/>
                </a:cubicBezTo>
                <a:close/>
                <a:moveTo>
                  <a:pt x="5715572" y="3343751"/>
                </a:moveTo>
                <a:cubicBezTo>
                  <a:pt x="5739384" y="3338883"/>
                  <a:pt x="5763511" y="3335700"/>
                  <a:pt x="5787772" y="3334226"/>
                </a:cubicBezTo>
                <a:cubicBezTo>
                  <a:pt x="5800249" y="3333655"/>
                  <a:pt x="5788438" y="3337846"/>
                  <a:pt x="5761387" y="3343180"/>
                </a:cubicBezTo>
                <a:cubicBezTo>
                  <a:pt x="5737565" y="3347960"/>
                  <a:pt x="5713492" y="3351395"/>
                  <a:pt x="5689283" y="3353467"/>
                </a:cubicBezTo>
                <a:cubicBezTo>
                  <a:pt x="5676900" y="3353372"/>
                  <a:pt x="5688711" y="3349181"/>
                  <a:pt x="5715953" y="3343751"/>
                </a:cubicBezTo>
                <a:close/>
                <a:moveTo>
                  <a:pt x="6145435" y="3294126"/>
                </a:moveTo>
                <a:cubicBezTo>
                  <a:pt x="6154389" y="3291840"/>
                  <a:pt x="6171724" y="3288125"/>
                  <a:pt x="6190202" y="3284601"/>
                </a:cubicBezTo>
                <a:cubicBezTo>
                  <a:pt x="6174677" y="3287268"/>
                  <a:pt x="6160866" y="3289554"/>
                  <a:pt x="6153531" y="3290221"/>
                </a:cubicBezTo>
                <a:cubicBezTo>
                  <a:pt x="6140577" y="3291935"/>
                  <a:pt x="6152484" y="3288792"/>
                  <a:pt x="6180201" y="3283268"/>
                </a:cubicBezTo>
                <a:cubicBezTo>
                  <a:pt x="6207919" y="3277743"/>
                  <a:pt x="6240780" y="3272314"/>
                  <a:pt x="6253639" y="3271171"/>
                </a:cubicBezTo>
                <a:cubicBezTo>
                  <a:pt x="6266498" y="3270028"/>
                  <a:pt x="6256496" y="3272028"/>
                  <a:pt x="6234589" y="3276505"/>
                </a:cubicBezTo>
                <a:cubicBezTo>
                  <a:pt x="6250686" y="3273838"/>
                  <a:pt x="6255640" y="3273552"/>
                  <a:pt x="6244876" y="3276505"/>
                </a:cubicBezTo>
                <a:cubicBezTo>
                  <a:pt x="6231255" y="3279458"/>
                  <a:pt x="6197823" y="3286030"/>
                  <a:pt x="6170391" y="3290983"/>
                </a:cubicBezTo>
                <a:cubicBezTo>
                  <a:pt x="6142959" y="3295936"/>
                  <a:pt x="6132005" y="3297079"/>
                  <a:pt x="6145816" y="3294126"/>
                </a:cubicBezTo>
                <a:close/>
                <a:moveTo>
                  <a:pt x="7473315" y="3056001"/>
                </a:moveTo>
                <a:lnTo>
                  <a:pt x="7472744" y="3056001"/>
                </a:lnTo>
                <a:lnTo>
                  <a:pt x="7499414" y="3051334"/>
                </a:lnTo>
                <a:close/>
                <a:moveTo>
                  <a:pt x="6527483" y="3223831"/>
                </a:moveTo>
                <a:cubicBezTo>
                  <a:pt x="6554343" y="3218497"/>
                  <a:pt x="6586252" y="3213259"/>
                  <a:pt x="6598254" y="3211164"/>
                </a:cubicBezTo>
                <a:cubicBezTo>
                  <a:pt x="6610255" y="3209068"/>
                  <a:pt x="6598920" y="3212116"/>
                  <a:pt x="6572155" y="3216878"/>
                </a:cubicBezTo>
                <a:cubicBezTo>
                  <a:pt x="6545390" y="3221641"/>
                  <a:pt x="6513576" y="3227451"/>
                  <a:pt x="6501384" y="3229547"/>
                </a:cubicBezTo>
                <a:cubicBezTo>
                  <a:pt x="6489192" y="3231642"/>
                  <a:pt x="6500622" y="3228785"/>
                  <a:pt x="6527864" y="3224022"/>
                </a:cubicBezTo>
                <a:close/>
                <a:moveTo>
                  <a:pt x="6377845" y="3252406"/>
                </a:moveTo>
                <a:cubicBezTo>
                  <a:pt x="6390989" y="3249549"/>
                  <a:pt x="6423184" y="3242881"/>
                  <a:pt x="6450045" y="3238310"/>
                </a:cubicBezTo>
                <a:cubicBezTo>
                  <a:pt x="6476905" y="3233738"/>
                  <a:pt x="6488145" y="3231737"/>
                  <a:pt x="6475191" y="3234500"/>
                </a:cubicBezTo>
                <a:cubicBezTo>
                  <a:pt x="6462236" y="3237262"/>
                  <a:pt x="6429852" y="3243263"/>
                  <a:pt x="6402991" y="3248597"/>
                </a:cubicBezTo>
                <a:cubicBezTo>
                  <a:pt x="6376130" y="3253931"/>
                  <a:pt x="6365082" y="3255074"/>
                  <a:pt x="6378226" y="3252216"/>
                </a:cubicBezTo>
                <a:close/>
                <a:moveTo>
                  <a:pt x="6291263" y="3268504"/>
                </a:moveTo>
                <a:cubicBezTo>
                  <a:pt x="6318790" y="3263646"/>
                  <a:pt x="6351270" y="3257646"/>
                  <a:pt x="6364415" y="3255836"/>
                </a:cubicBezTo>
                <a:cubicBezTo>
                  <a:pt x="6377559" y="3254026"/>
                  <a:pt x="6365558" y="3255836"/>
                  <a:pt x="6338316" y="3261074"/>
                </a:cubicBezTo>
                <a:cubicBezTo>
                  <a:pt x="6311075" y="3266313"/>
                  <a:pt x="6278308" y="3271933"/>
                  <a:pt x="6265355" y="3274124"/>
                </a:cubicBezTo>
                <a:cubicBezTo>
                  <a:pt x="6252401" y="3276314"/>
                  <a:pt x="6264307" y="3273743"/>
                  <a:pt x="6291644" y="3268314"/>
                </a:cubicBezTo>
                <a:close/>
                <a:moveTo>
                  <a:pt x="7401116" y="3067241"/>
                </a:moveTo>
                <a:cubicBezTo>
                  <a:pt x="7411783" y="3066003"/>
                  <a:pt x="7399973" y="3068574"/>
                  <a:pt x="7374827" y="3072956"/>
                </a:cubicBezTo>
                <a:cubicBezTo>
                  <a:pt x="7349681" y="3077337"/>
                  <a:pt x="7320439" y="3082481"/>
                  <a:pt x="7309676" y="3083910"/>
                </a:cubicBezTo>
                <a:cubicBezTo>
                  <a:pt x="7298912" y="3085338"/>
                  <a:pt x="7310914" y="3083052"/>
                  <a:pt x="7335965" y="3078194"/>
                </a:cubicBezTo>
                <a:cubicBezTo>
                  <a:pt x="7361016" y="3073337"/>
                  <a:pt x="7390924" y="3068765"/>
                  <a:pt x="7401497" y="3067050"/>
                </a:cubicBezTo>
                <a:close/>
                <a:moveTo>
                  <a:pt x="8364379" y="2914555"/>
                </a:moveTo>
                <a:cubicBezTo>
                  <a:pt x="8359712" y="2915317"/>
                  <a:pt x="8350091" y="2916650"/>
                  <a:pt x="8336471" y="2918460"/>
                </a:cubicBezTo>
                <a:cubicBezTo>
                  <a:pt x="8311230" y="2921794"/>
                  <a:pt x="8283131" y="2926270"/>
                  <a:pt x="8273320" y="2927985"/>
                </a:cubicBezTo>
                <a:cubicBezTo>
                  <a:pt x="8263509" y="2929700"/>
                  <a:pt x="8275892" y="2927413"/>
                  <a:pt x="8301038" y="2923604"/>
                </a:cubicBezTo>
                <a:cubicBezTo>
                  <a:pt x="8326183" y="2919794"/>
                  <a:pt x="8354854" y="2915507"/>
                  <a:pt x="8364760" y="2914364"/>
                </a:cubicBezTo>
                <a:close/>
                <a:moveTo>
                  <a:pt x="8277511" y="2925318"/>
                </a:moveTo>
                <a:cubicBezTo>
                  <a:pt x="8287036" y="2924366"/>
                  <a:pt x="8274654" y="2926557"/>
                  <a:pt x="8248936" y="2930366"/>
                </a:cubicBezTo>
                <a:cubicBezTo>
                  <a:pt x="8223218" y="2934176"/>
                  <a:pt x="8195596" y="2938748"/>
                  <a:pt x="8185500" y="2939891"/>
                </a:cubicBezTo>
                <a:cubicBezTo>
                  <a:pt x="8175403" y="2941035"/>
                  <a:pt x="8188357" y="2938748"/>
                  <a:pt x="8214075" y="2934748"/>
                </a:cubicBezTo>
                <a:cubicBezTo>
                  <a:pt x="8239792" y="2930748"/>
                  <a:pt x="8268367" y="2926461"/>
                  <a:pt x="8277892" y="2925128"/>
                </a:cubicBezTo>
                <a:close/>
                <a:moveTo>
                  <a:pt x="8127016" y="2943511"/>
                </a:moveTo>
                <a:lnTo>
                  <a:pt x="8138541" y="2941511"/>
                </a:lnTo>
                <a:lnTo>
                  <a:pt x="8140256" y="2941511"/>
                </a:lnTo>
                <a:cubicBezTo>
                  <a:pt x="8150733" y="2939225"/>
                  <a:pt x="8179404" y="2934653"/>
                  <a:pt x="8204645" y="2931986"/>
                </a:cubicBezTo>
                <a:cubicBezTo>
                  <a:pt x="8229886" y="2929319"/>
                  <a:pt x="8241411" y="2927699"/>
                  <a:pt x="8231220" y="2929890"/>
                </a:cubicBezTo>
                <a:cubicBezTo>
                  <a:pt x="8221028" y="2932081"/>
                  <a:pt x="8196168" y="2935700"/>
                  <a:pt x="8172355" y="2938844"/>
                </a:cubicBezTo>
                <a:lnTo>
                  <a:pt x="8161306" y="2940844"/>
                </a:lnTo>
                <a:cubicBezTo>
                  <a:pt x="8136446" y="2944559"/>
                  <a:pt x="8108824" y="2949035"/>
                  <a:pt x="8099299" y="2950369"/>
                </a:cubicBezTo>
                <a:cubicBezTo>
                  <a:pt x="8089774" y="2951703"/>
                  <a:pt x="8102632" y="2947606"/>
                  <a:pt x="8127397" y="2943321"/>
                </a:cubicBezTo>
                <a:close/>
                <a:moveTo>
                  <a:pt x="8442293" y="2897982"/>
                </a:moveTo>
                <a:lnTo>
                  <a:pt x="8443722" y="2897982"/>
                </a:lnTo>
                <a:cubicBezTo>
                  <a:pt x="8444808" y="2897628"/>
                  <a:pt x="8445924" y="2897373"/>
                  <a:pt x="8447056" y="2897219"/>
                </a:cubicBezTo>
                <a:cubicBezTo>
                  <a:pt x="8457057" y="2895124"/>
                  <a:pt x="8485156" y="2891123"/>
                  <a:pt x="8509921" y="2888457"/>
                </a:cubicBezTo>
                <a:cubicBezTo>
                  <a:pt x="8534686" y="2885789"/>
                  <a:pt x="8547068" y="2885789"/>
                  <a:pt x="8537162" y="2887409"/>
                </a:cubicBezTo>
                <a:cubicBezTo>
                  <a:pt x="8527256" y="2889028"/>
                  <a:pt x="8505730" y="2891981"/>
                  <a:pt x="8483251" y="2894647"/>
                </a:cubicBezTo>
                <a:lnTo>
                  <a:pt x="8476773" y="2895696"/>
                </a:lnTo>
                <a:cubicBezTo>
                  <a:pt x="8451723" y="2899505"/>
                  <a:pt x="8423814" y="2903411"/>
                  <a:pt x="8414480" y="2904363"/>
                </a:cubicBezTo>
                <a:cubicBezTo>
                  <a:pt x="8405146" y="2905316"/>
                  <a:pt x="8417528" y="2901791"/>
                  <a:pt x="8442674" y="2897886"/>
                </a:cubicBezTo>
                <a:close/>
                <a:moveTo>
                  <a:pt x="8587359" y="2882741"/>
                </a:moveTo>
                <a:cubicBezTo>
                  <a:pt x="8596884" y="2881789"/>
                  <a:pt x="8583740" y="2884075"/>
                  <a:pt x="8558784" y="2887694"/>
                </a:cubicBezTo>
                <a:cubicBezTo>
                  <a:pt x="8533829" y="2891314"/>
                  <a:pt x="8506397" y="2894838"/>
                  <a:pt x="8497252" y="2895696"/>
                </a:cubicBezTo>
                <a:cubicBezTo>
                  <a:pt x="8488108" y="2896553"/>
                  <a:pt x="8500491" y="2894457"/>
                  <a:pt x="8525256" y="2890647"/>
                </a:cubicBezTo>
                <a:cubicBezTo>
                  <a:pt x="8550021" y="2886837"/>
                  <a:pt x="8578691" y="2883027"/>
                  <a:pt x="8587740" y="2882170"/>
                </a:cubicBezTo>
                <a:close/>
                <a:moveTo>
                  <a:pt x="8359807" y="2913793"/>
                </a:moveTo>
                <a:cubicBezTo>
                  <a:pt x="8369332" y="2911602"/>
                  <a:pt x="8397907" y="2907602"/>
                  <a:pt x="8423148" y="2904935"/>
                </a:cubicBezTo>
                <a:cubicBezTo>
                  <a:pt x="8448389" y="2902268"/>
                  <a:pt x="8460486" y="2900553"/>
                  <a:pt x="8450770" y="2902077"/>
                </a:cubicBezTo>
                <a:cubicBezTo>
                  <a:pt x="8441055" y="2903601"/>
                  <a:pt x="8412670" y="2907697"/>
                  <a:pt x="8387525" y="2911031"/>
                </a:cubicBezTo>
                <a:cubicBezTo>
                  <a:pt x="8362379" y="2914364"/>
                  <a:pt x="8350187" y="2914841"/>
                  <a:pt x="8360188" y="2913221"/>
                </a:cubicBezTo>
                <a:close/>
                <a:moveTo>
                  <a:pt x="8669465" y="2874645"/>
                </a:moveTo>
                <a:lnTo>
                  <a:pt x="8670322" y="2874645"/>
                </a:lnTo>
                <a:cubicBezTo>
                  <a:pt x="8666131" y="2874645"/>
                  <a:pt x="8656034" y="2876169"/>
                  <a:pt x="8641747" y="2878074"/>
                </a:cubicBezTo>
                <a:cubicBezTo>
                  <a:pt x="8617553" y="2881122"/>
                  <a:pt x="8590312" y="2884361"/>
                  <a:pt x="8581263" y="2885789"/>
                </a:cubicBezTo>
                <a:cubicBezTo>
                  <a:pt x="8572214" y="2887218"/>
                  <a:pt x="8584311" y="2885122"/>
                  <a:pt x="8608600" y="2881980"/>
                </a:cubicBezTo>
                <a:cubicBezTo>
                  <a:pt x="8632888" y="2878836"/>
                  <a:pt x="8660892" y="2874931"/>
                  <a:pt x="8669845" y="2874074"/>
                </a:cubicBezTo>
                <a:close/>
                <a:moveTo>
                  <a:pt x="8050340" y="2960370"/>
                </a:moveTo>
                <a:cubicBezTo>
                  <a:pt x="8060722" y="2958656"/>
                  <a:pt x="8089297" y="2953989"/>
                  <a:pt x="8114252" y="2950274"/>
                </a:cubicBezTo>
                <a:cubicBezTo>
                  <a:pt x="8139208" y="2946559"/>
                  <a:pt x="8151400" y="2945416"/>
                  <a:pt x="8141590" y="2947512"/>
                </a:cubicBezTo>
                <a:cubicBezTo>
                  <a:pt x="8131779" y="2949607"/>
                  <a:pt x="8102537" y="2953322"/>
                  <a:pt x="8077391" y="2957037"/>
                </a:cubicBezTo>
                <a:cubicBezTo>
                  <a:pt x="8052245" y="2960751"/>
                  <a:pt x="8040148" y="2961704"/>
                  <a:pt x="8050340" y="2959513"/>
                </a:cubicBezTo>
                <a:close/>
                <a:moveTo>
                  <a:pt x="7958995" y="2974277"/>
                </a:moveTo>
                <a:cubicBezTo>
                  <a:pt x="7968520" y="2973229"/>
                  <a:pt x="7956424" y="2975324"/>
                  <a:pt x="7931754" y="2979611"/>
                </a:cubicBezTo>
                <a:cubicBezTo>
                  <a:pt x="7907083" y="2983897"/>
                  <a:pt x="7879080" y="2988374"/>
                  <a:pt x="7869079" y="2989136"/>
                </a:cubicBezTo>
                <a:cubicBezTo>
                  <a:pt x="7859078" y="2989897"/>
                  <a:pt x="7871365" y="2988088"/>
                  <a:pt x="7896130" y="2983802"/>
                </a:cubicBezTo>
                <a:cubicBezTo>
                  <a:pt x="7920895" y="2979515"/>
                  <a:pt x="7949089" y="2974086"/>
                  <a:pt x="7958995" y="2973419"/>
                </a:cubicBezTo>
                <a:close/>
                <a:moveTo>
                  <a:pt x="7958995" y="2976372"/>
                </a:moveTo>
                <a:lnTo>
                  <a:pt x="7969282" y="2974753"/>
                </a:lnTo>
                <a:close/>
                <a:moveTo>
                  <a:pt x="7505605" y="3048476"/>
                </a:moveTo>
                <a:cubicBezTo>
                  <a:pt x="7513606" y="3046762"/>
                  <a:pt x="7530941" y="3043523"/>
                  <a:pt x="7549420" y="3040380"/>
                </a:cubicBezTo>
                <a:cubicBezTo>
                  <a:pt x="7554564" y="3039332"/>
                  <a:pt x="7561612" y="3038094"/>
                  <a:pt x="7570375" y="3036570"/>
                </a:cubicBezTo>
                <a:cubicBezTo>
                  <a:pt x="7595235" y="3031712"/>
                  <a:pt x="7623810" y="3027045"/>
                  <a:pt x="7633907" y="3025998"/>
                </a:cubicBezTo>
                <a:cubicBezTo>
                  <a:pt x="7644003" y="3024950"/>
                  <a:pt x="7632002" y="3027521"/>
                  <a:pt x="7607046" y="3031808"/>
                </a:cubicBezTo>
                <a:lnTo>
                  <a:pt x="7602379" y="3032665"/>
                </a:lnTo>
                <a:lnTo>
                  <a:pt x="7598759" y="3033617"/>
                </a:lnTo>
                <a:cubicBezTo>
                  <a:pt x="7587711" y="3035999"/>
                  <a:pt x="7557611" y="3040952"/>
                  <a:pt x="7532084" y="3045428"/>
                </a:cubicBezTo>
                <a:cubicBezTo>
                  <a:pt x="7506557" y="3049905"/>
                  <a:pt x="7494556" y="3050286"/>
                  <a:pt x="7505796" y="3047619"/>
                </a:cubicBezTo>
                <a:close/>
                <a:moveTo>
                  <a:pt x="7732300" y="3012662"/>
                </a:moveTo>
                <a:cubicBezTo>
                  <a:pt x="7742873" y="3010376"/>
                  <a:pt x="7772400" y="3005614"/>
                  <a:pt x="7797737" y="3001709"/>
                </a:cubicBezTo>
                <a:cubicBezTo>
                  <a:pt x="7823074" y="2997803"/>
                  <a:pt x="7835075" y="2995803"/>
                  <a:pt x="7824693" y="2997994"/>
                </a:cubicBezTo>
                <a:cubicBezTo>
                  <a:pt x="7814310" y="3000185"/>
                  <a:pt x="7784687" y="3004566"/>
                  <a:pt x="7758970" y="3008567"/>
                </a:cubicBezTo>
                <a:cubicBezTo>
                  <a:pt x="7733252" y="3012567"/>
                  <a:pt x="7721632" y="3013615"/>
                  <a:pt x="7732491" y="3012186"/>
                </a:cubicBezTo>
                <a:close/>
                <a:moveTo>
                  <a:pt x="7408450" y="3068574"/>
                </a:moveTo>
                <a:cubicBezTo>
                  <a:pt x="7402354" y="3069622"/>
                  <a:pt x="7403497" y="3069432"/>
                  <a:pt x="7409879" y="3068574"/>
                </a:cubicBezTo>
                <a:close/>
                <a:moveTo>
                  <a:pt x="7729347" y="3012186"/>
                </a:moveTo>
                <a:cubicBezTo>
                  <a:pt x="7739825" y="3011043"/>
                  <a:pt x="7727728" y="3013044"/>
                  <a:pt x="7702773" y="3016949"/>
                </a:cubicBezTo>
                <a:cubicBezTo>
                  <a:pt x="7677817" y="3020854"/>
                  <a:pt x="7649242" y="3025807"/>
                  <a:pt x="7638764" y="3027617"/>
                </a:cubicBezTo>
                <a:cubicBezTo>
                  <a:pt x="7628287" y="3029426"/>
                  <a:pt x="7640574" y="3027617"/>
                  <a:pt x="7665434" y="3022854"/>
                </a:cubicBezTo>
                <a:cubicBezTo>
                  <a:pt x="7690295" y="3018092"/>
                  <a:pt x="7718870" y="3014281"/>
                  <a:pt x="7729347" y="3012186"/>
                </a:cubicBezTo>
                <a:close/>
                <a:moveTo>
                  <a:pt x="8032909" y="2963609"/>
                </a:moveTo>
                <a:lnTo>
                  <a:pt x="8051292" y="2960561"/>
                </a:lnTo>
                <a:cubicBezTo>
                  <a:pt x="8059960" y="2959989"/>
                  <a:pt x="8051674" y="2961037"/>
                  <a:pt x="8032624" y="2963990"/>
                </a:cubicBezTo>
                <a:close/>
                <a:moveTo>
                  <a:pt x="8032909" y="2963609"/>
                </a:moveTo>
                <a:lnTo>
                  <a:pt x="7986998" y="2970753"/>
                </a:lnTo>
                <a:lnTo>
                  <a:pt x="7969758" y="2973515"/>
                </a:lnTo>
                <a:cubicBezTo>
                  <a:pt x="7983379" y="2971324"/>
                  <a:pt x="8004525" y="2967895"/>
                  <a:pt x="8023765" y="2964942"/>
                </a:cubicBezTo>
                <a:close/>
                <a:moveTo>
                  <a:pt x="7827455" y="2991422"/>
                </a:moveTo>
                <a:lnTo>
                  <a:pt x="7828693" y="2991422"/>
                </a:lnTo>
                <a:cubicBezTo>
                  <a:pt x="7807452" y="2995041"/>
                  <a:pt x="7786211" y="2998375"/>
                  <a:pt x="7777830" y="2999232"/>
                </a:cubicBezTo>
                <a:cubicBezTo>
                  <a:pt x="7769448" y="3000089"/>
                  <a:pt x="7780211" y="2997137"/>
                  <a:pt x="7805166" y="2992755"/>
                </a:cubicBezTo>
                <a:cubicBezTo>
                  <a:pt x="7830122" y="2988374"/>
                  <a:pt x="7857744" y="2983992"/>
                  <a:pt x="7867460" y="2983230"/>
                </a:cubicBezTo>
                <a:cubicBezTo>
                  <a:pt x="7873746" y="2982659"/>
                  <a:pt x="7870603" y="2983802"/>
                  <a:pt x="7860792" y="2985897"/>
                </a:cubicBezTo>
                <a:cubicBezTo>
                  <a:pt x="7870984" y="2984183"/>
                  <a:pt x="7882128" y="2982468"/>
                  <a:pt x="7892606" y="2981039"/>
                </a:cubicBezTo>
                <a:cubicBezTo>
                  <a:pt x="7917561" y="2977230"/>
                  <a:pt x="7929372" y="2976372"/>
                  <a:pt x="7918895" y="2978563"/>
                </a:cubicBezTo>
                <a:cubicBezTo>
                  <a:pt x="7908417" y="2980754"/>
                  <a:pt x="7879175" y="2985612"/>
                  <a:pt x="7853839" y="2989517"/>
                </a:cubicBezTo>
                <a:cubicBezTo>
                  <a:pt x="7828502" y="2993422"/>
                  <a:pt x="7816501" y="2994088"/>
                  <a:pt x="7827169" y="2991803"/>
                </a:cubicBezTo>
                <a:close/>
                <a:moveTo>
                  <a:pt x="7434930" y="3062764"/>
                </a:moveTo>
                <a:lnTo>
                  <a:pt x="7410164" y="3067050"/>
                </a:lnTo>
                <a:cubicBezTo>
                  <a:pt x="7421785" y="3064574"/>
                  <a:pt x="7449122" y="3059716"/>
                  <a:pt x="7473411" y="3055906"/>
                </a:cubicBezTo>
                <a:close/>
                <a:moveTo>
                  <a:pt x="3724085" y="2792254"/>
                </a:moveTo>
                <a:cubicBezTo>
                  <a:pt x="3731575" y="2792078"/>
                  <a:pt x="3739060" y="2792813"/>
                  <a:pt x="3746373" y="2794444"/>
                </a:cubicBezTo>
                <a:cubicBezTo>
                  <a:pt x="3753898" y="2796064"/>
                  <a:pt x="3756470" y="2798160"/>
                  <a:pt x="3751993" y="2798636"/>
                </a:cubicBezTo>
                <a:cubicBezTo>
                  <a:pt x="3744382" y="2798789"/>
                  <a:pt x="3736777" y="2798086"/>
                  <a:pt x="3729323" y="2796541"/>
                </a:cubicBezTo>
                <a:cubicBezTo>
                  <a:pt x="3722180" y="2794826"/>
                  <a:pt x="3719322" y="2793111"/>
                  <a:pt x="3724085" y="2792254"/>
                </a:cubicBezTo>
                <a:close/>
                <a:moveTo>
                  <a:pt x="3640836" y="2731389"/>
                </a:moveTo>
                <a:cubicBezTo>
                  <a:pt x="3648671" y="2730849"/>
                  <a:pt x="3656543" y="2731524"/>
                  <a:pt x="3664173" y="2733390"/>
                </a:cubicBezTo>
                <a:cubicBezTo>
                  <a:pt x="3672650" y="2735294"/>
                  <a:pt x="3675602" y="2737390"/>
                  <a:pt x="3670935" y="2738342"/>
                </a:cubicBezTo>
                <a:cubicBezTo>
                  <a:pt x="3662894" y="2738667"/>
                  <a:pt x="3654847" y="2737866"/>
                  <a:pt x="3647027" y="2735961"/>
                </a:cubicBezTo>
                <a:cubicBezTo>
                  <a:pt x="3638836" y="2733961"/>
                  <a:pt x="3636264" y="2731865"/>
                  <a:pt x="3640836" y="2731389"/>
                </a:cubicBezTo>
                <a:close/>
                <a:moveTo>
                  <a:pt x="3667411" y="2858167"/>
                </a:moveTo>
                <a:cubicBezTo>
                  <a:pt x="3674332" y="2857912"/>
                  <a:pt x="3681260" y="2858391"/>
                  <a:pt x="3688080" y="2859596"/>
                </a:cubicBezTo>
                <a:cubicBezTo>
                  <a:pt x="3694748" y="2860834"/>
                  <a:pt x="3696557" y="2862072"/>
                  <a:pt x="3691890" y="2862548"/>
                </a:cubicBezTo>
                <a:cubicBezTo>
                  <a:pt x="3685001" y="2862802"/>
                  <a:pt x="3678104" y="2862324"/>
                  <a:pt x="3671316" y="2861119"/>
                </a:cubicBezTo>
                <a:cubicBezTo>
                  <a:pt x="3664363" y="2859786"/>
                  <a:pt x="3662839" y="2858548"/>
                  <a:pt x="3667411" y="2858167"/>
                </a:cubicBezTo>
                <a:close/>
                <a:moveTo>
                  <a:pt x="3601212" y="2807113"/>
                </a:moveTo>
                <a:cubicBezTo>
                  <a:pt x="3608374" y="2806709"/>
                  <a:pt x="3615557" y="2807318"/>
                  <a:pt x="3622548" y="2808922"/>
                </a:cubicBezTo>
                <a:cubicBezTo>
                  <a:pt x="3629501" y="2810161"/>
                  <a:pt x="3632073" y="2811780"/>
                  <a:pt x="3627215" y="2812257"/>
                </a:cubicBezTo>
                <a:cubicBezTo>
                  <a:pt x="3620167" y="2812561"/>
                  <a:pt x="3613107" y="2812082"/>
                  <a:pt x="3606165" y="2810828"/>
                </a:cubicBezTo>
                <a:cubicBezTo>
                  <a:pt x="3598640" y="2809304"/>
                  <a:pt x="3596640" y="2807494"/>
                  <a:pt x="3601212" y="2807113"/>
                </a:cubicBezTo>
                <a:close/>
                <a:moveTo>
                  <a:pt x="3575685" y="2558891"/>
                </a:moveTo>
                <a:cubicBezTo>
                  <a:pt x="3568446" y="2554510"/>
                  <a:pt x="3578162" y="2552415"/>
                  <a:pt x="3597402" y="2554129"/>
                </a:cubicBezTo>
                <a:cubicBezTo>
                  <a:pt x="3613677" y="2554803"/>
                  <a:pt x="3629746" y="2558017"/>
                  <a:pt x="3645027" y="2563654"/>
                </a:cubicBezTo>
                <a:cubicBezTo>
                  <a:pt x="3652076" y="2567464"/>
                  <a:pt x="3642360" y="2569655"/>
                  <a:pt x="3623025" y="2568416"/>
                </a:cubicBezTo>
                <a:cubicBezTo>
                  <a:pt x="3606816" y="2567969"/>
                  <a:pt x="3590805" y="2564747"/>
                  <a:pt x="3575685" y="2558891"/>
                </a:cubicBezTo>
                <a:close/>
                <a:moveTo>
                  <a:pt x="3796379" y="2846832"/>
                </a:moveTo>
                <a:cubicBezTo>
                  <a:pt x="3803665" y="2846539"/>
                  <a:pt x="3810960" y="2847146"/>
                  <a:pt x="3818096" y="2848642"/>
                </a:cubicBezTo>
                <a:cubicBezTo>
                  <a:pt x="3825335" y="2850357"/>
                  <a:pt x="3827050" y="2851595"/>
                  <a:pt x="3822478" y="2852071"/>
                </a:cubicBezTo>
                <a:cubicBezTo>
                  <a:pt x="3815230" y="2852132"/>
                  <a:pt x="3807993" y="2851526"/>
                  <a:pt x="3800856" y="2850261"/>
                </a:cubicBezTo>
                <a:cubicBezTo>
                  <a:pt x="3793617" y="2848547"/>
                  <a:pt x="3791617" y="2846832"/>
                  <a:pt x="3796379" y="2846832"/>
                </a:cubicBezTo>
                <a:close/>
                <a:moveTo>
                  <a:pt x="3924586" y="2836354"/>
                </a:moveTo>
                <a:cubicBezTo>
                  <a:pt x="3932269" y="2836496"/>
                  <a:pt x="3939923" y="2837357"/>
                  <a:pt x="3947446" y="2838926"/>
                </a:cubicBezTo>
                <a:cubicBezTo>
                  <a:pt x="3954971" y="2840545"/>
                  <a:pt x="3956971" y="2842165"/>
                  <a:pt x="3952399" y="2842737"/>
                </a:cubicBezTo>
                <a:cubicBezTo>
                  <a:pt x="3944716" y="2842508"/>
                  <a:pt x="3937068" y="2841616"/>
                  <a:pt x="3929539" y="2840069"/>
                </a:cubicBezTo>
                <a:cubicBezTo>
                  <a:pt x="3922014" y="2838546"/>
                  <a:pt x="3919347" y="2836831"/>
                  <a:pt x="3924586" y="2836354"/>
                </a:cubicBezTo>
                <a:close/>
                <a:moveTo>
                  <a:pt x="3771614" y="2672620"/>
                </a:moveTo>
                <a:cubicBezTo>
                  <a:pt x="3764185" y="2667762"/>
                  <a:pt x="3774472" y="2665000"/>
                  <a:pt x="3794475" y="2666048"/>
                </a:cubicBezTo>
                <a:cubicBezTo>
                  <a:pt x="3811774" y="2665971"/>
                  <a:pt x="3828944" y="2669037"/>
                  <a:pt x="3845148" y="2675097"/>
                </a:cubicBezTo>
                <a:cubicBezTo>
                  <a:pt x="3852767" y="2679383"/>
                  <a:pt x="3842576" y="2682145"/>
                  <a:pt x="3822287" y="2681669"/>
                </a:cubicBezTo>
                <a:cubicBezTo>
                  <a:pt x="3805011" y="2681487"/>
                  <a:pt x="3787886" y="2678430"/>
                  <a:pt x="3771614" y="2672620"/>
                </a:cubicBezTo>
                <a:close/>
                <a:moveTo>
                  <a:pt x="3757327" y="2715768"/>
                </a:moveTo>
                <a:cubicBezTo>
                  <a:pt x="3765696" y="2715726"/>
                  <a:pt x="3774031" y="2716848"/>
                  <a:pt x="3782092" y="2719102"/>
                </a:cubicBezTo>
                <a:cubicBezTo>
                  <a:pt x="3791045" y="2720912"/>
                  <a:pt x="3793903" y="2723007"/>
                  <a:pt x="3789045" y="2723483"/>
                </a:cubicBezTo>
                <a:cubicBezTo>
                  <a:pt x="3780753" y="2724133"/>
                  <a:pt x="3772412" y="2723196"/>
                  <a:pt x="3764471" y="2720721"/>
                </a:cubicBezTo>
                <a:cubicBezTo>
                  <a:pt x="3755612" y="2718912"/>
                  <a:pt x="3752660" y="2716911"/>
                  <a:pt x="3757422" y="2715768"/>
                </a:cubicBezTo>
                <a:close/>
                <a:moveTo>
                  <a:pt x="3551301" y="2578323"/>
                </a:moveTo>
                <a:cubicBezTo>
                  <a:pt x="3559886" y="2577983"/>
                  <a:pt x="3568471" y="2579011"/>
                  <a:pt x="3576733" y="2581371"/>
                </a:cubicBezTo>
                <a:cubicBezTo>
                  <a:pt x="3586829" y="2584133"/>
                  <a:pt x="3590735" y="2586514"/>
                  <a:pt x="3586258" y="2586990"/>
                </a:cubicBezTo>
                <a:cubicBezTo>
                  <a:pt x="3577517" y="2587312"/>
                  <a:pt x="3568778" y="2586284"/>
                  <a:pt x="3560350" y="2583942"/>
                </a:cubicBezTo>
                <a:cubicBezTo>
                  <a:pt x="3550253" y="2581180"/>
                  <a:pt x="3546348" y="2578799"/>
                  <a:pt x="3551301" y="2578323"/>
                </a:cubicBezTo>
                <a:close/>
                <a:moveTo>
                  <a:pt x="3845909" y="2779300"/>
                </a:moveTo>
                <a:cubicBezTo>
                  <a:pt x="3854071" y="2778970"/>
                  <a:pt x="3862241" y="2779739"/>
                  <a:pt x="3870198" y="2781586"/>
                </a:cubicBezTo>
                <a:cubicBezTo>
                  <a:pt x="3878390" y="2783586"/>
                  <a:pt x="3880961" y="2785777"/>
                  <a:pt x="3876389" y="2786253"/>
                </a:cubicBezTo>
                <a:cubicBezTo>
                  <a:pt x="3868107" y="2786400"/>
                  <a:pt x="3859842" y="2785439"/>
                  <a:pt x="3851815" y="2783396"/>
                </a:cubicBezTo>
                <a:cubicBezTo>
                  <a:pt x="3843719" y="2781396"/>
                  <a:pt x="3841337" y="2779776"/>
                  <a:pt x="3845909" y="2779300"/>
                </a:cubicBezTo>
                <a:close/>
                <a:moveTo>
                  <a:pt x="3411950" y="2771394"/>
                </a:moveTo>
                <a:cubicBezTo>
                  <a:pt x="3404616" y="2770346"/>
                  <a:pt x="3402425" y="2768537"/>
                  <a:pt x="3406997" y="2767584"/>
                </a:cubicBezTo>
                <a:cubicBezTo>
                  <a:pt x="3413924" y="2766913"/>
                  <a:pt x="3420914" y="2767428"/>
                  <a:pt x="3427667" y="2769108"/>
                </a:cubicBezTo>
                <a:cubicBezTo>
                  <a:pt x="3434620" y="2770251"/>
                  <a:pt x="3437192" y="2771966"/>
                  <a:pt x="3432620" y="2772918"/>
                </a:cubicBezTo>
                <a:cubicBezTo>
                  <a:pt x="3425694" y="2773651"/>
                  <a:pt x="3418693" y="2773135"/>
                  <a:pt x="3411950" y="2771394"/>
                </a:cubicBezTo>
                <a:close/>
                <a:moveTo>
                  <a:pt x="3406997" y="2883979"/>
                </a:moveTo>
                <a:cubicBezTo>
                  <a:pt x="3413356" y="2883574"/>
                  <a:pt x="3419741" y="2883830"/>
                  <a:pt x="3426047" y="2884742"/>
                </a:cubicBezTo>
                <a:cubicBezTo>
                  <a:pt x="3432048" y="2885599"/>
                  <a:pt x="3433286" y="2886456"/>
                  <a:pt x="3428714" y="2886837"/>
                </a:cubicBezTo>
                <a:cubicBezTo>
                  <a:pt x="3422355" y="2887243"/>
                  <a:pt x="3415971" y="2886987"/>
                  <a:pt x="3409664" y="2886075"/>
                </a:cubicBezTo>
                <a:cubicBezTo>
                  <a:pt x="3403854" y="2885694"/>
                  <a:pt x="3402806" y="2884361"/>
                  <a:pt x="3406997" y="2883979"/>
                </a:cubicBezTo>
                <a:close/>
                <a:moveTo>
                  <a:pt x="3404997" y="2448401"/>
                </a:moveTo>
                <a:cubicBezTo>
                  <a:pt x="3420214" y="2449786"/>
                  <a:pt x="3435211" y="2452984"/>
                  <a:pt x="3449669" y="2457926"/>
                </a:cubicBezTo>
                <a:cubicBezTo>
                  <a:pt x="3456051" y="2461451"/>
                  <a:pt x="3446812" y="2462879"/>
                  <a:pt x="3428619" y="2460879"/>
                </a:cubicBezTo>
                <a:cubicBezTo>
                  <a:pt x="3413232" y="2459734"/>
                  <a:pt x="3398106" y="2456265"/>
                  <a:pt x="3383757" y="2450592"/>
                </a:cubicBezTo>
                <a:cubicBezTo>
                  <a:pt x="3377184" y="2447354"/>
                  <a:pt x="3385947" y="2446496"/>
                  <a:pt x="3404997" y="2448401"/>
                </a:cubicBezTo>
                <a:close/>
                <a:moveTo>
                  <a:pt x="3354229" y="2841403"/>
                </a:moveTo>
                <a:cubicBezTo>
                  <a:pt x="3360572" y="2840572"/>
                  <a:pt x="3367009" y="2840797"/>
                  <a:pt x="3373279" y="2842070"/>
                </a:cubicBezTo>
                <a:cubicBezTo>
                  <a:pt x="3379661" y="2842831"/>
                  <a:pt x="3380994" y="2844165"/>
                  <a:pt x="3376803" y="2844546"/>
                </a:cubicBezTo>
                <a:cubicBezTo>
                  <a:pt x="3370463" y="2845429"/>
                  <a:pt x="3364016" y="2845204"/>
                  <a:pt x="3357753" y="2843880"/>
                </a:cubicBezTo>
                <a:cubicBezTo>
                  <a:pt x="3351181" y="2843117"/>
                  <a:pt x="3349467" y="2841784"/>
                  <a:pt x="3354038" y="2841403"/>
                </a:cubicBezTo>
                <a:close/>
                <a:moveTo>
                  <a:pt x="3524441" y="2748630"/>
                </a:moveTo>
                <a:cubicBezTo>
                  <a:pt x="3531698" y="2748005"/>
                  <a:pt x="3539010" y="2748617"/>
                  <a:pt x="3546062" y="2750439"/>
                </a:cubicBezTo>
                <a:cubicBezTo>
                  <a:pt x="3553968" y="2751963"/>
                  <a:pt x="3556350" y="2753582"/>
                  <a:pt x="3552063" y="2754535"/>
                </a:cubicBezTo>
                <a:cubicBezTo>
                  <a:pt x="3544686" y="2754904"/>
                  <a:pt x="3537292" y="2754327"/>
                  <a:pt x="3530060" y="2752821"/>
                </a:cubicBezTo>
                <a:cubicBezTo>
                  <a:pt x="3522345" y="2751201"/>
                  <a:pt x="3519297" y="2749106"/>
                  <a:pt x="3524250" y="2748630"/>
                </a:cubicBezTo>
                <a:close/>
                <a:moveTo>
                  <a:pt x="3547872" y="2664524"/>
                </a:moveTo>
                <a:cubicBezTo>
                  <a:pt x="3556156" y="2664347"/>
                  <a:pt x="3564425" y="2665308"/>
                  <a:pt x="3572446" y="2667381"/>
                </a:cubicBezTo>
                <a:cubicBezTo>
                  <a:pt x="3580924" y="2669286"/>
                  <a:pt x="3584162" y="2671858"/>
                  <a:pt x="3579590" y="2672334"/>
                </a:cubicBezTo>
                <a:cubicBezTo>
                  <a:pt x="3571425" y="2672824"/>
                  <a:pt x="3563232" y="2672053"/>
                  <a:pt x="3555302" y="2670048"/>
                </a:cubicBezTo>
                <a:cubicBezTo>
                  <a:pt x="3546158" y="2667572"/>
                  <a:pt x="3543110" y="2665476"/>
                  <a:pt x="3547872" y="2664524"/>
                </a:cubicBezTo>
                <a:close/>
                <a:moveTo>
                  <a:pt x="3537680" y="2870263"/>
                </a:moveTo>
                <a:cubicBezTo>
                  <a:pt x="3544271" y="2869983"/>
                  <a:pt x="3550873" y="2870333"/>
                  <a:pt x="3557397" y="2871311"/>
                </a:cubicBezTo>
                <a:cubicBezTo>
                  <a:pt x="3563969" y="2872645"/>
                  <a:pt x="3565493" y="2873407"/>
                  <a:pt x="3560921" y="2873788"/>
                </a:cubicBezTo>
                <a:cubicBezTo>
                  <a:pt x="3554410" y="2874245"/>
                  <a:pt x="3547869" y="2874053"/>
                  <a:pt x="3541395" y="2873216"/>
                </a:cubicBezTo>
                <a:cubicBezTo>
                  <a:pt x="3534442" y="2871883"/>
                  <a:pt x="3533013" y="2870645"/>
                  <a:pt x="3537300" y="2870263"/>
                </a:cubicBezTo>
                <a:close/>
                <a:moveTo>
                  <a:pt x="3436144" y="2683478"/>
                </a:moveTo>
                <a:cubicBezTo>
                  <a:pt x="3443979" y="2682708"/>
                  <a:pt x="3451890" y="2683386"/>
                  <a:pt x="3459480" y="2685479"/>
                </a:cubicBezTo>
                <a:cubicBezTo>
                  <a:pt x="3467576" y="2687479"/>
                  <a:pt x="3470910" y="2689384"/>
                  <a:pt x="3466243" y="2690432"/>
                </a:cubicBezTo>
                <a:cubicBezTo>
                  <a:pt x="3458467" y="2690849"/>
                  <a:pt x="3450672" y="2690143"/>
                  <a:pt x="3443097" y="2688336"/>
                </a:cubicBezTo>
                <a:cubicBezTo>
                  <a:pt x="3434715" y="2686431"/>
                  <a:pt x="3431381" y="2684431"/>
                  <a:pt x="3435763" y="2683478"/>
                </a:cubicBezTo>
                <a:close/>
                <a:moveTo>
                  <a:pt x="3478435" y="2823020"/>
                </a:moveTo>
                <a:cubicBezTo>
                  <a:pt x="3485140" y="2822895"/>
                  <a:pt x="3491840" y="2823437"/>
                  <a:pt x="3498437" y="2824639"/>
                </a:cubicBezTo>
                <a:cubicBezTo>
                  <a:pt x="3505391" y="2825877"/>
                  <a:pt x="3506819" y="2827211"/>
                  <a:pt x="3502628" y="2827592"/>
                </a:cubicBezTo>
                <a:cubicBezTo>
                  <a:pt x="3495884" y="2828286"/>
                  <a:pt x="3489072" y="2827933"/>
                  <a:pt x="3482435" y="2826544"/>
                </a:cubicBezTo>
                <a:cubicBezTo>
                  <a:pt x="3475101" y="2825306"/>
                  <a:pt x="3473672" y="2823972"/>
                  <a:pt x="3478054" y="2823020"/>
                </a:cubicBezTo>
                <a:close/>
                <a:moveTo>
                  <a:pt x="4514945" y="3048857"/>
                </a:moveTo>
                <a:cubicBezTo>
                  <a:pt x="4534682" y="3046768"/>
                  <a:pt x="4554632" y="3048122"/>
                  <a:pt x="4573905" y="3052858"/>
                </a:cubicBezTo>
                <a:cubicBezTo>
                  <a:pt x="4583430" y="3057144"/>
                  <a:pt x="4572095" y="3062383"/>
                  <a:pt x="4548854" y="3064764"/>
                </a:cubicBezTo>
                <a:cubicBezTo>
                  <a:pt x="4525613" y="3067146"/>
                  <a:pt x="4498753" y="3065336"/>
                  <a:pt x="4489419" y="3060859"/>
                </a:cubicBezTo>
                <a:cubicBezTo>
                  <a:pt x="4480084" y="3056382"/>
                  <a:pt x="4490847" y="3051334"/>
                  <a:pt x="4514564" y="3048857"/>
                </a:cubicBezTo>
                <a:close/>
                <a:moveTo>
                  <a:pt x="5051584" y="3251930"/>
                </a:moveTo>
                <a:cubicBezTo>
                  <a:pt x="5073210" y="3247794"/>
                  <a:pt x="5095342" y="3246990"/>
                  <a:pt x="5117211" y="3249549"/>
                </a:cubicBezTo>
                <a:cubicBezTo>
                  <a:pt x="5128260" y="3252502"/>
                  <a:pt x="5116545" y="3258312"/>
                  <a:pt x="5090922" y="3262313"/>
                </a:cubicBezTo>
                <a:cubicBezTo>
                  <a:pt x="5069200" y="3266717"/>
                  <a:pt x="5046905" y="3267553"/>
                  <a:pt x="5024914" y="3264789"/>
                </a:cubicBezTo>
                <a:cubicBezTo>
                  <a:pt x="5013484" y="3261741"/>
                  <a:pt x="5025486" y="3255836"/>
                  <a:pt x="5051203" y="3251930"/>
                </a:cubicBezTo>
                <a:close/>
                <a:moveTo>
                  <a:pt x="4942713" y="3218783"/>
                </a:moveTo>
                <a:cubicBezTo>
                  <a:pt x="4964178" y="3215276"/>
                  <a:pt x="4986055" y="3215083"/>
                  <a:pt x="5007579" y="3218212"/>
                </a:cubicBezTo>
                <a:cubicBezTo>
                  <a:pt x="5017866" y="3221355"/>
                  <a:pt x="5006245" y="3227165"/>
                  <a:pt x="4981194" y="3230975"/>
                </a:cubicBezTo>
                <a:cubicBezTo>
                  <a:pt x="4959862" y="3234779"/>
                  <a:pt x="4938058" y="3235132"/>
                  <a:pt x="4916614" y="3232023"/>
                </a:cubicBezTo>
                <a:cubicBezTo>
                  <a:pt x="4905280" y="3228404"/>
                  <a:pt x="4917282" y="3222594"/>
                  <a:pt x="4942332" y="3218783"/>
                </a:cubicBezTo>
                <a:close/>
                <a:moveTo>
                  <a:pt x="4834700" y="3181636"/>
                </a:moveTo>
                <a:cubicBezTo>
                  <a:pt x="4855767" y="3178245"/>
                  <a:pt x="4877263" y="3178535"/>
                  <a:pt x="4898232" y="3182493"/>
                </a:cubicBezTo>
                <a:cubicBezTo>
                  <a:pt x="4907757" y="3185731"/>
                  <a:pt x="4896517" y="3191447"/>
                  <a:pt x="4871943" y="3195256"/>
                </a:cubicBezTo>
                <a:cubicBezTo>
                  <a:pt x="4847368" y="3199067"/>
                  <a:pt x="4818793" y="3198686"/>
                  <a:pt x="4808982" y="3195256"/>
                </a:cubicBezTo>
                <a:cubicBezTo>
                  <a:pt x="4799171" y="3191828"/>
                  <a:pt x="4809744" y="3185351"/>
                  <a:pt x="4834319" y="3181636"/>
                </a:cubicBezTo>
                <a:close/>
                <a:moveTo>
                  <a:pt x="4676109" y="2979229"/>
                </a:moveTo>
                <a:cubicBezTo>
                  <a:pt x="4695262" y="2977224"/>
                  <a:pt x="4714619" y="2978676"/>
                  <a:pt x="4733259" y="2983516"/>
                </a:cubicBezTo>
                <a:cubicBezTo>
                  <a:pt x="4742307" y="2987516"/>
                  <a:pt x="4730972" y="2992184"/>
                  <a:pt x="4708208" y="2993803"/>
                </a:cubicBezTo>
                <a:cubicBezTo>
                  <a:pt x="4688903" y="2995858"/>
                  <a:pt x="4669386" y="2994438"/>
                  <a:pt x="4650582" y="2989612"/>
                </a:cubicBezTo>
                <a:cubicBezTo>
                  <a:pt x="4641247" y="2985612"/>
                  <a:pt x="4652772" y="2980944"/>
                  <a:pt x="4675728" y="2979229"/>
                </a:cubicBezTo>
                <a:close/>
                <a:moveTo>
                  <a:pt x="5161312" y="3280029"/>
                </a:moveTo>
                <a:cubicBezTo>
                  <a:pt x="5183261" y="3275704"/>
                  <a:pt x="5205729" y="3274645"/>
                  <a:pt x="5227987" y="3276886"/>
                </a:cubicBezTo>
                <a:cubicBezTo>
                  <a:pt x="5238750" y="3279362"/>
                  <a:pt x="5226844" y="3284696"/>
                  <a:pt x="5201412" y="3289173"/>
                </a:cubicBezTo>
                <a:cubicBezTo>
                  <a:pt x="5179477" y="3293583"/>
                  <a:pt x="5157021" y="3294802"/>
                  <a:pt x="5134737" y="3292793"/>
                </a:cubicBezTo>
                <a:cubicBezTo>
                  <a:pt x="5123402" y="3290316"/>
                  <a:pt x="5135118" y="3284506"/>
                  <a:pt x="5160931" y="3280029"/>
                </a:cubicBezTo>
                <a:close/>
                <a:moveTo>
                  <a:pt x="4727067" y="3141154"/>
                </a:moveTo>
                <a:cubicBezTo>
                  <a:pt x="4747540" y="3137935"/>
                  <a:pt x="4768431" y="3138517"/>
                  <a:pt x="4788694" y="3142869"/>
                </a:cubicBezTo>
                <a:cubicBezTo>
                  <a:pt x="4798219" y="3146679"/>
                  <a:pt x="4786979" y="3151918"/>
                  <a:pt x="4762881" y="3154966"/>
                </a:cubicBezTo>
                <a:cubicBezTo>
                  <a:pt x="4742497" y="3158284"/>
                  <a:pt x="4721679" y="3157864"/>
                  <a:pt x="4701445" y="3153728"/>
                </a:cubicBezTo>
                <a:cubicBezTo>
                  <a:pt x="4690872" y="3149537"/>
                  <a:pt x="4702969" y="3144203"/>
                  <a:pt x="4727067" y="3141154"/>
                </a:cubicBezTo>
                <a:close/>
                <a:moveTo>
                  <a:pt x="5381339" y="3322129"/>
                </a:moveTo>
                <a:cubicBezTo>
                  <a:pt x="5403803" y="3317750"/>
                  <a:pt x="5426654" y="3315675"/>
                  <a:pt x="5449538" y="3315938"/>
                </a:cubicBezTo>
                <a:cubicBezTo>
                  <a:pt x="5461350" y="3317748"/>
                  <a:pt x="5449539" y="3322987"/>
                  <a:pt x="5423345" y="3327654"/>
                </a:cubicBezTo>
                <a:cubicBezTo>
                  <a:pt x="5400867" y="3332583"/>
                  <a:pt x="5377858" y="3334664"/>
                  <a:pt x="5354860" y="3333846"/>
                </a:cubicBezTo>
                <a:cubicBezTo>
                  <a:pt x="5343049" y="3331845"/>
                  <a:pt x="5355146" y="3326987"/>
                  <a:pt x="5381339" y="3321844"/>
                </a:cubicBezTo>
                <a:close/>
                <a:moveTo>
                  <a:pt x="5270850" y="3303937"/>
                </a:moveTo>
                <a:cubicBezTo>
                  <a:pt x="5292959" y="3299641"/>
                  <a:pt x="5315503" y="3298011"/>
                  <a:pt x="5338001" y="3299079"/>
                </a:cubicBezTo>
                <a:cubicBezTo>
                  <a:pt x="5349050" y="3301080"/>
                  <a:pt x="5337429" y="3306794"/>
                  <a:pt x="5311616" y="3311366"/>
                </a:cubicBezTo>
                <a:cubicBezTo>
                  <a:pt x="5289480" y="3315705"/>
                  <a:pt x="5266899" y="3317337"/>
                  <a:pt x="5244370" y="3316224"/>
                </a:cubicBezTo>
                <a:cubicBezTo>
                  <a:pt x="5232845" y="3313557"/>
                  <a:pt x="5245132" y="3308223"/>
                  <a:pt x="5270850" y="3303651"/>
                </a:cubicBezTo>
                <a:close/>
                <a:moveTo>
                  <a:pt x="5390007" y="3248787"/>
                </a:moveTo>
                <a:cubicBezTo>
                  <a:pt x="5379340" y="3246882"/>
                  <a:pt x="5391341" y="3240977"/>
                  <a:pt x="5417249" y="3236976"/>
                </a:cubicBezTo>
                <a:cubicBezTo>
                  <a:pt x="5438983" y="3232769"/>
                  <a:pt x="5461170" y="3231393"/>
                  <a:pt x="5483257" y="3232880"/>
                </a:cubicBezTo>
                <a:cubicBezTo>
                  <a:pt x="5494211" y="3235357"/>
                  <a:pt x="5482114" y="3240691"/>
                  <a:pt x="5456492" y="3245168"/>
                </a:cubicBezTo>
                <a:cubicBezTo>
                  <a:pt x="5434613" y="3249529"/>
                  <a:pt x="5412213" y="3250652"/>
                  <a:pt x="5390007" y="3248501"/>
                </a:cubicBezTo>
                <a:close/>
                <a:moveTo>
                  <a:pt x="5282470" y="3222974"/>
                </a:moveTo>
                <a:cubicBezTo>
                  <a:pt x="5271611" y="3220498"/>
                  <a:pt x="5284280" y="3215069"/>
                  <a:pt x="5309521" y="3210592"/>
                </a:cubicBezTo>
                <a:cubicBezTo>
                  <a:pt x="5331180" y="3206749"/>
                  <a:pt x="5353268" y="3205948"/>
                  <a:pt x="5375149" y="3208211"/>
                </a:cubicBezTo>
                <a:cubicBezTo>
                  <a:pt x="5385816" y="3210782"/>
                  <a:pt x="5374005" y="3216593"/>
                  <a:pt x="5348288" y="3220593"/>
                </a:cubicBezTo>
                <a:cubicBezTo>
                  <a:pt x="5326583" y="3224638"/>
                  <a:pt x="5304388" y="3225344"/>
                  <a:pt x="5282470" y="3222688"/>
                </a:cubicBezTo>
                <a:close/>
                <a:moveTo>
                  <a:pt x="3995547" y="2779776"/>
                </a:moveTo>
                <a:cubicBezTo>
                  <a:pt x="4013645" y="2779280"/>
                  <a:pt x="4031691" y="2781923"/>
                  <a:pt x="4048887" y="2787587"/>
                </a:cubicBezTo>
                <a:cubicBezTo>
                  <a:pt x="4057079" y="2792349"/>
                  <a:pt x="4046601" y="2796255"/>
                  <a:pt x="4024884" y="2796064"/>
                </a:cubicBezTo>
                <a:cubicBezTo>
                  <a:pt x="4006771" y="2796834"/>
                  <a:pt x="3988675" y="2794184"/>
                  <a:pt x="3971544" y="2788253"/>
                </a:cubicBezTo>
                <a:cubicBezTo>
                  <a:pt x="3963829" y="2783586"/>
                  <a:pt x="3974306" y="2779490"/>
                  <a:pt x="3995547" y="2779776"/>
                </a:cubicBezTo>
                <a:close/>
                <a:moveTo>
                  <a:pt x="4097655" y="2836926"/>
                </a:moveTo>
                <a:cubicBezTo>
                  <a:pt x="4116127" y="2835881"/>
                  <a:pt x="4134633" y="2838271"/>
                  <a:pt x="4152233" y="2843974"/>
                </a:cubicBezTo>
                <a:cubicBezTo>
                  <a:pt x="4160425" y="2848737"/>
                  <a:pt x="4149567" y="2852642"/>
                  <a:pt x="4127754" y="2853500"/>
                </a:cubicBezTo>
                <a:cubicBezTo>
                  <a:pt x="4105942" y="2854357"/>
                  <a:pt x="4081844" y="2851023"/>
                  <a:pt x="4073938" y="2846261"/>
                </a:cubicBezTo>
                <a:cubicBezTo>
                  <a:pt x="4066032" y="2841498"/>
                  <a:pt x="4076414" y="2836831"/>
                  <a:pt x="4097750" y="2836545"/>
                </a:cubicBezTo>
                <a:close/>
                <a:moveTo>
                  <a:pt x="4051650" y="2827401"/>
                </a:moveTo>
                <a:cubicBezTo>
                  <a:pt x="4059880" y="2827596"/>
                  <a:pt x="4068075" y="2828553"/>
                  <a:pt x="4076129" y="2830258"/>
                </a:cubicBezTo>
                <a:cubicBezTo>
                  <a:pt x="4084225" y="2832259"/>
                  <a:pt x="4086892" y="2834355"/>
                  <a:pt x="4081748" y="2834450"/>
                </a:cubicBezTo>
                <a:cubicBezTo>
                  <a:pt x="4073594" y="2834546"/>
                  <a:pt x="4065462" y="2833586"/>
                  <a:pt x="4057555" y="2831593"/>
                </a:cubicBezTo>
                <a:cubicBezTo>
                  <a:pt x="4048792" y="2829306"/>
                  <a:pt x="4046411" y="2827687"/>
                  <a:pt x="4051745" y="2827020"/>
                </a:cubicBezTo>
                <a:close/>
                <a:moveTo>
                  <a:pt x="4200811" y="2892362"/>
                </a:moveTo>
                <a:cubicBezTo>
                  <a:pt x="4219741" y="2890978"/>
                  <a:pt x="4238761" y="2893275"/>
                  <a:pt x="4256818" y="2899124"/>
                </a:cubicBezTo>
                <a:cubicBezTo>
                  <a:pt x="4265200" y="2903315"/>
                  <a:pt x="4254151" y="2907887"/>
                  <a:pt x="4231862" y="2908649"/>
                </a:cubicBezTo>
                <a:cubicBezTo>
                  <a:pt x="4212930" y="2910105"/>
                  <a:pt x="4193897" y="2907807"/>
                  <a:pt x="4175855" y="2901887"/>
                </a:cubicBezTo>
                <a:cubicBezTo>
                  <a:pt x="4166997" y="2897124"/>
                  <a:pt x="4178427" y="2892552"/>
                  <a:pt x="4200906" y="2891981"/>
                </a:cubicBezTo>
                <a:close/>
                <a:moveTo>
                  <a:pt x="4619911" y="3097149"/>
                </a:moveTo>
                <a:cubicBezTo>
                  <a:pt x="4640134" y="3094067"/>
                  <a:pt x="4660760" y="3094875"/>
                  <a:pt x="4680680" y="3099530"/>
                </a:cubicBezTo>
                <a:cubicBezTo>
                  <a:pt x="4690205" y="3103912"/>
                  <a:pt x="4678871" y="3109055"/>
                  <a:pt x="4654868" y="3111627"/>
                </a:cubicBezTo>
                <a:cubicBezTo>
                  <a:pt x="4634516" y="3114693"/>
                  <a:pt x="4613769" y="3113885"/>
                  <a:pt x="4593717" y="3109246"/>
                </a:cubicBezTo>
                <a:cubicBezTo>
                  <a:pt x="4584954" y="3104483"/>
                  <a:pt x="4596479" y="3099245"/>
                  <a:pt x="4620387" y="3096768"/>
                </a:cubicBezTo>
                <a:close/>
                <a:moveTo>
                  <a:pt x="3966972" y="2767870"/>
                </a:moveTo>
                <a:cubicBezTo>
                  <a:pt x="3975560" y="2767619"/>
                  <a:pt x="3984136" y="2768678"/>
                  <a:pt x="3992404" y="2771013"/>
                </a:cubicBezTo>
                <a:cubicBezTo>
                  <a:pt x="4000976" y="2772918"/>
                  <a:pt x="4003929" y="2775013"/>
                  <a:pt x="3998976" y="2775490"/>
                </a:cubicBezTo>
                <a:cubicBezTo>
                  <a:pt x="3990485" y="2775685"/>
                  <a:pt x="3982012" y="2774626"/>
                  <a:pt x="3973830" y="2772347"/>
                </a:cubicBezTo>
                <a:cubicBezTo>
                  <a:pt x="3965448" y="2770061"/>
                  <a:pt x="3962876" y="2767965"/>
                  <a:pt x="3967448" y="2767489"/>
                </a:cubicBezTo>
                <a:close/>
                <a:moveTo>
                  <a:pt x="4570857" y="2931414"/>
                </a:moveTo>
                <a:cubicBezTo>
                  <a:pt x="4590230" y="2929914"/>
                  <a:pt x="4609716" y="2931718"/>
                  <a:pt x="4628483" y="2936748"/>
                </a:cubicBezTo>
                <a:cubicBezTo>
                  <a:pt x="4637246" y="2940749"/>
                  <a:pt x="4626197" y="2945320"/>
                  <a:pt x="4602861" y="2946273"/>
                </a:cubicBezTo>
                <a:cubicBezTo>
                  <a:pt x="4583674" y="2948068"/>
                  <a:pt x="4564320" y="2946423"/>
                  <a:pt x="4545711" y="2941415"/>
                </a:cubicBezTo>
                <a:cubicBezTo>
                  <a:pt x="4537234" y="2936844"/>
                  <a:pt x="4547997" y="2932271"/>
                  <a:pt x="4571334" y="2931033"/>
                </a:cubicBezTo>
                <a:close/>
                <a:moveTo>
                  <a:pt x="5491830" y="3335465"/>
                </a:moveTo>
                <a:cubicBezTo>
                  <a:pt x="5514671" y="3330464"/>
                  <a:pt x="5537980" y="3327910"/>
                  <a:pt x="5561362" y="3327845"/>
                </a:cubicBezTo>
                <a:cubicBezTo>
                  <a:pt x="5573173" y="3328606"/>
                  <a:pt x="5561362" y="3333750"/>
                  <a:pt x="5534882" y="3338513"/>
                </a:cubicBezTo>
                <a:cubicBezTo>
                  <a:pt x="5512041" y="3343501"/>
                  <a:pt x="5488730" y="3346024"/>
                  <a:pt x="5465350" y="3346037"/>
                </a:cubicBezTo>
                <a:cubicBezTo>
                  <a:pt x="5453920" y="3344990"/>
                  <a:pt x="5465541" y="3339751"/>
                  <a:pt x="5492306" y="3335084"/>
                </a:cubicBezTo>
                <a:close/>
                <a:moveTo>
                  <a:pt x="4304253" y="2946369"/>
                </a:moveTo>
                <a:cubicBezTo>
                  <a:pt x="4323782" y="2944446"/>
                  <a:pt x="4343499" y="2946421"/>
                  <a:pt x="4362260" y="2952179"/>
                </a:cubicBezTo>
                <a:cubicBezTo>
                  <a:pt x="4370832" y="2956751"/>
                  <a:pt x="4359402" y="2961704"/>
                  <a:pt x="4336828" y="2962561"/>
                </a:cubicBezTo>
                <a:cubicBezTo>
                  <a:pt x="4314254" y="2963418"/>
                  <a:pt x="4288060" y="2961799"/>
                  <a:pt x="4278821" y="2956751"/>
                </a:cubicBezTo>
                <a:cubicBezTo>
                  <a:pt x="4269581" y="2951703"/>
                  <a:pt x="4281297" y="2947512"/>
                  <a:pt x="4304253" y="2946369"/>
                </a:cubicBezTo>
                <a:close/>
                <a:moveTo>
                  <a:pt x="4409028" y="2998756"/>
                </a:moveTo>
                <a:cubicBezTo>
                  <a:pt x="4428208" y="2996832"/>
                  <a:pt x="4447580" y="2998446"/>
                  <a:pt x="4466178" y="3003519"/>
                </a:cubicBezTo>
                <a:cubicBezTo>
                  <a:pt x="4475703" y="3007995"/>
                  <a:pt x="4464368" y="3013044"/>
                  <a:pt x="4441603" y="3014853"/>
                </a:cubicBezTo>
                <a:cubicBezTo>
                  <a:pt x="4418838" y="3016663"/>
                  <a:pt x="4393121" y="3014853"/>
                  <a:pt x="4383786" y="3010091"/>
                </a:cubicBezTo>
                <a:cubicBezTo>
                  <a:pt x="4374452" y="3005328"/>
                  <a:pt x="4386072" y="3000566"/>
                  <a:pt x="4409123" y="2998756"/>
                </a:cubicBezTo>
                <a:close/>
                <a:moveTo>
                  <a:pt x="10112026" y="1975485"/>
                </a:moveTo>
                <a:cubicBezTo>
                  <a:pt x="10118027" y="1972056"/>
                  <a:pt x="10127456" y="1975485"/>
                  <a:pt x="10133267" y="1984439"/>
                </a:cubicBezTo>
                <a:cubicBezTo>
                  <a:pt x="10139077" y="1993392"/>
                  <a:pt x="10139649" y="2002536"/>
                  <a:pt x="10134123" y="2005965"/>
                </a:cubicBezTo>
                <a:cubicBezTo>
                  <a:pt x="10128599" y="2009394"/>
                  <a:pt x="10119265" y="2005393"/>
                  <a:pt x="10113074" y="1997488"/>
                </a:cubicBezTo>
                <a:cubicBezTo>
                  <a:pt x="10106882" y="1989582"/>
                  <a:pt x="10106407" y="1979485"/>
                  <a:pt x="10112121" y="1975485"/>
                </a:cubicBezTo>
                <a:close/>
                <a:moveTo>
                  <a:pt x="10632757" y="2454212"/>
                </a:moveTo>
                <a:cubicBezTo>
                  <a:pt x="10636949" y="2461927"/>
                  <a:pt x="10637901" y="2469261"/>
                  <a:pt x="10634949" y="2471071"/>
                </a:cubicBezTo>
                <a:cubicBezTo>
                  <a:pt x="10631995" y="2472881"/>
                  <a:pt x="10625424" y="2467547"/>
                  <a:pt x="10621709" y="2460403"/>
                </a:cubicBezTo>
                <a:cubicBezTo>
                  <a:pt x="10617994" y="2453259"/>
                  <a:pt x="10616088" y="2445353"/>
                  <a:pt x="10619423" y="2443544"/>
                </a:cubicBezTo>
                <a:cubicBezTo>
                  <a:pt x="10622756" y="2441734"/>
                  <a:pt x="10628757" y="2446401"/>
                  <a:pt x="10632852" y="2454212"/>
                </a:cubicBezTo>
                <a:close/>
                <a:moveTo>
                  <a:pt x="10639044" y="524637"/>
                </a:moveTo>
                <a:cubicBezTo>
                  <a:pt x="10640380" y="523900"/>
                  <a:pt x="10642060" y="524386"/>
                  <a:pt x="10642796" y="525722"/>
                </a:cubicBezTo>
                <a:cubicBezTo>
                  <a:pt x="10643015" y="526120"/>
                  <a:pt x="10643133" y="526565"/>
                  <a:pt x="10643139" y="527018"/>
                </a:cubicBezTo>
                <a:cubicBezTo>
                  <a:pt x="10643714" y="529368"/>
                  <a:pt x="10642666" y="531815"/>
                  <a:pt x="10640567" y="533019"/>
                </a:cubicBezTo>
                <a:cubicBezTo>
                  <a:pt x="10639115" y="533761"/>
                  <a:pt x="10637336" y="533186"/>
                  <a:pt x="10636594" y="531734"/>
                </a:cubicBezTo>
                <a:cubicBezTo>
                  <a:pt x="10636420" y="531392"/>
                  <a:pt x="10636313" y="531020"/>
                  <a:pt x="10636281" y="530638"/>
                </a:cubicBezTo>
                <a:cubicBezTo>
                  <a:pt x="10635718" y="528216"/>
                  <a:pt x="10636904" y="525727"/>
                  <a:pt x="10639139" y="524637"/>
                </a:cubicBezTo>
                <a:close/>
                <a:moveTo>
                  <a:pt x="10588276" y="932783"/>
                </a:moveTo>
                <a:cubicBezTo>
                  <a:pt x="10589213" y="936014"/>
                  <a:pt x="10588079" y="939489"/>
                  <a:pt x="10585418" y="941546"/>
                </a:cubicBezTo>
                <a:cubicBezTo>
                  <a:pt x="10582941" y="942594"/>
                  <a:pt x="10580369" y="940975"/>
                  <a:pt x="10579322" y="937451"/>
                </a:cubicBezTo>
                <a:cubicBezTo>
                  <a:pt x="10578408" y="934319"/>
                  <a:pt x="10579645" y="930957"/>
                  <a:pt x="10582369" y="929164"/>
                </a:cubicBezTo>
                <a:cubicBezTo>
                  <a:pt x="10584847" y="927545"/>
                  <a:pt x="10587799" y="929640"/>
                  <a:pt x="10588371" y="932783"/>
                </a:cubicBezTo>
                <a:close/>
                <a:moveTo>
                  <a:pt x="10666857" y="1657445"/>
                </a:moveTo>
                <a:cubicBezTo>
                  <a:pt x="10668476" y="1663065"/>
                  <a:pt x="10667428" y="1668685"/>
                  <a:pt x="10664571" y="1670399"/>
                </a:cubicBezTo>
                <a:cubicBezTo>
                  <a:pt x="10661713" y="1672114"/>
                  <a:pt x="10657808" y="1669161"/>
                  <a:pt x="10655999" y="1663541"/>
                </a:cubicBezTo>
                <a:cubicBezTo>
                  <a:pt x="10654188" y="1657922"/>
                  <a:pt x="10655427" y="1652302"/>
                  <a:pt x="10658380" y="1650587"/>
                </a:cubicBezTo>
                <a:cubicBezTo>
                  <a:pt x="10661332" y="1648873"/>
                  <a:pt x="10665428" y="1651826"/>
                  <a:pt x="10666953" y="1657445"/>
                </a:cubicBezTo>
                <a:close/>
                <a:moveTo>
                  <a:pt x="10715339" y="1438370"/>
                </a:moveTo>
                <a:cubicBezTo>
                  <a:pt x="10716595" y="1442237"/>
                  <a:pt x="10715478" y="1446481"/>
                  <a:pt x="10712481" y="1449229"/>
                </a:cubicBezTo>
                <a:cubicBezTo>
                  <a:pt x="10709910" y="1450943"/>
                  <a:pt x="10706862" y="1448276"/>
                  <a:pt x="10705528" y="1443704"/>
                </a:cubicBezTo>
                <a:cubicBezTo>
                  <a:pt x="10704128" y="1439682"/>
                  <a:pt x="10705208" y="1435213"/>
                  <a:pt x="10708291" y="1432274"/>
                </a:cubicBezTo>
                <a:cubicBezTo>
                  <a:pt x="10711244" y="1431036"/>
                  <a:pt x="10714482" y="1433417"/>
                  <a:pt x="10715435" y="1438085"/>
                </a:cubicBezTo>
                <a:close/>
                <a:moveTo>
                  <a:pt x="10617899" y="2270474"/>
                </a:moveTo>
                <a:cubicBezTo>
                  <a:pt x="10621423" y="2277904"/>
                  <a:pt x="10621518" y="2285429"/>
                  <a:pt x="10617899" y="2287143"/>
                </a:cubicBezTo>
                <a:cubicBezTo>
                  <a:pt x="10614279" y="2288858"/>
                  <a:pt x="10609517" y="2284667"/>
                  <a:pt x="10605706" y="2277618"/>
                </a:cubicBezTo>
                <a:cubicBezTo>
                  <a:pt x="10601896" y="2270570"/>
                  <a:pt x="10601611" y="2262759"/>
                  <a:pt x="10605040" y="2260949"/>
                </a:cubicBezTo>
                <a:cubicBezTo>
                  <a:pt x="10608469" y="2259140"/>
                  <a:pt x="10614660" y="2262854"/>
                  <a:pt x="10617994" y="2270189"/>
                </a:cubicBezTo>
                <a:close/>
                <a:moveTo>
                  <a:pt x="10691622" y="2421636"/>
                </a:moveTo>
                <a:cubicBezTo>
                  <a:pt x="10695146" y="2428970"/>
                  <a:pt x="10695718" y="2436400"/>
                  <a:pt x="10693051" y="2438115"/>
                </a:cubicBezTo>
                <a:cubicBezTo>
                  <a:pt x="10690384" y="2439829"/>
                  <a:pt x="10684574" y="2434495"/>
                  <a:pt x="10680954" y="2427256"/>
                </a:cubicBezTo>
                <a:cubicBezTo>
                  <a:pt x="10677335" y="2420017"/>
                  <a:pt x="10676573" y="2412492"/>
                  <a:pt x="10679430" y="2410778"/>
                </a:cubicBezTo>
                <a:cubicBezTo>
                  <a:pt x="10682288" y="2409063"/>
                  <a:pt x="10687907" y="2414111"/>
                  <a:pt x="10691622" y="2421636"/>
                </a:cubicBezTo>
                <a:close/>
                <a:moveTo>
                  <a:pt x="10711910" y="869918"/>
                </a:moveTo>
                <a:cubicBezTo>
                  <a:pt x="10712270" y="872472"/>
                  <a:pt x="10711165" y="875011"/>
                  <a:pt x="10709052" y="876491"/>
                </a:cubicBezTo>
                <a:cubicBezTo>
                  <a:pt x="10706957" y="877538"/>
                  <a:pt x="10704957" y="876491"/>
                  <a:pt x="10704290" y="873252"/>
                </a:cubicBezTo>
                <a:cubicBezTo>
                  <a:pt x="10703718" y="870674"/>
                  <a:pt x="10704871" y="868020"/>
                  <a:pt x="10707148" y="866680"/>
                </a:cubicBezTo>
                <a:cubicBezTo>
                  <a:pt x="10709052" y="865442"/>
                  <a:pt x="10711338" y="867156"/>
                  <a:pt x="10711910" y="870204"/>
                </a:cubicBezTo>
                <a:close/>
                <a:moveTo>
                  <a:pt x="10684383" y="2231993"/>
                </a:moveTo>
                <a:cubicBezTo>
                  <a:pt x="10687336" y="2238947"/>
                  <a:pt x="10687241" y="2245995"/>
                  <a:pt x="10684383" y="2247710"/>
                </a:cubicBezTo>
                <a:cubicBezTo>
                  <a:pt x="10681525" y="2249424"/>
                  <a:pt x="10676668" y="2245043"/>
                  <a:pt x="10673429" y="2238185"/>
                </a:cubicBezTo>
                <a:cubicBezTo>
                  <a:pt x="10670191" y="2231327"/>
                  <a:pt x="10670381" y="2224278"/>
                  <a:pt x="10673429" y="2222564"/>
                </a:cubicBezTo>
                <a:cubicBezTo>
                  <a:pt x="10676478" y="2220849"/>
                  <a:pt x="10681431" y="2224469"/>
                  <a:pt x="10684383" y="2231993"/>
                </a:cubicBezTo>
                <a:close/>
                <a:moveTo>
                  <a:pt x="10663047" y="1274635"/>
                </a:moveTo>
                <a:cubicBezTo>
                  <a:pt x="10661560" y="1270759"/>
                  <a:pt x="10662754" y="1266366"/>
                  <a:pt x="10666000" y="1263777"/>
                </a:cubicBezTo>
                <a:cubicBezTo>
                  <a:pt x="10669048" y="1262539"/>
                  <a:pt x="10672191" y="1264539"/>
                  <a:pt x="10673238" y="1269206"/>
                </a:cubicBezTo>
                <a:cubicBezTo>
                  <a:pt x="10674489" y="1273139"/>
                  <a:pt x="10673293" y="1277439"/>
                  <a:pt x="10670191" y="1280160"/>
                </a:cubicBezTo>
                <a:cubicBezTo>
                  <a:pt x="10667523" y="1281303"/>
                  <a:pt x="10664571" y="1279208"/>
                  <a:pt x="10663047" y="1274635"/>
                </a:cubicBezTo>
                <a:close/>
                <a:moveTo>
                  <a:pt x="10609326" y="355759"/>
                </a:moveTo>
                <a:cubicBezTo>
                  <a:pt x="10609677" y="358156"/>
                  <a:pt x="10608598" y="360538"/>
                  <a:pt x="10606563" y="361855"/>
                </a:cubicBezTo>
                <a:cubicBezTo>
                  <a:pt x="10604659" y="362807"/>
                  <a:pt x="10602659" y="361855"/>
                  <a:pt x="10602087" y="358997"/>
                </a:cubicBezTo>
                <a:cubicBezTo>
                  <a:pt x="10601740" y="356705"/>
                  <a:pt x="10602941" y="354458"/>
                  <a:pt x="10605040" y="353473"/>
                </a:cubicBezTo>
                <a:cubicBezTo>
                  <a:pt x="10606434" y="352626"/>
                  <a:pt x="10608250" y="353069"/>
                  <a:pt x="10609097" y="354463"/>
                </a:cubicBezTo>
                <a:cubicBezTo>
                  <a:pt x="10609336" y="354856"/>
                  <a:pt x="10609479" y="355300"/>
                  <a:pt x="10609517" y="355759"/>
                </a:cubicBezTo>
                <a:close/>
                <a:moveTo>
                  <a:pt x="10455878" y="2153412"/>
                </a:moveTo>
                <a:cubicBezTo>
                  <a:pt x="10459975" y="2151412"/>
                  <a:pt x="10466546" y="2155412"/>
                  <a:pt x="10470642" y="2162937"/>
                </a:cubicBezTo>
                <a:cubicBezTo>
                  <a:pt x="10474738" y="2170462"/>
                  <a:pt x="10474833" y="2178177"/>
                  <a:pt x="10470642" y="2180082"/>
                </a:cubicBezTo>
                <a:cubicBezTo>
                  <a:pt x="10466451" y="2181987"/>
                  <a:pt x="10460450" y="2177987"/>
                  <a:pt x="10456260" y="2170557"/>
                </a:cubicBezTo>
                <a:cubicBezTo>
                  <a:pt x="10452068" y="2163128"/>
                  <a:pt x="10452259" y="2155889"/>
                  <a:pt x="10456069" y="2153412"/>
                </a:cubicBezTo>
                <a:close/>
                <a:moveTo>
                  <a:pt x="10485310" y="2345532"/>
                </a:moveTo>
                <a:cubicBezTo>
                  <a:pt x="10490168" y="2353723"/>
                  <a:pt x="10491120" y="2361629"/>
                  <a:pt x="10487596" y="2364010"/>
                </a:cubicBezTo>
                <a:cubicBezTo>
                  <a:pt x="10484072" y="2366391"/>
                  <a:pt x="10476548" y="2360962"/>
                  <a:pt x="10471785" y="2353342"/>
                </a:cubicBezTo>
                <a:cubicBezTo>
                  <a:pt x="10467023" y="2345722"/>
                  <a:pt x="10465403" y="2337435"/>
                  <a:pt x="10469500" y="2335435"/>
                </a:cubicBezTo>
                <a:cubicBezTo>
                  <a:pt x="10473595" y="2333435"/>
                  <a:pt x="10480643" y="2338007"/>
                  <a:pt x="10485501" y="2345436"/>
                </a:cubicBezTo>
                <a:close/>
                <a:moveTo>
                  <a:pt x="10503694" y="596837"/>
                </a:moveTo>
                <a:cubicBezTo>
                  <a:pt x="10504313" y="599696"/>
                  <a:pt x="10503239" y="602658"/>
                  <a:pt x="10500931" y="604457"/>
                </a:cubicBezTo>
                <a:cubicBezTo>
                  <a:pt x="10498864" y="605375"/>
                  <a:pt x="10496444" y="604444"/>
                  <a:pt x="10495525" y="602377"/>
                </a:cubicBezTo>
                <a:cubicBezTo>
                  <a:pt x="10495374" y="602038"/>
                  <a:pt x="10495270" y="601680"/>
                  <a:pt x="10495215" y="601313"/>
                </a:cubicBezTo>
                <a:cubicBezTo>
                  <a:pt x="10494565" y="598522"/>
                  <a:pt x="10495799" y="595632"/>
                  <a:pt x="10498263" y="594169"/>
                </a:cubicBezTo>
                <a:cubicBezTo>
                  <a:pt x="10500013" y="593099"/>
                  <a:pt x="10502300" y="593649"/>
                  <a:pt x="10503371" y="595399"/>
                </a:cubicBezTo>
                <a:cubicBezTo>
                  <a:pt x="10503639" y="595838"/>
                  <a:pt x="10503814" y="596327"/>
                  <a:pt x="10503883" y="596836"/>
                </a:cubicBezTo>
                <a:close/>
                <a:moveTo>
                  <a:pt x="10456069" y="2544604"/>
                </a:moveTo>
                <a:cubicBezTo>
                  <a:pt x="10462545" y="2552319"/>
                  <a:pt x="10464831" y="2560511"/>
                  <a:pt x="10461022" y="2561844"/>
                </a:cubicBezTo>
                <a:cubicBezTo>
                  <a:pt x="10457212" y="2563178"/>
                  <a:pt x="10449116" y="2558510"/>
                  <a:pt x="10441972" y="2550795"/>
                </a:cubicBezTo>
                <a:cubicBezTo>
                  <a:pt x="10434828" y="2543080"/>
                  <a:pt x="10433018" y="2535365"/>
                  <a:pt x="10436924" y="2533460"/>
                </a:cubicBezTo>
                <a:cubicBezTo>
                  <a:pt x="10440829" y="2531555"/>
                  <a:pt x="10449496" y="2535936"/>
                  <a:pt x="10456069" y="2544604"/>
                </a:cubicBezTo>
                <a:close/>
                <a:moveTo>
                  <a:pt x="10401396" y="2371916"/>
                </a:moveTo>
                <a:cubicBezTo>
                  <a:pt x="10405586" y="2369439"/>
                  <a:pt x="10413682" y="2374202"/>
                  <a:pt x="10419303" y="2382107"/>
                </a:cubicBezTo>
                <a:cubicBezTo>
                  <a:pt x="10424922" y="2390013"/>
                  <a:pt x="10426637" y="2398967"/>
                  <a:pt x="10422541" y="2401157"/>
                </a:cubicBezTo>
                <a:cubicBezTo>
                  <a:pt x="10418444" y="2403348"/>
                  <a:pt x="10410635" y="2398395"/>
                  <a:pt x="10404538" y="2390490"/>
                </a:cubicBezTo>
                <a:cubicBezTo>
                  <a:pt x="10398442" y="2382584"/>
                  <a:pt x="10397013" y="2374011"/>
                  <a:pt x="10401396" y="2371916"/>
                </a:cubicBezTo>
                <a:close/>
                <a:moveTo>
                  <a:pt x="10544271" y="2119027"/>
                </a:moveTo>
                <a:cubicBezTo>
                  <a:pt x="10547795" y="2126457"/>
                  <a:pt x="10547795" y="2133981"/>
                  <a:pt x="10544271" y="2135791"/>
                </a:cubicBezTo>
                <a:cubicBezTo>
                  <a:pt x="10540746" y="2137601"/>
                  <a:pt x="10534746" y="2133981"/>
                  <a:pt x="10531506" y="2126266"/>
                </a:cubicBezTo>
                <a:cubicBezTo>
                  <a:pt x="10528268" y="2118551"/>
                  <a:pt x="10527888" y="2111978"/>
                  <a:pt x="10531506" y="2109502"/>
                </a:cubicBezTo>
                <a:cubicBezTo>
                  <a:pt x="10535126" y="2107025"/>
                  <a:pt x="10541317" y="2112169"/>
                  <a:pt x="10544366" y="2119027"/>
                </a:cubicBezTo>
                <a:close/>
                <a:moveTo>
                  <a:pt x="10558367" y="1322356"/>
                </a:moveTo>
                <a:cubicBezTo>
                  <a:pt x="10561606" y="1320546"/>
                  <a:pt x="10565320" y="1322927"/>
                  <a:pt x="10566749" y="1328071"/>
                </a:cubicBezTo>
                <a:cubicBezTo>
                  <a:pt x="10568248" y="1332285"/>
                  <a:pt x="10567128" y="1336986"/>
                  <a:pt x="10563891" y="1340072"/>
                </a:cubicBezTo>
                <a:cubicBezTo>
                  <a:pt x="10560653" y="1341882"/>
                  <a:pt x="10556748" y="1338929"/>
                  <a:pt x="10555319" y="1334357"/>
                </a:cubicBezTo>
                <a:cubicBezTo>
                  <a:pt x="10553221" y="1330175"/>
                  <a:pt x="10554473" y="1325088"/>
                  <a:pt x="10558272" y="1322356"/>
                </a:cubicBezTo>
                <a:close/>
                <a:moveTo>
                  <a:pt x="10514933" y="2515553"/>
                </a:moveTo>
                <a:cubicBezTo>
                  <a:pt x="10520553" y="2523458"/>
                  <a:pt x="10522363" y="2531174"/>
                  <a:pt x="10519029" y="2532983"/>
                </a:cubicBezTo>
                <a:cubicBezTo>
                  <a:pt x="10515696" y="2534793"/>
                  <a:pt x="10507980" y="2529459"/>
                  <a:pt x="10502265" y="2522030"/>
                </a:cubicBezTo>
                <a:cubicBezTo>
                  <a:pt x="10496550" y="2514600"/>
                  <a:pt x="10494550" y="2506409"/>
                  <a:pt x="10498169" y="2504504"/>
                </a:cubicBezTo>
                <a:cubicBezTo>
                  <a:pt x="10501788" y="2502599"/>
                  <a:pt x="10509409" y="2507361"/>
                  <a:pt x="10515028" y="2515553"/>
                </a:cubicBezTo>
                <a:close/>
                <a:moveTo>
                  <a:pt x="10551700" y="2308384"/>
                </a:moveTo>
                <a:cubicBezTo>
                  <a:pt x="10555795" y="2316194"/>
                  <a:pt x="10556272" y="2323624"/>
                  <a:pt x="10553033" y="2325434"/>
                </a:cubicBezTo>
                <a:cubicBezTo>
                  <a:pt x="10549795" y="2327243"/>
                  <a:pt x="10543508" y="2323148"/>
                  <a:pt x="10539031" y="2315909"/>
                </a:cubicBezTo>
                <a:cubicBezTo>
                  <a:pt x="10534555" y="2308670"/>
                  <a:pt x="10534078" y="2300764"/>
                  <a:pt x="10537793" y="2298859"/>
                </a:cubicBezTo>
                <a:cubicBezTo>
                  <a:pt x="10541508" y="2296954"/>
                  <a:pt x="10547509" y="2300669"/>
                  <a:pt x="10551794" y="2308384"/>
                </a:cubicBezTo>
                <a:close/>
                <a:moveTo>
                  <a:pt x="10573988" y="2485358"/>
                </a:moveTo>
                <a:cubicBezTo>
                  <a:pt x="10578846" y="2493550"/>
                  <a:pt x="10580085" y="2500789"/>
                  <a:pt x="10576941" y="2502599"/>
                </a:cubicBezTo>
                <a:cubicBezTo>
                  <a:pt x="10573798" y="2504408"/>
                  <a:pt x="10567416" y="2499265"/>
                  <a:pt x="10561987" y="2491740"/>
                </a:cubicBezTo>
                <a:cubicBezTo>
                  <a:pt x="10556557" y="2484215"/>
                  <a:pt x="10555509" y="2476405"/>
                  <a:pt x="10559034" y="2474500"/>
                </a:cubicBezTo>
                <a:cubicBezTo>
                  <a:pt x="10562558" y="2472595"/>
                  <a:pt x="10569417" y="2477739"/>
                  <a:pt x="10574084" y="2485358"/>
                </a:cubicBezTo>
                <a:close/>
                <a:moveTo>
                  <a:pt x="10778013" y="465201"/>
                </a:moveTo>
                <a:cubicBezTo>
                  <a:pt x="10777530" y="463091"/>
                  <a:pt x="10778500" y="460916"/>
                  <a:pt x="10780394" y="459867"/>
                </a:cubicBezTo>
                <a:cubicBezTo>
                  <a:pt x="10782014" y="458915"/>
                  <a:pt x="10783729" y="459867"/>
                  <a:pt x="10783919" y="462343"/>
                </a:cubicBezTo>
                <a:cubicBezTo>
                  <a:pt x="10784256" y="464437"/>
                  <a:pt x="10783321" y="466531"/>
                  <a:pt x="10781537" y="467677"/>
                </a:cubicBezTo>
                <a:cubicBezTo>
                  <a:pt x="10780126" y="468099"/>
                  <a:pt x="10778640" y="467296"/>
                  <a:pt x="10778219" y="465885"/>
                </a:cubicBezTo>
                <a:cubicBezTo>
                  <a:pt x="10778153" y="465663"/>
                  <a:pt x="10778116" y="465433"/>
                  <a:pt x="10778109" y="465201"/>
                </a:cubicBezTo>
                <a:close/>
                <a:moveTo>
                  <a:pt x="10884313" y="2114360"/>
                </a:moveTo>
                <a:cubicBezTo>
                  <a:pt x="10885868" y="2118827"/>
                  <a:pt x="10885233" y="2123766"/>
                  <a:pt x="10882598" y="2127695"/>
                </a:cubicBezTo>
                <a:cubicBezTo>
                  <a:pt x="10880407" y="2129314"/>
                  <a:pt x="10877073" y="2125123"/>
                  <a:pt x="10875550" y="2119503"/>
                </a:cubicBezTo>
                <a:cubicBezTo>
                  <a:pt x="10874026" y="2113883"/>
                  <a:pt x="10874502" y="2107311"/>
                  <a:pt x="10876978" y="2105692"/>
                </a:cubicBezTo>
                <a:cubicBezTo>
                  <a:pt x="10879455" y="2104073"/>
                  <a:pt x="10882884" y="2108168"/>
                  <a:pt x="10884408" y="2114360"/>
                </a:cubicBezTo>
                <a:close/>
                <a:moveTo>
                  <a:pt x="10882979" y="1730026"/>
                </a:moveTo>
                <a:cubicBezTo>
                  <a:pt x="10883837" y="1734693"/>
                  <a:pt x="10882979" y="1739551"/>
                  <a:pt x="10880407" y="1740884"/>
                </a:cubicBezTo>
                <a:cubicBezTo>
                  <a:pt x="10877836" y="1742218"/>
                  <a:pt x="10875360" y="1739170"/>
                  <a:pt x="10874406" y="1734598"/>
                </a:cubicBezTo>
                <a:cubicBezTo>
                  <a:pt x="10873325" y="1730657"/>
                  <a:pt x="10874212" y="1726436"/>
                  <a:pt x="10876787" y="1723263"/>
                </a:cubicBezTo>
                <a:cubicBezTo>
                  <a:pt x="10879550" y="1722120"/>
                  <a:pt x="10882122" y="1724787"/>
                  <a:pt x="10883074" y="1730026"/>
                </a:cubicBezTo>
                <a:close/>
                <a:moveTo>
                  <a:pt x="10842117" y="1945386"/>
                </a:moveTo>
                <a:cubicBezTo>
                  <a:pt x="10843450" y="1951101"/>
                  <a:pt x="10842117" y="1956721"/>
                  <a:pt x="10840212" y="1958245"/>
                </a:cubicBezTo>
                <a:cubicBezTo>
                  <a:pt x="10838307" y="1959769"/>
                  <a:pt x="10834497" y="1956245"/>
                  <a:pt x="10832973" y="1950625"/>
                </a:cubicBezTo>
                <a:cubicBezTo>
                  <a:pt x="10831450" y="1945005"/>
                  <a:pt x="10832211" y="1938909"/>
                  <a:pt x="10835069" y="1937766"/>
                </a:cubicBezTo>
                <a:cubicBezTo>
                  <a:pt x="10837926" y="1936623"/>
                  <a:pt x="10840784" y="1939385"/>
                  <a:pt x="10842117" y="1945386"/>
                </a:cubicBezTo>
                <a:close/>
                <a:moveTo>
                  <a:pt x="10862215" y="986123"/>
                </a:moveTo>
                <a:cubicBezTo>
                  <a:pt x="10862215" y="989267"/>
                  <a:pt x="10861452" y="992219"/>
                  <a:pt x="10859548" y="992696"/>
                </a:cubicBezTo>
                <a:cubicBezTo>
                  <a:pt x="10857643" y="993172"/>
                  <a:pt x="10856024" y="992696"/>
                  <a:pt x="10855262" y="989267"/>
                </a:cubicBezTo>
                <a:cubicBezTo>
                  <a:pt x="10854811" y="986723"/>
                  <a:pt x="10855892" y="984152"/>
                  <a:pt x="10858025" y="982694"/>
                </a:cubicBezTo>
                <a:cubicBezTo>
                  <a:pt x="10859929" y="981456"/>
                  <a:pt x="10861738" y="983361"/>
                  <a:pt x="10862215" y="985742"/>
                </a:cubicBezTo>
                <a:close/>
                <a:moveTo>
                  <a:pt x="10843165" y="1552480"/>
                </a:moveTo>
                <a:cubicBezTo>
                  <a:pt x="10845356" y="1550860"/>
                  <a:pt x="10848118" y="1553527"/>
                  <a:pt x="10849071" y="1558195"/>
                </a:cubicBezTo>
                <a:cubicBezTo>
                  <a:pt x="10849831" y="1561852"/>
                  <a:pt x="10848845" y="1565655"/>
                  <a:pt x="10846403" y="1568482"/>
                </a:cubicBezTo>
                <a:cubicBezTo>
                  <a:pt x="10843927" y="1569625"/>
                  <a:pt x="10841259" y="1566958"/>
                  <a:pt x="10840498" y="1562767"/>
                </a:cubicBezTo>
                <a:cubicBezTo>
                  <a:pt x="10839736" y="1558576"/>
                  <a:pt x="10840498" y="1553147"/>
                  <a:pt x="10842974" y="1552099"/>
                </a:cubicBezTo>
                <a:close/>
                <a:moveTo>
                  <a:pt x="10867739" y="2319624"/>
                </a:moveTo>
                <a:cubicBezTo>
                  <a:pt x="10869550" y="2326291"/>
                  <a:pt x="10869263" y="2332863"/>
                  <a:pt x="10867168" y="2334387"/>
                </a:cubicBezTo>
                <a:cubicBezTo>
                  <a:pt x="10865072" y="2335911"/>
                  <a:pt x="10861167" y="2331339"/>
                  <a:pt x="10859262" y="2324862"/>
                </a:cubicBezTo>
                <a:cubicBezTo>
                  <a:pt x="10857357" y="2318385"/>
                  <a:pt x="10857357" y="2311718"/>
                  <a:pt x="10859834" y="2310099"/>
                </a:cubicBezTo>
                <a:cubicBezTo>
                  <a:pt x="10862310" y="2308479"/>
                  <a:pt x="10865644" y="2312670"/>
                  <a:pt x="10867548" y="2319242"/>
                </a:cubicBezTo>
                <a:close/>
                <a:moveTo>
                  <a:pt x="10917555" y="1903095"/>
                </a:moveTo>
                <a:cubicBezTo>
                  <a:pt x="10918413" y="1908334"/>
                  <a:pt x="10917555" y="1913382"/>
                  <a:pt x="10915173" y="1914430"/>
                </a:cubicBezTo>
                <a:cubicBezTo>
                  <a:pt x="10912792" y="1915477"/>
                  <a:pt x="10910411" y="1912715"/>
                  <a:pt x="10909077" y="1907572"/>
                </a:cubicBezTo>
                <a:cubicBezTo>
                  <a:pt x="10907744" y="1902428"/>
                  <a:pt x="10909077" y="1896809"/>
                  <a:pt x="10911459" y="1895761"/>
                </a:cubicBezTo>
                <a:cubicBezTo>
                  <a:pt x="10913840" y="1894713"/>
                  <a:pt x="10916221" y="1896999"/>
                  <a:pt x="10917364" y="1902714"/>
                </a:cubicBezTo>
                <a:close/>
                <a:moveTo>
                  <a:pt x="10717530" y="1822704"/>
                </a:moveTo>
                <a:cubicBezTo>
                  <a:pt x="10719245" y="1828895"/>
                  <a:pt x="10718388" y="1834991"/>
                  <a:pt x="10715530" y="1836134"/>
                </a:cubicBezTo>
                <a:cubicBezTo>
                  <a:pt x="10712672" y="1837277"/>
                  <a:pt x="10709148" y="1834801"/>
                  <a:pt x="10707052" y="1828800"/>
                </a:cubicBezTo>
                <a:cubicBezTo>
                  <a:pt x="10704957" y="1822799"/>
                  <a:pt x="10706100" y="1817084"/>
                  <a:pt x="10709052" y="1815370"/>
                </a:cubicBezTo>
                <a:cubicBezTo>
                  <a:pt x="10712006" y="1813655"/>
                  <a:pt x="10715625" y="1816703"/>
                  <a:pt x="10717054" y="1822323"/>
                </a:cubicBezTo>
                <a:close/>
                <a:moveTo>
                  <a:pt x="10881074" y="1164336"/>
                </a:moveTo>
                <a:cubicBezTo>
                  <a:pt x="10880431" y="1161475"/>
                  <a:pt x="10881509" y="1158501"/>
                  <a:pt x="10883837" y="1156716"/>
                </a:cubicBezTo>
                <a:cubicBezTo>
                  <a:pt x="10886028" y="1155764"/>
                  <a:pt x="10888027" y="1157478"/>
                  <a:pt x="10888600" y="1161098"/>
                </a:cubicBezTo>
                <a:cubicBezTo>
                  <a:pt x="10889106" y="1163969"/>
                  <a:pt x="10888011" y="1166888"/>
                  <a:pt x="10885742" y="1168718"/>
                </a:cubicBezTo>
                <a:cubicBezTo>
                  <a:pt x="10883646" y="1169384"/>
                  <a:pt x="10881550" y="1167098"/>
                  <a:pt x="10881074" y="1164336"/>
                </a:cubicBezTo>
                <a:close/>
                <a:moveTo>
                  <a:pt x="10908506" y="226790"/>
                </a:moveTo>
                <a:cubicBezTo>
                  <a:pt x="10908353" y="228564"/>
                  <a:pt x="10907409" y="230174"/>
                  <a:pt x="10905935" y="231172"/>
                </a:cubicBezTo>
                <a:cubicBezTo>
                  <a:pt x="10904315" y="231172"/>
                  <a:pt x="10903172" y="230696"/>
                  <a:pt x="10902792" y="228600"/>
                </a:cubicBezTo>
                <a:cubicBezTo>
                  <a:pt x="10902713" y="226861"/>
                  <a:pt x="10903589" y="225217"/>
                  <a:pt x="10905078" y="224314"/>
                </a:cubicBezTo>
                <a:cubicBezTo>
                  <a:pt x="10906887" y="223552"/>
                  <a:pt x="10908125" y="224314"/>
                  <a:pt x="10908506" y="226409"/>
                </a:cubicBezTo>
                <a:close/>
                <a:moveTo>
                  <a:pt x="10914698" y="1335596"/>
                </a:moveTo>
                <a:cubicBezTo>
                  <a:pt x="10915512" y="1338863"/>
                  <a:pt x="10914317" y="1342302"/>
                  <a:pt x="10911650" y="1344359"/>
                </a:cubicBezTo>
                <a:cubicBezTo>
                  <a:pt x="10909554" y="1345406"/>
                  <a:pt x="10907459" y="1343692"/>
                  <a:pt x="10906696" y="1339501"/>
                </a:cubicBezTo>
                <a:cubicBezTo>
                  <a:pt x="10905955" y="1336238"/>
                  <a:pt x="10907138" y="1332837"/>
                  <a:pt x="10909744" y="1330738"/>
                </a:cubicBezTo>
                <a:cubicBezTo>
                  <a:pt x="10912031" y="1329309"/>
                  <a:pt x="10914317" y="1331500"/>
                  <a:pt x="10914698" y="1335215"/>
                </a:cubicBezTo>
                <a:close/>
                <a:moveTo>
                  <a:pt x="10836117" y="811721"/>
                </a:moveTo>
                <a:cubicBezTo>
                  <a:pt x="10836519" y="813983"/>
                  <a:pt x="10835595" y="816276"/>
                  <a:pt x="10833735" y="817626"/>
                </a:cubicBezTo>
                <a:cubicBezTo>
                  <a:pt x="10832039" y="817996"/>
                  <a:pt x="10830365" y="816920"/>
                  <a:pt x="10829995" y="815224"/>
                </a:cubicBezTo>
                <a:cubicBezTo>
                  <a:pt x="10829955" y="815043"/>
                  <a:pt x="10829932" y="814859"/>
                  <a:pt x="10829925" y="814673"/>
                </a:cubicBezTo>
                <a:cubicBezTo>
                  <a:pt x="10829360" y="812397"/>
                  <a:pt x="10830321" y="810016"/>
                  <a:pt x="10832306" y="808768"/>
                </a:cubicBezTo>
                <a:cubicBezTo>
                  <a:pt x="10834497" y="807434"/>
                  <a:pt x="10835831" y="808673"/>
                  <a:pt x="10836117" y="811340"/>
                </a:cubicBezTo>
                <a:close/>
                <a:moveTo>
                  <a:pt x="10748200" y="1612011"/>
                </a:moveTo>
                <a:cubicBezTo>
                  <a:pt x="10746465" y="1607931"/>
                  <a:pt x="10747410" y="1603204"/>
                  <a:pt x="10750581" y="1600105"/>
                </a:cubicBezTo>
                <a:cubicBezTo>
                  <a:pt x="10753344" y="1598390"/>
                  <a:pt x="10756582" y="1601534"/>
                  <a:pt x="10757820" y="1606677"/>
                </a:cubicBezTo>
                <a:cubicBezTo>
                  <a:pt x="10758957" y="1610708"/>
                  <a:pt x="10757910" y="1615040"/>
                  <a:pt x="10755058" y="1618107"/>
                </a:cubicBezTo>
                <a:cubicBezTo>
                  <a:pt x="10752582" y="1619822"/>
                  <a:pt x="10749344" y="1616774"/>
                  <a:pt x="10748200" y="1612011"/>
                </a:cubicBezTo>
                <a:close/>
                <a:moveTo>
                  <a:pt x="10780490" y="1213295"/>
                </a:moveTo>
                <a:cubicBezTo>
                  <a:pt x="10781385" y="1216565"/>
                  <a:pt x="10780174" y="1220049"/>
                  <a:pt x="10777442" y="1222058"/>
                </a:cubicBezTo>
                <a:cubicBezTo>
                  <a:pt x="10775347" y="1223582"/>
                  <a:pt x="10772775" y="1221486"/>
                  <a:pt x="10772012" y="1217771"/>
                </a:cubicBezTo>
                <a:cubicBezTo>
                  <a:pt x="10771251" y="1214057"/>
                  <a:pt x="10772012" y="1209580"/>
                  <a:pt x="10774870" y="1208246"/>
                </a:cubicBezTo>
                <a:cubicBezTo>
                  <a:pt x="10777728" y="1206913"/>
                  <a:pt x="10779919" y="1209770"/>
                  <a:pt x="10780490" y="1213485"/>
                </a:cubicBezTo>
                <a:close/>
                <a:moveTo>
                  <a:pt x="10750392" y="2388394"/>
                </a:moveTo>
                <a:cubicBezTo>
                  <a:pt x="10753153" y="2395347"/>
                  <a:pt x="10753439" y="2402872"/>
                  <a:pt x="10750392" y="2404015"/>
                </a:cubicBezTo>
                <a:cubicBezTo>
                  <a:pt x="10747343" y="2405158"/>
                  <a:pt x="10743248" y="2401157"/>
                  <a:pt x="10739913" y="2393823"/>
                </a:cubicBezTo>
                <a:cubicBezTo>
                  <a:pt x="10736580" y="2386489"/>
                  <a:pt x="10736484" y="2379440"/>
                  <a:pt x="10739247" y="2377726"/>
                </a:cubicBezTo>
                <a:cubicBezTo>
                  <a:pt x="10742010" y="2376011"/>
                  <a:pt x="10747438" y="2381060"/>
                  <a:pt x="10750392" y="2388584"/>
                </a:cubicBezTo>
                <a:close/>
                <a:moveTo>
                  <a:pt x="10767156" y="1987677"/>
                </a:moveTo>
                <a:cubicBezTo>
                  <a:pt x="10768870" y="1993773"/>
                  <a:pt x="10768108" y="1999869"/>
                  <a:pt x="10765536" y="2001584"/>
                </a:cubicBezTo>
                <a:cubicBezTo>
                  <a:pt x="10762964" y="2003298"/>
                  <a:pt x="10759249" y="1999679"/>
                  <a:pt x="10757345" y="1993583"/>
                </a:cubicBezTo>
                <a:cubicBezTo>
                  <a:pt x="10755439" y="1987487"/>
                  <a:pt x="10756106" y="1981391"/>
                  <a:pt x="10758963" y="1979676"/>
                </a:cubicBezTo>
                <a:cubicBezTo>
                  <a:pt x="10761821" y="1977962"/>
                  <a:pt x="10765441" y="1981772"/>
                  <a:pt x="10767156" y="1987868"/>
                </a:cubicBezTo>
                <a:close/>
                <a:moveTo>
                  <a:pt x="10809256" y="2144554"/>
                </a:moveTo>
                <a:cubicBezTo>
                  <a:pt x="10811923" y="2142935"/>
                  <a:pt x="10815638" y="2147031"/>
                  <a:pt x="10817352" y="2153126"/>
                </a:cubicBezTo>
                <a:cubicBezTo>
                  <a:pt x="10819067" y="2159223"/>
                  <a:pt x="10818781" y="2166271"/>
                  <a:pt x="10816304" y="2167414"/>
                </a:cubicBezTo>
                <a:cubicBezTo>
                  <a:pt x="10813827" y="2168557"/>
                  <a:pt x="10810112" y="2164937"/>
                  <a:pt x="10808303" y="2158841"/>
                </a:cubicBezTo>
                <a:cubicBezTo>
                  <a:pt x="10806494" y="2152745"/>
                  <a:pt x="10806684" y="2146364"/>
                  <a:pt x="10809256" y="2144744"/>
                </a:cubicBezTo>
                <a:close/>
                <a:moveTo>
                  <a:pt x="10396347" y="2572036"/>
                </a:moveTo>
                <a:cubicBezTo>
                  <a:pt x="10403586" y="2579656"/>
                  <a:pt x="10405872" y="2587752"/>
                  <a:pt x="10402729" y="2589657"/>
                </a:cubicBezTo>
                <a:cubicBezTo>
                  <a:pt x="10399585" y="2591562"/>
                  <a:pt x="10389203" y="2586038"/>
                  <a:pt x="10381773" y="2578513"/>
                </a:cubicBezTo>
                <a:cubicBezTo>
                  <a:pt x="10374344" y="2570988"/>
                  <a:pt x="10371392" y="2562892"/>
                  <a:pt x="10375677" y="2560892"/>
                </a:cubicBezTo>
                <a:cubicBezTo>
                  <a:pt x="10379964" y="2558891"/>
                  <a:pt x="10389489" y="2563940"/>
                  <a:pt x="10396347" y="2572036"/>
                </a:cubicBezTo>
                <a:close/>
                <a:moveTo>
                  <a:pt x="10808494" y="2354199"/>
                </a:moveTo>
                <a:cubicBezTo>
                  <a:pt x="10810780" y="2361248"/>
                  <a:pt x="10810971" y="2368296"/>
                  <a:pt x="10808494" y="2369344"/>
                </a:cubicBezTo>
                <a:cubicBezTo>
                  <a:pt x="10806017" y="2370392"/>
                  <a:pt x="10801921" y="2366486"/>
                  <a:pt x="10798969" y="2359819"/>
                </a:cubicBezTo>
                <a:cubicBezTo>
                  <a:pt x="10796016" y="2353151"/>
                  <a:pt x="10796492" y="2346198"/>
                  <a:pt x="10798969" y="2344579"/>
                </a:cubicBezTo>
                <a:cubicBezTo>
                  <a:pt x="10801446" y="2342960"/>
                  <a:pt x="10806494" y="2347151"/>
                  <a:pt x="10808875" y="2354199"/>
                </a:cubicBezTo>
                <a:close/>
                <a:moveTo>
                  <a:pt x="10799635" y="1775651"/>
                </a:moveTo>
                <a:cubicBezTo>
                  <a:pt x="10800683" y="1780794"/>
                  <a:pt x="10799635" y="1786414"/>
                  <a:pt x="10797349" y="1788033"/>
                </a:cubicBezTo>
                <a:cubicBezTo>
                  <a:pt x="10795063" y="1789652"/>
                  <a:pt x="10791444" y="1786128"/>
                  <a:pt x="10790015" y="1780985"/>
                </a:cubicBezTo>
                <a:cubicBezTo>
                  <a:pt x="10788587" y="1775841"/>
                  <a:pt x="10790015" y="1770221"/>
                  <a:pt x="10792301" y="1768602"/>
                </a:cubicBezTo>
                <a:cubicBezTo>
                  <a:pt x="10794588" y="1766983"/>
                  <a:pt x="10798588" y="1770031"/>
                  <a:pt x="10800017" y="1775651"/>
                </a:cubicBezTo>
                <a:close/>
                <a:moveTo>
                  <a:pt x="9395555" y="2812637"/>
                </a:moveTo>
                <a:lnTo>
                  <a:pt x="9395555" y="2812637"/>
                </a:lnTo>
                <a:close/>
                <a:moveTo>
                  <a:pt x="9667494" y="2772823"/>
                </a:moveTo>
                <a:cubicBezTo>
                  <a:pt x="9682313" y="2772000"/>
                  <a:pt x="9697175" y="2773153"/>
                  <a:pt x="9711690" y="2776252"/>
                </a:cubicBezTo>
                <a:cubicBezTo>
                  <a:pt x="9729406" y="2779395"/>
                  <a:pt x="9738551" y="2782824"/>
                  <a:pt x="9732169" y="2783682"/>
                </a:cubicBezTo>
                <a:cubicBezTo>
                  <a:pt x="9717220" y="2783911"/>
                  <a:pt x="9702285" y="2782634"/>
                  <a:pt x="9687592" y="2779871"/>
                </a:cubicBezTo>
                <a:cubicBezTo>
                  <a:pt x="9669780" y="2777205"/>
                  <a:pt x="9660541" y="2774061"/>
                  <a:pt x="9667494" y="2772823"/>
                </a:cubicBezTo>
                <a:close/>
                <a:moveTo>
                  <a:pt x="9599581" y="2783872"/>
                </a:moveTo>
                <a:cubicBezTo>
                  <a:pt x="9614785" y="2782924"/>
                  <a:pt x="9630047" y="2783594"/>
                  <a:pt x="9645110" y="2785873"/>
                </a:cubicBezTo>
                <a:cubicBezTo>
                  <a:pt x="9663493" y="2788349"/>
                  <a:pt x="9672923" y="2791111"/>
                  <a:pt x="9666351" y="2791492"/>
                </a:cubicBezTo>
                <a:cubicBezTo>
                  <a:pt x="9651145" y="2791983"/>
                  <a:pt x="9635925" y="2791315"/>
                  <a:pt x="9620821" y="2789492"/>
                </a:cubicBezTo>
                <a:cubicBezTo>
                  <a:pt x="9602057" y="2787015"/>
                  <a:pt x="9592627" y="2784824"/>
                  <a:pt x="9599581" y="2783586"/>
                </a:cubicBezTo>
                <a:close/>
                <a:moveTo>
                  <a:pt x="9985438" y="2568988"/>
                </a:moveTo>
                <a:cubicBezTo>
                  <a:pt x="9991821" y="2565940"/>
                  <a:pt x="10007251" y="2570226"/>
                  <a:pt x="10019537" y="2578513"/>
                </a:cubicBezTo>
                <a:cubicBezTo>
                  <a:pt x="10031825" y="2586800"/>
                  <a:pt x="10037444" y="2595753"/>
                  <a:pt x="10031350" y="2598134"/>
                </a:cubicBezTo>
                <a:cubicBezTo>
                  <a:pt x="10025253" y="2600516"/>
                  <a:pt x="10009918" y="2595753"/>
                  <a:pt x="9997154" y="2588609"/>
                </a:cubicBezTo>
                <a:cubicBezTo>
                  <a:pt x="9984391" y="2581466"/>
                  <a:pt x="9979152" y="2572036"/>
                  <a:pt x="9985438" y="2568988"/>
                </a:cubicBezTo>
                <a:close/>
                <a:moveTo>
                  <a:pt x="9530906" y="2793111"/>
                </a:moveTo>
                <a:cubicBezTo>
                  <a:pt x="9546503" y="2792254"/>
                  <a:pt x="9562144" y="2792668"/>
                  <a:pt x="9577673" y="2794349"/>
                </a:cubicBezTo>
                <a:cubicBezTo>
                  <a:pt x="9596723" y="2796159"/>
                  <a:pt x="9606248" y="2797778"/>
                  <a:pt x="9599867" y="2798731"/>
                </a:cubicBezTo>
                <a:cubicBezTo>
                  <a:pt x="9593485" y="2799683"/>
                  <a:pt x="9572054" y="2798254"/>
                  <a:pt x="9552908" y="2797016"/>
                </a:cubicBezTo>
                <a:cubicBezTo>
                  <a:pt x="9533763" y="2795778"/>
                  <a:pt x="9523952" y="2794349"/>
                  <a:pt x="9530906" y="2793111"/>
                </a:cubicBezTo>
                <a:close/>
                <a:moveTo>
                  <a:pt x="9460992" y="2801303"/>
                </a:moveTo>
                <a:cubicBezTo>
                  <a:pt x="9468326" y="2801303"/>
                  <a:pt x="9490043" y="2801303"/>
                  <a:pt x="9509474" y="2801303"/>
                </a:cubicBezTo>
                <a:cubicBezTo>
                  <a:pt x="9528905" y="2801303"/>
                  <a:pt x="9539478" y="2803494"/>
                  <a:pt x="9532715" y="2803874"/>
                </a:cubicBezTo>
                <a:cubicBezTo>
                  <a:pt x="9525952" y="2804255"/>
                  <a:pt x="9504140" y="2803874"/>
                  <a:pt x="9484233" y="2803874"/>
                </a:cubicBezTo>
                <a:cubicBezTo>
                  <a:pt x="9464326" y="2803874"/>
                  <a:pt x="9453943" y="2802636"/>
                  <a:pt x="9460992" y="2801493"/>
                </a:cubicBezTo>
                <a:close/>
                <a:moveTo>
                  <a:pt x="9734360" y="2760250"/>
                </a:moveTo>
                <a:cubicBezTo>
                  <a:pt x="9748933" y="2759411"/>
                  <a:pt x="9763545" y="2760988"/>
                  <a:pt x="9777603" y="2764917"/>
                </a:cubicBezTo>
                <a:cubicBezTo>
                  <a:pt x="9794843" y="2768823"/>
                  <a:pt x="9803511" y="2772823"/>
                  <a:pt x="9796653" y="2773680"/>
                </a:cubicBezTo>
                <a:cubicBezTo>
                  <a:pt x="9782084" y="2773622"/>
                  <a:pt x="9767561" y="2772058"/>
                  <a:pt x="9753314" y="2769013"/>
                </a:cubicBezTo>
                <a:cubicBezTo>
                  <a:pt x="9736360" y="2765488"/>
                  <a:pt x="9727692" y="2761869"/>
                  <a:pt x="9734360" y="2760440"/>
                </a:cubicBezTo>
                <a:close/>
                <a:moveTo>
                  <a:pt x="9915335" y="2597658"/>
                </a:moveTo>
                <a:cubicBezTo>
                  <a:pt x="9922002" y="2594610"/>
                  <a:pt x="9938861" y="2598515"/>
                  <a:pt x="9952387" y="2606421"/>
                </a:cubicBezTo>
                <a:cubicBezTo>
                  <a:pt x="9965913" y="2614327"/>
                  <a:pt x="9972103" y="2622614"/>
                  <a:pt x="9965722" y="2625471"/>
                </a:cubicBezTo>
                <a:cubicBezTo>
                  <a:pt x="9959340" y="2628329"/>
                  <a:pt x="9942671" y="2624042"/>
                  <a:pt x="9928384" y="2615946"/>
                </a:cubicBezTo>
                <a:cubicBezTo>
                  <a:pt x="9914096" y="2607850"/>
                  <a:pt x="9907809" y="2600420"/>
                  <a:pt x="9914858" y="2597849"/>
                </a:cubicBezTo>
                <a:close/>
                <a:moveTo>
                  <a:pt x="9932480" y="2714625"/>
                </a:moveTo>
                <a:cubicBezTo>
                  <a:pt x="9945627" y="2714203"/>
                  <a:pt x="9958687" y="2716912"/>
                  <a:pt x="9970580" y="2722531"/>
                </a:cubicBezTo>
                <a:cubicBezTo>
                  <a:pt x="9985248" y="2728627"/>
                  <a:pt x="9992677" y="2734532"/>
                  <a:pt x="9986677" y="2735866"/>
                </a:cubicBezTo>
                <a:cubicBezTo>
                  <a:pt x="9973538" y="2736086"/>
                  <a:pt x="9960517" y="2733352"/>
                  <a:pt x="9948577" y="2727865"/>
                </a:cubicBezTo>
                <a:cubicBezTo>
                  <a:pt x="9932956" y="2722721"/>
                  <a:pt x="9925716" y="2716911"/>
                  <a:pt x="9932003" y="2714816"/>
                </a:cubicBezTo>
                <a:close/>
                <a:moveTo>
                  <a:pt x="9866853" y="2731008"/>
                </a:moveTo>
                <a:cubicBezTo>
                  <a:pt x="9880541" y="2730743"/>
                  <a:pt x="9894153" y="2733103"/>
                  <a:pt x="9906952" y="2737961"/>
                </a:cubicBezTo>
                <a:cubicBezTo>
                  <a:pt x="9922955" y="2743676"/>
                  <a:pt x="9930670" y="2749106"/>
                  <a:pt x="9924669" y="2750344"/>
                </a:cubicBezTo>
                <a:cubicBezTo>
                  <a:pt x="9910960" y="2750198"/>
                  <a:pt x="9897362" y="2747883"/>
                  <a:pt x="9884378" y="2743486"/>
                </a:cubicBezTo>
                <a:cubicBezTo>
                  <a:pt x="9867805" y="2738438"/>
                  <a:pt x="9860089" y="2733104"/>
                  <a:pt x="9866376" y="2731199"/>
                </a:cubicBezTo>
                <a:close/>
                <a:moveTo>
                  <a:pt x="9801225" y="2746344"/>
                </a:moveTo>
                <a:cubicBezTo>
                  <a:pt x="9815319" y="2745833"/>
                  <a:pt x="9829396" y="2747734"/>
                  <a:pt x="9842849" y="2751964"/>
                </a:cubicBezTo>
                <a:cubicBezTo>
                  <a:pt x="9859423" y="2757012"/>
                  <a:pt x="9867614" y="2761488"/>
                  <a:pt x="9861232" y="2762536"/>
                </a:cubicBezTo>
                <a:cubicBezTo>
                  <a:pt x="9847222" y="2762656"/>
                  <a:pt x="9833270" y="2760763"/>
                  <a:pt x="9819798" y="2756916"/>
                </a:cubicBezTo>
                <a:cubicBezTo>
                  <a:pt x="9802463" y="2752725"/>
                  <a:pt x="9794177" y="2747963"/>
                  <a:pt x="9800748" y="2746534"/>
                </a:cubicBezTo>
                <a:close/>
                <a:moveTo>
                  <a:pt x="9391650" y="2808922"/>
                </a:moveTo>
                <a:cubicBezTo>
                  <a:pt x="9408004" y="2807729"/>
                  <a:pt x="9424411" y="2807411"/>
                  <a:pt x="9440799" y="2807970"/>
                </a:cubicBezTo>
                <a:cubicBezTo>
                  <a:pt x="9460802" y="2807970"/>
                  <a:pt x="9471279" y="2807970"/>
                  <a:pt x="9464516" y="2808732"/>
                </a:cubicBezTo>
                <a:cubicBezTo>
                  <a:pt x="9457754" y="2809494"/>
                  <a:pt x="9435941" y="2809685"/>
                  <a:pt x="9415272" y="2809780"/>
                </a:cubicBezTo>
                <a:cubicBezTo>
                  <a:pt x="9394603" y="2809875"/>
                  <a:pt x="9383935" y="2809589"/>
                  <a:pt x="9391269" y="2809113"/>
                </a:cubicBezTo>
                <a:close/>
                <a:moveTo>
                  <a:pt x="9037987" y="2831687"/>
                </a:moveTo>
                <a:cubicBezTo>
                  <a:pt x="9046083" y="2830544"/>
                  <a:pt x="9070658" y="2828925"/>
                  <a:pt x="9092565" y="2827401"/>
                </a:cubicBezTo>
                <a:cubicBezTo>
                  <a:pt x="9114472" y="2825877"/>
                  <a:pt x="9125902" y="2826163"/>
                  <a:pt x="9118092" y="2827401"/>
                </a:cubicBezTo>
                <a:cubicBezTo>
                  <a:pt x="9110281" y="2828639"/>
                  <a:pt x="9085802" y="2830068"/>
                  <a:pt x="9063323" y="2831211"/>
                </a:cubicBezTo>
                <a:cubicBezTo>
                  <a:pt x="9040844" y="2832354"/>
                  <a:pt x="9029414" y="2833116"/>
                  <a:pt x="9037606" y="2831878"/>
                </a:cubicBezTo>
                <a:close/>
                <a:moveTo>
                  <a:pt x="8909589" y="2846642"/>
                </a:moveTo>
                <a:cubicBezTo>
                  <a:pt x="8932450" y="2843880"/>
                  <a:pt x="8958072" y="2841498"/>
                  <a:pt x="8966168" y="2840832"/>
                </a:cubicBezTo>
                <a:cubicBezTo>
                  <a:pt x="8968549" y="2840832"/>
                  <a:pt x="8969026" y="2840832"/>
                  <a:pt x="8968168" y="2840832"/>
                </a:cubicBezTo>
                <a:cubicBezTo>
                  <a:pt x="8979694" y="2839689"/>
                  <a:pt x="8998744" y="2837688"/>
                  <a:pt x="9016460" y="2836450"/>
                </a:cubicBezTo>
                <a:lnTo>
                  <a:pt x="9042749" y="2834450"/>
                </a:lnTo>
                <a:cubicBezTo>
                  <a:pt x="9034653" y="2835116"/>
                  <a:pt x="9009507" y="2837403"/>
                  <a:pt x="8986838" y="2839593"/>
                </a:cubicBezTo>
                <a:cubicBezTo>
                  <a:pt x="8973598" y="2840927"/>
                  <a:pt x="8964263" y="2841594"/>
                  <a:pt x="8960167" y="2841784"/>
                </a:cubicBezTo>
                <a:lnTo>
                  <a:pt x="8939308" y="2843975"/>
                </a:lnTo>
                <a:cubicBezTo>
                  <a:pt x="8916352" y="2846261"/>
                  <a:pt x="8891111" y="2849023"/>
                  <a:pt x="8882158" y="2849785"/>
                </a:cubicBezTo>
                <a:cubicBezTo>
                  <a:pt x="8873205" y="2850547"/>
                  <a:pt x="8885968" y="2849214"/>
                  <a:pt x="8909209" y="2846832"/>
                </a:cubicBezTo>
                <a:close/>
                <a:moveTo>
                  <a:pt x="9127617" y="2822544"/>
                </a:moveTo>
                <a:lnTo>
                  <a:pt x="9134094" y="2821782"/>
                </a:lnTo>
                <a:cubicBezTo>
                  <a:pt x="9115044" y="2821782"/>
                  <a:pt x="9106376" y="2821782"/>
                  <a:pt x="9113901" y="2820639"/>
                </a:cubicBezTo>
                <a:cubicBezTo>
                  <a:pt x="9121426" y="2819496"/>
                  <a:pt x="9146381" y="2817876"/>
                  <a:pt x="9168193" y="2817495"/>
                </a:cubicBezTo>
                <a:cubicBezTo>
                  <a:pt x="9190006" y="2817114"/>
                  <a:pt x="9201340" y="2817495"/>
                  <a:pt x="9193435" y="2818447"/>
                </a:cubicBezTo>
                <a:lnTo>
                  <a:pt x="9175147" y="2819686"/>
                </a:lnTo>
                <a:cubicBezTo>
                  <a:pt x="9170289" y="2820353"/>
                  <a:pt x="9163336" y="2821210"/>
                  <a:pt x="9154954" y="2821972"/>
                </a:cubicBezTo>
                <a:cubicBezTo>
                  <a:pt x="9132761" y="2824067"/>
                  <a:pt x="9108662" y="2826068"/>
                  <a:pt x="9101138" y="2826639"/>
                </a:cubicBezTo>
                <a:cubicBezTo>
                  <a:pt x="9093613" y="2827211"/>
                  <a:pt x="9105138" y="2825306"/>
                  <a:pt x="9127236" y="2822734"/>
                </a:cubicBezTo>
                <a:close/>
                <a:moveTo>
                  <a:pt x="8745665" y="2860644"/>
                </a:moveTo>
                <a:lnTo>
                  <a:pt x="8724614" y="2862930"/>
                </a:lnTo>
                <a:cubicBezTo>
                  <a:pt x="8715947" y="2862930"/>
                  <a:pt x="8728424" y="2861024"/>
                  <a:pt x="8752332" y="2857405"/>
                </a:cubicBezTo>
                <a:cubicBezTo>
                  <a:pt x="8776239" y="2853785"/>
                  <a:pt x="8802052" y="2850928"/>
                  <a:pt x="8810339" y="2850261"/>
                </a:cubicBezTo>
                <a:cubicBezTo>
                  <a:pt x="8818626" y="2849594"/>
                  <a:pt x="8807577" y="2851976"/>
                  <a:pt x="8787193" y="2855024"/>
                </a:cubicBezTo>
                <a:lnTo>
                  <a:pt x="8805672" y="2853405"/>
                </a:lnTo>
                <a:cubicBezTo>
                  <a:pt x="8829198" y="2851499"/>
                  <a:pt x="8840915" y="2851119"/>
                  <a:pt x="8832056" y="2852547"/>
                </a:cubicBezTo>
                <a:lnTo>
                  <a:pt x="8825293" y="2853500"/>
                </a:lnTo>
                <a:lnTo>
                  <a:pt x="8831294" y="2852738"/>
                </a:lnTo>
                <a:cubicBezTo>
                  <a:pt x="8854916" y="2849690"/>
                  <a:pt x="8880538" y="2846928"/>
                  <a:pt x="8888444" y="2846165"/>
                </a:cubicBezTo>
                <a:cubicBezTo>
                  <a:pt x="8896350" y="2845403"/>
                  <a:pt x="8884539" y="2847594"/>
                  <a:pt x="8861203" y="2850547"/>
                </a:cubicBezTo>
                <a:cubicBezTo>
                  <a:pt x="8837867" y="2853500"/>
                  <a:pt x="8812340" y="2856262"/>
                  <a:pt x="8804053" y="2857024"/>
                </a:cubicBezTo>
                <a:cubicBezTo>
                  <a:pt x="8795766" y="2857786"/>
                  <a:pt x="8805101" y="2856167"/>
                  <a:pt x="8823103" y="2853785"/>
                </a:cubicBezTo>
                <a:cubicBezTo>
                  <a:pt x="8810815" y="2855310"/>
                  <a:pt x="8791289" y="2857405"/>
                  <a:pt x="8773382" y="2858929"/>
                </a:cubicBezTo>
                <a:cubicBezTo>
                  <a:pt x="8758905" y="2859786"/>
                  <a:pt x="8749284" y="2860358"/>
                  <a:pt x="8745283" y="2860453"/>
                </a:cubicBezTo>
                <a:close/>
                <a:moveTo>
                  <a:pt x="10390346" y="2018062"/>
                </a:moveTo>
                <a:cubicBezTo>
                  <a:pt x="10394156" y="2025396"/>
                  <a:pt x="10394252" y="2033492"/>
                  <a:pt x="10390346" y="2035969"/>
                </a:cubicBezTo>
                <a:cubicBezTo>
                  <a:pt x="10386441" y="2038445"/>
                  <a:pt x="10379678" y="2034540"/>
                  <a:pt x="10375392" y="2027301"/>
                </a:cubicBezTo>
                <a:cubicBezTo>
                  <a:pt x="10371106" y="2020062"/>
                  <a:pt x="10371201" y="2012061"/>
                  <a:pt x="10375392" y="2009489"/>
                </a:cubicBezTo>
                <a:cubicBezTo>
                  <a:pt x="10379583" y="2006918"/>
                  <a:pt x="10385870" y="2010156"/>
                  <a:pt x="10389965" y="2017871"/>
                </a:cubicBezTo>
                <a:close/>
                <a:moveTo>
                  <a:pt x="9254014" y="2817590"/>
                </a:moveTo>
                <a:cubicBezTo>
                  <a:pt x="9261158" y="2817590"/>
                  <a:pt x="9249537" y="2818543"/>
                  <a:pt x="9227820" y="2820067"/>
                </a:cubicBezTo>
                <a:cubicBezTo>
                  <a:pt x="9206103" y="2821591"/>
                  <a:pt x="9182386" y="2823401"/>
                  <a:pt x="9174861" y="2823972"/>
                </a:cubicBezTo>
                <a:cubicBezTo>
                  <a:pt x="9167336" y="2824544"/>
                  <a:pt x="9179052" y="2823020"/>
                  <a:pt x="9200864" y="2821019"/>
                </a:cubicBezTo>
                <a:cubicBezTo>
                  <a:pt x="9222677" y="2819019"/>
                  <a:pt x="9246299" y="2817400"/>
                  <a:pt x="9253347" y="2817400"/>
                </a:cubicBezTo>
                <a:close/>
                <a:moveTo>
                  <a:pt x="8664511" y="2873312"/>
                </a:moveTo>
                <a:cubicBezTo>
                  <a:pt x="8674036" y="2871788"/>
                  <a:pt x="8700611" y="2868740"/>
                  <a:pt x="8724329" y="2866168"/>
                </a:cubicBezTo>
                <a:cubicBezTo>
                  <a:pt x="8748046" y="2863596"/>
                  <a:pt x="8760524" y="2863215"/>
                  <a:pt x="8751570" y="2864073"/>
                </a:cubicBezTo>
                <a:cubicBezTo>
                  <a:pt x="8742617" y="2864929"/>
                  <a:pt x="8715756" y="2868644"/>
                  <a:pt x="8691563" y="2871216"/>
                </a:cubicBezTo>
                <a:cubicBezTo>
                  <a:pt x="8667369" y="2873788"/>
                  <a:pt x="8654891" y="2874550"/>
                  <a:pt x="8664131" y="2873121"/>
                </a:cubicBezTo>
                <a:close/>
                <a:moveTo>
                  <a:pt x="9324689" y="2816162"/>
                </a:moveTo>
                <a:cubicBezTo>
                  <a:pt x="9331928" y="2815590"/>
                  <a:pt x="9320689" y="2816162"/>
                  <a:pt x="9299734" y="2817781"/>
                </a:cubicBezTo>
                <a:cubicBezTo>
                  <a:pt x="9278779" y="2819400"/>
                  <a:pt x="9255728" y="2819781"/>
                  <a:pt x="9248298" y="2820257"/>
                </a:cubicBezTo>
                <a:cubicBezTo>
                  <a:pt x="9240869" y="2820734"/>
                  <a:pt x="9252204" y="2820257"/>
                  <a:pt x="9273349" y="2818638"/>
                </a:cubicBezTo>
                <a:cubicBezTo>
                  <a:pt x="9294495" y="2817019"/>
                  <a:pt x="9317165" y="2815495"/>
                  <a:pt x="9324308" y="2815590"/>
                </a:cubicBezTo>
                <a:close/>
                <a:moveTo>
                  <a:pt x="9320213" y="2815495"/>
                </a:moveTo>
                <a:cubicBezTo>
                  <a:pt x="9327547" y="2814923"/>
                  <a:pt x="9350026" y="2813876"/>
                  <a:pt x="9370790" y="2813685"/>
                </a:cubicBezTo>
                <a:cubicBezTo>
                  <a:pt x="9382601" y="2813685"/>
                  <a:pt x="9391269" y="2813209"/>
                  <a:pt x="9395174" y="2813209"/>
                </a:cubicBezTo>
                <a:cubicBezTo>
                  <a:pt x="9388031" y="2813685"/>
                  <a:pt x="9365552" y="2814256"/>
                  <a:pt x="9344597" y="2815019"/>
                </a:cubicBezTo>
                <a:cubicBezTo>
                  <a:pt x="9323642" y="2815781"/>
                  <a:pt x="9312497" y="2815400"/>
                  <a:pt x="9320022" y="2814923"/>
                </a:cubicBezTo>
                <a:close/>
                <a:moveTo>
                  <a:pt x="10277285" y="2622995"/>
                </a:moveTo>
                <a:cubicBezTo>
                  <a:pt x="10286810" y="2630805"/>
                  <a:pt x="10290334" y="2638616"/>
                  <a:pt x="10286048" y="2640044"/>
                </a:cubicBezTo>
                <a:cubicBezTo>
                  <a:pt x="10281761" y="2641473"/>
                  <a:pt x="10270522" y="2636996"/>
                  <a:pt x="10260902" y="2629281"/>
                </a:cubicBezTo>
                <a:cubicBezTo>
                  <a:pt x="10251281" y="2621566"/>
                  <a:pt x="10247567" y="2614327"/>
                  <a:pt x="10252234" y="2612232"/>
                </a:cubicBezTo>
                <a:cubicBezTo>
                  <a:pt x="10261467" y="2612303"/>
                  <a:pt x="10270312" y="2615957"/>
                  <a:pt x="10276903" y="2622423"/>
                </a:cubicBezTo>
                <a:close/>
                <a:moveTo>
                  <a:pt x="10270045" y="2461736"/>
                </a:moveTo>
                <a:cubicBezTo>
                  <a:pt x="10262045" y="2453735"/>
                  <a:pt x="10259759" y="2445068"/>
                  <a:pt x="10264521" y="2442686"/>
                </a:cubicBezTo>
                <a:cubicBezTo>
                  <a:pt x="10269284" y="2440305"/>
                  <a:pt x="10279475" y="2444877"/>
                  <a:pt x="10287382" y="2453450"/>
                </a:cubicBezTo>
                <a:cubicBezTo>
                  <a:pt x="10295287" y="2462022"/>
                  <a:pt x="10297573" y="2470690"/>
                  <a:pt x="10292810" y="2472500"/>
                </a:cubicBezTo>
                <a:cubicBezTo>
                  <a:pt x="10288048" y="2474309"/>
                  <a:pt x="10277666" y="2469261"/>
                  <a:pt x="10269664" y="2461165"/>
                </a:cubicBezTo>
                <a:close/>
                <a:moveTo>
                  <a:pt x="10202323" y="2495455"/>
                </a:moveTo>
                <a:cubicBezTo>
                  <a:pt x="10192798" y="2487168"/>
                  <a:pt x="10190131" y="2478596"/>
                  <a:pt x="10195370" y="2475833"/>
                </a:cubicBezTo>
                <a:cubicBezTo>
                  <a:pt x="10200608" y="2473071"/>
                  <a:pt x="10212134" y="2478215"/>
                  <a:pt x="10220707" y="2486597"/>
                </a:cubicBezTo>
                <a:cubicBezTo>
                  <a:pt x="10229278" y="2494979"/>
                  <a:pt x="10232613" y="2504027"/>
                  <a:pt x="10227660" y="2506123"/>
                </a:cubicBezTo>
                <a:cubicBezTo>
                  <a:pt x="10222706" y="2508218"/>
                  <a:pt x="10211086" y="2503170"/>
                  <a:pt x="10201941" y="2494883"/>
                </a:cubicBezTo>
                <a:close/>
                <a:moveTo>
                  <a:pt x="10229183" y="2282381"/>
                </a:moveTo>
                <a:cubicBezTo>
                  <a:pt x="10234327" y="2279142"/>
                  <a:pt x="10244233" y="2284000"/>
                  <a:pt x="10250900" y="2291906"/>
                </a:cubicBezTo>
                <a:cubicBezTo>
                  <a:pt x="10257568" y="2299811"/>
                  <a:pt x="10259282" y="2309527"/>
                  <a:pt x="10254424" y="2312194"/>
                </a:cubicBezTo>
                <a:cubicBezTo>
                  <a:pt x="10249566" y="2314861"/>
                  <a:pt x="10239946" y="2310479"/>
                  <a:pt x="10232898" y="2302669"/>
                </a:cubicBezTo>
                <a:cubicBezTo>
                  <a:pt x="10225849" y="2294858"/>
                  <a:pt x="10223754" y="2284571"/>
                  <a:pt x="10228803" y="2281809"/>
                </a:cubicBezTo>
                <a:close/>
                <a:moveTo>
                  <a:pt x="10291953" y="2058829"/>
                </a:moveTo>
                <a:cubicBezTo>
                  <a:pt x="10296907" y="2056162"/>
                  <a:pt x="10304431" y="2059877"/>
                  <a:pt x="10309574" y="2068354"/>
                </a:cubicBezTo>
                <a:cubicBezTo>
                  <a:pt x="10314718" y="2076831"/>
                  <a:pt x="10314432" y="2084642"/>
                  <a:pt x="10310050" y="2087404"/>
                </a:cubicBezTo>
                <a:cubicBezTo>
                  <a:pt x="10305669" y="2090166"/>
                  <a:pt x="10297954" y="2086261"/>
                  <a:pt x="10292906" y="2078641"/>
                </a:cubicBezTo>
                <a:cubicBezTo>
                  <a:pt x="10287857" y="2071021"/>
                  <a:pt x="10287096" y="2061401"/>
                  <a:pt x="10291572" y="2058257"/>
                </a:cubicBezTo>
                <a:close/>
                <a:moveTo>
                  <a:pt x="10356342" y="677704"/>
                </a:moveTo>
                <a:cubicBezTo>
                  <a:pt x="10355432" y="674528"/>
                  <a:pt x="10356758" y="671135"/>
                  <a:pt x="10359581" y="669417"/>
                </a:cubicBezTo>
                <a:cubicBezTo>
                  <a:pt x="10361647" y="668158"/>
                  <a:pt x="10364343" y="668811"/>
                  <a:pt x="10365602" y="670878"/>
                </a:cubicBezTo>
                <a:cubicBezTo>
                  <a:pt x="10365865" y="671308"/>
                  <a:pt x="10366051" y="671781"/>
                  <a:pt x="10366152" y="672275"/>
                </a:cubicBezTo>
                <a:cubicBezTo>
                  <a:pt x="10367048" y="675545"/>
                  <a:pt x="10365836" y="679029"/>
                  <a:pt x="10363105" y="681038"/>
                </a:cubicBezTo>
                <a:cubicBezTo>
                  <a:pt x="10360920" y="682406"/>
                  <a:pt x="10358040" y="681744"/>
                  <a:pt x="10356673" y="679559"/>
                </a:cubicBezTo>
                <a:cubicBezTo>
                  <a:pt x="10356217" y="678831"/>
                  <a:pt x="10355970" y="677992"/>
                  <a:pt x="10355961" y="677133"/>
                </a:cubicBezTo>
                <a:close/>
                <a:moveTo>
                  <a:pt x="10216992" y="2645855"/>
                </a:moveTo>
                <a:cubicBezTo>
                  <a:pt x="10227469" y="2653856"/>
                  <a:pt x="10231850" y="2661571"/>
                  <a:pt x="10227278" y="2663190"/>
                </a:cubicBezTo>
                <a:cubicBezTo>
                  <a:pt x="10222706" y="2664809"/>
                  <a:pt x="10210037" y="2659857"/>
                  <a:pt x="10199560" y="2652427"/>
                </a:cubicBezTo>
                <a:cubicBezTo>
                  <a:pt x="10189083" y="2644998"/>
                  <a:pt x="10184606" y="2637758"/>
                  <a:pt x="10189369" y="2635663"/>
                </a:cubicBezTo>
                <a:cubicBezTo>
                  <a:pt x="10199314" y="2635472"/>
                  <a:pt x="10208991" y="2638889"/>
                  <a:pt x="10216610" y="2645283"/>
                </a:cubicBezTo>
                <a:close/>
                <a:moveTo>
                  <a:pt x="10337768" y="2426780"/>
                </a:moveTo>
                <a:cubicBezTo>
                  <a:pt x="10330624" y="2418588"/>
                  <a:pt x="10328243" y="2409825"/>
                  <a:pt x="10333292" y="2407730"/>
                </a:cubicBezTo>
                <a:cubicBezTo>
                  <a:pt x="10338340" y="2405634"/>
                  <a:pt x="10346817" y="2409635"/>
                  <a:pt x="10353580" y="2418398"/>
                </a:cubicBezTo>
                <a:cubicBezTo>
                  <a:pt x="10360342" y="2427161"/>
                  <a:pt x="10362057" y="2434971"/>
                  <a:pt x="10358056" y="2437448"/>
                </a:cubicBezTo>
                <a:cubicBezTo>
                  <a:pt x="10354057" y="2439924"/>
                  <a:pt x="10344055" y="2434209"/>
                  <a:pt x="10337388" y="2426494"/>
                </a:cubicBezTo>
                <a:close/>
                <a:moveTo>
                  <a:pt x="10337768" y="2598230"/>
                </a:moveTo>
                <a:cubicBezTo>
                  <a:pt x="10345769" y="2606231"/>
                  <a:pt x="10349294" y="2614136"/>
                  <a:pt x="10345007" y="2615565"/>
                </a:cubicBezTo>
                <a:cubicBezTo>
                  <a:pt x="10340721" y="2616994"/>
                  <a:pt x="10330624" y="2612232"/>
                  <a:pt x="10322052" y="2604326"/>
                </a:cubicBezTo>
                <a:cubicBezTo>
                  <a:pt x="10313480" y="2596420"/>
                  <a:pt x="10310431" y="2588990"/>
                  <a:pt x="10314623" y="2586990"/>
                </a:cubicBezTo>
                <a:cubicBezTo>
                  <a:pt x="10318813" y="2584990"/>
                  <a:pt x="10328720" y="2590133"/>
                  <a:pt x="10337102" y="2598039"/>
                </a:cubicBezTo>
                <a:close/>
                <a:moveTo>
                  <a:pt x="10324433" y="2249424"/>
                </a:moveTo>
                <a:cubicBezTo>
                  <a:pt x="10330244" y="2257901"/>
                  <a:pt x="10331481" y="2266855"/>
                  <a:pt x="10326909" y="2268950"/>
                </a:cubicBezTo>
                <a:cubicBezTo>
                  <a:pt x="10322338" y="2271046"/>
                  <a:pt x="10314146" y="2267426"/>
                  <a:pt x="10307859" y="2259425"/>
                </a:cubicBezTo>
                <a:cubicBezTo>
                  <a:pt x="10301574" y="2251424"/>
                  <a:pt x="10300906" y="2243042"/>
                  <a:pt x="10305669" y="2240375"/>
                </a:cubicBezTo>
                <a:cubicBezTo>
                  <a:pt x="10310431" y="2237708"/>
                  <a:pt x="10318147" y="2241233"/>
                  <a:pt x="10323767" y="2249234"/>
                </a:cubicBezTo>
                <a:close/>
                <a:moveTo>
                  <a:pt x="10042398" y="2205324"/>
                </a:moveTo>
                <a:cubicBezTo>
                  <a:pt x="10048589" y="2201228"/>
                  <a:pt x="10060495" y="2205324"/>
                  <a:pt x="10068591" y="2214849"/>
                </a:cubicBezTo>
                <a:cubicBezTo>
                  <a:pt x="10076687" y="2224374"/>
                  <a:pt x="10078879" y="2233899"/>
                  <a:pt x="10072688" y="2237708"/>
                </a:cubicBezTo>
                <a:cubicBezTo>
                  <a:pt x="10066496" y="2241518"/>
                  <a:pt x="10055067" y="2237232"/>
                  <a:pt x="10046494" y="2228183"/>
                </a:cubicBezTo>
                <a:cubicBezTo>
                  <a:pt x="10037921" y="2219135"/>
                  <a:pt x="10035445" y="2209133"/>
                  <a:pt x="10041731" y="2205133"/>
                </a:cubicBezTo>
                <a:close/>
                <a:moveTo>
                  <a:pt x="10062686" y="2678049"/>
                </a:moveTo>
                <a:cubicBezTo>
                  <a:pt x="10074167" y="2677869"/>
                  <a:pt x="10085431" y="2681191"/>
                  <a:pt x="10094976" y="2687574"/>
                </a:cubicBezTo>
                <a:cubicBezTo>
                  <a:pt x="10107168" y="2694623"/>
                  <a:pt x="10113169" y="2701481"/>
                  <a:pt x="10108025" y="2703100"/>
                </a:cubicBezTo>
                <a:cubicBezTo>
                  <a:pt x="10102881" y="2704719"/>
                  <a:pt x="10088118" y="2700338"/>
                  <a:pt x="10075640" y="2693575"/>
                </a:cubicBezTo>
                <a:cubicBezTo>
                  <a:pt x="10063163" y="2686812"/>
                  <a:pt x="10056210" y="2679668"/>
                  <a:pt x="10062020" y="2677859"/>
                </a:cubicBezTo>
                <a:close/>
                <a:moveTo>
                  <a:pt x="10087641" y="2549271"/>
                </a:moveTo>
                <a:cubicBezTo>
                  <a:pt x="10098786" y="2557653"/>
                  <a:pt x="10103167" y="2566416"/>
                  <a:pt x="10097166" y="2568798"/>
                </a:cubicBezTo>
                <a:cubicBezTo>
                  <a:pt x="10091166" y="2571179"/>
                  <a:pt x="10077546" y="2566511"/>
                  <a:pt x="10066019" y="2558796"/>
                </a:cubicBezTo>
                <a:cubicBezTo>
                  <a:pt x="10054495" y="2551081"/>
                  <a:pt x="10050209" y="2542223"/>
                  <a:pt x="10056494" y="2539270"/>
                </a:cubicBezTo>
                <a:cubicBezTo>
                  <a:pt x="10062781" y="2536317"/>
                  <a:pt x="10075735" y="2540699"/>
                  <a:pt x="10086975" y="2549081"/>
                </a:cubicBezTo>
                <a:close/>
                <a:moveTo>
                  <a:pt x="3324892" y="2704624"/>
                </a:moveTo>
                <a:cubicBezTo>
                  <a:pt x="3332020" y="2704341"/>
                  <a:pt x="3339155" y="2704949"/>
                  <a:pt x="3346133" y="2706434"/>
                </a:cubicBezTo>
                <a:cubicBezTo>
                  <a:pt x="3354134" y="2707958"/>
                  <a:pt x="3356705" y="2710148"/>
                  <a:pt x="3352419" y="2711101"/>
                </a:cubicBezTo>
                <a:cubicBezTo>
                  <a:pt x="3345135" y="2711316"/>
                  <a:pt x="3337850" y="2710709"/>
                  <a:pt x="3330702" y="2709291"/>
                </a:cubicBezTo>
                <a:cubicBezTo>
                  <a:pt x="3323177" y="2707386"/>
                  <a:pt x="3320225" y="2705386"/>
                  <a:pt x="3324511" y="2704433"/>
                </a:cubicBezTo>
                <a:close/>
                <a:moveTo>
                  <a:pt x="10083165" y="2385727"/>
                </a:moveTo>
                <a:cubicBezTo>
                  <a:pt x="10073640" y="2377535"/>
                  <a:pt x="10070877" y="2367820"/>
                  <a:pt x="10077069" y="2364296"/>
                </a:cubicBezTo>
                <a:cubicBezTo>
                  <a:pt x="10083260" y="2360771"/>
                  <a:pt x="10095357" y="2365724"/>
                  <a:pt x="10104501" y="2374583"/>
                </a:cubicBezTo>
                <a:cubicBezTo>
                  <a:pt x="10113644" y="2383441"/>
                  <a:pt x="10116121" y="2392680"/>
                  <a:pt x="10110692" y="2396014"/>
                </a:cubicBezTo>
                <a:cubicBezTo>
                  <a:pt x="10105262" y="2399348"/>
                  <a:pt x="10092404" y="2394204"/>
                  <a:pt x="10082784" y="2385536"/>
                </a:cubicBezTo>
                <a:close/>
                <a:moveTo>
                  <a:pt x="10154221" y="2518506"/>
                </a:moveTo>
                <a:cubicBezTo>
                  <a:pt x="10163746" y="2526697"/>
                  <a:pt x="10167747" y="2535555"/>
                  <a:pt x="10162508" y="2537556"/>
                </a:cubicBezTo>
                <a:cubicBezTo>
                  <a:pt x="10157270" y="2539556"/>
                  <a:pt x="10144696" y="2535460"/>
                  <a:pt x="10133933" y="2527364"/>
                </a:cubicBezTo>
                <a:cubicBezTo>
                  <a:pt x="10123169" y="2519267"/>
                  <a:pt x="10119931" y="2510409"/>
                  <a:pt x="10125551" y="2507552"/>
                </a:cubicBezTo>
                <a:cubicBezTo>
                  <a:pt x="10131171" y="2504694"/>
                  <a:pt x="10144030" y="2509647"/>
                  <a:pt x="10153841" y="2518315"/>
                </a:cubicBezTo>
                <a:close/>
                <a:moveTo>
                  <a:pt x="10126409" y="2657666"/>
                </a:moveTo>
                <a:cubicBezTo>
                  <a:pt x="10131362" y="2655475"/>
                  <a:pt x="10145459" y="2660047"/>
                  <a:pt x="10156031" y="2667191"/>
                </a:cubicBezTo>
                <a:cubicBezTo>
                  <a:pt x="10166604" y="2674334"/>
                  <a:pt x="10172700" y="2682050"/>
                  <a:pt x="10167366" y="2683193"/>
                </a:cubicBezTo>
                <a:cubicBezTo>
                  <a:pt x="10156787" y="2682895"/>
                  <a:pt x="10146512" y="2679591"/>
                  <a:pt x="10137743" y="2673668"/>
                </a:cubicBezTo>
                <a:cubicBezTo>
                  <a:pt x="10125551" y="2666143"/>
                  <a:pt x="10120694" y="2659094"/>
                  <a:pt x="10126027" y="2657475"/>
                </a:cubicBezTo>
                <a:close/>
                <a:moveTo>
                  <a:pt x="10158031" y="2344579"/>
                </a:moveTo>
                <a:cubicBezTo>
                  <a:pt x="10149935" y="2336007"/>
                  <a:pt x="10147745" y="2326767"/>
                  <a:pt x="10153173" y="2323433"/>
                </a:cubicBezTo>
                <a:cubicBezTo>
                  <a:pt x="10158603" y="2320100"/>
                  <a:pt x="10169747" y="2324672"/>
                  <a:pt x="10177844" y="2333720"/>
                </a:cubicBezTo>
                <a:cubicBezTo>
                  <a:pt x="10185940" y="2342769"/>
                  <a:pt x="10187940" y="2352104"/>
                  <a:pt x="10182701" y="2354866"/>
                </a:cubicBezTo>
                <a:cubicBezTo>
                  <a:pt x="10177463" y="2357628"/>
                  <a:pt x="10166032" y="2352770"/>
                  <a:pt x="10157650" y="2344389"/>
                </a:cubicBezTo>
                <a:close/>
                <a:moveTo>
                  <a:pt x="10148506" y="2165890"/>
                </a:moveTo>
                <a:cubicBezTo>
                  <a:pt x="10155269" y="2174748"/>
                  <a:pt x="10156793" y="2184940"/>
                  <a:pt x="10151174" y="2187512"/>
                </a:cubicBezTo>
                <a:cubicBezTo>
                  <a:pt x="10145554" y="2190083"/>
                  <a:pt x="10135552" y="2186559"/>
                  <a:pt x="10128504" y="2177987"/>
                </a:cubicBezTo>
                <a:cubicBezTo>
                  <a:pt x="10121456" y="2169414"/>
                  <a:pt x="10119836" y="2159889"/>
                  <a:pt x="10125551" y="2156460"/>
                </a:cubicBezTo>
                <a:cubicBezTo>
                  <a:pt x="10131267" y="2153031"/>
                  <a:pt x="10141172" y="2156936"/>
                  <a:pt x="10148125" y="2165699"/>
                </a:cubicBezTo>
                <a:close/>
                <a:moveTo>
                  <a:pt x="10926700" y="2284000"/>
                </a:moveTo>
                <a:cubicBezTo>
                  <a:pt x="10928413" y="2290667"/>
                  <a:pt x="10927747" y="2296764"/>
                  <a:pt x="10925651" y="2298287"/>
                </a:cubicBezTo>
                <a:cubicBezTo>
                  <a:pt x="10923556" y="2299811"/>
                  <a:pt x="10920317" y="2295049"/>
                  <a:pt x="10918602" y="2288762"/>
                </a:cubicBezTo>
                <a:cubicBezTo>
                  <a:pt x="10916888" y="2282476"/>
                  <a:pt x="10917364" y="2276094"/>
                  <a:pt x="10919650" y="2274475"/>
                </a:cubicBezTo>
                <a:cubicBezTo>
                  <a:pt x="10921937" y="2272856"/>
                  <a:pt x="10924985" y="2277618"/>
                  <a:pt x="10926318" y="2283809"/>
                </a:cubicBezTo>
                <a:close/>
              </a:path>
            </a:pathLst>
          </a:custGeom>
          <a:solidFill>
            <a:srgbClr val="223C74">
              <a:alpha val="10000"/>
            </a:srgbClr>
          </a:solidFill>
          <a:ln w="9525" cap="flat">
            <a:noFill/>
            <a:prstDash val="solid"/>
            <a:miter/>
          </a:ln>
        </p:spPr>
        <p:txBody>
          <a:bodyPr rtlCol="0" anchor="ctr"/>
          <a:lstStyle/>
          <a:p>
            <a:endParaRPr lang="en-US"/>
          </a:p>
        </p:txBody>
      </p:sp>
      <p:sp>
        <p:nvSpPr>
          <p:cNvPr id="88" name="Rectangle: Rounded Corners 87">
            <a:extLst>
              <a:ext uri="{FF2B5EF4-FFF2-40B4-BE49-F238E27FC236}">
                <a16:creationId xmlns:a16="http://schemas.microsoft.com/office/drawing/2014/main" id="{4DD3E377-9BC5-4D3D-95B7-7DCA02A55A14}"/>
              </a:ext>
            </a:extLst>
          </p:cNvPr>
          <p:cNvSpPr/>
          <p:nvPr userDrawn="1"/>
        </p:nvSpPr>
        <p:spPr>
          <a:xfrm>
            <a:off x="8674512" y="285750"/>
            <a:ext cx="1231106" cy="52197"/>
          </a:xfrm>
          <a:prstGeom prst="roundRect">
            <a:avLst/>
          </a:prstGeom>
          <a:solidFill>
            <a:srgbClr val="F78F26"/>
          </a:solidFill>
          <a:ln w="9525" cap="flat">
            <a:noFill/>
            <a:prstDash val="solid"/>
            <a:miter/>
          </a:ln>
        </p:spPr>
        <p:txBody>
          <a:bodyPr rtlCol="0" anchor="ctr"/>
          <a:lstStyle/>
          <a:p>
            <a:endParaRPr lang="en-US"/>
          </a:p>
        </p:txBody>
      </p:sp>
      <p:sp>
        <p:nvSpPr>
          <p:cNvPr id="106" name="Text Placeholder 92">
            <a:extLst>
              <a:ext uri="{FF2B5EF4-FFF2-40B4-BE49-F238E27FC236}">
                <a16:creationId xmlns:a16="http://schemas.microsoft.com/office/drawing/2014/main" id="{DA6F3E86-BD9C-4E27-8723-7538A64DF6E1}"/>
              </a:ext>
            </a:extLst>
          </p:cNvPr>
          <p:cNvSpPr>
            <a:spLocks noGrp="1"/>
          </p:cNvSpPr>
          <p:nvPr>
            <p:ph type="body" sz="quarter" idx="10" hasCustomPrompt="1"/>
          </p:nvPr>
        </p:nvSpPr>
        <p:spPr>
          <a:xfrm>
            <a:off x="1975055" y="410169"/>
            <a:ext cx="9683543" cy="430086"/>
          </a:xfrm>
          <a:prstGeom prst="rect">
            <a:avLst/>
          </a:prstGeom>
        </p:spPr>
        <p:txBody>
          <a:bodyPr/>
          <a:lstStyle>
            <a:lvl1pPr marL="0" indent="0" algn="l">
              <a:buNone/>
              <a:defRPr sz="2000">
                <a:solidFill>
                  <a:srgbClr val="233B74"/>
                </a:solidFill>
                <a:latin typeface="Roboto Bold" panose="02000000000000000000" pitchFamily="2" charset="0"/>
                <a:ea typeface="Roboto Bold" panose="02000000000000000000" pitchFamily="2" charset="0"/>
              </a:defRPr>
            </a:lvl1pPr>
          </a:lstStyle>
          <a:p>
            <a:pPr lvl="0"/>
            <a:r>
              <a:rPr lang="mn-MN"/>
              <a:t>ГАРЧИГ БИЧИХ ХЭСЭГ</a:t>
            </a:r>
            <a:endParaRPr lang="en-US"/>
          </a:p>
        </p:txBody>
      </p:sp>
      <p:sp>
        <p:nvSpPr>
          <p:cNvPr id="107" name="Text Placeholder 92">
            <a:extLst>
              <a:ext uri="{FF2B5EF4-FFF2-40B4-BE49-F238E27FC236}">
                <a16:creationId xmlns:a16="http://schemas.microsoft.com/office/drawing/2014/main" id="{B9182C02-CDDA-4261-A58F-2CCD1D335DCF}"/>
              </a:ext>
            </a:extLst>
          </p:cNvPr>
          <p:cNvSpPr>
            <a:spLocks noGrp="1"/>
          </p:cNvSpPr>
          <p:nvPr>
            <p:ph type="body" sz="quarter" idx="11" hasCustomPrompt="1"/>
          </p:nvPr>
        </p:nvSpPr>
        <p:spPr>
          <a:xfrm>
            <a:off x="7995823" y="0"/>
            <a:ext cx="2588483" cy="310984"/>
          </a:xfrm>
          <a:prstGeom prst="rect">
            <a:avLst/>
          </a:prstGeom>
        </p:spPr>
        <p:txBody>
          <a:bodyPr anchor="b"/>
          <a:lstStyle>
            <a:lvl1pPr marL="0" indent="0" algn="ctr">
              <a:lnSpc>
                <a:spcPct val="100000"/>
              </a:lnSpc>
              <a:buNone/>
              <a:defRPr sz="800">
                <a:solidFill>
                  <a:srgbClr val="233B74"/>
                </a:solidFill>
                <a:latin typeface="Roboto" panose="02000000000000000000" pitchFamily="2" charset="0"/>
                <a:ea typeface="Roboto" panose="02000000000000000000" pitchFamily="2" charset="0"/>
              </a:defRPr>
            </a:lvl1pPr>
          </a:lstStyle>
          <a:p>
            <a:pPr lvl="0"/>
            <a:r>
              <a:rPr lang="mn-MN"/>
              <a:t>ДЭД СЭДЭВ БИЧИХ</a:t>
            </a:r>
          </a:p>
        </p:txBody>
      </p:sp>
      <p:pic>
        <p:nvPicPr>
          <p:cNvPr id="2050" name="Picture 2">
            <a:extLst>
              <a:ext uri="{FF2B5EF4-FFF2-40B4-BE49-F238E27FC236}">
                <a16:creationId xmlns:a16="http://schemas.microsoft.com/office/drawing/2014/main" id="{1BC93024-D9CE-624F-7CBA-9D0F158969C6}"/>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1" t="1" r="68636" b="1226"/>
          <a:stretch/>
        </p:blipFill>
        <p:spPr bwMode="auto">
          <a:xfrm>
            <a:off x="156515" y="157409"/>
            <a:ext cx="488314" cy="474512"/>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D6E9F8F-1A17-060C-58F8-758792F7BF5F}"/>
              </a:ext>
            </a:extLst>
          </p:cNvPr>
          <p:cNvSpPr txBox="1"/>
          <p:nvPr userDrawn="1"/>
        </p:nvSpPr>
        <p:spPr>
          <a:xfrm>
            <a:off x="633540" y="438182"/>
            <a:ext cx="1096775" cy="246221"/>
          </a:xfrm>
          <a:prstGeom prst="rect">
            <a:avLst/>
          </a:prstGeom>
          <a:noFill/>
        </p:spPr>
        <p:txBody>
          <a:bodyPr wrap="square" rtlCol="0">
            <a:spAutoFit/>
          </a:bodyPr>
          <a:lstStyle/>
          <a:p>
            <a:r>
              <a:rPr lang="en-US" sz="500" b="1" dirty="0">
                <a:solidFill>
                  <a:schemeClr val="bg1"/>
                </a:solidFill>
                <a:latin typeface="Arial" panose="020B0604020202020204" pitchFamily="34" charset="0"/>
                <a:cs typeface="Arial" panose="020B0604020202020204" pitchFamily="34" charset="0"/>
              </a:rPr>
              <a:t>MINISTRY OF ECONOMY</a:t>
            </a:r>
          </a:p>
          <a:p>
            <a:r>
              <a:rPr lang="en-US" sz="500" b="1" dirty="0">
                <a:solidFill>
                  <a:schemeClr val="bg1"/>
                </a:solidFill>
                <a:latin typeface="Arial" panose="020B0604020202020204" pitchFamily="34" charset="0"/>
                <a:cs typeface="Arial" panose="020B0604020202020204" pitchFamily="34" charset="0"/>
              </a:rPr>
              <a:t>AND DEVELOPMENT</a:t>
            </a:r>
          </a:p>
        </p:txBody>
      </p:sp>
    </p:spTree>
    <p:extLst>
      <p:ext uri="{BB962C8B-B14F-4D97-AF65-F5344CB8AC3E}">
        <p14:creationId xmlns:p14="http://schemas.microsoft.com/office/powerpoint/2010/main" val="12834779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Blank_Light_MN_scr">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0AACC85E-F082-4FA1-890A-11D3684A40C3}"/>
              </a:ext>
            </a:extLst>
          </p:cNvPr>
          <p:cNvSpPr/>
          <p:nvPr/>
        </p:nvSpPr>
        <p:spPr>
          <a:xfrm>
            <a:off x="0" y="4146"/>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6734BD1-7906-4FBA-B47B-99BD5BC8B677}"/>
              </a:ext>
            </a:extLst>
          </p:cNvPr>
          <p:cNvSpPr/>
          <p:nvPr/>
        </p:nvSpPr>
        <p:spPr>
          <a:xfrm>
            <a:off x="0" y="4051"/>
            <a:ext cx="8608218"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188 h 4405788"/>
              <a:gd name="connsiteX4" fmla="*/ 1341787 w 8594788"/>
              <a:gd name="connsiteY4" fmla="*/ 3422523 h 4405788"/>
              <a:gd name="connsiteX5" fmla="*/ 700183 w 8594788"/>
              <a:gd name="connsiteY5" fmla="*/ 4097465 h 4405788"/>
              <a:gd name="connsiteX6" fmla="*/ 15145 w 8594788"/>
              <a:gd name="connsiteY6" fmla="*/ 4381024 h 4405788"/>
              <a:gd name="connsiteX7" fmla="*/ 857 w 8594788"/>
              <a:gd name="connsiteY7" fmla="*/ 4383881 h 4405788"/>
              <a:gd name="connsiteX8" fmla="*/ 857 w 8594788"/>
              <a:gd name="connsiteY8" fmla="*/ 4379595 h 4405788"/>
              <a:gd name="connsiteX9" fmla="*/ 13049 w 8594788"/>
              <a:gd name="connsiteY9" fmla="*/ 4377214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3995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568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834 h 4405788"/>
              <a:gd name="connsiteX45" fmla="*/ 1333500 w 8594788"/>
              <a:gd name="connsiteY45" fmla="*/ 2968276 h 4405788"/>
              <a:gd name="connsiteX46" fmla="*/ 1285875 w 8594788"/>
              <a:gd name="connsiteY46" fmla="*/ 2958751 h 4405788"/>
              <a:gd name="connsiteX47" fmla="*/ 935260 w 8594788"/>
              <a:gd name="connsiteY47" fmla="*/ 3213449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879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224 h 4405788"/>
              <a:gd name="connsiteX61" fmla="*/ 799814 w 8594788"/>
              <a:gd name="connsiteY61" fmla="*/ 3143631 h 4405788"/>
              <a:gd name="connsiteX62" fmla="*/ 667 w 8594788"/>
              <a:gd name="connsiteY62" fmla="*/ 3502343 h 4405788"/>
              <a:gd name="connsiteX63" fmla="*/ 667 w 8594788"/>
              <a:gd name="connsiteY63" fmla="*/ 3497771 h 4405788"/>
              <a:gd name="connsiteX64" fmla="*/ 794957 w 8594788"/>
              <a:gd name="connsiteY64" fmla="*/ 3141155 h 4405788"/>
              <a:gd name="connsiteX65" fmla="*/ 1169289 w 8594788"/>
              <a:gd name="connsiteY65" fmla="*/ 2936177 h 4405788"/>
              <a:gd name="connsiteX66" fmla="*/ 1122712 w 8594788"/>
              <a:gd name="connsiteY66" fmla="*/ 2927223 h 4405788"/>
              <a:gd name="connsiteX67" fmla="*/ 732187 w 8594788"/>
              <a:gd name="connsiteY67" fmla="*/ 3109246 h 4405788"/>
              <a:gd name="connsiteX68" fmla="*/ 667 w 8594788"/>
              <a:gd name="connsiteY68" fmla="*/ 3402901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413 h 4405788"/>
              <a:gd name="connsiteX75" fmla="*/ 667 w 8594788"/>
              <a:gd name="connsiteY75" fmla="*/ 3304032 h 4405788"/>
              <a:gd name="connsiteX76" fmla="*/ 660083 w 8594788"/>
              <a:gd name="connsiteY76" fmla="*/ 3071146 h 4405788"/>
              <a:gd name="connsiteX77" fmla="*/ 1059275 w 8594788"/>
              <a:gd name="connsiteY77" fmla="*/ 2915412 h 4405788"/>
              <a:gd name="connsiteX78" fmla="*/ 1014032 w 8594788"/>
              <a:gd name="connsiteY78" fmla="*/ 2907125 h 4405788"/>
              <a:gd name="connsiteX79" fmla="*/ 596170 w 8594788"/>
              <a:gd name="connsiteY79" fmla="*/ 3039618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029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075 h 4405788"/>
              <a:gd name="connsiteX91" fmla="*/ 460724 w 8594788"/>
              <a:gd name="connsiteY91" fmla="*/ 2970371 h 4405788"/>
              <a:gd name="connsiteX92" fmla="*/ 1048 w 8594788"/>
              <a:gd name="connsiteY92" fmla="*/ 3061430 h 4405788"/>
              <a:gd name="connsiteX93" fmla="*/ 1048 w 8594788"/>
              <a:gd name="connsiteY93" fmla="*/ 3057239 h 4405788"/>
              <a:gd name="connsiteX94" fmla="*/ 458248 w 8594788"/>
              <a:gd name="connsiteY94" fmla="*/ 2966561 h 4405788"/>
              <a:gd name="connsiteX95" fmla="*/ 892397 w 8594788"/>
              <a:gd name="connsiteY95" fmla="*/ 2885789 h 4405788"/>
              <a:gd name="connsiteX96" fmla="*/ 850964 w 8594788"/>
              <a:gd name="connsiteY96" fmla="*/ 2878646 h 4405788"/>
              <a:gd name="connsiteX97" fmla="*/ 392621 w 8594788"/>
              <a:gd name="connsiteY97" fmla="*/ 2935796 h 4405788"/>
              <a:gd name="connsiteX98" fmla="*/ 953 w 8594788"/>
              <a:gd name="connsiteY98" fmla="*/ 2992946 h 4405788"/>
              <a:gd name="connsiteX99" fmla="*/ 953 w 8594788"/>
              <a:gd name="connsiteY99" fmla="*/ 2988755 h 4405788"/>
              <a:gd name="connsiteX100" fmla="*/ 390620 w 8594788"/>
              <a:gd name="connsiteY100" fmla="*/ 2931224 h 4405788"/>
              <a:gd name="connsiteX101" fmla="*/ 834866 w 8594788"/>
              <a:gd name="connsiteY101" fmla="*/ 2875598 h 4405788"/>
              <a:gd name="connsiteX102" fmla="*/ 796195 w 8594788"/>
              <a:gd name="connsiteY102" fmla="*/ 2869025 h 4405788"/>
              <a:gd name="connsiteX103" fmla="*/ 324422 w 8594788"/>
              <a:gd name="connsiteY103" fmla="*/ 2900363 h 4405788"/>
              <a:gd name="connsiteX104" fmla="*/ 572 w 8594788"/>
              <a:gd name="connsiteY104" fmla="*/ 2929890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544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01 h 4405788"/>
              <a:gd name="connsiteX123" fmla="*/ 953 w 8594788"/>
              <a:gd name="connsiteY123" fmla="*/ 2783205 h 4405788"/>
              <a:gd name="connsiteX124" fmla="*/ 121634 w 8594788"/>
              <a:gd name="connsiteY124" fmla="*/ 2791587 h 4405788"/>
              <a:gd name="connsiteX125" fmla="*/ 544354 w 8594788"/>
              <a:gd name="connsiteY125" fmla="*/ 2828639 h 4405788"/>
              <a:gd name="connsiteX126" fmla="*/ 304324 w 8594788"/>
              <a:gd name="connsiteY126" fmla="*/ 2793683 h 4405788"/>
              <a:gd name="connsiteX127" fmla="*/ 667 w 8594788"/>
              <a:gd name="connsiteY127" fmla="*/ 2754440 h 4405788"/>
              <a:gd name="connsiteX128" fmla="*/ 667 w 8594788"/>
              <a:gd name="connsiteY128" fmla="*/ 2750249 h 4405788"/>
              <a:gd name="connsiteX129" fmla="*/ 305467 w 8594788"/>
              <a:gd name="connsiteY129" fmla="*/ 2789682 h 4405788"/>
              <a:gd name="connsiteX130" fmla="*/ 630174 w 8594788"/>
              <a:gd name="connsiteY130" fmla="*/ 2837784 h 4405788"/>
              <a:gd name="connsiteX131" fmla="*/ 752285 w 8594788"/>
              <a:gd name="connsiteY131" fmla="*/ 2851785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4629 h 4405788"/>
              <a:gd name="connsiteX142" fmla="*/ 1708880 w 8594788"/>
              <a:gd name="connsiteY142" fmla="*/ 2712720 h 4405788"/>
              <a:gd name="connsiteX143" fmla="*/ 1781651 w 8594788"/>
              <a:gd name="connsiteY143" fmla="*/ 2677287 h 4405788"/>
              <a:gd name="connsiteX144" fmla="*/ 1852898 w 8594788"/>
              <a:gd name="connsiteY144" fmla="*/ 2637663 h 4405788"/>
              <a:gd name="connsiteX145" fmla="*/ 1921955 w 8594788"/>
              <a:gd name="connsiteY145" fmla="*/ 2594038 h 4405788"/>
              <a:gd name="connsiteX146" fmla="*/ 1988153 w 8594788"/>
              <a:gd name="connsiteY146" fmla="*/ 2547080 h 4405788"/>
              <a:gd name="connsiteX147" fmla="*/ 2052733 w 8594788"/>
              <a:gd name="connsiteY147" fmla="*/ 2495931 h 4405788"/>
              <a:gd name="connsiteX148" fmla="*/ 2115026 w 8594788"/>
              <a:gd name="connsiteY148" fmla="*/ 2440972 h 4405788"/>
              <a:gd name="connsiteX149" fmla="*/ 2174748 w 8594788"/>
              <a:gd name="connsiteY149" fmla="*/ 2382393 h 4405788"/>
              <a:gd name="connsiteX150" fmla="*/ 2232565 w 8594788"/>
              <a:gd name="connsiteY150" fmla="*/ 2319909 h 4405788"/>
              <a:gd name="connsiteX151" fmla="*/ 2281333 w 8594788"/>
              <a:gd name="connsiteY151" fmla="*/ 2261330 h 4405788"/>
              <a:gd name="connsiteX152" fmla="*/ 2342388 w 8594788"/>
              <a:gd name="connsiteY152" fmla="*/ 2180939 h 4405788"/>
              <a:gd name="connsiteX153" fmla="*/ 2610898 w 8594788"/>
              <a:gd name="connsiteY153" fmla="*/ 1820609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208 h 4405788"/>
              <a:gd name="connsiteX164" fmla="*/ 4521613 w 8594788"/>
              <a:gd name="connsiteY164" fmla="*/ 592074 h 4405788"/>
              <a:gd name="connsiteX165" fmla="*/ 4705446 w 8594788"/>
              <a:gd name="connsiteY165" fmla="*/ 551879 h 4405788"/>
              <a:gd name="connsiteX166" fmla="*/ 4538282 w 8594788"/>
              <a:gd name="connsiteY166" fmla="*/ 96298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295 h 4405788"/>
              <a:gd name="connsiteX197" fmla="*/ 5807393 w 8594788"/>
              <a:gd name="connsiteY197" fmla="*/ 95 h 4405788"/>
              <a:gd name="connsiteX198" fmla="*/ 5814060 w 8594788"/>
              <a:gd name="connsiteY198" fmla="*/ 95 h 4405788"/>
              <a:gd name="connsiteX199" fmla="*/ 5865495 w 8594788"/>
              <a:gd name="connsiteY199" fmla="*/ 457295 h 4405788"/>
              <a:gd name="connsiteX200" fmla="*/ 6044470 w 8594788"/>
              <a:gd name="connsiteY200" fmla="*/ 460724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060 h 4405788"/>
              <a:gd name="connsiteX212" fmla="*/ 6570726 w 8594788"/>
              <a:gd name="connsiteY212" fmla="*/ 489585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684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776 h 4405788"/>
              <a:gd name="connsiteX229" fmla="*/ 7039356 w 8594788"/>
              <a:gd name="connsiteY229" fmla="*/ 533400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117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159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6724 h 4405788"/>
              <a:gd name="connsiteX258" fmla="*/ 7757160 w 8594788"/>
              <a:gd name="connsiteY258" fmla="*/ 526066 h 4405788"/>
              <a:gd name="connsiteX259" fmla="*/ 7836789 w 8594788"/>
              <a:gd name="connsiteY259" fmla="*/ 509302 h 4405788"/>
              <a:gd name="connsiteX260" fmla="*/ 8047768 w 8594788"/>
              <a:gd name="connsiteY260" fmla="*/ 402812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735 h 4405788"/>
              <a:gd name="connsiteX277" fmla="*/ 6469095 w 8594788"/>
              <a:gd name="connsiteY277" fmla="*/ 994410 h 4405788"/>
              <a:gd name="connsiteX278" fmla="*/ 6306313 w 8594788"/>
              <a:gd name="connsiteY278" fmla="*/ 1063847 h 4405788"/>
              <a:gd name="connsiteX279" fmla="*/ 6146388 w 8594788"/>
              <a:gd name="connsiteY279" fmla="*/ 1136237 h 4405788"/>
              <a:gd name="connsiteX280" fmla="*/ 5989607 w 8594788"/>
              <a:gd name="connsiteY280" fmla="*/ 1212437 h 4405788"/>
              <a:gd name="connsiteX281" fmla="*/ 5844064 w 8594788"/>
              <a:gd name="connsiteY281" fmla="*/ 1288637 h 4405788"/>
              <a:gd name="connsiteX282" fmla="*/ 5835682 w 8594788"/>
              <a:gd name="connsiteY282" fmla="*/ 1292162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824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876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763 h 4405788"/>
              <a:gd name="connsiteX316" fmla="*/ 1476661 w 8594788"/>
              <a:gd name="connsiteY316" fmla="*/ 3492151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715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468 h 4405788"/>
              <a:gd name="connsiteX332" fmla="*/ 1561910 w 8594788"/>
              <a:gd name="connsiteY332" fmla="*/ 3012281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171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688 h 4405788"/>
              <a:gd name="connsiteX353" fmla="*/ 5865781 w 8594788"/>
              <a:gd name="connsiteY353" fmla="*/ 635984 h 4405788"/>
              <a:gd name="connsiteX354" fmla="*/ 6033707 w 8594788"/>
              <a:gd name="connsiteY354" fmla="*/ 633889 h 4405788"/>
              <a:gd name="connsiteX355" fmla="*/ 6040374 w 8594788"/>
              <a:gd name="connsiteY355" fmla="*/ 553022 h 4405788"/>
              <a:gd name="connsiteX356" fmla="*/ 5687949 w 8594788"/>
              <a:gd name="connsiteY356" fmla="*/ 731329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806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131 h 4405788"/>
              <a:gd name="connsiteX371" fmla="*/ 6776657 w 8594788"/>
              <a:gd name="connsiteY371" fmla="*/ 725329 h 4405788"/>
              <a:gd name="connsiteX372" fmla="*/ 6783610 w 8594788"/>
              <a:gd name="connsiteY372" fmla="*/ 725329 h 4405788"/>
              <a:gd name="connsiteX373" fmla="*/ 6880956 w 8594788"/>
              <a:gd name="connsiteY373" fmla="*/ 727424 h 4405788"/>
              <a:gd name="connsiteX374" fmla="*/ 6891243 w 8594788"/>
              <a:gd name="connsiteY374" fmla="*/ 727424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2846 h 4405788"/>
              <a:gd name="connsiteX380" fmla="*/ 7052406 w 8594788"/>
              <a:gd name="connsiteY380" fmla="*/ 672846 h 4405788"/>
              <a:gd name="connsiteX381" fmla="*/ 6947631 w 8594788"/>
              <a:gd name="connsiteY381" fmla="*/ 670370 h 4405788"/>
              <a:gd name="connsiteX382" fmla="*/ 6899243 w 8594788"/>
              <a:gd name="connsiteY382" fmla="*/ 728091 h 4405788"/>
              <a:gd name="connsiteX383" fmla="*/ 1158145 w 8594788"/>
              <a:gd name="connsiteY383" fmla="*/ 2888266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58145 w 8594788"/>
              <a:gd name="connsiteY387" fmla="*/ 2888266 h 4405788"/>
              <a:gd name="connsiteX388" fmla="*/ 1178052 w 8594788"/>
              <a:gd name="connsiteY388" fmla="*/ 2877693 h 4405788"/>
              <a:gd name="connsiteX389" fmla="*/ 1140524 w 8594788"/>
              <a:gd name="connsiteY389" fmla="*/ 2875407 h 4405788"/>
              <a:gd name="connsiteX390" fmla="*/ 1108520 w 8594788"/>
              <a:gd name="connsiteY390" fmla="*/ 2883027 h 4405788"/>
              <a:gd name="connsiteX391" fmla="*/ 1147191 w 8594788"/>
              <a:gd name="connsiteY391" fmla="*/ 2887123 h 4405788"/>
              <a:gd name="connsiteX392" fmla="*/ 5966841 w 8594788"/>
              <a:gd name="connsiteY392" fmla="*/ 954977 h 4405788"/>
              <a:gd name="connsiteX393" fmla="*/ 5823490 w 8594788"/>
              <a:gd name="connsiteY393" fmla="*/ 970693 h 4405788"/>
              <a:gd name="connsiteX394" fmla="*/ 5804440 w 8594788"/>
              <a:gd name="connsiteY394" fmla="*/ 1042226 h 4405788"/>
              <a:gd name="connsiteX395" fmla="*/ 5941695 w 8594788"/>
              <a:gd name="connsiteY395" fmla="*/ 1023176 h 4405788"/>
              <a:gd name="connsiteX396" fmla="*/ 5966841 w 8594788"/>
              <a:gd name="connsiteY396" fmla="*/ 954977 h 4405788"/>
              <a:gd name="connsiteX397" fmla="*/ 5948649 w 8594788"/>
              <a:gd name="connsiteY397" fmla="*/ 1021652 h 4405788"/>
              <a:gd name="connsiteX398" fmla="*/ 6079713 w 8594788"/>
              <a:gd name="connsiteY398" fmla="*/ 1004888 h 4405788"/>
              <a:gd name="connsiteX399" fmla="*/ 6111336 w 8594788"/>
              <a:gd name="connsiteY399" fmla="*/ 941356 h 4405788"/>
              <a:gd name="connsiteX400" fmla="*/ 5973795 w 8594788"/>
              <a:gd name="connsiteY400" fmla="*/ 954215 h 4405788"/>
              <a:gd name="connsiteX401" fmla="*/ 5948649 w 8594788"/>
              <a:gd name="connsiteY401" fmla="*/ 1021747 h 4405788"/>
              <a:gd name="connsiteX402" fmla="*/ 5816632 w 8594788"/>
              <a:gd name="connsiteY402" fmla="*/ 971645 h 4405788"/>
              <a:gd name="connsiteX403" fmla="*/ 5668804 w 8594788"/>
              <a:gd name="connsiteY403" fmla="*/ 990695 h 4405788"/>
              <a:gd name="connsiteX404" fmla="*/ 5655374 w 8594788"/>
              <a:gd name="connsiteY404" fmla="*/ 1066324 h 4405788"/>
              <a:gd name="connsiteX405" fmla="*/ 5797201 w 8594788"/>
              <a:gd name="connsiteY405" fmla="*/ 1043845 h 4405788"/>
              <a:gd name="connsiteX406" fmla="*/ 5816632 w 8594788"/>
              <a:gd name="connsiteY406" fmla="*/ 971645 h 4405788"/>
              <a:gd name="connsiteX407" fmla="*/ 5802821 w 8594788"/>
              <a:gd name="connsiteY407" fmla="*/ 1046893 h 4405788"/>
              <a:gd name="connsiteX408" fmla="*/ 5779580 w 8594788"/>
              <a:gd name="connsiteY408" fmla="*/ 1115378 h 4405788"/>
              <a:gd name="connsiteX409" fmla="*/ 5909977 w 8594788"/>
              <a:gd name="connsiteY409" fmla="*/ 1091660 h 4405788"/>
              <a:gd name="connsiteX410" fmla="*/ 5939600 w 8594788"/>
              <a:gd name="connsiteY410" fmla="*/ 1027367 h 4405788"/>
              <a:gd name="connsiteX411" fmla="*/ 5802821 w 8594788"/>
              <a:gd name="connsiteY411" fmla="*/ 1046702 h 4405788"/>
              <a:gd name="connsiteX412" fmla="*/ 5795868 w 8594788"/>
              <a:gd name="connsiteY412" fmla="*/ 1047941 h 4405788"/>
              <a:gd name="connsiteX413" fmla="*/ 5654517 w 8594788"/>
              <a:gd name="connsiteY413" fmla="*/ 1070324 h 4405788"/>
              <a:gd name="connsiteX414" fmla="*/ 5637086 w 8594788"/>
              <a:gd name="connsiteY414" fmla="*/ 1143381 h 4405788"/>
              <a:gd name="connsiteX415" fmla="*/ 5772245 w 8594788"/>
              <a:gd name="connsiteY415" fmla="*/ 1116711 h 4405788"/>
              <a:gd name="connsiteX416" fmla="*/ 5795868 w 8594788"/>
              <a:gd name="connsiteY416" fmla="*/ 1047845 h 4405788"/>
              <a:gd name="connsiteX417" fmla="*/ 1347692 w 8594788"/>
              <a:gd name="connsiteY417" fmla="*/ 2886266 h 4405788"/>
              <a:gd name="connsiteX418" fmla="*/ 1388745 w 8594788"/>
              <a:gd name="connsiteY418" fmla="*/ 2889695 h 4405788"/>
              <a:gd name="connsiteX419" fmla="*/ 1417320 w 8594788"/>
              <a:gd name="connsiteY419" fmla="*/ 2872645 h 4405788"/>
              <a:gd name="connsiteX420" fmla="*/ 1377506 w 8594788"/>
              <a:gd name="connsiteY420" fmla="*/ 2871121 h 4405788"/>
              <a:gd name="connsiteX421" fmla="*/ 1367695 w 8594788"/>
              <a:gd name="connsiteY421" fmla="*/ 2870740 h 4405788"/>
              <a:gd name="connsiteX422" fmla="*/ 1328738 w 8594788"/>
              <a:gd name="connsiteY422" fmla="*/ 2869502 h 4405788"/>
              <a:gd name="connsiteX423" fmla="*/ 1298639 w 8594788"/>
              <a:gd name="connsiteY423" fmla="*/ 2882551 h 4405788"/>
              <a:gd name="connsiteX424" fmla="*/ 1338834 w 8594788"/>
              <a:gd name="connsiteY424" fmla="*/ 2885599 h 4405788"/>
              <a:gd name="connsiteX425" fmla="*/ 4915472 w 8594788"/>
              <a:gd name="connsiteY425" fmla="*/ 1687068 h 4405788"/>
              <a:gd name="connsiteX426" fmla="*/ 5028629 w 8594788"/>
              <a:gd name="connsiteY426" fmla="*/ 1637633 h 4405788"/>
              <a:gd name="connsiteX427" fmla="*/ 5036915 w 8594788"/>
              <a:gd name="connsiteY427" fmla="*/ 1556861 h 4405788"/>
              <a:gd name="connsiteX428" fmla="*/ 4916138 w 8594788"/>
              <a:gd name="connsiteY428" fmla="*/ 1603724 h 4405788"/>
              <a:gd name="connsiteX429" fmla="*/ 4915472 w 8594788"/>
              <a:gd name="connsiteY429" fmla="*/ 1687068 h 4405788"/>
              <a:gd name="connsiteX430" fmla="*/ 4916044 w 8594788"/>
              <a:gd name="connsiteY430" fmla="*/ 1598962 h 4405788"/>
              <a:gd name="connsiteX431" fmla="*/ 5037297 w 8594788"/>
              <a:gd name="connsiteY431" fmla="*/ 1551908 h 4405788"/>
              <a:gd name="connsiteX432" fmla="*/ 5041392 w 8594788"/>
              <a:gd name="connsiteY432" fmla="*/ 1469612 h 4405788"/>
              <a:gd name="connsiteX433" fmla="*/ 4912995 w 8594788"/>
              <a:gd name="connsiteY433" fmla="*/ 1514570 h 4405788"/>
              <a:gd name="connsiteX434" fmla="*/ 4916044 w 8594788"/>
              <a:gd name="connsiteY434" fmla="*/ 1598962 h 4405788"/>
              <a:gd name="connsiteX435" fmla="*/ 5041488 w 8594788"/>
              <a:gd name="connsiteY435" fmla="*/ 1464945 h 4405788"/>
              <a:gd name="connsiteX436" fmla="*/ 5041488 w 8594788"/>
              <a:gd name="connsiteY436" fmla="*/ 1380173 h 4405788"/>
              <a:gd name="connsiteX437" fmla="*/ 4905947 w 8594788"/>
              <a:gd name="connsiteY437" fmla="*/ 1422273 h 4405788"/>
              <a:gd name="connsiteX438" fmla="*/ 4912424 w 8594788"/>
              <a:gd name="connsiteY438" fmla="*/ 1509427 h 4405788"/>
              <a:gd name="connsiteX439" fmla="*/ 5041488 w 8594788"/>
              <a:gd name="connsiteY439" fmla="*/ 1464945 h 4405788"/>
              <a:gd name="connsiteX440" fmla="*/ 5193888 w 8594788"/>
              <a:gd name="connsiteY440" fmla="*/ 1244632 h 4405788"/>
              <a:gd name="connsiteX441" fmla="*/ 5336763 w 8594788"/>
              <a:gd name="connsiteY441" fmla="*/ 1209580 h 4405788"/>
              <a:gd name="connsiteX442" fmla="*/ 5342287 w 8594788"/>
              <a:gd name="connsiteY442" fmla="*/ 1128141 h 4405788"/>
              <a:gd name="connsiteX443" fmla="*/ 5193602 w 8594788"/>
              <a:gd name="connsiteY443" fmla="*/ 1160145 h 4405788"/>
              <a:gd name="connsiteX444" fmla="*/ 5194268 w 8594788"/>
              <a:gd name="connsiteY444" fmla="*/ 1244632 h 4405788"/>
              <a:gd name="connsiteX445" fmla="*/ 5333429 w 8594788"/>
              <a:gd name="connsiteY445" fmla="*/ 1290923 h 4405788"/>
              <a:gd name="connsiteX446" fmla="*/ 5467636 w 8594788"/>
              <a:gd name="connsiteY446" fmla="*/ 1254824 h 4405788"/>
              <a:gd name="connsiteX447" fmla="*/ 5483257 w 8594788"/>
              <a:gd name="connsiteY447" fmla="*/ 1180148 h 4405788"/>
              <a:gd name="connsiteX448" fmla="*/ 5342763 w 8594788"/>
              <a:gd name="connsiteY448" fmla="*/ 1212437 h 4405788"/>
              <a:gd name="connsiteX449" fmla="*/ 5333810 w 8594788"/>
              <a:gd name="connsiteY449" fmla="*/ 1290923 h 4405788"/>
              <a:gd name="connsiteX450" fmla="*/ 5336000 w 8594788"/>
              <a:gd name="connsiteY450" fmla="*/ 1214057 h 4405788"/>
              <a:gd name="connsiteX451" fmla="*/ 5193888 w 8594788"/>
              <a:gd name="connsiteY451" fmla="*/ 1249013 h 4405788"/>
              <a:gd name="connsiteX452" fmla="*/ 5190935 w 8594788"/>
              <a:gd name="connsiteY452" fmla="*/ 1331214 h 4405788"/>
              <a:gd name="connsiteX453" fmla="*/ 5326571 w 8594788"/>
              <a:gd name="connsiteY453" fmla="*/ 1293114 h 4405788"/>
              <a:gd name="connsiteX454" fmla="*/ 5336381 w 8594788"/>
              <a:gd name="connsiteY454" fmla="*/ 1214057 h 4405788"/>
              <a:gd name="connsiteX455" fmla="*/ 5191030 w 8594788"/>
              <a:gd name="connsiteY455" fmla="*/ 1335786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786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172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511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288 h 4405788"/>
              <a:gd name="connsiteX478" fmla="*/ 5037201 w 8594788"/>
              <a:gd name="connsiteY478" fmla="*/ 1196340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115 h 4405788"/>
              <a:gd name="connsiteX484" fmla="*/ 1627061 w 8594788"/>
              <a:gd name="connsiteY484" fmla="*/ 2825401 h 4405788"/>
              <a:gd name="connsiteX485" fmla="*/ 1588961 w 8594788"/>
              <a:gd name="connsiteY485" fmla="*/ 2826830 h 4405788"/>
              <a:gd name="connsiteX486" fmla="*/ 1561624 w 8594788"/>
              <a:gd name="connsiteY486" fmla="*/ 2848070 h 4405788"/>
              <a:gd name="connsiteX487" fmla="*/ 1600867 w 8594788"/>
              <a:gd name="connsiteY487" fmla="*/ 2848070 h 4405788"/>
              <a:gd name="connsiteX488" fmla="*/ 1721549 w 8594788"/>
              <a:gd name="connsiteY488" fmla="*/ 2822638 h 4405788"/>
              <a:gd name="connsiteX489" fmla="*/ 1682306 w 8594788"/>
              <a:gd name="connsiteY489" fmla="*/ 2823686 h 4405788"/>
              <a:gd name="connsiteX490" fmla="*/ 1656302 w 8594788"/>
              <a:gd name="connsiteY490" fmla="*/ 2848832 h 4405788"/>
              <a:gd name="connsiteX491" fmla="*/ 1696688 w 8594788"/>
              <a:gd name="connsiteY491" fmla="*/ 2849594 h 4405788"/>
              <a:gd name="connsiteX492" fmla="*/ 1721549 w 8594788"/>
              <a:gd name="connsiteY492" fmla="*/ 2823020 h 4405788"/>
              <a:gd name="connsiteX493" fmla="*/ 1704023 w 8594788"/>
              <a:gd name="connsiteY493" fmla="*/ 2849785 h 4405788"/>
              <a:gd name="connsiteX494" fmla="*/ 1744885 w 8594788"/>
              <a:gd name="connsiteY494" fmla="*/ 2850833 h 4405788"/>
              <a:gd name="connsiteX495" fmla="*/ 1768888 w 8594788"/>
              <a:gd name="connsiteY495" fmla="*/ 2821686 h 4405788"/>
              <a:gd name="connsiteX496" fmla="*/ 1729264 w 8594788"/>
              <a:gd name="connsiteY496" fmla="*/ 2822448 h 4405788"/>
              <a:gd name="connsiteX497" fmla="*/ 1678591 w 8594788"/>
              <a:gd name="connsiteY497" fmla="*/ 2819686 h 4405788"/>
              <a:gd name="connsiteX498" fmla="*/ 1704023 w 8594788"/>
              <a:gd name="connsiteY498" fmla="*/ 2795492 h 4405788"/>
              <a:gd name="connsiteX499" fmla="*/ 1667161 w 8594788"/>
              <a:gd name="connsiteY499" fmla="*/ 2798540 h 4405788"/>
              <a:gd name="connsiteX500" fmla="*/ 1640586 w 8594788"/>
              <a:gd name="connsiteY500" fmla="*/ 2820924 h 4405788"/>
              <a:gd name="connsiteX501" fmla="*/ 1686687 w 8594788"/>
              <a:gd name="connsiteY501" fmla="*/ 2819686 h 4405788"/>
              <a:gd name="connsiteX502" fmla="*/ 1725359 w 8594788"/>
              <a:gd name="connsiteY502" fmla="*/ 2818638 h 4405788"/>
              <a:gd name="connsiteX503" fmla="*/ 1750124 w 8594788"/>
              <a:gd name="connsiteY503" fmla="*/ 2792254 h 4405788"/>
              <a:gd name="connsiteX504" fmla="*/ 1712595 w 8594788"/>
              <a:gd name="connsiteY504" fmla="*/ 2795111 h 4405788"/>
              <a:gd name="connsiteX505" fmla="*/ 1686687 w 8594788"/>
              <a:gd name="connsiteY505" fmla="*/ 2819495 h 4405788"/>
              <a:gd name="connsiteX506" fmla="*/ 1733074 w 8594788"/>
              <a:gd name="connsiteY506" fmla="*/ 2818543 h 4405788"/>
              <a:gd name="connsiteX507" fmla="*/ 1772317 w 8594788"/>
              <a:gd name="connsiteY507" fmla="*/ 2817686 h 4405788"/>
              <a:gd name="connsiteX508" fmla="*/ 1796129 w 8594788"/>
              <a:gd name="connsiteY508" fmla="*/ 2789111 h 4405788"/>
              <a:gd name="connsiteX509" fmla="*/ 1758029 w 8594788"/>
              <a:gd name="connsiteY509" fmla="*/ 2791778 h 4405788"/>
              <a:gd name="connsiteX510" fmla="*/ 1733074 w 8594788"/>
              <a:gd name="connsiteY510" fmla="*/ 2818734 h 4405788"/>
              <a:gd name="connsiteX511" fmla="*/ 1779746 w 8594788"/>
              <a:gd name="connsiteY511" fmla="*/ 2817590 h 4405788"/>
              <a:gd name="connsiteX512" fmla="*/ 1819370 w 8594788"/>
              <a:gd name="connsiteY512" fmla="*/ 2817019 h 4405788"/>
              <a:gd name="connsiteX513" fmla="*/ 1842421 w 8594788"/>
              <a:gd name="connsiteY513" fmla="*/ 2786158 h 4405788"/>
              <a:gd name="connsiteX514" fmla="*/ 1804321 w 8594788"/>
              <a:gd name="connsiteY514" fmla="*/ 2788539 h 4405788"/>
              <a:gd name="connsiteX515" fmla="*/ 1799844 w 8594788"/>
              <a:gd name="connsiteY515" fmla="*/ 2784729 h 4405788"/>
              <a:gd name="connsiteX516" fmla="*/ 1823561 w 8594788"/>
              <a:gd name="connsiteY516" fmla="*/ 2756630 h 4405788"/>
              <a:gd name="connsiteX517" fmla="*/ 1787366 w 8594788"/>
              <a:gd name="connsiteY517" fmla="*/ 2761012 h 4405788"/>
              <a:gd name="connsiteX518" fmla="*/ 1762411 w 8594788"/>
              <a:gd name="connsiteY518" fmla="*/ 2787301 h 4405788"/>
              <a:gd name="connsiteX519" fmla="*/ 1799844 w 8594788"/>
              <a:gd name="connsiteY519" fmla="*/ 2784920 h 4405788"/>
              <a:gd name="connsiteX520" fmla="*/ 1807655 w 8594788"/>
              <a:gd name="connsiteY520" fmla="*/ 2784158 h 4405788"/>
              <a:gd name="connsiteX521" fmla="*/ 1845755 w 8594788"/>
              <a:gd name="connsiteY521" fmla="*/ 2781872 h 4405788"/>
              <a:gd name="connsiteX522" fmla="*/ 1868615 w 8594788"/>
              <a:gd name="connsiteY522" fmla="*/ 2751487 h 4405788"/>
              <a:gd name="connsiteX523" fmla="*/ 1831943 w 8594788"/>
              <a:gd name="connsiteY523" fmla="*/ 2755583 h 4405788"/>
              <a:gd name="connsiteX524" fmla="*/ 1853470 w 8594788"/>
              <a:gd name="connsiteY524" fmla="*/ 2781395 h 4405788"/>
              <a:gd name="connsiteX525" fmla="*/ 1891570 w 8594788"/>
              <a:gd name="connsiteY525" fmla="*/ 2779205 h 4405788"/>
              <a:gd name="connsiteX526" fmla="*/ 1913763 w 8594788"/>
              <a:gd name="connsiteY526" fmla="*/ 2746629 h 4405788"/>
              <a:gd name="connsiteX527" fmla="*/ 1876520 w 8594788"/>
              <a:gd name="connsiteY527" fmla="*/ 2750630 h 4405788"/>
              <a:gd name="connsiteX528" fmla="*/ 1853470 w 8594788"/>
              <a:gd name="connsiteY528" fmla="*/ 2781395 h 4405788"/>
              <a:gd name="connsiteX529" fmla="*/ 1872520 w 8594788"/>
              <a:gd name="connsiteY529" fmla="*/ 2746915 h 4405788"/>
              <a:gd name="connsiteX530" fmla="*/ 1895380 w 8594788"/>
              <a:gd name="connsiteY530" fmla="*/ 2717197 h 4405788"/>
              <a:gd name="connsiteX531" fmla="*/ 1860328 w 8594788"/>
              <a:gd name="connsiteY531" fmla="*/ 2723007 h 4405788"/>
              <a:gd name="connsiteX532" fmla="*/ 1836325 w 8594788"/>
              <a:gd name="connsiteY532" fmla="*/ 2751011 h 4405788"/>
              <a:gd name="connsiteX533" fmla="*/ 1880521 w 8594788"/>
              <a:gd name="connsiteY533" fmla="*/ 2746058 h 4405788"/>
              <a:gd name="connsiteX534" fmla="*/ 1917192 w 8594788"/>
              <a:gd name="connsiteY534" fmla="*/ 2742152 h 4405788"/>
              <a:gd name="connsiteX535" fmla="*/ 1939290 w 8594788"/>
              <a:gd name="connsiteY535" fmla="*/ 2710053 h 4405788"/>
              <a:gd name="connsiteX536" fmla="*/ 1903762 w 8594788"/>
              <a:gd name="connsiteY536" fmla="*/ 2715768 h 4405788"/>
              <a:gd name="connsiteX537" fmla="*/ 1942624 w 8594788"/>
              <a:gd name="connsiteY537" fmla="*/ 2705386 h 4405788"/>
              <a:gd name="connsiteX538" fmla="*/ 1964531 w 8594788"/>
              <a:gd name="connsiteY538" fmla="*/ 2673953 h 4405788"/>
              <a:gd name="connsiteX539" fmla="*/ 1930718 w 8594788"/>
              <a:gd name="connsiteY539" fmla="*/ 2681288 h 4405788"/>
              <a:gd name="connsiteX540" fmla="*/ 1907477 w 8594788"/>
              <a:gd name="connsiteY540" fmla="*/ 2710910 h 4405788"/>
              <a:gd name="connsiteX541" fmla="*/ 1950625 w 8594788"/>
              <a:gd name="connsiteY541" fmla="*/ 2704052 h 4405788"/>
              <a:gd name="connsiteX542" fmla="*/ 1985582 w 8594788"/>
              <a:gd name="connsiteY542" fmla="*/ 2698718 h 4405788"/>
              <a:gd name="connsiteX543" fmla="*/ 2006537 w 8594788"/>
              <a:gd name="connsiteY543" fmla="*/ 2665000 h 4405788"/>
              <a:gd name="connsiteX544" fmla="*/ 1973009 w 8594788"/>
              <a:gd name="connsiteY544" fmla="*/ 2672144 h 4405788"/>
              <a:gd name="connsiteX545" fmla="*/ 1993297 w 8594788"/>
              <a:gd name="connsiteY545" fmla="*/ 2697575 h 4405788"/>
              <a:gd name="connsiteX546" fmla="*/ 2029301 w 8594788"/>
              <a:gd name="connsiteY546" fmla="*/ 2692242 h 4405788"/>
              <a:gd name="connsiteX547" fmla="*/ 2049494 w 8594788"/>
              <a:gd name="connsiteY547" fmla="*/ 2656142 h 4405788"/>
              <a:gd name="connsiteX548" fmla="*/ 2014633 w 8594788"/>
              <a:gd name="connsiteY548" fmla="*/ 2663285 h 4405788"/>
              <a:gd name="connsiteX549" fmla="*/ 1992821 w 8594788"/>
              <a:gd name="connsiteY549" fmla="*/ 2697766 h 4405788"/>
              <a:gd name="connsiteX550" fmla="*/ 2009680 w 8594788"/>
              <a:gd name="connsiteY550" fmla="*/ 2660047 h 4405788"/>
              <a:gd name="connsiteX551" fmla="*/ 2030540 w 8594788"/>
              <a:gd name="connsiteY551" fmla="*/ 2627090 h 4405788"/>
              <a:gd name="connsiteX552" fmla="*/ 1998726 w 8594788"/>
              <a:gd name="connsiteY552" fmla="*/ 2635758 h 4405788"/>
              <a:gd name="connsiteX553" fmla="*/ 1976057 w 8594788"/>
              <a:gd name="connsiteY553" fmla="*/ 2667095 h 4405788"/>
              <a:gd name="connsiteX554" fmla="*/ 2017776 w 8594788"/>
              <a:gd name="connsiteY554" fmla="*/ 2658428 h 4405788"/>
              <a:gd name="connsiteX555" fmla="*/ 2052161 w 8594788"/>
              <a:gd name="connsiteY555" fmla="*/ 2651284 h 4405788"/>
              <a:gd name="connsiteX556" fmla="*/ 2072259 w 8594788"/>
              <a:gd name="connsiteY556" fmla="*/ 2616042 h 4405788"/>
              <a:gd name="connsiteX557" fmla="*/ 2039017 w 8594788"/>
              <a:gd name="connsiteY557" fmla="*/ 2624804 h 4405788"/>
              <a:gd name="connsiteX558" fmla="*/ 2017300 w 8594788"/>
              <a:gd name="connsiteY558" fmla="*/ 2658618 h 4405788"/>
              <a:gd name="connsiteX559" fmla="*/ 2060067 w 8594788"/>
              <a:gd name="connsiteY559" fmla="*/ 2649760 h 4405788"/>
              <a:gd name="connsiteX560" fmla="*/ 2271903 w 8594788"/>
              <a:gd name="connsiteY560" fmla="*/ 2611184 h 4405788"/>
              <a:gd name="connsiteX561" fmla="*/ 4163663 w 8594788"/>
              <a:gd name="connsiteY561" fmla="*/ 2104549 h 4405788"/>
              <a:gd name="connsiteX562" fmla="*/ 4679442 w 8594788"/>
              <a:gd name="connsiteY562" fmla="*/ 1884426 h 4405788"/>
              <a:gd name="connsiteX563" fmla="*/ 4668298 w 8594788"/>
              <a:gd name="connsiteY563" fmla="*/ 1798701 h 4405788"/>
              <a:gd name="connsiteX564" fmla="*/ 2293430 w 8594788"/>
              <a:gd name="connsiteY564" fmla="*/ 2563178 h 4405788"/>
              <a:gd name="connsiteX565" fmla="*/ 2080546 w 8594788"/>
              <a:gd name="connsiteY565" fmla="*/ 2614327 h 4405788"/>
              <a:gd name="connsiteX566" fmla="*/ 2059591 w 8594788"/>
              <a:gd name="connsiteY566" fmla="*/ 2649950 h 4405788"/>
              <a:gd name="connsiteX567" fmla="*/ 2075307 w 8594788"/>
              <a:gd name="connsiteY567" fmla="*/ 2610803 h 4405788"/>
              <a:gd name="connsiteX568" fmla="*/ 2095119 w 8594788"/>
              <a:gd name="connsiteY568" fmla="*/ 2576227 h 4405788"/>
              <a:gd name="connsiteX569" fmla="*/ 2063020 w 8594788"/>
              <a:gd name="connsiteY569" fmla="*/ 2586800 h 4405788"/>
              <a:gd name="connsiteX570" fmla="*/ 2041970 w 8594788"/>
              <a:gd name="connsiteY570" fmla="*/ 2619470 h 4405788"/>
              <a:gd name="connsiteX571" fmla="*/ 2083499 w 8594788"/>
              <a:gd name="connsiteY571" fmla="*/ 2608707 h 4405788"/>
              <a:gd name="connsiteX572" fmla="*/ 2291144 w 8594788"/>
              <a:gd name="connsiteY572" fmla="*/ 2558796 h 4405788"/>
              <a:gd name="connsiteX573" fmla="*/ 4667536 w 8594788"/>
              <a:gd name="connsiteY573" fmla="*/ 1793557 h 4405788"/>
              <a:gd name="connsiteX574" fmla="*/ 4653439 w 8594788"/>
              <a:gd name="connsiteY574" fmla="*/ 1706118 h 4405788"/>
              <a:gd name="connsiteX575" fmla="*/ 2313146 w 8594788"/>
              <a:gd name="connsiteY575" fmla="*/ 2510219 h 4405788"/>
              <a:gd name="connsiteX576" fmla="*/ 2103596 w 8594788"/>
              <a:gd name="connsiteY576" fmla="*/ 2573465 h 4405788"/>
              <a:gd name="connsiteX577" fmla="*/ 2083022 w 8594788"/>
              <a:gd name="connsiteY577" fmla="*/ 2608898 h 4405788"/>
              <a:gd name="connsiteX578" fmla="*/ 4895565 w 8594788"/>
              <a:gd name="connsiteY578" fmla="*/ 1325785 h 4405788"/>
              <a:gd name="connsiteX579" fmla="*/ 5038440 w 8594788"/>
              <a:gd name="connsiteY579" fmla="*/ 1285780 h 4405788"/>
              <a:gd name="connsiteX580" fmla="*/ 5031581 w 8594788"/>
              <a:gd name="connsiteY580" fmla="*/ 1198245 h 4405788"/>
              <a:gd name="connsiteX581" fmla="*/ 4883182 w 8594788"/>
              <a:gd name="connsiteY581" fmla="*/ 1236345 h 4405788"/>
              <a:gd name="connsiteX582" fmla="*/ 4895565 w 8594788"/>
              <a:gd name="connsiteY582" fmla="*/ 1325785 h 4405788"/>
              <a:gd name="connsiteX583" fmla="*/ 4889754 w 8594788"/>
              <a:gd name="connsiteY583" fmla="*/ 1331976 h 4405788"/>
              <a:gd name="connsiteX584" fmla="*/ 4746879 w 8594788"/>
              <a:gd name="connsiteY584" fmla="*/ 1374648 h 4405788"/>
              <a:gd name="connsiteX585" fmla="*/ 4762786 w 8594788"/>
              <a:gd name="connsiteY585" fmla="*/ 1464088 h 4405788"/>
              <a:gd name="connsiteX586" fmla="*/ 4899565 w 8594788"/>
              <a:gd name="connsiteY586" fmla="*/ 1419892 h 4405788"/>
              <a:gd name="connsiteX587" fmla="*/ 4889754 w 8594788"/>
              <a:gd name="connsiteY587" fmla="*/ 1331976 h 4405788"/>
              <a:gd name="connsiteX588" fmla="*/ 4896136 w 8594788"/>
              <a:gd name="connsiteY588" fmla="*/ 1330071 h 4405788"/>
              <a:gd name="connsiteX589" fmla="*/ 4905661 w 8594788"/>
              <a:gd name="connsiteY589" fmla="*/ 1417796 h 4405788"/>
              <a:gd name="connsiteX590" fmla="*/ 5041488 w 8594788"/>
              <a:gd name="connsiteY590" fmla="*/ 1375696 h 4405788"/>
              <a:gd name="connsiteX591" fmla="*/ 5038154 w 8594788"/>
              <a:gd name="connsiteY591" fmla="*/ 1289971 h 4405788"/>
              <a:gd name="connsiteX592" fmla="*/ 4896136 w 8594788"/>
              <a:gd name="connsiteY592" fmla="*/ 1330071 h 4405788"/>
              <a:gd name="connsiteX593" fmla="*/ 4899851 w 8594788"/>
              <a:gd name="connsiteY593" fmla="*/ 1424273 h 4405788"/>
              <a:gd name="connsiteX594" fmla="*/ 4763358 w 8594788"/>
              <a:gd name="connsiteY594" fmla="*/ 1468469 h 4405788"/>
              <a:gd name="connsiteX595" fmla="*/ 4776502 w 8594788"/>
              <a:gd name="connsiteY595" fmla="*/ 1557528 h 4405788"/>
              <a:gd name="connsiteX596" fmla="*/ 4906233 w 8594788"/>
              <a:gd name="connsiteY596" fmla="*/ 1511713 h 4405788"/>
              <a:gd name="connsiteX597" fmla="*/ 4899851 w 8594788"/>
              <a:gd name="connsiteY597" fmla="*/ 1424273 h 4405788"/>
              <a:gd name="connsiteX598" fmla="*/ 4770597 w 8594788"/>
              <a:gd name="connsiteY598" fmla="*/ 1564386 h 4405788"/>
              <a:gd name="connsiteX599" fmla="*/ 4641628 w 8594788"/>
              <a:gd name="connsiteY599" fmla="*/ 1610773 h 4405788"/>
              <a:gd name="connsiteX600" fmla="*/ 4658392 w 8594788"/>
              <a:gd name="connsiteY600" fmla="*/ 1699451 h 4405788"/>
              <a:gd name="connsiteX601" fmla="*/ 4738688 w 8594788"/>
              <a:gd name="connsiteY601" fmla="*/ 1668113 h 4405788"/>
              <a:gd name="connsiteX602" fmla="*/ 4780693 w 8594788"/>
              <a:gd name="connsiteY602" fmla="*/ 1651730 h 4405788"/>
              <a:gd name="connsiteX603" fmla="*/ 4770597 w 8594788"/>
              <a:gd name="connsiteY603" fmla="*/ 1564386 h 4405788"/>
              <a:gd name="connsiteX604" fmla="*/ 2310003 w 8594788"/>
              <a:gd name="connsiteY604" fmla="*/ 2506694 h 4405788"/>
              <a:gd name="connsiteX605" fmla="*/ 4652201 w 8594788"/>
              <a:gd name="connsiteY605" fmla="*/ 1701832 h 4405788"/>
              <a:gd name="connsiteX606" fmla="*/ 4635437 w 8594788"/>
              <a:gd name="connsiteY606" fmla="*/ 1613059 h 4405788"/>
              <a:gd name="connsiteX607" fmla="*/ 3892487 w 8594788"/>
              <a:gd name="connsiteY607" fmla="*/ 1889284 h 4405788"/>
              <a:gd name="connsiteX608" fmla="*/ 2332101 w 8594788"/>
              <a:gd name="connsiteY608" fmla="*/ 2458022 h 4405788"/>
              <a:gd name="connsiteX609" fmla="*/ 2126361 w 8594788"/>
              <a:gd name="connsiteY609" fmla="*/ 2533650 h 4405788"/>
              <a:gd name="connsiteX610" fmla="*/ 2106263 w 8594788"/>
              <a:gd name="connsiteY610" fmla="*/ 2568035 h 4405788"/>
              <a:gd name="connsiteX611" fmla="*/ 2310003 w 8594788"/>
              <a:gd name="connsiteY611" fmla="*/ 2506694 h 4405788"/>
              <a:gd name="connsiteX612" fmla="*/ 4640675 w 8594788"/>
              <a:gd name="connsiteY612" fmla="*/ 1606391 h 4405788"/>
              <a:gd name="connsiteX613" fmla="*/ 4770025 w 8594788"/>
              <a:gd name="connsiteY613" fmla="*/ 1559909 h 4405788"/>
              <a:gd name="connsiteX614" fmla="*/ 4756690 w 8594788"/>
              <a:gd name="connsiteY614" fmla="*/ 1470660 h 4405788"/>
              <a:gd name="connsiteX615" fmla="*/ 4621054 w 8594788"/>
              <a:gd name="connsiteY615" fmla="*/ 1516094 h 4405788"/>
              <a:gd name="connsiteX616" fmla="*/ 4640675 w 8594788"/>
              <a:gd name="connsiteY616" fmla="*/ 1606391 h 4405788"/>
              <a:gd name="connsiteX617" fmla="*/ 4756023 w 8594788"/>
              <a:gd name="connsiteY617" fmla="*/ 1466278 h 4405788"/>
              <a:gd name="connsiteX618" fmla="*/ 4740021 w 8594788"/>
              <a:gd name="connsiteY618" fmla="*/ 1376648 h 4405788"/>
              <a:gd name="connsiteX619" fmla="*/ 4598099 w 8594788"/>
              <a:gd name="connsiteY619" fmla="*/ 1421321 h 4405788"/>
              <a:gd name="connsiteX620" fmla="*/ 4620101 w 8594788"/>
              <a:gd name="connsiteY620" fmla="*/ 1511713 h 4405788"/>
              <a:gd name="connsiteX621" fmla="*/ 4756023 w 8594788"/>
              <a:gd name="connsiteY621" fmla="*/ 1466278 h 4405788"/>
              <a:gd name="connsiteX622" fmla="*/ 4745832 w 8594788"/>
              <a:gd name="connsiteY622" fmla="*/ 1370267 h 4405788"/>
              <a:gd name="connsiteX623" fmla="*/ 4889183 w 8594788"/>
              <a:gd name="connsiteY623" fmla="*/ 1327595 h 4405788"/>
              <a:gd name="connsiteX624" fmla="*/ 4876419 w 8594788"/>
              <a:gd name="connsiteY624" fmla="*/ 1237964 h 4405788"/>
              <a:gd name="connsiteX625" fmla="*/ 4727067 w 8594788"/>
              <a:gd name="connsiteY625" fmla="*/ 1279303 h 4405788"/>
              <a:gd name="connsiteX626" fmla="*/ 4745832 w 8594788"/>
              <a:gd name="connsiteY626" fmla="*/ 1370267 h 4405788"/>
              <a:gd name="connsiteX627" fmla="*/ 4882420 w 8594788"/>
              <a:gd name="connsiteY627" fmla="*/ 1231964 h 4405788"/>
              <a:gd name="connsiteX628" fmla="*/ 5031200 w 8594788"/>
              <a:gd name="connsiteY628" fmla="*/ 1193864 h 4405788"/>
              <a:gd name="connsiteX629" fmla="*/ 5021199 w 8594788"/>
              <a:gd name="connsiteY629" fmla="*/ 1104995 h 4405788"/>
              <a:gd name="connsiteX630" fmla="*/ 4866704 w 8594788"/>
              <a:gd name="connsiteY630" fmla="*/ 1141190 h 4405788"/>
              <a:gd name="connsiteX631" fmla="*/ 4882420 w 8594788"/>
              <a:gd name="connsiteY631" fmla="*/ 1231964 h 4405788"/>
              <a:gd name="connsiteX632" fmla="*/ 5020723 w 8594788"/>
              <a:gd name="connsiteY632" fmla="*/ 1101281 h 4405788"/>
              <a:gd name="connsiteX633" fmla="*/ 5007674 w 8594788"/>
              <a:gd name="connsiteY633" fmla="*/ 1010602 h 4405788"/>
              <a:gd name="connsiteX634" fmla="*/ 4847463 w 8594788"/>
              <a:gd name="connsiteY634" fmla="*/ 1045369 h 4405788"/>
              <a:gd name="connsiteX635" fmla="*/ 4866037 w 8594788"/>
              <a:gd name="connsiteY635" fmla="*/ 1137476 h 4405788"/>
              <a:gd name="connsiteX636" fmla="*/ 5020342 w 8594788"/>
              <a:gd name="connsiteY636" fmla="*/ 1101281 h 4405788"/>
              <a:gd name="connsiteX637" fmla="*/ 5013389 w 8594788"/>
              <a:gd name="connsiteY637" fmla="*/ 1005078 h 4405788"/>
              <a:gd name="connsiteX638" fmla="*/ 5175314 w 8594788"/>
              <a:gd name="connsiteY638" fmla="*/ 974598 h 4405788"/>
              <a:gd name="connsiteX639" fmla="*/ 5167313 w 8594788"/>
              <a:gd name="connsiteY639" fmla="*/ 904494 h 4405788"/>
              <a:gd name="connsiteX640" fmla="*/ 5164741 w 8594788"/>
              <a:gd name="connsiteY640" fmla="*/ 885444 h 4405788"/>
              <a:gd name="connsiteX641" fmla="*/ 4996720 w 8594788"/>
              <a:gd name="connsiteY641" fmla="*/ 914495 h 4405788"/>
              <a:gd name="connsiteX642" fmla="*/ 5001863 w 8594788"/>
              <a:gd name="connsiteY642" fmla="*/ 941832 h 4405788"/>
              <a:gd name="connsiteX643" fmla="*/ 5013008 w 8594788"/>
              <a:gd name="connsiteY643" fmla="*/ 1005078 h 4405788"/>
              <a:gd name="connsiteX644" fmla="*/ 5014056 w 8594788"/>
              <a:gd name="connsiteY644" fmla="*/ 1009269 h 4405788"/>
              <a:gd name="connsiteX645" fmla="*/ 5027200 w 8594788"/>
              <a:gd name="connsiteY645" fmla="*/ 1099852 h 4405788"/>
              <a:gd name="connsiteX646" fmla="*/ 5182934 w 8594788"/>
              <a:gd name="connsiteY646" fmla="*/ 1067086 h 4405788"/>
              <a:gd name="connsiteX647" fmla="*/ 5175504 w 8594788"/>
              <a:gd name="connsiteY647" fmla="*/ 978789 h 4405788"/>
              <a:gd name="connsiteX648" fmla="*/ 5013675 w 8594788"/>
              <a:gd name="connsiteY648" fmla="*/ 1009745 h 4405788"/>
              <a:gd name="connsiteX649" fmla="*/ 5027676 w 8594788"/>
              <a:gd name="connsiteY649" fmla="*/ 1103662 h 4405788"/>
              <a:gd name="connsiteX650" fmla="*/ 5037201 w 8594788"/>
              <a:gd name="connsiteY650" fmla="*/ 1192340 h 4405788"/>
              <a:gd name="connsiteX651" fmla="*/ 5186839 w 8594788"/>
              <a:gd name="connsiteY651" fmla="*/ 1157288 h 4405788"/>
              <a:gd name="connsiteX652" fmla="*/ 5182744 w 8594788"/>
              <a:gd name="connsiteY652" fmla="*/ 1070896 h 4405788"/>
              <a:gd name="connsiteX653" fmla="*/ 5027295 w 8594788"/>
              <a:gd name="connsiteY653" fmla="*/ 1103662 h 4405788"/>
              <a:gd name="connsiteX654" fmla="*/ 4906899 w 8594788"/>
              <a:gd name="connsiteY654" fmla="*/ 1516285 h 4405788"/>
              <a:gd name="connsiteX655" fmla="*/ 4777455 w 8594788"/>
              <a:gd name="connsiteY655" fmla="*/ 1562005 h 4405788"/>
              <a:gd name="connsiteX656" fmla="*/ 4787551 w 8594788"/>
              <a:gd name="connsiteY656" fmla="*/ 1649159 h 4405788"/>
              <a:gd name="connsiteX657" fmla="*/ 4909852 w 8594788"/>
              <a:gd name="connsiteY657" fmla="*/ 1601534 h 4405788"/>
              <a:gd name="connsiteX658" fmla="*/ 4906519 w 8594788"/>
              <a:gd name="connsiteY658" fmla="*/ 1516285 h 4405788"/>
              <a:gd name="connsiteX659" fmla="*/ 4781550 w 8594788"/>
              <a:gd name="connsiteY659" fmla="*/ 1656302 h 4405788"/>
              <a:gd name="connsiteX660" fmla="*/ 4742593 w 8594788"/>
              <a:gd name="connsiteY660" fmla="*/ 1671542 h 4405788"/>
              <a:gd name="connsiteX661" fmla="*/ 4659630 w 8594788"/>
              <a:gd name="connsiteY661" fmla="*/ 1703927 h 4405788"/>
              <a:gd name="connsiteX662" fmla="*/ 4673727 w 8594788"/>
              <a:gd name="connsiteY662" fmla="*/ 1791176 h 4405788"/>
              <a:gd name="connsiteX663" fmla="*/ 4788027 w 8594788"/>
              <a:gd name="connsiteY663" fmla="*/ 1742218 h 4405788"/>
              <a:gd name="connsiteX664" fmla="*/ 4781169 w 8594788"/>
              <a:gd name="connsiteY664" fmla="*/ 1656302 h 4405788"/>
              <a:gd name="connsiteX665" fmla="*/ 4674394 w 8594788"/>
              <a:gd name="connsiteY665" fmla="*/ 1795844 h 4405788"/>
              <a:gd name="connsiteX666" fmla="*/ 4685634 w 8594788"/>
              <a:gd name="connsiteY666" fmla="*/ 1881569 h 4405788"/>
              <a:gd name="connsiteX667" fmla="*/ 4792218 w 8594788"/>
              <a:gd name="connsiteY667" fmla="*/ 1831372 h 4405788"/>
              <a:gd name="connsiteX668" fmla="*/ 4788694 w 8594788"/>
              <a:gd name="connsiteY668" fmla="*/ 1746885 h 4405788"/>
              <a:gd name="connsiteX669" fmla="*/ 4674013 w 8594788"/>
              <a:gd name="connsiteY669" fmla="*/ 1795844 h 4405788"/>
              <a:gd name="connsiteX670" fmla="*/ 4679823 w 8594788"/>
              <a:gd name="connsiteY670" fmla="*/ 1889474 h 4405788"/>
              <a:gd name="connsiteX671" fmla="*/ 4166997 w 8594788"/>
              <a:gd name="connsiteY671" fmla="*/ 2108549 h 4405788"/>
              <a:gd name="connsiteX672" fmla="*/ 2273141 w 8594788"/>
              <a:gd name="connsiteY672" fmla="*/ 2615279 h 4405788"/>
              <a:gd name="connsiteX673" fmla="*/ 2056829 w 8594788"/>
              <a:gd name="connsiteY673" fmla="*/ 2654808 h 4405788"/>
              <a:gd name="connsiteX674" fmla="*/ 2036350 w 8594788"/>
              <a:gd name="connsiteY674" fmla="*/ 2691289 h 4405788"/>
              <a:gd name="connsiteX675" fmla="*/ 2252091 w 8594788"/>
              <a:gd name="connsiteY675" fmla="*/ 2663667 h 4405788"/>
              <a:gd name="connsiteX676" fmla="*/ 4307015 w 8594788"/>
              <a:gd name="connsiteY676" fmla="*/ 2152364 h 4405788"/>
              <a:gd name="connsiteX677" fmla="*/ 4688015 w 8594788"/>
              <a:gd name="connsiteY677" fmla="*/ 1973961 h 4405788"/>
              <a:gd name="connsiteX678" fmla="*/ 4679442 w 8594788"/>
              <a:gd name="connsiteY678" fmla="*/ 1889474 h 4405788"/>
              <a:gd name="connsiteX679" fmla="*/ 4311206 w 8594788"/>
              <a:gd name="connsiteY679" fmla="*/ 2156174 h 4405788"/>
              <a:gd name="connsiteX680" fmla="*/ 2253806 w 8594788"/>
              <a:gd name="connsiteY680" fmla="*/ 2668048 h 4405788"/>
              <a:gd name="connsiteX681" fmla="*/ 2034731 w 8594788"/>
              <a:gd name="connsiteY681" fmla="*/ 2696623 h 4405788"/>
              <a:gd name="connsiteX682" fmla="*/ 2014347 w 8594788"/>
              <a:gd name="connsiteY682" fmla="*/ 2733675 h 4405788"/>
              <a:gd name="connsiteX683" fmla="*/ 2233422 w 8594788"/>
              <a:gd name="connsiteY683" fmla="*/ 2716816 h 4405788"/>
              <a:gd name="connsiteX684" fmla="*/ 4300347 w 8594788"/>
              <a:gd name="connsiteY684" fmla="*/ 2260949 h 4405788"/>
              <a:gd name="connsiteX685" fmla="*/ 4693254 w 8594788"/>
              <a:gd name="connsiteY685" fmla="*/ 2062258 h 4405788"/>
              <a:gd name="connsiteX686" fmla="*/ 4688205 w 8594788"/>
              <a:gd name="connsiteY686" fmla="*/ 1979771 h 4405788"/>
              <a:gd name="connsiteX687" fmla="*/ 4310920 w 8594788"/>
              <a:gd name="connsiteY687" fmla="*/ 2155793 h 4405788"/>
              <a:gd name="connsiteX688" fmla="*/ 2026253 w 8594788"/>
              <a:gd name="connsiteY688" fmla="*/ 2696909 h 4405788"/>
              <a:gd name="connsiteX689" fmla="*/ 1989963 w 8594788"/>
              <a:gd name="connsiteY689" fmla="*/ 2702338 h 4405788"/>
              <a:gd name="connsiteX690" fmla="*/ 1968627 w 8594788"/>
              <a:gd name="connsiteY690" fmla="*/ 2737104 h 4405788"/>
              <a:gd name="connsiteX691" fmla="*/ 2005870 w 8594788"/>
              <a:gd name="connsiteY691" fmla="*/ 2733770 h 4405788"/>
              <a:gd name="connsiteX692" fmla="*/ 2026253 w 8594788"/>
              <a:gd name="connsiteY692" fmla="*/ 2696909 h 4405788"/>
              <a:gd name="connsiteX693" fmla="*/ 1982248 w 8594788"/>
              <a:gd name="connsiteY693" fmla="*/ 2703481 h 4405788"/>
              <a:gd name="connsiteX694" fmla="*/ 1946910 w 8594788"/>
              <a:gd name="connsiteY694" fmla="*/ 2709005 h 4405788"/>
              <a:gd name="connsiteX695" fmla="*/ 1924431 w 8594788"/>
              <a:gd name="connsiteY695" fmla="*/ 2741581 h 4405788"/>
              <a:gd name="connsiteX696" fmla="*/ 1961102 w 8594788"/>
              <a:gd name="connsiteY696" fmla="*/ 2737866 h 4405788"/>
              <a:gd name="connsiteX697" fmla="*/ 1921383 w 8594788"/>
              <a:gd name="connsiteY697" fmla="*/ 2745962 h 4405788"/>
              <a:gd name="connsiteX698" fmla="*/ 1898999 w 8594788"/>
              <a:gd name="connsiteY698" fmla="*/ 2779014 h 4405788"/>
              <a:gd name="connsiteX699" fmla="*/ 1937099 w 8594788"/>
              <a:gd name="connsiteY699" fmla="*/ 2777109 h 4405788"/>
              <a:gd name="connsiteX700" fmla="*/ 1958245 w 8594788"/>
              <a:gd name="connsiteY700" fmla="*/ 2742248 h 4405788"/>
              <a:gd name="connsiteX701" fmla="*/ 1896142 w 8594788"/>
              <a:gd name="connsiteY701" fmla="*/ 2783300 h 4405788"/>
              <a:gd name="connsiteX702" fmla="*/ 1873758 w 8594788"/>
              <a:gd name="connsiteY702" fmla="*/ 2816828 h 4405788"/>
              <a:gd name="connsiteX703" fmla="*/ 1913668 w 8594788"/>
              <a:gd name="connsiteY703" fmla="*/ 2816828 h 4405788"/>
              <a:gd name="connsiteX704" fmla="*/ 1934813 w 8594788"/>
              <a:gd name="connsiteY704" fmla="*/ 2781491 h 4405788"/>
              <a:gd name="connsiteX705" fmla="*/ 1888712 w 8594788"/>
              <a:gd name="connsiteY705" fmla="*/ 2783300 h 4405788"/>
              <a:gd name="connsiteX706" fmla="*/ 1850041 w 8594788"/>
              <a:gd name="connsiteY706" fmla="*/ 2785491 h 4405788"/>
              <a:gd name="connsiteX707" fmla="*/ 1826705 w 8594788"/>
              <a:gd name="connsiteY707" fmla="*/ 2816733 h 4405788"/>
              <a:gd name="connsiteX708" fmla="*/ 1866614 w 8594788"/>
              <a:gd name="connsiteY708" fmla="*/ 2816733 h 4405788"/>
              <a:gd name="connsiteX709" fmla="*/ 1823657 w 8594788"/>
              <a:gd name="connsiteY709" fmla="*/ 2820924 h 4405788"/>
              <a:gd name="connsiteX710" fmla="*/ 1800320 w 8594788"/>
              <a:gd name="connsiteY710" fmla="*/ 2852642 h 4405788"/>
              <a:gd name="connsiteX711" fmla="*/ 1841849 w 8594788"/>
              <a:gd name="connsiteY711" fmla="*/ 2854167 h 4405788"/>
              <a:gd name="connsiteX712" fmla="*/ 1863947 w 8594788"/>
              <a:gd name="connsiteY712" fmla="*/ 2820543 h 4405788"/>
              <a:gd name="connsiteX713" fmla="*/ 1816322 w 8594788"/>
              <a:gd name="connsiteY713" fmla="*/ 2820924 h 4405788"/>
              <a:gd name="connsiteX714" fmla="*/ 1776413 w 8594788"/>
              <a:gd name="connsiteY714" fmla="*/ 2821400 h 4405788"/>
              <a:gd name="connsiteX715" fmla="*/ 1752124 w 8594788"/>
              <a:gd name="connsiteY715" fmla="*/ 2850928 h 4405788"/>
              <a:gd name="connsiteX716" fmla="*/ 1793272 w 8594788"/>
              <a:gd name="connsiteY716" fmla="*/ 2852261 h 4405788"/>
              <a:gd name="connsiteX717" fmla="*/ 1816322 w 8594788"/>
              <a:gd name="connsiteY717" fmla="*/ 2821400 h 4405788"/>
              <a:gd name="connsiteX718" fmla="*/ 1748695 w 8594788"/>
              <a:gd name="connsiteY718" fmla="*/ 2855405 h 4405788"/>
              <a:gd name="connsiteX719" fmla="*/ 1724406 w 8594788"/>
              <a:gd name="connsiteY719" fmla="*/ 2885409 h 4405788"/>
              <a:gd name="connsiteX720" fmla="*/ 1767078 w 8594788"/>
              <a:gd name="connsiteY720" fmla="*/ 2888647 h 4405788"/>
              <a:gd name="connsiteX721" fmla="*/ 1790129 w 8594788"/>
              <a:gd name="connsiteY721" fmla="*/ 2856738 h 4405788"/>
              <a:gd name="connsiteX722" fmla="*/ 1741456 w 8594788"/>
              <a:gd name="connsiteY722" fmla="*/ 2855405 h 4405788"/>
              <a:gd name="connsiteX723" fmla="*/ 1700213 w 8594788"/>
              <a:gd name="connsiteY723" fmla="*/ 2854357 h 4405788"/>
              <a:gd name="connsiteX724" fmla="*/ 1675162 w 8594788"/>
              <a:gd name="connsiteY724" fmla="*/ 2882170 h 4405788"/>
              <a:gd name="connsiteX725" fmla="*/ 1717453 w 8594788"/>
              <a:gd name="connsiteY725" fmla="*/ 2885123 h 4405788"/>
              <a:gd name="connsiteX726" fmla="*/ 1692878 w 8594788"/>
              <a:gd name="connsiteY726" fmla="*/ 2854167 h 4405788"/>
              <a:gd name="connsiteX727" fmla="*/ 1652016 w 8594788"/>
              <a:gd name="connsiteY727" fmla="*/ 2853404 h 4405788"/>
              <a:gd name="connsiteX728" fmla="*/ 1626013 w 8594788"/>
              <a:gd name="connsiteY728" fmla="*/ 2878931 h 4405788"/>
              <a:gd name="connsiteX729" fmla="*/ 1668018 w 8594788"/>
              <a:gd name="connsiteY729" fmla="*/ 2881694 h 4405788"/>
              <a:gd name="connsiteX730" fmla="*/ 1644301 w 8594788"/>
              <a:gd name="connsiteY730" fmla="*/ 2853214 h 4405788"/>
              <a:gd name="connsiteX731" fmla="*/ 1603915 w 8594788"/>
              <a:gd name="connsiteY731" fmla="*/ 2852642 h 4405788"/>
              <a:gd name="connsiteX732" fmla="*/ 1577150 w 8594788"/>
              <a:gd name="connsiteY732" fmla="*/ 2876074 h 4405788"/>
              <a:gd name="connsiteX733" fmla="*/ 1618679 w 8594788"/>
              <a:gd name="connsiteY733" fmla="*/ 2878550 h 4405788"/>
              <a:gd name="connsiteX734" fmla="*/ 1595914 w 8594788"/>
              <a:gd name="connsiteY734" fmla="*/ 2852547 h 4405788"/>
              <a:gd name="connsiteX735" fmla="*/ 1556099 w 8594788"/>
              <a:gd name="connsiteY735" fmla="*/ 2852547 h 4405788"/>
              <a:gd name="connsiteX736" fmla="*/ 1528572 w 8594788"/>
              <a:gd name="connsiteY736" fmla="*/ 2873788 h 4405788"/>
              <a:gd name="connsiteX737" fmla="*/ 1569625 w 8594788"/>
              <a:gd name="connsiteY737" fmla="*/ 2875979 h 4405788"/>
              <a:gd name="connsiteX738" fmla="*/ 1547622 w 8594788"/>
              <a:gd name="connsiteY738" fmla="*/ 2852071 h 4405788"/>
              <a:gd name="connsiteX739" fmla="*/ 1508474 w 8594788"/>
              <a:gd name="connsiteY739" fmla="*/ 2852071 h 4405788"/>
              <a:gd name="connsiteX740" fmla="*/ 1479899 w 8594788"/>
              <a:gd name="connsiteY740" fmla="*/ 2871121 h 4405788"/>
              <a:gd name="connsiteX741" fmla="*/ 1520285 w 8594788"/>
              <a:gd name="connsiteY741" fmla="*/ 2873121 h 4405788"/>
              <a:gd name="connsiteX742" fmla="*/ 1523810 w 8594788"/>
              <a:gd name="connsiteY742" fmla="*/ 2876645 h 4405788"/>
              <a:gd name="connsiteX743" fmla="*/ 1495997 w 8594788"/>
              <a:gd name="connsiteY743" fmla="*/ 2898362 h 4405788"/>
              <a:gd name="connsiteX744" fmla="*/ 1538859 w 8594788"/>
              <a:gd name="connsiteY744" fmla="*/ 2902458 h 4405788"/>
              <a:gd name="connsiteX745" fmla="*/ 1565434 w 8594788"/>
              <a:gd name="connsiteY745" fmla="*/ 2878931 h 4405788"/>
              <a:gd name="connsiteX746" fmla="*/ 1515809 w 8594788"/>
              <a:gd name="connsiteY746" fmla="*/ 2876645 h 4405788"/>
              <a:gd name="connsiteX747" fmla="*/ 1474756 w 8594788"/>
              <a:gd name="connsiteY747" fmla="*/ 2874550 h 4405788"/>
              <a:gd name="connsiteX748" fmla="*/ 1446181 w 8594788"/>
              <a:gd name="connsiteY748" fmla="*/ 2894171 h 4405788"/>
              <a:gd name="connsiteX749" fmla="*/ 1488567 w 8594788"/>
              <a:gd name="connsiteY749" fmla="*/ 2898077 h 4405788"/>
              <a:gd name="connsiteX750" fmla="*/ 1515809 w 8594788"/>
              <a:gd name="connsiteY750" fmla="*/ 2876645 h 4405788"/>
              <a:gd name="connsiteX751" fmla="*/ 1466374 w 8594788"/>
              <a:gd name="connsiteY751" fmla="*/ 2874169 h 4405788"/>
              <a:gd name="connsiteX752" fmla="*/ 1425797 w 8594788"/>
              <a:gd name="connsiteY752" fmla="*/ 2872359 h 4405788"/>
              <a:gd name="connsiteX753" fmla="*/ 1396270 w 8594788"/>
              <a:gd name="connsiteY753" fmla="*/ 2889790 h 4405788"/>
              <a:gd name="connsiteX754" fmla="*/ 1437989 w 8594788"/>
              <a:gd name="connsiteY754" fmla="*/ 2893505 h 4405788"/>
              <a:gd name="connsiteX755" fmla="*/ 1423321 w 8594788"/>
              <a:gd name="connsiteY755" fmla="*/ 2868263 h 4405788"/>
              <a:gd name="connsiteX756" fmla="*/ 1451324 w 8594788"/>
              <a:gd name="connsiteY756" fmla="*/ 2851785 h 4405788"/>
              <a:gd name="connsiteX757" fmla="*/ 1413224 w 8594788"/>
              <a:gd name="connsiteY757" fmla="*/ 2851785 h 4405788"/>
              <a:gd name="connsiteX758" fmla="*/ 1384459 w 8594788"/>
              <a:gd name="connsiteY758" fmla="*/ 2867120 h 4405788"/>
              <a:gd name="connsiteX759" fmla="*/ 1432274 w 8594788"/>
              <a:gd name="connsiteY759" fmla="*/ 2868263 h 4405788"/>
              <a:gd name="connsiteX760" fmla="*/ 1471994 w 8594788"/>
              <a:gd name="connsiteY760" fmla="*/ 2870073 h 4405788"/>
              <a:gd name="connsiteX761" fmla="*/ 1499616 w 8594788"/>
              <a:gd name="connsiteY761" fmla="*/ 2851023 h 4405788"/>
              <a:gd name="connsiteX762" fmla="*/ 1461516 w 8594788"/>
              <a:gd name="connsiteY762" fmla="*/ 2851023 h 4405788"/>
              <a:gd name="connsiteX763" fmla="*/ 1432274 w 8594788"/>
              <a:gd name="connsiteY763" fmla="*/ 2868549 h 4405788"/>
              <a:gd name="connsiteX764" fmla="*/ 1505712 w 8594788"/>
              <a:gd name="connsiteY764" fmla="*/ 2847309 h 4405788"/>
              <a:gd name="connsiteX765" fmla="*/ 1532763 w 8594788"/>
              <a:gd name="connsiteY765" fmla="*/ 2829401 h 4405788"/>
              <a:gd name="connsiteX766" fmla="*/ 1496473 w 8594788"/>
              <a:gd name="connsiteY766" fmla="*/ 2831211 h 4405788"/>
              <a:gd name="connsiteX767" fmla="*/ 1467898 w 8594788"/>
              <a:gd name="connsiteY767" fmla="*/ 2847404 h 4405788"/>
              <a:gd name="connsiteX768" fmla="*/ 1514761 w 8594788"/>
              <a:gd name="connsiteY768" fmla="*/ 2847309 h 4405788"/>
              <a:gd name="connsiteX769" fmla="*/ 1552861 w 8594788"/>
              <a:gd name="connsiteY769" fmla="*/ 2847309 h 4405788"/>
              <a:gd name="connsiteX770" fmla="*/ 1579531 w 8594788"/>
              <a:gd name="connsiteY770" fmla="*/ 2827020 h 4405788"/>
              <a:gd name="connsiteX771" fmla="*/ 1542288 w 8594788"/>
              <a:gd name="connsiteY771" fmla="*/ 2828639 h 4405788"/>
              <a:gd name="connsiteX772" fmla="*/ 1585722 w 8594788"/>
              <a:gd name="connsiteY772" fmla="*/ 2823020 h 4405788"/>
              <a:gd name="connsiteX773" fmla="*/ 1612106 w 8594788"/>
              <a:gd name="connsiteY773" fmla="*/ 2803970 h 4405788"/>
              <a:gd name="connsiteX774" fmla="*/ 1576864 w 8594788"/>
              <a:gd name="connsiteY774" fmla="*/ 2807208 h 4405788"/>
              <a:gd name="connsiteX775" fmla="*/ 1549432 w 8594788"/>
              <a:gd name="connsiteY775" fmla="*/ 2825020 h 4405788"/>
              <a:gd name="connsiteX776" fmla="*/ 1595247 w 8594788"/>
              <a:gd name="connsiteY776" fmla="*/ 2823020 h 4405788"/>
              <a:gd name="connsiteX777" fmla="*/ 1632395 w 8594788"/>
              <a:gd name="connsiteY777" fmla="*/ 2821686 h 4405788"/>
              <a:gd name="connsiteX778" fmla="*/ 1658493 w 8594788"/>
              <a:gd name="connsiteY778" fmla="*/ 2799779 h 4405788"/>
              <a:gd name="connsiteX779" fmla="*/ 1622298 w 8594788"/>
              <a:gd name="connsiteY779" fmla="*/ 2802922 h 4405788"/>
              <a:gd name="connsiteX780" fmla="*/ 1594866 w 8594788"/>
              <a:gd name="connsiteY780" fmla="*/ 2822924 h 4405788"/>
              <a:gd name="connsiteX781" fmla="*/ 1663922 w 8594788"/>
              <a:gd name="connsiteY781" fmla="*/ 2795207 h 4405788"/>
              <a:gd name="connsiteX782" fmla="*/ 1689449 w 8594788"/>
              <a:gd name="connsiteY782" fmla="*/ 2774156 h 4405788"/>
              <a:gd name="connsiteX783" fmla="*/ 1655445 w 8594788"/>
              <a:gd name="connsiteY783" fmla="*/ 2778919 h 4405788"/>
              <a:gd name="connsiteX784" fmla="*/ 1628680 w 8594788"/>
              <a:gd name="connsiteY784" fmla="*/ 2797969 h 4405788"/>
              <a:gd name="connsiteX785" fmla="*/ 1672971 w 8594788"/>
              <a:gd name="connsiteY785" fmla="*/ 2794445 h 4405788"/>
              <a:gd name="connsiteX786" fmla="*/ 1709166 w 8594788"/>
              <a:gd name="connsiteY786" fmla="*/ 2791587 h 4405788"/>
              <a:gd name="connsiteX787" fmla="*/ 1734217 w 8594788"/>
              <a:gd name="connsiteY787" fmla="*/ 2768060 h 4405788"/>
              <a:gd name="connsiteX788" fmla="*/ 1699355 w 8594788"/>
              <a:gd name="connsiteY788" fmla="*/ 2772728 h 4405788"/>
              <a:gd name="connsiteX789" fmla="*/ 1717739 w 8594788"/>
              <a:gd name="connsiteY789" fmla="*/ 2790920 h 4405788"/>
              <a:gd name="connsiteX790" fmla="*/ 1754600 w 8594788"/>
              <a:gd name="connsiteY790" fmla="*/ 2788158 h 4405788"/>
              <a:gd name="connsiteX791" fmla="*/ 1779080 w 8594788"/>
              <a:gd name="connsiteY791" fmla="*/ 2762345 h 4405788"/>
              <a:gd name="connsiteX792" fmla="*/ 1743456 w 8594788"/>
              <a:gd name="connsiteY792" fmla="*/ 2766917 h 4405788"/>
              <a:gd name="connsiteX793" fmla="*/ 1717358 w 8594788"/>
              <a:gd name="connsiteY793" fmla="*/ 2790920 h 4405788"/>
              <a:gd name="connsiteX794" fmla="*/ 1783652 w 8594788"/>
              <a:gd name="connsiteY794" fmla="*/ 2757583 h 4405788"/>
              <a:gd name="connsiteX795" fmla="*/ 1807750 w 8594788"/>
              <a:gd name="connsiteY795" fmla="*/ 2732532 h 4405788"/>
              <a:gd name="connsiteX796" fmla="*/ 1774127 w 8594788"/>
              <a:gd name="connsiteY796" fmla="*/ 2738723 h 4405788"/>
              <a:gd name="connsiteX797" fmla="*/ 1748695 w 8594788"/>
              <a:gd name="connsiteY797" fmla="*/ 2762060 h 4405788"/>
              <a:gd name="connsiteX798" fmla="*/ 1792319 w 8594788"/>
              <a:gd name="connsiteY798" fmla="*/ 2756535 h 4405788"/>
              <a:gd name="connsiteX799" fmla="*/ 1827943 w 8594788"/>
              <a:gd name="connsiteY799" fmla="*/ 2752249 h 4405788"/>
              <a:gd name="connsiteX800" fmla="*/ 1851470 w 8594788"/>
              <a:gd name="connsiteY800" fmla="*/ 2724912 h 4405788"/>
              <a:gd name="connsiteX801" fmla="*/ 1817084 w 8594788"/>
              <a:gd name="connsiteY801" fmla="*/ 2730913 h 4405788"/>
              <a:gd name="connsiteX802" fmla="*/ 1791938 w 8594788"/>
              <a:gd name="connsiteY802" fmla="*/ 2756440 h 4405788"/>
              <a:gd name="connsiteX803" fmla="*/ 1855756 w 8594788"/>
              <a:gd name="connsiteY803" fmla="*/ 2719864 h 4405788"/>
              <a:gd name="connsiteX804" fmla="*/ 1879092 w 8594788"/>
              <a:gd name="connsiteY804" fmla="*/ 2693289 h 4405788"/>
              <a:gd name="connsiteX805" fmla="*/ 1846612 w 8594788"/>
              <a:gd name="connsiteY805" fmla="*/ 2700814 h 4405788"/>
              <a:gd name="connsiteX806" fmla="*/ 1822133 w 8594788"/>
              <a:gd name="connsiteY806" fmla="*/ 2725769 h 4405788"/>
              <a:gd name="connsiteX807" fmla="*/ 1864614 w 8594788"/>
              <a:gd name="connsiteY807" fmla="*/ 2718340 h 4405788"/>
              <a:gd name="connsiteX808" fmla="*/ 1898999 w 8594788"/>
              <a:gd name="connsiteY808" fmla="*/ 2712625 h 4405788"/>
              <a:gd name="connsiteX809" fmla="*/ 1921764 w 8594788"/>
              <a:gd name="connsiteY809" fmla="*/ 2684050 h 4405788"/>
              <a:gd name="connsiteX810" fmla="*/ 1888522 w 8594788"/>
              <a:gd name="connsiteY810" fmla="*/ 2691479 h 4405788"/>
              <a:gd name="connsiteX811" fmla="*/ 1864233 w 8594788"/>
              <a:gd name="connsiteY811" fmla="*/ 2718245 h 4405788"/>
              <a:gd name="connsiteX812" fmla="*/ 1925860 w 8594788"/>
              <a:gd name="connsiteY812" fmla="*/ 2678335 h 4405788"/>
              <a:gd name="connsiteX813" fmla="*/ 1948148 w 8594788"/>
              <a:gd name="connsiteY813" fmla="*/ 2649760 h 4405788"/>
              <a:gd name="connsiteX814" fmla="*/ 1916906 w 8594788"/>
              <a:gd name="connsiteY814" fmla="*/ 2658713 h 4405788"/>
              <a:gd name="connsiteX815" fmla="*/ 1893284 w 8594788"/>
              <a:gd name="connsiteY815" fmla="*/ 2685193 h 4405788"/>
              <a:gd name="connsiteX816" fmla="*/ 1934718 w 8594788"/>
              <a:gd name="connsiteY816" fmla="*/ 2676335 h 4405788"/>
              <a:gd name="connsiteX817" fmla="*/ 1968056 w 8594788"/>
              <a:gd name="connsiteY817" fmla="*/ 2669096 h 4405788"/>
              <a:gd name="connsiteX818" fmla="*/ 1989677 w 8594788"/>
              <a:gd name="connsiteY818" fmla="*/ 2638425 h 4405788"/>
              <a:gd name="connsiteX819" fmla="*/ 1957673 w 8594788"/>
              <a:gd name="connsiteY819" fmla="*/ 2647379 h 4405788"/>
              <a:gd name="connsiteX820" fmla="*/ 1934337 w 8594788"/>
              <a:gd name="connsiteY820" fmla="*/ 2676620 h 4405788"/>
              <a:gd name="connsiteX821" fmla="*/ 1993678 w 8594788"/>
              <a:gd name="connsiteY821" fmla="*/ 2632901 h 4405788"/>
              <a:gd name="connsiteX822" fmla="*/ 2015014 w 8594788"/>
              <a:gd name="connsiteY822" fmla="*/ 2603183 h 4405788"/>
              <a:gd name="connsiteX823" fmla="*/ 1984915 w 8594788"/>
              <a:gd name="connsiteY823" fmla="*/ 2613565 h 4405788"/>
              <a:gd name="connsiteX824" fmla="*/ 1962341 w 8594788"/>
              <a:gd name="connsiteY824" fmla="*/ 2641568 h 4405788"/>
              <a:gd name="connsiteX825" fmla="*/ 2002631 w 8594788"/>
              <a:gd name="connsiteY825" fmla="*/ 2630424 h 4405788"/>
              <a:gd name="connsiteX826" fmla="*/ 2033778 w 8594788"/>
              <a:gd name="connsiteY826" fmla="*/ 2622042 h 4405788"/>
              <a:gd name="connsiteX827" fmla="*/ 2054543 w 8594788"/>
              <a:gd name="connsiteY827" fmla="*/ 2589848 h 4405788"/>
              <a:gd name="connsiteX828" fmla="*/ 2024634 w 8594788"/>
              <a:gd name="connsiteY828" fmla="*/ 2599944 h 4405788"/>
              <a:gd name="connsiteX829" fmla="*/ 2058257 w 8594788"/>
              <a:gd name="connsiteY829" fmla="*/ 2583942 h 4405788"/>
              <a:gd name="connsiteX830" fmla="*/ 2078546 w 8594788"/>
              <a:gd name="connsiteY830" fmla="*/ 2552891 h 4405788"/>
              <a:gd name="connsiteX831" fmla="*/ 2050733 w 8594788"/>
              <a:gd name="connsiteY831" fmla="*/ 2564130 h 4405788"/>
              <a:gd name="connsiteX832" fmla="*/ 2029111 w 8594788"/>
              <a:gd name="connsiteY832" fmla="*/ 2593753 h 4405788"/>
              <a:gd name="connsiteX833" fmla="*/ 2067306 w 8594788"/>
              <a:gd name="connsiteY833" fmla="*/ 2580989 h 4405788"/>
              <a:gd name="connsiteX834" fmla="*/ 2098358 w 8594788"/>
              <a:gd name="connsiteY834" fmla="*/ 2570798 h 4405788"/>
              <a:gd name="connsiteX835" fmla="*/ 2117979 w 8594788"/>
              <a:gd name="connsiteY835" fmla="*/ 2537270 h 4405788"/>
              <a:gd name="connsiteX836" fmla="*/ 2088261 w 8594788"/>
              <a:gd name="connsiteY836" fmla="*/ 2548985 h 4405788"/>
              <a:gd name="connsiteX837" fmla="*/ 2066925 w 8594788"/>
              <a:gd name="connsiteY837" fmla="*/ 2581370 h 4405788"/>
              <a:gd name="connsiteX838" fmla="*/ 2121694 w 8594788"/>
              <a:gd name="connsiteY838" fmla="*/ 2530983 h 4405788"/>
              <a:gd name="connsiteX839" fmla="*/ 2140744 w 8594788"/>
              <a:gd name="connsiteY839" fmla="*/ 2498408 h 4405788"/>
              <a:gd name="connsiteX840" fmla="*/ 2112836 w 8594788"/>
              <a:gd name="connsiteY840" fmla="*/ 2511457 h 4405788"/>
              <a:gd name="connsiteX841" fmla="*/ 2092262 w 8594788"/>
              <a:gd name="connsiteY841" fmla="*/ 2542413 h 4405788"/>
              <a:gd name="connsiteX842" fmla="*/ 2131219 w 8594788"/>
              <a:gd name="connsiteY842" fmla="*/ 2527363 h 4405788"/>
              <a:gd name="connsiteX843" fmla="*/ 2330101 w 8594788"/>
              <a:gd name="connsiteY843" fmla="*/ 2454497 h 4405788"/>
              <a:gd name="connsiteX844" fmla="*/ 3890201 w 8594788"/>
              <a:gd name="connsiteY844" fmla="*/ 1885760 h 4405788"/>
              <a:gd name="connsiteX845" fmla="*/ 4635246 w 8594788"/>
              <a:gd name="connsiteY845" fmla="*/ 1608773 h 4405788"/>
              <a:gd name="connsiteX846" fmla="*/ 4615720 w 8594788"/>
              <a:gd name="connsiteY846" fmla="*/ 1518285 h 4405788"/>
              <a:gd name="connsiteX847" fmla="*/ 2453545 w 8594788"/>
              <a:gd name="connsiteY847" fmla="*/ 2364105 h 4405788"/>
              <a:gd name="connsiteX848" fmla="*/ 2353151 w 8594788"/>
              <a:gd name="connsiteY848" fmla="*/ 2405539 h 4405788"/>
              <a:gd name="connsiteX849" fmla="*/ 2151221 w 8594788"/>
              <a:gd name="connsiteY849" fmla="*/ 249383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00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290 h 4405788"/>
              <a:gd name="connsiteX873" fmla="*/ 4859274 w 8594788"/>
              <a:gd name="connsiteY873" fmla="*/ 1139000 h 4405788"/>
              <a:gd name="connsiteX874" fmla="*/ 4846225 w 8594788"/>
              <a:gd name="connsiteY874" fmla="*/ 1041178 h 4405788"/>
              <a:gd name="connsiteX875" fmla="*/ 5006626 w 8594788"/>
              <a:gd name="connsiteY875" fmla="*/ 1006412 h 4405788"/>
              <a:gd name="connsiteX876" fmla="*/ 4995672 w 8594788"/>
              <a:gd name="connsiteY876" fmla="*/ 942118 h 4405788"/>
              <a:gd name="connsiteX877" fmla="*/ 4990719 w 8594788"/>
              <a:gd name="connsiteY877" fmla="*/ 915543 h 4405788"/>
              <a:gd name="connsiteX878" fmla="*/ 4825175 w 8594788"/>
              <a:gd name="connsiteY878" fmla="*/ 949166 h 4405788"/>
              <a:gd name="connsiteX879" fmla="*/ 4832318 w 8594788"/>
              <a:gd name="connsiteY879" fmla="*/ 979170 h 4405788"/>
              <a:gd name="connsiteX880" fmla="*/ 4846225 w 8594788"/>
              <a:gd name="connsiteY880" fmla="*/ 1041178 h 4405788"/>
              <a:gd name="connsiteX881" fmla="*/ 4989957 w 8594788"/>
              <a:gd name="connsiteY881" fmla="*/ 911352 h 4405788"/>
              <a:gd name="connsiteX882" fmla="*/ 4970907 w 8594788"/>
              <a:gd name="connsiteY882" fmla="*/ 818579 h 4405788"/>
              <a:gd name="connsiteX883" fmla="*/ 4800219 w 8594788"/>
              <a:gd name="connsiteY883" fmla="*/ 851249 h 4405788"/>
              <a:gd name="connsiteX884" fmla="*/ 4823841 w 8594788"/>
              <a:gd name="connsiteY884" fmla="*/ 945071 h 4405788"/>
              <a:gd name="connsiteX885" fmla="*/ 4989957 w 8594788"/>
              <a:gd name="connsiteY885" fmla="*/ 911352 h 4405788"/>
              <a:gd name="connsiteX886" fmla="*/ 4996339 w 8594788"/>
              <a:gd name="connsiteY886" fmla="*/ 910209 h 4405788"/>
              <a:gd name="connsiteX887" fmla="*/ 5163598 w 8594788"/>
              <a:gd name="connsiteY887" fmla="*/ 881634 h 4405788"/>
              <a:gd name="connsiteX888" fmla="*/ 5150168 w 8594788"/>
              <a:gd name="connsiteY888" fmla="*/ 790289 h 4405788"/>
              <a:gd name="connsiteX889" fmla="*/ 4977670 w 8594788"/>
              <a:gd name="connsiteY889" fmla="*/ 817626 h 4405788"/>
              <a:gd name="connsiteX890" fmla="*/ 4996720 w 8594788"/>
              <a:gd name="connsiteY890" fmla="*/ 910209 h 4405788"/>
              <a:gd name="connsiteX891" fmla="*/ 5170075 w 8594788"/>
              <a:gd name="connsiteY891" fmla="*/ 880491 h 4405788"/>
              <a:gd name="connsiteX892" fmla="*/ 5337048 w 8594788"/>
              <a:gd name="connsiteY892" fmla="*/ 856393 h 4405788"/>
              <a:gd name="connsiteX893" fmla="*/ 5328857 w 8594788"/>
              <a:gd name="connsiteY893" fmla="*/ 767429 h 4405788"/>
              <a:gd name="connsiteX894" fmla="*/ 5156645 w 8594788"/>
              <a:gd name="connsiteY894" fmla="*/ 789242 h 4405788"/>
              <a:gd name="connsiteX895" fmla="*/ 5170075 w 8594788"/>
              <a:gd name="connsiteY895" fmla="*/ 880491 h 4405788"/>
              <a:gd name="connsiteX896" fmla="*/ 5170647 w 8594788"/>
              <a:gd name="connsiteY896" fmla="*/ 884587 h 4405788"/>
              <a:gd name="connsiteX897" fmla="*/ 5173313 w 8594788"/>
              <a:gd name="connsiteY897" fmla="*/ 903637 h 4405788"/>
              <a:gd name="connsiteX898" fmla="*/ 5181219 w 8594788"/>
              <a:gd name="connsiteY898" fmla="*/ 972979 h 4405788"/>
              <a:gd name="connsiteX899" fmla="*/ 5342382 w 8594788"/>
              <a:gd name="connsiteY899" fmla="*/ 946595 h 4405788"/>
              <a:gd name="connsiteX900" fmla="*/ 5337810 w 8594788"/>
              <a:gd name="connsiteY900" fmla="*/ 866299 h 4405788"/>
              <a:gd name="connsiteX901" fmla="*/ 5337810 w 8594788"/>
              <a:gd name="connsiteY901" fmla="*/ 860012 h 4405788"/>
              <a:gd name="connsiteX902" fmla="*/ 5170647 w 8594788"/>
              <a:gd name="connsiteY902" fmla="*/ 884587 h 4405788"/>
              <a:gd name="connsiteX903" fmla="*/ 5181600 w 8594788"/>
              <a:gd name="connsiteY903" fmla="*/ 977646 h 4405788"/>
              <a:gd name="connsiteX904" fmla="*/ 5189030 w 8594788"/>
              <a:gd name="connsiteY904" fmla="*/ 1065752 h 4405788"/>
              <a:gd name="connsiteX905" fmla="*/ 5344192 w 8594788"/>
              <a:gd name="connsiteY905" fmla="*/ 1037177 h 4405788"/>
              <a:gd name="connsiteX906" fmla="*/ 5342477 w 8594788"/>
              <a:gd name="connsiteY906" fmla="*/ 951452 h 4405788"/>
              <a:gd name="connsiteX907" fmla="*/ 5181600 w 8594788"/>
              <a:gd name="connsiteY907" fmla="*/ 977646 h 4405788"/>
              <a:gd name="connsiteX908" fmla="*/ 5189315 w 8594788"/>
              <a:gd name="connsiteY908" fmla="*/ 1069562 h 4405788"/>
              <a:gd name="connsiteX909" fmla="*/ 5193506 w 8594788"/>
              <a:gd name="connsiteY909" fmla="*/ 1155287 h 4405788"/>
              <a:gd name="connsiteX910" fmla="*/ 5342477 w 8594788"/>
              <a:gd name="connsiteY910" fmla="*/ 1123379 h 4405788"/>
              <a:gd name="connsiteX911" fmla="*/ 5344287 w 8594788"/>
              <a:gd name="connsiteY911" fmla="*/ 1040130 h 4405788"/>
              <a:gd name="connsiteX912" fmla="*/ 5189315 w 8594788"/>
              <a:gd name="connsiteY912" fmla="*/ 1069562 h 4405788"/>
              <a:gd name="connsiteX913" fmla="*/ 5343525 w 8594788"/>
              <a:gd name="connsiteY913" fmla="*/ 1207961 h 4405788"/>
              <a:gd name="connsiteX914" fmla="*/ 5484495 w 8594788"/>
              <a:gd name="connsiteY914" fmla="*/ 1175576 h 4405788"/>
              <a:gd name="connsiteX915" fmla="*/ 5496020 w 8594788"/>
              <a:gd name="connsiteY915" fmla="*/ 1098137 h 4405788"/>
              <a:gd name="connsiteX916" fmla="*/ 5348954 w 8594788"/>
              <a:gd name="connsiteY916" fmla="*/ 1126712 h 4405788"/>
              <a:gd name="connsiteX917" fmla="*/ 5343525 w 8594788"/>
              <a:gd name="connsiteY917" fmla="*/ 1207961 h 4405788"/>
              <a:gd name="connsiteX918" fmla="*/ 5350859 w 8594788"/>
              <a:gd name="connsiteY918" fmla="*/ 1039463 h 4405788"/>
              <a:gd name="connsiteX919" fmla="*/ 5349050 w 8594788"/>
              <a:gd name="connsiteY919" fmla="*/ 1122521 h 4405788"/>
              <a:gd name="connsiteX920" fmla="*/ 5496592 w 8594788"/>
              <a:gd name="connsiteY920" fmla="*/ 1093946 h 4405788"/>
              <a:gd name="connsiteX921" fmla="*/ 5504307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105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538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324 h 4405788"/>
              <a:gd name="connsiteX955" fmla="*/ 5420106 w 8594788"/>
              <a:gd name="connsiteY955" fmla="*/ 1406747 h 4405788"/>
              <a:gd name="connsiteX956" fmla="*/ 5445062 w 8594788"/>
              <a:gd name="connsiteY956" fmla="*/ 1337215 h 4405788"/>
              <a:gd name="connsiteX957" fmla="*/ 5318570 w 8594788"/>
              <a:gd name="connsiteY957" fmla="*/ 1377410 h 4405788"/>
              <a:gd name="connsiteX958" fmla="*/ 5311426 w 8594788"/>
              <a:gd name="connsiteY958" fmla="*/ 1379696 h 4405788"/>
              <a:gd name="connsiteX959" fmla="*/ 5183600 w 8594788"/>
              <a:gd name="connsiteY959" fmla="*/ 1421606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337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395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405 h 4405788"/>
              <a:gd name="connsiteX976" fmla="*/ 5125594 w 8594788"/>
              <a:gd name="connsiteY976" fmla="*/ 1665923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699 h 4405788"/>
              <a:gd name="connsiteX991" fmla="*/ 4798600 w 8594788"/>
              <a:gd name="connsiteY991" fmla="*/ 1833467 h 4405788"/>
              <a:gd name="connsiteX992" fmla="*/ 4798600 w 8594788"/>
              <a:gd name="connsiteY992" fmla="*/ 1907857 h 4405788"/>
              <a:gd name="connsiteX993" fmla="*/ 4798600 w 8594788"/>
              <a:gd name="connsiteY993" fmla="*/ 1915859 h 4405788"/>
              <a:gd name="connsiteX994" fmla="*/ 4894517 w 8594788"/>
              <a:gd name="connsiteY994" fmla="*/ 1863566 h 4405788"/>
              <a:gd name="connsiteX995" fmla="*/ 4896898 w 8594788"/>
              <a:gd name="connsiteY995" fmla="*/ 1845564 h 4405788"/>
              <a:gd name="connsiteX996" fmla="*/ 4903375 w 8594788"/>
              <a:gd name="connsiteY996" fmla="*/ 1782699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377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1933 w 8594788"/>
              <a:gd name="connsiteY1011" fmla="*/ 1836611 h 4405788"/>
              <a:gd name="connsiteX1012" fmla="*/ 4685729 w 8594788"/>
              <a:gd name="connsiteY1012" fmla="*/ 1886522 h 4405788"/>
              <a:gd name="connsiteX1013" fmla="*/ 4693920 w 8594788"/>
              <a:gd name="connsiteY1013" fmla="*/ 1970723 h 4405788"/>
              <a:gd name="connsiteX1014" fmla="*/ 4791742 w 8594788"/>
              <a:gd name="connsiteY1014" fmla="*/ 1919478 h 4405788"/>
              <a:gd name="connsiteX1015" fmla="*/ 4791742 w 8594788"/>
              <a:gd name="connsiteY1015" fmla="*/ 1907857 h 4405788"/>
              <a:gd name="connsiteX1016" fmla="*/ 4791933 w 8594788"/>
              <a:gd name="connsiteY1016" fmla="*/ 1836611 h 4405788"/>
              <a:gd name="connsiteX1017" fmla="*/ 4693254 w 8594788"/>
              <a:gd name="connsiteY1017" fmla="*/ 2067020 h 4405788"/>
              <a:gd name="connsiteX1018" fmla="*/ 4303967 w 8594788"/>
              <a:gd name="connsiteY1018" fmla="*/ 2263616 h 4405788"/>
              <a:gd name="connsiteX1019" fmla="*/ 2233517 w 8594788"/>
              <a:gd name="connsiteY1019" fmla="*/ 2720150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728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019 h 4405788"/>
              <a:gd name="connsiteX1033" fmla="*/ 1961102 w 8594788"/>
              <a:gd name="connsiteY1033" fmla="*/ 2817019 h 4405788"/>
              <a:gd name="connsiteX1034" fmla="*/ 1981295 w 8594788"/>
              <a:gd name="connsiteY1034" fmla="*/ 2779490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175 h 4405788"/>
              <a:gd name="connsiteX1055" fmla="*/ 1792605 w 8594788"/>
              <a:gd name="connsiteY1055" fmla="*/ 2931509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456 h 4405788"/>
              <a:gd name="connsiteX1064" fmla="*/ 1646777 w 8594788"/>
              <a:gd name="connsiteY1064" fmla="*/ 2915031 h 4405788"/>
              <a:gd name="connsiteX1065" fmla="*/ 1690592 w 8594788"/>
              <a:gd name="connsiteY1065" fmla="*/ 2919889 h 4405788"/>
              <a:gd name="connsiteX1066" fmla="*/ 1714500 w 8594788"/>
              <a:gd name="connsiteY1066" fmla="*/ 2888837 h 4405788"/>
              <a:gd name="connsiteX1067" fmla="*/ 1664684 w 8594788"/>
              <a:gd name="connsiteY1067" fmla="*/ 2885980 h 4405788"/>
              <a:gd name="connsiteX1068" fmla="*/ 1622298 w 8594788"/>
              <a:gd name="connsiteY1068" fmla="*/ 2883313 h 4405788"/>
              <a:gd name="connsiteX1069" fmla="*/ 1596295 w 8594788"/>
              <a:gd name="connsiteY1069" fmla="*/ 2908649 h 4405788"/>
              <a:gd name="connsiteX1070" fmla="*/ 1639919 w 8594788"/>
              <a:gd name="connsiteY1070" fmla="*/ 2913317 h 4405788"/>
              <a:gd name="connsiteX1071" fmla="*/ 1614964 w 8594788"/>
              <a:gd name="connsiteY1071" fmla="*/ 2882837 h 4405788"/>
              <a:gd name="connsiteX1072" fmla="*/ 1572959 w 8594788"/>
              <a:gd name="connsiteY1072" fmla="*/ 2880360 h 4405788"/>
              <a:gd name="connsiteX1073" fmla="*/ 1546098 w 8594788"/>
              <a:gd name="connsiteY1073" fmla="*/ 2904268 h 4405788"/>
              <a:gd name="connsiteX1074" fmla="*/ 1589342 w 8594788"/>
              <a:gd name="connsiteY1074" fmla="*/ 2908649 h 4405788"/>
              <a:gd name="connsiteX1075" fmla="*/ 1615345 w 8594788"/>
              <a:gd name="connsiteY1075" fmla="*/ 2882170 h 4405788"/>
              <a:gd name="connsiteX1076" fmla="*/ 1541907 w 8594788"/>
              <a:gd name="connsiteY1076" fmla="*/ 2907983 h 4405788"/>
              <a:gd name="connsiteX1077" fmla="*/ 1514570 w 8594788"/>
              <a:gd name="connsiteY1077" fmla="*/ 2932652 h 4405788"/>
              <a:gd name="connsiteX1078" fmla="*/ 1559528 w 8594788"/>
              <a:gd name="connsiteY1078" fmla="*/ 2938939 h 4405788"/>
              <a:gd name="connsiteX1079" fmla="*/ 1585627 w 8594788"/>
              <a:gd name="connsiteY1079" fmla="*/ 2912364 h 4405788"/>
              <a:gd name="connsiteX1080" fmla="*/ 1534668 w 8594788"/>
              <a:gd name="connsiteY1080" fmla="*/ 2907221 h 4405788"/>
              <a:gd name="connsiteX1081" fmla="*/ 1491329 w 8594788"/>
              <a:gd name="connsiteY1081" fmla="*/ 2903125 h 4405788"/>
              <a:gd name="connsiteX1082" fmla="*/ 1462754 w 8594788"/>
              <a:gd name="connsiteY1082" fmla="*/ 2925699 h 4405788"/>
              <a:gd name="connsiteX1083" fmla="*/ 1507331 w 8594788"/>
              <a:gd name="connsiteY1083" fmla="*/ 2931700 h 4405788"/>
              <a:gd name="connsiteX1084" fmla="*/ 1483900 w 8594788"/>
              <a:gd name="connsiteY1084" fmla="*/ 2902363 h 4405788"/>
              <a:gd name="connsiteX1085" fmla="*/ 1440942 w 8594788"/>
              <a:gd name="connsiteY1085" fmla="*/ 2898458 h 4405788"/>
              <a:gd name="connsiteX1086" fmla="*/ 1411700 w 8594788"/>
              <a:gd name="connsiteY1086" fmla="*/ 2918936 h 4405788"/>
              <a:gd name="connsiteX1087" fmla="*/ 1455896 w 8594788"/>
              <a:gd name="connsiteY1087" fmla="*/ 2924747 h 4405788"/>
              <a:gd name="connsiteX1088" fmla="*/ 1433132 w 8594788"/>
              <a:gd name="connsiteY1088" fmla="*/ 2897791 h 4405788"/>
              <a:gd name="connsiteX1089" fmla="*/ 1390650 w 8594788"/>
              <a:gd name="connsiteY1089" fmla="*/ 2894076 h 4405788"/>
              <a:gd name="connsiteX1090" fmla="*/ 1360456 w 8594788"/>
              <a:gd name="connsiteY1090" fmla="*/ 2912459 h 4405788"/>
              <a:gd name="connsiteX1091" fmla="*/ 1404271 w 8594788"/>
              <a:gd name="connsiteY1091" fmla="*/ 2917984 h 4405788"/>
              <a:gd name="connsiteX1092" fmla="*/ 1382363 w 8594788"/>
              <a:gd name="connsiteY1092" fmla="*/ 2893409 h 4405788"/>
              <a:gd name="connsiteX1093" fmla="*/ 1340549 w 8594788"/>
              <a:gd name="connsiteY1093" fmla="*/ 2889980 h 4405788"/>
              <a:gd name="connsiteX1094" fmla="*/ 1309592 w 8594788"/>
              <a:gd name="connsiteY1094" fmla="*/ 2906173 h 4405788"/>
              <a:gd name="connsiteX1095" fmla="*/ 1352741 w 8594788"/>
              <a:gd name="connsiteY1095" fmla="*/ 2911507 h 4405788"/>
              <a:gd name="connsiteX1096" fmla="*/ 1382363 w 8594788"/>
              <a:gd name="connsiteY1096" fmla="*/ 2892743 h 4405788"/>
              <a:gd name="connsiteX1097" fmla="*/ 1331595 w 8594788"/>
              <a:gd name="connsiteY1097" fmla="*/ 2889313 h 4405788"/>
              <a:gd name="connsiteX1098" fmla="*/ 1290447 w 8594788"/>
              <a:gd name="connsiteY1098" fmla="*/ 2886075 h 4405788"/>
              <a:gd name="connsiteX1099" fmla="*/ 1258919 w 8594788"/>
              <a:gd name="connsiteY1099" fmla="*/ 2900172 h 4405788"/>
              <a:gd name="connsiteX1100" fmla="*/ 1301306 w 8594788"/>
              <a:gd name="connsiteY1100" fmla="*/ 2905220 h 4405788"/>
              <a:gd name="connsiteX1101" fmla="*/ 1280827 w 8594788"/>
              <a:gd name="connsiteY1101" fmla="*/ 2885409 h 4405788"/>
              <a:gd name="connsiteX1102" fmla="*/ 1240441 w 8594788"/>
              <a:gd name="connsiteY1102" fmla="*/ 2882551 h 4405788"/>
              <a:gd name="connsiteX1103" fmla="*/ 1208437 w 8594788"/>
              <a:gd name="connsiteY1103" fmla="*/ 2894457 h 4405788"/>
              <a:gd name="connsiteX1104" fmla="*/ 1249966 w 8594788"/>
              <a:gd name="connsiteY1104" fmla="*/ 2899124 h 4405788"/>
              <a:gd name="connsiteX1105" fmla="*/ 1238917 w 8594788"/>
              <a:gd name="connsiteY1105" fmla="*/ 2878265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027 h 4405788"/>
              <a:gd name="connsiteX1110" fmla="*/ 1288637 w 8594788"/>
              <a:gd name="connsiteY1110" fmla="*/ 2881884 h 4405788"/>
              <a:gd name="connsiteX1111" fmla="*/ 1317212 w 8594788"/>
              <a:gd name="connsiteY1111" fmla="*/ 2869216 h 4405788"/>
              <a:gd name="connsiteX1112" fmla="*/ 1279112 w 8594788"/>
              <a:gd name="connsiteY1112" fmla="*/ 2868168 h 4405788"/>
              <a:gd name="connsiteX1113" fmla="*/ 1325880 w 8594788"/>
              <a:gd name="connsiteY1113" fmla="*/ 2865406 h 4405788"/>
              <a:gd name="connsiteX1114" fmla="*/ 1353693 w 8594788"/>
              <a:gd name="connsiteY1114" fmla="*/ 2853595 h 4405788"/>
              <a:gd name="connsiteX1115" fmla="*/ 1318641 w 8594788"/>
              <a:gd name="connsiteY1115" fmla="*/ 2854262 h 4405788"/>
              <a:gd name="connsiteX1116" fmla="*/ 1290066 w 8594788"/>
              <a:gd name="connsiteY1116" fmla="*/ 2864358 h 4405788"/>
              <a:gd name="connsiteX1117" fmla="*/ 1336643 w 8594788"/>
              <a:gd name="connsiteY1117" fmla="*/ 2865406 h 4405788"/>
              <a:gd name="connsiteX1118" fmla="*/ 1374743 w 8594788"/>
              <a:gd name="connsiteY1118" fmla="*/ 2866644 h 4405788"/>
              <a:gd name="connsiteX1119" fmla="*/ 1402842 w 8594788"/>
              <a:gd name="connsiteY1119" fmla="*/ 2852452 h 4405788"/>
              <a:gd name="connsiteX1120" fmla="*/ 1366266 w 8594788"/>
              <a:gd name="connsiteY1120" fmla="*/ 2853023 h 4405788"/>
              <a:gd name="connsiteX1121" fmla="*/ 1410843 w 8594788"/>
              <a:gd name="connsiteY1121" fmla="*/ 2848356 h 4405788"/>
              <a:gd name="connsiteX1122" fmla="*/ 1437704 w 8594788"/>
              <a:gd name="connsiteY1122" fmla="*/ 2835021 h 4405788"/>
              <a:gd name="connsiteX1123" fmla="*/ 1403890 w 8594788"/>
              <a:gd name="connsiteY1123" fmla="*/ 2837212 h 4405788"/>
              <a:gd name="connsiteX1124" fmla="*/ 1376363 w 8594788"/>
              <a:gd name="connsiteY1124" fmla="*/ 2848070 h 4405788"/>
              <a:gd name="connsiteX1125" fmla="*/ 1421511 w 8594788"/>
              <a:gd name="connsiteY1125" fmla="*/ 2848356 h 4405788"/>
              <a:gd name="connsiteX1126" fmla="*/ 1457992 w 8594788"/>
              <a:gd name="connsiteY1126" fmla="*/ 2848356 h 4405788"/>
              <a:gd name="connsiteX1127" fmla="*/ 1485138 w 8594788"/>
              <a:gd name="connsiteY1127" fmla="*/ 2832735 h 4405788"/>
              <a:gd name="connsiteX1128" fmla="*/ 1449896 w 8594788"/>
              <a:gd name="connsiteY1128" fmla="*/ 2834735 h 4405788"/>
              <a:gd name="connsiteX1129" fmla="*/ 1493234 w 8594788"/>
              <a:gd name="connsiteY1129" fmla="*/ 2827877 h 4405788"/>
              <a:gd name="connsiteX1130" fmla="*/ 1519428 w 8594788"/>
              <a:gd name="connsiteY1130" fmla="*/ 2813113 h 4405788"/>
              <a:gd name="connsiteX1131" fmla="*/ 1486662 w 8594788"/>
              <a:gd name="connsiteY1131" fmla="*/ 2816733 h 4405788"/>
              <a:gd name="connsiteX1132" fmla="*/ 1459992 w 8594788"/>
              <a:gd name="connsiteY1132" fmla="*/ 2829020 h 4405788"/>
              <a:gd name="connsiteX1133" fmla="*/ 1503902 w 8594788"/>
              <a:gd name="connsiteY1133" fmla="*/ 2827877 h 4405788"/>
              <a:gd name="connsiteX1134" fmla="*/ 1539145 w 8594788"/>
              <a:gd name="connsiteY1134" fmla="*/ 2826163 h 4405788"/>
              <a:gd name="connsiteX1135" fmla="*/ 1565624 w 8594788"/>
              <a:gd name="connsiteY1135" fmla="*/ 2808923 h 4405788"/>
              <a:gd name="connsiteX1136" fmla="*/ 1531430 w 8594788"/>
              <a:gd name="connsiteY1136" fmla="*/ 2812352 h 4405788"/>
              <a:gd name="connsiteX1137" fmla="*/ 1573149 w 8594788"/>
              <a:gd name="connsiteY1137" fmla="*/ 2804065 h 4405788"/>
              <a:gd name="connsiteX1138" fmla="*/ 1598676 w 8594788"/>
              <a:gd name="connsiteY1138" fmla="*/ 2787872 h 4405788"/>
              <a:gd name="connsiteX1139" fmla="*/ 1567244 w 8594788"/>
              <a:gd name="connsiteY1139" fmla="*/ 2792730 h 4405788"/>
              <a:gd name="connsiteX1140" fmla="*/ 1540669 w 8594788"/>
              <a:gd name="connsiteY1140" fmla="*/ 2807303 h 4405788"/>
              <a:gd name="connsiteX1141" fmla="*/ 1584008 w 8594788"/>
              <a:gd name="connsiteY1141" fmla="*/ 2803017 h 4405788"/>
              <a:gd name="connsiteX1142" fmla="*/ 1618012 w 8594788"/>
              <a:gd name="connsiteY1142" fmla="*/ 2799874 h 4405788"/>
              <a:gd name="connsiteX1143" fmla="*/ 1643729 w 8594788"/>
              <a:gd name="connsiteY1143" fmla="*/ 2780824 h 4405788"/>
              <a:gd name="connsiteX1144" fmla="*/ 1610868 w 8594788"/>
              <a:gd name="connsiteY1144" fmla="*/ 2785682 h 4405788"/>
              <a:gd name="connsiteX1145" fmla="*/ 1650683 w 8594788"/>
              <a:gd name="connsiteY1145" fmla="*/ 2775966 h 4405788"/>
              <a:gd name="connsiteX1146" fmla="*/ 1675352 w 8594788"/>
              <a:gd name="connsiteY1146" fmla="*/ 2758345 h 4405788"/>
              <a:gd name="connsiteX1147" fmla="*/ 1645253 w 8594788"/>
              <a:gd name="connsiteY1147" fmla="*/ 2764536 h 4405788"/>
              <a:gd name="connsiteX1148" fmla="*/ 1619250 w 8594788"/>
              <a:gd name="connsiteY1148" fmla="*/ 2780538 h 4405788"/>
              <a:gd name="connsiteX1149" fmla="*/ 1661541 w 8594788"/>
              <a:gd name="connsiteY1149" fmla="*/ 2774442 h 4405788"/>
              <a:gd name="connsiteX1150" fmla="*/ 1694402 w 8594788"/>
              <a:gd name="connsiteY1150" fmla="*/ 2769870 h 4405788"/>
              <a:gd name="connsiteX1151" fmla="*/ 1719167 w 8594788"/>
              <a:gd name="connsiteY1151" fmla="*/ 2749677 h 4405788"/>
              <a:gd name="connsiteX1152" fmla="*/ 1687640 w 8594788"/>
              <a:gd name="connsiteY1152" fmla="*/ 2755868 h 4405788"/>
              <a:gd name="connsiteX1153" fmla="*/ 1662303 w 8594788"/>
              <a:gd name="connsiteY1153" fmla="*/ 2773585 h 4405788"/>
              <a:gd name="connsiteX1154" fmla="*/ 1704308 w 8594788"/>
              <a:gd name="connsiteY1154" fmla="*/ 2768537 h 4405788"/>
              <a:gd name="connsiteX1155" fmla="*/ 1738313 w 8594788"/>
              <a:gd name="connsiteY1155" fmla="*/ 2763965 h 4405788"/>
              <a:gd name="connsiteX1156" fmla="*/ 1762982 w 8594788"/>
              <a:gd name="connsiteY1156" fmla="*/ 2741295 h 4405788"/>
              <a:gd name="connsiteX1157" fmla="*/ 1730121 w 8594788"/>
              <a:gd name="connsiteY1157" fmla="*/ 2747582 h 4405788"/>
              <a:gd name="connsiteX1158" fmla="*/ 1768793 w 8594788"/>
              <a:gd name="connsiteY1158" fmla="*/ 2735961 h 4405788"/>
              <a:gd name="connsiteX1159" fmla="*/ 1792700 w 8594788"/>
              <a:gd name="connsiteY1159" fmla="*/ 2714339 h 4405788"/>
              <a:gd name="connsiteX1160" fmla="*/ 1762220 w 8594788"/>
              <a:gd name="connsiteY1160" fmla="*/ 2721959 h 4405788"/>
              <a:gd name="connsiteX1161" fmla="*/ 1737170 w 8594788"/>
              <a:gd name="connsiteY1161" fmla="*/ 2741962 h 4405788"/>
              <a:gd name="connsiteX1162" fmla="*/ 1778794 w 8594788"/>
              <a:gd name="connsiteY1162" fmla="*/ 2734151 h 4405788"/>
              <a:gd name="connsiteX1163" fmla="*/ 1811655 w 8594788"/>
              <a:gd name="connsiteY1163" fmla="*/ 2728151 h 4405788"/>
              <a:gd name="connsiteX1164" fmla="*/ 1835372 w 8594788"/>
              <a:gd name="connsiteY1164" fmla="*/ 2703957 h 4405788"/>
              <a:gd name="connsiteX1165" fmla="*/ 1803749 w 8594788"/>
              <a:gd name="connsiteY1165" fmla="*/ 2711672 h 4405788"/>
              <a:gd name="connsiteX1166" fmla="*/ 1779556 w 8594788"/>
              <a:gd name="connsiteY1166" fmla="*/ 2733770 h 4405788"/>
              <a:gd name="connsiteX1167" fmla="*/ 1840992 w 8594788"/>
              <a:gd name="connsiteY1167" fmla="*/ 2698242 h 4405788"/>
              <a:gd name="connsiteX1168" fmla="*/ 1864138 w 8594788"/>
              <a:gd name="connsiteY1168" fmla="*/ 2675096 h 4405788"/>
              <a:gd name="connsiteX1169" fmla="*/ 1834801 w 8594788"/>
              <a:gd name="connsiteY1169" fmla="*/ 2684050 h 4405788"/>
              <a:gd name="connsiteX1170" fmla="*/ 1810512 w 8594788"/>
              <a:gd name="connsiteY1170" fmla="*/ 2705576 h 4405788"/>
              <a:gd name="connsiteX1171" fmla="*/ 1851089 w 8594788"/>
              <a:gd name="connsiteY1171" fmla="*/ 2695861 h 4405788"/>
              <a:gd name="connsiteX1172" fmla="*/ 1882712 w 8594788"/>
              <a:gd name="connsiteY1172" fmla="*/ 2688527 h 4405788"/>
              <a:gd name="connsiteX1173" fmla="*/ 1905572 w 8594788"/>
              <a:gd name="connsiteY1173" fmla="*/ 2662809 h 4405788"/>
              <a:gd name="connsiteX1174" fmla="*/ 1875187 w 8594788"/>
              <a:gd name="connsiteY1174" fmla="*/ 2671763 h 4405788"/>
              <a:gd name="connsiteX1175" fmla="*/ 1911096 w 8594788"/>
              <a:gd name="connsiteY1175" fmla="*/ 2656713 h 4405788"/>
              <a:gd name="connsiteX1176" fmla="*/ 1933099 w 8594788"/>
              <a:gd name="connsiteY1176" fmla="*/ 2632234 h 4405788"/>
              <a:gd name="connsiteX1177" fmla="*/ 1905191 w 8594788"/>
              <a:gd name="connsiteY1177" fmla="*/ 2642330 h 4405788"/>
              <a:gd name="connsiteX1178" fmla="*/ 1882045 w 8594788"/>
              <a:gd name="connsiteY1178" fmla="*/ 2664524 h 4405788"/>
              <a:gd name="connsiteX1179" fmla="*/ 1921288 w 8594788"/>
              <a:gd name="connsiteY1179" fmla="*/ 2653760 h 4405788"/>
              <a:gd name="connsiteX1180" fmla="*/ 1951673 w 8594788"/>
              <a:gd name="connsiteY1180" fmla="*/ 2645093 h 4405788"/>
              <a:gd name="connsiteX1181" fmla="*/ 1973485 w 8594788"/>
              <a:gd name="connsiteY1181" fmla="*/ 2617946 h 4405788"/>
              <a:gd name="connsiteX1182" fmla="*/ 1944338 w 8594788"/>
              <a:gd name="connsiteY1182" fmla="*/ 2628138 h 4405788"/>
              <a:gd name="connsiteX1183" fmla="*/ 1922050 w 8594788"/>
              <a:gd name="connsiteY1183" fmla="*/ 2652903 h 4405788"/>
              <a:gd name="connsiteX1184" fmla="*/ 1978438 w 8594788"/>
              <a:gd name="connsiteY1184" fmla="*/ 2611374 h 4405788"/>
              <a:gd name="connsiteX1185" fmla="*/ 1999583 w 8594788"/>
              <a:gd name="connsiteY1185" fmla="*/ 2585466 h 4405788"/>
              <a:gd name="connsiteX1186" fmla="*/ 1972723 w 8594788"/>
              <a:gd name="connsiteY1186" fmla="*/ 2596801 h 4405788"/>
              <a:gd name="connsiteX1187" fmla="*/ 1950434 w 8594788"/>
              <a:gd name="connsiteY1187" fmla="*/ 2621185 h 4405788"/>
              <a:gd name="connsiteX1188" fmla="*/ 1979581 w 8594788"/>
              <a:gd name="connsiteY1188" fmla="*/ 2610517 h 4405788"/>
              <a:gd name="connsiteX1189" fmla="*/ 1988725 w 8594788"/>
              <a:gd name="connsiteY1189" fmla="*/ 2607755 h 4405788"/>
              <a:gd name="connsiteX1190" fmla="*/ 2017967 w 8594788"/>
              <a:gd name="connsiteY1190" fmla="*/ 2597753 h 4405788"/>
              <a:gd name="connsiteX1191" fmla="*/ 2038922 w 8594788"/>
              <a:gd name="connsiteY1191" fmla="*/ 2569178 h 4405788"/>
              <a:gd name="connsiteX1192" fmla="*/ 2010347 w 8594788"/>
              <a:gd name="connsiteY1192" fmla="*/ 2580894 h 4405788"/>
              <a:gd name="connsiteX1193" fmla="*/ 2043970 w 8594788"/>
              <a:gd name="connsiteY1193" fmla="*/ 2562130 h 4405788"/>
              <a:gd name="connsiteX1194" fmla="*/ 2064353 w 8594788"/>
              <a:gd name="connsiteY1194" fmla="*/ 2534793 h 4405788"/>
              <a:gd name="connsiteX1195" fmla="*/ 2038445 w 8594788"/>
              <a:gd name="connsiteY1195" fmla="*/ 2547557 h 4405788"/>
              <a:gd name="connsiteX1196" fmla="*/ 2017109 w 8594788"/>
              <a:gd name="connsiteY1196" fmla="*/ 2573274 h 4405788"/>
              <a:gd name="connsiteX1197" fmla="*/ 2054352 w 8594788"/>
              <a:gd name="connsiteY1197" fmla="*/ 2557939 h 4405788"/>
              <a:gd name="connsiteX1198" fmla="*/ 2081403 w 8594788"/>
              <a:gd name="connsiteY1198" fmla="*/ 2546985 h 4405788"/>
              <a:gd name="connsiteX1199" fmla="*/ 2101120 w 8594788"/>
              <a:gd name="connsiteY1199" fmla="*/ 2517172 h 4405788"/>
              <a:gd name="connsiteX1200" fmla="*/ 2075593 w 8594788"/>
              <a:gd name="connsiteY1200" fmla="*/ 2529364 h 4405788"/>
              <a:gd name="connsiteX1201" fmla="*/ 2106168 w 8594788"/>
              <a:gd name="connsiteY1201" fmla="*/ 2509647 h 4405788"/>
              <a:gd name="connsiteX1202" fmla="*/ 2125218 w 8594788"/>
              <a:gd name="connsiteY1202" fmla="*/ 2481072 h 4405788"/>
              <a:gd name="connsiteX1203" fmla="*/ 2102358 w 8594788"/>
              <a:gd name="connsiteY1203" fmla="*/ 2493836 h 4405788"/>
              <a:gd name="connsiteX1204" fmla="*/ 2081784 w 8594788"/>
              <a:gd name="connsiteY1204" fmla="*/ 2520982 h 4405788"/>
              <a:gd name="connsiteX1205" fmla="*/ 2107311 w 8594788"/>
              <a:gd name="connsiteY1205" fmla="*/ 2508790 h 4405788"/>
              <a:gd name="connsiteX1206" fmla="*/ 2116550 w 8594788"/>
              <a:gd name="connsiteY1206" fmla="*/ 2504789 h 4405788"/>
              <a:gd name="connsiteX1207" fmla="*/ 2143792 w 8594788"/>
              <a:gd name="connsiteY1207" fmla="*/ 2492121 h 4405788"/>
              <a:gd name="connsiteX1208" fmla="*/ 2162842 w 8594788"/>
              <a:gd name="connsiteY1208" fmla="*/ 2460879 h 4405788"/>
              <a:gd name="connsiteX1209" fmla="*/ 2136839 w 8594788"/>
              <a:gd name="connsiteY1209" fmla="*/ 2475071 h 4405788"/>
              <a:gd name="connsiteX1210" fmla="*/ 2117693 w 8594788"/>
              <a:gd name="connsiteY1210" fmla="*/ 2503932 h 4405788"/>
              <a:gd name="connsiteX1211" fmla="*/ 2167509 w 8594788"/>
              <a:gd name="connsiteY1211" fmla="*/ 2452783 h 4405788"/>
              <a:gd name="connsiteX1212" fmla="*/ 2185511 w 8594788"/>
              <a:gd name="connsiteY1212" fmla="*/ 2423255 h 4405788"/>
              <a:gd name="connsiteX1213" fmla="*/ 2161699 w 8594788"/>
              <a:gd name="connsiteY1213" fmla="*/ 2438305 h 4405788"/>
              <a:gd name="connsiteX1214" fmla="*/ 2142649 w 8594788"/>
              <a:gd name="connsiteY1214" fmla="*/ 2466309 h 4405788"/>
              <a:gd name="connsiteX1215" fmla="*/ 2177987 w 8594788"/>
              <a:gd name="connsiteY1215" fmla="*/ 2447068 h 4405788"/>
              <a:gd name="connsiteX1216" fmla="*/ 2366772 w 8594788"/>
              <a:gd name="connsiteY1216" fmla="*/ 2350675 h 4405788"/>
              <a:gd name="connsiteX1217" fmla="*/ 4371499 w 8594788"/>
              <a:gd name="connsiteY1217" fmla="*/ 1492949 h 4405788"/>
              <a:gd name="connsiteX1218" fmla="*/ 4589717 w 8594788"/>
              <a:gd name="connsiteY1218" fmla="*/ 1419892 h 4405788"/>
              <a:gd name="connsiteX1219" fmla="*/ 4565333 w 8594788"/>
              <a:gd name="connsiteY1219" fmla="*/ 1328071 h 4405788"/>
              <a:gd name="connsiteX1220" fmla="*/ 4384358 w 8594788"/>
              <a:gd name="connsiteY1220" fmla="*/ 1386459 h 4405788"/>
              <a:gd name="connsiteX1221" fmla="*/ 2390870 w 8594788"/>
              <a:gd name="connsiteY1221" fmla="*/ 2301431 h 4405788"/>
              <a:gd name="connsiteX1222" fmla="*/ 2197322 w 8594788"/>
              <a:gd name="connsiteY1222" fmla="*/ 2415731 h 4405788"/>
              <a:gd name="connsiteX1223" fmla="*/ 4571429 w 8594788"/>
              <a:gd name="connsiteY1223" fmla="*/ 1321118 h 4405788"/>
              <a:gd name="connsiteX1224" fmla="*/ 4719447 w 8594788"/>
              <a:gd name="connsiteY1224" fmla="*/ 1277017 h 4405788"/>
              <a:gd name="connsiteX1225" fmla="*/ 4698016 w 8594788"/>
              <a:gd name="connsiteY1225" fmla="*/ 1185005 h 4405788"/>
              <a:gd name="connsiteX1226" fmla="*/ 4544759 w 8594788"/>
              <a:gd name="connsiteY1226" fmla="*/ 1228820 h 4405788"/>
              <a:gd name="connsiteX1227" fmla="*/ 4571429 w 8594788"/>
              <a:gd name="connsiteY1227" fmla="*/ 1321118 h 4405788"/>
              <a:gd name="connsiteX1228" fmla="*/ 4697064 w 8594788"/>
              <a:gd name="connsiteY1228" fmla="*/ 1181195 h 4405788"/>
              <a:gd name="connsiteX1229" fmla="*/ 4673251 w 8594788"/>
              <a:gd name="connsiteY1229" fmla="*/ 1088041 h 4405788"/>
              <a:gd name="connsiteX1230" fmla="*/ 4514755 w 8594788"/>
              <a:gd name="connsiteY1230" fmla="*/ 1131761 h 4405788"/>
              <a:gd name="connsiteX1231" fmla="*/ 4543330 w 8594788"/>
              <a:gd name="connsiteY1231" fmla="*/ 1224820 h 4405788"/>
              <a:gd name="connsiteX1232" fmla="*/ 4697064 w 8594788"/>
              <a:gd name="connsiteY1232" fmla="*/ 1181195 h 4405788"/>
              <a:gd name="connsiteX1233" fmla="*/ 4678966 w 8594788"/>
              <a:gd name="connsiteY1233" fmla="*/ 1082135 h 4405788"/>
              <a:gd name="connsiteX1234" fmla="*/ 4839939 w 8594788"/>
              <a:gd name="connsiteY1234" fmla="*/ 1042702 h 4405788"/>
              <a:gd name="connsiteX1235" fmla="*/ 4825842 w 8594788"/>
              <a:gd name="connsiteY1235" fmla="*/ 979742 h 4405788"/>
              <a:gd name="connsiteX1236" fmla="*/ 4818888 w 8594788"/>
              <a:gd name="connsiteY1236" fmla="*/ 950500 h 4405788"/>
              <a:gd name="connsiteX1237" fmla="*/ 4652963 w 8594788"/>
              <a:gd name="connsiteY1237" fmla="*/ 989552 h 4405788"/>
              <a:gd name="connsiteX1238" fmla="*/ 4660773 w 8594788"/>
              <a:gd name="connsiteY1238" fmla="*/ 1016508 h 4405788"/>
              <a:gd name="connsiteX1239" fmla="*/ 4678966 w 8594788"/>
              <a:gd name="connsiteY1239" fmla="*/ 1082135 h 4405788"/>
              <a:gd name="connsiteX1240" fmla="*/ 4817841 w 8594788"/>
              <a:gd name="connsiteY1240" fmla="*/ 946404 h 4405788"/>
              <a:gd name="connsiteX1241" fmla="*/ 4794218 w 8594788"/>
              <a:gd name="connsiteY1241" fmla="*/ 852583 h 4405788"/>
              <a:gd name="connsiteX1242" fmla="*/ 4623435 w 8594788"/>
              <a:gd name="connsiteY1242" fmla="*/ 891445 h 4405788"/>
              <a:gd name="connsiteX1243" fmla="*/ 4652010 w 8594788"/>
              <a:gd name="connsiteY1243" fmla="*/ 985361 h 4405788"/>
              <a:gd name="connsiteX1244" fmla="*/ 4817841 w 8594788"/>
              <a:gd name="connsiteY1244" fmla="*/ 946404 h 4405788"/>
              <a:gd name="connsiteX1245" fmla="*/ 4793171 w 8594788"/>
              <a:gd name="connsiteY1245" fmla="*/ 848487 h 4405788"/>
              <a:gd name="connsiteX1246" fmla="*/ 4767167 w 8594788"/>
              <a:gd name="connsiteY1246" fmla="*/ 753904 h 4405788"/>
              <a:gd name="connsiteX1247" fmla="*/ 4591908 w 8594788"/>
              <a:gd name="connsiteY1247" fmla="*/ 792956 h 4405788"/>
              <a:gd name="connsiteX1248" fmla="*/ 4622197 w 8594788"/>
              <a:gd name="connsiteY1248" fmla="*/ 887349 h 4405788"/>
              <a:gd name="connsiteX1249" fmla="*/ 4793171 w 8594788"/>
              <a:gd name="connsiteY1249" fmla="*/ 848487 h 4405788"/>
              <a:gd name="connsiteX1250" fmla="*/ 4799457 w 8594788"/>
              <a:gd name="connsiteY1250" fmla="*/ 847154 h 4405788"/>
              <a:gd name="connsiteX1251" fmla="*/ 4970431 w 8594788"/>
              <a:gd name="connsiteY1251" fmla="*/ 814578 h 4405788"/>
              <a:gd name="connsiteX1252" fmla="*/ 4949095 w 8594788"/>
              <a:gd name="connsiteY1252" fmla="*/ 720471 h 4405788"/>
              <a:gd name="connsiteX1253" fmla="*/ 4773549 w 8594788"/>
              <a:gd name="connsiteY1253" fmla="*/ 752570 h 4405788"/>
              <a:gd name="connsiteX1254" fmla="*/ 4799457 w 8594788"/>
              <a:gd name="connsiteY1254" fmla="*/ 847154 h 4405788"/>
              <a:gd name="connsiteX1255" fmla="*/ 4976813 w 8594788"/>
              <a:gd name="connsiteY1255" fmla="*/ 813435 h 4405788"/>
              <a:gd name="connsiteX1256" fmla="*/ 5149406 w 8594788"/>
              <a:gd name="connsiteY1256" fmla="*/ 786098 h 4405788"/>
              <a:gd name="connsiteX1257" fmla="*/ 5133118 w 8594788"/>
              <a:gd name="connsiteY1257" fmla="*/ 693420 h 4405788"/>
              <a:gd name="connsiteX1258" fmla="*/ 4955572 w 8594788"/>
              <a:gd name="connsiteY1258" fmla="*/ 719423 h 4405788"/>
              <a:gd name="connsiteX1259" fmla="*/ 4976813 w 8594788"/>
              <a:gd name="connsiteY1259" fmla="*/ 813435 h 4405788"/>
              <a:gd name="connsiteX1260" fmla="*/ 5155883 w 8594788"/>
              <a:gd name="connsiteY1260" fmla="*/ 784860 h 4405788"/>
              <a:gd name="connsiteX1261" fmla="*/ 5328381 w 8594788"/>
              <a:gd name="connsiteY1261" fmla="*/ 763048 h 4405788"/>
              <a:gd name="connsiteX1262" fmla="*/ 5317046 w 8594788"/>
              <a:gd name="connsiteY1262" fmla="*/ 672179 h 4405788"/>
              <a:gd name="connsiteX1263" fmla="*/ 5139595 w 8594788"/>
              <a:gd name="connsiteY1263" fmla="*/ 692277 h 4405788"/>
              <a:gd name="connsiteX1264" fmla="*/ 5155883 w 8594788"/>
              <a:gd name="connsiteY1264" fmla="*/ 785146 h 4405788"/>
              <a:gd name="connsiteX1265" fmla="*/ 5334858 w 8594788"/>
              <a:gd name="connsiteY1265" fmla="*/ 762286 h 4405788"/>
              <a:gd name="connsiteX1266" fmla="*/ 5506308 w 8594788"/>
              <a:gd name="connsiteY1266" fmla="*/ 745236 h 4405788"/>
              <a:gd name="connsiteX1267" fmla="*/ 5500307 w 8594788"/>
              <a:gd name="connsiteY1267" fmla="*/ 656844 h 4405788"/>
              <a:gd name="connsiteX1268" fmla="*/ 5323904 w 8594788"/>
              <a:gd name="connsiteY1268" fmla="*/ 671513 h 4405788"/>
              <a:gd name="connsiteX1269" fmla="*/ 5334858 w 8594788"/>
              <a:gd name="connsiteY1269" fmla="*/ 762572 h 4405788"/>
              <a:gd name="connsiteX1270" fmla="*/ 5334858 w 8594788"/>
              <a:gd name="connsiteY1270" fmla="*/ 766382 h 4405788"/>
              <a:gd name="connsiteX1271" fmla="*/ 5343049 w 8594788"/>
              <a:gd name="connsiteY1271" fmla="*/ 855250 h 4405788"/>
              <a:gd name="connsiteX1272" fmla="*/ 5478685 w 8594788"/>
              <a:gd name="connsiteY1272" fmla="*/ 838867 h 4405788"/>
              <a:gd name="connsiteX1273" fmla="*/ 5508593 w 8594788"/>
              <a:gd name="connsiteY1273" fmla="*/ 835724 h 4405788"/>
              <a:gd name="connsiteX1274" fmla="*/ 5508593 w 8594788"/>
              <a:gd name="connsiteY1274" fmla="*/ 828770 h 4405788"/>
              <a:gd name="connsiteX1275" fmla="*/ 5505831 w 8594788"/>
              <a:gd name="connsiteY1275" fmla="*/ 749332 h 4405788"/>
              <a:gd name="connsiteX1276" fmla="*/ 5335334 w 8594788"/>
              <a:gd name="connsiteY1276" fmla="*/ 766667 h 4405788"/>
              <a:gd name="connsiteX1277" fmla="*/ 5479828 w 8594788"/>
              <a:gd name="connsiteY1277" fmla="*/ 842582 h 4405788"/>
              <a:gd name="connsiteX1278" fmla="*/ 5343430 w 8594788"/>
              <a:gd name="connsiteY1278" fmla="*/ 859060 h 4405788"/>
              <a:gd name="connsiteX1279" fmla="*/ 5343430 w 8594788"/>
              <a:gd name="connsiteY1279" fmla="*/ 866013 h 4405788"/>
              <a:gd name="connsiteX1280" fmla="*/ 5347907 w 8594788"/>
              <a:gd name="connsiteY1280" fmla="*/ 945452 h 4405788"/>
              <a:gd name="connsiteX1281" fmla="*/ 5507737 w 8594788"/>
              <a:gd name="connsiteY1281" fmla="*/ 923163 h 4405788"/>
              <a:gd name="connsiteX1282" fmla="*/ 5507737 w 8594788"/>
              <a:gd name="connsiteY1282" fmla="*/ 839534 h 4405788"/>
              <a:gd name="connsiteX1283" fmla="*/ 5502879 w 8594788"/>
              <a:gd name="connsiteY1283" fmla="*/ 1091946 h 4405788"/>
              <a:gd name="connsiteX1284" fmla="*/ 5648040 w 8594788"/>
              <a:gd name="connsiteY1284" fmla="*/ 1066324 h 4405788"/>
              <a:gd name="connsiteX1285" fmla="*/ 5661565 w 8594788"/>
              <a:gd name="connsiteY1285" fmla="*/ 990124 h 4405788"/>
              <a:gd name="connsiteX1286" fmla="*/ 5510499 w 8594788"/>
              <a:gd name="connsiteY1286" fmla="*/ 1012031 h 4405788"/>
              <a:gd name="connsiteX1287" fmla="*/ 5503355 w 8594788"/>
              <a:gd name="connsiteY1287" fmla="*/ 1092518 h 4405788"/>
              <a:gd name="connsiteX1288" fmla="*/ 5662136 w 8594788"/>
              <a:gd name="connsiteY1288" fmla="*/ 986504 h 4405788"/>
              <a:gd name="connsiteX1289" fmla="*/ 5671661 w 8594788"/>
              <a:gd name="connsiteY1289" fmla="*/ 907828 h 4405788"/>
              <a:gd name="connsiteX1290" fmla="*/ 5514404 w 8594788"/>
              <a:gd name="connsiteY1290" fmla="*/ 926878 h 4405788"/>
              <a:gd name="connsiteX1291" fmla="*/ 5510499 w 8594788"/>
              <a:gd name="connsiteY1291" fmla="*/ 1008888 h 4405788"/>
              <a:gd name="connsiteX1292" fmla="*/ 5662613 w 8594788"/>
              <a:gd name="connsiteY1292" fmla="*/ 987076 h 4405788"/>
              <a:gd name="connsiteX1293" fmla="*/ 5514785 w 8594788"/>
              <a:gd name="connsiteY1293" fmla="*/ 922306 h 4405788"/>
              <a:gd name="connsiteX1294" fmla="*/ 5672328 w 8594788"/>
              <a:gd name="connsiteY1294" fmla="*/ 903256 h 4405788"/>
              <a:gd name="connsiteX1295" fmla="*/ 5678424 w 8594788"/>
              <a:gd name="connsiteY1295" fmla="*/ 822865 h 4405788"/>
              <a:gd name="connsiteX1296" fmla="*/ 5515261 w 8594788"/>
              <a:gd name="connsiteY1296" fmla="*/ 838486 h 4405788"/>
              <a:gd name="connsiteX1297" fmla="*/ 5515261 w 8594788"/>
              <a:gd name="connsiteY1297" fmla="*/ 922877 h 4405788"/>
              <a:gd name="connsiteX1298" fmla="*/ 5514785 w 8594788"/>
              <a:gd name="connsiteY1298" fmla="*/ 828389 h 4405788"/>
              <a:gd name="connsiteX1299" fmla="*/ 5514785 w 8594788"/>
              <a:gd name="connsiteY1299" fmla="*/ 834676 h 4405788"/>
              <a:gd name="connsiteX1300" fmla="*/ 5678234 w 8594788"/>
              <a:gd name="connsiteY1300" fmla="*/ 819150 h 4405788"/>
              <a:gd name="connsiteX1301" fmla="*/ 5679472 w 8594788"/>
              <a:gd name="connsiteY1301" fmla="*/ 790575 h 4405788"/>
              <a:gd name="connsiteX1302" fmla="*/ 5680806 w 8594788"/>
              <a:gd name="connsiteY1302" fmla="*/ 735711 h 4405788"/>
              <a:gd name="connsiteX1303" fmla="*/ 5523929 w 8594788"/>
              <a:gd name="connsiteY1303" fmla="*/ 747236 h 4405788"/>
              <a:gd name="connsiteX1304" fmla="*/ 5511928 w 8594788"/>
              <a:gd name="connsiteY1304" fmla="*/ 748379 h 4405788"/>
              <a:gd name="connsiteX1305" fmla="*/ 5515642 w 8594788"/>
              <a:gd name="connsiteY1305" fmla="*/ 828770 h 4405788"/>
              <a:gd name="connsiteX1306" fmla="*/ 5668519 w 8594788"/>
              <a:gd name="connsiteY1306" fmla="*/ 985552 h 4405788"/>
              <a:gd name="connsiteX1307" fmla="*/ 5816728 w 8594788"/>
              <a:gd name="connsiteY1307" fmla="*/ 966502 h 4405788"/>
              <a:gd name="connsiteX1308" fmla="*/ 5832253 w 8594788"/>
              <a:gd name="connsiteY1308" fmla="*/ 891731 h 4405788"/>
              <a:gd name="connsiteX1309" fmla="*/ 5678234 w 8594788"/>
              <a:gd name="connsiteY1309" fmla="*/ 906780 h 4405788"/>
              <a:gd name="connsiteX1310" fmla="*/ 5669375 w 8594788"/>
              <a:gd name="connsiteY1310" fmla="*/ 986123 h 4405788"/>
              <a:gd name="connsiteX1311" fmla="*/ 5823585 w 8594788"/>
              <a:gd name="connsiteY1311" fmla="*/ 966502 h 4405788"/>
              <a:gd name="connsiteX1312" fmla="*/ 5967318 w 8594788"/>
              <a:gd name="connsiteY1312" fmla="*/ 950690 h 4405788"/>
              <a:gd name="connsiteX1313" fmla="*/ 5988749 w 8594788"/>
              <a:gd name="connsiteY1313" fmla="*/ 879920 h 4405788"/>
              <a:gd name="connsiteX1314" fmla="*/ 5838920 w 8594788"/>
              <a:gd name="connsiteY1314" fmla="*/ 891921 h 4405788"/>
              <a:gd name="connsiteX1315" fmla="*/ 5824443 w 8594788"/>
              <a:gd name="connsiteY1315" fmla="*/ 966597 h 4405788"/>
              <a:gd name="connsiteX1316" fmla="*/ 5974366 w 8594788"/>
              <a:gd name="connsiteY1316" fmla="*/ 950024 h 4405788"/>
              <a:gd name="connsiteX1317" fmla="*/ 6112383 w 8594788"/>
              <a:gd name="connsiteY1317" fmla="*/ 937070 h 4405788"/>
              <a:gd name="connsiteX1318" fmla="*/ 6139815 w 8594788"/>
              <a:gd name="connsiteY1318" fmla="*/ 870395 h 4405788"/>
              <a:gd name="connsiteX1319" fmla="*/ 5995511 w 8594788"/>
              <a:gd name="connsiteY1319" fmla="*/ 879920 h 4405788"/>
              <a:gd name="connsiteX1320" fmla="*/ 5975223 w 8594788"/>
              <a:gd name="connsiteY1320" fmla="*/ 950119 h 4405788"/>
              <a:gd name="connsiteX1321" fmla="*/ 6120670 w 8594788"/>
              <a:gd name="connsiteY1321" fmla="*/ 936593 h 4405788"/>
              <a:gd name="connsiteX1322" fmla="*/ 6251448 w 8594788"/>
              <a:gd name="connsiteY1322" fmla="*/ 926211 h 4405788"/>
              <a:gd name="connsiteX1323" fmla="*/ 6285357 w 8594788"/>
              <a:gd name="connsiteY1323" fmla="*/ 863156 h 4405788"/>
              <a:gd name="connsiteX1324" fmla="*/ 6147911 w 8594788"/>
              <a:gd name="connsiteY1324" fmla="*/ 869918 h 4405788"/>
              <a:gd name="connsiteX1325" fmla="*/ 6120670 w 8594788"/>
              <a:gd name="connsiteY1325" fmla="*/ 936593 h 4405788"/>
              <a:gd name="connsiteX1326" fmla="*/ 6287453 w 8594788"/>
              <a:gd name="connsiteY1326" fmla="*/ 858965 h 4405788"/>
              <a:gd name="connsiteX1327" fmla="*/ 6316790 w 8594788"/>
              <a:gd name="connsiteY1327" fmla="*/ 792956 h 4405788"/>
              <a:gd name="connsiteX1328" fmla="*/ 6172581 w 8594788"/>
              <a:gd name="connsiteY1328" fmla="*/ 796290 h 4405788"/>
              <a:gd name="connsiteX1329" fmla="*/ 6149436 w 8594788"/>
              <a:gd name="connsiteY1329" fmla="*/ 865727 h 4405788"/>
              <a:gd name="connsiteX1330" fmla="*/ 6287167 w 8594788"/>
              <a:gd name="connsiteY1330" fmla="*/ 858965 h 4405788"/>
              <a:gd name="connsiteX1331" fmla="*/ 6294406 w 8594788"/>
              <a:gd name="connsiteY1331" fmla="*/ 858965 h 4405788"/>
              <a:gd name="connsiteX1332" fmla="*/ 6423851 w 8594788"/>
              <a:gd name="connsiteY1332" fmla="*/ 854297 h 4405788"/>
              <a:gd name="connsiteX1333" fmla="*/ 6460237 w 8594788"/>
              <a:gd name="connsiteY1333" fmla="*/ 791718 h 4405788"/>
              <a:gd name="connsiteX1334" fmla="*/ 6323648 w 8594788"/>
              <a:gd name="connsiteY1334" fmla="*/ 793147 h 4405788"/>
              <a:gd name="connsiteX1335" fmla="*/ 6294120 w 8594788"/>
              <a:gd name="connsiteY1335" fmla="*/ 858679 h 4405788"/>
              <a:gd name="connsiteX1336" fmla="*/ 6318504 w 8594788"/>
              <a:gd name="connsiteY1336" fmla="*/ 789146 h 4405788"/>
              <a:gd name="connsiteX1337" fmla="*/ 6344031 w 8594788"/>
              <a:gd name="connsiteY1337" fmla="*/ 719614 h 4405788"/>
              <a:gd name="connsiteX1338" fmla="*/ 6193155 w 8594788"/>
              <a:gd name="connsiteY1338" fmla="*/ 719614 h 4405788"/>
              <a:gd name="connsiteX1339" fmla="*/ 6174105 w 8594788"/>
              <a:gd name="connsiteY1339" fmla="*/ 792575 h 4405788"/>
              <a:gd name="connsiteX1340" fmla="*/ 6318218 w 8594788"/>
              <a:gd name="connsiteY1340" fmla="*/ 788861 h 4405788"/>
              <a:gd name="connsiteX1341" fmla="*/ 6325362 w 8594788"/>
              <a:gd name="connsiteY1341" fmla="*/ 789146 h 4405788"/>
              <a:gd name="connsiteX1342" fmla="*/ 6462332 w 8594788"/>
              <a:gd name="connsiteY1342" fmla="*/ 787813 h 4405788"/>
              <a:gd name="connsiteX1343" fmla="*/ 6494431 w 8594788"/>
              <a:gd name="connsiteY1343" fmla="*/ 721804 h 4405788"/>
              <a:gd name="connsiteX1344" fmla="*/ 6350699 w 8594788"/>
              <a:gd name="connsiteY1344" fmla="*/ 719804 h 4405788"/>
              <a:gd name="connsiteX1345" fmla="*/ 6325077 w 8594788"/>
              <a:gd name="connsiteY1345" fmla="*/ 788670 h 4405788"/>
              <a:gd name="connsiteX1346" fmla="*/ 6469285 w 8594788"/>
              <a:gd name="connsiteY1346" fmla="*/ 787813 h 4405788"/>
              <a:gd name="connsiteX1347" fmla="*/ 6596825 w 8594788"/>
              <a:gd name="connsiteY1347" fmla="*/ 787813 h 4405788"/>
              <a:gd name="connsiteX1348" fmla="*/ 6636068 w 8594788"/>
              <a:gd name="connsiteY1348" fmla="*/ 725329 h 4405788"/>
              <a:gd name="connsiteX1349" fmla="*/ 6501194 w 8594788"/>
              <a:gd name="connsiteY1349" fmla="*/ 721804 h 4405788"/>
              <a:gd name="connsiteX1350" fmla="*/ 6468999 w 8594788"/>
              <a:gd name="connsiteY1350" fmla="*/ 787337 h 4405788"/>
              <a:gd name="connsiteX1351" fmla="*/ 6496241 w 8594788"/>
              <a:gd name="connsiteY1351" fmla="*/ 717804 h 4405788"/>
              <a:gd name="connsiteX1352" fmla="*/ 6523863 w 8594788"/>
              <a:gd name="connsiteY1352" fmla="*/ 648748 h 4405788"/>
              <a:gd name="connsiteX1353" fmla="*/ 6373559 w 8594788"/>
              <a:gd name="connsiteY1353" fmla="*/ 643509 h 4405788"/>
              <a:gd name="connsiteX1354" fmla="*/ 6352032 w 8594788"/>
              <a:gd name="connsiteY1354" fmla="*/ 715709 h 4405788"/>
              <a:gd name="connsiteX1355" fmla="*/ 6495955 w 8594788"/>
              <a:gd name="connsiteY1355" fmla="*/ 717328 h 4405788"/>
              <a:gd name="connsiteX1356" fmla="*/ 6503004 w 8594788"/>
              <a:gd name="connsiteY1356" fmla="*/ 717804 h 4405788"/>
              <a:gd name="connsiteX1357" fmla="*/ 6638354 w 8594788"/>
              <a:gd name="connsiteY1357" fmla="*/ 721233 h 4405788"/>
              <a:gd name="connsiteX1358" fmla="*/ 6672834 w 8594788"/>
              <a:gd name="connsiteY1358" fmla="*/ 655606 h 4405788"/>
              <a:gd name="connsiteX1359" fmla="*/ 6530531 w 8594788"/>
              <a:gd name="connsiteY1359" fmla="*/ 648938 h 4405788"/>
              <a:gd name="connsiteX1360" fmla="*/ 6502718 w 8594788"/>
              <a:gd name="connsiteY1360" fmla="*/ 717423 h 4405788"/>
              <a:gd name="connsiteX1361" fmla="*/ 6644545 w 8594788"/>
              <a:gd name="connsiteY1361" fmla="*/ 721138 h 4405788"/>
              <a:gd name="connsiteX1362" fmla="*/ 6769513 w 8594788"/>
              <a:gd name="connsiteY1362" fmla="*/ 725519 h 4405788"/>
              <a:gd name="connsiteX1363" fmla="*/ 6811613 w 8594788"/>
              <a:gd name="connsiteY1363" fmla="*/ 663226 h 4405788"/>
              <a:gd name="connsiteX1364" fmla="*/ 6678835 w 8594788"/>
              <a:gd name="connsiteY1364" fmla="*/ 655606 h 4405788"/>
              <a:gd name="connsiteX1365" fmla="*/ 6644545 w 8594788"/>
              <a:gd name="connsiteY1365" fmla="*/ 721138 h 4405788"/>
              <a:gd name="connsiteX1366" fmla="*/ 6880956 w 8594788"/>
              <a:gd name="connsiteY1366" fmla="*/ 732282 h 4405788"/>
              <a:gd name="connsiteX1367" fmla="*/ 6783134 w 8594788"/>
              <a:gd name="connsiteY1367" fmla="*/ 730187 h 4405788"/>
              <a:gd name="connsiteX1368" fmla="*/ 6773609 w 8594788"/>
              <a:gd name="connsiteY1368" fmla="*/ 730187 h 4405788"/>
              <a:gd name="connsiteX1369" fmla="*/ 6727031 w 8594788"/>
              <a:gd name="connsiteY1369" fmla="*/ 788670 h 4405788"/>
              <a:gd name="connsiteX1370" fmla="*/ 6833902 w 8594788"/>
              <a:gd name="connsiteY1370" fmla="*/ 785051 h 4405788"/>
              <a:gd name="connsiteX1371" fmla="*/ 6887242 w 8594788"/>
              <a:gd name="connsiteY1371" fmla="*/ 732663 h 4405788"/>
              <a:gd name="connsiteX1372" fmla="*/ 6766656 w 8594788"/>
              <a:gd name="connsiteY1372" fmla="*/ 729520 h 4405788"/>
              <a:gd name="connsiteX1373" fmla="*/ 6642354 w 8594788"/>
              <a:gd name="connsiteY1373" fmla="*/ 725138 h 4405788"/>
              <a:gd name="connsiteX1374" fmla="*/ 6603397 w 8594788"/>
              <a:gd name="connsiteY1374" fmla="*/ 787527 h 4405788"/>
              <a:gd name="connsiteX1375" fmla="*/ 6678835 w 8594788"/>
              <a:gd name="connsiteY1375" fmla="*/ 788194 h 4405788"/>
              <a:gd name="connsiteX1376" fmla="*/ 6710268 w 8594788"/>
              <a:gd name="connsiteY1376" fmla="*/ 788194 h 4405788"/>
              <a:gd name="connsiteX1377" fmla="*/ 6719793 w 8594788"/>
              <a:gd name="connsiteY1377" fmla="*/ 788194 h 4405788"/>
              <a:gd name="connsiteX1378" fmla="*/ 6766941 w 8594788"/>
              <a:gd name="connsiteY1378" fmla="*/ 729520 h 4405788"/>
              <a:gd name="connsiteX1379" fmla="*/ 6678740 w 8594788"/>
              <a:gd name="connsiteY1379" fmla="*/ 792290 h 4405788"/>
              <a:gd name="connsiteX1380" fmla="*/ 6600635 w 8594788"/>
              <a:gd name="connsiteY1380" fmla="*/ 791527 h 4405788"/>
              <a:gd name="connsiteX1381" fmla="*/ 6556820 w 8594788"/>
              <a:gd name="connsiteY1381" fmla="*/ 850678 h 4405788"/>
              <a:gd name="connsiteX1382" fmla="*/ 6574060 w 8594788"/>
              <a:gd name="connsiteY1382" fmla="*/ 850678 h 4405788"/>
              <a:gd name="connsiteX1383" fmla="*/ 6664167 w 8594788"/>
              <a:gd name="connsiteY1383" fmla="*/ 846868 h 4405788"/>
              <a:gd name="connsiteX1384" fmla="*/ 6715792 w 8594788"/>
              <a:gd name="connsiteY1384" fmla="*/ 792861 h 4405788"/>
              <a:gd name="connsiteX1385" fmla="*/ 6679025 w 8594788"/>
              <a:gd name="connsiteY1385" fmla="*/ 792290 h 4405788"/>
              <a:gd name="connsiteX1386" fmla="*/ 6593015 w 8594788"/>
              <a:gd name="connsiteY1386" fmla="*/ 791527 h 4405788"/>
              <a:gd name="connsiteX1387" fmla="*/ 6466142 w 8594788"/>
              <a:gd name="connsiteY1387" fmla="*/ 791527 h 4405788"/>
              <a:gd name="connsiteX1388" fmla="*/ 6430042 w 8594788"/>
              <a:gd name="connsiteY1388" fmla="*/ 853821 h 4405788"/>
              <a:gd name="connsiteX1389" fmla="*/ 6548819 w 8594788"/>
              <a:gd name="connsiteY1389" fmla="*/ 850868 h 4405788"/>
              <a:gd name="connsiteX1390" fmla="*/ 6593777 w 8594788"/>
              <a:gd name="connsiteY1390" fmla="*/ 791527 h 4405788"/>
              <a:gd name="connsiteX1391" fmla="*/ 6427375 w 8594788"/>
              <a:gd name="connsiteY1391" fmla="*/ 858202 h 4405788"/>
              <a:gd name="connsiteX1392" fmla="*/ 6386608 w 8594788"/>
              <a:gd name="connsiteY1392" fmla="*/ 917353 h 4405788"/>
              <a:gd name="connsiteX1393" fmla="*/ 6468713 w 8594788"/>
              <a:gd name="connsiteY1393" fmla="*/ 912686 h 4405788"/>
              <a:gd name="connsiteX1394" fmla="*/ 6495574 w 8594788"/>
              <a:gd name="connsiteY1394" fmla="*/ 911066 h 4405788"/>
              <a:gd name="connsiteX1395" fmla="*/ 6545295 w 8594788"/>
              <a:gd name="connsiteY1395" fmla="*/ 855250 h 4405788"/>
              <a:gd name="connsiteX1396" fmla="*/ 6428137 w 8594788"/>
              <a:gd name="connsiteY1396" fmla="*/ 857917 h 4405788"/>
              <a:gd name="connsiteX1397" fmla="*/ 6420136 w 8594788"/>
              <a:gd name="connsiteY1397" fmla="*/ 858202 h 4405788"/>
              <a:gd name="connsiteX1398" fmla="*/ 6291358 w 8594788"/>
              <a:gd name="connsiteY1398" fmla="*/ 862965 h 4405788"/>
              <a:gd name="connsiteX1399" fmla="*/ 6257640 w 8594788"/>
              <a:gd name="connsiteY1399" fmla="*/ 925735 h 4405788"/>
              <a:gd name="connsiteX1400" fmla="*/ 6378893 w 8594788"/>
              <a:gd name="connsiteY1400" fmla="*/ 917639 h 4405788"/>
              <a:gd name="connsiteX1401" fmla="*/ 6420898 w 8594788"/>
              <a:gd name="connsiteY1401" fmla="*/ 858107 h 4405788"/>
              <a:gd name="connsiteX1402" fmla="*/ 6255925 w 8594788"/>
              <a:gd name="connsiteY1402" fmla="*/ 929926 h 4405788"/>
              <a:gd name="connsiteX1403" fmla="*/ 6217825 w 8594788"/>
              <a:gd name="connsiteY1403" fmla="*/ 989267 h 4405788"/>
              <a:gd name="connsiteX1404" fmla="*/ 6329934 w 8594788"/>
              <a:gd name="connsiteY1404" fmla="*/ 977837 h 4405788"/>
              <a:gd name="connsiteX1405" fmla="*/ 6376321 w 8594788"/>
              <a:gd name="connsiteY1405" fmla="*/ 921925 h 4405788"/>
              <a:gd name="connsiteX1406" fmla="*/ 6255925 w 8594788"/>
              <a:gd name="connsiteY1406" fmla="*/ 929926 h 4405788"/>
              <a:gd name="connsiteX1407" fmla="*/ 6248686 w 8594788"/>
              <a:gd name="connsiteY1407" fmla="*/ 930497 h 4405788"/>
              <a:gd name="connsiteX1408" fmla="*/ 6118479 w 8594788"/>
              <a:gd name="connsiteY1408" fmla="*/ 940879 h 4405788"/>
              <a:gd name="connsiteX1409" fmla="*/ 6087142 w 8594788"/>
              <a:gd name="connsiteY1409" fmla="*/ 1004126 h 4405788"/>
              <a:gd name="connsiteX1410" fmla="*/ 6210110 w 8594788"/>
              <a:gd name="connsiteY1410" fmla="*/ 990124 h 4405788"/>
              <a:gd name="connsiteX1411" fmla="*/ 6248686 w 8594788"/>
              <a:gd name="connsiteY1411" fmla="*/ 930497 h 4405788"/>
              <a:gd name="connsiteX1412" fmla="*/ 6084665 w 8594788"/>
              <a:gd name="connsiteY1412" fmla="*/ 1008602 h 4405788"/>
              <a:gd name="connsiteX1413" fmla="*/ 6049233 w 8594788"/>
              <a:gd name="connsiteY1413" fmla="*/ 1068229 h 4405788"/>
              <a:gd name="connsiteX1414" fmla="*/ 6163533 w 8594788"/>
              <a:gd name="connsiteY1414" fmla="*/ 1050512 h 4405788"/>
              <a:gd name="connsiteX1415" fmla="*/ 6206871 w 8594788"/>
              <a:gd name="connsiteY1415" fmla="*/ 994601 h 4405788"/>
              <a:gd name="connsiteX1416" fmla="*/ 6084665 w 8594788"/>
              <a:gd name="connsiteY1416" fmla="*/ 1008602 h 4405788"/>
              <a:gd name="connsiteX1417" fmla="*/ 6077236 w 8594788"/>
              <a:gd name="connsiteY1417" fmla="*/ 1009460 h 4405788"/>
              <a:gd name="connsiteX1418" fmla="*/ 5946743 w 8594788"/>
              <a:gd name="connsiteY1418" fmla="*/ 1026128 h 4405788"/>
              <a:gd name="connsiteX1419" fmla="*/ 5917597 w 8594788"/>
              <a:gd name="connsiteY1419" fmla="*/ 1090232 h 4405788"/>
              <a:gd name="connsiteX1420" fmla="*/ 6041422 w 8594788"/>
              <a:gd name="connsiteY1420" fmla="*/ 1069467 h 4405788"/>
              <a:gd name="connsiteX1421" fmla="*/ 6077236 w 8594788"/>
              <a:gd name="connsiteY1421" fmla="*/ 1009745 h 4405788"/>
              <a:gd name="connsiteX1422" fmla="*/ 5915311 w 8594788"/>
              <a:gd name="connsiteY1422" fmla="*/ 1095185 h 4405788"/>
              <a:gd name="connsiteX1423" fmla="*/ 5882069 w 8594788"/>
              <a:gd name="connsiteY1423" fmla="*/ 1155383 h 4405788"/>
              <a:gd name="connsiteX1424" fmla="*/ 5997893 w 8594788"/>
              <a:gd name="connsiteY1424" fmla="*/ 1130618 h 4405788"/>
              <a:gd name="connsiteX1425" fmla="*/ 6038279 w 8594788"/>
              <a:gd name="connsiteY1425" fmla="*/ 1074611 h 4405788"/>
              <a:gd name="connsiteX1426" fmla="*/ 5915120 w 8594788"/>
              <a:gd name="connsiteY1426" fmla="*/ 1094804 h 4405788"/>
              <a:gd name="connsiteX1427" fmla="*/ 5907787 w 8594788"/>
              <a:gd name="connsiteY1427" fmla="*/ 1096518 h 4405788"/>
              <a:gd name="connsiteX1428" fmla="*/ 5777961 w 8594788"/>
              <a:gd name="connsiteY1428" fmla="*/ 1120140 h 4405788"/>
              <a:gd name="connsiteX1429" fmla="*/ 5750529 w 8594788"/>
              <a:gd name="connsiteY1429" fmla="*/ 1185196 h 4405788"/>
              <a:gd name="connsiteX1430" fmla="*/ 5874354 w 8594788"/>
              <a:gd name="connsiteY1430" fmla="*/ 1157192 h 4405788"/>
              <a:gd name="connsiteX1431" fmla="*/ 5907596 w 8594788"/>
              <a:gd name="connsiteY1431" fmla="*/ 1096137 h 4405788"/>
              <a:gd name="connsiteX1432" fmla="*/ 5748243 w 8594788"/>
              <a:gd name="connsiteY1432" fmla="*/ 1190054 h 4405788"/>
              <a:gd name="connsiteX1433" fmla="*/ 5716429 w 8594788"/>
              <a:gd name="connsiteY1433" fmla="*/ 1251680 h 4405788"/>
              <a:gd name="connsiteX1434" fmla="*/ 5832253 w 8594788"/>
              <a:gd name="connsiteY1434" fmla="*/ 1219010 h 4405788"/>
              <a:gd name="connsiteX1435" fmla="*/ 5870353 w 8594788"/>
              <a:gd name="connsiteY1435" fmla="*/ 1161860 h 4405788"/>
              <a:gd name="connsiteX1436" fmla="*/ 5748052 w 8594788"/>
              <a:gd name="connsiteY1436" fmla="*/ 1189673 h 4405788"/>
              <a:gd name="connsiteX1437" fmla="*/ 5740528 w 8594788"/>
              <a:gd name="connsiteY1437" fmla="*/ 1191863 h 4405788"/>
              <a:gd name="connsiteX1438" fmla="*/ 5612892 w 8594788"/>
              <a:gd name="connsiteY1438" fmla="*/ 1222724 h 4405788"/>
              <a:gd name="connsiteX1439" fmla="*/ 5586889 w 8594788"/>
              <a:gd name="connsiteY1439" fmla="*/ 1289399 h 4405788"/>
              <a:gd name="connsiteX1440" fmla="*/ 5708142 w 8594788"/>
              <a:gd name="connsiteY1440" fmla="*/ 1253776 h 4405788"/>
              <a:gd name="connsiteX1441" fmla="*/ 5740337 w 8594788"/>
              <a:gd name="connsiteY1441" fmla="*/ 1191482 h 4405788"/>
              <a:gd name="connsiteX1442" fmla="*/ 5584413 w 8594788"/>
              <a:gd name="connsiteY1442" fmla="*/ 1294543 h 4405788"/>
              <a:gd name="connsiteX1443" fmla="*/ 5553933 w 8594788"/>
              <a:gd name="connsiteY1443" fmla="*/ 1357884 h 4405788"/>
              <a:gd name="connsiteX1444" fmla="*/ 5668233 w 8594788"/>
              <a:gd name="connsiteY1444" fmla="*/ 1317307 h 4405788"/>
              <a:gd name="connsiteX1445" fmla="*/ 5705285 w 8594788"/>
              <a:gd name="connsiteY1445" fmla="*/ 1259110 h 4405788"/>
              <a:gd name="connsiteX1446" fmla="*/ 5584413 w 8594788"/>
              <a:gd name="connsiteY1446" fmla="*/ 1294543 h 4405788"/>
              <a:gd name="connsiteX1447" fmla="*/ 5576507 w 8594788"/>
              <a:gd name="connsiteY1447" fmla="*/ 1296924 h 4405788"/>
              <a:gd name="connsiteX1448" fmla="*/ 5452682 w 8594788"/>
              <a:gd name="connsiteY1448" fmla="*/ 1335024 h 4405788"/>
              <a:gd name="connsiteX1449" fmla="*/ 5428202 w 8594788"/>
              <a:gd name="connsiteY1449" fmla="*/ 1403890 h 4405788"/>
              <a:gd name="connsiteX1450" fmla="*/ 5545455 w 8594788"/>
              <a:gd name="connsiteY1450" fmla="*/ 1361123 h 4405788"/>
              <a:gd name="connsiteX1451" fmla="*/ 5576507 w 8594788"/>
              <a:gd name="connsiteY1451" fmla="*/ 1296924 h 4405788"/>
              <a:gd name="connsiteX1452" fmla="*/ 5425821 w 8594788"/>
              <a:gd name="connsiteY1452" fmla="*/ 1409795 h 4405788"/>
              <a:gd name="connsiteX1453" fmla="*/ 5396103 w 8594788"/>
              <a:gd name="connsiteY1453" fmla="*/ 1475994 h 4405788"/>
              <a:gd name="connsiteX1454" fmla="*/ 5505450 w 8594788"/>
              <a:gd name="connsiteY1454" fmla="*/ 1428369 h 4405788"/>
              <a:gd name="connsiteX1455" fmla="*/ 5542122 w 8594788"/>
              <a:gd name="connsiteY1455" fmla="*/ 1367504 h 4405788"/>
              <a:gd name="connsiteX1456" fmla="*/ 5425821 w 8594788"/>
              <a:gd name="connsiteY1456" fmla="*/ 1409795 h 4405788"/>
              <a:gd name="connsiteX1457" fmla="*/ 5417725 w 8594788"/>
              <a:gd name="connsiteY1457" fmla="*/ 1412748 h 4405788"/>
              <a:gd name="connsiteX1458" fmla="*/ 5299139 w 8594788"/>
              <a:gd name="connsiteY1458" fmla="*/ 1457039 h 4405788"/>
              <a:gd name="connsiteX1459" fmla="*/ 5276184 w 8594788"/>
              <a:gd name="connsiteY1459" fmla="*/ 1528763 h 4405788"/>
              <a:gd name="connsiteX1460" fmla="*/ 5387245 w 8594788"/>
              <a:gd name="connsiteY1460" fmla="*/ 1479423 h 4405788"/>
              <a:gd name="connsiteX1461" fmla="*/ 5417725 w 8594788"/>
              <a:gd name="connsiteY1461" fmla="*/ 1412367 h 4405788"/>
              <a:gd name="connsiteX1462" fmla="*/ 5273993 w 8594788"/>
              <a:gd name="connsiteY1462" fmla="*/ 1534763 h 4405788"/>
              <a:gd name="connsiteX1463" fmla="*/ 5245418 w 8594788"/>
              <a:gd name="connsiteY1463" fmla="*/ 1604582 h 4405788"/>
              <a:gd name="connsiteX1464" fmla="*/ 5346573 w 8594788"/>
              <a:gd name="connsiteY1464" fmla="*/ 1551718 h 4405788"/>
              <a:gd name="connsiteX1465" fmla="*/ 5384197 w 8594788"/>
              <a:gd name="connsiteY1465" fmla="*/ 1486281 h 4405788"/>
              <a:gd name="connsiteX1466" fmla="*/ 5265992 w 8594788"/>
              <a:gd name="connsiteY1466" fmla="*/ 1538288 h 4405788"/>
              <a:gd name="connsiteX1467" fmla="*/ 5222843 w 8594788"/>
              <a:gd name="connsiteY1467" fmla="*/ 1557338 h 4405788"/>
              <a:gd name="connsiteX1468" fmla="*/ 5154645 w 8594788"/>
              <a:gd name="connsiteY1468" fmla="*/ 1587532 h 4405788"/>
              <a:gd name="connsiteX1469" fmla="*/ 5133785 w 8594788"/>
              <a:gd name="connsiteY1469" fmla="*/ 1662208 h 4405788"/>
              <a:gd name="connsiteX1470" fmla="*/ 5236179 w 8594788"/>
              <a:gd name="connsiteY1470" fmla="*/ 1609344 h 4405788"/>
              <a:gd name="connsiteX1471" fmla="*/ 5265992 w 8594788"/>
              <a:gd name="connsiteY1471" fmla="*/ 1537907 h 4405788"/>
              <a:gd name="connsiteX1472" fmla="*/ 5131689 w 8594788"/>
              <a:gd name="connsiteY1472" fmla="*/ 1668590 h 4405788"/>
              <a:gd name="connsiteX1473" fmla="*/ 5112639 w 8594788"/>
              <a:gd name="connsiteY1473" fmla="*/ 1722406 h 4405788"/>
              <a:gd name="connsiteX1474" fmla="*/ 5104638 w 8594788"/>
              <a:gd name="connsiteY1474" fmla="*/ 1742503 h 4405788"/>
              <a:gd name="connsiteX1475" fmla="*/ 5194935 w 8594788"/>
              <a:gd name="connsiteY1475" fmla="*/ 1687735 h 4405788"/>
              <a:gd name="connsiteX1476" fmla="*/ 5211033 w 8594788"/>
              <a:gd name="connsiteY1476" fmla="*/ 1659160 h 4405788"/>
              <a:gd name="connsiteX1477" fmla="*/ 5233035 w 8594788"/>
              <a:gd name="connsiteY1477" fmla="*/ 1616393 h 4405788"/>
              <a:gd name="connsiteX1478" fmla="*/ 5131689 w 8594788"/>
              <a:gd name="connsiteY1478" fmla="*/ 1668209 h 4405788"/>
              <a:gd name="connsiteX1479" fmla="*/ 5106067 w 8594788"/>
              <a:gd name="connsiteY1479" fmla="*/ 1721453 h 4405788"/>
              <a:gd name="connsiteX1480" fmla="*/ 5123593 w 8594788"/>
              <a:gd name="connsiteY1480" fmla="*/ 1672685 h 4405788"/>
              <a:gd name="connsiteX1481" fmla="*/ 5021104 w 8594788"/>
              <a:gd name="connsiteY1481" fmla="*/ 1724120 h 4405788"/>
              <a:gd name="connsiteX1482" fmla="*/ 5007864 w 8594788"/>
              <a:gd name="connsiteY1482" fmla="*/ 1783747 h 4405788"/>
              <a:gd name="connsiteX1483" fmla="*/ 5003388 w 8594788"/>
              <a:gd name="connsiteY1483" fmla="*/ 1801368 h 4405788"/>
              <a:gd name="connsiteX1484" fmla="*/ 5095494 w 8594788"/>
              <a:gd name="connsiteY1484" fmla="*/ 1747266 h 4405788"/>
              <a:gd name="connsiteX1485" fmla="*/ 5106067 w 8594788"/>
              <a:gd name="connsiteY1485" fmla="*/ 1721072 h 4405788"/>
              <a:gd name="connsiteX1486" fmla="*/ 5001292 w 8594788"/>
              <a:gd name="connsiteY1486" fmla="*/ 1808512 h 4405788"/>
              <a:gd name="connsiteX1487" fmla="*/ 4980337 w 8594788"/>
              <a:gd name="connsiteY1487" fmla="*/ 1883378 h 4405788"/>
              <a:gd name="connsiteX1488" fmla="*/ 5061109 w 8594788"/>
              <a:gd name="connsiteY1488" fmla="*/ 1828133 h 4405788"/>
              <a:gd name="connsiteX1489" fmla="*/ 5092161 w 8594788"/>
              <a:gd name="connsiteY1489" fmla="*/ 1755267 h 4405788"/>
              <a:gd name="connsiteX1490" fmla="*/ 5001673 w 8594788"/>
              <a:gd name="connsiteY1490" fmla="*/ 1808131 h 4405788"/>
              <a:gd name="connsiteX1491" fmla="*/ 4993387 w 8594788"/>
              <a:gd name="connsiteY1491" fmla="*/ 1813084 h 4405788"/>
              <a:gd name="connsiteX1492" fmla="*/ 4900327 w 8594788"/>
              <a:gd name="connsiteY1492" fmla="*/ 1865852 h 4405788"/>
              <a:gd name="connsiteX1493" fmla="*/ 4888706 w 8594788"/>
              <a:gd name="connsiteY1493" fmla="*/ 1943386 h 4405788"/>
              <a:gd name="connsiteX1494" fmla="*/ 4971860 w 8594788"/>
              <a:gd name="connsiteY1494" fmla="*/ 1888998 h 4405788"/>
              <a:gd name="connsiteX1495" fmla="*/ 4993767 w 8594788"/>
              <a:gd name="connsiteY1495" fmla="*/ 1812703 h 4405788"/>
              <a:gd name="connsiteX1496" fmla="*/ 4887563 w 8594788"/>
              <a:gd name="connsiteY1496" fmla="*/ 1949958 h 4405788"/>
              <a:gd name="connsiteX1497" fmla="*/ 4873181 w 8594788"/>
              <a:gd name="connsiteY1497" fmla="*/ 2024920 h 4405788"/>
              <a:gd name="connsiteX1498" fmla="*/ 4945475 w 8594788"/>
              <a:gd name="connsiteY1498" fmla="*/ 1970056 h 4405788"/>
              <a:gd name="connsiteX1499" fmla="*/ 4969574 w 8594788"/>
              <a:gd name="connsiteY1499" fmla="*/ 1896618 h 4405788"/>
              <a:gd name="connsiteX1500" fmla="*/ 4887945 w 8594788"/>
              <a:gd name="connsiteY1500" fmla="*/ 1949577 h 4405788"/>
              <a:gd name="connsiteX1501" fmla="*/ 4880134 w 8594788"/>
              <a:gd name="connsiteY1501" fmla="*/ 1954721 h 4405788"/>
              <a:gd name="connsiteX1502" fmla="*/ 4794409 w 8594788"/>
              <a:gd name="connsiteY1502" fmla="*/ 2007775 h 4405788"/>
              <a:gd name="connsiteX1503" fmla="*/ 4788218 w 8594788"/>
              <a:gd name="connsiteY1503" fmla="*/ 2085594 h 4405788"/>
              <a:gd name="connsiteX1504" fmla="*/ 4865275 w 8594788"/>
              <a:gd name="connsiteY1504" fmla="*/ 2030635 h 4405788"/>
              <a:gd name="connsiteX1505" fmla="*/ 4880515 w 8594788"/>
              <a:gd name="connsiteY1505" fmla="*/ 1954340 h 4405788"/>
              <a:gd name="connsiteX1506" fmla="*/ 4787551 w 8594788"/>
              <a:gd name="connsiteY1506" fmla="*/ 2092166 h 4405788"/>
              <a:gd name="connsiteX1507" fmla="*/ 4778026 w 8594788"/>
              <a:gd name="connsiteY1507" fmla="*/ 2167414 h 4405788"/>
              <a:gd name="connsiteX1508" fmla="*/ 4845749 w 8594788"/>
              <a:gd name="connsiteY1508" fmla="*/ 2111407 h 4405788"/>
              <a:gd name="connsiteX1509" fmla="*/ 4863465 w 8594788"/>
              <a:gd name="connsiteY1509" fmla="*/ 2038160 h 4405788"/>
              <a:gd name="connsiteX1510" fmla="*/ 4787932 w 8594788"/>
              <a:gd name="connsiteY1510" fmla="*/ 2091785 h 4405788"/>
              <a:gd name="connsiteX1511" fmla="*/ 4787551 w 8594788"/>
              <a:gd name="connsiteY1511" fmla="*/ 2011871 h 4405788"/>
              <a:gd name="connsiteX1512" fmla="*/ 4699254 w 8594788"/>
              <a:gd name="connsiteY1512" fmla="*/ 2063591 h 4405788"/>
              <a:gd name="connsiteX1513" fmla="*/ 4701064 w 8594788"/>
              <a:gd name="connsiteY1513" fmla="*/ 2143792 h 4405788"/>
              <a:gd name="connsiteX1514" fmla="*/ 4781074 w 8594788"/>
              <a:gd name="connsiteY1514" fmla="*/ 2090452 h 4405788"/>
              <a:gd name="connsiteX1515" fmla="*/ 4788027 w 8594788"/>
              <a:gd name="connsiteY1515" fmla="*/ 2011490 h 4405788"/>
              <a:gd name="connsiteX1516" fmla="*/ 4780407 w 8594788"/>
              <a:gd name="connsiteY1516" fmla="*/ 2097596 h 4405788"/>
              <a:gd name="connsiteX1517" fmla="*/ 4701159 w 8594788"/>
              <a:gd name="connsiteY1517" fmla="*/ 2150174 h 4405788"/>
              <a:gd name="connsiteX1518" fmla="*/ 4701159 w 8594788"/>
              <a:gd name="connsiteY1518" fmla="*/ 2191893 h 4405788"/>
              <a:gd name="connsiteX1519" fmla="*/ 4700016 w 8594788"/>
              <a:gd name="connsiteY1519" fmla="*/ 2227993 h 4405788"/>
              <a:gd name="connsiteX1520" fmla="*/ 4770977 w 8594788"/>
              <a:gd name="connsiteY1520" fmla="*/ 2173796 h 4405788"/>
              <a:gd name="connsiteX1521" fmla="*/ 4780884 w 8594788"/>
              <a:gd name="connsiteY1521" fmla="*/ 2096738 h 4405788"/>
              <a:gd name="connsiteX1522" fmla="*/ 4699540 w 8594788"/>
              <a:gd name="connsiteY1522" fmla="*/ 2234470 h 4405788"/>
              <a:gd name="connsiteX1523" fmla="*/ 4694682 w 8594788"/>
              <a:gd name="connsiteY1523" fmla="*/ 2309527 h 4405788"/>
              <a:gd name="connsiteX1524" fmla="*/ 4756785 w 8594788"/>
              <a:gd name="connsiteY1524" fmla="*/ 2254187 h 4405788"/>
              <a:gd name="connsiteX1525" fmla="*/ 4769549 w 8594788"/>
              <a:gd name="connsiteY1525" fmla="*/ 2181225 h 4405788"/>
              <a:gd name="connsiteX1526" fmla="*/ 4700016 w 8594788"/>
              <a:gd name="connsiteY1526" fmla="*/ 2233613 h 4405788"/>
              <a:gd name="connsiteX1527" fmla="*/ 4699445 w 8594788"/>
              <a:gd name="connsiteY1527" fmla="*/ 2057495 h 4405788"/>
              <a:gd name="connsiteX1528" fmla="*/ 4788408 w 8594788"/>
              <a:gd name="connsiteY1528" fmla="*/ 2005298 h 4405788"/>
              <a:gd name="connsiteX1529" fmla="*/ 4791647 w 8594788"/>
              <a:gd name="connsiteY1529" fmla="*/ 1924622 h 4405788"/>
              <a:gd name="connsiteX1530" fmla="*/ 4694397 w 8594788"/>
              <a:gd name="connsiteY1530" fmla="*/ 1975485 h 4405788"/>
              <a:gd name="connsiteX1531" fmla="*/ 4699445 w 8594788"/>
              <a:gd name="connsiteY1531" fmla="*/ 2057495 h 4405788"/>
              <a:gd name="connsiteX1532" fmla="*/ 4293966 w 8594788"/>
              <a:gd name="connsiteY1532" fmla="*/ 2372392 h 4405788"/>
              <a:gd name="connsiteX1533" fmla="*/ 2213705 w 8594788"/>
              <a:gd name="connsiteY1533" fmla="*/ 2772442 h 4405788"/>
              <a:gd name="connsiteX1534" fmla="*/ 1988439 w 8594788"/>
              <a:gd name="connsiteY1534" fmla="*/ 2778919 h 4405788"/>
              <a:gd name="connsiteX1535" fmla="*/ 1968056 w 8594788"/>
              <a:gd name="connsiteY1535" fmla="*/ 2817019 h 4405788"/>
              <a:gd name="connsiteX1536" fmla="*/ 2194179 w 8594788"/>
              <a:gd name="connsiteY1536" fmla="*/ 2821019 h 4405788"/>
              <a:gd name="connsiteX1537" fmla="*/ 4280154 w 8594788"/>
              <a:gd name="connsiteY1537" fmla="*/ 2478596 h 4405788"/>
              <a:gd name="connsiteX1538" fmla="*/ 4693444 w 8594788"/>
              <a:gd name="connsiteY1538" fmla="*/ 2232279 h 4405788"/>
              <a:gd name="connsiteX1539" fmla="*/ 4694682 w 8594788"/>
              <a:gd name="connsiteY1539" fmla="*/ 2191226 h 4405788"/>
              <a:gd name="connsiteX1540" fmla="*/ 4694682 w 8594788"/>
              <a:gd name="connsiteY1540" fmla="*/ 2153793 h 4405788"/>
              <a:gd name="connsiteX1541" fmla="*/ 4293966 w 8594788"/>
              <a:gd name="connsiteY1541" fmla="*/ 2372678 h 4405788"/>
              <a:gd name="connsiteX1542" fmla="*/ 4284441 w 8594788"/>
              <a:gd name="connsiteY1542" fmla="*/ 2481358 h 4405788"/>
              <a:gd name="connsiteX1543" fmla="*/ 2194179 w 8594788"/>
              <a:gd name="connsiteY1543" fmla="*/ 2824258 h 4405788"/>
              <a:gd name="connsiteX1544" fmla="*/ 1966151 w 8594788"/>
              <a:gd name="connsiteY1544" fmla="*/ 2820257 h 4405788"/>
              <a:gd name="connsiteX1545" fmla="*/ 1945862 w 8594788"/>
              <a:gd name="connsiteY1545" fmla="*/ 2858357 h 4405788"/>
              <a:gd name="connsiteX1546" fmla="*/ 2175129 w 8594788"/>
              <a:gd name="connsiteY1546" fmla="*/ 2872454 h 4405788"/>
              <a:gd name="connsiteX1547" fmla="*/ 3411093 w 8594788"/>
              <a:gd name="connsiteY1547" fmla="*/ 2842736 h 4405788"/>
              <a:gd name="connsiteX1548" fmla="*/ 4270915 w 8594788"/>
              <a:gd name="connsiteY1548" fmla="*/ 2586514 h 4405788"/>
              <a:gd name="connsiteX1549" fmla="*/ 4688015 w 8594788"/>
              <a:gd name="connsiteY1549" fmla="*/ 2314671 h 4405788"/>
              <a:gd name="connsiteX1550" fmla="*/ 4693158 w 8594788"/>
              <a:gd name="connsiteY1550" fmla="*/ 2238470 h 4405788"/>
              <a:gd name="connsiteX1551" fmla="*/ 4284155 w 8594788"/>
              <a:gd name="connsiteY1551" fmla="*/ 2481644 h 4405788"/>
              <a:gd name="connsiteX1552" fmla="*/ 4274916 w 8594788"/>
              <a:gd name="connsiteY1552" fmla="*/ 2590134 h 4405788"/>
              <a:gd name="connsiteX1553" fmla="*/ 3412522 w 8594788"/>
              <a:gd name="connsiteY1553" fmla="*/ 2847309 h 4405788"/>
              <a:gd name="connsiteX1554" fmla="*/ 2174272 w 8594788"/>
              <a:gd name="connsiteY1554" fmla="*/ 2877122 h 4405788"/>
              <a:gd name="connsiteX1555" fmla="*/ 1943672 w 8594788"/>
              <a:gd name="connsiteY1555" fmla="*/ 2863025 h 4405788"/>
              <a:gd name="connsiteX1556" fmla="*/ 1923574 w 8594788"/>
              <a:gd name="connsiteY1556" fmla="*/ 2901696 h 4405788"/>
              <a:gd name="connsiteX1557" fmla="*/ 2155698 w 8594788"/>
              <a:gd name="connsiteY1557" fmla="*/ 2925509 h 4405788"/>
              <a:gd name="connsiteX1558" fmla="*/ 3411093 w 8594788"/>
              <a:gd name="connsiteY1558" fmla="*/ 2940272 h 4405788"/>
              <a:gd name="connsiteX1559" fmla="*/ 4261581 w 8594788"/>
              <a:gd name="connsiteY1559" fmla="*/ 2695956 h 4405788"/>
              <a:gd name="connsiteX1560" fmla="*/ 4678871 w 8594788"/>
              <a:gd name="connsiteY1560" fmla="*/ 2395633 h 4405788"/>
              <a:gd name="connsiteX1561" fmla="*/ 4687443 w 8594788"/>
              <a:gd name="connsiteY1561" fmla="*/ 2322290 h 4405788"/>
              <a:gd name="connsiteX1562" fmla="*/ 4274725 w 8594788"/>
              <a:gd name="connsiteY1562" fmla="*/ 2590895 h 4405788"/>
              <a:gd name="connsiteX1563" fmla="*/ 1936718 w 8594788"/>
              <a:gd name="connsiteY1563" fmla="*/ 2862739 h 4405788"/>
              <a:gd name="connsiteX1564" fmla="*/ 1894713 w 8594788"/>
              <a:gd name="connsiteY1564" fmla="*/ 2860834 h 4405788"/>
              <a:gd name="connsiteX1565" fmla="*/ 1873568 w 8594788"/>
              <a:gd name="connsiteY1565" fmla="*/ 2897315 h 4405788"/>
              <a:gd name="connsiteX1566" fmla="*/ 1916811 w 8594788"/>
              <a:gd name="connsiteY1566" fmla="*/ 2901125 h 4405788"/>
              <a:gd name="connsiteX1567" fmla="*/ 1871282 w 8594788"/>
              <a:gd name="connsiteY1567" fmla="*/ 2900839 h 4405788"/>
              <a:gd name="connsiteX1568" fmla="*/ 1850231 w 8594788"/>
              <a:gd name="connsiteY1568" fmla="*/ 2937701 h 4405788"/>
              <a:gd name="connsiteX1569" fmla="*/ 1894808 w 8594788"/>
              <a:gd name="connsiteY1569" fmla="*/ 2943416 h 4405788"/>
              <a:gd name="connsiteX1570" fmla="*/ 1914716 w 8594788"/>
              <a:gd name="connsiteY1570" fmla="*/ 2904744 h 4405788"/>
              <a:gd name="connsiteX1571" fmla="*/ 1864614 w 8594788"/>
              <a:gd name="connsiteY1571" fmla="*/ 2900267 h 4405788"/>
              <a:gd name="connsiteX1572" fmla="*/ 1821371 w 8594788"/>
              <a:gd name="connsiteY1572" fmla="*/ 2896648 h 4405788"/>
              <a:gd name="connsiteX1573" fmla="*/ 1799177 w 8594788"/>
              <a:gd name="connsiteY1573" fmla="*/ 2931319 h 4405788"/>
              <a:gd name="connsiteX1574" fmla="*/ 1843754 w 8594788"/>
              <a:gd name="connsiteY1574" fmla="*/ 2936843 h 4405788"/>
              <a:gd name="connsiteX1575" fmla="*/ 1796320 w 8594788"/>
              <a:gd name="connsiteY1575" fmla="*/ 2935510 h 4405788"/>
              <a:gd name="connsiteX1576" fmla="*/ 1774222 w 8594788"/>
              <a:gd name="connsiteY1576" fmla="*/ 2970752 h 4405788"/>
              <a:gd name="connsiteX1577" fmla="*/ 1820228 w 8594788"/>
              <a:gd name="connsiteY1577" fmla="*/ 2978182 h 4405788"/>
              <a:gd name="connsiteX1578" fmla="*/ 1841183 w 8594788"/>
              <a:gd name="connsiteY1578" fmla="*/ 2941130 h 4405788"/>
              <a:gd name="connsiteX1579" fmla="*/ 1789843 w 8594788"/>
              <a:gd name="connsiteY1579" fmla="*/ 2934748 h 4405788"/>
              <a:gd name="connsiteX1580" fmla="*/ 1745075 w 8594788"/>
              <a:gd name="connsiteY1580" fmla="*/ 2929414 h 4405788"/>
              <a:gd name="connsiteX1581" fmla="*/ 1721834 w 8594788"/>
              <a:gd name="connsiteY1581" fmla="*/ 2962466 h 4405788"/>
              <a:gd name="connsiteX1582" fmla="*/ 1767745 w 8594788"/>
              <a:gd name="connsiteY1582" fmla="*/ 2969705 h 4405788"/>
              <a:gd name="connsiteX1583" fmla="*/ 1790224 w 8594788"/>
              <a:gd name="connsiteY1583" fmla="*/ 2934748 h 4405788"/>
              <a:gd name="connsiteX1584" fmla="*/ 1738408 w 8594788"/>
              <a:gd name="connsiteY1584" fmla="*/ 2928557 h 4405788"/>
              <a:gd name="connsiteX1585" fmla="*/ 1693926 w 8594788"/>
              <a:gd name="connsiteY1585" fmla="*/ 2923509 h 4405788"/>
              <a:gd name="connsiteX1586" fmla="*/ 1669733 w 8594788"/>
              <a:gd name="connsiteY1586" fmla="*/ 2954465 h 4405788"/>
              <a:gd name="connsiteX1587" fmla="*/ 1715357 w 8594788"/>
              <a:gd name="connsiteY1587" fmla="*/ 2961513 h 4405788"/>
              <a:gd name="connsiteX1588" fmla="*/ 1687259 w 8594788"/>
              <a:gd name="connsiteY1588" fmla="*/ 2922746 h 4405788"/>
              <a:gd name="connsiteX1589" fmla="*/ 1643063 w 8594788"/>
              <a:gd name="connsiteY1589" fmla="*/ 2917793 h 4405788"/>
              <a:gd name="connsiteX1590" fmla="*/ 1617726 w 8594788"/>
              <a:gd name="connsiteY1590" fmla="*/ 2946368 h 4405788"/>
              <a:gd name="connsiteX1591" fmla="*/ 1663160 w 8594788"/>
              <a:gd name="connsiteY1591" fmla="*/ 2953131 h 4405788"/>
              <a:gd name="connsiteX1592" fmla="*/ 1687640 w 8594788"/>
              <a:gd name="connsiteY1592" fmla="*/ 2922746 h 4405788"/>
              <a:gd name="connsiteX1593" fmla="*/ 1636205 w 8594788"/>
              <a:gd name="connsiteY1593" fmla="*/ 2917031 h 4405788"/>
              <a:gd name="connsiteX1594" fmla="*/ 1592199 w 8594788"/>
              <a:gd name="connsiteY1594" fmla="*/ 2912459 h 4405788"/>
              <a:gd name="connsiteX1595" fmla="*/ 1565910 w 8594788"/>
              <a:gd name="connsiteY1595" fmla="*/ 2939225 h 4405788"/>
              <a:gd name="connsiteX1596" fmla="*/ 1611059 w 8594788"/>
              <a:gd name="connsiteY1596" fmla="*/ 2945797 h 4405788"/>
              <a:gd name="connsiteX1597" fmla="*/ 1636586 w 8594788"/>
              <a:gd name="connsiteY1597" fmla="*/ 2917031 h 4405788"/>
              <a:gd name="connsiteX1598" fmla="*/ 1562672 w 8594788"/>
              <a:gd name="connsiteY1598" fmla="*/ 2943320 h 4405788"/>
              <a:gd name="connsiteX1599" fmla="*/ 1537240 w 8594788"/>
              <a:gd name="connsiteY1599" fmla="*/ 2969609 h 4405788"/>
              <a:gd name="connsiteX1600" fmla="*/ 1583912 w 8594788"/>
              <a:gd name="connsiteY1600" fmla="*/ 2978087 h 4405788"/>
              <a:gd name="connsiteX1601" fmla="*/ 1608201 w 8594788"/>
              <a:gd name="connsiteY1601" fmla="*/ 2949512 h 4405788"/>
              <a:gd name="connsiteX1602" fmla="*/ 1562672 w 8594788"/>
              <a:gd name="connsiteY1602" fmla="*/ 2943320 h 4405788"/>
              <a:gd name="connsiteX1603" fmla="*/ 1555909 w 8594788"/>
              <a:gd name="connsiteY1603" fmla="*/ 2942368 h 4405788"/>
              <a:gd name="connsiteX1604" fmla="*/ 1510570 w 8594788"/>
              <a:gd name="connsiteY1604" fmla="*/ 2935986 h 4405788"/>
              <a:gd name="connsiteX1605" fmla="*/ 1484281 w 8594788"/>
              <a:gd name="connsiteY1605" fmla="*/ 2960180 h 4405788"/>
              <a:gd name="connsiteX1606" fmla="*/ 1530763 w 8594788"/>
              <a:gd name="connsiteY1606" fmla="*/ 2968467 h 4405788"/>
              <a:gd name="connsiteX1607" fmla="*/ 1555909 w 8594788"/>
              <a:gd name="connsiteY1607" fmla="*/ 2941987 h 4405788"/>
              <a:gd name="connsiteX1608" fmla="*/ 1503712 w 8594788"/>
              <a:gd name="connsiteY1608" fmla="*/ 2935034 h 4405788"/>
              <a:gd name="connsiteX1609" fmla="*/ 1458659 w 8594788"/>
              <a:gd name="connsiteY1609" fmla="*/ 2929033 h 4405788"/>
              <a:gd name="connsiteX1610" fmla="*/ 1431512 w 8594788"/>
              <a:gd name="connsiteY1610" fmla="*/ 2951036 h 4405788"/>
              <a:gd name="connsiteX1611" fmla="*/ 1477709 w 8594788"/>
              <a:gd name="connsiteY1611" fmla="*/ 2959037 h 4405788"/>
              <a:gd name="connsiteX1612" fmla="*/ 1451515 w 8594788"/>
              <a:gd name="connsiteY1612" fmla="*/ 2928080 h 4405788"/>
              <a:gd name="connsiteX1613" fmla="*/ 1406747 w 8594788"/>
              <a:gd name="connsiteY1613" fmla="*/ 2922175 h 4405788"/>
              <a:gd name="connsiteX1614" fmla="*/ 1378934 w 8594788"/>
              <a:gd name="connsiteY1614" fmla="*/ 2942082 h 4405788"/>
              <a:gd name="connsiteX1615" fmla="*/ 1424750 w 8594788"/>
              <a:gd name="connsiteY1615" fmla="*/ 2949797 h 4405788"/>
              <a:gd name="connsiteX1616" fmla="*/ 1399318 w 8594788"/>
              <a:gd name="connsiteY1616" fmla="*/ 2921222 h 4405788"/>
              <a:gd name="connsiteX1617" fmla="*/ 1354931 w 8594788"/>
              <a:gd name="connsiteY1617" fmla="*/ 2915603 h 4405788"/>
              <a:gd name="connsiteX1618" fmla="*/ 1326356 w 8594788"/>
              <a:gd name="connsiteY1618" fmla="*/ 2933414 h 4405788"/>
              <a:gd name="connsiteX1619" fmla="*/ 1371791 w 8594788"/>
              <a:gd name="connsiteY1619" fmla="*/ 2940844 h 4405788"/>
              <a:gd name="connsiteX1620" fmla="*/ 1399318 w 8594788"/>
              <a:gd name="connsiteY1620" fmla="*/ 2920842 h 4405788"/>
              <a:gd name="connsiteX1621" fmla="*/ 1347216 w 8594788"/>
              <a:gd name="connsiteY1621" fmla="*/ 2914650 h 4405788"/>
              <a:gd name="connsiteX1622" fmla="*/ 1303211 w 8594788"/>
              <a:gd name="connsiteY1622" fmla="*/ 2909316 h 4405788"/>
              <a:gd name="connsiteX1623" fmla="*/ 1274636 w 8594788"/>
              <a:gd name="connsiteY1623" fmla="*/ 2924937 h 4405788"/>
              <a:gd name="connsiteX1624" fmla="*/ 1319498 w 8594788"/>
              <a:gd name="connsiteY1624" fmla="*/ 2932176 h 4405788"/>
              <a:gd name="connsiteX1625" fmla="*/ 1295019 w 8594788"/>
              <a:gd name="connsiteY1625" fmla="*/ 2908363 h 4405788"/>
              <a:gd name="connsiteX1626" fmla="*/ 1251585 w 8594788"/>
              <a:gd name="connsiteY1626" fmla="*/ 2903220 h 4405788"/>
              <a:gd name="connsiteX1627" fmla="*/ 1222153 w 8594788"/>
              <a:gd name="connsiteY1627" fmla="*/ 2916746 h 4405788"/>
              <a:gd name="connsiteX1628" fmla="*/ 1266444 w 8594788"/>
              <a:gd name="connsiteY1628" fmla="*/ 2923699 h 4405788"/>
              <a:gd name="connsiteX1629" fmla="*/ 1242727 w 8594788"/>
              <a:gd name="connsiteY1629" fmla="*/ 2902172 h 4405788"/>
              <a:gd name="connsiteX1630" fmla="*/ 1200055 w 8594788"/>
              <a:gd name="connsiteY1630" fmla="*/ 2897315 h 4405788"/>
              <a:gd name="connsiteX1631" fmla="*/ 1170432 w 8594788"/>
              <a:gd name="connsiteY1631" fmla="*/ 2908745 h 4405788"/>
              <a:gd name="connsiteX1632" fmla="*/ 1213961 w 8594788"/>
              <a:gd name="connsiteY1632" fmla="*/ 2915507 h 4405788"/>
              <a:gd name="connsiteX1633" fmla="*/ 1190339 w 8594788"/>
              <a:gd name="connsiteY1633" fmla="*/ 2896267 h 4405788"/>
              <a:gd name="connsiteX1634" fmla="*/ 1148429 w 8594788"/>
              <a:gd name="connsiteY1634" fmla="*/ 2891790 h 4405788"/>
              <a:gd name="connsiteX1635" fmla="*/ 1118902 w 8594788"/>
              <a:gd name="connsiteY1635" fmla="*/ 2901315 h 4405788"/>
              <a:gd name="connsiteX1636" fmla="*/ 1161383 w 8594788"/>
              <a:gd name="connsiteY1636" fmla="*/ 2907697 h 4405788"/>
              <a:gd name="connsiteX1637" fmla="*/ 1137666 w 8594788"/>
              <a:gd name="connsiteY1637" fmla="*/ 2890552 h 4405788"/>
              <a:gd name="connsiteX1638" fmla="*/ 1096804 w 8594788"/>
              <a:gd name="connsiteY1638" fmla="*/ 2886361 h 4405788"/>
              <a:gd name="connsiteX1639" fmla="*/ 1068229 w 8594788"/>
              <a:gd name="connsiteY1639" fmla="*/ 2893600 h 4405788"/>
              <a:gd name="connsiteX1640" fmla="*/ 1109472 w 8594788"/>
              <a:gd name="connsiteY1640" fmla="*/ 2899601 h 4405788"/>
              <a:gd name="connsiteX1641" fmla="*/ 1084421 w 8594788"/>
              <a:gd name="connsiteY1641" fmla="*/ 2885027 h 4405788"/>
              <a:gd name="connsiteX1642" fmla="*/ 1045178 w 8594788"/>
              <a:gd name="connsiteY1642" fmla="*/ 2881217 h 4405788"/>
              <a:gd name="connsiteX1643" fmla="*/ 1016603 w 8594788"/>
              <a:gd name="connsiteY1643" fmla="*/ 2886456 h 4405788"/>
              <a:gd name="connsiteX1644" fmla="*/ 1056132 w 8594788"/>
              <a:gd name="connsiteY1644" fmla="*/ 2892076 h 4405788"/>
              <a:gd name="connsiteX1645" fmla="*/ 1030319 w 8594788"/>
              <a:gd name="connsiteY1645" fmla="*/ 2879693 h 4405788"/>
              <a:gd name="connsiteX1646" fmla="*/ 993553 w 8594788"/>
              <a:gd name="connsiteY1646" fmla="*/ 2876264 h 4405788"/>
              <a:gd name="connsiteX1647" fmla="*/ 967359 w 8594788"/>
              <a:gd name="connsiteY1647" fmla="*/ 2879598 h 4405788"/>
              <a:gd name="connsiteX1648" fmla="*/ 1004126 w 8594788"/>
              <a:gd name="connsiteY1648" fmla="*/ 2884646 h 4405788"/>
              <a:gd name="connsiteX1649" fmla="*/ 1044797 w 8594788"/>
              <a:gd name="connsiteY1649" fmla="*/ 2877026 h 4405788"/>
              <a:gd name="connsiteX1650" fmla="*/ 1072706 w 8594788"/>
              <a:gd name="connsiteY1650" fmla="*/ 2871978 h 4405788"/>
              <a:gd name="connsiteX1651" fmla="*/ 1041464 w 8594788"/>
              <a:gd name="connsiteY1651" fmla="*/ 2870359 h 4405788"/>
              <a:gd name="connsiteX1652" fmla="*/ 1012889 w 8594788"/>
              <a:gd name="connsiteY1652" fmla="*/ 2873883 h 4405788"/>
              <a:gd name="connsiteX1653" fmla="*/ 1059942 w 8594788"/>
              <a:gd name="connsiteY1653" fmla="*/ 2878455 h 4405788"/>
              <a:gd name="connsiteX1654" fmla="*/ 1096042 w 8594788"/>
              <a:gd name="connsiteY1654" fmla="*/ 2882170 h 4405788"/>
              <a:gd name="connsiteX1655" fmla="*/ 1126046 w 8594788"/>
              <a:gd name="connsiteY1655" fmla="*/ 2874931 h 4405788"/>
              <a:gd name="connsiteX1656" fmla="*/ 1090994 w 8594788"/>
              <a:gd name="connsiteY1656" fmla="*/ 2872930 h 4405788"/>
              <a:gd name="connsiteX1657" fmla="*/ 1139762 w 8594788"/>
              <a:gd name="connsiteY1657" fmla="*/ 2871597 h 4405788"/>
              <a:gd name="connsiteX1658" fmla="*/ 1165003 w 8594788"/>
              <a:gd name="connsiteY1658" fmla="*/ 2865787 h 4405788"/>
              <a:gd name="connsiteX1659" fmla="*/ 1134809 w 8594788"/>
              <a:gd name="connsiteY1659" fmla="*/ 2865787 h 4405788"/>
              <a:gd name="connsiteX1660" fmla="*/ 1108805 w 8594788"/>
              <a:gd name="connsiteY1660" fmla="*/ 2870168 h 4405788"/>
              <a:gd name="connsiteX1661" fmla="*/ 1154525 w 8594788"/>
              <a:gd name="connsiteY1661" fmla="*/ 2872550 h 4405788"/>
              <a:gd name="connsiteX1662" fmla="*/ 1189292 w 8594788"/>
              <a:gd name="connsiteY1662" fmla="*/ 2874740 h 4405788"/>
              <a:gd name="connsiteX1663" fmla="*/ 1216819 w 8594788"/>
              <a:gd name="connsiteY1663" fmla="*/ 2866549 h 4405788"/>
              <a:gd name="connsiteX1664" fmla="*/ 1183005 w 8594788"/>
              <a:gd name="connsiteY1664" fmla="*/ 2865977 h 4405788"/>
              <a:gd name="connsiteX1665" fmla="*/ 1154525 w 8594788"/>
              <a:gd name="connsiteY1665" fmla="*/ 2872169 h 4405788"/>
              <a:gd name="connsiteX1666" fmla="*/ 1229868 w 8594788"/>
              <a:gd name="connsiteY1666" fmla="*/ 2863025 h 4405788"/>
              <a:gd name="connsiteX1667" fmla="*/ 1254443 w 8594788"/>
              <a:gd name="connsiteY1667" fmla="*/ 2855881 h 4405788"/>
              <a:gd name="connsiteX1668" fmla="*/ 1225391 w 8594788"/>
              <a:gd name="connsiteY1668" fmla="*/ 2856834 h 4405788"/>
              <a:gd name="connsiteX1669" fmla="*/ 1199769 w 8594788"/>
              <a:gd name="connsiteY1669" fmla="*/ 2862453 h 4405788"/>
              <a:gd name="connsiteX1670" fmla="*/ 1244346 w 8594788"/>
              <a:gd name="connsiteY1670" fmla="*/ 2863025 h 4405788"/>
              <a:gd name="connsiteX1671" fmla="*/ 1278065 w 8594788"/>
              <a:gd name="connsiteY1671" fmla="*/ 2863787 h 4405788"/>
              <a:gd name="connsiteX1672" fmla="*/ 1304830 w 8594788"/>
              <a:gd name="connsiteY1672" fmla="*/ 2854262 h 4405788"/>
              <a:gd name="connsiteX1673" fmla="*/ 1272159 w 8594788"/>
              <a:gd name="connsiteY1673" fmla="*/ 2855119 h 4405788"/>
              <a:gd name="connsiteX1674" fmla="*/ 1317308 w 8594788"/>
              <a:gd name="connsiteY1674" fmla="*/ 2849880 h 4405788"/>
              <a:gd name="connsiteX1675" fmla="*/ 1341120 w 8594788"/>
              <a:gd name="connsiteY1675" fmla="*/ 2841593 h 4405788"/>
              <a:gd name="connsiteX1676" fmla="*/ 1312545 w 8594788"/>
              <a:gd name="connsiteY1676" fmla="*/ 2843689 h 4405788"/>
              <a:gd name="connsiteX1677" fmla="*/ 1287780 w 8594788"/>
              <a:gd name="connsiteY1677" fmla="*/ 2850547 h 4405788"/>
              <a:gd name="connsiteX1678" fmla="*/ 1331595 w 8594788"/>
              <a:gd name="connsiteY1678" fmla="*/ 2849880 h 4405788"/>
              <a:gd name="connsiteX1679" fmla="*/ 1364266 w 8594788"/>
              <a:gd name="connsiteY1679" fmla="*/ 2849309 h 4405788"/>
              <a:gd name="connsiteX1680" fmla="*/ 1390174 w 8594788"/>
              <a:gd name="connsiteY1680" fmla="*/ 2838450 h 4405788"/>
              <a:gd name="connsiteX1681" fmla="*/ 1358646 w 8594788"/>
              <a:gd name="connsiteY1681" fmla="*/ 2840641 h 4405788"/>
              <a:gd name="connsiteX1682" fmla="*/ 1402175 w 8594788"/>
              <a:gd name="connsiteY1682" fmla="*/ 2833592 h 4405788"/>
              <a:gd name="connsiteX1683" fmla="*/ 1425607 w 8594788"/>
              <a:gd name="connsiteY1683" fmla="*/ 2824067 h 4405788"/>
              <a:gd name="connsiteX1684" fmla="*/ 1398175 w 8594788"/>
              <a:gd name="connsiteY1684" fmla="*/ 2827401 h 4405788"/>
              <a:gd name="connsiteX1685" fmla="*/ 1374077 w 8594788"/>
              <a:gd name="connsiteY1685" fmla="*/ 2835402 h 4405788"/>
              <a:gd name="connsiteX1686" fmla="*/ 1416368 w 8594788"/>
              <a:gd name="connsiteY1686" fmla="*/ 2832640 h 4405788"/>
              <a:gd name="connsiteX1687" fmla="*/ 1447800 w 8594788"/>
              <a:gd name="connsiteY1687" fmla="*/ 2830735 h 4405788"/>
              <a:gd name="connsiteX1688" fmla="*/ 1473232 w 8594788"/>
              <a:gd name="connsiteY1688" fmla="*/ 2818543 h 4405788"/>
              <a:gd name="connsiteX1689" fmla="*/ 1442561 w 8594788"/>
              <a:gd name="connsiteY1689" fmla="*/ 2822067 h 4405788"/>
              <a:gd name="connsiteX1690" fmla="*/ 1484471 w 8594788"/>
              <a:gd name="connsiteY1690" fmla="*/ 2813113 h 4405788"/>
              <a:gd name="connsiteX1691" fmla="*/ 1507522 w 8594788"/>
              <a:gd name="connsiteY1691" fmla="*/ 2802350 h 4405788"/>
              <a:gd name="connsiteX1692" fmla="*/ 1480947 w 8594788"/>
              <a:gd name="connsiteY1692" fmla="*/ 2806922 h 4405788"/>
              <a:gd name="connsiteX1693" fmla="*/ 1457516 w 8594788"/>
              <a:gd name="connsiteY1693" fmla="*/ 2816447 h 4405788"/>
              <a:gd name="connsiteX1694" fmla="*/ 1498664 w 8594788"/>
              <a:gd name="connsiteY1694" fmla="*/ 2811590 h 4405788"/>
              <a:gd name="connsiteX1695" fmla="*/ 1528953 w 8594788"/>
              <a:gd name="connsiteY1695" fmla="*/ 2808351 h 4405788"/>
              <a:gd name="connsiteX1696" fmla="*/ 1553718 w 8594788"/>
              <a:gd name="connsiteY1696" fmla="*/ 2794826 h 4405788"/>
              <a:gd name="connsiteX1697" fmla="*/ 1524286 w 8594788"/>
              <a:gd name="connsiteY1697" fmla="*/ 2799588 h 4405788"/>
              <a:gd name="connsiteX1698" fmla="*/ 1564577 w 8594788"/>
              <a:gd name="connsiteY1698" fmla="*/ 2788825 h 4405788"/>
              <a:gd name="connsiteX1699" fmla="*/ 1586770 w 8594788"/>
              <a:gd name="connsiteY1699" fmla="*/ 2776919 h 4405788"/>
              <a:gd name="connsiteX1700" fmla="*/ 1561624 w 8594788"/>
              <a:gd name="connsiteY1700" fmla="*/ 2782443 h 4405788"/>
              <a:gd name="connsiteX1701" fmla="*/ 1538478 w 8594788"/>
              <a:gd name="connsiteY1701" fmla="*/ 2793016 h 4405788"/>
              <a:gd name="connsiteX1702" fmla="*/ 1578578 w 8594788"/>
              <a:gd name="connsiteY1702" fmla="*/ 2786729 h 4405788"/>
              <a:gd name="connsiteX1703" fmla="*/ 1608011 w 8594788"/>
              <a:gd name="connsiteY1703" fmla="*/ 2782157 h 4405788"/>
              <a:gd name="connsiteX1704" fmla="*/ 1631823 w 8594788"/>
              <a:gd name="connsiteY1704" fmla="*/ 2767298 h 4405788"/>
              <a:gd name="connsiteX1705" fmla="*/ 1603820 w 8594788"/>
              <a:gd name="connsiteY1705" fmla="*/ 2773204 h 4405788"/>
              <a:gd name="connsiteX1706" fmla="*/ 1642491 w 8594788"/>
              <a:gd name="connsiteY1706" fmla="*/ 2760726 h 4405788"/>
              <a:gd name="connsiteX1707" fmla="*/ 1663541 w 8594788"/>
              <a:gd name="connsiteY1707" fmla="*/ 2747772 h 4405788"/>
              <a:gd name="connsiteX1708" fmla="*/ 1640015 w 8594788"/>
              <a:gd name="connsiteY1708" fmla="*/ 2754154 h 4405788"/>
              <a:gd name="connsiteX1709" fmla="*/ 1617155 w 8594788"/>
              <a:gd name="connsiteY1709" fmla="*/ 2766060 h 4405788"/>
              <a:gd name="connsiteX1710" fmla="*/ 1656493 w 8594788"/>
              <a:gd name="connsiteY1710" fmla="*/ 2757869 h 4405788"/>
              <a:gd name="connsiteX1711" fmla="*/ 1685068 w 8594788"/>
              <a:gd name="connsiteY1711" fmla="*/ 2752154 h 4405788"/>
              <a:gd name="connsiteX1712" fmla="*/ 1708023 w 8594788"/>
              <a:gd name="connsiteY1712" fmla="*/ 2736056 h 4405788"/>
              <a:gd name="connsiteX1713" fmla="*/ 1681353 w 8594788"/>
              <a:gd name="connsiteY1713" fmla="*/ 2743105 h 4405788"/>
              <a:gd name="connsiteX1714" fmla="*/ 1656493 w 8594788"/>
              <a:gd name="connsiteY1714" fmla="*/ 2757202 h 4405788"/>
              <a:gd name="connsiteX1715" fmla="*/ 1696879 w 8594788"/>
              <a:gd name="connsiteY1715" fmla="*/ 2749677 h 4405788"/>
              <a:gd name="connsiteX1716" fmla="*/ 1726978 w 8594788"/>
              <a:gd name="connsiteY1716" fmla="*/ 2743867 h 4405788"/>
              <a:gd name="connsiteX1717" fmla="*/ 1750695 w 8594788"/>
              <a:gd name="connsiteY1717" fmla="*/ 2724817 h 4405788"/>
              <a:gd name="connsiteX1718" fmla="*/ 1722120 w 8594788"/>
              <a:gd name="connsiteY1718" fmla="*/ 2732246 h 4405788"/>
              <a:gd name="connsiteX1719" fmla="*/ 1758887 w 8594788"/>
              <a:gd name="connsiteY1719" fmla="*/ 2718340 h 4405788"/>
              <a:gd name="connsiteX1720" fmla="*/ 1781175 w 8594788"/>
              <a:gd name="connsiteY1720" fmla="*/ 2700909 h 4405788"/>
              <a:gd name="connsiteX1721" fmla="*/ 1755362 w 8594788"/>
              <a:gd name="connsiteY1721" fmla="*/ 2709196 h 4405788"/>
              <a:gd name="connsiteX1722" fmla="*/ 1732121 w 8594788"/>
              <a:gd name="connsiteY1722" fmla="*/ 2724245 h 4405788"/>
              <a:gd name="connsiteX1723" fmla="*/ 1771269 w 8594788"/>
              <a:gd name="connsiteY1723" fmla="*/ 2715292 h 4405788"/>
              <a:gd name="connsiteX1724" fmla="*/ 1799844 w 8594788"/>
              <a:gd name="connsiteY1724" fmla="*/ 2708053 h 4405788"/>
              <a:gd name="connsiteX1725" fmla="*/ 1822895 w 8594788"/>
              <a:gd name="connsiteY1725" fmla="*/ 2687669 h 4405788"/>
              <a:gd name="connsiteX1726" fmla="*/ 1794891 w 8594788"/>
              <a:gd name="connsiteY1726" fmla="*/ 2696432 h 4405788"/>
              <a:gd name="connsiteX1727" fmla="*/ 1831086 w 8594788"/>
              <a:gd name="connsiteY1727" fmla="*/ 2680716 h 4405788"/>
              <a:gd name="connsiteX1728" fmla="*/ 1852613 w 8594788"/>
              <a:gd name="connsiteY1728" fmla="*/ 2661666 h 4405788"/>
              <a:gd name="connsiteX1729" fmla="*/ 1827848 w 8594788"/>
              <a:gd name="connsiteY1729" fmla="*/ 2671191 h 4405788"/>
              <a:gd name="connsiteX1730" fmla="*/ 1805845 w 8594788"/>
              <a:gd name="connsiteY1730" fmla="*/ 2688050 h 4405788"/>
              <a:gd name="connsiteX1731" fmla="*/ 1843469 w 8594788"/>
              <a:gd name="connsiteY1731" fmla="*/ 2676906 h 4405788"/>
              <a:gd name="connsiteX1732" fmla="*/ 1871377 w 8594788"/>
              <a:gd name="connsiteY1732" fmla="*/ 2668429 h 4405788"/>
              <a:gd name="connsiteX1733" fmla="*/ 1893380 w 8594788"/>
              <a:gd name="connsiteY1733" fmla="*/ 2646712 h 4405788"/>
              <a:gd name="connsiteX1734" fmla="*/ 1866805 w 8594788"/>
              <a:gd name="connsiteY1734" fmla="*/ 2656237 h 4405788"/>
              <a:gd name="connsiteX1735" fmla="*/ 1901190 w 8594788"/>
              <a:gd name="connsiteY1735" fmla="*/ 2638806 h 4405788"/>
              <a:gd name="connsiteX1736" fmla="*/ 1921478 w 8594788"/>
              <a:gd name="connsiteY1736" fmla="*/ 2619089 h 4405788"/>
              <a:gd name="connsiteX1737" fmla="*/ 1898333 w 8594788"/>
              <a:gd name="connsiteY1737" fmla="*/ 2628995 h 4405788"/>
              <a:gd name="connsiteX1738" fmla="*/ 1876425 w 8594788"/>
              <a:gd name="connsiteY1738" fmla="*/ 2648045 h 4405788"/>
              <a:gd name="connsiteX1739" fmla="*/ 1913573 w 8594788"/>
              <a:gd name="connsiteY1739" fmla="*/ 2634329 h 4405788"/>
              <a:gd name="connsiteX1740" fmla="*/ 1940243 w 8594788"/>
              <a:gd name="connsiteY1740" fmla="*/ 2624804 h 4405788"/>
              <a:gd name="connsiteX1741" fmla="*/ 1961198 w 8594788"/>
              <a:gd name="connsiteY1741" fmla="*/ 2601944 h 4405788"/>
              <a:gd name="connsiteX1742" fmla="*/ 1936052 w 8594788"/>
              <a:gd name="connsiteY1742" fmla="*/ 2612803 h 4405788"/>
              <a:gd name="connsiteX1743" fmla="*/ 1968913 w 8594788"/>
              <a:gd name="connsiteY1743" fmla="*/ 2593562 h 4405788"/>
              <a:gd name="connsiteX1744" fmla="*/ 1987963 w 8594788"/>
              <a:gd name="connsiteY1744" fmla="*/ 2572607 h 4405788"/>
              <a:gd name="connsiteX1745" fmla="*/ 1965865 w 8594788"/>
              <a:gd name="connsiteY1745" fmla="*/ 2583847 h 4405788"/>
              <a:gd name="connsiteX1746" fmla="*/ 1945100 w 8594788"/>
              <a:gd name="connsiteY1746" fmla="*/ 2603563 h 4405788"/>
              <a:gd name="connsiteX1747" fmla="*/ 1981581 w 8594788"/>
              <a:gd name="connsiteY1747" fmla="*/ 2588133 h 4405788"/>
              <a:gd name="connsiteX1748" fmla="*/ 2006918 w 8594788"/>
              <a:gd name="connsiteY1748" fmla="*/ 2577465 h 4405788"/>
              <a:gd name="connsiteX1749" fmla="*/ 2027111 w 8594788"/>
              <a:gd name="connsiteY1749" fmla="*/ 2553176 h 4405788"/>
              <a:gd name="connsiteX1750" fmla="*/ 2002727 w 8594788"/>
              <a:gd name="connsiteY1750" fmla="*/ 2565368 h 4405788"/>
              <a:gd name="connsiteX1751" fmla="*/ 2034350 w 8594788"/>
              <a:gd name="connsiteY1751" fmla="*/ 2544413 h 4405788"/>
              <a:gd name="connsiteX1752" fmla="*/ 2053400 w 8594788"/>
              <a:gd name="connsiteY1752" fmla="*/ 2522220 h 4405788"/>
              <a:gd name="connsiteX1753" fmla="*/ 2032159 w 8594788"/>
              <a:gd name="connsiteY1753" fmla="*/ 2534603 h 4405788"/>
              <a:gd name="connsiteX1754" fmla="*/ 2012537 w 8594788"/>
              <a:gd name="connsiteY1754" fmla="*/ 2555272 h 4405788"/>
              <a:gd name="connsiteX1755" fmla="*/ 2047018 w 8594788"/>
              <a:gd name="connsiteY1755" fmla="*/ 2538127 h 4405788"/>
              <a:gd name="connsiteX1756" fmla="*/ 2071402 w 8594788"/>
              <a:gd name="connsiteY1756" fmla="*/ 2526316 h 4405788"/>
              <a:gd name="connsiteX1757" fmla="*/ 2090452 w 8594788"/>
              <a:gd name="connsiteY1757" fmla="*/ 2500884 h 4405788"/>
              <a:gd name="connsiteX1758" fmla="*/ 2067401 w 8594788"/>
              <a:gd name="connsiteY1758" fmla="*/ 2514029 h 4405788"/>
              <a:gd name="connsiteX1759" fmla="*/ 2097881 w 8594788"/>
              <a:gd name="connsiteY1759" fmla="*/ 2491264 h 4405788"/>
              <a:gd name="connsiteX1760" fmla="*/ 2115217 w 8594788"/>
              <a:gd name="connsiteY1760" fmla="*/ 2468404 h 4405788"/>
              <a:gd name="connsiteX1761" fmla="*/ 2095595 w 8594788"/>
              <a:gd name="connsiteY1761" fmla="*/ 2481358 h 4405788"/>
              <a:gd name="connsiteX1762" fmla="*/ 2076545 w 8594788"/>
              <a:gd name="connsiteY1762" fmla="*/ 2503265 h 4405788"/>
              <a:gd name="connsiteX1763" fmla="*/ 2110454 w 8594788"/>
              <a:gd name="connsiteY1763" fmla="*/ 2484215 h 4405788"/>
              <a:gd name="connsiteX1764" fmla="*/ 2132267 w 8594788"/>
              <a:gd name="connsiteY1764" fmla="*/ 2472119 h 4405788"/>
              <a:gd name="connsiteX1765" fmla="*/ 2150078 w 8594788"/>
              <a:gd name="connsiteY1765" fmla="*/ 2445925 h 4405788"/>
              <a:gd name="connsiteX1766" fmla="*/ 2129695 w 8594788"/>
              <a:gd name="connsiteY1766" fmla="*/ 2458403 h 4405788"/>
              <a:gd name="connsiteX1767" fmla="*/ 2157222 w 8594788"/>
              <a:gd name="connsiteY1767" fmla="*/ 2435543 h 4405788"/>
              <a:gd name="connsiteX1768" fmla="*/ 2173510 w 8594788"/>
              <a:gd name="connsiteY1768" fmla="*/ 2412016 h 4405788"/>
              <a:gd name="connsiteX1769" fmla="*/ 2156841 w 8594788"/>
              <a:gd name="connsiteY1769" fmla="*/ 2424303 h 4405788"/>
              <a:gd name="connsiteX1770" fmla="*/ 2139029 w 8594788"/>
              <a:gd name="connsiteY1770" fmla="*/ 2447163 h 4405788"/>
              <a:gd name="connsiteX1771" fmla="*/ 2170081 w 8594788"/>
              <a:gd name="connsiteY1771" fmla="*/ 2427351 h 4405788"/>
              <a:gd name="connsiteX1772" fmla="*/ 2192465 w 8594788"/>
              <a:gd name="connsiteY1772" fmla="*/ 2413349 h 4405788"/>
              <a:gd name="connsiteX1773" fmla="*/ 2209514 w 8594788"/>
              <a:gd name="connsiteY1773" fmla="*/ 2386013 h 4405788"/>
              <a:gd name="connsiteX1774" fmla="*/ 2188083 w 8594788"/>
              <a:gd name="connsiteY1774" fmla="*/ 2401443 h 4405788"/>
              <a:gd name="connsiteX1775" fmla="*/ 2203990 w 8594788"/>
              <a:gd name="connsiteY1775" fmla="*/ 2406110 h 4405788"/>
              <a:gd name="connsiteX1776" fmla="*/ 2387346 w 8594788"/>
              <a:gd name="connsiteY1776" fmla="*/ 2297906 h 4405788"/>
              <a:gd name="connsiteX1777" fmla="*/ 4382072 w 8594788"/>
              <a:gd name="connsiteY1777" fmla="*/ 1382363 h 4405788"/>
              <a:gd name="connsiteX1778" fmla="*/ 4565333 w 8594788"/>
              <a:gd name="connsiteY1778" fmla="*/ 1323403 h 4405788"/>
              <a:gd name="connsiteX1779" fmla="*/ 4538663 w 8594788"/>
              <a:gd name="connsiteY1779" fmla="*/ 1231011 h 4405788"/>
              <a:gd name="connsiteX1780" fmla="*/ 4394264 w 8594788"/>
              <a:gd name="connsiteY1780" fmla="*/ 1275874 h 4405788"/>
              <a:gd name="connsiteX1781" fmla="*/ 2411444 w 8594788"/>
              <a:gd name="connsiteY1781" fmla="*/ 2248472 h 4405788"/>
              <a:gd name="connsiteX1782" fmla="*/ 2222183 w 8594788"/>
              <a:gd name="connsiteY1782" fmla="*/ 2376964 h 4405788"/>
              <a:gd name="connsiteX1783" fmla="*/ 2203990 w 8594788"/>
              <a:gd name="connsiteY1783" fmla="*/ 2405729 h 4405788"/>
              <a:gd name="connsiteX1784" fmla="*/ 2406682 w 8594788"/>
              <a:gd name="connsiteY1784" fmla="*/ 2245614 h 4405788"/>
              <a:gd name="connsiteX1785" fmla="*/ 4537520 w 8594788"/>
              <a:gd name="connsiteY1785" fmla="*/ 1227106 h 4405788"/>
              <a:gd name="connsiteX1786" fmla="*/ 4508945 w 8594788"/>
              <a:gd name="connsiteY1786" fmla="*/ 1133951 h 4405788"/>
              <a:gd name="connsiteX1787" fmla="*/ 4403217 w 8594788"/>
              <a:gd name="connsiteY1787" fmla="*/ 1165860 h 4405788"/>
              <a:gd name="connsiteX1788" fmla="*/ 2431542 w 8594788"/>
              <a:gd name="connsiteY1788" fmla="*/ 2195989 h 4405788"/>
              <a:gd name="connsiteX1789" fmla="*/ 2246948 w 8594788"/>
              <a:gd name="connsiteY1789" fmla="*/ 2338864 h 4405788"/>
              <a:gd name="connsiteX1790" fmla="*/ 2229707 w 8594788"/>
              <a:gd name="connsiteY1790" fmla="*/ 2365915 h 4405788"/>
              <a:gd name="connsiteX1791" fmla="*/ 2406682 w 8594788"/>
              <a:gd name="connsiteY1791" fmla="*/ 2245233 h 4405788"/>
              <a:gd name="connsiteX1792" fmla="*/ 4513422 w 8594788"/>
              <a:gd name="connsiteY1792" fmla="*/ 1127665 h 4405788"/>
              <a:gd name="connsiteX1793" fmla="*/ 4672108 w 8594788"/>
              <a:gd name="connsiteY1793" fmla="*/ 1083945 h 4405788"/>
              <a:gd name="connsiteX1794" fmla="*/ 4646200 w 8594788"/>
              <a:gd name="connsiteY1794" fmla="*/ 991267 h 4405788"/>
              <a:gd name="connsiteX1795" fmla="*/ 4482942 w 8594788"/>
              <a:gd name="connsiteY1795" fmla="*/ 1035272 h 4405788"/>
              <a:gd name="connsiteX1796" fmla="*/ 4513422 w 8594788"/>
              <a:gd name="connsiteY1796" fmla="*/ 1127665 h 4405788"/>
              <a:gd name="connsiteX1797" fmla="*/ 4645057 w 8594788"/>
              <a:gd name="connsiteY1797" fmla="*/ 987076 h 4405788"/>
              <a:gd name="connsiteX1798" fmla="*/ 4616482 w 8594788"/>
              <a:gd name="connsiteY1798" fmla="*/ 893064 h 4405788"/>
              <a:gd name="connsiteX1799" fmla="*/ 4448651 w 8594788"/>
              <a:gd name="connsiteY1799" fmla="*/ 937736 h 4405788"/>
              <a:gd name="connsiteX1800" fmla="*/ 4481227 w 8594788"/>
              <a:gd name="connsiteY1800" fmla="*/ 1031177 h 4405788"/>
              <a:gd name="connsiteX1801" fmla="*/ 4645057 w 8594788"/>
              <a:gd name="connsiteY1801" fmla="*/ 987076 h 4405788"/>
              <a:gd name="connsiteX1802" fmla="*/ 4615720 w 8594788"/>
              <a:gd name="connsiteY1802" fmla="*/ 888968 h 4405788"/>
              <a:gd name="connsiteX1803" fmla="*/ 4585431 w 8594788"/>
              <a:gd name="connsiteY1803" fmla="*/ 794576 h 4405788"/>
              <a:gd name="connsiteX1804" fmla="*/ 4427792 w 8594788"/>
              <a:gd name="connsiteY1804" fmla="*/ 836104 h 4405788"/>
              <a:gd name="connsiteX1805" fmla="*/ 4413314 w 8594788"/>
              <a:gd name="connsiteY1805" fmla="*/ 840296 h 4405788"/>
              <a:gd name="connsiteX1806" fmla="*/ 4437222 w 8594788"/>
              <a:gd name="connsiteY1806" fmla="*/ 904685 h 4405788"/>
              <a:gd name="connsiteX1807" fmla="*/ 4447604 w 8594788"/>
              <a:gd name="connsiteY1807" fmla="*/ 933260 h 4405788"/>
              <a:gd name="connsiteX1808" fmla="*/ 4615720 w 8594788"/>
              <a:gd name="connsiteY1808" fmla="*/ 888968 h 4405788"/>
              <a:gd name="connsiteX1809" fmla="*/ 4425220 w 8594788"/>
              <a:gd name="connsiteY1809" fmla="*/ 832390 h 4405788"/>
              <a:gd name="connsiteX1810" fmla="*/ 4583907 w 8594788"/>
              <a:gd name="connsiteY1810" fmla="*/ 790670 h 4405788"/>
              <a:gd name="connsiteX1811" fmla="*/ 4551522 w 8594788"/>
              <a:gd name="connsiteY1811" fmla="*/ 695420 h 4405788"/>
              <a:gd name="connsiteX1812" fmla="*/ 4434174 w 8594788"/>
              <a:gd name="connsiteY1812" fmla="*/ 725805 h 4405788"/>
              <a:gd name="connsiteX1813" fmla="*/ 4375500 w 8594788"/>
              <a:gd name="connsiteY1813" fmla="*/ 742379 h 4405788"/>
              <a:gd name="connsiteX1814" fmla="*/ 4411599 w 8594788"/>
              <a:gd name="connsiteY1814" fmla="*/ 836295 h 4405788"/>
              <a:gd name="connsiteX1815" fmla="*/ 4590765 w 8594788"/>
              <a:gd name="connsiteY1815" fmla="*/ 788861 h 4405788"/>
              <a:gd name="connsiteX1816" fmla="*/ 4766310 w 8594788"/>
              <a:gd name="connsiteY1816" fmla="*/ 749808 h 4405788"/>
              <a:gd name="connsiteX1817" fmla="*/ 4737735 w 8594788"/>
              <a:gd name="connsiteY1817" fmla="*/ 654558 h 4405788"/>
              <a:gd name="connsiteX1818" fmla="*/ 4557999 w 8594788"/>
              <a:gd name="connsiteY1818" fmla="*/ 693992 h 4405788"/>
              <a:gd name="connsiteX1819" fmla="*/ 4590479 w 8594788"/>
              <a:gd name="connsiteY1819" fmla="*/ 788861 h 4405788"/>
              <a:gd name="connsiteX1820" fmla="*/ 4772692 w 8594788"/>
              <a:gd name="connsiteY1820" fmla="*/ 748570 h 4405788"/>
              <a:gd name="connsiteX1821" fmla="*/ 4948428 w 8594788"/>
              <a:gd name="connsiteY1821" fmla="*/ 716375 h 4405788"/>
              <a:gd name="connsiteX1822" fmla="*/ 4924711 w 8594788"/>
              <a:gd name="connsiteY1822" fmla="*/ 621125 h 4405788"/>
              <a:gd name="connsiteX1823" fmla="*/ 4744403 w 8594788"/>
              <a:gd name="connsiteY1823" fmla="*/ 652844 h 4405788"/>
              <a:gd name="connsiteX1824" fmla="*/ 4772406 w 8594788"/>
              <a:gd name="connsiteY1824" fmla="*/ 748570 h 4405788"/>
              <a:gd name="connsiteX1825" fmla="*/ 4954810 w 8594788"/>
              <a:gd name="connsiteY1825" fmla="*/ 715327 h 4405788"/>
              <a:gd name="connsiteX1826" fmla="*/ 5132642 w 8594788"/>
              <a:gd name="connsiteY1826" fmla="*/ 689324 h 4405788"/>
              <a:gd name="connsiteX1827" fmla="*/ 5113592 w 8594788"/>
              <a:gd name="connsiteY1827" fmla="*/ 595598 h 4405788"/>
              <a:gd name="connsiteX1828" fmla="*/ 4931093 w 8594788"/>
              <a:gd name="connsiteY1828" fmla="*/ 620459 h 4405788"/>
              <a:gd name="connsiteX1829" fmla="*/ 4954524 w 8594788"/>
              <a:gd name="connsiteY1829" fmla="*/ 715327 h 4405788"/>
              <a:gd name="connsiteX1830" fmla="*/ 5139119 w 8594788"/>
              <a:gd name="connsiteY1830" fmla="*/ 688467 h 4405788"/>
              <a:gd name="connsiteX1831" fmla="*/ 5316760 w 8594788"/>
              <a:gd name="connsiteY1831" fmla="*/ 668369 h 4405788"/>
              <a:gd name="connsiteX1832" fmla="*/ 5302663 w 8594788"/>
              <a:gd name="connsiteY1832" fmla="*/ 576358 h 4405788"/>
              <a:gd name="connsiteX1833" fmla="*/ 5120069 w 8594788"/>
              <a:gd name="connsiteY1833" fmla="*/ 594836 h 4405788"/>
              <a:gd name="connsiteX1834" fmla="*/ 5138833 w 8594788"/>
              <a:gd name="connsiteY1834" fmla="*/ 688467 h 4405788"/>
              <a:gd name="connsiteX1835" fmla="*/ 5323332 w 8594788"/>
              <a:gd name="connsiteY1835" fmla="*/ 667702 h 4405788"/>
              <a:gd name="connsiteX1836" fmla="*/ 5499926 w 8594788"/>
              <a:gd name="connsiteY1836" fmla="*/ 653034 h 4405788"/>
              <a:gd name="connsiteX1837" fmla="*/ 5490877 w 8594788"/>
              <a:gd name="connsiteY1837" fmla="*/ 563213 h 4405788"/>
              <a:gd name="connsiteX1838" fmla="*/ 5309235 w 8594788"/>
              <a:gd name="connsiteY1838" fmla="*/ 575786 h 4405788"/>
              <a:gd name="connsiteX1839" fmla="*/ 5323047 w 8594788"/>
              <a:gd name="connsiteY1839" fmla="*/ 667702 h 4405788"/>
              <a:gd name="connsiteX1840" fmla="*/ 5506498 w 8594788"/>
              <a:gd name="connsiteY1840" fmla="*/ 652558 h 4405788"/>
              <a:gd name="connsiteX1841" fmla="*/ 5681186 w 8594788"/>
              <a:gd name="connsiteY1841" fmla="*/ 643033 h 4405788"/>
              <a:gd name="connsiteX1842" fmla="*/ 5677186 w 8594788"/>
              <a:gd name="connsiteY1842" fmla="*/ 555784 h 4405788"/>
              <a:gd name="connsiteX1843" fmla="*/ 5497449 w 8594788"/>
              <a:gd name="connsiteY1843" fmla="*/ 563213 h 4405788"/>
              <a:gd name="connsiteX1844" fmla="*/ 5506212 w 8594788"/>
              <a:gd name="connsiteY1844" fmla="*/ 652558 h 4405788"/>
              <a:gd name="connsiteX1845" fmla="*/ 5506498 w 8594788"/>
              <a:gd name="connsiteY1845" fmla="*/ 656654 h 4405788"/>
              <a:gd name="connsiteX1846" fmla="*/ 5512499 w 8594788"/>
              <a:gd name="connsiteY1846" fmla="*/ 744950 h 4405788"/>
              <a:gd name="connsiteX1847" fmla="*/ 5523834 w 8594788"/>
              <a:gd name="connsiteY1847" fmla="*/ 743902 h 4405788"/>
              <a:gd name="connsiteX1848" fmla="*/ 5681568 w 8594788"/>
              <a:gd name="connsiteY1848" fmla="*/ 732282 h 4405788"/>
              <a:gd name="connsiteX1849" fmla="*/ 5680901 w 8594788"/>
              <a:gd name="connsiteY1849" fmla="*/ 646557 h 4405788"/>
              <a:gd name="connsiteX1850" fmla="*/ 5506594 w 8594788"/>
              <a:gd name="connsiteY1850" fmla="*/ 656654 h 4405788"/>
              <a:gd name="connsiteX1851" fmla="*/ 5679377 w 8594788"/>
              <a:gd name="connsiteY1851" fmla="*/ 903542 h 4405788"/>
              <a:gd name="connsiteX1852" fmla="*/ 5833682 w 8594788"/>
              <a:gd name="connsiteY1852" fmla="*/ 888397 h 4405788"/>
              <a:gd name="connsiteX1853" fmla="*/ 5845397 w 8594788"/>
              <a:gd name="connsiteY1853" fmla="*/ 811530 h 4405788"/>
              <a:gd name="connsiteX1854" fmla="*/ 5685377 w 8594788"/>
              <a:gd name="connsiteY1854" fmla="*/ 823246 h 4405788"/>
              <a:gd name="connsiteX1855" fmla="*/ 5679472 w 8594788"/>
              <a:gd name="connsiteY1855" fmla="*/ 903542 h 4405788"/>
              <a:gd name="connsiteX1856" fmla="*/ 5840445 w 8594788"/>
              <a:gd name="connsiteY1856" fmla="*/ 887825 h 4405788"/>
              <a:gd name="connsiteX1857" fmla="*/ 5990559 w 8594788"/>
              <a:gd name="connsiteY1857" fmla="*/ 875824 h 4405788"/>
              <a:gd name="connsiteX1858" fmla="*/ 6007989 w 8594788"/>
              <a:gd name="connsiteY1858" fmla="*/ 802481 h 4405788"/>
              <a:gd name="connsiteX1859" fmla="*/ 5852065 w 8594788"/>
              <a:gd name="connsiteY1859" fmla="*/ 811054 h 4405788"/>
              <a:gd name="connsiteX1860" fmla="*/ 5840540 w 8594788"/>
              <a:gd name="connsiteY1860" fmla="*/ 887825 h 4405788"/>
              <a:gd name="connsiteX1861" fmla="*/ 5997417 w 8594788"/>
              <a:gd name="connsiteY1861" fmla="*/ 875348 h 4405788"/>
              <a:gd name="connsiteX1862" fmla="*/ 6142101 w 8594788"/>
              <a:gd name="connsiteY1862" fmla="*/ 865823 h 4405788"/>
              <a:gd name="connsiteX1863" fmla="*/ 6165438 w 8594788"/>
              <a:gd name="connsiteY1863" fmla="*/ 796195 h 4405788"/>
              <a:gd name="connsiteX1864" fmla="*/ 6014657 w 8594788"/>
              <a:gd name="connsiteY1864" fmla="*/ 801910 h 4405788"/>
              <a:gd name="connsiteX1865" fmla="*/ 5997512 w 8594788"/>
              <a:gd name="connsiteY1865" fmla="*/ 875348 h 4405788"/>
              <a:gd name="connsiteX1866" fmla="*/ 6166676 w 8594788"/>
              <a:gd name="connsiteY1866" fmla="*/ 792385 h 4405788"/>
              <a:gd name="connsiteX1867" fmla="*/ 6185726 w 8594788"/>
              <a:gd name="connsiteY1867" fmla="*/ 719233 h 4405788"/>
              <a:gd name="connsiteX1868" fmla="*/ 6028754 w 8594788"/>
              <a:gd name="connsiteY1868" fmla="*/ 721614 h 4405788"/>
              <a:gd name="connsiteX1869" fmla="*/ 6015133 w 8594788"/>
              <a:gd name="connsiteY1869" fmla="*/ 797814 h 4405788"/>
              <a:gd name="connsiteX1870" fmla="*/ 6166771 w 8594788"/>
              <a:gd name="connsiteY1870" fmla="*/ 792385 h 4405788"/>
              <a:gd name="connsiteX1871" fmla="*/ 6201823 w 8594788"/>
              <a:gd name="connsiteY1871" fmla="*/ 678085 h 4405788"/>
              <a:gd name="connsiteX1872" fmla="*/ 6193727 w 8594788"/>
              <a:gd name="connsiteY1872" fmla="*/ 714756 h 4405788"/>
              <a:gd name="connsiteX1873" fmla="*/ 6344984 w 8594788"/>
              <a:gd name="connsiteY1873" fmla="*/ 714756 h 4405788"/>
              <a:gd name="connsiteX1874" fmla="*/ 6366606 w 8594788"/>
              <a:gd name="connsiteY1874" fmla="*/ 642366 h 4405788"/>
              <a:gd name="connsiteX1875" fmla="*/ 6209348 w 8594788"/>
              <a:gd name="connsiteY1875" fmla="*/ 638937 h 4405788"/>
              <a:gd name="connsiteX1876" fmla="*/ 6201919 w 8594788"/>
              <a:gd name="connsiteY1876" fmla="*/ 678466 h 4405788"/>
              <a:gd name="connsiteX1877" fmla="*/ 6367653 w 8594788"/>
              <a:gd name="connsiteY1877" fmla="*/ 638366 h 4405788"/>
              <a:gd name="connsiteX1878" fmla="*/ 6385370 w 8594788"/>
              <a:gd name="connsiteY1878" fmla="*/ 563309 h 4405788"/>
              <a:gd name="connsiteX1879" fmla="*/ 6222112 w 8594788"/>
              <a:gd name="connsiteY1879" fmla="*/ 556832 h 4405788"/>
              <a:gd name="connsiteX1880" fmla="*/ 6210110 w 8594788"/>
              <a:gd name="connsiteY1880" fmla="*/ 635032 h 4405788"/>
              <a:gd name="connsiteX1881" fmla="*/ 6367749 w 8594788"/>
              <a:gd name="connsiteY1881" fmla="*/ 638747 h 4405788"/>
              <a:gd name="connsiteX1882" fmla="*/ 6374321 w 8594788"/>
              <a:gd name="connsiteY1882" fmla="*/ 638366 h 4405788"/>
              <a:gd name="connsiteX1883" fmla="*/ 6524911 w 8594788"/>
              <a:gd name="connsiteY1883" fmla="*/ 643700 h 4405788"/>
              <a:gd name="connsiteX1884" fmla="*/ 6539294 w 8594788"/>
              <a:gd name="connsiteY1884" fmla="*/ 602171 h 4405788"/>
              <a:gd name="connsiteX1885" fmla="*/ 6548819 w 8594788"/>
              <a:gd name="connsiteY1885" fmla="*/ 571881 h 4405788"/>
              <a:gd name="connsiteX1886" fmla="*/ 6392133 w 8594788"/>
              <a:gd name="connsiteY1886" fmla="*/ 563404 h 4405788"/>
              <a:gd name="connsiteX1887" fmla="*/ 6374416 w 8594788"/>
              <a:gd name="connsiteY1887" fmla="*/ 638937 h 4405788"/>
              <a:gd name="connsiteX1888" fmla="*/ 6545771 w 8594788"/>
              <a:gd name="connsiteY1888" fmla="*/ 602933 h 4405788"/>
              <a:gd name="connsiteX1889" fmla="*/ 6531579 w 8594788"/>
              <a:gd name="connsiteY1889" fmla="*/ 643985 h 4405788"/>
              <a:gd name="connsiteX1890" fmla="*/ 6674454 w 8594788"/>
              <a:gd name="connsiteY1890" fmla="*/ 650653 h 4405788"/>
              <a:gd name="connsiteX1891" fmla="*/ 6704362 w 8594788"/>
              <a:gd name="connsiteY1891" fmla="*/ 582073 h 4405788"/>
              <a:gd name="connsiteX1892" fmla="*/ 6555200 w 8594788"/>
              <a:gd name="connsiteY1892" fmla="*/ 572548 h 4405788"/>
              <a:gd name="connsiteX1893" fmla="*/ 6545866 w 8594788"/>
              <a:gd name="connsiteY1893" fmla="*/ 603504 h 4405788"/>
              <a:gd name="connsiteX1894" fmla="*/ 6681121 w 8594788"/>
              <a:gd name="connsiteY1894" fmla="*/ 651034 h 4405788"/>
              <a:gd name="connsiteX1895" fmla="*/ 6814471 w 8594788"/>
              <a:gd name="connsiteY1895" fmla="*/ 658654 h 4405788"/>
              <a:gd name="connsiteX1896" fmla="*/ 6851523 w 8594788"/>
              <a:gd name="connsiteY1896" fmla="*/ 593312 h 4405788"/>
              <a:gd name="connsiteX1897" fmla="*/ 6711125 w 8594788"/>
              <a:gd name="connsiteY1897" fmla="*/ 582549 h 4405788"/>
              <a:gd name="connsiteX1898" fmla="*/ 6681216 w 8594788"/>
              <a:gd name="connsiteY1898" fmla="*/ 651605 h 4405788"/>
              <a:gd name="connsiteX1899" fmla="*/ 6821044 w 8594788"/>
              <a:gd name="connsiteY1899" fmla="*/ 659130 h 4405788"/>
              <a:gd name="connsiteX1900" fmla="*/ 6888671 w 8594788"/>
              <a:gd name="connsiteY1900" fmla="*/ 663416 h 4405788"/>
              <a:gd name="connsiteX1901" fmla="*/ 6943535 w 8594788"/>
              <a:gd name="connsiteY1901" fmla="*/ 666560 h 4405788"/>
              <a:gd name="connsiteX1902" fmla="*/ 6988207 w 8594788"/>
              <a:gd name="connsiteY1902" fmla="*/ 605028 h 4405788"/>
              <a:gd name="connsiteX1903" fmla="*/ 6858000 w 8594788"/>
              <a:gd name="connsiteY1903" fmla="*/ 593884 h 4405788"/>
              <a:gd name="connsiteX1904" fmla="*/ 6821138 w 8594788"/>
              <a:gd name="connsiteY1904" fmla="*/ 659702 h 4405788"/>
              <a:gd name="connsiteX1905" fmla="*/ 6950583 w 8594788"/>
              <a:gd name="connsiteY1905" fmla="*/ 666845 h 4405788"/>
              <a:gd name="connsiteX1906" fmla="*/ 7064883 w 8594788"/>
              <a:gd name="connsiteY1906" fmla="*/ 669036 h 4405788"/>
              <a:gd name="connsiteX1907" fmla="*/ 7115270 w 8594788"/>
              <a:gd name="connsiteY1907" fmla="*/ 613791 h 4405788"/>
              <a:gd name="connsiteX1908" fmla="*/ 6994875 w 8594788"/>
              <a:gd name="connsiteY1908" fmla="*/ 605600 h 4405788"/>
              <a:gd name="connsiteX1909" fmla="*/ 6950679 w 8594788"/>
              <a:gd name="connsiteY1909" fmla="*/ 667417 h 4405788"/>
              <a:gd name="connsiteX1910" fmla="*/ 7072694 w 8594788"/>
              <a:gd name="connsiteY1910" fmla="*/ 669036 h 4405788"/>
              <a:gd name="connsiteX1911" fmla="*/ 7179374 w 8594788"/>
              <a:gd name="connsiteY1911" fmla="*/ 665417 h 4405788"/>
              <a:gd name="connsiteX1912" fmla="*/ 7187089 w 8594788"/>
              <a:gd name="connsiteY1912" fmla="*/ 659130 h 4405788"/>
              <a:gd name="connsiteX1913" fmla="*/ 7235286 w 8594788"/>
              <a:gd name="connsiteY1913" fmla="*/ 616172 h 4405788"/>
              <a:gd name="connsiteX1914" fmla="*/ 7122605 w 8594788"/>
              <a:gd name="connsiteY1914" fmla="*/ 614077 h 4405788"/>
              <a:gd name="connsiteX1915" fmla="*/ 7073170 w 8594788"/>
              <a:gd name="connsiteY1915" fmla="*/ 669608 h 4405788"/>
              <a:gd name="connsiteX1916" fmla="*/ 7182803 w 8594788"/>
              <a:gd name="connsiteY1916" fmla="*/ 669036 h 4405788"/>
              <a:gd name="connsiteX1917" fmla="*/ 7124795 w 8594788"/>
              <a:gd name="connsiteY1917" fmla="*/ 712565 h 4405788"/>
              <a:gd name="connsiteX1918" fmla="*/ 7215188 w 8594788"/>
              <a:gd name="connsiteY1918" fmla="*/ 698468 h 4405788"/>
              <a:gd name="connsiteX1919" fmla="*/ 7279387 w 8594788"/>
              <a:gd name="connsiteY1919" fmla="*/ 660368 h 4405788"/>
              <a:gd name="connsiteX1920" fmla="*/ 7182898 w 8594788"/>
              <a:gd name="connsiteY1920" fmla="*/ 669798 h 4405788"/>
              <a:gd name="connsiteX1921" fmla="*/ 7173849 w 8594788"/>
              <a:gd name="connsiteY1921" fmla="*/ 669608 h 4405788"/>
              <a:gd name="connsiteX1922" fmla="*/ 7069074 w 8594788"/>
              <a:gd name="connsiteY1922" fmla="*/ 672941 h 4405788"/>
              <a:gd name="connsiteX1923" fmla="*/ 7027164 w 8594788"/>
              <a:gd name="connsiteY1923" fmla="*/ 712851 h 4405788"/>
              <a:gd name="connsiteX1924" fmla="*/ 7015163 w 8594788"/>
              <a:gd name="connsiteY1924" fmla="*/ 723995 h 4405788"/>
              <a:gd name="connsiteX1925" fmla="*/ 7114032 w 8594788"/>
              <a:gd name="connsiteY1925" fmla="*/ 714470 h 4405788"/>
              <a:gd name="connsiteX1926" fmla="*/ 7173945 w 8594788"/>
              <a:gd name="connsiteY1926" fmla="*/ 670370 h 4405788"/>
              <a:gd name="connsiteX1927" fmla="*/ 7009924 w 8594788"/>
              <a:gd name="connsiteY1927" fmla="*/ 727520 h 4405788"/>
              <a:gd name="connsiteX1928" fmla="*/ 6952774 w 8594788"/>
              <a:gd name="connsiteY1928" fmla="*/ 772477 h 4405788"/>
              <a:gd name="connsiteX1929" fmla="*/ 7043071 w 8594788"/>
              <a:gd name="connsiteY1929" fmla="*/ 758095 h 4405788"/>
              <a:gd name="connsiteX1930" fmla="*/ 7106603 w 8594788"/>
              <a:gd name="connsiteY1930" fmla="*/ 718947 h 4405788"/>
              <a:gd name="connsiteX1931" fmla="*/ 7010019 w 8594788"/>
              <a:gd name="connsiteY1931" fmla="*/ 728282 h 4405788"/>
              <a:gd name="connsiteX1932" fmla="*/ 7000970 w 8594788"/>
              <a:gd name="connsiteY1932" fmla="*/ 728091 h 4405788"/>
              <a:gd name="connsiteX1933" fmla="*/ 6895243 w 8594788"/>
              <a:gd name="connsiteY1933" fmla="*/ 731425 h 4405788"/>
              <a:gd name="connsiteX1934" fmla="*/ 6842760 w 8594788"/>
              <a:gd name="connsiteY1934" fmla="*/ 783336 h 4405788"/>
              <a:gd name="connsiteX1935" fmla="*/ 6942106 w 8594788"/>
              <a:gd name="connsiteY1935" fmla="*/ 773811 h 4405788"/>
              <a:gd name="connsiteX1936" fmla="*/ 7001066 w 8594788"/>
              <a:gd name="connsiteY1936" fmla="*/ 728853 h 4405788"/>
              <a:gd name="connsiteX1937" fmla="*/ 6837902 w 8594788"/>
              <a:gd name="connsiteY1937" fmla="*/ 787718 h 4405788"/>
              <a:gd name="connsiteX1938" fmla="*/ 6782181 w 8594788"/>
              <a:gd name="connsiteY1938" fmla="*/ 833914 h 4405788"/>
              <a:gd name="connsiteX1939" fmla="*/ 6873336 w 8594788"/>
              <a:gd name="connsiteY1939" fmla="*/ 818674 h 4405788"/>
              <a:gd name="connsiteX1940" fmla="*/ 6935058 w 8594788"/>
              <a:gd name="connsiteY1940" fmla="*/ 778859 h 4405788"/>
              <a:gd name="connsiteX1941" fmla="*/ 6837998 w 8594788"/>
              <a:gd name="connsiteY1941" fmla="*/ 788479 h 4405788"/>
              <a:gd name="connsiteX1942" fmla="*/ 6829235 w 8594788"/>
              <a:gd name="connsiteY1942" fmla="*/ 788289 h 4405788"/>
              <a:gd name="connsiteX1943" fmla="*/ 6723602 w 8594788"/>
              <a:gd name="connsiteY1943" fmla="*/ 791623 h 4405788"/>
              <a:gd name="connsiteX1944" fmla="*/ 6672739 w 8594788"/>
              <a:gd name="connsiteY1944" fmla="*/ 845153 h 4405788"/>
              <a:gd name="connsiteX1945" fmla="*/ 6771799 w 8594788"/>
              <a:gd name="connsiteY1945" fmla="*/ 835628 h 4405788"/>
              <a:gd name="connsiteX1946" fmla="*/ 6829330 w 8594788"/>
              <a:gd name="connsiteY1946" fmla="*/ 789051 h 4405788"/>
              <a:gd name="connsiteX1947" fmla="*/ 6668262 w 8594788"/>
              <a:gd name="connsiteY1947" fmla="*/ 849630 h 4405788"/>
              <a:gd name="connsiteX1948" fmla="*/ 6613493 w 8594788"/>
              <a:gd name="connsiteY1948" fmla="*/ 897255 h 4405788"/>
              <a:gd name="connsiteX1949" fmla="*/ 6703695 w 8594788"/>
              <a:gd name="connsiteY1949" fmla="*/ 881729 h 4405788"/>
              <a:gd name="connsiteX1950" fmla="*/ 6765227 w 8594788"/>
              <a:gd name="connsiteY1950" fmla="*/ 839915 h 4405788"/>
              <a:gd name="connsiteX1951" fmla="*/ 6668358 w 8594788"/>
              <a:gd name="connsiteY1951" fmla="*/ 850392 h 4405788"/>
              <a:gd name="connsiteX1952" fmla="*/ 6659690 w 8594788"/>
              <a:gd name="connsiteY1952" fmla="*/ 849630 h 4405788"/>
              <a:gd name="connsiteX1953" fmla="*/ 6573965 w 8594788"/>
              <a:gd name="connsiteY1953" fmla="*/ 853154 h 4405788"/>
              <a:gd name="connsiteX1954" fmla="*/ 6553105 w 8594788"/>
              <a:gd name="connsiteY1954" fmla="*/ 853154 h 4405788"/>
              <a:gd name="connsiteX1955" fmla="*/ 6503956 w 8594788"/>
              <a:gd name="connsiteY1955" fmla="*/ 908495 h 4405788"/>
              <a:gd name="connsiteX1956" fmla="*/ 6602921 w 8594788"/>
              <a:gd name="connsiteY1956" fmla="*/ 898303 h 4405788"/>
              <a:gd name="connsiteX1957" fmla="*/ 6659785 w 8594788"/>
              <a:gd name="connsiteY1957" fmla="*/ 850868 h 4405788"/>
              <a:gd name="connsiteX1958" fmla="*/ 6500336 w 8594788"/>
              <a:gd name="connsiteY1958" fmla="*/ 914495 h 4405788"/>
              <a:gd name="connsiteX1959" fmla="*/ 6447092 w 8594788"/>
              <a:gd name="connsiteY1959" fmla="*/ 964406 h 4405788"/>
              <a:gd name="connsiteX1960" fmla="*/ 6537103 w 8594788"/>
              <a:gd name="connsiteY1960" fmla="*/ 948119 h 4405788"/>
              <a:gd name="connsiteX1961" fmla="*/ 6597396 w 8594788"/>
              <a:gd name="connsiteY1961" fmla="*/ 904780 h 4405788"/>
              <a:gd name="connsiteX1962" fmla="*/ 6500336 w 8594788"/>
              <a:gd name="connsiteY1962" fmla="*/ 914495 h 4405788"/>
              <a:gd name="connsiteX1963" fmla="*/ 6491954 w 8594788"/>
              <a:gd name="connsiteY1963" fmla="*/ 914495 h 4405788"/>
              <a:gd name="connsiteX1964" fmla="*/ 6470047 w 8594788"/>
              <a:gd name="connsiteY1964" fmla="*/ 915924 h 4405788"/>
              <a:gd name="connsiteX1965" fmla="*/ 6384322 w 8594788"/>
              <a:gd name="connsiteY1965" fmla="*/ 920877 h 4405788"/>
              <a:gd name="connsiteX1966" fmla="*/ 6338507 w 8594788"/>
              <a:gd name="connsiteY1966" fmla="*/ 976503 h 4405788"/>
              <a:gd name="connsiteX1967" fmla="*/ 6364891 w 8594788"/>
              <a:gd name="connsiteY1967" fmla="*/ 973931 h 4405788"/>
              <a:gd name="connsiteX1968" fmla="*/ 6437662 w 8594788"/>
              <a:gd name="connsiteY1968" fmla="*/ 965359 h 4405788"/>
              <a:gd name="connsiteX1969" fmla="*/ 6492145 w 8594788"/>
              <a:gd name="connsiteY1969" fmla="*/ 915067 h 4405788"/>
              <a:gd name="connsiteX1970" fmla="*/ 6365558 w 8594788"/>
              <a:gd name="connsiteY1970" fmla="*/ 977932 h 4405788"/>
              <a:gd name="connsiteX1971" fmla="*/ 6334030 w 8594788"/>
              <a:gd name="connsiteY1971" fmla="*/ 980980 h 4405788"/>
              <a:gd name="connsiteX1972" fmla="*/ 6283071 w 8594788"/>
              <a:gd name="connsiteY1972" fmla="*/ 1032510 h 4405788"/>
              <a:gd name="connsiteX1973" fmla="*/ 6372797 w 8594788"/>
              <a:gd name="connsiteY1973" fmla="*/ 1015365 h 4405788"/>
              <a:gd name="connsiteX1974" fmla="*/ 6431471 w 8594788"/>
              <a:gd name="connsiteY1974" fmla="*/ 970312 h 4405788"/>
              <a:gd name="connsiteX1975" fmla="*/ 6365558 w 8594788"/>
              <a:gd name="connsiteY1975" fmla="*/ 978503 h 4405788"/>
              <a:gd name="connsiteX1976" fmla="*/ 6325648 w 8594788"/>
              <a:gd name="connsiteY1976" fmla="*/ 981837 h 4405788"/>
              <a:gd name="connsiteX1977" fmla="*/ 6214682 w 8594788"/>
              <a:gd name="connsiteY1977" fmla="*/ 993172 h 4405788"/>
              <a:gd name="connsiteX1978" fmla="*/ 6172105 w 8594788"/>
              <a:gd name="connsiteY1978" fmla="*/ 1048703 h 4405788"/>
              <a:gd name="connsiteX1979" fmla="*/ 6259735 w 8594788"/>
              <a:gd name="connsiteY1979" fmla="*/ 1036034 h 4405788"/>
              <a:gd name="connsiteX1980" fmla="*/ 6273642 w 8594788"/>
              <a:gd name="connsiteY1980" fmla="*/ 1033939 h 4405788"/>
              <a:gd name="connsiteX1981" fmla="*/ 6325648 w 8594788"/>
              <a:gd name="connsiteY1981" fmla="*/ 982409 h 4405788"/>
              <a:gd name="connsiteX1982" fmla="*/ 6261164 w 8594788"/>
              <a:gd name="connsiteY1982" fmla="*/ 1040035 h 4405788"/>
              <a:gd name="connsiteX1983" fmla="*/ 6168009 w 8594788"/>
              <a:gd name="connsiteY1983" fmla="*/ 1053465 h 4405788"/>
              <a:gd name="connsiteX1984" fmla="*/ 6120384 w 8594788"/>
              <a:gd name="connsiteY1984" fmla="*/ 1104805 h 4405788"/>
              <a:gd name="connsiteX1985" fmla="*/ 6154388 w 8594788"/>
              <a:gd name="connsiteY1985" fmla="*/ 1098137 h 4405788"/>
              <a:gd name="connsiteX1986" fmla="*/ 6210395 w 8594788"/>
              <a:gd name="connsiteY1986" fmla="*/ 1085945 h 4405788"/>
              <a:gd name="connsiteX1987" fmla="*/ 6267545 w 8594788"/>
              <a:gd name="connsiteY1987" fmla="*/ 1038987 h 4405788"/>
              <a:gd name="connsiteX1988" fmla="*/ 6159532 w 8594788"/>
              <a:gd name="connsiteY1988" fmla="*/ 1054703 h 4405788"/>
              <a:gd name="connsiteX1989" fmla="*/ 6046089 w 8594788"/>
              <a:gd name="connsiteY1989" fmla="*/ 1072325 h 4405788"/>
              <a:gd name="connsiteX1990" fmla="*/ 6006465 w 8594788"/>
              <a:gd name="connsiteY1990" fmla="*/ 1127855 h 4405788"/>
              <a:gd name="connsiteX1991" fmla="*/ 6111240 w 8594788"/>
              <a:gd name="connsiteY1991" fmla="*/ 1106710 h 4405788"/>
              <a:gd name="connsiteX1992" fmla="*/ 6159532 w 8594788"/>
              <a:gd name="connsiteY1992" fmla="*/ 1055275 h 4405788"/>
              <a:gd name="connsiteX1993" fmla="*/ 6002370 w 8594788"/>
              <a:gd name="connsiteY1993" fmla="*/ 1133570 h 4405788"/>
              <a:gd name="connsiteX1994" fmla="*/ 5958650 w 8594788"/>
              <a:gd name="connsiteY1994" fmla="*/ 1184529 h 4405788"/>
              <a:gd name="connsiteX1995" fmla="*/ 6049899 w 8594788"/>
              <a:gd name="connsiteY1995" fmla="*/ 1160907 h 4405788"/>
              <a:gd name="connsiteX1996" fmla="*/ 6051614 w 8594788"/>
              <a:gd name="connsiteY1996" fmla="*/ 1160431 h 4405788"/>
              <a:gd name="connsiteX1997" fmla="*/ 6105716 w 8594788"/>
              <a:gd name="connsiteY1997" fmla="*/ 1112806 h 4405788"/>
              <a:gd name="connsiteX1998" fmla="*/ 6002370 w 8594788"/>
              <a:gd name="connsiteY1998" fmla="*/ 1133570 h 4405788"/>
              <a:gd name="connsiteX1999" fmla="*/ 5993512 w 8594788"/>
              <a:gd name="connsiteY1999" fmla="*/ 1135380 h 4405788"/>
              <a:gd name="connsiteX2000" fmla="*/ 5879212 w 8594788"/>
              <a:gd name="connsiteY2000" fmla="*/ 1160050 h 4405788"/>
              <a:gd name="connsiteX2001" fmla="*/ 5841778 w 8594788"/>
              <a:gd name="connsiteY2001" fmla="*/ 1216152 h 4405788"/>
              <a:gd name="connsiteX2002" fmla="*/ 5948934 w 8594788"/>
              <a:gd name="connsiteY2002" fmla="*/ 1187577 h 4405788"/>
              <a:gd name="connsiteX2003" fmla="*/ 5993512 w 8594788"/>
              <a:gd name="connsiteY2003" fmla="*/ 1135380 h 4405788"/>
              <a:gd name="connsiteX2004" fmla="*/ 5837015 w 8594788"/>
              <a:gd name="connsiteY2004" fmla="*/ 1221772 h 4405788"/>
              <a:gd name="connsiteX2005" fmla="*/ 5796058 w 8594788"/>
              <a:gd name="connsiteY2005" fmla="*/ 1272731 h 4405788"/>
              <a:gd name="connsiteX2006" fmla="*/ 5893213 w 8594788"/>
              <a:gd name="connsiteY2006" fmla="*/ 1240155 h 4405788"/>
              <a:gd name="connsiteX2007" fmla="*/ 5942648 w 8594788"/>
              <a:gd name="connsiteY2007" fmla="*/ 1193197 h 4405788"/>
              <a:gd name="connsiteX2008" fmla="*/ 5837015 w 8594788"/>
              <a:gd name="connsiteY2008" fmla="*/ 1221772 h 4405788"/>
              <a:gd name="connsiteX2009" fmla="*/ 5827490 w 8594788"/>
              <a:gd name="connsiteY2009" fmla="*/ 1224344 h 4405788"/>
              <a:gd name="connsiteX2010" fmla="*/ 5713190 w 8594788"/>
              <a:gd name="connsiteY2010" fmla="*/ 1256728 h 4405788"/>
              <a:gd name="connsiteX2011" fmla="*/ 5677186 w 8594788"/>
              <a:gd name="connsiteY2011" fmla="*/ 1313878 h 4405788"/>
              <a:gd name="connsiteX2012" fmla="*/ 5785104 w 8594788"/>
              <a:gd name="connsiteY2012" fmla="*/ 1276445 h 4405788"/>
              <a:gd name="connsiteX2013" fmla="*/ 5827872 w 8594788"/>
              <a:gd name="connsiteY2013" fmla="*/ 1224344 h 4405788"/>
              <a:gd name="connsiteX2014" fmla="*/ 5672995 w 8594788"/>
              <a:gd name="connsiteY2014" fmla="*/ 1320165 h 4405788"/>
              <a:gd name="connsiteX2015" fmla="*/ 5632990 w 8594788"/>
              <a:gd name="connsiteY2015" fmla="*/ 1372648 h 4405788"/>
              <a:gd name="connsiteX2016" fmla="*/ 5732240 w 8594788"/>
              <a:gd name="connsiteY2016" fmla="*/ 1330357 h 4405788"/>
              <a:gd name="connsiteX2017" fmla="*/ 5779104 w 8594788"/>
              <a:gd name="connsiteY2017" fmla="*/ 1283303 h 4405788"/>
              <a:gd name="connsiteX2018" fmla="*/ 5672995 w 8594788"/>
              <a:gd name="connsiteY2018" fmla="*/ 1320165 h 4405788"/>
              <a:gd name="connsiteX2019" fmla="*/ 5663470 w 8594788"/>
              <a:gd name="connsiteY2019" fmla="*/ 1323499 h 4405788"/>
              <a:gd name="connsiteX2020" fmla="*/ 5550789 w 8594788"/>
              <a:gd name="connsiteY2020" fmla="*/ 1363694 h 4405788"/>
              <a:gd name="connsiteX2021" fmla="*/ 5515356 w 8594788"/>
              <a:gd name="connsiteY2021" fmla="*/ 1423416 h 4405788"/>
              <a:gd name="connsiteX2022" fmla="*/ 5621370 w 8594788"/>
              <a:gd name="connsiteY2022" fmla="*/ 1377506 h 4405788"/>
              <a:gd name="connsiteX2023" fmla="*/ 5663470 w 8594788"/>
              <a:gd name="connsiteY2023" fmla="*/ 1323499 h 4405788"/>
              <a:gd name="connsiteX2024" fmla="*/ 5511070 w 8594788"/>
              <a:gd name="connsiteY2024" fmla="*/ 1430369 h 4405788"/>
              <a:gd name="connsiteX2025" fmla="*/ 5470017 w 8594788"/>
              <a:gd name="connsiteY2025" fmla="*/ 1486567 h 4405788"/>
              <a:gd name="connsiteX2026" fmla="*/ 5486781 w 8594788"/>
              <a:gd name="connsiteY2026" fmla="*/ 1477804 h 4405788"/>
              <a:gd name="connsiteX2027" fmla="*/ 5566410 w 8594788"/>
              <a:gd name="connsiteY2027" fmla="*/ 1435894 h 4405788"/>
              <a:gd name="connsiteX2028" fmla="*/ 5614702 w 8594788"/>
              <a:gd name="connsiteY2028" fmla="*/ 1385507 h 4405788"/>
              <a:gd name="connsiteX2029" fmla="*/ 5511070 w 8594788"/>
              <a:gd name="connsiteY2029" fmla="*/ 1430369 h 4405788"/>
              <a:gd name="connsiteX2030" fmla="*/ 5500974 w 8594788"/>
              <a:gd name="connsiteY2030" fmla="*/ 1434751 h 4405788"/>
              <a:gd name="connsiteX2031" fmla="*/ 5393246 w 8594788"/>
              <a:gd name="connsiteY2031" fmla="*/ 1482376 h 4405788"/>
              <a:gd name="connsiteX2032" fmla="*/ 5357432 w 8594788"/>
              <a:gd name="connsiteY2032" fmla="*/ 1546193 h 4405788"/>
              <a:gd name="connsiteX2033" fmla="*/ 5456968 w 8594788"/>
              <a:gd name="connsiteY2033" fmla="*/ 1493901 h 4405788"/>
              <a:gd name="connsiteX2034" fmla="*/ 5500688 w 8594788"/>
              <a:gd name="connsiteY2034" fmla="*/ 1434751 h 4405788"/>
              <a:gd name="connsiteX2035" fmla="*/ 5352288 w 8594788"/>
              <a:gd name="connsiteY2035" fmla="*/ 1553813 h 4405788"/>
              <a:gd name="connsiteX2036" fmla="*/ 5321904 w 8594788"/>
              <a:gd name="connsiteY2036" fmla="*/ 1598200 h 4405788"/>
              <a:gd name="connsiteX2037" fmla="*/ 5307521 w 8594788"/>
              <a:gd name="connsiteY2037" fmla="*/ 1617250 h 4405788"/>
              <a:gd name="connsiteX2038" fmla="*/ 5392294 w 8594788"/>
              <a:gd name="connsiteY2038" fmla="*/ 1563529 h 4405788"/>
              <a:gd name="connsiteX2039" fmla="*/ 5420869 w 8594788"/>
              <a:gd name="connsiteY2039" fmla="*/ 1534097 h 4405788"/>
              <a:gd name="connsiteX2040" fmla="*/ 5449444 w 8594788"/>
              <a:gd name="connsiteY2040" fmla="*/ 1502855 h 4405788"/>
              <a:gd name="connsiteX2041" fmla="*/ 5315903 w 8594788"/>
              <a:gd name="connsiteY2041" fmla="*/ 1596581 h 4405788"/>
              <a:gd name="connsiteX2042" fmla="*/ 5341620 w 8594788"/>
              <a:gd name="connsiteY2042" fmla="*/ 1559433 h 4405788"/>
              <a:gd name="connsiteX2043" fmla="*/ 5242179 w 8594788"/>
              <a:gd name="connsiteY2043" fmla="*/ 1611344 h 4405788"/>
              <a:gd name="connsiteX2044" fmla="*/ 5217319 w 8594788"/>
              <a:gd name="connsiteY2044" fmla="*/ 1660112 h 4405788"/>
              <a:gd name="connsiteX2045" fmla="*/ 5205699 w 8594788"/>
              <a:gd name="connsiteY2045" fmla="*/ 1680877 h 4405788"/>
              <a:gd name="connsiteX2046" fmla="*/ 5293805 w 8594788"/>
              <a:gd name="connsiteY2046" fmla="*/ 1626108 h 4405788"/>
              <a:gd name="connsiteX2047" fmla="*/ 5315617 w 8594788"/>
              <a:gd name="connsiteY2047" fmla="*/ 1596581 h 4405788"/>
              <a:gd name="connsiteX2048" fmla="*/ 5200745 w 8594788"/>
              <a:gd name="connsiteY2048" fmla="*/ 1689640 h 4405788"/>
              <a:gd name="connsiteX2049" fmla="*/ 5161884 w 8594788"/>
              <a:gd name="connsiteY2049" fmla="*/ 1756315 h 4405788"/>
              <a:gd name="connsiteX2050" fmla="*/ 5236274 w 8594788"/>
              <a:gd name="connsiteY2050" fmla="*/ 1700975 h 4405788"/>
              <a:gd name="connsiteX2051" fmla="*/ 5285518 w 8594788"/>
              <a:gd name="connsiteY2051" fmla="*/ 1637252 h 4405788"/>
              <a:gd name="connsiteX2052" fmla="*/ 5200460 w 8594788"/>
              <a:gd name="connsiteY2052" fmla="*/ 1689640 h 4405788"/>
              <a:gd name="connsiteX2053" fmla="*/ 5190077 w 8594788"/>
              <a:gd name="connsiteY2053" fmla="*/ 1696117 h 4405788"/>
              <a:gd name="connsiteX2054" fmla="*/ 5101781 w 8594788"/>
              <a:gd name="connsiteY2054" fmla="*/ 1749552 h 4405788"/>
              <a:gd name="connsiteX2055" fmla="*/ 5071682 w 8594788"/>
              <a:gd name="connsiteY2055" fmla="*/ 1820799 h 4405788"/>
              <a:gd name="connsiteX2056" fmla="*/ 5149215 w 8594788"/>
              <a:gd name="connsiteY2056" fmla="*/ 1765364 h 4405788"/>
              <a:gd name="connsiteX2057" fmla="*/ 5189792 w 8594788"/>
              <a:gd name="connsiteY2057" fmla="*/ 1696117 h 4405788"/>
              <a:gd name="connsiteX2058" fmla="*/ 5067777 w 8594788"/>
              <a:gd name="connsiteY2058" fmla="*/ 1829467 h 4405788"/>
              <a:gd name="connsiteX2059" fmla="*/ 5036630 w 8594788"/>
              <a:gd name="connsiteY2059" fmla="*/ 1896142 h 4405788"/>
              <a:gd name="connsiteX2060" fmla="*/ 5101019 w 8594788"/>
              <a:gd name="connsiteY2060" fmla="*/ 1841278 h 4405788"/>
              <a:gd name="connsiteX2061" fmla="*/ 5142452 w 8594788"/>
              <a:gd name="connsiteY2061" fmla="*/ 1776127 h 4405788"/>
              <a:gd name="connsiteX2062" fmla="*/ 5067491 w 8594788"/>
              <a:gd name="connsiteY2062" fmla="*/ 1829753 h 4405788"/>
              <a:gd name="connsiteX2063" fmla="*/ 5058252 w 8594788"/>
              <a:gd name="connsiteY2063" fmla="*/ 1836230 h 4405788"/>
              <a:gd name="connsiteX2064" fmla="*/ 4979004 w 8594788"/>
              <a:gd name="connsiteY2064" fmla="*/ 1890332 h 4405788"/>
              <a:gd name="connsiteX2065" fmla="*/ 4955763 w 8594788"/>
              <a:gd name="connsiteY2065" fmla="*/ 1962055 h 4405788"/>
              <a:gd name="connsiteX2066" fmla="*/ 5025486 w 8594788"/>
              <a:gd name="connsiteY2066" fmla="*/ 1905857 h 4405788"/>
              <a:gd name="connsiteX2067" fmla="*/ 5057680 w 8594788"/>
              <a:gd name="connsiteY2067" fmla="*/ 1836515 h 4405788"/>
              <a:gd name="connsiteX2068" fmla="*/ 4952048 w 8594788"/>
              <a:gd name="connsiteY2068" fmla="*/ 1971770 h 4405788"/>
              <a:gd name="connsiteX2069" fmla="*/ 4926902 w 8594788"/>
              <a:gd name="connsiteY2069" fmla="*/ 2039398 h 4405788"/>
              <a:gd name="connsiteX2070" fmla="*/ 4985004 w 8594788"/>
              <a:gd name="connsiteY2070" fmla="*/ 1983677 h 4405788"/>
              <a:gd name="connsiteX2071" fmla="*/ 5019199 w 8594788"/>
              <a:gd name="connsiteY2071" fmla="*/ 1917954 h 4405788"/>
              <a:gd name="connsiteX2072" fmla="*/ 4952048 w 8594788"/>
              <a:gd name="connsiteY2072" fmla="*/ 1971770 h 4405788"/>
              <a:gd name="connsiteX2073" fmla="*/ 4942523 w 8594788"/>
              <a:gd name="connsiteY2073" fmla="*/ 1978819 h 4405788"/>
              <a:gd name="connsiteX2074" fmla="*/ 4871752 w 8594788"/>
              <a:gd name="connsiteY2074" fmla="*/ 2032254 h 4405788"/>
              <a:gd name="connsiteX2075" fmla="*/ 4854798 w 8594788"/>
              <a:gd name="connsiteY2075" fmla="*/ 2103882 h 4405788"/>
              <a:gd name="connsiteX2076" fmla="*/ 4915853 w 8594788"/>
              <a:gd name="connsiteY2076" fmla="*/ 2049399 h 4405788"/>
              <a:gd name="connsiteX2077" fmla="*/ 4942809 w 8594788"/>
              <a:gd name="connsiteY2077" fmla="*/ 1978533 h 4405788"/>
              <a:gd name="connsiteX2078" fmla="*/ 4852321 w 8594788"/>
              <a:gd name="connsiteY2078" fmla="*/ 2112931 h 4405788"/>
              <a:gd name="connsiteX2079" fmla="*/ 4833271 w 8594788"/>
              <a:gd name="connsiteY2079" fmla="*/ 2178653 h 4405788"/>
              <a:gd name="connsiteX2080" fmla="*/ 4883278 w 8594788"/>
              <a:gd name="connsiteY2080" fmla="*/ 2125218 h 4405788"/>
              <a:gd name="connsiteX2081" fmla="*/ 4910995 w 8594788"/>
              <a:gd name="connsiteY2081" fmla="*/ 2060924 h 4405788"/>
              <a:gd name="connsiteX2082" fmla="*/ 4852607 w 8594788"/>
              <a:gd name="connsiteY2082" fmla="*/ 2112645 h 4405788"/>
              <a:gd name="connsiteX2083" fmla="*/ 4843749 w 8594788"/>
              <a:gd name="connsiteY2083" fmla="*/ 2120265 h 4405788"/>
              <a:gd name="connsiteX2084" fmla="*/ 4777074 w 8594788"/>
              <a:gd name="connsiteY2084" fmla="*/ 2174748 h 4405788"/>
              <a:gd name="connsiteX2085" fmla="*/ 4764882 w 8594788"/>
              <a:gd name="connsiteY2085" fmla="*/ 2246090 h 4405788"/>
              <a:gd name="connsiteX2086" fmla="*/ 4823460 w 8594788"/>
              <a:gd name="connsiteY2086" fmla="*/ 2188940 h 4405788"/>
              <a:gd name="connsiteX2087" fmla="*/ 4844320 w 8594788"/>
              <a:gd name="connsiteY2087" fmla="*/ 2119979 h 4405788"/>
              <a:gd name="connsiteX2088" fmla="*/ 4763262 w 8594788"/>
              <a:gd name="connsiteY2088" fmla="*/ 2255139 h 4405788"/>
              <a:gd name="connsiteX2089" fmla="*/ 4748403 w 8594788"/>
              <a:gd name="connsiteY2089" fmla="*/ 2321814 h 4405788"/>
              <a:gd name="connsiteX2090" fmla="*/ 4796600 w 8594788"/>
              <a:gd name="connsiteY2090" fmla="*/ 2265426 h 4405788"/>
              <a:gd name="connsiteX2091" fmla="*/ 4797171 w 8594788"/>
              <a:gd name="connsiteY2091" fmla="*/ 2264664 h 4405788"/>
              <a:gd name="connsiteX2092" fmla="*/ 4819936 w 8594788"/>
              <a:gd name="connsiteY2092" fmla="*/ 2199989 h 4405788"/>
              <a:gd name="connsiteX2093" fmla="*/ 4763548 w 8594788"/>
              <a:gd name="connsiteY2093" fmla="*/ 2254853 h 4405788"/>
              <a:gd name="connsiteX2094" fmla="*/ 4755071 w 8594788"/>
              <a:gd name="connsiteY2094" fmla="*/ 2262664 h 4405788"/>
              <a:gd name="connsiteX2095" fmla="*/ 4694206 w 8594788"/>
              <a:gd name="connsiteY2095" fmla="*/ 2316480 h 4405788"/>
              <a:gd name="connsiteX2096" fmla="*/ 4686110 w 8594788"/>
              <a:gd name="connsiteY2096" fmla="*/ 2388203 h 4405788"/>
              <a:gd name="connsiteX2097" fmla="*/ 4739069 w 8594788"/>
              <a:gd name="connsiteY2097" fmla="*/ 2332482 h 4405788"/>
              <a:gd name="connsiteX2098" fmla="*/ 4755357 w 8594788"/>
              <a:gd name="connsiteY2098" fmla="*/ 2262378 h 4405788"/>
              <a:gd name="connsiteX2099" fmla="*/ 4684776 w 8594788"/>
              <a:gd name="connsiteY2099" fmla="*/ 2397347 h 4405788"/>
              <a:gd name="connsiteX2100" fmla="*/ 4673918 w 8594788"/>
              <a:gd name="connsiteY2100" fmla="*/ 2462975 h 4405788"/>
              <a:gd name="connsiteX2101" fmla="*/ 4717923 w 8594788"/>
              <a:gd name="connsiteY2101" fmla="*/ 2407063 h 4405788"/>
              <a:gd name="connsiteX2102" fmla="*/ 4736116 w 8594788"/>
              <a:gd name="connsiteY2102" fmla="*/ 2343912 h 4405788"/>
              <a:gd name="connsiteX2103" fmla="*/ 4685062 w 8594788"/>
              <a:gd name="connsiteY2103" fmla="*/ 2397062 h 4405788"/>
              <a:gd name="connsiteX2104" fmla="*/ 4677061 w 8594788"/>
              <a:gd name="connsiteY2104" fmla="*/ 2404872 h 4405788"/>
              <a:gd name="connsiteX2105" fmla="*/ 4265391 w 8594788"/>
              <a:gd name="connsiteY2105" fmla="*/ 2699480 h 4405788"/>
              <a:gd name="connsiteX2106" fmla="*/ 3411950 w 8594788"/>
              <a:gd name="connsiteY2106" fmla="*/ 2944654 h 4405788"/>
              <a:gd name="connsiteX2107" fmla="*/ 2154079 w 8594788"/>
              <a:gd name="connsiteY2107" fmla="*/ 2929890 h 4405788"/>
              <a:gd name="connsiteX2108" fmla="*/ 1921097 w 8594788"/>
              <a:gd name="connsiteY2108" fmla="*/ 2905982 h 4405788"/>
              <a:gd name="connsiteX2109" fmla="*/ 1901000 w 8594788"/>
              <a:gd name="connsiteY2109" fmla="*/ 2944940 h 4405788"/>
              <a:gd name="connsiteX2110" fmla="*/ 2135886 w 8594788"/>
              <a:gd name="connsiteY2110" fmla="*/ 2978277 h 4405788"/>
              <a:gd name="connsiteX2111" fmla="*/ 3292507 w 8594788"/>
              <a:gd name="connsiteY2111" fmla="*/ 3046762 h 4405788"/>
              <a:gd name="connsiteX2112" fmla="*/ 4098131 w 8594788"/>
              <a:gd name="connsiteY2112" fmla="*/ 2877693 h 4405788"/>
              <a:gd name="connsiteX2113" fmla="*/ 4665059 w 8594788"/>
              <a:gd name="connsiteY2113" fmla="*/ 2473452 h 4405788"/>
              <a:gd name="connsiteX2114" fmla="*/ 4677347 w 8594788"/>
              <a:gd name="connsiteY2114" fmla="*/ 2404586 h 4405788"/>
              <a:gd name="connsiteX2115" fmla="*/ 4101751 w 8594788"/>
              <a:gd name="connsiteY2115" fmla="*/ 2881122 h 4405788"/>
              <a:gd name="connsiteX2116" fmla="*/ 3293174 w 8594788"/>
              <a:gd name="connsiteY2116" fmla="*/ 3050762 h 4405788"/>
              <a:gd name="connsiteX2117" fmla="*/ 3046857 w 8594788"/>
              <a:gd name="connsiteY2117" fmla="*/ 3058097 h 4405788"/>
              <a:gd name="connsiteX2118" fmla="*/ 2134362 w 8594788"/>
              <a:gd name="connsiteY2118" fmla="*/ 2981897 h 4405788"/>
              <a:gd name="connsiteX2119" fmla="*/ 1898999 w 8594788"/>
              <a:gd name="connsiteY2119" fmla="*/ 2948559 h 4405788"/>
              <a:gd name="connsiteX2120" fmla="*/ 1878997 w 8594788"/>
              <a:gd name="connsiteY2120" fmla="*/ 2987897 h 4405788"/>
              <a:gd name="connsiteX2121" fmla="*/ 2116550 w 8594788"/>
              <a:gd name="connsiteY2121" fmla="*/ 3030379 h 4405788"/>
              <a:gd name="connsiteX2122" fmla="*/ 3297650 w 8594788"/>
              <a:gd name="connsiteY2122" fmla="*/ 3139821 h 4405788"/>
              <a:gd name="connsiteX2123" fmla="*/ 4101180 w 8594788"/>
              <a:gd name="connsiteY2123" fmla="*/ 2983135 h 4405788"/>
              <a:gd name="connsiteX2124" fmla="*/ 4646772 w 8594788"/>
              <a:gd name="connsiteY2124" fmla="*/ 2552795 h 4405788"/>
              <a:gd name="connsiteX2125" fmla="*/ 4663059 w 8594788"/>
              <a:gd name="connsiteY2125" fmla="*/ 2484406 h 4405788"/>
              <a:gd name="connsiteX2126" fmla="*/ 4102037 w 8594788"/>
              <a:gd name="connsiteY2126" fmla="*/ 2880836 h 4405788"/>
              <a:gd name="connsiteX2127" fmla="*/ 1892522 w 8594788"/>
              <a:gd name="connsiteY2127" fmla="*/ 2947797 h 4405788"/>
              <a:gd name="connsiteX2128" fmla="*/ 1847755 w 8594788"/>
              <a:gd name="connsiteY2128" fmla="*/ 2942082 h 4405788"/>
              <a:gd name="connsiteX2129" fmla="*/ 1826705 w 8594788"/>
              <a:gd name="connsiteY2129" fmla="*/ 2979325 h 4405788"/>
              <a:gd name="connsiteX2130" fmla="*/ 1872615 w 8594788"/>
              <a:gd name="connsiteY2130" fmla="*/ 2986945 h 4405788"/>
              <a:gd name="connsiteX2131" fmla="*/ 1824895 w 8594788"/>
              <a:gd name="connsiteY2131" fmla="*/ 2983135 h 4405788"/>
              <a:gd name="connsiteX2132" fmla="*/ 1804226 w 8594788"/>
              <a:gd name="connsiteY2132" fmla="*/ 3020187 h 4405788"/>
              <a:gd name="connsiteX2133" fmla="*/ 1851851 w 8594788"/>
              <a:gd name="connsiteY2133" fmla="*/ 3029712 h 4405788"/>
              <a:gd name="connsiteX2134" fmla="*/ 1871377 w 8594788"/>
              <a:gd name="connsiteY2134" fmla="*/ 2990660 h 4405788"/>
              <a:gd name="connsiteX2135" fmla="*/ 1818513 w 8594788"/>
              <a:gd name="connsiteY2135" fmla="*/ 2981992 h 4405788"/>
              <a:gd name="connsiteX2136" fmla="*/ 1772222 w 8594788"/>
              <a:gd name="connsiteY2136" fmla="*/ 2974562 h 4405788"/>
              <a:gd name="connsiteX2137" fmla="*/ 1750505 w 8594788"/>
              <a:gd name="connsiteY2137" fmla="*/ 3009995 h 4405788"/>
              <a:gd name="connsiteX2138" fmla="*/ 1798130 w 8594788"/>
              <a:gd name="connsiteY2138" fmla="*/ 3019520 h 4405788"/>
              <a:gd name="connsiteX2139" fmla="*/ 1765840 w 8594788"/>
              <a:gd name="connsiteY2139" fmla="*/ 2973515 h 4405788"/>
              <a:gd name="connsiteX2140" fmla="*/ 1719739 w 8594788"/>
              <a:gd name="connsiteY2140" fmla="*/ 2966276 h 4405788"/>
              <a:gd name="connsiteX2141" fmla="*/ 1697069 w 8594788"/>
              <a:gd name="connsiteY2141" fmla="*/ 2999042 h 4405788"/>
              <a:gd name="connsiteX2142" fmla="*/ 1744694 w 8594788"/>
              <a:gd name="connsiteY2142" fmla="*/ 3008567 h 4405788"/>
              <a:gd name="connsiteX2143" fmla="*/ 1765745 w 8594788"/>
              <a:gd name="connsiteY2143" fmla="*/ 2973515 h 4405788"/>
              <a:gd name="connsiteX2144" fmla="*/ 1713262 w 8594788"/>
              <a:gd name="connsiteY2144" fmla="*/ 2965323 h 4405788"/>
              <a:gd name="connsiteX2145" fmla="*/ 1667256 w 8594788"/>
              <a:gd name="connsiteY2145" fmla="*/ 2958275 h 4405788"/>
              <a:gd name="connsiteX2146" fmla="*/ 1643729 w 8594788"/>
              <a:gd name="connsiteY2146" fmla="*/ 2988850 h 4405788"/>
              <a:gd name="connsiteX2147" fmla="*/ 1690783 w 8594788"/>
              <a:gd name="connsiteY2147" fmla="*/ 2997803 h 4405788"/>
              <a:gd name="connsiteX2148" fmla="*/ 1713167 w 8594788"/>
              <a:gd name="connsiteY2148" fmla="*/ 2965323 h 4405788"/>
              <a:gd name="connsiteX2149" fmla="*/ 1660684 w 8594788"/>
              <a:gd name="connsiteY2149" fmla="*/ 2957227 h 4405788"/>
              <a:gd name="connsiteX2150" fmla="*/ 1614964 w 8594788"/>
              <a:gd name="connsiteY2150" fmla="*/ 2950464 h 4405788"/>
              <a:gd name="connsiteX2151" fmla="*/ 1590485 w 8594788"/>
              <a:gd name="connsiteY2151" fmla="*/ 2979039 h 4405788"/>
              <a:gd name="connsiteX2152" fmla="*/ 1637348 w 8594788"/>
              <a:gd name="connsiteY2152" fmla="*/ 2987802 h 4405788"/>
              <a:gd name="connsiteX2153" fmla="*/ 1660589 w 8594788"/>
              <a:gd name="connsiteY2153" fmla="*/ 2957227 h 4405788"/>
              <a:gd name="connsiteX2154" fmla="*/ 1555909 w 8594788"/>
              <a:gd name="connsiteY2154" fmla="*/ 3011043 h 4405788"/>
              <a:gd name="connsiteX2155" fmla="*/ 1580960 w 8594788"/>
              <a:gd name="connsiteY2155" fmla="*/ 2981420 h 4405788"/>
              <a:gd name="connsiteX2156" fmla="*/ 1534001 w 8594788"/>
              <a:gd name="connsiteY2156" fmla="*/ 2972848 h 4405788"/>
              <a:gd name="connsiteX2157" fmla="*/ 1507617 w 8594788"/>
              <a:gd name="connsiteY2157" fmla="*/ 3000661 h 4405788"/>
              <a:gd name="connsiteX2158" fmla="*/ 1501045 w 8594788"/>
              <a:gd name="connsiteY2158" fmla="*/ 2999232 h 4405788"/>
              <a:gd name="connsiteX2159" fmla="*/ 1527239 w 8594788"/>
              <a:gd name="connsiteY2159" fmla="*/ 2971705 h 4405788"/>
              <a:gd name="connsiteX2160" fmla="*/ 1480471 w 8594788"/>
              <a:gd name="connsiteY2160" fmla="*/ 2963323 h 4405788"/>
              <a:gd name="connsiteX2161" fmla="*/ 1453420 w 8594788"/>
              <a:gd name="connsiteY2161" fmla="*/ 2989040 h 4405788"/>
              <a:gd name="connsiteX2162" fmla="*/ 1446657 w 8594788"/>
              <a:gd name="connsiteY2162" fmla="*/ 2987612 h 4405788"/>
              <a:gd name="connsiteX2163" fmla="*/ 1473803 w 8594788"/>
              <a:gd name="connsiteY2163" fmla="*/ 2962180 h 4405788"/>
              <a:gd name="connsiteX2164" fmla="*/ 1427321 w 8594788"/>
              <a:gd name="connsiteY2164" fmla="*/ 2954084 h 4405788"/>
              <a:gd name="connsiteX2165" fmla="*/ 1398746 w 8594788"/>
              <a:gd name="connsiteY2165" fmla="*/ 2977705 h 4405788"/>
              <a:gd name="connsiteX2166" fmla="*/ 1392269 w 8594788"/>
              <a:gd name="connsiteY2166" fmla="*/ 2976372 h 4405788"/>
              <a:gd name="connsiteX2167" fmla="*/ 1420844 w 8594788"/>
              <a:gd name="connsiteY2167" fmla="*/ 2952941 h 4405788"/>
              <a:gd name="connsiteX2168" fmla="*/ 1374553 w 8594788"/>
              <a:gd name="connsiteY2168" fmla="*/ 2945130 h 4405788"/>
              <a:gd name="connsiteX2169" fmla="*/ 1345216 w 8594788"/>
              <a:gd name="connsiteY2169" fmla="*/ 2966561 h 4405788"/>
              <a:gd name="connsiteX2170" fmla="*/ 1338167 w 8594788"/>
              <a:gd name="connsiteY2170" fmla="*/ 2965228 h 4405788"/>
              <a:gd name="connsiteX2171" fmla="*/ 1366742 w 8594788"/>
              <a:gd name="connsiteY2171" fmla="*/ 2943892 h 4405788"/>
              <a:gd name="connsiteX2172" fmla="*/ 1320737 w 8594788"/>
              <a:gd name="connsiteY2172" fmla="*/ 2936367 h 4405788"/>
              <a:gd name="connsiteX2173" fmla="*/ 1290542 w 8594788"/>
              <a:gd name="connsiteY2173" fmla="*/ 2955417 h 4405788"/>
              <a:gd name="connsiteX2174" fmla="*/ 1283875 w 8594788"/>
              <a:gd name="connsiteY2174" fmla="*/ 2954274 h 4405788"/>
              <a:gd name="connsiteX2175" fmla="*/ 1313783 w 8594788"/>
              <a:gd name="connsiteY2175" fmla="*/ 2935224 h 4405788"/>
              <a:gd name="connsiteX2176" fmla="*/ 1268254 w 8594788"/>
              <a:gd name="connsiteY2176" fmla="*/ 2927890 h 4405788"/>
              <a:gd name="connsiteX2177" fmla="*/ 1237107 w 8594788"/>
              <a:gd name="connsiteY2177" fmla="*/ 2945130 h 4405788"/>
              <a:gd name="connsiteX2178" fmla="*/ 1229868 w 8594788"/>
              <a:gd name="connsiteY2178" fmla="*/ 2943320 h 4405788"/>
              <a:gd name="connsiteX2179" fmla="*/ 1260443 w 8594788"/>
              <a:gd name="connsiteY2179" fmla="*/ 2926271 h 4405788"/>
              <a:gd name="connsiteX2180" fmla="*/ 1215295 w 8594788"/>
              <a:gd name="connsiteY2180" fmla="*/ 2919508 h 4405788"/>
              <a:gd name="connsiteX2181" fmla="*/ 1183291 w 8594788"/>
              <a:gd name="connsiteY2181" fmla="*/ 2934557 h 4405788"/>
              <a:gd name="connsiteX2182" fmla="*/ 1175671 w 8594788"/>
              <a:gd name="connsiteY2182" fmla="*/ 2932843 h 4405788"/>
              <a:gd name="connsiteX2183" fmla="*/ 1207103 w 8594788"/>
              <a:gd name="connsiteY2183" fmla="*/ 2917984 h 4405788"/>
              <a:gd name="connsiteX2184" fmla="*/ 1162526 w 8594788"/>
              <a:gd name="connsiteY2184" fmla="*/ 2911126 h 4405788"/>
              <a:gd name="connsiteX2185" fmla="*/ 1129570 w 8594788"/>
              <a:gd name="connsiteY2185" fmla="*/ 2924270 h 4405788"/>
              <a:gd name="connsiteX2186" fmla="*/ 1121664 w 8594788"/>
              <a:gd name="connsiteY2186" fmla="*/ 2922556 h 4405788"/>
              <a:gd name="connsiteX2187" fmla="*/ 1153573 w 8594788"/>
              <a:gd name="connsiteY2187" fmla="*/ 2909792 h 4405788"/>
              <a:gd name="connsiteX2188" fmla="*/ 1109853 w 8594788"/>
              <a:gd name="connsiteY2188" fmla="*/ 2903315 h 4405788"/>
              <a:gd name="connsiteX2189" fmla="*/ 1076611 w 8594788"/>
              <a:gd name="connsiteY2189" fmla="*/ 2914745 h 4405788"/>
              <a:gd name="connsiteX2190" fmla="*/ 1067562 w 8594788"/>
              <a:gd name="connsiteY2190" fmla="*/ 2912459 h 4405788"/>
              <a:gd name="connsiteX2191" fmla="*/ 1099947 w 8594788"/>
              <a:gd name="connsiteY2191" fmla="*/ 2901792 h 4405788"/>
              <a:gd name="connsiteX2192" fmla="*/ 1057085 w 8594788"/>
              <a:gd name="connsiteY2192" fmla="*/ 2895600 h 4405788"/>
              <a:gd name="connsiteX2193" fmla="*/ 1023557 w 8594788"/>
              <a:gd name="connsiteY2193" fmla="*/ 2904363 h 4405788"/>
              <a:gd name="connsiteX2194" fmla="*/ 1013651 w 8594788"/>
              <a:gd name="connsiteY2194" fmla="*/ 2902934 h 4405788"/>
              <a:gd name="connsiteX2195" fmla="*/ 1046036 w 8594788"/>
              <a:gd name="connsiteY2195" fmla="*/ 2894457 h 4405788"/>
              <a:gd name="connsiteX2196" fmla="*/ 1004411 w 8594788"/>
              <a:gd name="connsiteY2196" fmla="*/ 2888552 h 4405788"/>
              <a:gd name="connsiteX2197" fmla="*/ 970883 w 8594788"/>
              <a:gd name="connsiteY2197" fmla="*/ 2895219 h 4405788"/>
              <a:gd name="connsiteX2198" fmla="*/ 959549 w 8594788"/>
              <a:gd name="connsiteY2198" fmla="*/ 2893409 h 4405788"/>
              <a:gd name="connsiteX2199" fmla="*/ 991648 w 8594788"/>
              <a:gd name="connsiteY2199" fmla="*/ 2887028 h 4405788"/>
              <a:gd name="connsiteX2200" fmla="*/ 951643 w 8594788"/>
              <a:gd name="connsiteY2200" fmla="*/ 2881598 h 4405788"/>
              <a:gd name="connsiteX2201" fmla="*/ 918686 w 8594788"/>
              <a:gd name="connsiteY2201" fmla="*/ 2886170 h 4405788"/>
              <a:gd name="connsiteX2202" fmla="*/ 905447 w 8594788"/>
              <a:gd name="connsiteY2202" fmla="*/ 2883884 h 4405788"/>
              <a:gd name="connsiteX2203" fmla="*/ 936403 w 8594788"/>
              <a:gd name="connsiteY2203" fmla="*/ 2879598 h 4405788"/>
              <a:gd name="connsiteX2204" fmla="*/ 898970 w 8594788"/>
              <a:gd name="connsiteY2204" fmla="*/ 2874740 h 4405788"/>
              <a:gd name="connsiteX2205" fmla="*/ 867442 w 8594788"/>
              <a:gd name="connsiteY2205" fmla="*/ 2877312 h 4405788"/>
              <a:gd name="connsiteX2206" fmla="*/ 751427 w 8594788"/>
              <a:gd name="connsiteY2206" fmla="*/ 2856262 h 4405788"/>
              <a:gd name="connsiteX2207" fmla="*/ 735140 w 8594788"/>
              <a:gd name="connsiteY2207" fmla="*/ 2855119 h 4405788"/>
              <a:gd name="connsiteX2208" fmla="*/ 742664 w 8594788"/>
              <a:gd name="connsiteY2208" fmla="*/ 2856262 h 4405788"/>
              <a:gd name="connsiteX2209" fmla="*/ 753332 w 8594788"/>
              <a:gd name="connsiteY2209" fmla="*/ 2856262 h 4405788"/>
              <a:gd name="connsiteX2210" fmla="*/ 794195 w 8594788"/>
              <a:gd name="connsiteY2210" fmla="*/ 2861405 h 4405788"/>
              <a:gd name="connsiteX2211" fmla="*/ 770763 w 8594788"/>
              <a:gd name="connsiteY2211" fmla="*/ 2860929 h 4405788"/>
              <a:gd name="connsiteX2212" fmla="*/ 796957 w 8594788"/>
              <a:gd name="connsiteY2212" fmla="*/ 2865311 h 4405788"/>
              <a:gd name="connsiteX2213" fmla="*/ 820103 w 8594788"/>
              <a:gd name="connsiteY2213" fmla="*/ 2864644 h 4405788"/>
              <a:gd name="connsiteX2214" fmla="*/ 817245 w 8594788"/>
              <a:gd name="connsiteY2214" fmla="*/ 2868740 h 4405788"/>
              <a:gd name="connsiteX2215" fmla="*/ 851154 w 8594788"/>
              <a:gd name="connsiteY2215" fmla="*/ 2874550 h 4405788"/>
              <a:gd name="connsiteX2216" fmla="*/ 879729 w 8594788"/>
              <a:gd name="connsiteY2216" fmla="*/ 2872169 h 4405788"/>
              <a:gd name="connsiteX2217" fmla="*/ 846582 w 8594788"/>
              <a:gd name="connsiteY2217" fmla="*/ 2867978 h 4405788"/>
              <a:gd name="connsiteX2218" fmla="*/ 839057 w 8594788"/>
              <a:gd name="connsiteY2218" fmla="*/ 2862834 h 4405788"/>
              <a:gd name="connsiteX2219" fmla="*/ 846963 w 8594788"/>
              <a:gd name="connsiteY2219" fmla="*/ 2863882 h 4405788"/>
              <a:gd name="connsiteX2220" fmla="*/ 850106 w 8594788"/>
              <a:gd name="connsiteY2220" fmla="*/ 2863882 h 4405788"/>
              <a:gd name="connsiteX2221" fmla="*/ 888968 w 8594788"/>
              <a:gd name="connsiteY2221" fmla="*/ 2866930 h 4405788"/>
              <a:gd name="connsiteX2222" fmla="*/ 873919 w 8594788"/>
              <a:gd name="connsiteY2222" fmla="*/ 2866930 h 4405788"/>
              <a:gd name="connsiteX2223" fmla="*/ 899255 w 8594788"/>
              <a:gd name="connsiteY2223" fmla="*/ 2870263 h 4405788"/>
              <a:gd name="connsiteX2224" fmla="*/ 916115 w 8594788"/>
              <a:gd name="connsiteY2224" fmla="*/ 2869025 h 4405788"/>
              <a:gd name="connsiteX2225" fmla="*/ 951643 w 8594788"/>
              <a:gd name="connsiteY2225" fmla="*/ 2877503 h 4405788"/>
              <a:gd name="connsiteX2226" fmla="*/ 974789 w 8594788"/>
              <a:gd name="connsiteY2226" fmla="*/ 2874550 h 4405788"/>
              <a:gd name="connsiteX2227" fmla="*/ 941546 w 8594788"/>
              <a:gd name="connsiteY2227" fmla="*/ 2871502 h 4405788"/>
              <a:gd name="connsiteX2228" fmla="*/ 919067 w 8594788"/>
              <a:gd name="connsiteY2228" fmla="*/ 2873121 h 4405788"/>
              <a:gd name="connsiteX2229" fmla="*/ 942118 w 8594788"/>
              <a:gd name="connsiteY2229" fmla="*/ 2865977 h 4405788"/>
              <a:gd name="connsiteX2230" fmla="*/ 927830 w 8594788"/>
              <a:gd name="connsiteY2230" fmla="*/ 2865977 h 4405788"/>
              <a:gd name="connsiteX2231" fmla="*/ 941546 w 8594788"/>
              <a:gd name="connsiteY2231" fmla="*/ 2867216 h 4405788"/>
              <a:gd name="connsiteX2232" fmla="*/ 953929 w 8594788"/>
              <a:gd name="connsiteY2232" fmla="*/ 2866263 h 4405788"/>
              <a:gd name="connsiteX2233" fmla="*/ 991743 w 8594788"/>
              <a:gd name="connsiteY2233" fmla="*/ 2867978 h 4405788"/>
              <a:gd name="connsiteX2234" fmla="*/ 966978 w 8594788"/>
              <a:gd name="connsiteY2234" fmla="*/ 2869692 h 4405788"/>
              <a:gd name="connsiteX2235" fmla="*/ 993267 w 8594788"/>
              <a:gd name="connsiteY2235" fmla="*/ 2872073 h 4405788"/>
              <a:gd name="connsiteX2236" fmla="*/ 1016603 w 8594788"/>
              <a:gd name="connsiteY2236" fmla="*/ 2869216 h 4405788"/>
              <a:gd name="connsiteX2237" fmla="*/ 1038416 w 8594788"/>
              <a:gd name="connsiteY2237" fmla="*/ 2865120 h 4405788"/>
              <a:gd name="connsiteX2238" fmla="*/ 1028891 w 8594788"/>
              <a:gd name="connsiteY2238" fmla="*/ 2865692 h 4405788"/>
              <a:gd name="connsiteX2239" fmla="*/ 1040797 w 8594788"/>
              <a:gd name="connsiteY2239" fmla="*/ 2866263 h 4405788"/>
              <a:gd name="connsiteX2240" fmla="*/ 1050322 w 8594788"/>
              <a:gd name="connsiteY2240" fmla="*/ 2865120 h 4405788"/>
              <a:gd name="connsiteX2241" fmla="*/ 1086707 w 8594788"/>
              <a:gd name="connsiteY2241" fmla="*/ 2865120 h 4405788"/>
              <a:gd name="connsiteX2242" fmla="*/ 1065467 w 8594788"/>
              <a:gd name="connsiteY2242" fmla="*/ 2867501 h 4405788"/>
              <a:gd name="connsiteX2243" fmla="*/ 1090232 w 8594788"/>
              <a:gd name="connsiteY2243" fmla="*/ 2868835 h 4405788"/>
              <a:gd name="connsiteX2244" fmla="*/ 1110615 w 8594788"/>
              <a:gd name="connsiteY2244" fmla="*/ 2865215 h 4405788"/>
              <a:gd name="connsiteX2245" fmla="*/ 1131951 w 8594788"/>
              <a:gd name="connsiteY2245" fmla="*/ 2860262 h 4405788"/>
              <a:gd name="connsiteX2246" fmla="*/ 1121950 w 8594788"/>
              <a:gd name="connsiteY2246" fmla="*/ 2861215 h 4405788"/>
              <a:gd name="connsiteX2247" fmla="*/ 1133856 w 8594788"/>
              <a:gd name="connsiteY2247" fmla="*/ 2861215 h 4405788"/>
              <a:gd name="connsiteX2248" fmla="*/ 1143381 w 8594788"/>
              <a:gd name="connsiteY2248" fmla="*/ 2859596 h 4405788"/>
              <a:gd name="connsiteX2249" fmla="*/ 1178624 w 8594788"/>
              <a:gd name="connsiteY2249" fmla="*/ 2858167 h 4405788"/>
              <a:gd name="connsiteX2250" fmla="*/ 1157478 w 8594788"/>
              <a:gd name="connsiteY2250" fmla="*/ 2861596 h 4405788"/>
              <a:gd name="connsiteX2251" fmla="*/ 1181767 w 8594788"/>
              <a:gd name="connsiteY2251" fmla="*/ 2861596 h 4405788"/>
              <a:gd name="connsiteX2252" fmla="*/ 1201674 w 8594788"/>
              <a:gd name="connsiteY2252" fmla="*/ 2857119 h 4405788"/>
              <a:gd name="connsiteX2253" fmla="*/ 1222343 w 8594788"/>
              <a:gd name="connsiteY2253" fmla="*/ 2851309 h 4405788"/>
              <a:gd name="connsiteX2254" fmla="*/ 1212056 w 8594788"/>
              <a:gd name="connsiteY2254" fmla="*/ 2852928 h 4405788"/>
              <a:gd name="connsiteX2255" fmla="*/ 1223963 w 8594788"/>
              <a:gd name="connsiteY2255" fmla="*/ 2852452 h 4405788"/>
              <a:gd name="connsiteX2256" fmla="*/ 1233488 w 8594788"/>
              <a:gd name="connsiteY2256" fmla="*/ 2850356 h 4405788"/>
              <a:gd name="connsiteX2257" fmla="*/ 1267682 w 8594788"/>
              <a:gd name="connsiteY2257" fmla="*/ 2847404 h 4405788"/>
              <a:gd name="connsiteX2258" fmla="*/ 1247013 w 8594788"/>
              <a:gd name="connsiteY2258" fmla="*/ 2851785 h 4405788"/>
              <a:gd name="connsiteX2259" fmla="*/ 1270445 w 8594788"/>
              <a:gd name="connsiteY2259" fmla="*/ 2851023 h 4405788"/>
              <a:gd name="connsiteX2260" fmla="*/ 1289495 w 8594788"/>
              <a:gd name="connsiteY2260" fmla="*/ 2845594 h 4405788"/>
              <a:gd name="connsiteX2261" fmla="*/ 1310545 w 8594788"/>
              <a:gd name="connsiteY2261" fmla="*/ 2838545 h 4405788"/>
              <a:gd name="connsiteX2262" fmla="*/ 1299782 w 8594788"/>
              <a:gd name="connsiteY2262" fmla="*/ 2840641 h 4405788"/>
              <a:gd name="connsiteX2263" fmla="*/ 1311402 w 8594788"/>
              <a:gd name="connsiteY2263" fmla="*/ 2839784 h 4405788"/>
              <a:gd name="connsiteX2264" fmla="*/ 1320927 w 8594788"/>
              <a:gd name="connsiteY2264" fmla="*/ 2837117 h 4405788"/>
              <a:gd name="connsiteX2265" fmla="*/ 1354169 w 8594788"/>
              <a:gd name="connsiteY2265" fmla="*/ 2832735 h 4405788"/>
              <a:gd name="connsiteX2266" fmla="*/ 1334167 w 8594788"/>
              <a:gd name="connsiteY2266" fmla="*/ 2837974 h 4405788"/>
              <a:gd name="connsiteX2267" fmla="*/ 1356741 w 8594788"/>
              <a:gd name="connsiteY2267" fmla="*/ 2836355 h 4405788"/>
              <a:gd name="connsiteX2268" fmla="*/ 1375791 w 8594788"/>
              <a:gd name="connsiteY2268" fmla="*/ 2829878 h 4405788"/>
              <a:gd name="connsiteX2269" fmla="*/ 1394841 w 8594788"/>
              <a:gd name="connsiteY2269" fmla="*/ 2822067 h 4405788"/>
              <a:gd name="connsiteX2270" fmla="*/ 1385316 w 8594788"/>
              <a:gd name="connsiteY2270" fmla="*/ 2824544 h 4405788"/>
              <a:gd name="connsiteX2271" fmla="*/ 1396079 w 8594788"/>
              <a:gd name="connsiteY2271" fmla="*/ 2823210 h 4405788"/>
              <a:gd name="connsiteX2272" fmla="*/ 1405604 w 8594788"/>
              <a:gd name="connsiteY2272" fmla="*/ 2819972 h 4405788"/>
              <a:gd name="connsiteX2273" fmla="*/ 1437799 w 8594788"/>
              <a:gd name="connsiteY2273" fmla="*/ 2814161 h 4405788"/>
              <a:gd name="connsiteX2274" fmla="*/ 1418749 w 8594788"/>
              <a:gd name="connsiteY2274" fmla="*/ 2820353 h 4405788"/>
              <a:gd name="connsiteX2275" fmla="*/ 1440085 w 8594788"/>
              <a:gd name="connsiteY2275" fmla="*/ 2817876 h 4405788"/>
              <a:gd name="connsiteX2276" fmla="*/ 1459135 w 8594788"/>
              <a:gd name="connsiteY2276" fmla="*/ 2810351 h 4405788"/>
              <a:gd name="connsiteX2277" fmla="*/ 1477994 w 8594788"/>
              <a:gd name="connsiteY2277" fmla="*/ 2801588 h 4405788"/>
              <a:gd name="connsiteX2278" fmla="*/ 1468469 w 8594788"/>
              <a:gd name="connsiteY2278" fmla="*/ 2804541 h 4405788"/>
              <a:gd name="connsiteX2279" fmla="*/ 1477994 w 8594788"/>
              <a:gd name="connsiteY2279" fmla="*/ 2802827 h 4405788"/>
              <a:gd name="connsiteX2280" fmla="*/ 1487519 w 8594788"/>
              <a:gd name="connsiteY2280" fmla="*/ 2799207 h 4405788"/>
              <a:gd name="connsiteX2281" fmla="*/ 1519809 w 8594788"/>
              <a:gd name="connsiteY2281" fmla="*/ 2792063 h 4405788"/>
              <a:gd name="connsiteX2282" fmla="*/ 1500759 w 8594788"/>
              <a:gd name="connsiteY2282" fmla="*/ 2799207 h 4405788"/>
              <a:gd name="connsiteX2283" fmla="*/ 1521238 w 8594788"/>
              <a:gd name="connsiteY2283" fmla="*/ 2795873 h 4405788"/>
              <a:gd name="connsiteX2284" fmla="*/ 1539716 w 8594788"/>
              <a:gd name="connsiteY2284" fmla="*/ 2787396 h 4405788"/>
              <a:gd name="connsiteX2285" fmla="*/ 1558671 w 8594788"/>
              <a:gd name="connsiteY2285" fmla="*/ 2777490 h 4405788"/>
              <a:gd name="connsiteX2286" fmla="*/ 1549146 w 8594788"/>
              <a:gd name="connsiteY2286" fmla="*/ 2780824 h 4405788"/>
              <a:gd name="connsiteX2287" fmla="*/ 1558195 w 8594788"/>
              <a:gd name="connsiteY2287" fmla="*/ 2778824 h 4405788"/>
              <a:gd name="connsiteX2288" fmla="*/ 1566672 w 8594788"/>
              <a:gd name="connsiteY2288" fmla="*/ 2775013 h 4405788"/>
              <a:gd name="connsiteX2289" fmla="*/ 1599343 w 8594788"/>
              <a:gd name="connsiteY2289" fmla="*/ 2765679 h 4405788"/>
              <a:gd name="connsiteX2290" fmla="*/ 1580293 w 8594788"/>
              <a:gd name="connsiteY2290" fmla="*/ 2773966 h 4405788"/>
              <a:gd name="connsiteX2291" fmla="*/ 1600295 w 8594788"/>
              <a:gd name="connsiteY2291" fmla="*/ 2769584 h 4405788"/>
              <a:gd name="connsiteX2292" fmla="*/ 1617536 w 8594788"/>
              <a:gd name="connsiteY2292" fmla="*/ 2760059 h 4405788"/>
              <a:gd name="connsiteX2293" fmla="*/ 1637443 w 8594788"/>
              <a:gd name="connsiteY2293" fmla="*/ 2749201 h 4405788"/>
              <a:gd name="connsiteX2294" fmla="*/ 1627918 w 8594788"/>
              <a:gd name="connsiteY2294" fmla="*/ 2753106 h 4405788"/>
              <a:gd name="connsiteX2295" fmla="*/ 1636586 w 8594788"/>
              <a:gd name="connsiteY2295" fmla="*/ 2750725 h 4405788"/>
              <a:gd name="connsiteX2296" fmla="*/ 1644491 w 8594788"/>
              <a:gd name="connsiteY2296" fmla="*/ 2746534 h 4405788"/>
              <a:gd name="connsiteX2297" fmla="*/ 1676876 w 8594788"/>
              <a:gd name="connsiteY2297" fmla="*/ 2735485 h 4405788"/>
              <a:gd name="connsiteX2298" fmla="*/ 1658493 w 8594788"/>
              <a:gd name="connsiteY2298" fmla="*/ 2745010 h 4405788"/>
              <a:gd name="connsiteX2299" fmla="*/ 1677543 w 8594788"/>
              <a:gd name="connsiteY2299" fmla="*/ 2739867 h 4405788"/>
              <a:gd name="connsiteX2300" fmla="*/ 1694212 w 8594788"/>
              <a:gd name="connsiteY2300" fmla="*/ 2729770 h 4405788"/>
              <a:gd name="connsiteX2301" fmla="*/ 1718310 w 8594788"/>
              <a:gd name="connsiteY2301" fmla="*/ 2728913 h 4405788"/>
              <a:gd name="connsiteX2302" fmla="*/ 1738789 w 8594788"/>
              <a:gd name="connsiteY2302" fmla="*/ 2714720 h 4405788"/>
              <a:gd name="connsiteX2303" fmla="*/ 1716215 w 8594788"/>
              <a:gd name="connsiteY2303" fmla="*/ 2722245 h 4405788"/>
              <a:gd name="connsiteX2304" fmla="*/ 1694498 w 8594788"/>
              <a:gd name="connsiteY2304" fmla="*/ 2735104 h 4405788"/>
              <a:gd name="connsiteX2305" fmla="*/ 1713452 w 8594788"/>
              <a:gd name="connsiteY2305" fmla="*/ 2717006 h 4405788"/>
              <a:gd name="connsiteX2306" fmla="*/ 1704404 w 8594788"/>
              <a:gd name="connsiteY2306" fmla="*/ 2721578 h 4405788"/>
              <a:gd name="connsiteX2307" fmla="*/ 1712309 w 8594788"/>
              <a:gd name="connsiteY2307" fmla="*/ 2718911 h 4405788"/>
              <a:gd name="connsiteX2308" fmla="*/ 1720025 w 8594788"/>
              <a:gd name="connsiteY2308" fmla="*/ 2714339 h 4405788"/>
              <a:gd name="connsiteX2309" fmla="*/ 1751076 w 8594788"/>
              <a:gd name="connsiteY2309" fmla="*/ 2701767 h 4405788"/>
              <a:gd name="connsiteX2310" fmla="*/ 1734217 w 8594788"/>
              <a:gd name="connsiteY2310" fmla="*/ 2711292 h 4405788"/>
              <a:gd name="connsiteX2311" fmla="*/ 1751743 w 8594788"/>
              <a:gd name="connsiteY2311" fmla="*/ 2705576 h 4405788"/>
              <a:gd name="connsiteX2312" fmla="*/ 1768031 w 8594788"/>
              <a:gd name="connsiteY2312" fmla="*/ 2694527 h 4405788"/>
              <a:gd name="connsiteX2313" fmla="*/ 1791462 w 8594788"/>
              <a:gd name="connsiteY2313" fmla="*/ 2693194 h 4405788"/>
              <a:gd name="connsiteX2314" fmla="*/ 1811465 w 8594788"/>
              <a:gd name="connsiteY2314" fmla="*/ 2677859 h 4405788"/>
              <a:gd name="connsiteX2315" fmla="*/ 1789652 w 8594788"/>
              <a:gd name="connsiteY2315" fmla="*/ 2686431 h 4405788"/>
              <a:gd name="connsiteX2316" fmla="*/ 1769078 w 8594788"/>
              <a:gd name="connsiteY2316" fmla="*/ 2700242 h 4405788"/>
              <a:gd name="connsiteX2317" fmla="*/ 1786509 w 8594788"/>
              <a:gd name="connsiteY2317" fmla="*/ 2681478 h 4405788"/>
              <a:gd name="connsiteX2318" fmla="*/ 1778889 w 8594788"/>
              <a:gd name="connsiteY2318" fmla="*/ 2685860 h 4405788"/>
              <a:gd name="connsiteX2319" fmla="*/ 1785366 w 8594788"/>
              <a:gd name="connsiteY2319" fmla="*/ 2683288 h 4405788"/>
              <a:gd name="connsiteX2320" fmla="*/ 1792224 w 8594788"/>
              <a:gd name="connsiteY2320" fmla="*/ 2678716 h 4405788"/>
              <a:gd name="connsiteX2321" fmla="*/ 1823752 w 8594788"/>
              <a:gd name="connsiteY2321" fmla="*/ 2663857 h 4405788"/>
              <a:gd name="connsiteX2322" fmla="*/ 1807655 w 8594788"/>
              <a:gd name="connsiteY2322" fmla="*/ 2674525 h 4405788"/>
              <a:gd name="connsiteX2323" fmla="*/ 1823942 w 8594788"/>
              <a:gd name="connsiteY2323" fmla="*/ 2668334 h 4405788"/>
              <a:gd name="connsiteX2324" fmla="*/ 1839278 w 8594788"/>
              <a:gd name="connsiteY2324" fmla="*/ 2656618 h 4405788"/>
              <a:gd name="connsiteX2325" fmla="*/ 1862709 w 8594788"/>
              <a:gd name="connsiteY2325" fmla="*/ 2653570 h 4405788"/>
              <a:gd name="connsiteX2326" fmla="*/ 1881759 w 8594788"/>
              <a:gd name="connsiteY2326" fmla="*/ 2637377 h 4405788"/>
              <a:gd name="connsiteX2327" fmla="*/ 1861471 w 8594788"/>
              <a:gd name="connsiteY2327" fmla="*/ 2646902 h 4405788"/>
              <a:gd name="connsiteX2328" fmla="*/ 1841373 w 8594788"/>
              <a:gd name="connsiteY2328" fmla="*/ 2662047 h 4405788"/>
              <a:gd name="connsiteX2329" fmla="*/ 1858137 w 8594788"/>
              <a:gd name="connsiteY2329" fmla="*/ 2641663 h 4405788"/>
              <a:gd name="connsiteX2330" fmla="*/ 1851089 w 8594788"/>
              <a:gd name="connsiteY2330" fmla="*/ 2646140 h 4405788"/>
              <a:gd name="connsiteX2331" fmla="*/ 1856613 w 8594788"/>
              <a:gd name="connsiteY2331" fmla="*/ 2643664 h 4405788"/>
              <a:gd name="connsiteX2332" fmla="*/ 1862423 w 8594788"/>
              <a:gd name="connsiteY2332" fmla="*/ 2639282 h 4405788"/>
              <a:gd name="connsiteX2333" fmla="*/ 1894237 w 8594788"/>
              <a:gd name="connsiteY2333" fmla="*/ 2622137 h 4405788"/>
              <a:gd name="connsiteX2334" fmla="*/ 1878330 w 8594788"/>
              <a:gd name="connsiteY2334" fmla="*/ 2633758 h 4405788"/>
              <a:gd name="connsiteX2335" fmla="*/ 1894142 w 8594788"/>
              <a:gd name="connsiteY2335" fmla="*/ 2626709 h 4405788"/>
              <a:gd name="connsiteX2336" fmla="*/ 1908143 w 8594788"/>
              <a:gd name="connsiteY2336" fmla="*/ 2614708 h 4405788"/>
              <a:gd name="connsiteX2337" fmla="*/ 1931670 w 8594788"/>
              <a:gd name="connsiteY2337" fmla="*/ 2610041 h 4405788"/>
              <a:gd name="connsiteX2338" fmla="*/ 1949387 w 8594788"/>
              <a:gd name="connsiteY2338" fmla="*/ 2593181 h 4405788"/>
              <a:gd name="connsiteX2339" fmla="*/ 1930337 w 8594788"/>
              <a:gd name="connsiteY2339" fmla="*/ 2602706 h 4405788"/>
              <a:gd name="connsiteX2340" fmla="*/ 1911287 w 8594788"/>
              <a:gd name="connsiteY2340" fmla="*/ 2618994 h 4405788"/>
              <a:gd name="connsiteX2341" fmla="*/ 1927384 w 8594788"/>
              <a:gd name="connsiteY2341" fmla="*/ 2597944 h 4405788"/>
              <a:gd name="connsiteX2342" fmla="*/ 1921002 w 8594788"/>
              <a:gd name="connsiteY2342" fmla="*/ 2602516 h 4405788"/>
              <a:gd name="connsiteX2343" fmla="*/ 1925669 w 8594788"/>
              <a:gd name="connsiteY2343" fmla="*/ 2600135 h 4405788"/>
              <a:gd name="connsiteX2344" fmla="*/ 1930622 w 8594788"/>
              <a:gd name="connsiteY2344" fmla="*/ 2595944 h 4405788"/>
              <a:gd name="connsiteX2345" fmla="*/ 1962245 w 8594788"/>
              <a:gd name="connsiteY2345" fmla="*/ 2576608 h 4405788"/>
              <a:gd name="connsiteX2346" fmla="*/ 1947386 w 8594788"/>
              <a:gd name="connsiteY2346" fmla="*/ 2588895 h 4405788"/>
              <a:gd name="connsiteX2347" fmla="*/ 1961769 w 8594788"/>
              <a:gd name="connsiteY2347" fmla="*/ 2581370 h 4405788"/>
              <a:gd name="connsiteX2348" fmla="*/ 1975199 w 8594788"/>
              <a:gd name="connsiteY2348" fmla="*/ 2568797 h 4405788"/>
              <a:gd name="connsiteX2349" fmla="*/ 1993964 w 8594788"/>
              <a:gd name="connsiteY2349" fmla="*/ 2550700 h 4405788"/>
              <a:gd name="connsiteX2350" fmla="*/ 1988630 w 8594788"/>
              <a:gd name="connsiteY2350" fmla="*/ 2555081 h 4405788"/>
              <a:gd name="connsiteX2351" fmla="*/ 1991963 w 8594788"/>
              <a:gd name="connsiteY2351" fmla="*/ 2553081 h 4405788"/>
              <a:gd name="connsiteX2352" fmla="*/ 1996250 w 8594788"/>
              <a:gd name="connsiteY2352" fmla="*/ 2549176 h 4405788"/>
              <a:gd name="connsiteX2353" fmla="*/ 1979009 w 8594788"/>
              <a:gd name="connsiteY2353" fmla="*/ 2572607 h 4405788"/>
              <a:gd name="connsiteX2354" fmla="*/ 1998059 w 8594788"/>
              <a:gd name="connsiteY2354" fmla="*/ 2563082 h 4405788"/>
              <a:gd name="connsiteX2355" fmla="*/ 2015109 w 8594788"/>
              <a:gd name="connsiteY2355" fmla="*/ 2544985 h 4405788"/>
              <a:gd name="connsiteX2356" fmla="*/ 1996345 w 8594788"/>
              <a:gd name="connsiteY2356" fmla="*/ 2555081 h 4405788"/>
              <a:gd name="connsiteX2357" fmla="*/ 2027777 w 8594788"/>
              <a:gd name="connsiteY2357" fmla="*/ 2527459 h 4405788"/>
              <a:gd name="connsiteX2358" fmla="*/ 2014157 w 8594788"/>
              <a:gd name="connsiteY2358" fmla="*/ 2539937 h 4405788"/>
              <a:gd name="connsiteX2359" fmla="*/ 2027206 w 8594788"/>
              <a:gd name="connsiteY2359" fmla="*/ 2532317 h 4405788"/>
              <a:gd name="connsiteX2360" fmla="*/ 2039779 w 8594788"/>
              <a:gd name="connsiteY2360" fmla="*/ 2519172 h 4405788"/>
              <a:gd name="connsiteX2361" fmla="*/ 2058734 w 8594788"/>
              <a:gd name="connsiteY2361" fmla="*/ 2499455 h 4405788"/>
              <a:gd name="connsiteX2362" fmla="*/ 2054257 w 8594788"/>
              <a:gd name="connsiteY2362" fmla="*/ 2503456 h 4405788"/>
              <a:gd name="connsiteX2363" fmla="*/ 2056543 w 8594788"/>
              <a:gd name="connsiteY2363" fmla="*/ 2501932 h 4405788"/>
              <a:gd name="connsiteX2364" fmla="*/ 2059591 w 8594788"/>
              <a:gd name="connsiteY2364" fmla="*/ 2498788 h 4405788"/>
              <a:gd name="connsiteX2365" fmla="*/ 2061782 w 8594788"/>
              <a:gd name="connsiteY2365" fmla="*/ 2504409 h 4405788"/>
              <a:gd name="connsiteX2366" fmla="*/ 2044637 w 8594788"/>
              <a:gd name="connsiteY2366" fmla="*/ 2522125 h 4405788"/>
              <a:gd name="connsiteX2367" fmla="*/ 2062639 w 8594788"/>
              <a:gd name="connsiteY2367" fmla="*/ 2511838 h 4405788"/>
              <a:gd name="connsiteX2368" fmla="*/ 2078641 w 8594788"/>
              <a:gd name="connsiteY2368" fmla="*/ 2492788 h 4405788"/>
              <a:gd name="connsiteX2369" fmla="*/ 2091404 w 8594788"/>
              <a:gd name="connsiteY2369" fmla="*/ 2474214 h 4405788"/>
              <a:gd name="connsiteX2370" fmla="*/ 2078165 w 8594788"/>
              <a:gd name="connsiteY2370" fmla="*/ 2486120 h 4405788"/>
              <a:gd name="connsiteX2371" fmla="*/ 2090166 w 8594788"/>
              <a:gd name="connsiteY2371" fmla="*/ 2478215 h 4405788"/>
              <a:gd name="connsiteX2372" fmla="*/ 2101501 w 8594788"/>
              <a:gd name="connsiteY2372" fmla="*/ 2465165 h 4405788"/>
              <a:gd name="connsiteX2373" fmla="*/ 2117693 w 8594788"/>
              <a:gd name="connsiteY2373" fmla="*/ 2447735 h 4405788"/>
              <a:gd name="connsiteX2374" fmla="*/ 2118836 w 8594788"/>
              <a:gd name="connsiteY2374" fmla="*/ 2446877 h 4405788"/>
              <a:gd name="connsiteX2375" fmla="*/ 2120837 w 8594788"/>
              <a:gd name="connsiteY2375" fmla="*/ 2444592 h 4405788"/>
              <a:gd name="connsiteX2376" fmla="*/ 2124266 w 8594788"/>
              <a:gd name="connsiteY2376" fmla="*/ 2449163 h 4405788"/>
              <a:gd name="connsiteX2377" fmla="*/ 2107883 w 8594788"/>
              <a:gd name="connsiteY2377" fmla="*/ 2468213 h 4405788"/>
              <a:gd name="connsiteX2378" fmla="*/ 2125028 w 8594788"/>
              <a:gd name="connsiteY2378" fmla="*/ 2457069 h 4405788"/>
              <a:gd name="connsiteX2379" fmla="*/ 2139791 w 8594788"/>
              <a:gd name="connsiteY2379" fmla="*/ 2438019 h 4405788"/>
              <a:gd name="connsiteX2380" fmla="*/ 2152841 w 8594788"/>
              <a:gd name="connsiteY2380" fmla="*/ 2417064 h 4405788"/>
              <a:gd name="connsiteX2381" fmla="*/ 2140839 w 8594788"/>
              <a:gd name="connsiteY2381" fmla="*/ 2430494 h 4405788"/>
              <a:gd name="connsiteX2382" fmla="*/ 2151888 w 8594788"/>
              <a:gd name="connsiteY2382" fmla="*/ 2422303 h 4405788"/>
              <a:gd name="connsiteX2383" fmla="*/ 2162270 w 8594788"/>
              <a:gd name="connsiteY2383" fmla="*/ 2409063 h 4405788"/>
              <a:gd name="connsiteX2384" fmla="*/ 2184273 w 8594788"/>
              <a:gd name="connsiteY2384" fmla="*/ 2390489 h 4405788"/>
              <a:gd name="connsiteX2385" fmla="*/ 2169224 w 8594788"/>
              <a:gd name="connsiteY2385" fmla="*/ 2409539 h 4405788"/>
              <a:gd name="connsiteX2386" fmla="*/ 2183035 w 8594788"/>
              <a:gd name="connsiteY2386" fmla="*/ 2399443 h 4405788"/>
              <a:gd name="connsiteX2387" fmla="*/ 2196751 w 8594788"/>
              <a:gd name="connsiteY2387" fmla="*/ 2380393 h 4405788"/>
              <a:gd name="connsiteX2388" fmla="*/ 2217039 w 8594788"/>
              <a:gd name="connsiteY2388" fmla="*/ 2375059 h 4405788"/>
              <a:gd name="connsiteX2389" fmla="*/ 2232565 w 8594788"/>
              <a:gd name="connsiteY2389" fmla="*/ 2350484 h 4405788"/>
              <a:gd name="connsiteX2390" fmla="*/ 2214086 w 8594788"/>
              <a:gd name="connsiteY2390" fmla="*/ 2365724 h 4405788"/>
              <a:gd name="connsiteX2391" fmla="*/ 2197703 w 8594788"/>
              <a:gd name="connsiteY2391" fmla="*/ 2388870 h 4405788"/>
              <a:gd name="connsiteX2392" fmla="*/ 2216468 w 8594788"/>
              <a:gd name="connsiteY2392" fmla="*/ 2374392 h 4405788"/>
              <a:gd name="connsiteX2393" fmla="*/ 2211610 w 8594788"/>
              <a:gd name="connsiteY2393" fmla="*/ 2356009 h 4405788"/>
              <a:gd name="connsiteX2394" fmla="*/ 2200847 w 8594788"/>
              <a:gd name="connsiteY2394" fmla="*/ 2369344 h 4405788"/>
              <a:gd name="connsiteX2395" fmla="*/ 2208371 w 8594788"/>
              <a:gd name="connsiteY2395" fmla="*/ 2363153 h 4405788"/>
              <a:gd name="connsiteX2396" fmla="*/ 2217230 w 8594788"/>
              <a:gd name="connsiteY2396" fmla="*/ 2350675 h 4405788"/>
              <a:gd name="connsiteX2397" fmla="*/ 2239518 w 8594788"/>
              <a:gd name="connsiteY2397" fmla="*/ 2329815 h 4405788"/>
              <a:gd name="connsiteX2398" fmla="*/ 2225802 w 8594788"/>
              <a:gd name="connsiteY2398" fmla="*/ 2348865 h 4405788"/>
              <a:gd name="connsiteX2399" fmla="*/ 2241328 w 8594788"/>
              <a:gd name="connsiteY2399" fmla="*/ 2336292 h 4405788"/>
              <a:gd name="connsiteX2400" fmla="*/ 2254091 w 8594788"/>
              <a:gd name="connsiteY2400" fmla="*/ 2316290 h 4405788"/>
              <a:gd name="connsiteX2401" fmla="*/ 2264664 w 8594788"/>
              <a:gd name="connsiteY2401" fmla="*/ 2295335 h 4405788"/>
              <a:gd name="connsiteX2402" fmla="*/ 2255901 w 8594788"/>
              <a:gd name="connsiteY2402" fmla="*/ 2307241 h 4405788"/>
              <a:gd name="connsiteX2403" fmla="*/ 2265426 w 8594788"/>
              <a:gd name="connsiteY2403" fmla="*/ 2298192 h 4405788"/>
              <a:gd name="connsiteX2404" fmla="*/ 2273522 w 8594788"/>
              <a:gd name="connsiteY2404" fmla="*/ 2285714 h 4405788"/>
              <a:gd name="connsiteX2405" fmla="*/ 2271617 w 8594788"/>
              <a:gd name="connsiteY2405" fmla="*/ 2300097 h 4405788"/>
              <a:gd name="connsiteX2406" fmla="*/ 2255330 w 8594788"/>
              <a:gd name="connsiteY2406" fmla="*/ 2324195 h 4405788"/>
              <a:gd name="connsiteX2407" fmla="*/ 2426113 w 8594788"/>
              <a:gd name="connsiteY2407" fmla="*/ 2192941 h 4405788"/>
              <a:gd name="connsiteX2408" fmla="*/ 4399979 w 8594788"/>
              <a:gd name="connsiteY2408" fmla="*/ 1162145 h 4405788"/>
              <a:gd name="connsiteX2409" fmla="*/ 4507325 w 8594788"/>
              <a:gd name="connsiteY2409" fmla="*/ 1129760 h 4405788"/>
              <a:gd name="connsiteX2410" fmla="*/ 4476750 w 8594788"/>
              <a:gd name="connsiteY2410" fmla="*/ 1037273 h 4405788"/>
              <a:gd name="connsiteX2411" fmla="*/ 4411409 w 8594788"/>
              <a:gd name="connsiteY2411" fmla="*/ 1056323 h 4405788"/>
              <a:gd name="connsiteX2412" fmla="*/ 3419189 w 8594788"/>
              <a:gd name="connsiteY2412" fmla="*/ 1475423 h 4405788"/>
              <a:gd name="connsiteX2413" fmla="*/ 2450878 w 8594788"/>
              <a:gd name="connsiteY2413" fmla="*/ 2143506 h 4405788"/>
              <a:gd name="connsiteX2414" fmla="*/ 2271046 w 8594788"/>
              <a:gd name="connsiteY2414" fmla="*/ 2299907 h 4405788"/>
              <a:gd name="connsiteX2415" fmla="*/ 2283047 w 8594788"/>
              <a:gd name="connsiteY2415" fmla="*/ 2282381 h 4405788"/>
              <a:gd name="connsiteX2416" fmla="*/ 2446115 w 8594788"/>
              <a:gd name="connsiteY2416" fmla="*/ 2140839 h 4405788"/>
              <a:gd name="connsiteX2417" fmla="*/ 3415380 w 8594788"/>
              <a:gd name="connsiteY2417" fmla="*/ 1472184 h 4405788"/>
              <a:gd name="connsiteX2418" fmla="*/ 4409028 w 8594788"/>
              <a:gd name="connsiteY2418" fmla="*/ 1053084 h 4405788"/>
              <a:gd name="connsiteX2419" fmla="*/ 4475702 w 8594788"/>
              <a:gd name="connsiteY2419" fmla="*/ 1033367 h 4405788"/>
              <a:gd name="connsiteX2420" fmla="*/ 4443127 w 8594788"/>
              <a:gd name="connsiteY2420" fmla="*/ 940022 h 4405788"/>
              <a:gd name="connsiteX2421" fmla="*/ 4419886 w 8594788"/>
              <a:gd name="connsiteY2421" fmla="*/ 946595 h 4405788"/>
              <a:gd name="connsiteX2422" fmla="*/ 3418332 w 8594788"/>
              <a:gd name="connsiteY2422" fmla="*/ 1376839 h 4405788"/>
              <a:gd name="connsiteX2423" fmla="*/ 2470785 w 8594788"/>
              <a:gd name="connsiteY2423" fmla="*/ 2091214 h 4405788"/>
              <a:gd name="connsiteX2424" fmla="*/ 2295906 w 8594788"/>
              <a:gd name="connsiteY2424" fmla="*/ 2262664 h 4405788"/>
              <a:gd name="connsiteX2425" fmla="*/ 2320576 w 8594788"/>
              <a:gd name="connsiteY2425" fmla="*/ 2225231 h 4405788"/>
              <a:gd name="connsiteX2426" fmla="*/ 2312289 w 8594788"/>
              <a:gd name="connsiteY2426" fmla="*/ 2237708 h 4405788"/>
              <a:gd name="connsiteX2427" fmla="*/ 2465547 w 8594788"/>
              <a:gd name="connsiteY2427" fmla="*/ 2088166 h 4405788"/>
              <a:gd name="connsiteX2428" fmla="*/ 3414046 w 8594788"/>
              <a:gd name="connsiteY2428" fmla="*/ 1373219 h 4405788"/>
              <a:gd name="connsiteX2429" fmla="*/ 4416743 w 8594788"/>
              <a:gd name="connsiteY2429" fmla="*/ 942404 h 4405788"/>
              <a:gd name="connsiteX2430" fmla="*/ 4441317 w 8594788"/>
              <a:gd name="connsiteY2430" fmla="*/ 935450 h 4405788"/>
              <a:gd name="connsiteX2431" fmla="*/ 4430649 w 8594788"/>
              <a:gd name="connsiteY2431" fmla="*/ 905637 h 4405788"/>
              <a:gd name="connsiteX2432" fmla="*/ 4407027 w 8594788"/>
              <a:gd name="connsiteY2432" fmla="*/ 842010 h 4405788"/>
              <a:gd name="connsiteX2433" fmla="*/ 3416427 w 8594788"/>
              <a:gd name="connsiteY2433" fmla="*/ 1277874 h 4405788"/>
              <a:gd name="connsiteX2434" fmla="*/ 2489930 w 8594788"/>
              <a:gd name="connsiteY2434" fmla="*/ 2038160 h 4405788"/>
              <a:gd name="connsiteX2435" fmla="*/ 2320195 w 8594788"/>
              <a:gd name="connsiteY2435" fmla="*/ 2225421 h 4405788"/>
              <a:gd name="connsiteX2436" fmla="*/ 2346293 w 8594788"/>
              <a:gd name="connsiteY2436" fmla="*/ 2187131 h 4405788"/>
              <a:gd name="connsiteX2437" fmla="*/ 2485073 w 8594788"/>
              <a:gd name="connsiteY2437" fmla="*/ 2035874 h 4405788"/>
              <a:gd name="connsiteX2438" fmla="*/ 3412617 w 8594788"/>
              <a:gd name="connsiteY2438" fmla="*/ 1274826 h 4405788"/>
              <a:gd name="connsiteX2439" fmla="*/ 4405503 w 8594788"/>
              <a:gd name="connsiteY2439" fmla="*/ 838295 h 4405788"/>
              <a:gd name="connsiteX2440" fmla="*/ 4369404 w 8594788"/>
              <a:gd name="connsiteY2440" fmla="*/ 744379 h 4405788"/>
              <a:gd name="connsiteX2441" fmla="*/ 3413570 w 8594788"/>
              <a:gd name="connsiteY2441" fmla="*/ 1179290 h 4405788"/>
              <a:gd name="connsiteX2442" fmla="*/ 2509742 w 8594788"/>
              <a:gd name="connsiteY2442" fmla="*/ 1986058 h 4405788"/>
              <a:gd name="connsiteX2443" fmla="*/ 2348675 w 8594788"/>
              <a:gd name="connsiteY2443" fmla="*/ 2183416 h 4405788"/>
              <a:gd name="connsiteX2444" fmla="*/ 4331018 w 8594788"/>
              <a:gd name="connsiteY2444" fmla="*/ 647795 h 4405788"/>
              <a:gd name="connsiteX2445" fmla="*/ 3809524 w 8594788"/>
              <a:gd name="connsiteY2445" fmla="*/ 850773 h 4405788"/>
              <a:gd name="connsiteX2446" fmla="*/ 2616899 w 8594788"/>
              <a:gd name="connsiteY2446" fmla="*/ 1822323 h 4405788"/>
              <a:gd name="connsiteX2447" fmla="*/ 2401538 w 8594788"/>
              <a:gd name="connsiteY2447" fmla="*/ 2106454 h 4405788"/>
              <a:gd name="connsiteX2448" fmla="*/ 2503932 w 8594788"/>
              <a:gd name="connsiteY2448" fmla="*/ 1983296 h 4405788"/>
              <a:gd name="connsiteX2449" fmla="*/ 3408807 w 8594788"/>
              <a:gd name="connsiteY2449" fmla="*/ 1175671 h 4405788"/>
              <a:gd name="connsiteX2450" fmla="*/ 4368070 w 8594788"/>
              <a:gd name="connsiteY2450" fmla="*/ 739997 h 4405788"/>
              <a:gd name="connsiteX2451" fmla="*/ 4331018 w 8594788"/>
              <a:gd name="connsiteY2451" fmla="*/ 647795 h 4405788"/>
              <a:gd name="connsiteX2452" fmla="*/ 4516660 w 8594788"/>
              <a:gd name="connsiteY2452" fmla="*/ 597313 h 4405788"/>
              <a:gd name="connsiteX2453" fmla="*/ 4337018 w 8594788"/>
              <a:gd name="connsiteY2453" fmla="*/ 646367 h 4405788"/>
              <a:gd name="connsiteX2454" fmla="*/ 4373880 w 8594788"/>
              <a:gd name="connsiteY2454" fmla="*/ 738188 h 4405788"/>
              <a:gd name="connsiteX2455" fmla="*/ 4431507 w 8594788"/>
              <a:gd name="connsiteY2455" fmla="*/ 721900 h 4405788"/>
              <a:gd name="connsiteX2456" fmla="*/ 4550093 w 8594788"/>
              <a:gd name="connsiteY2456" fmla="*/ 691325 h 4405788"/>
              <a:gd name="connsiteX2457" fmla="*/ 4516660 w 8594788"/>
              <a:gd name="connsiteY2457" fmla="*/ 597694 h 4405788"/>
              <a:gd name="connsiteX2458" fmla="*/ 4707160 w 8594788"/>
              <a:gd name="connsiteY2458" fmla="*/ 555498 h 4405788"/>
              <a:gd name="connsiteX2459" fmla="*/ 4523518 w 8594788"/>
              <a:gd name="connsiteY2459" fmla="*/ 595694 h 4405788"/>
              <a:gd name="connsiteX2460" fmla="*/ 4557046 w 8594788"/>
              <a:gd name="connsiteY2460" fmla="*/ 689324 h 4405788"/>
              <a:gd name="connsiteX2461" fmla="*/ 4736973 w 8594788"/>
              <a:gd name="connsiteY2461" fmla="*/ 649986 h 4405788"/>
              <a:gd name="connsiteX2462" fmla="*/ 4706779 w 8594788"/>
              <a:gd name="connsiteY2462" fmla="*/ 555879 h 4405788"/>
              <a:gd name="connsiteX2463" fmla="*/ 4897660 w 8594788"/>
              <a:gd name="connsiteY2463" fmla="*/ 522446 h 4405788"/>
              <a:gd name="connsiteX2464" fmla="*/ 4713161 w 8594788"/>
              <a:gd name="connsiteY2464" fmla="*/ 554260 h 4405788"/>
              <a:gd name="connsiteX2465" fmla="*/ 4742974 w 8594788"/>
              <a:gd name="connsiteY2465" fmla="*/ 648748 h 4405788"/>
              <a:gd name="connsiteX2466" fmla="*/ 4923473 w 8594788"/>
              <a:gd name="connsiteY2466" fmla="*/ 617029 h 4405788"/>
              <a:gd name="connsiteX2467" fmla="*/ 4897565 w 8594788"/>
              <a:gd name="connsiteY2467" fmla="*/ 522827 h 4405788"/>
              <a:gd name="connsiteX2468" fmla="*/ 5091113 w 8594788"/>
              <a:gd name="connsiteY2468" fmla="*/ 497110 h 4405788"/>
              <a:gd name="connsiteX2469" fmla="*/ 4904137 w 8594788"/>
              <a:gd name="connsiteY2469" fmla="*/ 521494 h 4405788"/>
              <a:gd name="connsiteX2470" fmla="*/ 4929854 w 8594788"/>
              <a:gd name="connsiteY2470" fmla="*/ 616077 h 4405788"/>
              <a:gd name="connsiteX2471" fmla="*/ 5112544 w 8594788"/>
              <a:gd name="connsiteY2471" fmla="*/ 591122 h 4405788"/>
              <a:gd name="connsiteX2472" fmla="*/ 5091018 w 8594788"/>
              <a:gd name="connsiteY2472" fmla="*/ 497491 h 4405788"/>
              <a:gd name="connsiteX2473" fmla="*/ 5285042 w 8594788"/>
              <a:gd name="connsiteY2473" fmla="*/ 479012 h 4405788"/>
              <a:gd name="connsiteX2474" fmla="*/ 5274374 w 8594788"/>
              <a:gd name="connsiteY2474" fmla="*/ 479870 h 4405788"/>
              <a:gd name="connsiteX2475" fmla="*/ 5097590 w 8594788"/>
              <a:gd name="connsiteY2475" fmla="*/ 496443 h 4405788"/>
              <a:gd name="connsiteX2476" fmla="*/ 5119021 w 8594788"/>
              <a:gd name="connsiteY2476" fmla="*/ 590360 h 4405788"/>
              <a:gd name="connsiteX2477" fmla="*/ 5301806 w 8594788"/>
              <a:gd name="connsiteY2477" fmla="*/ 571976 h 4405788"/>
              <a:gd name="connsiteX2478" fmla="*/ 5284947 w 8594788"/>
              <a:gd name="connsiteY2478" fmla="*/ 479393 h 4405788"/>
              <a:gd name="connsiteX2479" fmla="*/ 5478304 w 8594788"/>
              <a:gd name="connsiteY2479" fmla="*/ 467582 h 4405788"/>
              <a:gd name="connsiteX2480" fmla="*/ 5291614 w 8594788"/>
              <a:gd name="connsiteY2480" fmla="*/ 478536 h 4405788"/>
              <a:gd name="connsiteX2481" fmla="*/ 5308378 w 8594788"/>
              <a:gd name="connsiteY2481" fmla="*/ 571405 h 4405788"/>
              <a:gd name="connsiteX2482" fmla="*/ 5490210 w 8594788"/>
              <a:gd name="connsiteY2482" fmla="*/ 558737 h 4405788"/>
              <a:gd name="connsiteX2483" fmla="*/ 5478209 w 8594788"/>
              <a:gd name="connsiteY2483" fmla="*/ 467963 h 4405788"/>
              <a:gd name="connsiteX2484" fmla="*/ 5669756 w 8594788"/>
              <a:gd name="connsiteY2484" fmla="*/ 461772 h 4405788"/>
              <a:gd name="connsiteX2485" fmla="*/ 5484876 w 8594788"/>
              <a:gd name="connsiteY2485" fmla="*/ 467297 h 4405788"/>
              <a:gd name="connsiteX2486" fmla="*/ 5496783 w 8594788"/>
              <a:gd name="connsiteY2486" fmla="*/ 558451 h 4405788"/>
              <a:gd name="connsiteX2487" fmla="*/ 5676710 w 8594788"/>
              <a:gd name="connsiteY2487" fmla="*/ 550926 h 4405788"/>
              <a:gd name="connsiteX2488" fmla="*/ 5669662 w 8594788"/>
              <a:gd name="connsiteY2488" fmla="*/ 462153 h 4405788"/>
              <a:gd name="connsiteX2489" fmla="*/ 5858637 w 8594788"/>
              <a:gd name="connsiteY2489" fmla="*/ 461010 h 4405788"/>
              <a:gd name="connsiteX2490" fmla="*/ 5676329 w 8594788"/>
              <a:gd name="connsiteY2490" fmla="*/ 461677 h 4405788"/>
              <a:gd name="connsiteX2491" fmla="*/ 5683378 w 8594788"/>
              <a:gd name="connsiteY2491" fmla="*/ 550736 h 4405788"/>
              <a:gd name="connsiteX2492" fmla="*/ 5860542 w 8594788"/>
              <a:gd name="connsiteY2492" fmla="*/ 547783 h 4405788"/>
              <a:gd name="connsiteX2493" fmla="*/ 5858542 w 8594788"/>
              <a:gd name="connsiteY2493" fmla="*/ 461391 h 4405788"/>
              <a:gd name="connsiteX2494" fmla="*/ 5683472 w 8594788"/>
              <a:gd name="connsiteY2494" fmla="*/ 555212 h 4405788"/>
              <a:gd name="connsiteX2495" fmla="*/ 5687473 w 8594788"/>
              <a:gd name="connsiteY2495" fmla="*/ 642366 h 4405788"/>
              <a:gd name="connsiteX2496" fmla="*/ 5858923 w 8594788"/>
              <a:gd name="connsiteY2496" fmla="*/ 636651 h 4405788"/>
              <a:gd name="connsiteX2497" fmla="*/ 5860162 w 8594788"/>
              <a:gd name="connsiteY2497" fmla="*/ 552260 h 4405788"/>
              <a:gd name="connsiteX2498" fmla="*/ 5683472 w 8594788"/>
              <a:gd name="connsiteY2498" fmla="*/ 555212 h 4405788"/>
              <a:gd name="connsiteX2499" fmla="*/ 5858447 w 8594788"/>
              <a:gd name="connsiteY2499" fmla="*/ 753618 h 4405788"/>
              <a:gd name="connsiteX2500" fmla="*/ 5852636 w 8594788"/>
              <a:gd name="connsiteY2500" fmla="*/ 806958 h 4405788"/>
              <a:gd name="connsiteX2501" fmla="*/ 6008847 w 8594788"/>
              <a:gd name="connsiteY2501" fmla="*/ 798386 h 4405788"/>
              <a:gd name="connsiteX2502" fmla="*/ 6022563 w 8594788"/>
              <a:gd name="connsiteY2502" fmla="*/ 722186 h 4405788"/>
              <a:gd name="connsiteX2503" fmla="*/ 5860638 w 8594788"/>
              <a:gd name="connsiteY2503" fmla="*/ 727424 h 4405788"/>
              <a:gd name="connsiteX2504" fmla="*/ 5858447 w 8594788"/>
              <a:gd name="connsiteY2504" fmla="*/ 753618 h 4405788"/>
              <a:gd name="connsiteX2505" fmla="*/ 5861018 w 8594788"/>
              <a:gd name="connsiteY2505" fmla="*/ 722852 h 4405788"/>
              <a:gd name="connsiteX2506" fmla="*/ 6022943 w 8594788"/>
              <a:gd name="connsiteY2506" fmla="*/ 717614 h 4405788"/>
              <a:gd name="connsiteX2507" fmla="*/ 6022943 w 8594788"/>
              <a:gd name="connsiteY2507" fmla="*/ 715613 h 4405788"/>
              <a:gd name="connsiteX2508" fmla="*/ 6032468 w 8594788"/>
              <a:gd name="connsiteY2508" fmla="*/ 638461 h 4405788"/>
              <a:gd name="connsiteX2509" fmla="*/ 5864733 w 8594788"/>
              <a:gd name="connsiteY2509" fmla="*/ 640556 h 4405788"/>
              <a:gd name="connsiteX2510" fmla="*/ 5861018 w 8594788"/>
              <a:gd name="connsiteY2510" fmla="*/ 722852 h 4405788"/>
              <a:gd name="connsiteX2511" fmla="*/ 5865114 w 8594788"/>
              <a:gd name="connsiteY2511" fmla="*/ 461486 h 4405788"/>
              <a:gd name="connsiteX2512" fmla="*/ 5867019 w 8594788"/>
              <a:gd name="connsiteY2512" fmla="*/ 548069 h 4405788"/>
              <a:gd name="connsiteX2513" fmla="*/ 6040565 w 8594788"/>
              <a:gd name="connsiteY2513" fmla="*/ 548926 h 4405788"/>
              <a:gd name="connsiteX2514" fmla="*/ 6043899 w 8594788"/>
              <a:gd name="connsiteY2514" fmla="*/ 464915 h 4405788"/>
              <a:gd name="connsiteX2515" fmla="*/ 5865114 w 8594788"/>
              <a:gd name="connsiteY2515" fmla="*/ 461486 h 4405788"/>
              <a:gd name="connsiteX2516" fmla="*/ 6040374 w 8594788"/>
              <a:gd name="connsiteY2516" fmla="*/ 634365 h 4405788"/>
              <a:gd name="connsiteX2517" fmla="*/ 6203538 w 8594788"/>
              <a:gd name="connsiteY2517" fmla="*/ 635318 h 4405788"/>
              <a:gd name="connsiteX2518" fmla="*/ 6215634 w 8594788"/>
              <a:gd name="connsiteY2518" fmla="*/ 557022 h 4405788"/>
              <a:gd name="connsiteX2519" fmla="*/ 6046947 w 8594788"/>
              <a:gd name="connsiteY2519" fmla="*/ 553117 h 4405788"/>
              <a:gd name="connsiteX2520" fmla="*/ 6040374 w 8594788"/>
              <a:gd name="connsiteY2520" fmla="*/ 634365 h 4405788"/>
              <a:gd name="connsiteX2521" fmla="*/ 6050471 w 8594788"/>
              <a:gd name="connsiteY2521" fmla="*/ 465106 h 4405788"/>
              <a:gd name="connsiteX2522" fmla="*/ 6047137 w 8594788"/>
              <a:gd name="connsiteY2522" fmla="*/ 549021 h 4405788"/>
              <a:gd name="connsiteX2523" fmla="*/ 6215920 w 8594788"/>
              <a:gd name="connsiteY2523" fmla="*/ 552545 h 4405788"/>
              <a:gd name="connsiteX2524" fmla="*/ 6224588 w 8594788"/>
              <a:gd name="connsiteY2524" fmla="*/ 471583 h 4405788"/>
              <a:gd name="connsiteX2525" fmla="*/ 6050471 w 8594788"/>
              <a:gd name="connsiteY2525" fmla="*/ 465106 h 4405788"/>
              <a:gd name="connsiteX2526" fmla="*/ 6231446 w 8594788"/>
              <a:gd name="connsiteY2526" fmla="*/ 472250 h 4405788"/>
              <a:gd name="connsiteX2527" fmla="*/ 6222873 w 8594788"/>
              <a:gd name="connsiteY2527" fmla="*/ 553117 h 4405788"/>
              <a:gd name="connsiteX2528" fmla="*/ 6386322 w 8594788"/>
              <a:gd name="connsiteY2528" fmla="*/ 559594 h 4405788"/>
              <a:gd name="connsiteX2529" fmla="*/ 6400515 w 8594788"/>
              <a:gd name="connsiteY2529" fmla="*/ 481679 h 4405788"/>
              <a:gd name="connsiteX2530" fmla="*/ 6231350 w 8594788"/>
              <a:gd name="connsiteY2530" fmla="*/ 472250 h 4405788"/>
              <a:gd name="connsiteX2531" fmla="*/ 6407087 w 8594788"/>
              <a:gd name="connsiteY2531" fmla="*/ 481775 h 4405788"/>
              <a:gd name="connsiteX2532" fmla="*/ 6392895 w 8594788"/>
              <a:gd name="connsiteY2532" fmla="*/ 559594 h 4405788"/>
              <a:gd name="connsiteX2533" fmla="*/ 6549962 w 8594788"/>
              <a:gd name="connsiteY2533" fmla="*/ 567976 h 4405788"/>
              <a:gd name="connsiteX2534" fmla="*/ 6569869 w 8594788"/>
              <a:gd name="connsiteY2534" fmla="*/ 493300 h 4405788"/>
              <a:gd name="connsiteX2535" fmla="*/ 6406992 w 8594788"/>
              <a:gd name="connsiteY2535" fmla="*/ 482156 h 4405788"/>
              <a:gd name="connsiteX2536" fmla="*/ 6576441 w 8594788"/>
              <a:gd name="connsiteY2536" fmla="*/ 493776 h 4405788"/>
              <a:gd name="connsiteX2537" fmla="*/ 6556629 w 8594788"/>
              <a:gd name="connsiteY2537" fmla="*/ 568452 h 4405788"/>
              <a:gd name="connsiteX2538" fmla="*/ 6706172 w 8594788"/>
              <a:gd name="connsiteY2538" fmla="*/ 577977 h 4405788"/>
              <a:gd name="connsiteX2539" fmla="*/ 6711411 w 8594788"/>
              <a:gd name="connsiteY2539" fmla="*/ 564642 h 4405788"/>
              <a:gd name="connsiteX2540" fmla="*/ 6732080 w 8594788"/>
              <a:gd name="connsiteY2540" fmla="*/ 506539 h 4405788"/>
              <a:gd name="connsiteX2541" fmla="*/ 6576346 w 8594788"/>
              <a:gd name="connsiteY2541" fmla="*/ 494157 h 4405788"/>
              <a:gd name="connsiteX2542" fmla="*/ 6738366 w 8594788"/>
              <a:gd name="connsiteY2542" fmla="*/ 507397 h 4405788"/>
              <a:gd name="connsiteX2543" fmla="*/ 6717602 w 8594788"/>
              <a:gd name="connsiteY2543" fmla="*/ 565880 h 4405788"/>
              <a:gd name="connsiteX2544" fmla="*/ 6712458 w 8594788"/>
              <a:gd name="connsiteY2544" fmla="*/ 578739 h 4405788"/>
              <a:gd name="connsiteX2545" fmla="*/ 6853333 w 8594788"/>
              <a:gd name="connsiteY2545" fmla="*/ 589598 h 4405788"/>
              <a:gd name="connsiteX2546" fmla="*/ 6883146 w 8594788"/>
              <a:gd name="connsiteY2546" fmla="*/ 527590 h 4405788"/>
              <a:gd name="connsiteX2547" fmla="*/ 6885813 w 8594788"/>
              <a:gd name="connsiteY2547" fmla="*/ 521303 h 4405788"/>
              <a:gd name="connsiteX2548" fmla="*/ 6738557 w 8594788"/>
              <a:gd name="connsiteY2548" fmla="*/ 507778 h 4405788"/>
              <a:gd name="connsiteX2549" fmla="*/ 6892195 w 8594788"/>
              <a:gd name="connsiteY2549" fmla="*/ 522351 h 4405788"/>
              <a:gd name="connsiteX2550" fmla="*/ 6889338 w 8594788"/>
              <a:gd name="connsiteY2550" fmla="*/ 529019 h 4405788"/>
              <a:gd name="connsiteX2551" fmla="*/ 6859810 w 8594788"/>
              <a:gd name="connsiteY2551" fmla="*/ 590550 h 4405788"/>
              <a:gd name="connsiteX2552" fmla="*/ 6990493 w 8594788"/>
              <a:gd name="connsiteY2552" fmla="*/ 601694 h 4405788"/>
              <a:gd name="connsiteX2553" fmla="*/ 7030212 w 8594788"/>
              <a:gd name="connsiteY2553" fmla="*/ 536639 h 4405788"/>
              <a:gd name="connsiteX2554" fmla="*/ 6892195 w 8594788"/>
              <a:gd name="connsiteY2554" fmla="*/ 522351 h 4405788"/>
              <a:gd name="connsiteX2555" fmla="*/ 7096697 w 8594788"/>
              <a:gd name="connsiteY2555" fmla="*/ 543878 h 4405788"/>
              <a:gd name="connsiteX2556" fmla="*/ 7036784 w 8594788"/>
              <a:gd name="connsiteY2556" fmla="*/ 537305 h 4405788"/>
              <a:gd name="connsiteX2557" fmla="*/ 6997256 w 8594788"/>
              <a:gd name="connsiteY2557" fmla="*/ 602266 h 4405788"/>
              <a:gd name="connsiteX2558" fmla="*/ 7118509 w 8594788"/>
              <a:gd name="connsiteY2558" fmla="*/ 610362 h 4405788"/>
              <a:gd name="connsiteX2559" fmla="*/ 7164610 w 8594788"/>
              <a:gd name="connsiteY2559" fmla="*/ 550640 h 4405788"/>
              <a:gd name="connsiteX2560" fmla="*/ 7097078 w 8594788"/>
              <a:gd name="connsiteY2560" fmla="*/ 543878 h 4405788"/>
              <a:gd name="connsiteX2561" fmla="*/ 7171373 w 8594788"/>
              <a:gd name="connsiteY2561" fmla="*/ 551212 h 4405788"/>
              <a:gd name="connsiteX2562" fmla="*/ 7125653 w 8594788"/>
              <a:gd name="connsiteY2562" fmla="*/ 610648 h 4405788"/>
              <a:gd name="connsiteX2563" fmla="*/ 7239381 w 8594788"/>
              <a:gd name="connsiteY2563" fmla="*/ 612648 h 4405788"/>
              <a:gd name="connsiteX2564" fmla="*/ 7291197 w 8594788"/>
              <a:gd name="connsiteY2564" fmla="*/ 558927 h 4405788"/>
              <a:gd name="connsiteX2565" fmla="*/ 7171754 w 8594788"/>
              <a:gd name="connsiteY2565" fmla="*/ 551212 h 4405788"/>
              <a:gd name="connsiteX2566" fmla="*/ 7298437 w 8594788"/>
              <a:gd name="connsiteY2566" fmla="*/ 559213 h 4405788"/>
              <a:gd name="connsiteX2567" fmla="*/ 7247287 w 8594788"/>
              <a:gd name="connsiteY2567" fmla="*/ 612553 h 4405788"/>
              <a:gd name="connsiteX2568" fmla="*/ 7353681 w 8594788"/>
              <a:gd name="connsiteY2568" fmla="*/ 608838 h 4405788"/>
              <a:gd name="connsiteX2569" fmla="*/ 7355015 w 8594788"/>
              <a:gd name="connsiteY2569" fmla="*/ 607886 h 4405788"/>
              <a:gd name="connsiteX2570" fmla="*/ 7410736 w 8594788"/>
              <a:gd name="connsiteY2570" fmla="*/ 561118 h 4405788"/>
              <a:gd name="connsiteX2571" fmla="*/ 7298817 w 8594788"/>
              <a:gd name="connsiteY2571" fmla="*/ 559213 h 4405788"/>
              <a:gd name="connsiteX2572" fmla="*/ 7418737 w 8594788"/>
              <a:gd name="connsiteY2572" fmla="*/ 561118 h 4405788"/>
              <a:gd name="connsiteX2573" fmla="*/ 7362825 w 8594788"/>
              <a:gd name="connsiteY2573" fmla="*/ 608743 h 4405788"/>
              <a:gd name="connsiteX2574" fmla="*/ 7463124 w 8594788"/>
              <a:gd name="connsiteY2574" fmla="*/ 599218 h 4405788"/>
              <a:gd name="connsiteX2575" fmla="*/ 7524560 w 8594788"/>
              <a:gd name="connsiteY2575" fmla="*/ 557594 h 4405788"/>
              <a:gd name="connsiteX2576" fmla="*/ 7419118 w 8594788"/>
              <a:gd name="connsiteY2576" fmla="*/ 561118 h 4405788"/>
              <a:gd name="connsiteX2577" fmla="*/ 7533799 w 8594788"/>
              <a:gd name="connsiteY2577" fmla="*/ 557117 h 4405788"/>
              <a:gd name="connsiteX2578" fmla="*/ 7529989 w 8594788"/>
              <a:gd name="connsiteY2578" fmla="*/ 559975 h 4405788"/>
              <a:gd name="connsiteX2579" fmla="*/ 7474363 w 8594788"/>
              <a:gd name="connsiteY2579" fmla="*/ 598075 h 4405788"/>
              <a:gd name="connsiteX2580" fmla="*/ 7564850 w 8594788"/>
              <a:gd name="connsiteY2580" fmla="*/ 584454 h 4405788"/>
              <a:gd name="connsiteX2581" fmla="*/ 7629716 w 8594788"/>
              <a:gd name="connsiteY2581" fmla="*/ 549116 h 4405788"/>
              <a:gd name="connsiteX2582" fmla="*/ 7534180 w 8594788"/>
              <a:gd name="connsiteY2582" fmla="*/ 557117 h 4405788"/>
              <a:gd name="connsiteX2583" fmla="*/ 7807071 w 8594788"/>
              <a:gd name="connsiteY2583" fmla="*/ 520256 h 4405788"/>
              <a:gd name="connsiteX2584" fmla="*/ 7743349 w 8594788"/>
              <a:gd name="connsiteY2584" fmla="*/ 532733 h 4405788"/>
              <a:gd name="connsiteX2585" fmla="*/ 7691724 w 8594788"/>
              <a:gd name="connsiteY2585" fmla="*/ 556260 h 4405788"/>
              <a:gd name="connsiteX2586" fmla="*/ 7807453 w 8594788"/>
              <a:gd name="connsiteY2586" fmla="*/ 520256 h 4405788"/>
              <a:gd name="connsiteX2587" fmla="*/ 7726395 w 8594788"/>
              <a:gd name="connsiteY2587" fmla="*/ 535686 h 4405788"/>
              <a:gd name="connsiteX2588" fmla="*/ 7641622 w 8594788"/>
              <a:gd name="connsiteY2588" fmla="*/ 547497 h 4405788"/>
              <a:gd name="connsiteX2589" fmla="*/ 7580852 w 8594788"/>
              <a:gd name="connsiteY2589" fmla="*/ 581406 h 4405788"/>
              <a:gd name="connsiteX2590" fmla="*/ 7660958 w 8594788"/>
              <a:gd name="connsiteY2590" fmla="*/ 564071 h 4405788"/>
              <a:gd name="connsiteX2591" fmla="*/ 7726775 w 8594788"/>
              <a:gd name="connsiteY2591" fmla="*/ 535686 h 4405788"/>
              <a:gd name="connsiteX2592" fmla="*/ 7632478 w 8594788"/>
              <a:gd name="connsiteY2592" fmla="*/ 575120 h 4405788"/>
              <a:gd name="connsiteX2593" fmla="*/ 7567899 w 8594788"/>
              <a:gd name="connsiteY2593" fmla="*/ 587978 h 4405788"/>
              <a:gd name="connsiteX2594" fmla="*/ 7515987 w 8594788"/>
              <a:gd name="connsiteY2594" fmla="*/ 612458 h 4405788"/>
              <a:gd name="connsiteX2595" fmla="*/ 7632859 w 8594788"/>
              <a:gd name="connsiteY2595" fmla="*/ 575120 h 4405788"/>
              <a:gd name="connsiteX2596" fmla="*/ 7551897 w 8594788"/>
              <a:gd name="connsiteY2596" fmla="*/ 590645 h 4405788"/>
              <a:gd name="connsiteX2597" fmla="*/ 7466743 w 8594788"/>
              <a:gd name="connsiteY2597" fmla="*/ 602742 h 4405788"/>
              <a:gd name="connsiteX2598" fmla="*/ 7406354 w 8594788"/>
              <a:gd name="connsiteY2598" fmla="*/ 637699 h 4405788"/>
              <a:gd name="connsiteX2599" fmla="*/ 7486650 w 8594788"/>
              <a:gd name="connsiteY2599" fmla="*/ 619982 h 4405788"/>
              <a:gd name="connsiteX2600" fmla="*/ 7551897 w 8594788"/>
              <a:gd name="connsiteY2600" fmla="*/ 590645 h 4405788"/>
              <a:gd name="connsiteX2601" fmla="*/ 7459219 w 8594788"/>
              <a:gd name="connsiteY2601" fmla="*/ 630936 h 4405788"/>
              <a:gd name="connsiteX2602" fmla="*/ 7393877 w 8594788"/>
              <a:gd name="connsiteY2602" fmla="*/ 644271 h 4405788"/>
              <a:gd name="connsiteX2603" fmla="*/ 7341680 w 8594788"/>
              <a:gd name="connsiteY2603" fmla="*/ 669798 h 4405788"/>
              <a:gd name="connsiteX2604" fmla="*/ 7459219 w 8594788"/>
              <a:gd name="connsiteY2604" fmla="*/ 631222 h 4405788"/>
              <a:gd name="connsiteX2605" fmla="*/ 7377970 w 8594788"/>
              <a:gd name="connsiteY2605" fmla="*/ 647795 h 4405788"/>
              <a:gd name="connsiteX2606" fmla="*/ 7290245 w 8594788"/>
              <a:gd name="connsiteY2606" fmla="*/ 660559 h 4405788"/>
              <a:gd name="connsiteX2607" fmla="*/ 7229952 w 8594788"/>
              <a:gd name="connsiteY2607" fmla="*/ 696849 h 4405788"/>
              <a:gd name="connsiteX2608" fmla="*/ 7312914 w 8594788"/>
              <a:gd name="connsiteY2608" fmla="*/ 677799 h 4405788"/>
              <a:gd name="connsiteX2609" fmla="*/ 7377970 w 8594788"/>
              <a:gd name="connsiteY2609" fmla="*/ 647795 h 4405788"/>
              <a:gd name="connsiteX2610" fmla="*/ 7286720 w 8594788"/>
              <a:gd name="connsiteY2610" fmla="*/ 688943 h 4405788"/>
              <a:gd name="connsiteX2611" fmla="*/ 7218236 w 8594788"/>
              <a:gd name="connsiteY2611" fmla="*/ 703326 h 4405788"/>
              <a:gd name="connsiteX2612" fmla="*/ 7163467 w 8594788"/>
              <a:gd name="connsiteY2612" fmla="*/ 730853 h 4405788"/>
              <a:gd name="connsiteX2613" fmla="*/ 7286911 w 8594788"/>
              <a:gd name="connsiteY2613" fmla="*/ 688562 h 4405788"/>
              <a:gd name="connsiteX2614" fmla="*/ 7202520 w 8594788"/>
              <a:gd name="connsiteY2614" fmla="*/ 706184 h 4405788"/>
              <a:gd name="connsiteX2615" fmla="*/ 7116795 w 8594788"/>
              <a:gd name="connsiteY2615" fmla="*/ 718852 h 4405788"/>
              <a:gd name="connsiteX2616" fmla="*/ 7056977 w 8594788"/>
              <a:gd name="connsiteY2616" fmla="*/ 756380 h 4405788"/>
              <a:gd name="connsiteX2617" fmla="*/ 7135369 w 8594788"/>
              <a:gd name="connsiteY2617" fmla="*/ 738378 h 4405788"/>
              <a:gd name="connsiteX2618" fmla="*/ 7202710 w 8594788"/>
              <a:gd name="connsiteY2618" fmla="*/ 705802 h 4405788"/>
              <a:gd name="connsiteX2619" fmla="*/ 7111270 w 8594788"/>
              <a:gd name="connsiteY2619" fmla="*/ 748475 h 4405788"/>
              <a:gd name="connsiteX2620" fmla="*/ 7046214 w 8594788"/>
              <a:gd name="connsiteY2620" fmla="*/ 762476 h 4405788"/>
              <a:gd name="connsiteX2621" fmla="*/ 6994875 w 8594788"/>
              <a:gd name="connsiteY2621" fmla="*/ 789527 h 4405788"/>
              <a:gd name="connsiteX2622" fmla="*/ 7111270 w 8594788"/>
              <a:gd name="connsiteY2622" fmla="*/ 748475 h 4405788"/>
              <a:gd name="connsiteX2623" fmla="*/ 7031355 w 8594788"/>
              <a:gd name="connsiteY2623" fmla="*/ 765239 h 4405788"/>
              <a:gd name="connsiteX2624" fmla="*/ 6945630 w 8594788"/>
              <a:gd name="connsiteY2624" fmla="*/ 778288 h 4405788"/>
              <a:gd name="connsiteX2625" fmla="*/ 6887623 w 8594788"/>
              <a:gd name="connsiteY2625" fmla="*/ 816388 h 4405788"/>
              <a:gd name="connsiteX2626" fmla="*/ 6967728 w 8594788"/>
              <a:gd name="connsiteY2626" fmla="*/ 797338 h 4405788"/>
              <a:gd name="connsiteX2627" fmla="*/ 7031355 w 8594788"/>
              <a:gd name="connsiteY2627" fmla="*/ 765239 h 4405788"/>
              <a:gd name="connsiteX2628" fmla="*/ 6943820 w 8594788"/>
              <a:gd name="connsiteY2628" fmla="*/ 808006 h 4405788"/>
              <a:gd name="connsiteX2629" fmla="*/ 6877145 w 8594788"/>
              <a:gd name="connsiteY2629" fmla="*/ 823055 h 4405788"/>
              <a:gd name="connsiteX2630" fmla="*/ 6824472 w 8594788"/>
              <a:gd name="connsiteY2630" fmla="*/ 851630 h 4405788"/>
              <a:gd name="connsiteX2631" fmla="*/ 6943821 w 8594788"/>
              <a:gd name="connsiteY2631" fmla="*/ 808006 h 4405788"/>
              <a:gd name="connsiteX2632" fmla="*/ 6862382 w 8594788"/>
              <a:gd name="connsiteY2632" fmla="*/ 825913 h 4405788"/>
              <a:gd name="connsiteX2633" fmla="*/ 6775514 w 8594788"/>
              <a:gd name="connsiteY2633" fmla="*/ 839819 h 4405788"/>
              <a:gd name="connsiteX2634" fmla="*/ 6718364 w 8594788"/>
              <a:gd name="connsiteY2634" fmla="*/ 879729 h 4405788"/>
              <a:gd name="connsiteX2635" fmla="*/ 6798469 w 8594788"/>
              <a:gd name="connsiteY2635" fmla="*/ 859727 h 4405788"/>
              <a:gd name="connsiteX2636" fmla="*/ 6862382 w 8594788"/>
              <a:gd name="connsiteY2636" fmla="*/ 825913 h 4405788"/>
              <a:gd name="connsiteX2637" fmla="*/ 6775609 w 8594788"/>
              <a:gd name="connsiteY2637" fmla="*/ 870395 h 4405788"/>
              <a:gd name="connsiteX2638" fmla="*/ 6707505 w 8594788"/>
              <a:gd name="connsiteY2638" fmla="*/ 886397 h 4405788"/>
              <a:gd name="connsiteX2639" fmla="*/ 6655213 w 8594788"/>
              <a:gd name="connsiteY2639" fmla="*/ 916686 h 4405788"/>
              <a:gd name="connsiteX2640" fmla="*/ 6775609 w 8594788"/>
              <a:gd name="connsiteY2640" fmla="*/ 870395 h 4405788"/>
              <a:gd name="connsiteX2641" fmla="*/ 6693599 w 8594788"/>
              <a:gd name="connsiteY2641" fmla="*/ 889445 h 4405788"/>
              <a:gd name="connsiteX2642" fmla="*/ 6607303 w 8594788"/>
              <a:gd name="connsiteY2642" fmla="*/ 903827 h 4405788"/>
              <a:gd name="connsiteX2643" fmla="*/ 6550724 w 8594788"/>
              <a:gd name="connsiteY2643" fmla="*/ 945452 h 4405788"/>
              <a:gd name="connsiteX2644" fmla="*/ 6630448 w 8594788"/>
              <a:gd name="connsiteY2644" fmla="*/ 924592 h 4405788"/>
              <a:gd name="connsiteX2645" fmla="*/ 6693599 w 8594788"/>
              <a:gd name="connsiteY2645" fmla="*/ 889159 h 4405788"/>
              <a:gd name="connsiteX2646" fmla="*/ 6608731 w 8594788"/>
              <a:gd name="connsiteY2646" fmla="*/ 935355 h 4405788"/>
              <a:gd name="connsiteX2647" fmla="*/ 6540818 w 8594788"/>
              <a:gd name="connsiteY2647" fmla="*/ 952024 h 4405788"/>
              <a:gd name="connsiteX2648" fmla="*/ 6488621 w 8594788"/>
              <a:gd name="connsiteY2648" fmla="*/ 983933 h 4405788"/>
              <a:gd name="connsiteX2649" fmla="*/ 6608731 w 8594788"/>
              <a:gd name="connsiteY2649" fmla="*/ 935069 h 4405788"/>
              <a:gd name="connsiteX2650" fmla="*/ 6527578 w 8594788"/>
              <a:gd name="connsiteY2650" fmla="*/ 954405 h 4405788"/>
              <a:gd name="connsiteX2651" fmla="*/ 6441187 w 8594788"/>
              <a:gd name="connsiteY2651" fmla="*/ 969454 h 4405788"/>
              <a:gd name="connsiteX2652" fmla="*/ 6385656 w 8594788"/>
              <a:gd name="connsiteY2652" fmla="*/ 1012889 h 4405788"/>
              <a:gd name="connsiteX2653" fmla="*/ 6464904 w 8594788"/>
              <a:gd name="connsiteY2653" fmla="*/ 991172 h 4405788"/>
              <a:gd name="connsiteX2654" fmla="*/ 6527578 w 8594788"/>
              <a:gd name="connsiteY2654" fmla="*/ 954500 h 4405788"/>
              <a:gd name="connsiteX2655" fmla="*/ 6444806 w 8594788"/>
              <a:gd name="connsiteY2655" fmla="*/ 1002030 h 4405788"/>
              <a:gd name="connsiteX2656" fmla="*/ 6376607 w 8594788"/>
              <a:gd name="connsiteY2656" fmla="*/ 1019556 h 4405788"/>
              <a:gd name="connsiteX2657" fmla="*/ 6325553 w 8594788"/>
              <a:gd name="connsiteY2657" fmla="*/ 1052894 h 4405788"/>
              <a:gd name="connsiteX2658" fmla="*/ 6444520 w 8594788"/>
              <a:gd name="connsiteY2658" fmla="*/ 1001840 h 4405788"/>
              <a:gd name="connsiteX2659" fmla="*/ 6363367 w 8594788"/>
              <a:gd name="connsiteY2659" fmla="*/ 1022604 h 4405788"/>
              <a:gd name="connsiteX2660" fmla="*/ 6277642 w 8594788"/>
              <a:gd name="connsiteY2660" fmla="*/ 1038320 h 4405788"/>
              <a:gd name="connsiteX2661" fmla="*/ 6223254 w 8594788"/>
              <a:gd name="connsiteY2661" fmla="*/ 1083755 h 4405788"/>
              <a:gd name="connsiteX2662" fmla="*/ 6302121 w 8594788"/>
              <a:gd name="connsiteY2662" fmla="*/ 1060895 h 4405788"/>
              <a:gd name="connsiteX2663" fmla="*/ 6363367 w 8594788"/>
              <a:gd name="connsiteY2663" fmla="*/ 1022414 h 4405788"/>
              <a:gd name="connsiteX2664" fmla="*/ 6282595 w 8594788"/>
              <a:gd name="connsiteY2664" fmla="*/ 1071658 h 4405788"/>
              <a:gd name="connsiteX2665" fmla="*/ 6215158 w 8594788"/>
              <a:gd name="connsiteY2665" fmla="*/ 1090041 h 4405788"/>
              <a:gd name="connsiteX2666" fmla="*/ 6164009 w 8594788"/>
              <a:gd name="connsiteY2666" fmla="*/ 1125379 h 4405788"/>
              <a:gd name="connsiteX2667" fmla="*/ 6282595 w 8594788"/>
              <a:gd name="connsiteY2667" fmla="*/ 1071658 h 4405788"/>
              <a:gd name="connsiteX2668" fmla="*/ 6202490 w 8594788"/>
              <a:gd name="connsiteY2668" fmla="*/ 1092994 h 4405788"/>
              <a:gd name="connsiteX2669" fmla="*/ 6157151 w 8594788"/>
              <a:gd name="connsiteY2669" fmla="*/ 1102519 h 4405788"/>
              <a:gd name="connsiteX2670" fmla="*/ 6115812 w 8594788"/>
              <a:gd name="connsiteY2670" fmla="*/ 1110615 h 4405788"/>
              <a:gd name="connsiteX2671" fmla="*/ 6064378 w 8594788"/>
              <a:gd name="connsiteY2671" fmla="*/ 1157002 h 4405788"/>
              <a:gd name="connsiteX2672" fmla="*/ 6142292 w 8594788"/>
              <a:gd name="connsiteY2672" fmla="*/ 1133094 h 4405788"/>
              <a:gd name="connsiteX2673" fmla="*/ 6202109 w 8594788"/>
              <a:gd name="connsiteY2673" fmla="*/ 1092994 h 4405788"/>
              <a:gd name="connsiteX2674" fmla="*/ 6124480 w 8594788"/>
              <a:gd name="connsiteY2674" fmla="*/ 1143762 h 4405788"/>
              <a:gd name="connsiteX2675" fmla="*/ 6056186 w 8594788"/>
              <a:gd name="connsiteY2675" fmla="*/ 1163765 h 4405788"/>
              <a:gd name="connsiteX2676" fmla="*/ 6006751 w 8594788"/>
              <a:gd name="connsiteY2676" fmla="*/ 1200722 h 4405788"/>
              <a:gd name="connsiteX2677" fmla="*/ 6124099 w 8594788"/>
              <a:gd name="connsiteY2677" fmla="*/ 1143762 h 4405788"/>
              <a:gd name="connsiteX2678" fmla="*/ 5985510 w 8594788"/>
              <a:gd name="connsiteY2678" fmla="*/ 1208913 h 4405788"/>
              <a:gd name="connsiteX2679" fmla="*/ 6043994 w 8594788"/>
              <a:gd name="connsiteY2679" fmla="*/ 1166908 h 4405788"/>
              <a:gd name="connsiteX2680" fmla="*/ 5953411 w 8594788"/>
              <a:gd name="connsiteY2680" fmla="*/ 1190435 h 4405788"/>
              <a:gd name="connsiteX2681" fmla="*/ 5906548 w 8594788"/>
              <a:gd name="connsiteY2681" fmla="*/ 1235869 h 4405788"/>
              <a:gd name="connsiteX2682" fmla="*/ 5945315 w 8594788"/>
              <a:gd name="connsiteY2682" fmla="*/ 1223010 h 4405788"/>
              <a:gd name="connsiteX2683" fmla="*/ 5985129 w 8594788"/>
              <a:gd name="connsiteY2683" fmla="*/ 1208913 h 4405788"/>
              <a:gd name="connsiteX2684" fmla="*/ 5968270 w 8594788"/>
              <a:gd name="connsiteY2684" fmla="*/ 1219867 h 4405788"/>
              <a:gd name="connsiteX2685" fmla="*/ 5948553 w 8594788"/>
              <a:gd name="connsiteY2685" fmla="*/ 1226630 h 4405788"/>
              <a:gd name="connsiteX2686" fmla="*/ 5898166 w 8594788"/>
              <a:gd name="connsiteY2686" fmla="*/ 1243298 h 4405788"/>
              <a:gd name="connsiteX2687" fmla="*/ 5852256 w 8594788"/>
              <a:gd name="connsiteY2687" fmla="*/ 1280160 h 4405788"/>
              <a:gd name="connsiteX2688" fmla="*/ 5968270 w 8594788"/>
              <a:gd name="connsiteY2688" fmla="*/ 1219867 h 4405788"/>
              <a:gd name="connsiteX2689" fmla="*/ 5884450 w 8594788"/>
              <a:gd name="connsiteY2689" fmla="*/ 1247870 h 4405788"/>
              <a:gd name="connsiteX2690" fmla="*/ 5789962 w 8594788"/>
              <a:gd name="connsiteY2690" fmla="*/ 1279684 h 4405788"/>
              <a:gd name="connsiteX2691" fmla="*/ 5746814 w 8594788"/>
              <a:gd name="connsiteY2691" fmla="*/ 1324356 h 4405788"/>
              <a:gd name="connsiteX2692" fmla="*/ 5830920 w 8594788"/>
              <a:gd name="connsiteY2692" fmla="*/ 1289209 h 4405788"/>
              <a:gd name="connsiteX2693" fmla="*/ 5884450 w 8594788"/>
              <a:gd name="connsiteY2693" fmla="*/ 1247870 h 4405788"/>
              <a:gd name="connsiteX2694" fmla="*/ 5735098 w 8594788"/>
              <a:gd name="connsiteY2694" fmla="*/ 1347692 h 4405788"/>
              <a:gd name="connsiteX2695" fmla="*/ 5812822 w 8594788"/>
              <a:gd name="connsiteY2695" fmla="*/ 1301687 h 4405788"/>
              <a:gd name="connsiteX2696" fmla="*/ 5736622 w 8594788"/>
              <a:gd name="connsiteY2696" fmla="*/ 1333500 h 4405788"/>
              <a:gd name="connsiteX2697" fmla="*/ 5697760 w 8594788"/>
              <a:gd name="connsiteY2697" fmla="*/ 1366933 h 4405788"/>
              <a:gd name="connsiteX2698" fmla="*/ 5722049 w 8594788"/>
              <a:gd name="connsiteY2698" fmla="*/ 1339787 h 4405788"/>
              <a:gd name="connsiteX2699" fmla="*/ 5626799 w 8594788"/>
              <a:gd name="connsiteY2699" fmla="*/ 1380553 h 4405788"/>
              <a:gd name="connsiteX2700" fmla="*/ 5583650 w 8594788"/>
              <a:gd name="connsiteY2700" fmla="*/ 1427036 h 4405788"/>
              <a:gd name="connsiteX2701" fmla="*/ 5672900 w 8594788"/>
              <a:gd name="connsiteY2701" fmla="*/ 1380268 h 4405788"/>
              <a:gd name="connsiteX2702" fmla="*/ 5722049 w 8594788"/>
              <a:gd name="connsiteY2702" fmla="*/ 1339596 h 4405788"/>
              <a:gd name="connsiteX2703" fmla="*/ 5625370 w 8594788"/>
              <a:gd name="connsiteY2703" fmla="*/ 1413034 h 4405788"/>
              <a:gd name="connsiteX2704" fmla="*/ 5630513 w 8594788"/>
              <a:gd name="connsiteY2704" fmla="*/ 1409700 h 4405788"/>
              <a:gd name="connsiteX2705" fmla="*/ 5644992 w 8594788"/>
              <a:gd name="connsiteY2705" fmla="*/ 1400175 h 4405788"/>
              <a:gd name="connsiteX2706" fmla="*/ 5571077 w 8594788"/>
              <a:gd name="connsiteY2706" fmla="*/ 1438370 h 4405788"/>
              <a:gd name="connsiteX2707" fmla="*/ 5530501 w 8594788"/>
              <a:gd name="connsiteY2707" fmla="*/ 1474280 h 4405788"/>
              <a:gd name="connsiteX2708" fmla="*/ 5530501 w 8594788"/>
              <a:gd name="connsiteY2708" fmla="*/ 1474280 h 4405788"/>
              <a:gd name="connsiteX2709" fmla="*/ 5525644 w 8594788"/>
              <a:gd name="connsiteY2709" fmla="*/ 1471994 h 4405788"/>
              <a:gd name="connsiteX2710" fmla="*/ 5553170 w 8594788"/>
              <a:gd name="connsiteY2710" fmla="*/ 1448181 h 4405788"/>
              <a:gd name="connsiteX2711" fmla="*/ 5491163 w 8594788"/>
              <a:gd name="connsiteY2711" fmla="*/ 1480852 h 4405788"/>
              <a:gd name="connsiteX2712" fmla="*/ 5462588 w 8594788"/>
              <a:gd name="connsiteY2712" fmla="*/ 1496092 h 4405788"/>
              <a:gd name="connsiteX2713" fmla="*/ 5426774 w 8594788"/>
              <a:gd name="connsiteY2713" fmla="*/ 1536382 h 4405788"/>
              <a:gd name="connsiteX2714" fmla="*/ 5412772 w 8594788"/>
              <a:gd name="connsiteY2714" fmla="*/ 1550861 h 4405788"/>
              <a:gd name="connsiteX2715" fmla="*/ 5491163 w 8594788"/>
              <a:gd name="connsiteY2715" fmla="*/ 1500378 h 4405788"/>
              <a:gd name="connsiteX2716" fmla="*/ 5455349 w 8594788"/>
              <a:gd name="connsiteY2716" fmla="*/ 1529144 h 4405788"/>
              <a:gd name="connsiteX2717" fmla="*/ 5397628 w 8594788"/>
              <a:gd name="connsiteY2717" fmla="*/ 1566196 h 4405788"/>
              <a:gd name="connsiteX2718" fmla="*/ 5356670 w 8594788"/>
              <a:gd name="connsiteY2718" fmla="*/ 1608011 h 4405788"/>
              <a:gd name="connsiteX2719" fmla="*/ 5454968 w 8594788"/>
              <a:gd name="connsiteY2719" fmla="*/ 1529144 h 4405788"/>
              <a:gd name="connsiteX2720" fmla="*/ 5377244 w 8594788"/>
              <a:gd name="connsiteY2720" fmla="*/ 1579245 h 4405788"/>
              <a:gd name="connsiteX2721" fmla="*/ 5299043 w 8594788"/>
              <a:gd name="connsiteY2721" fmla="*/ 1628870 h 4405788"/>
              <a:gd name="connsiteX2722" fmla="*/ 5254086 w 8594788"/>
              <a:gd name="connsiteY2722" fmla="*/ 1687544 h 4405788"/>
              <a:gd name="connsiteX2723" fmla="*/ 5320761 w 8594788"/>
              <a:gd name="connsiteY2723" fmla="*/ 1635919 h 4405788"/>
              <a:gd name="connsiteX2724" fmla="*/ 5376863 w 8594788"/>
              <a:gd name="connsiteY2724" fmla="*/ 1579245 h 4405788"/>
              <a:gd name="connsiteX2725" fmla="*/ 5291519 w 8594788"/>
              <a:gd name="connsiteY2725" fmla="*/ 1665446 h 4405788"/>
              <a:gd name="connsiteX2726" fmla="*/ 5242275 w 8594788"/>
              <a:gd name="connsiteY2726" fmla="*/ 1703070 h 4405788"/>
              <a:gd name="connsiteX2727" fmla="*/ 5208937 w 8594788"/>
              <a:gd name="connsiteY2727" fmla="*/ 1744694 h 4405788"/>
              <a:gd name="connsiteX2728" fmla="*/ 5290852 w 8594788"/>
              <a:gd name="connsiteY2728" fmla="*/ 1665446 h 4405788"/>
              <a:gd name="connsiteX2729" fmla="*/ 5223986 w 8594788"/>
              <a:gd name="connsiteY2729" fmla="*/ 1716786 h 4405788"/>
              <a:gd name="connsiteX2730" fmla="*/ 5155406 w 8594788"/>
              <a:gd name="connsiteY2730" fmla="*/ 1767459 h 4405788"/>
              <a:gd name="connsiteX2731" fmla="*/ 5117878 w 8594788"/>
              <a:gd name="connsiteY2731" fmla="*/ 1827371 h 4405788"/>
              <a:gd name="connsiteX2732" fmla="*/ 5177790 w 8594788"/>
              <a:gd name="connsiteY2732" fmla="*/ 1773460 h 4405788"/>
              <a:gd name="connsiteX2733" fmla="*/ 5223320 w 8594788"/>
              <a:gd name="connsiteY2733" fmla="*/ 1716786 h 4405788"/>
              <a:gd name="connsiteX2734" fmla="*/ 5151692 w 8594788"/>
              <a:gd name="connsiteY2734" fmla="*/ 1804416 h 4405788"/>
              <a:gd name="connsiteX2735" fmla="*/ 5107210 w 8594788"/>
              <a:gd name="connsiteY2735" fmla="*/ 1843754 h 4405788"/>
              <a:gd name="connsiteX2736" fmla="*/ 5077587 w 8594788"/>
              <a:gd name="connsiteY2736" fmla="*/ 1888141 h 4405788"/>
              <a:gd name="connsiteX2737" fmla="*/ 5151025 w 8594788"/>
              <a:gd name="connsiteY2737" fmla="*/ 1804416 h 4405788"/>
              <a:gd name="connsiteX2738" fmla="*/ 5090541 w 8594788"/>
              <a:gd name="connsiteY2738" fmla="*/ 1858232 h 4405788"/>
              <a:gd name="connsiteX2739" fmla="*/ 5031487 w 8594788"/>
              <a:gd name="connsiteY2739" fmla="*/ 1908048 h 4405788"/>
              <a:gd name="connsiteX2740" fmla="*/ 5000435 w 8594788"/>
              <a:gd name="connsiteY2740" fmla="*/ 1968627 h 4405788"/>
              <a:gd name="connsiteX2741" fmla="*/ 5049108 w 8594788"/>
              <a:gd name="connsiteY2741" fmla="*/ 1918526 h 4405788"/>
              <a:gd name="connsiteX2742" fmla="*/ 5089875 w 8594788"/>
              <a:gd name="connsiteY2742" fmla="*/ 1858232 h 4405788"/>
              <a:gd name="connsiteX2743" fmla="*/ 5025295 w 8594788"/>
              <a:gd name="connsiteY2743" fmla="*/ 1950530 h 4405788"/>
              <a:gd name="connsiteX2744" fmla="*/ 4991005 w 8594788"/>
              <a:gd name="connsiteY2744" fmla="*/ 1985105 h 4405788"/>
              <a:gd name="connsiteX2745" fmla="*/ 4969383 w 8594788"/>
              <a:gd name="connsiteY2745" fmla="*/ 2023777 h 4405788"/>
              <a:gd name="connsiteX2746" fmla="*/ 5025295 w 8594788"/>
              <a:gd name="connsiteY2746" fmla="*/ 1950530 h 4405788"/>
              <a:gd name="connsiteX2747" fmla="*/ 4975765 w 8594788"/>
              <a:gd name="connsiteY2747" fmla="*/ 2000345 h 4405788"/>
              <a:gd name="connsiteX2748" fmla="*/ 4922234 w 8594788"/>
              <a:gd name="connsiteY2748" fmla="*/ 2051018 h 4405788"/>
              <a:gd name="connsiteX2749" fmla="*/ 4897565 w 8594788"/>
              <a:gd name="connsiteY2749" fmla="*/ 2109407 h 4405788"/>
              <a:gd name="connsiteX2750" fmla="*/ 4944237 w 8594788"/>
              <a:gd name="connsiteY2750" fmla="*/ 2054924 h 4405788"/>
              <a:gd name="connsiteX2751" fmla="*/ 4975765 w 8594788"/>
              <a:gd name="connsiteY2751" fmla="*/ 2000345 h 4405788"/>
              <a:gd name="connsiteX2752" fmla="*/ 4924425 w 8594788"/>
              <a:gd name="connsiteY2752" fmla="*/ 2087213 h 4405788"/>
              <a:gd name="connsiteX2753" fmla="*/ 4889850 w 8594788"/>
              <a:gd name="connsiteY2753" fmla="*/ 2126742 h 4405788"/>
              <a:gd name="connsiteX2754" fmla="*/ 4869275 w 8594788"/>
              <a:gd name="connsiteY2754" fmla="*/ 2170176 h 4405788"/>
              <a:gd name="connsiteX2755" fmla="*/ 4924425 w 8594788"/>
              <a:gd name="connsiteY2755" fmla="*/ 2087023 h 4405788"/>
              <a:gd name="connsiteX2756" fmla="*/ 4876038 w 8594788"/>
              <a:gd name="connsiteY2756" fmla="*/ 2141792 h 4405788"/>
              <a:gd name="connsiteX2757" fmla="*/ 4830223 w 8594788"/>
              <a:gd name="connsiteY2757" fmla="*/ 2190179 h 4405788"/>
              <a:gd name="connsiteX2758" fmla="*/ 4810125 w 8594788"/>
              <a:gd name="connsiteY2758" fmla="*/ 2249043 h 4405788"/>
              <a:gd name="connsiteX2759" fmla="*/ 4846320 w 8594788"/>
              <a:gd name="connsiteY2759" fmla="*/ 2201418 h 4405788"/>
              <a:gd name="connsiteX2760" fmla="*/ 4876038 w 8594788"/>
              <a:gd name="connsiteY2760" fmla="*/ 2141601 h 4405788"/>
              <a:gd name="connsiteX2761" fmla="*/ 4828413 w 8594788"/>
              <a:gd name="connsiteY2761" fmla="*/ 2234565 h 4405788"/>
              <a:gd name="connsiteX2762" fmla="*/ 4803267 w 8594788"/>
              <a:gd name="connsiteY2762" fmla="*/ 2266283 h 4405788"/>
              <a:gd name="connsiteX2763" fmla="*/ 4789361 w 8594788"/>
              <a:gd name="connsiteY2763" fmla="*/ 2301431 h 4405788"/>
              <a:gd name="connsiteX2764" fmla="*/ 4828890 w 8594788"/>
              <a:gd name="connsiteY2764" fmla="*/ 2234375 h 4405788"/>
              <a:gd name="connsiteX2765" fmla="*/ 4790313 w 8594788"/>
              <a:gd name="connsiteY2765" fmla="*/ 2281333 h 4405788"/>
              <a:gd name="connsiteX2766" fmla="*/ 4744974 w 8594788"/>
              <a:gd name="connsiteY2766" fmla="*/ 2333816 h 4405788"/>
              <a:gd name="connsiteX2767" fmla="*/ 4728972 w 8594788"/>
              <a:gd name="connsiteY2767" fmla="*/ 2390966 h 4405788"/>
              <a:gd name="connsiteX2768" fmla="*/ 4768787 w 8594788"/>
              <a:gd name="connsiteY2768" fmla="*/ 2333149 h 4405788"/>
              <a:gd name="connsiteX2769" fmla="*/ 4791075 w 8594788"/>
              <a:gd name="connsiteY2769" fmla="*/ 2281142 h 4405788"/>
              <a:gd name="connsiteX2770" fmla="*/ 4753928 w 8594788"/>
              <a:gd name="connsiteY2770" fmla="*/ 2366105 h 4405788"/>
              <a:gd name="connsiteX2771" fmla="*/ 4723734 w 8594788"/>
              <a:gd name="connsiteY2771" fmla="*/ 2408206 h 4405788"/>
              <a:gd name="connsiteX2772" fmla="*/ 4708303 w 8594788"/>
              <a:gd name="connsiteY2772" fmla="*/ 2454402 h 4405788"/>
              <a:gd name="connsiteX2773" fmla="*/ 4754690 w 8594788"/>
              <a:gd name="connsiteY2773" fmla="*/ 2365915 h 4405788"/>
              <a:gd name="connsiteX2774" fmla="*/ 4712113 w 8594788"/>
              <a:gd name="connsiteY2774" fmla="*/ 2423255 h 4405788"/>
              <a:gd name="connsiteX2775" fmla="*/ 4670965 w 8594788"/>
              <a:gd name="connsiteY2775" fmla="*/ 2474214 h 4405788"/>
              <a:gd name="connsiteX2776" fmla="*/ 4656868 w 8594788"/>
              <a:gd name="connsiteY2776" fmla="*/ 2536984 h 4405788"/>
              <a:gd name="connsiteX2777" fmla="*/ 4673060 w 8594788"/>
              <a:gd name="connsiteY2777" fmla="*/ 2512505 h 4405788"/>
              <a:gd name="connsiteX2778" fmla="*/ 4689729 w 8594788"/>
              <a:gd name="connsiteY2778" fmla="*/ 2485644 h 4405788"/>
              <a:gd name="connsiteX2779" fmla="*/ 4712875 w 8594788"/>
              <a:gd name="connsiteY2779" fmla="*/ 2423446 h 4405788"/>
              <a:gd name="connsiteX2780" fmla="*/ 4676871 w 8594788"/>
              <a:gd name="connsiteY2780" fmla="*/ 2517553 h 4405788"/>
              <a:gd name="connsiteX2781" fmla="*/ 4652296 w 8594788"/>
              <a:gd name="connsiteY2781" fmla="*/ 2554129 h 4405788"/>
              <a:gd name="connsiteX2782" fmla="*/ 4640390 w 8594788"/>
              <a:gd name="connsiteY2782" fmla="*/ 2595753 h 4405788"/>
              <a:gd name="connsiteX2783" fmla="*/ 4677633 w 8594788"/>
              <a:gd name="connsiteY2783" fmla="*/ 2517743 h 4405788"/>
              <a:gd name="connsiteX2784" fmla="*/ 4641628 w 8594788"/>
              <a:gd name="connsiteY2784" fmla="*/ 2569178 h 4405788"/>
              <a:gd name="connsiteX2785" fmla="*/ 4104513 w 8594788"/>
              <a:gd name="connsiteY2785" fmla="*/ 2986278 h 4405788"/>
              <a:gd name="connsiteX2786" fmla="*/ 3297650 w 8594788"/>
              <a:gd name="connsiteY2786" fmla="*/ 3143726 h 4405788"/>
              <a:gd name="connsiteX2787" fmla="*/ 3172301 w 8594788"/>
              <a:gd name="connsiteY2787" fmla="*/ 3145917 h 4405788"/>
              <a:gd name="connsiteX2788" fmla="*/ 2114169 w 8594788"/>
              <a:gd name="connsiteY2788" fmla="*/ 3034094 h 4405788"/>
              <a:gd name="connsiteX2789" fmla="*/ 1877282 w 8594788"/>
              <a:gd name="connsiteY2789" fmla="*/ 2991803 h 4405788"/>
              <a:gd name="connsiteX2790" fmla="*/ 1857661 w 8594788"/>
              <a:gd name="connsiteY2790" fmla="*/ 3031046 h 4405788"/>
              <a:gd name="connsiteX2791" fmla="*/ 2097405 w 8594788"/>
              <a:gd name="connsiteY2791" fmla="*/ 3082767 h 4405788"/>
              <a:gd name="connsiteX2792" fmla="*/ 3300794 w 8594788"/>
              <a:gd name="connsiteY2792" fmla="*/ 3232595 h 4405788"/>
              <a:gd name="connsiteX2793" fmla="*/ 4100322 w 8594788"/>
              <a:gd name="connsiteY2793" fmla="*/ 3089720 h 4405788"/>
              <a:gd name="connsiteX2794" fmla="*/ 4624197 w 8594788"/>
              <a:gd name="connsiteY2794" fmla="*/ 2628234 h 4405788"/>
              <a:gd name="connsiteX2795" fmla="*/ 4642390 w 8594788"/>
              <a:gd name="connsiteY2795" fmla="*/ 2569369 h 4405788"/>
              <a:gd name="connsiteX2796" fmla="*/ 2077974 w 8594788"/>
              <a:gd name="connsiteY2796" fmla="*/ 3135249 h 4405788"/>
              <a:gd name="connsiteX2797" fmla="*/ 3410522 w 8594788"/>
              <a:gd name="connsiteY2797" fmla="*/ 3327559 h 4405788"/>
              <a:gd name="connsiteX2798" fmla="*/ 4223290 w 8594788"/>
              <a:gd name="connsiteY2798" fmla="*/ 3132677 h 4405788"/>
              <a:gd name="connsiteX2799" fmla="*/ 4612767 w 8594788"/>
              <a:gd name="connsiteY2799" fmla="*/ 2659285 h 4405788"/>
              <a:gd name="connsiteX2800" fmla="*/ 4104037 w 8594788"/>
              <a:gd name="connsiteY2800" fmla="*/ 3092768 h 4405788"/>
              <a:gd name="connsiteX2801" fmla="*/ 3300889 w 8594788"/>
              <a:gd name="connsiteY2801" fmla="*/ 3236690 h 4405788"/>
              <a:gd name="connsiteX2802" fmla="*/ 3274314 w 8594788"/>
              <a:gd name="connsiteY2802" fmla="*/ 3236690 h 4405788"/>
              <a:gd name="connsiteX2803" fmla="*/ 2095214 w 8594788"/>
              <a:gd name="connsiteY2803" fmla="*/ 3086576 h 4405788"/>
              <a:gd name="connsiteX2804" fmla="*/ 1855661 w 8594788"/>
              <a:gd name="connsiteY2804" fmla="*/ 3034855 h 4405788"/>
              <a:gd name="connsiteX2805" fmla="*/ 1835849 w 8594788"/>
              <a:gd name="connsiteY2805" fmla="*/ 3075051 h 4405788"/>
              <a:gd name="connsiteX2806" fmla="*/ 2077974 w 8594788"/>
              <a:gd name="connsiteY2806" fmla="*/ 3135249 h 4405788"/>
              <a:gd name="connsiteX2807" fmla="*/ 1829657 w 8594788"/>
              <a:gd name="connsiteY2807" fmla="*/ 3073622 h 4405788"/>
              <a:gd name="connsiteX2808" fmla="*/ 1849469 w 8594788"/>
              <a:gd name="connsiteY2808" fmla="*/ 3033713 h 4405788"/>
              <a:gd name="connsiteX2809" fmla="*/ 1801844 w 8594788"/>
              <a:gd name="connsiteY2809" fmla="*/ 3024188 h 4405788"/>
              <a:gd name="connsiteX2810" fmla="*/ 1780985 w 8594788"/>
              <a:gd name="connsiteY2810" fmla="*/ 3062288 h 4405788"/>
              <a:gd name="connsiteX2811" fmla="*/ 1774984 w 8594788"/>
              <a:gd name="connsiteY2811" fmla="*/ 3060668 h 4405788"/>
              <a:gd name="connsiteX2812" fmla="*/ 1795748 w 8594788"/>
              <a:gd name="connsiteY2812" fmla="*/ 3022568 h 4405788"/>
              <a:gd name="connsiteX2813" fmla="*/ 1748123 w 8594788"/>
              <a:gd name="connsiteY2813" fmla="*/ 3013043 h 4405788"/>
              <a:gd name="connsiteX2814" fmla="*/ 1726121 w 8594788"/>
              <a:gd name="connsiteY2814" fmla="*/ 3049048 h 4405788"/>
              <a:gd name="connsiteX2815" fmla="*/ 1720120 w 8594788"/>
              <a:gd name="connsiteY2815" fmla="*/ 3048095 h 4405788"/>
              <a:gd name="connsiteX2816" fmla="*/ 1742027 w 8594788"/>
              <a:gd name="connsiteY2816" fmla="*/ 3012281 h 4405788"/>
              <a:gd name="connsiteX2817" fmla="*/ 1694402 w 8594788"/>
              <a:gd name="connsiteY2817" fmla="*/ 3002756 h 4405788"/>
              <a:gd name="connsiteX2818" fmla="*/ 1671257 w 8594788"/>
              <a:gd name="connsiteY2818" fmla="*/ 3036665 h 4405788"/>
              <a:gd name="connsiteX2819" fmla="*/ 1688306 w 8594788"/>
              <a:gd name="connsiteY2819" fmla="*/ 3001804 h 4405788"/>
              <a:gd name="connsiteX2820" fmla="*/ 1640681 w 8594788"/>
              <a:gd name="connsiteY2820" fmla="*/ 2992755 h 4405788"/>
              <a:gd name="connsiteX2821" fmla="*/ 1616393 w 8594788"/>
              <a:gd name="connsiteY2821" fmla="*/ 3024664 h 4405788"/>
              <a:gd name="connsiteX2822" fmla="*/ 1664970 w 8594788"/>
              <a:gd name="connsiteY2822" fmla="*/ 3035522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188"/>
                </a:lnTo>
                <a:cubicBezTo>
                  <a:pt x="1519492" y="3154109"/>
                  <a:pt x="1428718" y="3285554"/>
                  <a:pt x="1341787" y="3422523"/>
                </a:cubicBezTo>
                <a:cubicBezTo>
                  <a:pt x="1161764" y="3706178"/>
                  <a:pt x="945928" y="3933254"/>
                  <a:pt x="700183" y="4097465"/>
                </a:cubicBezTo>
                <a:cubicBezTo>
                  <a:pt x="492629" y="4235969"/>
                  <a:pt x="259869" y="4332316"/>
                  <a:pt x="15145" y="4381024"/>
                </a:cubicBezTo>
                <a:lnTo>
                  <a:pt x="857" y="4383881"/>
                </a:lnTo>
                <a:lnTo>
                  <a:pt x="857" y="4379595"/>
                </a:lnTo>
                <a:lnTo>
                  <a:pt x="13049" y="4377214"/>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3995"/>
                </a:lnTo>
                <a:cubicBezTo>
                  <a:pt x="1399635" y="3115310"/>
                  <a:pt x="1300258" y="3231610"/>
                  <a:pt x="1205770" y="3352895"/>
                </a:cubicBezTo>
                <a:cubicBezTo>
                  <a:pt x="882777" y="3768567"/>
                  <a:pt x="477774" y="4039838"/>
                  <a:pt x="667" y="4160615"/>
                </a:cubicBezTo>
                <a:lnTo>
                  <a:pt x="667" y="4156234"/>
                </a:lnTo>
                <a:cubicBezTo>
                  <a:pt x="475202" y="4035457"/>
                  <a:pt x="878205" y="3765137"/>
                  <a:pt x="1200055" y="3351086"/>
                </a:cubicBezTo>
                <a:cubicBezTo>
                  <a:pt x="1294225" y="3229928"/>
                  <a:pt x="1393444" y="3113850"/>
                  <a:pt x="1497711" y="3002852"/>
                </a:cubicBezTo>
                <a:cubicBezTo>
                  <a:pt x="1481614" y="2999423"/>
                  <a:pt x="1465517" y="2995898"/>
                  <a:pt x="1449419" y="2992565"/>
                </a:cubicBezTo>
                <a:cubicBezTo>
                  <a:pt x="1340136" y="3096006"/>
                  <a:pt x="1236440" y="3204496"/>
                  <a:pt x="1138333" y="3318034"/>
                </a:cubicBezTo>
                <a:cubicBezTo>
                  <a:pt x="824770" y="3681222"/>
                  <a:pt x="442341" y="3926015"/>
                  <a:pt x="667" y="4048220"/>
                </a:cubicBezTo>
                <a:lnTo>
                  <a:pt x="667" y="4043744"/>
                </a:lnTo>
                <a:cubicBezTo>
                  <a:pt x="439865" y="3922109"/>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678" y="3535824"/>
                  <a:pt x="537025" y="3733265"/>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54" y="3056908"/>
                  <a:pt x="1110439" y="3149563"/>
                  <a:pt x="1002887" y="3248120"/>
                </a:cubicBezTo>
                <a:cubicBezTo>
                  <a:pt x="749970" y="3482542"/>
                  <a:pt x="452430" y="3663624"/>
                  <a:pt x="128016" y="3780568"/>
                </a:cubicBezTo>
                <a:cubicBezTo>
                  <a:pt x="86106" y="3795681"/>
                  <a:pt x="43656" y="3809778"/>
                  <a:pt x="667" y="3822859"/>
                </a:cubicBezTo>
                <a:lnTo>
                  <a:pt x="667" y="3818382"/>
                </a:lnTo>
                <a:cubicBezTo>
                  <a:pt x="42577" y="3805682"/>
                  <a:pt x="84011" y="3791903"/>
                  <a:pt x="124968" y="3777044"/>
                </a:cubicBezTo>
                <a:cubicBezTo>
                  <a:pt x="448495" y="3660310"/>
                  <a:pt x="745217" y="3479653"/>
                  <a:pt x="997458" y="3245834"/>
                </a:cubicBezTo>
                <a:cubicBezTo>
                  <a:pt x="1104398" y="3147338"/>
                  <a:pt x="1216575" y="3054683"/>
                  <a:pt x="1333500" y="2968276"/>
                </a:cubicBezTo>
                <a:lnTo>
                  <a:pt x="1285875" y="2958751"/>
                </a:lnTo>
                <a:cubicBezTo>
                  <a:pt x="1164369" y="3037081"/>
                  <a:pt x="1047317" y="3122112"/>
                  <a:pt x="935260" y="3213449"/>
                </a:cubicBezTo>
                <a:cubicBezTo>
                  <a:pt x="670843" y="3429451"/>
                  <a:pt x="368507" y="3594314"/>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40" y="3018032"/>
                  <a:pt x="983628" y="3095054"/>
                  <a:pt x="866775" y="3178778"/>
                </a:cubicBezTo>
                <a:cubicBezTo>
                  <a:pt x="603018" y="3367367"/>
                  <a:pt x="310243" y="3511632"/>
                  <a:pt x="0" y="3605879"/>
                </a:cubicBezTo>
                <a:lnTo>
                  <a:pt x="0" y="3601403"/>
                </a:lnTo>
                <a:cubicBezTo>
                  <a:pt x="308793" y="3507439"/>
                  <a:pt x="600229" y="3363828"/>
                  <a:pt x="862870" y="3176206"/>
                </a:cubicBezTo>
                <a:cubicBezTo>
                  <a:pt x="979125" y="3092998"/>
                  <a:pt x="1099965" y="3016392"/>
                  <a:pt x="1224820" y="2946749"/>
                </a:cubicBezTo>
                <a:lnTo>
                  <a:pt x="1177195" y="2937224"/>
                </a:lnTo>
                <a:cubicBezTo>
                  <a:pt x="1047643" y="2998921"/>
                  <a:pt x="921652" y="3067831"/>
                  <a:pt x="799814" y="3143631"/>
                </a:cubicBezTo>
                <a:cubicBezTo>
                  <a:pt x="550742" y="3298532"/>
                  <a:pt x="281944" y="3419187"/>
                  <a:pt x="667" y="3502343"/>
                </a:cubicBezTo>
                <a:lnTo>
                  <a:pt x="667" y="3497771"/>
                </a:lnTo>
                <a:cubicBezTo>
                  <a:pt x="280195" y="3414976"/>
                  <a:pt x="547344" y="3295033"/>
                  <a:pt x="794957" y="3141155"/>
                </a:cubicBezTo>
                <a:cubicBezTo>
                  <a:pt x="915829" y="3065927"/>
                  <a:pt x="1040800" y="2997495"/>
                  <a:pt x="1169289" y="2936177"/>
                </a:cubicBezTo>
                <a:lnTo>
                  <a:pt x="1122712" y="2927223"/>
                </a:lnTo>
                <a:cubicBezTo>
                  <a:pt x="989292" y="2980677"/>
                  <a:pt x="858919" y="3041444"/>
                  <a:pt x="732187" y="3109246"/>
                </a:cubicBezTo>
                <a:cubicBezTo>
                  <a:pt x="499688" y="3233305"/>
                  <a:pt x="254412" y="3331767"/>
                  <a:pt x="667" y="3402901"/>
                </a:cubicBezTo>
                <a:lnTo>
                  <a:pt x="667" y="3398425"/>
                </a:lnTo>
                <a:cubicBezTo>
                  <a:pt x="252762" y="3327458"/>
                  <a:pt x="496458" y="3229481"/>
                  <a:pt x="727520" y="3106198"/>
                </a:cubicBezTo>
                <a:cubicBezTo>
                  <a:pt x="853071" y="3038822"/>
                  <a:pt x="982235" y="2978406"/>
                  <a:pt x="1114425" y="2925223"/>
                </a:cubicBezTo>
                <a:lnTo>
                  <a:pt x="1068324" y="2916650"/>
                </a:lnTo>
                <a:cubicBezTo>
                  <a:pt x="930833" y="2961845"/>
                  <a:pt x="795860" y="3014371"/>
                  <a:pt x="663988" y="3074003"/>
                </a:cubicBezTo>
                <a:cubicBezTo>
                  <a:pt x="449907" y="3170756"/>
                  <a:pt x="228004" y="3249174"/>
                  <a:pt x="667" y="3308413"/>
                </a:cubicBezTo>
                <a:lnTo>
                  <a:pt x="667" y="3304032"/>
                </a:lnTo>
                <a:cubicBezTo>
                  <a:pt x="226641" y="3245121"/>
                  <a:pt x="447232" y="3167215"/>
                  <a:pt x="660083" y="3071146"/>
                </a:cubicBezTo>
                <a:cubicBezTo>
                  <a:pt x="790345" y="3012321"/>
                  <a:pt x="923591" y="2960339"/>
                  <a:pt x="1059275" y="2915412"/>
                </a:cubicBezTo>
                <a:lnTo>
                  <a:pt x="1014032" y="2907125"/>
                </a:lnTo>
                <a:cubicBezTo>
                  <a:pt x="872612" y="2944259"/>
                  <a:pt x="733149" y="2988479"/>
                  <a:pt x="596170" y="3039618"/>
                </a:cubicBezTo>
                <a:cubicBezTo>
                  <a:pt x="401712" y="3112241"/>
                  <a:pt x="202804" y="3172340"/>
                  <a:pt x="667" y="3219546"/>
                </a:cubicBezTo>
                <a:lnTo>
                  <a:pt x="667" y="3215164"/>
                </a:lnTo>
                <a:cubicBezTo>
                  <a:pt x="201606" y="3168065"/>
                  <a:pt x="399334" y="3108189"/>
                  <a:pt x="592646" y="3035903"/>
                </a:cubicBezTo>
                <a:cubicBezTo>
                  <a:pt x="722567" y="2987072"/>
                  <a:pt x="859695" y="2943447"/>
                  <a:pt x="1004030" y="2905030"/>
                </a:cubicBezTo>
                <a:lnTo>
                  <a:pt x="959644" y="2897029"/>
                </a:lnTo>
                <a:cubicBezTo>
                  <a:pt x="808831" y="2927890"/>
                  <a:pt x="665036" y="2963831"/>
                  <a:pt x="528257" y="3004852"/>
                </a:cubicBezTo>
                <a:cubicBezTo>
                  <a:pt x="350425" y="3058573"/>
                  <a:pt x="173355" y="3101912"/>
                  <a:pt x="667" y="3136963"/>
                </a:cubicBezTo>
                <a:lnTo>
                  <a:pt x="667" y="3132677"/>
                </a:lnTo>
                <a:cubicBezTo>
                  <a:pt x="172117" y="3097721"/>
                  <a:pt x="348520" y="3054572"/>
                  <a:pt x="525304" y="3001232"/>
                </a:cubicBezTo>
                <a:cubicBezTo>
                  <a:pt x="659416" y="2960656"/>
                  <a:pt x="800513" y="2925477"/>
                  <a:pt x="948595" y="2895695"/>
                </a:cubicBezTo>
                <a:lnTo>
                  <a:pt x="905637" y="2888075"/>
                </a:lnTo>
                <a:cubicBezTo>
                  <a:pt x="750888" y="2910173"/>
                  <a:pt x="602583" y="2937605"/>
                  <a:pt x="460724" y="2970371"/>
                </a:cubicBezTo>
                <a:cubicBezTo>
                  <a:pt x="305657" y="3006376"/>
                  <a:pt x="151638" y="3036380"/>
                  <a:pt x="1048" y="3061430"/>
                </a:cubicBezTo>
                <a:lnTo>
                  <a:pt x="1048" y="3057239"/>
                </a:lnTo>
                <a:cubicBezTo>
                  <a:pt x="150971" y="3032284"/>
                  <a:pt x="304133" y="3002375"/>
                  <a:pt x="458248" y="2966561"/>
                </a:cubicBezTo>
                <a:cubicBezTo>
                  <a:pt x="596741" y="2934811"/>
                  <a:pt x="741458" y="2907887"/>
                  <a:pt x="892397" y="2885789"/>
                </a:cubicBezTo>
                <a:lnTo>
                  <a:pt x="850964" y="2878646"/>
                </a:lnTo>
                <a:cubicBezTo>
                  <a:pt x="692214" y="2892362"/>
                  <a:pt x="539433" y="2911412"/>
                  <a:pt x="392621" y="2935796"/>
                </a:cubicBezTo>
                <a:cubicBezTo>
                  <a:pt x="260509" y="2957608"/>
                  <a:pt x="129540" y="2976372"/>
                  <a:pt x="953" y="2992946"/>
                </a:cubicBezTo>
                <a:lnTo>
                  <a:pt x="953" y="2988755"/>
                </a:lnTo>
                <a:cubicBezTo>
                  <a:pt x="128683" y="2971895"/>
                  <a:pt x="259080" y="2952845"/>
                  <a:pt x="390620" y="2931224"/>
                </a:cubicBezTo>
                <a:cubicBezTo>
                  <a:pt x="533241" y="2907665"/>
                  <a:pt x="681323" y="2889123"/>
                  <a:pt x="834866" y="2875598"/>
                </a:cubicBezTo>
                <a:lnTo>
                  <a:pt x="796195" y="2869025"/>
                </a:lnTo>
                <a:cubicBezTo>
                  <a:pt x="634143" y="2874423"/>
                  <a:pt x="476885" y="2884869"/>
                  <a:pt x="324422" y="2900363"/>
                </a:cubicBezTo>
                <a:cubicBezTo>
                  <a:pt x="215456" y="2911412"/>
                  <a:pt x="107506" y="2921254"/>
                  <a:pt x="572" y="2929890"/>
                </a:cubicBezTo>
                <a:lnTo>
                  <a:pt x="572" y="2925890"/>
                </a:lnTo>
                <a:cubicBezTo>
                  <a:pt x="106871" y="2917127"/>
                  <a:pt x="214440" y="2907284"/>
                  <a:pt x="323279" y="2896362"/>
                </a:cubicBezTo>
                <a:cubicBezTo>
                  <a:pt x="469773" y="2881440"/>
                  <a:pt x="620744" y="2871216"/>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544"/>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01"/>
                </a:lnTo>
                <a:lnTo>
                  <a:pt x="953" y="2783205"/>
                </a:lnTo>
                <a:lnTo>
                  <a:pt x="121634" y="2791587"/>
                </a:lnTo>
                <a:cubicBezTo>
                  <a:pt x="262731" y="2801684"/>
                  <a:pt x="403638" y="2814034"/>
                  <a:pt x="544354" y="2828639"/>
                </a:cubicBezTo>
                <a:cubicBezTo>
                  <a:pt x="464598" y="2816193"/>
                  <a:pt x="384588" y="2804541"/>
                  <a:pt x="304324" y="2793683"/>
                </a:cubicBezTo>
                <a:cubicBezTo>
                  <a:pt x="203740" y="2779776"/>
                  <a:pt x="102521" y="2766695"/>
                  <a:pt x="667" y="2754440"/>
                </a:cubicBezTo>
                <a:lnTo>
                  <a:pt x="667" y="2750249"/>
                </a:lnTo>
                <a:cubicBezTo>
                  <a:pt x="102902" y="2762631"/>
                  <a:pt x="204502" y="2775776"/>
                  <a:pt x="305467" y="2789682"/>
                </a:cubicBezTo>
                <a:cubicBezTo>
                  <a:pt x="414433" y="2804795"/>
                  <a:pt x="522669" y="2820829"/>
                  <a:pt x="630174" y="2837784"/>
                </a:cubicBezTo>
                <a:cubicBezTo>
                  <a:pt x="670878" y="2842228"/>
                  <a:pt x="711581" y="2846896"/>
                  <a:pt x="752285" y="2851785"/>
                </a:cubicBezTo>
                <a:cubicBezTo>
                  <a:pt x="779431" y="2853785"/>
                  <a:pt x="806672" y="2855786"/>
                  <a:pt x="833914" y="2857976"/>
                </a:cubicBezTo>
                <a:cubicBezTo>
                  <a:pt x="869791" y="2858929"/>
                  <a:pt x="905859" y="2860104"/>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23" y="2763679"/>
                  <a:pt x="1607026" y="2754154"/>
                  <a:pt x="1633252" y="2744629"/>
                </a:cubicBezTo>
                <a:cubicBezTo>
                  <a:pt x="1658303" y="2733866"/>
                  <a:pt x="1683449" y="2723198"/>
                  <a:pt x="1708880" y="2712720"/>
                </a:cubicBezTo>
                <a:cubicBezTo>
                  <a:pt x="1732883" y="2700719"/>
                  <a:pt x="1757140" y="2688908"/>
                  <a:pt x="1781651" y="2677287"/>
                </a:cubicBezTo>
                <a:cubicBezTo>
                  <a:pt x="1805178" y="2663857"/>
                  <a:pt x="1829276" y="2650712"/>
                  <a:pt x="1852898" y="2637663"/>
                </a:cubicBezTo>
                <a:cubicBezTo>
                  <a:pt x="1875758" y="2622995"/>
                  <a:pt x="1898714" y="2608421"/>
                  <a:pt x="1921955" y="2594038"/>
                </a:cubicBezTo>
                <a:cubicBezTo>
                  <a:pt x="1943862" y="2578227"/>
                  <a:pt x="1965928" y="2562574"/>
                  <a:pt x="1988153" y="2547080"/>
                </a:cubicBezTo>
                <a:cubicBezTo>
                  <a:pt x="2009489" y="2529840"/>
                  <a:pt x="2031111" y="2512886"/>
                  <a:pt x="2052733" y="2495931"/>
                </a:cubicBezTo>
                <a:cubicBezTo>
                  <a:pt x="2073434" y="2477453"/>
                  <a:pt x="2094198" y="2459133"/>
                  <a:pt x="2115026" y="2440972"/>
                </a:cubicBezTo>
                <a:cubicBezTo>
                  <a:pt x="2134838" y="2421255"/>
                  <a:pt x="2154746" y="2401634"/>
                  <a:pt x="2174748" y="2382393"/>
                </a:cubicBezTo>
                <a:cubicBezTo>
                  <a:pt x="2193798" y="2361248"/>
                  <a:pt x="2213070" y="2340420"/>
                  <a:pt x="2232565" y="2319909"/>
                </a:cubicBezTo>
                <a:cubicBezTo>
                  <a:pt x="2248757" y="2300192"/>
                  <a:pt x="2264950" y="2280666"/>
                  <a:pt x="2281333" y="2261330"/>
                </a:cubicBezTo>
                <a:cubicBezTo>
                  <a:pt x="2301589" y="2234216"/>
                  <a:pt x="2321941" y="2207419"/>
                  <a:pt x="2342388" y="2180939"/>
                </a:cubicBezTo>
                <a:cubicBezTo>
                  <a:pt x="2429955" y="2052669"/>
                  <a:pt x="2519458" y="1932559"/>
                  <a:pt x="2610898" y="1820609"/>
                </a:cubicBezTo>
                <a:cubicBezTo>
                  <a:pt x="2966847" y="1385411"/>
                  <a:pt x="3357563" y="1066895"/>
                  <a:pt x="3805428" y="847820"/>
                </a:cubicBezTo>
                <a:cubicBezTo>
                  <a:pt x="3974137" y="765579"/>
                  <a:pt x="4149359" y="697433"/>
                  <a:pt x="4329303" y="644081"/>
                </a:cubicBezTo>
                <a:cubicBezTo>
                  <a:pt x="4234053" y="411956"/>
                  <a:pt x="4131088" y="192310"/>
                  <a:pt x="4034028" y="0"/>
                </a:cubicBezTo>
                <a:lnTo>
                  <a:pt x="4040886" y="0"/>
                </a:lnTo>
                <a:cubicBezTo>
                  <a:pt x="4137660" y="191833"/>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29"/>
                  <a:pt x="4338447" y="140208"/>
                </a:cubicBezTo>
                <a:cubicBezTo>
                  <a:pt x="4406710" y="295275"/>
                  <a:pt x="4467765" y="445897"/>
                  <a:pt x="4521613" y="592074"/>
                </a:cubicBezTo>
                <a:cubicBezTo>
                  <a:pt x="4581811" y="577469"/>
                  <a:pt x="4643088" y="564071"/>
                  <a:pt x="4705446" y="551879"/>
                </a:cubicBezTo>
                <a:cubicBezTo>
                  <a:pt x="4657757" y="405829"/>
                  <a:pt x="4602036" y="253968"/>
                  <a:pt x="4538282" y="96298"/>
                </a:cubicBezTo>
                <a:cubicBezTo>
                  <a:pt x="4525137" y="63913"/>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6955"/>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755"/>
                  <a:pt x="5215890" y="166973"/>
                  <a:pt x="5166360" y="95"/>
                </a:cubicBezTo>
                <a:lnTo>
                  <a:pt x="5173123" y="95"/>
                </a:lnTo>
                <a:cubicBezTo>
                  <a:pt x="5222463" y="166783"/>
                  <a:pt x="5261801" y="325469"/>
                  <a:pt x="5290757" y="474917"/>
                </a:cubicBezTo>
                <a:cubicBezTo>
                  <a:pt x="5351780" y="470345"/>
                  <a:pt x="5414042" y="466662"/>
                  <a:pt x="5477542" y="463868"/>
                </a:cubicBezTo>
                <a:cubicBezTo>
                  <a:pt x="5454226" y="307708"/>
                  <a:pt x="5422622" y="152898"/>
                  <a:pt x="5382863" y="95"/>
                </a:cubicBezTo>
                <a:lnTo>
                  <a:pt x="5389531" y="95"/>
                </a:lnTo>
                <a:cubicBezTo>
                  <a:pt x="5429268" y="152801"/>
                  <a:pt x="5460841" y="307516"/>
                  <a:pt x="5484114" y="463582"/>
                </a:cubicBezTo>
                <a:cubicBezTo>
                  <a:pt x="5544693" y="460915"/>
                  <a:pt x="5606415" y="459073"/>
                  <a:pt x="5669280" y="458057"/>
                </a:cubicBezTo>
                <a:cubicBezTo>
                  <a:pt x="5654201" y="304104"/>
                  <a:pt x="5629997" y="151181"/>
                  <a:pt x="5596795" y="95"/>
                </a:cubicBezTo>
                <a:lnTo>
                  <a:pt x="5603463" y="95"/>
                </a:lnTo>
                <a:cubicBezTo>
                  <a:pt x="5636757" y="151148"/>
                  <a:pt x="5661088" y="304037"/>
                  <a:pt x="5676329" y="457962"/>
                </a:cubicBezTo>
                <a:cubicBezTo>
                  <a:pt x="5735955" y="457010"/>
                  <a:pt x="5796788" y="456787"/>
                  <a:pt x="5858828" y="457295"/>
                </a:cubicBezTo>
                <a:cubicBezTo>
                  <a:pt x="5851888" y="303920"/>
                  <a:pt x="5834704" y="151179"/>
                  <a:pt x="5807393" y="95"/>
                </a:cubicBezTo>
                <a:lnTo>
                  <a:pt x="5814060" y="95"/>
                </a:lnTo>
                <a:cubicBezTo>
                  <a:pt x="5841274" y="151194"/>
                  <a:pt x="5858456" y="303927"/>
                  <a:pt x="5865495" y="457295"/>
                </a:cubicBezTo>
                <a:cubicBezTo>
                  <a:pt x="5923979" y="457803"/>
                  <a:pt x="5983637" y="458946"/>
                  <a:pt x="6044470" y="460724"/>
                </a:cubicBezTo>
                <a:cubicBezTo>
                  <a:pt x="6046173" y="306649"/>
                  <a:pt x="6036207" y="152666"/>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8" y="319584"/>
                  <a:pt x="6430757" y="159569"/>
                  <a:pt x="6421374" y="95"/>
                </a:cubicBezTo>
                <a:lnTo>
                  <a:pt x="6428042" y="95"/>
                </a:lnTo>
                <a:cubicBezTo>
                  <a:pt x="6437350" y="159700"/>
                  <a:pt x="6430489" y="319836"/>
                  <a:pt x="6407563" y="478060"/>
                </a:cubicBezTo>
                <a:cubicBezTo>
                  <a:pt x="6461093" y="481489"/>
                  <a:pt x="6515481" y="485331"/>
                  <a:pt x="6570726" y="489585"/>
                </a:cubicBezTo>
                <a:cubicBezTo>
                  <a:pt x="6604731" y="344996"/>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188"/>
                  <a:pt x="6808661" y="188881"/>
                  <a:pt x="6816376" y="95"/>
                </a:cubicBezTo>
                <a:lnTo>
                  <a:pt x="6822948" y="95"/>
                </a:lnTo>
                <a:cubicBezTo>
                  <a:pt x="6815328" y="189167"/>
                  <a:pt x="6787515" y="357569"/>
                  <a:pt x="6739795" y="503777"/>
                </a:cubicBezTo>
                <a:cubicBezTo>
                  <a:pt x="6788372" y="508159"/>
                  <a:pt x="6837680" y="512794"/>
                  <a:pt x="6887719" y="517684"/>
                </a:cubicBezTo>
                <a:cubicBezTo>
                  <a:pt x="6951345" y="370713"/>
                  <a:pt x="6991922" y="197549"/>
                  <a:pt x="7009257" y="95"/>
                </a:cubicBezTo>
                <a:lnTo>
                  <a:pt x="7016020" y="95"/>
                </a:lnTo>
                <a:cubicBezTo>
                  <a:pt x="6998684" y="197834"/>
                  <a:pt x="6958108" y="371570"/>
                  <a:pt x="6894481" y="518351"/>
                </a:cubicBezTo>
                <a:cubicBezTo>
                  <a:pt x="6940011" y="522923"/>
                  <a:pt x="6986175" y="527717"/>
                  <a:pt x="7032975" y="532733"/>
                </a:cubicBezTo>
                <a:cubicBezTo>
                  <a:pt x="7040721" y="518890"/>
                  <a:pt x="7048215" y="504857"/>
                  <a:pt x="7055454" y="490633"/>
                </a:cubicBezTo>
                <a:cubicBezTo>
                  <a:pt x="7125272" y="351854"/>
                  <a:pt x="7173183" y="187833"/>
                  <a:pt x="7198995" y="95"/>
                </a:cubicBezTo>
                <a:lnTo>
                  <a:pt x="7205568" y="95"/>
                </a:lnTo>
                <a:cubicBezTo>
                  <a:pt x="7179755" y="188309"/>
                  <a:pt x="7131749" y="352520"/>
                  <a:pt x="7061550" y="491776"/>
                </a:cubicBezTo>
                <a:cubicBezTo>
                  <a:pt x="7054406" y="505968"/>
                  <a:pt x="7046976" y="519779"/>
                  <a:pt x="7039356" y="533400"/>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831"/>
                  <a:pt x="7255574" y="553307"/>
                  <a:pt x="7295007" y="555022"/>
                </a:cubicBezTo>
                <a:cubicBezTo>
                  <a:pt x="7421785" y="411766"/>
                  <a:pt x="7513511" y="225838"/>
                  <a:pt x="7568470" y="95"/>
                </a:cubicBezTo>
                <a:lnTo>
                  <a:pt x="7575138" y="95"/>
                </a:lnTo>
                <a:cubicBezTo>
                  <a:pt x="7520178" y="225743"/>
                  <a:pt x="7428643" y="411766"/>
                  <a:pt x="7302151" y="555308"/>
                </a:cubicBezTo>
                <a:cubicBezTo>
                  <a:pt x="7340632" y="556768"/>
                  <a:pt x="7378415" y="557340"/>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117"/>
                </a:cubicBezTo>
                <a:cubicBezTo>
                  <a:pt x="7706297" y="422720"/>
                  <a:pt x="7838313" y="237173"/>
                  <a:pt x="7924610" y="95"/>
                </a:cubicBezTo>
                <a:lnTo>
                  <a:pt x="7931372" y="95"/>
                </a:lnTo>
                <a:cubicBezTo>
                  <a:pt x="7845647" y="236315"/>
                  <a:pt x="7714393" y="421672"/>
                  <a:pt x="7540086" y="552545"/>
                </a:cubicBezTo>
                <a:cubicBezTo>
                  <a:pt x="7573613" y="550355"/>
                  <a:pt x="7606761" y="547307"/>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159"/>
                </a:cubicBezTo>
                <a:cubicBezTo>
                  <a:pt x="7685627" y="520065"/>
                  <a:pt x="7668197" y="531400"/>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6724"/>
                </a:cubicBezTo>
                <a:cubicBezTo>
                  <a:pt x="7838372" y="482262"/>
                  <a:pt x="7798418" y="505419"/>
                  <a:pt x="7757160" y="526066"/>
                </a:cubicBezTo>
                <a:cubicBezTo>
                  <a:pt x="7784212" y="521113"/>
                  <a:pt x="7810754" y="515525"/>
                  <a:pt x="7836789" y="509302"/>
                </a:cubicBezTo>
                <a:cubicBezTo>
                  <a:pt x="7910476" y="480897"/>
                  <a:pt x="7981151" y="445225"/>
                  <a:pt x="8047768" y="402812"/>
                </a:cubicBezTo>
                <a:cubicBezTo>
                  <a:pt x="8202835" y="303752"/>
                  <a:pt x="8330470" y="168878"/>
                  <a:pt x="8428673" y="95"/>
                </a:cubicBezTo>
                <a:lnTo>
                  <a:pt x="8435245" y="95"/>
                </a:lnTo>
                <a:cubicBezTo>
                  <a:pt x="8336375" y="170021"/>
                  <a:pt x="8208264" y="305848"/>
                  <a:pt x="8052150" y="405670"/>
                </a:cubicBezTo>
                <a:cubicBezTo>
                  <a:pt x="7993831" y="442877"/>
                  <a:pt x="7932386" y="474938"/>
                  <a:pt x="7868508" y="501491"/>
                </a:cubicBezTo>
                <a:cubicBezTo>
                  <a:pt x="7994101" y="469860"/>
                  <a:pt x="8114267" y="419649"/>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7" y="666177"/>
                  <a:pt x="7315677" y="681133"/>
                </a:cubicBezTo>
                <a:cubicBezTo>
                  <a:pt x="7258628" y="705524"/>
                  <a:pt x="7199858" y="725676"/>
                  <a:pt x="7139846" y="741426"/>
                </a:cubicBezTo>
                <a:cubicBezTo>
                  <a:pt x="7085292" y="765269"/>
                  <a:pt x="7029072" y="785101"/>
                  <a:pt x="6971634" y="800767"/>
                </a:cubicBezTo>
                <a:cubicBezTo>
                  <a:pt x="6916827" y="825964"/>
                  <a:pt x="6860141" y="846855"/>
                  <a:pt x="6802089" y="863251"/>
                </a:cubicBezTo>
                <a:cubicBezTo>
                  <a:pt x="6748077" y="889240"/>
                  <a:pt x="6692044" y="910805"/>
                  <a:pt x="6634544" y="927735"/>
                </a:cubicBezTo>
                <a:cubicBezTo>
                  <a:pt x="6581372" y="954581"/>
                  <a:pt x="6526025" y="976885"/>
                  <a:pt x="6469095" y="994410"/>
                </a:cubicBezTo>
                <a:cubicBezTo>
                  <a:pt x="6416972" y="1022276"/>
                  <a:pt x="6362502" y="1045511"/>
                  <a:pt x="6306313" y="1063847"/>
                </a:cubicBezTo>
                <a:cubicBezTo>
                  <a:pt x="6255317" y="1092791"/>
                  <a:pt x="6201787" y="1117022"/>
                  <a:pt x="6146388" y="1136237"/>
                </a:cubicBezTo>
                <a:cubicBezTo>
                  <a:pt x="6096635" y="1166501"/>
                  <a:pt x="6044143" y="1192013"/>
                  <a:pt x="5989607" y="1212437"/>
                </a:cubicBezTo>
                <a:cubicBezTo>
                  <a:pt x="5943588" y="1242342"/>
                  <a:pt x="5894859" y="1267855"/>
                  <a:pt x="5844064" y="1288637"/>
                </a:cubicBezTo>
                <a:lnTo>
                  <a:pt x="5835682" y="1292162"/>
                </a:lnTo>
                <a:cubicBezTo>
                  <a:pt x="5805047" y="1313819"/>
                  <a:pt x="5772969" y="1333359"/>
                  <a:pt x="5739670" y="1350645"/>
                </a:cubicBezTo>
                <a:lnTo>
                  <a:pt x="5677662" y="1382935"/>
                </a:lnTo>
                <a:cubicBezTo>
                  <a:pt x="5663819" y="1393222"/>
                  <a:pt x="5649691" y="1403096"/>
                  <a:pt x="5635276" y="1412557"/>
                </a:cubicBezTo>
                <a:lnTo>
                  <a:pt x="5630133" y="1415891"/>
                </a:lnTo>
                <a:lnTo>
                  <a:pt x="5495925" y="1503045"/>
                </a:lnTo>
                <a:cubicBezTo>
                  <a:pt x="5441633" y="1547146"/>
                  <a:pt x="5385435" y="1592294"/>
                  <a:pt x="5326952" y="1637824"/>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49" y="2107787"/>
                  <a:pt x="4887373" y="2156555"/>
                  <a:pt x="4852892" y="2203228"/>
                </a:cubicBezTo>
                <a:cubicBezTo>
                  <a:pt x="4829080" y="2248948"/>
                  <a:pt x="4803490" y="2292763"/>
                  <a:pt x="4776121" y="2334673"/>
                </a:cubicBezTo>
                <a:cubicBezTo>
                  <a:pt x="4753168" y="2387148"/>
                  <a:pt x="4726791" y="2438058"/>
                  <a:pt x="4697159" y="2487073"/>
                </a:cubicBezTo>
                <a:cubicBezTo>
                  <a:pt x="4680827" y="2529087"/>
                  <a:pt x="4662063" y="2570114"/>
                  <a:pt x="4640961" y="2609945"/>
                </a:cubicBezTo>
                <a:cubicBezTo>
                  <a:pt x="4637437" y="2616422"/>
                  <a:pt x="4634008" y="2622804"/>
                  <a:pt x="4630389" y="2628995"/>
                </a:cubicBezTo>
                <a:cubicBezTo>
                  <a:pt x="4555236" y="2849213"/>
                  <a:pt x="4420839" y="3018854"/>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071"/>
                  <a:pt x="1685290" y="3392011"/>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163"/>
                  <a:pt x="1621758" y="3364833"/>
                  <a:pt x="1544669" y="3526631"/>
                </a:cubicBezTo>
                <a:cubicBezTo>
                  <a:pt x="1382744" y="3870960"/>
                  <a:pt x="1176242" y="4144613"/>
                  <a:pt x="932307" y="4339876"/>
                </a:cubicBezTo>
                <a:cubicBezTo>
                  <a:pt x="903732" y="4362800"/>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763"/>
                </a:lnTo>
                <a:cubicBezTo>
                  <a:pt x="1638935" y="3193161"/>
                  <a:pt x="1556417" y="3339624"/>
                  <a:pt x="1476661" y="3492151"/>
                </a:cubicBezTo>
                <a:cubicBezTo>
                  <a:pt x="1307497" y="3816001"/>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477"/>
                  <a:pt x="1470374" y="3490913"/>
                </a:cubicBezTo>
                <a:cubicBezTo>
                  <a:pt x="1550130" y="3338513"/>
                  <a:pt x="1632680" y="3192113"/>
                  <a:pt x="1718024" y="3051715"/>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04"/>
                  <a:pt x="1634395" y="2991326"/>
                </a:cubicBezTo>
                <a:lnTo>
                  <a:pt x="1587246" y="2982468"/>
                </a:lnTo>
                <a:lnTo>
                  <a:pt x="1561910" y="3012281"/>
                </a:lnTo>
                <a:close/>
                <a:moveTo>
                  <a:pt x="7348157" y="613220"/>
                </a:moveTo>
                <a:cubicBezTo>
                  <a:pt x="7313867" y="615125"/>
                  <a:pt x="7278910" y="616172"/>
                  <a:pt x="7243382" y="616553"/>
                </a:cubicBezTo>
                <a:cubicBezTo>
                  <a:pt x="7226872" y="632301"/>
                  <a:pt x="7209886" y="647414"/>
                  <a:pt x="7192423" y="661892"/>
                </a:cubicBezTo>
                <a:cubicBezTo>
                  <a:pt x="7191185" y="663035"/>
                  <a:pt x="7189756" y="664083"/>
                  <a:pt x="7188518" y="665131"/>
                </a:cubicBezTo>
                <a:cubicBezTo>
                  <a:pt x="7222046" y="662972"/>
                  <a:pt x="7254939" y="659987"/>
                  <a:pt x="7287197" y="656177"/>
                </a:cubicBezTo>
                <a:cubicBezTo>
                  <a:pt x="7308152" y="642747"/>
                  <a:pt x="7328440" y="628745"/>
                  <a:pt x="7348157" y="613410"/>
                </a:cubicBezTo>
                <a:close/>
                <a:moveTo>
                  <a:pt x="7298437" y="654749"/>
                </a:moveTo>
                <a:cubicBezTo>
                  <a:pt x="7330186" y="650875"/>
                  <a:pt x="7360984" y="646176"/>
                  <a:pt x="7390829" y="640652"/>
                </a:cubicBezTo>
                <a:cubicBezTo>
                  <a:pt x="7412831" y="629126"/>
                  <a:pt x="7434263" y="617029"/>
                  <a:pt x="7455122" y="604171"/>
                </a:cubicBezTo>
                <a:cubicBezTo>
                  <a:pt x="7423118" y="607790"/>
                  <a:pt x="7390543" y="610552"/>
                  <a:pt x="7357396" y="612648"/>
                </a:cubicBezTo>
                <a:cubicBezTo>
                  <a:pt x="7338346" y="627507"/>
                  <a:pt x="7318629" y="641604"/>
                  <a:pt x="7298437" y="654939"/>
                </a:cubicBezTo>
                <a:close/>
                <a:moveTo>
                  <a:pt x="6039898" y="638270"/>
                </a:moveTo>
                <a:cubicBezTo>
                  <a:pt x="6037168" y="664686"/>
                  <a:pt x="6033993" y="690531"/>
                  <a:pt x="6030373" y="715804"/>
                </a:cubicBezTo>
                <a:lnTo>
                  <a:pt x="6030373" y="717328"/>
                </a:lnTo>
                <a:cubicBezTo>
                  <a:pt x="6081999" y="716121"/>
                  <a:pt x="6134418" y="715327"/>
                  <a:pt x="6187631" y="714947"/>
                </a:cubicBezTo>
                <a:cubicBezTo>
                  <a:pt x="6190488" y="702659"/>
                  <a:pt x="6193250" y="690277"/>
                  <a:pt x="6195918" y="677704"/>
                </a:cubicBezTo>
                <a:cubicBezTo>
                  <a:pt x="6198584" y="665131"/>
                  <a:pt x="6200966" y="652177"/>
                  <a:pt x="6203347" y="639604"/>
                </a:cubicBezTo>
                <a:cubicBezTo>
                  <a:pt x="6147626" y="638270"/>
                  <a:pt x="6093429" y="638270"/>
                  <a:pt x="6039898" y="638270"/>
                </a:cubicBezTo>
                <a:close/>
                <a:moveTo>
                  <a:pt x="6040374" y="552545"/>
                </a:moveTo>
                <a:cubicBezTo>
                  <a:pt x="5981573" y="551720"/>
                  <a:pt x="5923820" y="551434"/>
                  <a:pt x="5867115" y="551688"/>
                </a:cubicBezTo>
                <a:cubicBezTo>
                  <a:pt x="5867115" y="580263"/>
                  <a:pt x="5867115" y="608838"/>
                  <a:pt x="5865781" y="635984"/>
                </a:cubicBezTo>
                <a:cubicBezTo>
                  <a:pt x="5920836" y="634841"/>
                  <a:pt x="5976811" y="634143"/>
                  <a:pt x="6033707" y="633889"/>
                </a:cubicBezTo>
                <a:cubicBezTo>
                  <a:pt x="6036437" y="607600"/>
                  <a:pt x="6038660" y="580644"/>
                  <a:pt x="6040374" y="553022"/>
                </a:cubicBezTo>
                <a:close/>
                <a:moveTo>
                  <a:pt x="5687949" y="731329"/>
                </a:moveTo>
                <a:cubicBezTo>
                  <a:pt x="5742432" y="728028"/>
                  <a:pt x="5797804" y="725138"/>
                  <a:pt x="5854065" y="722662"/>
                </a:cubicBezTo>
                <a:cubicBezTo>
                  <a:pt x="5856065" y="695801"/>
                  <a:pt x="5857685" y="668274"/>
                  <a:pt x="5858637" y="640271"/>
                </a:cubicBezTo>
                <a:cubicBezTo>
                  <a:pt x="5800535" y="641604"/>
                  <a:pt x="5743385" y="643509"/>
                  <a:pt x="5687187" y="645986"/>
                </a:cubicBezTo>
                <a:cubicBezTo>
                  <a:pt x="5688330" y="675418"/>
                  <a:pt x="5688521" y="703898"/>
                  <a:pt x="5688330" y="731806"/>
                </a:cubicBezTo>
                <a:close/>
                <a:moveTo>
                  <a:pt x="5687949" y="735521"/>
                </a:moveTo>
                <a:cubicBezTo>
                  <a:pt x="5687949" y="754571"/>
                  <a:pt x="5687378" y="772573"/>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521"/>
                  <a:pt x="5853875" y="726758"/>
                </a:cubicBezTo>
                <a:cubicBezTo>
                  <a:pt x="5797804" y="729488"/>
                  <a:pt x="5742591" y="732568"/>
                  <a:pt x="5688235" y="735997"/>
                </a:cubicBezTo>
                <a:close/>
                <a:moveTo>
                  <a:pt x="6940296" y="670560"/>
                </a:moveTo>
                <a:cubicBezTo>
                  <a:pt x="6922865" y="669703"/>
                  <a:pt x="6905435" y="668846"/>
                  <a:pt x="6887719" y="667607"/>
                </a:cubicBezTo>
                <a:lnTo>
                  <a:pt x="6818472" y="663131"/>
                </a:lnTo>
                <a:cubicBezTo>
                  <a:pt x="6805232" y="684657"/>
                  <a:pt x="6791230" y="705326"/>
                  <a:pt x="6776657" y="725329"/>
                </a:cubicBezTo>
                <a:lnTo>
                  <a:pt x="6783610" y="725329"/>
                </a:lnTo>
                <a:cubicBezTo>
                  <a:pt x="6816662" y="726758"/>
                  <a:pt x="6849047" y="727424"/>
                  <a:pt x="6880956" y="727424"/>
                </a:cubicBezTo>
                <a:lnTo>
                  <a:pt x="6891243" y="727424"/>
                </a:lnTo>
                <a:cubicBezTo>
                  <a:pt x="6908388" y="709644"/>
                  <a:pt x="6924834" y="690848"/>
                  <a:pt x="6940582" y="671036"/>
                </a:cubicBezTo>
                <a:close/>
                <a:moveTo>
                  <a:pt x="6898958" y="727710"/>
                </a:moveTo>
                <a:cubicBezTo>
                  <a:pt x="6935344" y="727710"/>
                  <a:pt x="6971062" y="726504"/>
                  <a:pt x="7006114" y="724091"/>
                </a:cubicBezTo>
                <a:lnTo>
                  <a:pt x="7021163" y="710946"/>
                </a:lnTo>
                <a:cubicBezTo>
                  <a:pt x="7034689" y="698881"/>
                  <a:pt x="7047865" y="686181"/>
                  <a:pt x="7060692" y="672846"/>
                </a:cubicBezTo>
                <a:lnTo>
                  <a:pt x="7052406" y="672846"/>
                </a:lnTo>
                <a:cubicBezTo>
                  <a:pt x="7017989" y="672846"/>
                  <a:pt x="6983063" y="672021"/>
                  <a:pt x="6947631" y="670370"/>
                </a:cubicBezTo>
                <a:cubicBezTo>
                  <a:pt x="6932105" y="691039"/>
                  <a:pt x="6916008" y="709898"/>
                  <a:pt x="6899243" y="728091"/>
                </a:cubicBezTo>
                <a:close/>
                <a:moveTo>
                  <a:pt x="1158145" y="2888266"/>
                </a:moveTo>
                <a:lnTo>
                  <a:pt x="1198531" y="2892647"/>
                </a:lnTo>
                <a:lnTo>
                  <a:pt x="1229487" y="2881122"/>
                </a:lnTo>
                <a:cubicBezTo>
                  <a:pt x="1216406" y="2880170"/>
                  <a:pt x="1203357" y="2879312"/>
                  <a:pt x="1190339" y="2878550"/>
                </a:cubicBezTo>
                <a:cubicBezTo>
                  <a:pt x="1179767" y="2881694"/>
                  <a:pt x="1169003" y="2885027"/>
                  <a:pt x="1158145" y="2888266"/>
                </a:cubicBezTo>
                <a:close/>
                <a:moveTo>
                  <a:pt x="1178052" y="2877693"/>
                </a:moveTo>
                <a:lnTo>
                  <a:pt x="1140524" y="2875407"/>
                </a:lnTo>
                <a:lnTo>
                  <a:pt x="1108520" y="2883027"/>
                </a:lnTo>
                <a:lnTo>
                  <a:pt x="1147191" y="2887123"/>
                </a:lnTo>
                <a:close/>
                <a:moveTo>
                  <a:pt x="5966841" y="954977"/>
                </a:moveTo>
                <a:cubicBezTo>
                  <a:pt x="5918518" y="959866"/>
                  <a:pt x="5870734" y="965105"/>
                  <a:pt x="5823490" y="970693"/>
                </a:cubicBezTo>
                <a:cubicBezTo>
                  <a:pt x="5817584" y="995172"/>
                  <a:pt x="5811203" y="1018985"/>
                  <a:pt x="5804440" y="1042226"/>
                </a:cubicBezTo>
                <a:cubicBezTo>
                  <a:pt x="5849842" y="1035495"/>
                  <a:pt x="5895594" y="1029145"/>
                  <a:pt x="5941695" y="1023176"/>
                </a:cubicBezTo>
                <a:cubicBezTo>
                  <a:pt x="5950585" y="1000951"/>
                  <a:pt x="5958967" y="978218"/>
                  <a:pt x="5966841" y="954977"/>
                </a:cubicBezTo>
                <a:close/>
                <a:moveTo>
                  <a:pt x="5948649" y="1021652"/>
                </a:moveTo>
                <a:cubicBezTo>
                  <a:pt x="5991956" y="1015810"/>
                  <a:pt x="6035643" y="1010222"/>
                  <a:pt x="6079713" y="1004888"/>
                </a:cubicBezTo>
                <a:cubicBezTo>
                  <a:pt x="6090857" y="984409"/>
                  <a:pt x="6101429" y="963168"/>
                  <a:pt x="6111336" y="941356"/>
                </a:cubicBezTo>
                <a:cubicBezTo>
                  <a:pt x="6065044" y="945356"/>
                  <a:pt x="6019197" y="949643"/>
                  <a:pt x="5973795" y="954215"/>
                </a:cubicBezTo>
                <a:cubicBezTo>
                  <a:pt x="5965984" y="977360"/>
                  <a:pt x="5957602" y="1000220"/>
                  <a:pt x="5948649" y="1021747"/>
                </a:cubicBezTo>
                <a:close/>
                <a:moveTo>
                  <a:pt x="5816632" y="971645"/>
                </a:moveTo>
                <a:cubicBezTo>
                  <a:pt x="5766816" y="977551"/>
                  <a:pt x="5717667" y="983742"/>
                  <a:pt x="5668804" y="990695"/>
                </a:cubicBezTo>
                <a:cubicBezTo>
                  <a:pt x="5664867" y="1016540"/>
                  <a:pt x="5660391" y="1041749"/>
                  <a:pt x="5655374" y="1066324"/>
                </a:cubicBezTo>
                <a:cubicBezTo>
                  <a:pt x="5702364" y="1058513"/>
                  <a:pt x="5749640" y="1051020"/>
                  <a:pt x="5797201" y="1043845"/>
                </a:cubicBezTo>
                <a:cubicBezTo>
                  <a:pt x="5804250" y="1020032"/>
                  <a:pt x="5810727" y="996029"/>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174"/>
                  <a:pt x="5727034" y="1125284"/>
                  <a:pt x="5772245" y="1116711"/>
                </a:cubicBezTo>
                <a:cubicBezTo>
                  <a:pt x="5780691" y="1094296"/>
                  <a:pt x="5788565" y="1071340"/>
                  <a:pt x="5795868" y="1047845"/>
                </a:cubicBezTo>
                <a:close/>
                <a:moveTo>
                  <a:pt x="1347692" y="2886266"/>
                </a:moveTo>
                <a:lnTo>
                  <a:pt x="1388745" y="2889695"/>
                </a:lnTo>
                <a:lnTo>
                  <a:pt x="1417320" y="2872645"/>
                </a:lnTo>
                <a:lnTo>
                  <a:pt x="1377506" y="2871121"/>
                </a:lnTo>
                <a:close/>
                <a:moveTo>
                  <a:pt x="1367695" y="2870740"/>
                </a:moveTo>
                <a:lnTo>
                  <a:pt x="1328738" y="2869502"/>
                </a:lnTo>
                <a:lnTo>
                  <a:pt x="1298639" y="2882551"/>
                </a:lnTo>
                <a:lnTo>
                  <a:pt x="1338834" y="2885599"/>
                </a:lnTo>
                <a:close/>
                <a:moveTo>
                  <a:pt x="4915472" y="1687068"/>
                </a:moveTo>
                <a:lnTo>
                  <a:pt x="5028629" y="1637633"/>
                </a:lnTo>
                <a:cubicBezTo>
                  <a:pt x="5031963" y="1611344"/>
                  <a:pt x="5034820" y="1584484"/>
                  <a:pt x="5036915" y="1556861"/>
                </a:cubicBezTo>
                <a:lnTo>
                  <a:pt x="4916138" y="1603724"/>
                </a:lnTo>
                <a:cubicBezTo>
                  <a:pt x="4916520" y="1632109"/>
                  <a:pt x="4916234" y="1659827"/>
                  <a:pt x="4915472" y="1687068"/>
                </a:cubicBezTo>
                <a:close/>
                <a:moveTo>
                  <a:pt x="4916044" y="1598962"/>
                </a:moveTo>
                <a:lnTo>
                  <a:pt x="5037297" y="1551908"/>
                </a:lnTo>
                <a:cubicBezTo>
                  <a:pt x="5039297" y="1525143"/>
                  <a:pt x="5040630" y="1497616"/>
                  <a:pt x="5041392" y="1469612"/>
                </a:cubicBezTo>
                <a:cubicBezTo>
                  <a:pt x="4998911" y="1484281"/>
                  <a:pt x="4956112" y="1499267"/>
                  <a:pt x="4912995" y="1514570"/>
                </a:cubicBezTo>
                <a:cubicBezTo>
                  <a:pt x="4914519" y="1543018"/>
                  <a:pt x="4915535" y="1571149"/>
                  <a:pt x="4916044" y="1598962"/>
                </a:cubicBezTo>
                <a:close/>
                <a:moveTo>
                  <a:pt x="5041488" y="1464945"/>
                </a:moveTo>
                <a:cubicBezTo>
                  <a:pt x="5042154" y="1437227"/>
                  <a:pt x="5042250" y="1409033"/>
                  <a:pt x="5041488" y="1380173"/>
                </a:cubicBezTo>
                <a:cubicBezTo>
                  <a:pt x="4996339" y="1394016"/>
                  <a:pt x="4951159" y="1408049"/>
                  <a:pt x="4905947" y="1422273"/>
                </a:cubicBezTo>
                <a:cubicBezTo>
                  <a:pt x="4908709" y="1451801"/>
                  <a:pt x="4910804" y="1480852"/>
                  <a:pt x="4912424" y="1509427"/>
                </a:cubicBezTo>
                <a:cubicBezTo>
                  <a:pt x="4955921" y="1494377"/>
                  <a:pt x="4998943" y="1479550"/>
                  <a:pt x="5041488" y="1464945"/>
                </a:cubicBezTo>
                <a:close/>
                <a:moveTo>
                  <a:pt x="5193888" y="1244632"/>
                </a:moveTo>
                <a:cubicBezTo>
                  <a:pt x="5241449" y="1232503"/>
                  <a:pt x="5289074" y="1220819"/>
                  <a:pt x="5336763" y="1209580"/>
                </a:cubicBezTo>
                <a:cubicBezTo>
                  <a:pt x="5339239" y="1182973"/>
                  <a:pt x="5341080" y="1155827"/>
                  <a:pt x="5342287" y="1128141"/>
                </a:cubicBezTo>
                <a:cubicBezTo>
                  <a:pt x="5292440" y="1138301"/>
                  <a:pt x="5242878" y="1148969"/>
                  <a:pt x="5193602" y="1160145"/>
                </a:cubicBezTo>
                <a:cubicBezTo>
                  <a:pt x="5194364" y="1188815"/>
                  <a:pt x="5194650" y="1217009"/>
                  <a:pt x="5194268" y="1244632"/>
                </a:cubicBezTo>
                <a:close/>
                <a:moveTo>
                  <a:pt x="5333429" y="1290923"/>
                </a:moveTo>
                <a:cubicBezTo>
                  <a:pt x="5377879" y="1278223"/>
                  <a:pt x="5422614" y="1266190"/>
                  <a:pt x="5467636" y="1254824"/>
                </a:cubicBezTo>
                <a:cubicBezTo>
                  <a:pt x="5473415" y="1230567"/>
                  <a:pt x="5478621" y="1205675"/>
                  <a:pt x="5483257" y="1180148"/>
                </a:cubicBezTo>
                <a:cubicBezTo>
                  <a:pt x="5436330" y="1190562"/>
                  <a:pt x="5389500" y="1201325"/>
                  <a:pt x="5342763" y="1212437"/>
                </a:cubicBezTo>
                <a:cubicBezTo>
                  <a:pt x="5340572" y="1239203"/>
                  <a:pt x="5337525" y="1265301"/>
                  <a:pt x="5333810" y="1290923"/>
                </a:cubicBezTo>
                <a:close/>
                <a:moveTo>
                  <a:pt x="5336000" y="1214057"/>
                </a:moveTo>
                <a:cubicBezTo>
                  <a:pt x="5288566" y="1225296"/>
                  <a:pt x="5241195" y="1236948"/>
                  <a:pt x="5193888" y="1249013"/>
                </a:cubicBezTo>
                <a:cubicBezTo>
                  <a:pt x="5193888" y="1277017"/>
                  <a:pt x="5192554" y="1304353"/>
                  <a:pt x="5190935" y="1331214"/>
                </a:cubicBezTo>
                <a:cubicBezTo>
                  <a:pt x="5236083" y="1318133"/>
                  <a:pt x="5281295" y="1305433"/>
                  <a:pt x="5326571" y="1293114"/>
                </a:cubicBezTo>
                <a:cubicBezTo>
                  <a:pt x="5330667" y="1266920"/>
                  <a:pt x="5333810" y="1240917"/>
                  <a:pt x="5336381" y="1214057"/>
                </a:cubicBezTo>
                <a:close/>
                <a:moveTo>
                  <a:pt x="5191030" y="1335786"/>
                </a:moveTo>
                <a:cubicBezTo>
                  <a:pt x="5189316" y="1363409"/>
                  <a:pt x="5186998" y="1390428"/>
                  <a:pt x="5184077" y="1416844"/>
                </a:cubicBezTo>
                <a:cubicBezTo>
                  <a:pt x="5226939" y="1402556"/>
                  <a:pt x="5269738" y="1388523"/>
                  <a:pt x="5312474" y="1374743"/>
                </a:cubicBezTo>
                <a:cubicBezTo>
                  <a:pt x="5317713" y="1349693"/>
                  <a:pt x="5321999" y="1323880"/>
                  <a:pt x="5326190" y="1297496"/>
                </a:cubicBezTo>
                <a:cubicBezTo>
                  <a:pt x="5281168" y="1310005"/>
                  <a:pt x="5236115" y="1322769"/>
                  <a:pt x="5191030" y="1335786"/>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731"/>
                  <a:pt x="5187696" y="1250728"/>
                </a:cubicBezTo>
                <a:close/>
                <a:moveTo>
                  <a:pt x="5184267" y="1337786"/>
                </a:moveTo>
                <a:cubicBezTo>
                  <a:pt x="5138928" y="1350931"/>
                  <a:pt x="5093621" y="1364393"/>
                  <a:pt x="5048345" y="1378172"/>
                </a:cubicBezTo>
                <a:cubicBezTo>
                  <a:pt x="5048917" y="1406747"/>
                  <a:pt x="5048822" y="1435322"/>
                  <a:pt x="5048345" y="1462659"/>
                </a:cubicBezTo>
                <a:cubicBezTo>
                  <a:pt x="5091399" y="1447864"/>
                  <a:pt x="5134420" y="1433354"/>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661"/>
                  <a:pt x="5173599" y="1450467"/>
                  <a:pt x="5176647" y="1423511"/>
                </a:cubicBezTo>
                <a:cubicBezTo>
                  <a:pt x="5133912" y="1438053"/>
                  <a:pt x="5091049" y="1452531"/>
                  <a:pt x="5048060" y="1466945"/>
                </a:cubicBezTo>
                <a:close/>
                <a:moveTo>
                  <a:pt x="5044345" y="1284065"/>
                </a:moveTo>
                <a:cubicBezTo>
                  <a:pt x="5092033" y="1271365"/>
                  <a:pt x="5139658" y="1258665"/>
                  <a:pt x="5187220" y="1245965"/>
                </a:cubicBezTo>
                <a:cubicBezTo>
                  <a:pt x="5187220" y="1218343"/>
                  <a:pt x="5187220" y="1190054"/>
                  <a:pt x="5186553" y="1161288"/>
                </a:cubicBezTo>
                <a:cubicBezTo>
                  <a:pt x="5136579" y="1172528"/>
                  <a:pt x="5086795" y="1184212"/>
                  <a:pt x="5037201" y="1196340"/>
                </a:cubicBezTo>
                <a:cubicBezTo>
                  <a:pt x="5040376" y="1226121"/>
                  <a:pt x="5042757" y="1255363"/>
                  <a:pt x="5044345" y="1284065"/>
                </a:cubicBezTo>
                <a:close/>
                <a:moveTo>
                  <a:pt x="1608868" y="2848070"/>
                </a:moveTo>
                <a:lnTo>
                  <a:pt x="1648682" y="2848642"/>
                </a:lnTo>
                <a:lnTo>
                  <a:pt x="1674209" y="2823877"/>
                </a:lnTo>
                <a:lnTo>
                  <a:pt x="1635538" y="2825115"/>
                </a:lnTo>
                <a:close/>
                <a:moveTo>
                  <a:pt x="1627061" y="2825401"/>
                </a:moveTo>
                <a:lnTo>
                  <a:pt x="1588961" y="2826830"/>
                </a:lnTo>
                <a:lnTo>
                  <a:pt x="1561624" y="2848070"/>
                </a:lnTo>
                <a:lnTo>
                  <a:pt x="1600867" y="2848070"/>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lnTo>
                  <a:pt x="1729264" y="2822448"/>
                </a:lnTo>
                <a:close/>
                <a:moveTo>
                  <a:pt x="1678591" y="2819686"/>
                </a:moveTo>
                <a:lnTo>
                  <a:pt x="1704023" y="2795492"/>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063"/>
                  <a:pt x="1712595" y="2795111"/>
                </a:cubicBezTo>
                <a:cubicBezTo>
                  <a:pt x="1703927" y="2803398"/>
                  <a:pt x="1695260" y="2811590"/>
                  <a:pt x="1686687" y="2819495"/>
                </a:cubicBezTo>
                <a:close/>
                <a:moveTo>
                  <a:pt x="1733074" y="2818543"/>
                </a:moveTo>
                <a:lnTo>
                  <a:pt x="1772317" y="2817686"/>
                </a:lnTo>
                <a:lnTo>
                  <a:pt x="1796129" y="2789111"/>
                </a:lnTo>
                <a:lnTo>
                  <a:pt x="1758029" y="2791778"/>
                </a:lnTo>
                <a:cubicBezTo>
                  <a:pt x="1749774" y="2800668"/>
                  <a:pt x="1741456" y="2809653"/>
                  <a:pt x="1733074" y="2818734"/>
                </a:cubicBezTo>
                <a:close/>
                <a:moveTo>
                  <a:pt x="1779746" y="2817590"/>
                </a:moveTo>
                <a:lnTo>
                  <a:pt x="1819370" y="2817019"/>
                </a:lnTo>
                <a:lnTo>
                  <a:pt x="1842421" y="2786158"/>
                </a:lnTo>
                <a:lnTo>
                  <a:pt x="1804321" y="2788539"/>
                </a:lnTo>
                <a:close/>
                <a:moveTo>
                  <a:pt x="1799844" y="2784729"/>
                </a:moveTo>
                <a:lnTo>
                  <a:pt x="1823561" y="2756630"/>
                </a:lnTo>
                <a:lnTo>
                  <a:pt x="1787366" y="2761012"/>
                </a:lnTo>
                <a:cubicBezTo>
                  <a:pt x="1778984" y="2769680"/>
                  <a:pt x="1770698" y="2778443"/>
                  <a:pt x="1762411" y="2787301"/>
                </a:cubicBezTo>
                <a:cubicBezTo>
                  <a:pt x="1774889" y="2786539"/>
                  <a:pt x="1787271" y="2785682"/>
                  <a:pt x="1799844" y="2784920"/>
                </a:cubicBezTo>
                <a:close/>
                <a:moveTo>
                  <a:pt x="1807655" y="2784158"/>
                </a:moveTo>
                <a:lnTo>
                  <a:pt x="1845755" y="2781872"/>
                </a:lnTo>
                <a:lnTo>
                  <a:pt x="1868615" y="2751487"/>
                </a:lnTo>
                <a:lnTo>
                  <a:pt x="1831943" y="2755583"/>
                </a:lnTo>
                <a:close/>
                <a:moveTo>
                  <a:pt x="1853470" y="2781395"/>
                </a:moveTo>
                <a:lnTo>
                  <a:pt x="1891570" y="2779205"/>
                </a:lnTo>
                <a:lnTo>
                  <a:pt x="1913763" y="2746629"/>
                </a:lnTo>
                <a:cubicBezTo>
                  <a:pt x="1901285" y="2747867"/>
                  <a:pt x="1888903" y="2749201"/>
                  <a:pt x="1876520" y="2750630"/>
                </a:cubicBezTo>
                <a:cubicBezTo>
                  <a:pt x="1868710" y="2761012"/>
                  <a:pt x="1860995" y="2771299"/>
                  <a:pt x="1853470" y="2781395"/>
                </a:cubicBezTo>
                <a:close/>
                <a:moveTo>
                  <a:pt x="1872520" y="2746915"/>
                </a:moveTo>
                <a:lnTo>
                  <a:pt x="1895380" y="2717197"/>
                </a:lnTo>
                <a:lnTo>
                  <a:pt x="1860328" y="2723007"/>
                </a:lnTo>
                <a:lnTo>
                  <a:pt x="1836325" y="2751011"/>
                </a:lnTo>
                <a:close/>
                <a:moveTo>
                  <a:pt x="1880521" y="2746058"/>
                </a:moveTo>
                <a:lnTo>
                  <a:pt x="1917192" y="2742152"/>
                </a:lnTo>
                <a:lnTo>
                  <a:pt x="1939290" y="2710053"/>
                </a:lnTo>
                <a:lnTo>
                  <a:pt x="1903762" y="2715768"/>
                </a:lnTo>
                <a:close/>
                <a:moveTo>
                  <a:pt x="1942624" y="2705386"/>
                </a:moveTo>
                <a:cubicBezTo>
                  <a:pt x="1949863" y="2694813"/>
                  <a:pt x="1957197" y="2684336"/>
                  <a:pt x="1964531" y="2673953"/>
                </a:cubicBezTo>
                <a:lnTo>
                  <a:pt x="1930718" y="2681288"/>
                </a:lnTo>
                <a:lnTo>
                  <a:pt x="1907477" y="2710910"/>
                </a:lnTo>
                <a:close/>
                <a:moveTo>
                  <a:pt x="1950625" y="2704052"/>
                </a:moveTo>
                <a:lnTo>
                  <a:pt x="1985582" y="2698718"/>
                </a:lnTo>
                <a:cubicBezTo>
                  <a:pt x="1992535" y="2687384"/>
                  <a:pt x="1999488" y="2676144"/>
                  <a:pt x="2006537" y="2665000"/>
                </a:cubicBezTo>
                <a:cubicBezTo>
                  <a:pt x="1995297" y="2667286"/>
                  <a:pt x="1984153" y="2669762"/>
                  <a:pt x="1973009" y="2672144"/>
                </a:cubicBezTo>
                <a:close/>
                <a:moveTo>
                  <a:pt x="1993297" y="2697575"/>
                </a:moveTo>
                <a:lnTo>
                  <a:pt x="2029301" y="2692242"/>
                </a:lnTo>
                <a:cubicBezTo>
                  <a:pt x="2035969" y="2680145"/>
                  <a:pt x="2042732" y="2668143"/>
                  <a:pt x="2049494" y="2656142"/>
                </a:cubicBezTo>
                <a:lnTo>
                  <a:pt x="2014633" y="2663285"/>
                </a:lnTo>
                <a:cubicBezTo>
                  <a:pt x="2007013" y="2674811"/>
                  <a:pt x="1999964" y="2686145"/>
                  <a:pt x="1992821" y="2697766"/>
                </a:cubicBezTo>
                <a:close/>
                <a:moveTo>
                  <a:pt x="2009680" y="2660047"/>
                </a:moveTo>
                <a:cubicBezTo>
                  <a:pt x="2016633" y="2648998"/>
                  <a:pt x="2023586" y="2637949"/>
                  <a:pt x="2030540" y="2627090"/>
                </a:cubicBezTo>
                <a:lnTo>
                  <a:pt x="1998726" y="2635758"/>
                </a:lnTo>
                <a:lnTo>
                  <a:pt x="1976057" y="2667095"/>
                </a:lnTo>
                <a:close/>
                <a:moveTo>
                  <a:pt x="2017776" y="2658428"/>
                </a:moveTo>
                <a:lnTo>
                  <a:pt x="2052161" y="2651284"/>
                </a:lnTo>
                <a:lnTo>
                  <a:pt x="2072259" y="2616042"/>
                </a:lnTo>
                <a:lnTo>
                  <a:pt x="2039017" y="2624804"/>
                </a:lnTo>
                <a:cubicBezTo>
                  <a:pt x="2031397" y="2636139"/>
                  <a:pt x="2024348" y="2647379"/>
                  <a:pt x="2017300" y="2658618"/>
                </a:cubicBezTo>
                <a:close/>
                <a:moveTo>
                  <a:pt x="2060067" y="2649760"/>
                </a:moveTo>
                <a:cubicBezTo>
                  <a:pt x="2129536" y="2635917"/>
                  <a:pt x="2200148" y="2623058"/>
                  <a:pt x="2271903" y="2611184"/>
                </a:cubicBezTo>
                <a:cubicBezTo>
                  <a:pt x="2965323" y="2496026"/>
                  <a:pt x="3584163" y="2330387"/>
                  <a:pt x="4163663" y="2104549"/>
                </a:cubicBezTo>
                <a:cubicBezTo>
                  <a:pt x="4346829" y="2033207"/>
                  <a:pt x="4517422" y="1959388"/>
                  <a:pt x="4679442" y="1884426"/>
                </a:cubicBezTo>
                <a:cubicBezTo>
                  <a:pt x="4676204" y="1855851"/>
                  <a:pt x="4672489" y="1827276"/>
                  <a:pt x="4668298" y="1798701"/>
                </a:cubicBezTo>
                <a:cubicBezTo>
                  <a:pt x="4037076" y="2065401"/>
                  <a:pt x="3298222" y="2339912"/>
                  <a:pt x="2293430" y="2563178"/>
                </a:cubicBezTo>
                <a:cubicBezTo>
                  <a:pt x="2221230" y="2579180"/>
                  <a:pt x="2150269" y="2596229"/>
                  <a:pt x="2080546" y="2614327"/>
                </a:cubicBezTo>
                <a:cubicBezTo>
                  <a:pt x="2073212" y="2625947"/>
                  <a:pt x="2066354" y="2637949"/>
                  <a:pt x="2059591" y="2649950"/>
                </a:cubicBezTo>
                <a:close/>
                <a:moveTo>
                  <a:pt x="2075307" y="2610803"/>
                </a:moveTo>
                <a:lnTo>
                  <a:pt x="2095119" y="2576227"/>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557"/>
                </a:cubicBezTo>
                <a:cubicBezTo>
                  <a:pt x="4663345" y="1764792"/>
                  <a:pt x="4658646" y="1735646"/>
                  <a:pt x="4653439" y="1706118"/>
                </a:cubicBezTo>
                <a:cubicBezTo>
                  <a:pt x="4008120" y="1957769"/>
                  <a:pt x="3275076" y="2239518"/>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34"/>
                  <a:pt x="5038440" y="1285780"/>
                </a:cubicBezTo>
                <a:cubicBezTo>
                  <a:pt x="5036725" y="1257141"/>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071"/>
                </a:moveTo>
                <a:cubicBezTo>
                  <a:pt x="4899882" y="1359789"/>
                  <a:pt x="4903058" y="1389031"/>
                  <a:pt x="4905661" y="1417796"/>
                </a:cubicBezTo>
                <a:cubicBezTo>
                  <a:pt x="4951000" y="1403509"/>
                  <a:pt x="4996275" y="1389475"/>
                  <a:pt x="5041488" y="1375696"/>
                </a:cubicBezTo>
                <a:cubicBezTo>
                  <a:pt x="5040916" y="1347692"/>
                  <a:pt x="5039805" y="1319117"/>
                  <a:pt x="5038154" y="1289971"/>
                </a:cubicBezTo>
                <a:cubicBezTo>
                  <a:pt x="4990846" y="1303052"/>
                  <a:pt x="4943507" y="1316419"/>
                  <a:pt x="4896136" y="1330071"/>
                </a:cubicBezTo>
                <a:close/>
                <a:moveTo>
                  <a:pt x="4899851" y="1424273"/>
                </a:moveTo>
                <a:cubicBezTo>
                  <a:pt x="4854385" y="1438751"/>
                  <a:pt x="4808887" y="1453483"/>
                  <a:pt x="4763358" y="1468469"/>
                </a:cubicBezTo>
                <a:cubicBezTo>
                  <a:pt x="4768183" y="1498568"/>
                  <a:pt x="4772565" y="1528255"/>
                  <a:pt x="4776502" y="1557528"/>
                </a:cubicBezTo>
                <a:cubicBezTo>
                  <a:pt x="4819936" y="1542098"/>
                  <a:pt x="4863180" y="1526826"/>
                  <a:pt x="4906233" y="1511713"/>
                </a:cubicBezTo>
                <a:cubicBezTo>
                  <a:pt x="4904709" y="1483043"/>
                  <a:pt x="4902518" y="1453991"/>
                  <a:pt x="4899851" y="1424273"/>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622"/>
                  <a:pt x="4641469" y="1643031"/>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509"/>
                  <a:pt x="2241042" y="2526062"/>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479"/>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00"/>
                  <a:pt x="4620101" y="1511713"/>
                </a:cubicBezTo>
                <a:cubicBezTo>
                  <a:pt x="4665568" y="1496282"/>
                  <a:pt x="4710875" y="1481138"/>
                  <a:pt x="4756023" y="1466278"/>
                </a:cubicBezTo>
                <a:close/>
                <a:moveTo>
                  <a:pt x="4745832" y="1370267"/>
                </a:moveTo>
                <a:cubicBezTo>
                  <a:pt x="4793711" y="1355725"/>
                  <a:pt x="4841494" y="1341501"/>
                  <a:pt x="4889183" y="1327595"/>
                </a:cubicBezTo>
                <a:cubicBezTo>
                  <a:pt x="4885436" y="1298194"/>
                  <a:pt x="4881182" y="1268317"/>
                  <a:pt x="4876419" y="1237964"/>
                </a:cubicBezTo>
                <a:cubicBezTo>
                  <a:pt x="4826508" y="1251172"/>
                  <a:pt x="4776724" y="1264952"/>
                  <a:pt x="4727067" y="1279303"/>
                </a:cubicBezTo>
                <a:cubicBezTo>
                  <a:pt x="4733830" y="1309973"/>
                  <a:pt x="4740021" y="1340358"/>
                  <a:pt x="4745832" y="1370267"/>
                </a:cubicBezTo>
                <a:close/>
                <a:moveTo>
                  <a:pt x="4882420" y="1231964"/>
                </a:moveTo>
                <a:cubicBezTo>
                  <a:pt x="4931823" y="1218819"/>
                  <a:pt x="4981416" y="1206119"/>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499"/>
                  <a:pt x="5012563" y="1041273"/>
                  <a:pt x="5007674" y="1010602"/>
                </a:cubicBezTo>
                <a:cubicBezTo>
                  <a:pt x="4953699" y="1021525"/>
                  <a:pt x="4900295" y="1033113"/>
                  <a:pt x="4847463" y="1045369"/>
                </a:cubicBezTo>
                <a:cubicBezTo>
                  <a:pt x="4854131" y="1076420"/>
                  <a:pt x="4860322" y="1107186"/>
                  <a:pt x="4866037" y="1137476"/>
                </a:cubicBezTo>
                <a:cubicBezTo>
                  <a:pt x="4917028" y="1124903"/>
                  <a:pt x="4968462" y="1112838"/>
                  <a:pt x="5020342" y="1101281"/>
                </a:cubicBezTo>
                <a:close/>
                <a:moveTo>
                  <a:pt x="5013389" y="1005078"/>
                </a:moveTo>
                <a:cubicBezTo>
                  <a:pt x="5066729" y="994283"/>
                  <a:pt x="5120704" y="984123"/>
                  <a:pt x="5175314" y="974598"/>
                </a:cubicBezTo>
                <a:cubicBezTo>
                  <a:pt x="5172965" y="951420"/>
                  <a:pt x="5170297" y="928053"/>
                  <a:pt x="5167313" y="904494"/>
                </a:cubicBezTo>
                <a:cubicBezTo>
                  <a:pt x="5166551" y="898208"/>
                  <a:pt x="5165598" y="891921"/>
                  <a:pt x="5164741" y="885444"/>
                </a:cubicBezTo>
                <a:cubicBezTo>
                  <a:pt x="5107972" y="894525"/>
                  <a:pt x="5051965" y="904208"/>
                  <a:pt x="4996720" y="914495"/>
                </a:cubicBezTo>
                <a:cubicBezTo>
                  <a:pt x="4998434" y="924020"/>
                  <a:pt x="5000244" y="932783"/>
                  <a:pt x="5001863" y="941832"/>
                </a:cubicBezTo>
                <a:cubicBezTo>
                  <a:pt x="5005928" y="963041"/>
                  <a:pt x="5009643" y="984123"/>
                  <a:pt x="5013008" y="1005078"/>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5982" y="1128713"/>
                  <a:pt x="5184648" y="1100138"/>
                  <a:pt x="5182744" y="1070896"/>
                </a:cubicBezTo>
                <a:cubicBezTo>
                  <a:pt x="5130483" y="1081310"/>
                  <a:pt x="5078667" y="1092232"/>
                  <a:pt x="5027295" y="1103662"/>
                </a:cubicBezTo>
                <a:close/>
                <a:moveTo>
                  <a:pt x="4906899" y="1516285"/>
                </a:moveTo>
                <a:cubicBezTo>
                  <a:pt x="4863846" y="1531334"/>
                  <a:pt x="4820698" y="1546574"/>
                  <a:pt x="4777455" y="1562005"/>
                </a:cubicBezTo>
                <a:cubicBezTo>
                  <a:pt x="4781392" y="1591532"/>
                  <a:pt x="4784757" y="1620584"/>
                  <a:pt x="4787551" y="1649159"/>
                </a:cubicBezTo>
                <a:lnTo>
                  <a:pt x="4909852" y="1601534"/>
                </a:lnTo>
                <a:cubicBezTo>
                  <a:pt x="4909090" y="1573625"/>
                  <a:pt x="4908042" y="1545241"/>
                  <a:pt x="4906519" y="1516285"/>
                </a:cubicBezTo>
                <a:close/>
                <a:moveTo>
                  <a:pt x="4781550" y="1656302"/>
                </a:moveTo>
                <a:lnTo>
                  <a:pt x="4742593" y="1671542"/>
                </a:lnTo>
                <a:lnTo>
                  <a:pt x="4659630" y="1703927"/>
                </a:lnTo>
                <a:cubicBezTo>
                  <a:pt x="4664774" y="1733328"/>
                  <a:pt x="4669473" y="1762411"/>
                  <a:pt x="4673727" y="1791176"/>
                </a:cubicBezTo>
                <a:cubicBezTo>
                  <a:pt x="4712272" y="1774793"/>
                  <a:pt x="4750372" y="1758474"/>
                  <a:pt x="4788027" y="1742218"/>
                </a:cubicBezTo>
                <a:cubicBezTo>
                  <a:pt x="4786313" y="1713833"/>
                  <a:pt x="4784027" y="1685195"/>
                  <a:pt x="4781169" y="1656302"/>
                </a:cubicBezTo>
                <a:close/>
                <a:moveTo>
                  <a:pt x="4674394" y="1795844"/>
                </a:moveTo>
                <a:cubicBezTo>
                  <a:pt x="4678585" y="1824799"/>
                  <a:pt x="4682332" y="1853375"/>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289"/>
                </a:lnTo>
                <a:cubicBezTo>
                  <a:pt x="2107216" y="2681192"/>
                  <a:pt x="2179130" y="2671985"/>
                  <a:pt x="2252091" y="2663667"/>
                </a:cubicBezTo>
                <a:cubicBezTo>
                  <a:pt x="3036284" y="2575179"/>
                  <a:pt x="3708464" y="2407920"/>
                  <a:pt x="4307015" y="2152364"/>
                </a:cubicBezTo>
                <a:cubicBezTo>
                  <a:pt x="4441413" y="2095214"/>
                  <a:pt x="4567619" y="2035302"/>
                  <a:pt x="4688015" y="1973961"/>
                </a:cubicBezTo>
                <a:cubicBezTo>
                  <a:pt x="4685443" y="1946148"/>
                  <a:pt x="4682395" y="1918049"/>
                  <a:pt x="4679442" y="1889474"/>
                </a:cubicBezTo>
                <a:close/>
                <a:moveTo>
                  <a:pt x="4311206" y="2156174"/>
                </a:moveTo>
                <a:cubicBezTo>
                  <a:pt x="3711797" y="2412016"/>
                  <a:pt x="3038761" y="2579465"/>
                  <a:pt x="2253806" y="2668048"/>
                </a:cubicBezTo>
                <a:cubicBezTo>
                  <a:pt x="2179384" y="2676430"/>
                  <a:pt x="2106359" y="2685955"/>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584" y="2201389"/>
                  <a:pt x="4565720" y="2135074"/>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005"/>
                  <a:pt x="2026253" y="2696909"/>
                </a:cubicBezTo>
                <a:close/>
                <a:moveTo>
                  <a:pt x="1982248" y="2703481"/>
                </a:moveTo>
                <a:lnTo>
                  <a:pt x="1946910" y="2709005"/>
                </a:lnTo>
                <a:cubicBezTo>
                  <a:pt x="1939385" y="2719769"/>
                  <a:pt x="1931861" y="2730627"/>
                  <a:pt x="1924431" y="2741581"/>
                </a:cubicBezTo>
                <a:cubicBezTo>
                  <a:pt x="1936623" y="2740247"/>
                  <a:pt x="1948910" y="2739009"/>
                  <a:pt x="1961102" y="2737866"/>
                </a:cubicBezTo>
                <a:close/>
                <a:moveTo>
                  <a:pt x="1921383" y="2745962"/>
                </a:moveTo>
                <a:lnTo>
                  <a:pt x="1898999" y="2779014"/>
                </a:lnTo>
                <a:lnTo>
                  <a:pt x="1937099" y="2777109"/>
                </a:lnTo>
                <a:cubicBezTo>
                  <a:pt x="1944148" y="2765361"/>
                  <a:pt x="1951196" y="2753741"/>
                  <a:pt x="1958245" y="2742248"/>
                </a:cubicBezTo>
                <a:close/>
                <a:moveTo>
                  <a:pt x="1896142" y="2783300"/>
                </a:moveTo>
                <a:lnTo>
                  <a:pt x="1873758" y="2816828"/>
                </a:lnTo>
                <a:lnTo>
                  <a:pt x="1913668" y="2816828"/>
                </a:lnTo>
                <a:lnTo>
                  <a:pt x="1934813" y="2781491"/>
                </a:lnTo>
                <a:close/>
                <a:moveTo>
                  <a:pt x="1888712" y="2783300"/>
                </a:moveTo>
                <a:lnTo>
                  <a:pt x="1850041" y="2785491"/>
                </a:lnTo>
                <a:lnTo>
                  <a:pt x="1826705" y="2816733"/>
                </a:lnTo>
                <a:lnTo>
                  <a:pt x="1866614" y="2816733"/>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lnTo>
                  <a:pt x="1776413" y="2821400"/>
                </a:lnTo>
                <a:cubicBezTo>
                  <a:pt x="1768221" y="2830925"/>
                  <a:pt x="1760125" y="2841022"/>
                  <a:pt x="1752124" y="2850928"/>
                </a:cubicBezTo>
                <a:lnTo>
                  <a:pt x="1793272" y="2852261"/>
                </a:lnTo>
                <a:cubicBezTo>
                  <a:pt x="1800892" y="2842260"/>
                  <a:pt x="1808607" y="2831783"/>
                  <a:pt x="1816322" y="2821400"/>
                </a:cubicBezTo>
                <a:close/>
                <a:moveTo>
                  <a:pt x="1748695" y="2855405"/>
                </a:moveTo>
                <a:lnTo>
                  <a:pt x="1724406" y="2885409"/>
                </a:lnTo>
                <a:lnTo>
                  <a:pt x="1767078" y="2888647"/>
                </a:lnTo>
                <a:lnTo>
                  <a:pt x="1790129" y="2856738"/>
                </a:ln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8931"/>
                </a:cubicBezTo>
                <a:lnTo>
                  <a:pt x="1668018" y="2881694"/>
                </a:lnTo>
                <a:close/>
                <a:moveTo>
                  <a:pt x="1644301" y="2853214"/>
                </a:moveTo>
                <a:lnTo>
                  <a:pt x="1603915" y="2852642"/>
                </a:lnTo>
                <a:cubicBezTo>
                  <a:pt x="1594961" y="2860358"/>
                  <a:pt x="1586103" y="2868263"/>
                  <a:pt x="1577150" y="2876074"/>
                </a:cubicBezTo>
                <a:lnTo>
                  <a:pt x="1618679" y="287855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121"/>
                </a:lnTo>
                <a:close/>
                <a:moveTo>
                  <a:pt x="1523810" y="2876645"/>
                </a:moveTo>
                <a:lnTo>
                  <a:pt x="1495997" y="2898362"/>
                </a:lnTo>
                <a:lnTo>
                  <a:pt x="1538859" y="2902458"/>
                </a:lnTo>
                <a:cubicBezTo>
                  <a:pt x="1547622" y="2894552"/>
                  <a:pt x="1556480" y="2886742"/>
                  <a:pt x="1565434" y="2878931"/>
                </a:cubicBezTo>
                <a:close/>
                <a:moveTo>
                  <a:pt x="1515809" y="2876645"/>
                </a:moveTo>
                <a:lnTo>
                  <a:pt x="1474756" y="2874550"/>
                </a:lnTo>
                <a:lnTo>
                  <a:pt x="1446181" y="2894171"/>
                </a:lnTo>
                <a:lnTo>
                  <a:pt x="1488567" y="2898077"/>
                </a:lnTo>
                <a:cubicBezTo>
                  <a:pt x="1497616" y="2890838"/>
                  <a:pt x="1506665" y="2883694"/>
                  <a:pt x="1515809" y="2876645"/>
                </a:cubicBezTo>
                <a:close/>
                <a:moveTo>
                  <a:pt x="1466374" y="2874169"/>
                </a:moveTo>
                <a:lnTo>
                  <a:pt x="1425797" y="2872359"/>
                </a:lnTo>
                <a:lnTo>
                  <a:pt x="1396270" y="2889790"/>
                </a:lnTo>
                <a:lnTo>
                  <a:pt x="1437989" y="2893505"/>
                </a:lnTo>
                <a:close/>
                <a:moveTo>
                  <a:pt x="1423321" y="2868263"/>
                </a:moveTo>
                <a:lnTo>
                  <a:pt x="1451324" y="2851785"/>
                </a:lnTo>
                <a:lnTo>
                  <a:pt x="1413224" y="2851785"/>
                </a:lnTo>
                <a:lnTo>
                  <a:pt x="1384459" y="2867120"/>
                </a:lnTo>
                <a:close/>
                <a:moveTo>
                  <a:pt x="1432274" y="2868263"/>
                </a:moveTo>
                <a:lnTo>
                  <a:pt x="1471994" y="2870073"/>
                </a:lnTo>
                <a:lnTo>
                  <a:pt x="1499616" y="2851023"/>
                </a:lnTo>
                <a:lnTo>
                  <a:pt x="1461516" y="2851023"/>
                </a:lnTo>
                <a:cubicBezTo>
                  <a:pt x="1451420" y="2857595"/>
                  <a:pt x="1441895" y="2862929"/>
                  <a:pt x="1432274" y="2868549"/>
                </a:cubicBezTo>
                <a:close/>
                <a:moveTo>
                  <a:pt x="1505712" y="2847309"/>
                </a:moveTo>
                <a:lnTo>
                  <a:pt x="1532763" y="2829401"/>
                </a:lnTo>
                <a:lnTo>
                  <a:pt x="1496473" y="2831211"/>
                </a:lnTo>
                <a:cubicBezTo>
                  <a:pt x="1486948" y="2836545"/>
                  <a:pt x="1477423" y="2841974"/>
                  <a:pt x="1467898" y="2847404"/>
                </a:cubicBezTo>
                <a:close/>
                <a:moveTo>
                  <a:pt x="1514761" y="2847309"/>
                </a:moveTo>
                <a:lnTo>
                  <a:pt x="1552861" y="2847309"/>
                </a:lnTo>
                <a:lnTo>
                  <a:pt x="1579531" y="2827020"/>
                </a:lnTo>
                <a:lnTo>
                  <a:pt x="1542288" y="2828639"/>
                </a:lnTo>
                <a:close/>
                <a:moveTo>
                  <a:pt x="1585722" y="2823020"/>
                </a:moveTo>
                <a:lnTo>
                  <a:pt x="1612106" y="2803970"/>
                </a:lnTo>
                <a:lnTo>
                  <a:pt x="1576864" y="2807208"/>
                </a:lnTo>
                <a:lnTo>
                  <a:pt x="1549432" y="2825020"/>
                </a:lnTo>
                <a:close/>
                <a:moveTo>
                  <a:pt x="1595247" y="2823020"/>
                </a:moveTo>
                <a:lnTo>
                  <a:pt x="1632395" y="2821686"/>
                </a:lnTo>
                <a:cubicBezTo>
                  <a:pt x="1641062" y="2814352"/>
                  <a:pt x="1649730" y="2807018"/>
                  <a:pt x="1658493" y="2799779"/>
                </a:cubicBezTo>
                <a:lnTo>
                  <a:pt x="1622298" y="2802922"/>
                </a:lnTo>
                <a:cubicBezTo>
                  <a:pt x="1612868" y="2809970"/>
                  <a:pt x="1603820" y="2816162"/>
                  <a:pt x="1594866" y="2822924"/>
                </a:cubicBezTo>
                <a:close/>
                <a:moveTo>
                  <a:pt x="1663922" y="2795207"/>
                </a:moveTo>
                <a:cubicBezTo>
                  <a:pt x="1672400" y="2788158"/>
                  <a:pt x="1680877" y="2781110"/>
                  <a:pt x="1689449" y="2774156"/>
                </a:cubicBezTo>
                <a:lnTo>
                  <a:pt x="1655445" y="2778919"/>
                </a:lnTo>
                <a:lnTo>
                  <a:pt x="1628680" y="2797969"/>
                </a:lnTo>
                <a:close/>
                <a:moveTo>
                  <a:pt x="1672971" y="2794445"/>
                </a:moveTo>
                <a:cubicBezTo>
                  <a:pt x="1685068" y="2793492"/>
                  <a:pt x="1697069" y="2792444"/>
                  <a:pt x="1709166" y="2791587"/>
                </a:cubicBezTo>
                <a:cubicBezTo>
                  <a:pt x="1717453" y="2783681"/>
                  <a:pt x="1725835" y="2775871"/>
                  <a:pt x="1734217" y="2768060"/>
                </a:cubicBezTo>
                <a:lnTo>
                  <a:pt x="1699355" y="2772728"/>
                </a:lnTo>
                <a:close/>
                <a:moveTo>
                  <a:pt x="1717739" y="2790920"/>
                </a:moveTo>
                <a:lnTo>
                  <a:pt x="1754600" y="2788158"/>
                </a:lnTo>
                <a:cubicBezTo>
                  <a:pt x="1762792" y="2779490"/>
                  <a:pt x="1770888" y="2770823"/>
                  <a:pt x="1779080" y="2762345"/>
                </a:cubicBezTo>
                <a:cubicBezTo>
                  <a:pt x="1767173" y="2763774"/>
                  <a:pt x="1755362" y="2765298"/>
                  <a:pt x="1743456" y="2766917"/>
                </a:cubicBezTo>
                <a:cubicBezTo>
                  <a:pt x="1734630" y="2774791"/>
                  <a:pt x="1725930" y="2782792"/>
                  <a:pt x="1717358" y="2790920"/>
                </a:cubicBezTo>
                <a:close/>
                <a:moveTo>
                  <a:pt x="1783652" y="2757583"/>
                </a:moveTo>
                <a:cubicBezTo>
                  <a:pt x="1791653" y="2749201"/>
                  <a:pt x="1799654" y="2740819"/>
                  <a:pt x="1807750" y="2732532"/>
                </a:cubicBezTo>
                <a:lnTo>
                  <a:pt x="1774127" y="2738723"/>
                </a:lnTo>
                <a:cubicBezTo>
                  <a:pt x="1765554" y="2746438"/>
                  <a:pt x="1757172" y="2754249"/>
                  <a:pt x="1748695" y="2762060"/>
                </a:cubicBezTo>
                <a:close/>
                <a:moveTo>
                  <a:pt x="1792319" y="2756535"/>
                </a:moveTo>
                <a:lnTo>
                  <a:pt x="1827943" y="2752249"/>
                </a:lnTo>
                <a:cubicBezTo>
                  <a:pt x="1835753" y="2742724"/>
                  <a:pt x="1843564" y="2733961"/>
                  <a:pt x="1851470" y="2724912"/>
                </a:cubicBezTo>
                <a:cubicBezTo>
                  <a:pt x="1839944" y="2726817"/>
                  <a:pt x="1828514" y="2728817"/>
                  <a:pt x="1817084" y="2730913"/>
                </a:cubicBezTo>
                <a:cubicBezTo>
                  <a:pt x="1808417" y="2739295"/>
                  <a:pt x="1800130" y="2747867"/>
                  <a:pt x="1791938" y="2756440"/>
                </a:cubicBezTo>
                <a:close/>
                <a:moveTo>
                  <a:pt x="1855756" y="2719864"/>
                </a:moveTo>
                <a:cubicBezTo>
                  <a:pt x="1863471" y="2710910"/>
                  <a:pt x="1871282" y="2702052"/>
                  <a:pt x="1879092" y="2693289"/>
                </a:cubicBezTo>
                <a:lnTo>
                  <a:pt x="1846612" y="2700814"/>
                </a:lnTo>
                <a:cubicBezTo>
                  <a:pt x="1838420" y="2709101"/>
                  <a:pt x="1830229" y="2717387"/>
                  <a:pt x="1822133" y="2725769"/>
                </a:cubicBezTo>
                <a:close/>
                <a:moveTo>
                  <a:pt x="1864614" y="2718340"/>
                </a:moveTo>
                <a:lnTo>
                  <a:pt x="1898999" y="2712625"/>
                </a:lnTo>
                <a:cubicBezTo>
                  <a:pt x="1906524" y="2703100"/>
                  <a:pt x="1914144" y="2693575"/>
                  <a:pt x="1921764" y="2684050"/>
                </a:cubicBezTo>
                <a:lnTo>
                  <a:pt x="1888522" y="2691479"/>
                </a:lnTo>
                <a:cubicBezTo>
                  <a:pt x="1880140" y="2700052"/>
                  <a:pt x="1872520" y="2709101"/>
                  <a:pt x="1864233" y="2718245"/>
                </a:cubicBezTo>
                <a:close/>
                <a:moveTo>
                  <a:pt x="1925860" y="2678335"/>
                </a:moveTo>
                <a:lnTo>
                  <a:pt x="1948148" y="2649760"/>
                </a:lnTo>
                <a:lnTo>
                  <a:pt x="1916906" y="2658713"/>
                </a:lnTo>
                <a:cubicBezTo>
                  <a:pt x="1909001" y="2667476"/>
                  <a:pt x="1901095" y="2676335"/>
                  <a:pt x="1893284" y="2685193"/>
                </a:cubicBezTo>
                <a:close/>
                <a:moveTo>
                  <a:pt x="1934718" y="2676335"/>
                </a:moveTo>
                <a:lnTo>
                  <a:pt x="1968056" y="2669096"/>
                </a:lnTo>
                <a:lnTo>
                  <a:pt x="1989677" y="2638425"/>
                </a:lnTo>
                <a:lnTo>
                  <a:pt x="1957673" y="2647379"/>
                </a:lnTo>
                <a:cubicBezTo>
                  <a:pt x="1949672" y="2656904"/>
                  <a:pt x="1941957" y="2666524"/>
                  <a:pt x="1934337" y="2676620"/>
                </a:cubicBezTo>
                <a:close/>
                <a:moveTo>
                  <a:pt x="1993678" y="2632901"/>
                </a:moveTo>
                <a:cubicBezTo>
                  <a:pt x="2000822" y="2623376"/>
                  <a:pt x="2007870" y="2612993"/>
                  <a:pt x="2015014" y="2603183"/>
                </a:cubicBezTo>
                <a:lnTo>
                  <a:pt x="1984915" y="2613565"/>
                </a:lnTo>
                <a:lnTo>
                  <a:pt x="1962341" y="2641568"/>
                </a:lnTo>
                <a:close/>
                <a:moveTo>
                  <a:pt x="2002631" y="2630424"/>
                </a:moveTo>
                <a:lnTo>
                  <a:pt x="2033778" y="2622042"/>
                </a:lnTo>
                <a:cubicBezTo>
                  <a:pt x="2040636" y="2611184"/>
                  <a:pt x="2047589" y="2600516"/>
                  <a:pt x="2054543" y="2589848"/>
                </a:cubicBezTo>
                <a:lnTo>
                  <a:pt x="2024634" y="2599944"/>
                </a:lnTo>
                <a:close/>
                <a:moveTo>
                  <a:pt x="2058257" y="2583942"/>
                </a:moveTo>
                <a:lnTo>
                  <a:pt x="2078546" y="2552891"/>
                </a:lnTo>
                <a:lnTo>
                  <a:pt x="2050733" y="2564130"/>
                </a:lnTo>
                <a:cubicBezTo>
                  <a:pt x="2043494" y="2573655"/>
                  <a:pt x="2036255" y="2583847"/>
                  <a:pt x="2029111" y="2593753"/>
                </a:cubicBezTo>
                <a:close/>
                <a:moveTo>
                  <a:pt x="2067306" y="2580989"/>
                </a:moveTo>
                <a:lnTo>
                  <a:pt x="2098358" y="2570798"/>
                </a:lnTo>
                <a:lnTo>
                  <a:pt x="2117979" y="2537270"/>
                </a:lnTo>
                <a:lnTo>
                  <a:pt x="2088261" y="2548985"/>
                </a:lnTo>
                <a:cubicBezTo>
                  <a:pt x="2080832" y="2559558"/>
                  <a:pt x="2073878" y="2570226"/>
                  <a:pt x="2066925" y="2581370"/>
                </a:cubicBezTo>
                <a:close/>
                <a:moveTo>
                  <a:pt x="2121694" y="2530983"/>
                </a:moveTo>
                <a:cubicBezTo>
                  <a:pt x="2128076" y="2520029"/>
                  <a:pt x="2134553" y="2509266"/>
                  <a:pt x="2140744" y="2498408"/>
                </a:cubicBezTo>
                <a:lnTo>
                  <a:pt x="2112836" y="2511457"/>
                </a:lnTo>
                <a:lnTo>
                  <a:pt x="2092262" y="2542413"/>
                </a:lnTo>
                <a:close/>
                <a:moveTo>
                  <a:pt x="2131219" y="2527363"/>
                </a:moveTo>
                <a:cubicBezTo>
                  <a:pt x="2196370" y="2501964"/>
                  <a:pt x="2262664" y="2477675"/>
                  <a:pt x="2330101" y="2454497"/>
                </a:cubicBezTo>
                <a:cubicBezTo>
                  <a:pt x="2919317" y="2251139"/>
                  <a:pt x="3435001" y="2057019"/>
                  <a:pt x="3890201" y="1885760"/>
                </a:cubicBezTo>
                <a:cubicBezTo>
                  <a:pt x="4148328" y="1788605"/>
                  <a:pt x="4395026" y="1695926"/>
                  <a:pt x="4635246" y="1608773"/>
                </a:cubicBezTo>
                <a:cubicBezTo>
                  <a:pt x="4628896" y="1578991"/>
                  <a:pt x="4622388" y="1548829"/>
                  <a:pt x="4615720" y="1518285"/>
                </a:cubicBezTo>
                <a:cubicBezTo>
                  <a:pt x="3968782" y="1738884"/>
                  <a:pt x="3290316" y="2018824"/>
                  <a:pt x="2453545" y="2364105"/>
                </a:cubicBezTo>
                <a:lnTo>
                  <a:pt x="2353151" y="2405539"/>
                </a:lnTo>
                <a:cubicBezTo>
                  <a:pt x="2284698" y="2433860"/>
                  <a:pt x="2217388" y="2463292"/>
                  <a:pt x="2151221" y="2493836"/>
                </a:cubicBezTo>
                <a:close/>
                <a:moveTo>
                  <a:pt x="2348770" y="2402110"/>
                </a:moveTo>
                <a:lnTo>
                  <a:pt x="2449259" y="2360676"/>
                </a:lnTo>
                <a:cubicBezTo>
                  <a:pt x="3287459" y="2014823"/>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31"/>
                  <a:pt x="4691539" y="1386840"/>
                  <a:pt x="4738783" y="1372362"/>
                </a:cubicBezTo>
                <a:cubicBezTo>
                  <a:pt x="4733004" y="1342009"/>
                  <a:pt x="4726655" y="1311624"/>
                  <a:pt x="4719733" y="1281208"/>
                </a:cubicBezTo>
                <a:cubicBezTo>
                  <a:pt x="4670393" y="1295495"/>
                  <a:pt x="4621118" y="1310196"/>
                  <a:pt x="4571905" y="1325309"/>
                </a:cubicBezTo>
                <a:cubicBezTo>
                  <a:pt x="4581144" y="1356265"/>
                  <a:pt x="4589336" y="1386745"/>
                  <a:pt x="4596670" y="1417034"/>
                </a:cubicBezTo>
                <a:close/>
                <a:moveTo>
                  <a:pt x="4725829" y="1275017"/>
                </a:moveTo>
                <a:cubicBezTo>
                  <a:pt x="4775422" y="1260729"/>
                  <a:pt x="4825270" y="1246950"/>
                  <a:pt x="4875372" y="1233678"/>
                </a:cubicBezTo>
                <a:cubicBezTo>
                  <a:pt x="4870609" y="1203770"/>
                  <a:pt x="4865847" y="1173575"/>
                  <a:pt x="4859655" y="1142810"/>
                </a:cubicBezTo>
                <a:cubicBezTo>
                  <a:pt x="4807585" y="1155510"/>
                  <a:pt x="4755865" y="1168940"/>
                  <a:pt x="4704493" y="1183100"/>
                </a:cubicBezTo>
                <a:cubicBezTo>
                  <a:pt x="4712399" y="1214152"/>
                  <a:pt x="4719542" y="1244727"/>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20"/>
                  <a:pt x="4703826" y="1179290"/>
                </a:cubicBezTo>
                <a:cubicBezTo>
                  <a:pt x="4755452" y="1165384"/>
                  <a:pt x="4807268" y="1151954"/>
                  <a:pt x="4859274" y="1139000"/>
                </a:cubicBezTo>
                <a:close/>
                <a:moveTo>
                  <a:pt x="4846225" y="1041178"/>
                </a:moveTo>
                <a:cubicBezTo>
                  <a:pt x="4899184" y="1028986"/>
                  <a:pt x="4952651" y="1017397"/>
                  <a:pt x="5006626" y="1006412"/>
                </a:cubicBezTo>
                <a:cubicBezTo>
                  <a:pt x="5003197" y="985203"/>
                  <a:pt x="4999546" y="963771"/>
                  <a:pt x="4995672" y="942118"/>
                </a:cubicBezTo>
                <a:cubicBezTo>
                  <a:pt x="4994148" y="933355"/>
                  <a:pt x="4992434" y="924401"/>
                  <a:pt x="4990719" y="915543"/>
                </a:cubicBezTo>
                <a:cubicBezTo>
                  <a:pt x="4934903" y="926021"/>
                  <a:pt x="4879721" y="937228"/>
                  <a:pt x="4825175" y="949166"/>
                </a:cubicBezTo>
                <a:cubicBezTo>
                  <a:pt x="4827556" y="958691"/>
                  <a:pt x="4830033" y="969169"/>
                  <a:pt x="4832318" y="979170"/>
                </a:cubicBezTo>
                <a:cubicBezTo>
                  <a:pt x="4837208" y="1000062"/>
                  <a:pt x="4841843" y="1020731"/>
                  <a:pt x="4846225" y="1041178"/>
                </a:cubicBezTo>
                <a:close/>
                <a:moveTo>
                  <a:pt x="4989957" y="911352"/>
                </a:moveTo>
                <a:cubicBezTo>
                  <a:pt x="4984242" y="880872"/>
                  <a:pt x="4977956" y="849916"/>
                  <a:pt x="4970907" y="818579"/>
                </a:cubicBezTo>
                <a:cubicBezTo>
                  <a:pt x="4913186" y="828675"/>
                  <a:pt x="4856290" y="839565"/>
                  <a:pt x="4800219" y="851249"/>
                </a:cubicBezTo>
                <a:cubicBezTo>
                  <a:pt x="4808474" y="882999"/>
                  <a:pt x="4816348" y="914273"/>
                  <a:pt x="4823841" y="945071"/>
                </a:cubicBezTo>
                <a:cubicBezTo>
                  <a:pt x="4878769" y="933196"/>
                  <a:pt x="4934141" y="921957"/>
                  <a:pt x="4989957" y="911352"/>
                </a:cubicBezTo>
                <a:close/>
                <a:moveTo>
                  <a:pt x="4996339" y="910209"/>
                </a:moveTo>
                <a:cubicBezTo>
                  <a:pt x="5051393" y="899922"/>
                  <a:pt x="5107146" y="890397"/>
                  <a:pt x="5163598" y="881634"/>
                </a:cubicBezTo>
                <a:cubicBezTo>
                  <a:pt x="5159598" y="851599"/>
                  <a:pt x="5155121" y="821150"/>
                  <a:pt x="5150168" y="790289"/>
                </a:cubicBezTo>
                <a:cubicBezTo>
                  <a:pt x="5091748" y="798671"/>
                  <a:pt x="5034249" y="807784"/>
                  <a:pt x="4977670" y="817626"/>
                </a:cubicBezTo>
                <a:cubicBezTo>
                  <a:pt x="4984433" y="848773"/>
                  <a:pt x="4990624" y="879729"/>
                  <a:pt x="4996720" y="910209"/>
                </a:cubicBezTo>
                <a:close/>
                <a:moveTo>
                  <a:pt x="5170075" y="880491"/>
                </a:moveTo>
                <a:cubicBezTo>
                  <a:pt x="5225003" y="871792"/>
                  <a:pt x="5280660" y="863759"/>
                  <a:pt x="5337048" y="856393"/>
                </a:cubicBezTo>
                <a:cubicBezTo>
                  <a:pt x="5334762" y="827151"/>
                  <a:pt x="5332095" y="797528"/>
                  <a:pt x="5328857" y="767429"/>
                </a:cubicBezTo>
                <a:cubicBezTo>
                  <a:pt x="5270564" y="773779"/>
                  <a:pt x="5213160" y="781050"/>
                  <a:pt x="5156645" y="789242"/>
                </a:cubicBezTo>
                <a:cubicBezTo>
                  <a:pt x="5161598" y="820102"/>
                  <a:pt x="5166075" y="850519"/>
                  <a:pt x="5170075" y="880491"/>
                </a:cubicBezTo>
                <a:close/>
                <a:moveTo>
                  <a:pt x="5170647" y="884587"/>
                </a:moveTo>
                <a:cubicBezTo>
                  <a:pt x="5171504" y="891064"/>
                  <a:pt x="5172456" y="897636"/>
                  <a:pt x="5173313" y="903637"/>
                </a:cubicBezTo>
                <a:cubicBezTo>
                  <a:pt x="5176266" y="927068"/>
                  <a:pt x="5178838" y="950119"/>
                  <a:pt x="5181219" y="972979"/>
                </a:cubicBezTo>
                <a:cubicBezTo>
                  <a:pt x="5234369" y="963644"/>
                  <a:pt x="5288090" y="954850"/>
                  <a:pt x="5342382" y="946595"/>
                </a:cubicBezTo>
                <a:cubicBezTo>
                  <a:pt x="5341239" y="920210"/>
                  <a:pt x="5339811" y="893540"/>
                  <a:pt x="5337810" y="866299"/>
                </a:cubicBezTo>
                <a:cubicBezTo>
                  <a:pt x="5337810" y="864203"/>
                  <a:pt x="5337810" y="862108"/>
                  <a:pt x="5337810" y="860012"/>
                </a:cubicBezTo>
                <a:cubicBezTo>
                  <a:pt x="5281232" y="867759"/>
                  <a:pt x="5225511" y="875951"/>
                  <a:pt x="5170647" y="884587"/>
                </a:cubicBezTo>
                <a:close/>
                <a:moveTo>
                  <a:pt x="5181600" y="977646"/>
                </a:moveTo>
                <a:cubicBezTo>
                  <a:pt x="5184648" y="1007459"/>
                  <a:pt x="5187125" y="1036892"/>
                  <a:pt x="5189030" y="1065752"/>
                </a:cubicBezTo>
                <a:cubicBezTo>
                  <a:pt x="5240465" y="1055656"/>
                  <a:pt x="5292186" y="1046131"/>
                  <a:pt x="5344192" y="1037177"/>
                </a:cubicBezTo>
                <a:cubicBezTo>
                  <a:pt x="5344192" y="1009269"/>
                  <a:pt x="5343620" y="980694"/>
                  <a:pt x="5342477" y="951452"/>
                </a:cubicBezTo>
                <a:cubicBezTo>
                  <a:pt x="5288312" y="959580"/>
                  <a:pt x="5234686" y="968312"/>
                  <a:pt x="5181600" y="977646"/>
                </a:cubicBezTo>
                <a:close/>
                <a:moveTo>
                  <a:pt x="5189315" y="1069562"/>
                </a:moveTo>
                <a:cubicBezTo>
                  <a:pt x="5191220" y="1098772"/>
                  <a:pt x="5192617" y="1127347"/>
                  <a:pt x="5193506" y="1155287"/>
                </a:cubicBezTo>
                <a:cubicBezTo>
                  <a:pt x="5242846" y="1144238"/>
                  <a:pt x="5292503" y="1133602"/>
                  <a:pt x="5342477" y="1123379"/>
                </a:cubicBezTo>
                <a:cubicBezTo>
                  <a:pt x="5343620" y="1096137"/>
                  <a:pt x="5344224" y="1068388"/>
                  <a:pt x="5344287" y="1040130"/>
                </a:cubicBezTo>
                <a:cubicBezTo>
                  <a:pt x="5292217" y="1049719"/>
                  <a:pt x="5240560" y="1059529"/>
                  <a:pt x="5189315" y="1069562"/>
                </a:cubicBezTo>
                <a:close/>
                <a:moveTo>
                  <a:pt x="5343525" y="1207961"/>
                </a:moveTo>
                <a:cubicBezTo>
                  <a:pt x="5390388" y="1196848"/>
                  <a:pt x="5437378" y="1186053"/>
                  <a:pt x="5484495" y="1175576"/>
                </a:cubicBezTo>
                <a:cubicBezTo>
                  <a:pt x="5488972" y="1150430"/>
                  <a:pt x="5492782" y="1124522"/>
                  <a:pt x="5496020" y="1098137"/>
                </a:cubicBezTo>
                <a:cubicBezTo>
                  <a:pt x="5446681" y="1107281"/>
                  <a:pt x="5397659" y="1116806"/>
                  <a:pt x="5348954" y="1126712"/>
                </a:cubicBezTo>
                <a:cubicBezTo>
                  <a:pt x="5347748" y="1154398"/>
                  <a:pt x="5345938" y="1181481"/>
                  <a:pt x="5343525" y="1207961"/>
                </a:cubicBezTo>
                <a:close/>
                <a:moveTo>
                  <a:pt x="5350859" y="1039463"/>
                </a:moveTo>
                <a:cubicBezTo>
                  <a:pt x="5350859" y="1067657"/>
                  <a:pt x="5350256" y="1095343"/>
                  <a:pt x="5349050" y="1122521"/>
                </a:cubicBezTo>
                <a:cubicBezTo>
                  <a:pt x="5398008" y="1112552"/>
                  <a:pt x="5447189" y="1103027"/>
                  <a:pt x="5496592" y="1093946"/>
                </a:cubicBezTo>
                <a:cubicBezTo>
                  <a:pt x="5499703" y="1067975"/>
                  <a:pt x="5502275" y="1041400"/>
                  <a:pt x="5504307" y="1014222"/>
                </a:cubicBezTo>
                <a:cubicBezTo>
                  <a:pt x="5452682"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789"/>
                  <a:pt x="5350796" y="1007364"/>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5947"/>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62"/>
                  <a:pt x="5614321" y="1217105"/>
                </a:cubicBezTo>
                <a:cubicBezTo>
                  <a:pt x="5656993" y="1206627"/>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579"/>
                  <a:pt x="5481066" y="1228439"/>
                  <a:pt x="5475065" y="1252538"/>
                </a:cubicBezTo>
                <a:cubicBezTo>
                  <a:pt x="5518881" y="1241108"/>
                  <a:pt x="5562854" y="1229900"/>
                  <a:pt x="5606987" y="1218914"/>
                </a:cubicBezTo>
                <a:cubicBezTo>
                  <a:pt x="5614893" y="1196626"/>
                  <a:pt x="5622131" y="1173194"/>
                  <a:pt x="5628799" y="1149191"/>
                </a:cubicBezTo>
                <a:close/>
                <a:moveTo>
                  <a:pt x="5473922" y="1257395"/>
                </a:moveTo>
                <a:cubicBezTo>
                  <a:pt x="5467922" y="1282160"/>
                  <a:pt x="5461254" y="1306163"/>
                  <a:pt x="5454015" y="1329595"/>
                </a:cubicBezTo>
                <a:cubicBezTo>
                  <a:pt x="5495640" y="1316641"/>
                  <a:pt x="5537168" y="1303877"/>
                  <a:pt x="5578888" y="1291495"/>
                </a:cubicBezTo>
                <a:cubicBezTo>
                  <a:pt x="5588413" y="1269682"/>
                  <a:pt x="5597176" y="1247108"/>
                  <a:pt x="5605368" y="1223963"/>
                </a:cubicBezTo>
                <a:cubicBezTo>
                  <a:pt x="5561362" y="1235012"/>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48"/>
                  <a:pt x="5300663" y="1451324"/>
                </a:cubicBezTo>
                <a:cubicBezTo>
                  <a:pt x="5340478" y="1436370"/>
                  <a:pt x="5380292" y="1421416"/>
                  <a:pt x="5420106" y="1406747"/>
                </a:cubicBezTo>
                <a:cubicBezTo>
                  <a:pt x="5429060" y="1384268"/>
                  <a:pt x="5437442" y="1361123"/>
                  <a:pt x="5445062" y="1337215"/>
                </a:cubicBezTo>
                <a:cubicBezTo>
                  <a:pt x="5402834" y="1350486"/>
                  <a:pt x="5360670" y="1363885"/>
                  <a:pt x="5318570" y="1377410"/>
                </a:cubicBezTo>
                <a:close/>
                <a:moveTo>
                  <a:pt x="5311426" y="1379696"/>
                </a:moveTo>
                <a:cubicBezTo>
                  <a:pt x="5268881" y="1393476"/>
                  <a:pt x="5226272" y="1407446"/>
                  <a:pt x="5183600" y="1421606"/>
                </a:cubicBezTo>
                <a:cubicBezTo>
                  <a:pt x="5180552" y="1448403"/>
                  <a:pt x="5176870" y="1474534"/>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1884" y="1556544"/>
                  <a:pt x="5155978" y="1581245"/>
                </a:cubicBezTo>
                <a:lnTo>
                  <a:pt x="5219034" y="1553337"/>
                </a:lnTo>
                <a:lnTo>
                  <a:pt x="5268183" y="1531715"/>
                </a:lnTo>
                <a:cubicBezTo>
                  <a:pt x="5276660" y="1508284"/>
                  <a:pt x="5284565" y="1484090"/>
                  <a:pt x="5291614" y="1459230"/>
                </a:cubicBezTo>
                <a:cubicBezTo>
                  <a:pt x="5251672" y="1474470"/>
                  <a:pt x="5211699" y="1489742"/>
                  <a:pt x="5171694" y="1505045"/>
                </a:cubicBezTo>
                <a:close/>
                <a:moveTo>
                  <a:pt x="5164550" y="1507712"/>
                </a:moveTo>
                <a:cubicBezTo>
                  <a:pt x="5124355" y="1523048"/>
                  <a:pt x="5084159" y="1538573"/>
                  <a:pt x="5043678" y="1554194"/>
                </a:cubicBezTo>
                <a:cubicBezTo>
                  <a:pt x="5041678" y="1581531"/>
                  <a:pt x="5038916" y="1608296"/>
                  <a:pt x="5035582" y="1634395"/>
                </a:cubicBezTo>
                <a:cubicBezTo>
                  <a:pt x="5073682" y="1617821"/>
                  <a:pt x="5111115" y="1601153"/>
                  <a:pt x="5148549" y="1584674"/>
                </a:cubicBezTo>
                <a:cubicBezTo>
                  <a:pt x="5154581" y="1559782"/>
                  <a:pt x="5159915" y="1534160"/>
                  <a:pt x="5164550" y="1507807"/>
                </a:cubicBezTo>
                <a:close/>
                <a:moveTo>
                  <a:pt x="5034820" y="1639824"/>
                </a:moveTo>
                <a:cubicBezTo>
                  <a:pt x="5031296" y="1666685"/>
                  <a:pt x="5027105" y="1692974"/>
                  <a:pt x="5022247" y="1718405"/>
                </a:cubicBezTo>
                <a:cubicBezTo>
                  <a:pt x="5056918" y="1700943"/>
                  <a:pt x="5091367" y="1683449"/>
                  <a:pt x="5125594" y="1665923"/>
                </a:cubicBezTo>
                <a:cubicBezTo>
                  <a:pt x="5133531" y="1641539"/>
                  <a:pt x="5140675" y="1616361"/>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699"/>
                </a:moveTo>
                <a:cubicBezTo>
                  <a:pt x="4868831" y="1799653"/>
                  <a:pt x="4833906" y="1816576"/>
                  <a:pt x="4798600" y="1833467"/>
                </a:cubicBezTo>
                <a:cubicBezTo>
                  <a:pt x="4799076" y="1858709"/>
                  <a:pt x="4799172" y="1883474"/>
                  <a:pt x="4798600" y="1907857"/>
                </a:cubicBezTo>
                <a:cubicBezTo>
                  <a:pt x="4798600" y="1910525"/>
                  <a:pt x="4798600" y="1913192"/>
                  <a:pt x="4798600" y="1915859"/>
                </a:cubicBezTo>
                <a:cubicBezTo>
                  <a:pt x="4830985" y="1898523"/>
                  <a:pt x="4862957" y="1881092"/>
                  <a:pt x="4894517" y="1863566"/>
                </a:cubicBezTo>
                <a:cubicBezTo>
                  <a:pt x="4895374" y="1857566"/>
                  <a:pt x="4896136" y="1851565"/>
                  <a:pt x="4896898" y="1845564"/>
                </a:cubicBezTo>
                <a:cubicBezTo>
                  <a:pt x="4899438" y="1824990"/>
                  <a:pt x="4901597" y="1804035"/>
                  <a:pt x="4903375" y="1782699"/>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37"/>
                  <a:pt x="4893945" y="1869377"/>
                </a:cubicBezTo>
                <a:cubicBezTo>
                  <a:pt x="4862322" y="1886839"/>
                  <a:pt x="4830445" y="1904175"/>
                  <a:pt x="4798314" y="1921383"/>
                </a:cubicBezTo>
                <a:close/>
                <a:moveTo>
                  <a:pt x="4798600" y="1828419"/>
                </a:moveTo>
                <a:cubicBezTo>
                  <a:pt x="4834224" y="1811369"/>
                  <a:pt x="4869371"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877"/>
                  <a:pt x="4793075" y="1711452"/>
                  <a:pt x="4794790" y="1739646"/>
                </a:cubicBezTo>
                <a:close/>
                <a:moveTo>
                  <a:pt x="4791933" y="1836611"/>
                </a:moveTo>
                <a:cubicBezTo>
                  <a:pt x="4757008" y="1853374"/>
                  <a:pt x="4721606" y="1870012"/>
                  <a:pt x="4685729" y="1886522"/>
                </a:cubicBezTo>
                <a:cubicBezTo>
                  <a:pt x="4688967" y="1915097"/>
                  <a:pt x="4691730" y="1943005"/>
                  <a:pt x="4693920" y="1970723"/>
                </a:cubicBezTo>
                <a:cubicBezTo>
                  <a:pt x="4727067" y="1953768"/>
                  <a:pt x="4759675" y="1936687"/>
                  <a:pt x="4791742" y="1919478"/>
                </a:cubicBezTo>
                <a:lnTo>
                  <a:pt x="4791742" y="1907857"/>
                </a:lnTo>
                <a:cubicBezTo>
                  <a:pt x="4792314" y="1884299"/>
                  <a:pt x="4792377" y="1860550"/>
                  <a:pt x="4791933" y="1836611"/>
                </a:cubicBezTo>
                <a:close/>
                <a:moveTo>
                  <a:pt x="4693254" y="2067020"/>
                </a:moveTo>
                <a:cubicBezTo>
                  <a:pt x="4566862" y="2139023"/>
                  <a:pt x="4436936" y="2204637"/>
                  <a:pt x="4303967" y="2263616"/>
                </a:cubicBezTo>
                <a:cubicBezTo>
                  <a:pt x="3726275" y="2519648"/>
                  <a:pt x="3049048" y="2669000"/>
                  <a:pt x="2233517" y="2720150"/>
                </a:cubicBezTo>
                <a:cubicBezTo>
                  <a:pt x="2158270" y="2724912"/>
                  <a:pt x="2084134" y="2730627"/>
                  <a:pt x="2011109" y="2737295"/>
                </a:cubicBezTo>
                <a:lnTo>
                  <a:pt x="1990630" y="2774823"/>
                </a:lnTo>
                <a:cubicBezTo>
                  <a:pt x="2063972" y="2771775"/>
                  <a:pt x="2138267" y="2769680"/>
                  <a:pt x="2213515" y="2768537"/>
                </a:cubicBezTo>
                <a:cubicBezTo>
                  <a:pt x="3054572" y="2755678"/>
                  <a:pt x="3733800" y="2625185"/>
                  <a:pt x="4289965" y="2369439"/>
                </a:cubicBezTo>
                <a:cubicBezTo>
                  <a:pt x="4429990" y="2305133"/>
                  <a:pt x="4565325" y="2231069"/>
                  <a:pt x="4694968" y="2147792"/>
                </a:cubicBezTo>
                <a:cubicBezTo>
                  <a:pt x="4694968" y="2121249"/>
                  <a:pt x="4694397" y="2094325"/>
                  <a:pt x="4693254" y="2067020"/>
                </a:cubicBezTo>
                <a:close/>
                <a:moveTo>
                  <a:pt x="2003774" y="2737866"/>
                </a:moveTo>
                <a:lnTo>
                  <a:pt x="1965674" y="2741486"/>
                </a:lnTo>
                <a:lnTo>
                  <a:pt x="1944243" y="2776728"/>
                </a:lnTo>
                <a:lnTo>
                  <a:pt x="1983296" y="2775013"/>
                </a:lnTo>
                <a:cubicBezTo>
                  <a:pt x="1990154" y="2762567"/>
                  <a:pt x="1996980" y="2750185"/>
                  <a:pt x="2003774" y="2737866"/>
                </a:cubicBezTo>
                <a:close/>
                <a:moveTo>
                  <a:pt x="1942052" y="2781395"/>
                </a:moveTo>
                <a:cubicBezTo>
                  <a:pt x="1934909" y="2793206"/>
                  <a:pt x="1927765" y="2805113"/>
                  <a:pt x="1920716" y="2817019"/>
                </a:cubicBezTo>
                <a:lnTo>
                  <a:pt x="1961102" y="2817019"/>
                </a:lnTo>
                <a:lnTo>
                  <a:pt x="1981295" y="2779490"/>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122"/>
                  <a:pt x="1831848" y="2869787"/>
                  <a:pt x="1839278" y="2858548"/>
                </a:cubicBezTo>
                <a:close/>
                <a:moveTo>
                  <a:pt x="1771364" y="2893695"/>
                </a:moveTo>
                <a:lnTo>
                  <a:pt x="1748123" y="2926175"/>
                </a:lnTo>
                <a:lnTo>
                  <a:pt x="1792605" y="2931509"/>
                </a:lnTo>
                <a:lnTo>
                  <a:pt x="1814608" y="2897124"/>
                </a:lnTo>
                <a:close/>
                <a:moveTo>
                  <a:pt x="1764506" y="2893219"/>
                </a:moveTo>
                <a:lnTo>
                  <a:pt x="1721453" y="2889980"/>
                </a:lnTo>
                <a:cubicBezTo>
                  <a:pt x="1713452" y="2899982"/>
                  <a:pt x="1705356" y="2910173"/>
                  <a:pt x="1697355" y="2920365"/>
                </a:cubicBezTo>
                <a:lnTo>
                  <a:pt x="1741551" y="2925413"/>
                </a:lnTo>
                <a:cubicBezTo>
                  <a:pt x="1749171" y="2913984"/>
                  <a:pt x="1756791" y="2903220"/>
                  <a:pt x="1764506" y="2892552"/>
                </a:cubicBezTo>
                <a:close/>
                <a:moveTo>
                  <a:pt x="1714500" y="2889504"/>
                </a:moveTo>
                <a:lnTo>
                  <a:pt x="1671828" y="2886456"/>
                </a:lnTo>
                <a:lnTo>
                  <a:pt x="1646777" y="2915031"/>
                </a:lnTo>
                <a:cubicBezTo>
                  <a:pt x="1661351" y="2916555"/>
                  <a:pt x="1676019" y="2918174"/>
                  <a:pt x="1690592" y="2919889"/>
                </a:cubicBezTo>
                <a:cubicBezTo>
                  <a:pt x="1698593" y="2908840"/>
                  <a:pt x="1706499" y="2898743"/>
                  <a:pt x="1714500" y="2888837"/>
                </a:cubicBezTo>
                <a:close/>
                <a:moveTo>
                  <a:pt x="1664684" y="2885980"/>
                </a:moveTo>
                <a:lnTo>
                  <a:pt x="1622298" y="2883313"/>
                </a:lnTo>
                <a:lnTo>
                  <a:pt x="1596295" y="2908649"/>
                </a:lnTo>
                <a:lnTo>
                  <a:pt x="1639919" y="2913317"/>
                </a:lnTo>
                <a:close/>
                <a:moveTo>
                  <a:pt x="1614964" y="2882837"/>
                </a:moveTo>
                <a:lnTo>
                  <a:pt x="1572959" y="2880360"/>
                </a:lnTo>
                <a:cubicBezTo>
                  <a:pt x="1563434" y="2888266"/>
                  <a:pt x="1554956" y="2896267"/>
                  <a:pt x="1546098" y="2904268"/>
                </a:cubicBezTo>
                <a:lnTo>
                  <a:pt x="1589342" y="2908649"/>
                </a:lnTo>
                <a:cubicBezTo>
                  <a:pt x="1597819" y="2899315"/>
                  <a:pt x="1606391" y="2890742"/>
                  <a:pt x="1615345" y="2882170"/>
                </a:cubicBezTo>
                <a:close/>
                <a:moveTo>
                  <a:pt x="1541907" y="2907983"/>
                </a:moveTo>
                <a:lnTo>
                  <a:pt x="1514570" y="2932652"/>
                </a:lnTo>
                <a:lnTo>
                  <a:pt x="1559528" y="2938939"/>
                </a:lnTo>
                <a:lnTo>
                  <a:pt x="1585627" y="2912364"/>
                </a:lnTo>
                <a:close/>
                <a:moveTo>
                  <a:pt x="1534668" y="2907221"/>
                </a:moveTo>
                <a:lnTo>
                  <a:pt x="1491329" y="2903125"/>
                </a:lnTo>
                <a:lnTo>
                  <a:pt x="1462754" y="2925699"/>
                </a:lnTo>
                <a:lnTo>
                  <a:pt x="1507331" y="2931700"/>
                </a:lnTo>
                <a:close/>
                <a:moveTo>
                  <a:pt x="1483900" y="2902363"/>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cubicBezTo>
                  <a:pt x="1330166" y="2895314"/>
                  <a:pt x="1319879" y="2900744"/>
                  <a:pt x="1309592" y="2906173"/>
                </a:cubicBezTo>
                <a:lnTo>
                  <a:pt x="1352741" y="2911507"/>
                </a:lnTo>
                <a:cubicBezTo>
                  <a:pt x="1362551" y="2905220"/>
                  <a:pt x="1372457" y="2898743"/>
                  <a:pt x="1382363" y="2892743"/>
                </a:cubicBezTo>
                <a:close/>
                <a:moveTo>
                  <a:pt x="1331595" y="2889313"/>
                </a:moveTo>
                <a:lnTo>
                  <a:pt x="1290447" y="2886075"/>
                </a:lnTo>
                <a:lnTo>
                  <a:pt x="1258919" y="2900172"/>
                </a:lnTo>
                <a:lnTo>
                  <a:pt x="1301306" y="2905220"/>
                </a:lnTo>
                <a:close/>
                <a:moveTo>
                  <a:pt x="1280827" y="2885409"/>
                </a:moveTo>
                <a:lnTo>
                  <a:pt x="1240441" y="2882551"/>
                </a:lnTo>
                <a:lnTo>
                  <a:pt x="1208437" y="2894457"/>
                </a:lnTo>
                <a:lnTo>
                  <a:pt x="1249966" y="2899124"/>
                </a:lnTo>
                <a:close/>
                <a:moveTo>
                  <a:pt x="1238917" y="2878265"/>
                </a:moveTo>
                <a:lnTo>
                  <a:pt x="1267492" y="2867882"/>
                </a:lnTo>
                <a:lnTo>
                  <a:pt x="1231297" y="2867120"/>
                </a:lnTo>
                <a:lnTo>
                  <a:pt x="1201674" y="2875788"/>
                </a:lnTo>
                <a:close/>
                <a:moveTo>
                  <a:pt x="1249680" y="2879027"/>
                </a:moveTo>
                <a:lnTo>
                  <a:pt x="1288637" y="2881884"/>
                </a:lnTo>
                <a:lnTo>
                  <a:pt x="1317212" y="2869216"/>
                </a:lnTo>
                <a:lnTo>
                  <a:pt x="1279112" y="2868168"/>
                </a:lnTo>
                <a:close/>
                <a:moveTo>
                  <a:pt x="1325880" y="2865406"/>
                </a:moveTo>
                <a:lnTo>
                  <a:pt x="1353693" y="2853595"/>
                </a:lnTo>
                <a:lnTo>
                  <a:pt x="1318641" y="2854262"/>
                </a:lnTo>
                <a:lnTo>
                  <a:pt x="1290066" y="2864358"/>
                </a:lnTo>
                <a:close/>
                <a:moveTo>
                  <a:pt x="1336643" y="2865406"/>
                </a:moveTo>
                <a:lnTo>
                  <a:pt x="1374743" y="2866644"/>
                </a:lnTo>
                <a:cubicBezTo>
                  <a:pt x="1384268" y="2861882"/>
                  <a:pt x="1393793" y="2857119"/>
                  <a:pt x="1402842" y="2852452"/>
                </a:cubicBezTo>
                <a:lnTo>
                  <a:pt x="1366266" y="2853023"/>
                </a:lnTo>
                <a:close/>
                <a:moveTo>
                  <a:pt x="1410843" y="2848356"/>
                </a:moveTo>
                <a:lnTo>
                  <a:pt x="1437704" y="2835021"/>
                </a:lnTo>
                <a:lnTo>
                  <a:pt x="1403890" y="2837212"/>
                </a:lnTo>
                <a:lnTo>
                  <a:pt x="1376363" y="2848070"/>
                </a:lnTo>
                <a:close/>
                <a:moveTo>
                  <a:pt x="1421511" y="2848356"/>
                </a:moveTo>
                <a:cubicBezTo>
                  <a:pt x="1433703" y="2848356"/>
                  <a:pt x="1445800" y="2848356"/>
                  <a:pt x="1457992" y="2848356"/>
                </a:cubicBezTo>
                <a:lnTo>
                  <a:pt x="1485138" y="2832735"/>
                </a:lnTo>
                <a:cubicBezTo>
                  <a:pt x="1473327" y="2833307"/>
                  <a:pt x="1461611" y="2834069"/>
                  <a:pt x="1449896" y="2834735"/>
                </a:cubicBezTo>
                <a:close/>
                <a:moveTo>
                  <a:pt x="1493234" y="2827877"/>
                </a:moveTo>
                <a:lnTo>
                  <a:pt x="1519428" y="2813113"/>
                </a:lnTo>
                <a:lnTo>
                  <a:pt x="1486662" y="2816733"/>
                </a:lnTo>
                <a:lnTo>
                  <a:pt x="1459992" y="2829020"/>
                </a:lnTo>
                <a:close/>
                <a:moveTo>
                  <a:pt x="1503902" y="2827877"/>
                </a:moveTo>
                <a:cubicBezTo>
                  <a:pt x="1515618" y="2827211"/>
                  <a:pt x="1527334" y="2826639"/>
                  <a:pt x="1539145" y="2826163"/>
                </a:cubicBezTo>
                <a:cubicBezTo>
                  <a:pt x="1547908" y="2820353"/>
                  <a:pt x="1556766" y="2814638"/>
                  <a:pt x="1565624" y="2808923"/>
                </a:cubicBezTo>
                <a:lnTo>
                  <a:pt x="1531430" y="2812352"/>
                </a:lnTo>
                <a:close/>
                <a:moveTo>
                  <a:pt x="1573149" y="2804065"/>
                </a:moveTo>
                <a:lnTo>
                  <a:pt x="1598676" y="2787872"/>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345"/>
                </a:lnTo>
                <a:lnTo>
                  <a:pt x="1645253" y="2764536"/>
                </a:lnTo>
                <a:lnTo>
                  <a:pt x="1619250" y="2780538"/>
                </a:lnTo>
                <a:close/>
                <a:moveTo>
                  <a:pt x="1661541" y="2774442"/>
                </a:moveTo>
                <a:lnTo>
                  <a:pt x="1694402" y="2769870"/>
                </a:lnTo>
                <a:lnTo>
                  <a:pt x="1719167" y="2749677"/>
                </a:lnTo>
                <a:lnTo>
                  <a:pt x="1687640" y="2755868"/>
                </a:lnTo>
                <a:cubicBezTo>
                  <a:pt x="1679639" y="2761202"/>
                  <a:pt x="1670971" y="2767298"/>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cubicBezTo>
                  <a:pt x="1753838" y="2728532"/>
                  <a:pt x="1745552" y="2735294"/>
                  <a:pt x="1737170" y="2741962"/>
                </a:cubicBez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lnTo>
                  <a:pt x="1864138" y="2675096"/>
                </a:lnTo>
                <a:lnTo>
                  <a:pt x="1834801" y="2684050"/>
                </a:lnTo>
                <a:cubicBezTo>
                  <a:pt x="1826609" y="2691194"/>
                  <a:pt x="1818608" y="2698433"/>
                  <a:pt x="1810512" y="2705576"/>
                </a:cubicBezTo>
                <a:close/>
                <a:moveTo>
                  <a:pt x="1851089" y="2695861"/>
                </a:moveTo>
                <a:lnTo>
                  <a:pt x="1882712" y="2688527"/>
                </a:lnTo>
                <a:lnTo>
                  <a:pt x="1905572" y="2662809"/>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138"/>
                </a:lnTo>
                <a:cubicBezTo>
                  <a:pt x="1937385" y="2635853"/>
                  <a:pt x="1929670" y="2644330"/>
                  <a:pt x="1922050" y="2652903"/>
                </a:cubicBezTo>
                <a:close/>
                <a:moveTo>
                  <a:pt x="1978438" y="2611374"/>
                </a:moveTo>
                <a:lnTo>
                  <a:pt x="1999583" y="2585466"/>
                </a:lnTo>
                <a:lnTo>
                  <a:pt x="1972723" y="2596801"/>
                </a:lnTo>
                <a:lnTo>
                  <a:pt x="1950434" y="2621185"/>
                </a:lnTo>
                <a:cubicBezTo>
                  <a:pt x="1960817" y="2616994"/>
                  <a:pt x="1970246" y="2613755"/>
                  <a:pt x="1979581" y="2610517"/>
                </a:cubicBezTo>
                <a:close/>
                <a:moveTo>
                  <a:pt x="1988725" y="2607755"/>
                </a:moveTo>
                <a:lnTo>
                  <a:pt x="2017967" y="2597753"/>
                </a:lnTo>
                <a:cubicBezTo>
                  <a:pt x="2024920" y="2588228"/>
                  <a:pt x="2031968" y="2578703"/>
                  <a:pt x="2038922" y="2569178"/>
                </a:cubicBezTo>
                <a:lnTo>
                  <a:pt x="2010347" y="2580894"/>
                </a:lnTo>
                <a:close/>
                <a:moveTo>
                  <a:pt x="2043970" y="2562130"/>
                </a:moveTo>
                <a:lnTo>
                  <a:pt x="2064353" y="2534793"/>
                </a:lnTo>
                <a:lnTo>
                  <a:pt x="2038445" y="2547557"/>
                </a:lnTo>
                <a:cubicBezTo>
                  <a:pt x="2031302" y="2556034"/>
                  <a:pt x="2024158" y="2564606"/>
                  <a:pt x="2017109" y="2573274"/>
                </a:cubicBezTo>
                <a:close/>
                <a:moveTo>
                  <a:pt x="2054352" y="2557939"/>
                </a:moveTo>
                <a:lnTo>
                  <a:pt x="2081403" y="2546985"/>
                </a:lnTo>
                <a:lnTo>
                  <a:pt x="2101120" y="2517172"/>
                </a:lnTo>
                <a:lnTo>
                  <a:pt x="2075593" y="2529364"/>
                </a:lnTo>
                <a:close/>
                <a:moveTo>
                  <a:pt x="2106168" y="2509647"/>
                </a:moveTo>
                <a:lnTo>
                  <a:pt x="2125218" y="2481072"/>
                </a:lnTo>
                <a:lnTo>
                  <a:pt x="2102358" y="2493836"/>
                </a:lnTo>
                <a:cubicBezTo>
                  <a:pt x="2095500" y="2502884"/>
                  <a:pt x="2088547" y="2511933"/>
                  <a:pt x="2081784" y="2520982"/>
                </a:cubicBezTo>
                <a:cubicBezTo>
                  <a:pt x="2090928" y="2516600"/>
                  <a:pt x="2099120" y="2512600"/>
                  <a:pt x="2107311" y="2508790"/>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255"/>
                </a:lnTo>
                <a:lnTo>
                  <a:pt x="2161699" y="2438305"/>
                </a:lnTo>
                <a:cubicBezTo>
                  <a:pt x="2155222" y="2447830"/>
                  <a:pt x="2148935" y="2457355"/>
                  <a:pt x="2142649" y="2466309"/>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092"/>
                  <a:pt x="4673251" y="1088041"/>
                </a:cubicBezTo>
                <a:cubicBezTo>
                  <a:pt x="4619911" y="1102011"/>
                  <a:pt x="4567079" y="1116584"/>
                  <a:pt x="4514755" y="1131761"/>
                </a:cubicBezTo>
                <a:cubicBezTo>
                  <a:pt x="4524788" y="1163066"/>
                  <a:pt x="4534313" y="1194086"/>
                  <a:pt x="4543330" y="1224820"/>
                </a:cubicBezTo>
                <a:cubicBezTo>
                  <a:pt x="4594447" y="1209707"/>
                  <a:pt x="4645692" y="1195165"/>
                  <a:pt x="4697064" y="1181195"/>
                </a:cubicBezTo>
                <a:close/>
                <a:moveTo>
                  <a:pt x="4678966" y="1082135"/>
                </a:moveTo>
                <a:cubicBezTo>
                  <a:pt x="4732052" y="1068356"/>
                  <a:pt x="4785710" y="1055211"/>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135"/>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00"/>
                  <a:pt x="4652010" y="985361"/>
                </a:cubicBezTo>
                <a:cubicBezTo>
                  <a:pt x="4706684" y="971645"/>
                  <a:pt x="4761961" y="958660"/>
                  <a:pt x="4817841" y="946404"/>
                </a:cubicBezTo>
                <a:close/>
                <a:moveTo>
                  <a:pt x="4793171" y="848487"/>
                </a:moveTo>
                <a:cubicBezTo>
                  <a:pt x="4784979" y="817309"/>
                  <a:pt x="4776311" y="785781"/>
                  <a:pt x="4767167" y="753904"/>
                </a:cubicBezTo>
                <a:cubicBezTo>
                  <a:pt x="4707859" y="765905"/>
                  <a:pt x="4649439" y="778923"/>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527"/>
                  <a:pt x="4956652" y="752158"/>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25" y="776859"/>
                  <a:pt x="5270024" y="769588"/>
                  <a:pt x="5328381" y="763048"/>
                </a:cubicBezTo>
                <a:cubicBezTo>
                  <a:pt x="5325142" y="733266"/>
                  <a:pt x="5321364" y="702977"/>
                  <a:pt x="5317046" y="672179"/>
                </a:cubicBezTo>
                <a:cubicBezTo>
                  <a:pt x="5256848" y="678085"/>
                  <a:pt x="5197697" y="684784"/>
                  <a:pt x="5139595" y="692277"/>
                </a:cubicBezTo>
                <a:cubicBezTo>
                  <a:pt x="5145500" y="723995"/>
                  <a:pt x="5150930" y="754666"/>
                  <a:pt x="5155883" y="785146"/>
                </a:cubicBezTo>
                <a:close/>
                <a:moveTo>
                  <a:pt x="5334858" y="762286"/>
                </a:moveTo>
                <a:cubicBezTo>
                  <a:pt x="5391182" y="755936"/>
                  <a:pt x="5448332" y="750253"/>
                  <a:pt x="5506308" y="745236"/>
                </a:cubicBezTo>
                <a:cubicBezTo>
                  <a:pt x="5504784" y="716661"/>
                  <a:pt x="5502783" y="686752"/>
                  <a:pt x="5500307" y="656844"/>
                </a:cubicBezTo>
                <a:cubicBezTo>
                  <a:pt x="5440363" y="661035"/>
                  <a:pt x="5381562" y="665925"/>
                  <a:pt x="5323904" y="671513"/>
                </a:cubicBezTo>
                <a:cubicBezTo>
                  <a:pt x="5327809" y="702564"/>
                  <a:pt x="5331619" y="732758"/>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672"/>
                  <a:pt x="5507228" y="776192"/>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346"/>
                  <a:pt x="5343430" y="863727"/>
                  <a:pt x="5343430" y="866013"/>
                </a:cubicBezTo>
                <a:cubicBezTo>
                  <a:pt x="5345430" y="892969"/>
                  <a:pt x="5346859" y="919353"/>
                  <a:pt x="5347907" y="945452"/>
                </a:cubicBezTo>
                <a:cubicBezTo>
                  <a:pt x="5400548" y="937514"/>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035"/>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205"/>
                  <a:pt x="5611813" y="993934"/>
                  <a:pt x="5662613" y="987076"/>
                </a:cubicBezTo>
                <a:close/>
                <a:moveTo>
                  <a:pt x="5514785" y="922306"/>
                </a:moveTo>
                <a:cubicBezTo>
                  <a:pt x="5566791" y="915638"/>
                  <a:pt x="5619560" y="909447"/>
                  <a:pt x="5672328" y="903256"/>
                </a:cubicBezTo>
                <a:cubicBezTo>
                  <a:pt x="5674900" y="877062"/>
                  <a:pt x="5676900" y="850202"/>
                  <a:pt x="5678424" y="822865"/>
                </a:cubicBezTo>
                <a:cubicBezTo>
                  <a:pt x="5623179" y="827500"/>
                  <a:pt x="5568792" y="832707"/>
                  <a:pt x="5515261" y="838486"/>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477"/>
                  <a:pt x="5680615" y="754190"/>
                  <a:pt x="5680806" y="735711"/>
                </a:cubicBezTo>
                <a:cubicBezTo>
                  <a:pt x="5627783" y="739077"/>
                  <a:pt x="5575491" y="742918"/>
                  <a:pt x="5523929" y="747236"/>
                </a:cubicBezTo>
                <a:lnTo>
                  <a:pt x="5511928" y="748379"/>
                </a:lnTo>
                <a:cubicBezTo>
                  <a:pt x="5513959" y="775875"/>
                  <a:pt x="5515198" y="802672"/>
                  <a:pt x="5515642" y="828770"/>
                </a:cubicBezTo>
                <a:close/>
                <a:moveTo>
                  <a:pt x="5668519" y="985552"/>
                </a:moveTo>
                <a:cubicBezTo>
                  <a:pt x="5717604" y="979202"/>
                  <a:pt x="5767007" y="972852"/>
                  <a:pt x="5816728" y="966502"/>
                </a:cubicBezTo>
                <a:cubicBezTo>
                  <a:pt x="5822442" y="942213"/>
                  <a:pt x="5827681" y="917258"/>
                  <a:pt x="5832253" y="891731"/>
                </a:cubicBezTo>
                <a:cubicBezTo>
                  <a:pt x="5780373" y="896366"/>
                  <a:pt x="5729034" y="901383"/>
                  <a:pt x="5678234" y="906780"/>
                </a:cubicBezTo>
                <a:cubicBezTo>
                  <a:pt x="5676138" y="934149"/>
                  <a:pt x="5673186" y="960596"/>
                  <a:pt x="5669375" y="986123"/>
                </a:cubicBezTo>
                <a:close/>
                <a:moveTo>
                  <a:pt x="5823585" y="966502"/>
                </a:moveTo>
                <a:cubicBezTo>
                  <a:pt x="5871147" y="960850"/>
                  <a:pt x="5919057" y="955580"/>
                  <a:pt x="5967318" y="950690"/>
                </a:cubicBezTo>
                <a:cubicBezTo>
                  <a:pt x="5975033" y="927735"/>
                  <a:pt x="5982177" y="904208"/>
                  <a:pt x="5988749" y="879920"/>
                </a:cubicBezTo>
                <a:cubicBezTo>
                  <a:pt x="5938267" y="883539"/>
                  <a:pt x="5888324" y="887540"/>
                  <a:pt x="5838920" y="891921"/>
                </a:cubicBezTo>
                <a:cubicBezTo>
                  <a:pt x="5834920" y="917448"/>
                  <a:pt x="5830158" y="942308"/>
                  <a:pt x="5824443" y="966597"/>
                </a:cubicBezTo>
                <a:close/>
                <a:moveTo>
                  <a:pt x="5974366" y="950024"/>
                </a:moveTo>
                <a:cubicBezTo>
                  <a:pt x="6019959" y="945452"/>
                  <a:pt x="6065965" y="941134"/>
                  <a:pt x="6112383" y="937070"/>
                </a:cubicBezTo>
                <a:cubicBezTo>
                  <a:pt x="6121908" y="915448"/>
                  <a:pt x="6131433" y="893159"/>
                  <a:pt x="6139815" y="870395"/>
                </a:cubicBezTo>
                <a:cubicBezTo>
                  <a:pt x="6091238" y="873189"/>
                  <a:pt x="6043136" y="876364"/>
                  <a:pt x="5995511" y="879920"/>
                </a:cubicBezTo>
                <a:cubicBezTo>
                  <a:pt x="5989606" y="903859"/>
                  <a:pt x="5982844" y="927259"/>
                  <a:pt x="5975223" y="950119"/>
                </a:cubicBezTo>
                <a:close/>
                <a:moveTo>
                  <a:pt x="6120670" y="936593"/>
                </a:moveTo>
                <a:cubicBezTo>
                  <a:pt x="6163913" y="932910"/>
                  <a:pt x="6207506" y="929450"/>
                  <a:pt x="6251448" y="926211"/>
                </a:cubicBezTo>
                <a:cubicBezTo>
                  <a:pt x="6263354" y="905827"/>
                  <a:pt x="6274689" y="884873"/>
                  <a:pt x="6285357" y="863156"/>
                </a:cubicBezTo>
                <a:cubicBezTo>
                  <a:pt x="6239066" y="865124"/>
                  <a:pt x="6193250" y="867378"/>
                  <a:pt x="6147911" y="869918"/>
                </a:cubicBezTo>
                <a:cubicBezTo>
                  <a:pt x="6139053" y="892778"/>
                  <a:pt x="6130195" y="915067"/>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153"/>
                  <a:pt x="6149436" y="865727"/>
                </a:cubicBezTo>
                <a:cubicBezTo>
                  <a:pt x="6194775" y="863251"/>
                  <a:pt x="6240685" y="860997"/>
                  <a:pt x="6287167" y="858965"/>
                </a:cubicBezTo>
                <a:close/>
                <a:moveTo>
                  <a:pt x="6294406" y="858965"/>
                </a:moveTo>
                <a:cubicBezTo>
                  <a:pt x="6337173" y="857155"/>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448"/>
                  <a:pt x="6416104" y="788003"/>
                  <a:pt x="6462332" y="787813"/>
                </a:cubicBezTo>
                <a:cubicBezTo>
                  <a:pt x="6473635" y="766477"/>
                  <a:pt x="6484334" y="744474"/>
                  <a:pt x="6494431" y="721804"/>
                </a:cubicBezTo>
                <a:cubicBezTo>
                  <a:pt x="6445854" y="720852"/>
                  <a:pt x="6397943" y="720185"/>
                  <a:pt x="6350699" y="719804"/>
                </a:cubicBezTo>
                <a:cubicBezTo>
                  <a:pt x="6342698" y="743236"/>
                  <a:pt x="6334157" y="766191"/>
                  <a:pt x="6325077" y="788670"/>
                </a:cubicBezTo>
                <a:close/>
                <a:moveTo>
                  <a:pt x="6469285" y="787813"/>
                </a:moveTo>
                <a:cubicBezTo>
                  <a:pt x="6511386" y="787813"/>
                  <a:pt x="6553772" y="787813"/>
                  <a:pt x="6596825" y="787813"/>
                </a:cubicBezTo>
                <a:cubicBezTo>
                  <a:pt x="6610541" y="767747"/>
                  <a:pt x="6623622" y="746919"/>
                  <a:pt x="6636068" y="725329"/>
                </a:cubicBezTo>
                <a:cubicBezTo>
                  <a:pt x="6590538" y="723932"/>
                  <a:pt x="6545580" y="722757"/>
                  <a:pt x="6501194" y="721804"/>
                </a:cubicBezTo>
                <a:cubicBezTo>
                  <a:pt x="6490907" y="744093"/>
                  <a:pt x="6480239" y="766001"/>
                  <a:pt x="6468999" y="787337"/>
                </a:cubicBezTo>
                <a:close/>
                <a:moveTo>
                  <a:pt x="6496241" y="717804"/>
                </a:moveTo>
                <a:cubicBezTo>
                  <a:pt x="6505766" y="695420"/>
                  <a:pt x="6515291" y="672370"/>
                  <a:pt x="6523863" y="648748"/>
                </a:cubicBezTo>
                <a:cubicBezTo>
                  <a:pt x="6473063" y="646652"/>
                  <a:pt x="6422962" y="644906"/>
                  <a:pt x="6373559" y="643509"/>
                </a:cubicBezTo>
                <a:cubicBezTo>
                  <a:pt x="6366986" y="668179"/>
                  <a:pt x="6359747" y="692277"/>
                  <a:pt x="6352032" y="715709"/>
                </a:cubicBezTo>
                <a:cubicBezTo>
                  <a:pt x="6399276" y="715772"/>
                  <a:pt x="6447251" y="716312"/>
                  <a:pt x="6495955" y="717328"/>
                </a:cubicBezTo>
                <a:close/>
                <a:moveTo>
                  <a:pt x="6503004" y="717804"/>
                </a:moveTo>
                <a:cubicBezTo>
                  <a:pt x="6547454" y="718757"/>
                  <a:pt x="6592570" y="719900"/>
                  <a:pt x="6638354" y="721233"/>
                </a:cubicBezTo>
                <a:cubicBezTo>
                  <a:pt x="6650419" y="700088"/>
                  <a:pt x="6661912" y="678212"/>
                  <a:pt x="6672834" y="655606"/>
                </a:cubicBezTo>
                <a:cubicBezTo>
                  <a:pt x="6624701" y="653129"/>
                  <a:pt x="6577267" y="650907"/>
                  <a:pt x="6530531" y="648938"/>
                </a:cubicBezTo>
                <a:cubicBezTo>
                  <a:pt x="6521578" y="672084"/>
                  <a:pt x="6512529" y="695420"/>
                  <a:pt x="6502718" y="717423"/>
                </a:cubicBezTo>
                <a:close/>
                <a:moveTo>
                  <a:pt x="6644545" y="721138"/>
                </a:moveTo>
                <a:cubicBezTo>
                  <a:pt x="6685693" y="722344"/>
                  <a:pt x="6727349" y="723805"/>
                  <a:pt x="6769513" y="725519"/>
                </a:cubicBezTo>
                <a:cubicBezTo>
                  <a:pt x="6784181" y="705517"/>
                  <a:pt x="6798088" y="684752"/>
                  <a:pt x="6811613" y="663226"/>
                </a:cubicBezTo>
                <a:cubicBezTo>
                  <a:pt x="6766846" y="660432"/>
                  <a:pt x="6722587" y="657892"/>
                  <a:pt x="6678835" y="655606"/>
                </a:cubicBezTo>
                <a:cubicBezTo>
                  <a:pt x="6668453" y="678180"/>
                  <a:pt x="6656927" y="699897"/>
                  <a:pt x="6644545" y="721138"/>
                </a:cubicBezTo>
                <a:close/>
                <a:moveTo>
                  <a:pt x="6880956" y="732282"/>
                </a:moveTo>
                <a:cubicBezTo>
                  <a:pt x="6848856" y="732282"/>
                  <a:pt x="6816186" y="731615"/>
                  <a:pt x="6783134" y="730187"/>
                </a:cubicBezTo>
                <a:lnTo>
                  <a:pt x="6773609" y="730187"/>
                </a:lnTo>
                <a:cubicBezTo>
                  <a:pt x="6758750" y="750379"/>
                  <a:pt x="6743224" y="770001"/>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cubicBezTo>
                  <a:pt x="6689408" y="788194"/>
                  <a:pt x="6699885" y="788194"/>
                  <a:pt x="6710268" y="788194"/>
                </a:cubicBezTo>
                <a:lnTo>
                  <a:pt x="6719793" y="788194"/>
                </a:lnTo>
                <a:cubicBezTo>
                  <a:pt x="6736175" y="769461"/>
                  <a:pt x="6751892" y="749903"/>
                  <a:pt x="6766941" y="729520"/>
                </a:cubicBezTo>
                <a:close/>
                <a:moveTo>
                  <a:pt x="6678740" y="792290"/>
                </a:moveTo>
                <a:cubicBezTo>
                  <a:pt x="6652451" y="792290"/>
                  <a:pt x="6626447" y="791718"/>
                  <a:pt x="6600635" y="791527"/>
                </a:cubicBezTo>
                <a:cubicBezTo>
                  <a:pt x="6586665" y="811975"/>
                  <a:pt x="6572060" y="831691"/>
                  <a:pt x="6556820" y="850678"/>
                </a:cubicBezTo>
                <a:lnTo>
                  <a:pt x="6574060" y="850678"/>
                </a:lnTo>
                <a:cubicBezTo>
                  <a:pt x="6604540" y="850106"/>
                  <a:pt x="6634639" y="848868"/>
                  <a:pt x="6664167" y="846868"/>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723"/>
                  <a:pt x="6430042" y="853821"/>
                </a:cubicBezTo>
                <a:cubicBezTo>
                  <a:pt x="6469285" y="852678"/>
                  <a:pt x="6508877" y="851694"/>
                  <a:pt x="6548819" y="850868"/>
                </a:cubicBezTo>
                <a:cubicBezTo>
                  <a:pt x="6565012" y="831818"/>
                  <a:pt x="6579680" y="812006"/>
                  <a:pt x="6593777" y="791527"/>
                </a:cubicBezTo>
                <a:close/>
                <a:moveTo>
                  <a:pt x="6427375" y="858202"/>
                </a:moveTo>
                <a:cubicBezTo>
                  <a:pt x="6414675" y="878650"/>
                  <a:pt x="6401086" y="898366"/>
                  <a:pt x="6386608" y="917353"/>
                </a:cubicBezTo>
                <a:cubicBezTo>
                  <a:pt x="6413850" y="915734"/>
                  <a:pt x="6441187" y="914114"/>
                  <a:pt x="6468713" y="912686"/>
                </a:cubicBezTo>
                <a:lnTo>
                  <a:pt x="6495574" y="911066"/>
                </a:lnTo>
                <a:cubicBezTo>
                  <a:pt x="6512814" y="893254"/>
                  <a:pt x="6529388" y="874586"/>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447"/>
                  <a:pt x="6257640" y="925735"/>
                </a:cubicBezTo>
                <a:cubicBezTo>
                  <a:pt x="6297708" y="922877"/>
                  <a:pt x="6338126" y="920179"/>
                  <a:pt x="6378893" y="917639"/>
                </a:cubicBezTo>
                <a:cubicBezTo>
                  <a:pt x="6394038" y="898493"/>
                  <a:pt x="6407849" y="878681"/>
                  <a:pt x="6420898" y="858107"/>
                </a:cubicBezTo>
                <a:close/>
                <a:moveTo>
                  <a:pt x="6255925" y="929926"/>
                </a:moveTo>
                <a:cubicBezTo>
                  <a:pt x="6243797" y="950373"/>
                  <a:pt x="6231096" y="970153"/>
                  <a:pt x="6217825" y="989267"/>
                </a:cubicBezTo>
                <a:cubicBezTo>
                  <a:pt x="6254972" y="985266"/>
                  <a:pt x="6292342" y="981456"/>
                  <a:pt x="6329934" y="977837"/>
                </a:cubicBezTo>
                <a:cubicBezTo>
                  <a:pt x="6346031" y="960025"/>
                  <a:pt x="6361557" y="941261"/>
                  <a:pt x="6376321" y="921925"/>
                </a:cubicBezTo>
                <a:cubicBezTo>
                  <a:pt x="6335935" y="924401"/>
                  <a:pt x="6295803" y="927068"/>
                  <a:pt x="6255925" y="929926"/>
                </a:cubicBezTo>
                <a:close/>
                <a:moveTo>
                  <a:pt x="6248686" y="930497"/>
                </a:moveTo>
                <a:cubicBezTo>
                  <a:pt x="6204871" y="933672"/>
                  <a:pt x="6161469" y="937133"/>
                  <a:pt x="6118479" y="940879"/>
                </a:cubicBezTo>
                <a:cubicBezTo>
                  <a:pt x="6108954" y="962597"/>
                  <a:pt x="6098191" y="983647"/>
                  <a:pt x="6087142" y="1004126"/>
                </a:cubicBezTo>
                <a:cubicBezTo>
                  <a:pt x="6127782" y="999300"/>
                  <a:pt x="6168771" y="994632"/>
                  <a:pt x="6210110" y="990124"/>
                </a:cubicBezTo>
                <a:cubicBezTo>
                  <a:pt x="6223540" y="970883"/>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50"/>
                  <a:pt x="5946743" y="1026128"/>
                </a:cubicBezTo>
                <a:cubicBezTo>
                  <a:pt x="5937218" y="1048131"/>
                  <a:pt x="5927693" y="1069562"/>
                  <a:pt x="5917597" y="1090232"/>
                </a:cubicBezTo>
                <a:cubicBezTo>
                  <a:pt x="5958682" y="1083120"/>
                  <a:pt x="5999956" y="1076198"/>
                  <a:pt x="6041422" y="1069467"/>
                </a:cubicBezTo>
                <a:cubicBezTo>
                  <a:pt x="6053995" y="1050227"/>
                  <a:pt x="6065901" y="1030129"/>
                  <a:pt x="6077236" y="1009745"/>
                </a:cubicBezTo>
                <a:close/>
                <a:moveTo>
                  <a:pt x="5915311" y="1095185"/>
                </a:moveTo>
                <a:cubicBezTo>
                  <a:pt x="5904834" y="1115949"/>
                  <a:pt x="5893753" y="1136015"/>
                  <a:pt x="5882069" y="1155383"/>
                </a:cubicBezTo>
                <a:cubicBezTo>
                  <a:pt x="5920169" y="1146874"/>
                  <a:pt x="5958777" y="1138619"/>
                  <a:pt x="5997893" y="1130618"/>
                </a:cubicBezTo>
                <a:cubicBezTo>
                  <a:pt x="6011989" y="1112584"/>
                  <a:pt x="6025452" y="1093915"/>
                  <a:pt x="6038279" y="1074611"/>
                </a:cubicBezTo>
                <a:cubicBezTo>
                  <a:pt x="5996845" y="1080802"/>
                  <a:pt x="5955983" y="1087755"/>
                  <a:pt x="5915120" y="1094804"/>
                </a:cubicBezTo>
                <a:close/>
                <a:moveTo>
                  <a:pt x="5907787" y="1096518"/>
                </a:moveTo>
                <a:cubicBezTo>
                  <a:pt x="5864353" y="1104138"/>
                  <a:pt x="5821077" y="1112012"/>
                  <a:pt x="5777961" y="1120140"/>
                </a:cubicBezTo>
                <a:cubicBezTo>
                  <a:pt x="5769451" y="1142429"/>
                  <a:pt x="5760308" y="1164114"/>
                  <a:pt x="5750529" y="1185196"/>
                </a:cubicBezTo>
                <a:cubicBezTo>
                  <a:pt x="5791486" y="1175671"/>
                  <a:pt x="5832634" y="1166146"/>
                  <a:pt x="5874354" y="1157192"/>
                </a:cubicBezTo>
                <a:cubicBezTo>
                  <a:pt x="5885593" y="1137285"/>
                  <a:pt x="5896928" y="1116997"/>
                  <a:pt x="5907596" y="1096137"/>
                </a:cubicBezTo>
                <a:close/>
                <a:moveTo>
                  <a:pt x="5748243" y="1190054"/>
                </a:moveTo>
                <a:cubicBezTo>
                  <a:pt x="5738273" y="1211326"/>
                  <a:pt x="5727668" y="1231868"/>
                  <a:pt x="5716429" y="1251680"/>
                </a:cubicBezTo>
                <a:cubicBezTo>
                  <a:pt x="5755037" y="1240631"/>
                  <a:pt x="5793645" y="1229741"/>
                  <a:pt x="5832253" y="1219010"/>
                </a:cubicBezTo>
                <a:cubicBezTo>
                  <a:pt x="5845779" y="1200817"/>
                  <a:pt x="5858542" y="1181862"/>
                  <a:pt x="5870353" y="1161860"/>
                </a:cubicBezTo>
                <a:cubicBezTo>
                  <a:pt x="5829523" y="1170940"/>
                  <a:pt x="5788755" y="1180211"/>
                  <a:pt x="5748052" y="1189673"/>
                </a:cubicBezTo>
                <a:close/>
                <a:moveTo>
                  <a:pt x="5740528" y="1191863"/>
                </a:moveTo>
                <a:cubicBezTo>
                  <a:pt x="5697855" y="1201960"/>
                  <a:pt x="5654803" y="1212152"/>
                  <a:pt x="5612892" y="1222724"/>
                </a:cubicBezTo>
                <a:cubicBezTo>
                  <a:pt x="5604891" y="1245680"/>
                  <a:pt x="5596224" y="1268063"/>
                  <a:pt x="5586889" y="1289399"/>
                </a:cubicBezTo>
                <a:cubicBezTo>
                  <a:pt x="5627148" y="1277398"/>
                  <a:pt x="5667566" y="1265523"/>
                  <a:pt x="5708142" y="1253776"/>
                </a:cubicBezTo>
                <a:cubicBezTo>
                  <a:pt x="5719382" y="1233678"/>
                  <a:pt x="5730145" y="1213009"/>
                  <a:pt x="5740337" y="1191482"/>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504"/>
                </a:cubicBezTo>
                <a:cubicBezTo>
                  <a:pt x="5503355" y="1381220"/>
                  <a:pt x="5464588" y="1395032"/>
                  <a:pt x="5425821" y="1409795"/>
                </a:cubicBezTo>
                <a:close/>
                <a:moveTo>
                  <a:pt x="5417725" y="1412748"/>
                </a:moveTo>
                <a:cubicBezTo>
                  <a:pt x="5378292" y="1427321"/>
                  <a:pt x="5338763" y="1442180"/>
                  <a:pt x="5299139" y="1457039"/>
                </a:cubicBezTo>
                <a:cubicBezTo>
                  <a:pt x="5292154" y="1481741"/>
                  <a:pt x="5284502" y="1505649"/>
                  <a:pt x="5276184" y="1528763"/>
                </a:cubicBezTo>
                <a:lnTo>
                  <a:pt x="5387245" y="1479423"/>
                </a:lnTo>
                <a:cubicBezTo>
                  <a:pt x="5398167" y="1457897"/>
                  <a:pt x="5408327" y="1435545"/>
                  <a:pt x="5417725" y="1412367"/>
                </a:cubicBezTo>
                <a:close/>
                <a:moveTo>
                  <a:pt x="5273993" y="1534763"/>
                </a:moveTo>
                <a:cubicBezTo>
                  <a:pt x="5265230" y="1558862"/>
                  <a:pt x="5255609" y="1582388"/>
                  <a:pt x="5245418" y="1604582"/>
                </a:cubicBezTo>
                <a:cubicBezTo>
                  <a:pt x="5279327" y="1586929"/>
                  <a:pt x="5313045" y="1569307"/>
                  <a:pt x="5346573" y="1551718"/>
                </a:cubicBezTo>
                <a:cubicBezTo>
                  <a:pt x="5359908" y="1530763"/>
                  <a:pt x="5372449" y="1508951"/>
                  <a:pt x="5384197" y="1486281"/>
                </a:cubicBezTo>
                <a:close/>
                <a:moveTo>
                  <a:pt x="5265992" y="1538288"/>
                </a:moveTo>
                <a:lnTo>
                  <a:pt x="5222843" y="1557338"/>
                </a:lnTo>
                <a:lnTo>
                  <a:pt x="5154645" y="1587532"/>
                </a:lnTo>
                <a:cubicBezTo>
                  <a:pt x="5148358" y="1613154"/>
                  <a:pt x="5141500" y="1638014"/>
                  <a:pt x="5133785" y="1662208"/>
                </a:cubicBezTo>
                <a:cubicBezTo>
                  <a:pt x="5168202" y="1644555"/>
                  <a:pt x="5202333" y="1626934"/>
                  <a:pt x="5236179" y="1609344"/>
                </a:cubicBezTo>
                <a:cubicBezTo>
                  <a:pt x="5246942" y="1586103"/>
                  <a:pt x="5256848" y="156219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380"/>
                  <a:pt x="5225987" y="1631125"/>
                  <a:pt x="5233035" y="1616393"/>
                </a:cubicBezTo>
                <a:cubicBezTo>
                  <a:pt x="5199380" y="1633601"/>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52"/>
                  <a:pt x="5007864" y="1783747"/>
                </a:cubicBezTo>
                <a:cubicBezTo>
                  <a:pt x="5006436" y="1789652"/>
                  <a:pt x="5004911" y="1795558"/>
                  <a:pt x="5003388" y="1801368"/>
                </a:cubicBezTo>
                <a:cubicBezTo>
                  <a:pt x="5034439" y="1783461"/>
                  <a:pt x="5065141" y="1765427"/>
                  <a:pt x="5095494" y="1747266"/>
                </a:cubicBezTo>
                <a:cubicBezTo>
                  <a:pt x="5099018" y="1738694"/>
                  <a:pt x="5102638" y="1729931"/>
                  <a:pt x="5106067" y="1721072"/>
                </a:cubicBezTo>
                <a:close/>
                <a:moveTo>
                  <a:pt x="5001292" y="1808512"/>
                </a:moveTo>
                <a:cubicBezTo>
                  <a:pt x="4994625" y="1833848"/>
                  <a:pt x="4987671" y="1858899"/>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673"/>
                  <a:pt x="4931696" y="1848263"/>
                  <a:pt x="4900327" y="1865852"/>
                </a:cubicBezTo>
                <a:cubicBezTo>
                  <a:pt x="4896898" y="1892141"/>
                  <a:pt x="4893025" y="1917986"/>
                  <a:pt x="4888706" y="1943386"/>
                </a:cubicBezTo>
                <a:cubicBezTo>
                  <a:pt x="4917281" y="1925384"/>
                  <a:pt x="4944619" y="1907191"/>
                  <a:pt x="4971860" y="1888998"/>
                </a:cubicBezTo>
                <a:cubicBezTo>
                  <a:pt x="4979734" y="1863916"/>
                  <a:pt x="4987036" y="1838484"/>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721"/>
                </a:moveTo>
                <a:cubicBezTo>
                  <a:pt x="4852131" y="1972564"/>
                  <a:pt x="4823556" y="1990249"/>
                  <a:pt x="4794409" y="2007775"/>
                </a:cubicBezTo>
                <a:cubicBezTo>
                  <a:pt x="4792790" y="2034064"/>
                  <a:pt x="4790694" y="2060067"/>
                  <a:pt x="4788218" y="2085594"/>
                </a:cubicBezTo>
                <a:cubicBezTo>
                  <a:pt x="4814443" y="2067433"/>
                  <a:pt x="4840129" y="2049113"/>
                  <a:pt x="4865275" y="2030635"/>
                </a:cubicBezTo>
                <a:cubicBezTo>
                  <a:pt x="4871085" y="2005394"/>
                  <a:pt x="4876038" y="1980152"/>
                  <a:pt x="4880515" y="1954340"/>
                </a:cubicBezTo>
                <a:close/>
                <a:moveTo>
                  <a:pt x="4787551" y="2092166"/>
                </a:moveTo>
                <a:cubicBezTo>
                  <a:pt x="4784979" y="2117693"/>
                  <a:pt x="4781836" y="2142744"/>
                  <a:pt x="4778026" y="2167414"/>
                </a:cubicBezTo>
                <a:cubicBezTo>
                  <a:pt x="4801140" y="2148872"/>
                  <a:pt x="4823714" y="2130203"/>
                  <a:pt x="4845749" y="2111407"/>
                </a:cubicBezTo>
                <a:cubicBezTo>
                  <a:pt x="4852035" y="2087404"/>
                  <a:pt x="4858036" y="2063020"/>
                  <a:pt x="4863465" y="2038160"/>
                </a:cubicBezTo>
                <a:cubicBezTo>
                  <a:pt x="4839081" y="2056003"/>
                  <a:pt x="4813904" y="2073878"/>
                  <a:pt x="4787932" y="2091785"/>
                </a:cubicBezTo>
                <a:close/>
                <a:moveTo>
                  <a:pt x="4787551" y="2011871"/>
                </a:moveTo>
                <a:cubicBezTo>
                  <a:pt x="4758976" y="2029206"/>
                  <a:pt x="4729163" y="2046542"/>
                  <a:pt x="4699254" y="2063591"/>
                </a:cubicBezTo>
                <a:cubicBezTo>
                  <a:pt x="4700397" y="2090769"/>
                  <a:pt x="4701001" y="2117503"/>
                  <a:pt x="4701064" y="2143792"/>
                </a:cubicBezTo>
                <a:cubicBezTo>
                  <a:pt x="4728306" y="2126139"/>
                  <a:pt x="4754975" y="2108359"/>
                  <a:pt x="4781074" y="2090452"/>
                </a:cubicBezTo>
                <a:cubicBezTo>
                  <a:pt x="4784217" y="2064258"/>
                  <a:pt x="4786313" y="2038445"/>
                  <a:pt x="4788027" y="2011490"/>
                </a:cubicBezTo>
                <a:close/>
                <a:moveTo>
                  <a:pt x="4780407" y="2097596"/>
                </a:moveTo>
                <a:cubicBezTo>
                  <a:pt x="4754499" y="2115217"/>
                  <a:pt x="4728115" y="2132838"/>
                  <a:pt x="4701159" y="2150174"/>
                </a:cubicBezTo>
                <a:cubicBezTo>
                  <a:pt x="4701159" y="2164207"/>
                  <a:pt x="4701159" y="2178114"/>
                  <a:pt x="4701159" y="2191893"/>
                </a:cubicBezTo>
                <a:cubicBezTo>
                  <a:pt x="4701159" y="2203990"/>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11"/>
                  <a:pt x="4765802" y="2205990"/>
                  <a:pt x="4769549" y="2181225"/>
                </a:cubicBezTo>
                <a:cubicBezTo>
                  <a:pt x="4747197" y="2198561"/>
                  <a:pt x="4724019" y="2216023"/>
                  <a:pt x="4700016" y="2233613"/>
                </a:cubicBezTo>
                <a:close/>
                <a:moveTo>
                  <a:pt x="4699445" y="2057495"/>
                </a:moveTo>
                <a:cubicBezTo>
                  <a:pt x="4729607" y="2040223"/>
                  <a:pt x="4759262" y="2022824"/>
                  <a:pt x="4788408" y="2005298"/>
                </a:cubicBezTo>
                <a:cubicBezTo>
                  <a:pt x="4789932" y="1978819"/>
                  <a:pt x="4791075" y="1951863"/>
                  <a:pt x="4791647" y="1924622"/>
                </a:cubicBezTo>
                <a:cubicBezTo>
                  <a:pt x="4759897" y="1941640"/>
                  <a:pt x="4727480" y="1958594"/>
                  <a:pt x="4694397" y="1975485"/>
                </a:cubicBezTo>
                <a:cubicBezTo>
                  <a:pt x="4696587" y="2003489"/>
                  <a:pt x="4698302" y="2030921"/>
                  <a:pt x="4699445" y="2057495"/>
                </a:cubicBezTo>
                <a:close/>
                <a:moveTo>
                  <a:pt x="4293966" y="2372392"/>
                </a:moveTo>
                <a:cubicBezTo>
                  <a:pt x="3736563" y="2628614"/>
                  <a:pt x="3055715" y="2759393"/>
                  <a:pt x="2213705" y="2772442"/>
                </a:cubicBezTo>
                <a:cubicBezTo>
                  <a:pt x="2137505" y="2773648"/>
                  <a:pt x="2062417" y="2775807"/>
                  <a:pt x="1988439" y="2778919"/>
                </a:cubicBezTo>
                <a:cubicBezTo>
                  <a:pt x="1981581" y="2791492"/>
                  <a:pt x="1974818" y="2804065"/>
                  <a:pt x="1968056" y="2817019"/>
                </a:cubicBezTo>
                <a:cubicBezTo>
                  <a:pt x="2042541" y="2817400"/>
                  <a:pt x="2117916" y="2818734"/>
                  <a:pt x="2194179" y="2821019"/>
                </a:cubicBezTo>
                <a:cubicBezTo>
                  <a:pt x="3060954" y="2846832"/>
                  <a:pt x="3743039" y="2734818"/>
                  <a:pt x="4280154" y="2478596"/>
                </a:cubicBezTo>
                <a:cubicBezTo>
                  <a:pt x="4425285" y="2409536"/>
                  <a:pt x="4563650" y="2327072"/>
                  <a:pt x="4693444" y="2232279"/>
                </a:cubicBezTo>
                <a:cubicBezTo>
                  <a:pt x="4694016" y="2218658"/>
                  <a:pt x="4694492" y="2205038"/>
                  <a:pt x="4694682" y="2191226"/>
                </a:cubicBezTo>
                <a:cubicBezTo>
                  <a:pt x="4694873" y="2177415"/>
                  <a:pt x="4694682" y="2166366"/>
                  <a:pt x="4694682" y="2153793"/>
                </a:cubicBezTo>
                <a:cubicBezTo>
                  <a:pt x="4566314" y="2235902"/>
                  <a:pt x="4432423" y="2309038"/>
                  <a:pt x="4293966" y="2372678"/>
                </a:cubicBezTo>
                <a:close/>
                <a:moveTo>
                  <a:pt x="4284441" y="2481358"/>
                </a:moveTo>
                <a:cubicBezTo>
                  <a:pt x="3746088" y="2738533"/>
                  <a:pt x="3062288" y="2850547"/>
                  <a:pt x="2194179" y="2824258"/>
                </a:cubicBezTo>
                <a:cubicBezTo>
                  <a:pt x="2117217" y="2821972"/>
                  <a:pt x="2041208" y="2820638"/>
                  <a:pt x="1966151" y="2820257"/>
                </a:cubicBezTo>
                <a:lnTo>
                  <a:pt x="1945862" y="2858357"/>
                </a:lnTo>
                <a:cubicBezTo>
                  <a:pt x="2021491" y="2862167"/>
                  <a:pt x="2097913" y="2866866"/>
                  <a:pt x="2175129" y="2872454"/>
                </a:cubicBezTo>
                <a:cubicBezTo>
                  <a:pt x="2637473" y="2905982"/>
                  <a:pt x="3053334" y="2895981"/>
                  <a:pt x="3411093" y="2842736"/>
                </a:cubicBezTo>
                <a:cubicBezTo>
                  <a:pt x="3736467" y="2794254"/>
                  <a:pt x="4025741" y="2708053"/>
                  <a:pt x="4270915" y="2586514"/>
                </a:cubicBezTo>
                <a:cubicBezTo>
                  <a:pt x="4420481" y="2513191"/>
                  <a:pt x="4560548" y="2421903"/>
                  <a:pt x="4688015" y="2314671"/>
                </a:cubicBezTo>
                <a:cubicBezTo>
                  <a:pt x="4690301" y="2289715"/>
                  <a:pt x="4691920" y="2264378"/>
                  <a:pt x="4693158" y="2238470"/>
                </a:cubicBezTo>
                <a:cubicBezTo>
                  <a:pt x="4564553" y="2331874"/>
                  <a:pt x="4427644" y="2413274"/>
                  <a:pt x="4284155" y="2481644"/>
                </a:cubicBezTo>
                <a:close/>
                <a:moveTo>
                  <a:pt x="4274916" y="2590134"/>
                </a:moveTo>
                <a:cubicBezTo>
                  <a:pt x="4029075" y="2712053"/>
                  <a:pt x="3738848" y="2798540"/>
                  <a:pt x="3412522" y="2847309"/>
                </a:cubicBezTo>
                <a:cubicBezTo>
                  <a:pt x="3054001" y="2900744"/>
                  <a:pt x="2637377" y="2910840"/>
                  <a:pt x="2174272" y="2877122"/>
                </a:cubicBezTo>
                <a:cubicBezTo>
                  <a:pt x="2096548" y="2871533"/>
                  <a:pt x="2019681" y="2866835"/>
                  <a:pt x="1943672" y="2863025"/>
                </a:cubicBezTo>
                <a:cubicBezTo>
                  <a:pt x="1937004" y="2875788"/>
                  <a:pt x="1930241" y="2888742"/>
                  <a:pt x="1923574" y="2901696"/>
                </a:cubicBezTo>
                <a:cubicBezTo>
                  <a:pt x="2000218" y="2908745"/>
                  <a:pt x="2077593" y="2916682"/>
                  <a:pt x="2155698" y="2925509"/>
                </a:cubicBezTo>
                <a:cubicBezTo>
                  <a:pt x="2629567" y="2979230"/>
                  <a:pt x="3051905" y="2984183"/>
                  <a:pt x="3411093" y="2940272"/>
                </a:cubicBezTo>
                <a:cubicBezTo>
                  <a:pt x="3738753" y="2900172"/>
                  <a:pt x="4024884" y="2817971"/>
                  <a:pt x="4261581" y="2695956"/>
                </a:cubicBezTo>
                <a:cubicBezTo>
                  <a:pt x="4415292" y="2617900"/>
                  <a:pt x="4556044" y="2516601"/>
                  <a:pt x="4678871" y="2395633"/>
                </a:cubicBezTo>
                <a:cubicBezTo>
                  <a:pt x="4682300" y="2371630"/>
                  <a:pt x="4685157" y="2347182"/>
                  <a:pt x="4687443" y="2322290"/>
                </a:cubicBezTo>
                <a:cubicBezTo>
                  <a:pt x="4561134" y="2428044"/>
                  <a:pt x="4422566" y="2518226"/>
                  <a:pt x="4274725" y="2590895"/>
                </a:cubicBezTo>
                <a:close/>
                <a:moveTo>
                  <a:pt x="1936718" y="2862739"/>
                </a:moveTo>
                <a:lnTo>
                  <a:pt x="1894713" y="2860834"/>
                </a:lnTo>
                <a:lnTo>
                  <a:pt x="1873568" y="2897315"/>
                </a:lnTo>
                <a:lnTo>
                  <a:pt x="1916811" y="2901125"/>
                </a:lnTo>
                <a:close/>
                <a:moveTo>
                  <a:pt x="1871282" y="2900839"/>
                </a:moveTo>
                <a:cubicBezTo>
                  <a:pt x="1864233" y="2913031"/>
                  <a:pt x="1857280" y="2925318"/>
                  <a:pt x="1850231" y="2937701"/>
                </a:cubicBezTo>
                <a:cubicBezTo>
                  <a:pt x="1865090" y="2939605"/>
                  <a:pt x="1879949" y="2941415"/>
                  <a:pt x="1894808" y="2943416"/>
                </a:cubicBezTo>
                <a:cubicBezTo>
                  <a:pt x="1901476" y="2930462"/>
                  <a:pt x="1908048" y="2917508"/>
                  <a:pt x="1914716" y="2904744"/>
                </a:cubicBezTo>
                <a:close/>
                <a:moveTo>
                  <a:pt x="1864614" y="2900267"/>
                </a:moveTo>
                <a:lnTo>
                  <a:pt x="1821371" y="2896648"/>
                </a:lnTo>
                <a:cubicBezTo>
                  <a:pt x="1813941" y="2908173"/>
                  <a:pt x="1806512" y="2919698"/>
                  <a:pt x="1799177" y="2931319"/>
                </a:cubicBezTo>
                <a:lnTo>
                  <a:pt x="1843754" y="2936843"/>
                </a:lnTo>
                <a:close/>
                <a:moveTo>
                  <a:pt x="1796320" y="2935510"/>
                </a:moveTo>
                <a:cubicBezTo>
                  <a:pt x="1788986" y="2947226"/>
                  <a:pt x="1781556" y="2958942"/>
                  <a:pt x="1774222" y="2970752"/>
                </a:cubicBezTo>
                <a:cubicBezTo>
                  <a:pt x="1789557" y="2973229"/>
                  <a:pt x="1804892" y="2975610"/>
                  <a:pt x="1820228" y="2978182"/>
                </a:cubicBezTo>
                <a:cubicBezTo>
                  <a:pt x="1827181" y="2965704"/>
                  <a:pt x="1834134" y="2953417"/>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557"/>
                </a:moveTo>
                <a:lnTo>
                  <a:pt x="1693926" y="2923509"/>
                </a:lnTo>
                <a:cubicBezTo>
                  <a:pt x="1685830" y="2933795"/>
                  <a:pt x="1677734" y="2944082"/>
                  <a:pt x="1669733" y="2954465"/>
                </a:cubicBezTo>
                <a:lnTo>
                  <a:pt x="1715357" y="2961513"/>
                </a:ln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031"/>
                </a:moveTo>
                <a:lnTo>
                  <a:pt x="1592199" y="2912459"/>
                </a:lnTo>
                <a:lnTo>
                  <a:pt x="1565910" y="2939225"/>
                </a:lnTo>
                <a:lnTo>
                  <a:pt x="1611059" y="2945797"/>
                </a:lnTo>
                <a:cubicBezTo>
                  <a:pt x="1619822" y="2936177"/>
                  <a:pt x="1628108" y="2926556"/>
                  <a:pt x="1636586" y="2917031"/>
                </a:cubicBezTo>
                <a:close/>
                <a:moveTo>
                  <a:pt x="1562672" y="2943320"/>
                </a:moveTo>
                <a:lnTo>
                  <a:pt x="1537240" y="2969609"/>
                </a:lnTo>
                <a:lnTo>
                  <a:pt x="1583912" y="2978087"/>
                </a:lnTo>
                <a:lnTo>
                  <a:pt x="1608201" y="2949512"/>
                </a:lnTo>
                <a:cubicBezTo>
                  <a:pt x="1593056" y="2947321"/>
                  <a:pt x="1577912" y="2945035"/>
                  <a:pt x="1562672" y="2943320"/>
                </a:cubicBezTo>
                <a:close/>
                <a:moveTo>
                  <a:pt x="1555909" y="2942368"/>
                </a:moveTo>
                <a:lnTo>
                  <a:pt x="1510570" y="2935986"/>
                </a:lnTo>
                <a:lnTo>
                  <a:pt x="1484281" y="2960180"/>
                </a:lnTo>
                <a:cubicBezTo>
                  <a:pt x="1499807" y="2962847"/>
                  <a:pt x="1515237" y="2965704"/>
                  <a:pt x="1530763" y="2968467"/>
                </a:cubicBezTo>
                <a:cubicBezTo>
                  <a:pt x="1539145" y="2959322"/>
                  <a:pt x="1547527" y="2950655"/>
                  <a:pt x="1555909" y="2941987"/>
                </a:cubicBezTo>
                <a:close/>
                <a:moveTo>
                  <a:pt x="1503712" y="2935034"/>
                </a:moveTo>
                <a:lnTo>
                  <a:pt x="1458659" y="2929033"/>
                </a:lnTo>
                <a:cubicBezTo>
                  <a:pt x="1449134" y="2936272"/>
                  <a:pt x="1440466" y="2943606"/>
                  <a:pt x="1431512" y="2951036"/>
                </a:cubicBezTo>
                <a:cubicBezTo>
                  <a:pt x="1446943" y="2953607"/>
                  <a:pt x="1462278" y="2956274"/>
                  <a:pt x="1477709" y="2959037"/>
                </a:cubicBezTo>
                <a:close/>
                <a:moveTo>
                  <a:pt x="1451515" y="2928080"/>
                </a:moveTo>
                <a:lnTo>
                  <a:pt x="1406747" y="2922175"/>
                </a:lnTo>
                <a:lnTo>
                  <a:pt x="1378934" y="2942082"/>
                </a:lnTo>
                <a:lnTo>
                  <a:pt x="1424750" y="2949797"/>
                </a:lnTo>
                <a:close/>
                <a:moveTo>
                  <a:pt x="1399318" y="2921222"/>
                </a:moveTo>
                <a:lnTo>
                  <a:pt x="1354931" y="2915603"/>
                </a:lnTo>
                <a:lnTo>
                  <a:pt x="1326356" y="2933414"/>
                </a:lnTo>
                <a:lnTo>
                  <a:pt x="1371791" y="2940844"/>
                </a:lnTo>
                <a:cubicBezTo>
                  <a:pt x="1380935" y="2933795"/>
                  <a:pt x="1390174" y="2927413"/>
                  <a:pt x="1399318" y="2920842"/>
                </a:cubicBezTo>
                <a:close/>
                <a:moveTo>
                  <a:pt x="1347216" y="2914650"/>
                </a:moveTo>
                <a:lnTo>
                  <a:pt x="1303211" y="2909316"/>
                </a:lnTo>
                <a:cubicBezTo>
                  <a:pt x="1293686" y="2914460"/>
                  <a:pt x="1284161" y="2919698"/>
                  <a:pt x="1274636" y="2924937"/>
                </a:cubicBezTo>
                <a:lnTo>
                  <a:pt x="1319498" y="2932176"/>
                </a:lnTo>
                <a:close/>
                <a:moveTo>
                  <a:pt x="1295019" y="2908363"/>
                </a:moveTo>
                <a:lnTo>
                  <a:pt x="1251585" y="2903220"/>
                </a:lnTo>
                <a:lnTo>
                  <a:pt x="1222153" y="2916746"/>
                </a:lnTo>
                <a:lnTo>
                  <a:pt x="1266444" y="2923699"/>
                </a:lnTo>
                <a:close/>
                <a:moveTo>
                  <a:pt x="1242727" y="2902172"/>
                </a:moveTo>
                <a:lnTo>
                  <a:pt x="1200055" y="2897315"/>
                </a:lnTo>
                <a:lnTo>
                  <a:pt x="1170432" y="2908745"/>
                </a:lnTo>
                <a:lnTo>
                  <a:pt x="1213961" y="2915507"/>
                </a:lnTo>
                <a:close/>
                <a:moveTo>
                  <a:pt x="1190339" y="2896267"/>
                </a:moveTo>
                <a:lnTo>
                  <a:pt x="1148429" y="2891790"/>
                </a:lnTo>
                <a:lnTo>
                  <a:pt x="1118902" y="2901315"/>
                </a:lnTo>
                <a:lnTo>
                  <a:pt x="1161383" y="2907697"/>
                </a:lnTo>
                <a:close/>
                <a:moveTo>
                  <a:pt x="1137666" y="2890552"/>
                </a:moveTo>
                <a:lnTo>
                  <a:pt x="1096804" y="2886361"/>
                </a:lnTo>
                <a:lnTo>
                  <a:pt x="1068229" y="2893600"/>
                </a:lnTo>
                <a:lnTo>
                  <a:pt x="1109472" y="2899601"/>
                </a:lnTo>
                <a:close/>
                <a:moveTo>
                  <a:pt x="1084421" y="2885027"/>
                </a:moveTo>
                <a:lnTo>
                  <a:pt x="1045178" y="2881217"/>
                </a:lnTo>
                <a:lnTo>
                  <a:pt x="1016603" y="2886456"/>
                </a:lnTo>
                <a:lnTo>
                  <a:pt x="1056132" y="2892076"/>
                </a:lnTo>
                <a:close/>
                <a:moveTo>
                  <a:pt x="1030319" y="2879693"/>
                </a:moveTo>
                <a:lnTo>
                  <a:pt x="993553" y="2876264"/>
                </a:lnTo>
                <a:lnTo>
                  <a:pt x="967359" y="2879598"/>
                </a:lnTo>
                <a:lnTo>
                  <a:pt x="1004126" y="2884646"/>
                </a:lnTo>
                <a:close/>
                <a:moveTo>
                  <a:pt x="1044797" y="2877026"/>
                </a:moveTo>
                <a:lnTo>
                  <a:pt x="1072706" y="2871978"/>
                </a:lnTo>
                <a:lnTo>
                  <a:pt x="1041464" y="2870359"/>
                </a:lnTo>
                <a:lnTo>
                  <a:pt x="1012889" y="2873883"/>
                </a:lnTo>
                <a:close/>
                <a:moveTo>
                  <a:pt x="1059942" y="2878455"/>
                </a:moveTo>
                <a:lnTo>
                  <a:pt x="1096042" y="2882170"/>
                </a:lnTo>
                <a:lnTo>
                  <a:pt x="1126046" y="2874931"/>
                </a:lnTo>
                <a:lnTo>
                  <a:pt x="1090994" y="2872930"/>
                </a:lnTo>
                <a:close/>
                <a:moveTo>
                  <a:pt x="1139762" y="2871597"/>
                </a:moveTo>
                <a:lnTo>
                  <a:pt x="1165003" y="2865787"/>
                </a:lnTo>
                <a:lnTo>
                  <a:pt x="1134809" y="2865787"/>
                </a:lnTo>
                <a:lnTo>
                  <a:pt x="1108805" y="2870168"/>
                </a:lnTo>
                <a:close/>
                <a:moveTo>
                  <a:pt x="1154525" y="2872550"/>
                </a:moveTo>
                <a:lnTo>
                  <a:pt x="1189292" y="2874740"/>
                </a:lnTo>
                <a:lnTo>
                  <a:pt x="1216819" y="2866549"/>
                </a:lnTo>
                <a:lnTo>
                  <a:pt x="1183005" y="2865977"/>
                </a:lnTo>
                <a:cubicBezTo>
                  <a:pt x="1173480" y="2867787"/>
                  <a:pt x="1163955" y="2869883"/>
                  <a:pt x="1154525" y="2872169"/>
                </a:cubicBez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880"/>
                </a:moveTo>
                <a:lnTo>
                  <a:pt x="1341120" y="2841593"/>
                </a:lnTo>
                <a:lnTo>
                  <a:pt x="1312545" y="2843689"/>
                </a:lnTo>
                <a:lnTo>
                  <a:pt x="1287780" y="2850547"/>
                </a:lnTo>
                <a:close/>
                <a:moveTo>
                  <a:pt x="1331595" y="2849880"/>
                </a:moveTo>
                <a:lnTo>
                  <a:pt x="1364266" y="2849309"/>
                </a:lnTo>
                <a:lnTo>
                  <a:pt x="1390174" y="2838450"/>
                </a:lnTo>
                <a:lnTo>
                  <a:pt x="1358646" y="2840641"/>
                </a:lnTo>
                <a:close/>
                <a:moveTo>
                  <a:pt x="1402175" y="2833592"/>
                </a:moveTo>
                <a:cubicBezTo>
                  <a:pt x="1409891" y="2830354"/>
                  <a:pt x="1417701" y="2827211"/>
                  <a:pt x="1425607" y="2824067"/>
                </a:cubicBezTo>
                <a:lnTo>
                  <a:pt x="1398175" y="2827401"/>
                </a:lnTo>
                <a:lnTo>
                  <a:pt x="1374077" y="2835402"/>
                </a:lnTo>
                <a:close/>
                <a:moveTo>
                  <a:pt x="1416368" y="2832640"/>
                </a:moveTo>
                <a:lnTo>
                  <a:pt x="1447800" y="2830735"/>
                </a:lnTo>
                <a:lnTo>
                  <a:pt x="1473232" y="2818543"/>
                </a:lnTo>
                <a:lnTo>
                  <a:pt x="1442561" y="2822067"/>
                </a:lnTo>
                <a:close/>
                <a:moveTo>
                  <a:pt x="1484471" y="2813113"/>
                </a:moveTo>
                <a:lnTo>
                  <a:pt x="1507522" y="2802350"/>
                </a:lnTo>
                <a:cubicBezTo>
                  <a:pt x="1498664" y="2803779"/>
                  <a:pt x="1489805" y="2805398"/>
                  <a:pt x="1480947" y="2806922"/>
                </a:cubicBezTo>
                <a:lnTo>
                  <a:pt x="1457516" y="2816447"/>
                </a:lnTo>
                <a:close/>
                <a:moveTo>
                  <a:pt x="1498664" y="2811590"/>
                </a:moveTo>
                <a:lnTo>
                  <a:pt x="1528953" y="2808351"/>
                </a:lnTo>
                <a:lnTo>
                  <a:pt x="1553718" y="2794826"/>
                </a:lnTo>
                <a:lnTo>
                  <a:pt x="1524286" y="2799588"/>
                </a:lnTo>
                <a:close/>
                <a:moveTo>
                  <a:pt x="1564577" y="2788825"/>
                </a:moveTo>
                <a:lnTo>
                  <a:pt x="1586770" y="2776919"/>
                </a:lnTo>
                <a:lnTo>
                  <a:pt x="1561624" y="2782443"/>
                </a:lnTo>
                <a:lnTo>
                  <a:pt x="1538478" y="2793016"/>
                </a:lnTo>
                <a:close/>
                <a:moveTo>
                  <a:pt x="1578578" y="2786729"/>
                </a:moveTo>
                <a:lnTo>
                  <a:pt x="1608011" y="2782157"/>
                </a:lnTo>
                <a:lnTo>
                  <a:pt x="1631823" y="2767298"/>
                </a:lnTo>
                <a:lnTo>
                  <a:pt x="1603820" y="2773204"/>
                </a:lnTo>
                <a:close/>
                <a:moveTo>
                  <a:pt x="1642491" y="2760726"/>
                </a:moveTo>
                <a:lnTo>
                  <a:pt x="1663541" y="2747772"/>
                </a:lnTo>
                <a:lnTo>
                  <a:pt x="1640015" y="2754154"/>
                </a:lnTo>
                <a:lnTo>
                  <a:pt x="1617155" y="2766060"/>
                </a:lnTo>
                <a:close/>
                <a:moveTo>
                  <a:pt x="1656493" y="2757869"/>
                </a:moveTo>
                <a:lnTo>
                  <a:pt x="1685068" y="2752154"/>
                </a:lnTo>
                <a:lnTo>
                  <a:pt x="1708023" y="2736056"/>
                </a:lnTo>
                <a:lnTo>
                  <a:pt x="1681353" y="2743105"/>
                </a:lnTo>
                <a:cubicBezTo>
                  <a:pt x="1672495" y="2747296"/>
                  <a:pt x="1664589" y="2752249"/>
                  <a:pt x="1656493" y="2757202"/>
                </a:cubicBezTo>
                <a:close/>
                <a:moveTo>
                  <a:pt x="1696879" y="2749677"/>
                </a:moveTo>
                <a:lnTo>
                  <a:pt x="1726978" y="2743867"/>
                </a:lnTo>
                <a:lnTo>
                  <a:pt x="1750695" y="2724817"/>
                </a:lnTo>
                <a:lnTo>
                  <a:pt x="1722120" y="2732246"/>
                </a:lnTo>
                <a:close/>
                <a:moveTo>
                  <a:pt x="1758887" y="2718340"/>
                </a:moveTo>
                <a:lnTo>
                  <a:pt x="1781175" y="2700909"/>
                </a:lnTo>
                <a:lnTo>
                  <a:pt x="1755362" y="2709196"/>
                </a:lnTo>
                <a:lnTo>
                  <a:pt x="1732121" y="2724245"/>
                </a:lnTo>
                <a:close/>
                <a:moveTo>
                  <a:pt x="1771269" y="2715292"/>
                </a:moveTo>
                <a:lnTo>
                  <a:pt x="1799844" y="2708053"/>
                </a:lnTo>
                <a:cubicBezTo>
                  <a:pt x="1807464" y="2701195"/>
                  <a:pt x="1815179" y="2694432"/>
                  <a:pt x="1822895" y="2687669"/>
                </a:cubicBezTo>
                <a:lnTo>
                  <a:pt x="1794891" y="2696432"/>
                </a:lnTo>
                <a:close/>
                <a:moveTo>
                  <a:pt x="1831086" y="2680716"/>
                </a:moveTo>
                <a:lnTo>
                  <a:pt x="1852613" y="2661666"/>
                </a:lnTo>
                <a:lnTo>
                  <a:pt x="1827848" y="2671191"/>
                </a:lnTo>
                <a:lnTo>
                  <a:pt x="1805845" y="2688050"/>
                </a:lnTo>
                <a:close/>
                <a:moveTo>
                  <a:pt x="1843469" y="2676906"/>
                </a:moveTo>
                <a:lnTo>
                  <a:pt x="1871377" y="2668429"/>
                </a:lnTo>
                <a:lnTo>
                  <a:pt x="1893380" y="2646712"/>
                </a:lnTo>
                <a:lnTo>
                  <a:pt x="1866805" y="2656237"/>
                </a:lnTo>
                <a:close/>
                <a:moveTo>
                  <a:pt x="1901190" y="2638806"/>
                </a:moveTo>
                <a:lnTo>
                  <a:pt x="1921478" y="2619089"/>
                </a:lnTo>
                <a:lnTo>
                  <a:pt x="1898333" y="2628995"/>
                </a:lnTo>
                <a:cubicBezTo>
                  <a:pt x="1890998" y="2635187"/>
                  <a:pt x="1883664" y="2641378"/>
                  <a:pt x="1876425" y="2648045"/>
                </a:cubicBezTo>
                <a:close/>
                <a:moveTo>
                  <a:pt x="1913573" y="2634329"/>
                </a:moveTo>
                <a:lnTo>
                  <a:pt x="1940243" y="2624804"/>
                </a:lnTo>
                <a:lnTo>
                  <a:pt x="1961198" y="2601944"/>
                </a:lnTo>
                <a:lnTo>
                  <a:pt x="1936052" y="2612803"/>
                </a:lnTo>
                <a:close/>
                <a:moveTo>
                  <a:pt x="1968913" y="2593562"/>
                </a:moveTo>
                <a:lnTo>
                  <a:pt x="1987963" y="2572607"/>
                </a:lnTo>
                <a:lnTo>
                  <a:pt x="1965865" y="2583847"/>
                </a:lnTo>
                <a:lnTo>
                  <a:pt x="1945100" y="2603563"/>
                </a:lnTo>
                <a:close/>
                <a:moveTo>
                  <a:pt x="1981581" y="2588133"/>
                </a:moveTo>
                <a:lnTo>
                  <a:pt x="2006918" y="2577465"/>
                </a:lnTo>
                <a:lnTo>
                  <a:pt x="2027111" y="2553176"/>
                </a:lnTo>
                <a:lnTo>
                  <a:pt x="2002727" y="2565368"/>
                </a:lnTo>
                <a:close/>
                <a:moveTo>
                  <a:pt x="2034350" y="2544413"/>
                </a:moveTo>
                <a:lnTo>
                  <a:pt x="2053400" y="2522220"/>
                </a:lnTo>
                <a:lnTo>
                  <a:pt x="2032159" y="2534603"/>
                </a:lnTo>
                <a:lnTo>
                  <a:pt x="2012537" y="2555272"/>
                </a:lnTo>
                <a:close/>
                <a:moveTo>
                  <a:pt x="2047018" y="2538127"/>
                </a:moveTo>
                <a:lnTo>
                  <a:pt x="2071402" y="2526316"/>
                </a:lnTo>
                <a:lnTo>
                  <a:pt x="2090452" y="2500884"/>
                </a:lnTo>
                <a:lnTo>
                  <a:pt x="2067401" y="2514029"/>
                </a:lnTo>
                <a:close/>
                <a:moveTo>
                  <a:pt x="2097881" y="2491264"/>
                </a:moveTo>
                <a:lnTo>
                  <a:pt x="2115217" y="2468404"/>
                </a:lnTo>
                <a:lnTo>
                  <a:pt x="2095595" y="2481358"/>
                </a:lnTo>
                <a:cubicBezTo>
                  <a:pt x="2089214" y="2488597"/>
                  <a:pt x="2082927" y="2495931"/>
                  <a:pt x="2076545" y="2503265"/>
                </a:cubicBezTo>
                <a:close/>
                <a:moveTo>
                  <a:pt x="2110454" y="2484215"/>
                </a:moveTo>
                <a:lnTo>
                  <a:pt x="2132267" y="2472119"/>
                </a:lnTo>
                <a:lnTo>
                  <a:pt x="2150078" y="2445925"/>
                </a:lnTo>
                <a:lnTo>
                  <a:pt x="2129695" y="2458403"/>
                </a:lnTo>
                <a:close/>
                <a:moveTo>
                  <a:pt x="2157222" y="2435543"/>
                </a:moveTo>
                <a:lnTo>
                  <a:pt x="2173510" y="2412016"/>
                </a:lnTo>
                <a:lnTo>
                  <a:pt x="2156841" y="2424303"/>
                </a:lnTo>
                <a:cubicBezTo>
                  <a:pt x="2150840" y="2431828"/>
                  <a:pt x="2144935" y="2439543"/>
                  <a:pt x="2139029" y="2447163"/>
                </a:cubicBezTo>
                <a:close/>
                <a:moveTo>
                  <a:pt x="2170081" y="2427351"/>
                </a:moveTo>
                <a:lnTo>
                  <a:pt x="2192465" y="2413349"/>
                </a:lnTo>
                <a:cubicBezTo>
                  <a:pt x="2198180" y="2403824"/>
                  <a:pt x="2203799" y="2395061"/>
                  <a:pt x="2209514" y="2386013"/>
                </a:cubicBezTo>
                <a:lnTo>
                  <a:pt x="2188083" y="2401443"/>
                </a:lnTo>
                <a:close/>
                <a:moveTo>
                  <a:pt x="2203990" y="2406110"/>
                </a:moveTo>
                <a:cubicBezTo>
                  <a:pt x="2264124" y="2368836"/>
                  <a:pt x="2325243" y="2332768"/>
                  <a:pt x="2387346" y="2297906"/>
                </a:cubicBezTo>
                <a:cubicBezTo>
                  <a:pt x="3132582" y="1879378"/>
                  <a:pt x="3766471" y="1588389"/>
                  <a:pt x="4382072" y="1382363"/>
                </a:cubicBezTo>
                <a:cubicBezTo>
                  <a:pt x="4443095" y="1361980"/>
                  <a:pt x="4504182" y="1342327"/>
                  <a:pt x="4565333" y="1323403"/>
                </a:cubicBezTo>
                <a:cubicBezTo>
                  <a:pt x="4556887" y="1292924"/>
                  <a:pt x="4547997" y="1262126"/>
                  <a:pt x="4538663" y="1231011"/>
                </a:cubicBezTo>
                <a:cubicBezTo>
                  <a:pt x="4490276" y="1245489"/>
                  <a:pt x="4442143" y="1260443"/>
                  <a:pt x="4394264" y="1275874"/>
                </a:cubicBezTo>
                <a:cubicBezTo>
                  <a:pt x="3745897" y="1485424"/>
                  <a:pt x="3115818" y="1794605"/>
                  <a:pt x="2411444" y="2248472"/>
                </a:cubicBezTo>
                <a:cubicBezTo>
                  <a:pt x="2347246" y="2289810"/>
                  <a:pt x="2284159" y="2332641"/>
                  <a:pt x="2222183" y="2376964"/>
                </a:cubicBezTo>
                <a:cubicBezTo>
                  <a:pt x="2216087" y="2386203"/>
                  <a:pt x="2210086" y="2396014"/>
                  <a:pt x="2203990" y="2405729"/>
                </a:cubicBezTo>
                <a:close/>
                <a:moveTo>
                  <a:pt x="2406682" y="2245614"/>
                </a:moveTo>
                <a:cubicBezTo>
                  <a:pt x="3147346" y="1768507"/>
                  <a:pt x="3822764" y="1440466"/>
                  <a:pt x="4537520" y="1227106"/>
                </a:cubicBezTo>
                <a:cubicBezTo>
                  <a:pt x="4528249" y="1196372"/>
                  <a:pt x="4518724" y="1165320"/>
                  <a:pt x="4508945" y="1133951"/>
                </a:cubicBezTo>
                <a:cubicBezTo>
                  <a:pt x="4473512" y="1144365"/>
                  <a:pt x="4438269" y="1155002"/>
                  <a:pt x="4403217" y="1165860"/>
                </a:cubicBezTo>
                <a:cubicBezTo>
                  <a:pt x="3729133" y="1376648"/>
                  <a:pt x="3102579" y="1704023"/>
                  <a:pt x="2431542" y="2195989"/>
                </a:cubicBezTo>
                <a:cubicBezTo>
                  <a:pt x="2368995" y="2241836"/>
                  <a:pt x="2307463" y="2289461"/>
                  <a:pt x="2246948" y="2338864"/>
                </a:cubicBezTo>
                <a:lnTo>
                  <a:pt x="2229707" y="2365915"/>
                </a:lnTo>
                <a:cubicBezTo>
                  <a:pt x="2287683" y="2324195"/>
                  <a:pt x="2346674" y="2283968"/>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076"/>
                </a:moveTo>
                <a:cubicBezTo>
                  <a:pt x="4635532" y="955643"/>
                  <a:pt x="4626483" y="924211"/>
                  <a:pt x="4616482" y="893064"/>
                </a:cubicBezTo>
                <a:cubicBezTo>
                  <a:pt x="4559808" y="907066"/>
                  <a:pt x="4503992" y="921639"/>
                  <a:pt x="4448651" y="937736"/>
                </a:cubicBezTo>
                <a:cubicBezTo>
                  <a:pt x="4459891" y="969169"/>
                  <a:pt x="4470750" y="1000316"/>
                  <a:pt x="4481227" y="1031177"/>
                </a:cubicBezTo>
                <a:cubicBezTo>
                  <a:pt x="4535456" y="1015683"/>
                  <a:pt x="4590066" y="1000982"/>
                  <a:pt x="4645057" y="987076"/>
                </a:cubicBezTo>
                <a:close/>
                <a:moveTo>
                  <a:pt x="4615720" y="888968"/>
                </a:moveTo>
                <a:cubicBezTo>
                  <a:pt x="4605814" y="857218"/>
                  <a:pt x="4595717" y="825754"/>
                  <a:pt x="4585431" y="794576"/>
                </a:cubicBezTo>
                <a:cubicBezTo>
                  <a:pt x="4532154" y="807276"/>
                  <a:pt x="4479608" y="821118"/>
                  <a:pt x="4427792" y="836104"/>
                </a:cubicBezTo>
                <a:lnTo>
                  <a:pt x="4413314" y="840296"/>
                </a:lnTo>
                <a:cubicBezTo>
                  <a:pt x="4421410" y="861632"/>
                  <a:pt x="4429411" y="883158"/>
                  <a:pt x="4437222" y="904685"/>
                </a:cubicBezTo>
                <a:cubicBezTo>
                  <a:pt x="4440746" y="914210"/>
                  <a:pt x="4444175" y="923735"/>
                  <a:pt x="4447604" y="933260"/>
                </a:cubicBezTo>
                <a:cubicBezTo>
                  <a:pt x="4502849" y="917924"/>
                  <a:pt x="4558570" y="902970"/>
                  <a:pt x="4615720" y="888968"/>
                </a:cubicBezTo>
                <a:close/>
                <a:moveTo>
                  <a:pt x="4425220" y="832390"/>
                </a:moveTo>
                <a:cubicBezTo>
                  <a:pt x="4477290" y="817277"/>
                  <a:pt x="4530185" y="803370"/>
                  <a:pt x="4583907" y="790670"/>
                </a:cubicBezTo>
                <a:cubicBezTo>
                  <a:pt x="4573302" y="758920"/>
                  <a:pt x="4562507" y="727170"/>
                  <a:pt x="4551522" y="695420"/>
                </a:cubicBezTo>
                <a:cubicBezTo>
                  <a:pt x="4512025" y="705072"/>
                  <a:pt x="4472908" y="715201"/>
                  <a:pt x="4434174" y="725805"/>
                </a:cubicBezTo>
                <a:cubicBezTo>
                  <a:pt x="4414552" y="731139"/>
                  <a:pt x="4394931" y="736664"/>
                  <a:pt x="4375500" y="742379"/>
                </a:cubicBezTo>
                <a:cubicBezTo>
                  <a:pt x="4387692" y="773494"/>
                  <a:pt x="4399725" y="804799"/>
                  <a:pt x="4411599" y="836295"/>
                </a:cubicBezTo>
                <a:close/>
                <a:moveTo>
                  <a:pt x="4590765" y="788861"/>
                </a:moveTo>
                <a:cubicBezTo>
                  <a:pt x="4648359" y="774891"/>
                  <a:pt x="4706874" y="761873"/>
                  <a:pt x="4766310" y="749808"/>
                </a:cubicBezTo>
                <a:cubicBezTo>
                  <a:pt x="4757357" y="718058"/>
                  <a:pt x="4747832" y="686308"/>
                  <a:pt x="4737735" y="654558"/>
                </a:cubicBezTo>
                <a:cubicBezTo>
                  <a:pt x="4676775" y="666686"/>
                  <a:pt x="4616863" y="679831"/>
                  <a:pt x="4557999" y="693992"/>
                </a:cubicBezTo>
                <a:cubicBezTo>
                  <a:pt x="4569302" y="725805"/>
                  <a:pt x="4580128" y="757428"/>
                  <a:pt x="4590479" y="788861"/>
                </a:cubicBezTo>
                <a:close/>
                <a:moveTo>
                  <a:pt x="4772692" y="748570"/>
                </a:moveTo>
                <a:cubicBezTo>
                  <a:pt x="4830287" y="736949"/>
                  <a:pt x="4888866" y="726218"/>
                  <a:pt x="4948428" y="716375"/>
                </a:cubicBezTo>
                <a:cubicBezTo>
                  <a:pt x="4940904" y="685133"/>
                  <a:pt x="4933093" y="653510"/>
                  <a:pt x="4924711" y="621125"/>
                </a:cubicBezTo>
                <a:cubicBezTo>
                  <a:pt x="4863497" y="630714"/>
                  <a:pt x="4803394" y="641287"/>
                  <a:pt x="4744403" y="652844"/>
                </a:cubicBezTo>
                <a:cubicBezTo>
                  <a:pt x="4753928" y="685324"/>
                  <a:pt x="4763358" y="717042"/>
                  <a:pt x="4772406" y="748570"/>
                </a:cubicBezTo>
                <a:close/>
                <a:moveTo>
                  <a:pt x="4954810" y="715327"/>
                </a:moveTo>
                <a:cubicBezTo>
                  <a:pt x="5013103" y="705802"/>
                  <a:pt x="5072381" y="697135"/>
                  <a:pt x="5132642" y="689324"/>
                </a:cubicBezTo>
                <a:cubicBezTo>
                  <a:pt x="5126737" y="658463"/>
                  <a:pt x="5120450" y="627221"/>
                  <a:pt x="5113592" y="595598"/>
                </a:cubicBezTo>
                <a:cubicBezTo>
                  <a:pt x="5051616" y="602901"/>
                  <a:pt x="4990783" y="611188"/>
                  <a:pt x="4931093" y="620459"/>
                </a:cubicBezTo>
                <a:cubicBezTo>
                  <a:pt x="4939284" y="652463"/>
                  <a:pt x="4947095" y="684086"/>
                  <a:pt x="4954524" y="715327"/>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02"/>
                </a:moveTo>
                <a:cubicBezTo>
                  <a:pt x="5381181" y="662051"/>
                  <a:pt x="5440045" y="657161"/>
                  <a:pt x="5499926" y="653034"/>
                </a:cubicBezTo>
                <a:cubicBezTo>
                  <a:pt x="5497449" y="623602"/>
                  <a:pt x="5494401" y="593598"/>
                  <a:pt x="5490877" y="563213"/>
                </a:cubicBezTo>
                <a:cubicBezTo>
                  <a:pt x="5429155" y="566642"/>
                  <a:pt x="5368608" y="570833"/>
                  <a:pt x="5309235" y="575786"/>
                </a:cubicBezTo>
                <a:cubicBezTo>
                  <a:pt x="5314093" y="606933"/>
                  <a:pt x="5318760" y="637508"/>
                  <a:pt x="5323047" y="667702"/>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02"/>
                  <a:pt x="5497449" y="563213"/>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616"/>
                  <a:pt x="5681568" y="732282"/>
                </a:cubicBezTo>
                <a:cubicBezTo>
                  <a:pt x="5681568" y="704279"/>
                  <a:pt x="5681345" y="675704"/>
                  <a:pt x="5680901" y="646557"/>
                </a:cubicBezTo>
                <a:cubicBezTo>
                  <a:pt x="5621846" y="649351"/>
                  <a:pt x="5563744" y="652717"/>
                  <a:pt x="5506594" y="656654"/>
                </a:cubicBezTo>
                <a:close/>
                <a:moveTo>
                  <a:pt x="5679377" y="903542"/>
                </a:moveTo>
                <a:cubicBezTo>
                  <a:pt x="5730240" y="898017"/>
                  <a:pt x="5781675" y="893064"/>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47" y="883444"/>
                  <a:pt x="5939886" y="879443"/>
                  <a:pt x="5990559" y="875824"/>
                </a:cubicBezTo>
                <a:cubicBezTo>
                  <a:pt x="5996908" y="852011"/>
                  <a:pt x="6002719" y="827564"/>
                  <a:pt x="6007989" y="802481"/>
                </a:cubicBezTo>
                <a:cubicBezTo>
                  <a:pt x="5955221" y="804958"/>
                  <a:pt x="5903246" y="807815"/>
                  <a:pt x="5852065" y="811054"/>
                </a:cubicBezTo>
                <a:cubicBezTo>
                  <a:pt x="5848827" y="837248"/>
                  <a:pt x="5844921" y="862775"/>
                  <a:pt x="5840540" y="887825"/>
                </a:cubicBezTo>
                <a:close/>
                <a:moveTo>
                  <a:pt x="5997417" y="875348"/>
                </a:moveTo>
                <a:cubicBezTo>
                  <a:pt x="6045105" y="872046"/>
                  <a:pt x="6093333" y="868871"/>
                  <a:pt x="6142101" y="865823"/>
                </a:cubicBezTo>
                <a:cubicBezTo>
                  <a:pt x="6150483" y="843248"/>
                  <a:pt x="6158199" y="820007"/>
                  <a:pt x="6165438" y="796195"/>
                </a:cubicBezTo>
                <a:cubicBezTo>
                  <a:pt x="6114638" y="797719"/>
                  <a:pt x="6064378" y="799624"/>
                  <a:pt x="6014657" y="801910"/>
                </a:cubicBezTo>
                <a:cubicBezTo>
                  <a:pt x="6009609" y="827246"/>
                  <a:pt x="6003798" y="851535"/>
                  <a:pt x="5997512" y="875348"/>
                </a:cubicBezTo>
                <a:close/>
                <a:moveTo>
                  <a:pt x="6166676" y="792385"/>
                </a:moveTo>
                <a:cubicBezTo>
                  <a:pt x="6173724" y="768572"/>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375"/>
                  <a:pt x="6293803" y="714375"/>
                  <a:pt x="6344984" y="714756"/>
                </a:cubicBezTo>
                <a:cubicBezTo>
                  <a:pt x="6352731" y="691261"/>
                  <a:pt x="6359938" y="667131"/>
                  <a:pt x="6366606" y="642366"/>
                </a:cubicBezTo>
                <a:cubicBezTo>
                  <a:pt x="6313329" y="640842"/>
                  <a:pt x="6260910" y="639699"/>
                  <a:pt x="6209348" y="638937"/>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5921"/>
                  <a:pt x="6314472" y="637159"/>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5890"/>
                  <a:pt x="6626193" y="648113"/>
                  <a:pt x="6674454" y="650653"/>
                </a:cubicBezTo>
                <a:cubicBezTo>
                  <a:pt x="6685026" y="628555"/>
                  <a:pt x="6694932" y="605600"/>
                  <a:pt x="6704362" y="582073"/>
                </a:cubicBezTo>
                <a:cubicBezTo>
                  <a:pt x="6654007" y="578580"/>
                  <a:pt x="6604286" y="575405"/>
                  <a:pt x="6555200" y="572548"/>
                </a:cubicBezTo>
                <a:cubicBezTo>
                  <a:pt x="6552248" y="583121"/>
                  <a:pt x="6549295" y="593408"/>
                  <a:pt x="6545866" y="603504"/>
                </a:cubicBezTo>
                <a:close/>
                <a:moveTo>
                  <a:pt x="6681121" y="651034"/>
                </a:moveTo>
                <a:cubicBezTo>
                  <a:pt x="6725063" y="653447"/>
                  <a:pt x="6769513" y="655987"/>
                  <a:pt x="6814471" y="658654"/>
                </a:cubicBezTo>
                <a:cubicBezTo>
                  <a:pt x="6827171" y="637572"/>
                  <a:pt x="6839522" y="615791"/>
                  <a:pt x="6851523" y="593312"/>
                </a:cubicBezTo>
                <a:cubicBezTo>
                  <a:pt x="6804152" y="589502"/>
                  <a:pt x="6757353" y="585915"/>
                  <a:pt x="6711125" y="582549"/>
                </a:cubicBezTo>
                <a:cubicBezTo>
                  <a:pt x="6701695" y="606552"/>
                  <a:pt x="6692170" y="629507"/>
                  <a:pt x="6681216" y="651605"/>
                </a:cubicBezTo>
                <a:close/>
                <a:moveTo>
                  <a:pt x="6821044" y="659130"/>
                </a:moveTo>
                <a:lnTo>
                  <a:pt x="6888671" y="663416"/>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290"/>
                  <a:pt x="7064883" y="669036"/>
                </a:cubicBezTo>
                <a:cubicBezTo>
                  <a:pt x="7082314" y="651415"/>
                  <a:pt x="7099078" y="632936"/>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172"/>
                </a:cubicBezTo>
                <a:cubicBezTo>
                  <a:pt x="7198392" y="616172"/>
                  <a:pt x="7160832" y="615474"/>
                  <a:pt x="7122605" y="614077"/>
                </a:cubicBezTo>
                <a:cubicBezTo>
                  <a:pt x="7106666" y="633508"/>
                  <a:pt x="7090188" y="652018"/>
                  <a:pt x="7073170" y="669608"/>
                </a:cubicBezTo>
                <a:close/>
                <a:moveTo>
                  <a:pt x="7182803" y="669036"/>
                </a:moveTo>
                <a:cubicBezTo>
                  <a:pt x="7163753" y="684276"/>
                  <a:pt x="7144417" y="698786"/>
                  <a:pt x="7124795" y="712565"/>
                </a:cubicBezTo>
                <a:cubicBezTo>
                  <a:pt x="7155466" y="708660"/>
                  <a:pt x="7185565" y="703898"/>
                  <a:pt x="7215188" y="698468"/>
                </a:cubicBezTo>
                <a:cubicBezTo>
                  <a:pt x="7237095" y="686594"/>
                  <a:pt x="7258495" y="673894"/>
                  <a:pt x="7279387" y="660368"/>
                </a:cubicBezTo>
                <a:cubicBezTo>
                  <a:pt x="7247827" y="664686"/>
                  <a:pt x="7215664" y="667830"/>
                  <a:pt x="7182898" y="669798"/>
                </a:cubicBezTo>
                <a:close/>
                <a:moveTo>
                  <a:pt x="7173849" y="669608"/>
                </a:moveTo>
                <a:cubicBezTo>
                  <a:pt x="7139464" y="671608"/>
                  <a:pt x="7104412" y="672656"/>
                  <a:pt x="7069074" y="672941"/>
                </a:cubicBezTo>
                <a:cubicBezTo>
                  <a:pt x="7055454" y="686657"/>
                  <a:pt x="7041547" y="699992"/>
                  <a:pt x="7027164" y="712851"/>
                </a:cubicBezTo>
                <a:lnTo>
                  <a:pt x="7015163" y="723995"/>
                </a:lnTo>
                <a:cubicBezTo>
                  <a:pt x="7048691" y="721709"/>
                  <a:pt x="7081838" y="718661"/>
                  <a:pt x="7114032" y="714470"/>
                </a:cubicBezTo>
                <a:cubicBezTo>
                  <a:pt x="7134606" y="700627"/>
                  <a:pt x="7154577" y="685927"/>
                  <a:pt x="7173945" y="670370"/>
                </a:cubicBezTo>
                <a:close/>
                <a:moveTo>
                  <a:pt x="7009924" y="727520"/>
                </a:moveTo>
                <a:cubicBezTo>
                  <a:pt x="6991445" y="743204"/>
                  <a:pt x="6972395" y="758190"/>
                  <a:pt x="6952774" y="772477"/>
                </a:cubicBezTo>
                <a:cubicBezTo>
                  <a:pt x="6983540" y="768477"/>
                  <a:pt x="7013543" y="763619"/>
                  <a:pt x="7043071" y="758095"/>
                </a:cubicBezTo>
                <a:cubicBezTo>
                  <a:pt x="7064788" y="745712"/>
                  <a:pt x="7086029" y="732663"/>
                  <a:pt x="7106603" y="718947"/>
                </a:cubicBezTo>
                <a:cubicBezTo>
                  <a:pt x="7074884" y="723424"/>
                  <a:pt x="7042785" y="726281"/>
                  <a:pt x="7010019" y="728282"/>
                </a:cubicBezTo>
                <a:close/>
                <a:moveTo>
                  <a:pt x="7000970" y="728091"/>
                </a:moveTo>
                <a:cubicBezTo>
                  <a:pt x="6966363" y="730060"/>
                  <a:pt x="6931121" y="731171"/>
                  <a:pt x="6895243" y="731425"/>
                </a:cubicBezTo>
                <a:cubicBezTo>
                  <a:pt x="6878352" y="749395"/>
                  <a:pt x="6860858" y="766699"/>
                  <a:pt x="6842760" y="783336"/>
                </a:cubicBezTo>
                <a:cubicBezTo>
                  <a:pt x="6876574" y="781050"/>
                  <a:pt x="6909435" y="777907"/>
                  <a:pt x="6942106" y="773811"/>
                </a:cubicBezTo>
                <a:cubicBezTo>
                  <a:pt x="6962490" y="759651"/>
                  <a:pt x="6982143" y="744665"/>
                  <a:pt x="7001066" y="728853"/>
                </a:cubicBezTo>
                <a:close/>
                <a:moveTo>
                  <a:pt x="6837902" y="787718"/>
                </a:moveTo>
                <a:cubicBezTo>
                  <a:pt x="6819995" y="803910"/>
                  <a:pt x="6801327" y="819245"/>
                  <a:pt x="6782181" y="833914"/>
                </a:cubicBezTo>
                <a:cubicBezTo>
                  <a:pt x="6813138" y="829723"/>
                  <a:pt x="6843618" y="824389"/>
                  <a:pt x="6873336" y="818674"/>
                </a:cubicBezTo>
                <a:cubicBezTo>
                  <a:pt x="6894481" y="805974"/>
                  <a:pt x="6915055" y="792702"/>
                  <a:pt x="6935058" y="778859"/>
                </a:cubicBezTo>
                <a:cubicBezTo>
                  <a:pt x="6903339" y="783431"/>
                  <a:pt x="6871050" y="786384"/>
                  <a:pt x="6837998" y="788479"/>
                </a:cubicBezTo>
                <a:close/>
                <a:moveTo>
                  <a:pt x="6829235" y="788289"/>
                </a:moveTo>
                <a:cubicBezTo>
                  <a:pt x="6794754" y="790321"/>
                  <a:pt x="6759543" y="791432"/>
                  <a:pt x="6723602" y="791623"/>
                </a:cubicBezTo>
                <a:cubicBezTo>
                  <a:pt x="6707346" y="810292"/>
                  <a:pt x="6690392" y="828135"/>
                  <a:pt x="6672739" y="845153"/>
                </a:cubicBezTo>
                <a:cubicBezTo>
                  <a:pt x="6706458" y="842772"/>
                  <a:pt x="6739414" y="839534"/>
                  <a:pt x="6771799" y="835628"/>
                </a:cubicBezTo>
                <a:cubicBezTo>
                  <a:pt x="6791611" y="821150"/>
                  <a:pt x="6810852" y="805529"/>
                  <a:pt x="6829330" y="789051"/>
                </a:cubicBezTo>
                <a:close/>
                <a:moveTo>
                  <a:pt x="6668262" y="849630"/>
                </a:moveTo>
                <a:cubicBezTo>
                  <a:pt x="6650609" y="866394"/>
                  <a:pt x="6632353" y="882269"/>
                  <a:pt x="6613493" y="897255"/>
                </a:cubicBezTo>
                <a:cubicBezTo>
                  <a:pt x="6644259" y="892969"/>
                  <a:pt x="6674358" y="887730"/>
                  <a:pt x="6703695" y="881729"/>
                </a:cubicBezTo>
                <a:cubicBezTo>
                  <a:pt x="6724841" y="868490"/>
                  <a:pt x="6745415" y="854583"/>
                  <a:pt x="6765227" y="839915"/>
                </a:cubicBezTo>
                <a:cubicBezTo>
                  <a:pt x="6733604" y="844614"/>
                  <a:pt x="6701314" y="848106"/>
                  <a:pt x="6668358" y="850392"/>
                </a:cubicBezTo>
                <a:close/>
                <a:moveTo>
                  <a:pt x="6659690" y="849630"/>
                </a:moveTo>
                <a:cubicBezTo>
                  <a:pt x="6631781" y="851440"/>
                  <a:pt x="6603302" y="852583"/>
                  <a:pt x="6573965" y="853154"/>
                </a:cubicBezTo>
                <a:lnTo>
                  <a:pt x="6553105" y="853154"/>
                </a:lnTo>
                <a:cubicBezTo>
                  <a:pt x="6537357" y="872204"/>
                  <a:pt x="6520974" y="890651"/>
                  <a:pt x="6503956" y="908495"/>
                </a:cubicBezTo>
                <a:cubicBezTo>
                  <a:pt x="6537674" y="906018"/>
                  <a:pt x="6570663" y="902621"/>
                  <a:pt x="6602921" y="898303"/>
                </a:cubicBezTo>
                <a:cubicBezTo>
                  <a:pt x="6622923" y="884301"/>
                  <a:pt x="6641688" y="868013"/>
                  <a:pt x="6659785" y="850868"/>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4495"/>
                </a:moveTo>
                <a:lnTo>
                  <a:pt x="6470047" y="915924"/>
                </a:lnTo>
                <a:cubicBezTo>
                  <a:pt x="6441218" y="917448"/>
                  <a:pt x="6412643" y="919099"/>
                  <a:pt x="6384322" y="920877"/>
                </a:cubicBezTo>
                <a:cubicBezTo>
                  <a:pt x="6369654" y="939927"/>
                  <a:pt x="6354382" y="958469"/>
                  <a:pt x="6338507" y="976503"/>
                </a:cubicBezTo>
                <a:lnTo>
                  <a:pt x="6364891" y="973931"/>
                </a:lnTo>
                <a:cubicBezTo>
                  <a:pt x="6389561" y="971645"/>
                  <a:pt x="6413754" y="968788"/>
                  <a:pt x="6437662" y="965359"/>
                </a:cubicBezTo>
                <a:cubicBezTo>
                  <a:pt x="6456331" y="949611"/>
                  <a:pt x="6474492" y="932847"/>
                  <a:pt x="6492145" y="915067"/>
                </a:cubicBezTo>
                <a:close/>
                <a:moveTo>
                  <a:pt x="6365558" y="977932"/>
                </a:moveTo>
                <a:lnTo>
                  <a:pt x="6334030" y="980980"/>
                </a:lnTo>
                <a:cubicBezTo>
                  <a:pt x="6317742" y="998982"/>
                  <a:pt x="6300693" y="1016127"/>
                  <a:pt x="6283071" y="1032510"/>
                </a:cubicBezTo>
                <a:cubicBezTo>
                  <a:pt x="6313742" y="1027652"/>
                  <a:pt x="6343555" y="1021937"/>
                  <a:pt x="6372797" y="1015365"/>
                </a:cubicBezTo>
                <a:cubicBezTo>
                  <a:pt x="6392990" y="1001173"/>
                  <a:pt x="6412612" y="986123"/>
                  <a:pt x="6431471" y="970312"/>
                </a:cubicBezTo>
                <a:cubicBezTo>
                  <a:pt x="6409849" y="973836"/>
                  <a:pt x="6387942" y="976408"/>
                  <a:pt x="6365558" y="978503"/>
                </a:cubicBezTo>
                <a:close/>
                <a:moveTo>
                  <a:pt x="6325648" y="981837"/>
                </a:moveTo>
                <a:cubicBezTo>
                  <a:pt x="6288374" y="985457"/>
                  <a:pt x="6251385" y="989235"/>
                  <a:pt x="6214682" y="993172"/>
                </a:cubicBezTo>
                <a:cubicBezTo>
                  <a:pt x="6201156" y="1012222"/>
                  <a:pt x="6186964" y="1030732"/>
                  <a:pt x="6172105" y="1048703"/>
                </a:cubicBezTo>
                <a:cubicBezTo>
                  <a:pt x="6201252" y="1044416"/>
                  <a:pt x="6230398" y="1040130"/>
                  <a:pt x="6259735" y="1036034"/>
                </a:cubicBezTo>
                <a:lnTo>
                  <a:pt x="6273642" y="1033939"/>
                </a:lnTo>
                <a:cubicBezTo>
                  <a:pt x="6292120" y="1017937"/>
                  <a:pt x="6308979" y="1000220"/>
                  <a:pt x="6325648" y="982409"/>
                </a:cubicBezTo>
                <a:close/>
                <a:moveTo>
                  <a:pt x="6261164" y="1040035"/>
                </a:moveTo>
                <a:cubicBezTo>
                  <a:pt x="6230017" y="1044321"/>
                  <a:pt x="6198965" y="1048893"/>
                  <a:pt x="6168009" y="1053465"/>
                </a:cubicBezTo>
                <a:cubicBezTo>
                  <a:pt x="6152960" y="1071245"/>
                  <a:pt x="6137085" y="1088358"/>
                  <a:pt x="6120384" y="1104805"/>
                </a:cubicBezTo>
                <a:lnTo>
                  <a:pt x="6154388" y="1098137"/>
                </a:lnTo>
                <a:cubicBezTo>
                  <a:pt x="6173438" y="1094518"/>
                  <a:pt x="6192108" y="1090454"/>
                  <a:pt x="6210395" y="1085945"/>
                </a:cubicBezTo>
                <a:cubicBezTo>
                  <a:pt x="6230112" y="1071182"/>
                  <a:pt x="6249067" y="1055465"/>
                  <a:pt x="6267545" y="1038987"/>
                </a:cubicBezTo>
                <a:close/>
                <a:moveTo>
                  <a:pt x="6159532" y="1054703"/>
                </a:moveTo>
                <a:cubicBezTo>
                  <a:pt x="6121432" y="1060418"/>
                  <a:pt x="6083618" y="1066292"/>
                  <a:pt x="6046089" y="1072325"/>
                </a:cubicBezTo>
                <a:cubicBezTo>
                  <a:pt x="6033421" y="1091375"/>
                  <a:pt x="6020277" y="1110425"/>
                  <a:pt x="6006465" y="1127855"/>
                </a:cubicBezTo>
                <a:cubicBezTo>
                  <a:pt x="6041137" y="1120616"/>
                  <a:pt x="6076061" y="1113568"/>
                  <a:pt x="6111240" y="1106710"/>
                </a:cubicBezTo>
                <a:cubicBezTo>
                  <a:pt x="6127909" y="1090708"/>
                  <a:pt x="6144102" y="1073372"/>
                  <a:pt x="6159532" y="1055275"/>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381"/>
                  <a:pt x="5917312" y="1151604"/>
                  <a:pt x="5879212" y="1160050"/>
                </a:cubicBezTo>
                <a:cubicBezTo>
                  <a:pt x="5867305" y="1179100"/>
                  <a:pt x="5854828" y="1198150"/>
                  <a:pt x="5841778" y="1216152"/>
                </a:cubicBezTo>
                <a:cubicBezTo>
                  <a:pt x="5877401" y="1206310"/>
                  <a:pt x="5913120" y="1196785"/>
                  <a:pt x="5948934" y="1187577"/>
                </a:cubicBezTo>
                <a:cubicBezTo>
                  <a:pt x="5964079" y="1170718"/>
                  <a:pt x="5979129" y="1153382"/>
                  <a:pt x="5993512" y="1135380"/>
                </a:cubicBezTo>
                <a:close/>
                <a:moveTo>
                  <a:pt x="5837015" y="1221772"/>
                </a:moveTo>
                <a:cubicBezTo>
                  <a:pt x="5823966" y="1239393"/>
                  <a:pt x="5810345" y="1256443"/>
                  <a:pt x="5796058" y="1272731"/>
                </a:cubicBezTo>
                <a:cubicBezTo>
                  <a:pt x="5828348" y="1261777"/>
                  <a:pt x="5860828" y="1250918"/>
                  <a:pt x="5893213" y="1240155"/>
                </a:cubicBezTo>
                <a:cubicBezTo>
                  <a:pt x="5910358" y="1225233"/>
                  <a:pt x="5926837" y="1209580"/>
                  <a:pt x="5942648" y="1193197"/>
                </a:cubicBezTo>
                <a:cubicBezTo>
                  <a:pt x="5907405" y="1202531"/>
                  <a:pt x="5872195" y="1212056"/>
                  <a:pt x="5837015" y="1221772"/>
                </a:cubicBezTo>
                <a:close/>
                <a:moveTo>
                  <a:pt x="5827490" y="1224344"/>
                </a:moveTo>
                <a:cubicBezTo>
                  <a:pt x="5789390" y="1234885"/>
                  <a:pt x="5751290" y="1245680"/>
                  <a:pt x="5713190" y="1256728"/>
                </a:cubicBezTo>
                <a:cubicBezTo>
                  <a:pt x="5701761" y="1276445"/>
                  <a:pt x="5689759" y="1295591"/>
                  <a:pt x="5677186" y="1313878"/>
                </a:cubicBezTo>
                <a:cubicBezTo>
                  <a:pt x="5713064" y="1301179"/>
                  <a:pt x="5749036" y="1288701"/>
                  <a:pt x="5785104" y="1276445"/>
                </a:cubicBezTo>
                <a:cubicBezTo>
                  <a:pt x="5800059" y="1259872"/>
                  <a:pt x="5814251" y="1242441"/>
                  <a:pt x="5827872" y="1224344"/>
                </a:cubicBezTo>
                <a:close/>
                <a:moveTo>
                  <a:pt x="5672995" y="1320165"/>
                </a:moveTo>
                <a:cubicBezTo>
                  <a:pt x="5660327" y="1338358"/>
                  <a:pt x="5646897" y="1355789"/>
                  <a:pt x="5632990" y="1372648"/>
                </a:cubicBezTo>
                <a:cubicBezTo>
                  <a:pt x="5666073" y="1358487"/>
                  <a:pt x="5699157" y="1344390"/>
                  <a:pt x="5732240" y="1330357"/>
                </a:cubicBezTo>
                <a:cubicBezTo>
                  <a:pt x="5748496" y="1315434"/>
                  <a:pt x="5764117" y="1299750"/>
                  <a:pt x="5779104" y="1283303"/>
                </a:cubicBezTo>
                <a:cubicBezTo>
                  <a:pt x="5743607" y="1295432"/>
                  <a:pt x="5708238" y="1307719"/>
                  <a:pt x="5672995" y="1320165"/>
                </a:cubicBezTo>
                <a:close/>
                <a:moveTo>
                  <a:pt x="5663470" y="1323499"/>
                </a:moveTo>
                <a:cubicBezTo>
                  <a:pt x="5625815" y="1336770"/>
                  <a:pt x="5588254" y="1350169"/>
                  <a:pt x="5550789" y="1363694"/>
                </a:cubicBezTo>
                <a:cubicBezTo>
                  <a:pt x="5539677" y="1384395"/>
                  <a:pt x="5527866" y="1404303"/>
                  <a:pt x="5515356" y="1423416"/>
                </a:cubicBezTo>
                <a:cubicBezTo>
                  <a:pt x="5550789" y="1407986"/>
                  <a:pt x="5586127" y="1392682"/>
                  <a:pt x="5621370" y="1377506"/>
                </a:cubicBez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032"/>
                  <a:pt x="5614702" y="1385507"/>
                </a:cubicBezTo>
                <a:cubicBezTo>
                  <a:pt x="5579936" y="1400270"/>
                  <a:pt x="5545455" y="1415320"/>
                  <a:pt x="5511070" y="1430369"/>
                </a:cubicBezTo>
                <a:close/>
                <a:moveTo>
                  <a:pt x="5500974" y="1434751"/>
                </a:moveTo>
                <a:lnTo>
                  <a:pt x="5393246" y="1482376"/>
                </a:lnTo>
                <a:cubicBezTo>
                  <a:pt x="5382006" y="1504474"/>
                  <a:pt x="5370068" y="1525746"/>
                  <a:pt x="5357432" y="1546193"/>
                </a:cubicBezTo>
                <a:lnTo>
                  <a:pt x="5456968" y="1493901"/>
                </a:lnTo>
                <a:cubicBezTo>
                  <a:pt x="5472113" y="1474756"/>
                  <a:pt x="5486781" y="1455230"/>
                  <a:pt x="5500688" y="1434751"/>
                </a:cubicBezTo>
                <a:close/>
                <a:moveTo>
                  <a:pt x="5352288" y="1553813"/>
                </a:moveTo>
                <a:cubicBezTo>
                  <a:pt x="5342763" y="1569053"/>
                  <a:pt x="5332476" y="1583912"/>
                  <a:pt x="5321904" y="1598200"/>
                </a:cubicBezTo>
                <a:cubicBezTo>
                  <a:pt x="5317141" y="1604582"/>
                  <a:pt x="5312379" y="1611059"/>
                  <a:pt x="5307521" y="1617250"/>
                </a:cubicBezTo>
                <a:cubicBezTo>
                  <a:pt x="5336032" y="1599343"/>
                  <a:pt x="5364290" y="1581436"/>
                  <a:pt x="5392294" y="1563529"/>
                </a:cubicBezTo>
                <a:lnTo>
                  <a:pt x="5420869" y="1534097"/>
                </a:lnTo>
                <a:cubicBezTo>
                  <a:pt x="5430394" y="1524000"/>
                  <a:pt x="5439919" y="1513523"/>
                  <a:pt x="5449444" y="1502855"/>
                </a:cubicBezTo>
                <a:close/>
                <a:moveTo>
                  <a:pt x="5315903" y="1596581"/>
                </a:moveTo>
                <a:cubicBezTo>
                  <a:pt x="5324729" y="1584452"/>
                  <a:pt x="5333302" y="1572070"/>
                  <a:pt x="5341620" y="1559433"/>
                </a:cubicBezTo>
                <a:lnTo>
                  <a:pt x="5242179" y="1611344"/>
                </a:lnTo>
                <a:cubicBezTo>
                  <a:pt x="5234369" y="1628045"/>
                  <a:pt x="5226082" y="1644301"/>
                  <a:pt x="5217319" y="1660112"/>
                </a:cubicBezTo>
                <a:cubicBezTo>
                  <a:pt x="5213509" y="1667161"/>
                  <a:pt x="5209604" y="1673924"/>
                  <a:pt x="5205699" y="1680877"/>
                </a:cubicBezTo>
                <a:cubicBezTo>
                  <a:pt x="5235353" y="1662589"/>
                  <a:pt x="5264722" y="1644333"/>
                  <a:pt x="5293805" y="1626108"/>
                </a:cubicBezTo>
                <a:cubicBezTo>
                  <a:pt x="5301520" y="1616202"/>
                  <a:pt x="5308378" y="1606296"/>
                  <a:pt x="5315617" y="1596581"/>
                </a:cubicBezTo>
                <a:close/>
                <a:moveTo>
                  <a:pt x="5200745" y="1689640"/>
                </a:moveTo>
                <a:cubicBezTo>
                  <a:pt x="5187982" y="1712214"/>
                  <a:pt x="5174933" y="1734312"/>
                  <a:pt x="5161884" y="1756315"/>
                </a:cubicBezTo>
                <a:cubicBezTo>
                  <a:pt x="5187283" y="1737900"/>
                  <a:pt x="5212080" y="1719453"/>
                  <a:pt x="5236274" y="1700975"/>
                </a:cubicBezTo>
                <a:cubicBezTo>
                  <a:pt x="5253292" y="1679448"/>
                  <a:pt x="5269706" y="1658207"/>
                  <a:pt x="5285518" y="1637252"/>
                </a:cubicBezTo>
                <a:cubicBezTo>
                  <a:pt x="5257324" y="1654651"/>
                  <a:pt x="5228972" y="1672114"/>
                  <a:pt x="5200460" y="1689640"/>
                </a:cubicBezTo>
                <a:close/>
                <a:moveTo>
                  <a:pt x="5190077" y="1696117"/>
                </a:moveTo>
                <a:cubicBezTo>
                  <a:pt x="5160931" y="1714024"/>
                  <a:pt x="5131499" y="1731836"/>
                  <a:pt x="5101781" y="1749552"/>
                </a:cubicBezTo>
                <a:cubicBezTo>
                  <a:pt x="5092256" y="1773746"/>
                  <a:pt x="5081969" y="1797177"/>
                  <a:pt x="5071682" y="1820799"/>
                </a:cubicBezTo>
                <a:cubicBezTo>
                  <a:pt x="5097971" y="1802320"/>
                  <a:pt x="5123815" y="1783842"/>
                  <a:pt x="5149215" y="1765364"/>
                </a:cubicBezTo>
                <a:cubicBezTo>
                  <a:pt x="5162868" y="1742694"/>
                  <a:pt x="5176393" y="1719612"/>
                  <a:pt x="5189792" y="1696117"/>
                </a:cubicBezTo>
                <a:close/>
                <a:moveTo>
                  <a:pt x="5067777" y="1829467"/>
                </a:moveTo>
                <a:cubicBezTo>
                  <a:pt x="5057680" y="1852136"/>
                  <a:pt x="5047298" y="1874361"/>
                  <a:pt x="5036630" y="1896142"/>
                </a:cubicBezTo>
                <a:cubicBezTo>
                  <a:pt x="5058537" y="1877854"/>
                  <a:pt x="5080000" y="1859566"/>
                  <a:pt x="5101019" y="1841278"/>
                </a:cubicBezTo>
                <a:cubicBezTo>
                  <a:pt x="5115020" y="1819942"/>
                  <a:pt x="5128832" y="1798320"/>
                  <a:pt x="5142452" y="1776127"/>
                </a:cubicBezTo>
                <a:cubicBezTo>
                  <a:pt x="5117814" y="1794161"/>
                  <a:pt x="5092828" y="1812036"/>
                  <a:pt x="5067491" y="1829753"/>
                </a:cubicBezTo>
                <a:close/>
                <a:moveTo>
                  <a:pt x="5058252" y="1836230"/>
                </a:moveTo>
                <a:cubicBezTo>
                  <a:pt x="5032217" y="1854327"/>
                  <a:pt x="5005800" y="1872361"/>
                  <a:pt x="4979004" y="1890332"/>
                </a:cubicBezTo>
                <a:cubicBezTo>
                  <a:pt x="4971574" y="1914652"/>
                  <a:pt x="4963827" y="1938560"/>
                  <a:pt x="4955763" y="1962055"/>
                </a:cubicBezTo>
                <a:cubicBezTo>
                  <a:pt x="4979512" y="1943386"/>
                  <a:pt x="5002753" y="1924653"/>
                  <a:pt x="5025486" y="1905857"/>
                </a:cubicBezTo>
                <a:cubicBezTo>
                  <a:pt x="5036058" y="1883378"/>
                  <a:pt x="5047012" y="1860232"/>
                  <a:pt x="5057680" y="1836515"/>
                </a:cubicBezTo>
                <a:close/>
                <a:moveTo>
                  <a:pt x="4952048" y="1971770"/>
                </a:moveTo>
                <a:cubicBezTo>
                  <a:pt x="4943983" y="1994630"/>
                  <a:pt x="4935601" y="2017173"/>
                  <a:pt x="4926902" y="2039398"/>
                </a:cubicBezTo>
                <a:cubicBezTo>
                  <a:pt x="4946809" y="2020824"/>
                  <a:pt x="4966240" y="2002250"/>
                  <a:pt x="4985004" y="1983677"/>
                </a:cubicBezTo>
                <a:cubicBezTo>
                  <a:pt x="4996720" y="1962150"/>
                  <a:pt x="5008055" y="1940243"/>
                  <a:pt x="5019199" y="1917954"/>
                </a:cubicBezTo>
                <a:cubicBezTo>
                  <a:pt x="4997196" y="1935671"/>
                  <a:pt x="4974908" y="1953578"/>
                  <a:pt x="4952048" y="1971770"/>
                </a:cubicBezTo>
                <a:close/>
                <a:moveTo>
                  <a:pt x="4942523" y="1978819"/>
                </a:moveTo>
                <a:cubicBezTo>
                  <a:pt x="4919345" y="1996726"/>
                  <a:pt x="4895755" y="2014538"/>
                  <a:pt x="4871752" y="2032254"/>
                </a:cubicBezTo>
                <a:cubicBezTo>
                  <a:pt x="4866513" y="2056543"/>
                  <a:pt x="4860798" y="2080451"/>
                  <a:pt x="4854798" y="2103882"/>
                </a:cubicBezTo>
                <a:cubicBezTo>
                  <a:pt x="4875689" y="2085785"/>
                  <a:pt x="4896041" y="2067624"/>
                  <a:pt x="4915853" y="2049399"/>
                </a:cubicBezTo>
                <a:cubicBezTo>
                  <a:pt x="4925315" y="2026158"/>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7974"/>
                  <a:pt x="4872895" y="2095595"/>
                  <a:pt x="4852607" y="2112645"/>
                </a:cubicBezTo>
                <a:close/>
                <a:moveTo>
                  <a:pt x="4843749" y="2120265"/>
                </a:moveTo>
                <a:cubicBezTo>
                  <a:pt x="4822222" y="2138553"/>
                  <a:pt x="4799997" y="2156714"/>
                  <a:pt x="4777074" y="2174748"/>
                </a:cubicBezTo>
                <a:cubicBezTo>
                  <a:pt x="4773454" y="2198942"/>
                  <a:pt x="4769454" y="2222373"/>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399"/>
                  <a:pt x="4780852" y="2284603"/>
                  <a:pt x="4796600" y="2265426"/>
                </a:cubicBezTo>
                <a:lnTo>
                  <a:pt x="4797171" y="2264664"/>
                </a:lnTo>
                <a:cubicBezTo>
                  <a:pt x="4805172" y="2243519"/>
                  <a:pt x="4812697" y="2221992"/>
                  <a:pt x="4819936" y="2199989"/>
                </a:cubicBezTo>
                <a:cubicBezTo>
                  <a:pt x="4801648" y="2218754"/>
                  <a:pt x="4782693" y="2236946"/>
                  <a:pt x="4763548" y="2254853"/>
                </a:cubicBezTo>
                <a:close/>
                <a:moveTo>
                  <a:pt x="4755071" y="2262664"/>
                </a:moveTo>
                <a:cubicBezTo>
                  <a:pt x="4735132" y="2281079"/>
                  <a:pt x="4714844" y="2299018"/>
                  <a:pt x="4694206" y="2316480"/>
                </a:cubicBezTo>
                <a:cubicBezTo>
                  <a:pt x="4692047" y="2340801"/>
                  <a:pt x="4689348" y="2364708"/>
                  <a:pt x="4686110" y="2388203"/>
                </a:cubicBezTo>
                <a:cubicBezTo>
                  <a:pt x="4704207" y="2370106"/>
                  <a:pt x="4721860" y="2351532"/>
                  <a:pt x="4739069" y="2332482"/>
                </a:cubicBezTo>
                <a:cubicBezTo>
                  <a:pt x="4745165" y="2309432"/>
                  <a:pt x="4750499" y="2286095"/>
                  <a:pt x="4755357" y="2262378"/>
                </a:cubicBezTo>
                <a:close/>
                <a:moveTo>
                  <a:pt x="4684776" y="2397347"/>
                </a:moveTo>
                <a:cubicBezTo>
                  <a:pt x="4681601" y="2419636"/>
                  <a:pt x="4677982" y="2441512"/>
                  <a:pt x="4673918" y="2462975"/>
                </a:cubicBezTo>
                <a:cubicBezTo>
                  <a:pt x="4688967" y="2444750"/>
                  <a:pt x="4703636" y="2426113"/>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35" y="2523220"/>
                  <a:pt x="4416650" y="2622541"/>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190"/>
                  <a:pt x="2958465" y="3067241"/>
                  <a:pt x="3292507" y="3046762"/>
                </a:cubicBezTo>
                <a:cubicBezTo>
                  <a:pt x="3601307" y="3027712"/>
                  <a:pt x="3872389" y="2970562"/>
                  <a:pt x="4098131" y="2877693"/>
                </a:cubicBezTo>
                <a:cubicBezTo>
                  <a:pt x="4328541" y="2782443"/>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83"/>
                  <a:pt x="1898999" y="2948559"/>
                </a:cubicBezTo>
                <a:cubicBezTo>
                  <a:pt x="1892332" y="2961609"/>
                  <a:pt x="1885664" y="2974658"/>
                  <a:pt x="1878997" y="2987897"/>
                </a:cubicBezTo>
                <a:cubicBezTo>
                  <a:pt x="1958245" y="3001296"/>
                  <a:pt x="2037429" y="3015456"/>
                  <a:pt x="2116550" y="3030379"/>
                </a:cubicBezTo>
                <a:cubicBezTo>
                  <a:pt x="2562511" y="3114770"/>
                  <a:pt x="2959989" y="3151632"/>
                  <a:pt x="3297650" y="3139821"/>
                </a:cubicBezTo>
                <a:cubicBezTo>
                  <a:pt x="3610261" y="3129058"/>
                  <a:pt x="3880580" y="3076289"/>
                  <a:pt x="4101180" y="2983135"/>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cubicBezTo>
                  <a:pt x="1877568" y="2945797"/>
                  <a:pt x="1862709" y="2943892"/>
                  <a:pt x="1847755" y="2942082"/>
                </a:cubicBezTo>
                <a:cubicBezTo>
                  <a:pt x="1840706" y="2954782"/>
                  <a:pt x="1833690" y="2967196"/>
                  <a:pt x="1826705" y="2979325"/>
                </a:cubicBezTo>
                <a:lnTo>
                  <a:pt x="1872615" y="2986945"/>
                </a:lnTo>
                <a:close/>
                <a:moveTo>
                  <a:pt x="1824895" y="2983135"/>
                </a:moveTo>
                <a:cubicBezTo>
                  <a:pt x="1818037" y="2995422"/>
                  <a:pt x="1811084" y="3007709"/>
                  <a:pt x="1804226" y="3020187"/>
                </a:cubicBezTo>
                <a:lnTo>
                  <a:pt x="1851851" y="3029712"/>
                </a:lnTo>
                <a:lnTo>
                  <a:pt x="1871377" y="2990660"/>
                </a:lnTo>
                <a:close/>
                <a:moveTo>
                  <a:pt x="1818513" y="2981992"/>
                </a:moveTo>
                <a:lnTo>
                  <a:pt x="1772222" y="2974562"/>
                </a:lnTo>
                <a:lnTo>
                  <a:pt x="1750505" y="3009995"/>
                </a:lnTo>
                <a:cubicBezTo>
                  <a:pt x="1766316" y="3013043"/>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cubicBezTo>
                  <a:pt x="1659350" y="2968371"/>
                  <a:pt x="1651540" y="2978658"/>
                  <a:pt x="1643729" y="2988850"/>
                </a:cubicBezTo>
                <a:lnTo>
                  <a:pt x="1690783" y="2997803"/>
                </a:lnTo>
                <a:cubicBezTo>
                  <a:pt x="1698117" y="2986945"/>
                  <a:pt x="1705642" y="2976086"/>
                  <a:pt x="1713167" y="2965323"/>
                </a:cubicBezTo>
                <a:close/>
                <a:moveTo>
                  <a:pt x="1660684" y="2957227"/>
                </a:moveTo>
                <a:lnTo>
                  <a:pt x="1614964" y="2950464"/>
                </a:lnTo>
                <a:cubicBezTo>
                  <a:pt x="1606772" y="2959989"/>
                  <a:pt x="1598581" y="2969514"/>
                  <a:pt x="1590485" y="2979039"/>
                </a:cubicBezTo>
                <a:lnTo>
                  <a:pt x="1637348" y="2987802"/>
                </a:lnTo>
                <a:cubicBezTo>
                  <a:pt x="1644968" y="2977515"/>
                  <a:pt x="1652778" y="2967323"/>
                  <a:pt x="1660589" y="2957227"/>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232"/>
                </a:moveTo>
                <a:cubicBezTo>
                  <a:pt x="1509713" y="2989707"/>
                  <a:pt x="1518476" y="2980849"/>
                  <a:pt x="1527239" y="2971705"/>
                </a:cubicBezTo>
                <a:lnTo>
                  <a:pt x="1480471" y="2963323"/>
                </a:lnTo>
                <a:lnTo>
                  <a:pt x="1453420" y="2989040"/>
                </a:lnTo>
                <a:close/>
                <a:moveTo>
                  <a:pt x="1446657" y="2987612"/>
                </a:moveTo>
                <a:lnTo>
                  <a:pt x="1473803" y="2962180"/>
                </a:lnTo>
                <a:lnTo>
                  <a:pt x="1427321" y="2954084"/>
                </a:lnTo>
                <a:cubicBezTo>
                  <a:pt x="1417796" y="2961894"/>
                  <a:pt x="1408271" y="2969800"/>
                  <a:pt x="1398746" y="2977705"/>
                </a:cubicBezTo>
                <a:close/>
                <a:moveTo>
                  <a:pt x="1392269" y="2976372"/>
                </a:moveTo>
                <a:lnTo>
                  <a:pt x="1420844" y="2952941"/>
                </a:lnTo>
                <a:lnTo>
                  <a:pt x="1374553" y="2945130"/>
                </a:lnTo>
                <a:cubicBezTo>
                  <a:pt x="1365028" y="2952179"/>
                  <a:pt x="1354931" y="2959418"/>
                  <a:pt x="1345216" y="2966561"/>
                </a:cubicBezTo>
                <a:close/>
                <a:moveTo>
                  <a:pt x="1338167" y="2965228"/>
                </a:moveTo>
                <a:cubicBezTo>
                  <a:pt x="1347692" y="2958084"/>
                  <a:pt x="1357217" y="2950940"/>
                  <a:pt x="1366742" y="2943892"/>
                </a:cubicBezTo>
                <a:lnTo>
                  <a:pt x="1320737" y="2936367"/>
                </a:lnTo>
                <a:lnTo>
                  <a:pt x="1290542" y="2955417"/>
                </a:lnTo>
                <a:close/>
                <a:moveTo>
                  <a:pt x="1283875" y="2954274"/>
                </a:moveTo>
                <a:lnTo>
                  <a:pt x="1313783" y="2935224"/>
                </a:lnTo>
                <a:lnTo>
                  <a:pt x="1268254" y="2927890"/>
                </a:lnTo>
                <a:cubicBezTo>
                  <a:pt x="1257776" y="2933605"/>
                  <a:pt x="1247394" y="2939320"/>
                  <a:pt x="1237107" y="2945130"/>
                </a:cubicBezTo>
                <a:close/>
                <a:moveTo>
                  <a:pt x="1229868" y="2943320"/>
                </a:moveTo>
                <a:cubicBezTo>
                  <a:pt x="1239965" y="2937605"/>
                  <a:pt x="1250156" y="2931890"/>
                  <a:pt x="1260443" y="2926271"/>
                </a:cubicBezTo>
                <a:lnTo>
                  <a:pt x="1215295" y="2919508"/>
                </a:lnTo>
                <a:cubicBezTo>
                  <a:pt x="1204532" y="2924461"/>
                  <a:pt x="1193959" y="2929509"/>
                  <a:pt x="1183291" y="2934557"/>
                </a:cubicBez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lnTo>
                  <a:pt x="1099947" y="2901792"/>
                </a:lnTo>
                <a:lnTo>
                  <a:pt x="1057085" y="2895600"/>
                </a:lnTo>
                <a:lnTo>
                  <a:pt x="1023557" y="2904363"/>
                </a:lnTo>
                <a:close/>
                <a:moveTo>
                  <a:pt x="1013651" y="2902934"/>
                </a:moveTo>
                <a:lnTo>
                  <a:pt x="1046036" y="2894457"/>
                </a:lnTo>
                <a:lnTo>
                  <a:pt x="1004411" y="2888552"/>
                </a:lnTo>
                <a:lnTo>
                  <a:pt x="970883" y="2895219"/>
                </a:lnTo>
                <a:close/>
                <a:moveTo>
                  <a:pt x="959549" y="2893409"/>
                </a:moveTo>
                <a:lnTo>
                  <a:pt x="991648" y="2887028"/>
                </a:lnTo>
                <a:lnTo>
                  <a:pt x="951643" y="2881598"/>
                </a:lnTo>
                <a:cubicBezTo>
                  <a:pt x="940594" y="2883027"/>
                  <a:pt x="929640" y="2884646"/>
                  <a:pt x="918686" y="2886170"/>
                </a:cubicBezTo>
                <a:close/>
                <a:moveTo>
                  <a:pt x="905447" y="2883884"/>
                </a:moveTo>
                <a:lnTo>
                  <a:pt x="936403" y="2879598"/>
                </a:lnTo>
                <a:lnTo>
                  <a:pt x="898970" y="2874740"/>
                </a:lnTo>
                <a:lnTo>
                  <a:pt x="867442" y="2877312"/>
                </a:lnTo>
                <a:close/>
                <a:moveTo>
                  <a:pt x="751427" y="2856262"/>
                </a:moveTo>
                <a:lnTo>
                  <a:pt x="735140" y="2855119"/>
                </a:lnTo>
                <a:lnTo>
                  <a:pt x="742664" y="2856262"/>
                </a:lnTo>
                <a:lnTo>
                  <a:pt x="753332" y="2856262"/>
                </a:lnTo>
                <a:close/>
                <a:moveTo>
                  <a:pt x="794195" y="2861405"/>
                </a:moveTo>
                <a:lnTo>
                  <a:pt x="770763" y="2860929"/>
                </a:lnTo>
                <a:lnTo>
                  <a:pt x="796957" y="2865311"/>
                </a:lnTo>
                <a:lnTo>
                  <a:pt x="820103" y="2864644"/>
                </a:lnTo>
                <a:close/>
                <a:moveTo>
                  <a:pt x="817245" y="2868740"/>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263"/>
                </a:lnTo>
                <a:lnTo>
                  <a:pt x="916115" y="2869025"/>
                </a:lnTo>
                <a:close/>
                <a:moveTo>
                  <a:pt x="951643" y="2877503"/>
                </a:moveTo>
                <a:lnTo>
                  <a:pt x="974789" y="2874550"/>
                </a:lnTo>
                <a:lnTo>
                  <a:pt x="941546" y="2871502"/>
                </a:lnTo>
                <a:lnTo>
                  <a:pt x="919067" y="2873121"/>
                </a:lnTo>
                <a:close/>
                <a:moveTo>
                  <a:pt x="942118" y="2865977"/>
                </a:moveTo>
                <a:lnTo>
                  <a:pt x="927830" y="2865977"/>
                </a:lnTo>
                <a:lnTo>
                  <a:pt x="941546" y="2867216"/>
                </a:lnTo>
                <a:lnTo>
                  <a:pt x="953929" y="2866263"/>
                </a:lnTo>
                <a:close/>
                <a:moveTo>
                  <a:pt x="991743" y="2867978"/>
                </a:moveTo>
                <a:lnTo>
                  <a:pt x="966978" y="2869692"/>
                </a:lnTo>
                <a:lnTo>
                  <a:pt x="993267" y="2872073"/>
                </a:lnTo>
                <a:lnTo>
                  <a:pt x="1016603" y="2869216"/>
                </a:ln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215"/>
                </a:lnTo>
                <a:close/>
                <a:moveTo>
                  <a:pt x="1131951" y="2860262"/>
                </a:moveTo>
                <a:lnTo>
                  <a:pt x="1121950" y="2861215"/>
                </a:lnTo>
                <a:lnTo>
                  <a:pt x="1133856" y="2861215"/>
                </a:lnTo>
                <a:lnTo>
                  <a:pt x="1143381" y="2859596"/>
                </a:lnTo>
                <a:close/>
                <a:moveTo>
                  <a:pt x="1178624" y="2858167"/>
                </a:moveTo>
                <a:lnTo>
                  <a:pt x="1157478" y="2861596"/>
                </a:lnTo>
                <a:lnTo>
                  <a:pt x="1181767" y="2861596"/>
                </a:lnTo>
                <a:lnTo>
                  <a:pt x="1201674" y="2857119"/>
                </a:lnTo>
                <a:close/>
                <a:moveTo>
                  <a:pt x="1222343" y="2851309"/>
                </a:moveTo>
                <a:lnTo>
                  <a:pt x="1212056" y="2852928"/>
                </a:lnTo>
                <a:lnTo>
                  <a:pt x="1223963" y="2852452"/>
                </a:lnTo>
                <a:lnTo>
                  <a:pt x="1233488" y="2850356"/>
                </a:lnTo>
                <a:close/>
                <a:moveTo>
                  <a:pt x="1267682" y="2847404"/>
                </a:moveTo>
                <a:lnTo>
                  <a:pt x="1247013" y="2851785"/>
                </a:lnTo>
                <a:lnTo>
                  <a:pt x="1270445" y="2851023"/>
                </a:lnTo>
                <a:lnTo>
                  <a:pt x="1289495" y="2845594"/>
                </a:lnTo>
                <a:close/>
                <a:moveTo>
                  <a:pt x="1310545" y="2838545"/>
                </a:moveTo>
                <a:lnTo>
                  <a:pt x="1299782" y="2840641"/>
                </a:lnTo>
                <a:lnTo>
                  <a:pt x="1311402" y="2839784"/>
                </a:lnTo>
                <a:lnTo>
                  <a:pt x="1320927" y="2837117"/>
                </a:lnTo>
                <a:close/>
                <a:moveTo>
                  <a:pt x="1354169" y="2832735"/>
                </a:moveTo>
                <a:lnTo>
                  <a:pt x="1334167" y="2837974"/>
                </a:lnTo>
                <a:lnTo>
                  <a:pt x="1356741" y="2836355"/>
                </a:lnTo>
                <a:lnTo>
                  <a:pt x="1375791" y="2829878"/>
                </a:lnTo>
                <a:close/>
                <a:moveTo>
                  <a:pt x="1394841" y="2822067"/>
                </a:moveTo>
                <a:lnTo>
                  <a:pt x="1385316" y="2824544"/>
                </a:lnTo>
                <a:lnTo>
                  <a:pt x="1396079" y="2823210"/>
                </a:lnTo>
                <a:lnTo>
                  <a:pt x="1405604" y="2819972"/>
                </a:lnTo>
                <a:close/>
                <a:moveTo>
                  <a:pt x="1437799" y="2814161"/>
                </a:moveTo>
                <a:lnTo>
                  <a:pt x="1418749" y="2820353"/>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824"/>
                </a:lnTo>
                <a:lnTo>
                  <a:pt x="1558195" y="2778824"/>
                </a:lnTo>
                <a:lnTo>
                  <a:pt x="1566672" y="2775013"/>
                </a:lnTo>
                <a:close/>
                <a:moveTo>
                  <a:pt x="1599343" y="2765679"/>
                </a:moveTo>
                <a:lnTo>
                  <a:pt x="1580293" y="2773966"/>
                </a:lnTo>
                <a:lnTo>
                  <a:pt x="1600295" y="2769584"/>
                </a:lnTo>
                <a:lnTo>
                  <a:pt x="1617536" y="2760059"/>
                </a:lnTo>
                <a:close/>
                <a:moveTo>
                  <a:pt x="1637443" y="2749201"/>
                </a:moveTo>
                <a:lnTo>
                  <a:pt x="1627918" y="2753106"/>
                </a:lnTo>
                <a:lnTo>
                  <a:pt x="1636586" y="2750725"/>
                </a:lnTo>
                <a:lnTo>
                  <a:pt x="1644491" y="2746534"/>
                </a:lnTo>
                <a:close/>
                <a:moveTo>
                  <a:pt x="1676876" y="2735485"/>
                </a:moveTo>
                <a:lnTo>
                  <a:pt x="1658493" y="2745010"/>
                </a:lnTo>
                <a:lnTo>
                  <a:pt x="1677543" y="2739867"/>
                </a:lnTo>
                <a:lnTo>
                  <a:pt x="1694212" y="2729770"/>
                </a:lnTo>
                <a:close/>
                <a:moveTo>
                  <a:pt x="1718310" y="2728913"/>
                </a:moveTo>
                <a:lnTo>
                  <a:pt x="1738789" y="2714720"/>
                </a:lnTo>
                <a:lnTo>
                  <a:pt x="1716215" y="2722245"/>
                </a:lnTo>
                <a:lnTo>
                  <a:pt x="1694498" y="2735104"/>
                </a:lnTo>
                <a:close/>
                <a:moveTo>
                  <a:pt x="1713452" y="2717006"/>
                </a:moveTo>
                <a:lnTo>
                  <a:pt x="1704404" y="2721578"/>
                </a:lnTo>
                <a:lnTo>
                  <a:pt x="1712309" y="2718911"/>
                </a:lnTo>
                <a:lnTo>
                  <a:pt x="1720025" y="2714339"/>
                </a:lnTo>
                <a:close/>
                <a:moveTo>
                  <a:pt x="1751076" y="2701767"/>
                </a:moveTo>
                <a:lnTo>
                  <a:pt x="1734217" y="2711292"/>
                </a:lnTo>
                <a:lnTo>
                  <a:pt x="1751743" y="2705576"/>
                </a:lnTo>
                <a:lnTo>
                  <a:pt x="1768031" y="2694527"/>
                </a:lnTo>
                <a:close/>
                <a:moveTo>
                  <a:pt x="1791462" y="2693194"/>
                </a:moveTo>
                <a:lnTo>
                  <a:pt x="1811465" y="2677859"/>
                </a:lnTo>
                <a:lnTo>
                  <a:pt x="1789652" y="2686431"/>
                </a:lnTo>
                <a:cubicBezTo>
                  <a:pt x="1782699" y="2691003"/>
                  <a:pt x="1775936" y="2695956"/>
                  <a:pt x="1769078" y="2700242"/>
                </a:cubicBezTo>
                <a:close/>
                <a:moveTo>
                  <a:pt x="1786509" y="2681478"/>
                </a:moveTo>
                <a:lnTo>
                  <a:pt x="1778889" y="2685860"/>
                </a:lnTo>
                <a:lnTo>
                  <a:pt x="1785366" y="2683288"/>
                </a:lnTo>
                <a:lnTo>
                  <a:pt x="1792224" y="2678716"/>
                </a:lnTo>
                <a:close/>
                <a:moveTo>
                  <a:pt x="1823752" y="2663857"/>
                </a:moveTo>
                <a:lnTo>
                  <a:pt x="1807655" y="2674525"/>
                </a:lnTo>
                <a:lnTo>
                  <a:pt x="1823942" y="2668334"/>
                </a:lnTo>
                <a:lnTo>
                  <a:pt x="1839278" y="2656618"/>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041"/>
                </a:moveTo>
                <a:lnTo>
                  <a:pt x="1949387" y="2593181"/>
                </a:lnTo>
                <a:lnTo>
                  <a:pt x="1930337" y="2602706"/>
                </a:lnTo>
                <a:lnTo>
                  <a:pt x="1911287" y="2618994"/>
                </a:lnTo>
                <a:close/>
                <a:moveTo>
                  <a:pt x="1927384" y="2597944"/>
                </a:moveTo>
                <a:lnTo>
                  <a:pt x="1921002" y="2602516"/>
                </a:lnTo>
                <a:lnTo>
                  <a:pt x="1925669" y="2600135"/>
                </a:lnTo>
                <a:lnTo>
                  <a:pt x="1930622" y="2595944"/>
                </a:lnTo>
                <a:close/>
                <a:moveTo>
                  <a:pt x="1962245" y="2576608"/>
                </a:moveTo>
                <a:lnTo>
                  <a:pt x="1947386" y="2588895"/>
                </a:lnTo>
                <a:lnTo>
                  <a:pt x="1961769" y="2581370"/>
                </a:lnTo>
                <a:lnTo>
                  <a:pt x="1975199" y="2568797"/>
                </a:lnTo>
                <a:close/>
                <a:moveTo>
                  <a:pt x="1993964" y="2550700"/>
                </a:moveTo>
                <a:lnTo>
                  <a:pt x="1988630" y="2555081"/>
                </a:lnTo>
                <a:lnTo>
                  <a:pt x="1991963" y="2553081"/>
                </a:lnTo>
                <a:lnTo>
                  <a:pt x="1996250" y="2549176"/>
                </a:lnTo>
                <a:close/>
                <a:moveTo>
                  <a:pt x="1979009" y="2572607"/>
                </a:moveTo>
                <a:lnTo>
                  <a:pt x="1998059" y="2563082"/>
                </a:lnTo>
                <a:cubicBezTo>
                  <a:pt x="2003679" y="2556986"/>
                  <a:pt x="2009394" y="2550986"/>
                  <a:pt x="2015109" y="2544985"/>
                </a:cubicBezTo>
                <a:lnTo>
                  <a:pt x="1996345" y="2555081"/>
                </a:lnTo>
                <a:close/>
                <a:moveTo>
                  <a:pt x="2027777" y="2527459"/>
                </a:moveTo>
                <a:lnTo>
                  <a:pt x="2014157" y="2539937"/>
                </a:lnTo>
                <a:lnTo>
                  <a:pt x="2027206" y="2532317"/>
                </a:lnTo>
                <a:lnTo>
                  <a:pt x="2039779" y="2519172"/>
                </a:lnTo>
                <a:close/>
                <a:moveTo>
                  <a:pt x="2058734" y="2499455"/>
                </a:moveTo>
                <a:lnTo>
                  <a:pt x="2054257" y="2503456"/>
                </a:lnTo>
                <a:lnTo>
                  <a:pt x="2056543" y="2501932"/>
                </a:lnTo>
                <a:lnTo>
                  <a:pt x="2059591" y="2498788"/>
                </a:lnTo>
                <a:close/>
                <a:moveTo>
                  <a:pt x="2061782" y="2504409"/>
                </a:moveTo>
                <a:lnTo>
                  <a:pt x="2044637" y="2522125"/>
                </a:lnTo>
                <a:lnTo>
                  <a:pt x="2062639" y="2511838"/>
                </a:lnTo>
                <a:lnTo>
                  <a:pt x="2078641" y="2492788"/>
                </a:lnTo>
                <a:close/>
                <a:moveTo>
                  <a:pt x="2091404" y="2474214"/>
                </a:moveTo>
                <a:lnTo>
                  <a:pt x="2078165" y="2486120"/>
                </a:lnTo>
                <a:lnTo>
                  <a:pt x="2090166" y="2478215"/>
                </a:lnTo>
                <a:cubicBezTo>
                  <a:pt x="2093976" y="2473928"/>
                  <a:pt x="2097691" y="2469547"/>
                  <a:pt x="2101501" y="2465165"/>
                </a:cubicBezTo>
                <a:close/>
                <a:moveTo>
                  <a:pt x="2117693" y="2447735"/>
                </a:moveTo>
                <a:lnTo>
                  <a:pt x="2118836" y="2446877"/>
                </a:lnTo>
                <a:lnTo>
                  <a:pt x="2120837" y="2444592"/>
                </a:lnTo>
                <a:close/>
                <a:moveTo>
                  <a:pt x="2124266" y="2449163"/>
                </a:moveTo>
                <a:lnTo>
                  <a:pt x="2107883" y="2468213"/>
                </a:lnTo>
                <a:lnTo>
                  <a:pt x="2125028" y="2457069"/>
                </a:lnTo>
                <a:lnTo>
                  <a:pt x="2139791" y="2438019"/>
                </a:lnTo>
                <a:close/>
                <a:moveTo>
                  <a:pt x="2152841" y="2417064"/>
                </a:moveTo>
                <a:lnTo>
                  <a:pt x="2140839" y="2430494"/>
                </a:lnTo>
                <a:lnTo>
                  <a:pt x="2151888" y="2422303"/>
                </a:lnTo>
                <a:lnTo>
                  <a:pt x="2162270" y="2409063"/>
                </a:lnTo>
                <a:close/>
                <a:moveTo>
                  <a:pt x="2184273" y="2390489"/>
                </a:moveTo>
                <a:cubicBezTo>
                  <a:pt x="2179225" y="2396776"/>
                  <a:pt x="2174177" y="2403253"/>
                  <a:pt x="2169224" y="2409539"/>
                </a:cubicBezTo>
                <a:lnTo>
                  <a:pt x="2183035" y="2399443"/>
                </a:lnTo>
                <a:lnTo>
                  <a:pt x="2196751" y="2380393"/>
                </a:lnTo>
                <a:close/>
                <a:moveTo>
                  <a:pt x="2217039" y="2375059"/>
                </a:moveTo>
                <a:cubicBezTo>
                  <a:pt x="2222183" y="2366772"/>
                  <a:pt x="2227421" y="2358676"/>
                  <a:pt x="2232565" y="2350484"/>
                </a:cubicBezTo>
                <a:lnTo>
                  <a:pt x="2214086" y="2365724"/>
                </a:lnTo>
                <a:cubicBezTo>
                  <a:pt x="2208657" y="2373344"/>
                  <a:pt x="2203133" y="2381060"/>
                  <a:pt x="2197703" y="2388870"/>
                </a:cubicBezTo>
                <a:cubicBezTo>
                  <a:pt x="2203514" y="2383536"/>
                  <a:pt x="2209991" y="2378964"/>
                  <a:pt x="2216468" y="2374392"/>
                </a:cubicBezTo>
                <a:close/>
                <a:moveTo>
                  <a:pt x="2211610" y="2356009"/>
                </a:moveTo>
                <a:cubicBezTo>
                  <a:pt x="2207990" y="2360486"/>
                  <a:pt x="2204466" y="2364962"/>
                  <a:pt x="2200847" y="2369344"/>
                </a:cubicBezTo>
                <a:cubicBezTo>
                  <a:pt x="2203418" y="2367344"/>
                  <a:pt x="2205895" y="2365248"/>
                  <a:pt x="2208371" y="2363153"/>
                </a:cubicBezTo>
                <a:lnTo>
                  <a:pt x="2217230" y="2350675"/>
                </a:lnTo>
                <a:close/>
                <a:moveTo>
                  <a:pt x="2239518" y="2329815"/>
                </a:moveTo>
                <a:lnTo>
                  <a:pt x="2225802" y="2348865"/>
                </a:lnTo>
                <a:lnTo>
                  <a:pt x="2241328" y="2336292"/>
                </a:lnTo>
                <a:lnTo>
                  <a:pt x="2254091" y="2316290"/>
                </a:lnTo>
                <a:close/>
                <a:moveTo>
                  <a:pt x="2264664" y="2295335"/>
                </a:moveTo>
                <a:cubicBezTo>
                  <a:pt x="2261711" y="2299335"/>
                  <a:pt x="2258759" y="2303240"/>
                  <a:pt x="2255901" y="2307241"/>
                </a:cubicBezTo>
                <a:lnTo>
                  <a:pt x="2265426" y="2298192"/>
                </a:lnTo>
                <a:lnTo>
                  <a:pt x="2273522" y="2285714"/>
                </a:lnTo>
                <a:close/>
                <a:moveTo>
                  <a:pt x="2271617" y="2300097"/>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06" y="1043623"/>
                  <a:pt x="4433126" y="1049973"/>
                  <a:pt x="4411409" y="1056323"/>
                </a:cubicBezTo>
                <a:cubicBezTo>
                  <a:pt x="4066696" y="1160311"/>
                  <a:pt x="3734071" y="1300807"/>
                  <a:pt x="3419189" y="1475423"/>
                </a:cubicBezTo>
                <a:cubicBezTo>
                  <a:pt x="3092387" y="1655731"/>
                  <a:pt x="2775585" y="1874330"/>
                  <a:pt x="2450878" y="2143506"/>
                </a:cubicBezTo>
                <a:cubicBezTo>
                  <a:pt x="2389918" y="2193735"/>
                  <a:pt x="2329974" y="2245868"/>
                  <a:pt x="2271046" y="2299907"/>
                </a:cubicBezTo>
                <a:close/>
                <a:moveTo>
                  <a:pt x="2283047" y="2282381"/>
                </a:moveTo>
                <a:cubicBezTo>
                  <a:pt x="2336641" y="2233803"/>
                  <a:pt x="2390997" y="2186623"/>
                  <a:pt x="2446115" y="2140839"/>
                </a:cubicBezTo>
                <a:cubicBezTo>
                  <a:pt x="2771204" y="1871472"/>
                  <a:pt x="3088291" y="1652683"/>
                  <a:pt x="3415380" y="1472184"/>
                </a:cubicBezTo>
                <a:cubicBezTo>
                  <a:pt x="3730717" y="1297479"/>
                  <a:pt x="4063825" y="1156981"/>
                  <a:pt x="4409028" y="1053084"/>
                </a:cubicBezTo>
                <a:cubicBezTo>
                  <a:pt x="4431316" y="1046321"/>
                  <a:pt x="4453605" y="1039844"/>
                  <a:pt x="4475702" y="1033367"/>
                </a:cubicBezTo>
                <a:cubicBezTo>
                  <a:pt x="4465225" y="1002506"/>
                  <a:pt x="4454271" y="971360"/>
                  <a:pt x="4443127" y="940022"/>
                </a:cubicBezTo>
                <a:lnTo>
                  <a:pt x="4419886" y="946595"/>
                </a:lnTo>
                <a:cubicBezTo>
                  <a:pt x="4069599" y="1048242"/>
                  <a:pt x="3733203" y="1192750"/>
                  <a:pt x="3418332" y="1376839"/>
                </a:cubicBezTo>
                <a:cubicBezTo>
                  <a:pt x="3092291" y="1567339"/>
                  <a:pt x="2782348" y="1800701"/>
                  <a:pt x="2470785" y="2091214"/>
                </a:cubicBezTo>
                <a:cubicBezTo>
                  <a:pt x="2411667" y="2146395"/>
                  <a:pt x="2353374" y="2203545"/>
                  <a:pt x="2295906" y="2262664"/>
                </a:cubicBezTo>
                <a:close/>
                <a:moveTo>
                  <a:pt x="2320576" y="2225231"/>
                </a:moveTo>
                <a:lnTo>
                  <a:pt x="2312289" y="2237708"/>
                </a:lnTo>
                <a:cubicBezTo>
                  <a:pt x="2362772" y="2186273"/>
                  <a:pt x="2413857" y="2136426"/>
                  <a:pt x="2465547" y="2088166"/>
                </a:cubicBezTo>
                <a:cubicBezTo>
                  <a:pt x="2777395" y="1797463"/>
                  <a:pt x="3087624" y="1563624"/>
                  <a:pt x="3414046" y="1373219"/>
                </a:cubicBezTo>
                <a:cubicBezTo>
                  <a:pt x="3729299" y="1188945"/>
                  <a:pt x="4066073" y="1044248"/>
                  <a:pt x="4416743" y="942404"/>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6293" y="2187131"/>
                </a:moveTo>
                <a:cubicBezTo>
                  <a:pt x="2392140" y="2135124"/>
                  <a:pt x="2438400" y="2084705"/>
                  <a:pt x="2485073" y="2035874"/>
                </a:cubicBezTo>
                <a:cubicBezTo>
                  <a:pt x="2783777" y="1723835"/>
                  <a:pt x="3087243" y="1474851"/>
                  <a:pt x="3412617" y="1274826"/>
                </a:cubicBezTo>
                <a:cubicBezTo>
                  <a:pt x="3722026" y="1084533"/>
                  <a:pt x="4056112" y="937649"/>
                  <a:pt x="4405503" y="838295"/>
                </a:cubicBezTo>
                <a:cubicBezTo>
                  <a:pt x="4393692" y="806545"/>
                  <a:pt x="4381659" y="775240"/>
                  <a:pt x="4369404" y="744379"/>
                </a:cubicBezTo>
                <a:cubicBezTo>
                  <a:pt x="4031144" y="841570"/>
                  <a:pt x="3709067" y="988117"/>
                  <a:pt x="3413570" y="1179290"/>
                </a:cubicBezTo>
                <a:cubicBezTo>
                  <a:pt x="3089720" y="1388840"/>
                  <a:pt x="2794445" y="1652778"/>
                  <a:pt x="2509742" y="1986058"/>
                </a:cubicBezTo>
                <a:cubicBezTo>
                  <a:pt x="2455259" y="2049558"/>
                  <a:pt x="2401570" y="2115344"/>
                  <a:pt x="2348675" y="2183416"/>
                </a:cubicBezTo>
                <a:close/>
                <a:moveTo>
                  <a:pt x="4331018" y="647795"/>
                </a:moveTo>
                <a:cubicBezTo>
                  <a:pt x="4151899" y="700994"/>
                  <a:pt x="3977475" y="768884"/>
                  <a:pt x="3809524" y="850773"/>
                </a:cubicBezTo>
                <a:cubicBezTo>
                  <a:pt x="3362421" y="1069848"/>
                  <a:pt x="2972276" y="1387412"/>
                  <a:pt x="2616899" y="1822323"/>
                </a:cubicBezTo>
                <a:cubicBezTo>
                  <a:pt x="2543747" y="1911858"/>
                  <a:pt x="2471960" y="2006568"/>
                  <a:pt x="2401538" y="2106454"/>
                </a:cubicBezTo>
                <a:cubicBezTo>
                  <a:pt x="2435320" y="2064417"/>
                  <a:pt x="2469452" y="2023364"/>
                  <a:pt x="2503932" y="1983296"/>
                </a:cubicBezTo>
                <a:cubicBezTo>
                  <a:pt x="2788825" y="1649921"/>
                  <a:pt x="3084957" y="1385411"/>
                  <a:pt x="3408807" y="1175671"/>
                </a:cubicBezTo>
                <a:cubicBezTo>
                  <a:pt x="3705340" y="983960"/>
                  <a:pt x="4028590" y="837148"/>
                  <a:pt x="4368070" y="739997"/>
                </a:cubicBezTo>
                <a:cubicBezTo>
                  <a:pt x="4355751" y="709136"/>
                  <a:pt x="4343400" y="678402"/>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00"/>
                </a:cubicBezTo>
                <a:cubicBezTo>
                  <a:pt x="4470622" y="711232"/>
                  <a:pt x="4510151" y="701040"/>
                  <a:pt x="4550093" y="691325"/>
                </a:cubicBezTo>
                <a:cubicBezTo>
                  <a:pt x="4539520" y="659797"/>
                  <a:pt x="4527900" y="628745"/>
                  <a:pt x="4516660" y="597694"/>
                </a:cubicBezTo>
                <a:close/>
                <a:moveTo>
                  <a:pt x="4707160" y="555498"/>
                </a:moveTo>
                <a:cubicBezTo>
                  <a:pt x="4644803" y="567690"/>
                  <a:pt x="4583589" y="581089"/>
                  <a:pt x="4523518" y="595694"/>
                </a:cubicBezTo>
                <a:cubicBezTo>
                  <a:pt x="4535075" y="627444"/>
                  <a:pt x="4546251" y="658654"/>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86" y="586169"/>
                  <a:pt x="4906613" y="554736"/>
                  <a:pt x="4897565" y="522827"/>
                </a:cubicBezTo>
                <a:close/>
                <a:moveTo>
                  <a:pt x="5091113" y="497110"/>
                </a:moveTo>
                <a:cubicBezTo>
                  <a:pt x="5027613" y="504158"/>
                  <a:pt x="4965288" y="512286"/>
                  <a:pt x="4904137" y="521494"/>
                </a:cubicBezTo>
                <a:cubicBezTo>
                  <a:pt x="4913091" y="553244"/>
                  <a:pt x="4921663" y="584772"/>
                  <a:pt x="4929854" y="616077"/>
                </a:cubicBezTo>
                <a:cubicBezTo>
                  <a:pt x="4989544" y="606870"/>
                  <a:pt x="5050441" y="598551"/>
                  <a:pt x="5112544" y="591122"/>
                </a:cubicBezTo>
                <a:cubicBezTo>
                  <a:pt x="5105781" y="560546"/>
                  <a:pt x="5098542" y="529209"/>
                  <a:pt x="5091018" y="497491"/>
                </a:cubicBezTo>
                <a:close/>
                <a:moveTo>
                  <a:pt x="5285042" y="479012"/>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393"/>
                </a:cubicBezTo>
                <a:close/>
                <a:moveTo>
                  <a:pt x="5478304" y="467582"/>
                </a:moveTo>
                <a:cubicBezTo>
                  <a:pt x="5414772" y="470345"/>
                  <a:pt x="5352669" y="474059"/>
                  <a:pt x="5291614" y="478536"/>
                </a:cubicBezTo>
                <a:cubicBezTo>
                  <a:pt x="5297583" y="509842"/>
                  <a:pt x="5303171" y="540798"/>
                  <a:pt x="5308378" y="571405"/>
                </a:cubicBezTo>
                <a:cubicBezTo>
                  <a:pt x="5367814" y="566325"/>
                  <a:pt x="5428425" y="562102"/>
                  <a:pt x="5490210" y="558737"/>
                </a:cubicBezTo>
                <a:cubicBezTo>
                  <a:pt x="5486591" y="529209"/>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04"/>
                  <a:pt x="5676710" y="550926"/>
                </a:cubicBezTo>
                <a:cubicBezTo>
                  <a:pt x="5674868" y="521970"/>
                  <a:pt x="5672519" y="492379"/>
                  <a:pt x="5669662" y="462153"/>
                </a:cubicBezTo>
                <a:close/>
                <a:moveTo>
                  <a:pt x="5858637" y="461010"/>
                </a:moveTo>
                <a:cubicBezTo>
                  <a:pt x="5796661" y="460566"/>
                  <a:pt x="5735892" y="460788"/>
                  <a:pt x="5676329" y="461677"/>
                </a:cubicBezTo>
                <a:cubicBezTo>
                  <a:pt x="5679187" y="491871"/>
                  <a:pt x="5681472" y="521589"/>
                  <a:pt x="5683378" y="550736"/>
                </a:cubicBezTo>
                <a:cubicBezTo>
                  <a:pt x="5741353" y="549085"/>
                  <a:pt x="5800408" y="548100"/>
                  <a:pt x="5860542" y="547783"/>
                </a:cubicBezTo>
                <a:cubicBezTo>
                  <a:pt x="5860416" y="519652"/>
                  <a:pt x="5859749" y="490855"/>
                  <a:pt x="5858542" y="461391"/>
                </a:cubicBezTo>
                <a:close/>
                <a:moveTo>
                  <a:pt x="5683472" y="555212"/>
                </a:moveTo>
                <a:cubicBezTo>
                  <a:pt x="5685251" y="584740"/>
                  <a:pt x="5686584" y="613791"/>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519"/>
                  <a:pt x="5913851" y="725265"/>
                  <a:pt x="5860638" y="727424"/>
                </a:cubicBezTo>
                <a:cubicBezTo>
                  <a:pt x="5860066" y="735902"/>
                  <a:pt x="5859304" y="744855"/>
                  <a:pt x="5858447" y="753618"/>
                </a:cubicBezTo>
                <a:close/>
                <a:moveTo>
                  <a:pt x="5861018" y="722852"/>
                </a:moveTo>
                <a:cubicBezTo>
                  <a:pt x="5914231" y="720693"/>
                  <a:pt x="5968207" y="718947"/>
                  <a:pt x="6022943" y="717614"/>
                </a:cubicBezTo>
                <a:cubicBezTo>
                  <a:pt x="6022943" y="716947"/>
                  <a:pt x="6022943" y="716280"/>
                  <a:pt x="6022943" y="715613"/>
                </a:cubicBezTo>
                <a:cubicBezTo>
                  <a:pt x="6026690" y="690213"/>
                  <a:pt x="6029865" y="664496"/>
                  <a:pt x="6032468" y="638461"/>
                </a:cubicBezTo>
                <a:cubicBezTo>
                  <a:pt x="5975318" y="638461"/>
                  <a:pt x="5919788" y="639413"/>
                  <a:pt x="5864733" y="640556"/>
                </a:cubicBezTo>
                <a:cubicBezTo>
                  <a:pt x="5864353" y="668560"/>
                  <a:pt x="5863114" y="695992"/>
                  <a:pt x="5861018" y="722852"/>
                </a:cubicBezTo>
                <a:close/>
                <a:moveTo>
                  <a:pt x="5865114" y="461486"/>
                </a:moveTo>
                <a:cubicBezTo>
                  <a:pt x="5866257" y="490823"/>
                  <a:pt x="5866924" y="519779"/>
                  <a:pt x="5867019" y="548069"/>
                </a:cubicBezTo>
                <a:cubicBezTo>
                  <a:pt x="5924169" y="548069"/>
                  <a:pt x="5982018" y="548354"/>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96" y="580739"/>
                  <a:pt x="6043105" y="607822"/>
                  <a:pt x="6040374" y="634365"/>
                </a:cubicBezTo>
                <a:close/>
                <a:moveTo>
                  <a:pt x="6050471" y="465106"/>
                </a:moveTo>
                <a:cubicBezTo>
                  <a:pt x="6049899" y="493617"/>
                  <a:pt x="6048788" y="521589"/>
                  <a:pt x="6047137" y="549021"/>
                </a:cubicBezTo>
                <a:cubicBezTo>
                  <a:pt x="6102509" y="549783"/>
                  <a:pt x="6158770" y="550958"/>
                  <a:pt x="6215920" y="552545"/>
                </a:cubicBezTo>
                <a:cubicBezTo>
                  <a:pt x="6219349" y="526066"/>
                  <a:pt x="6222238" y="499078"/>
                  <a:pt x="6224588" y="471583"/>
                </a:cubicBezTo>
                <a:cubicBezTo>
                  <a:pt x="6165532" y="468979"/>
                  <a:pt x="6107494" y="466820"/>
                  <a:pt x="6050471" y="465106"/>
                </a:cubicBezTo>
                <a:close/>
                <a:moveTo>
                  <a:pt x="6231446" y="472250"/>
                </a:moveTo>
                <a:cubicBezTo>
                  <a:pt x="6229160" y="499809"/>
                  <a:pt x="6226303" y="526764"/>
                  <a:pt x="6222873" y="553117"/>
                </a:cubicBezTo>
                <a:cubicBezTo>
                  <a:pt x="6276468" y="554831"/>
                  <a:pt x="6330950" y="556990"/>
                  <a:pt x="6386322" y="559594"/>
                </a:cubicBezTo>
                <a:cubicBezTo>
                  <a:pt x="6391529" y="534194"/>
                  <a:pt x="6396260" y="508222"/>
                  <a:pt x="6400515" y="481679"/>
                </a:cubicBezTo>
                <a:cubicBezTo>
                  <a:pt x="6343047" y="478123"/>
                  <a:pt x="6286659" y="474980"/>
                  <a:pt x="6231350" y="472250"/>
                </a:cubicBezTo>
                <a:close/>
                <a:moveTo>
                  <a:pt x="6407087" y="481775"/>
                </a:moveTo>
                <a:cubicBezTo>
                  <a:pt x="6402896" y="508254"/>
                  <a:pt x="6398165" y="534194"/>
                  <a:pt x="6392895" y="559594"/>
                </a:cubicBezTo>
                <a:cubicBezTo>
                  <a:pt x="6444520" y="562007"/>
                  <a:pt x="6496876" y="564801"/>
                  <a:pt x="6549962" y="567976"/>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cubicBezTo>
                  <a:pt x="6707887" y="573596"/>
                  <a:pt x="6709696" y="569119"/>
                  <a:pt x="6711411" y="564642"/>
                </a:cubicBezTo>
                <a:cubicBezTo>
                  <a:pt x="6718745" y="545592"/>
                  <a:pt x="6725508" y="526542"/>
                  <a:pt x="6732080" y="506539"/>
                </a:cubicBezTo>
                <a:cubicBezTo>
                  <a:pt x="6679312" y="502539"/>
                  <a:pt x="6627305" y="498158"/>
                  <a:pt x="6576346" y="494157"/>
                </a:cubicBezTo>
                <a:close/>
                <a:moveTo>
                  <a:pt x="6738366" y="507397"/>
                </a:moveTo>
                <a:cubicBezTo>
                  <a:pt x="6731794" y="527304"/>
                  <a:pt x="6724936" y="546830"/>
                  <a:pt x="6717602" y="565880"/>
                </a:cubicBezTo>
                <a:lnTo>
                  <a:pt x="6712458" y="578739"/>
                </a:lnTo>
                <a:cubicBezTo>
                  <a:pt x="6758813" y="582041"/>
                  <a:pt x="6805772" y="585661"/>
                  <a:pt x="6853333" y="589598"/>
                </a:cubicBezTo>
                <a:cubicBezTo>
                  <a:pt x="6863715" y="569405"/>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57"/>
                  <a:pt x="6990493" y="601694"/>
                </a:cubicBezTo>
                <a:cubicBezTo>
                  <a:pt x="7004400" y="580739"/>
                  <a:pt x="7017639" y="559054"/>
                  <a:pt x="7030212" y="536639"/>
                </a:cubicBezTo>
                <a:cubicBezTo>
                  <a:pt x="6983794" y="531622"/>
                  <a:pt x="6937788" y="526860"/>
                  <a:pt x="6892195" y="522351"/>
                </a:cubicBezTo>
                <a:close/>
                <a:moveTo>
                  <a:pt x="7096697" y="543878"/>
                </a:moveTo>
                <a:lnTo>
                  <a:pt x="7036784" y="537305"/>
                </a:lnTo>
                <a:cubicBezTo>
                  <a:pt x="7024211" y="559689"/>
                  <a:pt x="7011067" y="581406"/>
                  <a:pt x="6997256" y="602266"/>
                </a:cubicBezTo>
                <a:cubicBezTo>
                  <a:pt x="7038404" y="606012"/>
                  <a:pt x="7078821" y="608711"/>
                  <a:pt x="7118509" y="610362"/>
                </a:cubicBezTo>
                <a:cubicBezTo>
                  <a:pt x="7134511" y="591312"/>
                  <a:pt x="7149846" y="571214"/>
                  <a:pt x="7164610" y="550640"/>
                </a:cubicBezTo>
                <a:cubicBezTo>
                  <a:pt x="7142512" y="548640"/>
                  <a:pt x="7119938" y="546449"/>
                  <a:pt x="7097078" y="543878"/>
                </a:cubicBezTo>
                <a:close/>
                <a:moveTo>
                  <a:pt x="7171373" y="551212"/>
                </a:moveTo>
                <a:cubicBezTo>
                  <a:pt x="7156704" y="571691"/>
                  <a:pt x="7141464" y="591598"/>
                  <a:pt x="7125653" y="610648"/>
                </a:cubicBezTo>
                <a:cubicBezTo>
                  <a:pt x="7164261" y="612235"/>
                  <a:pt x="7202170" y="612902"/>
                  <a:pt x="7239381" y="612648"/>
                </a:cubicBezTo>
                <a:cubicBezTo>
                  <a:pt x="7257288" y="595503"/>
                  <a:pt x="7274560" y="577596"/>
                  <a:pt x="7291197" y="558927"/>
                </a:cubicBezTo>
                <a:cubicBezTo>
                  <a:pt x="7252335" y="557213"/>
                  <a:pt x="7212330" y="554736"/>
                  <a:pt x="7171754" y="551212"/>
                </a:cubicBezTo>
                <a:close/>
                <a:moveTo>
                  <a:pt x="7298437" y="559213"/>
                </a:moveTo>
                <a:cubicBezTo>
                  <a:pt x="7281926" y="577691"/>
                  <a:pt x="7264876" y="595471"/>
                  <a:pt x="7247287" y="612553"/>
                </a:cubicBezTo>
                <a:cubicBezTo>
                  <a:pt x="7283387" y="612553"/>
                  <a:pt x="7318915" y="610934"/>
                  <a:pt x="7353681" y="608838"/>
                </a:cubicBezTo>
                <a:lnTo>
                  <a:pt x="7355015" y="607886"/>
                </a:lnTo>
                <a:cubicBezTo>
                  <a:pt x="7374065" y="593027"/>
                  <a:pt x="7392638" y="577437"/>
                  <a:pt x="7410736" y="561118"/>
                </a:cubicBezTo>
                <a:cubicBezTo>
                  <a:pt x="7374224" y="561435"/>
                  <a:pt x="7336917" y="560800"/>
                  <a:pt x="7298817" y="559213"/>
                </a:cubicBezTo>
                <a:close/>
                <a:moveTo>
                  <a:pt x="7418737" y="561118"/>
                </a:moveTo>
                <a:cubicBezTo>
                  <a:pt x="7400640" y="577501"/>
                  <a:pt x="7381970" y="593312"/>
                  <a:pt x="7362825" y="608743"/>
                </a:cubicBezTo>
                <a:cubicBezTo>
                  <a:pt x="7396925" y="606457"/>
                  <a:pt x="7430358" y="603504"/>
                  <a:pt x="7463124" y="599218"/>
                </a:cubicBezTo>
                <a:cubicBezTo>
                  <a:pt x="7484205" y="586073"/>
                  <a:pt x="7504684" y="572199"/>
                  <a:pt x="7524560" y="557594"/>
                </a:cubicBezTo>
                <a:cubicBezTo>
                  <a:pt x="7490334" y="559626"/>
                  <a:pt x="7455186" y="560800"/>
                  <a:pt x="7419118" y="561118"/>
                </a:cubicBezTo>
                <a:close/>
                <a:moveTo>
                  <a:pt x="7533799" y="557117"/>
                </a:moveTo>
                <a:lnTo>
                  <a:pt x="7529989" y="559975"/>
                </a:lnTo>
                <a:cubicBezTo>
                  <a:pt x="7511987" y="573215"/>
                  <a:pt x="7493413" y="585788"/>
                  <a:pt x="7474363" y="598075"/>
                </a:cubicBezTo>
                <a:cubicBezTo>
                  <a:pt x="7505129" y="594265"/>
                  <a:pt x="7535228" y="589693"/>
                  <a:pt x="7564850" y="584454"/>
                </a:cubicBezTo>
                <a:cubicBezTo>
                  <a:pt x="7587075" y="573278"/>
                  <a:pt x="7608697" y="561499"/>
                  <a:pt x="7629716" y="549116"/>
                </a:cubicBezTo>
                <a:cubicBezTo>
                  <a:pt x="7598664" y="552545"/>
                  <a:pt x="7566756" y="555117"/>
                  <a:pt x="7534180" y="557117"/>
                </a:cubicBezTo>
                <a:close/>
                <a:moveTo>
                  <a:pt x="7807071" y="520256"/>
                </a:moveTo>
                <a:cubicBezTo>
                  <a:pt x="7786211" y="524828"/>
                  <a:pt x="7764875" y="528923"/>
                  <a:pt x="7743349" y="532733"/>
                </a:cubicBezTo>
                <a:cubicBezTo>
                  <a:pt x="7726521" y="540925"/>
                  <a:pt x="7709313" y="548767"/>
                  <a:pt x="7691724" y="556260"/>
                </a:cubicBezTo>
                <a:cubicBezTo>
                  <a:pt x="7731601" y="545783"/>
                  <a:pt x="7770178" y="533781"/>
                  <a:pt x="7807453" y="520256"/>
                </a:cubicBezTo>
                <a:close/>
                <a:moveTo>
                  <a:pt x="7726395" y="535686"/>
                </a:moveTo>
                <a:cubicBezTo>
                  <a:pt x="7698582" y="540258"/>
                  <a:pt x="7670324" y="544195"/>
                  <a:pt x="7641622" y="547497"/>
                </a:cubicBezTo>
                <a:cubicBezTo>
                  <a:pt x="7621810" y="559403"/>
                  <a:pt x="7601522" y="570643"/>
                  <a:pt x="7580852" y="581406"/>
                </a:cubicBezTo>
                <a:cubicBezTo>
                  <a:pt x="7607967" y="576263"/>
                  <a:pt x="7634669" y="570484"/>
                  <a:pt x="7660958" y="564071"/>
                </a:cubicBezTo>
                <a:cubicBezTo>
                  <a:pt x="7683628" y="555212"/>
                  <a:pt x="7705440" y="545687"/>
                  <a:pt x="7726775" y="535686"/>
                </a:cubicBezTo>
                <a:close/>
                <a:moveTo>
                  <a:pt x="7632478" y="575120"/>
                </a:moveTo>
                <a:cubicBezTo>
                  <a:pt x="7611333" y="579819"/>
                  <a:pt x="7589806" y="584105"/>
                  <a:pt x="7567899" y="587978"/>
                </a:cubicBezTo>
                <a:cubicBezTo>
                  <a:pt x="7550944" y="596551"/>
                  <a:pt x="7533609" y="604647"/>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60"/>
                  <a:pt x="7460362" y="626459"/>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322"/>
                  <a:pt x="7250525" y="685324"/>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381" y="698468"/>
                  <a:pt x="7218236" y="703326"/>
                </a:cubicBezTo>
                <a:cubicBezTo>
                  <a:pt x="7200329" y="712915"/>
                  <a:pt x="7182073" y="722090"/>
                  <a:pt x="7163467" y="730853"/>
                </a:cubicBezTo>
                <a:cubicBezTo>
                  <a:pt x="7205315" y="718889"/>
                  <a:pt x="7246518" y="704773"/>
                  <a:pt x="7286911" y="688562"/>
                </a:cubicBezTo>
                <a:close/>
                <a:moveTo>
                  <a:pt x="7202520" y="706184"/>
                </a:moveTo>
                <a:cubicBezTo>
                  <a:pt x="7174580" y="711137"/>
                  <a:pt x="7146005" y="715359"/>
                  <a:pt x="7116795" y="718852"/>
                </a:cubicBezTo>
                <a:cubicBezTo>
                  <a:pt x="7097363" y="731996"/>
                  <a:pt x="7077424" y="744506"/>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39" y="777810"/>
                  <a:pt x="7073187" y="764108"/>
                  <a:pt x="7111270" y="748475"/>
                </a:cubicBezTo>
                <a:close/>
                <a:moveTo>
                  <a:pt x="7031355" y="765239"/>
                </a:moveTo>
                <a:cubicBezTo>
                  <a:pt x="7003352" y="770319"/>
                  <a:pt x="6974777" y="774668"/>
                  <a:pt x="6945630" y="778288"/>
                </a:cubicBezTo>
                <a:cubicBezTo>
                  <a:pt x="6926580" y="791718"/>
                  <a:pt x="6907530" y="804386"/>
                  <a:pt x="6887623" y="816388"/>
                </a:cubicBezTo>
                <a:cubicBezTo>
                  <a:pt x="6914865" y="810673"/>
                  <a:pt x="6941566" y="804323"/>
                  <a:pt x="6967728" y="797338"/>
                </a:cubicBezTo>
                <a:cubicBezTo>
                  <a:pt x="6989509" y="787178"/>
                  <a:pt x="7010718" y="776478"/>
                  <a:pt x="7031355" y="765239"/>
                </a:cubicBezTo>
                <a:close/>
                <a:moveTo>
                  <a:pt x="6943820" y="808006"/>
                </a:moveTo>
                <a:cubicBezTo>
                  <a:pt x="6921913" y="813467"/>
                  <a:pt x="6899688"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997" y="831247"/>
                  <a:pt x="6805041" y="835882"/>
                  <a:pt x="6775514" y="839819"/>
                </a:cubicBezTo>
                <a:cubicBezTo>
                  <a:pt x="6756464" y="853726"/>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205"/>
                  <a:pt x="6730556" y="881634"/>
                  <a:pt x="6707505" y="886397"/>
                </a:cubicBezTo>
                <a:cubicBezTo>
                  <a:pt x="6690487" y="897001"/>
                  <a:pt x="6673057" y="907098"/>
                  <a:pt x="6655213" y="916686"/>
                </a:cubicBezTo>
                <a:cubicBezTo>
                  <a:pt x="6696191" y="903553"/>
                  <a:pt x="6736388" y="888098"/>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19" y="970118"/>
                  <a:pt x="6569732" y="953799"/>
                  <a:pt x="6608731" y="935069"/>
                </a:cubicBezTo>
                <a:close/>
                <a:moveTo>
                  <a:pt x="6527578" y="954405"/>
                </a:moveTo>
                <a:cubicBezTo>
                  <a:pt x="6499384" y="960247"/>
                  <a:pt x="6470587" y="965264"/>
                  <a:pt x="6441187" y="969454"/>
                </a:cubicBezTo>
                <a:cubicBezTo>
                  <a:pt x="6423375" y="984695"/>
                  <a:pt x="6404801" y="999077"/>
                  <a:pt x="6385656" y="1012889"/>
                </a:cubicBezTo>
                <a:cubicBezTo>
                  <a:pt x="6412706" y="1006412"/>
                  <a:pt x="6439186" y="999173"/>
                  <a:pt x="6464904" y="991172"/>
                </a:cubicBezTo>
                <a:cubicBezTo>
                  <a:pt x="6486430" y="979678"/>
                  <a:pt x="6507321" y="967454"/>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04"/>
                </a:moveTo>
                <a:cubicBezTo>
                  <a:pt x="6335459" y="1028700"/>
                  <a:pt x="6306788" y="1033844"/>
                  <a:pt x="6277642" y="1038320"/>
                </a:cubicBezTo>
                <a:cubicBezTo>
                  <a:pt x="6260116" y="1054227"/>
                  <a:pt x="6242018" y="1069277"/>
                  <a:pt x="6223254" y="1083755"/>
                </a:cubicBezTo>
                <a:cubicBezTo>
                  <a:pt x="6250242" y="1076897"/>
                  <a:pt x="6276531" y="1069277"/>
                  <a:pt x="6302121" y="1060895"/>
                </a:cubicBezTo>
                <a:cubicBezTo>
                  <a:pt x="6323203" y="1048766"/>
                  <a:pt x="6343619" y="1035939"/>
                  <a:pt x="6363367" y="1022414"/>
                </a:cubicBezTo>
                <a:close/>
                <a:moveTo>
                  <a:pt x="6282595" y="1071658"/>
                </a:moveTo>
                <a:cubicBezTo>
                  <a:pt x="6260592" y="1078421"/>
                  <a:pt x="6238113" y="1084421"/>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858"/>
                  <a:pt x="6117050" y="1141952"/>
                  <a:pt x="6142292" y="1133094"/>
                </a:cubicBezTo>
                <a:cubicBezTo>
                  <a:pt x="6162675" y="1120616"/>
                  <a:pt x="6182678" y="1107186"/>
                  <a:pt x="6202109" y="1092994"/>
                </a:cubicBezTo>
                <a:close/>
                <a:moveTo>
                  <a:pt x="6124480" y="1143762"/>
                </a:moveTo>
                <a:cubicBezTo>
                  <a:pt x="6102192" y="1151128"/>
                  <a:pt x="6079427" y="1157796"/>
                  <a:pt x="6056186" y="1163765"/>
                </a:cubicBezTo>
                <a:cubicBezTo>
                  <a:pt x="6040184" y="1176623"/>
                  <a:pt x="6023801" y="1189006"/>
                  <a:pt x="6006751" y="1200722"/>
                </a:cubicBezTo>
                <a:cubicBezTo>
                  <a:pt x="6047182" y="1184572"/>
                  <a:pt x="6086398" y="1165536"/>
                  <a:pt x="6124099" y="1143762"/>
                </a:cubicBezTo>
                <a:close/>
                <a:moveTo>
                  <a:pt x="5985510" y="1208913"/>
                </a:moveTo>
                <a:cubicBezTo>
                  <a:pt x="6005608" y="1195673"/>
                  <a:pt x="6025134" y="1181767"/>
                  <a:pt x="6043994" y="1166908"/>
                </a:cubicBezTo>
                <a:cubicBezTo>
                  <a:pt x="6013704" y="1174623"/>
                  <a:pt x="5983510" y="1182529"/>
                  <a:pt x="5953411" y="1190435"/>
                </a:cubicBezTo>
                <a:cubicBezTo>
                  <a:pt x="5938361" y="1206246"/>
                  <a:pt x="5922740" y="1221391"/>
                  <a:pt x="5906548" y="1235869"/>
                </a:cubicBezTo>
                <a:lnTo>
                  <a:pt x="5945315" y="1223010"/>
                </a:lnTo>
                <a:cubicBezTo>
                  <a:pt x="5958745" y="1218629"/>
                  <a:pt x="5971890" y="1213866"/>
                  <a:pt x="5985129" y="1208913"/>
                </a:cubicBezTo>
                <a:close/>
                <a:moveTo>
                  <a:pt x="5968270" y="1219867"/>
                </a:moveTo>
                <a:cubicBezTo>
                  <a:pt x="5961698" y="1222248"/>
                  <a:pt x="5955125" y="1224534"/>
                  <a:pt x="5948553" y="1226630"/>
                </a:cubicBezTo>
                <a:lnTo>
                  <a:pt x="5898166" y="1243298"/>
                </a:lnTo>
                <a:cubicBezTo>
                  <a:pt x="5883307" y="1256157"/>
                  <a:pt x="5868067" y="1268444"/>
                  <a:pt x="5852256" y="1280160"/>
                </a:cubicBezTo>
                <a:cubicBezTo>
                  <a:pt x="5892390" y="1263012"/>
                  <a:pt x="5931172" y="1242857"/>
                  <a:pt x="5968270" y="1219867"/>
                </a:cubicBezTo>
                <a:close/>
                <a:moveTo>
                  <a:pt x="5884450" y="1247870"/>
                </a:moveTo>
                <a:cubicBezTo>
                  <a:pt x="5852700" y="1258348"/>
                  <a:pt x="5821204" y="1268952"/>
                  <a:pt x="5789962" y="1279684"/>
                </a:cubicBezTo>
                <a:cubicBezTo>
                  <a:pt x="5776056" y="1295210"/>
                  <a:pt x="5761387" y="1310164"/>
                  <a:pt x="5746814" y="1324356"/>
                </a:cubicBezTo>
                <a:cubicBezTo>
                  <a:pt x="5774817" y="1312545"/>
                  <a:pt x="5802853" y="1300829"/>
                  <a:pt x="5830920" y="1289209"/>
                </a:cubicBez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4049" y="1345025"/>
                  <a:pt x="5711095" y="1356265"/>
                  <a:pt x="5697760" y="1366933"/>
                </a:cubicBezTo>
                <a:close/>
                <a:moveTo>
                  <a:pt x="5722049" y="1339787"/>
                </a:moveTo>
                <a:cubicBezTo>
                  <a:pt x="5690299" y="1353248"/>
                  <a:pt x="5658549" y="1366838"/>
                  <a:pt x="5626799" y="1380553"/>
                </a:cubicBezTo>
                <a:cubicBezTo>
                  <a:pt x="5612956" y="1396619"/>
                  <a:pt x="5598573" y="1412113"/>
                  <a:pt x="5583650" y="1427036"/>
                </a:cubicBezTo>
                <a:lnTo>
                  <a:pt x="5672900" y="1380268"/>
                </a:lnTo>
                <a:cubicBezTo>
                  <a:pt x="5689568" y="1367219"/>
                  <a:pt x="5706142" y="1353693"/>
                  <a:pt x="5722049" y="1339596"/>
                </a:cubicBezTo>
                <a:close/>
                <a:moveTo>
                  <a:pt x="5625370" y="1413034"/>
                </a:moveTo>
                <a:lnTo>
                  <a:pt x="5630513" y="1409700"/>
                </a:lnTo>
                <a:cubicBezTo>
                  <a:pt x="5635371" y="1406557"/>
                  <a:pt x="5640038" y="1403318"/>
                  <a:pt x="5644992" y="1400175"/>
                </a:cubicBezTo>
                <a:lnTo>
                  <a:pt x="5571077" y="1438370"/>
                </a:lnTo>
                <a:cubicBezTo>
                  <a:pt x="5557996" y="1451070"/>
                  <a:pt x="5544471" y="1463040"/>
                  <a:pt x="5530501" y="1474280"/>
                </a:cubicBezTo>
                <a:lnTo>
                  <a:pt x="5530501" y="1474280"/>
                </a:lnTo>
                <a:close/>
                <a:moveTo>
                  <a:pt x="5525644" y="1471994"/>
                </a:moveTo>
                <a:cubicBezTo>
                  <a:pt x="5535169" y="1464278"/>
                  <a:pt x="5544122" y="1456373"/>
                  <a:pt x="5553170" y="1448181"/>
                </a:cubicBezTo>
                <a:lnTo>
                  <a:pt x="5491163" y="1480852"/>
                </a:ln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cubicBezTo>
                  <a:pt x="5436299" y="1541844"/>
                  <a:pt x="5417058" y="1554194"/>
                  <a:pt x="5397628" y="1566196"/>
                </a:cubicBezTo>
                <a:cubicBezTo>
                  <a:pt x="5384197" y="1580102"/>
                  <a:pt x="5370481" y="1594009"/>
                  <a:pt x="5356670" y="1608011"/>
                </a:cubicBezTo>
                <a:cubicBezTo>
                  <a:pt x="5389753" y="1581531"/>
                  <a:pt x="5422519" y="1555242"/>
                  <a:pt x="5454968" y="1529144"/>
                </a:cubicBezTo>
                <a:close/>
                <a:moveTo>
                  <a:pt x="5377244" y="1579245"/>
                </a:moveTo>
                <a:lnTo>
                  <a:pt x="5299043" y="1628870"/>
                </a:lnTo>
                <a:cubicBezTo>
                  <a:pt x="5284565" y="1647920"/>
                  <a:pt x="5269516" y="1667732"/>
                  <a:pt x="5254086" y="1687544"/>
                </a:cubicBezTo>
                <a:cubicBezTo>
                  <a:pt x="5276755" y="1670272"/>
                  <a:pt x="5298980" y="1653064"/>
                  <a:pt x="5320761" y="1635919"/>
                </a:cubicBezTo>
                <a:cubicBezTo>
                  <a:pt x="5339683" y="1616742"/>
                  <a:pt x="5358384" y="1597851"/>
                  <a:pt x="5376863" y="1579245"/>
                </a:cubicBezTo>
                <a:close/>
                <a:moveTo>
                  <a:pt x="5291519" y="1665446"/>
                </a:moveTo>
                <a:cubicBezTo>
                  <a:pt x="5275326" y="1678019"/>
                  <a:pt x="5258848" y="1690497"/>
                  <a:pt x="5242275" y="1703070"/>
                </a:cubicBezTo>
                <a:cubicBezTo>
                  <a:pt x="5231416" y="1716786"/>
                  <a:pt x="5220303" y="1730661"/>
                  <a:pt x="5208937" y="1744694"/>
                </a:cubicBezTo>
                <a:cubicBezTo>
                  <a:pt x="5236814" y="1718278"/>
                  <a:pt x="5264118" y="1691862"/>
                  <a:pt x="5290852" y="1665446"/>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460"/>
                </a:cubicBezTo>
                <a:cubicBezTo>
                  <a:pt x="5193030" y="1754410"/>
                  <a:pt x="5208461" y="1735455"/>
                  <a:pt x="5223320" y="1716786"/>
                </a:cubicBezTo>
                <a:close/>
                <a:moveTo>
                  <a:pt x="5151692" y="1804416"/>
                </a:moveTo>
                <a:cubicBezTo>
                  <a:pt x="5137118" y="1817561"/>
                  <a:pt x="5122259" y="1830610"/>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7" y="1998186"/>
                  <a:pt x="4976749" y="2011077"/>
                  <a:pt x="4969383" y="2023777"/>
                </a:cubicBezTo>
                <a:cubicBezTo>
                  <a:pt x="4988370" y="1999964"/>
                  <a:pt x="5007007" y="1975549"/>
                  <a:pt x="5025295" y="1950530"/>
                </a:cubicBezTo>
                <a:close/>
                <a:moveTo>
                  <a:pt x="4975765" y="2000345"/>
                </a:moveTo>
                <a:cubicBezTo>
                  <a:pt x="4958334" y="2017205"/>
                  <a:pt x="4940522" y="2034159"/>
                  <a:pt x="4922234" y="2051018"/>
                </a:cubicBezTo>
                <a:cubicBezTo>
                  <a:pt x="4914361" y="2070830"/>
                  <a:pt x="4906137" y="2090293"/>
                  <a:pt x="4897565" y="2109407"/>
                </a:cubicBezTo>
                <a:cubicBezTo>
                  <a:pt x="4913376" y="2091595"/>
                  <a:pt x="4928902" y="2073497"/>
                  <a:pt x="4944237" y="2054924"/>
                </a:cubicBezTo>
                <a:cubicBezTo>
                  <a:pt x="4954969" y="2036890"/>
                  <a:pt x="4965478" y="2018697"/>
                  <a:pt x="4975765" y="2000345"/>
                </a:cubicBezTo>
                <a:close/>
                <a:moveTo>
                  <a:pt x="4924425" y="2087213"/>
                </a:moveTo>
                <a:cubicBezTo>
                  <a:pt x="4912995" y="2100548"/>
                  <a:pt x="4901470" y="2113788"/>
                  <a:pt x="4889850" y="2126742"/>
                </a:cubicBezTo>
                <a:cubicBezTo>
                  <a:pt x="4883182" y="2141411"/>
                  <a:pt x="4876229" y="2155889"/>
                  <a:pt x="4869275" y="2170176"/>
                </a:cubicBezTo>
                <a:cubicBezTo>
                  <a:pt x="4888262" y="2143189"/>
                  <a:pt x="4906645" y="2115471"/>
                  <a:pt x="4924425" y="2087023"/>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145"/>
                  <a:pt x="4760405" y="2316766"/>
                  <a:pt x="4744974" y="2333816"/>
                </a:cubicBezTo>
                <a:cubicBezTo>
                  <a:pt x="4740021" y="2352866"/>
                  <a:pt x="4734592" y="2372487"/>
                  <a:pt x="4728972" y="2390966"/>
                </a:cubicBezTo>
                <a:cubicBezTo>
                  <a:pt x="4742593" y="2371916"/>
                  <a:pt x="4755928" y="2352866"/>
                  <a:pt x="4768787" y="2333149"/>
                </a:cubicBezTo>
                <a:cubicBezTo>
                  <a:pt x="4776978" y="2316194"/>
                  <a:pt x="4784217" y="2298859"/>
                  <a:pt x="4791075" y="2281142"/>
                </a:cubicBezTo>
                <a:close/>
                <a:moveTo>
                  <a:pt x="4753928" y="2366105"/>
                </a:moveTo>
                <a:cubicBezTo>
                  <a:pt x="4744149" y="2380393"/>
                  <a:pt x="4734084" y="2394426"/>
                  <a:pt x="4723734" y="2408206"/>
                </a:cubicBezTo>
                <a:cubicBezTo>
                  <a:pt x="4718781" y="2423827"/>
                  <a:pt x="4713637" y="2439226"/>
                  <a:pt x="4708303" y="2454402"/>
                </a:cubicBezTo>
                <a:cubicBezTo>
                  <a:pt x="4725003" y="2425700"/>
                  <a:pt x="4740466" y="2396204"/>
                  <a:pt x="4754690" y="2365915"/>
                </a:cubicBezTo>
                <a:close/>
                <a:moveTo>
                  <a:pt x="4712113" y="2423255"/>
                </a:moveTo>
                <a:cubicBezTo>
                  <a:pt x="4698778" y="2440591"/>
                  <a:pt x="4685062" y="2457641"/>
                  <a:pt x="4670965" y="2474214"/>
                </a:cubicBezTo>
                <a:cubicBezTo>
                  <a:pt x="4666774" y="2495550"/>
                  <a:pt x="4662011" y="2516505"/>
                  <a:pt x="4656868" y="2536984"/>
                </a:cubicBezTo>
                <a:cubicBezTo>
                  <a:pt x="4662297" y="2528888"/>
                  <a:pt x="4667726" y="2520792"/>
                  <a:pt x="4673060" y="2512505"/>
                </a:cubicBezTo>
                <a:cubicBezTo>
                  <a:pt x="4678394" y="2504218"/>
                  <a:pt x="4684300" y="2494693"/>
                  <a:pt x="4689729" y="2485644"/>
                </a:cubicBezTo>
                <a:cubicBezTo>
                  <a:pt x="4698175" y="2465388"/>
                  <a:pt x="4705890" y="2444655"/>
                  <a:pt x="4712875" y="2423446"/>
                </a:cubicBezTo>
                <a:close/>
                <a:moveTo>
                  <a:pt x="4676871" y="2517553"/>
                </a:moveTo>
                <a:cubicBezTo>
                  <a:pt x="4668870" y="2529935"/>
                  <a:pt x="4660678" y="2542127"/>
                  <a:pt x="4652296" y="2554129"/>
                </a:cubicBezTo>
                <a:cubicBezTo>
                  <a:pt x="4648581" y="2568130"/>
                  <a:pt x="4644581" y="2582037"/>
                  <a:pt x="4640390" y="2595753"/>
                </a:cubicBezTo>
                <a:cubicBezTo>
                  <a:pt x="4653852" y="2570671"/>
                  <a:pt x="4666266" y="2544667"/>
                  <a:pt x="4677633" y="2517743"/>
                </a:cubicBezTo>
                <a:close/>
                <a:moveTo>
                  <a:pt x="4641628" y="2569178"/>
                </a:moveTo>
                <a:cubicBezTo>
                  <a:pt x="4510183" y="2750915"/>
                  <a:pt x="4329780" y="2891123"/>
                  <a:pt x="4104513" y="2986278"/>
                </a:cubicBezTo>
                <a:cubicBezTo>
                  <a:pt x="3882962" y="3079909"/>
                  <a:pt x="3611499" y="3132868"/>
                  <a:pt x="3297650" y="3143726"/>
                </a:cubicBezTo>
                <a:cubicBezTo>
                  <a:pt x="3256693" y="3145123"/>
                  <a:pt x="3214910" y="3145854"/>
                  <a:pt x="3172301" y="3145917"/>
                </a:cubicBezTo>
                <a:cubicBezTo>
                  <a:pt x="2862072" y="3145917"/>
                  <a:pt x="2506790" y="3108388"/>
                  <a:pt x="2114169" y="3034094"/>
                </a:cubicBezTo>
                <a:cubicBezTo>
                  <a:pt x="2035620" y="3019298"/>
                  <a:pt x="1956657" y="3005201"/>
                  <a:pt x="1877282" y="2991803"/>
                </a:cubicBezTo>
                <a:lnTo>
                  <a:pt x="1857661" y="3031046"/>
                </a:lnTo>
                <a:cubicBezTo>
                  <a:pt x="1937861" y="3047619"/>
                  <a:pt x="2017776" y="3064859"/>
                  <a:pt x="2097405" y="3082767"/>
                </a:cubicBezTo>
                <a:cubicBezTo>
                  <a:pt x="2555081" y="3184970"/>
                  <a:pt x="2960084" y="3235167"/>
                  <a:pt x="3300794" y="3232595"/>
                </a:cubicBezTo>
                <a:cubicBezTo>
                  <a:pt x="3616452" y="3230023"/>
                  <a:pt x="3885438" y="3181826"/>
                  <a:pt x="4100322" y="3089720"/>
                </a:cubicBezTo>
                <a:cubicBezTo>
                  <a:pt x="4333113" y="2989517"/>
                  <a:pt x="4509231" y="2834354"/>
                  <a:pt x="4624197" y="2628234"/>
                </a:cubicBezTo>
                <a:cubicBezTo>
                  <a:pt x="4630579" y="2608707"/>
                  <a:pt x="4636770" y="2589276"/>
                  <a:pt x="4642390" y="2569369"/>
                </a:cubicBezTo>
                <a:close/>
                <a:moveTo>
                  <a:pt x="2077974" y="3135249"/>
                </a:moveTo>
                <a:cubicBezTo>
                  <a:pt x="2596420" y="3269075"/>
                  <a:pt x="3044857" y="3333845"/>
                  <a:pt x="3410522" y="3327559"/>
                </a:cubicBezTo>
                <a:cubicBezTo>
                  <a:pt x="3745706" y="3321844"/>
                  <a:pt x="4019169" y="3256312"/>
                  <a:pt x="4223290" y="3132677"/>
                </a:cubicBezTo>
                <a:cubicBezTo>
                  <a:pt x="4405980" y="3022092"/>
                  <a:pt x="4536091" y="2863596"/>
                  <a:pt x="4612767" y="2659285"/>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545"/>
                  <a:pt x="1998155" y="3114612"/>
                  <a:pt x="2077974" y="3135249"/>
                </a:cubicBezTo>
                <a:close/>
                <a:moveTo>
                  <a:pt x="1829657" y="3073622"/>
                </a:moveTo>
                <a:cubicBezTo>
                  <a:pt x="1836007" y="3060287"/>
                  <a:pt x="1842611" y="3046984"/>
                  <a:pt x="1849469" y="3033713"/>
                </a:cubicBezTo>
                <a:lnTo>
                  <a:pt x="1801844" y="3024188"/>
                </a:lnTo>
                <a:lnTo>
                  <a:pt x="1780985" y="3062288"/>
                </a:lnTo>
                <a:close/>
                <a:moveTo>
                  <a:pt x="1774984" y="3060668"/>
                </a:moveTo>
                <a:cubicBezTo>
                  <a:pt x="1781937" y="3048000"/>
                  <a:pt x="1788795" y="3035332"/>
                  <a:pt x="1795748" y="3022568"/>
                </a:cubicBezTo>
                <a:lnTo>
                  <a:pt x="1748123" y="3013043"/>
                </a:lnTo>
                <a:lnTo>
                  <a:pt x="1726121" y="3049048"/>
                </a:lnTo>
                <a:close/>
                <a:moveTo>
                  <a:pt x="1720120" y="3048095"/>
                </a:moveTo>
                <a:lnTo>
                  <a:pt x="1742027" y="3012281"/>
                </a:lnTo>
                <a:lnTo>
                  <a:pt x="1694402" y="3002756"/>
                </a:lnTo>
                <a:lnTo>
                  <a:pt x="1671257" y="3036665"/>
                </a:lnTo>
                <a:close/>
                <a:moveTo>
                  <a:pt x="1688306" y="3001804"/>
                </a:moveTo>
                <a:lnTo>
                  <a:pt x="1640681" y="2992755"/>
                </a:lnTo>
                <a:lnTo>
                  <a:pt x="1616393" y="3024664"/>
                </a:lnTo>
                <a:lnTo>
                  <a:pt x="1664970" y="3035522"/>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D79F70E7-F681-4F41-ADC4-6C374663BBF0}"/>
              </a:ext>
            </a:extLst>
          </p:cNvPr>
          <p:cNvSpPr/>
          <p:nvPr/>
        </p:nvSpPr>
        <p:spPr>
          <a:xfrm>
            <a:off x="7926133" y="3231674"/>
            <a:ext cx="4266152" cy="3642949"/>
          </a:xfrm>
          <a:custGeom>
            <a:avLst/>
            <a:gdLst>
              <a:gd name="connsiteX0" fmla="*/ 118491 w 4266152"/>
              <a:gd name="connsiteY0" fmla="*/ 3519791 h 3642949"/>
              <a:gd name="connsiteX1" fmla="*/ 432816 w 4266152"/>
              <a:gd name="connsiteY1" fmla="*/ 3338816 h 3642949"/>
              <a:gd name="connsiteX2" fmla="*/ 573214 w 4266152"/>
              <a:gd name="connsiteY2" fmla="*/ 3278047 h 3642949"/>
              <a:gd name="connsiteX3" fmla="*/ 713041 w 4266152"/>
              <a:gd name="connsiteY3" fmla="*/ 3216039 h 3642949"/>
              <a:gd name="connsiteX4" fmla="*/ 852106 w 4266152"/>
              <a:gd name="connsiteY4" fmla="*/ 3151840 h 3642949"/>
              <a:gd name="connsiteX5" fmla="*/ 994029 w 4266152"/>
              <a:gd name="connsiteY5" fmla="*/ 3084308 h 3642949"/>
              <a:gd name="connsiteX6" fmla="*/ 1128236 w 4266152"/>
              <a:gd name="connsiteY6" fmla="*/ 3017633 h 3642949"/>
              <a:gd name="connsiteX7" fmla="*/ 1264730 w 4266152"/>
              <a:gd name="connsiteY7" fmla="*/ 2946671 h 3642949"/>
              <a:gd name="connsiteX8" fmla="*/ 1398842 w 4266152"/>
              <a:gd name="connsiteY8" fmla="*/ 2873710 h 3642949"/>
              <a:gd name="connsiteX9" fmla="*/ 1532192 w 4266152"/>
              <a:gd name="connsiteY9" fmla="*/ 2797510 h 3642949"/>
              <a:gd name="connsiteX10" fmla="*/ 1663637 w 4266152"/>
              <a:gd name="connsiteY10" fmla="*/ 2717691 h 3642949"/>
              <a:gd name="connsiteX11" fmla="*/ 1793082 w 4266152"/>
              <a:gd name="connsiteY11" fmla="*/ 2634156 h 3642949"/>
              <a:gd name="connsiteX12" fmla="*/ 1920336 w 4266152"/>
              <a:gd name="connsiteY12" fmla="*/ 2546336 h 3642949"/>
              <a:gd name="connsiteX13" fmla="*/ 2039017 w 4266152"/>
              <a:gd name="connsiteY13" fmla="*/ 2456896 h 3642949"/>
              <a:gd name="connsiteX14" fmla="*/ 2045684 w 4266152"/>
              <a:gd name="connsiteY14" fmla="*/ 2452896 h 3642949"/>
              <a:gd name="connsiteX15" fmla="*/ 2124552 w 4266152"/>
              <a:gd name="connsiteY15" fmla="*/ 2383840 h 3642949"/>
              <a:gd name="connsiteX16" fmla="*/ 2175034 w 4266152"/>
              <a:gd name="connsiteY16" fmla="*/ 2345740 h 3642949"/>
              <a:gd name="connsiteX17" fmla="*/ 2210086 w 4266152"/>
              <a:gd name="connsiteY17" fmla="*/ 2310497 h 3642949"/>
              <a:gd name="connsiteX18" fmla="*/ 2214372 w 4266152"/>
              <a:gd name="connsiteY18" fmla="*/ 2306497 h 3642949"/>
              <a:gd name="connsiteX19" fmla="*/ 2325052 w 4266152"/>
              <a:gd name="connsiteY19" fmla="*/ 2203151 h 3642949"/>
              <a:gd name="connsiteX20" fmla="*/ 2466118 w 4266152"/>
              <a:gd name="connsiteY20" fmla="*/ 2041226 h 3642949"/>
              <a:gd name="connsiteX21" fmla="*/ 2587847 w 4266152"/>
              <a:gd name="connsiteY21" fmla="*/ 1874919 h 3642949"/>
              <a:gd name="connsiteX22" fmla="*/ 2698432 w 4266152"/>
              <a:gd name="connsiteY22" fmla="*/ 1698706 h 3642949"/>
              <a:gd name="connsiteX23" fmla="*/ 2789205 w 4266152"/>
              <a:gd name="connsiteY23" fmla="*/ 1532686 h 3642949"/>
              <a:gd name="connsiteX24" fmla="*/ 2876169 w 4266152"/>
              <a:gd name="connsiteY24" fmla="*/ 1352472 h 3642949"/>
              <a:gd name="connsiteX25" fmla="*/ 2945034 w 4266152"/>
              <a:gd name="connsiteY25" fmla="*/ 1192072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4973 h 3642949"/>
              <a:gd name="connsiteX33" fmla="*/ 4079080 w 4266152"/>
              <a:gd name="connsiteY33" fmla="*/ 7066 h 3642949"/>
              <a:gd name="connsiteX34" fmla="*/ 3434429 w 4266152"/>
              <a:gd name="connsiteY34" fmla="*/ 214140 h 3642949"/>
              <a:gd name="connsiteX35" fmla="*/ 3099626 w 4266152"/>
              <a:gd name="connsiteY35" fmla="*/ 782020 h 3642949"/>
              <a:gd name="connsiteX36" fmla="*/ 3523203 w 4266152"/>
              <a:gd name="connsiteY36" fmla="*/ 268908 h 3642949"/>
              <a:gd name="connsiteX37" fmla="*/ 4157472 w 4266152"/>
              <a:gd name="connsiteY37" fmla="*/ 125176 h 3642949"/>
              <a:gd name="connsiteX38" fmla="*/ 4265390 w 4266152"/>
              <a:gd name="connsiteY38" fmla="*/ 133749 h 3642949"/>
              <a:gd name="connsiteX39" fmla="*/ 4265390 w 4266152"/>
              <a:gd name="connsiteY39" fmla="*/ 140130 h 3642949"/>
              <a:gd name="connsiteX40" fmla="*/ 4157186 w 4266152"/>
              <a:gd name="connsiteY40" fmla="*/ 131463 h 3642949"/>
              <a:gd name="connsiteX41" fmla="*/ 3526536 w 4266152"/>
              <a:gd name="connsiteY41" fmla="*/ 274338 h 3642949"/>
              <a:gd name="connsiteX42" fmla="*/ 3086005 w 4266152"/>
              <a:gd name="connsiteY42" fmla="*/ 829931 h 3642949"/>
              <a:gd name="connsiteX43" fmla="*/ 3068670 w 4266152"/>
              <a:gd name="connsiteY43" fmla="*/ 897654 h 3642949"/>
              <a:gd name="connsiteX44" fmla="*/ 3514439 w 4266152"/>
              <a:gd name="connsiteY44" fmla="*/ 402354 h 3642949"/>
              <a:gd name="connsiteX45" fmla="*/ 4152614 w 4266152"/>
              <a:gd name="connsiteY45" fmla="*/ 241667 h 3642949"/>
              <a:gd name="connsiteX46" fmla="*/ 4265581 w 4266152"/>
              <a:gd name="connsiteY46" fmla="*/ 245858 h 3642949"/>
              <a:gd name="connsiteX47" fmla="*/ 4265581 w 4266152"/>
              <a:gd name="connsiteY47" fmla="*/ 252240 h 3642949"/>
              <a:gd name="connsiteX48" fmla="*/ 4152614 w 4266152"/>
              <a:gd name="connsiteY48" fmla="*/ 248049 h 3642949"/>
              <a:gd name="connsiteX49" fmla="*/ 4146899 w 4266152"/>
              <a:gd name="connsiteY49" fmla="*/ 248049 h 3642949"/>
              <a:gd name="connsiteX50" fmla="*/ 3518249 w 4266152"/>
              <a:gd name="connsiteY50" fmla="*/ 407783 h 3642949"/>
              <a:gd name="connsiteX51" fmla="*/ 3063431 w 4266152"/>
              <a:gd name="connsiteY51" fmla="*/ 922800 h 3642949"/>
              <a:gd name="connsiteX52" fmla="*/ 3046190 w 4266152"/>
              <a:gd name="connsiteY52" fmla="*/ 1004905 h 3642949"/>
              <a:gd name="connsiteX53" fmla="*/ 3509581 w 4266152"/>
              <a:gd name="connsiteY53" fmla="*/ 535323 h 3642949"/>
              <a:gd name="connsiteX54" fmla="*/ 4149851 w 4266152"/>
              <a:gd name="connsiteY54" fmla="*/ 359396 h 3642949"/>
              <a:gd name="connsiteX55" fmla="*/ 4265962 w 4266152"/>
              <a:gd name="connsiteY55" fmla="*/ 358634 h 3642949"/>
              <a:gd name="connsiteX56" fmla="*/ 4265962 w 4266152"/>
              <a:gd name="connsiteY56" fmla="*/ 365016 h 3642949"/>
              <a:gd name="connsiteX57" fmla="*/ 4150138 w 4266152"/>
              <a:gd name="connsiteY57" fmla="*/ 365778 h 3642949"/>
              <a:gd name="connsiteX58" fmla="*/ 3512725 w 4266152"/>
              <a:gd name="connsiteY58" fmla="*/ 540752 h 3642949"/>
              <a:gd name="connsiteX59" fmla="*/ 3042856 w 4266152"/>
              <a:gd name="connsiteY59" fmla="*/ 1022717 h 3642949"/>
              <a:gd name="connsiteX60" fmla="*/ 3028950 w 4266152"/>
              <a:gd name="connsiteY60" fmla="*/ 1105394 h 3642949"/>
              <a:gd name="connsiteX61" fmla="*/ 3368992 w 4266152"/>
              <a:gd name="connsiteY61" fmla="*/ 756112 h 3642949"/>
              <a:gd name="connsiteX62" fmla="*/ 4049745 w 4266152"/>
              <a:gd name="connsiteY62" fmla="*/ 487317 h 3642949"/>
              <a:gd name="connsiteX63" fmla="*/ 4265962 w 4266152"/>
              <a:gd name="connsiteY63" fmla="*/ 470553 h 3642949"/>
              <a:gd name="connsiteX64" fmla="*/ 4265962 w 4266152"/>
              <a:gd name="connsiteY64" fmla="*/ 477696 h 3642949"/>
              <a:gd name="connsiteX65" fmla="*/ 4050602 w 4266152"/>
              <a:gd name="connsiteY65" fmla="*/ 494461 h 3642949"/>
              <a:gd name="connsiteX66" fmla="*/ 3372802 w 4266152"/>
              <a:gd name="connsiteY66" fmla="*/ 762018 h 3642949"/>
              <a:gd name="connsiteX67" fmla="*/ 3026855 w 4266152"/>
              <a:gd name="connsiteY67" fmla="*/ 1119967 h 3642949"/>
              <a:gd name="connsiteX68" fmla="*/ 3014949 w 4266152"/>
              <a:gd name="connsiteY68" fmla="*/ 1209502 h 3642949"/>
              <a:gd name="connsiteX69" fmla="*/ 3353848 w 4266152"/>
              <a:gd name="connsiteY69" fmla="*/ 893082 h 3642949"/>
              <a:gd name="connsiteX70" fmla="*/ 4042315 w 4266152"/>
              <a:gd name="connsiteY70" fmla="*/ 609904 h 3642949"/>
              <a:gd name="connsiteX71" fmla="*/ 4265867 w 4266152"/>
              <a:gd name="connsiteY71" fmla="*/ 582471 h 3642949"/>
              <a:gd name="connsiteX72" fmla="*/ 4265867 w 4266152"/>
              <a:gd name="connsiteY72" fmla="*/ 588853 h 3642949"/>
              <a:gd name="connsiteX73" fmla="*/ 4043363 w 4266152"/>
              <a:gd name="connsiteY73" fmla="*/ 616190 h 3642949"/>
              <a:gd name="connsiteX74" fmla="*/ 3357563 w 4266152"/>
              <a:gd name="connsiteY74" fmla="*/ 898321 h 3642949"/>
              <a:gd name="connsiteX75" fmla="*/ 3013615 w 4266152"/>
              <a:gd name="connsiteY75" fmla="*/ 1221313 h 3642949"/>
              <a:gd name="connsiteX76" fmla="*/ 3004090 w 4266152"/>
              <a:gd name="connsiteY76" fmla="*/ 1314754 h 3642949"/>
              <a:gd name="connsiteX77" fmla="*/ 3338417 w 4266152"/>
              <a:gd name="connsiteY77" fmla="*/ 1029480 h 3642949"/>
              <a:gd name="connsiteX78" fmla="*/ 4265867 w 4266152"/>
              <a:gd name="connsiteY78" fmla="*/ 692295 h 3642949"/>
              <a:gd name="connsiteX79" fmla="*/ 4265867 w 4266152"/>
              <a:gd name="connsiteY79" fmla="*/ 698677 h 3642949"/>
              <a:gd name="connsiteX80" fmla="*/ 3341941 w 4266152"/>
              <a:gd name="connsiteY80" fmla="*/ 1034623 h 3642949"/>
              <a:gd name="connsiteX81" fmla="*/ 3003138 w 4266152"/>
              <a:gd name="connsiteY81" fmla="*/ 1324850 h 3642949"/>
              <a:gd name="connsiteX82" fmla="*/ 2999137 w 4266152"/>
              <a:gd name="connsiteY82" fmla="*/ 1376190 h 3642949"/>
              <a:gd name="connsiteX83" fmla="*/ 2996184 w 4266152"/>
              <a:gd name="connsiteY83" fmla="*/ 1421719 h 3642949"/>
              <a:gd name="connsiteX84" fmla="*/ 3322891 w 4266152"/>
              <a:gd name="connsiteY84" fmla="*/ 1165878 h 3642949"/>
              <a:gd name="connsiteX85" fmla="*/ 4265867 w 4266152"/>
              <a:gd name="connsiteY85" fmla="*/ 802023 h 3642949"/>
              <a:gd name="connsiteX86" fmla="*/ 4265867 w 4266152"/>
              <a:gd name="connsiteY86" fmla="*/ 808500 h 3642949"/>
              <a:gd name="connsiteX87" fmla="*/ 3326130 w 4266152"/>
              <a:gd name="connsiteY87" fmla="*/ 1171212 h 3642949"/>
              <a:gd name="connsiteX88" fmla="*/ 2995613 w 4266152"/>
              <a:gd name="connsiteY88" fmla="*/ 1430863 h 3642949"/>
              <a:gd name="connsiteX89" fmla="*/ 2991041 w 4266152"/>
              <a:gd name="connsiteY89" fmla="*/ 1530876 h 3642949"/>
              <a:gd name="connsiteX90" fmla="*/ 3306699 w 4266152"/>
              <a:gd name="connsiteY90" fmla="*/ 1302276 h 3642949"/>
              <a:gd name="connsiteX91" fmla="*/ 4265867 w 4266152"/>
              <a:gd name="connsiteY91" fmla="*/ 910608 h 3642949"/>
              <a:gd name="connsiteX92" fmla="*/ 4265867 w 4266152"/>
              <a:gd name="connsiteY92" fmla="*/ 917180 h 3642949"/>
              <a:gd name="connsiteX93" fmla="*/ 3310033 w 4266152"/>
              <a:gd name="connsiteY93" fmla="*/ 1307705 h 3642949"/>
              <a:gd name="connsiteX94" fmla="*/ 2990659 w 4266152"/>
              <a:gd name="connsiteY94" fmla="*/ 1539067 h 3642949"/>
              <a:gd name="connsiteX95" fmla="*/ 2988469 w 4266152"/>
              <a:gd name="connsiteY95" fmla="*/ 1641461 h 3642949"/>
              <a:gd name="connsiteX96" fmla="*/ 3293269 w 4266152"/>
              <a:gd name="connsiteY96" fmla="*/ 1437436 h 3642949"/>
              <a:gd name="connsiteX97" fmla="*/ 4265771 w 4266152"/>
              <a:gd name="connsiteY97" fmla="*/ 1018336 h 3642949"/>
              <a:gd name="connsiteX98" fmla="*/ 4265771 w 4266152"/>
              <a:gd name="connsiteY98" fmla="*/ 1025003 h 3642949"/>
              <a:gd name="connsiteX99" fmla="*/ 3296602 w 4266152"/>
              <a:gd name="connsiteY99" fmla="*/ 1442484 h 3642949"/>
              <a:gd name="connsiteX100" fmla="*/ 2988278 w 4266152"/>
              <a:gd name="connsiteY100" fmla="*/ 1648986 h 3642949"/>
              <a:gd name="connsiteX101" fmla="*/ 2988278 w 4266152"/>
              <a:gd name="connsiteY101" fmla="*/ 1753760 h 3642949"/>
              <a:gd name="connsiteX102" fmla="*/ 3401568 w 4266152"/>
              <a:gd name="connsiteY102" fmla="*/ 1503063 h 3642949"/>
              <a:gd name="connsiteX103" fmla="*/ 4265771 w 4266152"/>
              <a:gd name="connsiteY103" fmla="*/ 1124920 h 3642949"/>
              <a:gd name="connsiteX104" fmla="*/ 4265771 w 4266152"/>
              <a:gd name="connsiteY104" fmla="*/ 1131683 h 3642949"/>
              <a:gd name="connsiteX105" fmla="*/ 3404616 w 4266152"/>
              <a:gd name="connsiteY105" fmla="*/ 1508682 h 3642949"/>
              <a:gd name="connsiteX106" fmla="*/ 2988374 w 4266152"/>
              <a:gd name="connsiteY106" fmla="*/ 1761286 h 3642949"/>
              <a:gd name="connsiteX107" fmla="*/ 2990564 w 4266152"/>
              <a:gd name="connsiteY107" fmla="*/ 1868727 h 3642949"/>
              <a:gd name="connsiteX108" fmla="*/ 4265771 w 4266152"/>
              <a:gd name="connsiteY108" fmla="*/ 1231124 h 3642949"/>
              <a:gd name="connsiteX109" fmla="*/ 4265771 w 4266152"/>
              <a:gd name="connsiteY109" fmla="*/ 1237982 h 3642949"/>
              <a:gd name="connsiteX110" fmla="*/ 2990755 w 4266152"/>
              <a:gd name="connsiteY110" fmla="*/ 1876157 h 3642949"/>
              <a:gd name="connsiteX111" fmla="*/ 2995136 w 4266152"/>
              <a:gd name="connsiteY111" fmla="*/ 1985314 h 3642949"/>
              <a:gd name="connsiteX112" fmla="*/ 4265771 w 4266152"/>
              <a:gd name="connsiteY112" fmla="*/ 1336375 h 3642949"/>
              <a:gd name="connsiteX113" fmla="*/ 4265771 w 4266152"/>
              <a:gd name="connsiteY113" fmla="*/ 1344472 h 3642949"/>
              <a:gd name="connsiteX114" fmla="*/ 2995422 w 4266152"/>
              <a:gd name="connsiteY114" fmla="*/ 1993601 h 3642949"/>
              <a:gd name="connsiteX115" fmla="*/ 3001804 w 4266152"/>
              <a:gd name="connsiteY115" fmla="*/ 2104662 h 3642949"/>
              <a:gd name="connsiteX116" fmla="*/ 3597688 w 4266152"/>
              <a:gd name="connsiteY116" fmla="*/ 1792337 h 3642949"/>
              <a:gd name="connsiteX117" fmla="*/ 4265771 w 4266152"/>
              <a:gd name="connsiteY117" fmla="*/ 1441817 h 3642949"/>
              <a:gd name="connsiteX118" fmla="*/ 4265771 w 4266152"/>
              <a:gd name="connsiteY118" fmla="*/ 1449247 h 3642949"/>
              <a:gd name="connsiteX119" fmla="*/ 3600641 w 4266152"/>
              <a:gd name="connsiteY119" fmla="*/ 1798243 h 3642949"/>
              <a:gd name="connsiteX120" fmla="*/ 3002280 w 4266152"/>
              <a:gd name="connsiteY120" fmla="*/ 2111806 h 3642949"/>
              <a:gd name="connsiteX121" fmla="*/ 3010566 w 4266152"/>
              <a:gd name="connsiteY121" fmla="*/ 2225153 h 3642949"/>
              <a:gd name="connsiteX122" fmla="*/ 4265867 w 4266152"/>
              <a:gd name="connsiteY122" fmla="*/ 1544497 h 3642949"/>
              <a:gd name="connsiteX123" fmla="*/ 4265867 w 4266152"/>
              <a:gd name="connsiteY123" fmla="*/ 1551831 h 3642949"/>
              <a:gd name="connsiteX124" fmla="*/ 3011234 w 4266152"/>
              <a:gd name="connsiteY124" fmla="*/ 2231059 h 3642949"/>
              <a:gd name="connsiteX125" fmla="*/ 3021425 w 4266152"/>
              <a:gd name="connsiteY125" fmla="*/ 2344692 h 3642949"/>
              <a:gd name="connsiteX126" fmla="*/ 4265867 w 4266152"/>
              <a:gd name="connsiteY126" fmla="*/ 1647176 h 3642949"/>
              <a:gd name="connsiteX127" fmla="*/ 4265867 w 4266152"/>
              <a:gd name="connsiteY127" fmla="*/ 1654701 h 3642949"/>
              <a:gd name="connsiteX128" fmla="*/ 3022092 w 4266152"/>
              <a:gd name="connsiteY128" fmla="*/ 2351454 h 3642949"/>
              <a:gd name="connsiteX129" fmla="*/ 3033999 w 4266152"/>
              <a:gd name="connsiteY129" fmla="*/ 2466612 h 3642949"/>
              <a:gd name="connsiteX130" fmla="*/ 3178207 w 4266152"/>
              <a:gd name="connsiteY130" fmla="*/ 2402033 h 3642949"/>
              <a:gd name="connsiteX131" fmla="*/ 4265867 w 4266152"/>
              <a:gd name="connsiteY131" fmla="*/ 1747855 h 3642949"/>
              <a:gd name="connsiteX132" fmla="*/ 4265867 w 4266152"/>
              <a:gd name="connsiteY132" fmla="*/ 1755761 h 3642949"/>
              <a:gd name="connsiteX133" fmla="*/ 3180873 w 4266152"/>
              <a:gd name="connsiteY133" fmla="*/ 2407747 h 3642949"/>
              <a:gd name="connsiteX134" fmla="*/ 3034760 w 4266152"/>
              <a:gd name="connsiteY134" fmla="*/ 2473279 h 3642949"/>
              <a:gd name="connsiteX135" fmla="*/ 3048286 w 4266152"/>
              <a:gd name="connsiteY135" fmla="*/ 2589008 h 3642949"/>
              <a:gd name="connsiteX136" fmla="*/ 4265867 w 4266152"/>
              <a:gd name="connsiteY136" fmla="*/ 1848154 h 3642949"/>
              <a:gd name="connsiteX137" fmla="*/ 4265867 w 4266152"/>
              <a:gd name="connsiteY137" fmla="*/ 1856250 h 3642949"/>
              <a:gd name="connsiteX138" fmla="*/ 3049143 w 4266152"/>
              <a:gd name="connsiteY138" fmla="*/ 2595580 h 3642949"/>
              <a:gd name="connsiteX139" fmla="*/ 3064383 w 4266152"/>
              <a:gd name="connsiteY139" fmla="*/ 2712738 h 3642949"/>
              <a:gd name="connsiteX140" fmla="*/ 3148013 w 4266152"/>
              <a:gd name="connsiteY140" fmla="*/ 2677781 h 3642949"/>
              <a:gd name="connsiteX141" fmla="*/ 4265867 w 4266152"/>
              <a:gd name="connsiteY141" fmla="*/ 1947023 h 3642949"/>
              <a:gd name="connsiteX142" fmla="*/ 4265867 w 4266152"/>
              <a:gd name="connsiteY142" fmla="*/ 1955501 h 3642949"/>
              <a:gd name="connsiteX143" fmla="*/ 3150585 w 4266152"/>
              <a:gd name="connsiteY143" fmla="*/ 2683686 h 3642949"/>
              <a:gd name="connsiteX144" fmla="*/ 3064860 w 4266152"/>
              <a:gd name="connsiteY144" fmla="*/ 2719215 h 3642949"/>
              <a:gd name="connsiteX145" fmla="*/ 3081433 w 4266152"/>
              <a:gd name="connsiteY145" fmla="*/ 2835610 h 3642949"/>
              <a:gd name="connsiteX146" fmla="*/ 3132868 w 4266152"/>
              <a:gd name="connsiteY146" fmla="*/ 2814750 h 3642949"/>
              <a:gd name="connsiteX147" fmla="*/ 4265390 w 4266152"/>
              <a:gd name="connsiteY147" fmla="*/ 2044368 h 3642949"/>
              <a:gd name="connsiteX148" fmla="*/ 4265390 w 4266152"/>
              <a:gd name="connsiteY148" fmla="*/ 2053227 h 3642949"/>
              <a:gd name="connsiteX149" fmla="*/ 3135345 w 4266152"/>
              <a:gd name="connsiteY149" fmla="*/ 2820561 h 3642949"/>
              <a:gd name="connsiteX150" fmla="*/ 3082385 w 4266152"/>
              <a:gd name="connsiteY150" fmla="*/ 2842087 h 3642949"/>
              <a:gd name="connsiteX151" fmla="*/ 3100483 w 4266152"/>
              <a:gd name="connsiteY151" fmla="*/ 2959721 h 3642949"/>
              <a:gd name="connsiteX152" fmla="*/ 3118295 w 4266152"/>
              <a:gd name="connsiteY152" fmla="*/ 2952768 h 3642949"/>
              <a:gd name="connsiteX153" fmla="*/ 4265390 w 4266152"/>
              <a:gd name="connsiteY153" fmla="*/ 2140571 h 3642949"/>
              <a:gd name="connsiteX154" fmla="*/ 4265390 w 4266152"/>
              <a:gd name="connsiteY154" fmla="*/ 2150096 h 3642949"/>
              <a:gd name="connsiteX155" fmla="*/ 3120676 w 4266152"/>
              <a:gd name="connsiteY155" fmla="*/ 2958959 h 3642949"/>
              <a:gd name="connsiteX156" fmla="*/ 3101626 w 4266152"/>
              <a:gd name="connsiteY156" fmla="*/ 2966484 h 3642949"/>
              <a:gd name="connsiteX157" fmla="*/ 3107627 w 4266152"/>
              <a:gd name="connsiteY157" fmla="*/ 3003917 h 3642949"/>
              <a:gd name="connsiteX158" fmla="*/ 3121057 w 4266152"/>
              <a:gd name="connsiteY158" fmla="*/ 3084213 h 3642949"/>
              <a:gd name="connsiteX159" fmla="*/ 3921157 w 4266152"/>
              <a:gd name="connsiteY159" fmla="*/ 2582626 h 3642949"/>
              <a:gd name="connsiteX160" fmla="*/ 4265867 w 4266152"/>
              <a:gd name="connsiteY160" fmla="*/ 2235059 h 3642949"/>
              <a:gd name="connsiteX161" fmla="*/ 4265867 w 4266152"/>
              <a:gd name="connsiteY161" fmla="*/ 2244584 h 3642949"/>
              <a:gd name="connsiteX162" fmla="*/ 3925634 w 4266152"/>
              <a:gd name="connsiteY162" fmla="*/ 2587484 h 3642949"/>
              <a:gd name="connsiteX163" fmla="*/ 3122485 w 4266152"/>
              <a:gd name="connsiteY163" fmla="*/ 3090785 h 3642949"/>
              <a:gd name="connsiteX164" fmla="*/ 3143345 w 4266152"/>
              <a:gd name="connsiteY164" fmla="*/ 3209276 h 3642949"/>
              <a:gd name="connsiteX165" fmla="*/ 3916395 w 4266152"/>
              <a:gd name="connsiteY165" fmla="*/ 2707213 h 3642949"/>
              <a:gd name="connsiteX166" fmla="*/ 4265867 w 4266152"/>
              <a:gd name="connsiteY166" fmla="*/ 2329357 h 3642949"/>
              <a:gd name="connsiteX167" fmla="*/ 4265867 w 4266152"/>
              <a:gd name="connsiteY167" fmla="*/ 2339548 h 3642949"/>
              <a:gd name="connsiteX168" fmla="*/ 3920776 w 4266152"/>
              <a:gd name="connsiteY168" fmla="*/ 2711881 h 3642949"/>
              <a:gd name="connsiteX169" fmla="*/ 3144488 w 4266152"/>
              <a:gd name="connsiteY169" fmla="*/ 3215658 h 3642949"/>
              <a:gd name="connsiteX170" fmla="*/ 3166015 w 4266152"/>
              <a:gd name="connsiteY170" fmla="*/ 3331482 h 3642949"/>
              <a:gd name="connsiteX171" fmla="*/ 3585115 w 4266152"/>
              <a:gd name="connsiteY171" fmla="*/ 3100977 h 3642949"/>
              <a:gd name="connsiteX172" fmla="*/ 4266153 w 4266152"/>
              <a:gd name="connsiteY172" fmla="*/ 2418606 h 3642949"/>
              <a:gd name="connsiteX173" fmla="*/ 4266153 w 4266152"/>
              <a:gd name="connsiteY173" fmla="*/ 2429274 h 3642949"/>
              <a:gd name="connsiteX174" fmla="*/ 3588735 w 4266152"/>
              <a:gd name="connsiteY174" fmla="*/ 3106120 h 3642949"/>
              <a:gd name="connsiteX175" fmla="*/ 3167444 w 4266152"/>
              <a:gd name="connsiteY175" fmla="*/ 3337864 h 3642949"/>
              <a:gd name="connsiteX176" fmla="*/ 3229070 w 4266152"/>
              <a:gd name="connsiteY176" fmla="*/ 3642664 h 3642949"/>
              <a:gd name="connsiteX177" fmla="*/ 3222593 w 4266152"/>
              <a:gd name="connsiteY177" fmla="*/ 3642664 h 3642949"/>
              <a:gd name="connsiteX178" fmla="*/ 3161539 w 4266152"/>
              <a:gd name="connsiteY178" fmla="*/ 3340245 h 3642949"/>
              <a:gd name="connsiteX179" fmla="*/ 3019520 w 4266152"/>
              <a:gd name="connsiteY179" fmla="*/ 3392633 h 3642949"/>
              <a:gd name="connsiteX180" fmla="*/ 3063335 w 4266152"/>
              <a:gd name="connsiteY180" fmla="*/ 3642664 h 3642949"/>
              <a:gd name="connsiteX181" fmla="*/ 3056191 w 4266152"/>
              <a:gd name="connsiteY181" fmla="*/ 3642664 h 3642949"/>
              <a:gd name="connsiteX182" fmla="*/ 3012567 w 4266152"/>
              <a:gd name="connsiteY182" fmla="*/ 3395014 h 3642949"/>
              <a:gd name="connsiteX183" fmla="*/ 2868168 w 4266152"/>
              <a:gd name="connsiteY183" fmla="*/ 3436733 h 3642949"/>
              <a:gd name="connsiteX184" fmla="*/ 2899029 w 4266152"/>
              <a:gd name="connsiteY184" fmla="*/ 3642949 h 3642949"/>
              <a:gd name="connsiteX185" fmla="*/ 2892551 w 4266152"/>
              <a:gd name="connsiteY185" fmla="*/ 3642949 h 3642949"/>
              <a:gd name="connsiteX186" fmla="*/ 2861977 w 4266152"/>
              <a:gd name="connsiteY186" fmla="*/ 3438353 h 3642949"/>
              <a:gd name="connsiteX187" fmla="*/ 2717482 w 4266152"/>
              <a:gd name="connsiteY187" fmla="*/ 3469404 h 3642949"/>
              <a:gd name="connsiteX188" fmla="*/ 2738724 w 4266152"/>
              <a:gd name="connsiteY188" fmla="*/ 3642949 h 3642949"/>
              <a:gd name="connsiteX189" fmla="*/ 2732341 w 4266152"/>
              <a:gd name="connsiteY189" fmla="*/ 3642949 h 3642949"/>
              <a:gd name="connsiteX190" fmla="*/ 2711101 w 4266152"/>
              <a:gd name="connsiteY190" fmla="*/ 3470642 h 3642949"/>
              <a:gd name="connsiteX191" fmla="*/ 2565273 w 4266152"/>
              <a:gd name="connsiteY191" fmla="*/ 3492359 h 3642949"/>
              <a:gd name="connsiteX192" fmla="*/ 2579751 w 4266152"/>
              <a:gd name="connsiteY192" fmla="*/ 3642949 h 3642949"/>
              <a:gd name="connsiteX193" fmla="*/ 2573370 w 4266152"/>
              <a:gd name="connsiteY193" fmla="*/ 3642949 h 3642949"/>
              <a:gd name="connsiteX194" fmla="*/ 2558987 w 4266152"/>
              <a:gd name="connsiteY194" fmla="*/ 3493121 h 3642949"/>
              <a:gd name="connsiteX195" fmla="*/ 2421064 w 4266152"/>
              <a:gd name="connsiteY195" fmla="*/ 3505694 h 3642949"/>
              <a:gd name="connsiteX196" fmla="*/ 2413445 w 4266152"/>
              <a:gd name="connsiteY196" fmla="*/ 3505694 h 3642949"/>
              <a:gd name="connsiteX197" fmla="*/ 2422970 w 4266152"/>
              <a:gd name="connsiteY197" fmla="*/ 3642473 h 3642949"/>
              <a:gd name="connsiteX198" fmla="*/ 2416588 w 4266152"/>
              <a:gd name="connsiteY198" fmla="*/ 3642473 h 3642949"/>
              <a:gd name="connsiteX199" fmla="*/ 2407063 w 4266152"/>
              <a:gd name="connsiteY199" fmla="*/ 3506075 h 3642949"/>
              <a:gd name="connsiteX200" fmla="*/ 2262474 w 4266152"/>
              <a:gd name="connsiteY200" fmla="*/ 3511218 h 3642949"/>
              <a:gd name="connsiteX201" fmla="*/ 2267616 w 4266152"/>
              <a:gd name="connsiteY201" fmla="*/ 3642473 h 3642949"/>
              <a:gd name="connsiteX202" fmla="*/ 2261235 w 4266152"/>
              <a:gd name="connsiteY202" fmla="*/ 3642473 h 3642949"/>
              <a:gd name="connsiteX203" fmla="*/ 2256091 w 4266152"/>
              <a:gd name="connsiteY203" fmla="*/ 3511314 h 3642949"/>
              <a:gd name="connsiteX204" fmla="*/ 2113216 w 4266152"/>
              <a:gd name="connsiteY204" fmla="*/ 3509695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187 h 3642949"/>
              <a:gd name="connsiteX210" fmla="*/ 1957006 w 4266152"/>
              <a:gd name="connsiteY210" fmla="*/ 3642187 h 3642949"/>
              <a:gd name="connsiteX211" fmla="*/ 1960150 w 4266152"/>
              <a:gd name="connsiteY211" fmla="*/ 3501122 h 3642949"/>
              <a:gd name="connsiteX212" fmla="*/ 1822704 w 4266152"/>
              <a:gd name="connsiteY212" fmla="*/ 3488644 h 3642949"/>
              <a:gd name="connsiteX213" fmla="*/ 1814131 w 4266152"/>
              <a:gd name="connsiteY213" fmla="*/ 3642187 h 3642949"/>
              <a:gd name="connsiteX214" fmla="*/ 1808416 w 4266152"/>
              <a:gd name="connsiteY214" fmla="*/ 3642187 h 3642949"/>
              <a:gd name="connsiteX215" fmla="*/ 1816989 w 4266152"/>
              <a:gd name="connsiteY215" fmla="*/ 3487883 h 3642949"/>
              <a:gd name="connsiteX216" fmla="*/ 1683639 w 4266152"/>
              <a:gd name="connsiteY216" fmla="*/ 3471404 h 3642949"/>
              <a:gd name="connsiteX217" fmla="*/ 1668113 w 4266152"/>
              <a:gd name="connsiteY217" fmla="*/ 3642187 h 3642949"/>
              <a:gd name="connsiteX218" fmla="*/ 1661731 w 4266152"/>
              <a:gd name="connsiteY218" fmla="*/ 3642187 h 3642949"/>
              <a:gd name="connsiteX219" fmla="*/ 1677352 w 4266152"/>
              <a:gd name="connsiteY219" fmla="*/ 3470737 h 3642949"/>
              <a:gd name="connsiteX220" fmla="*/ 1547908 w 4266152"/>
              <a:gd name="connsiteY220" fmla="*/ 3451116 h 3642949"/>
              <a:gd name="connsiteX221" fmla="*/ 1523143 w 4266152"/>
              <a:gd name="connsiteY221" fmla="*/ 3642378 h 3642949"/>
              <a:gd name="connsiteX222" fmla="*/ 1516761 w 4266152"/>
              <a:gd name="connsiteY222" fmla="*/ 3642378 h 3642949"/>
              <a:gd name="connsiteX223" fmla="*/ 1541716 w 4266152"/>
              <a:gd name="connsiteY223" fmla="*/ 3450068 h 3642949"/>
              <a:gd name="connsiteX224" fmla="*/ 1417129 w 4266152"/>
              <a:gd name="connsiteY224" fmla="*/ 3428256 h 3642949"/>
              <a:gd name="connsiteX225" fmla="*/ 1380268 w 4266152"/>
              <a:gd name="connsiteY225" fmla="*/ 3642378 h 3642949"/>
              <a:gd name="connsiteX226" fmla="*/ 1373886 w 4266152"/>
              <a:gd name="connsiteY226" fmla="*/ 3642378 h 3642949"/>
              <a:gd name="connsiteX227" fmla="*/ 1410938 w 4266152"/>
              <a:gd name="connsiteY227" fmla="*/ 3427018 h 3642949"/>
              <a:gd name="connsiteX228" fmla="*/ 1291971 w 4266152"/>
              <a:gd name="connsiteY228" fmla="*/ 3403586 h 3642949"/>
              <a:gd name="connsiteX229" fmla="*/ 1239869 w 4266152"/>
              <a:gd name="connsiteY229" fmla="*/ 3642378 h 3642949"/>
              <a:gd name="connsiteX230" fmla="*/ 1233392 w 4266152"/>
              <a:gd name="connsiteY230" fmla="*/ 3642378 h 3642949"/>
              <a:gd name="connsiteX231" fmla="*/ 1285780 w 4266152"/>
              <a:gd name="connsiteY231" fmla="*/ 3402348 h 3642949"/>
              <a:gd name="connsiteX232" fmla="*/ 1173194 w 4266152"/>
              <a:gd name="connsiteY232" fmla="*/ 3378250 h 3642949"/>
              <a:gd name="connsiteX233" fmla="*/ 1101947 w 4266152"/>
              <a:gd name="connsiteY233" fmla="*/ 3642378 h 3642949"/>
              <a:gd name="connsiteX234" fmla="*/ 1095470 w 4266152"/>
              <a:gd name="connsiteY234" fmla="*/ 3642378 h 3642949"/>
              <a:gd name="connsiteX235" fmla="*/ 1167003 w 4266152"/>
              <a:gd name="connsiteY235" fmla="*/ 3376821 h 3642949"/>
              <a:gd name="connsiteX236" fmla="*/ 1061752 w 4266152"/>
              <a:gd name="connsiteY236" fmla="*/ 3352628 h 3642949"/>
              <a:gd name="connsiteX237" fmla="*/ 1041368 w 4266152"/>
              <a:gd name="connsiteY237" fmla="*/ 3404062 h 3642949"/>
              <a:gd name="connsiteX238" fmla="*/ 966597 w 4266152"/>
              <a:gd name="connsiteY238" fmla="*/ 3642187 h 3642949"/>
              <a:gd name="connsiteX239" fmla="*/ 960025 w 4266152"/>
              <a:gd name="connsiteY239" fmla="*/ 3642187 h 3642949"/>
              <a:gd name="connsiteX240" fmla="*/ 1034796 w 4266152"/>
              <a:gd name="connsiteY240" fmla="*/ 3401872 h 3642949"/>
              <a:gd name="connsiteX241" fmla="*/ 1054798 w 4266152"/>
              <a:gd name="connsiteY241" fmla="*/ 3351294 h 3642949"/>
              <a:gd name="connsiteX242" fmla="*/ 1010317 w 4266152"/>
              <a:gd name="connsiteY242" fmla="*/ 3340626 h 3642949"/>
              <a:gd name="connsiteX243" fmla="*/ 957453 w 4266152"/>
              <a:gd name="connsiteY243" fmla="*/ 3328910 h 3642949"/>
              <a:gd name="connsiteX244" fmla="*/ 833628 w 4266152"/>
              <a:gd name="connsiteY244" fmla="*/ 3642473 h 3642949"/>
              <a:gd name="connsiteX245" fmla="*/ 827341 w 4266152"/>
              <a:gd name="connsiteY245" fmla="*/ 3642473 h 3642949"/>
              <a:gd name="connsiteX246" fmla="*/ 951166 w 4266152"/>
              <a:gd name="connsiteY246" fmla="*/ 3327577 h 3642949"/>
              <a:gd name="connsiteX247" fmla="*/ 859441 w 4266152"/>
              <a:gd name="connsiteY247" fmla="*/ 3312527 h 3642949"/>
              <a:gd name="connsiteX248" fmla="*/ 703516 w 4266152"/>
              <a:gd name="connsiteY248" fmla="*/ 3642759 h 3642949"/>
              <a:gd name="connsiteX249" fmla="*/ 696849 w 4266152"/>
              <a:gd name="connsiteY249" fmla="*/ 3642759 h 3642949"/>
              <a:gd name="connsiteX250" fmla="*/ 851916 w 4266152"/>
              <a:gd name="connsiteY250" fmla="*/ 3311956 h 3642949"/>
              <a:gd name="connsiteX251" fmla="*/ 765524 w 4266152"/>
              <a:gd name="connsiteY251" fmla="*/ 3304621 h 3642949"/>
              <a:gd name="connsiteX252" fmla="*/ 577310 w 4266152"/>
              <a:gd name="connsiteY252" fmla="*/ 3642759 h 3642949"/>
              <a:gd name="connsiteX253" fmla="*/ 570452 w 4266152"/>
              <a:gd name="connsiteY253" fmla="*/ 3642759 h 3642949"/>
              <a:gd name="connsiteX254" fmla="*/ 757809 w 4266152"/>
              <a:gd name="connsiteY254" fmla="*/ 3304240 h 3642949"/>
              <a:gd name="connsiteX255" fmla="*/ 675704 w 4266152"/>
              <a:gd name="connsiteY255" fmla="*/ 3304240 h 3642949"/>
              <a:gd name="connsiteX256" fmla="*/ 453961 w 4266152"/>
              <a:gd name="connsiteY256" fmla="*/ 3642854 h 3642949"/>
              <a:gd name="connsiteX257" fmla="*/ 447008 w 4266152"/>
              <a:gd name="connsiteY257" fmla="*/ 3642854 h 3642949"/>
              <a:gd name="connsiteX258" fmla="*/ 666750 w 4266152"/>
              <a:gd name="connsiteY258" fmla="*/ 3304526 h 3642949"/>
              <a:gd name="connsiteX259" fmla="*/ 591312 w 4266152"/>
              <a:gd name="connsiteY259" fmla="*/ 3311098 h 3642949"/>
              <a:gd name="connsiteX260" fmla="*/ 542830 w 4266152"/>
              <a:gd name="connsiteY260" fmla="*/ 3356247 h 3642949"/>
              <a:gd name="connsiteX261" fmla="*/ 335280 w 4266152"/>
              <a:gd name="connsiteY261" fmla="*/ 3642855 h 3642949"/>
              <a:gd name="connsiteX262" fmla="*/ 328041 w 4266152"/>
              <a:gd name="connsiteY262" fmla="*/ 3642854 h 3642949"/>
              <a:gd name="connsiteX263" fmla="*/ 538353 w 4266152"/>
              <a:gd name="connsiteY263" fmla="*/ 3351770 h 3642949"/>
              <a:gd name="connsiteX264" fmla="*/ 580072 w 4266152"/>
              <a:gd name="connsiteY264" fmla="*/ 3312527 h 3642949"/>
              <a:gd name="connsiteX265" fmla="*/ 511111 w 4266152"/>
              <a:gd name="connsiteY265" fmla="*/ 3324814 h 3642949"/>
              <a:gd name="connsiteX266" fmla="*/ 403764 w 4266152"/>
              <a:gd name="connsiteY266" fmla="*/ 3412920 h 3642949"/>
              <a:gd name="connsiteX267" fmla="*/ 220884 w 4266152"/>
              <a:gd name="connsiteY267" fmla="*/ 3642854 h 3642949"/>
              <a:gd name="connsiteX268" fmla="*/ 213455 w 4266152"/>
              <a:gd name="connsiteY268" fmla="*/ 3642854 h 3642949"/>
              <a:gd name="connsiteX269" fmla="*/ 399383 w 4266152"/>
              <a:gd name="connsiteY269" fmla="*/ 3408349 h 3642949"/>
              <a:gd name="connsiteX270" fmla="*/ 494633 w 4266152"/>
              <a:gd name="connsiteY270" fmla="*/ 3328434 h 3642949"/>
              <a:gd name="connsiteX271" fmla="*/ 434626 w 4266152"/>
              <a:gd name="connsiteY271" fmla="*/ 3345102 h 3642949"/>
              <a:gd name="connsiteX272" fmla="*/ 263176 w 4266152"/>
              <a:gd name="connsiteY272" fmla="*/ 3468927 h 3642949"/>
              <a:gd name="connsiteX273" fmla="*/ 110776 w 4266152"/>
              <a:gd name="connsiteY273" fmla="*/ 3642663 h 3642949"/>
              <a:gd name="connsiteX274" fmla="*/ 102965 w 4266152"/>
              <a:gd name="connsiteY274" fmla="*/ 3642664 h 3642949"/>
              <a:gd name="connsiteX275" fmla="*/ 258413 w 4266152"/>
              <a:gd name="connsiteY275" fmla="*/ 3464261 h 3642949"/>
              <a:gd name="connsiteX276" fmla="*/ 403003 w 4266152"/>
              <a:gd name="connsiteY276" fmla="*/ 3355581 h 3642949"/>
              <a:gd name="connsiteX277" fmla="*/ 122491 w 4266152"/>
              <a:gd name="connsiteY277" fmla="*/ 3524554 h 3642949"/>
              <a:gd name="connsiteX278" fmla="*/ 8191 w 4266152"/>
              <a:gd name="connsiteY278" fmla="*/ 3642759 h 3642949"/>
              <a:gd name="connsiteX279" fmla="*/ 0 w 4266152"/>
              <a:gd name="connsiteY279" fmla="*/ 3642759 h 3642949"/>
              <a:gd name="connsiteX280" fmla="*/ 118491 w 4266152"/>
              <a:gd name="connsiteY280" fmla="*/ 3519791 h 3642949"/>
              <a:gd name="connsiteX281" fmla="*/ 604266 w 4266152"/>
              <a:gd name="connsiteY281" fmla="*/ 3268902 h 3642949"/>
              <a:gd name="connsiteX282" fmla="*/ 649224 w 4266152"/>
              <a:gd name="connsiteY282" fmla="*/ 3257473 h 3642949"/>
              <a:gd name="connsiteX283" fmla="*/ 686562 w 4266152"/>
              <a:gd name="connsiteY283" fmla="*/ 3232136 h 3642949"/>
              <a:gd name="connsiteX284" fmla="*/ 604170 w 4266152"/>
              <a:gd name="connsiteY284" fmla="*/ 3268522 h 3642949"/>
              <a:gd name="connsiteX285" fmla="*/ 665321 w 4266152"/>
              <a:gd name="connsiteY285" fmla="*/ 3253853 h 3642949"/>
              <a:gd name="connsiteX286" fmla="*/ 729139 w 4266152"/>
              <a:gd name="connsiteY286" fmla="*/ 3243280 h 3642949"/>
              <a:gd name="connsiteX287" fmla="*/ 776192 w 4266152"/>
              <a:gd name="connsiteY287" fmla="*/ 3204037 h 3642949"/>
              <a:gd name="connsiteX288" fmla="*/ 715423 w 4266152"/>
              <a:gd name="connsiteY288" fmla="*/ 3221849 h 3642949"/>
              <a:gd name="connsiteX289" fmla="*/ 665416 w 4266152"/>
              <a:gd name="connsiteY289" fmla="*/ 3253853 h 3642949"/>
              <a:gd name="connsiteX290" fmla="*/ 2253615 w 4266152"/>
              <a:gd name="connsiteY290" fmla="*/ 3272903 h 3642949"/>
              <a:gd name="connsiteX291" fmla="*/ 2118456 w 4266152"/>
              <a:gd name="connsiteY291" fmla="*/ 3277189 h 3642949"/>
              <a:gd name="connsiteX292" fmla="*/ 2115121 w 4266152"/>
              <a:gd name="connsiteY292" fmla="*/ 3385774 h 3642949"/>
              <a:gd name="connsiteX293" fmla="*/ 2253901 w 4266152"/>
              <a:gd name="connsiteY293" fmla="*/ 3384822 h 3642949"/>
              <a:gd name="connsiteX294" fmla="*/ 2253520 w 4266152"/>
              <a:gd name="connsiteY294" fmla="*/ 3272998 h 3642949"/>
              <a:gd name="connsiteX295" fmla="*/ 2255519 w 4266152"/>
              <a:gd name="connsiteY295" fmla="*/ 3156984 h 3642949"/>
              <a:gd name="connsiteX296" fmla="*/ 2124456 w 4266152"/>
              <a:gd name="connsiteY296" fmla="*/ 3164985 h 3642949"/>
              <a:gd name="connsiteX297" fmla="*/ 2118741 w 4266152"/>
              <a:gd name="connsiteY297" fmla="*/ 3270807 h 3642949"/>
              <a:gd name="connsiteX298" fmla="*/ 2253615 w 4266152"/>
              <a:gd name="connsiteY298" fmla="*/ 3266521 h 3642949"/>
              <a:gd name="connsiteX299" fmla="*/ 2255425 w 4266152"/>
              <a:gd name="connsiteY299" fmla="*/ 3157079 h 3642949"/>
              <a:gd name="connsiteX300" fmla="*/ 2118551 w 4266152"/>
              <a:gd name="connsiteY300" fmla="*/ 3158889 h 3642949"/>
              <a:gd name="connsiteX301" fmla="*/ 2123694 w 4266152"/>
              <a:gd name="connsiteY301" fmla="*/ 3089452 h 3642949"/>
              <a:gd name="connsiteX302" fmla="*/ 2126647 w 4266152"/>
              <a:gd name="connsiteY302" fmla="*/ 3055257 h 3642949"/>
              <a:gd name="connsiteX303" fmla="*/ 2002822 w 4266152"/>
              <a:gd name="connsiteY303" fmla="*/ 3062591 h 3642949"/>
              <a:gd name="connsiteX304" fmla="*/ 1994249 w 4266152"/>
              <a:gd name="connsiteY304" fmla="*/ 3129266 h 3642949"/>
              <a:gd name="connsiteX305" fmla="*/ 1990630 w 4266152"/>
              <a:gd name="connsiteY305" fmla="*/ 3161651 h 3642949"/>
              <a:gd name="connsiteX306" fmla="*/ 2118456 w 4266152"/>
              <a:gd name="connsiteY306" fmla="*/ 3158984 h 3642949"/>
              <a:gd name="connsiteX307" fmla="*/ 2898648 w 4266152"/>
              <a:gd name="connsiteY307" fmla="*/ 1373523 h 3642949"/>
              <a:gd name="connsiteX308" fmla="*/ 2878550 w 4266152"/>
              <a:gd name="connsiteY308" fmla="*/ 1456105 h 3642949"/>
              <a:gd name="connsiteX309" fmla="*/ 2932557 w 4266152"/>
              <a:gd name="connsiteY309" fmla="*/ 1392573 h 3642949"/>
              <a:gd name="connsiteX310" fmla="*/ 2946845 w 4266152"/>
              <a:gd name="connsiteY310" fmla="*/ 1306276 h 3642949"/>
              <a:gd name="connsiteX311" fmla="*/ 2898552 w 4266152"/>
              <a:gd name="connsiteY311" fmla="*/ 1373618 h 3642949"/>
              <a:gd name="connsiteX312" fmla="*/ 2949417 w 4266152"/>
              <a:gd name="connsiteY312" fmla="*/ 1292370 h 3642949"/>
              <a:gd name="connsiteX313" fmla="*/ 2965323 w 4266152"/>
              <a:gd name="connsiteY313" fmla="*/ 1212169 h 3642949"/>
              <a:gd name="connsiteX314" fmla="*/ 2925413 w 4266152"/>
              <a:gd name="connsiteY314" fmla="*/ 1278082 h 3642949"/>
              <a:gd name="connsiteX315" fmla="*/ 2925413 w 4266152"/>
              <a:gd name="connsiteY315" fmla="*/ 1278939 h 3642949"/>
              <a:gd name="connsiteX316" fmla="*/ 2903887 w 4266152"/>
              <a:gd name="connsiteY316" fmla="*/ 1355711 h 3642949"/>
              <a:gd name="connsiteX317" fmla="*/ 2949321 w 4266152"/>
              <a:gd name="connsiteY317" fmla="*/ 1292465 h 3642949"/>
              <a:gd name="connsiteX318" fmla="*/ 962787 w 4266152"/>
              <a:gd name="connsiteY318" fmla="*/ 3172129 h 3642949"/>
              <a:gd name="connsiteX319" fmla="*/ 1043083 w 4266152"/>
              <a:gd name="connsiteY319" fmla="*/ 3172795 h 3642949"/>
              <a:gd name="connsiteX320" fmla="*/ 1078325 w 4266152"/>
              <a:gd name="connsiteY320" fmla="*/ 3125170 h 3642949"/>
              <a:gd name="connsiteX321" fmla="*/ 1087374 w 4266152"/>
              <a:gd name="connsiteY321" fmla="*/ 3113836 h 3642949"/>
              <a:gd name="connsiteX322" fmla="*/ 1011174 w 4266152"/>
              <a:gd name="connsiteY322" fmla="*/ 3120693 h 3642949"/>
              <a:gd name="connsiteX323" fmla="*/ 962787 w 4266152"/>
              <a:gd name="connsiteY323" fmla="*/ 3172129 h 3642949"/>
              <a:gd name="connsiteX324" fmla="*/ 1000887 w 4266152"/>
              <a:gd name="connsiteY324" fmla="*/ 3121932 h 3642949"/>
              <a:gd name="connsiteX325" fmla="*/ 931736 w 4266152"/>
              <a:gd name="connsiteY325" fmla="*/ 3135172 h 3642949"/>
              <a:gd name="connsiteX326" fmla="*/ 880681 w 4266152"/>
              <a:gd name="connsiteY326" fmla="*/ 3178225 h 3642949"/>
              <a:gd name="connsiteX327" fmla="*/ 954119 w 4266152"/>
              <a:gd name="connsiteY327" fmla="*/ 3172414 h 3642949"/>
              <a:gd name="connsiteX328" fmla="*/ 1000982 w 4266152"/>
              <a:gd name="connsiteY328" fmla="*/ 3121932 h 3642949"/>
              <a:gd name="connsiteX329" fmla="*/ 2815590 w 4266152"/>
              <a:gd name="connsiteY329" fmla="*/ 3055257 h 3642949"/>
              <a:gd name="connsiteX330" fmla="*/ 2804351 w 4266152"/>
              <a:gd name="connsiteY330" fmla="*/ 2937242 h 3642949"/>
              <a:gd name="connsiteX331" fmla="*/ 2674810 w 4266152"/>
              <a:gd name="connsiteY331" fmla="*/ 2971437 h 3642949"/>
              <a:gd name="connsiteX332" fmla="*/ 2682240 w 4266152"/>
              <a:gd name="connsiteY332" fmla="*/ 3088118 h 3642949"/>
              <a:gd name="connsiteX333" fmla="*/ 2815685 w 4266152"/>
              <a:gd name="connsiteY333" fmla="*/ 3055161 h 3642949"/>
              <a:gd name="connsiteX334" fmla="*/ 2682240 w 4266152"/>
              <a:gd name="connsiteY334" fmla="*/ 3094595 h 3642949"/>
              <a:gd name="connsiteX335" fmla="*/ 2691765 w 4266152"/>
              <a:gd name="connsiteY335" fmla="*/ 3212134 h 3642949"/>
              <a:gd name="connsiteX336" fmla="*/ 2829020 w 4266152"/>
              <a:gd name="connsiteY336" fmla="*/ 3180129 h 3642949"/>
              <a:gd name="connsiteX337" fmla="*/ 2816067 w 4266152"/>
              <a:gd name="connsiteY337" fmla="*/ 3061639 h 3642949"/>
              <a:gd name="connsiteX338" fmla="*/ 2682812 w 4266152"/>
              <a:gd name="connsiteY338" fmla="*/ 3094500 h 3642949"/>
              <a:gd name="connsiteX339" fmla="*/ 2803302 w 4266152"/>
              <a:gd name="connsiteY339" fmla="*/ 2930765 h 3642949"/>
              <a:gd name="connsiteX340" fmla="*/ 2800064 w 4266152"/>
              <a:gd name="connsiteY340" fmla="*/ 2893236 h 3642949"/>
              <a:gd name="connsiteX341" fmla="*/ 2793968 w 4266152"/>
              <a:gd name="connsiteY341" fmla="*/ 2815322 h 3642949"/>
              <a:gd name="connsiteX342" fmla="*/ 2668714 w 4266152"/>
              <a:gd name="connsiteY342" fmla="*/ 2851136 h 3642949"/>
              <a:gd name="connsiteX343" fmla="*/ 2673953 w 4266152"/>
              <a:gd name="connsiteY343" fmla="*/ 2965436 h 3642949"/>
              <a:gd name="connsiteX344" fmla="*/ 2803874 w 4266152"/>
              <a:gd name="connsiteY344" fmla="*/ 2930670 h 3642949"/>
              <a:gd name="connsiteX345" fmla="*/ 2793777 w 4266152"/>
              <a:gd name="connsiteY345" fmla="*/ 2808845 h 3642949"/>
              <a:gd name="connsiteX346" fmla="*/ 2786349 w 4266152"/>
              <a:gd name="connsiteY346" fmla="*/ 2693497 h 3642949"/>
              <a:gd name="connsiteX347" fmla="*/ 2665380 w 4266152"/>
              <a:gd name="connsiteY347" fmla="*/ 2731597 h 3642949"/>
              <a:gd name="connsiteX348" fmla="*/ 2668714 w 4266152"/>
              <a:gd name="connsiteY348" fmla="*/ 2845040 h 3642949"/>
              <a:gd name="connsiteX349" fmla="*/ 2794063 w 4266152"/>
              <a:gd name="connsiteY349" fmla="*/ 2808750 h 3642949"/>
              <a:gd name="connsiteX350" fmla="*/ 2981706 w 4266152"/>
              <a:gd name="connsiteY350" fmla="*/ 1654415 h 3642949"/>
              <a:gd name="connsiteX351" fmla="*/ 2903219 w 4266152"/>
              <a:gd name="connsiteY351" fmla="*/ 1713375 h 3642949"/>
              <a:gd name="connsiteX352" fmla="*/ 2902172 w 4266152"/>
              <a:gd name="connsiteY352" fmla="*/ 1727757 h 3642949"/>
              <a:gd name="connsiteX353" fmla="*/ 2897029 w 4266152"/>
              <a:gd name="connsiteY353" fmla="*/ 1815959 h 3642949"/>
              <a:gd name="connsiteX354" fmla="*/ 2981801 w 4266152"/>
              <a:gd name="connsiteY354" fmla="*/ 1758809 h 3642949"/>
              <a:gd name="connsiteX355" fmla="*/ 2981991 w 4266152"/>
              <a:gd name="connsiteY355" fmla="*/ 1654320 h 3642949"/>
              <a:gd name="connsiteX356" fmla="*/ 2897124 w 4266152"/>
              <a:gd name="connsiteY356" fmla="*/ 1710041 h 3642949"/>
              <a:gd name="connsiteX357" fmla="*/ 2905411 w 4266152"/>
              <a:gd name="connsiteY357" fmla="*/ 1611267 h 3642949"/>
              <a:gd name="connsiteX358" fmla="*/ 2835592 w 4266152"/>
              <a:gd name="connsiteY358" fmla="*/ 1673656 h 3642949"/>
              <a:gd name="connsiteX359" fmla="*/ 2820734 w 4266152"/>
              <a:gd name="connsiteY359" fmla="*/ 1769858 h 3642949"/>
              <a:gd name="connsiteX360" fmla="*/ 2897409 w 4266152"/>
              <a:gd name="connsiteY360" fmla="*/ 1709946 h 3642949"/>
              <a:gd name="connsiteX361" fmla="*/ 2846641 w 4266152"/>
              <a:gd name="connsiteY361" fmla="*/ 1579072 h 3642949"/>
              <a:gd name="connsiteX362" fmla="*/ 2788063 w 4266152"/>
              <a:gd name="connsiteY362" fmla="*/ 1642985 h 3642949"/>
              <a:gd name="connsiteX363" fmla="*/ 2764536 w 4266152"/>
              <a:gd name="connsiteY363" fmla="*/ 1731948 h 3642949"/>
              <a:gd name="connsiteX364" fmla="*/ 2830354 w 4266152"/>
              <a:gd name="connsiteY364" fmla="*/ 1670322 h 3642949"/>
              <a:gd name="connsiteX365" fmla="*/ 2846641 w 4266152"/>
              <a:gd name="connsiteY365" fmla="*/ 1579072 h 3642949"/>
              <a:gd name="connsiteX366" fmla="*/ 2828639 w 4266152"/>
              <a:gd name="connsiteY366" fmla="*/ 1680514 h 3642949"/>
              <a:gd name="connsiteX367" fmla="*/ 2761964 w 4266152"/>
              <a:gd name="connsiteY367" fmla="*/ 1743664 h 3642949"/>
              <a:gd name="connsiteX368" fmla="*/ 2740151 w 4266152"/>
              <a:gd name="connsiteY368" fmla="*/ 1836152 h 3642949"/>
              <a:gd name="connsiteX369" fmla="*/ 2814638 w 4266152"/>
              <a:gd name="connsiteY369" fmla="*/ 1775478 h 3642949"/>
              <a:gd name="connsiteX370" fmla="*/ 2828258 w 4266152"/>
              <a:gd name="connsiteY370" fmla="*/ 1680514 h 3642949"/>
              <a:gd name="connsiteX371" fmla="*/ 1282636 w 4266152"/>
              <a:gd name="connsiteY371" fmla="*/ 3116693 h 3642949"/>
              <a:gd name="connsiteX372" fmla="*/ 1377886 w 4266152"/>
              <a:gd name="connsiteY372" fmla="*/ 3127837 h 3642949"/>
              <a:gd name="connsiteX373" fmla="*/ 1412177 w 4266152"/>
              <a:gd name="connsiteY373" fmla="*/ 3052495 h 3642949"/>
              <a:gd name="connsiteX374" fmla="*/ 1354550 w 4266152"/>
              <a:gd name="connsiteY374" fmla="*/ 3048208 h 3642949"/>
              <a:gd name="connsiteX375" fmla="*/ 1323404 w 4266152"/>
              <a:gd name="connsiteY375" fmla="*/ 3046113 h 3642949"/>
              <a:gd name="connsiteX376" fmla="*/ 1282636 w 4266152"/>
              <a:gd name="connsiteY376" fmla="*/ 3116693 h 3642949"/>
              <a:gd name="connsiteX377" fmla="*/ 1315688 w 4266152"/>
              <a:gd name="connsiteY377" fmla="*/ 3045732 h 3642949"/>
              <a:gd name="connsiteX378" fmla="*/ 1233868 w 4266152"/>
              <a:gd name="connsiteY378" fmla="*/ 3045732 h 3642949"/>
              <a:gd name="connsiteX379" fmla="*/ 1189387 w 4266152"/>
              <a:gd name="connsiteY379" fmla="*/ 3107930 h 3642949"/>
              <a:gd name="connsiteX380" fmla="*/ 1268920 w 4266152"/>
              <a:gd name="connsiteY380" fmla="*/ 3115359 h 3642949"/>
              <a:gd name="connsiteX381" fmla="*/ 1275874 w 4266152"/>
              <a:gd name="connsiteY381" fmla="*/ 3116217 h 3642949"/>
              <a:gd name="connsiteX382" fmla="*/ 1315688 w 4266152"/>
              <a:gd name="connsiteY382" fmla="*/ 3045732 h 3642949"/>
              <a:gd name="connsiteX383" fmla="*/ 2885980 w 4266152"/>
              <a:gd name="connsiteY383" fmla="*/ 2046559 h 3642949"/>
              <a:gd name="connsiteX384" fmla="*/ 2886837 w 4266152"/>
              <a:gd name="connsiteY384" fmla="*/ 1940165 h 3642949"/>
              <a:gd name="connsiteX385" fmla="*/ 2795778 w 4266152"/>
              <a:gd name="connsiteY385" fmla="*/ 1996267 h 3642949"/>
              <a:gd name="connsiteX386" fmla="*/ 2789205 w 4266152"/>
              <a:gd name="connsiteY386" fmla="*/ 2099899 h 3642949"/>
              <a:gd name="connsiteX387" fmla="*/ 2788825 w 4266152"/>
              <a:gd name="connsiteY387" fmla="*/ 2107329 h 3642949"/>
              <a:gd name="connsiteX388" fmla="*/ 2784920 w 4266152"/>
              <a:gd name="connsiteY388" fmla="*/ 2213247 h 3642949"/>
              <a:gd name="connsiteX389" fmla="*/ 2887409 w 4266152"/>
              <a:gd name="connsiteY389" fmla="*/ 2162383 h 3642949"/>
              <a:gd name="connsiteX390" fmla="*/ 2885980 w 4266152"/>
              <a:gd name="connsiteY390" fmla="*/ 2053798 h 3642949"/>
              <a:gd name="connsiteX391" fmla="*/ 2789491 w 4266152"/>
              <a:gd name="connsiteY391" fmla="*/ 1993029 h 3642949"/>
              <a:gd name="connsiteX392" fmla="*/ 2799016 w 4266152"/>
              <a:gd name="connsiteY392" fmla="*/ 1892064 h 3642949"/>
              <a:gd name="connsiteX393" fmla="*/ 2715673 w 4266152"/>
              <a:gd name="connsiteY393" fmla="*/ 1951404 h 3642949"/>
              <a:gd name="connsiteX394" fmla="*/ 2700052 w 4266152"/>
              <a:gd name="connsiteY394" fmla="*/ 2048655 h 3642949"/>
              <a:gd name="connsiteX395" fmla="*/ 2708148 w 4266152"/>
              <a:gd name="connsiteY395" fmla="*/ 1956739 h 3642949"/>
              <a:gd name="connsiteX396" fmla="*/ 2625471 w 4266152"/>
              <a:gd name="connsiteY396" fmla="*/ 2016936 h 3642949"/>
              <a:gd name="connsiteX397" fmla="*/ 2603468 w 4266152"/>
              <a:gd name="connsiteY397" fmla="*/ 2109234 h 3642949"/>
              <a:gd name="connsiteX398" fmla="*/ 2692813 w 4266152"/>
              <a:gd name="connsiteY398" fmla="*/ 2053227 h 3642949"/>
              <a:gd name="connsiteX399" fmla="*/ 2708148 w 4266152"/>
              <a:gd name="connsiteY399" fmla="*/ 1956357 h 3642949"/>
              <a:gd name="connsiteX400" fmla="*/ 2601659 w 4266152"/>
              <a:gd name="connsiteY400" fmla="*/ 2117902 h 3642949"/>
              <a:gd name="connsiteX401" fmla="*/ 2583752 w 4266152"/>
              <a:gd name="connsiteY401" fmla="*/ 2212390 h 3642949"/>
              <a:gd name="connsiteX402" fmla="*/ 2679573 w 4266152"/>
              <a:gd name="connsiteY402" fmla="*/ 2160383 h 3642949"/>
              <a:gd name="connsiteX403" fmla="*/ 2691670 w 4266152"/>
              <a:gd name="connsiteY403" fmla="*/ 2061418 h 3642949"/>
              <a:gd name="connsiteX404" fmla="*/ 2196846 w 4266152"/>
              <a:gd name="connsiteY404" fmla="*/ 2641777 h 3642949"/>
              <a:gd name="connsiteX405" fmla="*/ 2304955 w 4266152"/>
              <a:gd name="connsiteY405" fmla="*/ 2611392 h 3642949"/>
              <a:gd name="connsiteX406" fmla="*/ 2322194 w 4266152"/>
              <a:gd name="connsiteY406" fmla="*/ 2520428 h 3642949"/>
              <a:gd name="connsiteX407" fmla="*/ 2218658 w 4266152"/>
              <a:gd name="connsiteY407" fmla="*/ 2556147 h 3642949"/>
              <a:gd name="connsiteX408" fmla="*/ 2196846 w 4266152"/>
              <a:gd name="connsiteY408" fmla="*/ 2641395 h 3642949"/>
              <a:gd name="connsiteX409" fmla="*/ 2211420 w 4266152"/>
              <a:gd name="connsiteY409" fmla="*/ 2558528 h 3642949"/>
              <a:gd name="connsiteX410" fmla="*/ 2110931 w 4266152"/>
              <a:gd name="connsiteY410" fmla="*/ 2591008 h 3642949"/>
              <a:gd name="connsiteX411" fmla="*/ 2084927 w 4266152"/>
              <a:gd name="connsiteY411" fmla="*/ 2670447 h 3642949"/>
              <a:gd name="connsiteX412" fmla="*/ 2189703 w 4266152"/>
              <a:gd name="connsiteY412" fmla="*/ 2643586 h 3642949"/>
              <a:gd name="connsiteX413" fmla="*/ 2211420 w 4266152"/>
              <a:gd name="connsiteY413" fmla="*/ 2558147 h 3642949"/>
              <a:gd name="connsiteX414" fmla="*/ 2323719 w 4266152"/>
              <a:gd name="connsiteY414" fmla="*/ 2513189 h 3642949"/>
              <a:gd name="connsiteX415" fmla="*/ 2344198 w 4266152"/>
              <a:gd name="connsiteY415" fmla="*/ 2424892 h 3642949"/>
              <a:gd name="connsiteX416" fmla="*/ 2245900 w 4266152"/>
              <a:gd name="connsiteY416" fmla="*/ 2466516 h 3642949"/>
              <a:gd name="connsiteX417" fmla="*/ 2220754 w 4266152"/>
              <a:gd name="connsiteY417" fmla="*/ 2548813 h 3642949"/>
              <a:gd name="connsiteX418" fmla="*/ 2323719 w 4266152"/>
              <a:gd name="connsiteY418" fmla="*/ 2512808 h 3642949"/>
              <a:gd name="connsiteX419" fmla="*/ 2330767 w 4266152"/>
              <a:gd name="connsiteY419" fmla="*/ 2510617 h 3642949"/>
              <a:gd name="connsiteX420" fmla="*/ 2435542 w 4266152"/>
              <a:gd name="connsiteY420" fmla="*/ 2472517 h 3642949"/>
              <a:gd name="connsiteX421" fmla="*/ 2451545 w 4266152"/>
              <a:gd name="connsiteY421" fmla="*/ 2377934 h 3642949"/>
              <a:gd name="connsiteX422" fmla="*/ 2351341 w 4266152"/>
              <a:gd name="connsiteY422" fmla="*/ 2422035 h 3642949"/>
              <a:gd name="connsiteX423" fmla="*/ 2330767 w 4266152"/>
              <a:gd name="connsiteY423" fmla="*/ 2510236 h 3642949"/>
              <a:gd name="connsiteX424" fmla="*/ 2442591 w 4266152"/>
              <a:gd name="connsiteY424" fmla="*/ 2469469 h 3642949"/>
              <a:gd name="connsiteX425" fmla="*/ 2548985 w 4266152"/>
              <a:gd name="connsiteY425" fmla="*/ 2428036 h 3642949"/>
              <a:gd name="connsiteX426" fmla="*/ 2560225 w 4266152"/>
              <a:gd name="connsiteY426" fmla="*/ 2328023 h 3642949"/>
              <a:gd name="connsiteX427" fmla="*/ 2458784 w 4266152"/>
              <a:gd name="connsiteY427" fmla="*/ 2374315 h 3642949"/>
              <a:gd name="connsiteX428" fmla="*/ 2442591 w 4266152"/>
              <a:gd name="connsiteY428" fmla="*/ 2469088 h 3642949"/>
              <a:gd name="connsiteX429" fmla="*/ 2453163 w 4266152"/>
              <a:gd name="connsiteY429" fmla="*/ 2369933 h 3642949"/>
              <a:gd name="connsiteX430" fmla="*/ 2472213 w 4266152"/>
              <a:gd name="connsiteY430" fmla="*/ 2279351 h 3642949"/>
              <a:gd name="connsiteX431" fmla="*/ 2377535 w 4266152"/>
              <a:gd name="connsiteY431" fmla="*/ 2329166 h 3642949"/>
              <a:gd name="connsiteX432" fmla="*/ 2353437 w 4266152"/>
              <a:gd name="connsiteY432" fmla="*/ 2413939 h 3642949"/>
              <a:gd name="connsiteX433" fmla="*/ 2453163 w 4266152"/>
              <a:gd name="connsiteY433" fmla="*/ 2369552 h 3642949"/>
              <a:gd name="connsiteX434" fmla="*/ 2460213 w 4266152"/>
              <a:gd name="connsiteY434" fmla="*/ 2366695 h 3642949"/>
              <a:gd name="connsiteX435" fmla="*/ 2561178 w 4266152"/>
              <a:gd name="connsiteY435" fmla="*/ 2320593 h 3642949"/>
              <a:gd name="connsiteX436" fmla="*/ 2575370 w 4266152"/>
              <a:gd name="connsiteY436" fmla="*/ 2224200 h 3642949"/>
              <a:gd name="connsiteX437" fmla="*/ 2480120 w 4266152"/>
              <a:gd name="connsiteY437" fmla="*/ 2275445 h 3642949"/>
              <a:gd name="connsiteX438" fmla="*/ 2460213 w 4266152"/>
              <a:gd name="connsiteY438" fmla="*/ 2366314 h 3642949"/>
              <a:gd name="connsiteX439" fmla="*/ 2776347 w 4266152"/>
              <a:gd name="connsiteY439" fmla="*/ 2339548 h 3642949"/>
              <a:gd name="connsiteX440" fmla="*/ 2669667 w 4266152"/>
              <a:gd name="connsiteY440" fmla="*/ 2385459 h 3642949"/>
              <a:gd name="connsiteX441" fmla="*/ 2665953 w 4266152"/>
              <a:gd name="connsiteY441" fmla="*/ 2491567 h 3642949"/>
              <a:gd name="connsiteX442" fmla="*/ 2777299 w 4266152"/>
              <a:gd name="connsiteY442" fmla="*/ 2448705 h 3642949"/>
              <a:gd name="connsiteX443" fmla="*/ 2776347 w 4266152"/>
              <a:gd name="connsiteY443" fmla="*/ 2339167 h 3642949"/>
              <a:gd name="connsiteX444" fmla="*/ 2777776 w 4266152"/>
              <a:gd name="connsiteY444" fmla="*/ 2224105 h 3642949"/>
              <a:gd name="connsiteX445" fmla="*/ 2676334 w 4266152"/>
              <a:gd name="connsiteY445" fmla="*/ 2273254 h 3642949"/>
              <a:gd name="connsiteX446" fmla="*/ 2669952 w 4266152"/>
              <a:gd name="connsiteY446" fmla="*/ 2378029 h 3642949"/>
              <a:gd name="connsiteX447" fmla="*/ 2776347 w 4266152"/>
              <a:gd name="connsiteY447" fmla="*/ 2332214 h 3642949"/>
              <a:gd name="connsiteX448" fmla="*/ 2777776 w 4266152"/>
              <a:gd name="connsiteY448" fmla="*/ 2223724 h 3642949"/>
              <a:gd name="connsiteX449" fmla="*/ 2669763 w 4266152"/>
              <a:gd name="connsiteY449" fmla="*/ 2269444 h 3642949"/>
              <a:gd name="connsiteX450" fmla="*/ 2679288 w 4266152"/>
              <a:gd name="connsiteY450" fmla="*/ 2168003 h 3642949"/>
              <a:gd name="connsiteX451" fmla="*/ 2582895 w 4266152"/>
              <a:gd name="connsiteY451" fmla="*/ 2220391 h 3642949"/>
              <a:gd name="connsiteX452" fmla="*/ 2568512 w 4266152"/>
              <a:gd name="connsiteY452" fmla="*/ 2317355 h 3642949"/>
              <a:gd name="connsiteX453" fmla="*/ 2669763 w 4266152"/>
              <a:gd name="connsiteY453" fmla="*/ 2269063 h 3642949"/>
              <a:gd name="connsiteX454" fmla="*/ 2576703 w 4266152"/>
              <a:gd name="connsiteY454" fmla="*/ 2216200 h 3642949"/>
              <a:gd name="connsiteX455" fmla="*/ 2594229 w 4266152"/>
              <a:gd name="connsiteY455" fmla="*/ 2122569 h 3642949"/>
              <a:gd name="connsiteX456" fmla="*/ 2544413 w 4266152"/>
              <a:gd name="connsiteY456" fmla="*/ 2153906 h 3642949"/>
              <a:gd name="connsiteX457" fmla="*/ 2504884 w 4266152"/>
              <a:gd name="connsiteY457" fmla="*/ 2178767 h 3642949"/>
              <a:gd name="connsiteX458" fmla="*/ 2481644 w 4266152"/>
              <a:gd name="connsiteY458" fmla="*/ 2267158 h 3642949"/>
              <a:gd name="connsiteX459" fmla="*/ 2576703 w 4266152"/>
              <a:gd name="connsiteY459" fmla="*/ 2215818 h 3642949"/>
              <a:gd name="connsiteX460" fmla="*/ 2676906 w 4266152"/>
              <a:gd name="connsiteY460" fmla="*/ 2266015 h 3642949"/>
              <a:gd name="connsiteX461" fmla="*/ 2777967 w 4266152"/>
              <a:gd name="connsiteY461" fmla="*/ 2216961 h 3642949"/>
              <a:gd name="connsiteX462" fmla="*/ 2781966 w 4266152"/>
              <a:gd name="connsiteY462" fmla="*/ 2111520 h 3642949"/>
              <a:gd name="connsiteX463" fmla="*/ 2685955 w 4266152"/>
              <a:gd name="connsiteY463" fmla="*/ 2164098 h 3642949"/>
              <a:gd name="connsiteX464" fmla="*/ 2676906 w 4266152"/>
              <a:gd name="connsiteY464" fmla="*/ 2265635 h 3642949"/>
              <a:gd name="connsiteX465" fmla="*/ 2777490 w 4266152"/>
              <a:gd name="connsiteY465" fmla="*/ 2455563 h 3642949"/>
              <a:gd name="connsiteX466" fmla="*/ 2665857 w 4266152"/>
              <a:gd name="connsiteY466" fmla="*/ 2498426 h 3642949"/>
              <a:gd name="connsiteX467" fmla="*/ 2664524 w 4266152"/>
              <a:gd name="connsiteY467" fmla="*/ 2607772 h 3642949"/>
              <a:gd name="connsiteX468" fmla="*/ 2780728 w 4266152"/>
              <a:gd name="connsiteY468" fmla="*/ 2567577 h 3642949"/>
              <a:gd name="connsiteX469" fmla="*/ 2777490 w 4266152"/>
              <a:gd name="connsiteY469" fmla="*/ 2455182 h 3642949"/>
              <a:gd name="connsiteX470" fmla="*/ 2669191 w 4266152"/>
              <a:gd name="connsiteY470" fmla="*/ 2276683 h 3642949"/>
              <a:gd name="connsiteX471" fmla="*/ 2567083 w 4266152"/>
              <a:gd name="connsiteY471" fmla="*/ 2324880 h 3642949"/>
              <a:gd name="connsiteX472" fmla="*/ 2555652 w 4266152"/>
              <a:gd name="connsiteY472" fmla="*/ 2425464 h 3642949"/>
              <a:gd name="connsiteX473" fmla="*/ 2662904 w 4266152"/>
              <a:gd name="connsiteY473" fmla="*/ 2381458 h 3642949"/>
              <a:gd name="connsiteX474" fmla="*/ 2669191 w 4266152"/>
              <a:gd name="connsiteY474" fmla="*/ 2276303 h 3642949"/>
              <a:gd name="connsiteX475" fmla="*/ 2554891 w 4266152"/>
              <a:gd name="connsiteY475" fmla="*/ 2432607 h 3642949"/>
              <a:gd name="connsiteX476" fmla="*/ 2546509 w 4266152"/>
              <a:gd name="connsiteY476" fmla="*/ 2534430 h 3642949"/>
              <a:gd name="connsiteX477" fmla="*/ 2658904 w 4266152"/>
              <a:gd name="connsiteY477" fmla="*/ 2494139 h 3642949"/>
              <a:gd name="connsiteX478" fmla="*/ 2662524 w 4266152"/>
              <a:gd name="connsiteY478" fmla="*/ 2388507 h 3642949"/>
              <a:gd name="connsiteX479" fmla="*/ 2554891 w 4266152"/>
              <a:gd name="connsiteY479" fmla="*/ 2432227 h 3642949"/>
              <a:gd name="connsiteX480" fmla="*/ 2546127 w 4266152"/>
              <a:gd name="connsiteY480" fmla="*/ 2541288 h 3642949"/>
              <a:gd name="connsiteX481" fmla="*/ 2540317 w 4266152"/>
              <a:gd name="connsiteY481" fmla="*/ 2646920 h 3642949"/>
              <a:gd name="connsiteX482" fmla="*/ 2657570 w 4266152"/>
              <a:gd name="connsiteY482" fmla="*/ 2610154 h 3642949"/>
              <a:gd name="connsiteX483" fmla="*/ 2658713 w 4266152"/>
              <a:gd name="connsiteY483" fmla="*/ 2500997 h 3642949"/>
              <a:gd name="connsiteX484" fmla="*/ 2546127 w 4266152"/>
              <a:gd name="connsiteY484" fmla="*/ 2540907 h 3642949"/>
              <a:gd name="connsiteX485" fmla="*/ 2657570 w 4266152"/>
              <a:gd name="connsiteY485" fmla="*/ 2616821 h 3642949"/>
              <a:gd name="connsiteX486" fmla="*/ 2540032 w 4266152"/>
              <a:gd name="connsiteY486" fmla="*/ 2653588 h 3642949"/>
              <a:gd name="connsiteX487" fmla="*/ 2536793 w 4266152"/>
              <a:gd name="connsiteY487" fmla="*/ 2760553 h 3642949"/>
              <a:gd name="connsiteX488" fmla="*/ 2658618 w 4266152"/>
              <a:gd name="connsiteY488" fmla="*/ 2726930 h 3642949"/>
              <a:gd name="connsiteX489" fmla="*/ 2657570 w 4266152"/>
              <a:gd name="connsiteY489" fmla="*/ 2616440 h 3642949"/>
              <a:gd name="connsiteX490" fmla="*/ 2540032 w 4266152"/>
              <a:gd name="connsiteY490" fmla="*/ 2536620 h 3642949"/>
              <a:gd name="connsiteX491" fmla="*/ 2548319 w 4266152"/>
              <a:gd name="connsiteY491" fmla="*/ 2435179 h 3642949"/>
              <a:gd name="connsiteX492" fmla="*/ 2441448 w 4266152"/>
              <a:gd name="connsiteY492" fmla="*/ 2476708 h 3642949"/>
              <a:gd name="connsiteX493" fmla="*/ 2428494 w 4266152"/>
              <a:gd name="connsiteY493" fmla="*/ 2573673 h 3642949"/>
              <a:gd name="connsiteX494" fmla="*/ 2540032 w 4266152"/>
              <a:gd name="connsiteY494" fmla="*/ 2536240 h 3642949"/>
              <a:gd name="connsiteX495" fmla="*/ 2434685 w 4266152"/>
              <a:gd name="connsiteY495" fmla="*/ 2479470 h 3642949"/>
              <a:gd name="connsiteX496" fmla="*/ 2329149 w 4266152"/>
              <a:gd name="connsiteY496" fmla="*/ 2518142 h 3642949"/>
              <a:gd name="connsiteX497" fmla="*/ 2311717 w 4266152"/>
              <a:gd name="connsiteY497" fmla="*/ 2609582 h 3642949"/>
              <a:gd name="connsiteX498" fmla="*/ 2421827 w 4266152"/>
              <a:gd name="connsiteY498" fmla="*/ 2575959 h 3642949"/>
              <a:gd name="connsiteX499" fmla="*/ 2434685 w 4266152"/>
              <a:gd name="connsiteY499" fmla="*/ 2478899 h 3642949"/>
              <a:gd name="connsiteX500" fmla="*/ 2310860 w 4266152"/>
              <a:gd name="connsiteY500" fmla="*/ 2616631 h 3642949"/>
              <a:gd name="connsiteX501" fmla="*/ 2296191 w 4266152"/>
              <a:gd name="connsiteY501" fmla="*/ 2712547 h 3642949"/>
              <a:gd name="connsiteX502" fmla="*/ 2411159 w 4266152"/>
              <a:gd name="connsiteY502" fmla="*/ 2683972 h 3642949"/>
              <a:gd name="connsiteX503" fmla="*/ 2421350 w 4266152"/>
              <a:gd name="connsiteY503" fmla="*/ 2583293 h 3642949"/>
              <a:gd name="connsiteX504" fmla="*/ 2310574 w 4266152"/>
              <a:gd name="connsiteY504" fmla="*/ 2616059 h 3642949"/>
              <a:gd name="connsiteX505" fmla="*/ 2304098 w 4266152"/>
              <a:gd name="connsiteY505" fmla="*/ 2618631 h 3642949"/>
              <a:gd name="connsiteX506" fmla="*/ 2195608 w 4266152"/>
              <a:gd name="connsiteY506" fmla="*/ 2649016 h 3642949"/>
              <a:gd name="connsiteX507" fmla="*/ 2176558 w 4266152"/>
              <a:gd name="connsiteY507" fmla="*/ 2739313 h 3642949"/>
              <a:gd name="connsiteX508" fmla="*/ 2289524 w 4266152"/>
              <a:gd name="connsiteY508" fmla="*/ 2714071 h 3642949"/>
              <a:gd name="connsiteX509" fmla="*/ 2303716 w 4266152"/>
              <a:gd name="connsiteY509" fmla="*/ 2618060 h 3642949"/>
              <a:gd name="connsiteX510" fmla="*/ 2188655 w 4266152"/>
              <a:gd name="connsiteY510" fmla="*/ 2650826 h 3642949"/>
              <a:gd name="connsiteX511" fmla="*/ 2083117 w 4266152"/>
              <a:gd name="connsiteY511" fmla="*/ 2677686 h 3642949"/>
              <a:gd name="connsiteX512" fmla="*/ 2059972 w 4266152"/>
              <a:gd name="connsiteY512" fmla="*/ 2762078 h 3642949"/>
              <a:gd name="connsiteX513" fmla="*/ 2169890 w 4266152"/>
              <a:gd name="connsiteY513" fmla="*/ 2740646 h 3642949"/>
              <a:gd name="connsiteX514" fmla="*/ 2188369 w 4266152"/>
              <a:gd name="connsiteY514" fmla="*/ 2650254 h 3642949"/>
              <a:gd name="connsiteX515" fmla="*/ 2075973 w 4266152"/>
              <a:gd name="connsiteY515" fmla="*/ 2679401 h 3642949"/>
              <a:gd name="connsiteX516" fmla="*/ 1974342 w 4266152"/>
              <a:gd name="connsiteY516" fmla="*/ 2702832 h 3642949"/>
              <a:gd name="connsiteX517" fmla="*/ 1947006 w 4266152"/>
              <a:gd name="connsiteY517" fmla="*/ 2781318 h 3642949"/>
              <a:gd name="connsiteX518" fmla="*/ 2053113 w 4266152"/>
              <a:gd name="connsiteY518" fmla="*/ 2763316 h 3642949"/>
              <a:gd name="connsiteX519" fmla="*/ 2075688 w 4266152"/>
              <a:gd name="connsiteY519" fmla="*/ 2678829 h 3642949"/>
              <a:gd name="connsiteX520" fmla="*/ 2058257 w 4266152"/>
              <a:gd name="connsiteY520" fmla="*/ 2768840 h 3642949"/>
              <a:gd name="connsiteX521" fmla="*/ 2038159 w 4266152"/>
              <a:gd name="connsiteY521" fmla="*/ 2856756 h 3642949"/>
              <a:gd name="connsiteX522" fmla="*/ 2152459 w 4266152"/>
              <a:gd name="connsiteY522" fmla="*/ 2840183 h 3642949"/>
              <a:gd name="connsiteX523" fmla="*/ 2168271 w 4266152"/>
              <a:gd name="connsiteY523" fmla="*/ 2747409 h 3642949"/>
              <a:gd name="connsiteX524" fmla="*/ 2057971 w 4266152"/>
              <a:gd name="connsiteY524" fmla="*/ 2768268 h 3642949"/>
              <a:gd name="connsiteX525" fmla="*/ 2051399 w 4266152"/>
              <a:gd name="connsiteY525" fmla="*/ 2770078 h 3642949"/>
              <a:gd name="connsiteX526" fmla="*/ 1944814 w 4266152"/>
              <a:gd name="connsiteY526" fmla="*/ 2788081 h 3642949"/>
              <a:gd name="connsiteX527" fmla="*/ 1920431 w 4266152"/>
              <a:gd name="connsiteY527" fmla="*/ 2870567 h 3642949"/>
              <a:gd name="connsiteX528" fmla="*/ 2031492 w 4266152"/>
              <a:gd name="connsiteY528" fmla="*/ 2857613 h 3642949"/>
              <a:gd name="connsiteX529" fmla="*/ 2051113 w 4266152"/>
              <a:gd name="connsiteY529" fmla="*/ 2769507 h 3642949"/>
              <a:gd name="connsiteX530" fmla="*/ 1937766 w 4266152"/>
              <a:gd name="connsiteY530" fmla="*/ 2789128 h 3642949"/>
              <a:gd name="connsiteX531" fmla="*/ 1836134 w 4266152"/>
              <a:gd name="connsiteY531" fmla="*/ 2803797 h 3642949"/>
              <a:gd name="connsiteX532" fmla="*/ 1807559 w 4266152"/>
              <a:gd name="connsiteY532" fmla="*/ 2880949 h 3642949"/>
              <a:gd name="connsiteX533" fmla="*/ 1913953 w 4266152"/>
              <a:gd name="connsiteY533" fmla="*/ 2871424 h 3642949"/>
              <a:gd name="connsiteX534" fmla="*/ 1937481 w 4266152"/>
              <a:gd name="connsiteY534" fmla="*/ 2788652 h 3642949"/>
              <a:gd name="connsiteX535" fmla="*/ 1804797 w 4266152"/>
              <a:gd name="connsiteY535" fmla="*/ 2887522 h 3642949"/>
              <a:gd name="connsiteX536" fmla="*/ 1778889 w 4266152"/>
              <a:gd name="connsiteY536" fmla="*/ 2969151 h 3642949"/>
              <a:gd name="connsiteX537" fmla="*/ 1890236 w 4266152"/>
              <a:gd name="connsiteY537" fmla="*/ 2964293 h 3642949"/>
              <a:gd name="connsiteX538" fmla="*/ 1911572 w 4266152"/>
              <a:gd name="connsiteY538" fmla="*/ 2877806 h 3642949"/>
              <a:gd name="connsiteX539" fmla="*/ 1804797 w 4266152"/>
              <a:gd name="connsiteY539" fmla="*/ 2887522 h 3642949"/>
              <a:gd name="connsiteX540" fmla="*/ 1797939 w 4266152"/>
              <a:gd name="connsiteY540" fmla="*/ 2888093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522 h 3642949"/>
              <a:gd name="connsiteX545" fmla="*/ 1664018 w 4266152"/>
              <a:gd name="connsiteY545" fmla="*/ 2977818 h 3642949"/>
              <a:gd name="connsiteX546" fmla="*/ 1636680 w 4266152"/>
              <a:gd name="connsiteY546" fmla="*/ 3058305 h 3642949"/>
              <a:gd name="connsiteX547" fmla="*/ 1747552 w 4266152"/>
              <a:gd name="connsiteY547" fmla="*/ 3060781 h 3642949"/>
              <a:gd name="connsiteX548" fmla="*/ 1770316 w 4266152"/>
              <a:gd name="connsiteY548" fmla="*/ 2975723 h 3642949"/>
              <a:gd name="connsiteX549" fmla="*/ 1664018 w 4266152"/>
              <a:gd name="connsiteY549" fmla="*/ 2977342 h 3642949"/>
              <a:gd name="connsiteX550" fmla="*/ 1657255 w 4266152"/>
              <a:gd name="connsiteY550" fmla="*/ 2977818 h 3642949"/>
              <a:gd name="connsiteX551" fmla="*/ 1557718 w 4266152"/>
              <a:gd name="connsiteY551" fmla="*/ 2977818 h 3642949"/>
              <a:gd name="connsiteX552" fmla="*/ 1525334 w 4266152"/>
              <a:gd name="connsiteY552" fmla="*/ 3054018 h 3642949"/>
              <a:gd name="connsiteX553" fmla="*/ 1630109 w 4266152"/>
              <a:gd name="connsiteY553" fmla="*/ 3058591 h 3642949"/>
              <a:gd name="connsiteX554" fmla="*/ 1657255 w 4266152"/>
              <a:gd name="connsiteY554" fmla="*/ 2977438 h 3642949"/>
              <a:gd name="connsiteX555" fmla="*/ 1522666 w 4266152"/>
              <a:gd name="connsiteY555" fmla="*/ 3058972 h 3642949"/>
              <a:gd name="connsiteX556" fmla="*/ 1493329 w 4266152"/>
              <a:gd name="connsiteY556" fmla="*/ 3139267 h 3642949"/>
              <a:gd name="connsiteX557" fmla="*/ 1603248 w 4266152"/>
              <a:gd name="connsiteY557" fmla="*/ 3148792 h 3642949"/>
              <a:gd name="connsiteX558" fmla="*/ 1627822 w 4266152"/>
              <a:gd name="connsiteY558" fmla="*/ 3063925 h 3642949"/>
              <a:gd name="connsiteX559" fmla="*/ 1522666 w 4266152"/>
              <a:gd name="connsiteY559" fmla="*/ 3058972 h 3642949"/>
              <a:gd name="connsiteX560" fmla="*/ 1515999 w 4266152"/>
              <a:gd name="connsiteY560" fmla="*/ 3058972 h 3642949"/>
              <a:gd name="connsiteX561" fmla="*/ 1418272 w 4266152"/>
              <a:gd name="connsiteY561" fmla="*/ 3052971 h 3642949"/>
              <a:gd name="connsiteX562" fmla="*/ 1383696 w 4266152"/>
              <a:gd name="connsiteY562" fmla="*/ 3128504 h 3642949"/>
              <a:gd name="connsiteX563" fmla="*/ 1486757 w 4266152"/>
              <a:gd name="connsiteY563" fmla="*/ 3139077 h 3642949"/>
              <a:gd name="connsiteX564" fmla="*/ 1516285 w 4266152"/>
              <a:gd name="connsiteY564" fmla="*/ 3058972 h 3642949"/>
              <a:gd name="connsiteX565" fmla="*/ 1354074 w 4266152"/>
              <a:gd name="connsiteY565" fmla="*/ 3041827 h 3642949"/>
              <a:gd name="connsiteX566" fmla="*/ 1414177 w 4266152"/>
              <a:gd name="connsiteY566" fmla="*/ 3046303 h 3642949"/>
              <a:gd name="connsiteX567" fmla="*/ 1452277 w 4266152"/>
              <a:gd name="connsiteY567" fmla="*/ 2975247 h 3642949"/>
              <a:gd name="connsiteX568" fmla="*/ 1439894 w 4266152"/>
              <a:gd name="connsiteY568" fmla="*/ 2975247 h 3642949"/>
              <a:gd name="connsiteX569" fmla="*/ 1370076 w 4266152"/>
              <a:gd name="connsiteY569" fmla="*/ 2975723 h 3642949"/>
              <a:gd name="connsiteX570" fmla="*/ 1326642 w 4266152"/>
              <a:gd name="connsiteY570" fmla="*/ 3040208 h 3642949"/>
              <a:gd name="connsiteX571" fmla="*/ 1354645 w 4266152"/>
              <a:gd name="connsiteY571" fmla="*/ 3041827 h 3642949"/>
              <a:gd name="connsiteX572" fmla="*/ 1420749 w 4266152"/>
              <a:gd name="connsiteY572" fmla="*/ 3046779 h 3642949"/>
              <a:gd name="connsiteX573" fmla="*/ 1517809 w 4266152"/>
              <a:gd name="connsiteY573" fmla="*/ 3052685 h 3642949"/>
              <a:gd name="connsiteX574" fmla="*/ 1549908 w 4266152"/>
              <a:gd name="connsiteY574" fmla="*/ 2977247 h 3642949"/>
              <a:gd name="connsiteX575" fmla="*/ 1458849 w 4266152"/>
              <a:gd name="connsiteY575" fmla="*/ 2975437 h 3642949"/>
              <a:gd name="connsiteX576" fmla="*/ 1421606 w 4266152"/>
              <a:gd name="connsiteY576" fmla="*/ 3046779 h 3642949"/>
              <a:gd name="connsiteX577" fmla="*/ 1552861 w 4266152"/>
              <a:gd name="connsiteY577" fmla="*/ 2970579 h 3642949"/>
              <a:gd name="connsiteX578" fmla="*/ 1588294 w 4266152"/>
              <a:gd name="connsiteY578" fmla="*/ 2899332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961 h 3642949"/>
              <a:gd name="connsiteX583" fmla="*/ 1559814 w 4266152"/>
              <a:gd name="connsiteY583" fmla="*/ 2970579 h 3642949"/>
              <a:gd name="connsiteX584" fmla="*/ 1658684 w 4266152"/>
              <a:gd name="connsiteY584" fmla="*/ 2970579 h 3642949"/>
              <a:gd name="connsiteX585" fmla="*/ 1689068 w 4266152"/>
              <a:gd name="connsiteY585" fmla="*/ 2894379 h 3642949"/>
              <a:gd name="connsiteX586" fmla="*/ 1595723 w 4266152"/>
              <a:gd name="connsiteY586" fmla="*/ 2898952 h 3642949"/>
              <a:gd name="connsiteX587" fmla="*/ 1560766 w 4266152"/>
              <a:gd name="connsiteY587" fmla="*/ 2971056 h 3642949"/>
              <a:gd name="connsiteX588" fmla="*/ 1691831 w 4266152"/>
              <a:gd name="connsiteY588" fmla="*/ 2887902 h 3642949"/>
              <a:gd name="connsiteX589" fmla="*/ 1725168 w 4266152"/>
              <a:gd name="connsiteY589" fmla="*/ 2816465 h 3642949"/>
              <a:gd name="connsiteX590" fmla="*/ 1638776 w 4266152"/>
              <a:gd name="connsiteY590" fmla="*/ 2825418 h 3642949"/>
              <a:gd name="connsiteX591" fmla="*/ 1599247 w 4266152"/>
              <a:gd name="connsiteY591" fmla="*/ 2892093 h 3642949"/>
              <a:gd name="connsiteX592" fmla="*/ 1692687 w 4266152"/>
              <a:gd name="connsiteY592" fmla="*/ 2888379 h 3642949"/>
              <a:gd name="connsiteX593" fmla="*/ 1698879 w 4266152"/>
              <a:gd name="connsiteY593" fmla="*/ 2887902 h 3642949"/>
              <a:gd name="connsiteX594" fmla="*/ 1799272 w 4266152"/>
              <a:gd name="connsiteY594" fmla="*/ 2880949 h 3642949"/>
              <a:gd name="connsiteX595" fmla="*/ 1827848 w 4266152"/>
              <a:gd name="connsiteY595" fmla="*/ 2804273 h 3642949"/>
              <a:gd name="connsiteX596" fmla="*/ 1732597 w 4266152"/>
              <a:gd name="connsiteY596" fmla="*/ 2815989 h 3642949"/>
              <a:gd name="connsiteX597" fmla="*/ 1699736 w 4266152"/>
              <a:gd name="connsiteY597" fmla="*/ 2887998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510 h 3642949"/>
              <a:gd name="connsiteX603" fmla="*/ 1837753 w 4266152"/>
              <a:gd name="connsiteY603" fmla="*/ 2796463 h 3642949"/>
              <a:gd name="connsiteX604" fmla="*/ 1938813 w 4266152"/>
              <a:gd name="connsiteY604" fmla="*/ 2781699 h 3642949"/>
              <a:gd name="connsiteX605" fmla="*/ 1965770 w 4266152"/>
              <a:gd name="connsiteY605" fmla="*/ 2703879 h 3642949"/>
              <a:gd name="connsiteX606" fmla="*/ 1869663 w 4266152"/>
              <a:gd name="connsiteY606" fmla="*/ 2723882 h 3642949"/>
              <a:gd name="connsiteX607" fmla="*/ 1838611 w 4266152"/>
              <a:gd name="connsiteY607" fmla="*/ 2796558 h 3642949"/>
              <a:gd name="connsiteX608" fmla="*/ 1969389 w 4266152"/>
              <a:gd name="connsiteY608" fmla="*/ 2697022 h 3642949"/>
              <a:gd name="connsiteX609" fmla="*/ 1999012 w 4266152"/>
              <a:gd name="connsiteY609" fmla="*/ 2624536 h 3642949"/>
              <a:gd name="connsiteX610" fmla="*/ 1908810 w 4266152"/>
              <a:gd name="connsiteY610" fmla="*/ 2649873 h 3642949"/>
              <a:gd name="connsiteX611" fmla="*/ 1873948 w 4266152"/>
              <a:gd name="connsiteY611" fmla="*/ 2717024 h 3642949"/>
              <a:gd name="connsiteX612" fmla="*/ 1969389 w 4266152"/>
              <a:gd name="connsiteY612" fmla="*/ 2697022 h 3642949"/>
              <a:gd name="connsiteX613" fmla="*/ 1976819 w 4266152"/>
              <a:gd name="connsiteY613" fmla="*/ 2695403 h 3642949"/>
              <a:gd name="connsiteX614" fmla="*/ 2077784 w 4266152"/>
              <a:gd name="connsiteY614" fmla="*/ 2671971 h 3642949"/>
              <a:gd name="connsiteX615" fmla="*/ 2103310 w 4266152"/>
              <a:gd name="connsiteY615" fmla="*/ 2593199 h 3642949"/>
              <a:gd name="connsiteX616" fmla="*/ 2007012 w 4266152"/>
              <a:gd name="connsiteY616" fmla="*/ 2621774 h 3642949"/>
              <a:gd name="connsiteX617" fmla="*/ 1976819 w 4266152"/>
              <a:gd name="connsiteY617" fmla="*/ 2695212 h 3642949"/>
              <a:gd name="connsiteX618" fmla="*/ 2106073 w 4266152"/>
              <a:gd name="connsiteY618" fmla="*/ 2585674 h 3642949"/>
              <a:gd name="connsiteX619" fmla="*/ 2134648 w 4266152"/>
              <a:gd name="connsiteY619" fmla="*/ 2511379 h 3642949"/>
              <a:gd name="connsiteX620" fmla="*/ 2043874 w 4266152"/>
              <a:gd name="connsiteY620" fmla="*/ 2546336 h 3642949"/>
              <a:gd name="connsiteX621" fmla="*/ 2010537 w 4266152"/>
              <a:gd name="connsiteY621" fmla="*/ 2614630 h 3642949"/>
              <a:gd name="connsiteX622" fmla="*/ 2106073 w 4266152"/>
              <a:gd name="connsiteY622" fmla="*/ 2585484 h 3642949"/>
              <a:gd name="connsiteX623" fmla="*/ 2113598 w 4266152"/>
              <a:gd name="connsiteY623" fmla="*/ 2583293 h 3642949"/>
              <a:gd name="connsiteX624" fmla="*/ 2213420 w 4266152"/>
              <a:gd name="connsiteY624" fmla="*/ 2551003 h 3642949"/>
              <a:gd name="connsiteX625" fmla="*/ 2238184 w 4266152"/>
              <a:gd name="connsiteY625" fmla="*/ 2469469 h 3642949"/>
              <a:gd name="connsiteX626" fmla="*/ 2142934 w 4266152"/>
              <a:gd name="connsiteY626" fmla="*/ 2507569 h 3642949"/>
              <a:gd name="connsiteX627" fmla="*/ 2113216 w 4266152"/>
              <a:gd name="connsiteY627" fmla="*/ 2582722 h 3642949"/>
              <a:gd name="connsiteX628" fmla="*/ 2240756 w 4266152"/>
              <a:gd name="connsiteY628" fmla="*/ 2461564 h 3642949"/>
              <a:gd name="connsiteX629" fmla="*/ 2268474 w 4266152"/>
              <a:gd name="connsiteY629" fmla="*/ 2385364 h 3642949"/>
              <a:gd name="connsiteX630" fmla="*/ 2178749 w 4266152"/>
              <a:gd name="connsiteY630" fmla="*/ 2430322 h 3642949"/>
              <a:gd name="connsiteX631" fmla="*/ 2146363 w 4266152"/>
              <a:gd name="connsiteY631" fmla="*/ 2500140 h 3642949"/>
              <a:gd name="connsiteX632" fmla="*/ 2240756 w 4266152"/>
              <a:gd name="connsiteY632" fmla="*/ 2461373 h 3642949"/>
              <a:gd name="connsiteX633" fmla="*/ 2248566 w 4266152"/>
              <a:gd name="connsiteY633" fmla="*/ 2458230 h 3642949"/>
              <a:gd name="connsiteX634" fmla="*/ 2346198 w 4266152"/>
              <a:gd name="connsiteY634" fmla="*/ 2416892 h 3642949"/>
              <a:gd name="connsiteX635" fmla="*/ 2369725 w 4266152"/>
              <a:gd name="connsiteY635" fmla="*/ 2333071 h 3642949"/>
              <a:gd name="connsiteX636" fmla="*/ 2277046 w 4266152"/>
              <a:gd name="connsiteY636" fmla="*/ 2380696 h 3642949"/>
              <a:gd name="connsiteX637" fmla="*/ 2248566 w 4266152"/>
              <a:gd name="connsiteY637" fmla="*/ 2458039 h 3642949"/>
              <a:gd name="connsiteX638" fmla="*/ 2372391 w 4266152"/>
              <a:gd name="connsiteY638" fmla="*/ 2324880 h 3642949"/>
              <a:gd name="connsiteX639" fmla="*/ 2399633 w 4266152"/>
              <a:gd name="connsiteY639" fmla="*/ 2244965 h 3642949"/>
              <a:gd name="connsiteX640" fmla="*/ 2312955 w 4266152"/>
              <a:gd name="connsiteY640" fmla="*/ 2298972 h 3642949"/>
              <a:gd name="connsiteX641" fmla="*/ 2280666 w 4266152"/>
              <a:gd name="connsiteY641" fmla="*/ 2372029 h 3642949"/>
              <a:gd name="connsiteX642" fmla="*/ 2372391 w 4266152"/>
              <a:gd name="connsiteY642" fmla="*/ 2324404 h 3642949"/>
              <a:gd name="connsiteX643" fmla="*/ 2380393 w 4266152"/>
              <a:gd name="connsiteY643" fmla="*/ 2320689 h 3642949"/>
              <a:gd name="connsiteX644" fmla="*/ 2474119 w 4266152"/>
              <a:gd name="connsiteY644" fmla="*/ 2271254 h 3642949"/>
              <a:gd name="connsiteX645" fmla="*/ 2496884 w 4266152"/>
              <a:gd name="connsiteY645" fmla="*/ 2183910 h 3642949"/>
              <a:gd name="connsiteX646" fmla="*/ 2408491 w 4266152"/>
              <a:gd name="connsiteY646" fmla="*/ 2238869 h 3642949"/>
              <a:gd name="connsiteX647" fmla="*/ 2380393 w 4266152"/>
              <a:gd name="connsiteY647" fmla="*/ 2320213 h 3642949"/>
              <a:gd name="connsiteX648" fmla="*/ 2499456 w 4266152"/>
              <a:gd name="connsiteY648" fmla="*/ 2174766 h 3642949"/>
              <a:gd name="connsiteX649" fmla="*/ 2526316 w 4266152"/>
              <a:gd name="connsiteY649" fmla="*/ 2090374 h 3642949"/>
              <a:gd name="connsiteX650" fmla="*/ 2445544 w 4266152"/>
              <a:gd name="connsiteY650" fmla="*/ 2150858 h 3642949"/>
              <a:gd name="connsiteX651" fmla="*/ 2412206 w 4266152"/>
              <a:gd name="connsiteY651" fmla="*/ 2229630 h 3642949"/>
              <a:gd name="connsiteX652" fmla="*/ 2507552 w 4266152"/>
              <a:gd name="connsiteY652" fmla="*/ 2169718 h 3642949"/>
              <a:gd name="connsiteX653" fmla="*/ 2541080 w 4266152"/>
              <a:gd name="connsiteY653" fmla="*/ 2148572 h 3642949"/>
              <a:gd name="connsiteX654" fmla="*/ 2596038 w 4266152"/>
              <a:gd name="connsiteY654" fmla="*/ 2113996 h 3642949"/>
              <a:gd name="connsiteX655" fmla="*/ 2617280 w 4266152"/>
              <a:gd name="connsiteY655" fmla="*/ 2023032 h 3642949"/>
              <a:gd name="connsiteX656" fmla="*/ 2535459 w 4266152"/>
              <a:gd name="connsiteY656" fmla="*/ 2083517 h 3642949"/>
              <a:gd name="connsiteX657" fmla="*/ 2507552 w 4266152"/>
              <a:gd name="connsiteY657" fmla="*/ 2169242 h 3642949"/>
              <a:gd name="connsiteX658" fmla="*/ 2619851 w 4266152"/>
              <a:gd name="connsiteY658" fmla="*/ 2013222 h 3642949"/>
              <a:gd name="connsiteX659" fmla="*/ 2638901 w 4266152"/>
              <a:gd name="connsiteY659" fmla="*/ 1946547 h 3642949"/>
              <a:gd name="connsiteX660" fmla="*/ 2645950 w 4266152"/>
              <a:gd name="connsiteY660" fmla="*/ 1923782 h 3642949"/>
              <a:gd name="connsiteX661" fmla="*/ 2573559 w 4266152"/>
              <a:gd name="connsiteY661" fmla="*/ 1986933 h 3642949"/>
              <a:gd name="connsiteX662" fmla="*/ 2558987 w 4266152"/>
              <a:gd name="connsiteY662" fmla="*/ 2021889 h 3642949"/>
              <a:gd name="connsiteX663" fmla="*/ 2539937 w 4266152"/>
              <a:gd name="connsiteY663" fmla="*/ 2072753 h 3642949"/>
              <a:gd name="connsiteX664" fmla="*/ 2619851 w 4266152"/>
              <a:gd name="connsiteY664" fmla="*/ 2012745 h 3642949"/>
              <a:gd name="connsiteX665" fmla="*/ 2644807 w 4266152"/>
              <a:gd name="connsiteY665" fmla="*/ 1948452 h 3642949"/>
              <a:gd name="connsiteX666" fmla="*/ 2628043 w 4266152"/>
              <a:gd name="connsiteY666" fmla="*/ 2007221 h 3642949"/>
              <a:gd name="connsiteX667" fmla="*/ 2709863 w 4266152"/>
              <a:gd name="connsiteY667" fmla="*/ 1947880 h 3642949"/>
              <a:gd name="connsiteX668" fmla="*/ 2724531 w 4266152"/>
              <a:gd name="connsiteY668" fmla="*/ 1873681 h 3642949"/>
              <a:gd name="connsiteX669" fmla="*/ 2729008 w 4266152"/>
              <a:gd name="connsiteY669" fmla="*/ 1853392 h 3642949"/>
              <a:gd name="connsiteX670" fmla="*/ 2654903 w 4266152"/>
              <a:gd name="connsiteY670" fmla="*/ 1915972 h 3642949"/>
              <a:gd name="connsiteX671" fmla="*/ 2644807 w 4266152"/>
              <a:gd name="connsiteY671" fmla="*/ 1947975 h 3642949"/>
              <a:gd name="connsiteX672" fmla="*/ 2731294 w 4266152"/>
              <a:gd name="connsiteY672" fmla="*/ 1843200 h 3642949"/>
              <a:gd name="connsiteX673" fmla="*/ 2752534 w 4266152"/>
              <a:gd name="connsiteY673" fmla="*/ 1752427 h 3642949"/>
              <a:gd name="connsiteX674" fmla="*/ 2687288 w 4266152"/>
              <a:gd name="connsiteY674" fmla="*/ 1816626 h 3642949"/>
              <a:gd name="connsiteX675" fmla="*/ 2658713 w 4266152"/>
              <a:gd name="connsiteY675" fmla="*/ 1904637 h 3642949"/>
              <a:gd name="connsiteX676" fmla="*/ 2731294 w 4266152"/>
              <a:gd name="connsiteY676" fmla="*/ 1842724 h 3642949"/>
              <a:gd name="connsiteX677" fmla="*/ 2737009 w 4266152"/>
              <a:gd name="connsiteY677" fmla="*/ 1846725 h 3642949"/>
              <a:gd name="connsiteX678" fmla="*/ 2730722 w 4266152"/>
              <a:gd name="connsiteY678" fmla="*/ 1875300 h 3642949"/>
              <a:gd name="connsiteX679" fmla="*/ 2717292 w 4266152"/>
              <a:gd name="connsiteY679" fmla="*/ 1942737 h 3642949"/>
              <a:gd name="connsiteX680" fmla="*/ 2799873 w 4266152"/>
              <a:gd name="connsiteY680" fmla="*/ 1884063 h 3642949"/>
              <a:gd name="connsiteX681" fmla="*/ 2810351 w 4266152"/>
              <a:gd name="connsiteY681" fmla="*/ 1801005 h 3642949"/>
              <a:gd name="connsiteX682" fmla="*/ 2812447 w 4266152"/>
              <a:gd name="connsiteY682" fmla="*/ 1785479 h 3642949"/>
              <a:gd name="connsiteX683" fmla="*/ 2737009 w 4266152"/>
              <a:gd name="connsiteY683" fmla="*/ 1846248 h 3642949"/>
              <a:gd name="connsiteX684" fmla="*/ 2796445 w 4266152"/>
              <a:gd name="connsiteY684" fmla="*/ 1988838 h 3642949"/>
              <a:gd name="connsiteX685" fmla="*/ 2887027 w 4266152"/>
              <a:gd name="connsiteY685" fmla="*/ 1933116 h 3642949"/>
              <a:gd name="connsiteX686" fmla="*/ 2890361 w 4266152"/>
              <a:gd name="connsiteY686" fmla="*/ 1828341 h 3642949"/>
              <a:gd name="connsiteX687" fmla="*/ 2805970 w 4266152"/>
              <a:gd name="connsiteY687" fmla="*/ 1886825 h 3642949"/>
              <a:gd name="connsiteX688" fmla="*/ 2796445 w 4266152"/>
              <a:gd name="connsiteY688" fmla="*/ 1988361 h 3642949"/>
              <a:gd name="connsiteX689" fmla="*/ 2887504 w 4266152"/>
              <a:gd name="connsiteY689" fmla="*/ 2169813 h 3642949"/>
              <a:gd name="connsiteX690" fmla="*/ 2784729 w 4266152"/>
              <a:gd name="connsiteY690" fmla="*/ 2220772 h 3642949"/>
              <a:gd name="connsiteX691" fmla="*/ 2783300 w 4266152"/>
              <a:gd name="connsiteY691" fmla="*/ 2329547 h 3642949"/>
              <a:gd name="connsiteX692" fmla="*/ 2891124 w 4266152"/>
              <a:gd name="connsiteY692" fmla="*/ 2280970 h 3642949"/>
              <a:gd name="connsiteX693" fmla="*/ 2887504 w 4266152"/>
              <a:gd name="connsiteY693" fmla="*/ 2169432 h 3642949"/>
              <a:gd name="connsiteX694" fmla="*/ 2788919 w 4266152"/>
              <a:gd name="connsiteY694" fmla="*/ 2000839 h 3642949"/>
              <a:gd name="connsiteX695" fmla="*/ 2698909 w 4266152"/>
              <a:gd name="connsiteY695" fmla="*/ 2056941 h 3642949"/>
              <a:gd name="connsiteX696" fmla="*/ 2686812 w 4266152"/>
              <a:gd name="connsiteY696" fmla="*/ 2156478 h 3642949"/>
              <a:gd name="connsiteX697" fmla="*/ 2782062 w 4266152"/>
              <a:gd name="connsiteY697" fmla="*/ 2104090 h 3642949"/>
              <a:gd name="connsiteX698" fmla="*/ 2788919 w 4266152"/>
              <a:gd name="connsiteY698" fmla="*/ 2000458 h 3642949"/>
              <a:gd name="connsiteX699" fmla="*/ 2780919 w 4266152"/>
              <a:gd name="connsiteY699" fmla="*/ 2574244 h 3642949"/>
              <a:gd name="connsiteX700" fmla="*/ 2664524 w 4266152"/>
              <a:gd name="connsiteY700" fmla="*/ 2614535 h 3642949"/>
              <a:gd name="connsiteX701" fmla="*/ 2665571 w 4266152"/>
              <a:gd name="connsiteY701" fmla="*/ 2724930 h 3642949"/>
              <a:gd name="connsiteX702" fmla="*/ 2786253 w 4266152"/>
              <a:gd name="connsiteY702" fmla="*/ 2686830 h 3642949"/>
              <a:gd name="connsiteX703" fmla="*/ 2780919 w 4266152"/>
              <a:gd name="connsiteY703" fmla="*/ 2573863 h 3642949"/>
              <a:gd name="connsiteX704" fmla="*/ 2665666 w 4266152"/>
              <a:gd name="connsiteY704" fmla="*/ 2932385 h 3642949"/>
              <a:gd name="connsiteX705" fmla="*/ 2662142 w 4266152"/>
              <a:gd name="connsiteY705" fmla="*/ 2852850 h 3642949"/>
              <a:gd name="connsiteX706" fmla="*/ 2535555 w 4266152"/>
              <a:gd name="connsiteY706" fmla="*/ 2883426 h 3642949"/>
              <a:gd name="connsiteX707" fmla="*/ 2536602 w 4266152"/>
              <a:gd name="connsiteY707" fmla="*/ 2971437 h 3642949"/>
              <a:gd name="connsiteX708" fmla="*/ 2536602 w 4266152"/>
              <a:gd name="connsiteY708" fmla="*/ 2994582 h 3642949"/>
              <a:gd name="connsiteX709" fmla="*/ 2667095 w 4266152"/>
              <a:gd name="connsiteY709" fmla="*/ 2966007 h 3642949"/>
              <a:gd name="connsiteX710" fmla="*/ 2665666 w 4266152"/>
              <a:gd name="connsiteY710" fmla="*/ 2932385 h 3642949"/>
              <a:gd name="connsiteX711" fmla="*/ 2661856 w 4266152"/>
              <a:gd name="connsiteY711" fmla="*/ 2846660 h 3642949"/>
              <a:gd name="connsiteX712" fmla="*/ 2658523 w 4266152"/>
              <a:gd name="connsiteY712" fmla="*/ 2733503 h 3642949"/>
              <a:gd name="connsiteX713" fmla="*/ 2536413 w 4266152"/>
              <a:gd name="connsiteY713" fmla="*/ 2767125 h 3642949"/>
              <a:gd name="connsiteX714" fmla="*/ 2535555 w 4266152"/>
              <a:gd name="connsiteY714" fmla="*/ 2877234 h 3642949"/>
              <a:gd name="connsiteX715" fmla="*/ 2662142 w 4266152"/>
              <a:gd name="connsiteY715" fmla="*/ 2846374 h 3642949"/>
              <a:gd name="connsiteX716" fmla="*/ 2539270 w 4266152"/>
              <a:gd name="connsiteY716" fmla="*/ 2543479 h 3642949"/>
              <a:gd name="connsiteX717" fmla="*/ 2427351 w 4266152"/>
              <a:gd name="connsiteY717" fmla="*/ 2580531 h 3642949"/>
              <a:gd name="connsiteX718" fmla="*/ 2417160 w 4266152"/>
              <a:gd name="connsiteY718" fmla="*/ 2681591 h 3642949"/>
              <a:gd name="connsiteX719" fmla="*/ 2533555 w 4266152"/>
              <a:gd name="connsiteY719" fmla="*/ 2648730 h 3642949"/>
              <a:gd name="connsiteX720" fmla="*/ 2539556 w 4266152"/>
              <a:gd name="connsiteY720" fmla="*/ 2543193 h 3642949"/>
              <a:gd name="connsiteX721" fmla="*/ 2416588 w 4266152"/>
              <a:gd name="connsiteY721" fmla="*/ 2688354 h 3642949"/>
              <a:gd name="connsiteX722" fmla="*/ 2409064 w 4266152"/>
              <a:gd name="connsiteY722" fmla="*/ 2791129 h 3642949"/>
              <a:gd name="connsiteX723" fmla="*/ 2530126 w 4266152"/>
              <a:gd name="connsiteY723" fmla="*/ 2762078 h 3642949"/>
              <a:gd name="connsiteX724" fmla="*/ 2533269 w 4266152"/>
              <a:gd name="connsiteY724" fmla="*/ 2655397 h 3642949"/>
              <a:gd name="connsiteX725" fmla="*/ 2416874 w 4266152"/>
              <a:gd name="connsiteY725" fmla="*/ 2688068 h 3642949"/>
              <a:gd name="connsiteX726" fmla="*/ 2408682 w 4266152"/>
              <a:gd name="connsiteY726" fmla="*/ 2797796 h 3642949"/>
              <a:gd name="connsiteX727" fmla="*/ 2403729 w 4266152"/>
              <a:gd name="connsiteY727" fmla="*/ 2904190 h 3642949"/>
              <a:gd name="connsiteX728" fmla="*/ 2529269 w 4266152"/>
              <a:gd name="connsiteY728" fmla="*/ 2878663 h 3642949"/>
              <a:gd name="connsiteX729" fmla="*/ 2530031 w 4266152"/>
              <a:gd name="connsiteY729" fmla="*/ 2768745 h 3642949"/>
              <a:gd name="connsiteX730" fmla="*/ 2408968 w 4266152"/>
              <a:gd name="connsiteY730" fmla="*/ 2797510 h 3642949"/>
              <a:gd name="connsiteX731" fmla="*/ 2530221 w 4266152"/>
              <a:gd name="connsiteY731" fmla="*/ 2971913 h 3642949"/>
              <a:gd name="connsiteX732" fmla="*/ 2529269 w 4266152"/>
              <a:gd name="connsiteY732" fmla="*/ 2885140 h 3642949"/>
              <a:gd name="connsiteX733" fmla="*/ 2403443 w 4266152"/>
              <a:gd name="connsiteY733" fmla="*/ 2910667 h 3642949"/>
              <a:gd name="connsiteX734" fmla="*/ 2400966 w 4266152"/>
              <a:gd name="connsiteY734" fmla="*/ 3011251 h 3642949"/>
              <a:gd name="connsiteX735" fmla="*/ 2400966 w 4266152"/>
              <a:gd name="connsiteY735" fmla="*/ 3018395 h 3642949"/>
              <a:gd name="connsiteX736" fmla="*/ 2530792 w 4266152"/>
              <a:gd name="connsiteY736" fmla="*/ 2996107 h 3642949"/>
              <a:gd name="connsiteX737" fmla="*/ 2530507 w 4266152"/>
              <a:gd name="connsiteY737" fmla="*/ 2971628 h 3642949"/>
              <a:gd name="connsiteX738" fmla="*/ 2410016 w 4266152"/>
              <a:gd name="connsiteY738" fmla="*/ 2690069 h 3642949"/>
              <a:gd name="connsiteX739" fmla="*/ 2294668 w 4266152"/>
              <a:gd name="connsiteY739" fmla="*/ 2718644 h 3642949"/>
              <a:gd name="connsiteX740" fmla="*/ 2282951 w 4266152"/>
              <a:gd name="connsiteY740" fmla="*/ 2816846 h 3642949"/>
              <a:gd name="connsiteX741" fmla="*/ 2402681 w 4266152"/>
              <a:gd name="connsiteY741" fmla="*/ 2792176 h 3642949"/>
              <a:gd name="connsiteX742" fmla="*/ 2410301 w 4266152"/>
              <a:gd name="connsiteY742" fmla="*/ 2689782 h 3642949"/>
              <a:gd name="connsiteX743" fmla="*/ 2288095 w 4266152"/>
              <a:gd name="connsiteY743" fmla="*/ 2720548 h 3642949"/>
              <a:gd name="connsiteX744" fmla="*/ 2174843 w 4266152"/>
              <a:gd name="connsiteY744" fmla="*/ 2745790 h 3642949"/>
              <a:gd name="connsiteX745" fmla="*/ 2158842 w 4266152"/>
              <a:gd name="connsiteY745" fmla="*/ 2838849 h 3642949"/>
              <a:gd name="connsiteX746" fmla="*/ 2276475 w 4266152"/>
              <a:gd name="connsiteY746" fmla="*/ 2818465 h 3642949"/>
              <a:gd name="connsiteX747" fmla="*/ 2288381 w 4266152"/>
              <a:gd name="connsiteY747" fmla="*/ 2720263 h 3642949"/>
              <a:gd name="connsiteX748" fmla="*/ 2157888 w 4266152"/>
              <a:gd name="connsiteY748" fmla="*/ 2845517 h 3642949"/>
              <a:gd name="connsiteX749" fmla="*/ 2144554 w 4266152"/>
              <a:gd name="connsiteY749" fmla="*/ 2942671 h 3642949"/>
              <a:gd name="connsiteX750" fmla="*/ 2266759 w 4266152"/>
              <a:gd name="connsiteY750" fmla="*/ 2926669 h 3642949"/>
              <a:gd name="connsiteX751" fmla="*/ 2275808 w 4266152"/>
              <a:gd name="connsiteY751" fmla="*/ 2825038 h 3642949"/>
              <a:gd name="connsiteX752" fmla="*/ 2158174 w 4266152"/>
              <a:gd name="connsiteY752" fmla="*/ 2845231 h 3642949"/>
              <a:gd name="connsiteX753" fmla="*/ 2151316 w 4266152"/>
              <a:gd name="connsiteY753" fmla="*/ 2846564 h 3642949"/>
              <a:gd name="connsiteX754" fmla="*/ 2036159 w 4266152"/>
              <a:gd name="connsiteY754" fmla="*/ 2863042 h 3642949"/>
              <a:gd name="connsiteX755" fmla="*/ 2018823 w 4266152"/>
              <a:gd name="connsiteY755" fmla="*/ 2955149 h 3642949"/>
              <a:gd name="connsiteX756" fmla="*/ 2138077 w 4266152"/>
              <a:gd name="connsiteY756" fmla="*/ 2943433 h 3642949"/>
              <a:gd name="connsiteX757" fmla="*/ 2151316 w 4266152"/>
              <a:gd name="connsiteY757" fmla="*/ 2846278 h 3642949"/>
              <a:gd name="connsiteX758" fmla="*/ 2029587 w 4266152"/>
              <a:gd name="connsiteY758" fmla="*/ 2863995 h 3642949"/>
              <a:gd name="connsiteX759" fmla="*/ 1918049 w 4266152"/>
              <a:gd name="connsiteY759" fmla="*/ 2876949 h 3642949"/>
              <a:gd name="connsiteX760" fmla="*/ 1896523 w 4266152"/>
              <a:gd name="connsiteY760" fmla="*/ 2963722 h 3642949"/>
              <a:gd name="connsiteX761" fmla="*/ 2012252 w 4266152"/>
              <a:gd name="connsiteY761" fmla="*/ 2955720 h 3642949"/>
              <a:gd name="connsiteX762" fmla="*/ 2029873 w 4266152"/>
              <a:gd name="connsiteY762" fmla="*/ 2863709 h 3642949"/>
              <a:gd name="connsiteX763" fmla="*/ 1895094 w 4266152"/>
              <a:gd name="connsiteY763" fmla="*/ 2970103 h 3642949"/>
              <a:gd name="connsiteX764" fmla="*/ 1876044 w 4266152"/>
              <a:gd name="connsiteY764" fmla="*/ 3060305 h 3642949"/>
              <a:gd name="connsiteX765" fmla="*/ 1996344 w 4266152"/>
              <a:gd name="connsiteY765" fmla="*/ 3056781 h 3642949"/>
              <a:gd name="connsiteX766" fmla="*/ 2010918 w 4266152"/>
              <a:gd name="connsiteY766" fmla="*/ 2962103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210 h 3642949"/>
              <a:gd name="connsiteX771" fmla="*/ 1869852 w 4266152"/>
              <a:gd name="connsiteY771" fmla="*/ 3060210 h 3642949"/>
              <a:gd name="connsiteX772" fmla="*/ 1888807 w 4266152"/>
              <a:gd name="connsiteY772" fmla="*/ 2970199 h 3642949"/>
              <a:gd name="connsiteX773" fmla="*/ 1752219 w 4266152"/>
              <a:gd name="connsiteY773" fmla="*/ 3066591 h 3642949"/>
              <a:gd name="connsiteX774" fmla="*/ 1731930 w 4266152"/>
              <a:gd name="connsiteY774" fmla="*/ 3156507 h 3642949"/>
              <a:gd name="connsiteX775" fmla="*/ 1852613 w 4266152"/>
              <a:gd name="connsiteY775" fmla="*/ 3160794 h 3642949"/>
              <a:gd name="connsiteX776" fmla="*/ 1868709 w 4266152"/>
              <a:gd name="connsiteY776" fmla="*/ 3066401 h 3642949"/>
              <a:gd name="connsiteX777" fmla="*/ 1752505 w 4266152"/>
              <a:gd name="connsiteY777" fmla="*/ 3066687 h 3642949"/>
              <a:gd name="connsiteX778" fmla="*/ 1745742 w 4266152"/>
              <a:gd name="connsiteY778" fmla="*/ 3066591 h 3642949"/>
              <a:gd name="connsiteX779" fmla="*/ 1634394 w 4266152"/>
              <a:gd name="connsiteY779" fmla="*/ 3064115 h 3642949"/>
              <a:gd name="connsiteX780" fmla="*/ 1609725 w 4266152"/>
              <a:gd name="connsiteY780" fmla="*/ 3149268 h 3642949"/>
              <a:gd name="connsiteX781" fmla="*/ 1725549 w 4266152"/>
              <a:gd name="connsiteY781" fmla="*/ 3156222 h 3642949"/>
              <a:gd name="connsiteX782" fmla="*/ 1746028 w 4266152"/>
              <a:gd name="connsiteY782" fmla="*/ 3066591 h 3642949"/>
              <a:gd name="connsiteX783" fmla="*/ 1608391 w 4266152"/>
              <a:gd name="connsiteY783" fmla="*/ 3155460 h 3642949"/>
              <a:gd name="connsiteX784" fmla="*/ 1586484 w 4266152"/>
              <a:gd name="connsiteY784" fmla="*/ 3244138 h 3642949"/>
              <a:gd name="connsiteX785" fmla="*/ 1706975 w 4266152"/>
              <a:gd name="connsiteY785" fmla="*/ 3255568 h 3642949"/>
              <a:gd name="connsiteX786" fmla="*/ 1715643 w 4266152"/>
              <a:gd name="connsiteY786" fmla="*/ 3207943 h 3642949"/>
              <a:gd name="connsiteX787" fmla="*/ 1724501 w 4266152"/>
              <a:gd name="connsiteY787" fmla="*/ 3162889 h 3642949"/>
              <a:gd name="connsiteX788" fmla="*/ 1608391 w 4266152"/>
              <a:gd name="connsiteY788" fmla="*/ 3155460 h 3642949"/>
              <a:gd name="connsiteX789" fmla="*/ 1601914 w 4266152"/>
              <a:gd name="connsiteY789" fmla="*/ 3155460 h 3642949"/>
              <a:gd name="connsiteX790" fmla="*/ 1491424 w 4266152"/>
              <a:gd name="connsiteY790" fmla="*/ 3145935 h 3642949"/>
              <a:gd name="connsiteX791" fmla="*/ 1465230 w 4266152"/>
              <a:gd name="connsiteY791" fmla="*/ 3230231 h 3642949"/>
              <a:gd name="connsiteX792" fmla="*/ 1580197 w 4266152"/>
              <a:gd name="connsiteY792" fmla="*/ 3243566 h 3642949"/>
              <a:gd name="connsiteX793" fmla="*/ 1601914 w 4266152"/>
              <a:gd name="connsiteY793" fmla="*/ 3154984 h 3642949"/>
              <a:gd name="connsiteX794" fmla="*/ 1484947 w 4266152"/>
              <a:gd name="connsiteY794" fmla="*/ 3145935 h 3642949"/>
              <a:gd name="connsiteX795" fmla="*/ 1381411 w 4266152"/>
              <a:gd name="connsiteY795" fmla="*/ 3135362 h 3642949"/>
              <a:gd name="connsiteX796" fmla="*/ 1350264 w 4266152"/>
              <a:gd name="connsiteY796" fmla="*/ 3215086 h 3642949"/>
              <a:gd name="connsiteX797" fmla="*/ 1458849 w 4266152"/>
              <a:gd name="connsiteY797" fmla="*/ 3229945 h 3642949"/>
              <a:gd name="connsiteX798" fmla="*/ 1484566 w 4266152"/>
              <a:gd name="connsiteY798" fmla="*/ 3145268 h 3642949"/>
              <a:gd name="connsiteX799" fmla="*/ 1374838 w 4266152"/>
              <a:gd name="connsiteY799" fmla="*/ 3134600 h 3642949"/>
              <a:gd name="connsiteX800" fmla="*/ 1279588 w 4266152"/>
              <a:gd name="connsiteY800" fmla="*/ 3123361 h 3642949"/>
              <a:gd name="connsiteX801" fmla="*/ 1242727 w 4266152"/>
              <a:gd name="connsiteY801" fmla="*/ 3198608 h 3642949"/>
              <a:gd name="connsiteX802" fmla="*/ 1343882 w 4266152"/>
              <a:gd name="connsiteY802" fmla="*/ 3214134 h 3642949"/>
              <a:gd name="connsiteX803" fmla="*/ 1374838 w 4266152"/>
              <a:gd name="connsiteY803" fmla="*/ 3133933 h 3642949"/>
              <a:gd name="connsiteX804" fmla="*/ 1272731 w 4266152"/>
              <a:gd name="connsiteY804" fmla="*/ 3122599 h 3642949"/>
              <a:gd name="connsiteX805" fmla="*/ 1268159 w 4266152"/>
              <a:gd name="connsiteY805" fmla="*/ 3122027 h 3642949"/>
              <a:gd name="connsiteX806" fmla="*/ 1185291 w 4266152"/>
              <a:gd name="connsiteY806" fmla="*/ 3114503 h 3642949"/>
              <a:gd name="connsiteX807" fmla="*/ 1143572 w 4266152"/>
              <a:gd name="connsiteY807" fmla="*/ 3182892 h 3642949"/>
              <a:gd name="connsiteX808" fmla="*/ 1183291 w 4266152"/>
              <a:gd name="connsiteY808" fmla="*/ 3188893 h 3642949"/>
              <a:gd name="connsiteX809" fmla="*/ 1236154 w 4266152"/>
              <a:gd name="connsiteY809" fmla="*/ 3197560 h 3642949"/>
              <a:gd name="connsiteX810" fmla="*/ 1272731 w 4266152"/>
              <a:gd name="connsiteY810" fmla="*/ 3121932 h 3642949"/>
              <a:gd name="connsiteX811" fmla="*/ 1177481 w 4266152"/>
              <a:gd name="connsiteY811" fmla="*/ 3114216 h 3642949"/>
              <a:gd name="connsiteX812" fmla="*/ 1095375 w 4266152"/>
              <a:gd name="connsiteY812" fmla="*/ 3114216 h 3642949"/>
              <a:gd name="connsiteX813" fmla="*/ 1082993 w 4266152"/>
              <a:gd name="connsiteY813" fmla="*/ 3129838 h 3642949"/>
              <a:gd name="connsiteX814" fmla="*/ 1050131 w 4266152"/>
              <a:gd name="connsiteY814" fmla="*/ 3174224 h 3642949"/>
              <a:gd name="connsiteX815" fmla="*/ 1136428 w 4266152"/>
              <a:gd name="connsiteY815" fmla="*/ 3182320 h 3642949"/>
              <a:gd name="connsiteX816" fmla="*/ 1177861 w 4266152"/>
              <a:gd name="connsiteY816" fmla="*/ 3113550 h 3642949"/>
              <a:gd name="connsiteX817" fmla="*/ 1092327 w 4266152"/>
              <a:gd name="connsiteY817" fmla="*/ 3107644 h 3642949"/>
              <a:gd name="connsiteX818" fmla="*/ 1138809 w 4266152"/>
              <a:gd name="connsiteY818" fmla="*/ 3055161 h 3642949"/>
              <a:gd name="connsiteX819" fmla="*/ 1069753 w 4266152"/>
              <a:gd name="connsiteY819" fmla="*/ 3068783 h 3642949"/>
              <a:gd name="connsiteX820" fmla="*/ 1018889 w 4266152"/>
              <a:gd name="connsiteY820" fmla="*/ 3113645 h 3642949"/>
              <a:gd name="connsiteX821" fmla="*/ 1092708 w 4266152"/>
              <a:gd name="connsiteY821" fmla="*/ 3106597 h 3642949"/>
              <a:gd name="connsiteX822" fmla="*/ 1100899 w 4266152"/>
              <a:gd name="connsiteY822" fmla="*/ 3107644 h 3642949"/>
              <a:gd name="connsiteX823" fmla="*/ 1181576 w 4266152"/>
              <a:gd name="connsiteY823" fmla="*/ 3108311 h 3642949"/>
              <a:gd name="connsiteX824" fmla="*/ 1225201 w 4266152"/>
              <a:gd name="connsiteY824" fmla="*/ 3046875 h 3642949"/>
              <a:gd name="connsiteX825" fmla="*/ 1149001 w 4266152"/>
              <a:gd name="connsiteY825" fmla="*/ 3054114 h 3642949"/>
              <a:gd name="connsiteX826" fmla="*/ 1101281 w 4266152"/>
              <a:gd name="connsiteY826" fmla="*/ 3106597 h 3642949"/>
              <a:gd name="connsiteX827" fmla="*/ 1230249 w 4266152"/>
              <a:gd name="connsiteY827" fmla="*/ 3040208 h 3642949"/>
              <a:gd name="connsiteX828" fmla="*/ 1275683 w 4266152"/>
              <a:gd name="connsiteY828" fmla="*/ 2986200 h 3642949"/>
              <a:gd name="connsiteX829" fmla="*/ 1205769 w 4266152"/>
              <a:gd name="connsiteY829" fmla="*/ 3000774 h 3642949"/>
              <a:gd name="connsiteX830" fmla="*/ 1156335 w 4266152"/>
              <a:gd name="connsiteY830" fmla="*/ 3046589 h 3642949"/>
              <a:gd name="connsiteX831" fmla="*/ 1230630 w 4266152"/>
              <a:gd name="connsiteY831" fmla="*/ 3039159 h 3642949"/>
              <a:gd name="connsiteX832" fmla="*/ 1238631 w 4266152"/>
              <a:gd name="connsiteY832" fmla="*/ 3040208 h 3642949"/>
              <a:gd name="connsiteX833" fmla="*/ 1319213 w 4266152"/>
              <a:gd name="connsiteY833" fmla="*/ 3040874 h 3642949"/>
              <a:gd name="connsiteX834" fmla="*/ 1361789 w 4266152"/>
              <a:gd name="connsiteY834" fmla="*/ 2977247 h 3642949"/>
              <a:gd name="connsiteX835" fmla="*/ 1285589 w 4266152"/>
              <a:gd name="connsiteY835" fmla="*/ 2984962 h 3642949"/>
              <a:gd name="connsiteX836" fmla="*/ 1239012 w 4266152"/>
              <a:gd name="connsiteY836" fmla="*/ 3038874 h 3642949"/>
              <a:gd name="connsiteX837" fmla="*/ 1366456 w 4266152"/>
              <a:gd name="connsiteY837" fmla="*/ 2970675 h 3642949"/>
              <a:gd name="connsiteX838" fmla="*/ 1411319 w 4266152"/>
              <a:gd name="connsiteY838" fmla="*/ 2914287 h 3642949"/>
              <a:gd name="connsiteX839" fmla="*/ 1341977 w 4266152"/>
              <a:gd name="connsiteY839" fmla="*/ 2929336 h 3642949"/>
              <a:gd name="connsiteX840" fmla="*/ 1292447 w 4266152"/>
              <a:gd name="connsiteY840" fmla="*/ 2977723 h 3642949"/>
              <a:gd name="connsiteX841" fmla="*/ 1366838 w 4266152"/>
              <a:gd name="connsiteY841" fmla="*/ 2969342 h 3642949"/>
              <a:gd name="connsiteX842" fmla="*/ 1374743 w 4266152"/>
              <a:gd name="connsiteY842" fmla="*/ 2970675 h 3642949"/>
              <a:gd name="connsiteX843" fmla="*/ 1439894 w 4266152"/>
              <a:gd name="connsiteY843" fmla="*/ 2970675 h 3642949"/>
              <a:gd name="connsiteX844" fmla="*/ 1455801 w 4266152"/>
              <a:gd name="connsiteY844" fmla="*/ 2970675 h 3642949"/>
              <a:gd name="connsiteX845" fmla="*/ 1497139 w 4266152"/>
              <a:gd name="connsiteY845" fmla="*/ 2904762 h 3642949"/>
              <a:gd name="connsiteX846" fmla="*/ 1420939 w 4266152"/>
              <a:gd name="connsiteY846" fmla="*/ 2912858 h 3642949"/>
              <a:gd name="connsiteX847" fmla="*/ 1375124 w 4266152"/>
              <a:gd name="connsiteY847" fmla="*/ 2968960 h 3642949"/>
              <a:gd name="connsiteX848" fmla="*/ 1501616 w 4266152"/>
              <a:gd name="connsiteY848" fmla="*/ 2898190 h 3642949"/>
              <a:gd name="connsiteX849" fmla="*/ 1545527 w 4266152"/>
              <a:gd name="connsiteY849" fmla="*/ 2839325 h 3642949"/>
              <a:gd name="connsiteX850" fmla="*/ 1476280 w 4266152"/>
              <a:gd name="connsiteY850" fmla="*/ 2855327 h 3642949"/>
              <a:gd name="connsiteX851" fmla="*/ 1427416 w 4266152"/>
              <a:gd name="connsiteY851" fmla="*/ 2905619 h 3642949"/>
              <a:gd name="connsiteX852" fmla="*/ 1501997 w 4266152"/>
              <a:gd name="connsiteY852" fmla="*/ 2896475 h 3642949"/>
              <a:gd name="connsiteX853" fmla="*/ 1509713 w 4266152"/>
              <a:gd name="connsiteY853" fmla="*/ 2898190 h 3642949"/>
              <a:gd name="connsiteX854" fmla="*/ 1525524 w 4266152"/>
              <a:gd name="connsiteY854" fmla="*/ 2897523 h 3642949"/>
              <a:gd name="connsiteX855" fmla="*/ 1592199 w 4266152"/>
              <a:gd name="connsiteY855" fmla="*/ 2895237 h 3642949"/>
              <a:gd name="connsiteX856" fmla="*/ 1631156 w 4266152"/>
              <a:gd name="connsiteY856" fmla="*/ 2828562 h 3642949"/>
              <a:gd name="connsiteX857" fmla="*/ 1611630 w 4266152"/>
              <a:gd name="connsiteY857" fmla="*/ 2830467 h 3642949"/>
              <a:gd name="connsiteX858" fmla="*/ 1554480 w 4266152"/>
              <a:gd name="connsiteY858" fmla="*/ 2837801 h 3642949"/>
              <a:gd name="connsiteX859" fmla="*/ 1510093 w 4266152"/>
              <a:gd name="connsiteY859" fmla="*/ 2896094 h 3642949"/>
              <a:gd name="connsiteX860" fmla="*/ 1611153 w 4266152"/>
              <a:gd name="connsiteY860" fmla="*/ 2824371 h 3642949"/>
              <a:gd name="connsiteX861" fmla="*/ 1635633 w 4266152"/>
              <a:gd name="connsiteY861" fmla="*/ 2821990 h 3642949"/>
              <a:gd name="connsiteX862" fmla="*/ 1677924 w 4266152"/>
              <a:gd name="connsiteY862" fmla="*/ 2761125 h 3642949"/>
              <a:gd name="connsiteX863" fmla="*/ 1608772 w 4266152"/>
              <a:gd name="connsiteY863" fmla="*/ 2778174 h 3642949"/>
              <a:gd name="connsiteX864" fmla="*/ 1561147 w 4266152"/>
              <a:gd name="connsiteY864" fmla="*/ 2830658 h 3642949"/>
              <a:gd name="connsiteX865" fmla="*/ 1611535 w 4266152"/>
              <a:gd name="connsiteY865" fmla="*/ 2822276 h 3642949"/>
              <a:gd name="connsiteX866" fmla="*/ 1643729 w 4266152"/>
              <a:gd name="connsiteY866" fmla="*/ 2821227 h 3642949"/>
              <a:gd name="connsiteX867" fmla="*/ 1729454 w 4266152"/>
              <a:gd name="connsiteY867" fmla="*/ 2811702 h 3642949"/>
              <a:gd name="connsiteX868" fmla="*/ 1765840 w 4266152"/>
              <a:gd name="connsiteY868" fmla="*/ 2745027 h 3642949"/>
              <a:gd name="connsiteX869" fmla="*/ 1698212 w 4266152"/>
              <a:gd name="connsiteY869" fmla="*/ 2756648 h 3642949"/>
              <a:gd name="connsiteX870" fmla="*/ 1687544 w 4266152"/>
              <a:gd name="connsiteY870" fmla="*/ 2758648 h 3642949"/>
              <a:gd name="connsiteX871" fmla="*/ 1644110 w 4266152"/>
              <a:gd name="connsiteY871" fmla="*/ 2819132 h 3642949"/>
              <a:gd name="connsiteX872" fmla="*/ 1696784 w 4266152"/>
              <a:gd name="connsiteY872" fmla="*/ 2751124 h 3642949"/>
              <a:gd name="connsiteX873" fmla="*/ 1769840 w 4266152"/>
              <a:gd name="connsiteY873" fmla="*/ 2738550 h 3642949"/>
              <a:gd name="connsiteX874" fmla="*/ 1809179 w 4266152"/>
              <a:gd name="connsiteY874" fmla="*/ 2677876 h 3642949"/>
              <a:gd name="connsiteX875" fmla="*/ 1783937 w 4266152"/>
              <a:gd name="connsiteY875" fmla="*/ 2684163 h 3642949"/>
              <a:gd name="connsiteX876" fmla="*/ 1739741 w 4266152"/>
              <a:gd name="connsiteY876" fmla="*/ 2696831 h 3642949"/>
              <a:gd name="connsiteX877" fmla="*/ 1693069 w 4266152"/>
              <a:gd name="connsiteY877" fmla="*/ 2751886 h 3642949"/>
              <a:gd name="connsiteX878" fmla="*/ 1778032 w 4266152"/>
              <a:gd name="connsiteY878" fmla="*/ 2737122 h 3642949"/>
              <a:gd name="connsiteX879" fmla="*/ 1865852 w 4266152"/>
              <a:gd name="connsiteY879" fmla="*/ 2720453 h 3642949"/>
              <a:gd name="connsiteX880" fmla="*/ 1899856 w 4266152"/>
              <a:gd name="connsiteY880" fmla="*/ 2653778 h 3642949"/>
              <a:gd name="connsiteX881" fmla="*/ 1818704 w 4266152"/>
              <a:gd name="connsiteY881" fmla="*/ 2675019 h 3642949"/>
              <a:gd name="connsiteX882" fmla="*/ 1778412 w 4266152"/>
              <a:gd name="connsiteY882" fmla="*/ 2735122 h 3642949"/>
              <a:gd name="connsiteX883" fmla="*/ 1904238 w 4266152"/>
              <a:gd name="connsiteY883" fmla="*/ 2646349 h 3642949"/>
              <a:gd name="connsiteX884" fmla="*/ 1940909 w 4266152"/>
              <a:gd name="connsiteY884" fmla="*/ 2585960 h 3642949"/>
              <a:gd name="connsiteX885" fmla="*/ 1869948 w 4266152"/>
              <a:gd name="connsiteY885" fmla="*/ 2610916 h 3642949"/>
              <a:gd name="connsiteX886" fmla="*/ 1868805 w 4266152"/>
              <a:gd name="connsiteY886" fmla="*/ 2610916 h 3642949"/>
              <a:gd name="connsiteX887" fmla="*/ 1824323 w 4266152"/>
              <a:gd name="connsiteY887" fmla="*/ 2666923 h 3642949"/>
              <a:gd name="connsiteX888" fmla="*/ 1904619 w 4266152"/>
              <a:gd name="connsiteY888" fmla="*/ 2644253 h 3642949"/>
              <a:gd name="connsiteX889" fmla="*/ 1912905 w 4266152"/>
              <a:gd name="connsiteY889" fmla="*/ 2644063 h 3642949"/>
              <a:gd name="connsiteX890" fmla="*/ 2002059 w 4266152"/>
              <a:gd name="connsiteY890" fmla="*/ 2618821 h 3642949"/>
              <a:gd name="connsiteX891" fmla="*/ 2034540 w 4266152"/>
              <a:gd name="connsiteY891" fmla="*/ 2551670 h 3642949"/>
              <a:gd name="connsiteX892" fmla="*/ 1950910 w 4266152"/>
              <a:gd name="connsiteY892" fmla="*/ 2582436 h 3642949"/>
              <a:gd name="connsiteX893" fmla="*/ 1913191 w 4266152"/>
              <a:gd name="connsiteY893" fmla="*/ 2641967 h 3642949"/>
              <a:gd name="connsiteX894" fmla="*/ 2039016 w 4266152"/>
              <a:gd name="connsiteY894" fmla="*/ 2543193 h 3642949"/>
              <a:gd name="connsiteX895" fmla="*/ 2073497 w 4266152"/>
              <a:gd name="connsiteY895" fmla="*/ 2482900 h 3642949"/>
              <a:gd name="connsiteX896" fmla="*/ 1997297 w 4266152"/>
              <a:gd name="connsiteY896" fmla="*/ 2518428 h 3642949"/>
              <a:gd name="connsiteX897" fmla="*/ 1956531 w 4266152"/>
              <a:gd name="connsiteY897" fmla="*/ 2573483 h 3642949"/>
              <a:gd name="connsiteX898" fmla="*/ 2039398 w 4266152"/>
              <a:gd name="connsiteY898" fmla="*/ 2541097 h 3642949"/>
              <a:gd name="connsiteX899" fmla="*/ 2048541 w 4266152"/>
              <a:gd name="connsiteY899" fmla="*/ 2539764 h 3642949"/>
              <a:gd name="connsiteX900" fmla="*/ 2138172 w 4266152"/>
              <a:gd name="connsiteY900" fmla="*/ 2504998 h 3642949"/>
              <a:gd name="connsiteX901" fmla="*/ 2169510 w 4266152"/>
              <a:gd name="connsiteY901" fmla="*/ 2436513 h 3642949"/>
              <a:gd name="connsiteX902" fmla="*/ 2084737 w 4266152"/>
              <a:gd name="connsiteY902" fmla="*/ 2477756 h 3642949"/>
              <a:gd name="connsiteX903" fmla="*/ 2048446 w 4266152"/>
              <a:gd name="connsiteY903" fmla="*/ 2537669 h 3642949"/>
              <a:gd name="connsiteX904" fmla="*/ 2174177 w 4266152"/>
              <a:gd name="connsiteY904" fmla="*/ 2427178 h 3642949"/>
              <a:gd name="connsiteX905" fmla="*/ 2207894 w 4266152"/>
              <a:gd name="connsiteY905" fmla="*/ 2365266 h 3642949"/>
              <a:gd name="connsiteX906" fmla="*/ 2129885 w 4266152"/>
              <a:gd name="connsiteY906" fmla="*/ 2412891 h 3642949"/>
              <a:gd name="connsiteX907" fmla="*/ 2091213 w 4266152"/>
              <a:gd name="connsiteY907" fmla="*/ 2467945 h 3642949"/>
              <a:gd name="connsiteX908" fmla="*/ 2174081 w 4266152"/>
              <a:gd name="connsiteY908" fmla="*/ 2425083 h 3642949"/>
              <a:gd name="connsiteX909" fmla="*/ 2183702 w 4266152"/>
              <a:gd name="connsiteY909" fmla="*/ 2422511 h 3642949"/>
              <a:gd name="connsiteX910" fmla="*/ 2272284 w 4266152"/>
              <a:gd name="connsiteY910" fmla="*/ 2378029 h 3642949"/>
              <a:gd name="connsiteX911" fmla="*/ 2303240 w 4266152"/>
              <a:gd name="connsiteY911" fmla="*/ 2306687 h 3642949"/>
              <a:gd name="connsiteX912" fmla="*/ 2219420 w 4266152"/>
              <a:gd name="connsiteY912" fmla="*/ 2358313 h 3642949"/>
              <a:gd name="connsiteX913" fmla="*/ 2183511 w 4266152"/>
              <a:gd name="connsiteY913" fmla="*/ 2420797 h 3642949"/>
              <a:gd name="connsiteX914" fmla="*/ 2308288 w 4266152"/>
              <a:gd name="connsiteY914" fmla="*/ 2296114 h 3642949"/>
              <a:gd name="connsiteX915" fmla="*/ 2342864 w 4266152"/>
              <a:gd name="connsiteY915" fmla="*/ 2230011 h 3642949"/>
              <a:gd name="connsiteX916" fmla="*/ 2331530 w 4266152"/>
              <a:gd name="connsiteY916" fmla="*/ 2238583 h 3642949"/>
              <a:gd name="connsiteX917" fmla="*/ 2266664 w 4266152"/>
              <a:gd name="connsiteY917" fmla="*/ 2287542 h 3642949"/>
              <a:gd name="connsiteX918" fmla="*/ 2226850 w 4266152"/>
              <a:gd name="connsiteY918" fmla="*/ 2346406 h 3642949"/>
              <a:gd name="connsiteX919" fmla="*/ 2318385 w 4266152"/>
              <a:gd name="connsiteY919" fmla="*/ 2289828 h 3642949"/>
              <a:gd name="connsiteX920" fmla="*/ 2403538 w 4266152"/>
              <a:gd name="connsiteY920" fmla="*/ 2236774 h 3642949"/>
              <a:gd name="connsiteX921" fmla="*/ 2434971 w 4266152"/>
              <a:gd name="connsiteY921" fmla="*/ 2160574 h 3642949"/>
              <a:gd name="connsiteX922" fmla="*/ 2355913 w 4266152"/>
              <a:gd name="connsiteY922" fmla="*/ 2220200 h 3642949"/>
              <a:gd name="connsiteX923" fmla="*/ 2318195 w 4266152"/>
              <a:gd name="connsiteY923" fmla="*/ 2287447 h 3642949"/>
              <a:gd name="connsiteX924" fmla="*/ 2440686 w 4266152"/>
              <a:gd name="connsiteY924" fmla="*/ 2148382 h 3642949"/>
              <a:gd name="connsiteX925" fmla="*/ 2467546 w 4266152"/>
              <a:gd name="connsiteY925" fmla="*/ 2093994 h 3642949"/>
              <a:gd name="connsiteX926" fmla="*/ 2478405 w 4266152"/>
              <a:gd name="connsiteY926" fmla="*/ 2073706 h 3642949"/>
              <a:gd name="connsiteX927" fmla="*/ 2411730 w 4266152"/>
              <a:gd name="connsiteY927" fmla="*/ 2134856 h 3642949"/>
              <a:gd name="connsiteX928" fmla="*/ 2387537 w 4266152"/>
              <a:gd name="connsiteY928" fmla="*/ 2170479 h 3642949"/>
              <a:gd name="connsiteX929" fmla="*/ 2364963 w 4266152"/>
              <a:gd name="connsiteY929" fmla="*/ 2205627 h 3642949"/>
              <a:gd name="connsiteX930" fmla="*/ 2473167 w 4266152"/>
              <a:gd name="connsiteY930" fmla="*/ 2097042 h 3642949"/>
              <a:gd name="connsiteX931" fmla="*/ 2451354 w 4266152"/>
              <a:gd name="connsiteY931" fmla="*/ 2140285 h 3642949"/>
              <a:gd name="connsiteX932" fmla="*/ 2530317 w 4266152"/>
              <a:gd name="connsiteY932" fmla="*/ 2081230 h 3642949"/>
              <a:gd name="connsiteX933" fmla="*/ 2553176 w 4266152"/>
              <a:gd name="connsiteY933" fmla="*/ 2021127 h 3642949"/>
              <a:gd name="connsiteX934" fmla="*/ 2562701 w 4266152"/>
              <a:gd name="connsiteY934" fmla="*/ 1998077 h 3642949"/>
              <a:gd name="connsiteX935" fmla="*/ 2492312 w 4266152"/>
              <a:gd name="connsiteY935" fmla="*/ 2061037 h 3642949"/>
              <a:gd name="connsiteX936" fmla="*/ 2472976 w 4266152"/>
              <a:gd name="connsiteY936" fmla="*/ 2094946 h 3642949"/>
              <a:gd name="connsiteX937" fmla="*/ 2568417 w 4266152"/>
              <a:gd name="connsiteY937" fmla="*/ 1984742 h 3642949"/>
              <a:gd name="connsiteX938" fmla="*/ 2602134 w 4266152"/>
              <a:gd name="connsiteY938" fmla="*/ 1906160 h 3642949"/>
              <a:gd name="connsiteX939" fmla="*/ 2542698 w 4266152"/>
              <a:gd name="connsiteY939" fmla="*/ 1969693 h 3642949"/>
              <a:gd name="connsiteX940" fmla="*/ 2501456 w 4266152"/>
              <a:gd name="connsiteY940" fmla="*/ 2044368 h 3642949"/>
              <a:gd name="connsiteX941" fmla="*/ 2568131 w 4266152"/>
              <a:gd name="connsiteY941" fmla="*/ 1982647 h 3642949"/>
              <a:gd name="connsiteX942" fmla="*/ 2579275 w 4266152"/>
              <a:gd name="connsiteY942" fmla="*/ 1975217 h 3642949"/>
              <a:gd name="connsiteX943" fmla="*/ 2649664 w 4266152"/>
              <a:gd name="connsiteY943" fmla="*/ 1914066 h 3642949"/>
              <a:gd name="connsiteX944" fmla="*/ 2677477 w 4266152"/>
              <a:gd name="connsiteY944" fmla="*/ 1828341 h 3642949"/>
              <a:gd name="connsiteX945" fmla="*/ 2615088 w 4266152"/>
              <a:gd name="connsiteY945" fmla="*/ 1892540 h 3642949"/>
              <a:gd name="connsiteX946" fmla="*/ 2578989 w 4266152"/>
              <a:gd name="connsiteY946" fmla="*/ 1973122 h 3642949"/>
              <a:gd name="connsiteX947" fmla="*/ 2682049 w 4266152"/>
              <a:gd name="connsiteY947" fmla="*/ 1814911 h 3642949"/>
              <a:gd name="connsiteX948" fmla="*/ 2709958 w 4266152"/>
              <a:gd name="connsiteY948" fmla="*/ 1735568 h 3642949"/>
              <a:gd name="connsiteX949" fmla="*/ 2658237 w 4266152"/>
              <a:gd name="connsiteY949" fmla="*/ 1798814 h 3642949"/>
              <a:gd name="connsiteX950" fmla="*/ 2622709 w 4266152"/>
              <a:gd name="connsiteY950" fmla="*/ 1875586 h 3642949"/>
              <a:gd name="connsiteX951" fmla="*/ 2681763 w 4266152"/>
              <a:gd name="connsiteY951" fmla="*/ 1812720 h 3642949"/>
              <a:gd name="connsiteX952" fmla="*/ 2692146 w 4266152"/>
              <a:gd name="connsiteY952" fmla="*/ 1804815 h 3642949"/>
              <a:gd name="connsiteX953" fmla="*/ 2755773 w 4266152"/>
              <a:gd name="connsiteY953" fmla="*/ 1742521 h 3642949"/>
              <a:gd name="connsiteX954" fmla="*/ 2778442 w 4266152"/>
              <a:gd name="connsiteY954" fmla="*/ 1655939 h 3642949"/>
              <a:gd name="connsiteX955" fmla="*/ 2721864 w 4266152"/>
              <a:gd name="connsiteY955" fmla="*/ 1721376 h 3642949"/>
              <a:gd name="connsiteX956" fmla="*/ 2691860 w 4266152"/>
              <a:gd name="connsiteY956" fmla="*/ 1802624 h 3642949"/>
              <a:gd name="connsiteX957" fmla="*/ 2782252 w 4266152"/>
              <a:gd name="connsiteY957" fmla="*/ 1642032 h 3642949"/>
              <a:gd name="connsiteX958" fmla="*/ 2805779 w 4266152"/>
              <a:gd name="connsiteY958" fmla="*/ 1561546 h 3642949"/>
              <a:gd name="connsiteX959" fmla="*/ 2758154 w 4266152"/>
              <a:gd name="connsiteY959" fmla="*/ 1626221 h 3642949"/>
              <a:gd name="connsiteX960" fmla="*/ 2728056 w 4266152"/>
              <a:gd name="connsiteY960" fmla="*/ 1703850 h 3642949"/>
              <a:gd name="connsiteX961" fmla="*/ 2781966 w 4266152"/>
              <a:gd name="connsiteY961" fmla="*/ 1639747 h 3642949"/>
              <a:gd name="connsiteX962" fmla="*/ 2791777 w 4266152"/>
              <a:gd name="connsiteY962" fmla="*/ 1631555 h 3642949"/>
              <a:gd name="connsiteX963" fmla="*/ 2848927 w 4266152"/>
              <a:gd name="connsiteY963" fmla="*/ 1569738 h 3642949"/>
              <a:gd name="connsiteX964" fmla="*/ 2866930 w 4266152"/>
              <a:gd name="connsiteY964" fmla="*/ 1483156 h 3642949"/>
              <a:gd name="connsiteX965" fmla="*/ 2817305 w 4266152"/>
              <a:gd name="connsiteY965" fmla="*/ 1546402 h 3642949"/>
              <a:gd name="connsiteX966" fmla="*/ 2791491 w 4266152"/>
              <a:gd name="connsiteY966" fmla="*/ 1629364 h 3642949"/>
              <a:gd name="connsiteX967" fmla="*/ 2869788 w 4266152"/>
              <a:gd name="connsiteY967" fmla="*/ 1469630 h 3642949"/>
              <a:gd name="connsiteX968" fmla="*/ 2888838 w 4266152"/>
              <a:gd name="connsiteY968" fmla="*/ 1391430 h 3642949"/>
              <a:gd name="connsiteX969" fmla="*/ 2848261 w 4266152"/>
              <a:gd name="connsiteY969" fmla="*/ 1453056 h 3642949"/>
              <a:gd name="connsiteX970" fmla="*/ 2822924 w 4266152"/>
              <a:gd name="connsiteY970" fmla="*/ 1529256 h 3642949"/>
              <a:gd name="connsiteX971" fmla="*/ 2869502 w 4266152"/>
              <a:gd name="connsiteY971" fmla="*/ 1467058 h 3642949"/>
              <a:gd name="connsiteX972" fmla="*/ 2875693 w 4266152"/>
              <a:gd name="connsiteY972" fmla="*/ 1472488 h 3642949"/>
              <a:gd name="connsiteX973" fmla="*/ 2856643 w 4266152"/>
              <a:gd name="connsiteY973" fmla="*/ 1561546 h 3642949"/>
              <a:gd name="connsiteX974" fmla="*/ 2918270 w 4266152"/>
              <a:gd name="connsiteY974" fmla="*/ 1498777 h 3642949"/>
              <a:gd name="connsiteX975" fmla="*/ 2930747 w 4266152"/>
              <a:gd name="connsiteY975" fmla="*/ 1406860 h 3642949"/>
              <a:gd name="connsiteX976" fmla="*/ 2875216 w 4266152"/>
              <a:gd name="connsiteY976" fmla="*/ 1469916 h 3642949"/>
              <a:gd name="connsiteX977" fmla="*/ 2854642 w 4266152"/>
              <a:gd name="connsiteY977" fmla="*/ 1573167 h 3642949"/>
              <a:gd name="connsiteX978" fmla="*/ 2837878 w 4266152"/>
              <a:gd name="connsiteY978" fmla="*/ 1665940 h 3642949"/>
              <a:gd name="connsiteX979" fmla="*/ 2906745 w 4266152"/>
              <a:gd name="connsiteY979" fmla="*/ 1604599 h 3642949"/>
              <a:gd name="connsiteX980" fmla="*/ 2917317 w 4266152"/>
              <a:gd name="connsiteY980" fmla="*/ 1509349 h 3642949"/>
              <a:gd name="connsiteX981" fmla="*/ 2854357 w 4266152"/>
              <a:gd name="connsiteY981" fmla="*/ 1570595 h 3642949"/>
              <a:gd name="connsiteX982" fmla="*/ 2904458 w 4266152"/>
              <a:gd name="connsiteY982" fmla="*/ 1707374 h 3642949"/>
              <a:gd name="connsiteX983" fmla="*/ 2982373 w 4266152"/>
              <a:gd name="connsiteY983" fmla="*/ 1648986 h 3642949"/>
              <a:gd name="connsiteX984" fmla="*/ 2984468 w 4266152"/>
              <a:gd name="connsiteY984" fmla="*/ 1547259 h 3642949"/>
              <a:gd name="connsiteX985" fmla="*/ 2912840 w 4266152"/>
              <a:gd name="connsiteY985" fmla="*/ 1607743 h 3642949"/>
              <a:gd name="connsiteX986" fmla="*/ 2903791 w 4266152"/>
              <a:gd name="connsiteY986" fmla="*/ 1704802 h 3642949"/>
              <a:gd name="connsiteX987" fmla="*/ 2982468 w 4266152"/>
              <a:gd name="connsiteY987" fmla="*/ 1769096 h 3642949"/>
              <a:gd name="connsiteX988" fmla="*/ 2896743 w 4266152"/>
              <a:gd name="connsiteY988" fmla="*/ 1826246 h 3642949"/>
              <a:gd name="connsiteX989" fmla="*/ 2893124 w 4266152"/>
              <a:gd name="connsiteY989" fmla="*/ 1931021 h 3642949"/>
              <a:gd name="connsiteX990" fmla="*/ 2984182 w 4266152"/>
              <a:gd name="connsiteY990" fmla="*/ 1875871 h 3642949"/>
              <a:gd name="connsiteX991" fmla="*/ 2982182 w 4266152"/>
              <a:gd name="connsiteY991" fmla="*/ 1766524 h 3642949"/>
              <a:gd name="connsiteX992" fmla="*/ 2896743 w 4266152"/>
              <a:gd name="connsiteY992" fmla="*/ 1729758 h 3642949"/>
              <a:gd name="connsiteX993" fmla="*/ 2897409 w 4266152"/>
              <a:gd name="connsiteY993" fmla="*/ 1720995 h 3642949"/>
              <a:gd name="connsiteX994" fmla="*/ 2820352 w 4266152"/>
              <a:gd name="connsiteY994" fmla="*/ 1781479 h 3642949"/>
              <a:gd name="connsiteX995" fmla="*/ 2817305 w 4266152"/>
              <a:gd name="connsiteY995" fmla="*/ 1803672 h 3642949"/>
              <a:gd name="connsiteX996" fmla="*/ 2807780 w 4266152"/>
              <a:gd name="connsiteY996" fmla="*/ 1880920 h 3642949"/>
              <a:gd name="connsiteX997" fmla="*/ 2891599 w 4266152"/>
              <a:gd name="connsiteY997" fmla="*/ 1822912 h 3642949"/>
              <a:gd name="connsiteX998" fmla="*/ 2896076 w 4266152"/>
              <a:gd name="connsiteY998" fmla="*/ 1727186 h 3642949"/>
              <a:gd name="connsiteX999" fmla="*/ 2783967 w 4266152"/>
              <a:gd name="connsiteY999" fmla="*/ 2338786 h 3642949"/>
              <a:gd name="connsiteX1000" fmla="*/ 2784920 w 4266152"/>
              <a:gd name="connsiteY1000" fmla="*/ 2448133 h 3642949"/>
              <a:gd name="connsiteX1001" fmla="*/ 2897791 w 4266152"/>
              <a:gd name="connsiteY1001" fmla="*/ 2401842 h 3642949"/>
              <a:gd name="connsiteX1002" fmla="*/ 2892076 w 4266152"/>
              <a:gd name="connsiteY1002" fmla="*/ 2290114 h 3642949"/>
              <a:gd name="connsiteX1003" fmla="*/ 2783300 w 4266152"/>
              <a:gd name="connsiteY1003" fmla="*/ 2336215 h 3642949"/>
              <a:gd name="connsiteX1004" fmla="*/ 2785015 w 4266152"/>
              <a:gd name="connsiteY1004" fmla="*/ 2454992 h 3642949"/>
              <a:gd name="connsiteX1005" fmla="*/ 2788253 w 4266152"/>
              <a:gd name="connsiteY1005" fmla="*/ 2567291 h 3642949"/>
              <a:gd name="connsiteX1006" fmla="*/ 2905791 w 4266152"/>
              <a:gd name="connsiteY1006" fmla="*/ 2522619 h 3642949"/>
              <a:gd name="connsiteX1007" fmla="*/ 2898172 w 4266152"/>
              <a:gd name="connsiteY1007" fmla="*/ 2408319 h 3642949"/>
              <a:gd name="connsiteX1008" fmla="*/ 2784348 w 4266152"/>
              <a:gd name="connsiteY1008" fmla="*/ 2452420 h 3642949"/>
              <a:gd name="connsiteX1009" fmla="*/ 2788444 w 4266152"/>
              <a:gd name="connsiteY1009" fmla="*/ 2573959 h 3642949"/>
              <a:gd name="connsiteX1010" fmla="*/ 2793682 w 4266152"/>
              <a:gd name="connsiteY1010" fmla="*/ 2687116 h 3642949"/>
              <a:gd name="connsiteX1011" fmla="*/ 2915793 w 4266152"/>
              <a:gd name="connsiteY1011" fmla="*/ 2644063 h 3642949"/>
              <a:gd name="connsiteX1012" fmla="*/ 2906268 w 4266152"/>
              <a:gd name="connsiteY1012" fmla="*/ 2529763 h 3642949"/>
              <a:gd name="connsiteX1013" fmla="*/ 2787776 w 4266152"/>
              <a:gd name="connsiteY1013" fmla="*/ 2571387 h 3642949"/>
              <a:gd name="connsiteX1014" fmla="*/ 2794063 w 4266152"/>
              <a:gd name="connsiteY1014" fmla="*/ 2693688 h 3642949"/>
              <a:gd name="connsiteX1015" fmla="*/ 2801493 w 4266152"/>
              <a:gd name="connsiteY1015" fmla="*/ 2809321 h 3642949"/>
              <a:gd name="connsiteX1016" fmla="*/ 2927795 w 4266152"/>
              <a:gd name="connsiteY1016" fmla="*/ 2767507 h 3642949"/>
              <a:gd name="connsiteX1017" fmla="*/ 2916459 w 4266152"/>
              <a:gd name="connsiteY1017" fmla="*/ 2650635 h 3642949"/>
              <a:gd name="connsiteX1018" fmla="*/ 2793397 w 4266152"/>
              <a:gd name="connsiteY1018" fmla="*/ 2691116 h 3642949"/>
              <a:gd name="connsiteX1019" fmla="*/ 2801970 w 4266152"/>
              <a:gd name="connsiteY1019" fmla="*/ 2815798 h 3642949"/>
              <a:gd name="connsiteX1020" fmla="*/ 2811495 w 4266152"/>
              <a:gd name="connsiteY1020" fmla="*/ 2931336 h 3642949"/>
              <a:gd name="connsiteX1021" fmla="*/ 2941891 w 4266152"/>
              <a:gd name="connsiteY1021" fmla="*/ 2890474 h 3642949"/>
              <a:gd name="connsiteX1022" fmla="*/ 2928938 w 4266152"/>
              <a:gd name="connsiteY1022" fmla="*/ 2773984 h 3642949"/>
              <a:gd name="connsiteX1023" fmla="*/ 2801302 w 4266152"/>
              <a:gd name="connsiteY1023" fmla="*/ 2813227 h 3642949"/>
              <a:gd name="connsiteX1024" fmla="*/ 2811495 w 4266152"/>
              <a:gd name="connsiteY1024" fmla="*/ 2937814 h 3642949"/>
              <a:gd name="connsiteX1025" fmla="*/ 2822638 w 4266152"/>
              <a:gd name="connsiteY1025" fmla="*/ 3056019 h 3642949"/>
              <a:gd name="connsiteX1026" fmla="*/ 2956751 w 4266152"/>
              <a:gd name="connsiteY1026" fmla="*/ 3015252 h 3642949"/>
              <a:gd name="connsiteX1027" fmla="*/ 2942082 w 4266152"/>
              <a:gd name="connsiteY1027" fmla="*/ 2896856 h 3642949"/>
              <a:gd name="connsiteX1028" fmla="*/ 2811018 w 4266152"/>
              <a:gd name="connsiteY1028" fmla="*/ 2935147 h 3642949"/>
              <a:gd name="connsiteX1029" fmla="*/ 2823306 w 4266152"/>
              <a:gd name="connsiteY1029" fmla="*/ 3062496 h 3642949"/>
              <a:gd name="connsiteX1030" fmla="*/ 2836164 w 4266152"/>
              <a:gd name="connsiteY1030" fmla="*/ 3180891 h 3642949"/>
              <a:gd name="connsiteX1031" fmla="*/ 2973895 w 4266152"/>
              <a:gd name="connsiteY1031" fmla="*/ 3140315 h 3642949"/>
              <a:gd name="connsiteX1032" fmla="*/ 2957608 w 4266152"/>
              <a:gd name="connsiteY1032" fmla="*/ 3021634 h 3642949"/>
              <a:gd name="connsiteX1033" fmla="*/ 2822829 w 4266152"/>
              <a:gd name="connsiteY1033" fmla="*/ 3059924 h 3642949"/>
              <a:gd name="connsiteX1034" fmla="*/ 2836830 w 4266152"/>
              <a:gd name="connsiteY1034" fmla="*/ 3187273 h 3642949"/>
              <a:gd name="connsiteX1035" fmla="*/ 2851404 w 4266152"/>
              <a:gd name="connsiteY1035" fmla="*/ 3307384 h 3642949"/>
              <a:gd name="connsiteX1036" fmla="*/ 2992564 w 4266152"/>
              <a:gd name="connsiteY1036" fmla="*/ 3266616 h 3642949"/>
              <a:gd name="connsiteX1037" fmla="*/ 2974752 w 4266152"/>
              <a:gd name="connsiteY1037" fmla="*/ 3146697 h 3642949"/>
              <a:gd name="connsiteX1038" fmla="*/ 2836355 w 4266152"/>
              <a:gd name="connsiteY1038" fmla="*/ 3184702 h 3642949"/>
              <a:gd name="connsiteX1039" fmla="*/ 2830449 w 4266152"/>
              <a:gd name="connsiteY1039" fmla="*/ 3188988 h 3642949"/>
              <a:gd name="connsiteX1040" fmla="*/ 2693099 w 4266152"/>
              <a:gd name="connsiteY1040" fmla="*/ 3220992 h 3642949"/>
              <a:gd name="connsiteX1041" fmla="*/ 2704243 w 4266152"/>
              <a:gd name="connsiteY1041" fmla="*/ 3340150 h 3642949"/>
              <a:gd name="connsiteX1042" fmla="*/ 2845117 w 4266152"/>
              <a:gd name="connsiteY1042" fmla="*/ 3309003 h 3642949"/>
              <a:gd name="connsiteX1043" fmla="*/ 2829973 w 4266152"/>
              <a:gd name="connsiteY1043" fmla="*/ 3186416 h 3642949"/>
              <a:gd name="connsiteX1044" fmla="*/ 2686621 w 4266152"/>
              <a:gd name="connsiteY1044" fmla="*/ 3222230 h 3642949"/>
              <a:gd name="connsiteX1045" fmla="*/ 2547938 w 4266152"/>
              <a:gd name="connsiteY1045" fmla="*/ 3246519 h 3642949"/>
              <a:gd name="connsiteX1046" fmla="*/ 2555652 w 4266152"/>
              <a:gd name="connsiteY1046" fmla="*/ 3364058 h 3642949"/>
              <a:gd name="connsiteX1047" fmla="*/ 2697861 w 4266152"/>
              <a:gd name="connsiteY1047" fmla="*/ 3341388 h 3642949"/>
              <a:gd name="connsiteX1048" fmla="*/ 2686145 w 4266152"/>
              <a:gd name="connsiteY1048" fmla="*/ 3219658 h 3642949"/>
              <a:gd name="connsiteX1049" fmla="*/ 2686050 w 4266152"/>
              <a:gd name="connsiteY1049" fmla="*/ 3215848 h 3642949"/>
              <a:gd name="connsiteX1050" fmla="*/ 2676525 w 4266152"/>
              <a:gd name="connsiteY1050" fmla="*/ 3098501 h 3642949"/>
              <a:gd name="connsiteX1051" fmla="*/ 2541746 w 4266152"/>
              <a:gd name="connsiteY1051" fmla="*/ 3124599 h 3642949"/>
              <a:gd name="connsiteX1052" fmla="*/ 2547366 w 4266152"/>
              <a:gd name="connsiteY1052" fmla="*/ 3240137 h 3642949"/>
              <a:gd name="connsiteX1053" fmla="*/ 2685573 w 4266152"/>
              <a:gd name="connsiteY1053" fmla="*/ 3213277 h 3642949"/>
              <a:gd name="connsiteX1054" fmla="*/ 2676525 w 4266152"/>
              <a:gd name="connsiteY1054" fmla="*/ 3092023 h 3642949"/>
              <a:gd name="connsiteX1055" fmla="*/ 2669000 w 4266152"/>
              <a:gd name="connsiteY1055" fmla="*/ 2975342 h 3642949"/>
              <a:gd name="connsiteX1056" fmla="*/ 2538317 w 4266152"/>
              <a:gd name="connsiteY1056" fmla="*/ 3003441 h 3642949"/>
              <a:gd name="connsiteX1057" fmla="*/ 2541937 w 4266152"/>
              <a:gd name="connsiteY1057" fmla="*/ 3117741 h 3642949"/>
              <a:gd name="connsiteX1058" fmla="*/ 2675764 w 4266152"/>
              <a:gd name="connsiteY1058" fmla="*/ 3089547 h 3642949"/>
              <a:gd name="connsiteX1059" fmla="*/ 2535936 w 4266152"/>
              <a:gd name="connsiteY1059" fmla="*/ 3125551 h 3642949"/>
              <a:gd name="connsiteX1060" fmla="*/ 2401729 w 4266152"/>
              <a:gd name="connsiteY1060" fmla="*/ 3144601 h 3642949"/>
              <a:gd name="connsiteX1061" fmla="*/ 2403634 w 4266152"/>
              <a:gd name="connsiteY1061" fmla="*/ 3257378 h 3642949"/>
              <a:gd name="connsiteX1062" fmla="*/ 2541555 w 4266152"/>
              <a:gd name="connsiteY1062" fmla="*/ 3240518 h 3642949"/>
              <a:gd name="connsiteX1063" fmla="*/ 2535174 w 4266152"/>
              <a:gd name="connsiteY1063" fmla="*/ 3123075 h 3642949"/>
              <a:gd name="connsiteX1064" fmla="*/ 2535936 w 4266152"/>
              <a:gd name="connsiteY1064" fmla="*/ 3119170 h 3642949"/>
              <a:gd name="connsiteX1065" fmla="*/ 2532221 w 4266152"/>
              <a:gd name="connsiteY1065" fmla="*/ 3004870 h 3642949"/>
              <a:gd name="connsiteX1066" fmla="*/ 2402205 w 4266152"/>
              <a:gd name="connsiteY1066" fmla="*/ 3027253 h 3642949"/>
              <a:gd name="connsiteX1067" fmla="*/ 2402205 w 4266152"/>
              <a:gd name="connsiteY1067" fmla="*/ 3138886 h 3642949"/>
              <a:gd name="connsiteX1068" fmla="*/ 2534888 w 4266152"/>
              <a:gd name="connsiteY1068" fmla="*/ 3116693 h 3642949"/>
              <a:gd name="connsiteX1069" fmla="*/ 2403634 w 4266152"/>
              <a:gd name="connsiteY1069" fmla="*/ 2801416 h 3642949"/>
              <a:gd name="connsiteX1070" fmla="*/ 2283619 w 4266152"/>
              <a:gd name="connsiteY1070" fmla="*/ 2826085 h 3642949"/>
              <a:gd name="connsiteX1071" fmla="*/ 2274094 w 4266152"/>
              <a:gd name="connsiteY1071" fmla="*/ 2927907 h 3642949"/>
              <a:gd name="connsiteX1072" fmla="*/ 2397919 w 4266152"/>
              <a:gd name="connsiteY1072" fmla="*/ 2907524 h 3642949"/>
              <a:gd name="connsiteX1073" fmla="*/ 2402586 w 4266152"/>
              <a:gd name="connsiteY1073" fmla="*/ 2798939 h 3642949"/>
              <a:gd name="connsiteX1074" fmla="*/ 2273999 w 4266152"/>
              <a:gd name="connsiteY1074" fmla="*/ 2934766 h 3642949"/>
              <a:gd name="connsiteX1075" fmla="*/ 2267426 w 4266152"/>
              <a:gd name="connsiteY1075" fmla="*/ 3038683 h 3642949"/>
              <a:gd name="connsiteX1076" fmla="*/ 2289334 w 4266152"/>
              <a:gd name="connsiteY1076" fmla="*/ 3036207 h 3642949"/>
              <a:gd name="connsiteX1077" fmla="*/ 2395919 w 4266152"/>
              <a:gd name="connsiteY1077" fmla="*/ 3021919 h 3642949"/>
              <a:gd name="connsiteX1078" fmla="*/ 2395919 w 4266152"/>
              <a:gd name="connsiteY1078" fmla="*/ 3013728 h 3642949"/>
              <a:gd name="connsiteX1079" fmla="*/ 2398300 w 4266152"/>
              <a:gd name="connsiteY1079" fmla="*/ 2914382 h 3642949"/>
              <a:gd name="connsiteX1080" fmla="*/ 2272951 w 4266152"/>
              <a:gd name="connsiteY1080" fmla="*/ 2931908 h 3642949"/>
              <a:gd name="connsiteX1081" fmla="*/ 2395824 w 4266152"/>
              <a:gd name="connsiteY1081" fmla="*/ 3028396 h 3642949"/>
              <a:gd name="connsiteX1082" fmla="*/ 2290095 w 4266152"/>
              <a:gd name="connsiteY1082" fmla="*/ 3042589 h 3642949"/>
              <a:gd name="connsiteX1083" fmla="*/ 2267141 w 4266152"/>
              <a:gd name="connsiteY1083" fmla="*/ 3045160 h 3642949"/>
              <a:gd name="connsiteX1084" fmla="*/ 2267141 w 4266152"/>
              <a:gd name="connsiteY1084" fmla="*/ 3053352 h 3642949"/>
              <a:gd name="connsiteX1085" fmla="*/ 2263426 w 4266152"/>
              <a:gd name="connsiteY1085" fmla="*/ 3153079 h 3642949"/>
              <a:gd name="connsiteX1086" fmla="*/ 2396013 w 4266152"/>
              <a:gd name="connsiteY1086" fmla="*/ 3139839 h 3642949"/>
              <a:gd name="connsiteX1087" fmla="*/ 2394776 w 4266152"/>
              <a:gd name="connsiteY1087" fmla="*/ 3025539 h 3642949"/>
              <a:gd name="connsiteX1088" fmla="*/ 2395824 w 4266152"/>
              <a:gd name="connsiteY1088" fmla="*/ 3146220 h 3642949"/>
              <a:gd name="connsiteX1089" fmla="*/ 2262474 w 4266152"/>
              <a:gd name="connsiteY1089" fmla="*/ 3159460 h 3642949"/>
              <a:gd name="connsiteX1090" fmla="*/ 2260663 w 4266152"/>
              <a:gd name="connsiteY1090" fmla="*/ 3269093 h 3642949"/>
              <a:gd name="connsiteX1091" fmla="*/ 2397347 w 4266152"/>
              <a:gd name="connsiteY1091" fmla="*/ 3258806 h 3642949"/>
              <a:gd name="connsiteX1092" fmla="*/ 2394585 w 4266152"/>
              <a:gd name="connsiteY1092" fmla="*/ 3143363 h 3642949"/>
              <a:gd name="connsiteX1093" fmla="*/ 2261235 w 4266152"/>
              <a:gd name="connsiteY1093" fmla="*/ 3039350 h 3642949"/>
              <a:gd name="connsiteX1094" fmla="*/ 2267712 w 4266152"/>
              <a:gd name="connsiteY1094" fmla="*/ 2935718 h 3642949"/>
              <a:gd name="connsiteX1095" fmla="*/ 2145316 w 4266152"/>
              <a:gd name="connsiteY1095" fmla="*/ 2951720 h 3642949"/>
              <a:gd name="connsiteX1096" fmla="*/ 2134743 w 4266152"/>
              <a:gd name="connsiteY1096" fmla="*/ 3051256 h 3642949"/>
              <a:gd name="connsiteX1097" fmla="*/ 2259997 w 4266152"/>
              <a:gd name="connsiteY1097" fmla="*/ 3036493 h 3642949"/>
              <a:gd name="connsiteX1098" fmla="*/ 2138838 w 4266152"/>
              <a:gd name="connsiteY1098" fmla="*/ 2952482 h 3642949"/>
              <a:gd name="connsiteX1099" fmla="*/ 2019205 w 4266152"/>
              <a:gd name="connsiteY1099" fmla="*/ 2964198 h 3642949"/>
              <a:gd name="connsiteX1100" fmla="*/ 2004631 w 4266152"/>
              <a:gd name="connsiteY1100" fmla="*/ 3059448 h 3642949"/>
              <a:gd name="connsiteX1101" fmla="*/ 2128456 w 4266152"/>
              <a:gd name="connsiteY1101" fmla="*/ 3052114 h 3642949"/>
              <a:gd name="connsiteX1102" fmla="*/ 2137601 w 4266152"/>
              <a:gd name="connsiteY1102" fmla="*/ 2949625 h 3642949"/>
              <a:gd name="connsiteX1103" fmla="*/ 1997297 w 4266152"/>
              <a:gd name="connsiteY1103" fmla="*/ 3065829 h 3642949"/>
              <a:gd name="connsiteX1104" fmla="*/ 1876711 w 4266152"/>
              <a:gd name="connsiteY1104" fmla="*/ 3069259 h 3642949"/>
              <a:gd name="connsiteX1105" fmla="*/ 1860518 w 4266152"/>
              <a:gd name="connsiteY1105" fmla="*/ 3163937 h 3642949"/>
              <a:gd name="connsiteX1106" fmla="*/ 1985201 w 4266152"/>
              <a:gd name="connsiteY1106" fmla="*/ 3164890 h 3642949"/>
              <a:gd name="connsiteX1107" fmla="*/ 1988915 w 4266152"/>
              <a:gd name="connsiteY1107" fmla="*/ 3131838 h 3642949"/>
              <a:gd name="connsiteX1108" fmla="*/ 1996058 w 4266152"/>
              <a:gd name="connsiteY1108" fmla="*/ 3062972 h 3642949"/>
              <a:gd name="connsiteX1109" fmla="*/ 1859470 w 4266152"/>
              <a:gd name="connsiteY1109" fmla="*/ 3170604 h 3642949"/>
              <a:gd name="connsiteX1110" fmla="*/ 1859470 w 4266152"/>
              <a:gd name="connsiteY1110" fmla="*/ 3172414 h 3642949"/>
              <a:gd name="connsiteX1111" fmla="*/ 1846230 w 4266152"/>
              <a:gd name="connsiteY1111" fmla="*/ 3267664 h 3642949"/>
              <a:gd name="connsiteX1112" fmla="*/ 1975295 w 4266152"/>
              <a:gd name="connsiteY1112" fmla="*/ 3272713 h 3642949"/>
              <a:gd name="connsiteX1113" fmla="*/ 1984820 w 4266152"/>
              <a:gd name="connsiteY1113" fmla="*/ 3171081 h 3642949"/>
              <a:gd name="connsiteX1114" fmla="*/ 1858232 w 4266152"/>
              <a:gd name="connsiteY1114" fmla="*/ 3167461 h 3642949"/>
              <a:gd name="connsiteX1115" fmla="*/ 1852899 w 4266152"/>
              <a:gd name="connsiteY1115" fmla="*/ 3171462 h 3642949"/>
              <a:gd name="connsiteX1116" fmla="*/ 1852899 w 4266152"/>
              <a:gd name="connsiteY1116" fmla="*/ 3170414 h 3642949"/>
              <a:gd name="connsiteX1117" fmla="*/ 1731930 w 4266152"/>
              <a:gd name="connsiteY1117" fmla="*/ 3166032 h 3642949"/>
              <a:gd name="connsiteX1118" fmla="*/ 1722405 w 4266152"/>
              <a:gd name="connsiteY1118" fmla="*/ 3211848 h 3642949"/>
              <a:gd name="connsiteX1119" fmla="*/ 1713929 w 4266152"/>
              <a:gd name="connsiteY1119" fmla="*/ 3259473 h 3642949"/>
              <a:gd name="connsiteX1120" fmla="*/ 1838991 w 4266152"/>
              <a:gd name="connsiteY1120" fmla="*/ 3268141 h 3642949"/>
              <a:gd name="connsiteX1121" fmla="*/ 1851660 w 4266152"/>
              <a:gd name="connsiteY1121" fmla="*/ 3168318 h 3642949"/>
              <a:gd name="connsiteX1122" fmla="*/ 1713452 w 4266152"/>
              <a:gd name="connsiteY1122" fmla="*/ 3265474 h 3642949"/>
              <a:gd name="connsiteX1123" fmla="*/ 1698403 w 4266152"/>
              <a:gd name="connsiteY1123" fmla="*/ 3362248 h 3642949"/>
              <a:gd name="connsiteX1124" fmla="*/ 1827848 w 4266152"/>
              <a:gd name="connsiteY1124" fmla="*/ 3374916 h 3642949"/>
              <a:gd name="connsiteX1125" fmla="*/ 1838896 w 4266152"/>
              <a:gd name="connsiteY1125" fmla="*/ 3274142 h 3642949"/>
              <a:gd name="connsiteX1126" fmla="*/ 1712214 w 4266152"/>
              <a:gd name="connsiteY1126" fmla="*/ 3262330 h 3642949"/>
              <a:gd name="connsiteX1127" fmla="*/ 1707166 w 4266152"/>
              <a:gd name="connsiteY1127" fmla="*/ 3264997 h 3642949"/>
              <a:gd name="connsiteX1128" fmla="*/ 1586389 w 4266152"/>
              <a:gd name="connsiteY1128" fmla="*/ 3253567 h 3642949"/>
              <a:gd name="connsiteX1129" fmla="*/ 1567339 w 4266152"/>
              <a:gd name="connsiteY1129" fmla="*/ 3345960 h 3642949"/>
              <a:gd name="connsiteX1130" fmla="*/ 1692211 w 4266152"/>
              <a:gd name="connsiteY1130" fmla="*/ 3361581 h 3642949"/>
              <a:gd name="connsiteX1131" fmla="*/ 1705927 w 4266152"/>
              <a:gd name="connsiteY1131" fmla="*/ 3261854 h 3642949"/>
              <a:gd name="connsiteX1132" fmla="*/ 1578769 w 4266152"/>
              <a:gd name="connsiteY1132" fmla="*/ 3249472 h 3642949"/>
              <a:gd name="connsiteX1133" fmla="*/ 1463421 w 4266152"/>
              <a:gd name="connsiteY1133" fmla="*/ 3235946 h 3642949"/>
              <a:gd name="connsiteX1134" fmla="*/ 1449324 w 4266152"/>
              <a:gd name="connsiteY1134" fmla="*/ 3287000 h 3642949"/>
              <a:gd name="connsiteX1135" fmla="*/ 1439799 w 4266152"/>
              <a:gd name="connsiteY1135" fmla="*/ 3323957 h 3642949"/>
              <a:gd name="connsiteX1136" fmla="*/ 1559528 w 4266152"/>
              <a:gd name="connsiteY1136" fmla="*/ 3341674 h 3642949"/>
              <a:gd name="connsiteX1137" fmla="*/ 1578769 w 4266152"/>
              <a:gd name="connsiteY1137" fmla="*/ 3249472 h 3642949"/>
              <a:gd name="connsiteX1138" fmla="*/ 1443228 w 4266152"/>
              <a:gd name="connsiteY1138" fmla="*/ 3285476 h 3642949"/>
              <a:gd name="connsiteX1139" fmla="*/ 1457039 w 4266152"/>
              <a:gd name="connsiteY1139" fmla="*/ 3235184 h 3642949"/>
              <a:gd name="connsiteX1140" fmla="*/ 1347978 w 4266152"/>
              <a:gd name="connsiteY1140" fmla="*/ 3220230 h 3642949"/>
              <a:gd name="connsiteX1141" fmla="*/ 1319974 w 4266152"/>
              <a:gd name="connsiteY1141" fmla="*/ 3303954 h 3642949"/>
              <a:gd name="connsiteX1142" fmla="*/ 1433703 w 4266152"/>
              <a:gd name="connsiteY1142" fmla="*/ 3323004 h 3642949"/>
              <a:gd name="connsiteX1143" fmla="*/ 1443228 w 4266152"/>
              <a:gd name="connsiteY1143" fmla="*/ 3285762 h 3642949"/>
              <a:gd name="connsiteX1144" fmla="*/ 1341691 w 4266152"/>
              <a:gd name="connsiteY1144" fmla="*/ 3219658 h 3642949"/>
              <a:gd name="connsiteX1145" fmla="*/ 1240060 w 4266152"/>
              <a:gd name="connsiteY1145" fmla="*/ 3204037 h 3642949"/>
              <a:gd name="connsiteX1146" fmla="*/ 1206912 w 4266152"/>
              <a:gd name="connsiteY1146" fmla="*/ 3283285 h 3642949"/>
              <a:gd name="connsiteX1147" fmla="*/ 1313783 w 4266152"/>
              <a:gd name="connsiteY1147" fmla="*/ 3303097 h 3642949"/>
              <a:gd name="connsiteX1148" fmla="*/ 1341691 w 4266152"/>
              <a:gd name="connsiteY1148" fmla="*/ 3219658 h 3642949"/>
              <a:gd name="connsiteX1149" fmla="*/ 1233583 w 4266152"/>
              <a:gd name="connsiteY1149" fmla="*/ 3202894 h 3642949"/>
              <a:gd name="connsiteX1150" fmla="*/ 1182243 w 4266152"/>
              <a:gd name="connsiteY1150" fmla="*/ 3194512 h 3642949"/>
              <a:gd name="connsiteX1151" fmla="*/ 1140333 w 4266152"/>
              <a:gd name="connsiteY1151" fmla="*/ 3188226 h 3642949"/>
              <a:gd name="connsiteX1152" fmla="*/ 1101661 w 4266152"/>
              <a:gd name="connsiteY1152" fmla="*/ 3262330 h 3642949"/>
              <a:gd name="connsiteX1153" fmla="*/ 1200626 w 4266152"/>
              <a:gd name="connsiteY1153" fmla="*/ 3282047 h 3642949"/>
              <a:gd name="connsiteX1154" fmla="*/ 1233488 w 4266152"/>
              <a:gd name="connsiteY1154" fmla="*/ 3202894 h 3642949"/>
              <a:gd name="connsiteX1155" fmla="*/ 1133570 w 4266152"/>
              <a:gd name="connsiteY1155" fmla="*/ 3187273 h 3642949"/>
              <a:gd name="connsiteX1156" fmla="*/ 1046321 w 4266152"/>
              <a:gd name="connsiteY1156" fmla="*/ 3179368 h 3642949"/>
              <a:gd name="connsiteX1157" fmla="*/ 1003745 w 4266152"/>
              <a:gd name="connsiteY1157" fmla="*/ 3245376 h 3642949"/>
              <a:gd name="connsiteX1158" fmla="*/ 1095280 w 4266152"/>
              <a:gd name="connsiteY1158" fmla="*/ 3260997 h 3642949"/>
              <a:gd name="connsiteX1159" fmla="*/ 1133475 w 4266152"/>
              <a:gd name="connsiteY1159" fmla="*/ 3187273 h 3642949"/>
              <a:gd name="connsiteX1160" fmla="*/ 1038892 w 4266152"/>
              <a:gd name="connsiteY1160" fmla="*/ 3178986 h 3642949"/>
              <a:gd name="connsiteX1161" fmla="*/ 957263 w 4266152"/>
              <a:gd name="connsiteY1161" fmla="*/ 3178986 h 3642949"/>
              <a:gd name="connsiteX1162" fmla="*/ 950976 w 4266152"/>
              <a:gd name="connsiteY1162" fmla="*/ 3186321 h 3642949"/>
              <a:gd name="connsiteX1163" fmla="*/ 911066 w 4266152"/>
              <a:gd name="connsiteY1163" fmla="*/ 3237089 h 3642949"/>
              <a:gd name="connsiteX1164" fmla="*/ 996791 w 4266152"/>
              <a:gd name="connsiteY1164" fmla="*/ 3244900 h 3642949"/>
              <a:gd name="connsiteX1165" fmla="*/ 1038797 w 4266152"/>
              <a:gd name="connsiteY1165" fmla="*/ 3178986 h 3642949"/>
              <a:gd name="connsiteX1166" fmla="*/ 946118 w 4266152"/>
              <a:gd name="connsiteY1166" fmla="*/ 3181844 h 3642949"/>
              <a:gd name="connsiteX1167" fmla="*/ 948594 w 4266152"/>
              <a:gd name="connsiteY1167" fmla="*/ 3179082 h 3642949"/>
              <a:gd name="connsiteX1168" fmla="*/ 872394 w 4266152"/>
              <a:gd name="connsiteY1168" fmla="*/ 3185749 h 3642949"/>
              <a:gd name="connsiteX1169" fmla="*/ 823150 w 4266152"/>
              <a:gd name="connsiteY1169" fmla="*/ 3235660 h 3642949"/>
              <a:gd name="connsiteX1170" fmla="*/ 902970 w 4266152"/>
              <a:gd name="connsiteY1170" fmla="*/ 3236422 h 3642949"/>
              <a:gd name="connsiteX1171" fmla="*/ 946023 w 4266152"/>
              <a:gd name="connsiteY1171" fmla="*/ 3181844 h 3642949"/>
              <a:gd name="connsiteX1172" fmla="*/ 862013 w 4266152"/>
              <a:gd name="connsiteY1172" fmla="*/ 3187178 h 3642949"/>
              <a:gd name="connsiteX1173" fmla="*/ 791337 w 4266152"/>
              <a:gd name="connsiteY1173" fmla="*/ 3200418 h 3642949"/>
              <a:gd name="connsiteX1174" fmla="*/ 740473 w 4266152"/>
              <a:gd name="connsiteY1174" fmla="*/ 3241756 h 3642949"/>
              <a:gd name="connsiteX1175" fmla="*/ 814673 w 4266152"/>
              <a:gd name="connsiteY1175" fmla="*/ 3236042 h 3642949"/>
              <a:gd name="connsiteX1176" fmla="*/ 861917 w 4266152"/>
              <a:gd name="connsiteY1176" fmla="*/ 3187178 h 3642949"/>
              <a:gd name="connsiteX1177" fmla="*/ 742759 w 4266152"/>
              <a:gd name="connsiteY1177" fmla="*/ 3206228 h 3642949"/>
              <a:gd name="connsiteX1178" fmla="*/ 788670 w 4266152"/>
              <a:gd name="connsiteY1178" fmla="*/ 3194227 h 3642949"/>
              <a:gd name="connsiteX1179" fmla="*/ 826770 w 4266152"/>
              <a:gd name="connsiteY1179" fmla="*/ 3167652 h 3642949"/>
              <a:gd name="connsiteX1180" fmla="*/ 742664 w 4266152"/>
              <a:gd name="connsiteY1180" fmla="*/ 3206514 h 3642949"/>
              <a:gd name="connsiteX1181" fmla="*/ 804196 w 4266152"/>
              <a:gd name="connsiteY1181" fmla="*/ 3190703 h 3642949"/>
              <a:gd name="connsiteX1182" fmla="*/ 870109 w 4266152"/>
              <a:gd name="connsiteY1182" fmla="*/ 3179368 h 3642949"/>
              <a:gd name="connsiteX1183" fmla="*/ 917734 w 4266152"/>
              <a:gd name="connsiteY1183" fmla="*/ 3138410 h 3642949"/>
              <a:gd name="connsiteX1184" fmla="*/ 854869 w 4266152"/>
              <a:gd name="connsiteY1184" fmla="*/ 3157460 h 3642949"/>
              <a:gd name="connsiteX1185" fmla="*/ 804100 w 4266152"/>
              <a:gd name="connsiteY1185" fmla="*/ 3190988 h 3642949"/>
              <a:gd name="connsiteX1186" fmla="*/ 880396 w 4266152"/>
              <a:gd name="connsiteY1186" fmla="*/ 3142220 h 3642949"/>
              <a:gd name="connsiteX1187" fmla="*/ 929259 w 4266152"/>
              <a:gd name="connsiteY1187" fmla="*/ 3128885 h 3642949"/>
              <a:gd name="connsiteX1188" fmla="*/ 968978 w 4266152"/>
              <a:gd name="connsiteY1188" fmla="*/ 3100310 h 3642949"/>
              <a:gd name="connsiteX1189" fmla="*/ 880300 w 4266152"/>
              <a:gd name="connsiteY1189" fmla="*/ 3142506 h 3642949"/>
              <a:gd name="connsiteX1190" fmla="*/ 944309 w 4266152"/>
              <a:gd name="connsiteY1190" fmla="*/ 3125456 h 3642949"/>
              <a:gd name="connsiteX1191" fmla="*/ 1008793 w 4266152"/>
              <a:gd name="connsiteY1191" fmla="*/ 3114026 h 3642949"/>
              <a:gd name="connsiteX1192" fmla="*/ 1055655 w 4266152"/>
              <a:gd name="connsiteY1192" fmla="*/ 3071640 h 3642949"/>
              <a:gd name="connsiteX1193" fmla="*/ 996029 w 4266152"/>
              <a:gd name="connsiteY1193" fmla="*/ 3090023 h 3642949"/>
              <a:gd name="connsiteX1194" fmla="*/ 944213 w 4266152"/>
              <a:gd name="connsiteY1194" fmla="*/ 3125647 h 3642949"/>
              <a:gd name="connsiteX1195" fmla="*/ 1020985 w 4266152"/>
              <a:gd name="connsiteY1195" fmla="*/ 3074878 h 3642949"/>
              <a:gd name="connsiteX1196" fmla="*/ 1067372 w 4266152"/>
              <a:gd name="connsiteY1196" fmla="*/ 3061924 h 3642949"/>
              <a:gd name="connsiteX1197" fmla="*/ 1104709 w 4266152"/>
              <a:gd name="connsiteY1197" fmla="*/ 3033349 h 3642949"/>
              <a:gd name="connsiteX1198" fmla="*/ 1020889 w 4266152"/>
              <a:gd name="connsiteY1198" fmla="*/ 3075164 h 3642949"/>
              <a:gd name="connsiteX1199" fmla="*/ 1081849 w 4266152"/>
              <a:gd name="connsiteY1199" fmla="*/ 3058591 h 3642949"/>
              <a:gd name="connsiteX1200" fmla="*/ 1146429 w 4266152"/>
              <a:gd name="connsiteY1200" fmla="*/ 3046779 h 3642949"/>
              <a:gd name="connsiteX1201" fmla="*/ 1192149 w 4266152"/>
              <a:gd name="connsiteY1201" fmla="*/ 3003251 h 3642949"/>
              <a:gd name="connsiteX1202" fmla="*/ 1131475 w 4266152"/>
              <a:gd name="connsiteY1202" fmla="*/ 3022967 h 3642949"/>
              <a:gd name="connsiteX1203" fmla="*/ 1081754 w 4266152"/>
              <a:gd name="connsiteY1203" fmla="*/ 3058972 h 3642949"/>
              <a:gd name="connsiteX1204" fmla="*/ 1155002 w 4266152"/>
              <a:gd name="connsiteY1204" fmla="*/ 3008013 h 3642949"/>
              <a:gd name="connsiteX1205" fmla="*/ 1202627 w 4266152"/>
              <a:gd name="connsiteY1205" fmla="*/ 2993916 h 3642949"/>
              <a:gd name="connsiteX1206" fmla="*/ 1241203 w 4266152"/>
              <a:gd name="connsiteY1206" fmla="*/ 2963055 h 3642949"/>
              <a:gd name="connsiteX1207" fmla="*/ 1154906 w 4266152"/>
              <a:gd name="connsiteY1207" fmla="*/ 3008299 h 3642949"/>
              <a:gd name="connsiteX1208" fmla="*/ 1217295 w 4266152"/>
              <a:gd name="connsiteY1208" fmla="*/ 2990201 h 3642949"/>
              <a:gd name="connsiteX1209" fmla="*/ 1283018 w 4266152"/>
              <a:gd name="connsiteY1209" fmla="*/ 2977438 h 3642949"/>
              <a:gd name="connsiteX1210" fmla="*/ 1328547 w 4266152"/>
              <a:gd name="connsiteY1210" fmla="*/ 2931622 h 3642949"/>
              <a:gd name="connsiteX1211" fmla="*/ 1267397 w 4266152"/>
              <a:gd name="connsiteY1211" fmla="*/ 2952387 h 3642949"/>
              <a:gd name="connsiteX1212" fmla="*/ 1217200 w 4266152"/>
              <a:gd name="connsiteY1212" fmla="*/ 2990487 h 3642949"/>
              <a:gd name="connsiteX1213" fmla="*/ 1290066 w 4266152"/>
              <a:gd name="connsiteY1213" fmla="*/ 2937242 h 3642949"/>
              <a:gd name="connsiteX1214" fmla="*/ 1339310 w 4266152"/>
              <a:gd name="connsiteY1214" fmla="*/ 2922002 h 3642949"/>
              <a:gd name="connsiteX1215" fmla="*/ 1377410 w 4266152"/>
              <a:gd name="connsiteY1215" fmla="*/ 2889617 h 3642949"/>
              <a:gd name="connsiteX1216" fmla="*/ 1289971 w 4266152"/>
              <a:gd name="connsiteY1216" fmla="*/ 2937528 h 3642949"/>
              <a:gd name="connsiteX1217" fmla="*/ 1352836 w 4266152"/>
              <a:gd name="connsiteY1217" fmla="*/ 2918192 h 3642949"/>
              <a:gd name="connsiteX1218" fmla="*/ 1418272 w 4266152"/>
              <a:gd name="connsiteY1218" fmla="*/ 2904762 h 3642949"/>
              <a:gd name="connsiteX1219" fmla="*/ 1463326 w 4266152"/>
              <a:gd name="connsiteY1219" fmla="*/ 2857137 h 3642949"/>
              <a:gd name="connsiteX1220" fmla="*/ 1402461 w 4266152"/>
              <a:gd name="connsiteY1220" fmla="*/ 2878854 h 3642949"/>
              <a:gd name="connsiteX1221" fmla="*/ 1352740 w 4266152"/>
              <a:gd name="connsiteY1221" fmla="*/ 2918764 h 3642949"/>
              <a:gd name="connsiteX1222" fmla="*/ 1424368 w 4266152"/>
              <a:gd name="connsiteY1222" fmla="*/ 2863328 h 3642949"/>
              <a:gd name="connsiteX1223" fmla="*/ 1473422 w 4266152"/>
              <a:gd name="connsiteY1223" fmla="*/ 2847326 h 3642949"/>
              <a:gd name="connsiteX1224" fmla="*/ 1512189 w 4266152"/>
              <a:gd name="connsiteY1224" fmla="*/ 2813036 h 3642949"/>
              <a:gd name="connsiteX1225" fmla="*/ 1424274 w 4266152"/>
              <a:gd name="connsiteY1225" fmla="*/ 2863900 h 3642949"/>
              <a:gd name="connsiteX1226" fmla="*/ 1486472 w 4266152"/>
              <a:gd name="connsiteY1226" fmla="*/ 2844278 h 3642949"/>
              <a:gd name="connsiteX1227" fmla="*/ 1552004 w 4266152"/>
              <a:gd name="connsiteY1227" fmla="*/ 2829895 h 3642949"/>
              <a:gd name="connsiteX1228" fmla="*/ 1596581 w 4266152"/>
              <a:gd name="connsiteY1228" fmla="*/ 2779889 h 3642949"/>
              <a:gd name="connsiteX1229" fmla="*/ 1535906 w 4266152"/>
              <a:gd name="connsiteY1229" fmla="*/ 2802749 h 3642949"/>
              <a:gd name="connsiteX1230" fmla="*/ 1486376 w 4266152"/>
              <a:gd name="connsiteY1230" fmla="*/ 2844373 h 3642949"/>
              <a:gd name="connsiteX1231" fmla="*/ 1556575 w 4266152"/>
              <a:gd name="connsiteY1231" fmla="*/ 2787128 h 3642949"/>
              <a:gd name="connsiteX1232" fmla="*/ 1605915 w 4266152"/>
              <a:gd name="connsiteY1232" fmla="*/ 2770174 h 3642949"/>
              <a:gd name="connsiteX1233" fmla="*/ 1644586 w 4266152"/>
              <a:gd name="connsiteY1233" fmla="*/ 2733788 h 3642949"/>
              <a:gd name="connsiteX1234" fmla="*/ 1556480 w 4266152"/>
              <a:gd name="connsiteY1234" fmla="*/ 2787414 h 3642949"/>
              <a:gd name="connsiteX1235" fmla="*/ 1618869 w 4266152"/>
              <a:gd name="connsiteY1235" fmla="*/ 2766269 h 3642949"/>
              <a:gd name="connsiteX1236" fmla="*/ 1684115 w 4266152"/>
              <a:gd name="connsiteY1236" fmla="*/ 2751219 h 3642949"/>
              <a:gd name="connsiteX1237" fmla="*/ 1727930 w 4266152"/>
              <a:gd name="connsiteY1237" fmla="*/ 2698545 h 3642949"/>
              <a:gd name="connsiteX1238" fmla="*/ 1667447 w 4266152"/>
              <a:gd name="connsiteY1238" fmla="*/ 2722739 h 3642949"/>
              <a:gd name="connsiteX1239" fmla="*/ 1618774 w 4266152"/>
              <a:gd name="connsiteY1239" fmla="*/ 2766554 h 3642949"/>
              <a:gd name="connsiteX1240" fmla="*/ 1687163 w 4266152"/>
              <a:gd name="connsiteY1240" fmla="*/ 2707118 h 3642949"/>
              <a:gd name="connsiteX1241" fmla="*/ 1736693 w 4266152"/>
              <a:gd name="connsiteY1241" fmla="*/ 2688926 h 3642949"/>
              <a:gd name="connsiteX1242" fmla="*/ 1774793 w 4266152"/>
              <a:gd name="connsiteY1242" fmla="*/ 2650254 h 3642949"/>
              <a:gd name="connsiteX1243" fmla="*/ 1687067 w 4266152"/>
              <a:gd name="connsiteY1243" fmla="*/ 2707404 h 3642949"/>
              <a:gd name="connsiteX1244" fmla="*/ 1749171 w 4266152"/>
              <a:gd name="connsiteY1244" fmla="*/ 2685020 h 3642949"/>
              <a:gd name="connsiteX1245" fmla="*/ 1782889 w 4266152"/>
              <a:gd name="connsiteY1245" fmla="*/ 2675495 h 3642949"/>
              <a:gd name="connsiteX1246" fmla="*/ 1815369 w 4266152"/>
              <a:gd name="connsiteY1246" fmla="*/ 2667399 h 3642949"/>
              <a:gd name="connsiteX1247" fmla="*/ 1857089 w 4266152"/>
              <a:gd name="connsiteY1247" fmla="*/ 2613297 h 3642949"/>
              <a:gd name="connsiteX1248" fmla="*/ 1797082 w 4266152"/>
              <a:gd name="connsiteY1248" fmla="*/ 2638919 h 3642949"/>
              <a:gd name="connsiteX1249" fmla="*/ 1749076 w 4266152"/>
              <a:gd name="connsiteY1249" fmla="*/ 2685306 h 3642949"/>
              <a:gd name="connsiteX1250" fmla="*/ 1815846 w 4266152"/>
              <a:gd name="connsiteY1250" fmla="*/ 2623394 h 3642949"/>
              <a:gd name="connsiteX1251" fmla="*/ 1865852 w 4266152"/>
              <a:gd name="connsiteY1251" fmla="*/ 2603581 h 3642949"/>
              <a:gd name="connsiteX1252" fmla="*/ 1903952 w 4266152"/>
              <a:gd name="connsiteY1252" fmla="*/ 2562624 h 3642949"/>
              <a:gd name="connsiteX1253" fmla="*/ 1815465 w 4266152"/>
              <a:gd name="connsiteY1253" fmla="*/ 2623679 h 3642949"/>
              <a:gd name="connsiteX1254" fmla="*/ 1877949 w 4266152"/>
              <a:gd name="connsiteY1254" fmla="*/ 2599295 h 3642949"/>
              <a:gd name="connsiteX1255" fmla="*/ 1947577 w 4266152"/>
              <a:gd name="connsiteY1255" fmla="*/ 2574720 h 3642949"/>
              <a:gd name="connsiteX1256" fmla="*/ 1985677 w 4266152"/>
              <a:gd name="connsiteY1256" fmla="*/ 2521952 h 3642949"/>
              <a:gd name="connsiteX1257" fmla="*/ 1957102 w 4266152"/>
              <a:gd name="connsiteY1257" fmla="*/ 2535192 h 3642949"/>
              <a:gd name="connsiteX1258" fmla="*/ 1925098 w 4266152"/>
              <a:gd name="connsiteY1258" fmla="*/ 2551099 h 3642949"/>
              <a:gd name="connsiteX1259" fmla="*/ 1877568 w 4266152"/>
              <a:gd name="connsiteY1259" fmla="*/ 2599581 h 3642949"/>
              <a:gd name="connsiteX1260" fmla="*/ 1941766 w 4266152"/>
              <a:gd name="connsiteY1260" fmla="*/ 2535097 h 3642949"/>
              <a:gd name="connsiteX1261" fmla="*/ 1953768 w 4266152"/>
              <a:gd name="connsiteY1261" fmla="*/ 2529382 h 3642949"/>
              <a:gd name="connsiteX1262" fmla="*/ 1993963 w 4266152"/>
              <a:gd name="connsiteY1262" fmla="*/ 2510332 h 3642949"/>
              <a:gd name="connsiteX1263" fmla="*/ 2029206 w 4266152"/>
              <a:gd name="connsiteY1263" fmla="*/ 2469469 h 3642949"/>
              <a:gd name="connsiteX1264" fmla="*/ 1941766 w 4266152"/>
              <a:gd name="connsiteY1264" fmla="*/ 2535097 h 3642949"/>
              <a:gd name="connsiteX1265" fmla="*/ 2007012 w 4266152"/>
              <a:gd name="connsiteY1265" fmla="*/ 2504807 h 3642949"/>
              <a:gd name="connsiteX1266" fmla="*/ 2080165 w 4266152"/>
              <a:gd name="connsiteY1266" fmla="*/ 2470327 h 3642949"/>
              <a:gd name="connsiteX1267" fmla="*/ 2115216 w 4266152"/>
              <a:gd name="connsiteY1267" fmla="*/ 2418701 h 3642949"/>
              <a:gd name="connsiteX1268" fmla="*/ 2049875 w 4266152"/>
              <a:gd name="connsiteY1268" fmla="*/ 2457468 h 3642949"/>
              <a:gd name="connsiteX1269" fmla="*/ 2007108 w 4266152"/>
              <a:gd name="connsiteY1269" fmla="*/ 2505188 h 3642949"/>
              <a:gd name="connsiteX1270" fmla="*/ 2128647 w 4266152"/>
              <a:gd name="connsiteY1270" fmla="*/ 2388411 h 3642949"/>
              <a:gd name="connsiteX1271" fmla="*/ 2068830 w 4266152"/>
              <a:gd name="connsiteY1271" fmla="*/ 2438894 h 3642949"/>
              <a:gd name="connsiteX1272" fmla="*/ 2125313 w 4266152"/>
              <a:gd name="connsiteY1272" fmla="*/ 2405175 h 3642949"/>
              <a:gd name="connsiteX1273" fmla="*/ 2154459 w 4266152"/>
              <a:gd name="connsiteY1273" fmla="*/ 2369171 h 3642949"/>
              <a:gd name="connsiteX1274" fmla="*/ 2179605 w 4266152"/>
              <a:gd name="connsiteY1274" fmla="*/ 2350311 h 3642949"/>
              <a:gd name="connsiteX1275" fmla="*/ 2140363 w 4266152"/>
              <a:gd name="connsiteY1275" fmla="*/ 2396127 h 3642949"/>
              <a:gd name="connsiteX1276" fmla="*/ 2214563 w 4266152"/>
              <a:gd name="connsiteY1276" fmla="*/ 2351169 h 3642949"/>
              <a:gd name="connsiteX1277" fmla="*/ 2249329 w 4266152"/>
              <a:gd name="connsiteY1277" fmla="*/ 2297924 h 3642949"/>
              <a:gd name="connsiteX1278" fmla="*/ 2179891 w 4266152"/>
              <a:gd name="connsiteY1278" fmla="*/ 2350693 h 3642949"/>
              <a:gd name="connsiteX1279" fmla="*/ 2219039 w 4266152"/>
              <a:gd name="connsiteY1279" fmla="*/ 2310973 h 3642949"/>
              <a:gd name="connsiteX1280" fmla="*/ 2214753 w 4266152"/>
              <a:gd name="connsiteY1280" fmla="*/ 2314974 h 3642949"/>
              <a:gd name="connsiteX1281" fmla="*/ 2209800 w 4266152"/>
              <a:gd name="connsiteY1281" fmla="*/ 2319736 h 3642949"/>
              <a:gd name="connsiteX1282" fmla="*/ 2261806 w 4266152"/>
              <a:gd name="connsiteY1282" fmla="*/ 2280494 h 3642949"/>
              <a:gd name="connsiteX1283" fmla="*/ 2290381 w 4266152"/>
              <a:gd name="connsiteY1283" fmla="*/ 2244584 h 3642949"/>
              <a:gd name="connsiteX1284" fmla="*/ 2300763 w 4266152"/>
              <a:gd name="connsiteY1284" fmla="*/ 2241536 h 3642949"/>
              <a:gd name="connsiteX1285" fmla="*/ 2280570 w 4266152"/>
              <a:gd name="connsiteY1285" fmla="*/ 2266396 h 3642949"/>
              <a:gd name="connsiteX1286" fmla="*/ 2327434 w 4266152"/>
              <a:gd name="connsiteY1286" fmla="*/ 2231059 h 3642949"/>
              <a:gd name="connsiteX1287" fmla="*/ 2350769 w 4266152"/>
              <a:gd name="connsiteY1287" fmla="*/ 2213342 h 3642949"/>
              <a:gd name="connsiteX1288" fmla="*/ 2381631 w 4266152"/>
              <a:gd name="connsiteY1288" fmla="*/ 2164479 h 3642949"/>
              <a:gd name="connsiteX1289" fmla="*/ 2390584 w 4266152"/>
              <a:gd name="connsiteY1289" fmla="*/ 2151239 h 3642949"/>
              <a:gd name="connsiteX1290" fmla="*/ 2329815 w 4266152"/>
              <a:gd name="connsiteY1290" fmla="*/ 2207436 h 3642949"/>
              <a:gd name="connsiteX1291" fmla="*/ 2366677 w 4266152"/>
              <a:gd name="connsiteY1291" fmla="*/ 2164574 h 3642949"/>
              <a:gd name="connsiteX1292" fmla="*/ 2406301 w 4266152"/>
              <a:gd name="connsiteY1292" fmla="*/ 2128189 h 3642949"/>
              <a:gd name="connsiteX1293" fmla="*/ 2434876 w 4266152"/>
              <a:gd name="connsiteY1293" fmla="*/ 2086088 h 3642949"/>
              <a:gd name="connsiteX1294" fmla="*/ 2366772 w 4266152"/>
              <a:gd name="connsiteY1294" fmla="*/ 2164955 h 3642949"/>
              <a:gd name="connsiteX1295" fmla="*/ 2427065 w 4266152"/>
              <a:gd name="connsiteY1295" fmla="*/ 2109139 h 3642949"/>
              <a:gd name="connsiteX1296" fmla="*/ 2487073 w 4266152"/>
              <a:gd name="connsiteY1296" fmla="*/ 2054560 h 3642949"/>
              <a:gd name="connsiteX1297" fmla="*/ 2523744 w 4266152"/>
              <a:gd name="connsiteY1297" fmla="*/ 1987885 h 3642949"/>
              <a:gd name="connsiteX1298" fmla="*/ 2471356 w 4266152"/>
              <a:gd name="connsiteY1298" fmla="*/ 2045797 h 3642949"/>
              <a:gd name="connsiteX1299" fmla="*/ 2427541 w 4266152"/>
              <a:gd name="connsiteY1299" fmla="*/ 2109520 h 3642949"/>
              <a:gd name="connsiteX1300" fmla="*/ 2503265 w 4266152"/>
              <a:gd name="connsiteY1300" fmla="*/ 2000173 h 3642949"/>
              <a:gd name="connsiteX1301" fmla="*/ 2536984 w 4266152"/>
              <a:gd name="connsiteY1301" fmla="*/ 1963501 h 3642949"/>
              <a:gd name="connsiteX1302" fmla="*/ 2560510 w 4266152"/>
              <a:gd name="connsiteY1302" fmla="*/ 1921972 h 3642949"/>
              <a:gd name="connsiteX1303" fmla="*/ 2503741 w 4266152"/>
              <a:gd name="connsiteY1303" fmla="*/ 2000554 h 3642949"/>
              <a:gd name="connsiteX1304" fmla="*/ 2555748 w 4266152"/>
              <a:gd name="connsiteY1304" fmla="*/ 1943023 h 3642949"/>
              <a:gd name="connsiteX1305" fmla="*/ 2609183 w 4266152"/>
              <a:gd name="connsiteY1305" fmla="*/ 1886444 h 3642949"/>
              <a:gd name="connsiteX1306" fmla="*/ 2640425 w 4266152"/>
              <a:gd name="connsiteY1306" fmla="*/ 1817769 h 3642949"/>
              <a:gd name="connsiteX1307" fmla="*/ 2592800 w 4266152"/>
              <a:gd name="connsiteY1307" fmla="*/ 1878538 h 3642949"/>
              <a:gd name="connsiteX1308" fmla="*/ 2556034 w 4266152"/>
              <a:gd name="connsiteY1308" fmla="*/ 1943499 h 3642949"/>
              <a:gd name="connsiteX1309" fmla="*/ 2620995 w 4266152"/>
              <a:gd name="connsiteY1309" fmla="*/ 1832152 h 3642949"/>
              <a:gd name="connsiteX1310" fmla="*/ 2652236 w 4266152"/>
              <a:gd name="connsiteY1310" fmla="*/ 1792813 h 3642949"/>
              <a:gd name="connsiteX1311" fmla="*/ 2674144 w 4266152"/>
              <a:gd name="connsiteY1311" fmla="*/ 1747379 h 3642949"/>
              <a:gd name="connsiteX1312" fmla="*/ 2621280 w 4266152"/>
              <a:gd name="connsiteY1312" fmla="*/ 1832628 h 3642949"/>
              <a:gd name="connsiteX1313" fmla="*/ 2669667 w 4266152"/>
              <a:gd name="connsiteY1313" fmla="*/ 1771096 h 3642949"/>
              <a:gd name="connsiteX1314" fmla="*/ 2715768 w 4266152"/>
              <a:gd name="connsiteY1314" fmla="*/ 1715470 h 3642949"/>
              <a:gd name="connsiteX1315" fmla="*/ 2742439 w 4266152"/>
              <a:gd name="connsiteY1315" fmla="*/ 1645557 h 3642949"/>
              <a:gd name="connsiteX1316" fmla="*/ 2704339 w 4266152"/>
              <a:gd name="connsiteY1316" fmla="*/ 1702040 h 3642949"/>
              <a:gd name="connsiteX1317" fmla="*/ 2669952 w 4266152"/>
              <a:gd name="connsiteY1317" fmla="*/ 1771573 h 3642949"/>
              <a:gd name="connsiteX1318" fmla="*/ 2729008 w 4266152"/>
              <a:gd name="connsiteY1318" fmla="*/ 1653843 h 3642949"/>
              <a:gd name="connsiteX1319" fmla="*/ 2752439 w 4266152"/>
              <a:gd name="connsiteY1319" fmla="*/ 1620411 h 3642949"/>
              <a:gd name="connsiteX1320" fmla="*/ 2767679 w 4266152"/>
              <a:gd name="connsiteY1320" fmla="*/ 1583073 h 3642949"/>
              <a:gd name="connsiteX1321" fmla="*/ 2729294 w 4266152"/>
              <a:gd name="connsiteY1321" fmla="*/ 1654320 h 3642949"/>
              <a:gd name="connsiteX1322" fmla="*/ 2768442 w 4266152"/>
              <a:gd name="connsiteY1322" fmla="*/ 1598122 h 3642949"/>
              <a:gd name="connsiteX1323" fmla="*/ 2810827 w 4266152"/>
              <a:gd name="connsiteY1323" fmla="*/ 1540972 h 3642949"/>
              <a:gd name="connsiteX1324" fmla="*/ 2832545 w 4266152"/>
              <a:gd name="connsiteY1324" fmla="*/ 1473821 h 3642949"/>
              <a:gd name="connsiteX1325" fmla="*/ 2794445 w 4266152"/>
              <a:gd name="connsiteY1325" fmla="*/ 1535829 h 3642949"/>
              <a:gd name="connsiteX1326" fmla="*/ 2768726 w 4266152"/>
              <a:gd name="connsiteY1326" fmla="*/ 1598598 h 3642949"/>
              <a:gd name="connsiteX1327" fmla="*/ 2818066 w 4266152"/>
              <a:gd name="connsiteY1327" fmla="*/ 1486394 h 3642949"/>
              <a:gd name="connsiteX1328" fmla="*/ 2842260 w 4266152"/>
              <a:gd name="connsiteY1328" fmla="*/ 1447627 h 3642949"/>
              <a:gd name="connsiteX1329" fmla="*/ 2857691 w 4266152"/>
              <a:gd name="connsiteY1329" fmla="*/ 1404098 h 3642949"/>
              <a:gd name="connsiteX1330" fmla="*/ 2818066 w 4266152"/>
              <a:gd name="connsiteY1330" fmla="*/ 1486394 h 3642949"/>
              <a:gd name="connsiteX1331" fmla="*/ 2856928 w 4266152"/>
              <a:gd name="connsiteY1331" fmla="*/ 1424958 h 3642949"/>
              <a:gd name="connsiteX1332" fmla="*/ 2893124 w 4266152"/>
              <a:gd name="connsiteY1332" fmla="*/ 1370951 h 3642949"/>
              <a:gd name="connsiteX1333" fmla="*/ 2912174 w 4266152"/>
              <a:gd name="connsiteY1333" fmla="*/ 1302847 h 3642949"/>
              <a:gd name="connsiteX1334" fmla="*/ 2883599 w 4266152"/>
              <a:gd name="connsiteY1334" fmla="*/ 1355711 h 3642949"/>
              <a:gd name="connsiteX1335" fmla="*/ 2856166 w 4266152"/>
              <a:gd name="connsiteY1335" fmla="*/ 1424958 h 3642949"/>
              <a:gd name="connsiteX1336" fmla="*/ 2902553 w 4266152"/>
              <a:gd name="connsiteY1336" fmla="*/ 1305990 h 3642949"/>
              <a:gd name="connsiteX1337" fmla="*/ 2919317 w 4266152"/>
              <a:gd name="connsiteY1337" fmla="*/ 1276463 h 3642949"/>
              <a:gd name="connsiteX1338" fmla="*/ 2928842 w 4266152"/>
              <a:gd name="connsiteY1338" fmla="*/ 1244078 h 3642949"/>
              <a:gd name="connsiteX1339" fmla="*/ 2902172 w 4266152"/>
              <a:gd name="connsiteY1339" fmla="*/ 1306372 h 3642949"/>
              <a:gd name="connsiteX1340" fmla="*/ 2932843 w 4266152"/>
              <a:gd name="connsiteY1340" fmla="*/ 1253698 h 3642949"/>
              <a:gd name="connsiteX1341" fmla="*/ 2969324 w 4266152"/>
              <a:gd name="connsiteY1341" fmla="*/ 1194262 h 3642949"/>
              <a:gd name="connsiteX1342" fmla="*/ 2984945 w 4266152"/>
              <a:gd name="connsiteY1342" fmla="*/ 1127587 h 3642949"/>
              <a:gd name="connsiteX1343" fmla="*/ 2951607 w 4266152"/>
              <a:gd name="connsiteY1343" fmla="*/ 1194929 h 3642949"/>
              <a:gd name="connsiteX1344" fmla="*/ 2932366 w 4266152"/>
              <a:gd name="connsiteY1344" fmla="*/ 1253698 h 3642949"/>
              <a:gd name="connsiteX1345" fmla="*/ 2969038 w 4266152"/>
              <a:gd name="connsiteY1345" fmla="*/ 1145018 h 3642949"/>
              <a:gd name="connsiteX1346" fmla="*/ 2991326 w 4266152"/>
              <a:gd name="connsiteY1346" fmla="*/ 1101965 h 3642949"/>
              <a:gd name="connsiteX1347" fmla="*/ 3004376 w 4266152"/>
              <a:gd name="connsiteY1347" fmla="*/ 1053578 h 3642949"/>
              <a:gd name="connsiteX1348" fmla="*/ 2968657 w 4266152"/>
              <a:gd name="connsiteY1348" fmla="*/ 1145018 h 3642949"/>
              <a:gd name="connsiteX1349" fmla="*/ 3067431 w 4266152"/>
              <a:gd name="connsiteY1349" fmla="*/ 880128 h 3642949"/>
              <a:gd name="connsiteX1350" fmla="*/ 3040380 w 4266152"/>
              <a:gd name="connsiteY1350" fmla="*/ 956328 h 3642949"/>
              <a:gd name="connsiteX1351" fmla="*/ 3057716 w 4266152"/>
              <a:gd name="connsiteY1351" fmla="*/ 920895 h 3642949"/>
              <a:gd name="connsiteX1352" fmla="*/ 3067050 w 4266152"/>
              <a:gd name="connsiteY1352" fmla="*/ 880128 h 3642949"/>
              <a:gd name="connsiteX1353" fmla="*/ 3051810 w 4266152"/>
              <a:gd name="connsiteY1353" fmla="*/ 947470 h 3642949"/>
              <a:gd name="connsiteX1354" fmla="*/ 3039618 w 4266152"/>
              <a:gd name="connsiteY1354" fmla="*/ 972996 h 3642949"/>
              <a:gd name="connsiteX1355" fmla="*/ 3024949 w 4266152"/>
              <a:gd name="connsiteY1355" fmla="*/ 1005381 h 3642949"/>
              <a:gd name="connsiteX1356" fmla="*/ 3004185 w 4266152"/>
              <a:gd name="connsiteY1356" fmla="*/ 1078057 h 3642949"/>
              <a:gd name="connsiteX1357" fmla="*/ 3037141 w 4266152"/>
              <a:gd name="connsiteY1357" fmla="*/ 1020907 h 3642949"/>
              <a:gd name="connsiteX1358" fmla="*/ 3051429 w 4266152"/>
              <a:gd name="connsiteY1358" fmla="*/ 947470 h 3642949"/>
              <a:gd name="connsiteX1359" fmla="*/ 3033903 w 4266152"/>
              <a:gd name="connsiteY1359" fmla="*/ 1038719 h 3642949"/>
              <a:gd name="connsiteX1360" fmla="*/ 2997326 w 4266152"/>
              <a:gd name="connsiteY1360" fmla="*/ 1104346 h 3642949"/>
              <a:gd name="connsiteX1361" fmla="*/ 2979325 w 4266152"/>
              <a:gd name="connsiteY1361" fmla="*/ 1179022 h 3642949"/>
              <a:gd name="connsiteX1362" fmla="*/ 3021139 w 4266152"/>
              <a:gd name="connsiteY1362" fmla="*/ 1117300 h 3642949"/>
              <a:gd name="connsiteX1363" fmla="*/ 3033522 w 4266152"/>
              <a:gd name="connsiteY1363" fmla="*/ 1038719 h 3642949"/>
              <a:gd name="connsiteX1364" fmla="*/ 3019044 w 4266152"/>
              <a:gd name="connsiteY1364" fmla="*/ 1131493 h 3642949"/>
              <a:gd name="connsiteX1365" fmla="*/ 2975324 w 4266152"/>
              <a:gd name="connsiteY1365" fmla="*/ 1196739 h 3642949"/>
              <a:gd name="connsiteX1366" fmla="*/ 2958274 w 4266152"/>
              <a:gd name="connsiteY1366" fmla="*/ 1280940 h 3642949"/>
              <a:gd name="connsiteX1367" fmla="*/ 3007805 w 4266152"/>
              <a:gd name="connsiteY1367" fmla="*/ 1218551 h 3642949"/>
              <a:gd name="connsiteX1368" fmla="*/ 3018664 w 4266152"/>
              <a:gd name="connsiteY1368" fmla="*/ 1131493 h 3642949"/>
              <a:gd name="connsiteX1369" fmla="*/ 3006090 w 4266152"/>
              <a:gd name="connsiteY1369" fmla="*/ 1230172 h 3642949"/>
              <a:gd name="connsiteX1370" fmla="*/ 2955227 w 4266152"/>
              <a:gd name="connsiteY1370" fmla="*/ 1294941 h 3642949"/>
              <a:gd name="connsiteX1371" fmla="*/ 2940272 w 4266152"/>
              <a:gd name="connsiteY1371" fmla="*/ 1383714 h 3642949"/>
              <a:gd name="connsiteX1372" fmla="*/ 2997422 w 4266152"/>
              <a:gd name="connsiteY1372" fmla="*/ 1321993 h 3642949"/>
              <a:gd name="connsiteX1373" fmla="*/ 3006090 w 4266152"/>
              <a:gd name="connsiteY1373" fmla="*/ 1230172 h 3642949"/>
              <a:gd name="connsiteX1374" fmla="*/ 2992755 w 4266152"/>
              <a:gd name="connsiteY1374" fmla="*/ 1375714 h 3642949"/>
              <a:gd name="connsiteX1375" fmla="*/ 2996184 w 4266152"/>
              <a:gd name="connsiteY1375" fmla="*/ 1332089 h 3642949"/>
              <a:gd name="connsiteX1376" fmla="*/ 2938463 w 4266152"/>
              <a:gd name="connsiteY1376" fmla="*/ 1395335 h 3642949"/>
              <a:gd name="connsiteX1377" fmla="*/ 2925509 w 4266152"/>
              <a:gd name="connsiteY1377" fmla="*/ 1488871 h 3642949"/>
              <a:gd name="connsiteX1378" fmla="*/ 2989421 w 4266152"/>
              <a:gd name="connsiteY1378" fmla="*/ 1427911 h 3642949"/>
              <a:gd name="connsiteX1379" fmla="*/ 2992755 w 4266152"/>
              <a:gd name="connsiteY1379" fmla="*/ 1375809 h 3642949"/>
              <a:gd name="connsiteX1380" fmla="*/ 2988850 w 4266152"/>
              <a:gd name="connsiteY1380" fmla="*/ 1437055 h 3642949"/>
              <a:gd name="connsiteX1381" fmla="*/ 2924270 w 4266152"/>
              <a:gd name="connsiteY1381" fmla="*/ 1499062 h 3642949"/>
              <a:gd name="connsiteX1382" fmla="*/ 2913412 w 4266152"/>
              <a:gd name="connsiteY1382" fmla="*/ 1595931 h 3642949"/>
              <a:gd name="connsiteX1383" fmla="*/ 2984468 w 4266152"/>
              <a:gd name="connsiteY1383" fmla="*/ 1536114 h 3642949"/>
              <a:gd name="connsiteX1384" fmla="*/ 2988850 w 4266152"/>
              <a:gd name="connsiteY1384" fmla="*/ 1437150 h 3642949"/>
              <a:gd name="connsiteX1385" fmla="*/ 2984659 w 4266152"/>
              <a:gd name="connsiteY1385" fmla="*/ 1880729 h 3642949"/>
              <a:gd name="connsiteX1386" fmla="*/ 2893124 w 4266152"/>
              <a:gd name="connsiteY1386" fmla="*/ 1936260 h 3642949"/>
              <a:gd name="connsiteX1387" fmla="*/ 2892076 w 4266152"/>
              <a:gd name="connsiteY1387" fmla="*/ 2043130 h 3642949"/>
              <a:gd name="connsiteX1388" fmla="*/ 2922555 w 4266152"/>
              <a:gd name="connsiteY1388" fmla="*/ 2026271 h 3642949"/>
              <a:gd name="connsiteX1389" fmla="*/ 2989230 w 4266152"/>
              <a:gd name="connsiteY1389" fmla="*/ 1989600 h 3642949"/>
              <a:gd name="connsiteX1390" fmla="*/ 2984659 w 4266152"/>
              <a:gd name="connsiteY1390" fmla="*/ 1880824 h 3642949"/>
              <a:gd name="connsiteX1391" fmla="*/ 2989421 w 4266152"/>
              <a:gd name="connsiteY1391" fmla="*/ 1996648 h 3642949"/>
              <a:gd name="connsiteX1392" fmla="*/ 2925604 w 4266152"/>
              <a:gd name="connsiteY1392" fmla="*/ 2031891 h 3642949"/>
              <a:gd name="connsiteX1393" fmla="*/ 2892076 w 4266152"/>
              <a:gd name="connsiteY1393" fmla="*/ 2050369 h 3642949"/>
              <a:gd name="connsiteX1394" fmla="*/ 2893410 w 4266152"/>
              <a:gd name="connsiteY1394" fmla="*/ 2159240 h 3642949"/>
              <a:gd name="connsiteX1395" fmla="*/ 2995708 w 4266152"/>
              <a:gd name="connsiteY1395" fmla="*/ 2107519 h 3642949"/>
              <a:gd name="connsiteX1396" fmla="*/ 2989516 w 4266152"/>
              <a:gd name="connsiteY1396" fmla="*/ 1996743 h 3642949"/>
              <a:gd name="connsiteX1397" fmla="*/ 2996184 w 4266152"/>
              <a:gd name="connsiteY1397" fmla="*/ 2114378 h 3642949"/>
              <a:gd name="connsiteX1398" fmla="*/ 2893600 w 4266152"/>
              <a:gd name="connsiteY1398" fmla="*/ 2166289 h 3642949"/>
              <a:gd name="connsiteX1399" fmla="*/ 2897124 w 4266152"/>
              <a:gd name="connsiteY1399" fmla="*/ 2277731 h 3642949"/>
              <a:gd name="connsiteX1400" fmla="*/ 3004566 w 4266152"/>
              <a:gd name="connsiteY1400" fmla="*/ 2227535 h 3642949"/>
              <a:gd name="connsiteX1401" fmla="*/ 2996184 w 4266152"/>
              <a:gd name="connsiteY1401" fmla="*/ 2114473 h 3642949"/>
              <a:gd name="connsiteX1402" fmla="*/ 3005138 w 4266152"/>
              <a:gd name="connsiteY1402" fmla="*/ 2234297 h 3642949"/>
              <a:gd name="connsiteX1403" fmla="*/ 2897409 w 4266152"/>
              <a:gd name="connsiteY1403" fmla="*/ 2284685 h 3642949"/>
              <a:gd name="connsiteX1404" fmla="*/ 2903125 w 4266152"/>
              <a:gd name="connsiteY1404" fmla="*/ 2396698 h 3642949"/>
              <a:gd name="connsiteX1405" fmla="*/ 3015329 w 4266152"/>
              <a:gd name="connsiteY1405" fmla="*/ 2347740 h 3642949"/>
              <a:gd name="connsiteX1406" fmla="*/ 3005138 w 4266152"/>
              <a:gd name="connsiteY1406" fmla="*/ 2234392 h 3642949"/>
              <a:gd name="connsiteX1407" fmla="*/ 3015996 w 4266152"/>
              <a:gd name="connsiteY1407" fmla="*/ 2354408 h 3642949"/>
              <a:gd name="connsiteX1408" fmla="*/ 2903505 w 4266152"/>
              <a:gd name="connsiteY1408" fmla="*/ 2403461 h 3642949"/>
              <a:gd name="connsiteX1409" fmla="*/ 2911221 w 4266152"/>
              <a:gd name="connsiteY1409" fmla="*/ 2517761 h 3642949"/>
              <a:gd name="connsiteX1410" fmla="*/ 3027903 w 4266152"/>
              <a:gd name="connsiteY1410" fmla="*/ 2470136 h 3642949"/>
              <a:gd name="connsiteX1411" fmla="*/ 3015996 w 4266152"/>
              <a:gd name="connsiteY1411" fmla="*/ 2354122 h 3642949"/>
              <a:gd name="connsiteX1412" fmla="*/ 3028664 w 4266152"/>
              <a:gd name="connsiteY1412" fmla="*/ 2476137 h 3642949"/>
              <a:gd name="connsiteX1413" fmla="*/ 2911697 w 4266152"/>
              <a:gd name="connsiteY1413" fmla="*/ 2523762 h 3642949"/>
              <a:gd name="connsiteX1414" fmla="*/ 2921222 w 4266152"/>
              <a:gd name="connsiteY1414" fmla="*/ 2638633 h 3642949"/>
              <a:gd name="connsiteX1415" fmla="*/ 3042190 w 4266152"/>
              <a:gd name="connsiteY1415" fmla="*/ 2591008 h 3642949"/>
              <a:gd name="connsiteX1416" fmla="*/ 3028664 w 4266152"/>
              <a:gd name="connsiteY1416" fmla="*/ 2476232 h 3642949"/>
              <a:gd name="connsiteX1417" fmla="*/ 3043047 w 4266152"/>
              <a:gd name="connsiteY1417" fmla="*/ 2598438 h 3642949"/>
              <a:gd name="connsiteX1418" fmla="*/ 2921889 w 4266152"/>
              <a:gd name="connsiteY1418" fmla="*/ 2646063 h 3642949"/>
              <a:gd name="connsiteX1419" fmla="*/ 2933319 w 4266152"/>
              <a:gd name="connsiteY1419" fmla="*/ 2763030 h 3642949"/>
              <a:gd name="connsiteX1420" fmla="*/ 3058287 w 4266152"/>
              <a:gd name="connsiteY1420" fmla="*/ 2715881 h 3642949"/>
              <a:gd name="connsiteX1421" fmla="*/ 3043047 w 4266152"/>
              <a:gd name="connsiteY1421" fmla="*/ 2598533 h 3642949"/>
              <a:gd name="connsiteX1422" fmla="*/ 3059239 w 4266152"/>
              <a:gd name="connsiteY1422" fmla="*/ 2722263 h 3642949"/>
              <a:gd name="connsiteX1423" fmla="*/ 2933986 w 4266152"/>
              <a:gd name="connsiteY1423" fmla="*/ 2769888 h 3642949"/>
              <a:gd name="connsiteX1424" fmla="*/ 2947035 w 4266152"/>
              <a:gd name="connsiteY1424" fmla="*/ 2886379 h 3642949"/>
              <a:gd name="connsiteX1425" fmla="*/ 3075814 w 4266152"/>
              <a:gd name="connsiteY1425" fmla="*/ 2838754 h 3642949"/>
              <a:gd name="connsiteX1426" fmla="*/ 3059239 w 4266152"/>
              <a:gd name="connsiteY1426" fmla="*/ 2722072 h 3642949"/>
              <a:gd name="connsiteX1427" fmla="*/ 3076766 w 4266152"/>
              <a:gd name="connsiteY1427" fmla="*/ 2845040 h 3642949"/>
              <a:gd name="connsiteX1428" fmla="*/ 2947797 w 4266152"/>
              <a:gd name="connsiteY1428" fmla="*/ 2892665 h 3642949"/>
              <a:gd name="connsiteX1429" fmla="*/ 2962561 w 4266152"/>
              <a:gd name="connsiteY1429" fmla="*/ 3011061 h 3642949"/>
              <a:gd name="connsiteX1430" fmla="*/ 3094958 w 4266152"/>
              <a:gd name="connsiteY1430" fmla="*/ 2963436 h 3642949"/>
              <a:gd name="connsiteX1431" fmla="*/ 3076766 w 4266152"/>
              <a:gd name="connsiteY1431" fmla="*/ 2844850 h 3642949"/>
              <a:gd name="connsiteX1432" fmla="*/ 3101817 w 4266152"/>
              <a:gd name="connsiteY1432" fmla="*/ 3005250 h 3642949"/>
              <a:gd name="connsiteX1433" fmla="*/ 3096006 w 4266152"/>
              <a:gd name="connsiteY1433" fmla="*/ 2969056 h 3642949"/>
              <a:gd name="connsiteX1434" fmla="*/ 2963418 w 4266152"/>
              <a:gd name="connsiteY1434" fmla="*/ 3017157 h 3642949"/>
              <a:gd name="connsiteX1435" fmla="*/ 2979705 w 4266152"/>
              <a:gd name="connsiteY1435" fmla="*/ 3135838 h 3642949"/>
              <a:gd name="connsiteX1436" fmla="*/ 3104293 w 4266152"/>
              <a:gd name="connsiteY1436" fmla="*/ 3091261 h 3642949"/>
              <a:gd name="connsiteX1437" fmla="*/ 3115437 w 4266152"/>
              <a:gd name="connsiteY1437" fmla="*/ 3086880 h 3642949"/>
              <a:gd name="connsiteX1438" fmla="*/ 3101817 w 4266152"/>
              <a:gd name="connsiteY1438" fmla="*/ 3005060 h 3642949"/>
              <a:gd name="connsiteX1439" fmla="*/ 3116484 w 4266152"/>
              <a:gd name="connsiteY1439" fmla="*/ 3093357 h 3642949"/>
              <a:gd name="connsiteX1440" fmla="*/ 3106959 w 4266152"/>
              <a:gd name="connsiteY1440" fmla="*/ 3097262 h 3642949"/>
              <a:gd name="connsiteX1441" fmla="*/ 2980944 w 4266152"/>
              <a:gd name="connsiteY1441" fmla="*/ 3142220 h 3642949"/>
              <a:gd name="connsiteX1442" fmla="*/ 2998755 w 4266152"/>
              <a:gd name="connsiteY1442" fmla="*/ 3262140 h 3642949"/>
              <a:gd name="connsiteX1443" fmla="*/ 3091338 w 4266152"/>
              <a:gd name="connsiteY1443" fmla="*/ 3229755 h 3642949"/>
              <a:gd name="connsiteX1444" fmla="*/ 3137726 w 4266152"/>
              <a:gd name="connsiteY1444" fmla="*/ 3211848 h 3642949"/>
              <a:gd name="connsiteX1445" fmla="*/ 3116484 w 4266152"/>
              <a:gd name="connsiteY1445" fmla="*/ 3093167 h 3642949"/>
              <a:gd name="connsiteX1446" fmla="*/ 3018091 w 4266152"/>
              <a:gd name="connsiteY1446" fmla="*/ 3386346 h 3642949"/>
              <a:gd name="connsiteX1447" fmla="*/ 3159919 w 4266152"/>
              <a:gd name="connsiteY1447" fmla="*/ 3333958 h 3642949"/>
              <a:gd name="connsiteX1448" fmla="*/ 3138392 w 4266152"/>
              <a:gd name="connsiteY1448" fmla="*/ 3218039 h 3642949"/>
              <a:gd name="connsiteX1449" fmla="*/ 3093149 w 4266152"/>
              <a:gd name="connsiteY1449" fmla="*/ 3235565 h 3642949"/>
              <a:gd name="connsiteX1450" fmla="*/ 2999041 w 4266152"/>
              <a:gd name="connsiteY1450" fmla="*/ 3268522 h 3642949"/>
              <a:gd name="connsiteX1451" fmla="*/ 3018091 w 4266152"/>
              <a:gd name="connsiteY1451" fmla="*/ 3386346 h 3642949"/>
              <a:gd name="connsiteX1452" fmla="*/ 2867596 w 4266152"/>
              <a:gd name="connsiteY1452" fmla="*/ 3430161 h 3642949"/>
              <a:gd name="connsiteX1453" fmla="*/ 3011805 w 4266152"/>
              <a:gd name="connsiteY1453" fmla="*/ 3388442 h 3642949"/>
              <a:gd name="connsiteX1454" fmla="*/ 2992755 w 4266152"/>
              <a:gd name="connsiteY1454" fmla="*/ 3270427 h 3642949"/>
              <a:gd name="connsiteX1455" fmla="*/ 2851404 w 4266152"/>
              <a:gd name="connsiteY1455" fmla="*/ 3311193 h 3642949"/>
              <a:gd name="connsiteX1456" fmla="*/ 2867691 w 4266152"/>
              <a:gd name="connsiteY1456" fmla="*/ 3430447 h 3642949"/>
              <a:gd name="connsiteX1457" fmla="*/ 2717102 w 4266152"/>
              <a:gd name="connsiteY1457" fmla="*/ 3462927 h 3642949"/>
              <a:gd name="connsiteX1458" fmla="*/ 2861310 w 4266152"/>
              <a:gd name="connsiteY1458" fmla="*/ 3431780 h 3642949"/>
              <a:gd name="connsiteX1459" fmla="*/ 2845403 w 4266152"/>
              <a:gd name="connsiteY1459" fmla="*/ 3312813 h 3642949"/>
              <a:gd name="connsiteX1460" fmla="*/ 2704339 w 4266152"/>
              <a:gd name="connsiteY1460" fmla="*/ 3343959 h 3642949"/>
              <a:gd name="connsiteX1461" fmla="*/ 2717197 w 4266152"/>
              <a:gd name="connsiteY1461" fmla="*/ 3462927 h 3642949"/>
              <a:gd name="connsiteX1462" fmla="*/ 2564702 w 4266152"/>
              <a:gd name="connsiteY1462" fmla="*/ 3485882 h 3642949"/>
              <a:gd name="connsiteX1463" fmla="*/ 2710338 w 4266152"/>
              <a:gd name="connsiteY1463" fmla="*/ 3464070 h 3642949"/>
              <a:gd name="connsiteX1464" fmla="*/ 2697575 w 4266152"/>
              <a:gd name="connsiteY1464" fmla="*/ 3345102 h 3642949"/>
              <a:gd name="connsiteX1465" fmla="*/ 2554700 w 4266152"/>
              <a:gd name="connsiteY1465" fmla="*/ 3367867 h 3642949"/>
              <a:gd name="connsiteX1466" fmla="*/ 2565177 w 4266152"/>
              <a:gd name="connsiteY1466" fmla="*/ 3485882 h 3642949"/>
              <a:gd name="connsiteX1467" fmla="*/ 2412968 w 4266152"/>
              <a:gd name="connsiteY1467" fmla="*/ 3499598 h 3642949"/>
              <a:gd name="connsiteX1468" fmla="*/ 2420588 w 4266152"/>
              <a:gd name="connsiteY1468" fmla="*/ 3499598 h 3642949"/>
              <a:gd name="connsiteX1469" fmla="*/ 2558320 w 4266152"/>
              <a:gd name="connsiteY1469" fmla="*/ 3487025 h 3642949"/>
              <a:gd name="connsiteX1470" fmla="*/ 2548795 w 4266152"/>
              <a:gd name="connsiteY1470" fmla="*/ 3369010 h 3642949"/>
              <a:gd name="connsiteX1471" fmla="*/ 2406967 w 4266152"/>
              <a:gd name="connsiteY1471" fmla="*/ 3383584 h 3642949"/>
              <a:gd name="connsiteX1472" fmla="*/ 2413445 w 4266152"/>
              <a:gd name="connsiteY1472" fmla="*/ 3499598 h 3642949"/>
              <a:gd name="connsiteX1473" fmla="*/ 2548413 w 4266152"/>
              <a:gd name="connsiteY1473" fmla="*/ 3362248 h 3642949"/>
              <a:gd name="connsiteX1474" fmla="*/ 2540699 w 4266152"/>
              <a:gd name="connsiteY1474" fmla="*/ 3244900 h 3642949"/>
              <a:gd name="connsiteX1475" fmla="*/ 2402586 w 4266152"/>
              <a:gd name="connsiteY1475" fmla="*/ 3261759 h 3642949"/>
              <a:gd name="connsiteX1476" fmla="*/ 2406682 w 4266152"/>
              <a:gd name="connsiteY1476" fmla="*/ 3376916 h 3642949"/>
              <a:gd name="connsiteX1477" fmla="*/ 2548890 w 4266152"/>
              <a:gd name="connsiteY1477" fmla="*/ 3362248 h 3642949"/>
              <a:gd name="connsiteX1478" fmla="*/ 2262663 w 4266152"/>
              <a:gd name="connsiteY1478" fmla="*/ 3505123 h 3642949"/>
              <a:gd name="connsiteX1479" fmla="*/ 2407063 w 4266152"/>
              <a:gd name="connsiteY1479" fmla="*/ 3499884 h 3642949"/>
              <a:gd name="connsiteX1480" fmla="*/ 2401062 w 4266152"/>
              <a:gd name="connsiteY1480" fmla="*/ 3383679 h 3642949"/>
              <a:gd name="connsiteX1481" fmla="*/ 2260188 w 4266152"/>
              <a:gd name="connsiteY1481" fmla="*/ 3391013 h 3642949"/>
              <a:gd name="connsiteX1482" fmla="*/ 2262663 w 4266152"/>
              <a:gd name="connsiteY1482" fmla="*/ 3505218 h 3642949"/>
              <a:gd name="connsiteX1483" fmla="*/ 2260092 w 4266152"/>
              <a:gd name="connsiteY1483" fmla="*/ 3384631 h 3642949"/>
              <a:gd name="connsiteX1484" fmla="*/ 2400776 w 4266152"/>
              <a:gd name="connsiteY1484" fmla="*/ 3377297 h 3642949"/>
              <a:gd name="connsiteX1485" fmla="*/ 2396681 w 4266152"/>
              <a:gd name="connsiteY1485" fmla="*/ 3262235 h 3642949"/>
              <a:gd name="connsiteX1486" fmla="*/ 2259902 w 4266152"/>
              <a:gd name="connsiteY1486" fmla="*/ 3272522 h 3642949"/>
              <a:gd name="connsiteX1487" fmla="*/ 2260092 w 4266152"/>
              <a:gd name="connsiteY1487" fmla="*/ 3384727 h 3642949"/>
              <a:gd name="connsiteX1488" fmla="*/ 2259330 w 4266152"/>
              <a:gd name="connsiteY1488" fmla="*/ 3050113 h 3642949"/>
              <a:gd name="connsiteX1489" fmla="*/ 2259330 w 4266152"/>
              <a:gd name="connsiteY1489" fmla="*/ 3042874 h 3642949"/>
              <a:gd name="connsiteX1490" fmla="*/ 2132553 w 4266152"/>
              <a:gd name="connsiteY1490" fmla="*/ 3054781 h 3642949"/>
              <a:gd name="connsiteX1491" fmla="*/ 2129504 w 4266152"/>
              <a:gd name="connsiteY1491" fmla="*/ 3090023 h 3642949"/>
              <a:gd name="connsiteX1492" fmla="*/ 2124456 w 4266152"/>
              <a:gd name="connsiteY1492" fmla="*/ 3158508 h 3642949"/>
              <a:gd name="connsiteX1493" fmla="*/ 2255235 w 4266152"/>
              <a:gd name="connsiteY1493" fmla="*/ 3150602 h 3642949"/>
              <a:gd name="connsiteX1494" fmla="*/ 2259330 w 4266152"/>
              <a:gd name="connsiteY1494" fmla="*/ 3050209 h 3642949"/>
              <a:gd name="connsiteX1495" fmla="*/ 2256282 w 4266152"/>
              <a:gd name="connsiteY1495" fmla="*/ 3505123 h 3642949"/>
              <a:gd name="connsiteX1496" fmla="*/ 2253901 w 4266152"/>
              <a:gd name="connsiteY1496" fmla="*/ 3390823 h 3642949"/>
              <a:gd name="connsiteX1497" fmla="*/ 2114836 w 4266152"/>
              <a:gd name="connsiteY1497" fmla="*/ 3391870 h 3642949"/>
              <a:gd name="connsiteX1498" fmla="*/ 2113598 w 4266152"/>
              <a:gd name="connsiteY1498" fmla="*/ 3503218 h 3642949"/>
              <a:gd name="connsiteX1499" fmla="*/ 2256091 w 4266152"/>
              <a:gd name="connsiteY1499" fmla="*/ 3505218 h 3642949"/>
              <a:gd name="connsiteX1500" fmla="*/ 2117979 w 4266152"/>
              <a:gd name="connsiteY1500" fmla="*/ 3165270 h 3642949"/>
              <a:gd name="connsiteX1501" fmla="*/ 1989677 w 4266152"/>
              <a:gd name="connsiteY1501" fmla="*/ 3168318 h 3642949"/>
              <a:gd name="connsiteX1502" fmla="*/ 1980152 w 4266152"/>
              <a:gd name="connsiteY1502" fmla="*/ 3270141 h 3642949"/>
              <a:gd name="connsiteX1503" fmla="*/ 2112360 w 4266152"/>
              <a:gd name="connsiteY1503" fmla="*/ 3270903 h 3642949"/>
              <a:gd name="connsiteX1504" fmla="*/ 2117979 w 4266152"/>
              <a:gd name="connsiteY1504" fmla="*/ 3165366 h 3642949"/>
              <a:gd name="connsiteX1505" fmla="*/ 2112074 w 4266152"/>
              <a:gd name="connsiteY1505" fmla="*/ 3277284 h 3642949"/>
              <a:gd name="connsiteX1506" fmla="*/ 1979580 w 4266152"/>
              <a:gd name="connsiteY1506" fmla="*/ 3276428 h 3642949"/>
              <a:gd name="connsiteX1507" fmla="*/ 1972341 w 4266152"/>
              <a:gd name="connsiteY1507" fmla="*/ 3381203 h 3642949"/>
              <a:gd name="connsiteX1508" fmla="*/ 2108645 w 4266152"/>
              <a:gd name="connsiteY1508" fmla="*/ 3385584 h 3642949"/>
              <a:gd name="connsiteX1509" fmla="*/ 2112074 w 4266152"/>
              <a:gd name="connsiteY1509" fmla="*/ 3277380 h 3642949"/>
              <a:gd name="connsiteX1510" fmla="*/ 2107311 w 4266152"/>
              <a:gd name="connsiteY1510" fmla="*/ 3503218 h 3642949"/>
              <a:gd name="connsiteX1511" fmla="*/ 2108549 w 4266152"/>
              <a:gd name="connsiteY1511" fmla="*/ 3392061 h 3642949"/>
              <a:gd name="connsiteX1512" fmla="*/ 1971961 w 4266152"/>
              <a:gd name="connsiteY1512" fmla="*/ 3387679 h 3642949"/>
              <a:gd name="connsiteX1513" fmla="*/ 1967008 w 4266152"/>
              <a:gd name="connsiteY1513" fmla="*/ 3495693 h 3642949"/>
              <a:gd name="connsiteX1514" fmla="*/ 2107311 w 4266152"/>
              <a:gd name="connsiteY1514" fmla="*/ 3503313 h 3642949"/>
              <a:gd name="connsiteX1515" fmla="*/ 1973199 w 4266152"/>
              <a:gd name="connsiteY1515" fmla="*/ 3276332 h 3642949"/>
              <a:gd name="connsiteX1516" fmla="*/ 1843944 w 4266152"/>
              <a:gd name="connsiteY1516" fmla="*/ 3271189 h 3642949"/>
              <a:gd name="connsiteX1517" fmla="*/ 1832895 w 4266152"/>
              <a:gd name="connsiteY1517" fmla="*/ 3372154 h 3642949"/>
              <a:gd name="connsiteX1518" fmla="*/ 1966245 w 4266152"/>
              <a:gd name="connsiteY1518" fmla="*/ 3381107 h 3642949"/>
              <a:gd name="connsiteX1519" fmla="*/ 1973199 w 4266152"/>
              <a:gd name="connsiteY1519" fmla="*/ 3276428 h 3642949"/>
              <a:gd name="connsiteX1520" fmla="*/ 1960721 w 4266152"/>
              <a:gd name="connsiteY1520" fmla="*/ 3495407 h 3642949"/>
              <a:gd name="connsiteX1521" fmla="*/ 1965674 w 4266152"/>
              <a:gd name="connsiteY1521" fmla="*/ 3387679 h 3642949"/>
              <a:gd name="connsiteX1522" fmla="*/ 1832324 w 4266152"/>
              <a:gd name="connsiteY1522" fmla="*/ 3378726 h 3642949"/>
              <a:gd name="connsiteX1523" fmla="*/ 1823561 w 4266152"/>
              <a:gd name="connsiteY1523" fmla="*/ 3482929 h 3642949"/>
              <a:gd name="connsiteX1524" fmla="*/ 1960816 w 4266152"/>
              <a:gd name="connsiteY1524" fmla="*/ 3495312 h 3642949"/>
              <a:gd name="connsiteX1525" fmla="*/ 1817179 w 4266152"/>
              <a:gd name="connsiteY1525" fmla="*/ 3482263 h 3642949"/>
              <a:gd name="connsiteX1526" fmla="*/ 1825943 w 4266152"/>
              <a:gd name="connsiteY1526" fmla="*/ 3378154 h 3642949"/>
              <a:gd name="connsiteX1527" fmla="*/ 1696307 w 4266152"/>
              <a:gd name="connsiteY1527" fmla="*/ 3365486 h 3642949"/>
              <a:gd name="connsiteX1528" fmla="*/ 1683734 w 4266152"/>
              <a:gd name="connsiteY1528" fmla="*/ 3465785 h 3642949"/>
              <a:gd name="connsiteX1529" fmla="*/ 1817179 w 4266152"/>
              <a:gd name="connsiteY1529" fmla="*/ 3482167 h 3642949"/>
              <a:gd name="connsiteX1530" fmla="*/ 1677448 w 4266152"/>
              <a:gd name="connsiteY1530" fmla="*/ 3464832 h 3642949"/>
              <a:gd name="connsiteX1531" fmla="*/ 1690021 w 4266152"/>
              <a:gd name="connsiteY1531" fmla="*/ 3364819 h 3642949"/>
              <a:gd name="connsiteX1532" fmla="*/ 1564862 w 4266152"/>
              <a:gd name="connsiteY1532" fmla="*/ 3349198 h 3642949"/>
              <a:gd name="connsiteX1533" fmla="*/ 1548289 w 4266152"/>
              <a:gd name="connsiteY1533" fmla="*/ 3445306 h 3642949"/>
              <a:gd name="connsiteX1534" fmla="*/ 1677448 w 4266152"/>
              <a:gd name="connsiteY1534" fmla="*/ 3464736 h 3642949"/>
              <a:gd name="connsiteX1535" fmla="*/ 1541716 w 4266152"/>
              <a:gd name="connsiteY1535" fmla="*/ 3444163 h 3642949"/>
              <a:gd name="connsiteX1536" fmla="*/ 1558290 w 4266152"/>
              <a:gd name="connsiteY1536" fmla="*/ 3348246 h 3642949"/>
              <a:gd name="connsiteX1537" fmla="*/ 1438180 w 4266152"/>
              <a:gd name="connsiteY1537" fmla="*/ 3330434 h 3642949"/>
              <a:gd name="connsiteX1538" fmla="*/ 1417511 w 4266152"/>
              <a:gd name="connsiteY1538" fmla="*/ 3422351 h 3642949"/>
              <a:gd name="connsiteX1539" fmla="*/ 1541716 w 4266152"/>
              <a:gd name="connsiteY1539" fmla="*/ 3444163 h 3642949"/>
              <a:gd name="connsiteX1540" fmla="*/ 1411510 w 4266152"/>
              <a:gd name="connsiteY1540" fmla="*/ 3420922 h 3642949"/>
              <a:gd name="connsiteX1541" fmla="*/ 1432179 w 4266152"/>
              <a:gd name="connsiteY1541" fmla="*/ 3329196 h 3642949"/>
              <a:gd name="connsiteX1542" fmla="*/ 1317879 w 4266152"/>
              <a:gd name="connsiteY1542" fmla="*/ 3310146 h 3642949"/>
              <a:gd name="connsiteX1543" fmla="*/ 1312926 w 4266152"/>
              <a:gd name="connsiteY1543" fmla="*/ 3326243 h 3642949"/>
              <a:gd name="connsiteX1544" fmla="*/ 1292733 w 4266152"/>
              <a:gd name="connsiteY1544" fmla="*/ 3397681 h 3642949"/>
              <a:gd name="connsiteX1545" fmla="*/ 1411510 w 4266152"/>
              <a:gd name="connsiteY1545" fmla="*/ 3420922 h 3642949"/>
              <a:gd name="connsiteX1546" fmla="*/ 1286732 w 4266152"/>
              <a:gd name="connsiteY1546" fmla="*/ 3396252 h 3642949"/>
              <a:gd name="connsiteX1547" fmla="*/ 1307020 w 4266152"/>
              <a:gd name="connsiteY1547" fmla="*/ 3324338 h 3642949"/>
              <a:gd name="connsiteX1548" fmla="*/ 1311783 w 4266152"/>
              <a:gd name="connsiteY1548" fmla="*/ 3308907 h 3642949"/>
              <a:gd name="connsiteX1549" fmla="*/ 1204436 w 4266152"/>
              <a:gd name="connsiteY1549" fmla="*/ 3289001 h 3642949"/>
              <a:gd name="connsiteX1550" fmla="*/ 1176909 w 4266152"/>
              <a:gd name="connsiteY1550" fmla="*/ 3365201 h 3642949"/>
              <a:gd name="connsiteX1551" fmla="*/ 1174528 w 4266152"/>
              <a:gd name="connsiteY1551" fmla="*/ 3372249 h 3642949"/>
              <a:gd name="connsiteX1552" fmla="*/ 1286732 w 4266152"/>
              <a:gd name="connsiteY1552" fmla="*/ 3396538 h 3642949"/>
              <a:gd name="connsiteX1553" fmla="*/ 1168336 w 4266152"/>
              <a:gd name="connsiteY1553" fmla="*/ 3370915 h 3642949"/>
              <a:gd name="connsiteX1554" fmla="*/ 1170908 w 4266152"/>
              <a:gd name="connsiteY1554" fmla="*/ 3363200 h 3642949"/>
              <a:gd name="connsiteX1555" fmla="*/ 1198150 w 4266152"/>
              <a:gd name="connsiteY1555" fmla="*/ 3287762 h 3642949"/>
              <a:gd name="connsiteX1556" fmla="*/ 1098709 w 4266152"/>
              <a:gd name="connsiteY1556" fmla="*/ 3267950 h 3642949"/>
              <a:gd name="connsiteX1557" fmla="*/ 1063561 w 4266152"/>
              <a:gd name="connsiteY1557" fmla="*/ 3346817 h 3642949"/>
              <a:gd name="connsiteX1558" fmla="*/ 1168336 w 4266152"/>
              <a:gd name="connsiteY1558" fmla="*/ 3371201 h 3642949"/>
              <a:gd name="connsiteX1559" fmla="*/ 1011841 w 4266152"/>
              <a:gd name="connsiteY1559" fmla="*/ 3335197 h 3642949"/>
              <a:gd name="connsiteX1560" fmla="*/ 1057275 w 4266152"/>
              <a:gd name="connsiteY1560" fmla="*/ 3346055 h 3642949"/>
              <a:gd name="connsiteX1561" fmla="*/ 1092327 w 4266152"/>
              <a:gd name="connsiteY1561" fmla="*/ 3267379 h 3642949"/>
              <a:gd name="connsiteX1562" fmla="*/ 1000030 w 4266152"/>
              <a:gd name="connsiteY1562" fmla="*/ 3251853 h 3642949"/>
              <a:gd name="connsiteX1563" fmla="*/ 960405 w 4266152"/>
              <a:gd name="connsiteY1563" fmla="*/ 3323766 h 3642949"/>
              <a:gd name="connsiteX1564" fmla="*/ 1011841 w 4266152"/>
              <a:gd name="connsiteY1564" fmla="*/ 3335197 h 3642949"/>
              <a:gd name="connsiteX1565" fmla="*/ 954024 w 4266152"/>
              <a:gd name="connsiteY1565" fmla="*/ 3322433 h 3642949"/>
              <a:gd name="connsiteX1566" fmla="*/ 993267 w 4266152"/>
              <a:gd name="connsiteY1566" fmla="*/ 3250995 h 3642949"/>
              <a:gd name="connsiteX1567" fmla="*/ 906399 w 4266152"/>
              <a:gd name="connsiteY1567" fmla="*/ 3243375 h 3642949"/>
              <a:gd name="connsiteX1568" fmla="*/ 862869 w 4266152"/>
              <a:gd name="connsiteY1568" fmla="*/ 3307384 h 3642949"/>
              <a:gd name="connsiteX1569" fmla="*/ 954024 w 4266152"/>
              <a:gd name="connsiteY1569" fmla="*/ 3321957 h 3642949"/>
              <a:gd name="connsiteX1570" fmla="*/ 855916 w 4266152"/>
              <a:gd name="connsiteY1570" fmla="*/ 3306050 h 3642949"/>
              <a:gd name="connsiteX1571" fmla="*/ 898684 w 4266152"/>
              <a:gd name="connsiteY1571" fmla="*/ 3242519 h 3642949"/>
              <a:gd name="connsiteX1572" fmla="*/ 817340 w 4266152"/>
              <a:gd name="connsiteY1572" fmla="*/ 3242519 h 3642949"/>
              <a:gd name="connsiteX1573" fmla="*/ 816387 w 4266152"/>
              <a:gd name="connsiteY1573" fmla="*/ 3243471 h 3642949"/>
              <a:gd name="connsiteX1574" fmla="*/ 770477 w 4266152"/>
              <a:gd name="connsiteY1574" fmla="*/ 3298716 h 3642949"/>
              <a:gd name="connsiteX1575" fmla="*/ 855916 w 4266152"/>
              <a:gd name="connsiteY1575" fmla="*/ 3306050 h 3642949"/>
              <a:gd name="connsiteX1576" fmla="*/ 762762 w 4266152"/>
              <a:gd name="connsiteY1576" fmla="*/ 3298144 h 3642949"/>
              <a:gd name="connsiteX1577" fmla="*/ 808577 w 4266152"/>
              <a:gd name="connsiteY1577" fmla="*/ 3242614 h 3642949"/>
              <a:gd name="connsiteX1578" fmla="*/ 731711 w 4266152"/>
              <a:gd name="connsiteY1578" fmla="*/ 3249376 h 3642949"/>
              <a:gd name="connsiteX1579" fmla="*/ 682180 w 4266152"/>
              <a:gd name="connsiteY1579" fmla="*/ 3297573 h 3642949"/>
              <a:gd name="connsiteX1580" fmla="*/ 762857 w 4266152"/>
              <a:gd name="connsiteY1580" fmla="*/ 3298144 h 3642949"/>
              <a:gd name="connsiteX1581" fmla="*/ 673132 w 4266152"/>
              <a:gd name="connsiteY1581" fmla="*/ 3298144 h 3642949"/>
              <a:gd name="connsiteX1582" fmla="*/ 676180 w 4266152"/>
              <a:gd name="connsiteY1582" fmla="*/ 3294906 h 3642949"/>
              <a:gd name="connsiteX1583" fmla="*/ 720757 w 4266152"/>
              <a:gd name="connsiteY1583" fmla="*/ 3250995 h 3642949"/>
              <a:gd name="connsiteX1584" fmla="*/ 651605 w 4266152"/>
              <a:gd name="connsiteY1584" fmla="*/ 3263664 h 3642949"/>
              <a:gd name="connsiteX1585" fmla="*/ 600360 w 4266152"/>
              <a:gd name="connsiteY1585" fmla="*/ 3303764 h 3642949"/>
              <a:gd name="connsiteX1586" fmla="*/ 673227 w 4266152"/>
              <a:gd name="connsiteY1586" fmla="*/ 3297859 h 3642949"/>
              <a:gd name="connsiteX1587" fmla="*/ 588930 w 4266152"/>
              <a:gd name="connsiteY1587" fmla="*/ 3305193 h 3642949"/>
              <a:gd name="connsiteX1588" fmla="*/ 635889 w 4266152"/>
              <a:gd name="connsiteY1588" fmla="*/ 3267093 h 3642949"/>
              <a:gd name="connsiteX1589" fmla="*/ 575596 w 4266152"/>
              <a:gd name="connsiteY1589" fmla="*/ 3284428 h 3642949"/>
              <a:gd name="connsiteX1590" fmla="*/ 525209 w 4266152"/>
              <a:gd name="connsiteY1590" fmla="*/ 3315384 h 3642949"/>
              <a:gd name="connsiteX1591" fmla="*/ 589216 w 4266152"/>
              <a:gd name="connsiteY1591" fmla="*/ 3304907 h 3642949"/>
              <a:gd name="connsiteX1592" fmla="*/ 508921 w 4266152"/>
              <a:gd name="connsiteY1592" fmla="*/ 3319099 h 3642949"/>
              <a:gd name="connsiteX1593" fmla="*/ 545116 w 4266152"/>
              <a:gd name="connsiteY1593" fmla="*/ 3295191 h 3642949"/>
              <a:gd name="connsiteX1594" fmla="*/ 464725 w 4266152"/>
              <a:gd name="connsiteY1594" fmla="*/ 3329958 h 3642949"/>
              <a:gd name="connsiteX1595" fmla="*/ 509016 w 4266152"/>
              <a:gd name="connsiteY1595" fmla="*/ 3318814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Lst>
            <a:rect l="l" t="t" r="r" b="b"/>
            <a:pathLst>
              <a:path w="4266152" h="3642949">
                <a:moveTo>
                  <a:pt x="118491" y="3519791"/>
                </a:moveTo>
                <a:cubicBezTo>
                  <a:pt x="209310" y="3437946"/>
                  <a:pt x="316437" y="3376267"/>
                  <a:pt x="432816" y="3338816"/>
                </a:cubicBezTo>
                <a:cubicBezTo>
                  <a:pt x="477622" y="3314234"/>
                  <a:pt x="524626" y="3293889"/>
                  <a:pt x="573214" y="3278047"/>
                </a:cubicBezTo>
                <a:cubicBezTo>
                  <a:pt x="617739" y="3252964"/>
                  <a:pt x="664561" y="3232201"/>
                  <a:pt x="713041" y="3216039"/>
                </a:cubicBezTo>
                <a:cubicBezTo>
                  <a:pt x="757164" y="3190101"/>
                  <a:pt x="803746" y="3168597"/>
                  <a:pt x="852106" y="3151840"/>
                </a:cubicBezTo>
                <a:cubicBezTo>
                  <a:pt x="896951" y="3124481"/>
                  <a:pt x="944513" y="3101849"/>
                  <a:pt x="994029" y="3084308"/>
                </a:cubicBezTo>
                <a:cubicBezTo>
                  <a:pt x="1036420" y="3057647"/>
                  <a:pt x="1081382" y="3035310"/>
                  <a:pt x="1128236" y="3017633"/>
                </a:cubicBezTo>
                <a:cubicBezTo>
                  <a:pt x="1171126" y="2989268"/>
                  <a:pt x="1216874" y="2965484"/>
                  <a:pt x="1264730" y="2946671"/>
                </a:cubicBezTo>
                <a:cubicBezTo>
                  <a:pt x="1306702" y="2917634"/>
                  <a:pt x="1351662" y="2893174"/>
                  <a:pt x="1398842" y="2873710"/>
                </a:cubicBezTo>
                <a:cubicBezTo>
                  <a:pt x="1440320" y="2843431"/>
                  <a:pt x="1485047" y="2817873"/>
                  <a:pt x="1532192" y="2797510"/>
                </a:cubicBezTo>
                <a:cubicBezTo>
                  <a:pt x="1572859" y="2766035"/>
                  <a:pt x="1616954" y="2739259"/>
                  <a:pt x="1663637" y="2717691"/>
                </a:cubicBezTo>
                <a:cubicBezTo>
                  <a:pt x="1703471" y="2685018"/>
                  <a:pt x="1746900" y="2656993"/>
                  <a:pt x="1793082" y="2634156"/>
                </a:cubicBezTo>
                <a:cubicBezTo>
                  <a:pt x="1831928" y="2600018"/>
                  <a:pt x="1874637" y="2570544"/>
                  <a:pt x="1920336" y="2546336"/>
                </a:cubicBezTo>
                <a:cubicBezTo>
                  <a:pt x="1956382" y="2512125"/>
                  <a:pt x="1996198" y="2482119"/>
                  <a:pt x="2039017" y="2456896"/>
                </a:cubicBezTo>
                <a:lnTo>
                  <a:pt x="2045684" y="2452896"/>
                </a:lnTo>
                <a:cubicBezTo>
                  <a:pt x="2070189" y="2427915"/>
                  <a:pt x="2096553" y="2404830"/>
                  <a:pt x="2124552" y="2383840"/>
                </a:cubicBezTo>
                <a:lnTo>
                  <a:pt x="2175034" y="2345740"/>
                </a:lnTo>
                <a:cubicBezTo>
                  <a:pt x="2186463" y="2333453"/>
                  <a:pt x="2198180" y="2321642"/>
                  <a:pt x="2210086" y="2310497"/>
                </a:cubicBezTo>
                <a:lnTo>
                  <a:pt x="2214372" y="2306497"/>
                </a:lnTo>
                <a:cubicBezTo>
                  <a:pt x="2251012" y="2272207"/>
                  <a:pt x="2287905" y="2237758"/>
                  <a:pt x="2325052" y="2203151"/>
                </a:cubicBezTo>
                <a:cubicBezTo>
                  <a:pt x="2370391" y="2150192"/>
                  <a:pt x="2417413" y="2096216"/>
                  <a:pt x="2466118" y="2041226"/>
                </a:cubicBezTo>
                <a:cubicBezTo>
                  <a:pt x="2504884" y="1986266"/>
                  <a:pt x="2545366" y="1930640"/>
                  <a:pt x="2587847" y="1874919"/>
                </a:cubicBezTo>
                <a:cubicBezTo>
                  <a:pt x="2622138" y="1816911"/>
                  <a:pt x="2658904" y="1757857"/>
                  <a:pt x="2698432" y="1698706"/>
                </a:cubicBezTo>
                <a:cubicBezTo>
                  <a:pt x="2727960" y="1640794"/>
                  <a:pt x="2758218" y="1585454"/>
                  <a:pt x="2789205" y="1532686"/>
                </a:cubicBezTo>
                <a:cubicBezTo>
                  <a:pt x="2816924" y="1469439"/>
                  <a:pt x="2846355" y="1409527"/>
                  <a:pt x="2876169" y="1352472"/>
                </a:cubicBezTo>
                <a:cubicBezTo>
                  <a:pt x="2897886" y="1296529"/>
                  <a:pt x="2920842" y="1243062"/>
                  <a:pt x="2945034" y="1192072"/>
                </a:cubicBezTo>
                <a:cubicBezTo>
                  <a:pt x="2967324" y="1125460"/>
                  <a:pt x="2991738" y="1062277"/>
                  <a:pt x="3018282" y="1002524"/>
                </a:cubicBezTo>
                <a:cubicBezTo>
                  <a:pt x="3034284" y="949755"/>
                  <a:pt x="3051715" y="899273"/>
                  <a:pt x="3070479" y="851553"/>
                </a:cubicBezTo>
                <a:cubicBezTo>
                  <a:pt x="3073622" y="843552"/>
                  <a:pt x="3076861" y="835646"/>
                  <a:pt x="3080004" y="827740"/>
                </a:cubicBezTo>
                <a:cubicBezTo>
                  <a:pt x="3154775" y="554278"/>
                  <a:pt x="3271933" y="347204"/>
                  <a:pt x="3430238" y="209377"/>
                </a:cubicBezTo>
                <a:cubicBezTo>
                  <a:pt x="3598926" y="62502"/>
                  <a:pt x="3817430" y="-7793"/>
                  <a:pt x="4079367" y="685"/>
                </a:cubicBezTo>
                <a:cubicBezTo>
                  <a:pt x="4141681" y="2876"/>
                  <a:pt x="4203803" y="8856"/>
                  <a:pt x="4265391" y="18592"/>
                </a:cubicBezTo>
                <a:lnTo>
                  <a:pt x="4265390" y="24973"/>
                </a:lnTo>
                <a:cubicBezTo>
                  <a:pt x="4203712" y="15190"/>
                  <a:pt x="4141493" y="9210"/>
                  <a:pt x="4079080" y="7066"/>
                </a:cubicBezTo>
                <a:cubicBezTo>
                  <a:pt x="3818764" y="-1316"/>
                  <a:pt x="3601879" y="68407"/>
                  <a:pt x="3434429" y="214140"/>
                </a:cubicBezTo>
                <a:cubicBezTo>
                  <a:pt x="3286220" y="343108"/>
                  <a:pt x="3174397" y="533227"/>
                  <a:pt x="3099626" y="782020"/>
                </a:cubicBezTo>
                <a:cubicBezTo>
                  <a:pt x="3203257" y="550182"/>
                  <a:pt x="3345466" y="377779"/>
                  <a:pt x="3523203" y="268908"/>
                </a:cubicBezTo>
                <a:cubicBezTo>
                  <a:pt x="3697891" y="162038"/>
                  <a:pt x="3911156" y="113651"/>
                  <a:pt x="4157472" y="125176"/>
                </a:cubicBezTo>
                <a:cubicBezTo>
                  <a:pt x="4192587" y="126827"/>
                  <a:pt x="4228561" y="129685"/>
                  <a:pt x="4265390" y="133749"/>
                </a:cubicBezTo>
                <a:lnTo>
                  <a:pt x="4265390" y="140130"/>
                </a:lnTo>
                <a:cubicBezTo>
                  <a:pt x="4228561" y="136066"/>
                  <a:pt x="4192492" y="133177"/>
                  <a:pt x="4157186" y="131463"/>
                </a:cubicBezTo>
                <a:cubicBezTo>
                  <a:pt x="3912203" y="120128"/>
                  <a:pt x="3699986" y="168134"/>
                  <a:pt x="3526536" y="274338"/>
                </a:cubicBezTo>
                <a:cubicBezTo>
                  <a:pt x="3338513" y="389495"/>
                  <a:pt x="3190398" y="576375"/>
                  <a:pt x="3086005" y="829931"/>
                </a:cubicBezTo>
                <a:cubicBezTo>
                  <a:pt x="3079909" y="852029"/>
                  <a:pt x="3074194" y="874603"/>
                  <a:pt x="3068670" y="897654"/>
                </a:cubicBezTo>
                <a:cubicBezTo>
                  <a:pt x="3183922" y="677340"/>
                  <a:pt x="3333559" y="510939"/>
                  <a:pt x="3514439" y="402354"/>
                </a:cubicBezTo>
                <a:cubicBezTo>
                  <a:pt x="3693319" y="294912"/>
                  <a:pt x="3908013" y="240429"/>
                  <a:pt x="4152614" y="241667"/>
                </a:cubicBezTo>
                <a:cubicBezTo>
                  <a:pt x="4189444" y="241667"/>
                  <a:pt x="4227100" y="243064"/>
                  <a:pt x="4265581" y="245858"/>
                </a:cubicBezTo>
                <a:lnTo>
                  <a:pt x="4265581" y="252240"/>
                </a:lnTo>
                <a:cubicBezTo>
                  <a:pt x="4227099" y="249700"/>
                  <a:pt x="4189444" y="248303"/>
                  <a:pt x="4152614" y="248049"/>
                </a:cubicBezTo>
                <a:lnTo>
                  <a:pt x="4146899" y="248049"/>
                </a:lnTo>
                <a:cubicBezTo>
                  <a:pt x="3906012" y="248049"/>
                  <a:pt x="3694366" y="301770"/>
                  <a:pt x="3518249" y="407783"/>
                </a:cubicBezTo>
                <a:cubicBezTo>
                  <a:pt x="3332416" y="519321"/>
                  <a:pt x="3179540" y="692485"/>
                  <a:pt x="3063431" y="922800"/>
                </a:cubicBezTo>
                <a:cubicBezTo>
                  <a:pt x="3057334" y="949565"/>
                  <a:pt x="3051620" y="976997"/>
                  <a:pt x="3046190" y="1004905"/>
                </a:cubicBezTo>
                <a:cubicBezTo>
                  <a:pt x="3173159" y="797927"/>
                  <a:pt x="3326988" y="642193"/>
                  <a:pt x="3509581" y="535323"/>
                </a:cubicBezTo>
                <a:cubicBezTo>
                  <a:pt x="3692176" y="428452"/>
                  <a:pt x="3907917" y="369016"/>
                  <a:pt x="4149851" y="359396"/>
                </a:cubicBezTo>
                <a:cubicBezTo>
                  <a:pt x="4187951" y="357872"/>
                  <a:pt x="4226052" y="357777"/>
                  <a:pt x="4265962" y="358634"/>
                </a:cubicBezTo>
                <a:lnTo>
                  <a:pt x="4265962" y="365016"/>
                </a:lnTo>
                <a:cubicBezTo>
                  <a:pt x="4226528" y="364158"/>
                  <a:pt x="4187857" y="364254"/>
                  <a:pt x="4150138" y="365778"/>
                </a:cubicBezTo>
                <a:cubicBezTo>
                  <a:pt x="3909156" y="375303"/>
                  <a:pt x="3694748" y="434167"/>
                  <a:pt x="3512725" y="540752"/>
                </a:cubicBezTo>
                <a:cubicBezTo>
                  <a:pt x="3326892" y="649623"/>
                  <a:pt x="3170873" y="809452"/>
                  <a:pt x="3042856" y="1022717"/>
                </a:cubicBezTo>
                <a:cubicBezTo>
                  <a:pt x="3037903" y="1049768"/>
                  <a:pt x="3033331" y="1077295"/>
                  <a:pt x="3028950" y="1105394"/>
                </a:cubicBezTo>
                <a:cubicBezTo>
                  <a:pt x="3123296" y="971868"/>
                  <a:pt x="3238043" y="854003"/>
                  <a:pt x="3368992" y="756112"/>
                </a:cubicBezTo>
                <a:cubicBezTo>
                  <a:pt x="3562636" y="613237"/>
                  <a:pt x="3791616" y="522654"/>
                  <a:pt x="4049745" y="487317"/>
                </a:cubicBezTo>
                <a:cubicBezTo>
                  <a:pt x="4121447" y="477692"/>
                  <a:pt x="4193634" y="472095"/>
                  <a:pt x="4265962" y="470553"/>
                </a:cubicBezTo>
                <a:lnTo>
                  <a:pt x="4265962" y="477696"/>
                </a:lnTo>
                <a:cubicBezTo>
                  <a:pt x="4193915" y="479191"/>
                  <a:pt x="4122011" y="484788"/>
                  <a:pt x="4050602" y="494461"/>
                </a:cubicBezTo>
                <a:cubicBezTo>
                  <a:pt x="3793427" y="529608"/>
                  <a:pt x="3565493" y="619619"/>
                  <a:pt x="3372802" y="762018"/>
                </a:cubicBezTo>
                <a:cubicBezTo>
                  <a:pt x="3239020" y="861990"/>
                  <a:pt x="3122208" y="982854"/>
                  <a:pt x="3026855" y="1119967"/>
                </a:cubicBezTo>
                <a:cubicBezTo>
                  <a:pt x="3022568" y="1149209"/>
                  <a:pt x="3018568" y="1179118"/>
                  <a:pt x="3014949" y="1209502"/>
                </a:cubicBezTo>
                <a:cubicBezTo>
                  <a:pt x="3113668" y="1089734"/>
                  <a:pt x="3227597" y="983362"/>
                  <a:pt x="3353848" y="893082"/>
                </a:cubicBezTo>
                <a:cubicBezTo>
                  <a:pt x="3553873" y="751255"/>
                  <a:pt x="3785426" y="655909"/>
                  <a:pt x="4042315" y="609904"/>
                </a:cubicBezTo>
                <a:cubicBezTo>
                  <a:pt x="4116292" y="596792"/>
                  <a:pt x="4190915" y="587635"/>
                  <a:pt x="4265867" y="582471"/>
                </a:cubicBezTo>
                <a:lnTo>
                  <a:pt x="4265867" y="588853"/>
                </a:lnTo>
                <a:cubicBezTo>
                  <a:pt x="4191263" y="593982"/>
                  <a:pt x="4116988" y="603107"/>
                  <a:pt x="4043363" y="616190"/>
                </a:cubicBezTo>
                <a:cubicBezTo>
                  <a:pt x="3787426" y="662005"/>
                  <a:pt x="3556635" y="756970"/>
                  <a:pt x="3357563" y="898321"/>
                </a:cubicBezTo>
                <a:cubicBezTo>
                  <a:pt x="3229088" y="990244"/>
                  <a:pt x="3113422" y="1098862"/>
                  <a:pt x="3013615" y="1221313"/>
                </a:cubicBezTo>
                <a:cubicBezTo>
                  <a:pt x="3010091" y="1251889"/>
                  <a:pt x="3007042" y="1283035"/>
                  <a:pt x="3004090" y="1314754"/>
                </a:cubicBezTo>
                <a:cubicBezTo>
                  <a:pt x="3105301" y="1208287"/>
                  <a:pt x="3217351" y="1112677"/>
                  <a:pt x="3338417" y="1029480"/>
                </a:cubicBezTo>
                <a:cubicBezTo>
                  <a:pt x="3606642" y="846314"/>
                  <a:pt x="3913441" y="734871"/>
                  <a:pt x="4265867" y="692295"/>
                </a:cubicBezTo>
                <a:lnTo>
                  <a:pt x="4265867" y="698677"/>
                </a:lnTo>
                <a:cubicBezTo>
                  <a:pt x="3914870" y="740872"/>
                  <a:pt x="3608641" y="852315"/>
                  <a:pt x="3341941" y="1034623"/>
                </a:cubicBezTo>
                <a:cubicBezTo>
                  <a:pt x="3219066" y="1119119"/>
                  <a:pt x="3105497" y="1216405"/>
                  <a:pt x="3003138" y="1324850"/>
                </a:cubicBezTo>
                <a:cubicBezTo>
                  <a:pt x="3001709" y="1341805"/>
                  <a:pt x="3000375" y="1358949"/>
                  <a:pt x="2999137" y="1376190"/>
                </a:cubicBezTo>
                <a:cubicBezTo>
                  <a:pt x="2998089" y="1391239"/>
                  <a:pt x="2997137" y="1406384"/>
                  <a:pt x="2996184" y="1421719"/>
                </a:cubicBezTo>
                <a:cubicBezTo>
                  <a:pt x="3097930" y="1327675"/>
                  <a:pt x="3207196" y="1242109"/>
                  <a:pt x="3322891" y="1165878"/>
                </a:cubicBezTo>
                <a:cubicBezTo>
                  <a:pt x="3601974" y="982807"/>
                  <a:pt x="3914014" y="862125"/>
                  <a:pt x="4265867" y="802023"/>
                </a:cubicBezTo>
                <a:lnTo>
                  <a:pt x="4265867" y="808500"/>
                </a:lnTo>
                <a:cubicBezTo>
                  <a:pt x="3915061" y="868507"/>
                  <a:pt x="3604165" y="988808"/>
                  <a:pt x="3326130" y="1171212"/>
                </a:cubicBezTo>
                <a:cubicBezTo>
                  <a:pt x="3208960" y="1248464"/>
                  <a:pt x="3098408" y="1335313"/>
                  <a:pt x="2995613" y="1430863"/>
                </a:cubicBezTo>
                <a:cubicBezTo>
                  <a:pt x="2993708" y="1463629"/>
                  <a:pt x="2992184" y="1496967"/>
                  <a:pt x="2991041" y="1530876"/>
                </a:cubicBezTo>
                <a:cubicBezTo>
                  <a:pt x="3091500" y="1448310"/>
                  <a:pt x="3196917" y="1371967"/>
                  <a:pt x="3306699" y="1302276"/>
                </a:cubicBezTo>
                <a:cubicBezTo>
                  <a:pt x="3597212" y="1118824"/>
                  <a:pt x="3914489" y="988998"/>
                  <a:pt x="4265867" y="910608"/>
                </a:cubicBezTo>
                <a:lnTo>
                  <a:pt x="4265867" y="917180"/>
                </a:lnTo>
                <a:cubicBezTo>
                  <a:pt x="3915727" y="995475"/>
                  <a:pt x="3599116" y="1124825"/>
                  <a:pt x="3310033" y="1307705"/>
                </a:cubicBezTo>
                <a:cubicBezTo>
                  <a:pt x="3198915" y="1378181"/>
                  <a:pt x="3092256" y="1455448"/>
                  <a:pt x="2990659" y="1539067"/>
                </a:cubicBezTo>
                <a:cubicBezTo>
                  <a:pt x="2989643" y="1572722"/>
                  <a:pt x="2988913" y="1606853"/>
                  <a:pt x="2988469" y="1641461"/>
                </a:cubicBezTo>
                <a:cubicBezTo>
                  <a:pt x="3084957" y="1570881"/>
                  <a:pt x="3186208" y="1502491"/>
                  <a:pt x="3293269" y="1437436"/>
                </a:cubicBezTo>
                <a:cubicBezTo>
                  <a:pt x="3596479" y="1253404"/>
                  <a:pt x="3923771" y="1112357"/>
                  <a:pt x="4265771" y="1018336"/>
                </a:cubicBezTo>
                <a:lnTo>
                  <a:pt x="4265771" y="1025003"/>
                </a:lnTo>
                <a:cubicBezTo>
                  <a:pt x="3924963" y="1118675"/>
                  <a:pt x="3598798" y="1259175"/>
                  <a:pt x="3296602" y="1442484"/>
                </a:cubicBezTo>
                <a:cubicBezTo>
                  <a:pt x="3188113" y="1508302"/>
                  <a:pt x="3085814" y="1577548"/>
                  <a:pt x="2988278" y="1648986"/>
                </a:cubicBezTo>
                <a:cubicBezTo>
                  <a:pt x="2988278" y="1683467"/>
                  <a:pt x="2988278" y="1718518"/>
                  <a:pt x="2988278" y="1753760"/>
                </a:cubicBezTo>
                <a:cubicBezTo>
                  <a:pt x="3118581" y="1668035"/>
                  <a:pt x="3254978" y="1583644"/>
                  <a:pt x="3401568" y="1503063"/>
                </a:cubicBezTo>
                <a:cubicBezTo>
                  <a:pt x="3677466" y="1350853"/>
                  <a:pt x="3966746" y="1224275"/>
                  <a:pt x="4265771" y="1124920"/>
                </a:cubicBezTo>
                <a:lnTo>
                  <a:pt x="4265771" y="1131683"/>
                </a:lnTo>
                <a:cubicBezTo>
                  <a:pt x="3967820" y="1230816"/>
                  <a:pt x="3679566" y="1357009"/>
                  <a:pt x="3404616" y="1508682"/>
                </a:cubicBezTo>
                <a:cubicBezTo>
                  <a:pt x="3257264" y="1589836"/>
                  <a:pt x="3119533" y="1674608"/>
                  <a:pt x="2988374" y="1761286"/>
                </a:cubicBezTo>
                <a:cubicBezTo>
                  <a:pt x="2988374" y="1796623"/>
                  <a:pt x="2989421" y="1832437"/>
                  <a:pt x="2990564" y="1868727"/>
                </a:cubicBezTo>
                <a:cubicBezTo>
                  <a:pt x="3357277" y="1648605"/>
                  <a:pt x="3767709" y="1425910"/>
                  <a:pt x="4265771" y="1231124"/>
                </a:cubicBezTo>
                <a:lnTo>
                  <a:pt x="4265771" y="1237982"/>
                </a:lnTo>
                <a:cubicBezTo>
                  <a:pt x="3767804" y="1432864"/>
                  <a:pt x="3357467" y="1655748"/>
                  <a:pt x="2990755" y="1876157"/>
                </a:cubicBezTo>
                <a:cubicBezTo>
                  <a:pt x="2991898" y="1912098"/>
                  <a:pt x="2993358" y="1948483"/>
                  <a:pt x="2995136" y="1985314"/>
                </a:cubicBezTo>
                <a:cubicBezTo>
                  <a:pt x="3368992" y="1779193"/>
                  <a:pt x="3779330" y="1555831"/>
                  <a:pt x="4265771" y="1336375"/>
                </a:cubicBezTo>
                <a:lnTo>
                  <a:pt x="4265771" y="1344472"/>
                </a:lnTo>
                <a:cubicBezTo>
                  <a:pt x="3779996" y="1563547"/>
                  <a:pt x="3369278" y="1787479"/>
                  <a:pt x="2995422" y="1993601"/>
                </a:cubicBezTo>
                <a:cubicBezTo>
                  <a:pt x="2997200" y="2030113"/>
                  <a:pt x="2999328" y="2067133"/>
                  <a:pt x="3001804" y="2104662"/>
                </a:cubicBezTo>
                <a:cubicBezTo>
                  <a:pt x="3194018" y="2006554"/>
                  <a:pt x="3391186" y="1901970"/>
                  <a:pt x="3597688" y="1792337"/>
                </a:cubicBezTo>
                <a:cubicBezTo>
                  <a:pt x="3804190" y="1682704"/>
                  <a:pt x="4026313" y="1564785"/>
                  <a:pt x="4265771" y="1441817"/>
                </a:cubicBezTo>
                <a:lnTo>
                  <a:pt x="4265771" y="1449247"/>
                </a:lnTo>
                <a:cubicBezTo>
                  <a:pt x="4027646" y="1571643"/>
                  <a:pt x="3806381" y="1688991"/>
                  <a:pt x="3600641" y="1798243"/>
                </a:cubicBezTo>
                <a:cubicBezTo>
                  <a:pt x="3393281" y="1908352"/>
                  <a:pt x="3195256" y="2013412"/>
                  <a:pt x="3002280" y="2111806"/>
                </a:cubicBezTo>
                <a:cubicBezTo>
                  <a:pt x="3004756" y="2149143"/>
                  <a:pt x="3007519" y="2186926"/>
                  <a:pt x="3010566" y="2225153"/>
                </a:cubicBezTo>
                <a:cubicBezTo>
                  <a:pt x="3399091" y="2039797"/>
                  <a:pt x="3803523" y="1813006"/>
                  <a:pt x="4265867" y="1544497"/>
                </a:cubicBezTo>
                <a:lnTo>
                  <a:pt x="4265867" y="1551831"/>
                </a:lnTo>
                <a:cubicBezTo>
                  <a:pt x="3803809" y="1819769"/>
                  <a:pt x="3399091" y="2045893"/>
                  <a:pt x="3011234" y="2231059"/>
                </a:cubicBezTo>
                <a:cubicBezTo>
                  <a:pt x="3014345" y="2268460"/>
                  <a:pt x="3017743" y="2306338"/>
                  <a:pt x="3021425" y="2344692"/>
                </a:cubicBezTo>
                <a:cubicBezTo>
                  <a:pt x="3426428" y="2162859"/>
                  <a:pt x="3830479" y="1929973"/>
                  <a:pt x="4265867" y="1647176"/>
                </a:cubicBezTo>
                <a:lnTo>
                  <a:pt x="4265867" y="1654701"/>
                </a:lnTo>
                <a:cubicBezTo>
                  <a:pt x="3830764" y="1937212"/>
                  <a:pt x="3427000" y="2169813"/>
                  <a:pt x="3022092" y="2351454"/>
                </a:cubicBezTo>
                <a:cubicBezTo>
                  <a:pt x="3025712" y="2389554"/>
                  <a:pt x="3029712" y="2427654"/>
                  <a:pt x="3033999" y="2466612"/>
                </a:cubicBezTo>
                <a:cubicBezTo>
                  <a:pt x="3082068" y="2446038"/>
                  <a:pt x="3130137" y="2424511"/>
                  <a:pt x="3178207" y="2402033"/>
                </a:cubicBezTo>
                <a:cubicBezTo>
                  <a:pt x="3522155" y="2241155"/>
                  <a:pt x="3876198" y="2028748"/>
                  <a:pt x="4265867" y="1747855"/>
                </a:cubicBezTo>
                <a:lnTo>
                  <a:pt x="4265867" y="1755761"/>
                </a:lnTo>
                <a:cubicBezTo>
                  <a:pt x="3877341" y="2035510"/>
                  <a:pt x="3524155" y="2247346"/>
                  <a:pt x="3180873" y="2407747"/>
                </a:cubicBezTo>
                <a:cubicBezTo>
                  <a:pt x="3132232" y="2430480"/>
                  <a:pt x="3083528" y="2452324"/>
                  <a:pt x="3034760" y="2473279"/>
                </a:cubicBezTo>
                <a:cubicBezTo>
                  <a:pt x="3038951" y="2511379"/>
                  <a:pt x="3043460" y="2549956"/>
                  <a:pt x="3048286" y="2589008"/>
                </a:cubicBezTo>
                <a:cubicBezTo>
                  <a:pt x="3455194" y="2421083"/>
                  <a:pt x="3850863" y="2178767"/>
                  <a:pt x="4265867" y="1848154"/>
                </a:cubicBezTo>
                <a:lnTo>
                  <a:pt x="4265867" y="1856250"/>
                </a:lnTo>
                <a:cubicBezTo>
                  <a:pt x="3851243" y="2186100"/>
                  <a:pt x="3456241" y="2427750"/>
                  <a:pt x="3049143" y="2595580"/>
                </a:cubicBezTo>
                <a:cubicBezTo>
                  <a:pt x="3053906" y="2634252"/>
                  <a:pt x="3058986" y="2673304"/>
                  <a:pt x="3064383" y="2712738"/>
                </a:cubicBezTo>
                <a:cubicBezTo>
                  <a:pt x="3092387" y="2701403"/>
                  <a:pt x="3120295" y="2689878"/>
                  <a:pt x="3148013" y="2677781"/>
                </a:cubicBezTo>
                <a:cubicBezTo>
                  <a:pt x="3525870" y="2513856"/>
                  <a:pt x="3889915" y="2276683"/>
                  <a:pt x="4265867" y="1947023"/>
                </a:cubicBezTo>
                <a:lnTo>
                  <a:pt x="4265867" y="1955501"/>
                </a:lnTo>
                <a:cubicBezTo>
                  <a:pt x="3890867" y="2283636"/>
                  <a:pt x="3527584" y="2520047"/>
                  <a:pt x="3150585" y="2683686"/>
                </a:cubicBezTo>
                <a:cubicBezTo>
                  <a:pt x="3122263" y="2695879"/>
                  <a:pt x="3093688" y="2707722"/>
                  <a:pt x="3064860" y="2719215"/>
                </a:cubicBezTo>
                <a:cubicBezTo>
                  <a:pt x="3070066" y="2757696"/>
                  <a:pt x="3075590" y="2796495"/>
                  <a:pt x="3081433" y="2835610"/>
                </a:cubicBezTo>
                <a:cubicBezTo>
                  <a:pt x="3098577" y="2828816"/>
                  <a:pt x="3115723" y="2821863"/>
                  <a:pt x="3132868" y="2814750"/>
                </a:cubicBezTo>
                <a:cubicBezTo>
                  <a:pt x="3525107" y="2650920"/>
                  <a:pt x="3893915" y="2400984"/>
                  <a:pt x="4265390" y="2044368"/>
                </a:cubicBezTo>
                <a:lnTo>
                  <a:pt x="4265390" y="2053227"/>
                </a:lnTo>
                <a:cubicBezTo>
                  <a:pt x="3894773" y="2408128"/>
                  <a:pt x="3526727" y="2657112"/>
                  <a:pt x="3135345" y="2820561"/>
                </a:cubicBezTo>
                <a:cubicBezTo>
                  <a:pt x="3117755" y="2827990"/>
                  <a:pt x="3100102" y="2835166"/>
                  <a:pt x="3082385" y="2842087"/>
                </a:cubicBezTo>
                <a:cubicBezTo>
                  <a:pt x="3088227" y="2880949"/>
                  <a:pt x="3094260" y="2920161"/>
                  <a:pt x="3100483" y="2959721"/>
                </a:cubicBezTo>
                <a:lnTo>
                  <a:pt x="3118295" y="2952768"/>
                </a:lnTo>
                <a:cubicBezTo>
                  <a:pt x="3524155" y="2789319"/>
                  <a:pt x="3897630" y="2526048"/>
                  <a:pt x="4265390" y="2140571"/>
                </a:cubicBezTo>
                <a:lnTo>
                  <a:pt x="4265390" y="2150096"/>
                </a:lnTo>
                <a:cubicBezTo>
                  <a:pt x="3898488" y="2533573"/>
                  <a:pt x="3525679" y="2795796"/>
                  <a:pt x="3120676" y="2958959"/>
                </a:cubicBezTo>
                <a:lnTo>
                  <a:pt x="3101626" y="2966484"/>
                </a:lnTo>
                <a:lnTo>
                  <a:pt x="3107627" y="3003917"/>
                </a:lnTo>
                <a:cubicBezTo>
                  <a:pt x="3112008" y="3030777"/>
                  <a:pt x="3116484" y="3057543"/>
                  <a:pt x="3121057" y="3084213"/>
                </a:cubicBezTo>
                <a:cubicBezTo>
                  <a:pt x="3405188" y="2971437"/>
                  <a:pt x="3667030" y="2807226"/>
                  <a:pt x="3921157" y="2582626"/>
                </a:cubicBezTo>
                <a:cubicBezTo>
                  <a:pt x="4043292" y="2474174"/>
                  <a:pt x="4158427" y="2358085"/>
                  <a:pt x="4265867" y="2235059"/>
                </a:cubicBezTo>
                <a:lnTo>
                  <a:pt x="4265867" y="2244584"/>
                </a:lnTo>
                <a:cubicBezTo>
                  <a:pt x="4159724" y="2365874"/>
                  <a:pt x="4046090" y="2480398"/>
                  <a:pt x="3925634" y="2587484"/>
                </a:cubicBezTo>
                <a:cubicBezTo>
                  <a:pt x="3670745" y="2812941"/>
                  <a:pt x="3407760" y="2978009"/>
                  <a:pt x="3122485" y="3090785"/>
                </a:cubicBezTo>
                <a:cubicBezTo>
                  <a:pt x="3129344" y="3130409"/>
                  <a:pt x="3136202" y="3169938"/>
                  <a:pt x="3143345" y="3209276"/>
                </a:cubicBezTo>
                <a:cubicBezTo>
                  <a:pt x="3420427" y="3097834"/>
                  <a:pt x="3673888" y="2933051"/>
                  <a:pt x="3916395" y="2707213"/>
                </a:cubicBezTo>
                <a:cubicBezTo>
                  <a:pt x="4041716" y="2589726"/>
                  <a:pt x="4158503" y="2463453"/>
                  <a:pt x="4265867" y="2329357"/>
                </a:cubicBezTo>
                <a:lnTo>
                  <a:pt x="4265867" y="2339548"/>
                </a:lnTo>
                <a:cubicBezTo>
                  <a:pt x="4159716" y="2471603"/>
                  <a:pt x="4044401" y="2596021"/>
                  <a:pt x="3920776" y="2711881"/>
                </a:cubicBezTo>
                <a:cubicBezTo>
                  <a:pt x="3677221" y="2938671"/>
                  <a:pt x="3422809" y="3103835"/>
                  <a:pt x="3144488" y="3215658"/>
                </a:cubicBezTo>
                <a:cubicBezTo>
                  <a:pt x="3151537" y="3254520"/>
                  <a:pt x="3158712" y="3293128"/>
                  <a:pt x="3166015" y="3331482"/>
                </a:cubicBezTo>
                <a:cubicBezTo>
                  <a:pt x="3313737" y="3270232"/>
                  <a:pt x="3454281" y="3192933"/>
                  <a:pt x="3585115" y="3100977"/>
                </a:cubicBezTo>
                <a:cubicBezTo>
                  <a:pt x="3826574" y="2931813"/>
                  <a:pt x="4051840" y="2706451"/>
                  <a:pt x="4266153" y="2418606"/>
                </a:cubicBezTo>
                <a:lnTo>
                  <a:pt x="4266153" y="2429274"/>
                </a:lnTo>
                <a:cubicBezTo>
                  <a:pt x="4052888" y="2714357"/>
                  <a:pt x="3828859" y="2938004"/>
                  <a:pt x="3588735" y="3106120"/>
                </a:cubicBezTo>
                <a:cubicBezTo>
                  <a:pt x="3457274" y="3198657"/>
                  <a:pt x="3315985" y="3276378"/>
                  <a:pt x="3167444" y="3337864"/>
                </a:cubicBezTo>
                <a:cubicBezTo>
                  <a:pt x="3187256" y="3441686"/>
                  <a:pt x="3207925" y="3543604"/>
                  <a:pt x="3229070" y="3642664"/>
                </a:cubicBezTo>
                <a:lnTo>
                  <a:pt x="3222593" y="3642664"/>
                </a:lnTo>
                <a:cubicBezTo>
                  <a:pt x="3201638" y="3544270"/>
                  <a:pt x="3181159" y="3443210"/>
                  <a:pt x="3161539" y="3340245"/>
                </a:cubicBezTo>
                <a:cubicBezTo>
                  <a:pt x="3114993" y="3359295"/>
                  <a:pt x="3067654" y="3376757"/>
                  <a:pt x="3019520" y="3392633"/>
                </a:cubicBezTo>
                <a:cubicBezTo>
                  <a:pt x="3033617" y="3478358"/>
                  <a:pt x="3048095" y="3561796"/>
                  <a:pt x="3063335" y="3642664"/>
                </a:cubicBezTo>
                <a:lnTo>
                  <a:pt x="3056191" y="3642664"/>
                </a:lnTo>
                <a:cubicBezTo>
                  <a:pt x="3040380" y="3557446"/>
                  <a:pt x="3025839" y="3474897"/>
                  <a:pt x="3012567" y="3395014"/>
                </a:cubicBezTo>
                <a:cubicBezTo>
                  <a:pt x="2965260" y="3410444"/>
                  <a:pt x="2917127" y="3424350"/>
                  <a:pt x="2868168" y="3436733"/>
                </a:cubicBezTo>
                <a:cubicBezTo>
                  <a:pt x="2877566" y="3503472"/>
                  <a:pt x="2887853" y="3572211"/>
                  <a:pt x="2899029" y="3642949"/>
                </a:cubicBezTo>
                <a:lnTo>
                  <a:pt x="2892551" y="3642949"/>
                </a:lnTo>
                <a:cubicBezTo>
                  <a:pt x="2881630" y="3573798"/>
                  <a:pt x="2871439" y="3505599"/>
                  <a:pt x="2861977" y="3438353"/>
                </a:cubicBezTo>
                <a:cubicBezTo>
                  <a:pt x="2814542" y="3450163"/>
                  <a:pt x="2766378" y="3460514"/>
                  <a:pt x="2717482" y="3469404"/>
                </a:cubicBezTo>
                <a:cubicBezTo>
                  <a:pt x="2723833" y="3525792"/>
                  <a:pt x="2730913" y="3583640"/>
                  <a:pt x="2738724" y="3642949"/>
                </a:cubicBezTo>
                <a:lnTo>
                  <a:pt x="2732341" y="3642949"/>
                </a:lnTo>
                <a:cubicBezTo>
                  <a:pt x="2724721" y="3584783"/>
                  <a:pt x="2717641" y="3527348"/>
                  <a:pt x="2711101" y="3470642"/>
                </a:cubicBezTo>
                <a:cubicBezTo>
                  <a:pt x="2663285" y="3479215"/>
                  <a:pt x="2614675" y="3486454"/>
                  <a:pt x="2565273" y="3492359"/>
                </a:cubicBezTo>
                <a:cubicBezTo>
                  <a:pt x="2569655" y="3541889"/>
                  <a:pt x="2574480" y="3592086"/>
                  <a:pt x="2579751" y="3642949"/>
                </a:cubicBezTo>
                <a:lnTo>
                  <a:pt x="2573370" y="3642949"/>
                </a:lnTo>
                <a:cubicBezTo>
                  <a:pt x="2568162" y="3592150"/>
                  <a:pt x="2563368" y="3542207"/>
                  <a:pt x="2558987" y="3493121"/>
                </a:cubicBezTo>
                <a:cubicBezTo>
                  <a:pt x="2513648" y="3498455"/>
                  <a:pt x="2467674" y="3502646"/>
                  <a:pt x="2421064" y="3505694"/>
                </a:cubicBezTo>
                <a:lnTo>
                  <a:pt x="2413445" y="3505694"/>
                </a:lnTo>
                <a:cubicBezTo>
                  <a:pt x="2416112" y="3550557"/>
                  <a:pt x="2419255" y="3596277"/>
                  <a:pt x="2422970" y="3642473"/>
                </a:cubicBezTo>
                <a:lnTo>
                  <a:pt x="2416588" y="3642473"/>
                </a:lnTo>
                <a:cubicBezTo>
                  <a:pt x="2413095" y="3596372"/>
                  <a:pt x="2409920" y="3550906"/>
                  <a:pt x="2407063" y="3506075"/>
                </a:cubicBezTo>
                <a:cubicBezTo>
                  <a:pt x="2359692" y="3508932"/>
                  <a:pt x="2311495" y="3510647"/>
                  <a:pt x="2262474" y="3511218"/>
                </a:cubicBezTo>
                <a:cubicBezTo>
                  <a:pt x="2263679" y="3554272"/>
                  <a:pt x="2265394" y="3598023"/>
                  <a:pt x="2267616" y="3642473"/>
                </a:cubicBezTo>
                <a:lnTo>
                  <a:pt x="2261235" y="3642473"/>
                </a:lnTo>
                <a:cubicBezTo>
                  <a:pt x="2259140" y="3598023"/>
                  <a:pt x="2257425" y="3554304"/>
                  <a:pt x="2256091" y="3511314"/>
                </a:cubicBezTo>
                <a:cubicBezTo>
                  <a:pt x="2209323" y="3511790"/>
                  <a:pt x="2161794" y="3511314"/>
                  <a:pt x="2113216" y="3509695"/>
                </a:cubicBezTo>
                <a:cubicBezTo>
                  <a:pt x="2113216" y="3553129"/>
                  <a:pt x="2113629" y="3597388"/>
                  <a:pt x="2114455" y="3642473"/>
                </a:cubicBezTo>
                <a:lnTo>
                  <a:pt x="2108168" y="3642473"/>
                </a:lnTo>
                <a:cubicBezTo>
                  <a:pt x="2107342" y="3597388"/>
                  <a:pt x="2106930" y="3552938"/>
                  <a:pt x="2106930" y="3509123"/>
                </a:cubicBezTo>
                <a:cubicBezTo>
                  <a:pt x="2060893" y="3507599"/>
                  <a:pt x="2014061" y="3505091"/>
                  <a:pt x="1966436" y="3501598"/>
                </a:cubicBezTo>
                <a:cubicBezTo>
                  <a:pt x="1964817" y="3547509"/>
                  <a:pt x="1963864" y="3594372"/>
                  <a:pt x="1963293" y="3642187"/>
                </a:cubicBezTo>
                <a:lnTo>
                  <a:pt x="1957006" y="3642187"/>
                </a:lnTo>
                <a:cubicBezTo>
                  <a:pt x="1957514" y="3594181"/>
                  <a:pt x="1958562" y="3547160"/>
                  <a:pt x="1960150" y="3501122"/>
                </a:cubicBezTo>
                <a:cubicBezTo>
                  <a:pt x="1915096" y="3497788"/>
                  <a:pt x="1869377" y="3493597"/>
                  <a:pt x="1822704" y="3488644"/>
                </a:cubicBezTo>
                <a:cubicBezTo>
                  <a:pt x="1819148" y="3538555"/>
                  <a:pt x="1816290" y="3589736"/>
                  <a:pt x="1814131" y="3642187"/>
                </a:cubicBezTo>
                <a:lnTo>
                  <a:pt x="1808416" y="3642187"/>
                </a:lnTo>
                <a:cubicBezTo>
                  <a:pt x="1810512" y="3589546"/>
                  <a:pt x="1813370" y="3538111"/>
                  <a:pt x="1816989" y="3487883"/>
                </a:cubicBezTo>
                <a:cubicBezTo>
                  <a:pt x="1773174" y="3483120"/>
                  <a:pt x="1728724" y="3477627"/>
                  <a:pt x="1683639" y="3471404"/>
                </a:cubicBezTo>
                <a:cubicBezTo>
                  <a:pt x="1677289" y="3526522"/>
                  <a:pt x="1672114" y="3583450"/>
                  <a:pt x="1668113" y="3642187"/>
                </a:cubicBezTo>
                <a:lnTo>
                  <a:pt x="1661731" y="3642187"/>
                </a:lnTo>
                <a:cubicBezTo>
                  <a:pt x="1666018" y="3583227"/>
                  <a:pt x="1671256" y="3525887"/>
                  <a:pt x="1677352" y="3470737"/>
                </a:cubicBezTo>
                <a:cubicBezTo>
                  <a:pt x="1634998" y="3464832"/>
                  <a:pt x="1591849" y="3458291"/>
                  <a:pt x="1547908" y="3451116"/>
                </a:cubicBezTo>
                <a:cubicBezTo>
                  <a:pt x="1538383" y="3512361"/>
                  <a:pt x="1530191" y="3576274"/>
                  <a:pt x="1523143" y="3642378"/>
                </a:cubicBezTo>
                <a:lnTo>
                  <a:pt x="1516761" y="3642378"/>
                </a:lnTo>
                <a:cubicBezTo>
                  <a:pt x="1523809" y="3575703"/>
                  <a:pt x="1532096" y="3511600"/>
                  <a:pt x="1541716" y="3450068"/>
                </a:cubicBezTo>
                <a:cubicBezTo>
                  <a:pt x="1500886" y="3443274"/>
                  <a:pt x="1459357" y="3436003"/>
                  <a:pt x="1417129" y="3428256"/>
                </a:cubicBezTo>
                <a:cubicBezTo>
                  <a:pt x="1403096" y="3496201"/>
                  <a:pt x="1390809" y="3567575"/>
                  <a:pt x="1380268" y="3642378"/>
                </a:cubicBezTo>
                <a:lnTo>
                  <a:pt x="1373886" y="3642378"/>
                </a:lnTo>
                <a:cubicBezTo>
                  <a:pt x="1384554" y="3567130"/>
                  <a:pt x="1396905" y="3495344"/>
                  <a:pt x="1410938" y="3427018"/>
                </a:cubicBezTo>
                <a:cubicBezTo>
                  <a:pt x="1371886" y="3419779"/>
                  <a:pt x="1332262" y="3411873"/>
                  <a:pt x="1291971" y="3403586"/>
                </a:cubicBezTo>
                <a:cubicBezTo>
                  <a:pt x="1272222" y="3478389"/>
                  <a:pt x="1254855" y="3557986"/>
                  <a:pt x="1239869" y="3642378"/>
                </a:cubicBezTo>
                <a:lnTo>
                  <a:pt x="1233392" y="3642378"/>
                </a:lnTo>
                <a:cubicBezTo>
                  <a:pt x="1248505" y="3557478"/>
                  <a:pt x="1265968" y="3477468"/>
                  <a:pt x="1285780" y="3402348"/>
                </a:cubicBezTo>
                <a:cubicBezTo>
                  <a:pt x="1248727" y="3394728"/>
                  <a:pt x="1211294" y="3386727"/>
                  <a:pt x="1173194" y="3378250"/>
                </a:cubicBezTo>
                <a:cubicBezTo>
                  <a:pt x="1144806" y="3464975"/>
                  <a:pt x="1121024" y="3553141"/>
                  <a:pt x="1101947" y="3642378"/>
                </a:cubicBezTo>
                <a:lnTo>
                  <a:pt x="1095470" y="3642378"/>
                </a:lnTo>
                <a:cubicBezTo>
                  <a:pt x="1114632" y="3552664"/>
                  <a:pt x="1138510" y="3464021"/>
                  <a:pt x="1167003" y="3376821"/>
                </a:cubicBezTo>
                <a:cubicBezTo>
                  <a:pt x="1132395" y="3369138"/>
                  <a:pt x="1097312" y="3361073"/>
                  <a:pt x="1061752" y="3352628"/>
                </a:cubicBezTo>
                <a:cubicBezTo>
                  <a:pt x="1054798" y="3369486"/>
                  <a:pt x="1048035" y="3386536"/>
                  <a:pt x="1041368" y="3404062"/>
                </a:cubicBezTo>
                <a:cubicBezTo>
                  <a:pt x="1012206" y="3482044"/>
                  <a:pt x="987247" y="3561533"/>
                  <a:pt x="966597" y="3642187"/>
                </a:cubicBezTo>
                <a:lnTo>
                  <a:pt x="960025" y="3642187"/>
                </a:lnTo>
                <a:cubicBezTo>
                  <a:pt x="980611" y="3560796"/>
                  <a:pt x="1005571" y="3480575"/>
                  <a:pt x="1034796" y="3401872"/>
                </a:cubicBezTo>
                <a:cubicBezTo>
                  <a:pt x="1041273" y="3384631"/>
                  <a:pt x="1048035" y="3367867"/>
                  <a:pt x="1054798" y="3351294"/>
                </a:cubicBezTo>
                <a:lnTo>
                  <a:pt x="1010317" y="3340626"/>
                </a:lnTo>
                <a:cubicBezTo>
                  <a:pt x="992505" y="3336244"/>
                  <a:pt x="974979" y="3332435"/>
                  <a:pt x="957453" y="3328910"/>
                </a:cubicBezTo>
                <a:cubicBezTo>
                  <a:pt x="907124" y="3429625"/>
                  <a:pt x="865691" y="3534545"/>
                  <a:pt x="833628" y="3642473"/>
                </a:cubicBezTo>
                <a:lnTo>
                  <a:pt x="827341" y="3642473"/>
                </a:lnTo>
                <a:cubicBezTo>
                  <a:pt x="859472" y="3534138"/>
                  <a:pt x="900901" y="3428781"/>
                  <a:pt x="951166" y="3327577"/>
                </a:cubicBezTo>
                <a:cubicBezTo>
                  <a:pt x="920115" y="3321385"/>
                  <a:pt x="889540" y="3316433"/>
                  <a:pt x="859441" y="3312527"/>
                </a:cubicBezTo>
                <a:cubicBezTo>
                  <a:pt x="795662" y="3416634"/>
                  <a:pt x="743381" y="3527360"/>
                  <a:pt x="703516" y="3642759"/>
                </a:cubicBezTo>
                <a:lnTo>
                  <a:pt x="696849" y="3642759"/>
                </a:lnTo>
                <a:cubicBezTo>
                  <a:pt x="736486" y="3527233"/>
                  <a:pt x="788476" y="3416323"/>
                  <a:pt x="851916" y="3311956"/>
                </a:cubicBezTo>
                <a:cubicBezTo>
                  <a:pt x="822674" y="3308336"/>
                  <a:pt x="793909" y="3305955"/>
                  <a:pt x="765524" y="3304621"/>
                </a:cubicBezTo>
                <a:cubicBezTo>
                  <a:pt x="694150" y="3397776"/>
                  <a:pt x="631412" y="3510488"/>
                  <a:pt x="577310" y="3642759"/>
                </a:cubicBezTo>
                <a:lnTo>
                  <a:pt x="570452" y="3642759"/>
                </a:lnTo>
                <a:cubicBezTo>
                  <a:pt x="624364" y="3510838"/>
                  <a:pt x="686848" y="3397681"/>
                  <a:pt x="757809" y="3304240"/>
                </a:cubicBezTo>
                <a:cubicBezTo>
                  <a:pt x="729996" y="3303097"/>
                  <a:pt x="702627" y="3303097"/>
                  <a:pt x="675704" y="3304240"/>
                </a:cubicBezTo>
                <a:cubicBezTo>
                  <a:pt x="591884" y="3393902"/>
                  <a:pt x="517970" y="3506773"/>
                  <a:pt x="453961" y="3642854"/>
                </a:cubicBezTo>
                <a:lnTo>
                  <a:pt x="447008" y="3642854"/>
                </a:lnTo>
                <a:cubicBezTo>
                  <a:pt x="510508" y="3507535"/>
                  <a:pt x="583756" y="3394760"/>
                  <a:pt x="666750" y="3304526"/>
                </a:cubicBezTo>
                <a:cubicBezTo>
                  <a:pt x="641350" y="3305733"/>
                  <a:pt x="616204" y="3307923"/>
                  <a:pt x="591312" y="3311098"/>
                </a:cubicBezTo>
                <a:cubicBezTo>
                  <a:pt x="574802" y="3325386"/>
                  <a:pt x="558641" y="3340435"/>
                  <a:pt x="542830" y="3356247"/>
                </a:cubicBezTo>
                <a:cubicBezTo>
                  <a:pt x="460172" y="3441261"/>
                  <a:pt x="390263" y="3537799"/>
                  <a:pt x="335280" y="3642855"/>
                </a:cubicBezTo>
                <a:lnTo>
                  <a:pt x="328041" y="3642854"/>
                </a:lnTo>
                <a:cubicBezTo>
                  <a:pt x="383659" y="3536141"/>
                  <a:pt x="454505" y="3438086"/>
                  <a:pt x="538353" y="3351770"/>
                </a:cubicBezTo>
                <a:cubicBezTo>
                  <a:pt x="551942" y="3338054"/>
                  <a:pt x="565849" y="3324973"/>
                  <a:pt x="580072" y="3312527"/>
                </a:cubicBezTo>
                <a:cubicBezTo>
                  <a:pt x="556704" y="3315766"/>
                  <a:pt x="533717" y="3319861"/>
                  <a:pt x="511111" y="3324814"/>
                </a:cubicBezTo>
                <a:cubicBezTo>
                  <a:pt x="473129" y="3351395"/>
                  <a:pt x="437241" y="3380850"/>
                  <a:pt x="403764" y="3412920"/>
                </a:cubicBezTo>
                <a:cubicBezTo>
                  <a:pt x="333370" y="3481563"/>
                  <a:pt x="271925" y="3558818"/>
                  <a:pt x="220884" y="3642854"/>
                </a:cubicBezTo>
                <a:lnTo>
                  <a:pt x="213455" y="3642854"/>
                </a:lnTo>
                <a:cubicBezTo>
                  <a:pt x="265225" y="3557110"/>
                  <a:pt x="327704" y="3478308"/>
                  <a:pt x="399383" y="3408349"/>
                </a:cubicBezTo>
                <a:cubicBezTo>
                  <a:pt x="429256" y="3379550"/>
                  <a:pt x="461082" y="3352848"/>
                  <a:pt x="494633" y="3328434"/>
                </a:cubicBezTo>
                <a:cubicBezTo>
                  <a:pt x="474345" y="3333291"/>
                  <a:pt x="454343" y="3338911"/>
                  <a:pt x="434626" y="3345102"/>
                </a:cubicBezTo>
                <a:cubicBezTo>
                  <a:pt x="372687" y="3379304"/>
                  <a:pt x="315117" y="3420882"/>
                  <a:pt x="263176" y="3468927"/>
                </a:cubicBezTo>
                <a:cubicBezTo>
                  <a:pt x="206524" y="3521432"/>
                  <a:pt x="155453" y="3579654"/>
                  <a:pt x="110776" y="3642663"/>
                </a:cubicBezTo>
                <a:lnTo>
                  <a:pt x="102965" y="3642664"/>
                </a:lnTo>
                <a:cubicBezTo>
                  <a:pt x="148409" y="3577931"/>
                  <a:pt x="200509" y="3518137"/>
                  <a:pt x="258413" y="3464261"/>
                </a:cubicBezTo>
                <a:cubicBezTo>
                  <a:pt x="302800" y="3423225"/>
                  <a:pt x="351246" y="3386811"/>
                  <a:pt x="403003" y="3355581"/>
                </a:cubicBezTo>
                <a:cubicBezTo>
                  <a:pt x="299596" y="3393536"/>
                  <a:pt x="204387" y="3450888"/>
                  <a:pt x="122491" y="3524554"/>
                </a:cubicBezTo>
                <a:cubicBezTo>
                  <a:pt x="81435" y="3560986"/>
                  <a:pt x="43223" y="3600502"/>
                  <a:pt x="8191" y="3642759"/>
                </a:cubicBezTo>
                <a:lnTo>
                  <a:pt x="0" y="3642759"/>
                </a:lnTo>
                <a:cubicBezTo>
                  <a:pt x="36224" y="3598737"/>
                  <a:pt x="75842" y="3557621"/>
                  <a:pt x="118491" y="3519791"/>
                </a:cubicBezTo>
                <a:close/>
                <a:moveTo>
                  <a:pt x="604266" y="3268902"/>
                </a:moveTo>
                <a:cubicBezTo>
                  <a:pt x="619125" y="3264617"/>
                  <a:pt x="634079" y="3260902"/>
                  <a:pt x="649224" y="3257473"/>
                </a:cubicBezTo>
                <a:cubicBezTo>
                  <a:pt x="661511" y="3248614"/>
                  <a:pt x="673894" y="3240233"/>
                  <a:pt x="686562" y="3232136"/>
                </a:cubicBezTo>
                <a:cubicBezTo>
                  <a:pt x="658431" y="3242696"/>
                  <a:pt x="630924" y="3254844"/>
                  <a:pt x="604170" y="3268522"/>
                </a:cubicBezTo>
                <a:close/>
                <a:moveTo>
                  <a:pt x="665321" y="3253853"/>
                </a:moveTo>
                <a:cubicBezTo>
                  <a:pt x="686276" y="3249567"/>
                  <a:pt x="707612" y="3246043"/>
                  <a:pt x="729139" y="3243280"/>
                </a:cubicBezTo>
                <a:cubicBezTo>
                  <a:pt x="744506" y="3229437"/>
                  <a:pt x="760190" y="3216356"/>
                  <a:pt x="776192" y="3204037"/>
                </a:cubicBezTo>
                <a:cubicBezTo>
                  <a:pt x="755618" y="3209181"/>
                  <a:pt x="735330" y="3215182"/>
                  <a:pt x="715423" y="3221849"/>
                </a:cubicBezTo>
                <a:cubicBezTo>
                  <a:pt x="698404" y="3231882"/>
                  <a:pt x="681736" y="3242550"/>
                  <a:pt x="665416" y="3253853"/>
                </a:cubicBezTo>
                <a:close/>
                <a:moveTo>
                  <a:pt x="2253615" y="3272903"/>
                </a:moveTo>
                <a:cubicBezTo>
                  <a:pt x="2209165" y="3275189"/>
                  <a:pt x="2164112" y="3276618"/>
                  <a:pt x="2118456" y="3277189"/>
                </a:cubicBezTo>
                <a:cubicBezTo>
                  <a:pt x="2117027" y="3312718"/>
                  <a:pt x="2115884" y="3349008"/>
                  <a:pt x="2115121" y="3385774"/>
                </a:cubicBezTo>
                <a:cubicBezTo>
                  <a:pt x="2162175" y="3386346"/>
                  <a:pt x="2208435" y="3386028"/>
                  <a:pt x="2253901" y="3384822"/>
                </a:cubicBezTo>
                <a:cubicBezTo>
                  <a:pt x="2253329" y="3347007"/>
                  <a:pt x="2253329" y="3309765"/>
                  <a:pt x="2253520" y="3272998"/>
                </a:cubicBezTo>
                <a:close/>
                <a:moveTo>
                  <a:pt x="2255519" y="3156984"/>
                </a:moveTo>
                <a:cubicBezTo>
                  <a:pt x="2212466" y="3160412"/>
                  <a:pt x="2168779" y="3163080"/>
                  <a:pt x="2124456" y="3164985"/>
                </a:cubicBezTo>
                <a:cubicBezTo>
                  <a:pt x="2122265" y="3199561"/>
                  <a:pt x="2120360" y="3234898"/>
                  <a:pt x="2118741" y="3270807"/>
                </a:cubicBezTo>
                <a:cubicBezTo>
                  <a:pt x="2164461" y="3270236"/>
                  <a:pt x="2209419" y="3268808"/>
                  <a:pt x="2253615" y="3266521"/>
                </a:cubicBezTo>
                <a:cubicBezTo>
                  <a:pt x="2253806" y="3229564"/>
                  <a:pt x="2254472" y="3192988"/>
                  <a:pt x="2255425" y="3157079"/>
                </a:cubicBezTo>
                <a:close/>
                <a:moveTo>
                  <a:pt x="2118551" y="3158889"/>
                </a:moveTo>
                <a:cubicBezTo>
                  <a:pt x="2120074" y="3135457"/>
                  <a:pt x="2121789" y="3112311"/>
                  <a:pt x="2123694" y="3089452"/>
                </a:cubicBezTo>
                <a:cubicBezTo>
                  <a:pt x="2124646" y="3078022"/>
                  <a:pt x="2125599" y="3066591"/>
                  <a:pt x="2126647" y="3055257"/>
                </a:cubicBezTo>
                <a:cubicBezTo>
                  <a:pt x="2085880" y="3058305"/>
                  <a:pt x="2044604" y="3060749"/>
                  <a:pt x="2002822" y="3062591"/>
                </a:cubicBezTo>
                <a:cubicBezTo>
                  <a:pt x="1999773" y="3084626"/>
                  <a:pt x="1996917" y="3106851"/>
                  <a:pt x="1994249" y="3129266"/>
                </a:cubicBezTo>
                <a:cubicBezTo>
                  <a:pt x="1993011" y="3140029"/>
                  <a:pt x="1991773" y="3150793"/>
                  <a:pt x="1990630" y="3161651"/>
                </a:cubicBezTo>
                <a:cubicBezTo>
                  <a:pt x="2033683" y="3161746"/>
                  <a:pt x="2076355" y="3160603"/>
                  <a:pt x="2118456" y="3158984"/>
                </a:cubicBezTo>
                <a:close/>
                <a:moveTo>
                  <a:pt x="2898648" y="1373523"/>
                </a:moveTo>
                <a:cubicBezTo>
                  <a:pt x="2891663" y="1400574"/>
                  <a:pt x="2884964" y="1428101"/>
                  <a:pt x="2878550" y="1456105"/>
                </a:cubicBezTo>
                <a:cubicBezTo>
                  <a:pt x="2896204" y="1434769"/>
                  <a:pt x="2914206" y="1413591"/>
                  <a:pt x="2932557" y="1392573"/>
                </a:cubicBezTo>
                <a:cubicBezTo>
                  <a:pt x="2937034" y="1363331"/>
                  <a:pt x="2942082" y="1334470"/>
                  <a:pt x="2946845" y="1306276"/>
                </a:cubicBezTo>
                <a:cubicBezTo>
                  <a:pt x="2930525" y="1328247"/>
                  <a:pt x="2914428" y="1350694"/>
                  <a:pt x="2898552" y="1373618"/>
                </a:cubicBezTo>
                <a:close/>
                <a:moveTo>
                  <a:pt x="2949417" y="1292370"/>
                </a:moveTo>
                <a:cubicBezTo>
                  <a:pt x="2954370" y="1265128"/>
                  <a:pt x="2959703" y="1238458"/>
                  <a:pt x="2965323" y="1212169"/>
                </a:cubicBezTo>
                <a:cubicBezTo>
                  <a:pt x="2951798" y="1233696"/>
                  <a:pt x="2938463" y="1255508"/>
                  <a:pt x="2925413" y="1278082"/>
                </a:cubicBezTo>
                <a:cubicBezTo>
                  <a:pt x="2925382" y="1278367"/>
                  <a:pt x="2925382" y="1278655"/>
                  <a:pt x="2925413" y="1278939"/>
                </a:cubicBezTo>
                <a:cubicBezTo>
                  <a:pt x="2917984" y="1304086"/>
                  <a:pt x="2910745" y="1329613"/>
                  <a:pt x="2903887" y="1355711"/>
                </a:cubicBezTo>
                <a:cubicBezTo>
                  <a:pt x="2918682" y="1334184"/>
                  <a:pt x="2933827" y="1313103"/>
                  <a:pt x="2949321" y="1292465"/>
                </a:cubicBezTo>
                <a:close/>
                <a:moveTo>
                  <a:pt x="962787" y="3172129"/>
                </a:moveTo>
                <a:cubicBezTo>
                  <a:pt x="989171" y="3171271"/>
                  <a:pt x="1015841" y="3171462"/>
                  <a:pt x="1043083" y="3172795"/>
                </a:cubicBezTo>
                <a:cubicBezTo>
                  <a:pt x="1054640" y="3156222"/>
                  <a:pt x="1066387" y="3140347"/>
                  <a:pt x="1078325" y="3125170"/>
                </a:cubicBezTo>
                <a:lnTo>
                  <a:pt x="1087374" y="3113836"/>
                </a:lnTo>
                <a:cubicBezTo>
                  <a:pt x="1061752" y="3115074"/>
                  <a:pt x="1036415" y="3117265"/>
                  <a:pt x="1011174" y="3120693"/>
                </a:cubicBezTo>
                <a:cubicBezTo>
                  <a:pt x="994886" y="3136695"/>
                  <a:pt x="978694" y="3154222"/>
                  <a:pt x="962787" y="3172129"/>
                </a:cubicBezTo>
                <a:close/>
                <a:moveTo>
                  <a:pt x="1000887" y="3121932"/>
                </a:moveTo>
                <a:cubicBezTo>
                  <a:pt x="977455" y="3125361"/>
                  <a:pt x="954405" y="3129838"/>
                  <a:pt x="931736" y="3135172"/>
                </a:cubicBezTo>
                <a:cubicBezTo>
                  <a:pt x="914305" y="3148697"/>
                  <a:pt x="897350" y="3162984"/>
                  <a:pt x="880681" y="3178225"/>
                </a:cubicBezTo>
                <a:cubicBezTo>
                  <a:pt x="904780" y="3175367"/>
                  <a:pt x="929259" y="3173367"/>
                  <a:pt x="954119" y="3172414"/>
                </a:cubicBezTo>
                <a:cubicBezTo>
                  <a:pt x="969454" y="3154793"/>
                  <a:pt x="984980" y="3137934"/>
                  <a:pt x="1000982" y="3121932"/>
                </a:cubicBezTo>
                <a:close/>
                <a:moveTo>
                  <a:pt x="2815590" y="3055257"/>
                </a:moveTo>
                <a:cubicBezTo>
                  <a:pt x="2811589" y="3015442"/>
                  <a:pt x="2807843" y="2976104"/>
                  <a:pt x="2804351" y="2937242"/>
                </a:cubicBezTo>
                <a:cubicBezTo>
                  <a:pt x="2761615" y="2949497"/>
                  <a:pt x="2718435" y="2960896"/>
                  <a:pt x="2674810" y="2971437"/>
                </a:cubicBezTo>
                <a:cubicBezTo>
                  <a:pt x="2676905" y="3009537"/>
                  <a:pt x="2679382" y="3048430"/>
                  <a:pt x="2682240" y="3088118"/>
                </a:cubicBezTo>
                <a:cubicBezTo>
                  <a:pt x="2727388" y="3078148"/>
                  <a:pt x="2771870" y="3067163"/>
                  <a:pt x="2815685" y="3055161"/>
                </a:cubicBezTo>
                <a:close/>
                <a:moveTo>
                  <a:pt x="2682240" y="3094595"/>
                </a:moveTo>
                <a:cubicBezTo>
                  <a:pt x="2684970" y="3132695"/>
                  <a:pt x="2688145" y="3171875"/>
                  <a:pt x="2691765" y="3212134"/>
                </a:cubicBezTo>
                <a:cubicBezTo>
                  <a:pt x="2738247" y="3202609"/>
                  <a:pt x="2783872" y="3191941"/>
                  <a:pt x="2829020" y="3180129"/>
                </a:cubicBezTo>
                <a:cubicBezTo>
                  <a:pt x="2824385" y="3140188"/>
                  <a:pt x="2820066" y="3100691"/>
                  <a:pt x="2816067" y="3061639"/>
                </a:cubicBezTo>
                <a:cubicBezTo>
                  <a:pt x="2772252" y="3073577"/>
                  <a:pt x="2727832" y="3084530"/>
                  <a:pt x="2682812" y="3094500"/>
                </a:cubicBezTo>
                <a:close/>
                <a:moveTo>
                  <a:pt x="2803302" y="2930765"/>
                </a:moveTo>
                <a:cubicBezTo>
                  <a:pt x="2802255" y="2918287"/>
                  <a:pt x="2801112" y="2905714"/>
                  <a:pt x="2800064" y="2893236"/>
                </a:cubicBezTo>
                <a:cubicBezTo>
                  <a:pt x="2797874" y="2867043"/>
                  <a:pt x="2795874" y="2841135"/>
                  <a:pt x="2793968" y="2815322"/>
                </a:cubicBezTo>
                <a:cubicBezTo>
                  <a:pt x="2752566" y="2828022"/>
                  <a:pt x="2710815" y="2839960"/>
                  <a:pt x="2668714" y="2851136"/>
                </a:cubicBezTo>
                <a:cubicBezTo>
                  <a:pt x="2670112" y="2888093"/>
                  <a:pt x="2671858" y="2926193"/>
                  <a:pt x="2673953" y="2965436"/>
                </a:cubicBezTo>
                <a:cubicBezTo>
                  <a:pt x="2717959" y="2954577"/>
                  <a:pt x="2761265" y="2942989"/>
                  <a:pt x="2803874" y="2930670"/>
                </a:cubicBezTo>
                <a:close/>
                <a:moveTo>
                  <a:pt x="2793777" y="2808845"/>
                </a:moveTo>
                <a:cubicBezTo>
                  <a:pt x="2791047" y="2769919"/>
                  <a:pt x="2788571" y="2731470"/>
                  <a:pt x="2786349" y="2693497"/>
                </a:cubicBezTo>
                <a:cubicBezTo>
                  <a:pt x="2746216" y="2706705"/>
                  <a:pt x="2705894" y="2719405"/>
                  <a:pt x="2665380" y="2731597"/>
                </a:cubicBezTo>
                <a:cubicBezTo>
                  <a:pt x="2666143" y="2768364"/>
                  <a:pt x="2667254" y="2806178"/>
                  <a:pt x="2668714" y="2845040"/>
                </a:cubicBezTo>
                <a:cubicBezTo>
                  <a:pt x="2711132" y="2833610"/>
                  <a:pt x="2752916" y="2821513"/>
                  <a:pt x="2794063" y="2808750"/>
                </a:cubicBezTo>
                <a:close/>
                <a:moveTo>
                  <a:pt x="2981706" y="1654415"/>
                </a:moveTo>
                <a:cubicBezTo>
                  <a:pt x="2955227" y="1673973"/>
                  <a:pt x="2929064" y="1693626"/>
                  <a:pt x="2903219" y="1713375"/>
                </a:cubicBezTo>
                <a:cubicBezTo>
                  <a:pt x="2903219" y="1718232"/>
                  <a:pt x="2902458" y="1722900"/>
                  <a:pt x="2902172" y="1727757"/>
                </a:cubicBezTo>
                <a:cubicBezTo>
                  <a:pt x="2900077" y="1756904"/>
                  <a:pt x="2898457" y="1786336"/>
                  <a:pt x="2897029" y="1815959"/>
                </a:cubicBezTo>
                <a:cubicBezTo>
                  <a:pt x="2924969" y="1796909"/>
                  <a:pt x="2953226" y="1777859"/>
                  <a:pt x="2981801" y="1758809"/>
                </a:cubicBezTo>
                <a:cubicBezTo>
                  <a:pt x="2981610" y="1723503"/>
                  <a:pt x="2981674" y="1688673"/>
                  <a:pt x="2981991" y="1654320"/>
                </a:cubicBezTo>
                <a:close/>
                <a:moveTo>
                  <a:pt x="2897124" y="1710041"/>
                </a:moveTo>
                <a:cubicBezTo>
                  <a:pt x="2899601" y="1676608"/>
                  <a:pt x="2902267" y="1643366"/>
                  <a:pt x="2905411" y="1611267"/>
                </a:cubicBezTo>
                <a:cubicBezTo>
                  <a:pt x="2881725" y="1631841"/>
                  <a:pt x="2858452" y="1652637"/>
                  <a:pt x="2835592" y="1673656"/>
                </a:cubicBezTo>
                <a:cubicBezTo>
                  <a:pt x="2830386" y="1705405"/>
                  <a:pt x="2825432" y="1737473"/>
                  <a:pt x="2820734" y="1769858"/>
                </a:cubicBezTo>
                <a:cubicBezTo>
                  <a:pt x="2846071" y="1749665"/>
                  <a:pt x="2871628" y="1729695"/>
                  <a:pt x="2897409" y="1709946"/>
                </a:cubicBezTo>
                <a:close/>
                <a:moveTo>
                  <a:pt x="2846641" y="1579072"/>
                </a:moveTo>
                <a:cubicBezTo>
                  <a:pt x="2826702" y="1600218"/>
                  <a:pt x="2807176" y="1621522"/>
                  <a:pt x="2788063" y="1642985"/>
                </a:cubicBezTo>
                <a:cubicBezTo>
                  <a:pt x="2779966" y="1672132"/>
                  <a:pt x="2772156" y="1701850"/>
                  <a:pt x="2764536" y="1731948"/>
                </a:cubicBezTo>
                <a:cubicBezTo>
                  <a:pt x="2786063" y="1711311"/>
                  <a:pt x="2808002" y="1690769"/>
                  <a:pt x="2830354" y="1670322"/>
                </a:cubicBezTo>
                <a:cubicBezTo>
                  <a:pt x="2835243" y="1639334"/>
                  <a:pt x="2840672" y="1608917"/>
                  <a:pt x="2846641" y="1579072"/>
                </a:cubicBezTo>
                <a:close/>
                <a:moveTo>
                  <a:pt x="2828639" y="1680514"/>
                </a:moveTo>
                <a:cubicBezTo>
                  <a:pt x="2805907" y="1701468"/>
                  <a:pt x="2783681" y="1722519"/>
                  <a:pt x="2761964" y="1743664"/>
                </a:cubicBezTo>
                <a:cubicBezTo>
                  <a:pt x="2754472" y="1773953"/>
                  <a:pt x="2747201" y="1804783"/>
                  <a:pt x="2740151" y="1836152"/>
                </a:cubicBezTo>
                <a:cubicBezTo>
                  <a:pt x="2764727" y="1815768"/>
                  <a:pt x="2789555" y="1795544"/>
                  <a:pt x="2814638" y="1775478"/>
                </a:cubicBezTo>
                <a:cubicBezTo>
                  <a:pt x="2818066" y="1743283"/>
                  <a:pt x="2823210" y="1711565"/>
                  <a:pt x="2828258" y="1680514"/>
                </a:cubicBezTo>
                <a:close/>
                <a:moveTo>
                  <a:pt x="1282636" y="3116693"/>
                </a:moveTo>
                <a:cubicBezTo>
                  <a:pt x="1314545" y="3120693"/>
                  <a:pt x="1346168" y="3124313"/>
                  <a:pt x="1377886" y="3127837"/>
                </a:cubicBezTo>
                <a:cubicBezTo>
                  <a:pt x="1388936" y="3101802"/>
                  <a:pt x="1400365" y="3076688"/>
                  <a:pt x="1412177" y="3052495"/>
                </a:cubicBezTo>
                <a:lnTo>
                  <a:pt x="1354550" y="3048208"/>
                </a:lnTo>
                <a:cubicBezTo>
                  <a:pt x="1344168" y="3047256"/>
                  <a:pt x="1333786" y="3046685"/>
                  <a:pt x="1323404" y="3046113"/>
                </a:cubicBezTo>
                <a:cubicBezTo>
                  <a:pt x="1309116" y="3068497"/>
                  <a:pt x="1295686" y="3092214"/>
                  <a:pt x="1282636" y="3116693"/>
                </a:cubicBezTo>
                <a:close/>
                <a:moveTo>
                  <a:pt x="1315688" y="3045732"/>
                </a:moveTo>
                <a:cubicBezTo>
                  <a:pt x="1287970" y="3044493"/>
                  <a:pt x="1260634" y="3044398"/>
                  <a:pt x="1233868" y="3045732"/>
                </a:cubicBezTo>
                <a:cubicBezTo>
                  <a:pt x="1218629" y="3065449"/>
                  <a:pt x="1203770" y="3086308"/>
                  <a:pt x="1189387" y="3107930"/>
                </a:cubicBezTo>
                <a:cubicBezTo>
                  <a:pt x="1215485" y="3109359"/>
                  <a:pt x="1242060" y="3111835"/>
                  <a:pt x="1268920" y="3115359"/>
                </a:cubicBezTo>
                <a:cubicBezTo>
                  <a:pt x="1271302" y="3115359"/>
                  <a:pt x="1273587" y="3115836"/>
                  <a:pt x="1275874" y="3116217"/>
                </a:cubicBezTo>
                <a:cubicBezTo>
                  <a:pt x="1288732" y="3091642"/>
                  <a:pt x="1301972" y="3068497"/>
                  <a:pt x="1315688" y="3045732"/>
                </a:cubicBezTo>
                <a:close/>
                <a:moveTo>
                  <a:pt x="2885980" y="2046559"/>
                </a:moveTo>
                <a:cubicBezTo>
                  <a:pt x="2885980" y="2009602"/>
                  <a:pt x="2885980" y="1974074"/>
                  <a:pt x="2886837" y="1940165"/>
                </a:cubicBezTo>
                <a:cubicBezTo>
                  <a:pt x="2856230" y="1959215"/>
                  <a:pt x="2825876" y="1977916"/>
                  <a:pt x="2795778" y="1996267"/>
                </a:cubicBezTo>
                <a:cubicBezTo>
                  <a:pt x="2793238" y="2029160"/>
                  <a:pt x="2791047" y="2063704"/>
                  <a:pt x="2789205" y="2099899"/>
                </a:cubicBezTo>
                <a:close/>
                <a:moveTo>
                  <a:pt x="2788825" y="2107329"/>
                </a:moveTo>
                <a:cubicBezTo>
                  <a:pt x="2787110" y="2141143"/>
                  <a:pt x="2785872" y="2176480"/>
                  <a:pt x="2784920" y="2213247"/>
                </a:cubicBezTo>
                <a:cubicBezTo>
                  <a:pt x="2818956" y="2196483"/>
                  <a:pt x="2853119" y="2179528"/>
                  <a:pt x="2887409" y="2162383"/>
                </a:cubicBezTo>
                <a:cubicBezTo>
                  <a:pt x="2886583" y="2124855"/>
                  <a:pt x="2886107" y="2088660"/>
                  <a:pt x="2885980" y="2053798"/>
                </a:cubicBezTo>
                <a:close/>
                <a:moveTo>
                  <a:pt x="2789491" y="1993029"/>
                </a:moveTo>
                <a:cubicBezTo>
                  <a:pt x="2792254" y="1958643"/>
                  <a:pt x="2795397" y="1924925"/>
                  <a:pt x="2799016" y="1892064"/>
                </a:cubicBezTo>
                <a:cubicBezTo>
                  <a:pt x="2770886" y="1911749"/>
                  <a:pt x="2743105" y="1931529"/>
                  <a:pt x="2715673" y="1951404"/>
                </a:cubicBezTo>
                <a:cubicBezTo>
                  <a:pt x="2710149" y="1981789"/>
                  <a:pt x="2704909" y="2014270"/>
                  <a:pt x="2700052" y="2048655"/>
                </a:cubicBezTo>
                <a:close/>
                <a:moveTo>
                  <a:pt x="2708148" y="1956739"/>
                </a:moveTo>
                <a:cubicBezTo>
                  <a:pt x="2680335" y="1976741"/>
                  <a:pt x="2652775" y="1996807"/>
                  <a:pt x="2625471" y="2016936"/>
                </a:cubicBezTo>
                <a:cubicBezTo>
                  <a:pt x="2617660" y="2046782"/>
                  <a:pt x="2610326" y="2077547"/>
                  <a:pt x="2603468" y="2109234"/>
                </a:cubicBezTo>
                <a:lnTo>
                  <a:pt x="2692813" y="2053227"/>
                </a:lnTo>
                <a:cubicBezTo>
                  <a:pt x="2697512" y="2020016"/>
                  <a:pt x="2702624" y="1987726"/>
                  <a:pt x="2708148" y="1956357"/>
                </a:cubicBezTo>
                <a:close/>
                <a:moveTo>
                  <a:pt x="2601659" y="2117902"/>
                </a:moveTo>
                <a:cubicBezTo>
                  <a:pt x="2595277" y="2148572"/>
                  <a:pt x="2589276" y="2180004"/>
                  <a:pt x="2583752" y="2212390"/>
                </a:cubicBezTo>
                <a:cubicBezTo>
                  <a:pt x="2615502" y="2195245"/>
                  <a:pt x="2647442" y="2177909"/>
                  <a:pt x="2679573" y="2160383"/>
                </a:cubicBezTo>
                <a:cubicBezTo>
                  <a:pt x="2683192" y="2126601"/>
                  <a:pt x="2687224" y="2093613"/>
                  <a:pt x="2691670" y="2061418"/>
                </a:cubicBezTo>
                <a:close/>
                <a:moveTo>
                  <a:pt x="2196846" y="2641777"/>
                </a:moveTo>
                <a:cubicBezTo>
                  <a:pt x="2233041" y="2632061"/>
                  <a:pt x="2269077" y="2621933"/>
                  <a:pt x="2304955" y="2611392"/>
                </a:cubicBezTo>
                <a:cubicBezTo>
                  <a:pt x="2310288" y="2580340"/>
                  <a:pt x="2316004" y="2549956"/>
                  <a:pt x="2322194" y="2520428"/>
                </a:cubicBezTo>
                <a:cubicBezTo>
                  <a:pt x="2287714" y="2532747"/>
                  <a:pt x="2253202" y="2544654"/>
                  <a:pt x="2218658" y="2556147"/>
                </a:cubicBezTo>
                <a:cubicBezTo>
                  <a:pt x="2210974" y="2583642"/>
                  <a:pt x="2203704" y="2612059"/>
                  <a:pt x="2196846" y="2641395"/>
                </a:cubicBezTo>
                <a:close/>
                <a:moveTo>
                  <a:pt x="2211420" y="2558528"/>
                </a:moveTo>
                <a:cubicBezTo>
                  <a:pt x="2178082" y="2569704"/>
                  <a:pt x="2144586" y="2580531"/>
                  <a:pt x="2110931" y="2591008"/>
                </a:cubicBezTo>
                <a:cubicBezTo>
                  <a:pt x="2101914" y="2616408"/>
                  <a:pt x="2093246" y="2642888"/>
                  <a:pt x="2084927" y="2670447"/>
                </a:cubicBezTo>
                <a:cubicBezTo>
                  <a:pt x="2120107" y="2661874"/>
                  <a:pt x="2155031" y="2652921"/>
                  <a:pt x="2189703" y="2643586"/>
                </a:cubicBezTo>
                <a:cubicBezTo>
                  <a:pt x="2196751" y="2614059"/>
                  <a:pt x="2203895" y="2585770"/>
                  <a:pt x="2211420" y="2558147"/>
                </a:cubicBezTo>
                <a:close/>
                <a:moveTo>
                  <a:pt x="2323719" y="2513189"/>
                </a:moveTo>
                <a:cubicBezTo>
                  <a:pt x="2330068" y="2482900"/>
                  <a:pt x="2336895" y="2453467"/>
                  <a:pt x="2344198" y="2424892"/>
                </a:cubicBezTo>
                <a:cubicBezTo>
                  <a:pt x="2311432" y="2438989"/>
                  <a:pt x="2278666" y="2452864"/>
                  <a:pt x="2245900" y="2466516"/>
                </a:cubicBezTo>
                <a:cubicBezTo>
                  <a:pt x="2237041" y="2492996"/>
                  <a:pt x="2228659" y="2520523"/>
                  <a:pt x="2220754" y="2548813"/>
                </a:cubicBezTo>
                <a:cubicBezTo>
                  <a:pt x="2255171" y="2537065"/>
                  <a:pt x="2289493" y="2525063"/>
                  <a:pt x="2323719" y="2512808"/>
                </a:cubicBezTo>
                <a:close/>
                <a:moveTo>
                  <a:pt x="2330767" y="2510617"/>
                </a:moveTo>
                <a:cubicBezTo>
                  <a:pt x="2365820" y="2497917"/>
                  <a:pt x="2400744" y="2485217"/>
                  <a:pt x="2435542" y="2472517"/>
                </a:cubicBezTo>
                <a:cubicBezTo>
                  <a:pt x="2440495" y="2440132"/>
                  <a:pt x="2445830" y="2408604"/>
                  <a:pt x="2451545" y="2377934"/>
                </a:cubicBezTo>
                <a:cubicBezTo>
                  <a:pt x="2418143" y="2392920"/>
                  <a:pt x="2384743" y="2407620"/>
                  <a:pt x="2351341" y="2422035"/>
                </a:cubicBezTo>
                <a:cubicBezTo>
                  <a:pt x="2344166" y="2450419"/>
                  <a:pt x="2337307" y="2479820"/>
                  <a:pt x="2330767" y="2510236"/>
                </a:cubicBezTo>
                <a:close/>
                <a:moveTo>
                  <a:pt x="2442591" y="2469469"/>
                </a:moveTo>
                <a:cubicBezTo>
                  <a:pt x="2478151" y="2456007"/>
                  <a:pt x="2513615" y="2442196"/>
                  <a:pt x="2548985" y="2428036"/>
                </a:cubicBezTo>
                <a:cubicBezTo>
                  <a:pt x="2552287" y="2393936"/>
                  <a:pt x="2556034" y="2360599"/>
                  <a:pt x="2560225" y="2328023"/>
                </a:cubicBezTo>
                <a:cubicBezTo>
                  <a:pt x="2526380" y="2343708"/>
                  <a:pt x="2492565" y="2359138"/>
                  <a:pt x="2458784" y="2374315"/>
                </a:cubicBezTo>
                <a:cubicBezTo>
                  <a:pt x="2453005" y="2405303"/>
                  <a:pt x="2447608" y="2436894"/>
                  <a:pt x="2442591" y="2469088"/>
                </a:cubicBezTo>
                <a:close/>
                <a:moveTo>
                  <a:pt x="2453163" y="2369933"/>
                </a:moveTo>
                <a:cubicBezTo>
                  <a:pt x="2459069" y="2338881"/>
                  <a:pt x="2465419" y="2308687"/>
                  <a:pt x="2472213" y="2279351"/>
                </a:cubicBezTo>
                <a:cubicBezTo>
                  <a:pt x="2440464" y="2296115"/>
                  <a:pt x="2408904" y="2312719"/>
                  <a:pt x="2377535" y="2329166"/>
                </a:cubicBezTo>
                <a:cubicBezTo>
                  <a:pt x="2369058" y="2356503"/>
                  <a:pt x="2360962" y="2384697"/>
                  <a:pt x="2353437" y="2413939"/>
                </a:cubicBezTo>
                <a:cubicBezTo>
                  <a:pt x="2386774" y="2399079"/>
                  <a:pt x="2419921" y="2384506"/>
                  <a:pt x="2453163" y="2369552"/>
                </a:cubicBezTo>
                <a:close/>
                <a:moveTo>
                  <a:pt x="2460213" y="2366695"/>
                </a:moveTo>
                <a:cubicBezTo>
                  <a:pt x="2493804" y="2351645"/>
                  <a:pt x="2527459" y="2336278"/>
                  <a:pt x="2561178" y="2320593"/>
                </a:cubicBezTo>
                <a:cubicBezTo>
                  <a:pt x="2565559" y="2287637"/>
                  <a:pt x="2570703" y="2255443"/>
                  <a:pt x="2575370" y="2224200"/>
                </a:cubicBezTo>
                <a:cubicBezTo>
                  <a:pt x="2543619" y="2241409"/>
                  <a:pt x="2511870" y="2258491"/>
                  <a:pt x="2480120" y="2275445"/>
                </a:cubicBezTo>
                <a:cubicBezTo>
                  <a:pt x="2472785" y="2304591"/>
                  <a:pt x="2466308" y="2335072"/>
                  <a:pt x="2460213" y="2366314"/>
                </a:cubicBezTo>
                <a:close/>
                <a:moveTo>
                  <a:pt x="2776347" y="2339548"/>
                </a:moveTo>
                <a:cubicBezTo>
                  <a:pt x="2740724" y="2355297"/>
                  <a:pt x="2705163" y="2370600"/>
                  <a:pt x="2669667" y="2385459"/>
                </a:cubicBezTo>
                <a:cubicBezTo>
                  <a:pt x="2668048" y="2419558"/>
                  <a:pt x="2666809" y="2454992"/>
                  <a:pt x="2665953" y="2491567"/>
                </a:cubicBezTo>
                <a:cubicBezTo>
                  <a:pt x="2703227" y="2477788"/>
                  <a:pt x="2740342" y="2463500"/>
                  <a:pt x="2777299" y="2448705"/>
                </a:cubicBezTo>
                <a:cubicBezTo>
                  <a:pt x="2776664" y="2411494"/>
                  <a:pt x="2776347" y="2374981"/>
                  <a:pt x="2776347" y="2339167"/>
                </a:cubicBezTo>
                <a:close/>
                <a:moveTo>
                  <a:pt x="2777776" y="2224105"/>
                </a:moveTo>
                <a:cubicBezTo>
                  <a:pt x="2743866" y="2240806"/>
                  <a:pt x="2710053" y="2257189"/>
                  <a:pt x="2676334" y="2273254"/>
                </a:cubicBezTo>
                <a:cubicBezTo>
                  <a:pt x="2673858" y="2306973"/>
                  <a:pt x="2671731" y="2341898"/>
                  <a:pt x="2669952" y="2378029"/>
                </a:cubicBezTo>
                <a:cubicBezTo>
                  <a:pt x="2705386" y="2363107"/>
                  <a:pt x="2740850" y="2347835"/>
                  <a:pt x="2776347" y="2332214"/>
                </a:cubicBezTo>
                <a:cubicBezTo>
                  <a:pt x="2776442" y="2295448"/>
                  <a:pt x="2776919" y="2259348"/>
                  <a:pt x="2777776" y="2223724"/>
                </a:cubicBezTo>
                <a:close/>
                <a:moveTo>
                  <a:pt x="2669763" y="2269444"/>
                </a:moveTo>
                <a:cubicBezTo>
                  <a:pt x="2672302" y="2234837"/>
                  <a:pt x="2675478" y="2201023"/>
                  <a:pt x="2679288" y="2168003"/>
                </a:cubicBezTo>
                <a:cubicBezTo>
                  <a:pt x="2646998" y="2185624"/>
                  <a:pt x="2614994" y="2203055"/>
                  <a:pt x="2582895" y="2220391"/>
                </a:cubicBezTo>
                <a:cubicBezTo>
                  <a:pt x="2577656" y="2251823"/>
                  <a:pt x="2573370" y="2284208"/>
                  <a:pt x="2568512" y="2317355"/>
                </a:cubicBezTo>
                <a:cubicBezTo>
                  <a:pt x="2601976" y="2301417"/>
                  <a:pt x="2635726" y="2285319"/>
                  <a:pt x="2669763" y="2269063"/>
                </a:cubicBezTo>
                <a:close/>
                <a:moveTo>
                  <a:pt x="2576703" y="2216200"/>
                </a:moveTo>
                <a:cubicBezTo>
                  <a:pt x="2582037" y="2184195"/>
                  <a:pt x="2587942" y="2152954"/>
                  <a:pt x="2594229" y="2122569"/>
                </a:cubicBezTo>
                <a:lnTo>
                  <a:pt x="2544413" y="2153906"/>
                </a:lnTo>
                <a:lnTo>
                  <a:pt x="2504884" y="2178767"/>
                </a:lnTo>
                <a:cubicBezTo>
                  <a:pt x="2496693" y="2207342"/>
                  <a:pt x="2488882" y="2236774"/>
                  <a:pt x="2481644" y="2267158"/>
                </a:cubicBezTo>
                <a:cubicBezTo>
                  <a:pt x="2513266" y="2250140"/>
                  <a:pt x="2544953" y="2233027"/>
                  <a:pt x="2576703" y="2215818"/>
                </a:cubicBezTo>
                <a:close/>
                <a:moveTo>
                  <a:pt x="2676906" y="2266015"/>
                </a:moveTo>
                <a:cubicBezTo>
                  <a:pt x="2710497" y="2249886"/>
                  <a:pt x="2744184" y="2233535"/>
                  <a:pt x="2777967" y="2216961"/>
                </a:cubicBezTo>
                <a:cubicBezTo>
                  <a:pt x="2778919" y="2181147"/>
                  <a:pt x="2780253" y="2146001"/>
                  <a:pt x="2781966" y="2111520"/>
                </a:cubicBezTo>
                <a:cubicBezTo>
                  <a:pt x="2749867" y="2129141"/>
                  <a:pt x="2717863" y="2146762"/>
                  <a:pt x="2685955" y="2164098"/>
                </a:cubicBezTo>
                <a:cubicBezTo>
                  <a:pt x="2682621" y="2196197"/>
                  <a:pt x="2679573" y="2230297"/>
                  <a:pt x="2676906" y="2265635"/>
                </a:cubicBezTo>
                <a:close/>
                <a:moveTo>
                  <a:pt x="2777490" y="2455563"/>
                </a:moveTo>
                <a:cubicBezTo>
                  <a:pt x="2740342" y="2470231"/>
                  <a:pt x="2703132" y="2484519"/>
                  <a:pt x="2665857" y="2498426"/>
                </a:cubicBezTo>
                <a:cubicBezTo>
                  <a:pt x="2665000" y="2533668"/>
                  <a:pt x="2664619" y="2570149"/>
                  <a:pt x="2664524" y="2607772"/>
                </a:cubicBezTo>
                <a:cubicBezTo>
                  <a:pt x="2703385" y="2595073"/>
                  <a:pt x="2742120" y="2581674"/>
                  <a:pt x="2780728" y="2567577"/>
                </a:cubicBezTo>
                <a:cubicBezTo>
                  <a:pt x="2779332" y="2529413"/>
                  <a:pt x="2778251" y="2491948"/>
                  <a:pt x="2777490" y="2455182"/>
                </a:cubicBezTo>
                <a:close/>
                <a:moveTo>
                  <a:pt x="2669191" y="2276683"/>
                </a:moveTo>
                <a:cubicBezTo>
                  <a:pt x="2635092" y="2293067"/>
                  <a:pt x="2601055" y="2309132"/>
                  <a:pt x="2567083" y="2324880"/>
                </a:cubicBezTo>
                <a:cubicBezTo>
                  <a:pt x="2562796" y="2357646"/>
                  <a:pt x="2558987" y="2391555"/>
                  <a:pt x="2555652" y="2425464"/>
                </a:cubicBezTo>
                <a:cubicBezTo>
                  <a:pt x="2591404" y="2411113"/>
                  <a:pt x="2627154" y="2396445"/>
                  <a:pt x="2662904" y="2381458"/>
                </a:cubicBezTo>
                <a:cubicBezTo>
                  <a:pt x="2664524" y="2345454"/>
                  <a:pt x="2666714" y="2310592"/>
                  <a:pt x="2669191" y="2276303"/>
                </a:cubicBezTo>
                <a:close/>
                <a:moveTo>
                  <a:pt x="2554891" y="2432607"/>
                </a:moveTo>
                <a:cubicBezTo>
                  <a:pt x="2551748" y="2465754"/>
                  <a:pt x="2548890" y="2499282"/>
                  <a:pt x="2546509" y="2534430"/>
                </a:cubicBezTo>
                <a:cubicBezTo>
                  <a:pt x="2584609" y="2521381"/>
                  <a:pt x="2621566" y="2508045"/>
                  <a:pt x="2658904" y="2494139"/>
                </a:cubicBezTo>
                <a:cubicBezTo>
                  <a:pt x="2659761" y="2458325"/>
                  <a:pt x="2660904" y="2423082"/>
                  <a:pt x="2662524" y="2388507"/>
                </a:cubicBezTo>
                <a:cubicBezTo>
                  <a:pt x="2626519" y="2403302"/>
                  <a:pt x="2590641" y="2417876"/>
                  <a:pt x="2554891" y="2432227"/>
                </a:cubicBezTo>
                <a:close/>
                <a:moveTo>
                  <a:pt x="2546127" y="2541288"/>
                </a:moveTo>
                <a:cubicBezTo>
                  <a:pt x="2543779" y="2575769"/>
                  <a:pt x="2541841" y="2610979"/>
                  <a:pt x="2540317" y="2646920"/>
                </a:cubicBezTo>
                <a:cubicBezTo>
                  <a:pt x="2579560" y="2635172"/>
                  <a:pt x="2618645" y="2622917"/>
                  <a:pt x="2657570" y="2610154"/>
                </a:cubicBezTo>
                <a:cubicBezTo>
                  <a:pt x="2657570" y="2573133"/>
                  <a:pt x="2657951" y="2536748"/>
                  <a:pt x="2658713" y="2500997"/>
                </a:cubicBezTo>
                <a:cubicBezTo>
                  <a:pt x="2621312" y="2514650"/>
                  <a:pt x="2583783" y="2527953"/>
                  <a:pt x="2546127" y="2540907"/>
                </a:cubicBezTo>
                <a:close/>
                <a:moveTo>
                  <a:pt x="2657570" y="2616821"/>
                </a:moveTo>
                <a:cubicBezTo>
                  <a:pt x="2618518" y="2629521"/>
                  <a:pt x="2579338" y="2641777"/>
                  <a:pt x="2540032" y="2653588"/>
                </a:cubicBezTo>
                <a:cubicBezTo>
                  <a:pt x="2538603" y="2688640"/>
                  <a:pt x="2537460" y="2724263"/>
                  <a:pt x="2536793" y="2760553"/>
                </a:cubicBezTo>
                <a:cubicBezTo>
                  <a:pt x="2577624" y="2750076"/>
                  <a:pt x="2618232" y="2738868"/>
                  <a:pt x="2658618" y="2726930"/>
                </a:cubicBezTo>
                <a:cubicBezTo>
                  <a:pt x="2657951" y="2689306"/>
                  <a:pt x="2657570" y="2652540"/>
                  <a:pt x="2657570" y="2616440"/>
                </a:cubicBezTo>
                <a:close/>
                <a:moveTo>
                  <a:pt x="2540032" y="2536620"/>
                </a:moveTo>
                <a:cubicBezTo>
                  <a:pt x="2542445" y="2502140"/>
                  <a:pt x="2545208" y="2468326"/>
                  <a:pt x="2548319" y="2435179"/>
                </a:cubicBezTo>
                <a:cubicBezTo>
                  <a:pt x="2512696" y="2449404"/>
                  <a:pt x="2477071" y="2463246"/>
                  <a:pt x="2441448" y="2476708"/>
                </a:cubicBezTo>
                <a:cubicBezTo>
                  <a:pt x="2436780" y="2508331"/>
                  <a:pt x="2431923" y="2540621"/>
                  <a:pt x="2428494" y="2573673"/>
                </a:cubicBezTo>
                <a:cubicBezTo>
                  <a:pt x="2465959" y="2561544"/>
                  <a:pt x="2503138" y="2549067"/>
                  <a:pt x="2540032" y="2536240"/>
                </a:cubicBezTo>
                <a:close/>
                <a:moveTo>
                  <a:pt x="2434685" y="2479470"/>
                </a:moveTo>
                <a:cubicBezTo>
                  <a:pt x="2399506" y="2492678"/>
                  <a:pt x="2364327" y="2505569"/>
                  <a:pt x="2329149" y="2518142"/>
                </a:cubicBezTo>
                <a:cubicBezTo>
                  <a:pt x="2322798" y="2547860"/>
                  <a:pt x="2316988" y="2578340"/>
                  <a:pt x="2311717" y="2609582"/>
                </a:cubicBezTo>
                <a:cubicBezTo>
                  <a:pt x="2348611" y="2598851"/>
                  <a:pt x="2385314" y="2587643"/>
                  <a:pt x="2421827" y="2575959"/>
                </a:cubicBezTo>
                <a:cubicBezTo>
                  <a:pt x="2425637" y="2542684"/>
                  <a:pt x="2429923" y="2510332"/>
                  <a:pt x="2434685" y="2478899"/>
                </a:cubicBezTo>
                <a:close/>
                <a:moveTo>
                  <a:pt x="2310860" y="2616631"/>
                </a:moveTo>
                <a:cubicBezTo>
                  <a:pt x="2305526" y="2647746"/>
                  <a:pt x="2300636" y="2679718"/>
                  <a:pt x="2296191" y="2712547"/>
                </a:cubicBezTo>
                <a:cubicBezTo>
                  <a:pt x="2334799" y="2703403"/>
                  <a:pt x="2373122" y="2693878"/>
                  <a:pt x="2411159" y="2683972"/>
                </a:cubicBezTo>
                <a:cubicBezTo>
                  <a:pt x="2414206" y="2649683"/>
                  <a:pt x="2417540" y="2616154"/>
                  <a:pt x="2421350" y="2583293"/>
                </a:cubicBezTo>
                <a:cubicBezTo>
                  <a:pt x="2384520" y="2594278"/>
                  <a:pt x="2347595" y="2605200"/>
                  <a:pt x="2310574" y="2616059"/>
                </a:cubicBezTo>
                <a:close/>
                <a:moveTo>
                  <a:pt x="2304098" y="2618631"/>
                </a:moveTo>
                <a:cubicBezTo>
                  <a:pt x="2268093" y="2629108"/>
                  <a:pt x="2231930" y="2639237"/>
                  <a:pt x="2195608" y="2649016"/>
                </a:cubicBezTo>
                <a:cubicBezTo>
                  <a:pt x="2188877" y="2678289"/>
                  <a:pt x="2182526" y="2708388"/>
                  <a:pt x="2176558" y="2739313"/>
                </a:cubicBezTo>
                <a:cubicBezTo>
                  <a:pt x="2214658" y="2731375"/>
                  <a:pt x="2252314" y="2722961"/>
                  <a:pt x="2289524" y="2714071"/>
                </a:cubicBezTo>
                <a:cubicBezTo>
                  <a:pt x="2293779" y="2681115"/>
                  <a:pt x="2298510" y="2649111"/>
                  <a:pt x="2303716" y="2618060"/>
                </a:cubicBezTo>
                <a:close/>
                <a:moveTo>
                  <a:pt x="2188655" y="2650826"/>
                </a:moveTo>
                <a:cubicBezTo>
                  <a:pt x="2153666" y="2660033"/>
                  <a:pt x="2118487" y="2668986"/>
                  <a:pt x="2083117" y="2677686"/>
                </a:cubicBezTo>
                <a:cubicBezTo>
                  <a:pt x="2074926" y="2704928"/>
                  <a:pt x="2067211" y="2733121"/>
                  <a:pt x="2059972" y="2762078"/>
                </a:cubicBezTo>
                <a:cubicBezTo>
                  <a:pt x="2096834" y="2755315"/>
                  <a:pt x="2133505" y="2748266"/>
                  <a:pt x="2169890" y="2740646"/>
                </a:cubicBezTo>
                <a:cubicBezTo>
                  <a:pt x="2175510" y="2709309"/>
                  <a:pt x="2181701" y="2679401"/>
                  <a:pt x="2188369" y="2650254"/>
                </a:cubicBezTo>
                <a:close/>
                <a:moveTo>
                  <a:pt x="2075973" y="2679401"/>
                </a:moveTo>
                <a:cubicBezTo>
                  <a:pt x="2042256" y="2687497"/>
                  <a:pt x="2008441" y="2695403"/>
                  <a:pt x="1974342" y="2702832"/>
                </a:cubicBezTo>
                <a:cubicBezTo>
                  <a:pt x="1964817" y="2728169"/>
                  <a:pt x="1955292" y="2754267"/>
                  <a:pt x="1947006" y="2781318"/>
                </a:cubicBezTo>
                <a:cubicBezTo>
                  <a:pt x="1982565" y="2775730"/>
                  <a:pt x="2017935" y="2769729"/>
                  <a:pt x="2053113" y="2763316"/>
                </a:cubicBezTo>
                <a:cubicBezTo>
                  <a:pt x="2060162" y="2734169"/>
                  <a:pt x="2067687" y="2706007"/>
                  <a:pt x="2075688" y="2678829"/>
                </a:cubicBezTo>
                <a:close/>
                <a:moveTo>
                  <a:pt x="2058257" y="2768840"/>
                </a:moveTo>
                <a:cubicBezTo>
                  <a:pt x="2051145" y="2797352"/>
                  <a:pt x="2044446" y="2826657"/>
                  <a:pt x="2038159" y="2856756"/>
                </a:cubicBezTo>
                <a:cubicBezTo>
                  <a:pt x="2076641" y="2851676"/>
                  <a:pt x="2114741" y="2846151"/>
                  <a:pt x="2152459" y="2840183"/>
                </a:cubicBezTo>
                <a:cubicBezTo>
                  <a:pt x="2157413" y="2808464"/>
                  <a:pt x="2162651" y="2777603"/>
                  <a:pt x="2168271" y="2747409"/>
                </a:cubicBezTo>
                <a:cubicBezTo>
                  <a:pt x="2132266" y="2754172"/>
                  <a:pt x="2095023" y="2761506"/>
                  <a:pt x="2057971" y="2768268"/>
                </a:cubicBezTo>
                <a:close/>
                <a:moveTo>
                  <a:pt x="2051399" y="2770078"/>
                </a:moveTo>
                <a:cubicBezTo>
                  <a:pt x="2016029" y="2776428"/>
                  <a:pt x="1980501" y="2782429"/>
                  <a:pt x="1944814" y="2788081"/>
                </a:cubicBezTo>
                <a:cubicBezTo>
                  <a:pt x="1936241" y="2814750"/>
                  <a:pt x="1928114" y="2842246"/>
                  <a:pt x="1920431" y="2870567"/>
                </a:cubicBezTo>
                <a:cubicBezTo>
                  <a:pt x="1957705" y="2866757"/>
                  <a:pt x="1994726" y="2862439"/>
                  <a:pt x="2031492" y="2857613"/>
                </a:cubicBezTo>
                <a:cubicBezTo>
                  <a:pt x="2037493" y="2827133"/>
                  <a:pt x="2044065" y="2797892"/>
                  <a:pt x="2051113" y="2769507"/>
                </a:cubicBezTo>
                <a:close/>
                <a:moveTo>
                  <a:pt x="1937766" y="2789128"/>
                </a:moveTo>
                <a:cubicBezTo>
                  <a:pt x="1904175" y="2794335"/>
                  <a:pt x="1870298" y="2799225"/>
                  <a:pt x="1836134" y="2803797"/>
                </a:cubicBezTo>
                <a:cubicBezTo>
                  <a:pt x="1826101" y="2828689"/>
                  <a:pt x="1816576" y="2854406"/>
                  <a:pt x="1807559" y="2880949"/>
                </a:cubicBezTo>
                <a:cubicBezTo>
                  <a:pt x="1843246" y="2878092"/>
                  <a:pt x="1878711" y="2874917"/>
                  <a:pt x="1913953" y="2871424"/>
                </a:cubicBezTo>
                <a:cubicBezTo>
                  <a:pt x="1921001" y="2842564"/>
                  <a:pt x="1929003" y="2815132"/>
                  <a:pt x="1937481" y="2788652"/>
                </a:cubicBezTo>
                <a:close/>
                <a:moveTo>
                  <a:pt x="1804797" y="2887522"/>
                </a:moveTo>
                <a:cubicBezTo>
                  <a:pt x="1795272" y="2913906"/>
                  <a:pt x="1787081" y="2941052"/>
                  <a:pt x="1778889" y="2969151"/>
                </a:cubicBezTo>
                <a:cubicBezTo>
                  <a:pt x="1816354" y="2967945"/>
                  <a:pt x="1853469" y="2966325"/>
                  <a:pt x="1890236" y="2964293"/>
                </a:cubicBezTo>
                <a:cubicBezTo>
                  <a:pt x="1896999" y="2934670"/>
                  <a:pt x="1904048" y="2905809"/>
                  <a:pt x="1911572" y="2877806"/>
                </a:cubicBezTo>
                <a:cubicBezTo>
                  <a:pt x="1876203" y="2881108"/>
                  <a:pt x="1840611" y="2884347"/>
                  <a:pt x="1804797" y="2887522"/>
                </a:cubicBezTo>
                <a:close/>
                <a:moveTo>
                  <a:pt x="1797939" y="2888093"/>
                </a:moveTo>
                <a:cubicBezTo>
                  <a:pt x="1764506" y="2890665"/>
                  <a:pt x="1731264" y="2893046"/>
                  <a:pt x="1696974" y="2894951"/>
                </a:cubicBezTo>
                <a:cubicBezTo>
                  <a:pt x="1686401" y="2919621"/>
                  <a:pt x="1676114" y="2945148"/>
                  <a:pt x="1666399" y="2971151"/>
                </a:cubicBezTo>
                <a:cubicBezTo>
                  <a:pt x="1702022" y="2971151"/>
                  <a:pt x="1737265" y="2970103"/>
                  <a:pt x="1772222" y="2969056"/>
                </a:cubicBezTo>
                <a:cubicBezTo>
                  <a:pt x="1780413" y="2941052"/>
                  <a:pt x="1788986" y="2913874"/>
                  <a:pt x="1797939" y="2887522"/>
                </a:cubicBezTo>
                <a:close/>
                <a:moveTo>
                  <a:pt x="1664018" y="2977818"/>
                </a:moveTo>
                <a:cubicBezTo>
                  <a:pt x="1654493" y="3003853"/>
                  <a:pt x="1645380" y="3030683"/>
                  <a:pt x="1636680" y="3058305"/>
                </a:cubicBezTo>
                <a:cubicBezTo>
                  <a:pt x="1674114" y="3059543"/>
                  <a:pt x="1711071" y="3060305"/>
                  <a:pt x="1747552" y="3060781"/>
                </a:cubicBezTo>
                <a:cubicBezTo>
                  <a:pt x="1754791" y="3031635"/>
                  <a:pt x="1762411" y="3003631"/>
                  <a:pt x="1770316" y="2975723"/>
                </a:cubicBezTo>
                <a:cubicBezTo>
                  <a:pt x="1735264" y="2976485"/>
                  <a:pt x="1699831" y="2977025"/>
                  <a:pt x="1664018" y="2977342"/>
                </a:cubicBezTo>
                <a:close/>
                <a:moveTo>
                  <a:pt x="1657255" y="2977818"/>
                </a:moveTo>
                <a:cubicBezTo>
                  <a:pt x="1624393" y="2977818"/>
                  <a:pt x="1591247" y="2977818"/>
                  <a:pt x="1557718" y="2977818"/>
                </a:cubicBezTo>
                <a:cubicBezTo>
                  <a:pt x="1546574" y="3002202"/>
                  <a:pt x="1535716" y="3027444"/>
                  <a:pt x="1525334" y="3054018"/>
                </a:cubicBezTo>
                <a:cubicBezTo>
                  <a:pt x="1560671" y="3055924"/>
                  <a:pt x="1595628" y="3057353"/>
                  <a:pt x="1630109" y="3058591"/>
                </a:cubicBezTo>
                <a:cubicBezTo>
                  <a:pt x="1638808" y="3030460"/>
                  <a:pt x="1647856" y="3003409"/>
                  <a:pt x="1657255" y="2977438"/>
                </a:cubicBezTo>
                <a:close/>
                <a:moveTo>
                  <a:pt x="1522666" y="3058972"/>
                </a:moveTo>
                <a:cubicBezTo>
                  <a:pt x="1512507" y="3084879"/>
                  <a:pt x="1502728" y="3111645"/>
                  <a:pt x="1493329" y="3139267"/>
                </a:cubicBezTo>
                <a:cubicBezTo>
                  <a:pt x="1530414" y="3142696"/>
                  <a:pt x="1567053" y="3145872"/>
                  <a:pt x="1603248" y="3148792"/>
                </a:cubicBezTo>
                <a:cubicBezTo>
                  <a:pt x="1611059" y="3119646"/>
                  <a:pt x="1619250" y="3091357"/>
                  <a:pt x="1627822" y="3063925"/>
                </a:cubicBezTo>
                <a:cubicBezTo>
                  <a:pt x="1593342" y="3062718"/>
                  <a:pt x="1558290" y="3061067"/>
                  <a:pt x="1522666" y="3058972"/>
                </a:cubicBezTo>
                <a:close/>
                <a:moveTo>
                  <a:pt x="1515999" y="3058972"/>
                </a:moveTo>
                <a:cubicBezTo>
                  <a:pt x="1483709" y="3057257"/>
                  <a:pt x="1451229" y="3055257"/>
                  <a:pt x="1418272" y="3052971"/>
                </a:cubicBezTo>
                <a:cubicBezTo>
                  <a:pt x="1406271" y="3077228"/>
                  <a:pt x="1394746" y="3102406"/>
                  <a:pt x="1383696" y="3128504"/>
                </a:cubicBezTo>
                <a:cubicBezTo>
                  <a:pt x="1418463" y="3132314"/>
                  <a:pt x="1452848" y="3135934"/>
                  <a:pt x="1486757" y="3139077"/>
                </a:cubicBezTo>
                <a:cubicBezTo>
                  <a:pt x="1496377" y="3111550"/>
                  <a:pt x="1506093" y="3084785"/>
                  <a:pt x="1516285" y="3058972"/>
                </a:cubicBezTo>
                <a:close/>
                <a:moveTo>
                  <a:pt x="1354074" y="3041827"/>
                </a:moveTo>
                <a:cubicBezTo>
                  <a:pt x="1374267" y="3043414"/>
                  <a:pt x="1394301" y="3044906"/>
                  <a:pt x="1414177" y="3046303"/>
                </a:cubicBezTo>
                <a:cubicBezTo>
                  <a:pt x="1426369" y="3021729"/>
                  <a:pt x="1439069" y="2998043"/>
                  <a:pt x="1452277" y="2975247"/>
                </a:cubicBezTo>
                <a:lnTo>
                  <a:pt x="1439894" y="2975247"/>
                </a:lnTo>
                <a:cubicBezTo>
                  <a:pt x="1416272" y="2974580"/>
                  <a:pt x="1393031" y="2974676"/>
                  <a:pt x="1370076" y="2975723"/>
                </a:cubicBezTo>
                <a:cubicBezTo>
                  <a:pt x="1355217" y="2996170"/>
                  <a:pt x="1340739" y="3017665"/>
                  <a:pt x="1326642" y="3040208"/>
                </a:cubicBezTo>
                <a:cubicBezTo>
                  <a:pt x="1336071" y="3040398"/>
                  <a:pt x="1345311" y="3041065"/>
                  <a:pt x="1354645" y="3041827"/>
                </a:cubicBezTo>
                <a:close/>
                <a:moveTo>
                  <a:pt x="1420749" y="3046779"/>
                </a:moveTo>
                <a:cubicBezTo>
                  <a:pt x="1453515" y="3049066"/>
                  <a:pt x="1485805" y="3050970"/>
                  <a:pt x="1517809" y="3052685"/>
                </a:cubicBezTo>
                <a:cubicBezTo>
                  <a:pt x="1528096" y="3026682"/>
                  <a:pt x="1538859" y="3001536"/>
                  <a:pt x="1549908" y="2977247"/>
                </a:cubicBezTo>
                <a:cubicBezTo>
                  <a:pt x="1519809" y="2977247"/>
                  <a:pt x="1489520" y="2976295"/>
                  <a:pt x="1458849" y="2975437"/>
                </a:cubicBezTo>
                <a:cubicBezTo>
                  <a:pt x="1446276" y="2998297"/>
                  <a:pt x="1433862" y="3022078"/>
                  <a:pt x="1421606" y="3046779"/>
                </a:cubicBezTo>
                <a:close/>
                <a:moveTo>
                  <a:pt x="1552861" y="2970579"/>
                </a:moveTo>
                <a:cubicBezTo>
                  <a:pt x="1564291" y="2945910"/>
                  <a:pt x="1576006" y="2922097"/>
                  <a:pt x="1588294" y="2899332"/>
                </a:cubicBezTo>
                <a:cubicBezTo>
                  <a:pt x="1567339" y="2900095"/>
                  <a:pt x="1546384" y="2900857"/>
                  <a:pt x="1525238" y="2901428"/>
                </a:cubicBezTo>
                <a:lnTo>
                  <a:pt x="1504664" y="2902190"/>
                </a:lnTo>
                <a:cubicBezTo>
                  <a:pt x="1490186" y="2923399"/>
                  <a:pt x="1476152" y="2945624"/>
                  <a:pt x="1462564" y="2968865"/>
                </a:cubicBezTo>
                <a:cubicBezTo>
                  <a:pt x="1493552" y="2969881"/>
                  <a:pt x="1523937" y="2970579"/>
                  <a:pt x="1553718" y="2970961"/>
                </a:cubicBezTo>
                <a:close/>
                <a:moveTo>
                  <a:pt x="1559814" y="2970579"/>
                </a:moveTo>
                <a:cubicBezTo>
                  <a:pt x="1593088" y="2970579"/>
                  <a:pt x="1626044" y="2970579"/>
                  <a:pt x="1658684" y="2970579"/>
                </a:cubicBezTo>
                <a:cubicBezTo>
                  <a:pt x="1668209" y="2944291"/>
                  <a:pt x="1678591" y="2918954"/>
                  <a:pt x="1689068" y="2894379"/>
                </a:cubicBezTo>
                <a:cubicBezTo>
                  <a:pt x="1658144" y="2896221"/>
                  <a:pt x="1627029" y="2897745"/>
                  <a:pt x="1595723" y="2898952"/>
                </a:cubicBezTo>
                <a:cubicBezTo>
                  <a:pt x="1584198" y="2922383"/>
                  <a:pt x="1572197" y="2946195"/>
                  <a:pt x="1560766" y="2971056"/>
                </a:cubicBezTo>
                <a:close/>
                <a:moveTo>
                  <a:pt x="1691831" y="2887902"/>
                </a:moveTo>
                <a:cubicBezTo>
                  <a:pt x="1702498" y="2863201"/>
                  <a:pt x="1713611" y="2839388"/>
                  <a:pt x="1725168" y="2816465"/>
                </a:cubicBezTo>
                <a:cubicBezTo>
                  <a:pt x="1696593" y="2819704"/>
                  <a:pt x="1668018" y="2822656"/>
                  <a:pt x="1638776" y="2825418"/>
                </a:cubicBezTo>
                <a:cubicBezTo>
                  <a:pt x="1625156" y="2846754"/>
                  <a:pt x="1612011" y="2869138"/>
                  <a:pt x="1599247" y="2892093"/>
                </a:cubicBezTo>
                <a:cubicBezTo>
                  <a:pt x="1631156" y="2891617"/>
                  <a:pt x="1662017" y="2890189"/>
                  <a:pt x="1692687" y="2888379"/>
                </a:cubicBezTo>
                <a:close/>
                <a:moveTo>
                  <a:pt x="1698879" y="2887902"/>
                </a:moveTo>
                <a:cubicBezTo>
                  <a:pt x="1732597" y="2885903"/>
                  <a:pt x="1765554" y="2883521"/>
                  <a:pt x="1799272" y="2880949"/>
                </a:cubicBezTo>
                <a:cubicBezTo>
                  <a:pt x="1808797" y="2854565"/>
                  <a:pt x="1818322" y="2828943"/>
                  <a:pt x="1827848" y="2804273"/>
                </a:cubicBezTo>
                <a:cubicBezTo>
                  <a:pt x="1796319" y="2808464"/>
                  <a:pt x="1764696" y="2812274"/>
                  <a:pt x="1732597" y="2815989"/>
                </a:cubicBezTo>
                <a:cubicBezTo>
                  <a:pt x="1721834" y="2839134"/>
                  <a:pt x="1710594" y="2863042"/>
                  <a:pt x="1699736" y="2887998"/>
                </a:cubicBezTo>
                <a:close/>
                <a:moveTo>
                  <a:pt x="1830514" y="2797415"/>
                </a:moveTo>
                <a:cubicBezTo>
                  <a:pt x="1840611" y="2772650"/>
                  <a:pt x="1850993" y="2748552"/>
                  <a:pt x="1861852" y="2725501"/>
                </a:cubicBezTo>
                <a:cubicBezTo>
                  <a:pt x="1832515" y="2731280"/>
                  <a:pt x="1802987" y="2736836"/>
                  <a:pt x="1773269" y="2742170"/>
                </a:cubicBezTo>
                <a:cubicBezTo>
                  <a:pt x="1760505" y="2763601"/>
                  <a:pt x="1748028" y="2785890"/>
                  <a:pt x="1736121" y="2808845"/>
                </a:cubicBezTo>
                <a:cubicBezTo>
                  <a:pt x="1768602" y="2805607"/>
                  <a:pt x="1800130" y="2801797"/>
                  <a:pt x="1831372" y="2797510"/>
                </a:cubicBezTo>
                <a:close/>
                <a:moveTo>
                  <a:pt x="1837753" y="2796463"/>
                </a:moveTo>
                <a:cubicBezTo>
                  <a:pt x="1871663" y="2791891"/>
                  <a:pt x="1905349" y="2786970"/>
                  <a:pt x="1938813" y="2781699"/>
                </a:cubicBezTo>
                <a:cubicBezTo>
                  <a:pt x="1947386" y="2754934"/>
                  <a:pt x="1956435" y="2728930"/>
                  <a:pt x="1965770" y="2703879"/>
                </a:cubicBezTo>
                <a:cubicBezTo>
                  <a:pt x="1934019" y="2710864"/>
                  <a:pt x="1901984" y="2717532"/>
                  <a:pt x="1869663" y="2723882"/>
                </a:cubicBezTo>
                <a:cubicBezTo>
                  <a:pt x="1859185" y="2747250"/>
                  <a:pt x="1848834" y="2771475"/>
                  <a:pt x="1838611" y="2796558"/>
                </a:cubicBezTo>
                <a:close/>
                <a:moveTo>
                  <a:pt x="1969389" y="2697022"/>
                </a:moveTo>
                <a:cubicBezTo>
                  <a:pt x="1978914" y="2672066"/>
                  <a:pt x="1988439" y="2647873"/>
                  <a:pt x="1999012" y="2624536"/>
                </a:cubicBezTo>
                <a:cubicBezTo>
                  <a:pt x="1969103" y="2633173"/>
                  <a:pt x="1939036" y="2641618"/>
                  <a:pt x="1908810" y="2649873"/>
                </a:cubicBezTo>
                <a:cubicBezTo>
                  <a:pt x="1896809" y="2671399"/>
                  <a:pt x="1885188" y="2693783"/>
                  <a:pt x="1873948" y="2717024"/>
                </a:cubicBezTo>
                <a:cubicBezTo>
                  <a:pt x="1905952" y="2710484"/>
                  <a:pt x="1937766" y="2703816"/>
                  <a:pt x="1969389" y="2697022"/>
                </a:cubicBezTo>
                <a:close/>
                <a:moveTo>
                  <a:pt x="1976819" y="2695403"/>
                </a:moveTo>
                <a:cubicBezTo>
                  <a:pt x="2010665" y="2687909"/>
                  <a:pt x="2044319" y="2680099"/>
                  <a:pt x="2077784" y="2671971"/>
                </a:cubicBezTo>
                <a:cubicBezTo>
                  <a:pt x="2085880" y="2644920"/>
                  <a:pt x="2094452" y="2618631"/>
                  <a:pt x="2103310" y="2593199"/>
                </a:cubicBezTo>
                <a:cubicBezTo>
                  <a:pt x="2071402" y="2602724"/>
                  <a:pt x="2039207" y="2612820"/>
                  <a:pt x="2007012" y="2621774"/>
                </a:cubicBezTo>
                <a:cubicBezTo>
                  <a:pt x="1996535" y="2645523"/>
                  <a:pt x="1986471" y="2670002"/>
                  <a:pt x="1976819" y="2695212"/>
                </a:cubicBezTo>
                <a:close/>
                <a:moveTo>
                  <a:pt x="2106073" y="2585674"/>
                </a:moveTo>
                <a:cubicBezTo>
                  <a:pt x="2115154" y="2560274"/>
                  <a:pt x="2124679" y="2535509"/>
                  <a:pt x="2134648" y="2511379"/>
                </a:cubicBezTo>
                <a:cubicBezTo>
                  <a:pt x="2104422" y="2523318"/>
                  <a:pt x="2074164" y="2534970"/>
                  <a:pt x="2043874" y="2546336"/>
                </a:cubicBezTo>
                <a:cubicBezTo>
                  <a:pt x="2032318" y="2568243"/>
                  <a:pt x="2021205" y="2591008"/>
                  <a:pt x="2010537" y="2614630"/>
                </a:cubicBezTo>
                <a:cubicBezTo>
                  <a:pt x="2042414" y="2605105"/>
                  <a:pt x="2074259" y="2595390"/>
                  <a:pt x="2106073" y="2585484"/>
                </a:cubicBezTo>
                <a:close/>
                <a:moveTo>
                  <a:pt x="2113598" y="2583293"/>
                </a:moveTo>
                <a:cubicBezTo>
                  <a:pt x="2146935" y="2572816"/>
                  <a:pt x="2180209" y="2562053"/>
                  <a:pt x="2213420" y="2551003"/>
                </a:cubicBezTo>
                <a:cubicBezTo>
                  <a:pt x="2221230" y="2523000"/>
                  <a:pt x="2229485" y="2495822"/>
                  <a:pt x="2238184" y="2469469"/>
                </a:cubicBezTo>
                <a:cubicBezTo>
                  <a:pt x="2206434" y="2482614"/>
                  <a:pt x="2174685" y="2495314"/>
                  <a:pt x="2142934" y="2507569"/>
                </a:cubicBezTo>
                <a:cubicBezTo>
                  <a:pt x="2132266" y="2532049"/>
                  <a:pt x="2122741" y="2557195"/>
                  <a:pt x="2113216" y="2582722"/>
                </a:cubicBezTo>
                <a:close/>
                <a:moveTo>
                  <a:pt x="2240756" y="2461564"/>
                </a:moveTo>
                <a:cubicBezTo>
                  <a:pt x="2249583" y="2435211"/>
                  <a:pt x="2258822" y="2409811"/>
                  <a:pt x="2268474" y="2385364"/>
                </a:cubicBezTo>
                <a:cubicBezTo>
                  <a:pt x="2238566" y="2400604"/>
                  <a:pt x="2208657" y="2415589"/>
                  <a:pt x="2178749" y="2430322"/>
                </a:cubicBezTo>
                <a:cubicBezTo>
                  <a:pt x="2167509" y="2452674"/>
                  <a:pt x="2156714" y="2475946"/>
                  <a:pt x="2146363" y="2500140"/>
                </a:cubicBezTo>
                <a:cubicBezTo>
                  <a:pt x="2177923" y="2487250"/>
                  <a:pt x="2209387" y="2474327"/>
                  <a:pt x="2240756" y="2461373"/>
                </a:cubicBezTo>
                <a:close/>
                <a:moveTo>
                  <a:pt x="2248566" y="2458230"/>
                </a:moveTo>
                <a:cubicBezTo>
                  <a:pt x="2281142" y="2444704"/>
                  <a:pt x="2313686" y="2430925"/>
                  <a:pt x="2346198" y="2416892"/>
                </a:cubicBezTo>
                <a:cubicBezTo>
                  <a:pt x="2353627" y="2388317"/>
                  <a:pt x="2361439" y="2359742"/>
                  <a:pt x="2369725" y="2333071"/>
                </a:cubicBezTo>
                <a:cubicBezTo>
                  <a:pt x="2338864" y="2349200"/>
                  <a:pt x="2307971" y="2365076"/>
                  <a:pt x="2277046" y="2380696"/>
                </a:cubicBezTo>
                <a:cubicBezTo>
                  <a:pt x="2267141" y="2405525"/>
                  <a:pt x="2257647" y="2431306"/>
                  <a:pt x="2248566" y="2458039"/>
                </a:cubicBezTo>
                <a:close/>
                <a:moveTo>
                  <a:pt x="2372391" y="2324880"/>
                </a:moveTo>
                <a:cubicBezTo>
                  <a:pt x="2381059" y="2297258"/>
                  <a:pt x="2390108" y="2270682"/>
                  <a:pt x="2399633" y="2244965"/>
                </a:cubicBezTo>
                <a:lnTo>
                  <a:pt x="2312955" y="2298972"/>
                </a:lnTo>
                <a:cubicBezTo>
                  <a:pt x="2301717" y="2322340"/>
                  <a:pt x="2290953" y="2346692"/>
                  <a:pt x="2280666" y="2372029"/>
                </a:cubicBezTo>
                <a:cubicBezTo>
                  <a:pt x="2311273" y="2356217"/>
                  <a:pt x="2341848" y="2340342"/>
                  <a:pt x="2372391" y="2324404"/>
                </a:cubicBezTo>
                <a:close/>
                <a:moveTo>
                  <a:pt x="2380393" y="2320689"/>
                </a:moveTo>
                <a:cubicBezTo>
                  <a:pt x="2411634" y="2304369"/>
                  <a:pt x="2442877" y="2287891"/>
                  <a:pt x="2474119" y="2271254"/>
                </a:cubicBezTo>
                <a:cubicBezTo>
                  <a:pt x="2481263" y="2241251"/>
                  <a:pt x="2488788" y="2212199"/>
                  <a:pt x="2496884" y="2183910"/>
                </a:cubicBezTo>
                <a:lnTo>
                  <a:pt x="2408491" y="2238869"/>
                </a:lnTo>
                <a:cubicBezTo>
                  <a:pt x="2398966" y="2265063"/>
                  <a:pt x="2389441" y="2292114"/>
                  <a:pt x="2380393" y="2320213"/>
                </a:cubicBezTo>
                <a:close/>
                <a:moveTo>
                  <a:pt x="2499456" y="2174766"/>
                </a:moveTo>
                <a:cubicBezTo>
                  <a:pt x="2507932" y="2146191"/>
                  <a:pt x="2516791" y="2117616"/>
                  <a:pt x="2526316" y="2090374"/>
                </a:cubicBezTo>
                <a:lnTo>
                  <a:pt x="2445544" y="2150858"/>
                </a:lnTo>
                <a:cubicBezTo>
                  <a:pt x="2433924" y="2176004"/>
                  <a:pt x="2422779" y="2202198"/>
                  <a:pt x="2412206" y="2229630"/>
                </a:cubicBezTo>
                <a:close/>
                <a:moveTo>
                  <a:pt x="2507552" y="2169718"/>
                </a:moveTo>
                <a:lnTo>
                  <a:pt x="2541080" y="2148572"/>
                </a:lnTo>
                <a:lnTo>
                  <a:pt x="2596038" y="2113996"/>
                </a:lnTo>
                <a:cubicBezTo>
                  <a:pt x="2602611" y="2082754"/>
                  <a:pt x="2609755" y="2052370"/>
                  <a:pt x="2617280" y="2023032"/>
                </a:cubicBezTo>
                <a:cubicBezTo>
                  <a:pt x="2589848" y="2043099"/>
                  <a:pt x="2562574" y="2063260"/>
                  <a:pt x="2535459" y="2083517"/>
                </a:cubicBezTo>
                <a:cubicBezTo>
                  <a:pt x="2525649" y="2110758"/>
                  <a:pt x="2516314" y="2139428"/>
                  <a:pt x="2507552" y="2169242"/>
                </a:cubicBezTo>
                <a:close/>
                <a:moveTo>
                  <a:pt x="2619851" y="2013222"/>
                </a:moveTo>
                <a:cubicBezTo>
                  <a:pt x="2625851" y="1990457"/>
                  <a:pt x="2632138" y="1968168"/>
                  <a:pt x="2638901" y="1946547"/>
                </a:cubicBezTo>
                <a:cubicBezTo>
                  <a:pt x="2641188" y="1938927"/>
                  <a:pt x="2643569" y="1931402"/>
                  <a:pt x="2645950" y="1923782"/>
                </a:cubicBezTo>
                <a:cubicBezTo>
                  <a:pt x="2621566" y="1944737"/>
                  <a:pt x="2597436" y="1965787"/>
                  <a:pt x="2573559" y="1986933"/>
                </a:cubicBezTo>
                <a:cubicBezTo>
                  <a:pt x="2568701" y="1998553"/>
                  <a:pt x="2564034" y="2010079"/>
                  <a:pt x="2558987" y="2021889"/>
                </a:cubicBezTo>
                <a:cubicBezTo>
                  <a:pt x="2552223" y="2038368"/>
                  <a:pt x="2545747" y="2055418"/>
                  <a:pt x="2539937" y="2072753"/>
                </a:cubicBezTo>
                <a:cubicBezTo>
                  <a:pt x="2566226" y="2052560"/>
                  <a:pt x="2592864" y="2032557"/>
                  <a:pt x="2619851" y="2012745"/>
                </a:cubicBezTo>
                <a:close/>
                <a:moveTo>
                  <a:pt x="2644807" y="1948452"/>
                </a:moveTo>
                <a:cubicBezTo>
                  <a:pt x="2638996" y="1967502"/>
                  <a:pt x="2633472" y="1987218"/>
                  <a:pt x="2628043" y="2007221"/>
                </a:cubicBezTo>
                <a:cubicBezTo>
                  <a:pt x="2655094" y="1987409"/>
                  <a:pt x="2682367" y="1967629"/>
                  <a:pt x="2709863" y="1947880"/>
                </a:cubicBezTo>
                <a:cubicBezTo>
                  <a:pt x="2714434" y="1922480"/>
                  <a:pt x="2719324" y="1897747"/>
                  <a:pt x="2724531" y="1873681"/>
                </a:cubicBezTo>
                <a:cubicBezTo>
                  <a:pt x="2725959" y="1866823"/>
                  <a:pt x="2727579" y="1860155"/>
                  <a:pt x="2729008" y="1853392"/>
                </a:cubicBezTo>
                <a:cubicBezTo>
                  <a:pt x="2704053" y="1874157"/>
                  <a:pt x="2679351" y="1895016"/>
                  <a:pt x="2654903" y="1915972"/>
                </a:cubicBezTo>
                <a:cubicBezTo>
                  <a:pt x="2651570" y="1926259"/>
                  <a:pt x="2648141" y="1937022"/>
                  <a:pt x="2644807" y="1947975"/>
                </a:cubicBezTo>
                <a:close/>
                <a:moveTo>
                  <a:pt x="2731294" y="1843200"/>
                </a:moveTo>
                <a:cubicBezTo>
                  <a:pt x="2738152" y="1812530"/>
                  <a:pt x="2745200" y="1782145"/>
                  <a:pt x="2752534" y="1752427"/>
                </a:cubicBezTo>
                <a:cubicBezTo>
                  <a:pt x="2730437" y="1773763"/>
                  <a:pt x="2708688" y="1795163"/>
                  <a:pt x="2687288" y="1816626"/>
                </a:cubicBezTo>
                <a:cubicBezTo>
                  <a:pt x="2677763" y="1845201"/>
                  <a:pt x="2668238" y="1874633"/>
                  <a:pt x="2658713" y="1904637"/>
                </a:cubicBezTo>
                <a:cubicBezTo>
                  <a:pt x="2682399" y="1883745"/>
                  <a:pt x="2706592" y="1863108"/>
                  <a:pt x="2731294" y="1842724"/>
                </a:cubicBezTo>
                <a:close/>
                <a:moveTo>
                  <a:pt x="2737009" y="1846725"/>
                </a:moveTo>
                <a:lnTo>
                  <a:pt x="2730722" y="1875300"/>
                </a:lnTo>
                <a:cubicBezTo>
                  <a:pt x="2726150" y="1896541"/>
                  <a:pt x="2721197" y="1919115"/>
                  <a:pt x="2717292" y="1942737"/>
                </a:cubicBezTo>
                <a:cubicBezTo>
                  <a:pt x="2744597" y="1923115"/>
                  <a:pt x="2772124" y="1903557"/>
                  <a:pt x="2799873" y="1884063"/>
                </a:cubicBezTo>
                <a:cubicBezTo>
                  <a:pt x="2803113" y="1855488"/>
                  <a:pt x="2806542" y="1828056"/>
                  <a:pt x="2810351" y="1801005"/>
                </a:cubicBezTo>
                <a:cubicBezTo>
                  <a:pt x="2811018" y="1795766"/>
                  <a:pt x="2811780" y="1790623"/>
                  <a:pt x="2812447" y="1785479"/>
                </a:cubicBezTo>
                <a:cubicBezTo>
                  <a:pt x="2787046" y="1805354"/>
                  <a:pt x="2761901" y="1825611"/>
                  <a:pt x="2737009" y="1846248"/>
                </a:cubicBezTo>
                <a:close/>
                <a:moveTo>
                  <a:pt x="2796445" y="1988838"/>
                </a:moveTo>
                <a:cubicBezTo>
                  <a:pt x="2826353" y="1970232"/>
                  <a:pt x="2856548" y="1951658"/>
                  <a:pt x="2887027" y="1933116"/>
                </a:cubicBezTo>
                <a:cubicBezTo>
                  <a:pt x="2887789" y="1896541"/>
                  <a:pt x="2888901" y="1861616"/>
                  <a:pt x="2890361" y="1828341"/>
                </a:cubicBezTo>
                <a:cubicBezTo>
                  <a:pt x="2861977" y="1847772"/>
                  <a:pt x="2833846" y="1867267"/>
                  <a:pt x="2805970" y="1886825"/>
                </a:cubicBezTo>
                <a:cubicBezTo>
                  <a:pt x="2802445" y="1918734"/>
                  <a:pt x="2799016" y="1952548"/>
                  <a:pt x="2796445" y="1988361"/>
                </a:cubicBezTo>
                <a:close/>
                <a:moveTo>
                  <a:pt x="2887504" y="2169813"/>
                </a:moveTo>
                <a:cubicBezTo>
                  <a:pt x="2853150" y="2187021"/>
                  <a:pt x="2818892" y="2204007"/>
                  <a:pt x="2784729" y="2220772"/>
                </a:cubicBezTo>
                <a:cubicBezTo>
                  <a:pt x="2783872" y="2255728"/>
                  <a:pt x="2783395" y="2291923"/>
                  <a:pt x="2783300" y="2329547"/>
                </a:cubicBezTo>
                <a:cubicBezTo>
                  <a:pt x="2819114" y="2313736"/>
                  <a:pt x="2855055" y="2297543"/>
                  <a:pt x="2891124" y="2280970"/>
                </a:cubicBezTo>
                <a:cubicBezTo>
                  <a:pt x="2889599" y="2242425"/>
                  <a:pt x="2888392" y="2205246"/>
                  <a:pt x="2887504" y="2169432"/>
                </a:cubicBezTo>
                <a:close/>
                <a:moveTo>
                  <a:pt x="2788919" y="2000839"/>
                </a:moveTo>
                <a:cubicBezTo>
                  <a:pt x="2758631" y="2019889"/>
                  <a:pt x="2728627" y="2038590"/>
                  <a:pt x="2698909" y="2056941"/>
                </a:cubicBezTo>
                <a:cubicBezTo>
                  <a:pt x="2694528" y="2088374"/>
                  <a:pt x="2690495" y="2121553"/>
                  <a:pt x="2686812" y="2156478"/>
                </a:cubicBezTo>
                <a:lnTo>
                  <a:pt x="2782062" y="2104090"/>
                </a:lnTo>
                <a:cubicBezTo>
                  <a:pt x="2784030" y="2068658"/>
                  <a:pt x="2786316" y="2034113"/>
                  <a:pt x="2788919" y="2000458"/>
                </a:cubicBezTo>
                <a:close/>
                <a:moveTo>
                  <a:pt x="2780919" y="2574244"/>
                </a:moveTo>
                <a:cubicBezTo>
                  <a:pt x="2742248" y="2588151"/>
                  <a:pt x="2703480" y="2601676"/>
                  <a:pt x="2664524" y="2614535"/>
                </a:cubicBezTo>
                <a:cubicBezTo>
                  <a:pt x="2664524" y="2650285"/>
                  <a:pt x="2664872" y="2687084"/>
                  <a:pt x="2665571" y="2724930"/>
                </a:cubicBezTo>
                <a:cubicBezTo>
                  <a:pt x="2705957" y="2712928"/>
                  <a:pt x="2746185" y="2700228"/>
                  <a:pt x="2786253" y="2686830"/>
                </a:cubicBezTo>
                <a:cubicBezTo>
                  <a:pt x="2784158" y="2648603"/>
                  <a:pt x="2782379" y="2610947"/>
                  <a:pt x="2780919" y="2573863"/>
                </a:cubicBezTo>
                <a:close/>
                <a:moveTo>
                  <a:pt x="2665666" y="2932385"/>
                </a:moveTo>
                <a:cubicBezTo>
                  <a:pt x="2664333" y="2905587"/>
                  <a:pt x="2663158" y="2879076"/>
                  <a:pt x="2662142" y="2852850"/>
                </a:cubicBezTo>
                <a:cubicBezTo>
                  <a:pt x="2620296" y="2863836"/>
                  <a:pt x="2578100" y="2874028"/>
                  <a:pt x="2535555" y="2883426"/>
                </a:cubicBezTo>
                <a:cubicBezTo>
                  <a:pt x="2535555" y="2912001"/>
                  <a:pt x="2536031" y="2941719"/>
                  <a:pt x="2536602" y="2971437"/>
                </a:cubicBezTo>
                <a:cubicBezTo>
                  <a:pt x="2536602" y="2979057"/>
                  <a:pt x="2536602" y="2986867"/>
                  <a:pt x="2536602" y="2994582"/>
                </a:cubicBezTo>
                <a:cubicBezTo>
                  <a:pt x="2580608" y="2986010"/>
                  <a:pt x="2624106" y="2976485"/>
                  <a:pt x="2667095" y="2966007"/>
                </a:cubicBezTo>
                <a:cubicBezTo>
                  <a:pt x="2667286" y="2955149"/>
                  <a:pt x="2666619" y="2943719"/>
                  <a:pt x="2665666" y="2932385"/>
                </a:cubicBezTo>
                <a:close/>
                <a:moveTo>
                  <a:pt x="2661856" y="2846660"/>
                </a:moveTo>
                <a:cubicBezTo>
                  <a:pt x="2660396" y="2808560"/>
                  <a:pt x="2659284" y="2770840"/>
                  <a:pt x="2658523" y="2733503"/>
                </a:cubicBezTo>
                <a:cubicBezTo>
                  <a:pt x="2618073" y="2745313"/>
                  <a:pt x="2577370" y="2756521"/>
                  <a:pt x="2536413" y="2767125"/>
                </a:cubicBezTo>
                <a:cubicBezTo>
                  <a:pt x="2535714" y="2803194"/>
                  <a:pt x="2535428" y="2839897"/>
                  <a:pt x="2535555" y="2877234"/>
                </a:cubicBezTo>
                <a:cubicBezTo>
                  <a:pt x="2578322" y="2867424"/>
                  <a:pt x="2620518" y="2857328"/>
                  <a:pt x="2662142" y="2846374"/>
                </a:cubicBezTo>
                <a:close/>
                <a:moveTo>
                  <a:pt x="2539270" y="2543479"/>
                </a:moveTo>
                <a:cubicBezTo>
                  <a:pt x="2502122" y="2556178"/>
                  <a:pt x="2464816" y="2568529"/>
                  <a:pt x="2427351" y="2580531"/>
                </a:cubicBezTo>
                <a:cubicBezTo>
                  <a:pt x="2423541" y="2613487"/>
                  <a:pt x="2420144" y="2647174"/>
                  <a:pt x="2417160" y="2681591"/>
                </a:cubicBezTo>
                <a:cubicBezTo>
                  <a:pt x="2456116" y="2671209"/>
                  <a:pt x="2494883" y="2660160"/>
                  <a:pt x="2533555" y="2648730"/>
                </a:cubicBezTo>
                <a:cubicBezTo>
                  <a:pt x="2535270" y="2612726"/>
                  <a:pt x="2537270" y="2577546"/>
                  <a:pt x="2539556" y="2543193"/>
                </a:cubicBezTo>
                <a:close/>
                <a:moveTo>
                  <a:pt x="2416588" y="2688354"/>
                </a:moveTo>
                <a:cubicBezTo>
                  <a:pt x="2413603" y="2721882"/>
                  <a:pt x="2411095" y="2756140"/>
                  <a:pt x="2409064" y="2791129"/>
                </a:cubicBezTo>
                <a:cubicBezTo>
                  <a:pt x="2449640" y="2782048"/>
                  <a:pt x="2489993" y="2772364"/>
                  <a:pt x="2530126" y="2762078"/>
                </a:cubicBezTo>
                <a:cubicBezTo>
                  <a:pt x="2530761" y="2725883"/>
                  <a:pt x="2531808" y="2690323"/>
                  <a:pt x="2533269" y="2655397"/>
                </a:cubicBezTo>
                <a:cubicBezTo>
                  <a:pt x="2494534" y="2666764"/>
                  <a:pt x="2455735" y="2677654"/>
                  <a:pt x="2416874" y="2688068"/>
                </a:cubicBezTo>
                <a:close/>
                <a:moveTo>
                  <a:pt x="2408682" y="2797796"/>
                </a:moveTo>
                <a:cubicBezTo>
                  <a:pt x="2406682" y="2832562"/>
                  <a:pt x="2404967" y="2867995"/>
                  <a:pt x="2403729" y="2904190"/>
                </a:cubicBezTo>
                <a:cubicBezTo>
                  <a:pt x="2446019" y="2896380"/>
                  <a:pt x="2487867" y="2887871"/>
                  <a:pt x="2529269" y="2878663"/>
                </a:cubicBezTo>
                <a:cubicBezTo>
                  <a:pt x="2529269" y="2841420"/>
                  <a:pt x="2529269" y="2804749"/>
                  <a:pt x="2530031" y="2768745"/>
                </a:cubicBezTo>
                <a:cubicBezTo>
                  <a:pt x="2490026" y="2778842"/>
                  <a:pt x="2449672" y="2788430"/>
                  <a:pt x="2408968" y="2797510"/>
                </a:cubicBezTo>
                <a:close/>
                <a:moveTo>
                  <a:pt x="2530221" y="2971913"/>
                </a:moveTo>
                <a:cubicBezTo>
                  <a:pt x="2529649" y="2942576"/>
                  <a:pt x="2529363" y="2913715"/>
                  <a:pt x="2529269" y="2885140"/>
                </a:cubicBezTo>
                <a:cubicBezTo>
                  <a:pt x="2487740" y="2894285"/>
                  <a:pt x="2445797" y="2902793"/>
                  <a:pt x="2403443" y="2910667"/>
                </a:cubicBezTo>
                <a:cubicBezTo>
                  <a:pt x="2402300" y="2943624"/>
                  <a:pt x="2401538" y="2977342"/>
                  <a:pt x="2400966" y="3011251"/>
                </a:cubicBezTo>
                <a:lnTo>
                  <a:pt x="2400966" y="3018395"/>
                </a:lnTo>
                <a:cubicBezTo>
                  <a:pt x="2444782" y="3011823"/>
                  <a:pt x="2488025" y="3004298"/>
                  <a:pt x="2530792" y="2996107"/>
                </a:cubicBezTo>
                <a:cubicBezTo>
                  <a:pt x="2530888" y="2987725"/>
                  <a:pt x="2530601" y="2979628"/>
                  <a:pt x="2530507" y="2971628"/>
                </a:cubicBezTo>
                <a:close/>
                <a:moveTo>
                  <a:pt x="2410016" y="2690069"/>
                </a:moveTo>
                <a:cubicBezTo>
                  <a:pt x="2371916" y="2700228"/>
                  <a:pt x="2333466" y="2709753"/>
                  <a:pt x="2294668" y="2718644"/>
                </a:cubicBezTo>
                <a:cubicBezTo>
                  <a:pt x="2290414" y="2750393"/>
                  <a:pt x="2286508" y="2783127"/>
                  <a:pt x="2282951" y="2816846"/>
                </a:cubicBezTo>
                <a:cubicBezTo>
                  <a:pt x="2323148" y="2809226"/>
                  <a:pt x="2362962" y="2801034"/>
                  <a:pt x="2402681" y="2792176"/>
                </a:cubicBezTo>
                <a:cubicBezTo>
                  <a:pt x="2404967" y="2757410"/>
                  <a:pt x="2407444" y="2723311"/>
                  <a:pt x="2410301" y="2689782"/>
                </a:cubicBezTo>
                <a:close/>
                <a:moveTo>
                  <a:pt x="2288095" y="2720548"/>
                </a:moveTo>
                <a:cubicBezTo>
                  <a:pt x="2250567" y="2729375"/>
                  <a:pt x="2212816" y="2737789"/>
                  <a:pt x="2174843" y="2745790"/>
                </a:cubicBezTo>
                <a:cubicBezTo>
                  <a:pt x="2169128" y="2776079"/>
                  <a:pt x="2163795" y="2807035"/>
                  <a:pt x="2158842" y="2838849"/>
                </a:cubicBezTo>
                <a:cubicBezTo>
                  <a:pt x="2198402" y="2832499"/>
                  <a:pt x="2237614" y="2825704"/>
                  <a:pt x="2276475" y="2818465"/>
                </a:cubicBezTo>
                <a:cubicBezTo>
                  <a:pt x="2280285" y="2784842"/>
                  <a:pt x="2284094" y="2752171"/>
                  <a:pt x="2288381" y="2720263"/>
                </a:cubicBezTo>
                <a:close/>
                <a:moveTo>
                  <a:pt x="2157888" y="2845517"/>
                </a:moveTo>
                <a:cubicBezTo>
                  <a:pt x="2153031" y="2877139"/>
                  <a:pt x="2148363" y="2909524"/>
                  <a:pt x="2144554" y="2942671"/>
                </a:cubicBezTo>
                <a:cubicBezTo>
                  <a:pt x="2185702" y="2938004"/>
                  <a:pt x="2226469" y="2932575"/>
                  <a:pt x="2266759" y="2926669"/>
                </a:cubicBezTo>
                <a:cubicBezTo>
                  <a:pt x="2269331" y="2892093"/>
                  <a:pt x="2272379" y="2858280"/>
                  <a:pt x="2275808" y="2825038"/>
                </a:cubicBezTo>
                <a:cubicBezTo>
                  <a:pt x="2237264" y="2832277"/>
                  <a:pt x="2198052" y="2839008"/>
                  <a:pt x="2158174" y="2845231"/>
                </a:cubicBezTo>
                <a:close/>
                <a:moveTo>
                  <a:pt x="2151316" y="2846564"/>
                </a:moveTo>
                <a:cubicBezTo>
                  <a:pt x="2113216" y="2852596"/>
                  <a:pt x="2074830" y="2858089"/>
                  <a:pt x="2036159" y="2863042"/>
                </a:cubicBezTo>
                <a:cubicBezTo>
                  <a:pt x="2029809" y="2893078"/>
                  <a:pt x="2024031" y="2923780"/>
                  <a:pt x="2018823" y="2955149"/>
                </a:cubicBezTo>
                <a:cubicBezTo>
                  <a:pt x="2059019" y="2951847"/>
                  <a:pt x="2098770" y="2947942"/>
                  <a:pt x="2138077" y="2943433"/>
                </a:cubicBezTo>
                <a:cubicBezTo>
                  <a:pt x="2142364" y="2910096"/>
                  <a:pt x="2146840" y="2877997"/>
                  <a:pt x="2151316" y="2846278"/>
                </a:cubicBezTo>
                <a:close/>
                <a:moveTo>
                  <a:pt x="2029587" y="2863995"/>
                </a:moveTo>
                <a:cubicBezTo>
                  <a:pt x="1992630" y="2868758"/>
                  <a:pt x="1955450" y="2873075"/>
                  <a:pt x="1918049" y="2876949"/>
                </a:cubicBezTo>
                <a:cubicBezTo>
                  <a:pt x="1910524" y="2905048"/>
                  <a:pt x="1903285" y="2934099"/>
                  <a:pt x="1896523" y="2963722"/>
                </a:cubicBezTo>
                <a:cubicBezTo>
                  <a:pt x="1935448" y="2961499"/>
                  <a:pt x="1974025" y="2958832"/>
                  <a:pt x="2012252" y="2955720"/>
                </a:cubicBezTo>
                <a:cubicBezTo>
                  <a:pt x="2017966" y="2924098"/>
                  <a:pt x="2023681" y="2893522"/>
                  <a:pt x="2029873" y="2863709"/>
                </a:cubicBezTo>
                <a:close/>
                <a:moveTo>
                  <a:pt x="1895094" y="2970103"/>
                </a:moveTo>
                <a:cubicBezTo>
                  <a:pt x="1888427" y="2999440"/>
                  <a:pt x="1882140" y="3029444"/>
                  <a:pt x="1876044" y="3060305"/>
                </a:cubicBezTo>
                <a:cubicBezTo>
                  <a:pt x="1916684" y="3059606"/>
                  <a:pt x="1956784" y="3058432"/>
                  <a:pt x="1996344" y="3056781"/>
                </a:cubicBezTo>
                <a:cubicBezTo>
                  <a:pt x="2000790" y="3024459"/>
                  <a:pt x="2005647" y="2992900"/>
                  <a:pt x="2010918" y="2962103"/>
                </a:cubicBezTo>
                <a:cubicBezTo>
                  <a:pt x="1973009" y="2965087"/>
                  <a:pt x="1934496" y="2967659"/>
                  <a:pt x="1895380" y="2969818"/>
                </a:cubicBezTo>
                <a:close/>
                <a:moveTo>
                  <a:pt x="1888522" y="2970103"/>
                </a:moveTo>
                <a:cubicBezTo>
                  <a:pt x="1851565" y="2972199"/>
                  <a:pt x="1814322" y="2973723"/>
                  <a:pt x="1776698" y="2974961"/>
                </a:cubicBezTo>
                <a:cubicBezTo>
                  <a:pt x="1768697" y="3002584"/>
                  <a:pt x="1761045" y="3031000"/>
                  <a:pt x="1753743" y="3060210"/>
                </a:cubicBezTo>
                <a:cubicBezTo>
                  <a:pt x="1792986" y="3060718"/>
                  <a:pt x="1831689" y="3060718"/>
                  <a:pt x="1869852" y="3060210"/>
                </a:cubicBezTo>
                <a:cubicBezTo>
                  <a:pt x="1875948" y="3029349"/>
                  <a:pt x="1882235" y="2999440"/>
                  <a:pt x="1888807" y="2970199"/>
                </a:cubicBezTo>
                <a:close/>
                <a:moveTo>
                  <a:pt x="1752219" y="3066591"/>
                </a:moveTo>
                <a:cubicBezTo>
                  <a:pt x="1745107" y="3095738"/>
                  <a:pt x="1738344" y="3125710"/>
                  <a:pt x="1731930" y="3156507"/>
                </a:cubicBezTo>
                <a:cubicBezTo>
                  <a:pt x="1772698" y="3158539"/>
                  <a:pt x="1812925" y="3159968"/>
                  <a:pt x="1852613" y="3160794"/>
                </a:cubicBezTo>
                <a:cubicBezTo>
                  <a:pt x="1857566" y="3128599"/>
                  <a:pt x="1862932" y="3097135"/>
                  <a:pt x="1868709" y="3066401"/>
                </a:cubicBezTo>
                <a:cubicBezTo>
                  <a:pt x="1830609" y="3067036"/>
                  <a:pt x="1791874" y="3067132"/>
                  <a:pt x="1752505" y="3066687"/>
                </a:cubicBezTo>
                <a:close/>
                <a:moveTo>
                  <a:pt x="1745742" y="3066591"/>
                </a:moveTo>
                <a:cubicBezTo>
                  <a:pt x="1709039" y="3066211"/>
                  <a:pt x="1671923" y="3065385"/>
                  <a:pt x="1634394" y="3064115"/>
                </a:cubicBezTo>
                <a:cubicBezTo>
                  <a:pt x="1625695" y="3091674"/>
                  <a:pt x="1617472" y="3120059"/>
                  <a:pt x="1609725" y="3149268"/>
                </a:cubicBezTo>
                <a:cubicBezTo>
                  <a:pt x="1648905" y="3151999"/>
                  <a:pt x="1687512" y="3154317"/>
                  <a:pt x="1725549" y="3156222"/>
                </a:cubicBezTo>
                <a:cubicBezTo>
                  <a:pt x="1732026" y="3125679"/>
                  <a:pt x="1738852" y="3095801"/>
                  <a:pt x="1746028" y="3066591"/>
                </a:cubicBezTo>
                <a:close/>
                <a:moveTo>
                  <a:pt x="1608391" y="3155460"/>
                </a:moveTo>
                <a:cubicBezTo>
                  <a:pt x="1600676" y="3184035"/>
                  <a:pt x="1593437" y="3213848"/>
                  <a:pt x="1586484" y="3244138"/>
                </a:cubicBezTo>
                <a:cubicBezTo>
                  <a:pt x="1627251" y="3248519"/>
                  <a:pt x="1667351" y="3252234"/>
                  <a:pt x="1706975" y="3255568"/>
                </a:cubicBezTo>
                <a:cubicBezTo>
                  <a:pt x="1709738" y="3239375"/>
                  <a:pt x="1712595" y="3223373"/>
                  <a:pt x="1715643" y="3207943"/>
                </a:cubicBezTo>
                <a:cubicBezTo>
                  <a:pt x="1718691" y="3192512"/>
                  <a:pt x="1721453" y="3177748"/>
                  <a:pt x="1724501" y="3162889"/>
                </a:cubicBezTo>
                <a:cubicBezTo>
                  <a:pt x="1686338" y="3160730"/>
                  <a:pt x="1647634" y="3158254"/>
                  <a:pt x="1608391" y="3155460"/>
                </a:cubicBezTo>
                <a:close/>
                <a:moveTo>
                  <a:pt x="1601914" y="3155460"/>
                </a:moveTo>
                <a:cubicBezTo>
                  <a:pt x="1565529" y="3152793"/>
                  <a:pt x="1528699" y="3149618"/>
                  <a:pt x="1491424" y="3145935"/>
                </a:cubicBezTo>
                <a:cubicBezTo>
                  <a:pt x="1481899" y="3173176"/>
                  <a:pt x="1473612" y="3201275"/>
                  <a:pt x="1465230" y="3230231"/>
                </a:cubicBezTo>
                <a:cubicBezTo>
                  <a:pt x="1504093" y="3235057"/>
                  <a:pt x="1542415" y="3239502"/>
                  <a:pt x="1580197" y="3243566"/>
                </a:cubicBezTo>
                <a:cubicBezTo>
                  <a:pt x="1587056" y="3213181"/>
                  <a:pt x="1594295" y="3183749"/>
                  <a:pt x="1601914" y="3154984"/>
                </a:cubicBezTo>
                <a:close/>
                <a:moveTo>
                  <a:pt x="1484947" y="3145935"/>
                </a:moveTo>
                <a:cubicBezTo>
                  <a:pt x="1450848" y="3142696"/>
                  <a:pt x="1416272" y="3139172"/>
                  <a:pt x="1381411" y="3135362"/>
                </a:cubicBezTo>
                <a:cubicBezTo>
                  <a:pt x="1370647" y="3161079"/>
                  <a:pt x="1360170" y="3187654"/>
                  <a:pt x="1350264" y="3215086"/>
                </a:cubicBezTo>
                <a:cubicBezTo>
                  <a:pt x="1386840" y="3220420"/>
                  <a:pt x="1423130" y="3225373"/>
                  <a:pt x="1458849" y="3229945"/>
                </a:cubicBezTo>
                <a:cubicBezTo>
                  <a:pt x="1467136" y="3200513"/>
                  <a:pt x="1475804" y="3172414"/>
                  <a:pt x="1484566" y="3145268"/>
                </a:cubicBezTo>
                <a:close/>
                <a:moveTo>
                  <a:pt x="1374838" y="3134600"/>
                </a:moveTo>
                <a:cubicBezTo>
                  <a:pt x="1343088" y="3131108"/>
                  <a:pt x="1311339" y="3127361"/>
                  <a:pt x="1279588" y="3123361"/>
                </a:cubicBezTo>
                <a:cubicBezTo>
                  <a:pt x="1266888" y="3147554"/>
                  <a:pt x="1254601" y="3172637"/>
                  <a:pt x="1242727" y="3198608"/>
                </a:cubicBezTo>
                <a:cubicBezTo>
                  <a:pt x="1276826" y="3204132"/>
                  <a:pt x="1310544" y="3209308"/>
                  <a:pt x="1343882" y="3214134"/>
                </a:cubicBezTo>
                <a:cubicBezTo>
                  <a:pt x="1353788" y="3186130"/>
                  <a:pt x="1364075" y="3159651"/>
                  <a:pt x="1374838" y="3133933"/>
                </a:cubicBezTo>
                <a:close/>
                <a:moveTo>
                  <a:pt x="1272731" y="3122599"/>
                </a:moveTo>
                <a:lnTo>
                  <a:pt x="1268159" y="3122027"/>
                </a:lnTo>
                <a:cubicBezTo>
                  <a:pt x="1240091" y="3118407"/>
                  <a:pt x="1212469" y="3115900"/>
                  <a:pt x="1185291" y="3114503"/>
                </a:cubicBezTo>
                <a:cubicBezTo>
                  <a:pt x="1170940" y="3136283"/>
                  <a:pt x="1157034" y="3159079"/>
                  <a:pt x="1143572" y="3182892"/>
                </a:cubicBezTo>
                <a:cubicBezTo>
                  <a:pt x="1156716" y="3184702"/>
                  <a:pt x="1169955" y="3186607"/>
                  <a:pt x="1183291" y="3188893"/>
                </a:cubicBezTo>
                <a:cubicBezTo>
                  <a:pt x="1201007" y="3191941"/>
                  <a:pt x="1218629" y="3194830"/>
                  <a:pt x="1236154" y="3197560"/>
                </a:cubicBezTo>
                <a:cubicBezTo>
                  <a:pt x="1247965" y="3171208"/>
                  <a:pt x="1260157" y="3145998"/>
                  <a:pt x="1272731" y="3121932"/>
                </a:cubicBezTo>
                <a:close/>
                <a:moveTo>
                  <a:pt x="1177481" y="3114216"/>
                </a:moveTo>
                <a:cubicBezTo>
                  <a:pt x="1149668" y="3112883"/>
                  <a:pt x="1122299" y="3112883"/>
                  <a:pt x="1095375" y="3114216"/>
                </a:cubicBezTo>
                <a:cubicBezTo>
                  <a:pt x="1091184" y="3119360"/>
                  <a:pt x="1087088" y="3124504"/>
                  <a:pt x="1082993" y="3129838"/>
                </a:cubicBezTo>
                <a:cubicBezTo>
                  <a:pt x="1071753" y="3144125"/>
                  <a:pt x="1060799" y="3158984"/>
                  <a:pt x="1050131" y="3174224"/>
                </a:cubicBezTo>
                <a:cubicBezTo>
                  <a:pt x="1078452" y="3175812"/>
                  <a:pt x="1107218" y="3178510"/>
                  <a:pt x="1136428" y="3182320"/>
                </a:cubicBezTo>
                <a:cubicBezTo>
                  <a:pt x="1150048" y="3157841"/>
                  <a:pt x="1163764" y="3135172"/>
                  <a:pt x="1177861" y="3113550"/>
                </a:cubicBezTo>
                <a:close/>
                <a:moveTo>
                  <a:pt x="1092327" y="3107644"/>
                </a:moveTo>
                <a:cubicBezTo>
                  <a:pt x="1107377" y="3089293"/>
                  <a:pt x="1122870" y="3071799"/>
                  <a:pt x="1138809" y="3055161"/>
                </a:cubicBezTo>
                <a:cubicBezTo>
                  <a:pt x="1115377" y="3058718"/>
                  <a:pt x="1092358" y="3063258"/>
                  <a:pt x="1069753" y="3068783"/>
                </a:cubicBezTo>
                <a:cubicBezTo>
                  <a:pt x="1052417" y="3082879"/>
                  <a:pt x="1035462" y="3097834"/>
                  <a:pt x="1018889" y="3113645"/>
                </a:cubicBezTo>
                <a:cubicBezTo>
                  <a:pt x="1043273" y="3110280"/>
                  <a:pt x="1067880" y="3107930"/>
                  <a:pt x="1092708" y="3106597"/>
                </a:cubicBezTo>
                <a:close/>
                <a:moveTo>
                  <a:pt x="1100899" y="3107644"/>
                </a:moveTo>
                <a:cubicBezTo>
                  <a:pt x="1127379" y="3106819"/>
                  <a:pt x="1154271" y="3107041"/>
                  <a:pt x="1181576" y="3108311"/>
                </a:cubicBezTo>
                <a:cubicBezTo>
                  <a:pt x="1195673" y="3086975"/>
                  <a:pt x="1210215" y="3066496"/>
                  <a:pt x="1225201" y="3046875"/>
                </a:cubicBezTo>
                <a:cubicBezTo>
                  <a:pt x="1199420" y="3048208"/>
                  <a:pt x="1174020" y="3050622"/>
                  <a:pt x="1149001" y="3054114"/>
                </a:cubicBezTo>
                <a:cubicBezTo>
                  <a:pt x="1132904" y="3070020"/>
                  <a:pt x="1116806" y="3087547"/>
                  <a:pt x="1101281" y="3106597"/>
                </a:cubicBezTo>
                <a:close/>
                <a:moveTo>
                  <a:pt x="1230249" y="3040208"/>
                </a:moveTo>
                <a:cubicBezTo>
                  <a:pt x="1244981" y="3021158"/>
                  <a:pt x="1260125" y="3003155"/>
                  <a:pt x="1275683" y="2986200"/>
                </a:cubicBezTo>
                <a:cubicBezTo>
                  <a:pt x="1251966" y="2990011"/>
                  <a:pt x="1228725" y="2994869"/>
                  <a:pt x="1205769" y="3000774"/>
                </a:cubicBezTo>
                <a:cubicBezTo>
                  <a:pt x="1188911" y="3015157"/>
                  <a:pt x="1172432" y="3030492"/>
                  <a:pt x="1156335" y="3046589"/>
                </a:cubicBezTo>
                <a:cubicBezTo>
                  <a:pt x="1180783" y="3042779"/>
                  <a:pt x="1205547" y="3040302"/>
                  <a:pt x="1230630" y="3039159"/>
                </a:cubicBezTo>
                <a:close/>
                <a:moveTo>
                  <a:pt x="1238631" y="3040208"/>
                </a:moveTo>
                <a:cubicBezTo>
                  <a:pt x="1264983" y="3039319"/>
                  <a:pt x="1291844" y="3039541"/>
                  <a:pt x="1319213" y="3040874"/>
                </a:cubicBezTo>
                <a:cubicBezTo>
                  <a:pt x="1332929" y="3018776"/>
                  <a:pt x="1347121" y="2997567"/>
                  <a:pt x="1361789" y="2977247"/>
                </a:cubicBezTo>
                <a:cubicBezTo>
                  <a:pt x="1336008" y="2978644"/>
                  <a:pt x="1310608" y="2981216"/>
                  <a:pt x="1285589" y="2984962"/>
                </a:cubicBezTo>
                <a:cubicBezTo>
                  <a:pt x="1270063" y="3001059"/>
                  <a:pt x="1254347" y="3019538"/>
                  <a:pt x="1239012" y="3038874"/>
                </a:cubicBezTo>
                <a:close/>
                <a:moveTo>
                  <a:pt x="1366456" y="2970675"/>
                </a:moveTo>
                <a:cubicBezTo>
                  <a:pt x="1380934" y="2950958"/>
                  <a:pt x="1395984" y="2932575"/>
                  <a:pt x="1411319" y="2914287"/>
                </a:cubicBezTo>
                <a:cubicBezTo>
                  <a:pt x="1387793" y="2918287"/>
                  <a:pt x="1364646" y="2923240"/>
                  <a:pt x="1341977" y="2929336"/>
                </a:cubicBezTo>
                <a:cubicBezTo>
                  <a:pt x="1325023" y="2944576"/>
                  <a:pt x="1308545" y="2960578"/>
                  <a:pt x="1292447" y="2977723"/>
                </a:cubicBezTo>
                <a:cubicBezTo>
                  <a:pt x="1317021" y="2973247"/>
                  <a:pt x="1341691" y="2970675"/>
                  <a:pt x="1366838" y="2969342"/>
                </a:cubicBezTo>
                <a:close/>
                <a:moveTo>
                  <a:pt x="1374743" y="2970675"/>
                </a:moveTo>
                <a:cubicBezTo>
                  <a:pt x="1396206" y="2969849"/>
                  <a:pt x="1417923" y="2969849"/>
                  <a:pt x="1439894" y="2970675"/>
                </a:cubicBezTo>
                <a:lnTo>
                  <a:pt x="1455801" y="2970675"/>
                </a:lnTo>
                <a:cubicBezTo>
                  <a:pt x="1469136" y="2947688"/>
                  <a:pt x="1482915" y="2925717"/>
                  <a:pt x="1497139" y="2904762"/>
                </a:cubicBezTo>
                <a:cubicBezTo>
                  <a:pt x="1471295" y="2906286"/>
                  <a:pt x="1445895" y="2908985"/>
                  <a:pt x="1420939" y="2912858"/>
                </a:cubicBezTo>
                <a:cubicBezTo>
                  <a:pt x="1405604" y="2929527"/>
                  <a:pt x="1390079" y="2948767"/>
                  <a:pt x="1375124" y="2968960"/>
                </a:cubicBezTo>
                <a:close/>
                <a:moveTo>
                  <a:pt x="1501616" y="2898190"/>
                </a:moveTo>
                <a:cubicBezTo>
                  <a:pt x="1515809" y="2877520"/>
                  <a:pt x="1530191" y="2857994"/>
                  <a:pt x="1545527" y="2839325"/>
                </a:cubicBezTo>
                <a:cubicBezTo>
                  <a:pt x="1522185" y="2843466"/>
                  <a:pt x="1499072" y="2848807"/>
                  <a:pt x="1476280" y="2855327"/>
                </a:cubicBezTo>
                <a:cubicBezTo>
                  <a:pt x="1459611" y="2871139"/>
                  <a:pt x="1443323" y="2887808"/>
                  <a:pt x="1427416" y="2905619"/>
                </a:cubicBezTo>
                <a:cubicBezTo>
                  <a:pt x="1451991" y="2900857"/>
                  <a:pt x="1476851" y="2897809"/>
                  <a:pt x="1501997" y="2896475"/>
                </a:cubicBezTo>
                <a:close/>
                <a:moveTo>
                  <a:pt x="1509713" y="2898190"/>
                </a:moveTo>
                <a:cubicBezTo>
                  <a:pt x="1514951" y="2898190"/>
                  <a:pt x="1520285" y="2897618"/>
                  <a:pt x="1525524" y="2897523"/>
                </a:cubicBezTo>
                <a:cubicBezTo>
                  <a:pt x="1547908" y="2896951"/>
                  <a:pt x="1570196" y="2896094"/>
                  <a:pt x="1592199" y="2895237"/>
                </a:cubicBezTo>
                <a:cubicBezTo>
                  <a:pt x="1604899" y="2872186"/>
                  <a:pt x="1617884" y="2849961"/>
                  <a:pt x="1631156" y="2828562"/>
                </a:cubicBezTo>
                <a:lnTo>
                  <a:pt x="1611630" y="2830467"/>
                </a:lnTo>
                <a:cubicBezTo>
                  <a:pt x="1592580" y="2832277"/>
                  <a:pt x="1573530" y="2834658"/>
                  <a:pt x="1554480" y="2837801"/>
                </a:cubicBezTo>
                <a:cubicBezTo>
                  <a:pt x="1539811" y="2854946"/>
                  <a:pt x="1524667" y="2874949"/>
                  <a:pt x="1510093" y="2896094"/>
                </a:cubicBezTo>
                <a:close/>
                <a:moveTo>
                  <a:pt x="1611153" y="2824371"/>
                </a:moveTo>
                <a:lnTo>
                  <a:pt x="1635633" y="2821990"/>
                </a:lnTo>
                <a:cubicBezTo>
                  <a:pt x="1649253" y="2800749"/>
                  <a:pt x="1663446" y="2780461"/>
                  <a:pt x="1677924" y="2761125"/>
                </a:cubicBezTo>
                <a:cubicBezTo>
                  <a:pt x="1654586" y="2765571"/>
                  <a:pt x="1631502" y="2771262"/>
                  <a:pt x="1608772" y="2778174"/>
                </a:cubicBezTo>
                <a:cubicBezTo>
                  <a:pt x="1592485" y="2794653"/>
                  <a:pt x="1576578" y="2812084"/>
                  <a:pt x="1561147" y="2830658"/>
                </a:cubicBezTo>
                <a:cubicBezTo>
                  <a:pt x="1578007" y="2825895"/>
                  <a:pt x="1594675" y="2823799"/>
                  <a:pt x="1611535" y="2822276"/>
                </a:cubicBezTo>
                <a:close/>
                <a:moveTo>
                  <a:pt x="1643729" y="2821227"/>
                </a:moveTo>
                <a:cubicBezTo>
                  <a:pt x="1672304" y="2818370"/>
                  <a:pt x="1700879" y="2815417"/>
                  <a:pt x="1729454" y="2811702"/>
                </a:cubicBezTo>
                <a:cubicBezTo>
                  <a:pt x="1741170" y="2788747"/>
                  <a:pt x="1753267" y="2766554"/>
                  <a:pt x="1765840" y="2745027"/>
                </a:cubicBezTo>
                <a:cubicBezTo>
                  <a:pt x="1743361" y="2749028"/>
                  <a:pt x="1720882" y="2752933"/>
                  <a:pt x="1698212" y="2756648"/>
                </a:cubicBezTo>
                <a:cubicBezTo>
                  <a:pt x="1694593" y="2757220"/>
                  <a:pt x="1691068" y="2757982"/>
                  <a:pt x="1687544" y="2758648"/>
                </a:cubicBezTo>
                <a:cubicBezTo>
                  <a:pt x="1672590" y="2776841"/>
                  <a:pt x="1658112" y="2797510"/>
                  <a:pt x="1644110" y="2819132"/>
                </a:cubicBezTo>
                <a:close/>
                <a:moveTo>
                  <a:pt x="1696784" y="2751124"/>
                </a:moveTo>
                <a:cubicBezTo>
                  <a:pt x="1721262" y="2747123"/>
                  <a:pt x="1745552" y="2742932"/>
                  <a:pt x="1769840" y="2738550"/>
                </a:cubicBezTo>
                <a:cubicBezTo>
                  <a:pt x="1782509" y="2717405"/>
                  <a:pt x="1795653" y="2697117"/>
                  <a:pt x="1809179" y="2677876"/>
                </a:cubicBezTo>
                <a:lnTo>
                  <a:pt x="1783937" y="2684163"/>
                </a:lnTo>
                <a:cubicBezTo>
                  <a:pt x="1768983" y="2687877"/>
                  <a:pt x="1754219" y="2692164"/>
                  <a:pt x="1739741" y="2696831"/>
                </a:cubicBezTo>
                <a:cubicBezTo>
                  <a:pt x="1723612" y="2714166"/>
                  <a:pt x="1708055" y="2732518"/>
                  <a:pt x="1693069" y="2751886"/>
                </a:cubicBezTo>
                <a:close/>
                <a:moveTo>
                  <a:pt x="1778032" y="2737122"/>
                </a:moveTo>
                <a:cubicBezTo>
                  <a:pt x="1807496" y="2731788"/>
                  <a:pt x="1836769" y="2726231"/>
                  <a:pt x="1865852" y="2720453"/>
                </a:cubicBezTo>
                <a:cubicBezTo>
                  <a:pt x="1876838" y="2697466"/>
                  <a:pt x="1888172" y="2675241"/>
                  <a:pt x="1899856" y="2653778"/>
                </a:cubicBezTo>
                <a:cubicBezTo>
                  <a:pt x="1872901" y="2661017"/>
                  <a:pt x="1845850" y="2668161"/>
                  <a:pt x="1818704" y="2675019"/>
                </a:cubicBezTo>
                <a:cubicBezTo>
                  <a:pt x="1804988" y="2693497"/>
                  <a:pt x="1791557" y="2713532"/>
                  <a:pt x="1778412" y="2735122"/>
                </a:cubicBezTo>
                <a:close/>
                <a:moveTo>
                  <a:pt x="1904238" y="2646349"/>
                </a:moveTo>
                <a:cubicBezTo>
                  <a:pt x="1916049" y="2625393"/>
                  <a:pt x="1928273" y="2605264"/>
                  <a:pt x="1940909" y="2585960"/>
                </a:cubicBezTo>
                <a:cubicBezTo>
                  <a:pt x="1917288" y="2594437"/>
                  <a:pt x="1893284" y="2602819"/>
                  <a:pt x="1869948" y="2610916"/>
                </a:cubicBezTo>
                <a:lnTo>
                  <a:pt x="1868805" y="2610916"/>
                </a:lnTo>
                <a:cubicBezTo>
                  <a:pt x="1853565" y="2628537"/>
                  <a:pt x="1838706" y="2647301"/>
                  <a:pt x="1824323" y="2666923"/>
                </a:cubicBezTo>
                <a:cubicBezTo>
                  <a:pt x="1851374" y="2659112"/>
                  <a:pt x="1878139" y="2651556"/>
                  <a:pt x="1904619" y="2644253"/>
                </a:cubicBezTo>
                <a:close/>
                <a:moveTo>
                  <a:pt x="1912905" y="2644063"/>
                </a:moveTo>
                <a:cubicBezTo>
                  <a:pt x="1942750" y="2635871"/>
                  <a:pt x="1972469" y="2627457"/>
                  <a:pt x="2002059" y="2618821"/>
                </a:cubicBezTo>
                <a:cubicBezTo>
                  <a:pt x="2012538" y="2595675"/>
                  <a:pt x="2023301" y="2573197"/>
                  <a:pt x="2034540" y="2551670"/>
                </a:cubicBezTo>
                <a:cubicBezTo>
                  <a:pt x="2006726" y="2562148"/>
                  <a:pt x="1978850" y="2572403"/>
                  <a:pt x="1950910" y="2582436"/>
                </a:cubicBezTo>
                <a:cubicBezTo>
                  <a:pt x="1938020" y="2600660"/>
                  <a:pt x="1925446" y="2620504"/>
                  <a:pt x="1913191" y="2641967"/>
                </a:cubicBezTo>
                <a:close/>
                <a:moveTo>
                  <a:pt x="2039016" y="2543193"/>
                </a:moveTo>
                <a:cubicBezTo>
                  <a:pt x="2050192" y="2522237"/>
                  <a:pt x="2061686" y="2502140"/>
                  <a:pt x="2073497" y="2482900"/>
                </a:cubicBezTo>
                <a:cubicBezTo>
                  <a:pt x="2048097" y="2494901"/>
                  <a:pt x="2022698" y="2506744"/>
                  <a:pt x="1997297" y="2518428"/>
                </a:cubicBezTo>
                <a:cubicBezTo>
                  <a:pt x="1983264" y="2535890"/>
                  <a:pt x="1969675" y="2554242"/>
                  <a:pt x="1956531" y="2573483"/>
                </a:cubicBezTo>
                <a:cubicBezTo>
                  <a:pt x="1984724" y="2561481"/>
                  <a:pt x="2012156" y="2551385"/>
                  <a:pt x="2039398" y="2541097"/>
                </a:cubicBezTo>
                <a:close/>
                <a:moveTo>
                  <a:pt x="2048541" y="2539764"/>
                </a:moveTo>
                <a:cubicBezTo>
                  <a:pt x="2078514" y="2528461"/>
                  <a:pt x="2108390" y="2516872"/>
                  <a:pt x="2138172" y="2504998"/>
                </a:cubicBezTo>
                <a:cubicBezTo>
                  <a:pt x="2148269" y="2481375"/>
                  <a:pt x="2158651" y="2458516"/>
                  <a:pt x="2169510" y="2436513"/>
                </a:cubicBezTo>
                <a:cubicBezTo>
                  <a:pt x="2141315" y="2450419"/>
                  <a:pt x="2113057" y="2464167"/>
                  <a:pt x="2084737" y="2477756"/>
                </a:cubicBezTo>
                <a:cubicBezTo>
                  <a:pt x="2071974" y="2496108"/>
                  <a:pt x="2059877" y="2516079"/>
                  <a:pt x="2048446" y="2537669"/>
                </a:cubicBezTo>
                <a:close/>
                <a:moveTo>
                  <a:pt x="2174177" y="2427178"/>
                </a:moveTo>
                <a:cubicBezTo>
                  <a:pt x="2185035" y="2405652"/>
                  <a:pt x="2196274" y="2385078"/>
                  <a:pt x="2207894" y="2365266"/>
                </a:cubicBezTo>
                <a:cubicBezTo>
                  <a:pt x="2181860" y="2381141"/>
                  <a:pt x="2155857" y="2397016"/>
                  <a:pt x="2129885" y="2412891"/>
                </a:cubicBezTo>
                <a:cubicBezTo>
                  <a:pt x="2116550" y="2430354"/>
                  <a:pt x="2103660" y="2448705"/>
                  <a:pt x="2091213" y="2467945"/>
                </a:cubicBezTo>
                <a:cubicBezTo>
                  <a:pt x="2118582" y="2452959"/>
                  <a:pt x="2146205" y="2438672"/>
                  <a:pt x="2174081" y="2425083"/>
                </a:cubicBezTo>
                <a:close/>
                <a:moveTo>
                  <a:pt x="2183702" y="2422511"/>
                </a:moveTo>
                <a:cubicBezTo>
                  <a:pt x="2213229" y="2407843"/>
                  <a:pt x="2242756" y="2393015"/>
                  <a:pt x="2272284" y="2378029"/>
                </a:cubicBezTo>
                <a:cubicBezTo>
                  <a:pt x="2282190" y="2353391"/>
                  <a:pt x="2292509" y="2329611"/>
                  <a:pt x="2303240" y="2306687"/>
                </a:cubicBezTo>
                <a:cubicBezTo>
                  <a:pt x="2275237" y="2324023"/>
                  <a:pt x="2247297" y="2341231"/>
                  <a:pt x="2219420" y="2358313"/>
                </a:cubicBezTo>
                <a:cubicBezTo>
                  <a:pt x="2206942" y="2376696"/>
                  <a:pt x="2195036" y="2398032"/>
                  <a:pt x="2183511" y="2420797"/>
                </a:cubicBezTo>
                <a:close/>
                <a:moveTo>
                  <a:pt x="2308288" y="2296114"/>
                </a:moveTo>
                <a:cubicBezTo>
                  <a:pt x="2319338" y="2273127"/>
                  <a:pt x="2330863" y="2251093"/>
                  <a:pt x="2342864" y="2230011"/>
                </a:cubicBezTo>
                <a:lnTo>
                  <a:pt x="2331530" y="2238583"/>
                </a:lnTo>
                <a:lnTo>
                  <a:pt x="2266664" y="2287542"/>
                </a:lnTo>
                <a:cubicBezTo>
                  <a:pt x="2252949" y="2306592"/>
                  <a:pt x="2239613" y="2325642"/>
                  <a:pt x="2226850" y="2346406"/>
                </a:cubicBezTo>
                <a:close/>
                <a:moveTo>
                  <a:pt x="2318385" y="2289828"/>
                </a:moveTo>
                <a:cubicBezTo>
                  <a:pt x="2346960" y="2272302"/>
                  <a:pt x="2374963" y="2254585"/>
                  <a:pt x="2403538" y="2236774"/>
                </a:cubicBezTo>
                <a:cubicBezTo>
                  <a:pt x="2413507" y="2210421"/>
                  <a:pt x="2423986" y="2185021"/>
                  <a:pt x="2434971" y="2160574"/>
                </a:cubicBezTo>
                <a:lnTo>
                  <a:pt x="2355913" y="2220200"/>
                </a:lnTo>
                <a:cubicBezTo>
                  <a:pt x="2342706" y="2240901"/>
                  <a:pt x="2330132" y="2263317"/>
                  <a:pt x="2318195" y="2287447"/>
                </a:cubicBezTo>
                <a:close/>
                <a:moveTo>
                  <a:pt x="2440686" y="2148382"/>
                </a:moveTo>
                <a:cubicBezTo>
                  <a:pt x="2449354" y="2129332"/>
                  <a:pt x="2458212" y="2111520"/>
                  <a:pt x="2467546" y="2093994"/>
                </a:cubicBezTo>
                <a:lnTo>
                  <a:pt x="2478405" y="2073706"/>
                </a:lnTo>
                <a:cubicBezTo>
                  <a:pt x="2455926" y="2094089"/>
                  <a:pt x="2433700" y="2114473"/>
                  <a:pt x="2411730" y="2134856"/>
                </a:cubicBezTo>
                <a:lnTo>
                  <a:pt x="2387537" y="2170479"/>
                </a:lnTo>
                <a:cubicBezTo>
                  <a:pt x="2379854" y="2181909"/>
                  <a:pt x="2372329" y="2193626"/>
                  <a:pt x="2364963" y="2205627"/>
                </a:cubicBezTo>
                <a:close/>
                <a:moveTo>
                  <a:pt x="2473167" y="2097042"/>
                </a:moveTo>
                <a:cubicBezTo>
                  <a:pt x="2465737" y="2111043"/>
                  <a:pt x="2458402" y="2125617"/>
                  <a:pt x="2451354" y="2140285"/>
                </a:cubicBezTo>
                <a:cubicBezTo>
                  <a:pt x="2477579" y="2120537"/>
                  <a:pt x="2503901" y="2100852"/>
                  <a:pt x="2530317" y="2081230"/>
                </a:cubicBezTo>
                <a:cubicBezTo>
                  <a:pt x="2537651" y="2060656"/>
                  <a:pt x="2545270" y="2040559"/>
                  <a:pt x="2553176" y="2021127"/>
                </a:cubicBezTo>
                <a:lnTo>
                  <a:pt x="2562701" y="1998077"/>
                </a:lnTo>
                <a:cubicBezTo>
                  <a:pt x="2539079" y="2019032"/>
                  <a:pt x="2515616" y="2040019"/>
                  <a:pt x="2492312" y="2061037"/>
                </a:cubicBezTo>
                <a:cubicBezTo>
                  <a:pt x="2485644" y="2071039"/>
                  <a:pt x="2479263" y="2083040"/>
                  <a:pt x="2472976" y="2094946"/>
                </a:cubicBezTo>
                <a:close/>
                <a:moveTo>
                  <a:pt x="2568417" y="1984742"/>
                </a:moveTo>
                <a:cubicBezTo>
                  <a:pt x="2579593" y="1958072"/>
                  <a:pt x="2590832" y="1931878"/>
                  <a:pt x="2602134" y="1906160"/>
                </a:cubicBezTo>
                <a:cubicBezTo>
                  <a:pt x="2582068" y="1927433"/>
                  <a:pt x="2562257" y="1948611"/>
                  <a:pt x="2542698" y="1969693"/>
                </a:cubicBezTo>
                <a:cubicBezTo>
                  <a:pt x="2528475" y="1995093"/>
                  <a:pt x="2514727" y="2019984"/>
                  <a:pt x="2501456" y="2044368"/>
                </a:cubicBezTo>
                <a:cubicBezTo>
                  <a:pt x="2523426" y="2023096"/>
                  <a:pt x="2545652" y="2002522"/>
                  <a:pt x="2568131" y="1982647"/>
                </a:cubicBezTo>
                <a:close/>
                <a:moveTo>
                  <a:pt x="2579275" y="1975217"/>
                </a:moveTo>
                <a:cubicBezTo>
                  <a:pt x="2602516" y="1954770"/>
                  <a:pt x="2625979" y="1934387"/>
                  <a:pt x="2649664" y="1914066"/>
                </a:cubicBezTo>
                <a:cubicBezTo>
                  <a:pt x="2658809" y="1884983"/>
                  <a:pt x="2668079" y="1856408"/>
                  <a:pt x="2677477" y="1828341"/>
                </a:cubicBezTo>
                <a:cubicBezTo>
                  <a:pt x="2656332" y="1849677"/>
                  <a:pt x="2635536" y="1871077"/>
                  <a:pt x="2615088" y="1892540"/>
                </a:cubicBezTo>
                <a:cubicBezTo>
                  <a:pt x="2602897" y="1918257"/>
                  <a:pt x="2590863" y="1945118"/>
                  <a:pt x="2578989" y="1973122"/>
                </a:cubicBezTo>
                <a:close/>
                <a:moveTo>
                  <a:pt x="2682049" y="1814911"/>
                </a:moveTo>
                <a:cubicBezTo>
                  <a:pt x="2691574" y="1787956"/>
                  <a:pt x="2700528" y="1761571"/>
                  <a:pt x="2709958" y="1735568"/>
                </a:cubicBezTo>
                <a:cubicBezTo>
                  <a:pt x="2692337" y="1756618"/>
                  <a:pt x="2675191" y="1777764"/>
                  <a:pt x="2658237" y="1798814"/>
                </a:cubicBezTo>
                <a:cubicBezTo>
                  <a:pt x="2646235" y="1823960"/>
                  <a:pt x="2634424" y="1849487"/>
                  <a:pt x="2622709" y="1875586"/>
                </a:cubicBezTo>
                <a:cubicBezTo>
                  <a:pt x="2641949" y="1853868"/>
                  <a:pt x="2661634" y="1832914"/>
                  <a:pt x="2681763" y="1812720"/>
                </a:cubicBezTo>
                <a:close/>
                <a:moveTo>
                  <a:pt x="2692146" y="1804815"/>
                </a:moveTo>
                <a:cubicBezTo>
                  <a:pt x="2713038" y="1783923"/>
                  <a:pt x="2734246" y="1763159"/>
                  <a:pt x="2755773" y="1742521"/>
                </a:cubicBezTo>
                <a:cubicBezTo>
                  <a:pt x="2763107" y="1713089"/>
                  <a:pt x="2770632" y="1684323"/>
                  <a:pt x="2778442" y="1655939"/>
                </a:cubicBezTo>
                <a:cubicBezTo>
                  <a:pt x="2759392" y="1677656"/>
                  <a:pt x="2740533" y="1699468"/>
                  <a:pt x="2721864" y="1721376"/>
                </a:cubicBezTo>
                <a:cubicBezTo>
                  <a:pt x="2711578" y="1747157"/>
                  <a:pt x="2701576" y="1774239"/>
                  <a:pt x="2691860" y="1802624"/>
                </a:cubicBezTo>
                <a:close/>
                <a:moveTo>
                  <a:pt x="2782252" y="1642032"/>
                </a:moveTo>
                <a:cubicBezTo>
                  <a:pt x="2789873" y="1614696"/>
                  <a:pt x="2797778" y="1587931"/>
                  <a:pt x="2805779" y="1561546"/>
                </a:cubicBezTo>
                <a:cubicBezTo>
                  <a:pt x="2789682" y="1582978"/>
                  <a:pt x="2773870" y="1604599"/>
                  <a:pt x="2758154" y="1626221"/>
                </a:cubicBezTo>
                <a:cubicBezTo>
                  <a:pt x="2747994" y="1651621"/>
                  <a:pt x="2737961" y="1677497"/>
                  <a:pt x="2728056" y="1703850"/>
                </a:cubicBezTo>
                <a:cubicBezTo>
                  <a:pt x="2745772" y="1681752"/>
                  <a:pt x="2763742" y="1660384"/>
                  <a:pt x="2781966" y="1639747"/>
                </a:cubicBezTo>
                <a:close/>
                <a:moveTo>
                  <a:pt x="2791777" y="1631555"/>
                </a:moveTo>
                <a:cubicBezTo>
                  <a:pt x="2810446" y="1610790"/>
                  <a:pt x="2829496" y="1590185"/>
                  <a:pt x="2848927" y="1569738"/>
                </a:cubicBezTo>
                <a:cubicBezTo>
                  <a:pt x="2854642" y="1540306"/>
                  <a:pt x="2860643" y="1511540"/>
                  <a:pt x="2866930" y="1483156"/>
                </a:cubicBezTo>
                <a:cubicBezTo>
                  <a:pt x="2849975" y="1504238"/>
                  <a:pt x="2833433" y="1525319"/>
                  <a:pt x="2817305" y="1546402"/>
                </a:cubicBezTo>
                <a:cubicBezTo>
                  <a:pt x="2808541" y="1572119"/>
                  <a:pt x="2799683" y="1600408"/>
                  <a:pt x="2791491" y="1629364"/>
                </a:cubicBezTo>
                <a:close/>
                <a:moveTo>
                  <a:pt x="2869788" y="1469630"/>
                </a:moveTo>
                <a:cubicBezTo>
                  <a:pt x="2875789" y="1443055"/>
                  <a:pt x="2881979" y="1417052"/>
                  <a:pt x="2888838" y="1391430"/>
                </a:cubicBezTo>
                <a:cubicBezTo>
                  <a:pt x="2875248" y="1411496"/>
                  <a:pt x="2861723" y="1432038"/>
                  <a:pt x="2848261" y="1453056"/>
                </a:cubicBezTo>
                <a:cubicBezTo>
                  <a:pt x="2839624" y="1478076"/>
                  <a:pt x="2831180" y="1503475"/>
                  <a:pt x="2822924" y="1529256"/>
                </a:cubicBezTo>
                <a:cubicBezTo>
                  <a:pt x="2837689" y="1506873"/>
                  <a:pt x="2853404" y="1487347"/>
                  <a:pt x="2869502" y="1467058"/>
                </a:cubicBezTo>
                <a:close/>
                <a:moveTo>
                  <a:pt x="2875693" y="1472488"/>
                </a:moveTo>
                <a:cubicBezTo>
                  <a:pt x="2869342" y="1501634"/>
                  <a:pt x="2862993" y="1531320"/>
                  <a:pt x="2856643" y="1561546"/>
                </a:cubicBezTo>
                <a:cubicBezTo>
                  <a:pt x="2876772" y="1540401"/>
                  <a:pt x="2897314" y="1519477"/>
                  <a:pt x="2918270" y="1498777"/>
                </a:cubicBezTo>
                <a:cubicBezTo>
                  <a:pt x="2922080" y="1467662"/>
                  <a:pt x="2926239" y="1437023"/>
                  <a:pt x="2930747" y="1406860"/>
                </a:cubicBezTo>
                <a:cubicBezTo>
                  <a:pt x="2911761" y="1426863"/>
                  <a:pt x="2893250" y="1447881"/>
                  <a:pt x="2875216" y="1469916"/>
                </a:cubicBezTo>
                <a:close/>
                <a:moveTo>
                  <a:pt x="2854642" y="1573167"/>
                </a:moveTo>
                <a:cubicBezTo>
                  <a:pt x="2848737" y="1603456"/>
                  <a:pt x="2843213" y="1634413"/>
                  <a:pt x="2837878" y="1665940"/>
                </a:cubicBezTo>
                <a:cubicBezTo>
                  <a:pt x="2860485" y="1645366"/>
                  <a:pt x="2883439" y="1624919"/>
                  <a:pt x="2906745" y="1604599"/>
                </a:cubicBezTo>
                <a:cubicBezTo>
                  <a:pt x="2909888" y="1572214"/>
                  <a:pt x="2913507" y="1540401"/>
                  <a:pt x="2917317" y="1509349"/>
                </a:cubicBezTo>
                <a:cubicBezTo>
                  <a:pt x="2895600" y="1528526"/>
                  <a:pt x="2874613" y="1548942"/>
                  <a:pt x="2854357" y="1570595"/>
                </a:cubicBezTo>
                <a:close/>
                <a:moveTo>
                  <a:pt x="2904458" y="1707374"/>
                </a:moveTo>
                <a:cubicBezTo>
                  <a:pt x="2929858" y="1687752"/>
                  <a:pt x="2955830" y="1668290"/>
                  <a:pt x="2982373" y="1648986"/>
                </a:cubicBezTo>
                <a:cubicBezTo>
                  <a:pt x="2982373" y="1614600"/>
                  <a:pt x="2983420" y="1580596"/>
                  <a:pt x="2984468" y="1547259"/>
                </a:cubicBezTo>
                <a:cubicBezTo>
                  <a:pt x="2960211" y="1567261"/>
                  <a:pt x="2936335" y="1587422"/>
                  <a:pt x="2912840" y="1607743"/>
                </a:cubicBezTo>
                <a:cubicBezTo>
                  <a:pt x="2909475" y="1638731"/>
                  <a:pt x="2906459" y="1671084"/>
                  <a:pt x="2903791" y="1704802"/>
                </a:cubicBezTo>
                <a:close/>
                <a:moveTo>
                  <a:pt x="2982468" y="1769096"/>
                </a:moveTo>
                <a:cubicBezTo>
                  <a:pt x="2953702" y="1788146"/>
                  <a:pt x="2925127" y="1807196"/>
                  <a:pt x="2896743" y="1826246"/>
                </a:cubicBezTo>
                <a:cubicBezTo>
                  <a:pt x="2895123" y="1860822"/>
                  <a:pt x="2893885" y="1895874"/>
                  <a:pt x="2893124" y="1931021"/>
                </a:cubicBezTo>
                <a:cubicBezTo>
                  <a:pt x="2923223" y="1912606"/>
                  <a:pt x="2953576" y="1894223"/>
                  <a:pt x="2984182" y="1875871"/>
                </a:cubicBezTo>
                <a:cubicBezTo>
                  <a:pt x="2983230" y="1838152"/>
                  <a:pt x="2982563" y="1801703"/>
                  <a:pt x="2982182" y="1766524"/>
                </a:cubicBezTo>
                <a:close/>
                <a:moveTo>
                  <a:pt x="2896743" y="1729758"/>
                </a:moveTo>
                <a:cubicBezTo>
                  <a:pt x="2896743" y="1726805"/>
                  <a:pt x="2896743" y="1723948"/>
                  <a:pt x="2897409" y="1720995"/>
                </a:cubicBezTo>
                <a:cubicBezTo>
                  <a:pt x="2871375" y="1740997"/>
                  <a:pt x="2845689" y="1761158"/>
                  <a:pt x="2820352" y="1781479"/>
                </a:cubicBezTo>
                <a:cubicBezTo>
                  <a:pt x="2819305" y="1788813"/>
                  <a:pt x="2818257" y="1796242"/>
                  <a:pt x="2817305" y="1803672"/>
                </a:cubicBezTo>
                <a:cubicBezTo>
                  <a:pt x="2813876" y="1828056"/>
                  <a:pt x="2810637" y="1853868"/>
                  <a:pt x="2807780" y="1880920"/>
                </a:cubicBezTo>
                <a:cubicBezTo>
                  <a:pt x="2835403" y="1861870"/>
                  <a:pt x="2863342" y="1842534"/>
                  <a:pt x="2891599" y="1822912"/>
                </a:cubicBezTo>
                <a:cubicBezTo>
                  <a:pt x="2892551" y="1788432"/>
                  <a:pt x="2894044" y="1756523"/>
                  <a:pt x="2896076" y="1727186"/>
                </a:cubicBezTo>
                <a:close/>
                <a:moveTo>
                  <a:pt x="2783967" y="2338786"/>
                </a:moveTo>
                <a:cubicBezTo>
                  <a:pt x="2783967" y="2374029"/>
                  <a:pt x="2784285" y="2410478"/>
                  <a:pt x="2784920" y="2448133"/>
                </a:cubicBezTo>
                <a:cubicBezTo>
                  <a:pt x="2822512" y="2433148"/>
                  <a:pt x="2860135" y="2417717"/>
                  <a:pt x="2897791" y="2401842"/>
                </a:cubicBezTo>
                <a:cubicBezTo>
                  <a:pt x="2895505" y="2363742"/>
                  <a:pt x="2893600" y="2326499"/>
                  <a:pt x="2892076" y="2290114"/>
                </a:cubicBezTo>
                <a:cubicBezTo>
                  <a:pt x="2855436" y="2304973"/>
                  <a:pt x="2819178" y="2320339"/>
                  <a:pt x="2783300" y="2336215"/>
                </a:cubicBezTo>
                <a:close/>
                <a:moveTo>
                  <a:pt x="2785015" y="2454992"/>
                </a:moveTo>
                <a:cubicBezTo>
                  <a:pt x="2785714" y="2491250"/>
                  <a:pt x="2786793" y="2528683"/>
                  <a:pt x="2788253" y="2567291"/>
                </a:cubicBezTo>
                <a:cubicBezTo>
                  <a:pt x="2827496" y="2553004"/>
                  <a:pt x="2866676" y="2538113"/>
                  <a:pt x="2905791" y="2522619"/>
                </a:cubicBezTo>
                <a:cubicBezTo>
                  <a:pt x="2902935" y="2483567"/>
                  <a:pt x="2900394" y="2445467"/>
                  <a:pt x="2898172" y="2408319"/>
                </a:cubicBezTo>
                <a:cubicBezTo>
                  <a:pt x="2860008" y="2422987"/>
                  <a:pt x="2822067" y="2437687"/>
                  <a:pt x="2784348" y="2452420"/>
                </a:cubicBezTo>
                <a:close/>
                <a:moveTo>
                  <a:pt x="2788444" y="2573959"/>
                </a:moveTo>
                <a:cubicBezTo>
                  <a:pt x="2789904" y="2610662"/>
                  <a:pt x="2791651" y="2648380"/>
                  <a:pt x="2793682" y="2687116"/>
                </a:cubicBezTo>
                <a:cubicBezTo>
                  <a:pt x="2834640" y="2673463"/>
                  <a:pt x="2875343" y="2659112"/>
                  <a:pt x="2915793" y="2644063"/>
                </a:cubicBezTo>
                <a:cubicBezTo>
                  <a:pt x="2912237" y="2604820"/>
                  <a:pt x="2909062" y="2566720"/>
                  <a:pt x="2906268" y="2529763"/>
                </a:cubicBezTo>
                <a:cubicBezTo>
                  <a:pt x="2866517" y="2543288"/>
                  <a:pt x="2827019" y="2557163"/>
                  <a:pt x="2787776" y="2571387"/>
                </a:cubicBezTo>
                <a:close/>
                <a:moveTo>
                  <a:pt x="2794063" y="2693688"/>
                </a:moveTo>
                <a:cubicBezTo>
                  <a:pt x="2796159" y="2731217"/>
                  <a:pt x="2798635" y="2769761"/>
                  <a:pt x="2801493" y="2809321"/>
                </a:cubicBezTo>
                <a:cubicBezTo>
                  <a:pt x="2843974" y="2796177"/>
                  <a:pt x="2886075" y="2782238"/>
                  <a:pt x="2927795" y="2767507"/>
                </a:cubicBezTo>
                <a:cubicBezTo>
                  <a:pt x="2923667" y="2727628"/>
                  <a:pt x="2919888" y="2688672"/>
                  <a:pt x="2916459" y="2650635"/>
                </a:cubicBezTo>
                <a:cubicBezTo>
                  <a:pt x="2875375" y="2663970"/>
                  <a:pt x="2834354" y="2677463"/>
                  <a:pt x="2793397" y="2691116"/>
                </a:cubicBezTo>
                <a:close/>
                <a:moveTo>
                  <a:pt x="2801970" y="2815798"/>
                </a:moveTo>
                <a:cubicBezTo>
                  <a:pt x="2804636" y="2853391"/>
                  <a:pt x="2807811" y="2891903"/>
                  <a:pt x="2811495" y="2931336"/>
                </a:cubicBezTo>
                <a:cubicBezTo>
                  <a:pt x="2855372" y="2918637"/>
                  <a:pt x="2898838" y="2905016"/>
                  <a:pt x="2941891" y="2890474"/>
                </a:cubicBezTo>
                <a:cubicBezTo>
                  <a:pt x="2937256" y="2850787"/>
                  <a:pt x="2932939" y="2811956"/>
                  <a:pt x="2928938" y="2773984"/>
                </a:cubicBezTo>
                <a:cubicBezTo>
                  <a:pt x="2885980" y="2786175"/>
                  <a:pt x="2843879" y="2800082"/>
                  <a:pt x="2801302" y="2813227"/>
                </a:cubicBezTo>
                <a:close/>
                <a:moveTo>
                  <a:pt x="2811495" y="2937814"/>
                </a:moveTo>
                <a:cubicBezTo>
                  <a:pt x="2814797" y="2976358"/>
                  <a:pt x="2818511" y="3015760"/>
                  <a:pt x="2822638" y="3056019"/>
                </a:cubicBezTo>
                <a:cubicBezTo>
                  <a:pt x="2867913" y="3043319"/>
                  <a:pt x="2912618" y="3029730"/>
                  <a:pt x="2956751" y="3015252"/>
                </a:cubicBezTo>
                <a:cubicBezTo>
                  <a:pt x="2951480" y="2974929"/>
                  <a:pt x="2946590" y="2935464"/>
                  <a:pt x="2942082" y="2896856"/>
                </a:cubicBezTo>
                <a:cubicBezTo>
                  <a:pt x="2898648" y="2909683"/>
                  <a:pt x="2854960" y="2922447"/>
                  <a:pt x="2811018" y="2935147"/>
                </a:cubicBezTo>
                <a:close/>
                <a:moveTo>
                  <a:pt x="2823306" y="3062496"/>
                </a:moveTo>
                <a:cubicBezTo>
                  <a:pt x="2827243" y="3101041"/>
                  <a:pt x="2831528" y="3140506"/>
                  <a:pt x="2836164" y="3180891"/>
                </a:cubicBezTo>
                <a:cubicBezTo>
                  <a:pt x="2882646" y="3168636"/>
                  <a:pt x="2928556" y="3155110"/>
                  <a:pt x="2973895" y="3140315"/>
                </a:cubicBezTo>
                <a:cubicBezTo>
                  <a:pt x="2968085" y="3100024"/>
                  <a:pt x="2962751" y="3060401"/>
                  <a:pt x="2957608" y="3021634"/>
                </a:cubicBezTo>
                <a:cubicBezTo>
                  <a:pt x="2913030" y="3034588"/>
                  <a:pt x="2868104" y="3047351"/>
                  <a:pt x="2822829" y="3059924"/>
                </a:cubicBezTo>
                <a:close/>
                <a:moveTo>
                  <a:pt x="2836830" y="3187273"/>
                </a:moveTo>
                <a:cubicBezTo>
                  <a:pt x="2841402" y="3226516"/>
                  <a:pt x="2846260" y="3266553"/>
                  <a:pt x="2851404" y="3307384"/>
                </a:cubicBezTo>
                <a:cubicBezTo>
                  <a:pt x="2899029" y="3295096"/>
                  <a:pt x="2946654" y="3281666"/>
                  <a:pt x="2992564" y="3266616"/>
                </a:cubicBezTo>
                <a:cubicBezTo>
                  <a:pt x="2986214" y="3225977"/>
                  <a:pt x="2980278" y="3186003"/>
                  <a:pt x="2974752" y="3146697"/>
                </a:cubicBezTo>
                <a:cubicBezTo>
                  <a:pt x="2929096" y="3159778"/>
                  <a:pt x="2882964" y="3172446"/>
                  <a:pt x="2836355" y="3184702"/>
                </a:cubicBezTo>
                <a:close/>
                <a:moveTo>
                  <a:pt x="2830449" y="3188988"/>
                </a:moveTo>
                <a:cubicBezTo>
                  <a:pt x="2785301" y="3200799"/>
                  <a:pt x="2739517" y="3211467"/>
                  <a:pt x="2693099" y="3220992"/>
                </a:cubicBezTo>
                <a:cubicBezTo>
                  <a:pt x="2696463" y="3259854"/>
                  <a:pt x="2700178" y="3299573"/>
                  <a:pt x="2704243" y="3340150"/>
                </a:cubicBezTo>
                <a:cubicBezTo>
                  <a:pt x="2751931" y="3331006"/>
                  <a:pt x="2798890" y="3320623"/>
                  <a:pt x="2845117" y="3309003"/>
                </a:cubicBezTo>
                <a:cubicBezTo>
                  <a:pt x="2839784" y="3266903"/>
                  <a:pt x="2834735" y="3226040"/>
                  <a:pt x="2829973" y="3186416"/>
                </a:cubicBezTo>
                <a:close/>
                <a:moveTo>
                  <a:pt x="2686621" y="3222230"/>
                </a:moveTo>
                <a:cubicBezTo>
                  <a:pt x="2641092" y="3231501"/>
                  <a:pt x="2594864" y="3239597"/>
                  <a:pt x="2547938" y="3246519"/>
                </a:cubicBezTo>
                <a:cubicBezTo>
                  <a:pt x="2550224" y="3285190"/>
                  <a:pt x="2552795" y="3324370"/>
                  <a:pt x="2555652" y="3364058"/>
                </a:cubicBezTo>
                <a:cubicBezTo>
                  <a:pt x="2603849" y="3357707"/>
                  <a:pt x="2651252" y="3350151"/>
                  <a:pt x="2697861" y="3341388"/>
                </a:cubicBezTo>
                <a:cubicBezTo>
                  <a:pt x="2693480" y="3299478"/>
                  <a:pt x="2689574" y="3258901"/>
                  <a:pt x="2686145" y="3219658"/>
                </a:cubicBezTo>
                <a:close/>
                <a:moveTo>
                  <a:pt x="2686050" y="3215848"/>
                </a:moveTo>
                <a:cubicBezTo>
                  <a:pt x="2682621" y="3176288"/>
                  <a:pt x="2679446" y="3137172"/>
                  <a:pt x="2676525" y="3098501"/>
                </a:cubicBezTo>
                <a:cubicBezTo>
                  <a:pt x="2632076" y="3108216"/>
                  <a:pt x="2587149" y="3116915"/>
                  <a:pt x="2541746" y="3124599"/>
                </a:cubicBezTo>
                <a:cubicBezTo>
                  <a:pt x="2543270" y="3162699"/>
                  <a:pt x="2545144" y="3201212"/>
                  <a:pt x="2547366" y="3240137"/>
                </a:cubicBezTo>
                <a:cubicBezTo>
                  <a:pt x="2594165" y="3231501"/>
                  <a:pt x="2640234" y="3222548"/>
                  <a:pt x="2685573" y="3213277"/>
                </a:cubicBezTo>
                <a:close/>
                <a:moveTo>
                  <a:pt x="2676525" y="3092023"/>
                </a:moveTo>
                <a:cubicBezTo>
                  <a:pt x="2673667" y="3052590"/>
                  <a:pt x="2671159" y="3013696"/>
                  <a:pt x="2669000" y="2975342"/>
                </a:cubicBezTo>
                <a:cubicBezTo>
                  <a:pt x="2625947" y="2985629"/>
                  <a:pt x="2582387" y="2994995"/>
                  <a:pt x="2538317" y="3003441"/>
                </a:cubicBezTo>
                <a:cubicBezTo>
                  <a:pt x="2539207" y="3041097"/>
                  <a:pt x="2540413" y="3079197"/>
                  <a:pt x="2541937" y="3117741"/>
                </a:cubicBezTo>
                <a:cubicBezTo>
                  <a:pt x="2586704" y="3107930"/>
                  <a:pt x="2631472" y="3099262"/>
                  <a:pt x="2675764" y="3089547"/>
                </a:cubicBezTo>
                <a:close/>
                <a:moveTo>
                  <a:pt x="2535936" y="3125551"/>
                </a:moveTo>
                <a:cubicBezTo>
                  <a:pt x="2491486" y="3132981"/>
                  <a:pt x="2446751" y="3139331"/>
                  <a:pt x="2401729" y="3144601"/>
                </a:cubicBezTo>
                <a:cubicBezTo>
                  <a:pt x="2401729" y="3181558"/>
                  <a:pt x="2402364" y="3219150"/>
                  <a:pt x="2403634" y="3257378"/>
                </a:cubicBezTo>
                <a:cubicBezTo>
                  <a:pt x="2450369" y="3252805"/>
                  <a:pt x="2496344" y="3247186"/>
                  <a:pt x="2541555" y="3240518"/>
                </a:cubicBezTo>
                <a:cubicBezTo>
                  <a:pt x="2538603" y="3199465"/>
                  <a:pt x="2536698" y="3161079"/>
                  <a:pt x="2535174" y="3123075"/>
                </a:cubicBezTo>
                <a:close/>
                <a:moveTo>
                  <a:pt x="2535936" y="3119170"/>
                </a:moveTo>
                <a:cubicBezTo>
                  <a:pt x="2534316" y="3080403"/>
                  <a:pt x="2533173" y="3042303"/>
                  <a:pt x="2532221" y="3004870"/>
                </a:cubicBezTo>
                <a:cubicBezTo>
                  <a:pt x="2489359" y="3013156"/>
                  <a:pt x="2446496" y="3020586"/>
                  <a:pt x="2402205" y="3027253"/>
                </a:cubicBezTo>
                <a:cubicBezTo>
                  <a:pt x="2402205" y="3063829"/>
                  <a:pt x="2401634" y="3100977"/>
                  <a:pt x="2402205" y="3138886"/>
                </a:cubicBezTo>
                <a:cubicBezTo>
                  <a:pt x="2446591" y="3130600"/>
                  <a:pt x="2490788" y="3124028"/>
                  <a:pt x="2534888" y="3116693"/>
                </a:cubicBezTo>
                <a:close/>
                <a:moveTo>
                  <a:pt x="2403634" y="2801416"/>
                </a:moveTo>
                <a:cubicBezTo>
                  <a:pt x="2363819" y="2810179"/>
                  <a:pt x="2323814" y="2818402"/>
                  <a:pt x="2283619" y="2826085"/>
                </a:cubicBezTo>
                <a:cubicBezTo>
                  <a:pt x="2280190" y="2859359"/>
                  <a:pt x="2277015" y="2893300"/>
                  <a:pt x="2274094" y="2927907"/>
                </a:cubicBezTo>
                <a:cubicBezTo>
                  <a:pt x="2315940" y="2921557"/>
                  <a:pt x="2357216" y="2914763"/>
                  <a:pt x="2397919" y="2907524"/>
                </a:cubicBezTo>
                <a:cubicBezTo>
                  <a:pt x="2398998" y="2869805"/>
                  <a:pt x="2400554" y="2833610"/>
                  <a:pt x="2402586" y="2798939"/>
                </a:cubicBezTo>
                <a:close/>
                <a:moveTo>
                  <a:pt x="2273999" y="2934766"/>
                </a:moveTo>
                <a:cubicBezTo>
                  <a:pt x="2271427" y="2968770"/>
                  <a:pt x="2269236" y="3003345"/>
                  <a:pt x="2267426" y="3038683"/>
                </a:cubicBezTo>
                <a:lnTo>
                  <a:pt x="2289334" y="3036207"/>
                </a:lnTo>
                <a:cubicBezTo>
                  <a:pt x="2325243" y="3032016"/>
                  <a:pt x="2360771" y="3027158"/>
                  <a:pt x="2395919" y="3021919"/>
                </a:cubicBezTo>
                <a:cubicBezTo>
                  <a:pt x="2395919" y="3019253"/>
                  <a:pt x="2395919" y="3016395"/>
                  <a:pt x="2395919" y="3013728"/>
                </a:cubicBezTo>
                <a:cubicBezTo>
                  <a:pt x="2396395" y="2980010"/>
                  <a:pt x="2397251" y="2947053"/>
                  <a:pt x="2398300" y="2914382"/>
                </a:cubicBezTo>
                <a:cubicBezTo>
                  <a:pt x="2356643" y="2919907"/>
                  <a:pt x="2314861" y="2925748"/>
                  <a:pt x="2272951" y="2931908"/>
                </a:cubicBezTo>
                <a:close/>
                <a:moveTo>
                  <a:pt x="2395824" y="3028396"/>
                </a:moveTo>
                <a:cubicBezTo>
                  <a:pt x="2360962" y="3033540"/>
                  <a:pt x="2325720" y="3038271"/>
                  <a:pt x="2290095" y="3042589"/>
                </a:cubicBezTo>
                <a:lnTo>
                  <a:pt x="2267141" y="3045160"/>
                </a:lnTo>
                <a:cubicBezTo>
                  <a:pt x="2267141" y="3047828"/>
                  <a:pt x="2267141" y="3050590"/>
                  <a:pt x="2267141" y="3053352"/>
                </a:cubicBezTo>
                <a:cubicBezTo>
                  <a:pt x="2265616" y="3085928"/>
                  <a:pt x="2264378" y="3119360"/>
                  <a:pt x="2263426" y="3153079"/>
                </a:cubicBezTo>
                <a:cubicBezTo>
                  <a:pt x="2308321" y="3149459"/>
                  <a:pt x="2352516" y="3145046"/>
                  <a:pt x="2396013" y="3139839"/>
                </a:cubicBezTo>
                <a:cubicBezTo>
                  <a:pt x="2394204" y="3099167"/>
                  <a:pt x="2394395" y="3062115"/>
                  <a:pt x="2394776" y="3025539"/>
                </a:cubicBezTo>
                <a:close/>
                <a:moveTo>
                  <a:pt x="2395824" y="3146220"/>
                </a:moveTo>
                <a:cubicBezTo>
                  <a:pt x="2352198" y="3151554"/>
                  <a:pt x="2307907" y="3155745"/>
                  <a:pt x="2262474" y="3159460"/>
                </a:cubicBezTo>
                <a:cubicBezTo>
                  <a:pt x="2261521" y="3195338"/>
                  <a:pt x="2260918" y="3231882"/>
                  <a:pt x="2260663" y="3269093"/>
                </a:cubicBezTo>
                <a:cubicBezTo>
                  <a:pt x="2306955" y="3266616"/>
                  <a:pt x="2352516" y="3263188"/>
                  <a:pt x="2397347" y="3258806"/>
                </a:cubicBezTo>
                <a:cubicBezTo>
                  <a:pt x="2395633" y="3217849"/>
                  <a:pt x="2394870" y="3180320"/>
                  <a:pt x="2394585" y="3143363"/>
                </a:cubicBezTo>
                <a:close/>
                <a:moveTo>
                  <a:pt x="2261235" y="3039350"/>
                </a:moveTo>
                <a:cubicBezTo>
                  <a:pt x="2263013" y="3004235"/>
                  <a:pt x="2265172" y="2969690"/>
                  <a:pt x="2267712" y="2935718"/>
                </a:cubicBezTo>
                <a:cubicBezTo>
                  <a:pt x="2227326" y="2941624"/>
                  <a:pt x="2186527" y="2946957"/>
                  <a:pt x="2145316" y="2951720"/>
                </a:cubicBezTo>
                <a:cubicBezTo>
                  <a:pt x="2141505" y="2984201"/>
                  <a:pt x="2137886" y="3017347"/>
                  <a:pt x="2134743" y="3051256"/>
                </a:cubicBezTo>
                <a:cubicBezTo>
                  <a:pt x="2176653" y="3046113"/>
                  <a:pt x="2218404" y="3041192"/>
                  <a:pt x="2259997" y="3036493"/>
                </a:cubicBezTo>
                <a:close/>
                <a:moveTo>
                  <a:pt x="2138838" y="2952482"/>
                </a:moveTo>
                <a:cubicBezTo>
                  <a:pt x="2099406" y="2956959"/>
                  <a:pt x="2059495" y="2960769"/>
                  <a:pt x="2019205" y="2964198"/>
                </a:cubicBezTo>
                <a:cubicBezTo>
                  <a:pt x="2013998" y="2995059"/>
                  <a:pt x="2009140" y="3026809"/>
                  <a:pt x="2004631" y="3059448"/>
                </a:cubicBezTo>
                <a:cubicBezTo>
                  <a:pt x="2046415" y="3057543"/>
                  <a:pt x="2087689" y="3055098"/>
                  <a:pt x="2128456" y="3052114"/>
                </a:cubicBezTo>
                <a:cubicBezTo>
                  <a:pt x="2130997" y="3016236"/>
                  <a:pt x="2134044" y="2982073"/>
                  <a:pt x="2137601" y="2949625"/>
                </a:cubicBezTo>
                <a:close/>
                <a:moveTo>
                  <a:pt x="1997297" y="3065829"/>
                </a:moveTo>
                <a:cubicBezTo>
                  <a:pt x="1957674" y="3067480"/>
                  <a:pt x="1917477" y="3068623"/>
                  <a:pt x="1876711" y="3069259"/>
                </a:cubicBezTo>
                <a:cubicBezTo>
                  <a:pt x="1870901" y="3100024"/>
                  <a:pt x="1865471" y="3131647"/>
                  <a:pt x="1860518" y="3163937"/>
                </a:cubicBezTo>
                <a:cubicBezTo>
                  <a:pt x="1902746" y="3164890"/>
                  <a:pt x="1944307" y="3165207"/>
                  <a:pt x="1985201" y="3164890"/>
                </a:cubicBezTo>
                <a:lnTo>
                  <a:pt x="1988915" y="3131838"/>
                </a:lnTo>
                <a:cubicBezTo>
                  <a:pt x="1990756" y="3107581"/>
                  <a:pt x="1993138" y="3084626"/>
                  <a:pt x="1996058" y="3062972"/>
                </a:cubicBezTo>
                <a:close/>
                <a:moveTo>
                  <a:pt x="1859470" y="3170604"/>
                </a:moveTo>
                <a:lnTo>
                  <a:pt x="1859470" y="3172414"/>
                </a:lnTo>
                <a:cubicBezTo>
                  <a:pt x="1854708" y="3203561"/>
                  <a:pt x="1849945" y="3235565"/>
                  <a:pt x="1846230" y="3267664"/>
                </a:cubicBezTo>
                <a:cubicBezTo>
                  <a:pt x="1889982" y="3270077"/>
                  <a:pt x="1933003" y="3271760"/>
                  <a:pt x="1975295" y="3272713"/>
                </a:cubicBezTo>
                <a:cubicBezTo>
                  <a:pt x="1978057" y="3238137"/>
                  <a:pt x="1981295" y="3204323"/>
                  <a:pt x="1984820" y="3171081"/>
                </a:cubicBezTo>
                <a:cubicBezTo>
                  <a:pt x="1942783" y="3169621"/>
                  <a:pt x="1900586" y="3168414"/>
                  <a:pt x="1858232" y="3167461"/>
                </a:cubicBezTo>
                <a:close/>
                <a:moveTo>
                  <a:pt x="1852899" y="3171462"/>
                </a:moveTo>
                <a:cubicBezTo>
                  <a:pt x="1852936" y="3171114"/>
                  <a:pt x="1852936" y="3170762"/>
                  <a:pt x="1852899" y="3170414"/>
                </a:cubicBezTo>
                <a:cubicBezTo>
                  <a:pt x="1813211" y="3169461"/>
                  <a:pt x="1772888" y="3168001"/>
                  <a:pt x="1731930" y="3166032"/>
                </a:cubicBezTo>
                <a:cubicBezTo>
                  <a:pt x="1728883" y="3181178"/>
                  <a:pt x="1725835" y="3196322"/>
                  <a:pt x="1722405" y="3211848"/>
                </a:cubicBezTo>
                <a:cubicBezTo>
                  <a:pt x="1718977" y="3227374"/>
                  <a:pt x="1716691" y="3243280"/>
                  <a:pt x="1713929" y="3259473"/>
                </a:cubicBezTo>
                <a:cubicBezTo>
                  <a:pt x="1756220" y="3262966"/>
                  <a:pt x="1797907" y="3265854"/>
                  <a:pt x="1838991" y="3268141"/>
                </a:cubicBezTo>
                <a:cubicBezTo>
                  <a:pt x="1842675" y="3233025"/>
                  <a:pt x="1846898" y="3199751"/>
                  <a:pt x="1851660" y="3168318"/>
                </a:cubicBezTo>
                <a:close/>
                <a:moveTo>
                  <a:pt x="1713452" y="3265474"/>
                </a:moveTo>
                <a:cubicBezTo>
                  <a:pt x="1708118" y="3297223"/>
                  <a:pt x="1703102" y="3329482"/>
                  <a:pt x="1698403" y="3362248"/>
                </a:cubicBezTo>
                <a:cubicBezTo>
                  <a:pt x="1742218" y="3367074"/>
                  <a:pt x="1785366" y="3371296"/>
                  <a:pt x="1827848" y="3374916"/>
                </a:cubicBezTo>
                <a:cubicBezTo>
                  <a:pt x="1831181" y="3340626"/>
                  <a:pt x="1834801" y="3307002"/>
                  <a:pt x="1838896" y="3274142"/>
                </a:cubicBezTo>
                <a:cubicBezTo>
                  <a:pt x="1796415" y="3268522"/>
                  <a:pt x="1754695" y="3265854"/>
                  <a:pt x="1712214" y="3262330"/>
                </a:cubicBezTo>
                <a:close/>
                <a:moveTo>
                  <a:pt x="1707166" y="3264997"/>
                </a:moveTo>
                <a:cubicBezTo>
                  <a:pt x="1667478" y="3261695"/>
                  <a:pt x="1627219" y="3257886"/>
                  <a:pt x="1586389" y="3253567"/>
                </a:cubicBezTo>
                <a:cubicBezTo>
                  <a:pt x="1579626" y="3283571"/>
                  <a:pt x="1573244" y="3314432"/>
                  <a:pt x="1567339" y="3345960"/>
                </a:cubicBezTo>
                <a:cubicBezTo>
                  <a:pt x="1609534" y="3351675"/>
                  <a:pt x="1651254" y="3356914"/>
                  <a:pt x="1692211" y="3361581"/>
                </a:cubicBezTo>
                <a:cubicBezTo>
                  <a:pt x="1695545" y="3325672"/>
                  <a:pt x="1700498" y="3293286"/>
                  <a:pt x="1705927" y="3261854"/>
                </a:cubicBezTo>
                <a:close/>
                <a:moveTo>
                  <a:pt x="1578769" y="3249472"/>
                </a:moveTo>
                <a:cubicBezTo>
                  <a:pt x="1540669" y="3245407"/>
                  <a:pt x="1502219" y="3240899"/>
                  <a:pt x="1463421" y="3235946"/>
                </a:cubicBezTo>
                <a:cubicBezTo>
                  <a:pt x="1458659" y="3252805"/>
                  <a:pt x="1453896" y="3269665"/>
                  <a:pt x="1449324" y="3287000"/>
                </a:cubicBezTo>
                <a:cubicBezTo>
                  <a:pt x="1446180" y="3299192"/>
                  <a:pt x="1443038" y="3311575"/>
                  <a:pt x="1439799" y="3323957"/>
                </a:cubicBezTo>
                <a:cubicBezTo>
                  <a:pt x="1480280" y="3330339"/>
                  <a:pt x="1520190" y="3336340"/>
                  <a:pt x="1559528" y="3341674"/>
                </a:cubicBezTo>
                <a:cubicBezTo>
                  <a:pt x="1565720" y="3310527"/>
                  <a:pt x="1572006" y="3279761"/>
                  <a:pt x="1578769" y="3249472"/>
                </a:cubicBezTo>
                <a:close/>
                <a:moveTo>
                  <a:pt x="1443228" y="3285476"/>
                </a:moveTo>
                <a:cubicBezTo>
                  <a:pt x="1447705" y="3268426"/>
                  <a:pt x="1452753" y="3251662"/>
                  <a:pt x="1457039" y="3235184"/>
                </a:cubicBezTo>
                <a:cubicBezTo>
                  <a:pt x="1421162" y="3230485"/>
                  <a:pt x="1384808" y="3225500"/>
                  <a:pt x="1347978" y="3220230"/>
                </a:cubicBezTo>
                <a:cubicBezTo>
                  <a:pt x="1338453" y="3247281"/>
                  <a:pt x="1328928" y="3275285"/>
                  <a:pt x="1319974" y="3303954"/>
                </a:cubicBezTo>
                <a:cubicBezTo>
                  <a:pt x="1358074" y="3310717"/>
                  <a:pt x="1396174" y="3317004"/>
                  <a:pt x="1433703" y="3323004"/>
                </a:cubicBezTo>
                <a:cubicBezTo>
                  <a:pt x="1436941" y="3310622"/>
                  <a:pt x="1439989" y="3298049"/>
                  <a:pt x="1443228" y="3285762"/>
                </a:cubicBezTo>
                <a:close/>
                <a:moveTo>
                  <a:pt x="1341691" y="3219658"/>
                </a:moveTo>
                <a:cubicBezTo>
                  <a:pt x="1308163" y="3214705"/>
                  <a:pt x="1274286" y="3209498"/>
                  <a:pt x="1240060" y="3204037"/>
                </a:cubicBezTo>
                <a:cubicBezTo>
                  <a:pt x="1228630" y="3229437"/>
                  <a:pt x="1217580" y="3255853"/>
                  <a:pt x="1206912" y="3283285"/>
                </a:cubicBezTo>
                <a:cubicBezTo>
                  <a:pt x="1242981" y="3290270"/>
                  <a:pt x="1278604" y="3296875"/>
                  <a:pt x="1313783" y="3303097"/>
                </a:cubicBezTo>
                <a:cubicBezTo>
                  <a:pt x="1322641" y="3274522"/>
                  <a:pt x="1332166" y="3246614"/>
                  <a:pt x="1341691" y="3219658"/>
                </a:cubicBezTo>
                <a:close/>
                <a:moveTo>
                  <a:pt x="1233583" y="3202894"/>
                </a:moveTo>
                <a:cubicBezTo>
                  <a:pt x="1216533" y="3200132"/>
                  <a:pt x="1199579" y="3197465"/>
                  <a:pt x="1182243" y="3194512"/>
                </a:cubicBezTo>
                <a:cubicBezTo>
                  <a:pt x="1168241" y="3192131"/>
                  <a:pt x="1154239" y="3190036"/>
                  <a:pt x="1140333" y="3188226"/>
                </a:cubicBezTo>
                <a:cubicBezTo>
                  <a:pt x="1126998" y="3211911"/>
                  <a:pt x="1114108" y="3236613"/>
                  <a:pt x="1101661" y="3262330"/>
                </a:cubicBezTo>
                <a:cubicBezTo>
                  <a:pt x="1135094" y="3269188"/>
                  <a:pt x="1168336" y="3275761"/>
                  <a:pt x="1200626" y="3282047"/>
                </a:cubicBezTo>
                <a:cubicBezTo>
                  <a:pt x="1211103" y="3254806"/>
                  <a:pt x="1222153" y="3228421"/>
                  <a:pt x="1233488" y="3202894"/>
                </a:cubicBezTo>
                <a:close/>
                <a:moveTo>
                  <a:pt x="1133570" y="3187273"/>
                </a:moveTo>
                <a:cubicBezTo>
                  <a:pt x="1104043" y="3183463"/>
                  <a:pt x="1074896" y="3180796"/>
                  <a:pt x="1046321" y="3179368"/>
                </a:cubicBezTo>
                <a:cubicBezTo>
                  <a:pt x="1031779" y="3200450"/>
                  <a:pt x="1017587" y="3222452"/>
                  <a:pt x="1003745" y="3245376"/>
                </a:cubicBezTo>
                <a:cubicBezTo>
                  <a:pt x="1033843" y="3249376"/>
                  <a:pt x="1064355" y="3254583"/>
                  <a:pt x="1095280" y="3260997"/>
                </a:cubicBezTo>
                <a:cubicBezTo>
                  <a:pt x="1107471" y="3235470"/>
                  <a:pt x="1120331" y="3211372"/>
                  <a:pt x="1133475" y="3187273"/>
                </a:cubicBezTo>
                <a:close/>
                <a:moveTo>
                  <a:pt x="1038892" y="3178986"/>
                </a:moveTo>
                <a:cubicBezTo>
                  <a:pt x="1011269" y="3177717"/>
                  <a:pt x="984059" y="3177717"/>
                  <a:pt x="957263" y="3178986"/>
                </a:cubicBezTo>
                <a:lnTo>
                  <a:pt x="950976" y="3186321"/>
                </a:lnTo>
                <a:cubicBezTo>
                  <a:pt x="937355" y="3202513"/>
                  <a:pt x="924115" y="3219468"/>
                  <a:pt x="911066" y="3237089"/>
                </a:cubicBezTo>
                <a:cubicBezTo>
                  <a:pt x="939260" y="3238613"/>
                  <a:pt x="967835" y="3241217"/>
                  <a:pt x="996791" y="3244900"/>
                </a:cubicBezTo>
                <a:cubicBezTo>
                  <a:pt x="1010317" y="3221913"/>
                  <a:pt x="1024318" y="3199941"/>
                  <a:pt x="1038797" y="3178986"/>
                </a:cubicBezTo>
                <a:close/>
                <a:moveTo>
                  <a:pt x="946118" y="3181844"/>
                </a:moveTo>
                <a:cubicBezTo>
                  <a:pt x="946880" y="3180891"/>
                  <a:pt x="947738" y="3180035"/>
                  <a:pt x="948594" y="3179082"/>
                </a:cubicBezTo>
                <a:cubicBezTo>
                  <a:pt x="922972" y="3180225"/>
                  <a:pt x="897731" y="3182511"/>
                  <a:pt x="872394" y="3185749"/>
                </a:cubicBezTo>
                <a:cubicBezTo>
                  <a:pt x="855630" y="3201466"/>
                  <a:pt x="839152" y="3218135"/>
                  <a:pt x="823150" y="3235660"/>
                </a:cubicBezTo>
                <a:cubicBezTo>
                  <a:pt x="849344" y="3234898"/>
                  <a:pt x="875919" y="3235089"/>
                  <a:pt x="902970" y="3236422"/>
                </a:cubicBezTo>
                <a:cubicBezTo>
                  <a:pt x="917131" y="3217499"/>
                  <a:pt x="931482" y="3199307"/>
                  <a:pt x="946023" y="3181844"/>
                </a:cubicBezTo>
                <a:close/>
                <a:moveTo>
                  <a:pt x="862013" y="3187178"/>
                </a:moveTo>
                <a:cubicBezTo>
                  <a:pt x="838105" y="3190607"/>
                  <a:pt x="814388" y="3195084"/>
                  <a:pt x="791337" y="3200418"/>
                </a:cubicBezTo>
                <a:cubicBezTo>
                  <a:pt x="774001" y="3213118"/>
                  <a:pt x="757047" y="3226897"/>
                  <a:pt x="740473" y="3241756"/>
                </a:cubicBezTo>
                <a:cubicBezTo>
                  <a:pt x="764731" y="3238899"/>
                  <a:pt x="789463" y="3236994"/>
                  <a:pt x="814673" y="3236042"/>
                </a:cubicBezTo>
                <a:cubicBezTo>
                  <a:pt x="830040" y="3218897"/>
                  <a:pt x="845788" y="3202609"/>
                  <a:pt x="861917" y="3187178"/>
                </a:cubicBezTo>
                <a:close/>
                <a:moveTo>
                  <a:pt x="742759" y="3206228"/>
                </a:moveTo>
                <a:cubicBezTo>
                  <a:pt x="757904" y="3201847"/>
                  <a:pt x="773144" y="3197751"/>
                  <a:pt x="788670" y="3194227"/>
                </a:cubicBezTo>
                <a:cubicBezTo>
                  <a:pt x="801370" y="3184956"/>
                  <a:pt x="814070" y="3176098"/>
                  <a:pt x="826770" y="3167652"/>
                </a:cubicBezTo>
                <a:cubicBezTo>
                  <a:pt x="798006" y="3178966"/>
                  <a:pt x="769923" y="3191941"/>
                  <a:pt x="742664" y="3206514"/>
                </a:cubicBezTo>
                <a:close/>
                <a:moveTo>
                  <a:pt x="804196" y="3190703"/>
                </a:moveTo>
                <a:cubicBezTo>
                  <a:pt x="825818" y="3186035"/>
                  <a:pt x="847820" y="3182320"/>
                  <a:pt x="870109" y="3179368"/>
                </a:cubicBezTo>
                <a:cubicBezTo>
                  <a:pt x="885539" y="3164985"/>
                  <a:pt x="901255" y="3151269"/>
                  <a:pt x="917734" y="3138410"/>
                </a:cubicBezTo>
                <a:cubicBezTo>
                  <a:pt x="896398" y="3143839"/>
                  <a:pt x="875538" y="3150221"/>
                  <a:pt x="854869" y="3157460"/>
                </a:cubicBezTo>
                <a:cubicBezTo>
                  <a:pt x="837343" y="3168033"/>
                  <a:pt x="820484" y="3179082"/>
                  <a:pt x="804100" y="3190988"/>
                </a:cubicBezTo>
                <a:close/>
                <a:moveTo>
                  <a:pt x="880396" y="3142220"/>
                </a:moveTo>
                <a:cubicBezTo>
                  <a:pt x="896493" y="3137267"/>
                  <a:pt x="912780" y="3132695"/>
                  <a:pt x="929259" y="3128885"/>
                </a:cubicBezTo>
                <a:cubicBezTo>
                  <a:pt x="942276" y="3118916"/>
                  <a:pt x="955516" y="3109391"/>
                  <a:pt x="968978" y="3100310"/>
                </a:cubicBezTo>
                <a:cubicBezTo>
                  <a:pt x="938549" y="3112468"/>
                  <a:pt x="908929" y="3126562"/>
                  <a:pt x="880300" y="3142506"/>
                </a:cubicBezTo>
                <a:close/>
                <a:moveTo>
                  <a:pt x="944309" y="3125456"/>
                </a:moveTo>
                <a:cubicBezTo>
                  <a:pt x="965454" y="3120884"/>
                  <a:pt x="986949" y="3117074"/>
                  <a:pt x="1008793" y="3114026"/>
                </a:cubicBezTo>
                <a:cubicBezTo>
                  <a:pt x="1024033" y="3099167"/>
                  <a:pt x="1039653" y="3085451"/>
                  <a:pt x="1055655" y="3071640"/>
                </a:cubicBezTo>
                <a:cubicBezTo>
                  <a:pt x="1035462" y="3076974"/>
                  <a:pt x="1015587" y="3083102"/>
                  <a:pt x="996029" y="3090023"/>
                </a:cubicBezTo>
                <a:cubicBezTo>
                  <a:pt x="978376" y="3101072"/>
                  <a:pt x="961104" y="3112947"/>
                  <a:pt x="944213" y="3125647"/>
                </a:cubicBezTo>
                <a:close/>
                <a:moveTo>
                  <a:pt x="1020985" y="3074878"/>
                </a:moveTo>
                <a:cubicBezTo>
                  <a:pt x="1036225" y="3070116"/>
                  <a:pt x="1051687" y="3065798"/>
                  <a:pt x="1067372" y="3061924"/>
                </a:cubicBezTo>
                <a:cubicBezTo>
                  <a:pt x="1079563" y="3052019"/>
                  <a:pt x="1092010" y="3042494"/>
                  <a:pt x="1104709" y="3033349"/>
                </a:cubicBezTo>
                <a:cubicBezTo>
                  <a:pt x="1075917" y="3045508"/>
                  <a:pt x="1047921" y="3059474"/>
                  <a:pt x="1020889" y="3075164"/>
                </a:cubicBezTo>
                <a:close/>
                <a:moveTo>
                  <a:pt x="1081849" y="3058591"/>
                </a:moveTo>
                <a:cubicBezTo>
                  <a:pt x="1103090" y="3053828"/>
                  <a:pt x="1124522" y="3049827"/>
                  <a:pt x="1146429" y="3046779"/>
                </a:cubicBezTo>
                <a:cubicBezTo>
                  <a:pt x="1161288" y="3031540"/>
                  <a:pt x="1176528" y="3016967"/>
                  <a:pt x="1192149" y="3003251"/>
                </a:cubicBezTo>
                <a:cubicBezTo>
                  <a:pt x="1171575" y="3008965"/>
                  <a:pt x="1151350" y="3015538"/>
                  <a:pt x="1131475" y="3022967"/>
                </a:cubicBezTo>
                <a:cubicBezTo>
                  <a:pt x="1114520" y="3034397"/>
                  <a:pt x="1097946" y="3046208"/>
                  <a:pt x="1081754" y="3058972"/>
                </a:cubicBezTo>
                <a:close/>
                <a:moveTo>
                  <a:pt x="1155002" y="3008013"/>
                </a:moveTo>
                <a:cubicBezTo>
                  <a:pt x="1170813" y="3002806"/>
                  <a:pt x="1186688" y="2998107"/>
                  <a:pt x="1202627" y="2993916"/>
                </a:cubicBezTo>
                <a:cubicBezTo>
                  <a:pt x="1215326" y="2983184"/>
                  <a:pt x="1228185" y="2972897"/>
                  <a:pt x="1241203" y="2963055"/>
                </a:cubicBezTo>
                <a:cubicBezTo>
                  <a:pt x="1211446" y="2976164"/>
                  <a:pt x="1182614" y="2991280"/>
                  <a:pt x="1154906" y="3008299"/>
                </a:cubicBezTo>
                <a:close/>
                <a:moveTo>
                  <a:pt x="1217295" y="2990201"/>
                </a:moveTo>
                <a:cubicBezTo>
                  <a:pt x="1238822" y="2985057"/>
                  <a:pt x="1260729" y="2980676"/>
                  <a:pt x="1283018" y="2977438"/>
                </a:cubicBezTo>
                <a:cubicBezTo>
                  <a:pt x="1297877" y="2961436"/>
                  <a:pt x="1313021" y="2946101"/>
                  <a:pt x="1328547" y="2931622"/>
                </a:cubicBezTo>
                <a:cubicBezTo>
                  <a:pt x="1307878" y="2937719"/>
                  <a:pt x="1287399" y="2944576"/>
                  <a:pt x="1267397" y="2952387"/>
                </a:cubicBezTo>
                <a:cubicBezTo>
                  <a:pt x="1250252" y="2964484"/>
                  <a:pt x="1233583" y="2977152"/>
                  <a:pt x="1217200" y="2990487"/>
                </a:cubicBezTo>
                <a:close/>
                <a:moveTo>
                  <a:pt x="1290066" y="2937242"/>
                </a:moveTo>
                <a:cubicBezTo>
                  <a:pt x="1306259" y="2931622"/>
                  <a:pt x="1322641" y="2926479"/>
                  <a:pt x="1339310" y="2922002"/>
                </a:cubicBezTo>
                <a:cubicBezTo>
                  <a:pt x="1351979" y="2910667"/>
                  <a:pt x="1364742" y="2899904"/>
                  <a:pt x="1377410" y="2889617"/>
                </a:cubicBezTo>
                <a:cubicBezTo>
                  <a:pt x="1347199" y="2903562"/>
                  <a:pt x="1317984" y="2919570"/>
                  <a:pt x="1289971" y="2937528"/>
                </a:cubicBezTo>
                <a:close/>
                <a:moveTo>
                  <a:pt x="1352836" y="2918192"/>
                </a:moveTo>
                <a:cubicBezTo>
                  <a:pt x="1374267" y="2912858"/>
                  <a:pt x="1396079" y="2908667"/>
                  <a:pt x="1418272" y="2904762"/>
                </a:cubicBezTo>
                <a:cubicBezTo>
                  <a:pt x="1432941" y="2887998"/>
                  <a:pt x="1447895" y="2872091"/>
                  <a:pt x="1463326" y="2857137"/>
                </a:cubicBezTo>
                <a:cubicBezTo>
                  <a:pt x="1442656" y="2863423"/>
                  <a:pt x="1422368" y="2870757"/>
                  <a:pt x="1402461" y="2878854"/>
                </a:cubicBezTo>
                <a:cubicBezTo>
                  <a:pt x="1385570" y="2891491"/>
                  <a:pt x="1368996" y="2904794"/>
                  <a:pt x="1352740" y="2918764"/>
                </a:cubicBezTo>
                <a:close/>
                <a:moveTo>
                  <a:pt x="1424368" y="2863328"/>
                </a:moveTo>
                <a:cubicBezTo>
                  <a:pt x="1440498" y="2857423"/>
                  <a:pt x="1456849" y="2852089"/>
                  <a:pt x="1473422" y="2847326"/>
                </a:cubicBezTo>
                <a:cubicBezTo>
                  <a:pt x="1486122" y="2835325"/>
                  <a:pt x="1499045" y="2823895"/>
                  <a:pt x="1512189" y="2813036"/>
                </a:cubicBezTo>
                <a:cubicBezTo>
                  <a:pt x="1481672" y="2827804"/>
                  <a:pt x="1452288" y="2844805"/>
                  <a:pt x="1424274" y="2863900"/>
                </a:cubicBezTo>
                <a:close/>
                <a:moveTo>
                  <a:pt x="1486472" y="2844278"/>
                </a:moveTo>
                <a:cubicBezTo>
                  <a:pt x="1507903" y="2838563"/>
                  <a:pt x="1529810" y="2833705"/>
                  <a:pt x="1552004" y="2829895"/>
                </a:cubicBezTo>
                <a:cubicBezTo>
                  <a:pt x="1566481" y="2812369"/>
                  <a:pt x="1581340" y="2795700"/>
                  <a:pt x="1596581" y="2779889"/>
                </a:cubicBezTo>
                <a:cubicBezTo>
                  <a:pt x="1576006" y="2786461"/>
                  <a:pt x="1555718" y="2794177"/>
                  <a:pt x="1535906" y="2802749"/>
                </a:cubicBezTo>
                <a:cubicBezTo>
                  <a:pt x="1519015" y="2815767"/>
                  <a:pt x="1502505" y="2829641"/>
                  <a:pt x="1486376" y="2844373"/>
                </a:cubicBezTo>
                <a:close/>
                <a:moveTo>
                  <a:pt x="1556575" y="2787128"/>
                </a:moveTo>
                <a:cubicBezTo>
                  <a:pt x="1572768" y="2780841"/>
                  <a:pt x="1589151" y="2775222"/>
                  <a:pt x="1605915" y="2770174"/>
                </a:cubicBezTo>
                <a:cubicBezTo>
                  <a:pt x="1618488" y="2757410"/>
                  <a:pt x="1631442" y="2745313"/>
                  <a:pt x="1644586" y="2733788"/>
                </a:cubicBezTo>
                <a:cubicBezTo>
                  <a:pt x="1613892" y="2749389"/>
                  <a:pt x="1584438" y="2767316"/>
                  <a:pt x="1556480" y="2787414"/>
                </a:cubicBezTo>
                <a:close/>
                <a:moveTo>
                  <a:pt x="1618869" y="2766269"/>
                </a:moveTo>
                <a:cubicBezTo>
                  <a:pt x="1640353" y="2760167"/>
                  <a:pt x="1662129" y="2755144"/>
                  <a:pt x="1684115" y="2751219"/>
                </a:cubicBezTo>
                <a:cubicBezTo>
                  <a:pt x="1698275" y="2732740"/>
                  <a:pt x="1712880" y="2715183"/>
                  <a:pt x="1727930" y="2698545"/>
                </a:cubicBezTo>
                <a:cubicBezTo>
                  <a:pt x="1707377" y="2705595"/>
                  <a:pt x="1687191" y="2713669"/>
                  <a:pt x="1667447" y="2722739"/>
                </a:cubicBezTo>
                <a:cubicBezTo>
                  <a:pt x="1650809" y="2736582"/>
                  <a:pt x="1634585" y="2751187"/>
                  <a:pt x="1618774" y="2766554"/>
                </a:cubicBezTo>
                <a:close/>
                <a:moveTo>
                  <a:pt x="1687163" y="2707118"/>
                </a:moveTo>
                <a:cubicBezTo>
                  <a:pt x="1703483" y="2700450"/>
                  <a:pt x="1719993" y="2694386"/>
                  <a:pt x="1736693" y="2688926"/>
                </a:cubicBezTo>
                <a:cubicBezTo>
                  <a:pt x="1749266" y="2675400"/>
                  <a:pt x="1762125" y="2662446"/>
                  <a:pt x="1774793" y="2650254"/>
                </a:cubicBezTo>
                <a:cubicBezTo>
                  <a:pt x="1744098" y="2666975"/>
                  <a:pt x="1714766" y="2686084"/>
                  <a:pt x="1687067" y="2707404"/>
                </a:cubicBezTo>
                <a:close/>
                <a:moveTo>
                  <a:pt x="1749171" y="2685020"/>
                </a:moveTo>
                <a:cubicBezTo>
                  <a:pt x="1760315" y="2681686"/>
                  <a:pt x="1771459" y="2678448"/>
                  <a:pt x="1782889" y="2675495"/>
                </a:cubicBezTo>
                <a:lnTo>
                  <a:pt x="1815369" y="2667399"/>
                </a:lnTo>
                <a:cubicBezTo>
                  <a:pt x="1828895" y="2648349"/>
                  <a:pt x="1842802" y="2630315"/>
                  <a:pt x="1857089" y="2613297"/>
                </a:cubicBezTo>
                <a:cubicBezTo>
                  <a:pt x="1836705" y="2620790"/>
                  <a:pt x="1816703" y="2629330"/>
                  <a:pt x="1797082" y="2638919"/>
                </a:cubicBezTo>
                <a:cubicBezTo>
                  <a:pt x="1780635" y="2653588"/>
                  <a:pt x="1764633" y="2669050"/>
                  <a:pt x="1749076" y="2685306"/>
                </a:cubicBezTo>
                <a:close/>
                <a:moveTo>
                  <a:pt x="1815846" y="2623394"/>
                </a:moveTo>
                <a:cubicBezTo>
                  <a:pt x="1832229" y="2616154"/>
                  <a:pt x="1848898" y="2609487"/>
                  <a:pt x="1865852" y="2603581"/>
                </a:cubicBezTo>
                <a:cubicBezTo>
                  <a:pt x="1878234" y="2589294"/>
                  <a:pt x="1890808" y="2575673"/>
                  <a:pt x="1903952" y="2562624"/>
                </a:cubicBezTo>
                <a:cubicBezTo>
                  <a:pt x="1872856" y="2580551"/>
                  <a:pt x="1843263" y="2600970"/>
                  <a:pt x="1815465" y="2623679"/>
                </a:cubicBezTo>
                <a:close/>
                <a:moveTo>
                  <a:pt x="1877949" y="2599295"/>
                </a:moveTo>
                <a:cubicBezTo>
                  <a:pt x="1901190" y="2591294"/>
                  <a:pt x="1924399" y="2583102"/>
                  <a:pt x="1947577" y="2574720"/>
                </a:cubicBezTo>
                <a:cubicBezTo>
                  <a:pt x="1959864" y="2556337"/>
                  <a:pt x="1972627" y="2538716"/>
                  <a:pt x="1985677" y="2521952"/>
                </a:cubicBezTo>
                <a:lnTo>
                  <a:pt x="1957102" y="2535192"/>
                </a:lnTo>
                <a:cubicBezTo>
                  <a:pt x="1946338" y="2540145"/>
                  <a:pt x="1935670" y="2545479"/>
                  <a:pt x="1925098" y="2551099"/>
                </a:cubicBezTo>
                <a:cubicBezTo>
                  <a:pt x="1908588" y="2566338"/>
                  <a:pt x="1892745" y="2582500"/>
                  <a:pt x="1877568" y="2599581"/>
                </a:cubicBezTo>
                <a:close/>
                <a:moveTo>
                  <a:pt x="1941766" y="2535097"/>
                </a:moveTo>
                <a:cubicBezTo>
                  <a:pt x="1945767" y="2533191"/>
                  <a:pt x="1949767" y="2531192"/>
                  <a:pt x="1953768" y="2529382"/>
                </a:cubicBezTo>
                <a:lnTo>
                  <a:pt x="1993963" y="2510332"/>
                </a:lnTo>
                <a:cubicBezTo>
                  <a:pt x="2005488" y="2496139"/>
                  <a:pt x="2017205" y="2482423"/>
                  <a:pt x="2029206" y="2469469"/>
                </a:cubicBezTo>
                <a:cubicBezTo>
                  <a:pt x="1998282" y="2488869"/>
                  <a:pt x="1969033" y="2510822"/>
                  <a:pt x="1941766" y="2535097"/>
                </a:cubicBezTo>
                <a:close/>
                <a:moveTo>
                  <a:pt x="2007012" y="2504807"/>
                </a:moveTo>
                <a:cubicBezTo>
                  <a:pt x="2031492" y="2493472"/>
                  <a:pt x="2055780" y="2481947"/>
                  <a:pt x="2080165" y="2470327"/>
                </a:cubicBezTo>
                <a:cubicBezTo>
                  <a:pt x="2091532" y="2452420"/>
                  <a:pt x="2103215" y="2435211"/>
                  <a:pt x="2115216" y="2418701"/>
                </a:cubicBezTo>
                <a:lnTo>
                  <a:pt x="2049875" y="2457468"/>
                </a:lnTo>
                <a:cubicBezTo>
                  <a:pt x="2035270" y="2472581"/>
                  <a:pt x="2021014" y="2488488"/>
                  <a:pt x="2007108" y="2505188"/>
                </a:cubicBezTo>
                <a:close/>
                <a:moveTo>
                  <a:pt x="2128647" y="2388411"/>
                </a:moveTo>
                <a:cubicBezTo>
                  <a:pt x="2107702" y="2404009"/>
                  <a:pt x="2087725" y="2420868"/>
                  <a:pt x="2068830" y="2438894"/>
                </a:cubicBezTo>
                <a:cubicBezTo>
                  <a:pt x="2087880" y="2427654"/>
                  <a:pt x="2106930" y="2416510"/>
                  <a:pt x="2125313" y="2405175"/>
                </a:cubicBezTo>
                <a:cubicBezTo>
                  <a:pt x="2134838" y="2392476"/>
                  <a:pt x="2144554" y="2380474"/>
                  <a:pt x="2154459" y="2369171"/>
                </a:cubicBezTo>
                <a:close/>
                <a:moveTo>
                  <a:pt x="2179605" y="2350311"/>
                </a:moveTo>
                <a:cubicBezTo>
                  <a:pt x="2166176" y="2364790"/>
                  <a:pt x="2153126" y="2380125"/>
                  <a:pt x="2140363" y="2396127"/>
                </a:cubicBezTo>
                <a:cubicBezTo>
                  <a:pt x="2165127" y="2381268"/>
                  <a:pt x="2189861" y="2366282"/>
                  <a:pt x="2214563" y="2351169"/>
                </a:cubicBezTo>
                <a:cubicBezTo>
                  <a:pt x="2225801" y="2332690"/>
                  <a:pt x="2237328" y="2314974"/>
                  <a:pt x="2249329" y="2297924"/>
                </a:cubicBezTo>
                <a:cubicBezTo>
                  <a:pt x="2226151" y="2315704"/>
                  <a:pt x="2203005" y="2333294"/>
                  <a:pt x="2179891" y="2350693"/>
                </a:cubicBezTo>
                <a:close/>
                <a:moveTo>
                  <a:pt x="2219039" y="2310973"/>
                </a:moveTo>
                <a:lnTo>
                  <a:pt x="2214753" y="2314974"/>
                </a:lnTo>
                <a:cubicBezTo>
                  <a:pt x="2213038" y="2316498"/>
                  <a:pt x="2211420" y="2318117"/>
                  <a:pt x="2209800" y="2319736"/>
                </a:cubicBezTo>
                <a:cubicBezTo>
                  <a:pt x="2227199" y="2306719"/>
                  <a:pt x="2244534" y="2293638"/>
                  <a:pt x="2261806" y="2280494"/>
                </a:cubicBezTo>
                <a:cubicBezTo>
                  <a:pt x="2271078" y="2268111"/>
                  <a:pt x="2280603" y="2256141"/>
                  <a:pt x="2290381" y="2244584"/>
                </a:cubicBezTo>
                <a:close/>
                <a:moveTo>
                  <a:pt x="2300763" y="2241536"/>
                </a:moveTo>
                <a:cubicBezTo>
                  <a:pt x="2293905" y="2249537"/>
                  <a:pt x="2287238" y="2257919"/>
                  <a:pt x="2280570" y="2266396"/>
                </a:cubicBezTo>
                <a:lnTo>
                  <a:pt x="2327434" y="2231059"/>
                </a:lnTo>
                <a:lnTo>
                  <a:pt x="2350769" y="2213342"/>
                </a:lnTo>
                <a:cubicBezTo>
                  <a:pt x="2360294" y="2196483"/>
                  <a:pt x="2371058" y="2180100"/>
                  <a:pt x="2381631" y="2164479"/>
                </a:cubicBezTo>
                <a:cubicBezTo>
                  <a:pt x="2384584" y="2160097"/>
                  <a:pt x="2387537" y="2155620"/>
                  <a:pt x="2390584" y="2151239"/>
                </a:cubicBezTo>
                <a:lnTo>
                  <a:pt x="2329815" y="2207436"/>
                </a:lnTo>
                <a:close/>
                <a:moveTo>
                  <a:pt x="2366677" y="2164574"/>
                </a:moveTo>
                <a:lnTo>
                  <a:pt x="2406301" y="2128189"/>
                </a:lnTo>
                <a:cubicBezTo>
                  <a:pt x="2415826" y="2114155"/>
                  <a:pt x="2425351" y="2100121"/>
                  <a:pt x="2434876" y="2086088"/>
                </a:cubicBezTo>
                <a:cubicBezTo>
                  <a:pt x="2412016" y="2112853"/>
                  <a:pt x="2389441" y="2139047"/>
                  <a:pt x="2366772" y="2164955"/>
                </a:cubicBezTo>
                <a:close/>
                <a:moveTo>
                  <a:pt x="2427065" y="2109139"/>
                </a:moveTo>
                <a:cubicBezTo>
                  <a:pt x="2446878" y="2090914"/>
                  <a:pt x="2466880" y="2072721"/>
                  <a:pt x="2487073" y="2054560"/>
                </a:cubicBezTo>
                <a:cubicBezTo>
                  <a:pt x="2498884" y="2032462"/>
                  <a:pt x="2511171" y="2010174"/>
                  <a:pt x="2523744" y="1987885"/>
                </a:cubicBezTo>
                <a:cubicBezTo>
                  <a:pt x="2506027" y="2006935"/>
                  <a:pt x="2488565" y="2026239"/>
                  <a:pt x="2471356" y="2045797"/>
                </a:cubicBezTo>
                <a:cubicBezTo>
                  <a:pt x="2456370" y="2067197"/>
                  <a:pt x="2441765" y="2088438"/>
                  <a:pt x="2427541" y="2109520"/>
                </a:cubicBezTo>
                <a:close/>
                <a:moveTo>
                  <a:pt x="2503265" y="2000173"/>
                </a:moveTo>
                <a:cubicBezTo>
                  <a:pt x="2514409" y="1987981"/>
                  <a:pt x="2525649" y="1975693"/>
                  <a:pt x="2536984" y="1963501"/>
                </a:cubicBezTo>
                <a:cubicBezTo>
                  <a:pt x="2544667" y="1949722"/>
                  <a:pt x="2552509" y="1935879"/>
                  <a:pt x="2560510" y="1921972"/>
                </a:cubicBezTo>
                <a:cubicBezTo>
                  <a:pt x="2541269" y="1948388"/>
                  <a:pt x="2522347" y="1974582"/>
                  <a:pt x="2503741" y="2000554"/>
                </a:cubicBezTo>
                <a:close/>
                <a:moveTo>
                  <a:pt x="2555748" y="1943023"/>
                </a:moveTo>
                <a:cubicBezTo>
                  <a:pt x="2573273" y="1923973"/>
                  <a:pt x="2591086" y="1905113"/>
                  <a:pt x="2609183" y="1886444"/>
                </a:cubicBezTo>
                <a:cubicBezTo>
                  <a:pt x="2619470" y="1863203"/>
                  <a:pt x="2629948" y="1840248"/>
                  <a:pt x="2640425" y="1817769"/>
                </a:cubicBezTo>
                <a:cubicBezTo>
                  <a:pt x="2624424" y="1838057"/>
                  <a:pt x="2608707" y="1858250"/>
                  <a:pt x="2592800" y="1878538"/>
                </a:cubicBezTo>
                <a:cubicBezTo>
                  <a:pt x="2580481" y="1900509"/>
                  <a:pt x="2568226" y="1922163"/>
                  <a:pt x="2556034" y="1943499"/>
                </a:cubicBezTo>
                <a:close/>
                <a:moveTo>
                  <a:pt x="2620995" y="1832152"/>
                </a:moveTo>
                <a:cubicBezTo>
                  <a:pt x="2631281" y="1819007"/>
                  <a:pt x="2641759" y="1805863"/>
                  <a:pt x="2652236" y="1792813"/>
                </a:cubicBezTo>
                <a:cubicBezTo>
                  <a:pt x="2659475" y="1777446"/>
                  <a:pt x="2666778" y="1762301"/>
                  <a:pt x="2674144" y="1747379"/>
                </a:cubicBezTo>
                <a:cubicBezTo>
                  <a:pt x="2655793" y="1776081"/>
                  <a:pt x="2638170" y="1804498"/>
                  <a:pt x="2621280" y="1832628"/>
                </a:cubicBezTo>
                <a:close/>
                <a:moveTo>
                  <a:pt x="2669667" y="1771096"/>
                </a:moveTo>
                <a:cubicBezTo>
                  <a:pt x="2684780" y="1752491"/>
                  <a:pt x="2700147" y="1733949"/>
                  <a:pt x="2715768" y="1715470"/>
                </a:cubicBezTo>
                <a:cubicBezTo>
                  <a:pt x="2724531" y="1691753"/>
                  <a:pt x="2733389" y="1668512"/>
                  <a:pt x="2742439" y="1645557"/>
                </a:cubicBezTo>
                <a:cubicBezTo>
                  <a:pt x="2729294" y="1664607"/>
                  <a:pt x="2716530" y="1683657"/>
                  <a:pt x="2704339" y="1702040"/>
                </a:cubicBezTo>
                <a:cubicBezTo>
                  <a:pt x="2692717" y="1724963"/>
                  <a:pt x="2681256" y="1748141"/>
                  <a:pt x="2669952" y="1771573"/>
                </a:cubicBezTo>
                <a:close/>
                <a:moveTo>
                  <a:pt x="2729008" y="1653843"/>
                </a:moveTo>
                <a:cubicBezTo>
                  <a:pt x="2736691" y="1642731"/>
                  <a:pt x="2744501" y="1631587"/>
                  <a:pt x="2752439" y="1620411"/>
                </a:cubicBezTo>
                <a:cubicBezTo>
                  <a:pt x="2757488" y="1607838"/>
                  <a:pt x="2762536" y="1595455"/>
                  <a:pt x="2767679" y="1583073"/>
                </a:cubicBezTo>
                <a:cubicBezTo>
                  <a:pt x="2755011" y="1606695"/>
                  <a:pt x="2741866" y="1630222"/>
                  <a:pt x="2729294" y="1654320"/>
                </a:cubicBezTo>
                <a:close/>
                <a:moveTo>
                  <a:pt x="2768442" y="1598122"/>
                </a:moveTo>
                <a:cubicBezTo>
                  <a:pt x="2782221" y="1579072"/>
                  <a:pt x="2796349" y="1560022"/>
                  <a:pt x="2810827" y="1540972"/>
                </a:cubicBezTo>
                <a:cubicBezTo>
                  <a:pt x="2817971" y="1518207"/>
                  <a:pt x="2825115" y="1495824"/>
                  <a:pt x="2832545" y="1473821"/>
                </a:cubicBezTo>
                <a:cubicBezTo>
                  <a:pt x="2819876" y="1494109"/>
                  <a:pt x="2807399" y="1514779"/>
                  <a:pt x="2794445" y="1535829"/>
                </a:cubicBezTo>
                <a:cubicBezTo>
                  <a:pt x="2785999" y="1556530"/>
                  <a:pt x="2777426" y="1577453"/>
                  <a:pt x="2768726" y="1598598"/>
                </a:cubicBezTo>
                <a:close/>
                <a:moveTo>
                  <a:pt x="2818066" y="1486394"/>
                </a:moveTo>
                <a:cubicBezTo>
                  <a:pt x="2826067" y="1473313"/>
                  <a:pt x="2834132" y="1460391"/>
                  <a:pt x="2842260" y="1447627"/>
                </a:cubicBezTo>
                <a:cubicBezTo>
                  <a:pt x="2847403" y="1432959"/>
                  <a:pt x="2852452" y="1418386"/>
                  <a:pt x="2857691" y="1404098"/>
                </a:cubicBezTo>
                <a:cubicBezTo>
                  <a:pt x="2843974" y="1430895"/>
                  <a:pt x="2830767" y="1458327"/>
                  <a:pt x="2818066" y="1486394"/>
                </a:cubicBezTo>
                <a:close/>
                <a:moveTo>
                  <a:pt x="2856928" y="1424958"/>
                </a:moveTo>
                <a:cubicBezTo>
                  <a:pt x="2868930" y="1406574"/>
                  <a:pt x="2880931" y="1388572"/>
                  <a:pt x="2893124" y="1370951"/>
                </a:cubicBezTo>
                <a:cubicBezTo>
                  <a:pt x="2899156" y="1347837"/>
                  <a:pt x="2905506" y="1325136"/>
                  <a:pt x="2912174" y="1302847"/>
                </a:cubicBezTo>
                <a:cubicBezTo>
                  <a:pt x="2902649" y="1320183"/>
                  <a:pt x="2893124" y="1337804"/>
                  <a:pt x="2883599" y="1355711"/>
                </a:cubicBezTo>
                <a:cubicBezTo>
                  <a:pt x="2873947" y="1378381"/>
                  <a:pt x="2864802" y="1401463"/>
                  <a:pt x="2856166" y="1424958"/>
                </a:cubicBezTo>
                <a:close/>
                <a:moveTo>
                  <a:pt x="2902553" y="1305990"/>
                </a:moveTo>
                <a:cubicBezTo>
                  <a:pt x="2908077" y="1296465"/>
                  <a:pt x="2913698" y="1286274"/>
                  <a:pt x="2919317" y="1276463"/>
                </a:cubicBezTo>
                <a:cubicBezTo>
                  <a:pt x="2922555" y="1265605"/>
                  <a:pt x="2925795" y="1254746"/>
                  <a:pt x="2928842" y="1244078"/>
                </a:cubicBezTo>
                <a:cubicBezTo>
                  <a:pt x="2919699" y="1264366"/>
                  <a:pt x="2910840" y="1284940"/>
                  <a:pt x="2902172" y="1306372"/>
                </a:cubicBezTo>
                <a:close/>
                <a:moveTo>
                  <a:pt x="2932843" y="1253698"/>
                </a:moveTo>
                <a:cubicBezTo>
                  <a:pt x="2944845" y="1233505"/>
                  <a:pt x="2957036" y="1213598"/>
                  <a:pt x="2969324" y="1194262"/>
                </a:cubicBezTo>
                <a:cubicBezTo>
                  <a:pt x="2974277" y="1171656"/>
                  <a:pt x="2979483" y="1149431"/>
                  <a:pt x="2984945" y="1127587"/>
                </a:cubicBezTo>
                <a:cubicBezTo>
                  <a:pt x="2973514" y="1149495"/>
                  <a:pt x="2962466" y="1172069"/>
                  <a:pt x="2951607" y="1194929"/>
                </a:cubicBezTo>
                <a:cubicBezTo>
                  <a:pt x="2944845" y="1214265"/>
                  <a:pt x="2938558" y="1233886"/>
                  <a:pt x="2932366" y="1253698"/>
                </a:cubicBezTo>
                <a:close/>
                <a:moveTo>
                  <a:pt x="2969038" y="1145018"/>
                </a:moveTo>
                <a:cubicBezTo>
                  <a:pt x="2976372" y="1130445"/>
                  <a:pt x="2983802" y="1116443"/>
                  <a:pt x="2991326" y="1101965"/>
                </a:cubicBezTo>
                <a:cubicBezTo>
                  <a:pt x="2995613" y="1085677"/>
                  <a:pt x="2999898" y="1069485"/>
                  <a:pt x="3004376" y="1053578"/>
                </a:cubicBezTo>
                <a:cubicBezTo>
                  <a:pt x="2991707" y="1083296"/>
                  <a:pt x="2979991" y="1113681"/>
                  <a:pt x="2968657" y="1145018"/>
                </a:cubicBezTo>
                <a:close/>
                <a:moveTo>
                  <a:pt x="3067431" y="880128"/>
                </a:moveTo>
                <a:cubicBezTo>
                  <a:pt x="3058097" y="904893"/>
                  <a:pt x="3049079" y="930293"/>
                  <a:pt x="3040380" y="956328"/>
                </a:cubicBezTo>
                <a:cubicBezTo>
                  <a:pt x="3046094" y="944326"/>
                  <a:pt x="3051810" y="932515"/>
                  <a:pt x="3057716" y="920895"/>
                </a:cubicBezTo>
                <a:cubicBezTo>
                  <a:pt x="3060477" y="907369"/>
                  <a:pt x="3063717" y="893653"/>
                  <a:pt x="3067050" y="880128"/>
                </a:cubicBezTo>
                <a:close/>
                <a:moveTo>
                  <a:pt x="3051810" y="947470"/>
                </a:moveTo>
                <a:cubicBezTo>
                  <a:pt x="3047714" y="955947"/>
                  <a:pt x="3043619" y="964424"/>
                  <a:pt x="3039618" y="972996"/>
                </a:cubicBezTo>
                <a:cubicBezTo>
                  <a:pt x="3034665" y="983664"/>
                  <a:pt x="3030093" y="994523"/>
                  <a:pt x="3024949" y="1005381"/>
                </a:cubicBezTo>
                <a:cubicBezTo>
                  <a:pt x="3017805" y="1029099"/>
                  <a:pt x="3010852" y="1053006"/>
                  <a:pt x="3004185" y="1078057"/>
                </a:cubicBezTo>
                <a:cubicBezTo>
                  <a:pt x="3014949" y="1059007"/>
                  <a:pt x="3025997" y="1039957"/>
                  <a:pt x="3037141" y="1020907"/>
                </a:cubicBezTo>
                <a:cubicBezTo>
                  <a:pt x="3041427" y="996142"/>
                  <a:pt x="3046666" y="971568"/>
                  <a:pt x="3051429" y="947470"/>
                </a:cubicBezTo>
                <a:close/>
                <a:moveTo>
                  <a:pt x="3033903" y="1038719"/>
                </a:moveTo>
                <a:cubicBezTo>
                  <a:pt x="3021425" y="1059960"/>
                  <a:pt x="3009233" y="1081963"/>
                  <a:pt x="2997326" y="1104346"/>
                </a:cubicBezTo>
                <a:cubicBezTo>
                  <a:pt x="2991041" y="1128730"/>
                  <a:pt x="2985040" y="1153686"/>
                  <a:pt x="2979325" y="1179022"/>
                </a:cubicBezTo>
                <a:cubicBezTo>
                  <a:pt x="2993041" y="1158004"/>
                  <a:pt x="3006979" y="1137430"/>
                  <a:pt x="3021139" y="1117300"/>
                </a:cubicBezTo>
                <a:cubicBezTo>
                  <a:pt x="3024759" y="1090630"/>
                  <a:pt x="3028950" y="1064437"/>
                  <a:pt x="3033522" y="1038719"/>
                </a:cubicBezTo>
                <a:close/>
                <a:moveTo>
                  <a:pt x="3019044" y="1131493"/>
                </a:moveTo>
                <a:cubicBezTo>
                  <a:pt x="3004185" y="1152765"/>
                  <a:pt x="2989612" y="1174514"/>
                  <a:pt x="2975324" y="1196739"/>
                </a:cubicBezTo>
                <a:cubicBezTo>
                  <a:pt x="2969324" y="1224266"/>
                  <a:pt x="2963704" y="1252460"/>
                  <a:pt x="2958274" y="1280940"/>
                </a:cubicBezTo>
                <a:cubicBezTo>
                  <a:pt x="2974594" y="1259604"/>
                  <a:pt x="2991104" y="1238808"/>
                  <a:pt x="3007805" y="1218551"/>
                </a:cubicBezTo>
                <a:cubicBezTo>
                  <a:pt x="3010757" y="1189023"/>
                  <a:pt x="3014567" y="1159972"/>
                  <a:pt x="3018664" y="1131493"/>
                </a:cubicBezTo>
                <a:close/>
                <a:moveTo>
                  <a:pt x="3006090" y="1230172"/>
                </a:moveTo>
                <a:cubicBezTo>
                  <a:pt x="2988944" y="1251254"/>
                  <a:pt x="2971991" y="1272844"/>
                  <a:pt x="2955227" y="1294941"/>
                </a:cubicBezTo>
                <a:cubicBezTo>
                  <a:pt x="2949892" y="1323961"/>
                  <a:pt x="2944908" y="1353552"/>
                  <a:pt x="2940272" y="1383714"/>
                </a:cubicBezTo>
                <a:cubicBezTo>
                  <a:pt x="2958751" y="1362950"/>
                  <a:pt x="2977801" y="1342376"/>
                  <a:pt x="2997422" y="1321993"/>
                </a:cubicBezTo>
                <a:cubicBezTo>
                  <a:pt x="2999772" y="1290941"/>
                  <a:pt x="3002661" y="1260334"/>
                  <a:pt x="3006090" y="1230172"/>
                </a:cubicBezTo>
                <a:close/>
                <a:moveTo>
                  <a:pt x="2992755" y="1375714"/>
                </a:moveTo>
                <a:cubicBezTo>
                  <a:pt x="2993802" y="1361045"/>
                  <a:pt x="2994945" y="1346472"/>
                  <a:pt x="2996184" y="1332089"/>
                </a:cubicBezTo>
                <a:cubicBezTo>
                  <a:pt x="2976499" y="1352981"/>
                  <a:pt x="2957258" y="1374062"/>
                  <a:pt x="2938463" y="1395335"/>
                </a:cubicBezTo>
                <a:cubicBezTo>
                  <a:pt x="2933827" y="1426006"/>
                  <a:pt x="2929509" y="1457184"/>
                  <a:pt x="2925509" y="1488871"/>
                </a:cubicBezTo>
                <a:cubicBezTo>
                  <a:pt x="2946401" y="1468297"/>
                  <a:pt x="2967704" y="1447977"/>
                  <a:pt x="2989421" y="1427911"/>
                </a:cubicBezTo>
                <a:cubicBezTo>
                  <a:pt x="2990469" y="1410480"/>
                  <a:pt x="2991516" y="1393049"/>
                  <a:pt x="2992755" y="1375809"/>
                </a:cubicBezTo>
                <a:close/>
                <a:moveTo>
                  <a:pt x="2988850" y="1437055"/>
                </a:moveTo>
                <a:cubicBezTo>
                  <a:pt x="2966942" y="1457438"/>
                  <a:pt x="2945416" y="1478203"/>
                  <a:pt x="2924270" y="1499062"/>
                </a:cubicBezTo>
                <a:cubicBezTo>
                  <a:pt x="2920365" y="1530876"/>
                  <a:pt x="2916650" y="1563070"/>
                  <a:pt x="2913412" y="1595931"/>
                </a:cubicBezTo>
                <a:cubicBezTo>
                  <a:pt x="2936716" y="1575802"/>
                  <a:pt x="2960402" y="1555863"/>
                  <a:pt x="2984468" y="1536114"/>
                </a:cubicBezTo>
                <a:cubicBezTo>
                  <a:pt x="2985611" y="1502650"/>
                  <a:pt x="2987071" y="1469662"/>
                  <a:pt x="2988850" y="1437150"/>
                </a:cubicBezTo>
                <a:close/>
                <a:moveTo>
                  <a:pt x="2984659" y="1880729"/>
                </a:moveTo>
                <a:cubicBezTo>
                  <a:pt x="2953862" y="1899207"/>
                  <a:pt x="2923350" y="1917718"/>
                  <a:pt x="2893124" y="1936260"/>
                </a:cubicBezTo>
                <a:cubicBezTo>
                  <a:pt x="2892362" y="1971598"/>
                  <a:pt x="2892076" y="2007221"/>
                  <a:pt x="2892076" y="2043130"/>
                </a:cubicBezTo>
                <a:lnTo>
                  <a:pt x="2922555" y="2026271"/>
                </a:lnTo>
                <a:lnTo>
                  <a:pt x="2989230" y="1989600"/>
                </a:lnTo>
                <a:cubicBezTo>
                  <a:pt x="2987326" y="1953214"/>
                  <a:pt x="2985802" y="1916956"/>
                  <a:pt x="2984659" y="1880824"/>
                </a:cubicBezTo>
                <a:close/>
                <a:moveTo>
                  <a:pt x="2989421" y="1996648"/>
                </a:moveTo>
                <a:lnTo>
                  <a:pt x="2925604" y="2031891"/>
                </a:lnTo>
                <a:lnTo>
                  <a:pt x="2892076" y="2050369"/>
                </a:lnTo>
                <a:cubicBezTo>
                  <a:pt x="2892076" y="2086374"/>
                  <a:pt x="2892647" y="2122760"/>
                  <a:pt x="2893410" y="2159240"/>
                </a:cubicBezTo>
                <a:cubicBezTo>
                  <a:pt x="2927382" y="2142222"/>
                  <a:pt x="2961481" y="2124982"/>
                  <a:pt x="2995708" y="2107519"/>
                </a:cubicBezTo>
                <a:cubicBezTo>
                  <a:pt x="2993358" y="2070181"/>
                  <a:pt x="2991294" y="2033256"/>
                  <a:pt x="2989516" y="1996743"/>
                </a:cubicBezTo>
                <a:close/>
                <a:moveTo>
                  <a:pt x="2996184" y="2114378"/>
                </a:moveTo>
                <a:cubicBezTo>
                  <a:pt x="2961767" y="2131903"/>
                  <a:pt x="2927573" y="2149207"/>
                  <a:pt x="2893600" y="2166289"/>
                </a:cubicBezTo>
                <a:cubicBezTo>
                  <a:pt x="2894426" y="2203246"/>
                  <a:pt x="2895600" y="2240393"/>
                  <a:pt x="2897124" y="2277731"/>
                </a:cubicBezTo>
                <a:cubicBezTo>
                  <a:pt x="2932875" y="2261348"/>
                  <a:pt x="2968689" y="2244616"/>
                  <a:pt x="3004566" y="2227535"/>
                </a:cubicBezTo>
                <a:cubicBezTo>
                  <a:pt x="3001454" y="2189435"/>
                  <a:pt x="2998660" y="2151747"/>
                  <a:pt x="2996184" y="2114473"/>
                </a:cubicBezTo>
                <a:close/>
                <a:moveTo>
                  <a:pt x="3005138" y="2234297"/>
                </a:moveTo>
                <a:cubicBezTo>
                  <a:pt x="2969133" y="2251442"/>
                  <a:pt x="2933223" y="2268238"/>
                  <a:pt x="2897409" y="2284685"/>
                </a:cubicBezTo>
                <a:cubicBezTo>
                  <a:pt x="2899029" y="2321832"/>
                  <a:pt x="2900934" y="2359265"/>
                  <a:pt x="2903125" y="2396698"/>
                </a:cubicBezTo>
                <a:cubicBezTo>
                  <a:pt x="2940526" y="2380759"/>
                  <a:pt x="2977928" y="2364440"/>
                  <a:pt x="3015329" y="2347740"/>
                </a:cubicBezTo>
                <a:cubicBezTo>
                  <a:pt x="3011614" y="2309640"/>
                  <a:pt x="3008566" y="2271730"/>
                  <a:pt x="3005138" y="2234392"/>
                </a:cubicBezTo>
                <a:close/>
                <a:moveTo>
                  <a:pt x="3015996" y="2354408"/>
                </a:moveTo>
                <a:cubicBezTo>
                  <a:pt x="2978467" y="2371172"/>
                  <a:pt x="2940971" y="2387522"/>
                  <a:pt x="2903505" y="2403461"/>
                </a:cubicBezTo>
                <a:cubicBezTo>
                  <a:pt x="2905791" y="2441561"/>
                  <a:pt x="2908363" y="2479661"/>
                  <a:pt x="2911221" y="2517761"/>
                </a:cubicBezTo>
                <a:cubicBezTo>
                  <a:pt x="2950147" y="2502331"/>
                  <a:pt x="2989040" y="2486455"/>
                  <a:pt x="3027903" y="2470136"/>
                </a:cubicBezTo>
                <a:cubicBezTo>
                  <a:pt x="3023648" y="2430893"/>
                  <a:pt x="3019679" y="2392222"/>
                  <a:pt x="3015996" y="2354122"/>
                </a:cubicBezTo>
                <a:close/>
                <a:moveTo>
                  <a:pt x="3028664" y="2476137"/>
                </a:moveTo>
                <a:cubicBezTo>
                  <a:pt x="2989739" y="2492710"/>
                  <a:pt x="2950750" y="2508585"/>
                  <a:pt x="2911697" y="2523762"/>
                </a:cubicBezTo>
                <a:cubicBezTo>
                  <a:pt x="2914682" y="2561862"/>
                  <a:pt x="2917857" y="2600153"/>
                  <a:pt x="2921222" y="2638633"/>
                </a:cubicBezTo>
                <a:cubicBezTo>
                  <a:pt x="2961608" y="2623584"/>
                  <a:pt x="3001931" y="2607709"/>
                  <a:pt x="3042190" y="2591008"/>
                </a:cubicBezTo>
                <a:cubicBezTo>
                  <a:pt x="3037141" y="2552908"/>
                  <a:pt x="3032856" y="2514428"/>
                  <a:pt x="3028664" y="2476232"/>
                </a:cubicBezTo>
                <a:close/>
                <a:moveTo>
                  <a:pt x="3043047" y="2598438"/>
                </a:moveTo>
                <a:cubicBezTo>
                  <a:pt x="3002788" y="2614948"/>
                  <a:pt x="2962402" y="2630823"/>
                  <a:pt x="2921889" y="2646063"/>
                </a:cubicBezTo>
                <a:cubicBezTo>
                  <a:pt x="2925382" y="2685115"/>
                  <a:pt x="2929191" y="2724104"/>
                  <a:pt x="2933319" y="2763030"/>
                </a:cubicBezTo>
                <a:cubicBezTo>
                  <a:pt x="2975356" y="2748107"/>
                  <a:pt x="3017012" y="2732391"/>
                  <a:pt x="3058287" y="2715881"/>
                </a:cubicBezTo>
                <a:cubicBezTo>
                  <a:pt x="3052953" y="2676257"/>
                  <a:pt x="3047873" y="2637141"/>
                  <a:pt x="3043047" y="2598533"/>
                </a:cubicBezTo>
                <a:close/>
                <a:moveTo>
                  <a:pt x="3059239" y="2722263"/>
                </a:moveTo>
                <a:cubicBezTo>
                  <a:pt x="3017837" y="2738836"/>
                  <a:pt x="2976086" y="2754711"/>
                  <a:pt x="2933986" y="2769888"/>
                </a:cubicBezTo>
                <a:cubicBezTo>
                  <a:pt x="2938050" y="2808750"/>
                  <a:pt x="2942400" y="2847580"/>
                  <a:pt x="2947035" y="2886379"/>
                </a:cubicBezTo>
                <a:cubicBezTo>
                  <a:pt x="2990278" y="2871646"/>
                  <a:pt x="3033205" y="2855772"/>
                  <a:pt x="3075814" y="2838754"/>
                </a:cubicBezTo>
                <a:cubicBezTo>
                  <a:pt x="3070035" y="2799320"/>
                  <a:pt x="3064510" y="2760426"/>
                  <a:pt x="3059239" y="2722072"/>
                </a:cubicBezTo>
                <a:close/>
                <a:moveTo>
                  <a:pt x="3076766" y="2845040"/>
                </a:moveTo>
                <a:cubicBezTo>
                  <a:pt x="3034094" y="2861804"/>
                  <a:pt x="2991104" y="2877679"/>
                  <a:pt x="2947797" y="2892665"/>
                </a:cubicBezTo>
                <a:cubicBezTo>
                  <a:pt x="2952559" y="2932289"/>
                  <a:pt x="2957481" y="2971754"/>
                  <a:pt x="2962561" y="3011061"/>
                </a:cubicBezTo>
                <a:cubicBezTo>
                  <a:pt x="3007011" y="2996202"/>
                  <a:pt x="3051143" y="2980327"/>
                  <a:pt x="3094958" y="2963436"/>
                </a:cubicBezTo>
                <a:cubicBezTo>
                  <a:pt x="3088672" y="2923304"/>
                  <a:pt x="3082607" y="2883775"/>
                  <a:pt x="3076766" y="2844850"/>
                </a:cubicBezTo>
                <a:close/>
                <a:moveTo>
                  <a:pt x="3101817" y="3005250"/>
                </a:moveTo>
                <a:cubicBezTo>
                  <a:pt x="3099816" y="2993154"/>
                  <a:pt x="3097911" y="2981153"/>
                  <a:pt x="3096006" y="2969056"/>
                </a:cubicBezTo>
                <a:cubicBezTo>
                  <a:pt x="3052192" y="2986200"/>
                  <a:pt x="3007994" y="3002234"/>
                  <a:pt x="2963418" y="3017157"/>
                </a:cubicBezTo>
                <a:cubicBezTo>
                  <a:pt x="2968689" y="3056971"/>
                  <a:pt x="2974117" y="3096532"/>
                  <a:pt x="2979705" y="3135838"/>
                </a:cubicBezTo>
                <a:cubicBezTo>
                  <a:pt x="3021711" y="3122027"/>
                  <a:pt x="3063240" y="3107263"/>
                  <a:pt x="3104293" y="3091261"/>
                </a:cubicBezTo>
                <a:lnTo>
                  <a:pt x="3115437" y="3086880"/>
                </a:lnTo>
                <a:cubicBezTo>
                  <a:pt x="3110770" y="3059543"/>
                  <a:pt x="3106198" y="3032397"/>
                  <a:pt x="3101817" y="3005060"/>
                </a:cubicBezTo>
                <a:close/>
                <a:moveTo>
                  <a:pt x="3116484" y="3093357"/>
                </a:moveTo>
                <a:lnTo>
                  <a:pt x="3106959" y="3097262"/>
                </a:lnTo>
                <a:cubicBezTo>
                  <a:pt x="3065430" y="3113391"/>
                  <a:pt x="3023426" y="3128377"/>
                  <a:pt x="2980944" y="3142220"/>
                </a:cubicBezTo>
                <a:cubicBezTo>
                  <a:pt x="2986786" y="3182543"/>
                  <a:pt x="2992723" y="3222516"/>
                  <a:pt x="2998755" y="3262140"/>
                </a:cubicBezTo>
                <a:cubicBezTo>
                  <a:pt x="3029902" y="3251948"/>
                  <a:pt x="3060859" y="3241280"/>
                  <a:pt x="3091338" y="3229755"/>
                </a:cubicBezTo>
                <a:cubicBezTo>
                  <a:pt x="3106833" y="3223913"/>
                  <a:pt x="3122294" y="3217944"/>
                  <a:pt x="3137726" y="3211848"/>
                </a:cubicBezTo>
                <a:cubicBezTo>
                  <a:pt x="3130360" y="3172414"/>
                  <a:pt x="3123279" y="3132854"/>
                  <a:pt x="3116484" y="3093167"/>
                </a:cubicBezTo>
                <a:close/>
                <a:moveTo>
                  <a:pt x="3018091" y="3386346"/>
                </a:moveTo>
                <a:cubicBezTo>
                  <a:pt x="3066098" y="3370535"/>
                  <a:pt x="3113373" y="3353072"/>
                  <a:pt x="3159919" y="3333958"/>
                </a:cubicBezTo>
                <a:cubicBezTo>
                  <a:pt x="3152616" y="3295858"/>
                  <a:pt x="3145441" y="3257219"/>
                  <a:pt x="3138392" y="3218039"/>
                </a:cubicBezTo>
                <a:cubicBezTo>
                  <a:pt x="3123343" y="3224008"/>
                  <a:pt x="3108262" y="3229850"/>
                  <a:pt x="3093149" y="3235565"/>
                </a:cubicBezTo>
                <a:cubicBezTo>
                  <a:pt x="3062161" y="3247186"/>
                  <a:pt x="3030792" y="3258171"/>
                  <a:pt x="2999041" y="3268522"/>
                </a:cubicBezTo>
                <a:cubicBezTo>
                  <a:pt x="3005391" y="3308082"/>
                  <a:pt x="3011742" y="3347357"/>
                  <a:pt x="3018091" y="3386346"/>
                </a:cubicBezTo>
                <a:close/>
                <a:moveTo>
                  <a:pt x="2867596" y="3430161"/>
                </a:moveTo>
                <a:cubicBezTo>
                  <a:pt x="2916428" y="3417461"/>
                  <a:pt x="2964497" y="3403555"/>
                  <a:pt x="3011805" y="3388442"/>
                </a:cubicBezTo>
                <a:cubicBezTo>
                  <a:pt x="3005455" y="3348436"/>
                  <a:pt x="2999105" y="3309098"/>
                  <a:pt x="2992755" y="3270427"/>
                </a:cubicBezTo>
                <a:cubicBezTo>
                  <a:pt x="2946368" y="3285476"/>
                  <a:pt x="2899220" y="3299002"/>
                  <a:pt x="2851404" y="3311193"/>
                </a:cubicBezTo>
                <a:cubicBezTo>
                  <a:pt x="2856611" y="3350182"/>
                  <a:pt x="2862041" y="3389933"/>
                  <a:pt x="2867691" y="3430447"/>
                </a:cubicBezTo>
                <a:close/>
                <a:moveTo>
                  <a:pt x="2717102" y="3462927"/>
                </a:moveTo>
                <a:cubicBezTo>
                  <a:pt x="2765870" y="3453973"/>
                  <a:pt x="2813939" y="3443591"/>
                  <a:pt x="2861310" y="3431780"/>
                </a:cubicBezTo>
                <a:cubicBezTo>
                  <a:pt x="2855690" y="3391680"/>
                  <a:pt x="2850452" y="3352151"/>
                  <a:pt x="2845403" y="3312813"/>
                </a:cubicBezTo>
                <a:cubicBezTo>
                  <a:pt x="2799112" y="3324561"/>
                  <a:pt x="2752090" y="3334943"/>
                  <a:pt x="2704339" y="3343959"/>
                </a:cubicBezTo>
                <a:cubicBezTo>
                  <a:pt x="2708338" y="3382568"/>
                  <a:pt x="2712625" y="3422223"/>
                  <a:pt x="2717197" y="3462927"/>
                </a:cubicBezTo>
                <a:close/>
                <a:moveTo>
                  <a:pt x="2564702" y="3485882"/>
                </a:moveTo>
                <a:cubicBezTo>
                  <a:pt x="2613914" y="3479977"/>
                  <a:pt x="2662460" y="3472706"/>
                  <a:pt x="2710338" y="3464070"/>
                </a:cubicBezTo>
                <a:cubicBezTo>
                  <a:pt x="2705766" y="3424002"/>
                  <a:pt x="2701512" y="3384345"/>
                  <a:pt x="2697575" y="3345102"/>
                </a:cubicBezTo>
                <a:cubicBezTo>
                  <a:pt x="2650902" y="3353993"/>
                  <a:pt x="2603277" y="3361581"/>
                  <a:pt x="2554700" y="3367867"/>
                </a:cubicBezTo>
                <a:cubicBezTo>
                  <a:pt x="2558415" y="3406634"/>
                  <a:pt x="2561653" y="3446068"/>
                  <a:pt x="2565177" y="3485882"/>
                </a:cubicBezTo>
                <a:close/>
                <a:moveTo>
                  <a:pt x="2412968" y="3499598"/>
                </a:moveTo>
                <a:lnTo>
                  <a:pt x="2420588" y="3499598"/>
                </a:lnTo>
                <a:cubicBezTo>
                  <a:pt x="2467166" y="3496550"/>
                  <a:pt x="2513076" y="3492264"/>
                  <a:pt x="2558320" y="3487025"/>
                </a:cubicBezTo>
                <a:cubicBezTo>
                  <a:pt x="2554891" y="3447211"/>
                  <a:pt x="2551653" y="3407777"/>
                  <a:pt x="2548795" y="3369010"/>
                </a:cubicBezTo>
                <a:cubicBezTo>
                  <a:pt x="2502313" y="3374979"/>
                  <a:pt x="2455037" y="3379837"/>
                  <a:pt x="2406967" y="3383584"/>
                </a:cubicBezTo>
                <a:cubicBezTo>
                  <a:pt x="2408936" y="3421620"/>
                  <a:pt x="2411095" y="3460292"/>
                  <a:pt x="2413445" y="3499598"/>
                </a:cubicBezTo>
                <a:close/>
                <a:moveTo>
                  <a:pt x="2548413" y="3362248"/>
                </a:moveTo>
                <a:cubicBezTo>
                  <a:pt x="2545461" y="3322624"/>
                  <a:pt x="2542984" y="3283571"/>
                  <a:pt x="2540699" y="3244900"/>
                </a:cubicBezTo>
                <a:cubicBezTo>
                  <a:pt x="2495455" y="3251567"/>
                  <a:pt x="2449354" y="3257091"/>
                  <a:pt x="2402586" y="3261759"/>
                </a:cubicBezTo>
                <a:cubicBezTo>
                  <a:pt x="2403602" y="3299859"/>
                  <a:pt x="2404967" y="3338245"/>
                  <a:pt x="2406682" y="3376916"/>
                </a:cubicBezTo>
                <a:cubicBezTo>
                  <a:pt x="2455260" y="3373297"/>
                  <a:pt x="2502408" y="3368248"/>
                  <a:pt x="2548890" y="3362248"/>
                </a:cubicBezTo>
                <a:close/>
                <a:moveTo>
                  <a:pt x="2262663" y="3505123"/>
                </a:moveTo>
                <a:cubicBezTo>
                  <a:pt x="2311622" y="3504424"/>
                  <a:pt x="2359755" y="3502678"/>
                  <a:pt x="2407063" y="3499884"/>
                </a:cubicBezTo>
                <a:cubicBezTo>
                  <a:pt x="2404777" y="3460641"/>
                  <a:pt x="2402777" y="3421906"/>
                  <a:pt x="2401062" y="3383679"/>
                </a:cubicBezTo>
                <a:cubicBezTo>
                  <a:pt x="2354961" y="3387108"/>
                  <a:pt x="2308002" y="3389553"/>
                  <a:pt x="2260188" y="3391013"/>
                </a:cubicBezTo>
                <a:cubicBezTo>
                  <a:pt x="2260759" y="3428478"/>
                  <a:pt x="2261584" y="3466546"/>
                  <a:pt x="2262663" y="3505218"/>
                </a:cubicBezTo>
                <a:close/>
                <a:moveTo>
                  <a:pt x="2260092" y="3384631"/>
                </a:moveTo>
                <a:cubicBezTo>
                  <a:pt x="2307780" y="3383171"/>
                  <a:pt x="2354675" y="3380726"/>
                  <a:pt x="2400776" y="3377297"/>
                </a:cubicBezTo>
                <a:cubicBezTo>
                  <a:pt x="2399125" y="3338435"/>
                  <a:pt x="2397760" y="3300081"/>
                  <a:pt x="2396681" y="3262235"/>
                </a:cubicBezTo>
                <a:cubicBezTo>
                  <a:pt x="2351786" y="3266616"/>
                  <a:pt x="2306193" y="3270045"/>
                  <a:pt x="2259902" y="3272522"/>
                </a:cubicBezTo>
                <a:cubicBezTo>
                  <a:pt x="2259584" y="3309352"/>
                  <a:pt x="2259647" y="3346753"/>
                  <a:pt x="2260092" y="3384727"/>
                </a:cubicBezTo>
                <a:close/>
                <a:moveTo>
                  <a:pt x="2259330" y="3050113"/>
                </a:moveTo>
                <a:cubicBezTo>
                  <a:pt x="2259330" y="3047637"/>
                  <a:pt x="2259330" y="3045256"/>
                  <a:pt x="2259330" y="3042874"/>
                </a:cubicBezTo>
                <a:cubicBezTo>
                  <a:pt x="2217610" y="3047446"/>
                  <a:pt x="2175351" y="3051415"/>
                  <a:pt x="2132553" y="3054781"/>
                </a:cubicBezTo>
                <a:cubicBezTo>
                  <a:pt x="2131505" y="3066401"/>
                  <a:pt x="2130457" y="3078117"/>
                  <a:pt x="2129504" y="3090023"/>
                </a:cubicBezTo>
                <a:cubicBezTo>
                  <a:pt x="2127599" y="3112502"/>
                  <a:pt x="2125980" y="3135362"/>
                  <a:pt x="2124456" y="3158508"/>
                </a:cubicBezTo>
                <a:cubicBezTo>
                  <a:pt x="2168906" y="3156666"/>
                  <a:pt x="2212499" y="3154031"/>
                  <a:pt x="2255235" y="3150602"/>
                </a:cubicBezTo>
                <a:cubicBezTo>
                  <a:pt x="2256568" y="3116693"/>
                  <a:pt x="2257711" y="3083070"/>
                  <a:pt x="2259330" y="3050209"/>
                </a:cubicBezTo>
                <a:close/>
                <a:moveTo>
                  <a:pt x="2256282" y="3505123"/>
                </a:moveTo>
                <a:cubicBezTo>
                  <a:pt x="2255139" y="3466515"/>
                  <a:pt x="2254345" y="3428415"/>
                  <a:pt x="2253901" y="3390823"/>
                </a:cubicBezTo>
                <a:cubicBezTo>
                  <a:pt x="2208371" y="3392156"/>
                  <a:pt x="2162016" y="3392505"/>
                  <a:pt x="2114836" y="3391870"/>
                </a:cubicBezTo>
                <a:cubicBezTo>
                  <a:pt x="2114073" y="3428383"/>
                  <a:pt x="2113661" y="3465499"/>
                  <a:pt x="2113598" y="3503218"/>
                </a:cubicBezTo>
                <a:cubicBezTo>
                  <a:pt x="2162111" y="3505123"/>
                  <a:pt x="2209609" y="3505789"/>
                  <a:pt x="2256091" y="3505218"/>
                </a:cubicBezTo>
                <a:close/>
                <a:moveTo>
                  <a:pt x="2117979" y="3165270"/>
                </a:moveTo>
                <a:cubicBezTo>
                  <a:pt x="2075878" y="3166985"/>
                  <a:pt x="2033111" y="3168001"/>
                  <a:pt x="1989677" y="3168318"/>
                </a:cubicBezTo>
                <a:cubicBezTo>
                  <a:pt x="1986153" y="3201561"/>
                  <a:pt x="1982914" y="3234993"/>
                  <a:pt x="1980152" y="3270141"/>
                </a:cubicBezTo>
                <a:cubicBezTo>
                  <a:pt x="2024602" y="3271094"/>
                  <a:pt x="2068671" y="3271348"/>
                  <a:pt x="2112360" y="3270903"/>
                </a:cubicBezTo>
                <a:cubicBezTo>
                  <a:pt x="2113883" y="3235089"/>
                  <a:pt x="2115788" y="3199941"/>
                  <a:pt x="2117979" y="3165366"/>
                </a:cubicBezTo>
                <a:close/>
                <a:moveTo>
                  <a:pt x="2112074" y="3277284"/>
                </a:moveTo>
                <a:cubicBezTo>
                  <a:pt x="2068639" y="3277793"/>
                  <a:pt x="2024475" y="3277507"/>
                  <a:pt x="1979580" y="3276428"/>
                </a:cubicBezTo>
                <a:cubicBezTo>
                  <a:pt x="1976850" y="3310845"/>
                  <a:pt x="1974438" y="3345769"/>
                  <a:pt x="1972341" y="3381203"/>
                </a:cubicBezTo>
                <a:cubicBezTo>
                  <a:pt x="2018506" y="3383488"/>
                  <a:pt x="2063940" y="3384949"/>
                  <a:pt x="2108645" y="3385584"/>
                </a:cubicBezTo>
                <a:cubicBezTo>
                  <a:pt x="2109406" y="3349008"/>
                  <a:pt x="2110549" y="3312908"/>
                  <a:pt x="2112074" y="3277380"/>
                </a:cubicBezTo>
                <a:close/>
                <a:moveTo>
                  <a:pt x="2107311" y="3503218"/>
                </a:moveTo>
                <a:cubicBezTo>
                  <a:pt x="2107311" y="3465626"/>
                  <a:pt x="2107724" y="3428573"/>
                  <a:pt x="2108549" y="3392061"/>
                </a:cubicBezTo>
                <a:cubicBezTo>
                  <a:pt x="2064100" y="3391489"/>
                  <a:pt x="2018570" y="3390029"/>
                  <a:pt x="1971961" y="3387679"/>
                </a:cubicBezTo>
                <a:cubicBezTo>
                  <a:pt x="1969929" y="3423049"/>
                  <a:pt x="1968278" y="3459054"/>
                  <a:pt x="1967008" y="3495693"/>
                </a:cubicBezTo>
                <a:cubicBezTo>
                  <a:pt x="2014633" y="3499185"/>
                  <a:pt x="2061401" y="3501725"/>
                  <a:pt x="2107311" y="3503313"/>
                </a:cubicBezTo>
                <a:close/>
                <a:moveTo>
                  <a:pt x="1973199" y="3276332"/>
                </a:moveTo>
                <a:cubicBezTo>
                  <a:pt x="1930845" y="3275253"/>
                  <a:pt x="1887759" y="3273538"/>
                  <a:pt x="1843944" y="3271189"/>
                </a:cubicBezTo>
                <a:cubicBezTo>
                  <a:pt x="1839945" y="3304145"/>
                  <a:pt x="1836230" y="3337864"/>
                  <a:pt x="1832895" y="3372154"/>
                </a:cubicBezTo>
                <a:cubicBezTo>
                  <a:pt x="1877981" y="3375837"/>
                  <a:pt x="1922430" y="3378821"/>
                  <a:pt x="1966245" y="3381107"/>
                </a:cubicBezTo>
                <a:cubicBezTo>
                  <a:pt x="1968056" y="3345579"/>
                  <a:pt x="1970341" y="3310717"/>
                  <a:pt x="1973199" y="3276428"/>
                </a:cubicBezTo>
                <a:close/>
                <a:moveTo>
                  <a:pt x="1960721" y="3495407"/>
                </a:moveTo>
                <a:cubicBezTo>
                  <a:pt x="1962055" y="3458831"/>
                  <a:pt x="1963706" y="3422922"/>
                  <a:pt x="1965674" y="3387679"/>
                </a:cubicBezTo>
                <a:cubicBezTo>
                  <a:pt x="1921859" y="3385394"/>
                  <a:pt x="1877409" y="3382409"/>
                  <a:pt x="1832324" y="3378726"/>
                </a:cubicBezTo>
                <a:cubicBezTo>
                  <a:pt x="1828991" y="3412730"/>
                  <a:pt x="1826133" y="3447496"/>
                  <a:pt x="1823561" y="3482929"/>
                </a:cubicBezTo>
                <a:cubicBezTo>
                  <a:pt x="1870138" y="3487597"/>
                  <a:pt x="1915763" y="3491978"/>
                  <a:pt x="1960816" y="3495312"/>
                </a:cubicBezTo>
                <a:close/>
                <a:moveTo>
                  <a:pt x="1817179" y="3482263"/>
                </a:moveTo>
                <a:cubicBezTo>
                  <a:pt x="1819751" y="3446925"/>
                  <a:pt x="1822704" y="3412159"/>
                  <a:pt x="1825943" y="3378154"/>
                </a:cubicBezTo>
                <a:cubicBezTo>
                  <a:pt x="1783334" y="3374598"/>
                  <a:pt x="1740122" y="3370376"/>
                  <a:pt x="1696307" y="3365486"/>
                </a:cubicBezTo>
                <a:cubicBezTo>
                  <a:pt x="1691735" y="3398252"/>
                  <a:pt x="1687544" y="3431590"/>
                  <a:pt x="1683734" y="3465785"/>
                </a:cubicBezTo>
                <a:cubicBezTo>
                  <a:pt x="1728978" y="3471880"/>
                  <a:pt x="1773555" y="3477405"/>
                  <a:pt x="1817179" y="3482167"/>
                </a:cubicBezTo>
                <a:close/>
                <a:moveTo>
                  <a:pt x="1677448" y="3464832"/>
                </a:moveTo>
                <a:cubicBezTo>
                  <a:pt x="1681258" y="3430796"/>
                  <a:pt x="1685449" y="3397458"/>
                  <a:pt x="1690021" y="3364819"/>
                </a:cubicBezTo>
                <a:cubicBezTo>
                  <a:pt x="1648873" y="3360120"/>
                  <a:pt x="1607153" y="3354913"/>
                  <a:pt x="1564862" y="3349198"/>
                </a:cubicBezTo>
                <a:cubicBezTo>
                  <a:pt x="1558957" y="3380440"/>
                  <a:pt x="1553432" y="3412540"/>
                  <a:pt x="1548289" y="3445306"/>
                </a:cubicBezTo>
                <a:cubicBezTo>
                  <a:pt x="1592103" y="3452354"/>
                  <a:pt x="1635061" y="3459022"/>
                  <a:pt x="1677448" y="3464736"/>
                </a:cubicBezTo>
                <a:close/>
                <a:moveTo>
                  <a:pt x="1541716" y="3444163"/>
                </a:moveTo>
                <a:cubicBezTo>
                  <a:pt x="1546860" y="3411460"/>
                  <a:pt x="1552384" y="3379488"/>
                  <a:pt x="1558290" y="3348246"/>
                </a:cubicBezTo>
                <a:cubicBezTo>
                  <a:pt x="1518856" y="3342785"/>
                  <a:pt x="1478820" y="3336848"/>
                  <a:pt x="1438180" y="3330434"/>
                </a:cubicBezTo>
                <a:cubicBezTo>
                  <a:pt x="1430941" y="3360343"/>
                  <a:pt x="1423988" y="3391013"/>
                  <a:pt x="1417511" y="3422351"/>
                </a:cubicBezTo>
                <a:cubicBezTo>
                  <a:pt x="1459802" y="3430288"/>
                  <a:pt x="1501203" y="3437558"/>
                  <a:pt x="1541716" y="3444163"/>
                </a:cubicBezTo>
                <a:close/>
                <a:moveTo>
                  <a:pt x="1411510" y="3420922"/>
                </a:moveTo>
                <a:cubicBezTo>
                  <a:pt x="1417859" y="3389616"/>
                  <a:pt x="1424749" y="3359041"/>
                  <a:pt x="1432179" y="3329196"/>
                </a:cubicBezTo>
                <a:cubicBezTo>
                  <a:pt x="1394650" y="3323195"/>
                  <a:pt x="1356646" y="3316909"/>
                  <a:pt x="1317879" y="3310146"/>
                </a:cubicBezTo>
                <a:cubicBezTo>
                  <a:pt x="1316260" y="3315480"/>
                  <a:pt x="1314545" y="3320814"/>
                  <a:pt x="1312926" y="3326243"/>
                </a:cubicBezTo>
                <a:cubicBezTo>
                  <a:pt x="1305973" y="3349484"/>
                  <a:pt x="1299210" y="3373392"/>
                  <a:pt x="1292733" y="3397681"/>
                </a:cubicBezTo>
                <a:cubicBezTo>
                  <a:pt x="1333055" y="3405999"/>
                  <a:pt x="1372648" y="3413746"/>
                  <a:pt x="1411510" y="3420922"/>
                </a:cubicBezTo>
                <a:close/>
                <a:moveTo>
                  <a:pt x="1286732" y="3396252"/>
                </a:moveTo>
                <a:cubicBezTo>
                  <a:pt x="1293304" y="3371773"/>
                  <a:pt x="1299972" y="3347770"/>
                  <a:pt x="1307020" y="3324338"/>
                </a:cubicBezTo>
                <a:cubicBezTo>
                  <a:pt x="1308640" y="3319099"/>
                  <a:pt x="1310259" y="3314051"/>
                  <a:pt x="1311783" y="3308907"/>
                </a:cubicBezTo>
                <a:cubicBezTo>
                  <a:pt x="1276413" y="3302557"/>
                  <a:pt x="1240631" y="3295922"/>
                  <a:pt x="1204436" y="3289001"/>
                </a:cubicBezTo>
                <a:cubicBezTo>
                  <a:pt x="1194911" y="3313670"/>
                  <a:pt x="1185386" y="3339007"/>
                  <a:pt x="1176909" y="3365201"/>
                </a:cubicBezTo>
                <a:cubicBezTo>
                  <a:pt x="1176147" y="3367486"/>
                  <a:pt x="1175385" y="3369868"/>
                  <a:pt x="1174528" y="3372249"/>
                </a:cubicBezTo>
                <a:cubicBezTo>
                  <a:pt x="1212532" y="3381012"/>
                  <a:pt x="1249870" y="3388918"/>
                  <a:pt x="1286732" y="3396538"/>
                </a:cubicBezTo>
                <a:close/>
                <a:moveTo>
                  <a:pt x="1168336" y="3370915"/>
                </a:moveTo>
                <a:lnTo>
                  <a:pt x="1170908" y="3363200"/>
                </a:lnTo>
                <a:cubicBezTo>
                  <a:pt x="1179671" y="3337292"/>
                  <a:pt x="1188720" y="3312242"/>
                  <a:pt x="1198150" y="3287762"/>
                </a:cubicBezTo>
                <a:cubicBezTo>
                  <a:pt x="1165288" y="3281380"/>
                  <a:pt x="1132237" y="3274903"/>
                  <a:pt x="1098709" y="3267950"/>
                </a:cubicBezTo>
                <a:cubicBezTo>
                  <a:pt x="1086517" y="3293286"/>
                  <a:pt x="1074896" y="3319671"/>
                  <a:pt x="1063561" y="3346817"/>
                </a:cubicBezTo>
                <a:cubicBezTo>
                  <a:pt x="1098931" y="3355390"/>
                  <a:pt x="1133856" y="3363518"/>
                  <a:pt x="1168336" y="3371201"/>
                </a:cubicBezTo>
                <a:close/>
                <a:moveTo>
                  <a:pt x="1011841" y="3335197"/>
                </a:moveTo>
                <a:lnTo>
                  <a:pt x="1057275" y="3346055"/>
                </a:lnTo>
                <a:cubicBezTo>
                  <a:pt x="1068610" y="3319004"/>
                  <a:pt x="1080230" y="3292715"/>
                  <a:pt x="1092327" y="3267379"/>
                </a:cubicBezTo>
                <a:cubicBezTo>
                  <a:pt x="1061085" y="3261028"/>
                  <a:pt x="1030319" y="3255853"/>
                  <a:pt x="1000030" y="3251853"/>
                </a:cubicBezTo>
                <a:cubicBezTo>
                  <a:pt x="986409" y="3274903"/>
                  <a:pt x="973264" y="3298906"/>
                  <a:pt x="960405" y="3323766"/>
                </a:cubicBezTo>
                <a:cubicBezTo>
                  <a:pt x="977455" y="3326815"/>
                  <a:pt x="994505" y="3330529"/>
                  <a:pt x="1011841" y="3335197"/>
                </a:cubicBezTo>
                <a:close/>
                <a:moveTo>
                  <a:pt x="954024" y="3322433"/>
                </a:moveTo>
                <a:cubicBezTo>
                  <a:pt x="966724" y="3297731"/>
                  <a:pt x="979805" y="3273919"/>
                  <a:pt x="993267" y="3250995"/>
                </a:cubicBezTo>
                <a:cubicBezTo>
                  <a:pt x="963835" y="3247281"/>
                  <a:pt x="934878" y="3244804"/>
                  <a:pt x="906399" y="3243375"/>
                </a:cubicBezTo>
                <a:cubicBezTo>
                  <a:pt x="891540" y="3263759"/>
                  <a:pt x="876967" y="3285095"/>
                  <a:pt x="862869" y="3307384"/>
                </a:cubicBezTo>
                <a:cubicBezTo>
                  <a:pt x="892873" y="3310813"/>
                  <a:pt x="923163" y="3316147"/>
                  <a:pt x="954024" y="3321957"/>
                </a:cubicBezTo>
                <a:close/>
                <a:moveTo>
                  <a:pt x="855916" y="3306050"/>
                </a:moveTo>
                <a:cubicBezTo>
                  <a:pt x="869823" y="3283952"/>
                  <a:pt x="884079" y="3262775"/>
                  <a:pt x="898684" y="3242519"/>
                </a:cubicBezTo>
                <a:cubicBezTo>
                  <a:pt x="871125" y="3241376"/>
                  <a:pt x="844010" y="3241376"/>
                  <a:pt x="817340" y="3242519"/>
                </a:cubicBezTo>
                <a:lnTo>
                  <a:pt x="816387" y="3243471"/>
                </a:lnTo>
                <a:cubicBezTo>
                  <a:pt x="800767" y="3260997"/>
                  <a:pt x="785431" y="3279476"/>
                  <a:pt x="770477" y="3298716"/>
                </a:cubicBezTo>
                <a:cubicBezTo>
                  <a:pt x="798671" y="3300049"/>
                  <a:pt x="827151" y="3302494"/>
                  <a:pt x="855916" y="3306050"/>
                </a:cubicBezTo>
                <a:close/>
                <a:moveTo>
                  <a:pt x="762762" y="3298144"/>
                </a:moveTo>
                <a:cubicBezTo>
                  <a:pt x="777621" y="3279094"/>
                  <a:pt x="792956" y="3260044"/>
                  <a:pt x="808577" y="3242614"/>
                </a:cubicBezTo>
                <a:cubicBezTo>
                  <a:pt x="782478" y="3243852"/>
                  <a:pt x="756856" y="3246043"/>
                  <a:pt x="731711" y="3249376"/>
                </a:cubicBezTo>
                <a:cubicBezTo>
                  <a:pt x="714756" y="3264489"/>
                  <a:pt x="698246" y="3280555"/>
                  <a:pt x="682180" y="3297573"/>
                </a:cubicBezTo>
                <a:cubicBezTo>
                  <a:pt x="708724" y="3296747"/>
                  <a:pt x="735616" y="3296938"/>
                  <a:pt x="762857" y="3298144"/>
                </a:cubicBezTo>
                <a:close/>
                <a:moveTo>
                  <a:pt x="673132" y="3298144"/>
                </a:moveTo>
                <a:lnTo>
                  <a:pt x="676180" y="3294906"/>
                </a:lnTo>
                <a:cubicBezTo>
                  <a:pt x="690753" y="3279570"/>
                  <a:pt x="705612" y="3264997"/>
                  <a:pt x="720757" y="3250995"/>
                </a:cubicBezTo>
                <a:cubicBezTo>
                  <a:pt x="697325" y="3254329"/>
                  <a:pt x="674370" y="3258616"/>
                  <a:pt x="651605" y="3263664"/>
                </a:cubicBezTo>
                <a:cubicBezTo>
                  <a:pt x="634174" y="3276332"/>
                  <a:pt x="617125" y="3289572"/>
                  <a:pt x="600360" y="3303764"/>
                </a:cubicBezTo>
                <a:cubicBezTo>
                  <a:pt x="624364" y="3300716"/>
                  <a:pt x="648652" y="3298906"/>
                  <a:pt x="673227" y="3297859"/>
                </a:cubicBezTo>
                <a:close/>
                <a:moveTo>
                  <a:pt x="588930" y="3305193"/>
                </a:moveTo>
                <a:cubicBezTo>
                  <a:pt x="604361" y="3291921"/>
                  <a:pt x="620014" y="3279222"/>
                  <a:pt x="635889" y="3267093"/>
                </a:cubicBezTo>
                <a:cubicBezTo>
                  <a:pt x="615505" y="3272109"/>
                  <a:pt x="595408" y="3277888"/>
                  <a:pt x="575596" y="3284428"/>
                </a:cubicBezTo>
                <a:cubicBezTo>
                  <a:pt x="558546" y="3293953"/>
                  <a:pt x="541687" y="3304431"/>
                  <a:pt x="525209" y="3315384"/>
                </a:cubicBezTo>
                <a:cubicBezTo>
                  <a:pt x="546227" y="3311130"/>
                  <a:pt x="567563" y="3307638"/>
                  <a:pt x="589216" y="3304907"/>
                </a:cubicBezTo>
                <a:close/>
                <a:moveTo>
                  <a:pt x="508921" y="3319099"/>
                </a:moveTo>
                <a:cubicBezTo>
                  <a:pt x="520827" y="3310813"/>
                  <a:pt x="532829" y="3302811"/>
                  <a:pt x="545116" y="3295191"/>
                </a:cubicBezTo>
                <a:cubicBezTo>
                  <a:pt x="517713" y="3305325"/>
                  <a:pt x="490876" y="3316931"/>
                  <a:pt x="464725" y="3329958"/>
                </a:cubicBezTo>
                <a:cubicBezTo>
                  <a:pt x="479298" y="3325672"/>
                  <a:pt x="493966" y="3322052"/>
                  <a:pt x="509016" y="3318814"/>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23" name="TextBox 22">
            <a:extLst>
              <a:ext uri="{FF2B5EF4-FFF2-40B4-BE49-F238E27FC236}">
                <a16:creationId xmlns:a16="http://schemas.microsoft.com/office/drawing/2014/main" id="{24B6C4A1-3122-4C27-A4A4-DDCCA4962B9A}"/>
              </a:ext>
            </a:extLst>
          </p:cNvPr>
          <p:cNvSpPr txBox="1"/>
          <p:nvPr/>
        </p:nvSpPr>
        <p:spPr>
          <a:xfrm>
            <a:off x="2212467" y="2040312"/>
            <a:ext cx="211455" cy="253364"/>
          </a:xfrm>
          <a:prstGeom prst="rect">
            <a:avLst/>
          </a:prstGeom>
          <a:noFill/>
        </p:spPr>
        <p:txBody>
          <a:bodyPr wrap="none" rtlCol="0">
            <a:spAutoFit/>
          </a:bodyPr>
          <a:lstStyle/>
          <a:p>
            <a:pPr algn="l"/>
            <a:r>
              <a:rPr lang="en-US" sz="1050" b="1" spc="-32" baseline="0">
                <a:solidFill>
                  <a:srgbClr val="223C74"/>
                </a:solidFill>
                <a:latin typeface="Roboto"/>
                <a:ea typeface="Roboto"/>
                <a:sym typeface="Roboto"/>
                <a:rtl val="0"/>
              </a:rPr>
              <a:t> </a:t>
            </a:r>
          </a:p>
        </p:txBody>
      </p:sp>
      <p:sp>
        <p:nvSpPr>
          <p:cNvPr id="33" name="Freeform: Shape 32">
            <a:extLst>
              <a:ext uri="{FF2B5EF4-FFF2-40B4-BE49-F238E27FC236}">
                <a16:creationId xmlns:a16="http://schemas.microsoft.com/office/drawing/2014/main" id="{18E58B29-6B74-4AAC-AF82-16F04E38B40A}"/>
              </a:ext>
            </a:extLst>
          </p:cNvPr>
          <p:cNvSpPr/>
          <p:nvPr/>
        </p:nvSpPr>
        <p:spPr>
          <a:xfrm>
            <a:off x="1124426" y="2418454"/>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34" name="Rectangle: Rounded Corners 33">
            <a:extLst>
              <a:ext uri="{FF2B5EF4-FFF2-40B4-BE49-F238E27FC236}">
                <a16:creationId xmlns:a16="http://schemas.microsoft.com/office/drawing/2014/main" id="{9314B8DC-EE73-422A-B9B6-5A9A13C1D683}"/>
              </a:ext>
            </a:extLst>
          </p:cNvPr>
          <p:cNvSpPr/>
          <p:nvPr/>
        </p:nvSpPr>
        <p:spPr>
          <a:xfrm>
            <a:off x="2112454" y="2365210"/>
            <a:ext cx="735520" cy="104965"/>
          </a:xfrm>
          <a:prstGeom prst="roundRect">
            <a:avLst/>
          </a:prstGeom>
          <a:solidFill>
            <a:srgbClr val="F78F26"/>
          </a:solidFill>
          <a:ln w="9525" cap="flat">
            <a:noFill/>
            <a:prstDash val="solid"/>
            <a:miter/>
          </a:ln>
        </p:spPr>
        <p:txBody>
          <a:bodyPr rtlCol="0" anchor="ctr"/>
          <a:lstStyle/>
          <a:p>
            <a:endParaRPr lang="en-US"/>
          </a:p>
        </p:txBody>
      </p:sp>
      <p:sp>
        <p:nvSpPr>
          <p:cNvPr id="35" name="Rectangle: Rounded Corners 34">
            <a:extLst>
              <a:ext uri="{FF2B5EF4-FFF2-40B4-BE49-F238E27FC236}">
                <a16:creationId xmlns:a16="http://schemas.microsoft.com/office/drawing/2014/main" id="{51A92AC9-AD60-4EDA-880C-5F7AFD8D5001}"/>
              </a:ext>
            </a:extLst>
          </p:cNvPr>
          <p:cNvSpPr/>
          <p:nvPr/>
        </p:nvSpPr>
        <p:spPr>
          <a:xfrm>
            <a:off x="5463158" y="2365876"/>
            <a:ext cx="1231106" cy="104965"/>
          </a:xfrm>
          <a:prstGeom prst="roundRect">
            <a:avLst>
              <a:gd name="adj" fmla="val 28011"/>
            </a:avLst>
          </a:prstGeom>
          <a:solidFill>
            <a:srgbClr val="F78F26"/>
          </a:solidFill>
          <a:ln w="9525" cap="flat">
            <a:noFill/>
            <a:prstDash val="solid"/>
            <a:miter/>
          </a:ln>
        </p:spPr>
        <p:txBody>
          <a:bodyPr rtlCol="0" anchor="ctr"/>
          <a:lstStyle/>
          <a:p>
            <a:endParaRPr lang="en-US"/>
          </a:p>
        </p:txBody>
      </p:sp>
      <p:sp>
        <p:nvSpPr>
          <p:cNvPr id="36" name="Text Placeholder 92">
            <a:extLst>
              <a:ext uri="{FF2B5EF4-FFF2-40B4-BE49-F238E27FC236}">
                <a16:creationId xmlns:a16="http://schemas.microsoft.com/office/drawing/2014/main" id="{F7234DB6-1536-441F-B7C7-0B3F1406E239}"/>
              </a:ext>
            </a:extLst>
          </p:cNvPr>
          <p:cNvSpPr>
            <a:spLocks noGrp="1"/>
          </p:cNvSpPr>
          <p:nvPr>
            <p:ph type="body" sz="quarter" idx="10" hasCustomPrompt="1"/>
          </p:nvPr>
        </p:nvSpPr>
        <p:spPr>
          <a:xfrm>
            <a:off x="1973007" y="2659821"/>
            <a:ext cx="8241888" cy="1388728"/>
          </a:xfrm>
          <a:prstGeom prst="rect">
            <a:avLst/>
          </a:prstGeom>
        </p:spPr>
        <p:txBody>
          <a:bodyPr/>
          <a:lstStyle>
            <a:lvl1pPr marL="0" indent="0" algn="ctr">
              <a:buNone/>
              <a:defRPr sz="2800">
                <a:solidFill>
                  <a:srgbClr val="233B74"/>
                </a:solidFill>
                <a:latin typeface="Ch Foreigner bold" panose="020BE200000000000000" pitchFamily="34" charset="0"/>
              </a:defRPr>
            </a:lvl1pPr>
          </a:lstStyle>
          <a:p>
            <a:pPr lvl="0"/>
            <a:r>
              <a:rPr lang="mn-MN"/>
              <a:t>ДЭД СЭДЭВ БИЧИХ</a:t>
            </a:r>
            <a:endParaRPr lang="en-US"/>
          </a:p>
        </p:txBody>
      </p:sp>
      <p:sp>
        <p:nvSpPr>
          <p:cNvPr id="37" name="Text Placeholder 92">
            <a:extLst>
              <a:ext uri="{FF2B5EF4-FFF2-40B4-BE49-F238E27FC236}">
                <a16:creationId xmlns:a16="http://schemas.microsoft.com/office/drawing/2014/main" id="{8793B220-0C70-4801-818D-DBF35ABB4AFB}"/>
              </a:ext>
            </a:extLst>
          </p:cNvPr>
          <p:cNvSpPr>
            <a:spLocks noGrp="1"/>
          </p:cNvSpPr>
          <p:nvPr>
            <p:ph type="body" sz="quarter" idx="11" hasCustomPrompt="1"/>
          </p:nvPr>
        </p:nvSpPr>
        <p:spPr>
          <a:xfrm>
            <a:off x="1119948" y="1846104"/>
            <a:ext cx="2720532" cy="456429"/>
          </a:xfrm>
          <a:prstGeom prst="rect">
            <a:avLst/>
          </a:prstGeom>
        </p:spPr>
        <p:txBody>
          <a:bodyPr anchor="b"/>
          <a:lstStyle>
            <a:lvl1pPr marL="0" indent="0" algn="ctr">
              <a:buNone/>
              <a:defRPr sz="1050" b="1">
                <a:solidFill>
                  <a:srgbClr val="233B74"/>
                </a:solidFill>
                <a:latin typeface="Roboto" panose="02000000000000000000" pitchFamily="2" charset="0"/>
                <a:ea typeface="Roboto" panose="02000000000000000000" pitchFamily="2" charset="0"/>
              </a:defRPr>
            </a:lvl1pPr>
          </a:lstStyle>
          <a:p>
            <a:pPr lvl="0"/>
            <a:r>
              <a:rPr lang="mn-MN"/>
              <a:t>ТӨСЛИЙН ТАНИЛЦУУЛГЫН </a:t>
            </a:r>
            <a:br>
              <a:rPr lang="mn-MN"/>
            </a:br>
            <a:r>
              <a:rPr lang="mn-MN"/>
              <a:t>БИЧИХ</a:t>
            </a:r>
          </a:p>
        </p:txBody>
      </p:sp>
    </p:spTree>
    <p:extLst>
      <p:ext uri="{BB962C8B-B14F-4D97-AF65-F5344CB8AC3E}">
        <p14:creationId xmlns:p14="http://schemas.microsoft.com/office/powerpoint/2010/main" val="3968757409"/>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pos="3279">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Star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5CDD034-B46E-432C-89CE-93279A0BFBC8}"/>
              </a:ext>
            </a:extLst>
          </p:cNvPr>
          <p:cNvSpPr txBox="1"/>
          <p:nvPr userDrawn="1"/>
        </p:nvSpPr>
        <p:spPr>
          <a:xfrm>
            <a:off x="6080150" y="3488295"/>
            <a:ext cx="1911292" cy="338554"/>
          </a:xfrm>
          <a:prstGeom prst="rect">
            <a:avLst/>
          </a:prstGeom>
          <a:noFill/>
        </p:spPr>
        <p:txBody>
          <a:bodyPr wrap="square" rtlCol="0">
            <a:spAutoFit/>
          </a:bodyPr>
          <a:lstStyle/>
          <a:p>
            <a:pPr algn="ctr"/>
            <a:r>
              <a:rPr lang="mn-MN" sz="1600" b="1">
                <a:solidFill>
                  <a:schemeClr val="bg1"/>
                </a:solidFill>
                <a:latin typeface="Arial" panose="020B0604020202020204" pitchFamily="34" charset="0"/>
                <a:cs typeface="Arial" panose="020B0604020202020204" pitchFamily="34" charset="0"/>
              </a:rPr>
              <a:t>САНГИЙН</a:t>
            </a:r>
            <a:r>
              <a:rPr lang="mn-MN" sz="1600" b="1" baseline="0">
                <a:solidFill>
                  <a:schemeClr val="bg1"/>
                </a:solidFill>
                <a:latin typeface="Arial" panose="020B0604020202020204" pitchFamily="34" charset="0"/>
                <a:cs typeface="Arial" panose="020B0604020202020204" pitchFamily="34" charset="0"/>
              </a:rPr>
              <a:t> ЯАМ</a:t>
            </a:r>
            <a:endParaRPr lang="mn-MN" sz="1600" b="1">
              <a:solidFill>
                <a:schemeClr val="bg1"/>
              </a:solidFill>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5FD91BCD-E961-433D-BC81-0B1DCFF9B71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9763" y="-32736"/>
            <a:ext cx="12353741" cy="6957411"/>
          </a:xfrm>
          <a:prstGeom prst="rect">
            <a:avLst/>
          </a:prstGeom>
        </p:spPr>
      </p:pic>
      <p:sp>
        <p:nvSpPr>
          <p:cNvPr id="4" name="Rectangle 3">
            <a:extLst>
              <a:ext uri="{FF2B5EF4-FFF2-40B4-BE49-F238E27FC236}">
                <a16:creationId xmlns:a16="http://schemas.microsoft.com/office/drawing/2014/main" id="{883A95FE-836A-52B9-63BA-A4F584EA26AA}"/>
              </a:ext>
            </a:extLst>
          </p:cNvPr>
          <p:cNvSpPr/>
          <p:nvPr userDrawn="1"/>
        </p:nvSpPr>
        <p:spPr>
          <a:xfrm>
            <a:off x="5499463" y="2521131"/>
            <a:ext cx="2491979" cy="1672046"/>
          </a:xfrm>
          <a:prstGeom prst="rect">
            <a:avLst/>
          </a:prstGeom>
          <a:solidFill>
            <a:srgbClr val="1A36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C1466612-B5F2-147E-7079-F1A299FBC519}"/>
              </a:ext>
            </a:extLst>
          </p:cNvPr>
          <p:cNvGrpSpPr/>
          <p:nvPr userDrawn="1"/>
        </p:nvGrpSpPr>
        <p:grpSpPr>
          <a:xfrm>
            <a:off x="4826251" y="2837148"/>
            <a:ext cx="2722380" cy="1040011"/>
            <a:chOff x="2724830" y="2919249"/>
            <a:chExt cx="2722380" cy="1040011"/>
          </a:xfrm>
        </p:grpSpPr>
        <p:pic>
          <p:nvPicPr>
            <p:cNvPr id="1026" name="Picture 2">
              <a:extLst>
                <a:ext uri="{FF2B5EF4-FFF2-40B4-BE49-F238E27FC236}">
                  <a16:creationId xmlns:a16="http://schemas.microsoft.com/office/drawing/2014/main" id="{8ED93518-8930-B4FF-2510-5A0693C91D2C}"/>
                </a:ext>
              </a:extLst>
            </p:cNvPr>
            <p:cNvPicPr>
              <a:picLocks noChangeAspect="1" noChangeArrowheads="1"/>
            </p:cNvPicPr>
            <p:nvPr userDrawn="1"/>
          </p:nvPicPr>
          <p:blipFill rotWithShape="1">
            <a:blip r:embed="rId3">
              <a:extLst>
                <a:ext uri="{28A0092B-C50C-407E-A947-70E740481C1C}">
                  <a14:useLocalDpi xmlns:a14="http://schemas.microsoft.com/office/drawing/2010/main" val="0"/>
                </a:ext>
              </a:extLst>
            </a:blip>
            <a:srcRect r="69203" b="1648"/>
            <a:stretch/>
          </p:blipFill>
          <p:spPr bwMode="auto">
            <a:xfrm>
              <a:off x="2724830" y="2919249"/>
              <a:ext cx="1024210" cy="1009233"/>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4A0D2C6D-D4F6-7CC3-AF30-F7EC63AA48CF}"/>
                </a:ext>
              </a:extLst>
            </p:cNvPr>
            <p:cNvSpPr txBox="1"/>
            <p:nvPr userDrawn="1"/>
          </p:nvSpPr>
          <p:spPr>
            <a:xfrm>
              <a:off x="3749039" y="3559150"/>
              <a:ext cx="1698171" cy="400110"/>
            </a:xfrm>
            <a:prstGeom prst="rect">
              <a:avLst/>
            </a:prstGeom>
            <a:noFill/>
          </p:spPr>
          <p:txBody>
            <a:bodyPr wrap="square" rtlCol="0">
              <a:spAutoFit/>
            </a:bodyPr>
            <a:lstStyle/>
            <a:p>
              <a:pPr algn="just"/>
              <a:r>
                <a:rPr lang="en-US" sz="1000" b="1" dirty="0">
                  <a:solidFill>
                    <a:schemeClr val="bg1"/>
                  </a:solidFill>
                  <a:latin typeface="Arial" panose="020B0604020202020204" pitchFamily="34" charset="0"/>
                  <a:cs typeface="Arial" panose="020B0604020202020204" pitchFamily="34" charset="0"/>
                </a:rPr>
                <a:t>MINISTRY OF ECONOMY AND DEVELOPMENT</a:t>
              </a:r>
            </a:p>
          </p:txBody>
        </p:sp>
      </p:grpSp>
    </p:spTree>
    <p:extLst>
      <p:ext uri="{BB962C8B-B14F-4D97-AF65-F5344CB8AC3E}">
        <p14:creationId xmlns:p14="http://schemas.microsoft.com/office/powerpoint/2010/main" val="22910493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5513663"/>
      </p:ext>
    </p:extLst>
  </p:cSld>
  <p:clrMapOvr>
    <a:overrideClrMapping bg1="lt1" tx1="dk1" bg2="lt2" tx2="dk2" accent1="accent1" accent2="accent2" accent3="accent3" accent4="accent4" accent5="accent5" accent6="accent6" hlink="hlink" folHlink="folHlink"/>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Blanck_W">
    <p:spTree>
      <p:nvGrpSpPr>
        <p:cNvPr id="1" name=""/>
        <p:cNvGrpSpPr/>
        <p:nvPr/>
      </p:nvGrpSpPr>
      <p:grpSpPr>
        <a:xfrm>
          <a:off x="0" y="0"/>
          <a:ext cx="0" cy="0"/>
          <a:chOff x="0" y="0"/>
          <a:chExt cx="0" cy="0"/>
        </a:xfrm>
      </p:grpSpPr>
    </p:spTree>
    <p:extLst>
      <p:ext uri="{BB962C8B-B14F-4D97-AF65-F5344CB8AC3E}">
        <p14:creationId xmlns:p14="http://schemas.microsoft.com/office/powerpoint/2010/main" val="59012676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Гарчиг ба текст">
    <p:bg>
      <p:bgPr>
        <a:solidFill>
          <a:srgbClr val="334050"/>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7566937"/>
      </p:ext>
    </p:extLst>
  </p:cSld>
  <p:clrMapOvr>
    <a:overrideClrMapping bg1="dk1" tx1="lt1" bg2="dk2" tx2="lt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Layout_MN">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A1ABC41D-AF4D-4AC9-80C8-108A5FDEE10E}"/>
              </a:ext>
            </a:extLst>
          </p:cNvPr>
          <p:cNvSpPr/>
          <p:nvPr userDrawn="1"/>
        </p:nvSpPr>
        <p:spPr>
          <a:xfrm>
            <a:off x="4572" y="0"/>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FFE9D1D-5732-4C03-A869-4F507C763B09}"/>
              </a:ext>
            </a:extLst>
          </p:cNvPr>
          <p:cNvSpPr/>
          <p:nvPr/>
        </p:nvSpPr>
        <p:spPr>
          <a:xfrm>
            <a:off x="571" y="0"/>
            <a:ext cx="6921055" cy="699611"/>
          </a:xfrm>
          <a:custGeom>
            <a:avLst/>
            <a:gdLst>
              <a:gd name="connsiteX0" fmla="*/ 548545 w 6921055"/>
              <a:gd name="connsiteY0" fmla="*/ 36957 h 699611"/>
              <a:gd name="connsiteX1" fmla="*/ 502063 w 6921055"/>
              <a:gd name="connsiteY1" fmla="*/ 56007 h 699611"/>
              <a:gd name="connsiteX2" fmla="*/ 56579 w 6921055"/>
              <a:gd name="connsiteY2" fmla="*/ 56007 h 699611"/>
              <a:gd name="connsiteX3" fmla="*/ 56579 w 6921055"/>
              <a:gd name="connsiteY3" fmla="*/ 501396 h 699611"/>
              <a:gd name="connsiteX4" fmla="*/ 37529 w 6921055"/>
              <a:gd name="connsiteY4" fmla="*/ 547878 h 699611"/>
              <a:gd name="connsiteX5" fmla="*/ 572 w 6921055"/>
              <a:gd name="connsiteY5" fmla="*/ 585978 h 699611"/>
              <a:gd name="connsiteX6" fmla="*/ 572 w 6921055"/>
              <a:gd name="connsiteY6" fmla="*/ 0 h 699611"/>
              <a:gd name="connsiteX7" fmla="*/ 0 w 6921055"/>
              <a:gd name="connsiteY7" fmla="*/ 0 h 699611"/>
              <a:gd name="connsiteX8" fmla="*/ 0 w 6921055"/>
              <a:gd name="connsiteY8" fmla="*/ 699611 h 699611"/>
              <a:gd name="connsiteX9" fmla="*/ 1266254 w 6921055"/>
              <a:gd name="connsiteY9" fmla="*/ 699611 h 699611"/>
              <a:gd name="connsiteX10" fmla="*/ 2160365 w 6921055"/>
              <a:gd name="connsiteY10" fmla="*/ 314706 h 699611"/>
              <a:gd name="connsiteX11" fmla="*/ 5983034 w 6921055"/>
              <a:gd name="connsiteY11" fmla="*/ 314706 h 699611"/>
              <a:gd name="connsiteX12" fmla="*/ 6921056 w 6921055"/>
              <a:gd name="connsiteY12" fmla="*/ 381 h 699611"/>
              <a:gd name="connsiteX13" fmla="*/ 586931 w 6921055"/>
              <a:gd name="connsiteY13" fmla="*/ 381 h 69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21055" h="699611">
                <a:moveTo>
                  <a:pt x="548545" y="36957"/>
                </a:moveTo>
                <a:cubicBezTo>
                  <a:pt x="536127" y="49124"/>
                  <a:pt x="519448" y="55960"/>
                  <a:pt x="502063" y="56007"/>
                </a:cubicBezTo>
                <a:lnTo>
                  <a:pt x="56579" y="56007"/>
                </a:lnTo>
                <a:lnTo>
                  <a:pt x="56579" y="501396"/>
                </a:lnTo>
                <a:cubicBezTo>
                  <a:pt x="56531" y="518781"/>
                  <a:pt x="49696" y="535460"/>
                  <a:pt x="37529" y="547878"/>
                </a:cubicBezTo>
                <a:lnTo>
                  <a:pt x="572" y="585978"/>
                </a:lnTo>
                <a:lnTo>
                  <a:pt x="572" y="0"/>
                </a:lnTo>
                <a:lnTo>
                  <a:pt x="0" y="0"/>
                </a:lnTo>
                <a:lnTo>
                  <a:pt x="0" y="699611"/>
                </a:lnTo>
                <a:lnTo>
                  <a:pt x="1266254" y="699611"/>
                </a:lnTo>
                <a:cubicBezTo>
                  <a:pt x="1607439" y="699611"/>
                  <a:pt x="1572197" y="314706"/>
                  <a:pt x="2160365" y="314706"/>
                </a:cubicBezTo>
                <a:lnTo>
                  <a:pt x="5983034" y="314706"/>
                </a:lnTo>
                <a:cubicBezTo>
                  <a:pt x="6575679" y="314706"/>
                  <a:pt x="6449759" y="381"/>
                  <a:pt x="6921056" y="381"/>
                </a:cubicBezTo>
                <a:lnTo>
                  <a:pt x="586931" y="381"/>
                </a:lnTo>
                <a:close/>
              </a:path>
            </a:pathLst>
          </a:custGeom>
          <a:solidFill>
            <a:srgbClr val="233B74"/>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2621234-C382-4952-9A5A-B8CD63355EA5}"/>
              </a:ext>
            </a:extLst>
          </p:cNvPr>
          <p:cNvSpPr/>
          <p:nvPr/>
        </p:nvSpPr>
        <p:spPr>
          <a:xfrm>
            <a:off x="6921626" y="311848"/>
            <a:ext cx="4736973" cy="9525"/>
          </a:xfrm>
          <a:custGeom>
            <a:avLst/>
            <a:gdLst>
              <a:gd name="connsiteX0" fmla="*/ 4736973 w 4736973"/>
              <a:gd name="connsiteY0" fmla="*/ 0 h 9525"/>
              <a:gd name="connsiteX1" fmla="*/ 0 w 4736973"/>
              <a:gd name="connsiteY1" fmla="*/ 0 h 9525"/>
            </a:gdLst>
            <a:ahLst/>
            <a:cxnLst>
              <a:cxn ang="0">
                <a:pos x="connsiteX0" y="connsiteY0"/>
              </a:cxn>
              <a:cxn ang="0">
                <a:pos x="connsiteX1" y="connsiteY1"/>
              </a:cxn>
            </a:cxnLst>
            <a:rect l="l" t="t" r="r" b="b"/>
            <a:pathLst>
              <a:path w="4736973" h="9525">
                <a:moveTo>
                  <a:pt x="4736973" y="0"/>
                </a:moveTo>
                <a:lnTo>
                  <a:pt x="0" y="0"/>
                </a:lnTo>
              </a:path>
            </a:pathLst>
          </a:custGeom>
          <a:ln w="7144" cap="flat">
            <a:solidFill>
              <a:srgbClr val="213D74"/>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0BE6D0B-CCDE-4D41-9D7F-C9BE419E0FB7}"/>
              </a:ext>
            </a:extLst>
          </p:cNvPr>
          <p:cNvSpPr/>
          <p:nvPr/>
        </p:nvSpPr>
        <p:spPr>
          <a:xfrm>
            <a:off x="1238" y="699611"/>
            <a:ext cx="277463" cy="2572512"/>
          </a:xfrm>
          <a:custGeom>
            <a:avLst/>
            <a:gdLst>
              <a:gd name="connsiteX0" fmla="*/ 277463 w 277463"/>
              <a:gd name="connsiteY0" fmla="*/ 0 h 2572512"/>
              <a:gd name="connsiteX1" fmla="*/ 277463 w 277463"/>
              <a:gd name="connsiteY1" fmla="*/ 2099786 h 2572512"/>
              <a:gd name="connsiteX2" fmla="*/ 0 w 277463"/>
              <a:gd name="connsiteY2" fmla="*/ 2572512 h 2572512"/>
              <a:gd name="connsiteX3" fmla="*/ 0 w 277463"/>
              <a:gd name="connsiteY3" fmla="*/ 0 h 2572512"/>
            </a:gdLst>
            <a:ahLst/>
            <a:cxnLst>
              <a:cxn ang="0">
                <a:pos x="connsiteX0" y="connsiteY0"/>
              </a:cxn>
              <a:cxn ang="0">
                <a:pos x="connsiteX1" y="connsiteY1"/>
              </a:cxn>
              <a:cxn ang="0">
                <a:pos x="connsiteX2" y="connsiteY2"/>
              </a:cxn>
              <a:cxn ang="0">
                <a:pos x="connsiteX3" y="connsiteY3"/>
              </a:cxn>
            </a:cxnLst>
            <a:rect l="l" t="t" r="r" b="b"/>
            <a:pathLst>
              <a:path w="277463" h="2572512">
                <a:moveTo>
                  <a:pt x="277463" y="0"/>
                </a:moveTo>
                <a:lnTo>
                  <a:pt x="277463" y="2099786"/>
                </a:lnTo>
                <a:cubicBezTo>
                  <a:pt x="277463" y="2272856"/>
                  <a:pt x="0" y="2415064"/>
                  <a:pt x="0" y="2572512"/>
                </a:cubicBezTo>
                <a:lnTo>
                  <a:pt x="0" y="0"/>
                </a:lnTo>
                <a:close/>
              </a:path>
            </a:pathLst>
          </a:custGeom>
          <a:solidFill>
            <a:srgbClr val="233B74"/>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2E7D262-B93F-4945-AC30-CB5CE66DDC5E}"/>
              </a:ext>
            </a:extLst>
          </p:cNvPr>
          <p:cNvSpPr/>
          <p:nvPr/>
        </p:nvSpPr>
        <p:spPr>
          <a:xfrm>
            <a:off x="57911" y="860992"/>
            <a:ext cx="117573" cy="187817"/>
          </a:xfrm>
          <a:custGeom>
            <a:avLst/>
            <a:gdLst>
              <a:gd name="connsiteX0" fmla="*/ 108395 w 117573"/>
              <a:gd name="connsiteY0" fmla="*/ 4068 h 187817"/>
              <a:gd name="connsiteX1" fmla="*/ 83725 w 117573"/>
              <a:gd name="connsiteY1" fmla="*/ 2449 h 187817"/>
              <a:gd name="connsiteX2" fmla="*/ 86678 w 117573"/>
              <a:gd name="connsiteY2" fmla="*/ 9212 h 187817"/>
              <a:gd name="connsiteX3" fmla="*/ 93059 w 117573"/>
              <a:gd name="connsiteY3" fmla="*/ 19403 h 187817"/>
              <a:gd name="connsiteX4" fmla="*/ 89345 w 117573"/>
              <a:gd name="connsiteY4" fmla="*/ 24642 h 187817"/>
              <a:gd name="connsiteX5" fmla="*/ 89345 w 117573"/>
              <a:gd name="connsiteY5" fmla="*/ 24642 h 187817"/>
              <a:gd name="connsiteX6" fmla="*/ 37910 w 117573"/>
              <a:gd name="connsiteY6" fmla="*/ 41216 h 187817"/>
              <a:gd name="connsiteX7" fmla="*/ 32385 w 117573"/>
              <a:gd name="connsiteY7" fmla="*/ 45978 h 187817"/>
              <a:gd name="connsiteX8" fmla="*/ 35433 w 117573"/>
              <a:gd name="connsiteY8" fmla="*/ 49121 h 187817"/>
              <a:gd name="connsiteX9" fmla="*/ 68294 w 117573"/>
              <a:gd name="connsiteY9" fmla="*/ 56837 h 187817"/>
              <a:gd name="connsiteX10" fmla="*/ 68961 w 117573"/>
              <a:gd name="connsiteY10" fmla="*/ 57599 h 187817"/>
              <a:gd name="connsiteX11" fmla="*/ 68961 w 117573"/>
              <a:gd name="connsiteY11" fmla="*/ 77887 h 187817"/>
              <a:gd name="connsiteX12" fmla="*/ 68390 w 117573"/>
              <a:gd name="connsiteY12" fmla="*/ 78649 h 187817"/>
              <a:gd name="connsiteX13" fmla="*/ 572 w 117573"/>
              <a:gd name="connsiteY13" fmla="*/ 97699 h 187817"/>
              <a:gd name="connsiteX14" fmla="*/ 0 w 117573"/>
              <a:gd name="connsiteY14" fmla="*/ 98461 h 187817"/>
              <a:gd name="connsiteX15" fmla="*/ 0 w 117573"/>
              <a:gd name="connsiteY15" fmla="*/ 110748 h 187817"/>
              <a:gd name="connsiteX16" fmla="*/ 756 w 117573"/>
              <a:gd name="connsiteY16" fmla="*/ 111516 h 187817"/>
              <a:gd name="connsiteX17" fmla="*/ 857 w 117573"/>
              <a:gd name="connsiteY17" fmla="*/ 111510 h 187817"/>
              <a:gd name="connsiteX18" fmla="*/ 8858 w 117573"/>
              <a:gd name="connsiteY18" fmla="*/ 111510 h 187817"/>
              <a:gd name="connsiteX19" fmla="*/ 9620 w 117573"/>
              <a:gd name="connsiteY19" fmla="*/ 111510 h 187817"/>
              <a:gd name="connsiteX20" fmla="*/ 19812 w 117573"/>
              <a:gd name="connsiteY20" fmla="*/ 130560 h 187817"/>
              <a:gd name="connsiteX21" fmla="*/ 42291 w 117573"/>
              <a:gd name="connsiteY21" fmla="*/ 135894 h 187817"/>
              <a:gd name="connsiteX22" fmla="*/ 62675 w 117573"/>
              <a:gd name="connsiteY22" fmla="*/ 121892 h 187817"/>
              <a:gd name="connsiteX23" fmla="*/ 64294 w 117573"/>
              <a:gd name="connsiteY23" fmla="*/ 96080 h 187817"/>
              <a:gd name="connsiteX24" fmla="*/ 64865 w 117573"/>
              <a:gd name="connsiteY24" fmla="*/ 95127 h 187817"/>
              <a:gd name="connsiteX25" fmla="*/ 67628 w 117573"/>
              <a:gd name="connsiteY25" fmla="*/ 94365 h 187817"/>
              <a:gd name="connsiteX26" fmla="*/ 68556 w 117573"/>
              <a:gd name="connsiteY26" fmla="*/ 94912 h 187817"/>
              <a:gd name="connsiteX27" fmla="*/ 68580 w 117573"/>
              <a:gd name="connsiteY27" fmla="*/ 95127 h 187817"/>
              <a:gd name="connsiteX28" fmla="*/ 68580 w 117573"/>
              <a:gd name="connsiteY28" fmla="*/ 164183 h 187817"/>
              <a:gd name="connsiteX29" fmla="*/ 62960 w 117573"/>
              <a:gd name="connsiteY29" fmla="*/ 172851 h 187817"/>
              <a:gd name="connsiteX30" fmla="*/ 51911 w 117573"/>
              <a:gd name="connsiteY30" fmla="*/ 165993 h 187817"/>
              <a:gd name="connsiteX31" fmla="*/ 50706 w 117573"/>
              <a:gd name="connsiteY31" fmla="*/ 165865 h 187817"/>
              <a:gd name="connsiteX32" fmla="*/ 50578 w 117573"/>
              <a:gd name="connsiteY32" fmla="*/ 165993 h 187817"/>
              <a:gd name="connsiteX33" fmla="*/ 45720 w 117573"/>
              <a:gd name="connsiteY33" fmla="*/ 174756 h 187817"/>
              <a:gd name="connsiteX34" fmla="*/ 45720 w 117573"/>
              <a:gd name="connsiteY34" fmla="*/ 175518 h 187817"/>
              <a:gd name="connsiteX35" fmla="*/ 71438 w 117573"/>
              <a:gd name="connsiteY35" fmla="*/ 187520 h 187817"/>
              <a:gd name="connsiteX36" fmla="*/ 92297 w 117573"/>
              <a:gd name="connsiteY36" fmla="*/ 170851 h 187817"/>
              <a:gd name="connsiteX37" fmla="*/ 92297 w 117573"/>
              <a:gd name="connsiteY37" fmla="*/ 43883 h 187817"/>
              <a:gd name="connsiteX38" fmla="*/ 92964 w 117573"/>
              <a:gd name="connsiteY38" fmla="*/ 43121 h 187817"/>
              <a:gd name="connsiteX39" fmla="*/ 99822 w 117573"/>
              <a:gd name="connsiteY39" fmla="*/ 41311 h 187817"/>
              <a:gd name="connsiteX40" fmla="*/ 115538 w 117573"/>
              <a:gd name="connsiteY40" fmla="*/ 30548 h 187817"/>
              <a:gd name="connsiteX41" fmla="*/ 108395 w 117573"/>
              <a:gd name="connsiteY41" fmla="*/ 4068 h 187817"/>
              <a:gd name="connsiteX42" fmla="*/ 53435 w 117573"/>
              <a:gd name="connsiteY42" fmla="*/ 108843 h 187817"/>
              <a:gd name="connsiteX43" fmla="*/ 47530 w 117573"/>
              <a:gd name="connsiteY43" fmla="*/ 115320 h 187817"/>
              <a:gd name="connsiteX44" fmla="*/ 38005 w 117573"/>
              <a:gd name="connsiteY44" fmla="*/ 113510 h 187817"/>
              <a:gd name="connsiteX45" fmla="*/ 34195 w 117573"/>
              <a:gd name="connsiteY45" fmla="*/ 105700 h 187817"/>
              <a:gd name="connsiteX46" fmla="*/ 34671 w 117573"/>
              <a:gd name="connsiteY46" fmla="*/ 104652 h 187817"/>
              <a:gd name="connsiteX47" fmla="*/ 51149 w 117573"/>
              <a:gd name="connsiteY47" fmla="*/ 99699 h 187817"/>
              <a:gd name="connsiteX48" fmla="*/ 52102 w 117573"/>
              <a:gd name="connsiteY48" fmla="*/ 99699 h 187817"/>
              <a:gd name="connsiteX49" fmla="*/ 53435 w 117573"/>
              <a:gd name="connsiteY49" fmla="*/ 108843 h 1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7573" h="187817">
                <a:moveTo>
                  <a:pt x="108395" y="4068"/>
                </a:moveTo>
                <a:cubicBezTo>
                  <a:pt x="98870" y="-1456"/>
                  <a:pt x="85439" y="-694"/>
                  <a:pt x="83725" y="2449"/>
                </a:cubicBezTo>
                <a:cubicBezTo>
                  <a:pt x="82010" y="5592"/>
                  <a:pt x="84773" y="8069"/>
                  <a:pt x="86678" y="9212"/>
                </a:cubicBezTo>
                <a:cubicBezTo>
                  <a:pt x="90129" y="11574"/>
                  <a:pt x="92441" y="15267"/>
                  <a:pt x="93059" y="19403"/>
                </a:cubicBezTo>
                <a:cubicBezTo>
                  <a:pt x="93059" y="22737"/>
                  <a:pt x="89821" y="24356"/>
                  <a:pt x="89345" y="24642"/>
                </a:cubicBezTo>
                <a:lnTo>
                  <a:pt x="89345" y="24642"/>
                </a:lnTo>
                <a:cubicBezTo>
                  <a:pt x="87535" y="24642"/>
                  <a:pt x="44863" y="39215"/>
                  <a:pt x="37910" y="41216"/>
                </a:cubicBezTo>
                <a:cubicBezTo>
                  <a:pt x="32480" y="42835"/>
                  <a:pt x="32385" y="44168"/>
                  <a:pt x="32385" y="45978"/>
                </a:cubicBezTo>
                <a:cubicBezTo>
                  <a:pt x="32385" y="47788"/>
                  <a:pt x="34481" y="48836"/>
                  <a:pt x="35433" y="49121"/>
                </a:cubicBezTo>
                <a:cubicBezTo>
                  <a:pt x="36386" y="49407"/>
                  <a:pt x="63437" y="55694"/>
                  <a:pt x="68294" y="56837"/>
                </a:cubicBezTo>
                <a:cubicBezTo>
                  <a:pt x="68678" y="56885"/>
                  <a:pt x="68964" y="57212"/>
                  <a:pt x="68961" y="57599"/>
                </a:cubicBezTo>
                <a:lnTo>
                  <a:pt x="68961" y="77887"/>
                </a:lnTo>
                <a:cubicBezTo>
                  <a:pt x="68972" y="78243"/>
                  <a:pt x="68735" y="78560"/>
                  <a:pt x="68390" y="78649"/>
                </a:cubicBezTo>
                <a:lnTo>
                  <a:pt x="572" y="97699"/>
                </a:lnTo>
                <a:cubicBezTo>
                  <a:pt x="244" y="97814"/>
                  <a:pt x="19" y="98115"/>
                  <a:pt x="0" y="98461"/>
                </a:cubicBezTo>
                <a:lnTo>
                  <a:pt x="0" y="110748"/>
                </a:lnTo>
                <a:cubicBezTo>
                  <a:pt x="-3" y="111169"/>
                  <a:pt x="335" y="111513"/>
                  <a:pt x="756" y="111516"/>
                </a:cubicBezTo>
                <a:cubicBezTo>
                  <a:pt x="790" y="111516"/>
                  <a:pt x="824" y="111514"/>
                  <a:pt x="857" y="111510"/>
                </a:cubicBezTo>
                <a:lnTo>
                  <a:pt x="8858" y="111510"/>
                </a:lnTo>
                <a:cubicBezTo>
                  <a:pt x="9101" y="111404"/>
                  <a:pt x="9377" y="111404"/>
                  <a:pt x="9620" y="111510"/>
                </a:cubicBezTo>
                <a:cubicBezTo>
                  <a:pt x="11959" y="118372"/>
                  <a:pt x="15402" y="124806"/>
                  <a:pt x="19812" y="130560"/>
                </a:cubicBezTo>
                <a:cubicBezTo>
                  <a:pt x="25883" y="136097"/>
                  <a:pt x="34380" y="138114"/>
                  <a:pt x="42291" y="135894"/>
                </a:cubicBezTo>
                <a:cubicBezTo>
                  <a:pt x="50981" y="134881"/>
                  <a:pt x="58611" y="129640"/>
                  <a:pt x="62675" y="121892"/>
                </a:cubicBezTo>
                <a:cubicBezTo>
                  <a:pt x="66002" y="113692"/>
                  <a:pt x="66570" y="104631"/>
                  <a:pt x="64294" y="96080"/>
                </a:cubicBezTo>
                <a:cubicBezTo>
                  <a:pt x="64225" y="95665"/>
                  <a:pt x="64467" y="95261"/>
                  <a:pt x="64865" y="95127"/>
                </a:cubicBezTo>
                <a:lnTo>
                  <a:pt x="67628" y="94365"/>
                </a:lnTo>
                <a:cubicBezTo>
                  <a:pt x="68035" y="94260"/>
                  <a:pt x="68451" y="94504"/>
                  <a:pt x="68556" y="94912"/>
                </a:cubicBezTo>
                <a:cubicBezTo>
                  <a:pt x="68574" y="94982"/>
                  <a:pt x="68582" y="95055"/>
                  <a:pt x="68580" y="95127"/>
                </a:cubicBezTo>
                <a:lnTo>
                  <a:pt x="68580" y="164183"/>
                </a:lnTo>
                <a:cubicBezTo>
                  <a:pt x="68580" y="169041"/>
                  <a:pt x="68580" y="172661"/>
                  <a:pt x="62960" y="172851"/>
                </a:cubicBezTo>
                <a:cubicBezTo>
                  <a:pt x="57341" y="173042"/>
                  <a:pt x="53435" y="167993"/>
                  <a:pt x="51911" y="165993"/>
                </a:cubicBezTo>
                <a:cubicBezTo>
                  <a:pt x="51614" y="165625"/>
                  <a:pt x="51074" y="165568"/>
                  <a:pt x="50706" y="165865"/>
                </a:cubicBezTo>
                <a:cubicBezTo>
                  <a:pt x="50659" y="165903"/>
                  <a:pt x="50616" y="165946"/>
                  <a:pt x="50578" y="165993"/>
                </a:cubicBezTo>
                <a:lnTo>
                  <a:pt x="45720" y="174756"/>
                </a:lnTo>
                <a:cubicBezTo>
                  <a:pt x="45624" y="175001"/>
                  <a:pt x="45624" y="175273"/>
                  <a:pt x="45720" y="175518"/>
                </a:cubicBezTo>
                <a:cubicBezTo>
                  <a:pt x="51074" y="184354"/>
                  <a:pt x="61226" y="189092"/>
                  <a:pt x="71438" y="187520"/>
                </a:cubicBezTo>
                <a:cubicBezTo>
                  <a:pt x="91916" y="184662"/>
                  <a:pt x="92297" y="170851"/>
                  <a:pt x="92297" y="170851"/>
                </a:cubicBezTo>
                <a:lnTo>
                  <a:pt x="92297" y="43883"/>
                </a:lnTo>
                <a:cubicBezTo>
                  <a:pt x="92330" y="43510"/>
                  <a:pt x="92599" y="43202"/>
                  <a:pt x="92964" y="43121"/>
                </a:cubicBezTo>
                <a:lnTo>
                  <a:pt x="99822" y="41311"/>
                </a:lnTo>
                <a:cubicBezTo>
                  <a:pt x="106339" y="40088"/>
                  <a:pt x="112042" y="36182"/>
                  <a:pt x="115538" y="30548"/>
                </a:cubicBezTo>
                <a:cubicBezTo>
                  <a:pt x="119980" y="21164"/>
                  <a:pt x="116953" y="9944"/>
                  <a:pt x="108395" y="4068"/>
                </a:cubicBezTo>
                <a:close/>
                <a:moveTo>
                  <a:pt x="53435" y="108843"/>
                </a:moveTo>
                <a:cubicBezTo>
                  <a:pt x="53283" y="112142"/>
                  <a:pt x="50801" y="114865"/>
                  <a:pt x="47530" y="115320"/>
                </a:cubicBezTo>
                <a:cubicBezTo>
                  <a:pt x="44286" y="116743"/>
                  <a:pt x="40501" y="116023"/>
                  <a:pt x="38005" y="113510"/>
                </a:cubicBezTo>
                <a:cubicBezTo>
                  <a:pt x="36333" y="111122"/>
                  <a:pt x="35048" y="108487"/>
                  <a:pt x="34195" y="105700"/>
                </a:cubicBezTo>
                <a:cubicBezTo>
                  <a:pt x="34061" y="105280"/>
                  <a:pt x="34267" y="104827"/>
                  <a:pt x="34671" y="104652"/>
                </a:cubicBezTo>
                <a:lnTo>
                  <a:pt x="51149" y="99699"/>
                </a:lnTo>
                <a:cubicBezTo>
                  <a:pt x="51428" y="99476"/>
                  <a:pt x="51823" y="99476"/>
                  <a:pt x="52102" y="99699"/>
                </a:cubicBezTo>
                <a:cubicBezTo>
                  <a:pt x="53212" y="102612"/>
                  <a:pt x="53667" y="105734"/>
                  <a:pt x="53435" y="108843"/>
                </a:cubicBezTo>
                <a:close/>
              </a:path>
            </a:pathLst>
          </a:custGeom>
          <a:solidFill>
            <a:srgbClr val="FFFFFF"/>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066DA8-93CC-4CDD-BD62-D20EC2F79512}"/>
              </a:ext>
            </a:extLst>
          </p:cNvPr>
          <p:cNvSpPr/>
          <p:nvPr/>
        </p:nvSpPr>
        <p:spPr>
          <a:xfrm>
            <a:off x="83629" y="1089469"/>
            <a:ext cx="152043" cy="138779"/>
          </a:xfrm>
          <a:custGeom>
            <a:avLst/>
            <a:gdLst>
              <a:gd name="connsiteX0" fmla="*/ 136589 w 152043"/>
              <a:gd name="connsiteY0" fmla="*/ 117253 h 138779"/>
              <a:gd name="connsiteX1" fmla="*/ 83439 w 152043"/>
              <a:gd name="connsiteY1" fmla="*/ 92488 h 138779"/>
              <a:gd name="connsiteX2" fmla="*/ 83439 w 152043"/>
              <a:gd name="connsiteY2" fmla="*/ 92488 h 138779"/>
              <a:gd name="connsiteX3" fmla="*/ 72581 w 152043"/>
              <a:gd name="connsiteY3" fmla="*/ 94107 h 138779"/>
              <a:gd name="connsiteX4" fmla="*/ 63056 w 152043"/>
              <a:gd name="connsiteY4" fmla="*/ 92392 h 138779"/>
              <a:gd name="connsiteX5" fmla="*/ 63005 w 152043"/>
              <a:gd name="connsiteY5" fmla="*/ 91586 h 138779"/>
              <a:gd name="connsiteX6" fmla="*/ 63056 w 152043"/>
              <a:gd name="connsiteY6" fmla="*/ 91535 h 138779"/>
              <a:gd name="connsiteX7" fmla="*/ 66961 w 152043"/>
              <a:gd name="connsiteY7" fmla="*/ 89440 h 138779"/>
              <a:gd name="connsiteX8" fmla="*/ 66961 w 152043"/>
              <a:gd name="connsiteY8" fmla="*/ 88868 h 138779"/>
              <a:gd name="connsiteX9" fmla="*/ 66961 w 152043"/>
              <a:gd name="connsiteY9" fmla="*/ 572 h 138779"/>
              <a:gd name="connsiteX10" fmla="*/ 66389 w 152043"/>
              <a:gd name="connsiteY10" fmla="*/ 0 h 138779"/>
              <a:gd name="connsiteX11" fmla="*/ 43625 w 152043"/>
              <a:gd name="connsiteY11" fmla="*/ 0 h 138779"/>
              <a:gd name="connsiteX12" fmla="*/ 43053 w 152043"/>
              <a:gd name="connsiteY12" fmla="*/ 571 h 138779"/>
              <a:gd name="connsiteX13" fmla="*/ 43053 w 152043"/>
              <a:gd name="connsiteY13" fmla="*/ 8573 h 138779"/>
              <a:gd name="connsiteX14" fmla="*/ 42482 w 152043"/>
              <a:gd name="connsiteY14" fmla="*/ 8573 h 138779"/>
              <a:gd name="connsiteX15" fmla="*/ 7715 w 152043"/>
              <a:gd name="connsiteY15" fmla="*/ 33147 h 138779"/>
              <a:gd name="connsiteX16" fmla="*/ 42386 w 152043"/>
              <a:gd name="connsiteY16" fmla="*/ 59436 h 138779"/>
              <a:gd name="connsiteX17" fmla="*/ 43045 w 152043"/>
              <a:gd name="connsiteY17" fmla="*/ 59904 h 138779"/>
              <a:gd name="connsiteX18" fmla="*/ 43053 w 152043"/>
              <a:gd name="connsiteY18" fmla="*/ 60008 h 138779"/>
              <a:gd name="connsiteX19" fmla="*/ 43053 w 152043"/>
              <a:gd name="connsiteY19" fmla="*/ 75438 h 138779"/>
              <a:gd name="connsiteX20" fmla="*/ 43053 w 152043"/>
              <a:gd name="connsiteY20" fmla="*/ 76010 h 138779"/>
              <a:gd name="connsiteX21" fmla="*/ 1905 w 152043"/>
              <a:gd name="connsiteY21" fmla="*/ 85535 h 138779"/>
              <a:gd name="connsiteX22" fmla="*/ 0 w 152043"/>
              <a:gd name="connsiteY22" fmla="*/ 87916 h 138779"/>
              <a:gd name="connsiteX23" fmla="*/ 0 w 152043"/>
              <a:gd name="connsiteY23" fmla="*/ 93059 h 138779"/>
              <a:gd name="connsiteX24" fmla="*/ 1715 w 152043"/>
              <a:gd name="connsiteY24" fmla="*/ 95155 h 138779"/>
              <a:gd name="connsiteX25" fmla="*/ 41529 w 152043"/>
              <a:gd name="connsiteY25" fmla="*/ 102108 h 138779"/>
              <a:gd name="connsiteX26" fmla="*/ 41529 w 152043"/>
              <a:gd name="connsiteY26" fmla="*/ 102108 h 138779"/>
              <a:gd name="connsiteX27" fmla="*/ 62389 w 152043"/>
              <a:gd name="connsiteY27" fmla="*/ 109728 h 138779"/>
              <a:gd name="connsiteX28" fmla="*/ 119539 w 152043"/>
              <a:gd name="connsiteY28" fmla="*/ 138779 h 138779"/>
              <a:gd name="connsiteX29" fmla="*/ 147638 w 152043"/>
              <a:gd name="connsiteY29" fmla="*/ 131445 h 138779"/>
              <a:gd name="connsiteX30" fmla="*/ 150114 w 152043"/>
              <a:gd name="connsiteY30" fmla="*/ 128683 h 138779"/>
              <a:gd name="connsiteX31" fmla="*/ 152019 w 152043"/>
              <a:gd name="connsiteY31" fmla="*/ 117920 h 138779"/>
              <a:gd name="connsiteX32" fmla="*/ 150619 w 152043"/>
              <a:gd name="connsiteY32" fmla="*/ 115940 h 138779"/>
              <a:gd name="connsiteX33" fmla="*/ 150209 w 152043"/>
              <a:gd name="connsiteY33" fmla="*/ 115919 h 138779"/>
              <a:gd name="connsiteX34" fmla="*/ 138779 w 152043"/>
              <a:gd name="connsiteY34" fmla="*/ 116872 h 138779"/>
              <a:gd name="connsiteX35" fmla="*/ 136589 w 152043"/>
              <a:gd name="connsiteY35" fmla="*/ 117253 h 138779"/>
              <a:gd name="connsiteX36" fmla="*/ 43053 w 152043"/>
              <a:gd name="connsiteY36" fmla="*/ 44006 h 138779"/>
              <a:gd name="connsiteX37" fmla="*/ 42577 w 152043"/>
              <a:gd name="connsiteY37" fmla="*/ 44577 h 138779"/>
              <a:gd name="connsiteX38" fmla="*/ 24575 w 152043"/>
              <a:gd name="connsiteY38" fmla="*/ 34385 h 138779"/>
              <a:gd name="connsiteX39" fmla="*/ 42577 w 152043"/>
              <a:gd name="connsiteY39" fmla="*/ 23241 h 138779"/>
              <a:gd name="connsiteX40" fmla="*/ 43053 w 152043"/>
              <a:gd name="connsiteY40" fmla="*/ 23813 h 13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043" h="138779">
                <a:moveTo>
                  <a:pt x="136589" y="117253"/>
                </a:moveTo>
                <a:lnTo>
                  <a:pt x="83439" y="92488"/>
                </a:lnTo>
                <a:lnTo>
                  <a:pt x="83439" y="92488"/>
                </a:lnTo>
                <a:cubicBezTo>
                  <a:pt x="79887" y="93411"/>
                  <a:pt x="76247" y="93954"/>
                  <a:pt x="72581" y="94107"/>
                </a:cubicBezTo>
                <a:cubicBezTo>
                  <a:pt x="69328" y="94111"/>
                  <a:pt x="66102" y="93530"/>
                  <a:pt x="63056" y="92392"/>
                </a:cubicBezTo>
                <a:cubicBezTo>
                  <a:pt x="62819" y="92184"/>
                  <a:pt x="62796" y="91823"/>
                  <a:pt x="63005" y="91586"/>
                </a:cubicBezTo>
                <a:cubicBezTo>
                  <a:pt x="63021" y="91568"/>
                  <a:pt x="63038" y="91551"/>
                  <a:pt x="63056" y="91535"/>
                </a:cubicBezTo>
                <a:cubicBezTo>
                  <a:pt x="64195" y="90569"/>
                  <a:pt x="65526" y="89855"/>
                  <a:pt x="66961" y="89440"/>
                </a:cubicBezTo>
                <a:cubicBezTo>
                  <a:pt x="67063" y="89263"/>
                  <a:pt x="67063" y="89045"/>
                  <a:pt x="66961" y="88868"/>
                </a:cubicBezTo>
                <a:lnTo>
                  <a:pt x="66961" y="572"/>
                </a:lnTo>
                <a:cubicBezTo>
                  <a:pt x="66961" y="256"/>
                  <a:pt x="66705" y="0"/>
                  <a:pt x="66389" y="0"/>
                </a:cubicBezTo>
                <a:lnTo>
                  <a:pt x="43625" y="0"/>
                </a:lnTo>
                <a:cubicBezTo>
                  <a:pt x="43309" y="0"/>
                  <a:pt x="43053" y="256"/>
                  <a:pt x="43053" y="571"/>
                </a:cubicBezTo>
                <a:lnTo>
                  <a:pt x="43053" y="8573"/>
                </a:lnTo>
                <a:cubicBezTo>
                  <a:pt x="42884" y="8700"/>
                  <a:pt x="42651" y="8700"/>
                  <a:pt x="42482" y="8573"/>
                </a:cubicBezTo>
                <a:cubicBezTo>
                  <a:pt x="37814" y="8573"/>
                  <a:pt x="7715" y="7430"/>
                  <a:pt x="7715" y="33147"/>
                </a:cubicBezTo>
                <a:cubicBezTo>
                  <a:pt x="7715" y="65913"/>
                  <a:pt x="37433" y="60579"/>
                  <a:pt x="42386" y="59436"/>
                </a:cubicBezTo>
                <a:cubicBezTo>
                  <a:pt x="42697" y="59383"/>
                  <a:pt x="42992" y="59593"/>
                  <a:pt x="43045" y="59904"/>
                </a:cubicBezTo>
                <a:cubicBezTo>
                  <a:pt x="43051" y="59938"/>
                  <a:pt x="43053" y="59973"/>
                  <a:pt x="43053" y="60008"/>
                </a:cubicBezTo>
                <a:lnTo>
                  <a:pt x="43053" y="75438"/>
                </a:lnTo>
                <a:cubicBezTo>
                  <a:pt x="43139" y="75619"/>
                  <a:pt x="43139" y="75829"/>
                  <a:pt x="43053" y="76010"/>
                </a:cubicBezTo>
                <a:lnTo>
                  <a:pt x="1905" y="85535"/>
                </a:lnTo>
                <a:cubicBezTo>
                  <a:pt x="799" y="85797"/>
                  <a:pt x="13" y="86779"/>
                  <a:pt x="0" y="87916"/>
                </a:cubicBezTo>
                <a:lnTo>
                  <a:pt x="0" y="93059"/>
                </a:lnTo>
                <a:cubicBezTo>
                  <a:pt x="20" y="94070"/>
                  <a:pt x="728" y="94935"/>
                  <a:pt x="1715" y="95155"/>
                </a:cubicBezTo>
                <a:lnTo>
                  <a:pt x="41529" y="102108"/>
                </a:lnTo>
                <a:lnTo>
                  <a:pt x="41529" y="102108"/>
                </a:lnTo>
                <a:cubicBezTo>
                  <a:pt x="48941" y="103154"/>
                  <a:pt x="56048" y="105750"/>
                  <a:pt x="62389" y="109728"/>
                </a:cubicBezTo>
                <a:cubicBezTo>
                  <a:pt x="75248" y="116967"/>
                  <a:pt x="114110" y="138779"/>
                  <a:pt x="119539" y="138779"/>
                </a:cubicBezTo>
                <a:cubicBezTo>
                  <a:pt x="129069" y="137010"/>
                  <a:pt x="138459" y="134559"/>
                  <a:pt x="147638" y="131445"/>
                </a:cubicBezTo>
                <a:cubicBezTo>
                  <a:pt x="148920" y="131068"/>
                  <a:pt x="149879" y="129999"/>
                  <a:pt x="150114" y="128683"/>
                </a:cubicBezTo>
                <a:lnTo>
                  <a:pt x="152019" y="117920"/>
                </a:lnTo>
                <a:cubicBezTo>
                  <a:pt x="152179" y="116986"/>
                  <a:pt x="151552" y="116100"/>
                  <a:pt x="150619" y="115940"/>
                </a:cubicBezTo>
                <a:cubicBezTo>
                  <a:pt x="150484" y="115917"/>
                  <a:pt x="150346" y="115910"/>
                  <a:pt x="150209" y="115919"/>
                </a:cubicBezTo>
                <a:lnTo>
                  <a:pt x="138779" y="116872"/>
                </a:lnTo>
                <a:cubicBezTo>
                  <a:pt x="138182" y="117408"/>
                  <a:pt x="137331" y="117556"/>
                  <a:pt x="136589" y="117253"/>
                </a:cubicBezTo>
                <a:close/>
                <a:moveTo>
                  <a:pt x="43053" y="44006"/>
                </a:moveTo>
                <a:cubicBezTo>
                  <a:pt x="43057" y="44287"/>
                  <a:pt x="42855" y="44530"/>
                  <a:pt x="42577" y="44577"/>
                </a:cubicBezTo>
                <a:cubicBezTo>
                  <a:pt x="39624" y="44577"/>
                  <a:pt x="24575" y="45910"/>
                  <a:pt x="24575" y="34385"/>
                </a:cubicBezTo>
                <a:cubicBezTo>
                  <a:pt x="24575" y="22860"/>
                  <a:pt x="39529" y="23051"/>
                  <a:pt x="42577" y="23241"/>
                </a:cubicBezTo>
                <a:cubicBezTo>
                  <a:pt x="42577" y="23241"/>
                  <a:pt x="43053" y="23241"/>
                  <a:pt x="43053" y="23813"/>
                </a:cubicBezTo>
                <a:close/>
              </a:path>
            </a:pathLst>
          </a:custGeom>
          <a:solidFill>
            <a:srgbClr val="FFFFFF"/>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E1E8AE2-0341-4FF0-B608-9A68852CF505}"/>
              </a:ext>
            </a:extLst>
          </p:cNvPr>
          <p:cNvSpPr/>
          <p:nvPr/>
        </p:nvSpPr>
        <p:spPr>
          <a:xfrm>
            <a:off x="84006" y="2081879"/>
            <a:ext cx="152230" cy="138112"/>
          </a:xfrm>
          <a:custGeom>
            <a:avLst/>
            <a:gdLst>
              <a:gd name="connsiteX0" fmla="*/ 136402 w 152230"/>
              <a:gd name="connsiteY0" fmla="*/ 116491 h 138112"/>
              <a:gd name="connsiteX1" fmla="*/ 83253 w 152230"/>
              <a:gd name="connsiteY1" fmla="*/ 91726 h 138112"/>
              <a:gd name="connsiteX2" fmla="*/ 82586 w 152230"/>
              <a:gd name="connsiteY2" fmla="*/ 91726 h 138112"/>
              <a:gd name="connsiteX3" fmla="*/ 66965 w 152230"/>
              <a:gd name="connsiteY3" fmla="*/ 93726 h 138112"/>
              <a:gd name="connsiteX4" fmla="*/ 52201 w 152230"/>
              <a:gd name="connsiteY4" fmla="*/ 91726 h 138112"/>
              <a:gd name="connsiteX5" fmla="*/ 65727 w 152230"/>
              <a:gd name="connsiteY5" fmla="*/ 88487 h 138112"/>
              <a:gd name="connsiteX6" fmla="*/ 65727 w 152230"/>
              <a:gd name="connsiteY6" fmla="*/ 0 h 138112"/>
              <a:gd name="connsiteX7" fmla="*/ 65727 w 152230"/>
              <a:gd name="connsiteY7" fmla="*/ 0 h 138112"/>
              <a:gd name="connsiteX8" fmla="*/ 43152 w 152230"/>
              <a:gd name="connsiteY8" fmla="*/ 0 h 138112"/>
              <a:gd name="connsiteX9" fmla="*/ 43152 w 152230"/>
              <a:gd name="connsiteY9" fmla="*/ 0 h 138112"/>
              <a:gd name="connsiteX10" fmla="*/ 43152 w 152230"/>
              <a:gd name="connsiteY10" fmla="*/ 8477 h 138112"/>
              <a:gd name="connsiteX11" fmla="*/ 43152 w 152230"/>
              <a:gd name="connsiteY11" fmla="*/ 8477 h 138112"/>
              <a:gd name="connsiteX12" fmla="*/ 8100 w 152230"/>
              <a:gd name="connsiteY12" fmla="*/ 32956 h 138112"/>
              <a:gd name="connsiteX13" fmla="*/ 42962 w 152230"/>
              <a:gd name="connsiteY13" fmla="*/ 59245 h 138112"/>
              <a:gd name="connsiteX14" fmla="*/ 43438 w 152230"/>
              <a:gd name="connsiteY14" fmla="*/ 59245 h 138112"/>
              <a:gd name="connsiteX15" fmla="*/ 43438 w 152230"/>
              <a:gd name="connsiteY15" fmla="*/ 74866 h 138112"/>
              <a:gd name="connsiteX16" fmla="*/ 42962 w 152230"/>
              <a:gd name="connsiteY16" fmla="*/ 75438 h 138112"/>
              <a:gd name="connsiteX17" fmla="*/ 1528 w 152230"/>
              <a:gd name="connsiteY17" fmla="*/ 84963 h 138112"/>
              <a:gd name="connsiteX18" fmla="*/ 4 w 152230"/>
              <a:gd name="connsiteY18" fmla="*/ 86868 h 138112"/>
              <a:gd name="connsiteX19" fmla="*/ 4 w 152230"/>
              <a:gd name="connsiteY19" fmla="*/ 92869 h 138112"/>
              <a:gd name="connsiteX20" fmla="*/ 1242 w 152230"/>
              <a:gd name="connsiteY20" fmla="*/ 94393 h 138112"/>
              <a:gd name="connsiteX21" fmla="*/ 41533 w 152230"/>
              <a:gd name="connsiteY21" fmla="*/ 101441 h 138112"/>
              <a:gd name="connsiteX22" fmla="*/ 62393 w 152230"/>
              <a:gd name="connsiteY22" fmla="*/ 109061 h 138112"/>
              <a:gd name="connsiteX23" fmla="*/ 119543 w 152230"/>
              <a:gd name="connsiteY23" fmla="*/ 138113 h 138112"/>
              <a:gd name="connsiteX24" fmla="*/ 148118 w 152230"/>
              <a:gd name="connsiteY24" fmla="*/ 130683 h 138112"/>
              <a:gd name="connsiteX25" fmla="*/ 150118 w 152230"/>
              <a:gd name="connsiteY25" fmla="*/ 128302 h 138112"/>
              <a:gd name="connsiteX26" fmla="*/ 152214 w 152230"/>
              <a:gd name="connsiteY26" fmla="*/ 116586 h 138112"/>
              <a:gd name="connsiteX27" fmla="*/ 151284 w 152230"/>
              <a:gd name="connsiteY27" fmla="*/ 115264 h 138112"/>
              <a:gd name="connsiteX28" fmla="*/ 150975 w 152230"/>
              <a:gd name="connsiteY28" fmla="*/ 115252 h 138112"/>
              <a:gd name="connsiteX29" fmla="*/ 138688 w 152230"/>
              <a:gd name="connsiteY29" fmla="*/ 116205 h 138112"/>
              <a:gd name="connsiteX30" fmla="*/ 136574 w 152230"/>
              <a:gd name="connsiteY30" fmla="*/ 116624 h 138112"/>
              <a:gd name="connsiteX31" fmla="*/ 136402 w 152230"/>
              <a:gd name="connsiteY31" fmla="*/ 116491 h 138112"/>
              <a:gd name="connsiteX32" fmla="*/ 42676 w 152230"/>
              <a:gd name="connsiteY32" fmla="*/ 42863 h 138112"/>
              <a:gd name="connsiteX33" fmla="*/ 42676 w 152230"/>
              <a:gd name="connsiteY33" fmla="*/ 43339 h 138112"/>
              <a:gd name="connsiteX34" fmla="*/ 24579 w 152230"/>
              <a:gd name="connsiteY34" fmla="*/ 33147 h 138112"/>
              <a:gd name="connsiteX35" fmla="*/ 42676 w 152230"/>
              <a:gd name="connsiteY35" fmla="*/ 22003 h 138112"/>
              <a:gd name="connsiteX36" fmla="*/ 42676 w 152230"/>
              <a:gd name="connsiteY36" fmla="*/ 22479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2230" h="138112">
                <a:moveTo>
                  <a:pt x="136402" y="116491"/>
                </a:moveTo>
                <a:lnTo>
                  <a:pt x="83253" y="91726"/>
                </a:lnTo>
                <a:cubicBezTo>
                  <a:pt x="83039" y="91636"/>
                  <a:pt x="82799" y="91636"/>
                  <a:pt x="82586" y="91726"/>
                </a:cubicBezTo>
                <a:cubicBezTo>
                  <a:pt x="77422" y="92696"/>
                  <a:pt x="72206" y="93363"/>
                  <a:pt x="66965" y="93726"/>
                </a:cubicBezTo>
                <a:cubicBezTo>
                  <a:pt x="61995" y="93489"/>
                  <a:pt x="57055" y="92820"/>
                  <a:pt x="52201" y="91726"/>
                </a:cubicBezTo>
                <a:cubicBezTo>
                  <a:pt x="53058" y="90106"/>
                  <a:pt x="63345" y="88773"/>
                  <a:pt x="65727" y="88487"/>
                </a:cubicBezTo>
                <a:lnTo>
                  <a:pt x="65727" y="0"/>
                </a:lnTo>
                <a:cubicBezTo>
                  <a:pt x="65727" y="0"/>
                  <a:pt x="65727" y="0"/>
                  <a:pt x="65727" y="0"/>
                </a:cubicBezTo>
                <a:lnTo>
                  <a:pt x="43152" y="0"/>
                </a:lnTo>
                <a:lnTo>
                  <a:pt x="43152" y="0"/>
                </a:lnTo>
                <a:lnTo>
                  <a:pt x="43152" y="8477"/>
                </a:lnTo>
                <a:lnTo>
                  <a:pt x="43152" y="8477"/>
                </a:lnTo>
                <a:cubicBezTo>
                  <a:pt x="39723" y="8477"/>
                  <a:pt x="8100" y="6667"/>
                  <a:pt x="8100" y="32956"/>
                </a:cubicBezTo>
                <a:cubicBezTo>
                  <a:pt x="8100" y="66294"/>
                  <a:pt x="38771" y="60198"/>
                  <a:pt x="42962" y="59245"/>
                </a:cubicBezTo>
                <a:cubicBezTo>
                  <a:pt x="42962" y="59245"/>
                  <a:pt x="43438" y="59245"/>
                  <a:pt x="43438" y="59245"/>
                </a:cubicBezTo>
                <a:lnTo>
                  <a:pt x="43438" y="74866"/>
                </a:lnTo>
                <a:cubicBezTo>
                  <a:pt x="43442" y="75148"/>
                  <a:pt x="43240" y="75391"/>
                  <a:pt x="42962" y="75438"/>
                </a:cubicBezTo>
                <a:lnTo>
                  <a:pt x="1528" y="84963"/>
                </a:lnTo>
                <a:cubicBezTo>
                  <a:pt x="627" y="85147"/>
                  <a:pt x="-14" y="85948"/>
                  <a:pt x="4" y="86868"/>
                </a:cubicBezTo>
                <a:lnTo>
                  <a:pt x="4" y="92869"/>
                </a:lnTo>
                <a:cubicBezTo>
                  <a:pt x="-53" y="93625"/>
                  <a:pt x="491" y="94294"/>
                  <a:pt x="1242" y="94393"/>
                </a:cubicBezTo>
                <a:lnTo>
                  <a:pt x="41533" y="101441"/>
                </a:lnTo>
                <a:cubicBezTo>
                  <a:pt x="48932" y="102538"/>
                  <a:pt x="56029" y="105131"/>
                  <a:pt x="62393" y="109061"/>
                </a:cubicBezTo>
                <a:cubicBezTo>
                  <a:pt x="75252" y="116300"/>
                  <a:pt x="114114" y="138113"/>
                  <a:pt x="119543" y="138113"/>
                </a:cubicBezTo>
                <a:cubicBezTo>
                  <a:pt x="129230" y="136306"/>
                  <a:pt x="138778" y="133824"/>
                  <a:pt x="148118" y="130683"/>
                </a:cubicBezTo>
                <a:cubicBezTo>
                  <a:pt x="149170" y="130315"/>
                  <a:pt x="149937" y="129402"/>
                  <a:pt x="150118" y="128302"/>
                </a:cubicBezTo>
                <a:lnTo>
                  <a:pt x="152214" y="116586"/>
                </a:lnTo>
                <a:cubicBezTo>
                  <a:pt x="152322" y="115964"/>
                  <a:pt x="151905" y="115372"/>
                  <a:pt x="151284" y="115264"/>
                </a:cubicBezTo>
                <a:cubicBezTo>
                  <a:pt x="151182" y="115246"/>
                  <a:pt x="151078" y="115242"/>
                  <a:pt x="150975" y="115252"/>
                </a:cubicBezTo>
                <a:lnTo>
                  <a:pt x="138688" y="116205"/>
                </a:lnTo>
                <a:cubicBezTo>
                  <a:pt x="138220" y="116905"/>
                  <a:pt x="137274" y="117092"/>
                  <a:pt x="136574" y="116624"/>
                </a:cubicBezTo>
                <a:cubicBezTo>
                  <a:pt x="136514" y="116584"/>
                  <a:pt x="136456" y="116539"/>
                  <a:pt x="136402" y="116491"/>
                </a:cubicBezTo>
                <a:close/>
                <a:moveTo>
                  <a:pt x="42676" y="42863"/>
                </a:moveTo>
                <a:cubicBezTo>
                  <a:pt x="42735" y="43016"/>
                  <a:pt x="42735" y="43185"/>
                  <a:pt x="42676" y="43339"/>
                </a:cubicBezTo>
                <a:cubicBezTo>
                  <a:pt x="39914" y="43339"/>
                  <a:pt x="24579" y="44767"/>
                  <a:pt x="24579" y="33147"/>
                </a:cubicBezTo>
                <a:cubicBezTo>
                  <a:pt x="24579" y="21526"/>
                  <a:pt x="39819" y="21812"/>
                  <a:pt x="42676" y="22003"/>
                </a:cubicBezTo>
                <a:lnTo>
                  <a:pt x="42676" y="22479"/>
                </a:lnTo>
                <a:close/>
              </a:path>
            </a:pathLst>
          </a:custGeom>
          <a:solidFill>
            <a:srgbClr val="FFFFFF"/>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83129D1-E730-43BB-9BAD-B0985146ECBA}"/>
              </a:ext>
            </a:extLst>
          </p:cNvPr>
          <p:cNvSpPr/>
          <p:nvPr/>
        </p:nvSpPr>
        <p:spPr>
          <a:xfrm>
            <a:off x="69535" y="1250199"/>
            <a:ext cx="132966" cy="362382"/>
          </a:xfrm>
          <a:custGeom>
            <a:avLst/>
            <a:gdLst>
              <a:gd name="connsiteX0" fmla="*/ 51718 w 132966"/>
              <a:gd name="connsiteY0" fmla="*/ 2433 h 362382"/>
              <a:gd name="connsiteX1" fmla="*/ 51718 w 132966"/>
              <a:gd name="connsiteY1" fmla="*/ 1861 h 362382"/>
              <a:gd name="connsiteX2" fmla="*/ 76864 w 132966"/>
              <a:gd name="connsiteY2" fmla="*/ 52 h 362382"/>
              <a:gd name="connsiteX3" fmla="*/ 89818 w 132966"/>
              <a:gd name="connsiteY3" fmla="*/ 13768 h 362382"/>
              <a:gd name="connsiteX4" fmla="*/ 81817 w 132966"/>
              <a:gd name="connsiteY4" fmla="*/ 27960 h 362382"/>
              <a:gd name="connsiteX5" fmla="*/ 80484 w 132966"/>
              <a:gd name="connsiteY5" fmla="*/ 28531 h 362382"/>
              <a:gd name="connsiteX6" fmla="*/ 80484 w 132966"/>
              <a:gd name="connsiteY6" fmla="*/ 131687 h 362382"/>
              <a:gd name="connsiteX7" fmla="*/ 125918 w 132966"/>
              <a:gd name="connsiteY7" fmla="*/ 141879 h 362382"/>
              <a:gd name="connsiteX8" fmla="*/ 129442 w 132966"/>
              <a:gd name="connsiteY8" fmla="*/ 144260 h 362382"/>
              <a:gd name="connsiteX9" fmla="*/ 130109 w 132966"/>
              <a:gd name="connsiteY9" fmla="*/ 148261 h 362382"/>
              <a:gd name="connsiteX10" fmla="*/ 129252 w 132966"/>
              <a:gd name="connsiteY10" fmla="*/ 152071 h 362382"/>
              <a:gd name="connsiteX11" fmla="*/ 126204 w 132966"/>
              <a:gd name="connsiteY11" fmla="*/ 154071 h 362382"/>
              <a:gd name="connsiteX12" fmla="*/ 80484 w 132966"/>
              <a:gd name="connsiteY12" fmla="*/ 167596 h 362382"/>
              <a:gd name="connsiteX13" fmla="*/ 80484 w 132966"/>
              <a:gd name="connsiteY13" fmla="*/ 167596 h 362382"/>
              <a:gd name="connsiteX14" fmla="*/ 80484 w 132966"/>
              <a:gd name="connsiteY14" fmla="*/ 323330 h 362382"/>
              <a:gd name="connsiteX15" fmla="*/ 80484 w 132966"/>
              <a:gd name="connsiteY15" fmla="*/ 323330 h 362382"/>
              <a:gd name="connsiteX16" fmla="*/ 73340 w 132966"/>
              <a:gd name="connsiteY16" fmla="*/ 326283 h 362382"/>
              <a:gd name="connsiteX17" fmla="*/ 73340 w 132966"/>
              <a:gd name="connsiteY17" fmla="*/ 326950 h 362382"/>
              <a:gd name="connsiteX18" fmla="*/ 83436 w 132966"/>
              <a:gd name="connsiteY18" fmla="*/ 328569 h 362382"/>
              <a:gd name="connsiteX19" fmla="*/ 94771 w 132966"/>
              <a:gd name="connsiteY19" fmla="*/ 325140 h 362382"/>
              <a:gd name="connsiteX20" fmla="*/ 94771 w 132966"/>
              <a:gd name="connsiteY20" fmla="*/ 325140 h 362382"/>
              <a:gd name="connsiteX21" fmla="*/ 111440 w 132966"/>
              <a:gd name="connsiteY21" fmla="*/ 336475 h 362382"/>
              <a:gd name="connsiteX22" fmla="*/ 132966 w 132966"/>
              <a:gd name="connsiteY22" fmla="*/ 343904 h 362382"/>
              <a:gd name="connsiteX23" fmla="*/ 132966 w 132966"/>
              <a:gd name="connsiteY23" fmla="*/ 344476 h 362382"/>
              <a:gd name="connsiteX24" fmla="*/ 125346 w 132966"/>
              <a:gd name="connsiteY24" fmla="*/ 356191 h 362382"/>
              <a:gd name="connsiteX25" fmla="*/ 125346 w 132966"/>
              <a:gd name="connsiteY25" fmla="*/ 356191 h 362382"/>
              <a:gd name="connsiteX26" fmla="*/ 96105 w 132966"/>
              <a:gd name="connsiteY26" fmla="*/ 362383 h 362382"/>
              <a:gd name="connsiteX27" fmla="*/ 96105 w 132966"/>
              <a:gd name="connsiteY27" fmla="*/ 362383 h 362382"/>
              <a:gd name="connsiteX28" fmla="*/ 58005 w 132966"/>
              <a:gd name="connsiteY28" fmla="*/ 342094 h 362382"/>
              <a:gd name="connsiteX29" fmla="*/ 13237 w 132966"/>
              <a:gd name="connsiteY29" fmla="*/ 326473 h 362382"/>
              <a:gd name="connsiteX30" fmla="*/ 56481 w 132966"/>
              <a:gd name="connsiteY30" fmla="*/ 308947 h 362382"/>
              <a:gd name="connsiteX31" fmla="*/ 56481 w 132966"/>
              <a:gd name="connsiteY31" fmla="*/ 308947 h 362382"/>
              <a:gd name="connsiteX32" fmla="*/ 56481 w 132966"/>
              <a:gd name="connsiteY32" fmla="*/ 287897 h 362382"/>
              <a:gd name="connsiteX33" fmla="*/ 56481 w 132966"/>
              <a:gd name="connsiteY33" fmla="*/ 287897 h 362382"/>
              <a:gd name="connsiteX34" fmla="*/ 24000 w 132966"/>
              <a:gd name="connsiteY34" fmla="*/ 278848 h 362382"/>
              <a:gd name="connsiteX35" fmla="*/ 12951 w 132966"/>
              <a:gd name="connsiteY35" fmla="*/ 270371 h 362382"/>
              <a:gd name="connsiteX36" fmla="*/ 28096 w 132966"/>
              <a:gd name="connsiteY36" fmla="*/ 262942 h 362382"/>
              <a:gd name="connsiteX37" fmla="*/ 56671 w 132966"/>
              <a:gd name="connsiteY37" fmla="*/ 256846 h 362382"/>
              <a:gd name="connsiteX38" fmla="*/ 56671 w 132966"/>
              <a:gd name="connsiteY38" fmla="*/ 256846 h 362382"/>
              <a:gd name="connsiteX39" fmla="*/ 56671 w 132966"/>
              <a:gd name="connsiteY39" fmla="*/ 238748 h 362382"/>
              <a:gd name="connsiteX40" fmla="*/ 56671 w 132966"/>
              <a:gd name="connsiteY40" fmla="*/ 238748 h 362382"/>
              <a:gd name="connsiteX41" fmla="*/ 17142 w 132966"/>
              <a:gd name="connsiteY41" fmla="*/ 224365 h 362382"/>
              <a:gd name="connsiteX42" fmla="*/ 13618 w 132966"/>
              <a:gd name="connsiteY42" fmla="*/ 220079 h 362382"/>
              <a:gd name="connsiteX43" fmla="*/ 24858 w 132966"/>
              <a:gd name="connsiteY43" fmla="*/ 213888 h 362382"/>
              <a:gd name="connsiteX44" fmla="*/ 56862 w 132966"/>
              <a:gd name="connsiteY44" fmla="*/ 205982 h 362382"/>
              <a:gd name="connsiteX45" fmla="*/ 56862 w 132966"/>
              <a:gd name="connsiteY45" fmla="*/ 205982 h 362382"/>
              <a:gd name="connsiteX46" fmla="*/ 56862 w 132966"/>
              <a:gd name="connsiteY46" fmla="*/ 190933 h 362382"/>
              <a:gd name="connsiteX47" fmla="*/ 56290 w 132966"/>
              <a:gd name="connsiteY47" fmla="*/ 190171 h 362382"/>
              <a:gd name="connsiteX48" fmla="*/ 22000 w 132966"/>
              <a:gd name="connsiteY48" fmla="*/ 181408 h 362382"/>
              <a:gd name="connsiteX49" fmla="*/ 13618 w 132966"/>
              <a:gd name="connsiteY49" fmla="*/ 174931 h 362382"/>
              <a:gd name="connsiteX50" fmla="*/ 26858 w 132966"/>
              <a:gd name="connsiteY50" fmla="*/ 167787 h 362382"/>
              <a:gd name="connsiteX51" fmla="*/ 56766 w 132966"/>
              <a:gd name="connsiteY51" fmla="*/ 159500 h 362382"/>
              <a:gd name="connsiteX52" fmla="*/ 56766 w 132966"/>
              <a:gd name="connsiteY52" fmla="*/ 159500 h 362382"/>
              <a:gd name="connsiteX53" fmla="*/ 17904 w 132966"/>
              <a:gd name="connsiteY53" fmla="*/ 151213 h 362382"/>
              <a:gd name="connsiteX54" fmla="*/ 16761 w 132966"/>
              <a:gd name="connsiteY54" fmla="*/ 151213 h 362382"/>
              <a:gd name="connsiteX55" fmla="*/ 13428 w 132966"/>
              <a:gd name="connsiteY55" fmla="*/ 146165 h 362382"/>
              <a:gd name="connsiteX56" fmla="*/ 22953 w 132966"/>
              <a:gd name="connsiteY56" fmla="*/ 140831 h 362382"/>
              <a:gd name="connsiteX57" fmla="*/ 56671 w 132966"/>
              <a:gd name="connsiteY57" fmla="*/ 129496 h 362382"/>
              <a:gd name="connsiteX58" fmla="*/ 56671 w 132966"/>
              <a:gd name="connsiteY58" fmla="*/ 115399 h 362382"/>
              <a:gd name="connsiteX59" fmla="*/ 56100 w 132966"/>
              <a:gd name="connsiteY59" fmla="*/ 114733 h 362382"/>
              <a:gd name="connsiteX60" fmla="*/ 18000 w 132966"/>
              <a:gd name="connsiteY60" fmla="*/ 102445 h 362382"/>
              <a:gd name="connsiteX61" fmla="*/ 13142 w 132966"/>
              <a:gd name="connsiteY61" fmla="*/ 97492 h 362382"/>
              <a:gd name="connsiteX62" fmla="*/ 22095 w 132966"/>
              <a:gd name="connsiteY62" fmla="*/ 90253 h 362382"/>
              <a:gd name="connsiteX63" fmla="*/ 55052 w 132966"/>
              <a:gd name="connsiteY63" fmla="*/ 80157 h 362382"/>
              <a:gd name="connsiteX64" fmla="*/ 56385 w 132966"/>
              <a:gd name="connsiteY64" fmla="*/ 79109 h 362382"/>
              <a:gd name="connsiteX65" fmla="*/ 56385 w 132966"/>
              <a:gd name="connsiteY65" fmla="*/ 43009 h 362382"/>
              <a:gd name="connsiteX66" fmla="*/ 54861 w 132966"/>
              <a:gd name="connsiteY66" fmla="*/ 42533 h 362382"/>
              <a:gd name="connsiteX67" fmla="*/ 12666 w 132966"/>
              <a:gd name="connsiteY67" fmla="*/ 71584 h 362382"/>
              <a:gd name="connsiteX68" fmla="*/ 9888 w 132966"/>
              <a:gd name="connsiteY68" fmla="*/ 71047 h 362382"/>
              <a:gd name="connsiteX69" fmla="*/ 9808 w 132966"/>
              <a:gd name="connsiteY69" fmla="*/ 70918 h 362382"/>
              <a:gd name="connsiteX70" fmla="*/ 283 w 132966"/>
              <a:gd name="connsiteY70" fmla="*/ 54154 h 362382"/>
              <a:gd name="connsiteX71" fmla="*/ 1115 w 132966"/>
              <a:gd name="connsiteY71" fmla="*/ 51169 h 362382"/>
              <a:gd name="connsiteX72" fmla="*/ 1236 w 132966"/>
              <a:gd name="connsiteY72" fmla="*/ 51106 h 362382"/>
              <a:gd name="connsiteX73" fmla="*/ 55623 w 132966"/>
              <a:gd name="connsiteY73" fmla="*/ 24245 h 362382"/>
              <a:gd name="connsiteX74" fmla="*/ 56481 w 132966"/>
              <a:gd name="connsiteY74" fmla="*/ 23578 h 362382"/>
              <a:gd name="connsiteX75" fmla="*/ 59910 w 132966"/>
              <a:gd name="connsiteY75" fmla="*/ 14053 h 362382"/>
              <a:gd name="connsiteX76" fmla="*/ 51718 w 132966"/>
              <a:gd name="connsiteY76" fmla="*/ 2433 h 36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2966" h="362382">
                <a:moveTo>
                  <a:pt x="51718" y="2433"/>
                </a:moveTo>
                <a:cubicBezTo>
                  <a:pt x="51718" y="2433"/>
                  <a:pt x="51718" y="1861"/>
                  <a:pt x="51718" y="1861"/>
                </a:cubicBezTo>
                <a:cubicBezTo>
                  <a:pt x="60018" y="417"/>
                  <a:pt x="68443" y="-190"/>
                  <a:pt x="76864" y="52"/>
                </a:cubicBezTo>
                <a:cubicBezTo>
                  <a:pt x="84119" y="503"/>
                  <a:pt x="89782" y="6499"/>
                  <a:pt x="89818" y="13768"/>
                </a:cubicBezTo>
                <a:cubicBezTo>
                  <a:pt x="90374" y="19704"/>
                  <a:pt x="87184" y="25362"/>
                  <a:pt x="81817" y="27960"/>
                </a:cubicBezTo>
                <a:lnTo>
                  <a:pt x="80484" y="28531"/>
                </a:lnTo>
                <a:lnTo>
                  <a:pt x="80484" y="131687"/>
                </a:lnTo>
                <a:lnTo>
                  <a:pt x="125918" y="141879"/>
                </a:lnTo>
                <a:cubicBezTo>
                  <a:pt x="127327" y="142253"/>
                  <a:pt x="128569" y="143092"/>
                  <a:pt x="129442" y="144260"/>
                </a:cubicBezTo>
                <a:cubicBezTo>
                  <a:pt x="129992" y="145518"/>
                  <a:pt x="130221" y="146892"/>
                  <a:pt x="130109" y="148261"/>
                </a:cubicBezTo>
                <a:cubicBezTo>
                  <a:pt x="130188" y="149586"/>
                  <a:pt x="129891" y="150907"/>
                  <a:pt x="129252" y="152071"/>
                </a:cubicBezTo>
                <a:cubicBezTo>
                  <a:pt x="128445" y="153011"/>
                  <a:pt x="127388" y="153705"/>
                  <a:pt x="126204" y="154071"/>
                </a:cubicBezTo>
                <a:lnTo>
                  <a:pt x="80484" y="167596"/>
                </a:lnTo>
                <a:cubicBezTo>
                  <a:pt x="80484" y="167596"/>
                  <a:pt x="80484" y="167596"/>
                  <a:pt x="80484" y="167596"/>
                </a:cubicBezTo>
                <a:lnTo>
                  <a:pt x="80484" y="323330"/>
                </a:lnTo>
                <a:cubicBezTo>
                  <a:pt x="80484" y="323330"/>
                  <a:pt x="80484" y="323330"/>
                  <a:pt x="80484" y="323330"/>
                </a:cubicBezTo>
                <a:lnTo>
                  <a:pt x="73340" y="326283"/>
                </a:lnTo>
                <a:cubicBezTo>
                  <a:pt x="73340" y="326283"/>
                  <a:pt x="73340" y="326283"/>
                  <a:pt x="73340" y="326950"/>
                </a:cubicBezTo>
                <a:cubicBezTo>
                  <a:pt x="76485" y="328433"/>
                  <a:pt x="79986" y="328995"/>
                  <a:pt x="83436" y="328569"/>
                </a:cubicBezTo>
                <a:cubicBezTo>
                  <a:pt x="87467" y="328550"/>
                  <a:pt x="91406" y="327359"/>
                  <a:pt x="94771" y="325140"/>
                </a:cubicBezTo>
                <a:lnTo>
                  <a:pt x="94771" y="325140"/>
                </a:lnTo>
                <a:cubicBezTo>
                  <a:pt x="99880" y="329537"/>
                  <a:pt x="105472" y="333340"/>
                  <a:pt x="111440" y="336475"/>
                </a:cubicBezTo>
                <a:cubicBezTo>
                  <a:pt x="118472" y="339348"/>
                  <a:pt x="125659" y="341828"/>
                  <a:pt x="132966" y="343904"/>
                </a:cubicBezTo>
                <a:cubicBezTo>
                  <a:pt x="132966" y="343904"/>
                  <a:pt x="132966" y="343904"/>
                  <a:pt x="132966" y="344476"/>
                </a:cubicBezTo>
                <a:lnTo>
                  <a:pt x="125346" y="356191"/>
                </a:lnTo>
                <a:lnTo>
                  <a:pt x="125346" y="356191"/>
                </a:lnTo>
                <a:lnTo>
                  <a:pt x="96105" y="362383"/>
                </a:lnTo>
                <a:lnTo>
                  <a:pt x="96105" y="362383"/>
                </a:lnTo>
                <a:cubicBezTo>
                  <a:pt x="85265" y="352592"/>
                  <a:pt x="72179" y="345623"/>
                  <a:pt x="58005" y="342094"/>
                </a:cubicBezTo>
                <a:cubicBezTo>
                  <a:pt x="21429" y="331141"/>
                  <a:pt x="13237" y="332569"/>
                  <a:pt x="13237" y="326473"/>
                </a:cubicBezTo>
                <a:cubicBezTo>
                  <a:pt x="13237" y="318758"/>
                  <a:pt x="53242" y="309805"/>
                  <a:pt x="56481" y="308947"/>
                </a:cubicBezTo>
                <a:lnTo>
                  <a:pt x="56481" y="308947"/>
                </a:lnTo>
                <a:lnTo>
                  <a:pt x="56481" y="287897"/>
                </a:lnTo>
                <a:cubicBezTo>
                  <a:pt x="56481" y="287897"/>
                  <a:pt x="56481" y="287897"/>
                  <a:pt x="56481" y="287897"/>
                </a:cubicBezTo>
                <a:lnTo>
                  <a:pt x="24000" y="278848"/>
                </a:lnTo>
                <a:cubicBezTo>
                  <a:pt x="24000" y="278848"/>
                  <a:pt x="12761" y="276277"/>
                  <a:pt x="12951" y="270371"/>
                </a:cubicBezTo>
                <a:cubicBezTo>
                  <a:pt x="13142" y="264466"/>
                  <a:pt x="25048" y="263608"/>
                  <a:pt x="28096" y="262942"/>
                </a:cubicBezTo>
                <a:cubicBezTo>
                  <a:pt x="31144" y="262275"/>
                  <a:pt x="52861" y="257417"/>
                  <a:pt x="56671" y="256846"/>
                </a:cubicBezTo>
                <a:cubicBezTo>
                  <a:pt x="56671" y="256846"/>
                  <a:pt x="56671" y="256846"/>
                  <a:pt x="56671" y="256846"/>
                </a:cubicBezTo>
                <a:lnTo>
                  <a:pt x="56671" y="238748"/>
                </a:lnTo>
                <a:cubicBezTo>
                  <a:pt x="56671" y="238748"/>
                  <a:pt x="56671" y="238748"/>
                  <a:pt x="56671" y="238748"/>
                </a:cubicBezTo>
                <a:lnTo>
                  <a:pt x="17142" y="224365"/>
                </a:lnTo>
                <a:cubicBezTo>
                  <a:pt x="15007" y="224116"/>
                  <a:pt x="13450" y="222223"/>
                  <a:pt x="13618" y="220079"/>
                </a:cubicBezTo>
                <a:cubicBezTo>
                  <a:pt x="13618" y="215888"/>
                  <a:pt x="21810" y="214745"/>
                  <a:pt x="24858" y="213888"/>
                </a:cubicBezTo>
                <a:cubicBezTo>
                  <a:pt x="27906" y="213031"/>
                  <a:pt x="52194" y="206935"/>
                  <a:pt x="56862" y="205982"/>
                </a:cubicBezTo>
                <a:cubicBezTo>
                  <a:pt x="56862" y="205982"/>
                  <a:pt x="56862" y="205982"/>
                  <a:pt x="56862" y="205982"/>
                </a:cubicBezTo>
                <a:lnTo>
                  <a:pt x="56862" y="190933"/>
                </a:lnTo>
                <a:cubicBezTo>
                  <a:pt x="56873" y="190576"/>
                  <a:pt x="56636" y="190260"/>
                  <a:pt x="56290" y="190171"/>
                </a:cubicBezTo>
                <a:cubicBezTo>
                  <a:pt x="56290" y="190171"/>
                  <a:pt x="26382" y="182932"/>
                  <a:pt x="22000" y="181408"/>
                </a:cubicBezTo>
                <a:cubicBezTo>
                  <a:pt x="17619" y="179884"/>
                  <a:pt x="13713" y="179026"/>
                  <a:pt x="13618" y="174931"/>
                </a:cubicBezTo>
                <a:cubicBezTo>
                  <a:pt x="13523" y="170835"/>
                  <a:pt x="22000" y="169025"/>
                  <a:pt x="26858" y="167787"/>
                </a:cubicBezTo>
                <a:cubicBezTo>
                  <a:pt x="31716" y="166549"/>
                  <a:pt x="50670" y="161596"/>
                  <a:pt x="56766" y="159500"/>
                </a:cubicBezTo>
                <a:lnTo>
                  <a:pt x="56766" y="159500"/>
                </a:lnTo>
                <a:lnTo>
                  <a:pt x="17904" y="151213"/>
                </a:lnTo>
                <a:lnTo>
                  <a:pt x="16761" y="151213"/>
                </a:lnTo>
                <a:cubicBezTo>
                  <a:pt x="14475" y="150451"/>
                  <a:pt x="13523" y="149213"/>
                  <a:pt x="13428" y="146165"/>
                </a:cubicBezTo>
                <a:cubicBezTo>
                  <a:pt x="13332" y="143117"/>
                  <a:pt x="19619" y="141879"/>
                  <a:pt x="22953" y="140831"/>
                </a:cubicBezTo>
                <a:cubicBezTo>
                  <a:pt x="26286" y="139783"/>
                  <a:pt x="53433" y="130354"/>
                  <a:pt x="56671" y="129496"/>
                </a:cubicBezTo>
                <a:lnTo>
                  <a:pt x="56671" y="115399"/>
                </a:lnTo>
                <a:cubicBezTo>
                  <a:pt x="56671" y="114923"/>
                  <a:pt x="56671" y="114828"/>
                  <a:pt x="56100" y="114733"/>
                </a:cubicBezTo>
                <a:cubicBezTo>
                  <a:pt x="55528" y="114637"/>
                  <a:pt x="22381" y="104255"/>
                  <a:pt x="18000" y="102445"/>
                </a:cubicBezTo>
                <a:cubicBezTo>
                  <a:pt x="13618" y="100636"/>
                  <a:pt x="13047" y="98826"/>
                  <a:pt x="13142" y="97492"/>
                </a:cubicBezTo>
                <a:cubicBezTo>
                  <a:pt x="13142" y="92635"/>
                  <a:pt x="19619" y="91206"/>
                  <a:pt x="22095" y="90253"/>
                </a:cubicBezTo>
                <a:cubicBezTo>
                  <a:pt x="24572" y="89301"/>
                  <a:pt x="49718" y="81586"/>
                  <a:pt x="55052" y="80157"/>
                </a:cubicBezTo>
                <a:cubicBezTo>
                  <a:pt x="55528" y="80157"/>
                  <a:pt x="56385" y="79585"/>
                  <a:pt x="56385" y="79109"/>
                </a:cubicBezTo>
                <a:lnTo>
                  <a:pt x="56385" y="43009"/>
                </a:lnTo>
                <a:cubicBezTo>
                  <a:pt x="56385" y="42533"/>
                  <a:pt x="55242" y="42247"/>
                  <a:pt x="54861" y="42533"/>
                </a:cubicBezTo>
                <a:lnTo>
                  <a:pt x="12666" y="71584"/>
                </a:lnTo>
                <a:cubicBezTo>
                  <a:pt x="11750" y="72203"/>
                  <a:pt x="10507" y="71962"/>
                  <a:pt x="9888" y="71047"/>
                </a:cubicBezTo>
                <a:cubicBezTo>
                  <a:pt x="9860" y="71005"/>
                  <a:pt x="9833" y="70962"/>
                  <a:pt x="9808" y="70918"/>
                </a:cubicBezTo>
                <a:lnTo>
                  <a:pt x="283" y="54154"/>
                </a:lnTo>
                <a:cubicBezTo>
                  <a:pt x="-311" y="53100"/>
                  <a:pt x="61" y="51764"/>
                  <a:pt x="1115" y="51169"/>
                </a:cubicBezTo>
                <a:cubicBezTo>
                  <a:pt x="1154" y="51147"/>
                  <a:pt x="1195" y="51126"/>
                  <a:pt x="1236" y="51106"/>
                </a:cubicBezTo>
                <a:lnTo>
                  <a:pt x="55623" y="24245"/>
                </a:lnTo>
                <a:cubicBezTo>
                  <a:pt x="55952" y="24084"/>
                  <a:pt x="56244" y="23857"/>
                  <a:pt x="56481" y="23578"/>
                </a:cubicBezTo>
                <a:cubicBezTo>
                  <a:pt x="58656" y="20876"/>
                  <a:pt x="59863" y="17522"/>
                  <a:pt x="59910" y="14053"/>
                </a:cubicBezTo>
                <a:cubicBezTo>
                  <a:pt x="60005" y="8529"/>
                  <a:pt x="54290" y="3957"/>
                  <a:pt x="51718" y="2433"/>
                </a:cubicBezTo>
                <a:close/>
              </a:path>
            </a:pathLst>
          </a:custGeom>
          <a:solidFill>
            <a:srgbClr val="FFFFFF"/>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007D96E-0947-4B6D-9DEC-BB409456DCD5}"/>
              </a:ext>
            </a:extLst>
          </p:cNvPr>
          <p:cNvSpPr/>
          <p:nvPr/>
        </p:nvSpPr>
        <p:spPr>
          <a:xfrm>
            <a:off x="83343" y="1756070"/>
            <a:ext cx="112585" cy="285612"/>
          </a:xfrm>
          <a:custGeom>
            <a:avLst/>
            <a:gdLst>
              <a:gd name="connsiteX0" fmla="*/ 87058 w 112585"/>
              <a:gd name="connsiteY0" fmla="*/ 246370 h 285612"/>
              <a:gd name="connsiteX1" fmla="*/ 85534 w 112585"/>
              <a:gd name="connsiteY1" fmla="*/ 255133 h 285612"/>
              <a:gd name="connsiteX2" fmla="*/ 86296 w 112585"/>
              <a:gd name="connsiteY2" fmla="*/ 273135 h 285612"/>
              <a:gd name="connsiteX3" fmla="*/ 85534 w 112585"/>
              <a:gd name="connsiteY3" fmla="*/ 273802 h 285612"/>
              <a:gd name="connsiteX4" fmla="*/ 56388 w 112585"/>
              <a:gd name="connsiteY4" fmla="*/ 268658 h 285612"/>
              <a:gd name="connsiteX5" fmla="*/ 56388 w 112585"/>
              <a:gd name="connsiteY5" fmla="*/ 267896 h 285612"/>
              <a:gd name="connsiteX6" fmla="*/ 65913 w 112585"/>
              <a:gd name="connsiteY6" fmla="*/ 264372 h 285612"/>
              <a:gd name="connsiteX7" fmla="*/ 66580 w 112585"/>
              <a:gd name="connsiteY7" fmla="*/ 263515 h 285612"/>
              <a:gd name="connsiteX8" fmla="*/ 66580 w 112585"/>
              <a:gd name="connsiteY8" fmla="*/ 154073 h 285612"/>
              <a:gd name="connsiteX9" fmla="*/ 66580 w 112585"/>
              <a:gd name="connsiteY9" fmla="*/ 154073 h 285612"/>
              <a:gd name="connsiteX10" fmla="*/ 81248 w 112585"/>
              <a:gd name="connsiteY10" fmla="*/ 135785 h 285612"/>
              <a:gd name="connsiteX11" fmla="*/ 67478 w 112585"/>
              <a:gd name="connsiteY11" fmla="*/ 118338 h 285612"/>
              <a:gd name="connsiteX12" fmla="*/ 66580 w 112585"/>
              <a:gd name="connsiteY12" fmla="*/ 118259 h 285612"/>
              <a:gd name="connsiteX13" fmla="*/ 66580 w 112585"/>
              <a:gd name="connsiteY13" fmla="*/ 118259 h 285612"/>
              <a:gd name="connsiteX14" fmla="*/ 66580 w 112585"/>
              <a:gd name="connsiteY14" fmla="*/ 78254 h 285612"/>
              <a:gd name="connsiteX15" fmla="*/ 66580 w 112585"/>
              <a:gd name="connsiteY15" fmla="*/ 78254 h 285612"/>
              <a:gd name="connsiteX16" fmla="*/ 99631 w 112585"/>
              <a:gd name="connsiteY16" fmla="*/ 41487 h 285612"/>
              <a:gd name="connsiteX17" fmla="*/ 56959 w 112585"/>
              <a:gd name="connsiteY17" fmla="*/ 815 h 285612"/>
              <a:gd name="connsiteX18" fmla="*/ 31337 w 112585"/>
              <a:gd name="connsiteY18" fmla="*/ 815 h 285612"/>
              <a:gd name="connsiteX19" fmla="*/ 13240 w 112585"/>
              <a:gd name="connsiteY19" fmla="*/ 5197 h 285612"/>
              <a:gd name="connsiteX20" fmla="*/ 13240 w 112585"/>
              <a:gd name="connsiteY20" fmla="*/ 5197 h 285612"/>
              <a:gd name="connsiteX21" fmla="*/ 14192 w 112585"/>
              <a:gd name="connsiteY21" fmla="*/ 14722 h 285612"/>
              <a:gd name="connsiteX22" fmla="*/ 14192 w 112585"/>
              <a:gd name="connsiteY22" fmla="*/ 25866 h 285612"/>
              <a:gd name="connsiteX23" fmla="*/ 14192 w 112585"/>
              <a:gd name="connsiteY23" fmla="*/ 25866 h 285612"/>
              <a:gd name="connsiteX24" fmla="*/ 46291 w 112585"/>
              <a:gd name="connsiteY24" fmla="*/ 14436 h 285612"/>
              <a:gd name="connsiteX25" fmla="*/ 80486 w 112585"/>
              <a:gd name="connsiteY25" fmla="*/ 37106 h 285612"/>
              <a:gd name="connsiteX26" fmla="*/ 66961 w 112585"/>
              <a:gd name="connsiteY26" fmla="*/ 65014 h 285612"/>
              <a:gd name="connsiteX27" fmla="*/ 66484 w 112585"/>
              <a:gd name="connsiteY27" fmla="*/ 65014 h 285612"/>
              <a:gd name="connsiteX28" fmla="*/ 66484 w 112585"/>
              <a:gd name="connsiteY28" fmla="*/ 33962 h 285612"/>
              <a:gd name="connsiteX29" fmla="*/ 66484 w 112585"/>
              <a:gd name="connsiteY29" fmla="*/ 33962 h 285612"/>
              <a:gd name="connsiteX30" fmla="*/ 45339 w 112585"/>
              <a:gd name="connsiteY30" fmla="*/ 30438 h 285612"/>
              <a:gd name="connsiteX31" fmla="*/ 13335 w 112585"/>
              <a:gd name="connsiteY31" fmla="*/ 54251 h 285612"/>
              <a:gd name="connsiteX32" fmla="*/ 42958 w 112585"/>
              <a:gd name="connsiteY32" fmla="*/ 79968 h 285612"/>
              <a:gd name="connsiteX33" fmla="*/ 42958 w 112585"/>
              <a:gd name="connsiteY33" fmla="*/ 79968 h 285612"/>
              <a:gd name="connsiteX34" fmla="*/ 42958 w 112585"/>
              <a:gd name="connsiteY34" fmla="*/ 82254 h 285612"/>
              <a:gd name="connsiteX35" fmla="*/ 42958 w 112585"/>
              <a:gd name="connsiteY35" fmla="*/ 82254 h 285612"/>
              <a:gd name="connsiteX36" fmla="*/ 0 w 112585"/>
              <a:gd name="connsiteY36" fmla="*/ 106924 h 285612"/>
              <a:gd name="connsiteX37" fmla="*/ 0 w 112585"/>
              <a:gd name="connsiteY37" fmla="*/ 106924 h 285612"/>
              <a:gd name="connsiteX38" fmla="*/ 6096 w 112585"/>
              <a:gd name="connsiteY38" fmla="*/ 112829 h 285612"/>
              <a:gd name="connsiteX39" fmla="*/ 10382 w 112585"/>
              <a:gd name="connsiteY39" fmla="*/ 120735 h 285612"/>
              <a:gd name="connsiteX40" fmla="*/ 10382 w 112585"/>
              <a:gd name="connsiteY40" fmla="*/ 120735 h 285612"/>
              <a:gd name="connsiteX41" fmla="*/ 42291 w 112585"/>
              <a:gd name="connsiteY41" fmla="*/ 98542 h 285612"/>
              <a:gd name="connsiteX42" fmla="*/ 42291 w 112585"/>
              <a:gd name="connsiteY42" fmla="*/ 98542 h 285612"/>
              <a:gd name="connsiteX43" fmla="*/ 42291 w 112585"/>
              <a:gd name="connsiteY43" fmla="*/ 116354 h 285612"/>
              <a:gd name="connsiteX44" fmla="*/ 42291 w 112585"/>
              <a:gd name="connsiteY44" fmla="*/ 116354 h 285612"/>
              <a:gd name="connsiteX45" fmla="*/ 30670 w 112585"/>
              <a:gd name="connsiteY45" fmla="*/ 121497 h 285612"/>
              <a:gd name="connsiteX46" fmla="*/ 18574 w 112585"/>
              <a:gd name="connsiteY46" fmla="*/ 131022 h 285612"/>
              <a:gd name="connsiteX47" fmla="*/ 18574 w 112585"/>
              <a:gd name="connsiteY47" fmla="*/ 131022 h 285612"/>
              <a:gd name="connsiteX48" fmla="*/ 25241 w 112585"/>
              <a:gd name="connsiteY48" fmla="*/ 134165 h 285612"/>
              <a:gd name="connsiteX49" fmla="*/ 31242 w 112585"/>
              <a:gd name="connsiteY49" fmla="*/ 140357 h 285612"/>
              <a:gd name="connsiteX50" fmla="*/ 31242 w 112585"/>
              <a:gd name="connsiteY50" fmla="*/ 140357 h 285612"/>
              <a:gd name="connsiteX51" fmla="*/ 37624 w 112585"/>
              <a:gd name="connsiteY51" fmla="*/ 132260 h 285612"/>
              <a:gd name="connsiteX52" fmla="*/ 53150 w 112585"/>
              <a:gd name="connsiteY52" fmla="*/ 126260 h 285612"/>
              <a:gd name="connsiteX53" fmla="*/ 62713 w 112585"/>
              <a:gd name="connsiteY53" fmla="*/ 135746 h 285612"/>
              <a:gd name="connsiteX54" fmla="*/ 62675 w 112585"/>
              <a:gd name="connsiteY54" fmla="*/ 136642 h 285612"/>
              <a:gd name="connsiteX55" fmla="*/ 42005 w 112585"/>
              <a:gd name="connsiteY55" fmla="*/ 147691 h 285612"/>
              <a:gd name="connsiteX56" fmla="*/ 42005 w 112585"/>
              <a:gd name="connsiteY56" fmla="*/ 147691 h 285612"/>
              <a:gd name="connsiteX57" fmla="*/ 42005 w 112585"/>
              <a:gd name="connsiteY57" fmla="*/ 187029 h 285612"/>
              <a:gd name="connsiteX58" fmla="*/ 42005 w 112585"/>
              <a:gd name="connsiteY58" fmla="*/ 187029 h 285612"/>
              <a:gd name="connsiteX59" fmla="*/ 31242 w 112585"/>
              <a:gd name="connsiteY59" fmla="*/ 175123 h 285612"/>
              <a:gd name="connsiteX60" fmla="*/ 24289 w 112585"/>
              <a:gd name="connsiteY60" fmla="*/ 158454 h 285612"/>
              <a:gd name="connsiteX61" fmla="*/ 24289 w 112585"/>
              <a:gd name="connsiteY61" fmla="*/ 158454 h 285612"/>
              <a:gd name="connsiteX62" fmla="*/ 15240 w 112585"/>
              <a:gd name="connsiteY62" fmla="*/ 157597 h 285612"/>
              <a:gd name="connsiteX63" fmla="*/ 15240 w 112585"/>
              <a:gd name="connsiteY63" fmla="*/ 157597 h 285612"/>
              <a:gd name="connsiteX64" fmla="*/ 15716 w 112585"/>
              <a:gd name="connsiteY64" fmla="*/ 189506 h 285612"/>
              <a:gd name="connsiteX65" fmla="*/ 15716 w 112585"/>
              <a:gd name="connsiteY65" fmla="*/ 189506 h 285612"/>
              <a:gd name="connsiteX66" fmla="*/ 43244 w 112585"/>
              <a:gd name="connsiteY66" fmla="*/ 199031 h 285612"/>
              <a:gd name="connsiteX67" fmla="*/ 43720 w 112585"/>
              <a:gd name="connsiteY67" fmla="*/ 199697 h 285612"/>
              <a:gd name="connsiteX68" fmla="*/ 43720 w 112585"/>
              <a:gd name="connsiteY68" fmla="*/ 209222 h 285612"/>
              <a:gd name="connsiteX69" fmla="*/ 43148 w 112585"/>
              <a:gd name="connsiteY69" fmla="*/ 210175 h 285612"/>
              <a:gd name="connsiteX70" fmla="*/ 7810 w 112585"/>
              <a:gd name="connsiteY70" fmla="*/ 228653 h 285612"/>
              <a:gd name="connsiteX71" fmla="*/ 7699 w 112585"/>
              <a:gd name="connsiteY71" fmla="*/ 229590 h 285612"/>
              <a:gd name="connsiteX72" fmla="*/ 7810 w 112585"/>
              <a:gd name="connsiteY72" fmla="*/ 229701 h 285612"/>
              <a:gd name="connsiteX73" fmla="*/ 13526 w 112585"/>
              <a:gd name="connsiteY73" fmla="*/ 235607 h 285612"/>
              <a:gd name="connsiteX74" fmla="*/ 16573 w 112585"/>
              <a:gd name="connsiteY74" fmla="*/ 242369 h 285612"/>
              <a:gd name="connsiteX75" fmla="*/ 17516 w 112585"/>
              <a:gd name="connsiteY75" fmla="*/ 242379 h 285612"/>
              <a:gd name="connsiteX76" fmla="*/ 17526 w 112585"/>
              <a:gd name="connsiteY76" fmla="*/ 242369 h 285612"/>
              <a:gd name="connsiteX77" fmla="*/ 42386 w 112585"/>
              <a:gd name="connsiteY77" fmla="*/ 225129 h 285612"/>
              <a:gd name="connsiteX78" fmla="*/ 43194 w 112585"/>
              <a:gd name="connsiteY78" fmla="*/ 225123 h 285612"/>
              <a:gd name="connsiteX79" fmla="*/ 43339 w 112585"/>
              <a:gd name="connsiteY79" fmla="*/ 225701 h 285612"/>
              <a:gd name="connsiteX80" fmla="*/ 43339 w 112585"/>
              <a:gd name="connsiteY80" fmla="*/ 256752 h 285612"/>
              <a:gd name="connsiteX81" fmla="*/ 42863 w 112585"/>
              <a:gd name="connsiteY81" fmla="*/ 257514 h 285612"/>
              <a:gd name="connsiteX82" fmla="*/ 24765 w 112585"/>
              <a:gd name="connsiteY82" fmla="*/ 264848 h 285612"/>
              <a:gd name="connsiteX83" fmla="*/ 21050 w 112585"/>
              <a:gd name="connsiteY83" fmla="*/ 269230 h 285612"/>
              <a:gd name="connsiteX84" fmla="*/ 24670 w 112585"/>
              <a:gd name="connsiteY84" fmla="*/ 273516 h 285612"/>
              <a:gd name="connsiteX85" fmla="*/ 97631 w 112585"/>
              <a:gd name="connsiteY85" fmla="*/ 285613 h 285612"/>
              <a:gd name="connsiteX86" fmla="*/ 102299 w 112585"/>
              <a:gd name="connsiteY86" fmla="*/ 282946 h 285612"/>
              <a:gd name="connsiteX87" fmla="*/ 104299 w 112585"/>
              <a:gd name="connsiteY87" fmla="*/ 253704 h 285612"/>
              <a:gd name="connsiteX88" fmla="*/ 104870 w 112585"/>
              <a:gd name="connsiteY88" fmla="*/ 253133 h 285612"/>
              <a:gd name="connsiteX89" fmla="*/ 107537 w 112585"/>
              <a:gd name="connsiteY89" fmla="*/ 251418 h 285612"/>
              <a:gd name="connsiteX90" fmla="*/ 112586 w 112585"/>
              <a:gd name="connsiteY90" fmla="*/ 241893 h 285612"/>
              <a:gd name="connsiteX91" fmla="*/ 112586 w 112585"/>
              <a:gd name="connsiteY91" fmla="*/ 241893 h 285612"/>
              <a:gd name="connsiteX92" fmla="*/ 87058 w 112585"/>
              <a:gd name="connsiteY92" fmla="*/ 246370 h 285612"/>
              <a:gd name="connsiteX93" fmla="*/ 43339 w 112585"/>
              <a:gd name="connsiteY93" fmla="*/ 66347 h 285612"/>
              <a:gd name="connsiteX94" fmla="*/ 43339 w 112585"/>
              <a:gd name="connsiteY94" fmla="*/ 66347 h 285612"/>
              <a:gd name="connsiteX95" fmla="*/ 31019 w 112585"/>
              <a:gd name="connsiteY95" fmla="*/ 57639 h 285612"/>
              <a:gd name="connsiteX96" fmla="*/ 30956 w 112585"/>
              <a:gd name="connsiteY96" fmla="*/ 54441 h 285612"/>
              <a:gd name="connsiteX97" fmla="*/ 40737 w 112585"/>
              <a:gd name="connsiteY97" fmla="*/ 41572 h 285612"/>
              <a:gd name="connsiteX98" fmla="*/ 42958 w 112585"/>
              <a:gd name="connsiteY98" fmla="*/ 41487 h 285612"/>
              <a:gd name="connsiteX99" fmla="*/ 42958 w 112585"/>
              <a:gd name="connsiteY99" fmla="*/ 41487 h 28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2585" h="285612">
                <a:moveTo>
                  <a:pt x="87058" y="246370"/>
                </a:moveTo>
                <a:cubicBezTo>
                  <a:pt x="85344" y="248275"/>
                  <a:pt x="85534" y="253323"/>
                  <a:pt x="85534" y="255133"/>
                </a:cubicBezTo>
                <a:cubicBezTo>
                  <a:pt x="85534" y="256943"/>
                  <a:pt x="86106" y="269801"/>
                  <a:pt x="86296" y="273135"/>
                </a:cubicBezTo>
                <a:cubicBezTo>
                  <a:pt x="86248" y="273518"/>
                  <a:pt x="85921" y="273805"/>
                  <a:pt x="85534" y="273802"/>
                </a:cubicBezTo>
                <a:lnTo>
                  <a:pt x="56388" y="268658"/>
                </a:lnTo>
                <a:lnTo>
                  <a:pt x="56388" y="267896"/>
                </a:lnTo>
                <a:lnTo>
                  <a:pt x="65913" y="264372"/>
                </a:lnTo>
                <a:cubicBezTo>
                  <a:pt x="66278" y="264233"/>
                  <a:pt x="66534" y="263903"/>
                  <a:pt x="66580" y="263515"/>
                </a:cubicBezTo>
                <a:lnTo>
                  <a:pt x="66580" y="154073"/>
                </a:lnTo>
                <a:cubicBezTo>
                  <a:pt x="66580" y="154073"/>
                  <a:pt x="66580" y="154073"/>
                  <a:pt x="66580" y="154073"/>
                </a:cubicBezTo>
                <a:cubicBezTo>
                  <a:pt x="68675" y="154073"/>
                  <a:pt x="81248" y="154073"/>
                  <a:pt x="81248" y="135785"/>
                </a:cubicBezTo>
                <a:cubicBezTo>
                  <a:pt x="82263" y="127164"/>
                  <a:pt x="76098" y="119353"/>
                  <a:pt x="67478" y="118338"/>
                </a:cubicBezTo>
                <a:cubicBezTo>
                  <a:pt x="67179" y="118303"/>
                  <a:pt x="66880" y="118277"/>
                  <a:pt x="66580" y="118259"/>
                </a:cubicBezTo>
                <a:cubicBezTo>
                  <a:pt x="66580" y="118259"/>
                  <a:pt x="66580" y="118259"/>
                  <a:pt x="66580" y="118259"/>
                </a:cubicBezTo>
                <a:lnTo>
                  <a:pt x="66580" y="78254"/>
                </a:lnTo>
                <a:cubicBezTo>
                  <a:pt x="66580" y="78254"/>
                  <a:pt x="66580" y="78254"/>
                  <a:pt x="66580" y="78254"/>
                </a:cubicBezTo>
                <a:cubicBezTo>
                  <a:pt x="85811" y="77127"/>
                  <a:pt x="100552" y="60730"/>
                  <a:pt x="99631" y="41487"/>
                </a:cubicBezTo>
                <a:cubicBezTo>
                  <a:pt x="99631" y="6435"/>
                  <a:pt x="61532" y="1958"/>
                  <a:pt x="56959" y="815"/>
                </a:cubicBezTo>
                <a:cubicBezTo>
                  <a:pt x="48453" y="-272"/>
                  <a:pt x="39843" y="-272"/>
                  <a:pt x="31337" y="815"/>
                </a:cubicBezTo>
                <a:cubicBezTo>
                  <a:pt x="25195" y="1778"/>
                  <a:pt x="19142" y="3243"/>
                  <a:pt x="13240" y="5197"/>
                </a:cubicBezTo>
                <a:cubicBezTo>
                  <a:pt x="13240" y="5197"/>
                  <a:pt x="13240" y="5197"/>
                  <a:pt x="13240" y="5197"/>
                </a:cubicBezTo>
                <a:cubicBezTo>
                  <a:pt x="13811" y="8341"/>
                  <a:pt x="14130" y="11527"/>
                  <a:pt x="14192" y="14722"/>
                </a:cubicBezTo>
                <a:cubicBezTo>
                  <a:pt x="14192" y="18437"/>
                  <a:pt x="14192" y="24247"/>
                  <a:pt x="14192" y="25866"/>
                </a:cubicBezTo>
                <a:cubicBezTo>
                  <a:pt x="14192" y="25866"/>
                  <a:pt x="14192" y="25866"/>
                  <a:pt x="14192" y="25866"/>
                </a:cubicBezTo>
                <a:cubicBezTo>
                  <a:pt x="23368" y="18674"/>
                  <a:pt x="34635" y="14662"/>
                  <a:pt x="46291" y="14436"/>
                </a:cubicBezTo>
                <a:cubicBezTo>
                  <a:pt x="65341" y="14436"/>
                  <a:pt x="80391" y="23961"/>
                  <a:pt x="80486" y="37106"/>
                </a:cubicBezTo>
                <a:cubicBezTo>
                  <a:pt x="81401" y="48178"/>
                  <a:pt x="76219" y="58871"/>
                  <a:pt x="66961" y="65014"/>
                </a:cubicBezTo>
                <a:lnTo>
                  <a:pt x="66484" y="65014"/>
                </a:lnTo>
                <a:lnTo>
                  <a:pt x="66484" y="33962"/>
                </a:lnTo>
                <a:lnTo>
                  <a:pt x="66484" y="33962"/>
                </a:lnTo>
                <a:cubicBezTo>
                  <a:pt x="59664" y="31689"/>
                  <a:pt x="52528" y="30500"/>
                  <a:pt x="45339" y="30438"/>
                </a:cubicBezTo>
                <a:cubicBezTo>
                  <a:pt x="33433" y="30438"/>
                  <a:pt x="13335" y="35010"/>
                  <a:pt x="13335" y="54251"/>
                </a:cubicBezTo>
                <a:cubicBezTo>
                  <a:pt x="13335" y="79492"/>
                  <a:pt x="40005" y="79968"/>
                  <a:pt x="42958" y="79968"/>
                </a:cubicBezTo>
                <a:cubicBezTo>
                  <a:pt x="42958" y="79968"/>
                  <a:pt x="42958" y="79968"/>
                  <a:pt x="42958" y="79968"/>
                </a:cubicBezTo>
                <a:lnTo>
                  <a:pt x="42958" y="82254"/>
                </a:lnTo>
                <a:cubicBezTo>
                  <a:pt x="42958" y="82254"/>
                  <a:pt x="42958" y="82254"/>
                  <a:pt x="42958" y="82254"/>
                </a:cubicBezTo>
                <a:lnTo>
                  <a:pt x="0" y="106924"/>
                </a:lnTo>
                <a:lnTo>
                  <a:pt x="0" y="106924"/>
                </a:lnTo>
                <a:cubicBezTo>
                  <a:pt x="2404" y="108468"/>
                  <a:pt x="4476" y="110476"/>
                  <a:pt x="6096" y="112829"/>
                </a:cubicBezTo>
                <a:cubicBezTo>
                  <a:pt x="7715" y="115592"/>
                  <a:pt x="9811" y="119687"/>
                  <a:pt x="10382" y="120735"/>
                </a:cubicBezTo>
                <a:cubicBezTo>
                  <a:pt x="10954" y="121783"/>
                  <a:pt x="10382" y="120735"/>
                  <a:pt x="10382" y="120735"/>
                </a:cubicBezTo>
                <a:lnTo>
                  <a:pt x="42291" y="98542"/>
                </a:lnTo>
                <a:cubicBezTo>
                  <a:pt x="42291" y="98542"/>
                  <a:pt x="42291" y="98542"/>
                  <a:pt x="42291" y="98542"/>
                </a:cubicBezTo>
                <a:lnTo>
                  <a:pt x="42291" y="116354"/>
                </a:lnTo>
                <a:lnTo>
                  <a:pt x="42291" y="116354"/>
                </a:lnTo>
                <a:cubicBezTo>
                  <a:pt x="38051" y="117077"/>
                  <a:pt x="34057" y="118844"/>
                  <a:pt x="30670" y="121497"/>
                </a:cubicBezTo>
                <a:cubicBezTo>
                  <a:pt x="26474" y="124458"/>
                  <a:pt x="22437" y="127638"/>
                  <a:pt x="18574" y="131022"/>
                </a:cubicBezTo>
                <a:lnTo>
                  <a:pt x="18574" y="131022"/>
                </a:lnTo>
                <a:cubicBezTo>
                  <a:pt x="20966" y="131664"/>
                  <a:pt x="23224" y="132728"/>
                  <a:pt x="25241" y="134165"/>
                </a:cubicBezTo>
                <a:cubicBezTo>
                  <a:pt x="27469" y="135995"/>
                  <a:pt x="29482" y="138072"/>
                  <a:pt x="31242" y="140357"/>
                </a:cubicBezTo>
                <a:lnTo>
                  <a:pt x="31242" y="140357"/>
                </a:lnTo>
                <a:cubicBezTo>
                  <a:pt x="33178" y="137513"/>
                  <a:pt x="35311" y="134808"/>
                  <a:pt x="37624" y="132260"/>
                </a:cubicBezTo>
                <a:cubicBezTo>
                  <a:pt x="41545" y="127898"/>
                  <a:pt x="47313" y="125668"/>
                  <a:pt x="53150" y="126260"/>
                </a:cubicBezTo>
                <a:cubicBezTo>
                  <a:pt x="58410" y="126238"/>
                  <a:pt x="62692" y="130485"/>
                  <a:pt x="62713" y="135746"/>
                </a:cubicBezTo>
                <a:cubicBezTo>
                  <a:pt x="62714" y="136045"/>
                  <a:pt x="62701" y="136344"/>
                  <a:pt x="62675" y="136642"/>
                </a:cubicBezTo>
                <a:cubicBezTo>
                  <a:pt x="62675" y="148643"/>
                  <a:pt x="44482" y="147786"/>
                  <a:pt x="42005" y="147691"/>
                </a:cubicBezTo>
                <a:cubicBezTo>
                  <a:pt x="42005" y="147691"/>
                  <a:pt x="42005" y="147691"/>
                  <a:pt x="42005" y="147691"/>
                </a:cubicBezTo>
                <a:lnTo>
                  <a:pt x="42005" y="187029"/>
                </a:lnTo>
                <a:cubicBezTo>
                  <a:pt x="42005" y="187029"/>
                  <a:pt x="42005" y="187029"/>
                  <a:pt x="42005" y="187029"/>
                </a:cubicBezTo>
                <a:cubicBezTo>
                  <a:pt x="37727" y="183744"/>
                  <a:pt x="34080" y="179710"/>
                  <a:pt x="31242" y="175123"/>
                </a:cubicBezTo>
                <a:cubicBezTo>
                  <a:pt x="28211" y="169892"/>
                  <a:pt x="25874" y="164288"/>
                  <a:pt x="24289" y="158454"/>
                </a:cubicBezTo>
                <a:lnTo>
                  <a:pt x="24289" y="158454"/>
                </a:lnTo>
                <a:lnTo>
                  <a:pt x="15240" y="157597"/>
                </a:lnTo>
                <a:lnTo>
                  <a:pt x="15240" y="157597"/>
                </a:lnTo>
                <a:lnTo>
                  <a:pt x="15716" y="189506"/>
                </a:lnTo>
                <a:lnTo>
                  <a:pt x="15716" y="189506"/>
                </a:lnTo>
                <a:lnTo>
                  <a:pt x="43244" y="199031"/>
                </a:lnTo>
                <a:cubicBezTo>
                  <a:pt x="43518" y="199141"/>
                  <a:pt x="43704" y="199401"/>
                  <a:pt x="43720" y="199697"/>
                </a:cubicBezTo>
                <a:lnTo>
                  <a:pt x="43720" y="209222"/>
                </a:lnTo>
                <a:cubicBezTo>
                  <a:pt x="43727" y="209623"/>
                  <a:pt x="43505" y="209993"/>
                  <a:pt x="43148" y="210175"/>
                </a:cubicBezTo>
                <a:lnTo>
                  <a:pt x="7810" y="228653"/>
                </a:lnTo>
                <a:cubicBezTo>
                  <a:pt x="7521" y="228881"/>
                  <a:pt x="7471" y="229300"/>
                  <a:pt x="7699" y="229590"/>
                </a:cubicBezTo>
                <a:cubicBezTo>
                  <a:pt x="7732" y="229631"/>
                  <a:pt x="7769" y="229668"/>
                  <a:pt x="7810" y="229701"/>
                </a:cubicBezTo>
                <a:cubicBezTo>
                  <a:pt x="9855" y="231530"/>
                  <a:pt x="11765" y="233503"/>
                  <a:pt x="13526" y="235607"/>
                </a:cubicBezTo>
                <a:cubicBezTo>
                  <a:pt x="14824" y="237723"/>
                  <a:pt x="15848" y="239995"/>
                  <a:pt x="16573" y="242369"/>
                </a:cubicBezTo>
                <a:cubicBezTo>
                  <a:pt x="16831" y="242632"/>
                  <a:pt x="17253" y="242637"/>
                  <a:pt x="17516" y="242379"/>
                </a:cubicBezTo>
                <a:cubicBezTo>
                  <a:pt x="17520" y="242376"/>
                  <a:pt x="17523" y="242373"/>
                  <a:pt x="17526" y="242369"/>
                </a:cubicBezTo>
                <a:lnTo>
                  <a:pt x="42386" y="225129"/>
                </a:lnTo>
                <a:cubicBezTo>
                  <a:pt x="42608" y="224904"/>
                  <a:pt x="42970" y="224902"/>
                  <a:pt x="43194" y="225123"/>
                </a:cubicBezTo>
                <a:cubicBezTo>
                  <a:pt x="43347" y="225274"/>
                  <a:pt x="43402" y="225496"/>
                  <a:pt x="43339" y="225701"/>
                </a:cubicBezTo>
                <a:lnTo>
                  <a:pt x="43339" y="256752"/>
                </a:lnTo>
                <a:cubicBezTo>
                  <a:pt x="43317" y="257070"/>
                  <a:pt x="43139" y="257356"/>
                  <a:pt x="42863" y="257514"/>
                </a:cubicBezTo>
                <a:lnTo>
                  <a:pt x="24765" y="264848"/>
                </a:lnTo>
                <a:cubicBezTo>
                  <a:pt x="22479" y="265896"/>
                  <a:pt x="21050" y="267325"/>
                  <a:pt x="21050" y="269230"/>
                </a:cubicBezTo>
                <a:cubicBezTo>
                  <a:pt x="21279" y="271259"/>
                  <a:pt x="22707" y="272951"/>
                  <a:pt x="24670" y="273516"/>
                </a:cubicBezTo>
                <a:cubicBezTo>
                  <a:pt x="28384" y="275040"/>
                  <a:pt x="96774" y="285613"/>
                  <a:pt x="97631" y="285613"/>
                </a:cubicBezTo>
                <a:cubicBezTo>
                  <a:pt x="99504" y="285455"/>
                  <a:pt x="101211" y="284479"/>
                  <a:pt x="102299" y="282946"/>
                </a:cubicBezTo>
                <a:cubicBezTo>
                  <a:pt x="104208" y="273324"/>
                  <a:pt x="104880" y="263497"/>
                  <a:pt x="104299" y="253704"/>
                </a:cubicBezTo>
                <a:cubicBezTo>
                  <a:pt x="104299" y="253388"/>
                  <a:pt x="104555" y="253133"/>
                  <a:pt x="104870" y="253133"/>
                </a:cubicBezTo>
                <a:cubicBezTo>
                  <a:pt x="105966" y="252976"/>
                  <a:pt x="106940" y="252350"/>
                  <a:pt x="107537" y="251418"/>
                </a:cubicBezTo>
                <a:cubicBezTo>
                  <a:pt x="108680" y="249704"/>
                  <a:pt x="111824" y="243512"/>
                  <a:pt x="112586" y="241893"/>
                </a:cubicBezTo>
                <a:cubicBezTo>
                  <a:pt x="112586" y="241893"/>
                  <a:pt x="112586" y="241893"/>
                  <a:pt x="112586" y="241893"/>
                </a:cubicBezTo>
                <a:cubicBezTo>
                  <a:pt x="103904" y="242133"/>
                  <a:pt x="95304" y="243641"/>
                  <a:pt x="87058" y="246370"/>
                </a:cubicBezTo>
                <a:close/>
                <a:moveTo>
                  <a:pt x="43339" y="66347"/>
                </a:moveTo>
                <a:cubicBezTo>
                  <a:pt x="43339" y="66347"/>
                  <a:pt x="43339" y="66347"/>
                  <a:pt x="43339" y="66347"/>
                </a:cubicBezTo>
                <a:cubicBezTo>
                  <a:pt x="37532" y="67345"/>
                  <a:pt x="32016" y="63446"/>
                  <a:pt x="31019" y="57639"/>
                </a:cubicBezTo>
                <a:cubicBezTo>
                  <a:pt x="30837" y="56582"/>
                  <a:pt x="30816" y="55504"/>
                  <a:pt x="30956" y="54441"/>
                </a:cubicBezTo>
                <a:cubicBezTo>
                  <a:pt x="30104" y="48186"/>
                  <a:pt x="34483" y="42425"/>
                  <a:pt x="40737" y="41572"/>
                </a:cubicBezTo>
                <a:cubicBezTo>
                  <a:pt x="41473" y="41472"/>
                  <a:pt x="42217" y="41443"/>
                  <a:pt x="42958" y="41487"/>
                </a:cubicBezTo>
                <a:cubicBezTo>
                  <a:pt x="42958" y="41487"/>
                  <a:pt x="42958" y="41487"/>
                  <a:pt x="42958" y="41487"/>
                </a:cubicBezTo>
                <a:close/>
              </a:path>
            </a:pathLst>
          </a:custGeom>
          <a:solidFill>
            <a:srgbClr val="FFFFFF"/>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D63A8A4-2077-4498-B03F-8BD20D922B40}"/>
              </a:ext>
            </a:extLst>
          </p:cNvPr>
          <p:cNvSpPr/>
          <p:nvPr/>
        </p:nvSpPr>
        <p:spPr>
          <a:xfrm>
            <a:off x="56223" y="2228653"/>
            <a:ext cx="184473" cy="362206"/>
          </a:xfrm>
          <a:custGeom>
            <a:avLst/>
            <a:gdLst>
              <a:gd name="connsiteX0" fmla="*/ 167805 w 184473"/>
              <a:gd name="connsiteY0" fmla="*/ 339477 h 362206"/>
              <a:gd name="connsiteX1" fmla="*/ 108178 w 184473"/>
              <a:gd name="connsiteY1" fmla="*/ 309188 h 362206"/>
              <a:gd name="connsiteX2" fmla="*/ 107607 w 184473"/>
              <a:gd name="connsiteY2" fmla="*/ 309188 h 362206"/>
              <a:gd name="connsiteX3" fmla="*/ 92843 w 184473"/>
              <a:gd name="connsiteY3" fmla="*/ 311093 h 362206"/>
              <a:gd name="connsiteX4" fmla="*/ 71316 w 184473"/>
              <a:gd name="connsiteY4" fmla="*/ 308616 h 362206"/>
              <a:gd name="connsiteX5" fmla="*/ 71316 w 184473"/>
              <a:gd name="connsiteY5" fmla="*/ 308616 h 362206"/>
              <a:gd name="connsiteX6" fmla="*/ 93414 w 184473"/>
              <a:gd name="connsiteY6" fmla="*/ 304140 h 362206"/>
              <a:gd name="connsiteX7" fmla="*/ 93986 w 184473"/>
              <a:gd name="connsiteY7" fmla="*/ 303473 h 362206"/>
              <a:gd name="connsiteX8" fmla="*/ 93986 w 184473"/>
              <a:gd name="connsiteY8" fmla="*/ 172790 h 362206"/>
              <a:gd name="connsiteX9" fmla="*/ 93986 w 184473"/>
              <a:gd name="connsiteY9" fmla="*/ 172313 h 362206"/>
              <a:gd name="connsiteX10" fmla="*/ 118656 w 184473"/>
              <a:gd name="connsiteY10" fmla="*/ 168218 h 362206"/>
              <a:gd name="connsiteX11" fmla="*/ 119132 w 184473"/>
              <a:gd name="connsiteY11" fmla="*/ 168218 h 362206"/>
              <a:gd name="connsiteX12" fmla="*/ 116846 w 184473"/>
              <a:gd name="connsiteY12" fmla="*/ 203746 h 362206"/>
              <a:gd name="connsiteX13" fmla="*/ 117703 w 184473"/>
              <a:gd name="connsiteY13" fmla="*/ 204508 h 362206"/>
              <a:gd name="connsiteX14" fmla="*/ 150850 w 184473"/>
              <a:gd name="connsiteY14" fmla="*/ 213081 h 362206"/>
              <a:gd name="connsiteX15" fmla="*/ 151517 w 184473"/>
              <a:gd name="connsiteY15" fmla="*/ 213081 h 362206"/>
              <a:gd name="connsiteX16" fmla="*/ 161042 w 184473"/>
              <a:gd name="connsiteY16" fmla="*/ 198221 h 362206"/>
              <a:gd name="connsiteX17" fmla="*/ 161042 w 184473"/>
              <a:gd name="connsiteY17" fmla="*/ 197650 h 362206"/>
              <a:gd name="connsiteX18" fmla="*/ 147612 w 184473"/>
              <a:gd name="connsiteY18" fmla="*/ 196126 h 362206"/>
              <a:gd name="connsiteX19" fmla="*/ 147040 w 184473"/>
              <a:gd name="connsiteY19" fmla="*/ 195555 h 362206"/>
              <a:gd name="connsiteX20" fmla="*/ 148659 w 184473"/>
              <a:gd name="connsiteY20" fmla="*/ 158312 h 362206"/>
              <a:gd name="connsiteX21" fmla="*/ 145326 w 184473"/>
              <a:gd name="connsiteY21" fmla="*/ 150025 h 362206"/>
              <a:gd name="connsiteX22" fmla="*/ 136658 w 184473"/>
              <a:gd name="connsiteY22" fmla="*/ 146691 h 362206"/>
              <a:gd name="connsiteX23" fmla="*/ 94081 w 184473"/>
              <a:gd name="connsiteY23" fmla="*/ 151835 h 362206"/>
              <a:gd name="connsiteX24" fmla="*/ 94081 w 184473"/>
              <a:gd name="connsiteY24" fmla="*/ 151835 h 362206"/>
              <a:gd name="connsiteX25" fmla="*/ 94081 w 184473"/>
              <a:gd name="connsiteY25" fmla="*/ 40392 h 362206"/>
              <a:gd name="connsiteX26" fmla="*/ 94081 w 184473"/>
              <a:gd name="connsiteY26" fmla="*/ 39630 h 362206"/>
              <a:gd name="connsiteX27" fmla="*/ 102749 w 184473"/>
              <a:gd name="connsiteY27" fmla="*/ 24581 h 362206"/>
              <a:gd name="connsiteX28" fmla="*/ 89700 w 184473"/>
              <a:gd name="connsiteY28" fmla="*/ 3912 h 362206"/>
              <a:gd name="connsiteX29" fmla="*/ 61887 w 184473"/>
              <a:gd name="connsiteY29" fmla="*/ 2769 h 362206"/>
              <a:gd name="connsiteX30" fmla="*/ 61125 w 184473"/>
              <a:gd name="connsiteY30" fmla="*/ 6674 h 362206"/>
              <a:gd name="connsiteX31" fmla="*/ 70650 w 184473"/>
              <a:gd name="connsiteY31" fmla="*/ 16199 h 362206"/>
              <a:gd name="connsiteX32" fmla="*/ 61125 w 184473"/>
              <a:gd name="connsiteY32" fmla="*/ 30105 h 362206"/>
              <a:gd name="connsiteX33" fmla="*/ 27406 w 184473"/>
              <a:gd name="connsiteY33" fmla="*/ 46774 h 362206"/>
              <a:gd name="connsiteX34" fmla="*/ 24733 w 184473"/>
              <a:gd name="connsiteY34" fmla="*/ 45847 h 362206"/>
              <a:gd name="connsiteX35" fmla="*/ 24644 w 184473"/>
              <a:gd name="connsiteY35" fmla="*/ 45631 h 362206"/>
              <a:gd name="connsiteX36" fmla="*/ 16738 w 184473"/>
              <a:gd name="connsiteY36" fmla="*/ 27629 h 362206"/>
              <a:gd name="connsiteX37" fmla="*/ 15690 w 184473"/>
              <a:gd name="connsiteY37" fmla="*/ 27629 h 362206"/>
              <a:gd name="connsiteX38" fmla="*/ 546 w 184473"/>
              <a:gd name="connsiteY38" fmla="*/ 35249 h 362206"/>
              <a:gd name="connsiteX39" fmla="*/ 32 w 184473"/>
              <a:gd name="connsiteY39" fmla="*/ 36196 h 362206"/>
              <a:gd name="connsiteX40" fmla="*/ 69 w 184473"/>
              <a:gd name="connsiteY40" fmla="*/ 36296 h 362206"/>
              <a:gd name="connsiteX41" fmla="*/ 13119 w 184473"/>
              <a:gd name="connsiteY41" fmla="*/ 64871 h 362206"/>
              <a:gd name="connsiteX42" fmla="*/ 27120 w 184473"/>
              <a:gd name="connsiteY42" fmla="*/ 71730 h 362206"/>
              <a:gd name="connsiteX43" fmla="*/ 70078 w 184473"/>
              <a:gd name="connsiteY43" fmla="*/ 51346 h 362206"/>
              <a:gd name="connsiteX44" fmla="*/ 70650 w 184473"/>
              <a:gd name="connsiteY44" fmla="*/ 51346 h 362206"/>
              <a:gd name="connsiteX45" fmla="*/ 70650 w 184473"/>
              <a:gd name="connsiteY45" fmla="*/ 94590 h 362206"/>
              <a:gd name="connsiteX46" fmla="*/ 70173 w 184473"/>
              <a:gd name="connsiteY46" fmla="*/ 95352 h 362206"/>
              <a:gd name="connsiteX47" fmla="*/ 35312 w 184473"/>
              <a:gd name="connsiteY47" fmla="*/ 110115 h 362206"/>
              <a:gd name="connsiteX48" fmla="*/ 27120 w 184473"/>
              <a:gd name="connsiteY48" fmla="*/ 118688 h 362206"/>
              <a:gd name="connsiteX49" fmla="*/ 33121 w 184473"/>
              <a:gd name="connsiteY49" fmla="*/ 125070 h 362206"/>
              <a:gd name="connsiteX50" fmla="*/ 70173 w 184473"/>
              <a:gd name="connsiteY50" fmla="*/ 137357 h 362206"/>
              <a:gd name="connsiteX51" fmla="*/ 70650 w 184473"/>
              <a:gd name="connsiteY51" fmla="*/ 138024 h 362206"/>
              <a:gd name="connsiteX52" fmla="*/ 70650 w 184473"/>
              <a:gd name="connsiteY52" fmla="*/ 151740 h 362206"/>
              <a:gd name="connsiteX53" fmla="*/ 70173 w 184473"/>
              <a:gd name="connsiteY53" fmla="*/ 152502 h 362206"/>
              <a:gd name="connsiteX54" fmla="*/ 31597 w 184473"/>
              <a:gd name="connsiteY54" fmla="*/ 166980 h 362206"/>
              <a:gd name="connsiteX55" fmla="*/ 27216 w 184473"/>
              <a:gd name="connsiteY55" fmla="*/ 173266 h 362206"/>
              <a:gd name="connsiteX56" fmla="*/ 30549 w 184473"/>
              <a:gd name="connsiteY56" fmla="*/ 178600 h 362206"/>
              <a:gd name="connsiteX57" fmla="*/ 69888 w 184473"/>
              <a:gd name="connsiteY57" fmla="*/ 190697 h 362206"/>
              <a:gd name="connsiteX58" fmla="*/ 70459 w 184473"/>
              <a:gd name="connsiteY58" fmla="*/ 191459 h 362206"/>
              <a:gd name="connsiteX59" fmla="*/ 70459 w 184473"/>
              <a:gd name="connsiteY59" fmla="*/ 200508 h 362206"/>
              <a:gd name="connsiteX60" fmla="*/ 70103 w 184473"/>
              <a:gd name="connsiteY60" fmla="*/ 201079 h 362206"/>
              <a:gd name="connsiteX61" fmla="*/ 69888 w 184473"/>
              <a:gd name="connsiteY61" fmla="*/ 201079 h 362206"/>
              <a:gd name="connsiteX62" fmla="*/ 27025 w 184473"/>
              <a:gd name="connsiteY62" fmla="*/ 232797 h 362206"/>
              <a:gd name="connsiteX63" fmla="*/ 69983 w 184473"/>
              <a:gd name="connsiteY63" fmla="*/ 266992 h 362206"/>
              <a:gd name="connsiteX64" fmla="*/ 70459 w 184473"/>
              <a:gd name="connsiteY64" fmla="*/ 267468 h 362206"/>
              <a:gd name="connsiteX65" fmla="*/ 70459 w 184473"/>
              <a:gd name="connsiteY65" fmla="*/ 285947 h 362206"/>
              <a:gd name="connsiteX66" fmla="*/ 69983 w 184473"/>
              <a:gd name="connsiteY66" fmla="*/ 286518 h 362206"/>
              <a:gd name="connsiteX67" fmla="*/ 42932 w 184473"/>
              <a:gd name="connsiteY67" fmla="*/ 292995 h 362206"/>
              <a:gd name="connsiteX68" fmla="*/ 27025 w 184473"/>
              <a:gd name="connsiteY68" fmla="*/ 303854 h 362206"/>
              <a:gd name="connsiteX69" fmla="*/ 65887 w 184473"/>
              <a:gd name="connsiteY69" fmla="*/ 321951 h 362206"/>
              <a:gd name="connsiteX70" fmla="*/ 143802 w 184473"/>
              <a:gd name="connsiteY70" fmla="*/ 362147 h 362206"/>
              <a:gd name="connsiteX71" fmla="*/ 144468 w 184473"/>
              <a:gd name="connsiteY71" fmla="*/ 362147 h 362206"/>
              <a:gd name="connsiteX72" fmla="*/ 175520 w 184473"/>
              <a:gd name="connsiteY72" fmla="*/ 357003 h 362206"/>
              <a:gd name="connsiteX73" fmla="*/ 175996 w 184473"/>
              <a:gd name="connsiteY73" fmla="*/ 357003 h 362206"/>
              <a:gd name="connsiteX74" fmla="*/ 184473 w 184473"/>
              <a:gd name="connsiteY74" fmla="*/ 340049 h 362206"/>
              <a:gd name="connsiteX75" fmla="*/ 184473 w 184473"/>
              <a:gd name="connsiteY75" fmla="*/ 339573 h 362206"/>
              <a:gd name="connsiteX76" fmla="*/ 167805 w 184473"/>
              <a:gd name="connsiteY76" fmla="*/ 339477 h 362206"/>
              <a:gd name="connsiteX77" fmla="*/ 70459 w 184473"/>
              <a:gd name="connsiteY77" fmla="*/ 248799 h 362206"/>
              <a:gd name="connsiteX78" fmla="*/ 69983 w 184473"/>
              <a:gd name="connsiteY78" fmla="*/ 249371 h 362206"/>
              <a:gd name="connsiteX79" fmla="*/ 48647 w 184473"/>
              <a:gd name="connsiteY79" fmla="*/ 234798 h 362206"/>
              <a:gd name="connsiteX80" fmla="*/ 69983 w 184473"/>
              <a:gd name="connsiteY80" fmla="*/ 220605 h 362206"/>
              <a:gd name="connsiteX81" fmla="*/ 70459 w 184473"/>
              <a:gd name="connsiteY81" fmla="*/ 221082 h 36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4473" h="362206">
                <a:moveTo>
                  <a:pt x="167805" y="339477"/>
                </a:moveTo>
                <a:cubicBezTo>
                  <a:pt x="160185" y="339477"/>
                  <a:pt x="112274" y="311569"/>
                  <a:pt x="108178" y="309188"/>
                </a:cubicBezTo>
                <a:cubicBezTo>
                  <a:pt x="107997" y="309102"/>
                  <a:pt x="107787" y="309102"/>
                  <a:pt x="107607" y="309188"/>
                </a:cubicBezTo>
                <a:cubicBezTo>
                  <a:pt x="105987" y="309188"/>
                  <a:pt x="98748" y="310521"/>
                  <a:pt x="92843" y="311093"/>
                </a:cubicBezTo>
                <a:cubicBezTo>
                  <a:pt x="85601" y="311021"/>
                  <a:pt x="78386" y="310190"/>
                  <a:pt x="71316" y="308616"/>
                </a:cubicBezTo>
                <a:lnTo>
                  <a:pt x="71316" y="308616"/>
                </a:lnTo>
                <a:lnTo>
                  <a:pt x="93414" y="304140"/>
                </a:lnTo>
                <a:cubicBezTo>
                  <a:pt x="93713" y="304039"/>
                  <a:pt x="93932" y="303783"/>
                  <a:pt x="93986" y="303473"/>
                </a:cubicBezTo>
                <a:lnTo>
                  <a:pt x="93986" y="172790"/>
                </a:lnTo>
                <a:cubicBezTo>
                  <a:pt x="93901" y="172642"/>
                  <a:pt x="93901" y="172461"/>
                  <a:pt x="93986" y="172313"/>
                </a:cubicBezTo>
                <a:lnTo>
                  <a:pt x="118656" y="168218"/>
                </a:lnTo>
                <a:cubicBezTo>
                  <a:pt x="118656" y="168218"/>
                  <a:pt x="119227" y="168218"/>
                  <a:pt x="119132" y="168218"/>
                </a:cubicBezTo>
                <a:cubicBezTo>
                  <a:pt x="119132" y="171742"/>
                  <a:pt x="116846" y="196793"/>
                  <a:pt x="116846" y="203746"/>
                </a:cubicBezTo>
                <a:cubicBezTo>
                  <a:pt x="116846" y="204413"/>
                  <a:pt x="117417" y="204413"/>
                  <a:pt x="117703" y="204508"/>
                </a:cubicBezTo>
                <a:lnTo>
                  <a:pt x="150850" y="213081"/>
                </a:lnTo>
                <a:cubicBezTo>
                  <a:pt x="151066" y="213153"/>
                  <a:pt x="151301" y="213153"/>
                  <a:pt x="151517" y="213081"/>
                </a:cubicBezTo>
                <a:lnTo>
                  <a:pt x="161042" y="198221"/>
                </a:lnTo>
                <a:cubicBezTo>
                  <a:pt x="161042" y="198221"/>
                  <a:pt x="161042" y="197745"/>
                  <a:pt x="161042" y="197650"/>
                </a:cubicBezTo>
                <a:lnTo>
                  <a:pt x="147612" y="196126"/>
                </a:lnTo>
                <a:cubicBezTo>
                  <a:pt x="147296" y="196126"/>
                  <a:pt x="147040" y="195870"/>
                  <a:pt x="147040" y="195555"/>
                </a:cubicBezTo>
                <a:lnTo>
                  <a:pt x="148659" y="158312"/>
                </a:lnTo>
                <a:cubicBezTo>
                  <a:pt x="148992" y="155167"/>
                  <a:pt x="147743" y="152063"/>
                  <a:pt x="145326" y="150025"/>
                </a:cubicBezTo>
                <a:cubicBezTo>
                  <a:pt x="142867" y="148016"/>
                  <a:pt x="139829" y="146848"/>
                  <a:pt x="136658" y="146691"/>
                </a:cubicBezTo>
                <a:lnTo>
                  <a:pt x="94081" y="151835"/>
                </a:lnTo>
                <a:cubicBezTo>
                  <a:pt x="94081" y="151835"/>
                  <a:pt x="94081" y="151835"/>
                  <a:pt x="94081" y="151835"/>
                </a:cubicBezTo>
                <a:lnTo>
                  <a:pt x="94081" y="40392"/>
                </a:lnTo>
                <a:cubicBezTo>
                  <a:pt x="93985" y="40147"/>
                  <a:pt x="93985" y="39875"/>
                  <a:pt x="94081" y="39630"/>
                </a:cubicBezTo>
                <a:cubicBezTo>
                  <a:pt x="95605" y="38011"/>
                  <a:pt x="102749" y="30105"/>
                  <a:pt x="102749" y="24581"/>
                </a:cubicBezTo>
                <a:cubicBezTo>
                  <a:pt x="102749" y="19056"/>
                  <a:pt x="103511" y="11913"/>
                  <a:pt x="89700" y="3912"/>
                </a:cubicBezTo>
                <a:cubicBezTo>
                  <a:pt x="81137" y="-867"/>
                  <a:pt x="70813" y="-1291"/>
                  <a:pt x="61887" y="2769"/>
                </a:cubicBezTo>
                <a:cubicBezTo>
                  <a:pt x="60769" y="3742"/>
                  <a:pt x="60455" y="5351"/>
                  <a:pt x="61125" y="6674"/>
                </a:cubicBezTo>
                <a:cubicBezTo>
                  <a:pt x="62934" y="10198"/>
                  <a:pt x="70650" y="12865"/>
                  <a:pt x="70650" y="16199"/>
                </a:cubicBezTo>
                <a:cubicBezTo>
                  <a:pt x="70933" y="22440"/>
                  <a:pt x="67047" y="28114"/>
                  <a:pt x="61125" y="30105"/>
                </a:cubicBezTo>
                <a:cubicBezTo>
                  <a:pt x="58267" y="31439"/>
                  <a:pt x="36360" y="43059"/>
                  <a:pt x="27406" y="46774"/>
                </a:cubicBezTo>
                <a:cubicBezTo>
                  <a:pt x="26412" y="47256"/>
                  <a:pt x="25216" y="46841"/>
                  <a:pt x="24733" y="45847"/>
                </a:cubicBezTo>
                <a:cubicBezTo>
                  <a:pt x="24699" y="45777"/>
                  <a:pt x="24669" y="45705"/>
                  <a:pt x="24644" y="45631"/>
                </a:cubicBezTo>
                <a:lnTo>
                  <a:pt x="16738" y="27629"/>
                </a:lnTo>
                <a:cubicBezTo>
                  <a:pt x="16444" y="27351"/>
                  <a:pt x="15984" y="27351"/>
                  <a:pt x="15690" y="27629"/>
                </a:cubicBezTo>
                <a:lnTo>
                  <a:pt x="546" y="35249"/>
                </a:lnTo>
                <a:cubicBezTo>
                  <a:pt x="142" y="35368"/>
                  <a:pt x="-88" y="35792"/>
                  <a:pt x="32" y="36196"/>
                </a:cubicBezTo>
                <a:cubicBezTo>
                  <a:pt x="42" y="36230"/>
                  <a:pt x="54" y="36264"/>
                  <a:pt x="69" y="36296"/>
                </a:cubicBezTo>
                <a:cubicBezTo>
                  <a:pt x="3658" y="46151"/>
                  <a:pt x="8022" y="55706"/>
                  <a:pt x="13119" y="64871"/>
                </a:cubicBezTo>
                <a:cubicBezTo>
                  <a:pt x="15660" y="70099"/>
                  <a:pt x="21432" y="72926"/>
                  <a:pt x="27120" y="71730"/>
                </a:cubicBezTo>
                <a:lnTo>
                  <a:pt x="70078" y="51346"/>
                </a:lnTo>
                <a:lnTo>
                  <a:pt x="70650" y="51346"/>
                </a:lnTo>
                <a:lnTo>
                  <a:pt x="70650" y="94590"/>
                </a:lnTo>
                <a:cubicBezTo>
                  <a:pt x="70647" y="94913"/>
                  <a:pt x="70463" y="95208"/>
                  <a:pt x="70173" y="95352"/>
                </a:cubicBezTo>
                <a:cubicBezTo>
                  <a:pt x="66459" y="96875"/>
                  <a:pt x="40455" y="107734"/>
                  <a:pt x="35312" y="110115"/>
                </a:cubicBezTo>
                <a:cubicBezTo>
                  <a:pt x="32835" y="111258"/>
                  <a:pt x="27120" y="113449"/>
                  <a:pt x="27120" y="118688"/>
                </a:cubicBezTo>
                <a:cubicBezTo>
                  <a:pt x="27576" y="121867"/>
                  <a:pt x="29976" y="124420"/>
                  <a:pt x="33121" y="125070"/>
                </a:cubicBezTo>
                <a:lnTo>
                  <a:pt x="70173" y="137357"/>
                </a:lnTo>
                <a:cubicBezTo>
                  <a:pt x="70448" y="137467"/>
                  <a:pt x="70634" y="137728"/>
                  <a:pt x="70650" y="138024"/>
                </a:cubicBezTo>
                <a:lnTo>
                  <a:pt x="70650" y="151740"/>
                </a:lnTo>
                <a:cubicBezTo>
                  <a:pt x="70673" y="152070"/>
                  <a:pt x="70481" y="152378"/>
                  <a:pt x="70173" y="152502"/>
                </a:cubicBezTo>
                <a:cubicBezTo>
                  <a:pt x="65982" y="154025"/>
                  <a:pt x="35312" y="165360"/>
                  <a:pt x="31597" y="166980"/>
                </a:cubicBezTo>
                <a:cubicBezTo>
                  <a:pt x="27882" y="168599"/>
                  <a:pt x="27216" y="169932"/>
                  <a:pt x="27216" y="173266"/>
                </a:cubicBezTo>
                <a:cubicBezTo>
                  <a:pt x="27428" y="175469"/>
                  <a:pt x="28662" y="177444"/>
                  <a:pt x="30549" y="178600"/>
                </a:cubicBezTo>
                <a:lnTo>
                  <a:pt x="69888" y="190697"/>
                </a:lnTo>
                <a:cubicBezTo>
                  <a:pt x="70233" y="190786"/>
                  <a:pt x="70470" y="191102"/>
                  <a:pt x="70459" y="191459"/>
                </a:cubicBezTo>
                <a:lnTo>
                  <a:pt x="70459" y="200508"/>
                </a:lnTo>
                <a:cubicBezTo>
                  <a:pt x="70519" y="200764"/>
                  <a:pt x="70359" y="201020"/>
                  <a:pt x="70103" y="201079"/>
                </a:cubicBezTo>
                <a:cubicBezTo>
                  <a:pt x="70032" y="201095"/>
                  <a:pt x="69958" y="201095"/>
                  <a:pt x="69888" y="201079"/>
                </a:cubicBezTo>
                <a:cubicBezTo>
                  <a:pt x="64744" y="201079"/>
                  <a:pt x="27025" y="202317"/>
                  <a:pt x="27025" y="232797"/>
                </a:cubicBezTo>
                <a:cubicBezTo>
                  <a:pt x="27025" y="265087"/>
                  <a:pt x="65125" y="266897"/>
                  <a:pt x="69983" y="266992"/>
                </a:cubicBezTo>
                <a:lnTo>
                  <a:pt x="70459" y="267468"/>
                </a:lnTo>
                <a:lnTo>
                  <a:pt x="70459" y="285947"/>
                </a:lnTo>
                <a:cubicBezTo>
                  <a:pt x="70463" y="286229"/>
                  <a:pt x="70261" y="286471"/>
                  <a:pt x="69983" y="286518"/>
                </a:cubicBezTo>
                <a:cubicBezTo>
                  <a:pt x="66935" y="287376"/>
                  <a:pt x="49028" y="291948"/>
                  <a:pt x="42932" y="292995"/>
                </a:cubicBezTo>
                <a:cubicBezTo>
                  <a:pt x="36836" y="294043"/>
                  <a:pt x="27025" y="297282"/>
                  <a:pt x="27025" y="303854"/>
                </a:cubicBezTo>
                <a:cubicBezTo>
                  <a:pt x="27025" y="310426"/>
                  <a:pt x="37788" y="314617"/>
                  <a:pt x="65887" y="321951"/>
                </a:cubicBezTo>
                <a:cubicBezTo>
                  <a:pt x="93986" y="329285"/>
                  <a:pt x="139706" y="359289"/>
                  <a:pt x="143802" y="362147"/>
                </a:cubicBezTo>
                <a:cubicBezTo>
                  <a:pt x="144017" y="362227"/>
                  <a:pt x="144253" y="362227"/>
                  <a:pt x="144468" y="362147"/>
                </a:cubicBezTo>
                <a:lnTo>
                  <a:pt x="175520" y="357003"/>
                </a:lnTo>
                <a:cubicBezTo>
                  <a:pt x="175673" y="357062"/>
                  <a:pt x="175843" y="357062"/>
                  <a:pt x="175996" y="357003"/>
                </a:cubicBezTo>
                <a:lnTo>
                  <a:pt x="184473" y="340049"/>
                </a:lnTo>
                <a:cubicBezTo>
                  <a:pt x="184473" y="340049"/>
                  <a:pt x="184473" y="339573"/>
                  <a:pt x="184473" y="339573"/>
                </a:cubicBezTo>
                <a:cubicBezTo>
                  <a:pt x="181902" y="339287"/>
                  <a:pt x="174663" y="339477"/>
                  <a:pt x="167805" y="339477"/>
                </a:cubicBezTo>
                <a:close/>
                <a:moveTo>
                  <a:pt x="70459" y="248799"/>
                </a:moveTo>
                <a:cubicBezTo>
                  <a:pt x="70463" y="249081"/>
                  <a:pt x="70261" y="249324"/>
                  <a:pt x="69983" y="249371"/>
                </a:cubicBezTo>
                <a:cubicBezTo>
                  <a:pt x="66649" y="249371"/>
                  <a:pt x="48647" y="248323"/>
                  <a:pt x="48647" y="234798"/>
                </a:cubicBezTo>
                <a:cubicBezTo>
                  <a:pt x="48647" y="221272"/>
                  <a:pt x="66744" y="220510"/>
                  <a:pt x="69983" y="220605"/>
                </a:cubicBezTo>
                <a:lnTo>
                  <a:pt x="70459" y="221082"/>
                </a:lnTo>
                <a:close/>
              </a:path>
            </a:pathLst>
          </a:custGeom>
          <a:solidFill>
            <a:srgbClr val="FFFFFF"/>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97BF055-7D64-4813-BB5A-690E866A4768}"/>
              </a:ext>
            </a:extLst>
          </p:cNvPr>
          <p:cNvSpPr/>
          <p:nvPr/>
        </p:nvSpPr>
        <p:spPr>
          <a:xfrm>
            <a:off x="109952" y="1670052"/>
            <a:ext cx="53938" cy="27934"/>
          </a:xfrm>
          <a:custGeom>
            <a:avLst/>
            <a:gdLst>
              <a:gd name="connsiteX0" fmla="*/ 53401 w 53938"/>
              <a:gd name="connsiteY0" fmla="*/ 14824 h 27934"/>
              <a:gd name="connsiteX1" fmla="*/ 27398 w 53938"/>
              <a:gd name="connsiteY1" fmla="*/ 27778 h 27934"/>
              <a:gd name="connsiteX2" fmla="*/ 26541 w 53938"/>
              <a:gd name="connsiteY2" fmla="*/ 27778 h 27934"/>
              <a:gd name="connsiteX3" fmla="*/ 538 w 53938"/>
              <a:gd name="connsiteY3" fmla="*/ 14824 h 27934"/>
              <a:gd name="connsiteX4" fmla="*/ 95 w 53938"/>
              <a:gd name="connsiteY4" fmla="*/ 13552 h 27934"/>
              <a:gd name="connsiteX5" fmla="*/ 538 w 53938"/>
              <a:gd name="connsiteY5" fmla="*/ 13110 h 27934"/>
              <a:gd name="connsiteX6" fmla="*/ 26541 w 53938"/>
              <a:gd name="connsiteY6" fmla="*/ 156 h 27934"/>
              <a:gd name="connsiteX7" fmla="*/ 27398 w 53938"/>
              <a:gd name="connsiteY7" fmla="*/ 156 h 27934"/>
              <a:gd name="connsiteX8" fmla="*/ 53401 w 53938"/>
              <a:gd name="connsiteY8" fmla="*/ 13110 h 27934"/>
              <a:gd name="connsiteX9" fmla="*/ 53843 w 53938"/>
              <a:gd name="connsiteY9" fmla="*/ 14382 h 27934"/>
              <a:gd name="connsiteX10" fmla="*/ 53401 w 53938"/>
              <a:gd name="connsiteY10" fmla="*/ 14825 h 2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38" h="27934">
                <a:moveTo>
                  <a:pt x="53401" y="14824"/>
                </a:moveTo>
                <a:lnTo>
                  <a:pt x="27398" y="27778"/>
                </a:lnTo>
                <a:cubicBezTo>
                  <a:pt x="27150" y="27986"/>
                  <a:pt x="26789" y="27986"/>
                  <a:pt x="26541" y="27778"/>
                </a:cubicBezTo>
                <a:lnTo>
                  <a:pt x="538" y="14824"/>
                </a:lnTo>
                <a:cubicBezTo>
                  <a:pt x="64" y="14595"/>
                  <a:pt x="-134" y="14025"/>
                  <a:pt x="95" y="13552"/>
                </a:cubicBezTo>
                <a:cubicBezTo>
                  <a:pt x="189" y="13359"/>
                  <a:pt x="345" y="13203"/>
                  <a:pt x="538" y="13110"/>
                </a:cubicBezTo>
                <a:lnTo>
                  <a:pt x="26541" y="156"/>
                </a:lnTo>
                <a:cubicBezTo>
                  <a:pt x="26789" y="-52"/>
                  <a:pt x="27150" y="-52"/>
                  <a:pt x="27398" y="156"/>
                </a:cubicBezTo>
                <a:lnTo>
                  <a:pt x="53401" y="13110"/>
                </a:lnTo>
                <a:cubicBezTo>
                  <a:pt x="53875" y="13339"/>
                  <a:pt x="54073" y="13909"/>
                  <a:pt x="53843" y="14382"/>
                </a:cubicBezTo>
                <a:cubicBezTo>
                  <a:pt x="53750" y="14575"/>
                  <a:pt x="53594" y="14731"/>
                  <a:pt x="53401" y="14825"/>
                </a:cubicBezTo>
                <a:close/>
              </a:path>
            </a:pathLst>
          </a:custGeom>
          <a:solidFill>
            <a:srgbClr val="FFFFFF"/>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D48A4ADB-44A1-4D60-9F8C-2CD2BA21DFD1}"/>
              </a:ext>
            </a:extLst>
          </p:cNvPr>
          <p:cNvSpPr/>
          <p:nvPr userDrawn="1"/>
        </p:nvSpPr>
        <p:spPr>
          <a:xfrm>
            <a:off x="571" y="952"/>
            <a:ext cx="585978" cy="56197"/>
          </a:xfrm>
          <a:custGeom>
            <a:avLst/>
            <a:gdLst>
              <a:gd name="connsiteX0" fmla="*/ 501396 w 585978"/>
              <a:gd name="connsiteY0" fmla="*/ 56198 h 56197"/>
              <a:gd name="connsiteX1" fmla="*/ 0 w 585978"/>
              <a:gd name="connsiteY1" fmla="*/ 56198 h 56197"/>
              <a:gd name="connsiteX2" fmla="*/ 0 w 585978"/>
              <a:gd name="connsiteY2" fmla="*/ 0 h 56197"/>
              <a:gd name="connsiteX3" fmla="*/ 585978 w 585978"/>
              <a:gd name="connsiteY3" fmla="*/ 0 h 56197"/>
              <a:gd name="connsiteX4" fmla="*/ 547973 w 585978"/>
              <a:gd name="connsiteY4" fmla="*/ 37148 h 56197"/>
              <a:gd name="connsiteX5" fmla="*/ 501396 w 585978"/>
              <a:gd name="connsiteY5"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978" h="56197">
                <a:moveTo>
                  <a:pt x="501396" y="56198"/>
                </a:moveTo>
                <a:lnTo>
                  <a:pt x="0" y="56198"/>
                </a:lnTo>
                <a:lnTo>
                  <a:pt x="0" y="0"/>
                </a:lnTo>
                <a:lnTo>
                  <a:pt x="585978" y="0"/>
                </a:lnTo>
                <a:lnTo>
                  <a:pt x="547973" y="37148"/>
                </a:lnTo>
                <a:cubicBezTo>
                  <a:pt x="535532" y="49338"/>
                  <a:pt x="518814" y="56175"/>
                  <a:pt x="501396" y="56198"/>
                </a:cubicBezTo>
                <a:close/>
              </a:path>
            </a:pathLst>
          </a:custGeom>
          <a:solidFill>
            <a:srgbClr val="FDB614"/>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F9AE512-E04D-4FB6-B102-4966962FB16A}"/>
              </a:ext>
            </a:extLst>
          </p:cNvPr>
          <p:cNvSpPr/>
          <p:nvPr userDrawn="1"/>
        </p:nvSpPr>
        <p:spPr>
          <a:xfrm>
            <a:off x="571" y="952"/>
            <a:ext cx="55911" cy="585882"/>
          </a:xfrm>
          <a:custGeom>
            <a:avLst/>
            <a:gdLst>
              <a:gd name="connsiteX0" fmla="*/ 55912 w 55911"/>
              <a:gd name="connsiteY0" fmla="*/ 501396 h 585882"/>
              <a:gd name="connsiteX1" fmla="*/ 55912 w 55911"/>
              <a:gd name="connsiteY1" fmla="*/ 0 h 585882"/>
              <a:gd name="connsiteX2" fmla="*/ 0 w 55911"/>
              <a:gd name="connsiteY2" fmla="*/ 0 h 585882"/>
              <a:gd name="connsiteX3" fmla="*/ 0 w 55911"/>
              <a:gd name="connsiteY3" fmla="*/ 585883 h 585882"/>
              <a:gd name="connsiteX4" fmla="*/ 37052 w 55911"/>
              <a:gd name="connsiteY4" fmla="*/ 547783 h 585882"/>
              <a:gd name="connsiteX5" fmla="*/ 55912 w 55911"/>
              <a:gd name="connsiteY5" fmla="*/ 501396 h 58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11" h="585882">
                <a:moveTo>
                  <a:pt x="55912" y="501396"/>
                </a:moveTo>
                <a:lnTo>
                  <a:pt x="55912" y="0"/>
                </a:lnTo>
                <a:lnTo>
                  <a:pt x="0" y="0"/>
                </a:lnTo>
                <a:lnTo>
                  <a:pt x="0" y="585883"/>
                </a:lnTo>
                <a:lnTo>
                  <a:pt x="37052" y="547783"/>
                </a:lnTo>
                <a:cubicBezTo>
                  <a:pt x="49127" y="535358"/>
                  <a:pt x="55891" y="518721"/>
                  <a:pt x="55912" y="501396"/>
                </a:cubicBezTo>
                <a:close/>
              </a:path>
            </a:pathLst>
          </a:custGeom>
          <a:solidFill>
            <a:srgbClr val="FDB614"/>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72BDEDC-B1C8-42FD-8AF6-C7B2459B7D86}"/>
              </a:ext>
            </a:extLst>
          </p:cNvPr>
          <p:cNvSpPr/>
          <p:nvPr/>
        </p:nvSpPr>
        <p:spPr>
          <a:xfrm>
            <a:off x="4952" y="2178938"/>
            <a:ext cx="11831868" cy="4557807"/>
          </a:xfrm>
          <a:custGeom>
            <a:avLst/>
            <a:gdLst>
              <a:gd name="connsiteX0" fmla="*/ 6248400 w 11831868"/>
              <a:gd name="connsiteY0" fmla="*/ 3247454 h 4557807"/>
              <a:gd name="connsiteX1" fmla="*/ 6275737 w 11831868"/>
              <a:gd name="connsiteY1" fmla="*/ 3237929 h 4557807"/>
              <a:gd name="connsiteX2" fmla="*/ 6205252 w 11831868"/>
              <a:gd name="connsiteY2" fmla="*/ 3247454 h 4557807"/>
              <a:gd name="connsiteX3" fmla="*/ 6178106 w 11831868"/>
              <a:gd name="connsiteY3" fmla="*/ 3256979 h 4557807"/>
              <a:gd name="connsiteX4" fmla="*/ 6248400 w 11831868"/>
              <a:gd name="connsiteY4" fmla="*/ 3247454 h 4557807"/>
              <a:gd name="connsiteX5" fmla="*/ 6360415 w 11831868"/>
              <a:gd name="connsiteY5" fmla="*/ 3246406 h 4557807"/>
              <a:gd name="connsiteX6" fmla="*/ 6285929 w 11831868"/>
              <a:gd name="connsiteY6" fmla="*/ 3262027 h 4557807"/>
              <a:gd name="connsiteX7" fmla="*/ 6261735 w 11831868"/>
              <a:gd name="connsiteY7" fmla="*/ 3263456 h 4557807"/>
              <a:gd name="connsiteX8" fmla="*/ 6336316 w 11831868"/>
              <a:gd name="connsiteY8" fmla="*/ 3247835 h 4557807"/>
              <a:gd name="connsiteX9" fmla="*/ 6360415 w 11831868"/>
              <a:gd name="connsiteY9" fmla="*/ 3246406 h 4557807"/>
              <a:gd name="connsiteX10" fmla="*/ 6111050 w 11831868"/>
              <a:gd name="connsiteY10" fmla="*/ 3192399 h 4557807"/>
              <a:gd name="connsiteX11" fmla="*/ 6138291 w 11831868"/>
              <a:gd name="connsiteY11" fmla="*/ 3181064 h 4557807"/>
              <a:gd name="connsiteX12" fmla="*/ 6204395 w 11831868"/>
              <a:gd name="connsiteY12" fmla="*/ 3174778 h 4557807"/>
              <a:gd name="connsiteX13" fmla="*/ 6177153 w 11831868"/>
              <a:gd name="connsiteY13" fmla="*/ 3185541 h 4557807"/>
              <a:gd name="connsiteX14" fmla="*/ 6111050 w 11831868"/>
              <a:gd name="connsiteY14" fmla="*/ 3192399 h 4557807"/>
              <a:gd name="connsiteX15" fmla="*/ 6115907 w 11831868"/>
              <a:gd name="connsiteY15" fmla="*/ 3289269 h 4557807"/>
              <a:gd name="connsiteX16" fmla="*/ 6043327 w 11831868"/>
              <a:gd name="connsiteY16" fmla="*/ 3300698 h 4557807"/>
              <a:gd name="connsiteX17" fmla="*/ 6070283 w 11831868"/>
              <a:gd name="connsiteY17" fmla="*/ 3292126 h 4557807"/>
              <a:gd name="connsiteX18" fmla="*/ 6142863 w 11831868"/>
              <a:gd name="connsiteY18" fmla="*/ 3281267 h 4557807"/>
              <a:gd name="connsiteX19" fmla="*/ 6115907 w 11831868"/>
              <a:gd name="connsiteY19" fmla="*/ 3289269 h 4557807"/>
              <a:gd name="connsiteX20" fmla="*/ 6495288 w 11831868"/>
              <a:gd name="connsiteY20" fmla="*/ 3183636 h 4557807"/>
              <a:gd name="connsiteX21" fmla="*/ 6569965 w 11831868"/>
              <a:gd name="connsiteY21" fmla="*/ 3166301 h 4557807"/>
              <a:gd name="connsiteX22" fmla="*/ 6592729 w 11831868"/>
              <a:gd name="connsiteY22" fmla="*/ 3169444 h 4557807"/>
              <a:gd name="connsiteX23" fmla="*/ 6517958 w 11831868"/>
              <a:gd name="connsiteY23" fmla="*/ 3186208 h 4557807"/>
              <a:gd name="connsiteX24" fmla="*/ 6495288 w 11831868"/>
              <a:gd name="connsiteY24" fmla="*/ 3183636 h 4557807"/>
              <a:gd name="connsiteX25" fmla="*/ 6140673 w 11831868"/>
              <a:gd name="connsiteY25" fmla="*/ 3247168 h 4557807"/>
              <a:gd name="connsiteX26" fmla="*/ 6071045 w 11831868"/>
              <a:gd name="connsiteY26" fmla="*/ 3256693 h 4557807"/>
              <a:gd name="connsiteX27" fmla="*/ 6098477 w 11831868"/>
              <a:gd name="connsiteY27" fmla="*/ 3246406 h 4557807"/>
              <a:gd name="connsiteX28" fmla="*/ 6168200 w 11831868"/>
              <a:gd name="connsiteY28" fmla="*/ 3237643 h 4557807"/>
              <a:gd name="connsiteX29" fmla="*/ 6140673 w 11831868"/>
              <a:gd name="connsiteY29" fmla="*/ 3247072 h 4557807"/>
              <a:gd name="connsiteX30" fmla="*/ 5964365 w 11831868"/>
              <a:gd name="connsiteY30" fmla="*/ 3250311 h 4557807"/>
              <a:gd name="connsiteX31" fmla="*/ 5991892 w 11831868"/>
              <a:gd name="connsiteY31" fmla="*/ 3239548 h 4557807"/>
              <a:gd name="connsiteX32" fmla="*/ 6060662 w 11831868"/>
              <a:gd name="connsiteY32" fmla="*/ 3231547 h 4557807"/>
              <a:gd name="connsiteX33" fmla="*/ 6033040 w 11831868"/>
              <a:gd name="connsiteY33" fmla="*/ 3242405 h 4557807"/>
              <a:gd name="connsiteX34" fmla="*/ 5964364 w 11831868"/>
              <a:gd name="connsiteY34" fmla="*/ 3250311 h 4557807"/>
              <a:gd name="connsiteX35" fmla="*/ 6491669 w 11831868"/>
              <a:gd name="connsiteY35" fmla="*/ 3199543 h 4557807"/>
              <a:gd name="connsiteX36" fmla="*/ 6423375 w 11831868"/>
              <a:gd name="connsiteY36" fmla="*/ 3209068 h 4557807"/>
              <a:gd name="connsiteX37" fmla="*/ 6450807 w 11831868"/>
              <a:gd name="connsiteY37" fmla="*/ 3199543 h 4557807"/>
              <a:gd name="connsiteX38" fmla="*/ 6519005 w 11831868"/>
              <a:gd name="connsiteY38" fmla="*/ 3190018 h 4557807"/>
              <a:gd name="connsiteX39" fmla="*/ 6491669 w 11831868"/>
              <a:gd name="connsiteY39" fmla="*/ 3199447 h 4557807"/>
              <a:gd name="connsiteX40" fmla="*/ 6477000 w 11831868"/>
              <a:gd name="connsiteY40" fmla="*/ 3210878 h 4557807"/>
              <a:gd name="connsiteX41" fmla="*/ 6401277 w 11831868"/>
              <a:gd name="connsiteY41" fmla="*/ 3227260 h 4557807"/>
              <a:gd name="connsiteX42" fmla="*/ 6377273 w 11831868"/>
              <a:gd name="connsiteY42" fmla="*/ 3226594 h 4557807"/>
              <a:gd name="connsiteX43" fmla="*/ 6453473 w 11831868"/>
              <a:gd name="connsiteY43" fmla="*/ 3210021 h 4557807"/>
              <a:gd name="connsiteX44" fmla="*/ 6477000 w 11831868"/>
              <a:gd name="connsiteY44" fmla="*/ 3210782 h 4557807"/>
              <a:gd name="connsiteX45" fmla="*/ 6356318 w 11831868"/>
              <a:gd name="connsiteY45" fmla="*/ 3242501 h 4557807"/>
              <a:gd name="connsiteX46" fmla="*/ 6285452 w 11831868"/>
              <a:gd name="connsiteY46" fmla="*/ 3253550 h 4557807"/>
              <a:gd name="connsiteX47" fmla="*/ 6312504 w 11831868"/>
              <a:gd name="connsiteY47" fmla="*/ 3244977 h 4557807"/>
              <a:gd name="connsiteX48" fmla="*/ 6383274 w 11831868"/>
              <a:gd name="connsiteY48" fmla="*/ 3233928 h 4557807"/>
              <a:gd name="connsiteX49" fmla="*/ 6356318 w 11831868"/>
              <a:gd name="connsiteY49" fmla="*/ 3242405 h 4557807"/>
              <a:gd name="connsiteX50" fmla="*/ 5674424 w 11831868"/>
              <a:gd name="connsiteY50" fmla="*/ 3280601 h 4557807"/>
              <a:gd name="connsiteX51" fmla="*/ 5606415 w 11831868"/>
              <a:gd name="connsiteY51" fmla="*/ 3286792 h 4557807"/>
              <a:gd name="connsiteX52" fmla="*/ 5633371 w 11831868"/>
              <a:gd name="connsiteY52" fmla="*/ 3275457 h 4557807"/>
              <a:gd name="connsiteX53" fmla="*/ 5701475 w 11831868"/>
              <a:gd name="connsiteY53" fmla="*/ 3269361 h 4557807"/>
              <a:gd name="connsiteX54" fmla="*/ 5674424 w 11831868"/>
              <a:gd name="connsiteY54" fmla="*/ 3280315 h 4557807"/>
              <a:gd name="connsiteX55" fmla="*/ 6600159 w 11831868"/>
              <a:gd name="connsiteY55" fmla="*/ 3194876 h 4557807"/>
              <a:gd name="connsiteX56" fmla="*/ 6596634 w 11831868"/>
              <a:gd name="connsiteY56" fmla="*/ 3195542 h 4557807"/>
              <a:gd name="connsiteX57" fmla="*/ 6527769 w 11831868"/>
              <a:gd name="connsiteY57" fmla="*/ 3206210 h 4557807"/>
              <a:gd name="connsiteX58" fmla="*/ 6555105 w 11831868"/>
              <a:gd name="connsiteY58" fmla="*/ 3198114 h 4557807"/>
              <a:gd name="connsiteX59" fmla="*/ 6612255 w 11831868"/>
              <a:gd name="connsiteY59" fmla="*/ 3188589 h 4557807"/>
              <a:gd name="connsiteX60" fmla="*/ 6675882 w 11831868"/>
              <a:gd name="connsiteY60" fmla="*/ 3175540 h 4557807"/>
              <a:gd name="connsiteX61" fmla="*/ 6700552 w 11831868"/>
              <a:gd name="connsiteY61" fmla="*/ 3176112 h 4557807"/>
              <a:gd name="connsiteX62" fmla="*/ 6626638 w 11831868"/>
              <a:gd name="connsiteY62" fmla="*/ 3191066 h 4557807"/>
              <a:gd name="connsiteX63" fmla="*/ 6600158 w 11831868"/>
              <a:gd name="connsiteY63" fmla="*/ 3194305 h 4557807"/>
              <a:gd name="connsiteX64" fmla="*/ 5646325 w 11831868"/>
              <a:gd name="connsiteY64" fmla="*/ 3205258 h 4557807"/>
              <a:gd name="connsiteX65" fmla="*/ 5673662 w 11831868"/>
              <a:gd name="connsiteY65" fmla="*/ 3193447 h 4557807"/>
              <a:gd name="connsiteX66" fmla="*/ 5739670 w 11831868"/>
              <a:gd name="connsiteY66" fmla="*/ 3189352 h 4557807"/>
              <a:gd name="connsiteX67" fmla="*/ 5712333 w 11831868"/>
              <a:gd name="connsiteY67" fmla="*/ 3201257 h 4557807"/>
              <a:gd name="connsiteX68" fmla="*/ 5646325 w 11831868"/>
              <a:gd name="connsiteY68" fmla="*/ 3204686 h 4557807"/>
              <a:gd name="connsiteX69" fmla="*/ 5540598 w 11831868"/>
              <a:gd name="connsiteY69" fmla="*/ 3181731 h 4557807"/>
              <a:gd name="connsiteX70" fmla="*/ 5568125 w 11831868"/>
              <a:gd name="connsiteY70" fmla="*/ 3169825 h 4557807"/>
              <a:gd name="connsiteX71" fmla="*/ 5633561 w 11831868"/>
              <a:gd name="connsiteY71" fmla="*/ 3166967 h 4557807"/>
              <a:gd name="connsiteX72" fmla="*/ 5606130 w 11831868"/>
              <a:gd name="connsiteY72" fmla="*/ 3178874 h 4557807"/>
              <a:gd name="connsiteX73" fmla="*/ 5540598 w 11831868"/>
              <a:gd name="connsiteY73" fmla="*/ 3181160 h 4557807"/>
              <a:gd name="connsiteX74" fmla="*/ 5565267 w 11831868"/>
              <a:gd name="connsiteY74" fmla="*/ 3265646 h 4557807"/>
              <a:gd name="connsiteX75" fmla="*/ 5498592 w 11831868"/>
              <a:gd name="connsiteY75" fmla="*/ 3270504 h 4557807"/>
              <a:gd name="connsiteX76" fmla="*/ 5525357 w 11831868"/>
              <a:gd name="connsiteY76" fmla="*/ 3258693 h 4557807"/>
              <a:gd name="connsiteX77" fmla="*/ 5592032 w 11831868"/>
              <a:gd name="connsiteY77" fmla="*/ 3253931 h 4557807"/>
              <a:gd name="connsiteX78" fmla="*/ 5565267 w 11831868"/>
              <a:gd name="connsiteY78" fmla="*/ 3265075 h 4557807"/>
              <a:gd name="connsiteX79" fmla="*/ 5858066 w 11831868"/>
              <a:gd name="connsiteY79" fmla="*/ 3239834 h 4557807"/>
              <a:gd name="connsiteX80" fmla="*/ 5885879 w 11831868"/>
              <a:gd name="connsiteY80" fmla="*/ 3228975 h 4557807"/>
              <a:gd name="connsiteX81" fmla="*/ 5953316 w 11831868"/>
              <a:gd name="connsiteY81" fmla="*/ 3222403 h 4557807"/>
              <a:gd name="connsiteX82" fmla="*/ 5925693 w 11831868"/>
              <a:gd name="connsiteY82" fmla="*/ 3233262 h 4557807"/>
              <a:gd name="connsiteX83" fmla="*/ 5858066 w 11831868"/>
              <a:gd name="connsiteY83" fmla="*/ 3239262 h 4557807"/>
              <a:gd name="connsiteX84" fmla="*/ 6005322 w 11831868"/>
              <a:gd name="connsiteY84" fmla="*/ 3294983 h 4557807"/>
              <a:gd name="connsiteX85" fmla="*/ 5933789 w 11831868"/>
              <a:gd name="connsiteY85" fmla="*/ 3305175 h 4557807"/>
              <a:gd name="connsiteX86" fmla="*/ 5961031 w 11831868"/>
              <a:gd name="connsiteY86" fmla="*/ 3295650 h 4557807"/>
              <a:gd name="connsiteX87" fmla="*/ 6032373 w 11831868"/>
              <a:gd name="connsiteY87" fmla="*/ 3285554 h 4557807"/>
              <a:gd name="connsiteX88" fmla="*/ 6005322 w 11831868"/>
              <a:gd name="connsiteY88" fmla="*/ 3294983 h 4557807"/>
              <a:gd name="connsiteX89" fmla="*/ 5894737 w 11831868"/>
              <a:gd name="connsiteY89" fmla="*/ 3294983 h 4557807"/>
              <a:gd name="connsiteX90" fmla="*/ 5824538 w 11831868"/>
              <a:gd name="connsiteY90" fmla="*/ 3304508 h 4557807"/>
              <a:gd name="connsiteX91" fmla="*/ 5851303 w 11831868"/>
              <a:gd name="connsiteY91" fmla="*/ 3293745 h 4557807"/>
              <a:gd name="connsiteX92" fmla="*/ 5922074 w 11831868"/>
              <a:gd name="connsiteY92" fmla="*/ 3285458 h 4557807"/>
              <a:gd name="connsiteX93" fmla="*/ 5894261 w 11831868"/>
              <a:gd name="connsiteY93" fmla="*/ 3295269 h 4557807"/>
              <a:gd name="connsiteX94" fmla="*/ 5784724 w 11831868"/>
              <a:gd name="connsiteY94" fmla="*/ 3290221 h 4557807"/>
              <a:gd name="connsiteX95" fmla="*/ 5715477 w 11831868"/>
              <a:gd name="connsiteY95" fmla="*/ 3297745 h 4557807"/>
              <a:gd name="connsiteX96" fmla="*/ 5742623 w 11831868"/>
              <a:gd name="connsiteY96" fmla="*/ 3286982 h 4557807"/>
              <a:gd name="connsiteX97" fmla="*/ 5811774 w 11831868"/>
              <a:gd name="connsiteY97" fmla="*/ 3279458 h 4557807"/>
              <a:gd name="connsiteX98" fmla="*/ 5784247 w 11831868"/>
              <a:gd name="connsiteY98" fmla="*/ 3290506 h 4557807"/>
              <a:gd name="connsiteX99" fmla="*/ 5753100 w 11831868"/>
              <a:gd name="connsiteY99" fmla="*/ 3224117 h 4557807"/>
              <a:gd name="connsiteX100" fmla="*/ 5780056 w 11831868"/>
              <a:gd name="connsiteY100" fmla="*/ 3212211 h 4557807"/>
              <a:gd name="connsiteX101" fmla="*/ 5846731 w 11831868"/>
              <a:gd name="connsiteY101" fmla="*/ 3206973 h 4557807"/>
              <a:gd name="connsiteX102" fmla="*/ 5819299 w 11831868"/>
              <a:gd name="connsiteY102" fmla="*/ 3218307 h 4557807"/>
              <a:gd name="connsiteX103" fmla="*/ 5752624 w 11831868"/>
              <a:gd name="connsiteY103" fmla="*/ 3224403 h 4557807"/>
              <a:gd name="connsiteX104" fmla="*/ 6711506 w 11831868"/>
              <a:gd name="connsiteY104" fmla="*/ 3155347 h 4557807"/>
              <a:gd name="connsiteX105" fmla="*/ 6669501 w 11831868"/>
              <a:gd name="connsiteY105" fmla="*/ 3160586 h 4557807"/>
              <a:gd name="connsiteX106" fmla="*/ 6696932 w 11831868"/>
              <a:gd name="connsiteY106" fmla="*/ 3151061 h 4557807"/>
              <a:gd name="connsiteX107" fmla="*/ 6746367 w 11831868"/>
              <a:gd name="connsiteY107" fmla="*/ 3143060 h 4557807"/>
              <a:gd name="connsiteX108" fmla="*/ 6789706 w 11831868"/>
              <a:gd name="connsiteY108" fmla="*/ 3135249 h 4557807"/>
              <a:gd name="connsiteX109" fmla="*/ 6813042 w 11831868"/>
              <a:gd name="connsiteY109" fmla="*/ 3137154 h 4557807"/>
              <a:gd name="connsiteX110" fmla="*/ 6740271 w 11831868"/>
              <a:gd name="connsiteY110" fmla="*/ 3153061 h 4557807"/>
              <a:gd name="connsiteX111" fmla="*/ 6711029 w 11831868"/>
              <a:gd name="connsiteY111" fmla="*/ 3155633 h 4557807"/>
              <a:gd name="connsiteX112" fmla="*/ 7685913 w 11831868"/>
              <a:gd name="connsiteY112" fmla="*/ 3007233 h 4557807"/>
              <a:gd name="connsiteX113" fmla="*/ 7713345 w 11831868"/>
              <a:gd name="connsiteY113" fmla="*/ 2999613 h 4557807"/>
              <a:gd name="connsiteX114" fmla="*/ 7775925 w 11831868"/>
              <a:gd name="connsiteY114" fmla="*/ 2990088 h 4557807"/>
              <a:gd name="connsiteX115" fmla="*/ 7748493 w 11831868"/>
              <a:gd name="connsiteY115" fmla="*/ 2997137 h 4557807"/>
              <a:gd name="connsiteX116" fmla="*/ 7685437 w 11831868"/>
              <a:gd name="connsiteY116" fmla="*/ 3007519 h 4557807"/>
              <a:gd name="connsiteX117" fmla="*/ 7696772 w 11831868"/>
              <a:gd name="connsiteY117" fmla="*/ 3010186 h 4557807"/>
              <a:gd name="connsiteX118" fmla="*/ 7630573 w 11831868"/>
              <a:gd name="connsiteY118" fmla="*/ 3021902 h 4557807"/>
              <a:gd name="connsiteX119" fmla="*/ 7605046 w 11831868"/>
              <a:gd name="connsiteY119" fmla="*/ 3023712 h 4557807"/>
              <a:gd name="connsiteX120" fmla="*/ 7670959 w 11831868"/>
              <a:gd name="connsiteY120" fmla="*/ 3011519 h 4557807"/>
              <a:gd name="connsiteX121" fmla="*/ 7696296 w 11831868"/>
              <a:gd name="connsiteY121" fmla="*/ 3010472 h 4557807"/>
              <a:gd name="connsiteX122" fmla="*/ 7794784 w 11831868"/>
              <a:gd name="connsiteY122" fmla="*/ 2984563 h 4557807"/>
              <a:gd name="connsiteX123" fmla="*/ 7728109 w 11831868"/>
              <a:gd name="connsiteY123" fmla="*/ 2996280 h 4557807"/>
              <a:gd name="connsiteX124" fmla="*/ 7702677 w 11831868"/>
              <a:gd name="connsiteY124" fmla="*/ 2996280 h 4557807"/>
              <a:gd name="connsiteX125" fmla="*/ 7769352 w 11831868"/>
              <a:gd name="connsiteY125" fmla="*/ 2984563 h 4557807"/>
              <a:gd name="connsiteX126" fmla="*/ 7794308 w 11831868"/>
              <a:gd name="connsiteY126" fmla="*/ 2984849 h 4557807"/>
              <a:gd name="connsiteX127" fmla="*/ 7500366 w 11831868"/>
              <a:gd name="connsiteY127" fmla="*/ 3015044 h 4557807"/>
              <a:gd name="connsiteX128" fmla="*/ 7528275 w 11831868"/>
              <a:gd name="connsiteY128" fmla="*/ 3006852 h 4557807"/>
              <a:gd name="connsiteX129" fmla="*/ 7590282 w 11831868"/>
              <a:gd name="connsiteY129" fmla="*/ 2997327 h 4557807"/>
              <a:gd name="connsiteX130" fmla="*/ 7562374 w 11831868"/>
              <a:gd name="connsiteY130" fmla="*/ 3005519 h 4557807"/>
              <a:gd name="connsiteX131" fmla="*/ 7499890 w 11831868"/>
              <a:gd name="connsiteY131" fmla="*/ 3015330 h 4557807"/>
              <a:gd name="connsiteX132" fmla="*/ 7576566 w 11831868"/>
              <a:gd name="connsiteY132" fmla="*/ 3011995 h 4557807"/>
              <a:gd name="connsiteX133" fmla="*/ 7508939 w 11831868"/>
              <a:gd name="connsiteY133" fmla="*/ 3024569 h 4557807"/>
              <a:gd name="connsiteX134" fmla="*/ 7484650 w 11831868"/>
              <a:gd name="connsiteY134" fmla="*/ 3023902 h 4557807"/>
              <a:gd name="connsiteX135" fmla="*/ 7552087 w 11831868"/>
              <a:gd name="connsiteY135" fmla="*/ 3010853 h 4557807"/>
              <a:gd name="connsiteX136" fmla="*/ 7576185 w 11831868"/>
              <a:gd name="connsiteY136" fmla="*/ 3012186 h 4557807"/>
              <a:gd name="connsiteX137" fmla="*/ 7620857 w 11831868"/>
              <a:gd name="connsiteY137" fmla="*/ 3004566 h 4557807"/>
              <a:gd name="connsiteX138" fmla="*/ 7683341 w 11831868"/>
              <a:gd name="connsiteY138" fmla="*/ 2995041 h 4557807"/>
              <a:gd name="connsiteX139" fmla="*/ 7655624 w 11831868"/>
              <a:gd name="connsiteY139" fmla="*/ 3003233 h 4557807"/>
              <a:gd name="connsiteX140" fmla="*/ 7592854 w 11831868"/>
              <a:gd name="connsiteY140" fmla="*/ 3012758 h 4557807"/>
              <a:gd name="connsiteX141" fmla="*/ 7620477 w 11831868"/>
              <a:gd name="connsiteY141" fmla="*/ 3004852 h 4557807"/>
              <a:gd name="connsiteX142" fmla="*/ 6702266 w 11831868"/>
              <a:gd name="connsiteY142" fmla="*/ 3186398 h 4557807"/>
              <a:gd name="connsiteX143" fmla="*/ 6633115 w 11831868"/>
              <a:gd name="connsiteY143" fmla="*/ 3197733 h 4557807"/>
              <a:gd name="connsiteX144" fmla="*/ 6659880 w 11831868"/>
              <a:gd name="connsiteY144" fmla="*/ 3190208 h 4557807"/>
              <a:gd name="connsiteX145" fmla="*/ 6729127 w 11831868"/>
              <a:gd name="connsiteY145" fmla="*/ 3178969 h 4557807"/>
              <a:gd name="connsiteX146" fmla="*/ 6701886 w 11831868"/>
              <a:gd name="connsiteY146" fmla="*/ 3186684 h 4557807"/>
              <a:gd name="connsiteX147" fmla="*/ 8106728 w 11831868"/>
              <a:gd name="connsiteY147" fmla="*/ 2932462 h 4557807"/>
              <a:gd name="connsiteX148" fmla="*/ 8041482 w 11831868"/>
              <a:gd name="connsiteY148" fmla="*/ 2942844 h 4557807"/>
              <a:gd name="connsiteX149" fmla="*/ 8015859 w 11831868"/>
              <a:gd name="connsiteY149" fmla="*/ 2941892 h 4557807"/>
              <a:gd name="connsiteX150" fmla="*/ 8081105 w 11831868"/>
              <a:gd name="connsiteY150" fmla="*/ 2931509 h 4557807"/>
              <a:gd name="connsiteX151" fmla="*/ 8106347 w 11831868"/>
              <a:gd name="connsiteY151" fmla="*/ 2932747 h 4557807"/>
              <a:gd name="connsiteX152" fmla="*/ 8012240 w 11831868"/>
              <a:gd name="connsiteY152" fmla="*/ 2956751 h 4557807"/>
              <a:gd name="connsiteX153" fmla="*/ 7947851 w 11831868"/>
              <a:gd name="connsiteY153" fmla="*/ 2967514 h 4557807"/>
              <a:gd name="connsiteX154" fmla="*/ 7921848 w 11831868"/>
              <a:gd name="connsiteY154" fmla="*/ 2968276 h 4557807"/>
              <a:gd name="connsiteX155" fmla="*/ 7986903 w 11831868"/>
              <a:gd name="connsiteY155" fmla="*/ 2957417 h 4557807"/>
              <a:gd name="connsiteX156" fmla="*/ 8014526 w 11831868"/>
              <a:gd name="connsiteY156" fmla="*/ 2955132 h 4557807"/>
              <a:gd name="connsiteX157" fmla="*/ 8039767 w 11831868"/>
              <a:gd name="connsiteY157" fmla="*/ 2949702 h 4557807"/>
              <a:gd name="connsiteX158" fmla="*/ 8101108 w 11831868"/>
              <a:gd name="connsiteY158" fmla="*/ 2940177 h 4557807"/>
              <a:gd name="connsiteX159" fmla="*/ 8073390 w 11831868"/>
              <a:gd name="connsiteY159" fmla="*/ 2946749 h 4557807"/>
              <a:gd name="connsiteX160" fmla="*/ 8011858 w 11831868"/>
              <a:gd name="connsiteY160" fmla="*/ 2957037 h 4557807"/>
              <a:gd name="connsiteX161" fmla="*/ 7837075 w 11831868"/>
              <a:gd name="connsiteY161" fmla="*/ 2965609 h 4557807"/>
              <a:gd name="connsiteX162" fmla="*/ 7826026 w 11831868"/>
              <a:gd name="connsiteY162" fmla="*/ 2966942 h 4557807"/>
              <a:gd name="connsiteX163" fmla="*/ 7801261 w 11831868"/>
              <a:gd name="connsiteY163" fmla="*/ 2964752 h 4557807"/>
              <a:gd name="connsiteX164" fmla="*/ 7867269 w 11831868"/>
              <a:gd name="connsiteY164" fmla="*/ 2953132 h 4557807"/>
              <a:gd name="connsiteX165" fmla="*/ 7893654 w 11831868"/>
              <a:gd name="connsiteY165" fmla="*/ 2952084 h 4557807"/>
              <a:gd name="connsiteX166" fmla="*/ 7922895 w 11831868"/>
              <a:gd name="connsiteY166" fmla="*/ 2948559 h 4557807"/>
              <a:gd name="connsiteX167" fmla="*/ 7894987 w 11831868"/>
              <a:gd name="connsiteY167" fmla="*/ 2956846 h 4557807"/>
              <a:gd name="connsiteX168" fmla="*/ 7836694 w 11831868"/>
              <a:gd name="connsiteY168" fmla="*/ 2965895 h 4557807"/>
              <a:gd name="connsiteX169" fmla="*/ 8107108 w 11831868"/>
              <a:gd name="connsiteY169" fmla="*/ 2915603 h 4557807"/>
              <a:gd name="connsiteX170" fmla="*/ 8074152 w 11831868"/>
              <a:gd name="connsiteY170" fmla="*/ 2919508 h 4557807"/>
              <a:gd name="connsiteX171" fmla="*/ 8102727 w 11831868"/>
              <a:gd name="connsiteY171" fmla="*/ 2911126 h 4557807"/>
              <a:gd name="connsiteX172" fmla="*/ 8163116 w 11831868"/>
              <a:gd name="connsiteY172" fmla="*/ 2902363 h 4557807"/>
              <a:gd name="connsiteX173" fmla="*/ 8165687 w 11831868"/>
              <a:gd name="connsiteY173" fmla="*/ 2903125 h 4557807"/>
              <a:gd name="connsiteX174" fmla="*/ 8175212 w 11831868"/>
              <a:gd name="connsiteY174" fmla="*/ 2902458 h 4557807"/>
              <a:gd name="connsiteX175" fmla="*/ 8200263 w 11831868"/>
              <a:gd name="connsiteY175" fmla="*/ 2905125 h 4557807"/>
              <a:gd name="connsiteX176" fmla="*/ 8135207 w 11831868"/>
              <a:gd name="connsiteY176" fmla="*/ 2914650 h 4557807"/>
              <a:gd name="connsiteX177" fmla="*/ 8106728 w 11831868"/>
              <a:gd name="connsiteY177" fmla="*/ 2915889 h 4557807"/>
              <a:gd name="connsiteX178" fmla="*/ 7448360 w 11831868"/>
              <a:gd name="connsiteY178" fmla="*/ 3052001 h 4557807"/>
              <a:gd name="connsiteX179" fmla="*/ 7475411 w 11831868"/>
              <a:gd name="connsiteY179" fmla="*/ 3045048 h 4557807"/>
              <a:gd name="connsiteX180" fmla="*/ 7539228 w 11831868"/>
              <a:gd name="connsiteY180" fmla="*/ 3034951 h 4557807"/>
              <a:gd name="connsiteX181" fmla="*/ 7511891 w 11831868"/>
              <a:gd name="connsiteY181" fmla="*/ 3041428 h 4557807"/>
              <a:gd name="connsiteX182" fmla="*/ 7448360 w 11831868"/>
              <a:gd name="connsiteY182" fmla="*/ 3052001 h 4557807"/>
              <a:gd name="connsiteX183" fmla="*/ 6797802 w 11831868"/>
              <a:gd name="connsiteY183" fmla="*/ 3149632 h 4557807"/>
              <a:gd name="connsiteX184" fmla="*/ 6864477 w 11831868"/>
              <a:gd name="connsiteY184" fmla="*/ 3140107 h 4557807"/>
              <a:gd name="connsiteX185" fmla="*/ 6837141 w 11831868"/>
              <a:gd name="connsiteY185" fmla="*/ 3148203 h 4557807"/>
              <a:gd name="connsiteX186" fmla="*/ 6770466 w 11831868"/>
              <a:gd name="connsiteY186" fmla="*/ 3158491 h 4557807"/>
              <a:gd name="connsiteX187" fmla="*/ 6797802 w 11831868"/>
              <a:gd name="connsiteY187" fmla="*/ 3149632 h 4557807"/>
              <a:gd name="connsiteX188" fmla="*/ 6961918 w 11831868"/>
              <a:gd name="connsiteY188" fmla="*/ 3121057 h 4557807"/>
              <a:gd name="connsiteX189" fmla="*/ 6937915 w 11831868"/>
              <a:gd name="connsiteY189" fmla="*/ 3119819 h 4557807"/>
              <a:gd name="connsiteX190" fmla="*/ 7008876 w 11831868"/>
              <a:gd name="connsiteY190" fmla="*/ 3104960 h 4557807"/>
              <a:gd name="connsiteX191" fmla="*/ 7037451 w 11831868"/>
              <a:gd name="connsiteY191" fmla="*/ 3102959 h 4557807"/>
              <a:gd name="connsiteX192" fmla="*/ 7040499 w 11831868"/>
              <a:gd name="connsiteY192" fmla="*/ 3102293 h 4557807"/>
              <a:gd name="connsiteX193" fmla="*/ 7105555 w 11831868"/>
              <a:gd name="connsiteY193" fmla="*/ 3092768 h 4557807"/>
              <a:gd name="connsiteX194" fmla="*/ 7078504 w 11831868"/>
              <a:gd name="connsiteY194" fmla="*/ 3101340 h 4557807"/>
              <a:gd name="connsiteX195" fmla="*/ 7015925 w 11831868"/>
              <a:gd name="connsiteY195" fmla="*/ 3110865 h 4557807"/>
              <a:gd name="connsiteX196" fmla="*/ 6961918 w 11831868"/>
              <a:gd name="connsiteY196" fmla="*/ 3120962 h 4557807"/>
              <a:gd name="connsiteX197" fmla="*/ 8160449 w 11831868"/>
              <a:gd name="connsiteY197" fmla="*/ 2918365 h 4557807"/>
              <a:gd name="connsiteX198" fmla="*/ 8188452 w 11831868"/>
              <a:gd name="connsiteY198" fmla="*/ 2910078 h 4557807"/>
              <a:gd name="connsiteX199" fmla="*/ 8249031 w 11831868"/>
              <a:gd name="connsiteY199" fmla="*/ 2901220 h 4557807"/>
              <a:gd name="connsiteX200" fmla="*/ 8220456 w 11831868"/>
              <a:gd name="connsiteY200" fmla="*/ 2909506 h 4557807"/>
              <a:gd name="connsiteX201" fmla="*/ 8160449 w 11831868"/>
              <a:gd name="connsiteY201" fmla="*/ 2918270 h 4557807"/>
              <a:gd name="connsiteX202" fmla="*/ 6939630 w 11831868"/>
              <a:gd name="connsiteY202" fmla="*/ 3140964 h 4557807"/>
              <a:gd name="connsiteX203" fmla="*/ 6872383 w 11831868"/>
              <a:gd name="connsiteY203" fmla="*/ 3151822 h 4557807"/>
              <a:gd name="connsiteX204" fmla="*/ 6868287 w 11831868"/>
              <a:gd name="connsiteY204" fmla="*/ 3151822 h 4557807"/>
              <a:gd name="connsiteX205" fmla="*/ 6852761 w 11831868"/>
              <a:gd name="connsiteY205" fmla="*/ 3154680 h 4557807"/>
              <a:gd name="connsiteX206" fmla="*/ 6827711 w 11831868"/>
              <a:gd name="connsiteY206" fmla="*/ 3155252 h 4557807"/>
              <a:gd name="connsiteX207" fmla="*/ 6899434 w 11831868"/>
              <a:gd name="connsiteY207" fmla="*/ 3140678 h 4557807"/>
              <a:gd name="connsiteX208" fmla="*/ 6926008 w 11831868"/>
              <a:gd name="connsiteY208" fmla="*/ 3139535 h 4557807"/>
              <a:gd name="connsiteX209" fmla="*/ 6966680 w 11831868"/>
              <a:gd name="connsiteY209" fmla="*/ 3133630 h 4557807"/>
              <a:gd name="connsiteX210" fmla="*/ 6939630 w 11831868"/>
              <a:gd name="connsiteY210" fmla="*/ 3140964 h 4557807"/>
              <a:gd name="connsiteX211" fmla="*/ 9707404 w 11831868"/>
              <a:gd name="connsiteY211" fmla="*/ 2287524 h 4557807"/>
              <a:gd name="connsiteX212" fmla="*/ 9667113 w 11831868"/>
              <a:gd name="connsiteY212" fmla="*/ 2280095 h 4557807"/>
              <a:gd name="connsiteX213" fmla="*/ 9659207 w 11831868"/>
              <a:gd name="connsiteY213" fmla="*/ 2252567 h 4557807"/>
              <a:gd name="connsiteX214" fmla="*/ 9699593 w 11831868"/>
              <a:gd name="connsiteY214" fmla="*/ 2259997 h 4557807"/>
              <a:gd name="connsiteX215" fmla="*/ 9707404 w 11831868"/>
              <a:gd name="connsiteY215" fmla="*/ 2287524 h 4557807"/>
              <a:gd name="connsiteX216" fmla="*/ 7253097 w 11831868"/>
              <a:gd name="connsiteY216" fmla="*/ 3074385 h 4557807"/>
              <a:gd name="connsiteX217" fmla="*/ 7183850 w 11831868"/>
              <a:gd name="connsiteY217" fmla="*/ 3087720 h 4557807"/>
              <a:gd name="connsiteX218" fmla="*/ 7159466 w 11831868"/>
              <a:gd name="connsiteY218" fmla="*/ 3087719 h 4557807"/>
              <a:gd name="connsiteX219" fmla="*/ 7228427 w 11831868"/>
              <a:gd name="connsiteY219" fmla="*/ 3073718 h 4557807"/>
              <a:gd name="connsiteX220" fmla="*/ 7253097 w 11831868"/>
              <a:gd name="connsiteY220" fmla="*/ 3074385 h 4557807"/>
              <a:gd name="connsiteX221" fmla="*/ 7256145 w 11831868"/>
              <a:gd name="connsiteY221" fmla="*/ 3062859 h 4557807"/>
              <a:gd name="connsiteX222" fmla="*/ 7283673 w 11831868"/>
              <a:gd name="connsiteY222" fmla="*/ 3054668 h 4557807"/>
              <a:gd name="connsiteX223" fmla="*/ 7293198 w 11831868"/>
              <a:gd name="connsiteY223" fmla="*/ 3052953 h 4557807"/>
              <a:gd name="connsiteX224" fmla="*/ 7289768 w 11831868"/>
              <a:gd name="connsiteY224" fmla="*/ 3053525 h 4557807"/>
              <a:gd name="connsiteX225" fmla="*/ 7265956 w 11831868"/>
              <a:gd name="connsiteY225" fmla="*/ 3051620 h 4557807"/>
              <a:gd name="connsiteX226" fmla="*/ 7335107 w 11831868"/>
              <a:gd name="connsiteY226" fmla="*/ 3037713 h 4557807"/>
              <a:gd name="connsiteX227" fmla="*/ 7359015 w 11831868"/>
              <a:gd name="connsiteY227" fmla="*/ 3040094 h 4557807"/>
              <a:gd name="connsiteX228" fmla="*/ 7326440 w 11831868"/>
              <a:gd name="connsiteY228" fmla="*/ 3047619 h 4557807"/>
              <a:gd name="connsiteX229" fmla="*/ 7347680 w 11831868"/>
              <a:gd name="connsiteY229" fmla="*/ 3045238 h 4557807"/>
              <a:gd name="connsiteX230" fmla="*/ 7320344 w 11831868"/>
              <a:gd name="connsiteY230" fmla="*/ 3053906 h 4557807"/>
              <a:gd name="connsiteX231" fmla="*/ 7256526 w 11831868"/>
              <a:gd name="connsiteY231" fmla="*/ 3062859 h 4557807"/>
              <a:gd name="connsiteX232" fmla="*/ 7177373 w 11831868"/>
              <a:gd name="connsiteY232" fmla="*/ 3095149 h 4557807"/>
              <a:gd name="connsiteX233" fmla="*/ 7111937 w 11831868"/>
              <a:gd name="connsiteY233" fmla="*/ 3105531 h 4557807"/>
              <a:gd name="connsiteX234" fmla="*/ 7138988 w 11831868"/>
              <a:gd name="connsiteY234" fmla="*/ 3097530 h 4557807"/>
              <a:gd name="connsiteX235" fmla="*/ 7204805 w 11831868"/>
              <a:gd name="connsiteY235" fmla="*/ 3087529 h 4557807"/>
              <a:gd name="connsiteX236" fmla="*/ 7177755 w 11831868"/>
              <a:gd name="connsiteY236" fmla="*/ 3095149 h 4557807"/>
              <a:gd name="connsiteX237" fmla="*/ 5435727 w 11831868"/>
              <a:gd name="connsiteY237" fmla="*/ 3153728 h 4557807"/>
              <a:gd name="connsiteX238" fmla="*/ 5462873 w 11831868"/>
              <a:gd name="connsiteY238" fmla="*/ 3141821 h 4557807"/>
              <a:gd name="connsiteX239" fmla="*/ 5526881 w 11831868"/>
              <a:gd name="connsiteY239" fmla="*/ 3139821 h 4557807"/>
              <a:gd name="connsiteX240" fmla="*/ 5499735 w 11831868"/>
              <a:gd name="connsiteY240" fmla="*/ 3151632 h 4557807"/>
              <a:gd name="connsiteX241" fmla="*/ 5435727 w 11831868"/>
              <a:gd name="connsiteY241" fmla="*/ 3153728 h 4557807"/>
              <a:gd name="connsiteX242" fmla="*/ 4162806 w 11831868"/>
              <a:gd name="connsiteY242" fmla="*/ 2727674 h 4557807"/>
              <a:gd name="connsiteX243" fmla="*/ 4214432 w 11831868"/>
              <a:gd name="connsiteY243" fmla="*/ 2735390 h 4557807"/>
              <a:gd name="connsiteX244" fmla="*/ 4190905 w 11831868"/>
              <a:gd name="connsiteY244" fmla="*/ 2742153 h 4557807"/>
              <a:gd name="connsiteX245" fmla="*/ 4139660 w 11831868"/>
              <a:gd name="connsiteY245" fmla="*/ 2734342 h 4557807"/>
              <a:gd name="connsiteX246" fmla="*/ 4162806 w 11831868"/>
              <a:gd name="connsiteY246" fmla="*/ 2727674 h 4557807"/>
              <a:gd name="connsiteX247" fmla="*/ 4210431 w 11831868"/>
              <a:gd name="connsiteY247" fmla="*/ 2826639 h 4557807"/>
              <a:gd name="connsiteX248" fmla="*/ 4184713 w 11831868"/>
              <a:gd name="connsiteY248" fmla="*/ 2823115 h 4557807"/>
              <a:gd name="connsiteX249" fmla="*/ 4178427 w 11831868"/>
              <a:gd name="connsiteY249" fmla="*/ 2819019 h 4557807"/>
              <a:gd name="connsiteX250" fmla="*/ 4203954 w 11831868"/>
              <a:gd name="connsiteY250" fmla="*/ 2822162 h 4557807"/>
              <a:gd name="connsiteX251" fmla="*/ 4210241 w 11831868"/>
              <a:gd name="connsiteY251" fmla="*/ 2826639 h 4557807"/>
              <a:gd name="connsiteX252" fmla="*/ 4008406 w 11831868"/>
              <a:gd name="connsiteY252" fmla="*/ 2551557 h 4557807"/>
              <a:gd name="connsiteX253" fmla="*/ 3987737 w 11831868"/>
              <a:gd name="connsiteY253" fmla="*/ 2547271 h 4557807"/>
              <a:gd name="connsiteX254" fmla="*/ 3975926 w 11831868"/>
              <a:gd name="connsiteY254" fmla="*/ 2541746 h 4557807"/>
              <a:gd name="connsiteX255" fmla="*/ 4007072 w 11831868"/>
              <a:gd name="connsiteY255" fmla="*/ 2546795 h 4557807"/>
              <a:gd name="connsiteX256" fmla="*/ 4014502 w 11831868"/>
              <a:gd name="connsiteY256" fmla="*/ 2548985 h 4557807"/>
              <a:gd name="connsiteX257" fmla="*/ 4031266 w 11831868"/>
              <a:gd name="connsiteY257" fmla="*/ 2549652 h 4557807"/>
              <a:gd name="connsiteX258" fmla="*/ 4077843 w 11831868"/>
              <a:gd name="connsiteY258" fmla="*/ 2558510 h 4557807"/>
              <a:gd name="connsiteX259" fmla="*/ 4056602 w 11831868"/>
              <a:gd name="connsiteY259" fmla="*/ 2560987 h 4557807"/>
              <a:gd name="connsiteX260" fmla="*/ 4009644 w 11831868"/>
              <a:gd name="connsiteY260" fmla="*/ 2552224 h 4557807"/>
              <a:gd name="connsiteX261" fmla="*/ 4008216 w 11831868"/>
              <a:gd name="connsiteY261" fmla="*/ 2551557 h 4557807"/>
              <a:gd name="connsiteX262" fmla="*/ 3856006 w 11831868"/>
              <a:gd name="connsiteY262" fmla="*/ 2484882 h 4557807"/>
              <a:gd name="connsiteX263" fmla="*/ 3843623 w 11831868"/>
              <a:gd name="connsiteY263" fmla="*/ 2478882 h 4557807"/>
              <a:gd name="connsiteX264" fmla="*/ 3875056 w 11831868"/>
              <a:gd name="connsiteY264" fmla="*/ 2484501 h 4557807"/>
              <a:gd name="connsiteX265" fmla="*/ 3888200 w 11831868"/>
              <a:gd name="connsiteY265" fmla="*/ 2490311 h 4557807"/>
              <a:gd name="connsiteX266" fmla="*/ 3855434 w 11831868"/>
              <a:gd name="connsiteY266" fmla="*/ 2484596 h 4557807"/>
              <a:gd name="connsiteX267" fmla="*/ 3911442 w 11831868"/>
              <a:gd name="connsiteY267" fmla="*/ 2557749 h 4557807"/>
              <a:gd name="connsiteX268" fmla="*/ 3881152 w 11831868"/>
              <a:gd name="connsiteY268" fmla="*/ 2552986 h 4557807"/>
              <a:gd name="connsiteX269" fmla="*/ 3870198 w 11831868"/>
              <a:gd name="connsiteY269" fmla="*/ 2546699 h 4557807"/>
              <a:gd name="connsiteX270" fmla="*/ 3900107 w 11831868"/>
              <a:gd name="connsiteY270" fmla="*/ 2551557 h 4557807"/>
              <a:gd name="connsiteX271" fmla="*/ 3910870 w 11831868"/>
              <a:gd name="connsiteY271" fmla="*/ 2557463 h 4557807"/>
              <a:gd name="connsiteX272" fmla="*/ 3933158 w 11831868"/>
              <a:gd name="connsiteY272" fmla="*/ 2507552 h 4557807"/>
              <a:gd name="connsiteX273" fmla="*/ 3978593 w 11831868"/>
              <a:gd name="connsiteY273" fmla="*/ 2516600 h 4557807"/>
              <a:gd name="connsiteX274" fmla="*/ 3957638 w 11831868"/>
              <a:gd name="connsiteY274" fmla="*/ 2517934 h 4557807"/>
              <a:gd name="connsiteX275" fmla="*/ 3912775 w 11831868"/>
              <a:gd name="connsiteY275" fmla="*/ 2509266 h 4557807"/>
              <a:gd name="connsiteX276" fmla="*/ 3932587 w 11831868"/>
              <a:gd name="connsiteY276" fmla="*/ 2507361 h 4557807"/>
              <a:gd name="connsiteX277" fmla="*/ 4209384 w 11831868"/>
              <a:gd name="connsiteY277" fmla="*/ 2748248 h 4557807"/>
              <a:gd name="connsiteX278" fmla="*/ 4236435 w 11831868"/>
              <a:gd name="connsiteY278" fmla="*/ 2752153 h 4557807"/>
              <a:gd name="connsiteX279" fmla="*/ 4244531 w 11831868"/>
              <a:gd name="connsiteY279" fmla="*/ 2757392 h 4557807"/>
              <a:gd name="connsiteX280" fmla="*/ 4217575 w 11831868"/>
              <a:gd name="connsiteY280" fmla="*/ 2753582 h 4557807"/>
              <a:gd name="connsiteX281" fmla="*/ 4208812 w 11831868"/>
              <a:gd name="connsiteY281" fmla="*/ 2747963 h 4557807"/>
              <a:gd name="connsiteX282" fmla="*/ 4395597 w 11831868"/>
              <a:gd name="connsiteY282" fmla="*/ 2845879 h 4557807"/>
              <a:gd name="connsiteX283" fmla="*/ 4341305 w 11831868"/>
              <a:gd name="connsiteY283" fmla="*/ 2839307 h 4557807"/>
              <a:gd name="connsiteX284" fmla="*/ 4365212 w 11831868"/>
              <a:gd name="connsiteY284" fmla="*/ 2830830 h 4557807"/>
              <a:gd name="connsiteX285" fmla="*/ 4419791 w 11831868"/>
              <a:gd name="connsiteY285" fmla="*/ 2837879 h 4557807"/>
              <a:gd name="connsiteX286" fmla="*/ 4395597 w 11831868"/>
              <a:gd name="connsiteY286" fmla="*/ 2845879 h 4557807"/>
              <a:gd name="connsiteX287" fmla="*/ 4311111 w 11831868"/>
              <a:gd name="connsiteY287" fmla="*/ 2816066 h 4557807"/>
              <a:gd name="connsiteX288" fmla="*/ 4304157 w 11831868"/>
              <a:gd name="connsiteY288" fmla="*/ 2811590 h 4557807"/>
              <a:gd name="connsiteX289" fmla="*/ 4330637 w 11831868"/>
              <a:gd name="connsiteY289" fmla="*/ 2815114 h 4557807"/>
              <a:gd name="connsiteX290" fmla="*/ 4337780 w 11831868"/>
              <a:gd name="connsiteY290" fmla="*/ 2820067 h 4557807"/>
              <a:gd name="connsiteX291" fmla="*/ 4311206 w 11831868"/>
              <a:gd name="connsiteY291" fmla="*/ 2816067 h 4557807"/>
              <a:gd name="connsiteX292" fmla="*/ 4239863 w 11831868"/>
              <a:gd name="connsiteY292" fmla="*/ 2787491 h 4557807"/>
              <a:gd name="connsiteX293" fmla="*/ 4263676 w 11831868"/>
              <a:gd name="connsiteY293" fmla="*/ 2779586 h 4557807"/>
              <a:gd name="connsiteX294" fmla="*/ 4317111 w 11831868"/>
              <a:gd name="connsiteY294" fmla="*/ 2786920 h 4557807"/>
              <a:gd name="connsiteX295" fmla="*/ 4292918 w 11831868"/>
              <a:gd name="connsiteY295" fmla="*/ 2794921 h 4557807"/>
              <a:gd name="connsiteX296" fmla="*/ 4239959 w 11831868"/>
              <a:gd name="connsiteY296" fmla="*/ 2787206 h 4557807"/>
              <a:gd name="connsiteX297" fmla="*/ 5387150 w 11831868"/>
              <a:gd name="connsiteY297" fmla="*/ 3022759 h 4557807"/>
              <a:gd name="connsiteX298" fmla="*/ 5413343 w 11831868"/>
              <a:gd name="connsiteY298" fmla="*/ 3012186 h 4557807"/>
              <a:gd name="connsiteX299" fmla="*/ 5473732 w 11831868"/>
              <a:gd name="connsiteY299" fmla="*/ 3013138 h 4557807"/>
              <a:gd name="connsiteX300" fmla="*/ 5447348 w 11831868"/>
              <a:gd name="connsiteY300" fmla="*/ 3023235 h 4557807"/>
              <a:gd name="connsiteX301" fmla="*/ 5387245 w 11831868"/>
              <a:gd name="connsiteY301" fmla="*/ 3022473 h 4557807"/>
              <a:gd name="connsiteX302" fmla="*/ 3997738 w 11831868"/>
              <a:gd name="connsiteY302" fmla="*/ 2696528 h 4557807"/>
              <a:gd name="connsiteX303" fmla="*/ 3989261 w 11831868"/>
              <a:gd name="connsiteY303" fmla="*/ 2691384 h 4557807"/>
              <a:gd name="connsiteX304" fmla="*/ 4016216 w 11831868"/>
              <a:gd name="connsiteY304" fmla="*/ 2695194 h 4557807"/>
              <a:gd name="connsiteX305" fmla="*/ 4024313 w 11831868"/>
              <a:gd name="connsiteY305" fmla="*/ 2700433 h 4557807"/>
              <a:gd name="connsiteX306" fmla="*/ 3997738 w 11831868"/>
              <a:gd name="connsiteY306" fmla="*/ 2696528 h 4557807"/>
              <a:gd name="connsiteX307" fmla="*/ 3908393 w 11831868"/>
              <a:gd name="connsiteY307" fmla="*/ 2627186 h 4557807"/>
              <a:gd name="connsiteX308" fmla="*/ 3917442 w 11831868"/>
              <a:gd name="connsiteY308" fmla="*/ 2632806 h 4557807"/>
              <a:gd name="connsiteX309" fmla="*/ 3890105 w 11831868"/>
              <a:gd name="connsiteY309" fmla="*/ 2628996 h 4557807"/>
              <a:gd name="connsiteX310" fmla="*/ 3881057 w 11831868"/>
              <a:gd name="connsiteY310" fmla="*/ 2623471 h 4557807"/>
              <a:gd name="connsiteX311" fmla="*/ 3908393 w 11831868"/>
              <a:gd name="connsiteY311" fmla="*/ 2627186 h 4557807"/>
              <a:gd name="connsiteX312" fmla="*/ 4430459 w 11831868"/>
              <a:gd name="connsiteY312" fmla="*/ 2731961 h 4557807"/>
              <a:gd name="connsiteX313" fmla="*/ 4481894 w 11831868"/>
              <a:gd name="connsiteY313" fmla="*/ 2739200 h 4557807"/>
              <a:gd name="connsiteX314" fmla="*/ 4483608 w 11831868"/>
              <a:gd name="connsiteY314" fmla="*/ 2740152 h 4557807"/>
              <a:gd name="connsiteX315" fmla="*/ 4486085 w 11831868"/>
              <a:gd name="connsiteY315" fmla="*/ 2743676 h 4557807"/>
              <a:gd name="connsiteX316" fmla="*/ 4481798 w 11831868"/>
              <a:gd name="connsiteY316" fmla="*/ 2743676 h 4557807"/>
              <a:gd name="connsiteX317" fmla="*/ 4458843 w 11831868"/>
              <a:gd name="connsiteY317" fmla="*/ 2745486 h 4557807"/>
              <a:gd name="connsiteX318" fmla="*/ 4407027 w 11831868"/>
              <a:gd name="connsiteY318" fmla="*/ 2738342 h 4557807"/>
              <a:gd name="connsiteX319" fmla="*/ 4430459 w 11831868"/>
              <a:gd name="connsiteY319" fmla="*/ 2732246 h 4557807"/>
              <a:gd name="connsiteX320" fmla="*/ 3816572 w 11831868"/>
              <a:gd name="connsiteY320" fmla="*/ 2429447 h 4557807"/>
              <a:gd name="connsiteX321" fmla="*/ 3802190 w 11831868"/>
              <a:gd name="connsiteY321" fmla="*/ 2424399 h 4557807"/>
              <a:gd name="connsiteX322" fmla="*/ 3836480 w 11831868"/>
              <a:gd name="connsiteY322" fmla="*/ 2431066 h 4557807"/>
              <a:gd name="connsiteX323" fmla="*/ 3850862 w 11831868"/>
              <a:gd name="connsiteY323" fmla="*/ 2436019 h 4557807"/>
              <a:gd name="connsiteX324" fmla="*/ 3816572 w 11831868"/>
              <a:gd name="connsiteY324" fmla="*/ 2429732 h 4557807"/>
              <a:gd name="connsiteX325" fmla="*/ 3834956 w 11831868"/>
              <a:gd name="connsiteY325" fmla="*/ 2466499 h 4557807"/>
              <a:gd name="connsiteX326" fmla="*/ 3879152 w 11831868"/>
              <a:gd name="connsiteY326" fmla="*/ 2475262 h 4557807"/>
              <a:gd name="connsiteX327" fmla="*/ 3858863 w 11831868"/>
              <a:gd name="connsiteY327" fmla="*/ 2476500 h 4557807"/>
              <a:gd name="connsiteX328" fmla="*/ 3814858 w 11831868"/>
              <a:gd name="connsiteY328" fmla="*/ 2466975 h 4557807"/>
              <a:gd name="connsiteX329" fmla="*/ 3834956 w 11831868"/>
              <a:gd name="connsiteY329" fmla="*/ 2466785 h 4557807"/>
              <a:gd name="connsiteX330" fmla="*/ 3962686 w 11831868"/>
              <a:gd name="connsiteY330" fmla="*/ 2624328 h 4557807"/>
              <a:gd name="connsiteX331" fmla="*/ 4011454 w 11831868"/>
              <a:gd name="connsiteY331" fmla="*/ 2632615 h 4557807"/>
              <a:gd name="connsiteX332" fmla="*/ 3989261 w 11831868"/>
              <a:gd name="connsiteY332" fmla="*/ 2638044 h 4557807"/>
              <a:gd name="connsiteX333" fmla="*/ 3940302 w 11831868"/>
              <a:gd name="connsiteY333" fmla="*/ 2629186 h 4557807"/>
              <a:gd name="connsiteX334" fmla="*/ 3962686 w 11831868"/>
              <a:gd name="connsiteY334" fmla="*/ 2624614 h 4557807"/>
              <a:gd name="connsiteX335" fmla="*/ 4001357 w 11831868"/>
              <a:gd name="connsiteY335" fmla="*/ 2619661 h 4557807"/>
              <a:gd name="connsiteX336" fmla="*/ 3991261 w 11831868"/>
              <a:gd name="connsiteY336" fmla="*/ 2613756 h 4557807"/>
              <a:gd name="connsiteX337" fmla="*/ 4019836 w 11831868"/>
              <a:gd name="connsiteY337" fmla="*/ 2618423 h 4557807"/>
              <a:gd name="connsiteX338" fmla="*/ 4029361 w 11831868"/>
              <a:gd name="connsiteY338" fmla="*/ 2623852 h 4557807"/>
              <a:gd name="connsiteX339" fmla="*/ 4001357 w 11831868"/>
              <a:gd name="connsiteY339" fmla="*/ 2619947 h 4557807"/>
              <a:gd name="connsiteX340" fmla="*/ 3907155 w 11831868"/>
              <a:gd name="connsiteY340" fmla="*/ 2711101 h 4557807"/>
              <a:gd name="connsiteX341" fmla="*/ 3881152 w 11831868"/>
              <a:gd name="connsiteY341" fmla="*/ 2707577 h 4557807"/>
              <a:gd name="connsiteX342" fmla="*/ 3873627 w 11831868"/>
              <a:gd name="connsiteY342" fmla="*/ 2702719 h 4557807"/>
              <a:gd name="connsiteX343" fmla="*/ 3899059 w 11831868"/>
              <a:gd name="connsiteY343" fmla="*/ 2705767 h 4557807"/>
              <a:gd name="connsiteX344" fmla="*/ 3907155 w 11831868"/>
              <a:gd name="connsiteY344" fmla="*/ 2711387 h 4557807"/>
              <a:gd name="connsiteX345" fmla="*/ 3945255 w 11831868"/>
              <a:gd name="connsiteY345" fmla="*/ 2479358 h 4557807"/>
              <a:gd name="connsiteX346" fmla="*/ 3978021 w 11831868"/>
              <a:gd name="connsiteY346" fmla="*/ 2485168 h 4557807"/>
              <a:gd name="connsiteX347" fmla="*/ 3991261 w 11831868"/>
              <a:gd name="connsiteY347" fmla="*/ 2490407 h 4557807"/>
              <a:gd name="connsiteX348" fmla="*/ 3958495 w 11831868"/>
              <a:gd name="connsiteY348" fmla="*/ 2484501 h 4557807"/>
              <a:gd name="connsiteX349" fmla="*/ 3945446 w 11831868"/>
              <a:gd name="connsiteY349" fmla="*/ 2479643 h 4557807"/>
              <a:gd name="connsiteX350" fmla="*/ 3999452 w 11831868"/>
              <a:gd name="connsiteY350" fmla="*/ 2466404 h 4557807"/>
              <a:gd name="connsiteX351" fmla="*/ 4042696 w 11831868"/>
              <a:gd name="connsiteY351" fmla="*/ 2474881 h 4557807"/>
              <a:gd name="connsiteX352" fmla="*/ 4022788 w 11831868"/>
              <a:gd name="connsiteY352" fmla="*/ 2474309 h 4557807"/>
              <a:gd name="connsiteX353" fmla="*/ 3980021 w 11831868"/>
              <a:gd name="connsiteY353" fmla="*/ 2465832 h 4557807"/>
              <a:gd name="connsiteX354" fmla="*/ 3999643 w 11831868"/>
              <a:gd name="connsiteY354" fmla="*/ 2466690 h 4557807"/>
              <a:gd name="connsiteX355" fmla="*/ 3923252 w 11831868"/>
              <a:gd name="connsiteY355" fmla="*/ 2738342 h 4557807"/>
              <a:gd name="connsiteX356" fmla="*/ 3871341 w 11831868"/>
              <a:gd name="connsiteY356" fmla="*/ 2730151 h 4557807"/>
              <a:gd name="connsiteX357" fmla="*/ 3894868 w 11831868"/>
              <a:gd name="connsiteY357" fmla="*/ 2722340 h 4557807"/>
              <a:gd name="connsiteX358" fmla="*/ 3946208 w 11831868"/>
              <a:gd name="connsiteY358" fmla="*/ 2731199 h 4557807"/>
              <a:gd name="connsiteX359" fmla="*/ 3923348 w 11831868"/>
              <a:gd name="connsiteY359" fmla="*/ 2738628 h 4557807"/>
              <a:gd name="connsiteX360" fmla="*/ 5132927 w 11831868"/>
              <a:gd name="connsiteY360" fmla="*/ 3158109 h 4557807"/>
              <a:gd name="connsiteX361" fmla="*/ 5069872 w 11831868"/>
              <a:gd name="connsiteY361" fmla="*/ 3158109 h 4557807"/>
              <a:gd name="connsiteX362" fmla="*/ 5096447 w 11831868"/>
              <a:gd name="connsiteY362" fmla="*/ 3145917 h 4557807"/>
              <a:gd name="connsiteX363" fmla="*/ 5159122 w 11831868"/>
              <a:gd name="connsiteY363" fmla="*/ 3145917 h 4557807"/>
              <a:gd name="connsiteX364" fmla="*/ 5132737 w 11831868"/>
              <a:gd name="connsiteY364" fmla="*/ 3158395 h 4557807"/>
              <a:gd name="connsiteX365" fmla="*/ 5122831 w 11831868"/>
              <a:gd name="connsiteY365" fmla="*/ 3051048 h 4557807"/>
              <a:gd name="connsiteX366" fmla="*/ 5149501 w 11831868"/>
              <a:gd name="connsiteY366" fmla="*/ 3039809 h 4557807"/>
              <a:gd name="connsiteX367" fmla="*/ 5209795 w 11831868"/>
              <a:gd name="connsiteY367" fmla="*/ 3041333 h 4557807"/>
              <a:gd name="connsiteX368" fmla="*/ 5183505 w 11831868"/>
              <a:gd name="connsiteY368" fmla="*/ 3052477 h 4557807"/>
              <a:gd name="connsiteX369" fmla="*/ 5122640 w 11831868"/>
              <a:gd name="connsiteY369" fmla="*/ 3051334 h 4557807"/>
              <a:gd name="connsiteX370" fmla="*/ 5019961 w 11831868"/>
              <a:gd name="connsiteY370" fmla="*/ 3011234 h 4557807"/>
              <a:gd name="connsiteX371" fmla="*/ 5045392 w 11831868"/>
              <a:gd name="connsiteY371" fmla="*/ 3000851 h 4557807"/>
              <a:gd name="connsiteX372" fmla="*/ 5104448 w 11831868"/>
              <a:gd name="connsiteY372" fmla="*/ 3003137 h 4557807"/>
              <a:gd name="connsiteX373" fmla="*/ 5078635 w 11831868"/>
              <a:gd name="connsiteY373" fmla="*/ 3013615 h 4557807"/>
              <a:gd name="connsiteX374" fmla="*/ 5019771 w 11831868"/>
              <a:gd name="connsiteY374" fmla="*/ 3011520 h 4557807"/>
              <a:gd name="connsiteX375" fmla="*/ 4916615 w 11831868"/>
              <a:gd name="connsiteY375" fmla="*/ 2968752 h 4557807"/>
              <a:gd name="connsiteX376" fmla="*/ 4941856 w 11831868"/>
              <a:gd name="connsiteY376" fmla="*/ 2959227 h 4557807"/>
              <a:gd name="connsiteX377" fmla="*/ 4999006 w 11831868"/>
              <a:gd name="connsiteY377" fmla="*/ 2962371 h 4557807"/>
              <a:gd name="connsiteX378" fmla="*/ 4974050 w 11831868"/>
              <a:gd name="connsiteY378" fmla="*/ 2971896 h 4557807"/>
              <a:gd name="connsiteX379" fmla="*/ 4916424 w 11831868"/>
              <a:gd name="connsiteY379" fmla="*/ 2969038 h 4557807"/>
              <a:gd name="connsiteX380" fmla="*/ 4919472 w 11831868"/>
              <a:gd name="connsiteY380" fmla="*/ 3081719 h 4557807"/>
              <a:gd name="connsiteX381" fmla="*/ 4858988 w 11831868"/>
              <a:gd name="connsiteY381" fmla="*/ 3079719 h 4557807"/>
              <a:gd name="connsiteX382" fmla="*/ 4884706 w 11831868"/>
              <a:gd name="connsiteY382" fmla="*/ 3068193 h 4557807"/>
              <a:gd name="connsiteX383" fmla="*/ 4945571 w 11831868"/>
              <a:gd name="connsiteY383" fmla="*/ 3070098 h 4557807"/>
              <a:gd name="connsiteX384" fmla="*/ 4919472 w 11831868"/>
              <a:gd name="connsiteY384" fmla="*/ 3082005 h 4557807"/>
              <a:gd name="connsiteX385" fmla="*/ 5025866 w 11831868"/>
              <a:gd name="connsiteY385" fmla="*/ 3121343 h 4557807"/>
              <a:gd name="connsiteX386" fmla="*/ 4964430 w 11831868"/>
              <a:gd name="connsiteY386" fmla="*/ 3120676 h 4557807"/>
              <a:gd name="connsiteX387" fmla="*/ 4990243 w 11831868"/>
              <a:gd name="connsiteY387" fmla="*/ 3108579 h 4557807"/>
              <a:gd name="connsiteX388" fmla="*/ 5051965 w 11831868"/>
              <a:gd name="connsiteY388" fmla="*/ 3109722 h 4557807"/>
              <a:gd name="connsiteX389" fmla="*/ 5025676 w 11831868"/>
              <a:gd name="connsiteY389" fmla="*/ 3121628 h 4557807"/>
              <a:gd name="connsiteX390" fmla="*/ 5284851 w 11831868"/>
              <a:gd name="connsiteY390" fmla="*/ 2986088 h 4557807"/>
              <a:gd name="connsiteX391" fmla="*/ 5310950 w 11831868"/>
              <a:gd name="connsiteY391" fmla="*/ 2976563 h 4557807"/>
              <a:gd name="connsiteX392" fmla="*/ 5369814 w 11831868"/>
              <a:gd name="connsiteY392" fmla="*/ 2978468 h 4557807"/>
              <a:gd name="connsiteX393" fmla="*/ 5343716 w 11831868"/>
              <a:gd name="connsiteY393" fmla="*/ 2987993 h 4557807"/>
              <a:gd name="connsiteX394" fmla="*/ 5284660 w 11831868"/>
              <a:gd name="connsiteY394" fmla="*/ 2986374 h 4557807"/>
              <a:gd name="connsiteX395" fmla="*/ 5394103 w 11831868"/>
              <a:gd name="connsiteY395" fmla="*/ 3121343 h 4557807"/>
              <a:gd name="connsiteX396" fmla="*/ 5331524 w 11831868"/>
              <a:gd name="connsiteY396" fmla="*/ 3122486 h 4557807"/>
              <a:gd name="connsiteX397" fmla="*/ 5358289 w 11831868"/>
              <a:gd name="connsiteY397" fmla="*/ 3110770 h 4557807"/>
              <a:gd name="connsiteX398" fmla="*/ 5420964 w 11831868"/>
              <a:gd name="connsiteY398" fmla="*/ 3110103 h 4557807"/>
              <a:gd name="connsiteX399" fmla="*/ 5393912 w 11831868"/>
              <a:gd name="connsiteY399" fmla="*/ 3121628 h 4557807"/>
              <a:gd name="connsiteX400" fmla="*/ 4429125 w 11831868"/>
              <a:gd name="connsiteY400" fmla="*/ 2805017 h 4557807"/>
              <a:gd name="connsiteX401" fmla="*/ 4456462 w 11831868"/>
              <a:gd name="connsiteY401" fmla="*/ 2808828 h 4557807"/>
              <a:gd name="connsiteX402" fmla="*/ 4464558 w 11831868"/>
              <a:gd name="connsiteY402" fmla="*/ 2814066 h 4557807"/>
              <a:gd name="connsiteX403" fmla="*/ 4436650 w 11831868"/>
              <a:gd name="connsiteY403" fmla="*/ 2809875 h 4557807"/>
              <a:gd name="connsiteX404" fmla="*/ 4429125 w 11831868"/>
              <a:gd name="connsiteY404" fmla="*/ 2805017 h 4557807"/>
              <a:gd name="connsiteX405" fmla="*/ 5240274 w 11831868"/>
              <a:gd name="connsiteY405" fmla="*/ 3191351 h 4557807"/>
              <a:gd name="connsiteX406" fmla="*/ 5175885 w 11831868"/>
              <a:gd name="connsiteY406" fmla="*/ 3192875 h 4557807"/>
              <a:gd name="connsiteX407" fmla="*/ 5202841 w 11831868"/>
              <a:gd name="connsiteY407" fmla="*/ 3180493 h 4557807"/>
              <a:gd name="connsiteX408" fmla="*/ 5266849 w 11831868"/>
              <a:gd name="connsiteY408" fmla="*/ 3179064 h 4557807"/>
              <a:gd name="connsiteX409" fmla="*/ 5240274 w 11831868"/>
              <a:gd name="connsiteY409" fmla="*/ 3191351 h 4557807"/>
              <a:gd name="connsiteX410" fmla="*/ 5288375 w 11831868"/>
              <a:gd name="connsiteY410" fmla="*/ 3088862 h 4557807"/>
              <a:gd name="connsiteX411" fmla="*/ 5227320 w 11831868"/>
              <a:gd name="connsiteY411" fmla="*/ 3088100 h 4557807"/>
              <a:gd name="connsiteX412" fmla="*/ 5253323 w 11831868"/>
              <a:gd name="connsiteY412" fmla="*/ 3077051 h 4557807"/>
              <a:gd name="connsiteX413" fmla="*/ 5314664 w 11831868"/>
              <a:gd name="connsiteY413" fmla="*/ 3077051 h 4557807"/>
              <a:gd name="connsiteX414" fmla="*/ 5288375 w 11831868"/>
              <a:gd name="connsiteY414" fmla="*/ 3088862 h 4557807"/>
              <a:gd name="connsiteX415" fmla="*/ 4589907 w 11831868"/>
              <a:gd name="connsiteY415" fmla="*/ 2808542 h 4557807"/>
              <a:gd name="connsiteX416" fmla="*/ 4561332 w 11831868"/>
              <a:gd name="connsiteY416" fmla="*/ 2804351 h 4557807"/>
              <a:gd name="connsiteX417" fmla="*/ 4553236 w 11831868"/>
              <a:gd name="connsiteY417" fmla="*/ 2799112 h 4557807"/>
              <a:gd name="connsiteX418" fmla="*/ 4581811 w 11831868"/>
              <a:gd name="connsiteY418" fmla="*/ 2803208 h 4557807"/>
              <a:gd name="connsiteX419" fmla="*/ 4589907 w 11831868"/>
              <a:gd name="connsiteY419" fmla="*/ 2808542 h 4557807"/>
              <a:gd name="connsiteX420" fmla="*/ 4565428 w 11831868"/>
              <a:gd name="connsiteY420" fmla="*/ 2728341 h 4557807"/>
              <a:gd name="connsiteX421" fmla="*/ 4596575 w 11831868"/>
              <a:gd name="connsiteY421" fmla="*/ 2733485 h 4557807"/>
              <a:gd name="connsiteX422" fmla="*/ 4606671 w 11831868"/>
              <a:gd name="connsiteY422" fmla="*/ 2739390 h 4557807"/>
              <a:gd name="connsiteX423" fmla="*/ 4575334 w 11831868"/>
              <a:gd name="connsiteY423" fmla="*/ 2734247 h 4557807"/>
              <a:gd name="connsiteX424" fmla="*/ 4565428 w 11831868"/>
              <a:gd name="connsiteY424" fmla="*/ 2728341 h 4557807"/>
              <a:gd name="connsiteX425" fmla="*/ 4531519 w 11831868"/>
              <a:gd name="connsiteY425" fmla="*/ 2779014 h 4557807"/>
              <a:gd name="connsiteX426" fmla="*/ 4584668 w 11831868"/>
              <a:gd name="connsiteY426" fmla="*/ 2785872 h 4557807"/>
              <a:gd name="connsiteX427" fmla="*/ 4560761 w 11831868"/>
              <a:gd name="connsiteY427" fmla="*/ 2792635 h 4557807"/>
              <a:gd name="connsiteX428" fmla="*/ 4507516 w 11831868"/>
              <a:gd name="connsiteY428" fmla="*/ 2785872 h 4557807"/>
              <a:gd name="connsiteX429" fmla="*/ 4531519 w 11831868"/>
              <a:gd name="connsiteY429" fmla="*/ 2779014 h 4557807"/>
              <a:gd name="connsiteX430" fmla="*/ 4499134 w 11831868"/>
              <a:gd name="connsiteY430" fmla="*/ 2896934 h 4557807"/>
              <a:gd name="connsiteX431" fmla="*/ 4443413 w 11831868"/>
              <a:gd name="connsiteY431" fmla="*/ 2890647 h 4557807"/>
              <a:gd name="connsiteX432" fmla="*/ 4467892 w 11831868"/>
              <a:gd name="connsiteY432" fmla="*/ 2881122 h 4557807"/>
              <a:gd name="connsiteX433" fmla="*/ 4524280 w 11831868"/>
              <a:gd name="connsiteY433" fmla="*/ 2887218 h 4557807"/>
              <a:gd name="connsiteX434" fmla="*/ 4499134 w 11831868"/>
              <a:gd name="connsiteY434" fmla="*/ 2896934 h 4557807"/>
              <a:gd name="connsiteX435" fmla="*/ 4812983 w 11831868"/>
              <a:gd name="connsiteY435" fmla="*/ 2925509 h 4557807"/>
              <a:gd name="connsiteX436" fmla="*/ 4838510 w 11831868"/>
              <a:gd name="connsiteY436" fmla="*/ 2915984 h 4557807"/>
              <a:gd name="connsiteX437" fmla="*/ 4895660 w 11831868"/>
              <a:gd name="connsiteY437" fmla="*/ 2920270 h 4557807"/>
              <a:gd name="connsiteX438" fmla="*/ 4870514 w 11831868"/>
              <a:gd name="connsiteY438" fmla="*/ 2929795 h 4557807"/>
              <a:gd name="connsiteX439" fmla="*/ 4812983 w 11831868"/>
              <a:gd name="connsiteY439" fmla="*/ 2925508 h 4557807"/>
              <a:gd name="connsiteX440" fmla="*/ 4663536 w 11831868"/>
              <a:gd name="connsiteY440" fmla="*/ 2839022 h 4557807"/>
              <a:gd name="connsiteX441" fmla="*/ 4609338 w 11831868"/>
              <a:gd name="connsiteY441" fmla="*/ 2833497 h 4557807"/>
              <a:gd name="connsiteX442" fmla="*/ 4633151 w 11831868"/>
              <a:gd name="connsiteY442" fmla="*/ 2825591 h 4557807"/>
              <a:gd name="connsiteX443" fmla="*/ 4688015 w 11831868"/>
              <a:gd name="connsiteY443" fmla="*/ 2831497 h 4557807"/>
              <a:gd name="connsiteX444" fmla="*/ 4663536 w 11831868"/>
              <a:gd name="connsiteY444" fmla="*/ 2839022 h 4557807"/>
              <a:gd name="connsiteX445" fmla="*/ 4735735 w 11831868"/>
              <a:gd name="connsiteY445" fmla="*/ 2871502 h 4557807"/>
              <a:gd name="connsiteX446" fmla="*/ 4791742 w 11831868"/>
              <a:gd name="connsiteY446" fmla="*/ 2876645 h 4557807"/>
              <a:gd name="connsiteX447" fmla="*/ 4767072 w 11831868"/>
              <a:gd name="connsiteY447" fmla="*/ 2885218 h 4557807"/>
              <a:gd name="connsiteX448" fmla="*/ 4711065 w 11831868"/>
              <a:gd name="connsiteY448" fmla="*/ 2880074 h 4557807"/>
              <a:gd name="connsiteX449" fmla="*/ 4735735 w 11831868"/>
              <a:gd name="connsiteY449" fmla="*/ 2871502 h 4557807"/>
              <a:gd name="connsiteX450" fmla="*/ 4813364 w 11831868"/>
              <a:gd name="connsiteY450" fmla="*/ 3039047 h 4557807"/>
              <a:gd name="connsiteX451" fmla="*/ 4754023 w 11831868"/>
              <a:gd name="connsiteY451" fmla="*/ 3036285 h 4557807"/>
              <a:gd name="connsiteX452" fmla="*/ 4779740 w 11831868"/>
              <a:gd name="connsiteY452" fmla="*/ 3024759 h 4557807"/>
              <a:gd name="connsiteX453" fmla="*/ 4838891 w 11831868"/>
              <a:gd name="connsiteY453" fmla="*/ 3028093 h 4557807"/>
              <a:gd name="connsiteX454" fmla="*/ 4813364 w 11831868"/>
              <a:gd name="connsiteY454" fmla="*/ 3039047 h 4557807"/>
              <a:gd name="connsiteX455" fmla="*/ 4676489 w 11831868"/>
              <a:gd name="connsiteY455" fmla="*/ 2793969 h 4557807"/>
              <a:gd name="connsiteX456" fmla="*/ 4705826 w 11831868"/>
              <a:gd name="connsiteY456" fmla="*/ 2798445 h 4557807"/>
              <a:gd name="connsiteX457" fmla="*/ 4714875 w 11831868"/>
              <a:gd name="connsiteY457" fmla="*/ 2804065 h 4557807"/>
              <a:gd name="connsiteX458" fmla="*/ 4684967 w 11831868"/>
              <a:gd name="connsiteY458" fmla="*/ 2799207 h 4557807"/>
              <a:gd name="connsiteX459" fmla="*/ 4676489 w 11831868"/>
              <a:gd name="connsiteY459" fmla="*/ 2793969 h 4557807"/>
              <a:gd name="connsiteX460" fmla="*/ 3863626 w 11831868"/>
              <a:gd name="connsiteY460" fmla="*/ 2574036 h 4557807"/>
              <a:gd name="connsiteX461" fmla="*/ 3911251 w 11831868"/>
              <a:gd name="connsiteY461" fmla="*/ 2583561 h 4557807"/>
              <a:gd name="connsiteX462" fmla="*/ 3889343 w 11831868"/>
              <a:gd name="connsiteY462" fmla="*/ 2587181 h 4557807"/>
              <a:gd name="connsiteX463" fmla="*/ 3841718 w 11831868"/>
              <a:gd name="connsiteY463" fmla="*/ 2577656 h 4557807"/>
              <a:gd name="connsiteX464" fmla="*/ 3863626 w 11831868"/>
              <a:gd name="connsiteY464" fmla="*/ 2574036 h 4557807"/>
              <a:gd name="connsiteX465" fmla="*/ 8239982 w 11831868"/>
              <a:gd name="connsiteY465" fmla="*/ 2412111 h 4557807"/>
              <a:gd name="connsiteX466" fmla="*/ 8252270 w 11831868"/>
              <a:gd name="connsiteY466" fmla="*/ 2438686 h 4557807"/>
              <a:gd name="connsiteX467" fmla="*/ 8189215 w 11831868"/>
              <a:gd name="connsiteY467" fmla="*/ 2448211 h 4557807"/>
              <a:gd name="connsiteX468" fmla="*/ 8176832 w 11831868"/>
              <a:gd name="connsiteY468" fmla="*/ 2421732 h 4557807"/>
              <a:gd name="connsiteX469" fmla="*/ 8239982 w 11831868"/>
              <a:gd name="connsiteY469" fmla="*/ 2412111 h 4557807"/>
              <a:gd name="connsiteX470" fmla="*/ 8125111 w 11831868"/>
              <a:gd name="connsiteY470" fmla="*/ 2493931 h 4557807"/>
              <a:gd name="connsiteX471" fmla="*/ 8138732 w 11831868"/>
              <a:gd name="connsiteY471" fmla="*/ 2518029 h 4557807"/>
              <a:gd name="connsiteX472" fmla="*/ 8075295 w 11831868"/>
              <a:gd name="connsiteY472" fmla="*/ 2529078 h 4557807"/>
              <a:gd name="connsiteX473" fmla="*/ 8061675 w 11831868"/>
              <a:gd name="connsiteY473" fmla="*/ 2504980 h 4557807"/>
              <a:gd name="connsiteX474" fmla="*/ 8125111 w 11831868"/>
              <a:gd name="connsiteY474" fmla="*/ 2494217 h 4557807"/>
              <a:gd name="connsiteX475" fmla="*/ 8191786 w 11831868"/>
              <a:gd name="connsiteY475" fmla="*/ 2596325 h 4557807"/>
              <a:gd name="connsiteX476" fmla="*/ 8207979 w 11831868"/>
              <a:gd name="connsiteY476" fmla="*/ 2616613 h 4557807"/>
              <a:gd name="connsiteX477" fmla="*/ 8143875 w 11831868"/>
              <a:gd name="connsiteY477" fmla="*/ 2626805 h 4557807"/>
              <a:gd name="connsiteX478" fmla="*/ 8127397 w 11831868"/>
              <a:gd name="connsiteY478" fmla="*/ 2606516 h 4557807"/>
              <a:gd name="connsiteX479" fmla="*/ 8191595 w 11831868"/>
              <a:gd name="connsiteY479" fmla="*/ 2596610 h 4557807"/>
              <a:gd name="connsiteX480" fmla="*/ 8409718 w 11831868"/>
              <a:gd name="connsiteY480" fmla="*/ 2450402 h 4557807"/>
              <a:gd name="connsiteX481" fmla="*/ 8423529 w 11831868"/>
              <a:gd name="connsiteY481" fmla="*/ 2475548 h 4557807"/>
              <a:gd name="connsiteX482" fmla="*/ 8360665 w 11831868"/>
              <a:gd name="connsiteY482" fmla="*/ 2483834 h 4557807"/>
              <a:gd name="connsiteX483" fmla="*/ 8347139 w 11831868"/>
              <a:gd name="connsiteY483" fmla="*/ 2459165 h 4557807"/>
              <a:gd name="connsiteX484" fmla="*/ 8409527 w 11831868"/>
              <a:gd name="connsiteY484" fmla="*/ 2450687 h 4557807"/>
              <a:gd name="connsiteX485" fmla="*/ 6592443 w 11831868"/>
              <a:gd name="connsiteY485" fmla="*/ 2840736 h 4557807"/>
              <a:gd name="connsiteX486" fmla="*/ 6569107 w 11831868"/>
              <a:gd name="connsiteY486" fmla="*/ 2845785 h 4557807"/>
              <a:gd name="connsiteX487" fmla="*/ 6518053 w 11831868"/>
              <a:gd name="connsiteY487" fmla="*/ 2846642 h 4557807"/>
              <a:gd name="connsiteX488" fmla="*/ 6541484 w 11831868"/>
              <a:gd name="connsiteY488" fmla="*/ 2841594 h 4557807"/>
              <a:gd name="connsiteX489" fmla="*/ 6592443 w 11831868"/>
              <a:gd name="connsiteY489" fmla="*/ 2840736 h 4557807"/>
              <a:gd name="connsiteX490" fmla="*/ 9013888 w 11831868"/>
              <a:gd name="connsiteY490" fmla="*/ 2514315 h 4557807"/>
              <a:gd name="connsiteX491" fmla="*/ 9030462 w 11831868"/>
              <a:gd name="connsiteY491" fmla="*/ 2536698 h 4557807"/>
              <a:gd name="connsiteX492" fmla="*/ 8971407 w 11831868"/>
              <a:gd name="connsiteY492" fmla="*/ 2538699 h 4557807"/>
              <a:gd name="connsiteX493" fmla="*/ 8954643 w 11831868"/>
              <a:gd name="connsiteY493" fmla="*/ 2516410 h 4557807"/>
              <a:gd name="connsiteX494" fmla="*/ 9013888 w 11831868"/>
              <a:gd name="connsiteY494" fmla="*/ 2514600 h 4557807"/>
              <a:gd name="connsiteX495" fmla="*/ 8083296 w 11831868"/>
              <a:gd name="connsiteY495" fmla="*/ 2664238 h 4557807"/>
              <a:gd name="connsiteX496" fmla="*/ 8100632 w 11831868"/>
              <a:gd name="connsiteY496" fmla="*/ 2682145 h 4557807"/>
              <a:gd name="connsiteX497" fmla="*/ 8035671 w 11831868"/>
              <a:gd name="connsiteY497" fmla="*/ 2693480 h 4557807"/>
              <a:gd name="connsiteX498" fmla="*/ 8018145 w 11831868"/>
              <a:gd name="connsiteY498" fmla="*/ 2675668 h 4557807"/>
              <a:gd name="connsiteX499" fmla="*/ 8083296 w 11831868"/>
              <a:gd name="connsiteY499" fmla="*/ 2664524 h 4557807"/>
              <a:gd name="connsiteX500" fmla="*/ 7975664 w 11831868"/>
              <a:gd name="connsiteY500" fmla="*/ 2729294 h 4557807"/>
              <a:gd name="connsiteX501" fmla="*/ 7994142 w 11831868"/>
              <a:gd name="connsiteY501" fmla="*/ 2744724 h 4557807"/>
              <a:gd name="connsiteX502" fmla="*/ 7927467 w 11831868"/>
              <a:gd name="connsiteY502" fmla="*/ 2757011 h 4557807"/>
              <a:gd name="connsiteX503" fmla="*/ 7908417 w 11831868"/>
              <a:gd name="connsiteY503" fmla="*/ 2741581 h 4557807"/>
              <a:gd name="connsiteX504" fmla="*/ 7975664 w 11831868"/>
              <a:gd name="connsiteY504" fmla="*/ 2729580 h 4557807"/>
              <a:gd name="connsiteX505" fmla="*/ 7898225 w 11831868"/>
              <a:gd name="connsiteY505" fmla="*/ 2648712 h 4557807"/>
              <a:gd name="connsiteX506" fmla="*/ 7914323 w 11831868"/>
              <a:gd name="connsiteY506" fmla="*/ 2667762 h 4557807"/>
              <a:gd name="connsiteX507" fmla="*/ 7848600 w 11831868"/>
              <a:gd name="connsiteY507" fmla="*/ 2680430 h 4557807"/>
              <a:gd name="connsiteX508" fmla="*/ 7832503 w 11831868"/>
              <a:gd name="connsiteY508" fmla="*/ 2661381 h 4557807"/>
              <a:gd name="connsiteX509" fmla="*/ 7898226 w 11831868"/>
              <a:gd name="connsiteY509" fmla="*/ 2648998 h 4557807"/>
              <a:gd name="connsiteX510" fmla="*/ 8011287 w 11831868"/>
              <a:gd name="connsiteY510" fmla="*/ 2572512 h 4557807"/>
              <a:gd name="connsiteX511" fmla="*/ 8026146 w 11831868"/>
              <a:gd name="connsiteY511" fmla="*/ 2594134 h 4557807"/>
              <a:gd name="connsiteX512" fmla="*/ 7961471 w 11831868"/>
              <a:gd name="connsiteY512" fmla="*/ 2606040 h 4557807"/>
              <a:gd name="connsiteX513" fmla="*/ 7946803 w 11831868"/>
              <a:gd name="connsiteY513" fmla="*/ 2584895 h 4557807"/>
              <a:gd name="connsiteX514" fmla="*/ 8011288 w 11831868"/>
              <a:gd name="connsiteY514" fmla="*/ 2573084 h 4557807"/>
              <a:gd name="connsiteX515" fmla="*/ 8683942 w 11831868"/>
              <a:gd name="connsiteY515" fmla="*/ 2420112 h 4557807"/>
              <a:gd name="connsiteX516" fmla="*/ 8698230 w 11831868"/>
              <a:gd name="connsiteY516" fmla="*/ 2446782 h 4557807"/>
              <a:gd name="connsiteX517" fmla="*/ 8636222 w 11831868"/>
              <a:gd name="connsiteY517" fmla="*/ 2452116 h 4557807"/>
              <a:gd name="connsiteX518" fmla="*/ 8622125 w 11831868"/>
              <a:gd name="connsiteY518" fmla="*/ 2425923 h 4557807"/>
              <a:gd name="connsiteX519" fmla="*/ 8683942 w 11831868"/>
              <a:gd name="connsiteY519" fmla="*/ 2420303 h 4557807"/>
              <a:gd name="connsiteX520" fmla="*/ 8788717 w 11831868"/>
              <a:gd name="connsiteY520" fmla="*/ 2349246 h 4557807"/>
              <a:gd name="connsiteX521" fmla="*/ 8801481 w 11831868"/>
              <a:gd name="connsiteY521" fmla="*/ 2377821 h 4557807"/>
              <a:gd name="connsiteX522" fmla="*/ 8740807 w 11831868"/>
              <a:gd name="connsiteY522" fmla="*/ 2381822 h 4557807"/>
              <a:gd name="connsiteX523" fmla="*/ 8728234 w 11831868"/>
              <a:gd name="connsiteY523" fmla="*/ 2353723 h 4557807"/>
              <a:gd name="connsiteX524" fmla="*/ 8788432 w 11831868"/>
              <a:gd name="connsiteY524" fmla="*/ 2349437 h 4557807"/>
              <a:gd name="connsiteX525" fmla="*/ 8849392 w 11831868"/>
              <a:gd name="connsiteY525" fmla="*/ 2466975 h 4557807"/>
              <a:gd name="connsiteX526" fmla="*/ 8865203 w 11831868"/>
              <a:gd name="connsiteY526" fmla="*/ 2491645 h 4557807"/>
              <a:gd name="connsiteX527" fmla="*/ 8803577 w 11831868"/>
              <a:gd name="connsiteY527" fmla="*/ 2495836 h 4557807"/>
              <a:gd name="connsiteX528" fmla="*/ 8787670 w 11831868"/>
              <a:gd name="connsiteY528" fmla="*/ 2470690 h 4557807"/>
              <a:gd name="connsiteX529" fmla="*/ 8849106 w 11831868"/>
              <a:gd name="connsiteY529" fmla="*/ 2467166 h 4557807"/>
              <a:gd name="connsiteX530" fmla="*/ 8750808 w 11831868"/>
              <a:gd name="connsiteY530" fmla="*/ 2527840 h 4557807"/>
              <a:gd name="connsiteX531" fmla="*/ 8767667 w 11831868"/>
              <a:gd name="connsiteY531" fmla="*/ 2550224 h 4557807"/>
              <a:gd name="connsiteX532" fmla="*/ 8704993 w 11831868"/>
              <a:gd name="connsiteY532" fmla="*/ 2555177 h 4557807"/>
              <a:gd name="connsiteX533" fmla="*/ 8687848 w 11831868"/>
              <a:gd name="connsiteY533" fmla="*/ 2532888 h 4557807"/>
              <a:gd name="connsiteX534" fmla="*/ 8750522 w 11831868"/>
              <a:gd name="connsiteY534" fmla="*/ 2528031 h 4557807"/>
              <a:gd name="connsiteX535" fmla="*/ 8948166 w 11831868"/>
              <a:gd name="connsiteY535" fmla="*/ 2404015 h 4557807"/>
              <a:gd name="connsiteX536" fmla="*/ 8962548 w 11831868"/>
              <a:gd name="connsiteY536" fmla="*/ 2431161 h 4557807"/>
              <a:gd name="connsiteX537" fmla="*/ 8902065 w 11831868"/>
              <a:gd name="connsiteY537" fmla="*/ 2433542 h 4557807"/>
              <a:gd name="connsiteX538" fmla="*/ 8887777 w 11831868"/>
              <a:gd name="connsiteY538" fmla="*/ 2406873 h 4557807"/>
              <a:gd name="connsiteX539" fmla="*/ 8947880 w 11831868"/>
              <a:gd name="connsiteY539" fmla="*/ 2404015 h 4557807"/>
              <a:gd name="connsiteX540" fmla="*/ 8920830 w 11831868"/>
              <a:gd name="connsiteY540" fmla="*/ 2567369 h 4557807"/>
              <a:gd name="connsiteX541" fmla="*/ 8938927 w 11831868"/>
              <a:gd name="connsiteY541" fmla="*/ 2587752 h 4557807"/>
              <a:gd name="connsiteX542" fmla="*/ 8878538 w 11831868"/>
              <a:gd name="connsiteY542" fmla="*/ 2590610 h 4557807"/>
              <a:gd name="connsiteX543" fmla="*/ 8860631 w 11831868"/>
              <a:gd name="connsiteY543" fmla="*/ 2570702 h 4557807"/>
              <a:gd name="connsiteX544" fmla="*/ 8920543 w 11831868"/>
              <a:gd name="connsiteY544" fmla="*/ 2567369 h 4557807"/>
              <a:gd name="connsiteX545" fmla="*/ 7863936 w 11831868"/>
              <a:gd name="connsiteY545" fmla="*/ 2788539 h 4557807"/>
              <a:gd name="connsiteX546" fmla="*/ 7859078 w 11831868"/>
              <a:gd name="connsiteY546" fmla="*/ 2791016 h 4557807"/>
              <a:gd name="connsiteX547" fmla="*/ 7867841 w 11831868"/>
              <a:gd name="connsiteY547" fmla="*/ 2791016 h 4557807"/>
              <a:gd name="connsiteX548" fmla="*/ 7893273 w 11831868"/>
              <a:gd name="connsiteY548" fmla="*/ 2798064 h 4557807"/>
              <a:gd name="connsiteX549" fmla="*/ 7901940 w 11831868"/>
              <a:gd name="connsiteY549" fmla="*/ 2796540 h 4557807"/>
              <a:gd name="connsiteX550" fmla="*/ 7955375 w 11831868"/>
              <a:gd name="connsiteY550" fmla="*/ 2790349 h 4557807"/>
              <a:gd name="connsiteX551" fmla="*/ 7929563 w 11831868"/>
              <a:gd name="connsiteY551" fmla="*/ 2797588 h 4557807"/>
              <a:gd name="connsiteX552" fmla="*/ 7889462 w 11831868"/>
              <a:gd name="connsiteY552" fmla="*/ 2802732 h 4557807"/>
              <a:gd name="connsiteX553" fmla="*/ 7887462 w 11831868"/>
              <a:gd name="connsiteY553" fmla="*/ 2804065 h 4557807"/>
              <a:gd name="connsiteX554" fmla="*/ 7820787 w 11831868"/>
              <a:gd name="connsiteY554" fmla="*/ 2816829 h 4557807"/>
              <a:gd name="connsiteX555" fmla="*/ 7801166 w 11831868"/>
              <a:gd name="connsiteY555" fmla="*/ 2803779 h 4557807"/>
              <a:gd name="connsiteX556" fmla="*/ 7817739 w 11831868"/>
              <a:gd name="connsiteY556" fmla="*/ 2797683 h 4557807"/>
              <a:gd name="connsiteX557" fmla="*/ 7785830 w 11831868"/>
              <a:gd name="connsiteY557" fmla="*/ 2800160 h 4557807"/>
              <a:gd name="connsiteX558" fmla="*/ 7811167 w 11831868"/>
              <a:gd name="connsiteY558" fmla="*/ 2794063 h 4557807"/>
              <a:gd name="connsiteX559" fmla="*/ 7863936 w 11831868"/>
              <a:gd name="connsiteY559" fmla="*/ 2788539 h 4557807"/>
              <a:gd name="connsiteX560" fmla="*/ 8519351 w 11831868"/>
              <a:gd name="connsiteY560" fmla="*/ 2374011 h 4557807"/>
              <a:gd name="connsiteX561" fmla="*/ 8531733 w 11831868"/>
              <a:gd name="connsiteY561" fmla="*/ 2401634 h 4557807"/>
              <a:gd name="connsiteX562" fmla="*/ 8470011 w 11831868"/>
              <a:gd name="connsiteY562" fmla="*/ 2409063 h 4557807"/>
              <a:gd name="connsiteX563" fmla="*/ 8457533 w 11831868"/>
              <a:gd name="connsiteY563" fmla="*/ 2381536 h 4557807"/>
              <a:gd name="connsiteX564" fmla="*/ 8519351 w 11831868"/>
              <a:gd name="connsiteY564" fmla="*/ 2374011 h 4557807"/>
              <a:gd name="connsiteX565" fmla="*/ 8579834 w 11831868"/>
              <a:gd name="connsiteY565" fmla="*/ 2489645 h 4557807"/>
              <a:gd name="connsiteX566" fmla="*/ 8595170 w 11831868"/>
              <a:gd name="connsiteY566" fmla="*/ 2513362 h 4557807"/>
              <a:gd name="connsiteX567" fmla="*/ 8532495 w 11831868"/>
              <a:gd name="connsiteY567" fmla="*/ 2519934 h 4557807"/>
              <a:gd name="connsiteX568" fmla="*/ 8517065 w 11831868"/>
              <a:gd name="connsiteY568" fmla="*/ 2496217 h 4557807"/>
              <a:gd name="connsiteX569" fmla="*/ 8579835 w 11831868"/>
              <a:gd name="connsiteY569" fmla="*/ 2489454 h 4557807"/>
              <a:gd name="connsiteX570" fmla="*/ 8475726 w 11831868"/>
              <a:gd name="connsiteY570" fmla="*/ 2556320 h 4557807"/>
              <a:gd name="connsiteX571" fmla="*/ 8492205 w 11831868"/>
              <a:gd name="connsiteY571" fmla="*/ 2577560 h 4557807"/>
              <a:gd name="connsiteX572" fmla="*/ 8429148 w 11831868"/>
              <a:gd name="connsiteY572" fmla="*/ 2585371 h 4557807"/>
              <a:gd name="connsiteX573" fmla="*/ 8412861 w 11831868"/>
              <a:gd name="connsiteY573" fmla="*/ 2564607 h 4557807"/>
              <a:gd name="connsiteX574" fmla="*/ 8475726 w 11831868"/>
              <a:gd name="connsiteY574" fmla="*/ 2555939 h 4557807"/>
              <a:gd name="connsiteX575" fmla="*/ 8651748 w 11831868"/>
              <a:gd name="connsiteY575" fmla="*/ 2587276 h 4557807"/>
              <a:gd name="connsiteX576" fmla="*/ 8669750 w 11831868"/>
              <a:gd name="connsiteY576" fmla="*/ 2607183 h 4557807"/>
              <a:gd name="connsiteX577" fmla="*/ 8606885 w 11831868"/>
              <a:gd name="connsiteY577" fmla="*/ 2613279 h 4557807"/>
              <a:gd name="connsiteX578" fmla="*/ 8589074 w 11831868"/>
              <a:gd name="connsiteY578" fmla="*/ 2594229 h 4557807"/>
              <a:gd name="connsiteX579" fmla="*/ 8651748 w 11831868"/>
              <a:gd name="connsiteY579" fmla="*/ 2586895 h 4557807"/>
              <a:gd name="connsiteX580" fmla="*/ 8300847 w 11831868"/>
              <a:gd name="connsiteY580" fmla="*/ 2525268 h 4557807"/>
              <a:gd name="connsiteX581" fmla="*/ 8315611 w 11831868"/>
              <a:gd name="connsiteY581" fmla="*/ 2547557 h 4557807"/>
              <a:gd name="connsiteX582" fmla="*/ 8252270 w 11831868"/>
              <a:gd name="connsiteY582" fmla="*/ 2557082 h 4557807"/>
              <a:gd name="connsiteX583" fmla="*/ 8237411 w 11831868"/>
              <a:gd name="connsiteY583" fmla="*/ 2534889 h 4557807"/>
              <a:gd name="connsiteX584" fmla="*/ 8300847 w 11831868"/>
              <a:gd name="connsiteY584" fmla="*/ 2525268 h 4557807"/>
              <a:gd name="connsiteX585" fmla="*/ 7786021 w 11831868"/>
              <a:gd name="connsiteY585" fmla="*/ 2720531 h 4557807"/>
              <a:gd name="connsiteX586" fmla="*/ 7803452 w 11831868"/>
              <a:gd name="connsiteY586" fmla="*/ 2737866 h 4557807"/>
              <a:gd name="connsiteX587" fmla="*/ 7736206 w 11831868"/>
              <a:gd name="connsiteY587" fmla="*/ 2751487 h 4557807"/>
              <a:gd name="connsiteX588" fmla="*/ 7718965 w 11831868"/>
              <a:gd name="connsiteY588" fmla="*/ 2734628 h 4557807"/>
              <a:gd name="connsiteX589" fmla="*/ 7785640 w 11831868"/>
              <a:gd name="connsiteY589" fmla="*/ 2720531 h 4557807"/>
              <a:gd name="connsiteX590" fmla="*/ 6925628 w 11831868"/>
              <a:gd name="connsiteY590" fmla="*/ 2788635 h 4557807"/>
              <a:gd name="connsiteX591" fmla="*/ 6903625 w 11831868"/>
              <a:gd name="connsiteY591" fmla="*/ 2791301 h 4557807"/>
              <a:gd name="connsiteX592" fmla="*/ 6855429 w 11831868"/>
              <a:gd name="connsiteY592" fmla="*/ 2792064 h 4557807"/>
              <a:gd name="connsiteX593" fmla="*/ 6877336 w 11831868"/>
              <a:gd name="connsiteY593" fmla="*/ 2789396 h 4557807"/>
              <a:gd name="connsiteX594" fmla="*/ 6925247 w 11831868"/>
              <a:gd name="connsiteY594" fmla="*/ 2788635 h 4557807"/>
              <a:gd name="connsiteX595" fmla="*/ 7054977 w 11831868"/>
              <a:gd name="connsiteY595" fmla="*/ 2840736 h 4557807"/>
              <a:gd name="connsiteX596" fmla="*/ 7030498 w 11831868"/>
              <a:gd name="connsiteY596" fmla="*/ 2846070 h 4557807"/>
              <a:gd name="connsiteX597" fmla="*/ 6978873 w 11831868"/>
              <a:gd name="connsiteY597" fmla="*/ 2849118 h 4557807"/>
              <a:gd name="connsiteX598" fmla="*/ 7002875 w 11831868"/>
              <a:gd name="connsiteY598" fmla="*/ 2843403 h 4557807"/>
              <a:gd name="connsiteX599" fmla="*/ 7054977 w 11831868"/>
              <a:gd name="connsiteY599" fmla="*/ 2840736 h 4557807"/>
              <a:gd name="connsiteX600" fmla="*/ 7025355 w 11831868"/>
              <a:gd name="connsiteY600" fmla="*/ 2794635 h 4557807"/>
              <a:gd name="connsiteX601" fmla="*/ 7002685 w 11831868"/>
              <a:gd name="connsiteY601" fmla="*/ 2797969 h 4557807"/>
              <a:gd name="connsiteX602" fmla="*/ 6953346 w 11831868"/>
              <a:gd name="connsiteY602" fmla="*/ 2798921 h 4557807"/>
              <a:gd name="connsiteX603" fmla="*/ 6976015 w 11831868"/>
              <a:gd name="connsiteY603" fmla="*/ 2796159 h 4557807"/>
              <a:gd name="connsiteX604" fmla="*/ 7025355 w 11831868"/>
              <a:gd name="connsiteY604" fmla="*/ 2794445 h 4557807"/>
              <a:gd name="connsiteX605" fmla="*/ 6857810 w 11831868"/>
              <a:gd name="connsiteY605" fmla="*/ 2820829 h 4557807"/>
              <a:gd name="connsiteX606" fmla="*/ 6834950 w 11831868"/>
              <a:gd name="connsiteY606" fmla="*/ 2825306 h 4557807"/>
              <a:gd name="connsiteX607" fmla="*/ 6784943 w 11831868"/>
              <a:gd name="connsiteY607" fmla="*/ 2826353 h 4557807"/>
              <a:gd name="connsiteX608" fmla="*/ 6807804 w 11831868"/>
              <a:gd name="connsiteY608" fmla="*/ 2821972 h 4557807"/>
              <a:gd name="connsiteX609" fmla="*/ 6857810 w 11831868"/>
              <a:gd name="connsiteY609" fmla="*/ 2820639 h 4557807"/>
              <a:gd name="connsiteX610" fmla="*/ 7083362 w 11831868"/>
              <a:gd name="connsiteY610" fmla="*/ 2905982 h 4557807"/>
              <a:gd name="connsiteX611" fmla="*/ 7057644 w 11831868"/>
              <a:gd name="connsiteY611" fmla="*/ 2913697 h 4557807"/>
              <a:gd name="connsiteX612" fmla="*/ 7002208 w 11831868"/>
              <a:gd name="connsiteY612" fmla="*/ 2918174 h 4557807"/>
              <a:gd name="connsiteX613" fmla="*/ 7027926 w 11831868"/>
              <a:gd name="connsiteY613" fmla="*/ 2910459 h 4557807"/>
              <a:gd name="connsiteX614" fmla="*/ 7083362 w 11831868"/>
              <a:gd name="connsiteY614" fmla="*/ 2905792 h 4557807"/>
              <a:gd name="connsiteX615" fmla="*/ 6791135 w 11831868"/>
              <a:gd name="connsiteY615" fmla="*/ 2869311 h 4557807"/>
              <a:gd name="connsiteX616" fmla="*/ 6766751 w 11831868"/>
              <a:gd name="connsiteY616" fmla="*/ 2875693 h 4557807"/>
              <a:gd name="connsiteX617" fmla="*/ 6713316 w 11831868"/>
              <a:gd name="connsiteY617" fmla="*/ 2877598 h 4557807"/>
              <a:gd name="connsiteX618" fmla="*/ 6738080 w 11831868"/>
              <a:gd name="connsiteY618" fmla="*/ 2871692 h 4557807"/>
              <a:gd name="connsiteX619" fmla="*/ 6791135 w 11831868"/>
              <a:gd name="connsiteY619" fmla="*/ 2869311 h 4557807"/>
              <a:gd name="connsiteX620" fmla="*/ 6692075 w 11831868"/>
              <a:gd name="connsiteY620" fmla="*/ 2855690 h 4557807"/>
              <a:gd name="connsiteX621" fmla="*/ 6668262 w 11831868"/>
              <a:gd name="connsiteY621" fmla="*/ 2861405 h 4557807"/>
              <a:gd name="connsiteX622" fmla="*/ 6615970 w 11831868"/>
              <a:gd name="connsiteY622" fmla="*/ 2862548 h 4557807"/>
              <a:gd name="connsiteX623" fmla="*/ 6639878 w 11831868"/>
              <a:gd name="connsiteY623" fmla="*/ 2856738 h 4557807"/>
              <a:gd name="connsiteX624" fmla="*/ 6692075 w 11831868"/>
              <a:gd name="connsiteY624" fmla="*/ 2855595 h 4557807"/>
              <a:gd name="connsiteX625" fmla="*/ 6658737 w 11831868"/>
              <a:gd name="connsiteY625" fmla="*/ 2800160 h 4557807"/>
              <a:gd name="connsiteX626" fmla="*/ 6636258 w 11831868"/>
              <a:gd name="connsiteY626" fmla="*/ 2802922 h 4557807"/>
              <a:gd name="connsiteX627" fmla="*/ 6586823 w 11831868"/>
              <a:gd name="connsiteY627" fmla="*/ 2802922 h 4557807"/>
              <a:gd name="connsiteX628" fmla="*/ 6609302 w 11831868"/>
              <a:gd name="connsiteY628" fmla="*/ 2800160 h 4557807"/>
              <a:gd name="connsiteX629" fmla="*/ 6658737 w 11831868"/>
              <a:gd name="connsiteY629" fmla="*/ 2800064 h 4557807"/>
              <a:gd name="connsiteX630" fmla="*/ 6759131 w 11831868"/>
              <a:gd name="connsiteY630" fmla="*/ 2810256 h 4557807"/>
              <a:gd name="connsiteX631" fmla="*/ 6736175 w 11831868"/>
              <a:gd name="connsiteY631" fmla="*/ 2814162 h 4557807"/>
              <a:gd name="connsiteX632" fmla="*/ 6685883 w 11831868"/>
              <a:gd name="connsiteY632" fmla="*/ 2814828 h 4557807"/>
              <a:gd name="connsiteX633" fmla="*/ 6708839 w 11831868"/>
              <a:gd name="connsiteY633" fmla="*/ 2810923 h 4557807"/>
              <a:gd name="connsiteX634" fmla="*/ 6759131 w 11831868"/>
              <a:gd name="connsiteY634" fmla="*/ 2810161 h 4557807"/>
              <a:gd name="connsiteX635" fmla="*/ 6956679 w 11831868"/>
              <a:gd name="connsiteY635" fmla="*/ 2830640 h 4557807"/>
              <a:gd name="connsiteX636" fmla="*/ 6933248 w 11831868"/>
              <a:gd name="connsiteY636" fmla="*/ 2835688 h 4557807"/>
              <a:gd name="connsiteX637" fmla="*/ 6882194 w 11831868"/>
              <a:gd name="connsiteY637" fmla="*/ 2837593 h 4557807"/>
              <a:gd name="connsiteX638" fmla="*/ 6905816 w 11831868"/>
              <a:gd name="connsiteY638" fmla="*/ 2833021 h 4557807"/>
              <a:gd name="connsiteX639" fmla="*/ 6956679 w 11831868"/>
              <a:gd name="connsiteY639" fmla="*/ 2830544 h 4557807"/>
              <a:gd name="connsiteX640" fmla="*/ 7099554 w 11831868"/>
              <a:gd name="connsiteY640" fmla="*/ 2853214 h 4557807"/>
              <a:gd name="connsiteX641" fmla="*/ 7151942 w 11831868"/>
              <a:gd name="connsiteY641" fmla="*/ 2849880 h 4557807"/>
              <a:gd name="connsiteX642" fmla="*/ 7127558 w 11831868"/>
              <a:gd name="connsiteY642" fmla="*/ 2855786 h 4557807"/>
              <a:gd name="connsiteX643" fmla="*/ 7075361 w 11831868"/>
              <a:gd name="connsiteY643" fmla="*/ 2859501 h 4557807"/>
              <a:gd name="connsiteX644" fmla="*/ 7099174 w 11831868"/>
              <a:gd name="connsiteY644" fmla="*/ 2853119 h 4557807"/>
              <a:gd name="connsiteX645" fmla="*/ 7595997 w 11831868"/>
              <a:gd name="connsiteY645" fmla="*/ 2711482 h 4557807"/>
              <a:gd name="connsiteX646" fmla="*/ 7612285 w 11831868"/>
              <a:gd name="connsiteY646" fmla="*/ 2730532 h 4557807"/>
              <a:gd name="connsiteX647" fmla="*/ 7544181 w 11831868"/>
              <a:gd name="connsiteY647" fmla="*/ 2745867 h 4557807"/>
              <a:gd name="connsiteX648" fmla="*/ 7527799 w 11831868"/>
              <a:gd name="connsiteY648" fmla="*/ 2726817 h 4557807"/>
              <a:gd name="connsiteX649" fmla="*/ 7595997 w 11831868"/>
              <a:gd name="connsiteY649" fmla="*/ 2711482 h 4557807"/>
              <a:gd name="connsiteX650" fmla="*/ 7677436 w 11831868"/>
              <a:gd name="connsiteY650" fmla="*/ 2784729 h 4557807"/>
              <a:gd name="connsiteX651" fmla="*/ 7653243 w 11831868"/>
              <a:gd name="connsiteY651" fmla="*/ 2789396 h 4557807"/>
              <a:gd name="connsiteX652" fmla="*/ 7602760 w 11831868"/>
              <a:gd name="connsiteY652" fmla="*/ 2793873 h 4557807"/>
              <a:gd name="connsiteX653" fmla="*/ 7626667 w 11831868"/>
              <a:gd name="connsiteY653" fmla="*/ 2788635 h 4557807"/>
              <a:gd name="connsiteX654" fmla="*/ 7677436 w 11831868"/>
              <a:gd name="connsiteY654" fmla="*/ 2784729 h 4557807"/>
              <a:gd name="connsiteX655" fmla="*/ 7713441 w 11831868"/>
              <a:gd name="connsiteY655" fmla="*/ 2632996 h 4557807"/>
              <a:gd name="connsiteX656" fmla="*/ 7728204 w 11831868"/>
              <a:gd name="connsiteY656" fmla="*/ 2653570 h 4557807"/>
              <a:gd name="connsiteX657" fmla="*/ 7661529 w 11831868"/>
              <a:gd name="connsiteY657" fmla="*/ 2667953 h 4557807"/>
              <a:gd name="connsiteX658" fmla="*/ 7646766 w 11831868"/>
              <a:gd name="connsiteY658" fmla="*/ 2647379 h 4557807"/>
              <a:gd name="connsiteX659" fmla="*/ 7713441 w 11831868"/>
              <a:gd name="connsiteY659" fmla="*/ 2632996 h 4557807"/>
              <a:gd name="connsiteX660" fmla="*/ 7532466 w 11831868"/>
              <a:gd name="connsiteY660" fmla="*/ 2786444 h 4557807"/>
              <a:gd name="connsiteX661" fmla="*/ 7583043 w 11831868"/>
              <a:gd name="connsiteY661" fmla="*/ 2783015 h 4557807"/>
              <a:gd name="connsiteX662" fmla="*/ 7559231 w 11831868"/>
              <a:gd name="connsiteY662" fmla="*/ 2787110 h 4557807"/>
              <a:gd name="connsiteX663" fmla="*/ 7508939 w 11831868"/>
              <a:gd name="connsiteY663" fmla="*/ 2791016 h 4557807"/>
              <a:gd name="connsiteX664" fmla="*/ 7532466 w 11831868"/>
              <a:gd name="connsiteY664" fmla="*/ 2786444 h 4557807"/>
              <a:gd name="connsiteX665" fmla="*/ 7269957 w 11831868"/>
              <a:gd name="connsiteY665" fmla="*/ 2925128 h 4557807"/>
              <a:gd name="connsiteX666" fmla="*/ 7274815 w 11831868"/>
              <a:gd name="connsiteY666" fmla="*/ 2925128 h 4557807"/>
              <a:gd name="connsiteX667" fmla="*/ 7272338 w 11831868"/>
              <a:gd name="connsiteY667" fmla="*/ 2928366 h 4557807"/>
              <a:gd name="connsiteX668" fmla="*/ 7266051 w 11831868"/>
              <a:gd name="connsiteY668" fmla="*/ 2934081 h 4557807"/>
              <a:gd name="connsiteX669" fmla="*/ 7196137 w 11831868"/>
              <a:gd name="connsiteY669" fmla="*/ 2950369 h 4557807"/>
              <a:gd name="connsiteX670" fmla="*/ 7177088 w 11831868"/>
              <a:gd name="connsiteY670" fmla="*/ 2939415 h 4557807"/>
              <a:gd name="connsiteX671" fmla="*/ 7247096 w 11831868"/>
              <a:gd name="connsiteY671" fmla="*/ 2923127 h 4557807"/>
              <a:gd name="connsiteX672" fmla="*/ 7269957 w 11831868"/>
              <a:gd name="connsiteY672" fmla="*/ 2925128 h 4557807"/>
              <a:gd name="connsiteX673" fmla="*/ 7184993 w 11831868"/>
              <a:gd name="connsiteY673" fmla="*/ 2863977 h 4557807"/>
              <a:gd name="connsiteX674" fmla="*/ 7194518 w 11831868"/>
              <a:gd name="connsiteY674" fmla="*/ 2862644 h 4557807"/>
              <a:gd name="connsiteX675" fmla="*/ 7247953 w 11831868"/>
              <a:gd name="connsiteY675" fmla="*/ 2858548 h 4557807"/>
              <a:gd name="connsiteX676" fmla="*/ 7222903 w 11831868"/>
              <a:gd name="connsiteY676" fmla="*/ 2865120 h 4557807"/>
              <a:gd name="connsiteX677" fmla="*/ 7188899 w 11831868"/>
              <a:gd name="connsiteY677" fmla="*/ 2868835 h 4557807"/>
              <a:gd name="connsiteX678" fmla="*/ 7181850 w 11831868"/>
              <a:gd name="connsiteY678" fmla="*/ 2876741 h 4557807"/>
              <a:gd name="connsiteX679" fmla="*/ 7110604 w 11831868"/>
              <a:gd name="connsiteY679" fmla="*/ 2893886 h 4557807"/>
              <a:gd name="connsiteX680" fmla="*/ 7093077 w 11831868"/>
              <a:gd name="connsiteY680" fmla="*/ 2879312 h 4557807"/>
              <a:gd name="connsiteX681" fmla="*/ 7164324 w 11831868"/>
              <a:gd name="connsiteY681" fmla="*/ 2861596 h 4557807"/>
              <a:gd name="connsiteX682" fmla="*/ 7184993 w 11831868"/>
              <a:gd name="connsiteY682" fmla="*/ 2863977 h 4557807"/>
              <a:gd name="connsiteX683" fmla="*/ 7508843 w 11831868"/>
              <a:gd name="connsiteY683" fmla="*/ 2822353 h 4557807"/>
              <a:gd name="connsiteX684" fmla="*/ 7484365 w 11831868"/>
              <a:gd name="connsiteY684" fmla="*/ 2828735 h 4557807"/>
              <a:gd name="connsiteX685" fmla="*/ 7431786 w 11831868"/>
              <a:gd name="connsiteY685" fmla="*/ 2833116 h 4557807"/>
              <a:gd name="connsiteX686" fmla="*/ 7456551 w 11831868"/>
              <a:gd name="connsiteY686" fmla="*/ 2826639 h 4557807"/>
              <a:gd name="connsiteX687" fmla="*/ 7509319 w 11831868"/>
              <a:gd name="connsiteY687" fmla="*/ 2822353 h 4557807"/>
              <a:gd name="connsiteX688" fmla="*/ 7288435 w 11831868"/>
              <a:gd name="connsiteY688" fmla="*/ 2871312 h 4557807"/>
              <a:gd name="connsiteX689" fmla="*/ 7299484 w 11831868"/>
              <a:gd name="connsiteY689" fmla="*/ 2869883 h 4557807"/>
              <a:gd name="connsiteX690" fmla="*/ 7361968 w 11831868"/>
              <a:gd name="connsiteY690" fmla="*/ 2856929 h 4557807"/>
              <a:gd name="connsiteX691" fmla="*/ 7380542 w 11831868"/>
              <a:gd name="connsiteY691" fmla="*/ 2870740 h 4557807"/>
              <a:gd name="connsiteX692" fmla="*/ 7311105 w 11831868"/>
              <a:gd name="connsiteY692" fmla="*/ 2886933 h 4557807"/>
              <a:gd name="connsiteX693" fmla="*/ 7286911 w 11831868"/>
              <a:gd name="connsiteY693" fmla="*/ 2877407 h 4557807"/>
              <a:gd name="connsiteX694" fmla="*/ 7263098 w 11831868"/>
              <a:gd name="connsiteY694" fmla="*/ 2878265 h 4557807"/>
              <a:gd name="connsiteX695" fmla="*/ 7288911 w 11831868"/>
              <a:gd name="connsiteY695" fmla="*/ 2871312 h 4557807"/>
              <a:gd name="connsiteX696" fmla="*/ 9147048 w 11831868"/>
              <a:gd name="connsiteY696" fmla="*/ 2763679 h 4557807"/>
              <a:gd name="connsiteX697" fmla="*/ 9201531 w 11831868"/>
              <a:gd name="connsiteY697" fmla="*/ 2762060 h 4557807"/>
              <a:gd name="connsiteX698" fmla="*/ 9224296 w 11831868"/>
              <a:gd name="connsiteY698" fmla="*/ 2769585 h 4557807"/>
              <a:gd name="connsiteX699" fmla="*/ 9169813 w 11831868"/>
              <a:gd name="connsiteY699" fmla="*/ 2771108 h 4557807"/>
              <a:gd name="connsiteX700" fmla="*/ 9147524 w 11831868"/>
              <a:gd name="connsiteY700" fmla="*/ 2763679 h 4557807"/>
              <a:gd name="connsiteX701" fmla="*/ 8321040 w 11831868"/>
              <a:gd name="connsiteY701" fmla="*/ 2909697 h 4557807"/>
              <a:gd name="connsiteX702" fmla="*/ 8256651 w 11831868"/>
              <a:gd name="connsiteY702" fmla="*/ 2919222 h 4557807"/>
              <a:gd name="connsiteX703" fmla="*/ 8230172 w 11831868"/>
              <a:gd name="connsiteY703" fmla="*/ 2919222 h 4557807"/>
              <a:gd name="connsiteX704" fmla="*/ 8294656 w 11831868"/>
              <a:gd name="connsiteY704" fmla="*/ 2909697 h 4557807"/>
              <a:gd name="connsiteX705" fmla="*/ 8321516 w 11831868"/>
              <a:gd name="connsiteY705" fmla="*/ 2909697 h 4557807"/>
              <a:gd name="connsiteX706" fmla="*/ 9147238 w 11831868"/>
              <a:gd name="connsiteY706" fmla="*/ 2789587 h 4557807"/>
              <a:gd name="connsiteX707" fmla="*/ 9091136 w 11831868"/>
              <a:gd name="connsiteY707" fmla="*/ 2792064 h 4557807"/>
              <a:gd name="connsiteX708" fmla="*/ 9067514 w 11831868"/>
              <a:gd name="connsiteY708" fmla="*/ 2786348 h 4557807"/>
              <a:gd name="connsiteX709" fmla="*/ 9123521 w 11831868"/>
              <a:gd name="connsiteY709" fmla="*/ 2783872 h 4557807"/>
              <a:gd name="connsiteX710" fmla="*/ 9147714 w 11831868"/>
              <a:gd name="connsiteY710" fmla="*/ 2789587 h 4557807"/>
              <a:gd name="connsiteX711" fmla="*/ 8824722 w 11831868"/>
              <a:gd name="connsiteY711" fmla="*/ 2823115 h 4557807"/>
              <a:gd name="connsiteX712" fmla="*/ 8880062 w 11831868"/>
              <a:gd name="connsiteY712" fmla="*/ 2815876 h 4557807"/>
              <a:gd name="connsiteX713" fmla="*/ 8852726 w 11831868"/>
              <a:gd name="connsiteY713" fmla="*/ 2823496 h 4557807"/>
              <a:gd name="connsiteX714" fmla="*/ 8797099 w 11831868"/>
              <a:gd name="connsiteY714" fmla="*/ 2830164 h 4557807"/>
              <a:gd name="connsiteX715" fmla="*/ 8824722 w 11831868"/>
              <a:gd name="connsiteY715" fmla="*/ 2823115 h 4557807"/>
              <a:gd name="connsiteX716" fmla="*/ 9213913 w 11831868"/>
              <a:gd name="connsiteY716" fmla="*/ 2810447 h 4557807"/>
              <a:gd name="connsiteX717" fmla="*/ 9189625 w 11831868"/>
              <a:gd name="connsiteY717" fmla="*/ 2808161 h 4557807"/>
              <a:gd name="connsiteX718" fmla="*/ 9242870 w 11831868"/>
              <a:gd name="connsiteY718" fmla="*/ 2805780 h 4557807"/>
              <a:gd name="connsiteX719" fmla="*/ 9267254 w 11831868"/>
              <a:gd name="connsiteY719" fmla="*/ 2808542 h 4557807"/>
              <a:gd name="connsiteX720" fmla="*/ 9213533 w 11831868"/>
              <a:gd name="connsiteY720" fmla="*/ 2810447 h 4557807"/>
              <a:gd name="connsiteX721" fmla="*/ 8911590 w 11831868"/>
              <a:gd name="connsiteY721" fmla="*/ 2839022 h 4557807"/>
              <a:gd name="connsiteX722" fmla="*/ 8854440 w 11831868"/>
              <a:gd name="connsiteY722" fmla="*/ 2844451 h 4557807"/>
              <a:gd name="connsiteX723" fmla="*/ 8828818 w 11831868"/>
              <a:gd name="connsiteY723" fmla="*/ 2843594 h 4557807"/>
              <a:gd name="connsiteX724" fmla="*/ 8885968 w 11831868"/>
              <a:gd name="connsiteY724" fmla="*/ 2838069 h 4557807"/>
              <a:gd name="connsiteX725" fmla="*/ 8911209 w 11831868"/>
              <a:gd name="connsiteY725" fmla="*/ 2839403 h 4557807"/>
              <a:gd name="connsiteX726" fmla="*/ 9624822 w 11831868"/>
              <a:gd name="connsiteY726" fmla="*/ 2736723 h 4557807"/>
              <a:gd name="connsiteX727" fmla="*/ 9578055 w 11831868"/>
              <a:gd name="connsiteY727" fmla="*/ 2732818 h 4557807"/>
              <a:gd name="connsiteX728" fmla="*/ 9558242 w 11831868"/>
              <a:gd name="connsiteY728" fmla="*/ 2721960 h 4557807"/>
              <a:gd name="connsiteX729" fmla="*/ 9605010 w 11831868"/>
              <a:gd name="connsiteY729" fmla="*/ 2725293 h 4557807"/>
              <a:gd name="connsiteX730" fmla="*/ 9624822 w 11831868"/>
              <a:gd name="connsiteY730" fmla="*/ 2736723 h 4557807"/>
              <a:gd name="connsiteX731" fmla="*/ 9483471 w 11831868"/>
              <a:gd name="connsiteY731" fmla="*/ 2769585 h 4557807"/>
              <a:gd name="connsiteX732" fmla="*/ 9434607 w 11831868"/>
              <a:gd name="connsiteY732" fmla="*/ 2768918 h 4557807"/>
              <a:gd name="connsiteX733" fmla="*/ 9412891 w 11831868"/>
              <a:gd name="connsiteY733" fmla="*/ 2761107 h 4557807"/>
              <a:gd name="connsiteX734" fmla="*/ 9462135 w 11831868"/>
              <a:gd name="connsiteY734" fmla="*/ 2762346 h 4557807"/>
              <a:gd name="connsiteX735" fmla="*/ 9483376 w 11831868"/>
              <a:gd name="connsiteY735" fmla="*/ 2769585 h 4557807"/>
              <a:gd name="connsiteX736" fmla="*/ 9554337 w 11831868"/>
              <a:gd name="connsiteY736" fmla="*/ 2753678 h 4557807"/>
              <a:gd name="connsiteX737" fmla="*/ 9506712 w 11831868"/>
              <a:gd name="connsiteY737" fmla="*/ 2751582 h 4557807"/>
              <a:gd name="connsiteX738" fmla="*/ 9486233 w 11831868"/>
              <a:gd name="connsiteY738" fmla="*/ 2742533 h 4557807"/>
              <a:gd name="connsiteX739" fmla="*/ 9533858 w 11831868"/>
              <a:gd name="connsiteY739" fmla="*/ 2744629 h 4557807"/>
              <a:gd name="connsiteX740" fmla="*/ 9554242 w 11831868"/>
              <a:gd name="connsiteY740" fmla="*/ 2753678 h 4557807"/>
              <a:gd name="connsiteX741" fmla="*/ 9340215 w 11831868"/>
              <a:gd name="connsiteY741" fmla="*/ 2796921 h 4557807"/>
              <a:gd name="connsiteX742" fmla="*/ 9287732 w 11831868"/>
              <a:gd name="connsiteY742" fmla="*/ 2798064 h 4557807"/>
              <a:gd name="connsiteX743" fmla="*/ 9264206 w 11831868"/>
              <a:gd name="connsiteY743" fmla="*/ 2793969 h 4557807"/>
              <a:gd name="connsiteX744" fmla="*/ 9316688 w 11831868"/>
              <a:gd name="connsiteY744" fmla="*/ 2792921 h 4557807"/>
              <a:gd name="connsiteX745" fmla="*/ 9340120 w 11831868"/>
              <a:gd name="connsiteY745" fmla="*/ 2796921 h 4557807"/>
              <a:gd name="connsiteX746" fmla="*/ 9412033 w 11831868"/>
              <a:gd name="connsiteY746" fmla="*/ 2784062 h 4557807"/>
              <a:gd name="connsiteX747" fmla="*/ 9361551 w 11831868"/>
              <a:gd name="connsiteY747" fmla="*/ 2784062 h 4557807"/>
              <a:gd name="connsiteX748" fmla="*/ 9339072 w 11831868"/>
              <a:gd name="connsiteY748" fmla="*/ 2778062 h 4557807"/>
              <a:gd name="connsiteX749" fmla="*/ 9389650 w 11831868"/>
              <a:gd name="connsiteY749" fmla="*/ 2778062 h 4557807"/>
              <a:gd name="connsiteX750" fmla="*/ 9411938 w 11831868"/>
              <a:gd name="connsiteY750" fmla="*/ 2784062 h 4557807"/>
              <a:gd name="connsiteX751" fmla="*/ 9080754 w 11831868"/>
              <a:gd name="connsiteY751" fmla="*/ 2823591 h 4557807"/>
              <a:gd name="connsiteX752" fmla="*/ 9026366 w 11831868"/>
              <a:gd name="connsiteY752" fmla="*/ 2829021 h 4557807"/>
              <a:gd name="connsiteX753" fmla="*/ 9053227 w 11831868"/>
              <a:gd name="connsiteY753" fmla="*/ 2823687 h 4557807"/>
              <a:gd name="connsiteX754" fmla="*/ 9107424 w 11831868"/>
              <a:gd name="connsiteY754" fmla="*/ 2818353 h 4557807"/>
              <a:gd name="connsiteX755" fmla="*/ 9080659 w 11831868"/>
              <a:gd name="connsiteY755" fmla="*/ 2823591 h 4557807"/>
              <a:gd name="connsiteX756" fmla="*/ 8391621 w 11831868"/>
              <a:gd name="connsiteY756" fmla="*/ 2901030 h 4557807"/>
              <a:gd name="connsiteX757" fmla="*/ 8330851 w 11831868"/>
              <a:gd name="connsiteY757" fmla="*/ 2909888 h 4557807"/>
              <a:gd name="connsiteX758" fmla="*/ 8359426 w 11831868"/>
              <a:gd name="connsiteY758" fmla="*/ 2903220 h 4557807"/>
              <a:gd name="connsiteX759" fmla="*/ 8420386 w 11831868"/>
              <a:gd name="connsiteY759" fmla="*/ 2894838 h 4557807"/>
              <a:gd name="connsiteX760" fmla="*/ 8391525 w 11831868"/>
              <a:gd name="connsiteY760" fmla="*/ 2901030 h 4557807"/>
              <a:gd name="connsiteX761" fmla="*/ 8414671 w 11831868"/>
              <a:gd name="connsiteY761" fmla="*/ 2871978 h 4557807"/>
              <a:gd name="connsiteX762" fmla="*/ 8398383 w 11831868"/>
              <a:gd name="connsiteY762" fmla="*/ 2873502 h 4557807"/>
              <a:gd name="connsiteX763" fmla="*/ 8407908 w 11831868"/>
              <a:gd name="connsiteY763" fmla="*/ 2869025 h 4557807"/>
              <a:gd name="connsiteX764" fmla="*/ 8410004 w 11831868"/>
              <a:gd name="connsiteY764" fmla="*/ 2868264 h 4557807"/>
              <a:gd name="connsiteX765" fmla="*/ 8439912 w 11831868"/>
              <a:gd name="connsiteY765" fmla="*/ 2862739 h 4557807"/>
              <a:gd name="connsiteX766" fmla="*/ 8486204 w 11831868"/>
              <a:gd name="connsiteY766" fmla="*/ 2856547 h 4557807"/>
              <a:gd name="connsiteX767" fmla="*/ 8483727 w 11831868"/>
              <a:gd name="connsiteY767" fmla="*/ 2859405 h 4557807"/>
              <a:gd name="connsiteX768" fmla="*/ 8498872 w 11831868"/>
              <a:gd name="connsiteY768" fmla="*/ 2862930 h 4557807"/>
              <a:gd name="connsiteX769" fmla="*/ 8435245 w 11831868"/>
              <a:gd name="connsiteY769" fmla="*/ 2871407 h 4557807"/>
              <a:gd name="connsiteX770" fmla="*/ 8414576 w 11831868"/>
              <a:gd name="connsiteY770" fmla="*/ 2871978 h 4557807"/>
              <a:gd name="connsiteX771" fmla="*/ 8246269 w 11831868"/>
              <a:gd name="connsiteY771" fmla="*/ 2914746 h 4557807"/>
              <a:gd name="connsiteX772" fmla="*/ 8274844 w 11831868"/>
              <a:gd name="connsiteY772" fmla="*/ 2907507 h 4557807"/>
              <a:gd name="connsiteX773" fmla="*/ 8335328 w 11831868"/>
              <a:gd name="connsiteY773" fmla="*/ 2898744 h 4557807"/>
              <a:gd name="connsiteX774" fmla="*/ 8306753 w 11831868"/>
              <a:gd name="connsiteY774" fmla="*/ 2905982 h 4557807"/>
              <a:gd name="connsiteX775" fmla="*/ 8246174 w 11831868"/>
              <a:gd name="connsiteY775" fmla="*/ 2914746 h 4557807"/>
              <a:gd name="connsiteX776" fmla="*/ 9046369 w 11831868"/>
              <a:gd name="connsiteY776" fmla="*/ 2339245 h 4557807"/>
              <a:gd name="connsiteX777" fmla="*/ 9059418 w 11831868"/>
              <a:gd name="connsiteY777" fmla="*/ 2368868 h 4557807"/>
              <a:gd name="connsiteX778" fmla="*/ 9000839 w 11831868"/>
              <a:gd name="connsiteY778" fmla="*/ 2369725 h 4557807"/>
              <a:gd name="connsiteX779" fmla="*/ 8988171 w 11831868"/>
              <a:gd name="connsiteY779" fmla="*/ 2340578 h 4557807"/>
              <a:gd name="connsiteX780" fmla="*/ 9046559 w 11831868"/>
              <a:gd name="connsiteY780" fmla="*/ 2339245 h 4557807"/>
              <a:gd name="connsiteX781" fmla="*/ 8702611 w 11831868"/>
              <a:gd name="connsiteY781" fmla="*/ 2859786 h 4557807"/>
              <a:gd name="connsiteX782" fmla="*/ 8643366 w 11831868"/>
              <a:gd name="connsiteY782" fmla="*/ 2867216 h 4557807"/>
              <a:gd name="connsiteX783" fmla="*/ 8671941 w 11831868"/>
              <a:gd name="connsiteY783" fmla="*/ 2861120 h 4557807"/>
              <a:gd name="connsiteX784" fmla="*/ 8731186 w 11831868"/>
              <a:gd name="connsiteY784" fmla="*/ 2853595 h 4557807"/>
              <a:gd name="connsiteX785" fmla="*/ 8702611 w 11831868"/>
              <a:gd name="connsiteY785" fmla="*/ 2859786 h 4557807"/>
              <a:gd name="connsiteX786" fmla="*/ 8789099 w 11831868"/>
              <a:gd name="connsiteY786" fmla="*/ 2830735 h 4557807"/>
              <a:gd name="connsiteX787" fmla="*/ 8728615 w 11831868"/>
              <a:gd name="connsiteY787" fmla="*/ 2836831 h 4557807"/>
              <a:gd name="connsiteX788" fmla="*/ 8703659 w 11831868"/>
              <a:gd name="connsiteY788" fmla="*/ 2833021 h 4557807"/>
              <a:gd name="connsiteX789" fmla="*/ 8764143 w 11831868"/>
              <a:gd name="connsiteY789" fmla="*/ 2826925 h 4557807"/>
              <a:gd name="connsiteX790" fmla="*/ 8789099 w 11831868"/>
              <a:gd name="connsiteY790" fmla="*/ 2830259 h 4557807"/>
              <a:gd name="connsiteX791" fmla="*/ 8718042 w 11831868"/>
              <a:gd name="connsiteY791" fmla="*/ 2829878 h 4557807"/>
              <a:gd name="connsiteX792" fmla="*/ 8745950 w 11831868"/>
              <a:gd name="connsiteY792" fmla="*/ 2822258 h 4557807"/>
              <a:gd name="connsiteX793" fmla="*/ 8801862 w 11831868"/>
              <a:gd name="connsiteY793" fmla="*/ 2814923 h 4557807"/>
              <a:gd name="connsiteX794" fmla="*/ 8773954 w 11831868"/>
              <a:gd name="connsiteY794" fmla="*/ 2822638 h 4557807"/>
              <a:gd name="connsiteX795" fmla="*/ 8718042 w 11831868"/>
              <a:gd name="connsiteY795" fmla="*/ 2829401 h 4557807"/>
              <a:gd name="connsiteX796" fmla="*/ 8563071 w 11831868"/>
              <a:gd name="connsiteY796" fmla="*/ 2870645 h 4557807"/>
              <a:gd name="connsiteX797" fmla="*/ 8591646 w 11831868"/>
              <a:gd name="connsiteY797" fmla="*/ 2863501 h 4557807"/>
              <a:gd name="connsiteX798" fmla="*/ 8620221 w 11831868"/>
              <a:gd name="connsiteY798" fmla="*/ 2859024 h 4557807"/>
              <a:gd name="connsiteX799" fmla="*/ 8619077 w 11831868"/>
              <a:gd name="connsiteY799" fmla="*/ 2856453 h 4557807"/>
              <a:gd name="connsiteX800" fmla="*/ 8680132 w 11831868"/>
              <a:gd name="connsiteY800" fmla="*/ 2849595 h 4557807"/>
              <a:gd name="connsiteX801" fmla="*/ 8705660 w 11831868"/>
              <a:gd name="connsiteY801" fmla="*/ 2851690 h 4557807"/>
              <a:gd name="connsiteX802" fmla="*/ 8646033 w 11831868"/>
              <a:gd name="connsiteY802" fmla="*/ 2858358 h 4557807"/>
              <a:gd name="connsiteX803" fmla="*/ 8622316 w 11831868"/>
              <a:gd name="connsiteY803" fmla="*/ 2862739 h 4557807"/>
              <a:gd name="connsiteX804" fmla="*/ 8563071 w 11831868"/>
              <a:gd name="connsiteY804" fmla="*/ 2870169 h 4557807"/>
              <a:gd name="connsiteX805" fmla="*/ 8621458 w 11831868"/>
              <a:gd name="connsiteY805" fmla="*/ 2870645 h 4557807"/>
              <a:gd name="connsiteX806" fmla="*/ 8559165 w 11831868"/>
              <a:gd name="connsiteY806" fmla="*/ 2878265 h 4557807"/>
              <a:gd name="connsiteX807" fmla="*/ 8532495 w 11831868"/>
              <a:gd name="connsiteY807" fmla="*/ 2878265 h 4557807"/>
              <a:gd name="connsiteX808" fmla="*/ 8594979 w 11831868"/>
              <a:gd name="connsiteY808" fmla="*/ 2870549 h 4557807"/>
              <a:gd name="connsiteX809" fmla="*/ 8621458 w 11831868"/>
              <a:gd name="connsiteY809" fmla="*/ 2869883 h 4557807"/>
              <a:gd name="connsiteX810" fmla="*/ 8509539 w 11831868"/>
              <a:gd name="connsiteY810" fmla="*/ 2865215 h 4557807"/>
              <a:gd name="connsiteX811" fmla="*/ 8568976 w 11831868"/>
              <a:gd name="connsiteY811" fmla="*/ 2857214 h 4557807"/>
              <a:gd name="connsiteX812" fmla="*/ 8540401 w 11831868"/>
              <a:gd name="connsiteY812" fmla="*/ 2865025 h 4557807"/>
              <a:gd name="connsiteX813" fmla="*/ 8481346 w 11831868"/>
              <a:gd name="connsiteY813" fmla="*/ 2873026 h 4557807"/>
              <a:gd name="connsiteX814" fmla="*/ 8509539 w 11831868"/>
              <a:gd name="connsiteY814" fmla="*/ 2864453 h 4557807"/>
              <a:gd name="connsiteX815" fmla="*/ 9309639 w 11831868"/>
              <a:gd name="connsiteY815" fmla="*/ 2626424 h 4557807"/>
              <a:gd name="connsiteX816" fmla="*/ 9291447 w 11831868"/>
              <a:gd name="connsiteY816" fmla="*/ 2608707 h 4557807"/>
              <a:gd name="connsiteX817" fmla="*/ 9343835 w 11831868"/>
              <a:gd name="connsiteY817" fmla="*/ 2610327 h 4557807"/>
              <a:gd name="connsiteX818" fmla="*/ 9362027 w 11831868"/>
              <a:gd name="connsiteY818" fmla="*/ 2628043 h 4557807"/>
              <a:gd name="connsiteX819" fmla="*/ 9309449 w 11831868"/>
              <a:gd name="connsiteY819" fmla="*/ 2625662 h 4557807"/>
              <a:gd name="connsiteX820" fmla="*/ 9300972 w 11831868"/>
              <a:gd name="connsiteY820" fmla="*/ 2748058 h 4557807"/>
              <a:gd name="connsiteX821" fmla="*/ 9247918 w 11831868"/>
              <a:gd name="connsiteY821" fmla="*/ 2748058 h 4557807"/>
              <a:gd name="connsiteX822" fmla="*/ 9226296 w 11831868"/>
              <a:gd name="connsiteY822" fmla="*/ 2738533 h 4557807"/>
              <a:gd name="connsiteX823" fmla="*/ 9279350 w 11831868"/>
              <a:gd name="connsiteY823" fmla="*/ 2738533 h 4557807"/>
              <a:gd name="connsiteX824" fmla="*/ 9300972 w 11831868"/>
              <a:gd name="connsiteY824" fmla="*/ 2748058 h 4557807"/>
              <a:gd name="connsiteX825" fmla="*/ 9207722 w 11831868"/>
              <a:gd name="connsiteY825" fmla="*/ 2646045 h 4557807"/>
              <a:gd name="connsiteX826" fmla="*/ 9261634 w 11831868"/>
              <a:gd name="connsiteY826" fmla="*/ 2646045 h 4557807"/>
              <a:gd name="connsiteX827" fmla="*/ 9281160 w 11831868"/>
              <a:gd name="connsiteY827" fmla="*/ 2661857 h 4557807"/>
              <a:gd name="connsiteX828" fmla="*/ 9226772 w 11831868"/>
              <a:gd name="connsiteY828" fmla="*/ 2661190 h 4557807"/>
              <a:gd name="connsiteX829" fmla="*/ 9208008 w 11831868"/>
              <a:gd name="connsiteY829" fmla="*/ 2646045 h 4557807"/>
              <a:gd name="connsiteX830" fmla="*/ 9265729 w 11831868"/>
              <a:gd name="connsiteY830" fmla="*/ 2515553 h 4557807"/>
              <a:gd name="connsiteX831" fmla="*/ 9281922 w 11831868"/>
              <a:gd name="connsiteY831" fmla="*/ 2537460 h 4557807"/>
              <a:gd name="connsiteX832" fmla="*/ 9227153 w 11831868"/>
              <a:gd name="connsiteY832" fmla="*/ 2536317 h 4557807"/>
              <a:gd name="connsiteX833" fmla="*/ 9210961 w 11831868"/>
              <a:gd name="connsiteY833" fmla="*/ 2513933 h 4557807"/>
              <a:gd name="connsiteX834" fmla="*/ 9266015 w 11831868"/>
              <a:gd name="connsiteY834" fmla="*/ 2515553 h 4557807"/>
              <a:gd name="connsiteX835" fmla="*/ 9352597 w 11831868"/>
              <a:gd name="connsiteY835" fmla="*/ 2466880 h 4557807"/>
              <a:gd name="connsiteX836" fmla="*/ 9367266 w 11831868"/>
              <a:gd name="connsiteY836" fmla="*/ 2490692 h 4557807"/>
              <a:gd name="connsiteX837" fmla="*/ 9314783 w 11831868"/>
              <a:gd name="connsiteY837" fmla="*/ 2488025 h 4557807"/>
              <a:gd name="connsiteX838" fmla="*/ 9300114 w 11831868"/>
              <a:gd name="connsiteY838" fmla="*/ 2464213 h 4557807"/>
              <a:gd name="connsiteX839" fmla="*/ 9352883 w 11831868"/>
              <a:gd name="connsiteY839" fmla="*/ 2466880 h 4557807"/>
              <a:gd name="connsiteX840" fmla="*/ 9376791 w 11831868"/>
              <a:gd name="connsiteY840" fmla="*/ 2724055 h 4557807"/>
              <a:gd name="connsiteX841" fmla="*/ 9325261 w 11831868"/>
              <a:gd name="connsiteY841" fmla="*/ 2722817 h 4557807"/>
              <a:gd name="connsiteX842" fmla="*/ 9304972 w 11831868"/>
              <a:gd name="connsiteY842" fmla="*/ 2712149 h 4557807"/>
              <a:gd name="connsiteX843" fmla="*/ 9356217 w 11831868"/>
              <a:gd name="connsiteY843" fmla="*/ 2712815 h 4557807"/>
              <a:gd name="connsiteX844" fmla="*/ 9377172 w 11831868"/>
              <a:gd name="connsiteY844" fmla="*/ 2724531 h 4557807"/>
              <a:gd name="connsiteX845" fmla="*/ 9390793 w 11831868"/>
              <a:gd name="connsiteY845" fmla="*/ 2586895 h 4557807"/>
              <a:gd name="connsiteX846" fmla="*/ 9373648 w 11831868"/>
              <a:gd name="connsiteY846" fmla="*/ 2567274 h 4557807"/>
              <a:gd name="connsiteX847" fmla="*/ 9425083 w 11831868"/>
              <a:gd name="connsiteY847" fmla="*/ 2570798 h 4557807"/>
              <a:gd name="connsiteX848" fmla="*/ 9442037 w 11831868"/>
              <a:gd name="connsiteY848" fmla="*/ 2590324 h 4557807"/>
              <a:gd name="connsiteX849" fmla="*/ 9391079 w 11831868"/>
              <a:gd name="connsiteY849" fmla="*/ 2587371 h 4557807"/>
              <a:gd name="connsiteX850" fmla="*/ 9199436 w 11831868"/>
              <a:gd name="connsiteY850" fmla="*/ 2402872 h 4557807"/>
              <a:gd name="connsiteX851" fmla="*/ 9213056 w 11831868"/>
              <a:gd name="connsiteY851" fmla="*/ 2429066 h 4557807"/>
              <a:gd name="connsiteX852" fmla="*/ 9157430 w 11831868"/>
              <a:gd name="connsiteY852" fmla="*/ 2428208 h 4557807"/>
              <a:gd name="connsiteX853" fmla="*/ 9143810 w 11831868"/>
              <a:gd name="connsiteY853" fmla="*/ 2402015 h 4557807"/>
              <a:gd name="connsiteX854" fmla="*/ 9199721 w 11831868"/>
              <a:gd name="connsiteY854" fmla="*/ 2403348 h 4557807"/>
              <a:gd name="connsiteX855" fmla="*/ 9106948 w 11831868"/>
              <a:gd name="connsiteY855" fmla="*/ 2459736 h 4557807"/>
              <a:gd name="connsiteX856" fmla="*/ 9122378 w 11831868"/>
              <a:gd name="connsiteY856" fmla="*/ 2484596 h 4557807"/>
              <a:gd name="connsiteX857" fmla="*/ 9064276 w 11831868"/>
              <a:gd name="connsiteY857" fmla="*/ 2484596 h 4557807"/>
              <a:gd name="connsiteX858" fmla="*/ 9048655 w 11831868"/>
              <a:gd name="connsiteY858" fmla="*/ 2459832 h 4557807"/>
              <a:gd name="connsiteX859" fmla="*/ 9106948 w 11831868"/>
              <a:gd name="connsiteY859" fmla="*/ 2459736 h 4557807"/>
              <a:gd name="connsiteX860" fmla="*/ 9453372 w 11831868"/>
              <a:gd name="connsiteY860" fmla="*/ 2699385 h 4557807"/>
              <a:gd name="connsiteX861" fmla="*/ 9403080 w 11831868"/>
              <a:gd name="connsiteY861" fmla="*/ 2697385 h 4557807"/>
              <a:gd name="connsiteX862" fmla="*/ 9384030 w 11831868"/>
              <a:gd name="connsiteY862" fmla="*/ 2684336 h 4557807"/>
              <a:gd name="connsiteX863" fmla="*/ 9434131 w 11831868"/>
              <a:gd name="connsiteY863" fmla="*/ 2685860 h 4557807"/>
              <a:gd name="connsiteX864" fmla="*/ 9453372 w 11831868"/>
              <a:gd name="connsiteY864" fmla="*/ 2699385 h 4557807"/>
              <a:gd name="connsiteX865" fmla="*/ 9586722 w 11831868"/>
              <a:gd name="connsiteY865" fmla="*/ 2488978 h 4557807"/>
              <a:gd name="connsiteX866" fmla="*/ 9600629 w 11831868"/>
              <a:gd name="connsiteY866" fmla="*/ 2511933 h 4557807"/>
              <a:gd name="connsiteX867" fmla="*/ 9554337 w 11831868"/>
              <a:gd name="connsiteY867" fmla="*/ 2506314 h 4557807"/>
              <a:gd name="connsiteX868" fmla="*/ 9540716 w 11831868"/>
              <a:gd name="connsiteY868" fmla="*/ 2483834 h 4557807"/>
              <a:gd name="connsiteX869" fmla="*/ 9586722 w 11831868"/>
              <a:gd name="connsiteY869" fmla="*/ 2488978 h 4557807"/>
              <a:gd name="connsiteX870" fmla="*/ 9585008 w 11831868"/>
              <a:gd name="connsiteY870" fmla="*/ 2626805 h 4557807"/>
              <a:gd name="connsiteX871" fmla="*/ 9602248 w 11831868"/>
              <a:gd name="connsiteY871" fmla="*/ 2643664 h 4557807"/>
              <a:gd name="connsiteX872" fmla="*/ 9554623 w 11831868"/>
              <a:gd name="connsiteY872" fmla="*/ 2639282 h 4557807"/>
              <a:gd name="connsiteX873" fmla="*/ 9537383 w 11831868"/>
              <a:gd name="connsiteY873" fmla="*/ 2622518 h 4557807"/>
              <a:gd name="connsiteX874" fmla="*/ 9585293 w 11831868"/>
              <a:gd name="connsiteY874" fmla="*/ 2626805 h 4557807"/>
              <a:gd name="connsiteX875" fmla="*/ 9614630 w 11831868"/>
              <a:gd name="connsiteY875" fmla="*/ 2588705 h 4557807"/>
              <a:gd name="connsiteX876" fmla="*/ 9660160 w 11831868"/>
              <a:gd name="connsiteY876" fmla="*/ 2594515 h 4557807"/>
              <a:gd name="connsiteX877" fmla="*/ 9676257 w 11831868"/>
              <a:gd name="connsiteY877" fmla="*/ 2613565 h 4557807"/>
              <a:gd name="connsiteX878" fmla="*/ 9630727 w 11831868"/>
              <a:gd name="connsiteY878" fmla="*/ 2607755 h 4557807"/>
              <a:gd name="connsiteX879" fmla="*/ 9615297 w 11831868"/>
              <a:gd name="connsiteY879" fmla="*/ 2588990 h 4557807"/>
              <a:gd name="connsiteX880" fmla="*/ 9667685 w 11831868"/>
              <a:gd name="connsiteY880" fmla="*/ 2445830 h 4557807"/>
              <a:gd name="connsiteX881" fmla="*/ 9679781 w 11831868"/>
              <a:gd name="connsiteY881" fmla="*/ 2469737 h 4557807"/>
              <a:gd name="connsiteX882" fmla="*/ 9635871 w 11831868"/>
              <a:gd name="connsiteY882" fmla="*/ 2463070 h 4557807"/>
              <a:gd name="connsiteX883" fmla="*/ 9623679 w 11831868"/>
              <a:gd name="connsiteY883" fmla="*/ 2439257 h 4557807"/>
              <a:gd name="connsiteX884" fmla="*/ 9667971 w 11831868"/>
              <a:gd name="connsiteY884" fmla="*/ 2445925 h 4557807"/>
              <a:gd name="connsiteX885" fmla="*/ 9509188 w 11831868"/>
              <a:gd name="connsiteY885" fmla="*/ 2657285 h 4557807"/>
              <a:gd name="connsiteX886" fmla="*/ 9527477 w 11831868"/>
              <a:gd name="connsiteY886" fmla="*/ 2672239 h 4557807"/>
              <a:gd name="connsiteX887" fmla="*/ 9478709 w 11831868"/>
              <a:gd name="connsiteY887" fmla="*/ 2668715 h 4557807"/>
              <a:gd name="connsiteX888" fmla="*/ 9460325 w 11831868"/>
              <a:gd name="connsiteY888" fmla="*/ 2653760 h 4557807"/>
              <a:gd name="connsiteX889" fmla="*/ 9509474 w 11831868"/>
              <a:gd name="connsiteY889" fmla="*/ 2657380 h 4557807"/>
              <a:gd name="connsiteX890" fmla="*/ 9419844 w 11831868"/>
              <a:gd name="connsiteY890" fmla="*/ 1896047 h 4557807"/>
              <a:gd name="connsiteX891" fmla="*/ 9422416 w 11831868"/>
              <a:gd name="connsiteY891" fmla="*/ 1928432 h 4557807"/>
              <a:gd name="connsiteX892" fmla="*/ 9380792 w 11831868"/>
              <a:gd name="connsiteY892" fmla="*/ 1924526 h 4557807"/>
              <a:gd name="connsiteX893" fmla="*/ 9377743 w 11831868"/>
              <a:gd name="connsiteY893" fmla="*/ 1891665 h 4557807"/>
              <a:gd name="connsiteX894" fmla="*/ 9420130 w 11831868"/>
              <a:gd name="connsiteY894" fmla="*/ 1896142 h 4557807"/>
              <a:gd name="connsiteX895" fmla="*/ 9384792 w 11831868"/>
              <a:gd name="connsiteY895" fmla="*/ 2285619 h 4557807"/>
              <a:gd name="connsiteX896" fmla="*/ 9395174 w 11831868"/>
              <a:gd name="connsiteY896" fmla="*/ 2314194 h 4557807"/>
              <a:gd name="connsiteX897" fmla="*/ 9345454 w 11831868"/>
              <a:gd name="connsiteY897" fmla="*/ 2310384 h 4557807"/>
              <a:gd name="connsiteX898" fmla="*/ 9335262 w 11831868"/>
              <a:gd name="connsiteY898" fmla="*/ 2281809 h 4557807"/>
              <a:gd name="connsiteX899" fmla="*/ 9385078 w 11831868"/>
              <a:gd name="connsiteY899" fmla="*/ 2285715 h 4557807"/>
              <a:gd name="connsiteX900" fmla="*/ 9506236 w 11831868"/>
              <a:gd name="connsiteY900" fmla="*/ 2530698 h 4557807"/>
              <a:gd name="connsiteX901" fmla="*/ 9521476 w 11831868"/>
              <a:gd name="connsiteY901" fmla="*/ 2551748 h 4557807"/>
              <a:gd name="connsiteX902" fmla="*/ 9472613 w 11831868"/>
              <a:gd name="connsiteY902" fmla="*/ 2547842 h 4557807"/>
              <a:gd name="connsiteX903" fmla="*/ 9456992 w 11831868"/>
              <a:gd name="connsiteY903" fmla="*/ 2526316 h 4557807"/>
              <a:gd name="connsiteX904" fmla="*/ 9506522 w 11831868"/>
              <a:gd name="connsiteY904" fmla="*/ 2530793 h 4557807"/>
              <a:gd name="connsiteX905" fmla="*/ 9448514 w 11831868"/>
              <a:gd name="connsiteY905" fmla="*/ 2100739 h 4557807"/>
              <a:gd name="connsiteX906" fmla="*/ 9402699 w 11831868"/>
              <a:gd name="connsiteY906" fmla="*/ 2096072 h 4557807"/>
              <a:gd name="connsiteX907" fmla="*/ 9396698 w 11831868"/>
              <a:gd name="connsiteY907" fmla="*/ 2063306 h 4557807"/>
              <a:gd name="connsiteX908" fmla="*/ 9442513 w 11831868"/>
              <a:gd name="connsiteY908" fmla="*/ 2067973 h 4557807"/>
              <a:gd name="connsiteX909" fmla="*/ 9448800 w 11831868"/>
              <a:gd name="connsiteY909" fmla="*/ 2100834 h 4557807"/>
              <a:gd name="connsiteX910" fmla="*/ 9452134 w 11831868"/>
              <a:gd name="connsiteY910" fmla="*/ 2442401 h 4557807"/>
              <a:gd name="connsiteX911" fmla="*/ 9402794 w 11831868"/>
              <a:gd name="connsiteY911" fmla="*/ 2438019 h 4557807"/>
              <a:gd name="connsiteX912" fmla="*/ 9389840 w 11831868"/>
              <a:gd name="connsiteY912" fmla="*/ 2413254 h 4557807"/>
              <a:gd name="connsiteX913" fmla="*/ 9439085 w 11831868"/>
              <a:gd name="connsiteY913" fmla="*/ 2417159 h 4557807"/>
              <a:gd name="connsiteX914" fmla="*/ 9452420 w 11831868"/>
              <a:gd name="connsiteY914" fmla="*/ 2442496 h 4557807"/>
              <a:gd name="connsiteX915" fmla="*/ 8372189 w 11831868"/>
              <a:gd name="connsiteY915" fmla="*/ 2619566 h 4557807"/>
              <a:gd name="connsiteX916" fmla="*/ 8389811 w 11831868"/>
              <a:gd name="connsiteY916" fmla="*/ 2638616 h 4557807"/>
              <a:gd name="connsiteX917" fmla="*/ 8326089 w 11831868"/>
              <a:gd name="connsiteY917" fmla="*/ 2647665 h 4557807"/>
              <a:gd name="connsiteX918" fmla="*/ 8308277 w 11831868"/>
              <a:gd name="connsiteY918" fmla="*/ 2628615 h 4557807"/>
              <a:gd name="connsiteX919" fmla="*/ 8372190 w 11831868"/>
              <a:gd name="connsiteY919" fmla="*/ 2619566 h 4557807"/>
              <a:gd name="connsiteX920" fmla="*/ 8259985 w 11831868"/>
              <a:gd name="connsiteY920" fmla="*/ 2227326 h 4557807"/>
              <a:gd name="connsiteX921" fmla="*/ 8252175 w 11831868"/>
              <a:gd name="connsiteY921" fmla="*/ 2196084 h 4557807"/>
              <a:gd name="connsiteX922" fmla="*/ 8312182 w 11831868"/>
              <a:gd name="connsiteY922" fmla="*/ 2186559 h 4557807"/>
              <a:gd name="connsiteX923" fmla="*/ 8320088 w 11831868"/>
              <a:gd name="connsiteY923" fmla="*/ 2218468 h 4557807"/>
              <a:gd name="connsiteX924" fmla="*/ 8259985 w 11831868"/>
              <a:gd name="connsiteY924" fmla="*/ 2227326 h 4557807"/>
              <a:gd name="connsiteX925" fmla="*/ 7973664 w 11831868"/>
              <a:gd name="connsiteY925" fmla="*/ 2278761 h 4557807"/>
              <a:gd name="connsiteX926" fmla="*/ 7965567 w 11831868"/>
              <a:gd name="connsiteY926" fmla="*/ 2247424 h 4557807"/>
              <a:gd name="connsiteX927" fmla="*/ 8027480 w 11831868"/>
              <a:gd name="connsiteY927" fmla="*/ 2235041 h 4557807"/>
              <a:gd name="connsiteX928" fmla="*/ 8035481 w 11831868"/>
              <a:gd name="connsiteY928" fmla="*/ 2266379 h 4557807"/>
              <a:gd name="connsiteX929" fmla="*/ 7973664 w 11831868"/>
              <a:gd name="connsiteY929" fmla="*/ 2278761 h 4557807"/>
              <a:gd name="connsiteX930" fmla="*/ 8100822 w 11831868"/>
              <a:gd name="connsiteY930" fmla="*/ 2175986 h 4557807"/>
              <a:gd name="connsiteX931" fmla="*/ 8094536 w 11831868"/>
              <a:gd name="connsiteY931" fmla="*/ 2143792 h 4557807"/>
              <a:gd name="connsiteX932" fmla="*/ 8154163 w 11831868"/>
              <a:gd name="connsiteY932" fmla="*/ 2133029 h 4557807"/>
              <a:gd name="connsiteX933" fmla="*/ 8160640 w 11831868"/>
              <a:gd name="connsiteY933" fmla="*/ 2165699 h 4557807"/>
              <a:gd name="connsiteX934" fmla="*/ 8100822 w 11831868"/>
              <a:gd name="connsiteY934" fmla="*/ 2175986 h 4557807"/>
              <a:gd name="connsiteX935" fmla="*/ 8229505 w 11831868"/>
              <a:gd name="connsiteY935" fmla="*/ 2071211 h 4557807"/>
              <a:gd name="connsiteX936" fmla="*/ 8224552 w 11831868"/>
              <a:gd name="connsiteY936" fmla="*/ 2037683 h 4557807"/>
              <a:gd name="connsiteX937" fmla="*/ 8281702 w 11831868"/>
              <a:gd name="connsiteY937" fmla="*/ 2028158 h 4557807"/>
              <a:gd name="connsiteX938" fmla="*/ 8286464 w 11831868"/>
              <a:gd name="connsiteY938" fmla="*/ 2061782 h 4557807"/>
              <a:gd name="connsiteX939" fmla="*/ 8229410 w 11831868"/>
              <a:gd name="connsiteY939" fmla="*/ 2071116 h 4557807"/>
              <a:gd name="connsiteX940" fmla="*/ 8138922 w 11831868"/>
              <a:gd name="connsiteY940" fmla="*/ 2321909 h 4557807"/>
              <a:gd name="connsiteX941" fmla="*/ 8129397 w 11831868"/>
              <a:gd name="connsiteY941" fmla="*/ 2292096 h 4557807"/>
              <a:gd name="connsiteX942" fmla="*/ 8191310 w 11831868"/>
              <a:gd name="connsiteY942" fmla="*/ 2281333 h 4557807"/>
              <a:gd name="connsiteX943" fmla="*/ 8200835 w 11831868"/>
              <a:gd name="connsiteY943" fmla="*/ 2311718 h 4557807"/>
              <a:gd name="connsiteX944" fmla="*/ 8138922 w 11831868"/>
              <a:gd name="connsiteY944" fmla="*/ 2321909 h 4557807"/>
              <a:gd name="connsiteX945" fmla="*/ 8081772 w 11831868"/>
              <a:gd name="connsiteY945" fmla="*/ 2402015 h 4557807"/>
              <a:gd name="connsiteX946" fmla="*/ 8018526 w 11831868"/>
              <a:gd name="connsiteY946" fmla="*/ 2413540 h 4557807"/>
              <a:gd name="connsiteX947" fmla="*/ 8007667 w 11831868"/>
              <a:gd name="connsiteY947" fmla="*/ 2385632 h 4557807"/>
              <a:gd name="connsiteX948" fmla="*/ 8070914 w 11831868"/>
              <a:gd name="connsiteY948" fmla="*/ 2374011 h 4557807"/>
              <a:gd name="connsiteX949" fmla="*/ 8081772 w 11831868"/>
              <a:gd name="connsiteY949" fmla="*/ 2402015 h 4557807"/>
              <a:gd name="connsiteX950" fmla="*/ 7722680 w 11831868"/>
              <a:gd name="connsiteY950" fmla="*/ 2474024 h 4557807"/>
              <a:gd name="connsiteX951" fmla="*/ 7711916 w 11831868"/>
              <a:gd name="connsiteY951" fmla="*/ 2447163 h 4557807"/>
              <a:gd name="connsiteX952" fmla="*/ 7776496 w 11831868"/>
              <a:gd name="connsiteY952" fmla="*/ 2433161 h 4557807"/>
              <a:gd name="connsiteX953" fmla="*/ 7787450 w 11831868"/>
              <a:gd name="connsiteY953" fmla="*/ 2460022 h 4557807"/>
              <a:gd name="connsiteX954" fmla="*/ 7722680 w 11831868"/>
              <a:gd name="connsiteY954" fmla="*/ 2474024 h 4557807"/>
              <a:gd name="connsiteX955" fmla="*/ 7962710 w 11831868"/>
              <a:gd name="connsiteY955" fmla="*/ 2488978 h 4557807"/>
              <a:gd name="connsiteX956" fmla="*/ 7898797 w 11831868"/>
              <a:gd name="connsiteY956" fmla="*/ 2501741 h 4557807"/>
              <a:gd name="connsiteX957" fmla="*/ 7886510 w 11831868"/>
              <a:gd name="connsiteY957" fmla="*/ 2476310 h 4557807"/>
              <a:gd name="connsiteX958" fmla="*/ 7950613 w 11831868"/>
              <a:gd name="connsiteY958" fmla="*/ 2463451 h 4557807"/>
              <a:gd name="connsiteX959" fmla="*/ 7962710 w 11831868"/>
              <a:gd name="connsiteY959" fmla="*/ 2488978 h 4557807"/>
              <a:gd name="connsiteX960" fmla="*/ 7598665 w 11831868"/>
              <a:gd name="connsiteY960" fmla="*/ 2566511 h 4557807"/>
              <a:gd name="connsiteX961" fmla="*/ 7586377 w 11831868"/>
              <a:gd name="connsiteY961" fmla="*/ 2542127 h 4557807"/>
              <a:gd name="connsiteX962" fmla="*/ 7652385 w 11831868"/>
              <a:gd name="connsiteY962" fmla="*/ 2526697 h 4557807"/>
              <a:gd name="connsiteX963" fmla="*/ 7664767 w 11831868"/>
              <a:gd name="connsiteY963" fmla="*/ 2551557 h 4557807"/>
              <a:gd name="connsiteX964" fmla="*/ 7598664 w 11831868"/>
              <a:gd name="connsiteY964" fmla="*/ 2566512 h 4557807"/>
              <a:gd name="connsiteX965" fmla="*/ 7847648 w 11831868"/>
              <a:gd name="connsiteY965" fmla="*/ 2378107 h 4557807"/>
              <a:gd name="connsiteX966" fmla="*/ 7838123 w 11831868"/>
              <a:gd name="connsiteY966" fmla="*/ 2348865 h 4557807"/>
              <a:gd name="connsiteX967" fmla="*/ 7901750 w 11831868"/>
              <a:gd name="connsiteY967" fmla="*/ 2335625 h 4557807"/>
              <a:gd name="connsiteX968" fmla="*/ 7911275 w 11831868"/>
              <a:gd name="connsiteY968" fmla="*/ 2364867 h 4557807"/>
              <a:gd name="connsiteX969" fmla="*/ 7847648 w 11831868"/>
              <a:gd name="connsiteY969" fmla="*/ 2378107 h 4557807"/>
              <a:gd name="connsiteX970" fmla="*/ 7845076 w 11831868"/>
              <a:gd name="connsiteY970" fmla="*/ 2572989 h 4557807"/>
              <a:gd name="connsiteX971" fmla="*/ 7779830 w 11831868"/>
              <a:gd name="connsiteY971" fmla="*/ 2586609 h 4557807"/>
              <a:gd name="connsiteX972" fmla="*/ 7766209 w 11831868"/>
              <a:gd name="connsiteY972" fmla="*/ 2563559 h 4557807"/>
              <a:gd name="connsiteX973" fmla="*/ 7831550 w 11831868"/>
              <a:gd name="connsiteY973" fmla="*/ 2549938 h 4557807"/>
              <a:gd name="connsiteX974" fmla="*/ 7845076 w 11831868"/>
              <a:gd name="connsiteY974" fmla="*/ 2572989 h 4557807"/>
              <a:gd name="connsiteX975" fmla="*/ 8654701 w 11831868"/>
              <a:gd name="connsiteY975" fmla="*/ 2099406 h 4557807"/>
              <a:gd name="connsiteX976" fmla="*/ 8648700 w 11831868"/>
              <a:gd name="connsiteY976" fmla="*/ 2066639 h 4557807"/>
              <a:gd name="connsiteX977" fmla="*/ 8703374 w 11831868"/>
              <a:gd name="connsiteY977" fmla="*/ 2061782 h 4557807"/>
              <a:gd name="connsiteX978" fmla="*/ 8709564 w 11831868"/>
              <a:gd name="connsiteY978" fmla="*/ 2095024 h 4557807"/>
              <a:gd name="connsiteX979" fmla="*/ 8654320 w 11831868"/>
              <a:gd name="connsiteY979" fmla="*/ 2099405 h 4557807"/>
              <a:gd name="connsiteX980" fmla="*/ 8640794 w 11831868"/>
              <a:gd name="connsiteY980" fmla="*/ 2324767 h 4557807"/>
              <a:gd name="connsiteX981" fmla="*/ 8580406 w 11831868"/>
              <a:gd name="connsiteY981" fmla="*/ 2330387 h 4557807"/>
              <a:gd name="connsiteX982" fmla="*/ 8569452 w 11831868"/>
              <a:gd name="connsiteY982" fmla="*/ 2300859 h 4557807"/>
              <a:gd name="connsiteX983" fmla="*/ 8629555 w 11831868"/>
              <a:gd name="connsiteY983" fmla="*/ 2294763 h 4557807"/>
              <a:gd name="connsiteX984" fmla="*/ 8640413 w 11831868"/>
              <a:gd name="connsiteY984" fmla="*/ 2324767 h 4557807"/>
              <a:gd name="connsiteX985" fmla="*/ 8507444 w 11831868"/>
              <a:gd name="connsiteY985" fmla="*/ 2031397 h 4557807"/>
              <a:gd name="connsiteX986" fmla="*/ 8502777 w 11831868"/>
              <a:gd name="connsiteY986" fmla="*/ 1998345 h 4557807"/>
              <a:gd name="connsiteX987" fmla="*/ 8556403 w 11831868"/>
              <a:gd name="connsiteY987" fmla="*/ 1992059 h 4557807"/>
              <a:gd name="connsiteX988" fmla="*/ 8560879 w 11831868"/>
              <a:gd name="connsiteY988" fmla="*/ 2025206 h 4557807"/>
              <a:gd name="connsiteX989" fmla="*/ 8506777 w 11831868"/>
              <a:gd name="connsiteY989" fmla="*/ 2031111 h 4557807"/>
              <a:gd name="connsiteX990" fmla="*/ 8623554 w 11831868"/>
              <a:gd name="connsiteY990" fmla="*/ 1744314 h 4557807"/>
              <a:gd name="connsiteX991" fmla="*/ 8622983 w 11831868"/>
              <a:gd name="connsiteY991" fmla="*/ 1711452 h 4557807"/>
              <a:gd name="connsiteX992" fmla="*/ 8668322 w 11831868"/>
              <a:gd name="connsiteY992" fmla="*/ 1707547 h 4557807"/>
              <a:gd name="connsiteX993" fmla="*/ 8674479 w 11831868"/>
              <a:gd name="connsiteY993" fmla="*/ 1733775 h 4557807"/>
              <a:gd name="connsiteX994" fmla="*/ 8668322 w 11831868"/>
              <a:gd name="connsiteY994" fmla="*/ 1739932 h 4557807"/>
              <a:gd name="connsiteX995" fmla="*/ 8622887 w 11831868"/>
              <a:gd name="connsiteY995" fmla="*/ 1744313 h 4557807"/>
              <a:gd name="connsiteX996" fmla="*/ 8366379 w 11831868"/>
              <a:gd name="connsiteY996" fmla="*/ 2356390 h 4557807"/>
              <a:gd name="connsiteX997" fmla="*/ 8304753 w 11831868"/>
              <a:gd name="connsiteY997" fmla="*/ 2365915 h 4557807"/>
              <a:gd name="connsiteX998" fmla="*/ 8293513 w 11831868"/>
              <a:gd name="connsiteY998" fmla="*/ 2337340 h 4557807"/>
              <a:gd name="connsiteX999" fmla="*/ 8355616 w 11831868"/>
              <a:gd name="connsiteY999" fmla="*/ 2328672 h 4557807"/>
              <a:gd name="connsiteX1000" fmla="*/ 8365903 w 11831868"/>
              <a:gd name="connsiteY1000" fmla="*/ 2356390 h 4557807"/>
              <a:gd name="connsiteX1001" fmla="*/ 8631936 w 11831868"/>
              <a:gd name="connsiteY1001" fmla="*/ 1930718 h 4557807"/>
              <a:gd name="connsiteX1002" fmla="*/ 8620689 w 11831868"/>
              <a:gd name="connsiteY1002" fmla="*/ 1907129 h 4557807"/>
              <a:gd name="connsiteX1003" fmla="*/ 8628888 w 11831868"/>
              <a:gd name="connsiteY1003" fmla="*/ 1897285 h 4557807"/>
              <a:gd name="connsiteX1004" fmla="*/ 8679370 w 11831868"/>
              <a:gd name="connsiteY1004" fmla="*/ 1892808 h 4557807"/>
              <a:gd name="connsiteX1005" fmla="*/ 8689094 w 11831868"/>
              <a:gd name="connsiteY1005" fmla="*/ 1917933 h 4557807"/>
              <a:gd name="connsiteX1006" fmla="*/ 8681847 w 11831868"/>
              <a:gd name="connsiteY1006" fmla="*/ 1926336 h 4557807"/>
              <a:gd name="connsiteX1007" fmla="*/ 8631460 w 11831868"/>
              <a:gd name="connsiteY1007" fmla="*/ 1930718 h 4557807"/>
              <a:gd name="connsiteX1008" fmla="*/ 8383143 w 11831868"/>
              <a:gd name="connsiteY1008" fmla="*/ 2130743 h 4557807"/>
              <a:gd name="connsiteX1009" fmla="*/ 8376857 w 11831868"/>
              <a:gd name="connsiteY1009" fmla="*/ 2098072 h 4557807"/>
              <a:gd name="connsiteX1010" fmla="*/ 8434006 w 11831868"/>
              <a:gd name="connsiteY1010" fmla="*/ 2090452 h 4557807"/>
              <a:gd name="connsiteX1011" fmla="*/ 8440388 w 11831868"/>
              <a:gd name="connsiteY1011" fmla="*/ 2123123 h 4557807"/>
              <a:gd name="connsiteX1012" fmla="*/ 8382667 w 11831868"/>
              <a:gd name="connsiteY1012" fmla="*/ 2130362 h 4557807"/>
              <a:gd name="connsiteX1013" fmla="*/ 8359998 w 11831868"/>
              <a:gd name="connsiteY1013" fmla="*/ 1963674 h 4557807"/>
              <a:gd name="connsiteX1014" fmla="*/ 8356759 w 11831868"/>
              <a:gd name="connsiteY1014" fmla="*/ 1930337 h 4557807"/>
              <a:gd name="connsiteX1015" fmla="*/ 8409337 w 11831868"/>
              <a:gd name="connsiteY1015" fmla="*/ 1923288 h 4557807"/>
              <a:gd name="connsiteX1016" fmla="*/ 8412575 w 11831868"/>
              <a:gd name="connsiteY1016" fmla="*/ 1956626 h 4557807"/>
              <a:gd name="connsiteX1017" fmla="*/ 8359521 w 11831868"/>
              <a:gd name="connsiteY1017" fmla="*/ 1963293 h 4557807"/>
              <a:gd name="connsiteX1018" fmla="*/ 8491156 w 11831868"/>
              <a:gd name="connsiteY1018" fmla="*/ 1855184 h 4557807"/>
              <a:gd name="connsiteX1019" fmla="*/ 8489156 w 11831868"/>
              <a:gd name="connsiteY1019" fmla="*/ 1821466 h 4557807"/>
              <a:gd name="connsiteX1020" fmla="*/ 8538210 w 11831868"/>
              <a:gd name="connsiteY1020" fmla="*/ 1815751 h 4557807"/>
              <a:gd name="connsiteX1021" fmla="*/ 8540115 w 11831868"/>
              <a:gd name="connsiteY1021" fmla="*/ 1849374 h 4557807"/>
              <a:gd name="connsiteX1022" fmla="*/ 8490680 w 11831868"/>
              <a:gd name="connsiteY1022" fmla="*/ 1854804 h 4557807"/>
              <a:gd name="connsiteX1023" fmla="*/ 8480393 w 11831868"/>
              <a:gd name="connsiteY1023" fmla="*/ 2271903 h 4557807"/>
              <a:gd name="connsiteX1024" fmla="*/ 8420481 w 11831868"/>
              <a:gd name="connsiteY1024" fmla="*/ 2279523 h 4557807"/>
              <a:gd name="connsiteX1025" fmla="*/ 8410956 w 11831868"/>
              <a:gd name="connsiteY1025" fmla="*/ 2248662 h 4557807"/>
              <a:gd name="connsiteX1026" fmla="*/ 8471154 w 11831868"/>
              <a:gd name="connsiteY1026" fmla="*/ 2240947 h 4557807"/>
              <a:gd name="connsiteX1027" fmla="*/ 8479917 w 11831868"/>
              <a:gd name="connsiteY1027" fmla="*/ 2271522 h 4557807"/>
              <a:gd name="connsiteX1028" fmla="*/ 8537543 w 11831868"/>
              <a:gd name="connsiteY1028" fmla="*/ 2190845 h 4557807"/>
              <a:gd name="connsiteX1029" fmla="*/ 8529638 w 11831868"/>
              <a:gd name="connsiteY1029" fmla="*/ 2158460 h 4557807"/>
              <a:gd name="connsiteX1030" fmla="*/ 8586788 w 11831868"/>
              <a:gd name="connsiteY1030" fmla="*/ 2152460 h 4557807"/>
              <a:gd name="connsiteX1031" fmla="*/ 8594788 w 11831868"/>
              <a:gd name="connsiteY1031" fmla="*/ 2184845 h 4557807"/>
              <a:gd name="connsiteX1032" fmla="*/ 8536781 w 11831868"/>
              <a:gd name="connsiteY1032" fmla="*/ 2190465 h 4557807"/>
              <a:gd name="connsiteX1033" fmla="*/ 6821139 w 11831868"/>
              <a:gd name="connsiteY1033" fmla="*/ 2775013 h 4557807"/>
              <a:gd name="connsiteX1034" fmla="*/ 6858381 w 11831868"/>
              <a:gd name="connsiteY1034" fmla="*/ 2775871 h 4557807"/>
              <a:gd name="connsiteX1035" fmla="*/ 6841236 w 11831868"/>
              <a:gd name="connsiteY1035" fmla="*/ 2775871 h 4557807"/>
              <a:gd name="connsiteX1036" fmla="*/ 6821139 w 11831868"/>
              <a:gd name="connsiteY1036" fmla="*/ 2775013 h 4557807"/>
              <a:gd name="connsiteX1037" fmla="*/ 6802755 w 11831868"/>
              <a:gd name="connsiteY1037" fmla="*/ 2784538 h 4557807"/>
              <a:gd name="connsiteX1038" fmla="*/ 6755130 w 11831868"/>
              <a:gd name="connsiteY1038" fmla="*/ 2784538 h 4557807"/>
              <a:gd name="connsiteX1039" fmla="*/ 6776466 w 11831868"/>
              <a:gd name="connsiteY1039" fmla="*/ 2782539 h 4557807"/>
              <a:gd name="connsiteX1040" fmla="*/ 6824091 w 11831868"/>
              <a:gd name="connsiteY1040" fmla="*/ 2782539 h 4557807"/>
              <a:gd name="connsiteX1041" fmla="*/ 6802755 w 11831868"/>
              <a:gd name="connsiteY1041" fmla="*/ 2785015 h 4557807"/>
              <a:gd name="connsiteX1042" fmla="*/ 6886289 w 11831868"/>
              <a:gd name="connsiteY1042" fmla="*/ 2775585 h 4557807"/>
              <a:gd name="connsiteX1043" fmla="*/ 6886289 w 11831868"/>
              <a:gd name="connsiteY1043" fmla="*/ 2775585 h 4557807"/>
              <a:gd name="connsiteX1044" fmla="*/ 6922770 w 11831868"/>
              <a:gd name="connsiteY1044" fmla="*/ 2776252 h 4557807"/>
              <a:gd name="connsiteX1045" fmla="*/ 6943439 w 11831868"/>
              <a:gd name="connsiteY1045" fmla="*/ 2776252 h 4557807"/>
              <a:gd name="connsiteX1046" fmla="*/ 6985254 w 11831868"/>
              <a:gd name="connsiteY1046" fmla="*/ 2776252 h 4557807"/>
              <a:gd name="connsiteX1047" fmla="*/ 6969062 w 11831868"/>
              <a:gd name="connsiteY1047" fmla="*/ 2776252 h 4557807"/>
              <a:gd name="connsiteX1048" fmla="*/ 6922770 w 11831868"/>
              <a:gd name="connsiteY1048" fmla="*/ 2776728 h 4557807"/>
              <a:gd name="connsiteX1049" fmla="*/ 6866382 w 11831868"/>
              <a:gd name="connsiteY1049" fmla="*/ 2775490 h 4557807"/>
              <a:gd name="connsiteX1050" fmla="*/ 6866382 w 11831868"/>
              <a:gd name="connsiteY1050" fmla="*/ 2775490 h 4557807"/>
              <a:gd name="connsiteX1051" fmla="*/ 6782372 w 11831868"/>
              <a:gd name="connsiteY1051" fmla="*/ 2775490 h 4557807"/>
              <a:gd name="connsiteX1052" fmla="*/ 6737700 w 11831868"/>
              <a:gd name="connsiteY1052" fmla="*/ 2774442 h 4557807"/>
              <a:gd name="connsiteX1053" fmla="*/ 6717983 w 11831868"/>
              <a:gd name="connsiteY1053" fmla="*/ 2773299 h 4557807"/>
              <a:gd name="connsiteX1054" fmla="*/ 6762655 w 11831868"/>
              <a:gd name="connsiteY1054" fmla="*/ 2774347 h 4557807"/>
              <a:gd name="connsiteX1055" fmla="*/ 6782372 w 11831868"/>
              <a:gd name="connsiteY1055" fmla="*/ 2775871 h 4557807"/>
              <a:gd name="connsiteX1056" fmla="*/ 6450521 w 11831868"/>
              <a:gd name="connsiteY1056" fmla="*/ 2764536 h 4557807"/>
              <a:gd name="connsiteX1057" fmla="*/ 6469571 w 11831868"/>
              <a:gd name="connsiteY1057" fmla="*/ 2764536 h 4557807"/>
              <a:gd name="connsiteX1058" fmla="*/ 6514624 w 11831868"/>
              <a:gd name="connsiteY1058" fmla="*/ 2766537 h 4557807"/>
              <a:gd name="connsiteX1059" fmla="*/ 6495574 w 11831868"/>
              <a:gd name="connsiteY1059" fmla="*/ 2766537 h 4557807"/>
              <a:gd name="connsiteX1060" fmla="*/ 6450521 w 11831868"/>
              <a:gd name="connsiteY1060" fmla="*/ 2764536 h 4557807"/>
              <a:gd name="connsiteX1061" fmla="*/ 6515100 w 11831868"/>
              <a:gd name="connsiteY1061" fmla="*/ 2767013 h 4557807"/>
              <a:gd name="connsiteX1062" fmla="*/ 6515100 w 11831868"/>
              <a:gd name="connsiteY1062" fmla="*/ 2767013 h 4557807"/>
              <a:gd name="connsiteX1063" fmla="*/ 6701409 w 11831868"/>
              <a:gd name="connsiteY1063" fmla="*/ 2778538 h 4557807"/>
              <a:gd name="connsiteX1064" fmla="*/ 6654356 w 11831868"/>
              <a:gd name="connsiteY1064" fmla="*/ 2777966 h 4557807"/>
              <a:gd name="connsiteX1065" fmla="*/ 6675501 w 11831868"/>
              <a:gd name="connsiteY1065" fmla="*/ 2777205 h 4557807"/>
              <a:gd name="connsiteX1066" fmla="*/ 6722459 w 11831868"/>
              <a:gd name="connsiteY1066" fmla="*/ 2777776 h 4557807"/>
              <a:gd name="connsiteX1067" fmla="*/ 6701409 w 11831868"/>
              <a:gd name="connsiteY1067" fmla="*/ 2778348 h 4557807"/>
              <a:gd name="connsiteX1068" fmla="*/ 6633305 w 11831868"/>
              <a:gd name="connsiteY1068" fmla="*/ 2774442 h 4557807"/>
              <a:gd name="connsiteX1069" fmla="*/ 6612160 w 11831868"/>
              <a:gd name="connsiteY1069" fmla="*/ 2772632 h 4557807"/>
              <a:gd name="connsiteX1070" fmla="*/ 6598920 w 11831868"/>
              <a:gd name="connsiteY1070" fmla="*/ 2772632 h 4557807"/>
              <a:gd name="connsiteX1071" fmla="*/ 6553010 w 11831868"/>
              <a:gd name="connsiteY1071" fmla="*/ 2771204 h 4557807"/>
              <a:gd name="connsiteX1072" fmla="*/ 6573583 w 11831868"/>
              <a:gd name="connsiteY1072" fmla="*/ 2771204 h 4557807"/>
              <a:gd name="connsiteX1073" fmla="*/ 6619209 w 11831868"/>
              <a:gd name="connsiteY1073" fmla="*/ 2772061 h 4557807"/>
              <a:gd name="connsiteX1074" fmla="*/ 6614446 w 11831868"/>
              <a:gd name="connsiteY1074" fmla="*/ 2772632 h 4557807"/>
              <a:gd name="connsiteX1075" fmla="*/ 6657880 w 11831868"/>
              <a:gd name="connsiteY1075" fmla="*/ 2774442 h 4557807"/>
              <a:gd name="connsiteX1076" fmla="*/ 6676930 w 11831868"/>
              <a:gd name="connsiteY1076" fmla="*/ 2775776 h 4557807"/>
              <a:gd name="connsiteX1077" fmla="*/ 6633305 w 11831868"/>
              <a:gd name="connsiteY1077" fmla="*/ 2774061 h 4557807"/>
              <a:gd name="connsiteX1078" fmla="*/ 7100697 w 11831868"/>
              <a:gd name="connsiteY1078" fmla="*/ 2804065 h 4557807"/>
              <a:gd name="connsiteX1079" fmla="*/ 7051834 w 11831868"/>
              <a:gd name="connsiteY1079" fmla="*/ 2805970 h 4557807"/>
              <a:gd name="connsiteX1080" fmla="*/ 7074313 w 11831868"/>
              <a:gd name="connsiteY1080" fmla="*/ 2802160 h 4557807"/>
              <a:gd name="connsiteX1081" fmla="*/ 7123176 w 11831868"/>
              <a:gd name="connsiteY1081" fmla="*/ 2800255 h 4557807"/>
              <a:gd name="connsiteX1082" fmla="*/ 7100697 w 11831868"/>
              <a:gd name="connsiteY1082" fmla="*/ 2804065 h 4557807"/>
              <a:gd name="connsiteX1083" fmla="*/ 6985064 w 11831868"/>
              <a:gd name="connsiteY1083" fmla="*/ 2776728 h 4557807"/>
              <a:gd name="connsiteX1084" fmla="*/ 6989541 w 11831868"/>
              <a:gd name="connsiteY1084" fmla="*/ 2776728 h 4557807"/>
              <a:gd name="connsiteX1085" fmla="*/ 7389209 w 11831868"/>
              <a:gd name="connsiteY1085" fmla="*/ 2780253 h 4557807"/>
              <a:gd name="connsiteX1086" fmla="*/ 7366730 w 11831868"/>
              <a:gd name="connsiteY1086" fmla="*/ 2782919 h 4557807"/>
              <a:gd name="connsiteX1087" fmla="*/ 7318439 w 11831868"/>
              <a:gd name="connsiteY1087" fmla="*/ 2785301 h 4557807"/>
              <a:gd name="connsiteX1088" fmla="*/ 7341013 w 11831868"/>
              <a:gd name="connsiteY1088" fmla="*/ 2782634 h 4557807"/>
              <a:gd name="connsiteX1089" fmla="*/ 7389400 w 11831868"/>
              <a:gd name="connsiteY1089" fmla="*/ 2780253 h 4557807"/>
              <a:gd name="connsiteX1090" fmla="*/ 7463505 w 11831868"/>
              <a:gd name="connsiteY1090" fmla="*/ 2785205 h 4557807"/>
              <a:gd name="connsiteX1091" fmla="*/ 7414260 w 11831868"/>
              <a:gd name="connsiteY1091" fmla="*/ 2788349 h 4557807"/>
              <a:gd name="connsiteX1092" fmla="*/ 7437216 w 11831868"/>
              <a:gd name="connsiteY1092" fmla="*/ 2784444 h 4557807"/>
              <a:gd name="connsiteX1093" fmla="*/ 7486460 w 11831868"/>
              <a:gd name="connsiteY1093" fmla="*/ 2781300 h 4557807"/>
              <a:gd name="connsiteX1094" fmla="*/ 7463695 w 11831868"/>
              <a:gd name="connsiteY1094" fmla="*/ 2785205 h 4557807"/>
              <a:gd name="connsiteX1095" fmla="*/ 7318820 w 11831868"/>
              <a:gd name="connsiteY1095" fmla="*/ 2812161 h 4557807"/>
              <a:gd name="connsiteX1096" fmla="*/ 7294817 w 11831868"/>
              <a:gd name="connsiteY1096" fmla="*/ 2816924 h 4557807"/>
              <a:gd name="connsiteX1097" fmla="*/ 7243953 w 11831868"/>
              <a:gd name="connsiteY1097" fmla="*/ 2820353 h 4557807"/>
              <a:gd name="connsiteX1098" fmla="*/ 7242525 w 11831868"/>
              <a:gd name="connsiteY1098" fmla="*/ 2819210 h 4557807"/>
              <a:gd name="connsiteX1099" fmla="*/ 7231475 w 11831868"/>
              <a:gd name="connsiteY1099" fmla="*/ 2819781 h 4557807"/>
              <a:gd name="connsiteX1100" fmla="*/ 7207949 w 11831868"/>
              <a:gd name="connsiteY1100" fmla="*/ 2809685 h 4557807"/>
              <a:gd name="connsiteX1101" fmla="*/ 7198424 w 11831868"/>
              <a:gd name="connsiteY1101" fmla="*/ 2810828 h 4557807"/>
              <a:gd name="connsiteX1102" fmla="*/ 7148322 w 11831868"/>
              <a:gd name="connsiteY1102" fmla="*/ 2813018 h 4557807"/>
              <a:gd name="connsiteX1103" fmla="*/ 7171563 w 11831868"/>
              <a:gd name="connsiteY1103" fmla="*/ 2809018 h 4557807"/>
              <a:gd name="connsiteX1104" fmla="*/ 7209663 w 11831868"/>
              <a:gd name="connsiteY1104" fmla="*/ 2806637 h 4557807"/>
              <a:gd name="connsiteX1105" fmla="*/ 7214902 w 11831868"/>
              <a:gd name="connsiteY1105" fmla="*/ 2802255 h 4557807"/>
              <a:gd name="connsiteX1106" fmla="*/ 7285006 w 11831868"/>
              <a:gd name="connsiteY1106" fmla="*/ 2784824 h 4557807"/>
              <a:gd name="connsiteX1107" fmla="*/ 7301103 w 11831868"/>
              <a:gd name="connsiteY1107" fmla="*/ 2802445 h 4557807"/>
              <a:gd name="connsiteX1108" fmla="*/ 7266718 w 11831868"/>
              <a:gd name="connsiteY1108" fmla="*/ 2815304 h 4557807"/>
              <a:gd name="connsiteX1109" fmla="*/ 7267385 w 11831868"/>
              <a:gd name="connsiteY1109" fmla="*/ 2815305 h 4557807"/>
              <a:gd name="connsiteX1110" fmla="*/ 7318820 w 11831868"/>
              <a:gd name="connsiteY1110" fmla="*/ 2812161 h 4557807"/>
              <a:gd name="connsiteX1111" fmla="*/ 7352634 w 11831868"/>
              <a:gd name="connsiteY1111" fmla="*/ 2739866 h 4557807"/>
              <a:gd name="connsiteX1112" fmla="*/ 7337584 w 11831868"/>
              <a:gd name="connsiteY1112" fmla="*/ 2719959 h 4557807"/>
              <a:gd name="connsiteX1113" fmla="*/ 7407021 w 11831868"/>
              <a:gd name="connsiteY1113" fmla="*/ 2703195 h 4557807"/>
              <a:gd name="connsiteX1114" fmla="*/ 7422071 w 11831868"/>
              <a:gd name="connsiteY1114" fmla="*/ 2723197 h 4557807"/>
              <a:gd name="connsiteX1115" fmla="*/ 7352634 w 11831868"/>
              <a:gd name="connsiteY1115" fmla="*/ 2739485 h 4557807"/>
              <a:gd name="connsiteX1116" fmla="*/ 7475220 w 11831868"/>
              <a:gd name="connsiteY1116" fmla="*/ 2655380 h 4557807"/>
              <a:gd name="connsiteX1117" fmla="*/ 7461790 w 11831868"/>
              <a:gd name="connsiteY1117" fmla="*/ 2633377 h 4557807"/>
              <a:gd name="connsiteX1118" fmla="*/ 7529036 w 11831868"/>
              <a:gd name="connsiteY1118" fmla="*/ 2617184 h 4557807"/>
              <a:gd name="connsiteX1119" fmla="*/ 7542752 w 11831868"/>
              <a:gd name="connsiteY1119" fmla="*/ 2639568 h 4557807"/>
              <a:gd name="connsiteX1120" fmla="*/ 7475220 w 11831868"/>
              <a:gd name="connsiteY1120" fmla="*/ 2654999 h 4557807"/>
              <a:gd name="connsiteX1121" fmla="*/ 7220712 w 11831868"/>
              <a:gd name="connsiteY1121" fmla="*/ 2782824 h 4557807"/>
              <a:gd name="connsiteX1122" fmla="*/ 7243286 w 11831868"/>
              <a:gd name="connsiteY1122" fmla="*/ 2780633 h 4557807"/>
              <a:gd name="connsiteX1123" fmla="*/ 7291769 w 11831868"/>
              <a:gd name="connsiteY1123" fmla="*/ 2778728 h 4557807"/>
              <a:gd name="connsiteX1124" fmla="*/ 7269385 w 11831868"/>
              <a:gd name="connsiteY1124" fmla="*/ 2781491 h 4557807"/>
              <a:gd name="connsiteX1125" fmla="*/ 7220712 w 11831868"/>
              <a:gd name="connsiteY1125" fmla="*/ 2782824 h 4557807"/>
              <a:gd name="connsiteX1126" fmla="*/ 3693033 w 11831868"/>
              <a:gd name="connsiteY1126" fmla="*/ 2489549 h 4557807"/>
              <a:gd name="connsiteX1127" fmla="*/ 3647694 w 11831868"/>
              <a:gd name="connsiteY1127" fmla="*/ 2480024 h 4557807"/>
              <a:gd name="connsiteX1128" fmla="*/ 3668840 w 11831868"/>
              <a:gd name="connsiteY1128" fmla="*/ 2478119 h 4557807"/>
              <a:gd name="connsiteX1129" fmla="*/ 3713607 w 11831868"/>
              <a:gd name="connsiteY1129" fmla="*/ 2487644 h 4557807"/>
              <a:gd name="connsiteX1130" fmla="*/ 3693033 w 11831868"/>
              <a:gd name="connsiteY1130" fmla="*/ 2489549 h 4557807"/>
              <a:gd name="connsiteX1131" fmla="*/ 7122795 w 11831868"/>
              <a:gd name="connsiteY1131" fmla="*/ 2780824 h 4557807"/>
              <a:gd name="connsiteX1132" fmla="*/ 7144703 w 11831868"/>
              <a:gd name="connsiteY1132" fmla="*/ 2779395 h 4557807"/>
              <a:gd name="connsiteX1133" fmla="*/ 7192328 w 11831868"/>
              <a:gd name="connsiteY1133" fmla="*/ 2777681 h 4557807"/>
              <a:gd name="connsiteX1134" fmla="*/ 7170611 w 11831868"/>
              <a:gd name="connsiteY1134" fmla="*/ 2779681 h 4557807"/>
              <a:gd name="connsiteX1135" fmla="*/ 7122795 w 11831868"/>
              <a:gd name="connsiteY1135" fmla="*/ 2780824 h 4557807"/>
              <a:gd name="connsiteX1136" fmla="*/ 9584627 w 11831868"/>
              <a:gd name="connsiteY1136" fmla="*/ 981742 h 4557807"/>
              <a:gd name="connsiteX1137" fmla="*/ 9588627 w 11831868"/>
              <a:gd name="connsiteY1137" fmla="*/ 963549 h 4557807"/>
              <a:gd name="connsiteX1138" fmla="*/ 9605457 w 11831868"/>
              <a:gd name="connsiteY1138" fmla="*/ 965744 h 4557807"/>
              <a:gd name="connsiteX1139" fmla="*/ 9605867 w 11831868"/>
              <a:gd name="connsiteY1139" fmla="*/ 966311 h 4557807"/>
              <a:gd name="connsiteX1140" fmla="*/ 9601962 w 11831868"/>
              <a:gd name="connsiteY1140" fmla="*/ 984409 h 4557807"/>
              <a:gd name="connsiteX1141" fmla="*/ 9584763 w 11831868"/>
              <a:gd name="connsiteY1141" fmla="*/ 981928 h 4557807"/>
              <a:gd name="connsiteX1142" fmla="*/ 9584627 w 11831868"/>
              <a:gd name="connsiteY1142" fmla="*/ 981742 h 4557807"/>
              <a:gd name="connsiteX1143" fmla="*/ 9405556 w 11831868"/>
              <a:gd name="connsiteY1143" fmla="*/ 1315117 h 4557807"/>
              <a:gd name="connsiteX1144" fmla="*/ 9407540 w 11831868"/>
              <a:gd name="connsiteY1144" fmla="*/ 1292033 h 4557807"/>
              <a:gd name="connsiteX1145" fmla="*/ 9408604 w 11831868"/>
              <a:gd name="connsiteY1145" fmla="*/ 1291209 h 4557807"/>
              <a:gd name="connsiteX1146" fmla="*/ 9433464 w 11831868"/>
              <a:gd name="connsiteY1146" fmla="*/ 1293971 h 4557807"/>
              <a:gd name="connsiteX1147" fmla="*/ 9430860 w 11831868"/>
              <a:gd name="connsiteY1147" fmla="*/ 1317535 h 4557807"/>
              <a:gd name="connsiteX1148" fmla="*/ 9430416 w 11831868"/>
              <a:gd name="connsiteY1148" fmla="*/ 1317879 h 4557807"/>
              <a:gd name="connsiteX1149" fmla="*/ 9405746 w 11831868"/>
              <a:gd name="connsiteY1149" fmla="*/ 1315498 h 4557807"/>
              <a:gd name="connsiteX1150" fmla="*/ 9526143 w 11831868"/>
              <a:gd name="connsiteY1150" fmla="*/ 1818513 h 4557807"/>
              <a:gd name="connsiteX1151" fmla="*/ 9527477 w 11831868"/>
              <a:gd name="connsiteY1151" fmla="*/ 1849089 h 4557807"/>
              <a:gd name="connsiteX1152" fmla="*/ 9490710 w 11831868"/>
              <a:gd name="connsiteY1152" fmla="*/ 1844136 h 4557807"/>
              <a:gd name="connsiteX1153" fmla="*/ 9489472 w 11831868"/>
              <a:gd name="connsiteY1153" fmla="*/ 1813560 h 4557807"/>
              <a:gd name="connsiteX1154" fmla="*/ 9526143 w 11831868"/>
              <a:gd name="connsiteY1154" fmla="*/ 1818894 h 4557807"/>
              <a:gd name="connsiteX1155" fmla="*/ 9414605 w 11831868"/>
              <a:gd name="connsiteY1155" fmla="*/ 1507903 h 4557807"/>
              <a:gd name="connsiteX1156" fmla="*/ 9414686 w 11831868"/>
              <a:gd name="connsiteY1156" fmla="*/ 1533631 h 4557807"/>
              <a:gd name="connsiteX1157" fmla="*/ 9412605 w 11831868"/>
              <a:gd name="connsiteY1157" fmla="*/ 1535430 h 4557807"/>
              <a:gd name="connsiteX1158" fmla="*/ 9382221 w 11831868"/>
              <a:gd name="connsiteY1158" fmla="*/ 1532287 h 4557807"/>
              <a:gd name="connsiteX1159" fmla="*/ 9381536 w 11831868"/>
              <a:gd name="connsiteY1159" fmla="*/ 1506972 h 4557807"/>
              <a:gd name="connsiteX1160" fmla="*/ 9383935 w 11831868"/>
              <a:gd name="connsiteY1160" fmla="*/ 1504855 h 4557807"/>
              <a:gd name="connsiteX1161" fmla="*/ 9414605 w 11831868"/>
              <a:gd name="connsiteY1161" fmla="*/ 1508284 h 4557807"/>
              <a:gd name="connsiteX1162" fmla="*/ 9486996 w 11831868"/>
              <a:gd name="connsiteY1162" fmla="*/ 2255044 h 4557807"/>
              <a:gd name="connsiteX1163" fmla="*/ 9440132 w 11831868"/>
              <a:gd name="connsiteY1163" fmla="*/ 2250091 h 4557807"/>
              <a:gd name="connsiteX1164" fmla="*/ 9431465 w 11831868"/>
              <a:gd name="connsiteY1164" fmla="*/ 2219992 h 4557807"/>
              <a:gd name="connsiteX1165" fmla="*/ 9478232 w 11831868"/>
              <a:gd name="connsiteY1165" fmla="*/ 2225040 h 4557807"/>
              <a:gd name="connsiteX1166" fmla="*/ 9486996 w 11831868"/>
              <a:gd name="connsiteY1166" fmla="*/ 2255425 h 4557807"/>
              <a:gd name="connsiteX1167" fmla="*/ 9443847 w 11831868"/>
              <a:gd name="connsiteY1167" fmla="*/ 1085945 h 4557807"/>
              <a:gd name="connsiteX1168" fmla="*/ 9447752 w 11831868"/>
              <a:gd name="connsiteY1168" fmla="*/ 1065657 h 4557807"/>
              <a:gd name="connsiteX1169" fmla="*/ 9467886 w 11831868"/>
              <a:gd name="connsiteY1169" fmla="*/ 1067354 h 4557807"/>
              <a:gd name="connsiteX1170" fmla="*/ 9468136 w 11831868"/>
              <a:gd name="connsiteY1170" fmla="*/ 1067657 h 4557807"/>
              <a:gd name="connsiteX1171" fmla="*/ 9463628 w 11831868"/>
              <a:gd name="connsiteY1171" fmla="*/ 1088733 h 4557807"/>
              <a:gd name="connsiteX1172" fmla="*/ 9443847 w 11831868"/>
              <a:gd name="connsiteY1172" fmla="*/ 1085945 h 4557807"/>
              <a:gd name="connsiteX1173" fmla="*/ 9410700 w 11831868"/>
              <a:gd name="connsiteY1173" fmla="*/ 1708880 h 4557807"/>
              <a:gd name="connsiteX1174" fmla="*/ 9413375 w 11831868"/>
              <a:gd name="connsiteY1174" fmla="*/ 1737447 h 4557807"/>
              <a:gd name="connsiteX1175" fmla="*/ 9410700 w 11831868"/>
              <a:gd name="connsiteY1175" fmla="*/ 1740122 h 4557807"/>
              <a:gd name="connsiteX1176" fmla="*/ 9373838 w 11831868"/>
              <a:gd name="connsiteY1176" fmla="*/ 1736313 h 4557807"/>
              <a:gd name="connsiteX1177" fmla="*/ 9369579 w 11831868"/>
              <a:gd name="connsiteY1177" fmla="*/ 1709711 h 4557807"/>
              <a:gd name="connsiteX1178" fmla="*/ 9373838 w 11831868"/>
              <a:gd name="connsiteY1178" fmla="*/ 1705452 h 4557807"/>
              <a:gd name="connsiteX1179" fmla="*/ 9410510 w 11831868"/>
              <a:gd name="connsiteY1179" fmla="*/ 1708880 h 4557807"/>
              <a:gd name="connsiteX1180" fmla="*/ 9294781 w 11831868"/>
              <a:gd name="connsiteY1180" fmla="*/ 1599914 h 4557807"/>
              <a:gd name="connsiteX1181" fmla="*/ 9297773 w 11831868"/>
              <a:gd name="connsiteY1181" fmla="*/ 1626688 h 4557807"/>
              <a:gd name="connsiteX1182" fmla="*/ 9293828 w 11831868"/>
              <a:gd name="connsiteY1182" fmla="*/ 1630394 h 4557807"/>
              <a:gd name="connsiteX1183" fmla="*/ 9258109 w 11831868"/>
              <a:gd name="connsiteY1183" fmla="*/ 1628394 h 4557807"/>
              <a:gd name="connsiteX1184" fmla="*/ 9255276 w 11831868"/>
              <a:gd name="connsiteY1184" fmla="*/ 1600790 h 4557807"/>
              <a:gd name="connsiteX1185" fmla="*/ 9258776 w 11831868"/>
              <a:gd name="connsiteY1185" fmla="*/ 1597438 h 4557807"/>
              <a:gd name="connsiteX1186" fmla="*/ 9294590 w 11831868"/>
              <a:gd name="connsiteY1186" fmla="*/ 1599914 h 4557807"/>
              <a:gd name="connsiteX1187" fmla="*/ 9301830 w 11831868"/>
              <a:gd name="connsiteY1187" fmla="*/ 2166366 h 4557807"/>
              <a:gd name="connsiteX1188" fmla="*/ 9294209 w 11831868"/>
              <a:gd name="connsiteY1188" fmla="*/ 2133981 h 4557807"/>
              <a:gd name="connsiteX1189" fmla="*/ 9343739 w 11831868"/>
              <a:gd name="connsiteY1189" fmla="*/ 2137315 h 4557807"/>
              <a:gd name="connsiteX1190" fmla="*/ 9351359 w 11831868"/>
              <a:gd name="connsiteY1190" fmla="*/ 2169700 h 4557807"/>
              <a:gd name="connsiteX1191" fmla="*/ 9301639 w 11831868"/>
              <a:gd name="connsiteY1191" fmla="*/ 2166366 h 4557807"/>
              <a:gd name="connsiteX1192" fmla="*/ 9306115 w 11831868"/>
              <a:gd name="connsiteY1192" fmla="*/ 1392365 h 4557807"/>
              <a:gd name="connsiteX1193" fmla="*/ 9304929 w 11831868"/>
              <a:gd name="connsiteY1193" fmla="*/ 1417526 h 4557807"/>
              <a:gd name="connsiteX1194" fmla="*/ 9303163 w 11831868"/>
              <a:gd name="connsiteY1194" fmla="*/ 1418939 h 4557807"/>
              <a:gd name="connsiteX1195" fmla="*/ 9273635 w 11831868"/>
              <a:gd name="connsiteY1195" fmla="*/ 1417320 h 4557807"/>
              <a:gd name="connsiteX1196" fmla="*/ 9273713 w 11831868"/>
              <a:gd name="connsiteY1196" fmla="*/ 1392265 h 4557807"/>
              <a:gd name="connsiteX1197" fmla="*/ 9276112 w 11831868"/>
              <a:gd name="connsiteY1197" fmla="*/ 1390269 h 4557807"/>
              <a:gd name="connsiteX1198" fmla="*/ 9305925 w 11831868"/>
              <a:gd name="connsiteY1198" fmla="*/ 1392364 h 4557807"/>
              <a:gd name="connsiteX1199" fmla="*/ 9297638 w 11831868"/>
              <a:gd name="connsiteY1199" fmla="*/ 1794034 h 4557807"/>
              <a:gd name="connsiteX1200" fmla="*/ 9303454 w 11831868"/>
              <a:gd name="connsiteY1200" fmla="*/ 1821992 h 4557807"/>
              <a:gd name="connsiteX1201" fmla="*/ 9299162 w 11831868"/>
              <a:gd name="connsiteY1201" fmla="*/ 1826704 h 4557807"/>
              <a:gd name="connsiteX1202" fmla="*/ 9258014 w 11831868"/>
              <a:gd name="connsiteY1202" fmla="*/ 1823752 h 4557807"/>
              <a:gd name="connsiteX1203" fmla="*/ 9250986 w 11831868"/>
              <a:gd name="connsiteY1203" fmla="*/ 1797744 h 4557807"/>
              <a:gd name="connsiteX1204" fmla="*/ 9256681 w 11831868"/>
              <a:gd name="connsiteY1204" fmla="*/ 1791557 h 4557807"/>
              <a:gd name="connsiteX1205" fmla="*/ 9297448 w 11831868"/>
              <a:gd name="connsiteY1205" fmla="*/ 1794034 h 4557807"/>
              <a:gd name="connsiteX1206" fmla="*/ 9303829 w 11831868"/>
              <a:gd name="connsiteY1206" fmla="*/ 1192911 h 4557807"/>
              <a:gd name="connsiteX1207" fmla="*/ 9306584 w 11831868"/>
              <a:gd name="connsiteY1207" fmla="*/ 1170585 h 4557807"/>
              <a:gd name="connsiteX1208" fmla="*/ 9307449 w 11831868"/>
              <a:gd name="connsiteY1208" fmla="*/ 1169956 h 4557807"/>
              <a:gd name="connsiteX1209" fmla="*/ 9331738 w 11831868"/>
              <a:gd name="connsiteY1209" fmla="*/ 1171766 h 4557807"/>
              <a:gd name="connsiteX1210" fmla="*/ 9328590 w 11831868"/>
              <a:gd name="connsiteY1210" fmla="*/ 1194312 h 4557807"/>
              <a:gd name="connsiteX1211" fmla="*/ 9328023 w 11831868"/>
              <a:gd name="connsiteY1211" fmla="*/ 1194721 h 4557807"/>
              <a:gd name="connsiteX1212" fmla="*/ 9303829 w 11831868"/>
              <a:gd name="connsiteY1212" fmla="*/ 1192911 h 4557807"/>
              <a:gd name="connsiteX1213" fmla="*/ 9633489 w 11831868"/>
              <a:gd name="connsiteY1213" fmla="*/ 1345311 h 4557807"/>
              <a:gd name="connsiteX1214" fmla="*/ 9635480 w 11831868"/>
              <a:gd name="connsiteY1214" fmla="*/ 1324798 h 4557807"/>
              <a:gd name="connsiteX1215" fmla="*/ 9636442 w 11831868"/>
              <a:gd name="connsiteY1215" fmla="*/ 1324071 h 4557807"/>
              <a:gd name="connsiteX1216" fmla="*/ 9657138 w 11831868"/>
              <a:gd name="connsiteY1216" fmla="*/ 1326833 h 4557807"/>
              <a:gd name="connsiteX1217" fmla="*/ 9657683 w 11831868"/>
              <a:gd name="connsiteY1217" fmla="*/ 1327595 h 4557807"/>
              <a:gd name="connsiteX1218" fmla="*/ 9656260 w 11831868"/>
              <a:gd name="connsiteY1218" fmla="*/ 1348830 h 4557807"/>
              <a:gd name="connsiteX1219" fmla="*/ 9635025 w 11831868"/>
              <a:gd name="connsiteY1219" fmla="*/ 1347407 h 4557807"/>
              <a:gd name="connsiteX1220" fmla="*/ 9633490 w 11831868"/>
              <a:gd name="connsiteY1220" fmla="*/ 1345311 h 4557807"/>
              <a:gd name="connsiteX1221" fmla="*/ 9669018 w 11831868"/>
              <a:gd name="connsiteY1221" fmla="*/ 2131219 h 4557807"/>
              <a:gd name="connsiteX1222" fmla="*/ 9630251 w 11831868"/>
              <a:gd name="connsiteY1222" fmla="*/ 2124551 h 4557807"/>
              <a:gd name="connsiteX1223" fmla="*/ 9625203 w 11831868"/>
              <a:gd name="connsiteY1223" fmla="*/ 2095310 h 4557807"/>
              <a:gd name="connsiteX1224" fmla="*/ 9663970 w 11831868"/>
              <a:gd name="connsiteY1224" fmla="*/ 2101977 h 4557807"/>
              <a:gd name="connsiteX1225" fmla="*/ 9669018 w 11831868"/>
              <a:gd name="connsiteY1225" fmla="*/ 2131409 h 4557807"/>
              <a:gd name="connsiteX1226" fmla="*/ 9637776 w 11831868"/>
              <a:gd name="connsiteY1226" fmla="*/ 1540669 h 4557807"/>
              <a:gd name="connsiteX1227" fmla="*/ 9637229 w 11831868"/>
              <a:gd name="connsiteY1227" fmla="*/ 1565044 h 4557807"/>
              <a:gd name="connsiteX1228" fmla="*/ 9636252 w 11831868"/>
              <a:gd name="connsiteY1228" fmla="*/ 1565910 h 4557807"/>
              <a:gd name="connsiteX1229" fmla="*/ 9609868 w 11831868"/>
              <a:gd name="connsiteY1229" fmla="*/ 1561338 h 4557807"/>
              <a:gd name="connsiteX1230" fmla="*/ 9610351 w 11831868"/>
              <a:gd name="connsiteY1230" fmla="*/ 1537096 h 4557807"/>
              <a:gd name="connsiteX1231" fmla="*/ 9611487 w 11831868"/>
              <a:gd name="connsiteY1231" fmla="*/ 1536097 h 4557807"/>
              <a:gd name="connsiteX1232" fmla="*/ 9637776 w 11831868"/>
              <a:gd name="connsiteY1232" fmla="*/ 1540955 h 4557807"/>
              <a:gd name="connsiteX1233" fmla="*/ 9523476 w 11831868"/>
              <a:gd name="connsiteY1233" fmla="*/ 1624393 h 4557807"/>
              <a:gd name="connsiteX1234" fmla="*/ 9524457 w 11831868"/>
              <a:gd name="connsiteY1234" fmla="*/ 1651316 h 4557807"/>
              <a:gd name="connsiteX1235" fmla="*/ 9522714 w 11831868"/>
              <a:gd name="connsiteY1235" fmla="*/ 1652968 h 4557807"/>
              <a:gd name="connsiteX1236" fmla="*/ 9491187 w 11831868"/>
              <a:gd name="connsiteY1236" fmla="*/ 1648396 h 4557807"/>
              <a:gd name="connsiteX1237" fmla="*/ 9489729 w 11831868"/>
              <a:gd name="connsiteY1237" fmla="*/ 1622979 h 4557807"/>
              <a:gd name="connsiteX1238" fmla="*/ 9492330 w 11831868"/>
              <a:gd name="connsiteY1238" fmla="*/ 1620583 h 4557807"/>
              <a:gd name="connsiteX1239" fmla="*/ 9523667 w 11831868"/>
              <a:gd name="connsiteY1239" fmla="*/ 1624679 h 4557807"/>
              <a:gd name="connsiteX1240" fmla="*/ 9671971 w 11831868"/>
              <a:gd name="connsiteY1240" fmla="*/ 1117664 h 4557807"/>
              <a:gd name="connsiteX1241" fmla="*/ 9675686 w 11831868"/>
              <a:gd name="connsiteY1241" fmla="*/ 1099566 h 4557807"/>
              <a:gd name="connsiteX1242" fmla="*/ 9692177 w 11831868"/>
              <a:gd name="connsiteY1242" fmla="*/ 1101166 h 4557807"/>
              <a:gd name="connsiteX1243" fmla="*/ 9693307 w 11831868"/>
              <a:gd name="connsiteY1243" fmla="*/ 1102805 h 4557807"/>
              <a:gd name="connsiteX1244" fmla="*/ 9689497 w 11831868"/>
              <a:gd name="connsiteY1244" fmla="*/ 1120902 h 4557807"/>
              <a:gd name="connsiteX1245" fmla="*/ 9672832 w 11831868"/>
              <a:gd name="connsiteY1245" fmla="*/ 1118495 h 4557807"/>
              <a:gd name="connsiteX1246" fmla="*/ 9672447 w 11831868"/>
              <a:gd name="connsiteY1246" fmla="*/ 1117949 h 4557807"/>
              <a:gd name="connsiteX1247" fmla="*/ 9538621 w 11831868"/>
              <a:gd name="connsiteY1247" fmla="*/ 1215485 h 4557807"/>
              <a:gd name="connsiteX1248" fmla="*/ 9541860 w 11831868"/>
              <a:gd name="connsiteY1248" fmla="*/ 1194149 h 4557807"/>
              <a:gd name="connsiteX1249" fmla="*/ 9562719 w 11831868"/>
              <a:gd name="connsiteY1249" fmla="*/ 1197197 h 4557807"/>
              <a:gd name="connsiteX1250" fmla="*/ 9559386 w 11831868"/>
              <a:gd name="connsiteY1250" fmla="*/ 1218533 h 4557807"/>
              <a:gd name="connsiteX1251" fmla="*/ 9538526 w 11831868"/>
              <a:gd name="connsiteY1251" fmla="*/ 1215771 h 4557807"/>
              <a:gd name="connsiteX1252" fmla="*/ 9533096 w 11831868"/>
              <a:gd name="connsiteY1252" fmla="*/ 1441704 h 4557807"/>
              <a:gd name="connsiteX1253" fmla="*/ 9507569 w 11831868"/>
              <a:gd name="connsiteY1253" fmla="*/ 1438085 h 4557807"/>
              <a:gd name="connsiteX1254" fmla="*/ 9509152 w 11831868"/>
              <a:gd name="connsiteY1254" fmla="*/ 1414430 h 4557807"/>
              <a:gd name="connsiteX1255" fmla="*/ 9510045 w 11831868"/>
              <a:gd name="connsiteY1255" fmla="*/ 1413701 h 4557807"/>
              <a:gd name="connsiteX1256" fmla="*/ 9535572 w 11831868"/>
              <a:gd name="connsiteY1256" fmla="*/ 1417320 h 4557807"/>
              <a:gd name="connsiteX1257" fmla="*/ 9533771 w 11831868"/>
              <a:gd name="connsiteY1257" fmla="*/ 1441365 h 4557807"/>
              <a:gd name="connsiteX1258" fmla="*/ 9533000 w 11831868"/>
              <a:gd name="connsiteY1258" fmla="*/ 1441990 h 4557807"/>
              <a:gd name="connsiteX1259" fmla="*/ 9578340 w 11831868"/>
              <a:gd name="connsiteY1259" fmla="*/ 2194179 h 4557807"/>
              <a:gd name="connsiteX1260" fmla="*/ 9535001 w 11831868"/>
              <a:gd name="connsiteY1260" fmla="*/ 2187893 h 4557807"/>
              <a:gd name="connsiteX1261" fmla="*/ 9527953 w 11831868"/>
              <a:gd name="connsiteY1261" fmla="*/ 2157508 h 4557807"/>
              <a:gd name="connsiteX1262" fmla="*/ 9571292 w 11831868"/>
              <a:gd name="connsiteY1262" fmla="*/ 2163794 h 4557807"/>
              <a:gd name="connsiteX1263" fmla="*/ 9578245 w 11831868"/>
              <a:gd name="connsiteY1263" fmla="*/ 2194465 h 4557807"/>
              <a:gd name="connsiteX1264" fmla="*/ 6450045 w 11831868"/>
              <a:gd name="connsiteY1264" fmla="*/ 2764536 h 4557807"/>
              <a:gd name="connsiteX1265" fmla="*/ 6450045 w 11831868"/>
              <a:gd name="connsiteY1265" fmla="*/ 2764536 h 4557807"/>
              <a:gd name="connsiteX1266" fmla="*/ 9027986 w 11831868"/>
              <a:gd name="connsiteY1266" fmla="*/ 1998345 h 4557807"/>
              <a:gd name="connsiteX1267" fmla="*/ 9023128 w 11831868"/>
              <a:gd name="connsiteY1267" fmla="*/ 1963674 h 4557807"/>
              <a:gd name="connsiteX1268" fmla="*/ 9073420 w 11831868"/>
              <a:gd name="connsiteY1268" fmla="*/ 1963674 h 4557807"/>
              <a:gd name="connsiteX1269" fmla="*/ 9078087 w 11831868"/>
              <a:gd name="connsiteY1269" fmla="*/ 1998345 h 4557807"/>
              <a:gd name="connsiteX1270" fmla="*/ 9027985 w 11831868"/>
              <a:gd name="connsiteY1270" fmla="*/ 1998155 h 4557807"/>
              <a:gd name="connsiteX1271" fmla="*/ 9007316 w 11831868"/>
              <a:gd name="connsiteY1271" fmla="*/ 2234375 h 4557807"/>
              <a:gd name="connsiteX1272" fmla="*/ 8951119 w 11831868"/>
              <a:gd name="connsiteY1272" fmla="*/ 2235803 h 4557807"/>
              <a:gd name="connsiteX1273" fmla="*/ 8941594 w 11831868"/>
              <a:gd name="connsiteY1273" fmla="*/ 2203704 h 4557807"/>
              <a:gd name="connsiteX1274" fmla="*/ 8997982 w 11831868"/>
              <a:gd name="connsiteY1274" fmla="*/ 2202370 h 4557807"/>
              <a:gd name="connsiteX1275" fmla="*/ 9007316 w 11831868"/>
              <a:gd name="connsiteY1275" fmla="*/ 2234184 h 4557807"/>
              <a:gd name="connsiteX1276" fmla="*/ 8884444 w 11831868"/>
              <a:gd name="connsiteY1276" fmla="*/ 1726311 h 4557807"/>
              <a:gd name="connsiteX1277" fmla="*/ 8877525 w 11831868"/>
              <a:gd name="connsiteY1277" fmla="*/ 1700274 h 4557807"/>
              <a:gd name="connsiteX1278" fmla="*/ 8884444 w 11831868"/>
              <a:gd name="connsiteY1278" fmla="*/ 1693354 h 4557807"/>
              <a:gd name="connsiteX1279" fmla="*/ 8927687 w 11831868"/>
              <a:gd name="connsiteY1279" fmla="*/ 1691545 h 4557807"/>
              <a:gd name="connsiteX1280" fmla="*/ 8933513 w 11831868"/>
              <a:gd name="connsiteY1280" fmla="*/ 1718675 h 4557807"/>
              <a:gd name="connsiteX1281" fmla="*/ 8927687 w 11831868"/>
              <a:gd name="connsiteY1281" fmla="*/ 1724501 h 4557807"/>
              <a:gd name="connsiteX1282" fmla="*/ 8884444 w 11831868"/>
              <a:gd name="connsiteY1282" fmla="*/ 1726311 h 4557807"/>
              <a:gd name="connsiteX1283" fmla="*/ 8891683 w 11831868"/>
              <a:gd name="connsiteY1283" fmla="*/ 1521809 h 4557807"/>
              <a:gd name="connsiteX1284" fmla="*/ 8889141 w 11831868"/>
              <a:gd name="connsiteY1284" fmla="*/ 1496071 h 4557807"/>
              <a:gd name="connsiteX1285" fmla="*/ 8893397 w 11831868"/>
              <a:gd name="connsiteY1285" fmla="*/ 1492282 h 4557807"/>
              <a:gd name="connsiteX1286" fmla="*/ 8929783 w 11831868"/>
              <a:gd name="connsiteY1286" fmla="*/ 1490853 h 4557807"/>
              <a:gd name="connsiteX1287" fmla="*/ 8931683 w 11831868"/>
              <a:gd name="connsiteY1287" fmla="*/ 1517727 h 4557807"/>
              <a:gd name="connsiteX1288" fmla="*/ 8928069 w 11831868"/>
              <a:gd name="connsiteY1288" fmla="*/ 1520952 h 4557807"/>
              <a:gd name="connsiteX1289" fmla="*/ 8891398 w 11831868"/>
              <a:gd name="connsiteY1289" fmla="*/ 1521905 h 4557807"/>
              <a:gd name="connsiteX1290" fmla="*/ 9253633 w 11831868"/>
              <a:gd name="connsiteY1290" fmla="*/ 2237804 h 4557807"/>
              <a:gd name="connsiteX1291" fmla="*/ 9200864 w 11831868"/>
              <a:gd name="connsiteY1291" fmla="*/ 2235803 h 4557807"/>
              <a:gd name="connsiteX1292" fmla="*/ 9191339 w 11831868"/>
              <a:gd name="connsiteY1292" fmla="*/ 2203704 h 4557807"/>
              <a:gd name="connsiteX1293" fmla="*/ 9244013 w 11831868"/>
              <a:gd name="connsiteY1293" fmla="*/ 2205800 h 4557807"/>
              <a:gd name="connsiteX1294" fmla="*/ 9253823 w 11831868"/>
              <a:gd name="connsiteY1294" fmla="*/ 2237899 h 4557807"/>
              <a:gd name="connsiteX1295" fmla="*/ 8891683 w 11831868"/>
              <a:gd name="connsiteY1295" fmla="*/ 1913382 h 4557807"/>
              <a:gd name="connsiteX1296" fmla="*/ 8888825 w 11831868"/>
              <a:gd name="connsiteY1296" fmla="*/ 1879473 h 4557807"/>
              <a:gd name="connsiteX1297" fmla="*/ 8937498 w 11831868"/>
              <a:gd name="connsiteY1297" fmla="*/ 1877473 h 4557807"/>
              <a:gd name="connsiteX1298" fmla="*/ 8940832 w 11831868"/>
              <a:gd name="connsiteY1298" fmla="*/ 1911953 h 4557807"/>
              <a:gd name="connsiteX1299" fmla="*/ 8892159 w 11831868"/>
              <a:gd name="connsiteY1299" fmla="*/ 1913477 h 4557807"/>
              <a:gd name="connsiteX1300" fmla="*/ 8904161 w 11831868"/>
              <a:gd name="connsiteY1300" fmla="*/ 2307336 h 4557807"/>
              <a:gd name="connsiteX1301" fmla="*/ 8845582 w 11831868"/>
              <a:gd name="connsiteY1301" fmla="*/ 2310289 h 4557807"/>
              <a:gd name="connsiteX1302" fmla="*/ 8834533 w 11831868"/>
              <a:gd name="connsiteY1302" fmla="*/ 2279714 h 4557807"/>
              <a:gd name="connsiteX1303" fmla="*/ 8893016 w 11831868"/>
              <a:gd name="connsiteY1303" fmla="*/ 2276761 h 4557807"/>
              <a:gd name="connsiteX1304" fmla="*/ 8904161 w 11831868"/>
              <a:gd name="connsiteY1304" fmla="*/ 2307336 h 4557807"/>
              <a:gd name="connsiteX1305" fmla="*/ 8756428 w 11831868"/>
              <a:gd name="connsiteY1305" fmla="*/ 1633918 h 4557807"/>
              <a:gd name="connsiteX1306" fmla="*/ 8756999 w 11831868"/>
              <a:gd name="connsiteY1306" fmla="*/ 1601915 h 4557807"/>
              <a:gd name="connsiteX1307" fmla="*/ 8798528 w 11831868"/>
              <a:gd name="connsiteY1307" fmla="*/ 1599343 h 4557807"/>
              <a:gd name="connsiteX1308" fmla="*/ 8802651 w 11831868"/>
              <a:gd name="connsiteY1308" fmla="*/ 1626784 h 4557807"/>
              <a:gd name="connsiteX1309" fmla="*/ 8797767 w 11831868"/>
              <a:gd name="connsiteY1309" fmla="*/ 1631442 h 4557807"/>
              <a:gd name="connsiteX1310" fmla="*/ 8756428 w 11831868"/>
              <a:gd name="connsiteY1310" fmla="*/ 1633538 h 4557807"/>
              <a:gd name="connsiteX1311" fmla="*/ 8757380 w 11831868"/>
              <a:gd name="connsiteY1311" fmla="*/ 1829562 h 4557807"/>
              <a:gd name="connsiteX1312" fmla="*/ 8748464 w 11831868"/>
              <a:gd name="connsiteY1312" fmla="*/ 1803142 h 4557807"/>
              <a:gd name="connsiteX1313" fmla="*/ 8755380 w 11831868"/>
              <a:gd name="connsiteY1313" fmla="*/ 1795367 h 4557807"/>
              <a:gd name="connsiteX1314" fmla="*/ 8803005 w 11831868"/>
              <a:gd name="connsiteY1314" fmla="*/ 1792700 h 4557807"/>
              <a:gd name="connsiteX1315" fmla="*/ 8811159 w 11831868"/>
              <a:gd name="connsiteY1315" fmla="*/ 1819224 h 4557807"/>
              <a:gd name="connsiteX1316" fmla="*/ 8804624 w 11831868"/>
              <a:gd name="connsiteY1316" fmla="*/ 1826419 h 4557807"/>
              <a:gd name="connsiteX1317" fmla="*/ 8757380 w 11831868"/>
              <a:gd name="connsiteY1317" fmla="*/ 1829181 h 4557807"/>
              <a:gd name="connsiteX1318" fmla="*/ 8802433 w 11831868"/>
              <a:gd name="connsiteY1318" fmla="*/ 2167700 h 4557807"/>
              <a:gd name="connsiteX1319" fmla="*/ 8794623 w 11831868"/>
              <a:gd name="connsiteY1319" fmla="*/ 2135315 h 4557807"/>
              <a:gd name="connsiteX1320" fmla="*/ 8850250 w 11831868"/>
              <a:gd name="connsiteY1320" fmla="*/ 2132362 h 4557807"/>
              <a:gd name="connsiteX1321" fmla="*/ 8858060 w 11831868"/>
              <a:gd name="connsiteY1321" fmla="*/ 2164747 h 4557807"/>
              <a:gd name="connsiteX1322" fmla="*/ 8802433 w 11831868"/>
              <a:gd name="connsiteY1322" fmla="*/ 2167319 h 4557807"/>
              <a:gd name="connsiteX1323" fmla="*/ 8772715 w 11831868"/>
              <a:gd name="connsiteY1323" fmla="*/ 2007489 h 4557807"/>
              <a:gd name="connsiteX1324" fmla="*/ 8768143 w 11831868"/>
              <a:gd name="connsiteY1324" fmla="*/ 1973866 h 4557807"/>
              <a:gd name="connsiteX1325" fmla="*/ 8820245 w 11831868"/>
              <a:gd name="connsiteY1325" fmla="*/ 1970627 h 4557807"/>
              <a:gd name="connsiteX1326" fmla="*/ 8825008 w 11831868"/>
              <a:gd name="connsiteY1326" fmla="*/ 2004822 h 4557807"/>
              <a:gd name="connsiteX1327" fmla="*/ 8772716 w 11831868"/>
              <a:gd name="connsiteY1327" fmla="*/ 2007108 h 4557807"/>
              <a:gd name="connsiteX1328" fmla="*/ 8914638 w 11831868"/>
              <a:gd name="connsiteY1328" fmla="*/ 2084356 h 4557807"/>
              <a:gd name="connsiteX1329" fmla="*/ 8908256 w 11831868"/>
              <a:gd name="connsiteY1329" fmla="*/ 2049971 h 4557807"/>
              <a:gd name="connsiteX1330" fmla="*/ 8962168 w 11831868"/>
              <a:gd name="connsiteY1330" fmla="*/ 2048542 h 4557807"/>
              <a:gd name="connsiteX1331" fmla="*/ 8968264 w 11831868"/>
              <a:gd name="connsiteY1331" fmla="*/ 2082927 h 4557807"/>
              <a:gd name="connsiteX1332" fmla="*/ 8914638 w 11831868"/>
              <a:gd name="connsiteY1332" fmla="*/ 2083975 h 4557807"/>
              <a:gd name="connsiteX1333" fmla="*/ 9178671 w 11831868"/>
              <a:gd name="connsiteY1333" fmla="*/ 1491806 h 4557807"/>
              <a:gd name="connsiteX1334" fmla="*/ 9179207 w 11831868"/>
              <a:gd name="connsiteY1334" fmla="*/ 1518741 h 4557807"/>
              <a:gd name="connsiteX1335" fmla="*/ 9176670 w 11831868"/>
              <a:gd name="connsiteY1335" fmla="*/ 1520952 h 4557807"/>
              <a:gd name="connsiteX1336" fmla="*/ 9142761 w 11831868"/>
              <a:gd name="connsiteY1336" fmla="*/ 1520191 h 4557807"/>
              <a:gd name="connsiteX1337" fmla="*/ 9141458 w 11831868"/>
              <a:gd name="connsiteY1337" fmla="*/ 1493281 h 4557807"/>
              <a:gd name="connsiteX1338" fmla="*/ 9144380 w 11831868"/>
              <a:gd name="connsiteY1338" fmla="*/ 1490663 h 4557807"/>
              <a:gd name="connsiteX1339" fmla="*/ 9178670 w 11831868"/>
              <a:gd name="connsiteY1339" fmla="*/ 1491425 h 4557807"/>
              <a:gd name="connsiteX1340" fmla="*/ 9165241 w 11831868"/>
              <a:gd name="connsiteY1340" fmla="*/ 1301306 h 4557807"/>
              <a:gd name="connsiteX1341" fmla="*/ 9166689 w 11831868"/>
              <a:gd name="connsiteY1341" fmla="*/ 1277102 h 4557807"/>
              <a:gd name="connsiteX1342" fmla="*/ 9168384 w 11831868"/>
              <a:gd name="connsiteY1342" fmla="*/ 1275779 h 4557807"/>
              <a:gd name="connsiteX1343" fmla="*/ 9196959 w 11831868"/>
              <a:gd name="connsiteY1343" fmla="*/ 1276636 h 4557807"/>
              <a:gd name="connsiteX1344" fmla="*/ 9195547 w 11831868"/>
              <a:gd name="connsiteY1344" fmla="*/ 1300841 h 4557807"/>
              <a:gd name="connsiteX1345" fmla="*/ 9193720 w 11831868"/>
              <a:gd name="connsiteY1345" fmla="*/ 1302258 h 4557807"/>
              <a:gd name="connsiteX1346" fmla="*/ 9165241 w 11831868"/>
              <a:gd name="connsiteY1346" fmla="*/ 1301211 h 4557807"/>
              <a:gd name="connsiteX1347" fmla="*/ 9164288 w 11831868"/>
              <a:gd name="connsiteY1347" fmla="*/ 2082356 h 4557807"/>
              <a:gd name="connsiteX1348" fmla="*/ 9158002 w 11831868"/>
              <a:gd name="connsiteY1348" fmla="*/ 2048066 h 4557807"/>
              <a:gd name="connsiteX1349" fmla="*/ 9208865 w 11831868"/>
              <a:gd name="connsiteY1349" fmla="*/ 2049971 h 4557807"/>
              <a:gd name="connsiteX1350" fmla="*/ 9214961 w 11831868"/>
              <a:gd name="connsiteY1350" fmla="*/ 2083784 h 4557807"/>
              <a:gd name="connsiteX1351" fmla="*/ 9164288 w 11831868"/>
              <a:gd name="connsiteY1351" fmla="*/ 2082641 h 4557807"/>
              <a:gd name="connsiteX1352" fmla="*/ 9175147 w 11831868"/>
              <a:gd name="connsiteY1352" fmla="*/ 1691831 h 4557807"/>
              <a:gd name="connsiteX1353" fmla="*/ 9179274 w 11831868"/>
              <a:gd name="connsiteY1353" fmla="*/ 1720088 h 4557807"/>
              <a:gd name="connsiteX1354" fmla="*/ 9175147 w 11831868"/>
              <a:gd name="connsiteY1354" fmla="*/ 1724216 h 4557807"/>
              <a:gd name="connsiteX1355" fmla="*/ 9134570 w 11831868"/>
              <a:gd name="connsiteY1355" fmla="*/ 1722787 h 4557807"/>
              <a:gd name="connsiteX1356" fmla="*/ 9129025 w 11831868"/>
              <a:gd name="connsiteY1356" fmla="*/ 1696423 h 4557807"/>
              <a:gd name="connsiteX1357" fmla="*/ 9134570 w 11831868"/>
              <a:gd name="connsiteY1357" fmla="*/ 1690878 h 4557807"/>
              <a:gd name="connsiteX1358" fmla="*/ 9175147 w 11831868"/>
              <a:gd name="connsiteY1358" fmla="*/ 1692402 h 4557807"/>
              <a:gd name="connsiteX1359" fmla="*/ 9056179 w 11831868"/>
              <a:gd name="connsiteY1359" fmla="*/ 1784223 h 4557807"/>
              <a:gd name="connsiteX1360" fmla="*/ 9063642 w 11831868"/>
              <a:gd name="connsiteY1360" fmla="*/ 1811509 h 4557807"/>
              <a:gd name="connsiteX1361" fmla="*/ 9057798 w 11831868"/>
              <a:gd name="connsiteY1361" fmla="*/ 1817942 h 4557807"/>
              <a:gd name="connsiteX1362" fmla="*/ 9013031 w 11831868"/>
              <a:gd name="connsiteY1362" fmla="*/ 1818513 h 4557807"/>
              <a:gd name="connsiteX1363" fmla="*/ 9005227 w 11831868"/>
              <a:gd name="connsiteY1363" fmla="*/ 1791603 h 4557807"/>
              <a:gd name="connsiteX1364" fmla="*/ 9011412 w 11831868"/>
              <a:gd name="connsiteY1364" fmla="*/ 1784794 h 4557807"/>
              <a:gd name="connsiteX1365" fmla="*/ 9056179 w 11831868"/>
              <a:gd name="connsiteY1365" fmla="*/ 1784794 h 4557807"/>
              <a:gd name="connsiteX1366" fmla="*/ 9052274 w 11831868"/>
              <a:gd name="connsiteY1366" fmla="*/ 1590866 h 4557807"/>
              <a:gd name="connsiteX1367" fmla="*/ 9056041 w 11831868"/>
              <a:gd name="connsiteY1367" fmla="*/ 1617542 h 4557807"/>
              <a:gd name="connsiteX1368" fmla="*/ 9051417 w 11831868"/>
              <a:gd name="connsiteY1368" fmla="*/ 1621917 h 4557807"/>
              <a:gd name="connsiteX1369" fmla="*/ 9013317 w 11831868"/>
              <a:gd name="connsiteY1369" fmla="*/ 1621917 h 4557807"/>
              <a:gd name="connsiteX1370" fmla="*/ 9009551 w 11831868"/>
              <a:gd name="connsiteY1370" fmla="*/ 1595241 h 4557807"/>
              <a:gd name="connsiteX1371" fmla="*/ 9014174 w 11831868"/>
              <a:gd name="connsiteY1371" fmla="*/ 1590866 h 4557807"/>
              <a:gd name="connsiteX1372" fmla="*/ 9052274 w 11831868"/>
              <a:gd name="connsiteY1372" fmla="*/ 1591437 h 4557807"/>
              <a:gd name="connsiteX1373" fmla="*/ 9027795 w 11831868"/>
              <a:gd name="connsiteY1373" fmla="*/ 1410652 h 4557807"/>
              <a:gd name="connsiteX1374" fmla="*/ 9027056 w 11831868"/>
              <a:gd name="connsiteY1374" fmla="*/ 1385743 h 4557807"/>
              <a:gd name="connsiteX1375" fmla="*/ 9030462 w 11831868"/>
              <a:gd name="connsiteY1375" fmla="*/ 1382935 h 4557807"/>
              <a:gd name="connsiteX1376" fmla="*/ 9062657 w 11831868"/>
              <a:gd name="connsiteY1376" fmla="*/ 1382935 h 4557807"/>
              <a:gd name="connsiteX1377" fmla="*/ 9062292 w 11831868"/>
              <a:gd name="connsiteY1377" fmla="*/ 1408660 h 4557807"/>
              <a:gd name="connsiteX1378" fmla="*/ 9059990 w 11831868"/>
              <a:gd name="connsiteY1378" fmla="*/ 1410557 h 4557807"/>
              <a:gd name="connsiteX1379" fmla="*/ 9027795 w 11831868"/>
              <a:gd name="connsiteY1379" fmla="*/ 1411224 h 4557807"/>
              <a:gd name="connsiteX1380" fmla="*/ 8748522 w 11831868"/>
              <a:gd name="connsiteY1380" fmla="*/ 2245519 h 4557807"/>
              <a:gd name="connsiteX1381" fmla="*/ 8690514 w 11831868"/>
              <a:gd name="connsiteY1381" fmla="*/ 2249996 h 4557807"/>
              <a:gd name="connsiteX1382" fmla="*/ 8680989 w 11831868"/>
              <a:gd name="connsiteY1382" fmla="*/ 2219040 h 4557807"/>
              <a:gd name="connsiteX1383" fmla="*/ 8739282 w 11831868"/>
              <a:gd name="connsiteY1383" fmla="*/ 2214467 h 4557807"/>
              <a:gd name="connsiteX1384" fmla="*/ 8748522 w 11831868"/>
              <a:gd name="connsiteY1384" fmla="*/ 2245519 h 4557807"/>
              <a:gd name="connsiteX1385" fmla="*/ 9056656 w 11831868"/>
              <a:gd name="connsiteY1385" fmla="*/ 2159794 h 4557807"/>
              <a:gd name="connsiteX1386" fmla="*/ 9048750 w 11831868"/>
              <a:gd name="connsiteY1386" fmla="*/ 2125790 h 4557807"/>
              <a:gd name="connsiteX1387" fmla="*/ 9103328 w 11831868"/>
              <a:gd name="connsiteY1387" fmla="*/ 2126361 h 4557807"/>
              <a:gd name="connsiteX1388" fmla="*/ 9111234 w 11831868"/>
              <a:gd name="connsiteY1388" fmla="*/ 2159889 h 4557807"/>
              <a:gd name="connsiteX1389" fmla="*/ 9056942 w 11831868"/>
              <a:gd name="connsiteY1389" fmla="*/ 2160080 h 4557807"/>
              <a:gd name="connsiteX1390" fmla="*/ 7023640 w 11831868"/>
              <a:gd name="connsiteY1390" fmla="*/ 2778633 h 4557807"/>
              <a:gd name="connsiteX1391" fmla="*/ 7044595 w 11831868"/>
              <a:gd name="connsiteY1391" fmla="*/ 2777871 h 4557807"/>
              <a:gd name="connsiteX1392" fmla="*/ 7091172 w 11831868"/>
              <a:gd name="connsiteY1392" fmla="*/ 2776919 h 4557807"/>
              <a:gd name="connsiteX1393" fmla="*/ 7070217 w 11831868"/>
              <a:gd name="connsiteY1393" fmla="*/ 2778252 h 4557807"/>
              <a:gd name="connsiteX1394" fmla="*/ 7023640 w 11831868"/>
              <a:gd name="connsiteY1394" fmla="*/ 2778633 h 4557807"/>
              <a:gd name="connsiteX1395" fmla="*/ 3803047 w 11831868"/>
              <a:gd name="connsiteY1395" fmla="*/ 2401253 h 4557807"/>
              <a:gd name="connsiteX1396" fmla="*/ 3766852 w 11831868"/>
              <a:gd name="connsiteY1396" fmla="*/ 2394014 h 4557807"/>
              <a:gd name="connsiteX1397" fmla="*/ 3750850 w 11831868"/>
              <a:gd name="connsiteY1397" fmla="*/ 2389918 h 4557807"/>
              <a:gd name="connsiteX1398" fmla="*/ 3787426 w 11831868"/>
              <a:gd name="connsiteY1398" fmla="*/ 2397062 h 4557807"/>
              <a:gd name="connsiteX1399" fmla="*/ 3803047 w 11831868"/>
              <a:gd name="connsiteY1399" fmla="*/ 2401253 h 4557807"/>
              <a:gd name="connsiteX1400" fmla="*/ 4514374 w 11831868"/>
              <a:gd name="connsiteY1400" fmla="*/ 2535936 h 4557807"/>
              <a:gd name="connsiteX1401" fmla="*/ 4474655 w 11831868"/>
              <a:gd name="connsiteY1401" fmla="*/ 2528888 h 4557807"/>
              <a:gd name="connsiteX1402" fmla="*/ 4457605 w 11831868"/>
              <a:gd name="connsiteY1402" fmla="*/ 2524982 h 4557807"/>
              <a:gd name="connsiteX1403" fmla="*/ 4497324 w 11831868"/>
              <a:gd name="connsiteY1403" fmla="*/ 2532031 h 4557807"/>
              <a:gd name="connsiteX1404" fmla="*/ 4514374 w 11831868"/>
              <a:gd name="connsiteY1404" fmla="*/ 2535936 h 4557807"/>
              <a:gd name="connsiteX1405" fmla="*/ 3847624 w 11831868"/>
              <a:gd name="connsiteY1405" fmla="*/ 2406587 h 4557807"/>
              <a:gd name="connsiteX1406" fmla="*/ 3885724 w 11831868"/>
              <a:gd name="connsiteY1406" fmla="*/ 2414492 h 4557807"/>
              <a:gd name="connsiteX1407" fmla="*/ 3900297 w 11831868"/>
              <a:gd name="connsiteY1407" fmla="*/ 2417445 h 4557807"/>
              <a:gd name="connsiteX1408" fmla="*/ 3864293 w 11831868"/>
              <a:gd name="connsiteY1408" fmla="*/ 2410492 h 4557807"/>
              <a:gd name="connsiteX1409" fmla="*/ 3848005 w 11831868"/>
              <a:gd name="connsiteY1409" fmla="*/ 2406682 h 4557807"/>
              <a:gd name="connsiteX1410" fmla="*/ 3952399 w 11831868"/>
              <a:gd name="connsiteY1410" fmla="*/ 2444687 h 4557807"/>
              <a:gd name="connsiteX1411" fmla="*/ 3933349 w 11831868"/>
              <a:gd name="connsiteY1411" fmla="*/ 2441544 h 4557807"/>
              <a:gd name="connsiteX1412" fmla="*/ 3942874 w 11831868"/>
              <a:gd name="connsiteY1412" fmla="*/ 2443925 h 4557807"/>
              <a:gd name="connsiteX1413" fmla="*/ 3923824 w 11831868"/>
              <a:gd name="connsiteY1413" fmla="*/ 2442591 h 4557807"/>
              <a:gd name="connsiteX1414" fmla="*/ 3882676 w 11831868"/>
              <a:gd name="connsiteY1414" fmla="*/ 2434209 h 4557807"/>
              <a:gd name="connsiteX1415" fmla="*/ 3900964 w 11831868"/>
              <a:gd name="connsiteY1415" fmla="*/ 2435638 h 4557807"/>
              <a:gd name="connsiteX1416" fmla="*/ 3923919 w 11831868"/>
              <a:gd name="connsiteY1416" fmla="*/ 2439639 h 4557807"/>
              <a:gd name="connsiteX1417" fmla="*/ 3915918 w 11831868"/>
              <a:gd name="connsiteY1417" fmla="*/ 2437733 h 4557807"/>
              <a:gd name="connsiteX1418" fmla="*/ 3901250 w 11831868"/>
              <a:gd name="connsiteY1418" fmla="*/ 2432876 h 4557807"/>
              <a:gd name="connsiteX1419" fmla="*/ 3936492 w 11831868"/>
              <a:gd name="connsiteY1419" fmla="*/ 2439829 h 4557807"/>
              <a:gd name="connsiteX1420" fmla="*/ 3952399 w 11831868"/>
              <a:gd name="connsiteY1420" fmla="*/ 2444591 h 4557807"/>
              <a:gd name="connsiteX1421" fmla="*/ 3611594 w 11831868"/>
              <a:gd name="connsiteY1421" fmla="*/ 2358962 h 4557807"/>
              <a:gd name="connsiteX1422" fmla="*/ 3632740 w 11831868"/>
              <a:gd name="connsiteY1422" fmla="*/ 2363057 h 4557807"/>
              <a:gd name="connsiteX1423" fmla="*/ 3604165 w 11831868"/>
              <a:gd name="connsiteY1423" fmla="*/ 2357438 h 4557807"/>
              <a:gd name="connsiteX1424" fmla="*/ 3945636 w 11831868"/>
              <a:gd name="connsiteY1424" fmla="*/ 2427542 h 4557807"/>
              <a:gd name="connsiteX1425" fmla="*/ 3963162 w 11831868"/>
              <a:gd name="connsiteY1425" fmla="*/ 2430780 h 4557807"/>
              <a:gd name="connsiteX1426" fmla="*/ 4002786 w 11831868"/>
              <a:gd name="connsiteY1426" fmla="*/ 2438400 h 4557807"/>
              <a:gd name="connsiteX1427" fmla="*/ 3985260 w 11831868"/>
              <a:gd name="connsiteY1427" fmla="*/ 2435162 h 4557807"/>
              <a:gd name="connsiteX1428" fmla="*/ 3945636 w 11831868"/>
              <a:gd name="connsiteY1428" fmla="*/ 2427065 h 4557807"/>
              <a:gd name="connsiteX1429" fmla="*/ 3594545 w 11831868"/>
              <a:gd name="connsiteY1429" fmla="*/ 2354961 h 4557807"/>
              <a:gd name="connsiteX1430" fmla="*/ 3604546 w 11831868"/>
              <a:gd name="connsiteY1430" fmla="*/ 2357342 h 4557807"/>
              <a:gd name="connsiteX1431" fmla="*/ 3594545 w 11831868"/>
              <a:gd name="connsiteY1431" fmla="*/ 2354961 h 4557807"/>
              <a:gd name="connsiteX1432" fmla="*/ 3690747 w 11831868"/>
              <a:gd name="connsiteY1432" fmla="*/ 2378107 h 4557807"/>
              <a:gd name="connsiteX1433" fmla="*/ 3708083 w 11831868"/>
              <a:gd name="connsiteY1433" fmla="*/ 2380869 h 4557807"/>
              <a:gd name="connsiteX1434" fmla="*/ 3747230 w 11831868"/>
              <a:gd name="connsiteY1434" fmla="*/ 2389156 h 4557807"/>
              <a:gd name="connsiteX1435" fmla="*/ 3729895 w 11831868"/>
              <a:gd name="connsiteY1435" fmla="*/ 2386394 h 4557807"/>
              <a:gd name="connsiteX1436" fmla="*/ 3690747 w 11831868"/>
              <a:gd name="connsiteY1436" fmla="*/ 2378107 h 4557807"/>
              <a:gd name="connsiteX1437" fmla="*/ 3704749 w 11831868"/>
              <a:gd name="connsiteY1437" fmla="*/ 2388108 h 4557807"/>
              <a:gd name="connsiteX1438" fmla="*/ 3669792 w 11831868"/>
              <a:gd name="connsiteY1438" fmla="*/ 2381060 h 4557807"/>
              <a:gd name="connsiteX1439" fmla="*/ 3653981 w 11831868"/>
              <a:gd name="connsiteY1439" fmla="*/ 2376392 h 4557807"/>
              <a:gd name="connsiteX1440" fmla="*/ 3689223 w 11831868"/>
              <a:gd name="connsiteY1440" fmla="*/ 2383346 h 4557807"/>
              <a:gd name="connsiteX1441" fmla="*/ 3704463 w 11831868"/>
              <a:gd name="connsiteY1441" fmla="*/ 2388108 h 4557807"/>
              <a:gd name="connsiteX1442" fmla="*/ 3903250 w 11831868"/>
              <a:gd name="connsiteY1442" fmla="*/ 2417921 h 4557807"/>
              <a:gd name="connsiteX1443" fmla="*/ 3900964 w 11831868"/>
              <a:gd name="connsiteY1443" fmla="*/ 2417921 h 4557807"/>
              <a:gd name="connsiteX1444" fmla="*/ 4054412 w 11831868"/>
              <a:gd name="connsiteY1444" fmla="*/ 2456021 h 4557807"/>
              <a:gd name="connsiteX1445" fmla="*/ 4017836 w 11831868"/>
              <a:gd name="connsiteY1445" fmla="*/ 2448878 h 4557807"/>
              <a:gd name="connsiteX1446" fmla="*/ 4002215 w 11831868"/>
              <a:gd name="connsiteY1446" fmla="*/ 2444687 h 4557807"/>
              <a:gd name="connsiteX1447" fmla="*/ 4038791 w 11831868"/>
              <a:gd name="connsiteY1447" fmla="*/ 2451831 h 4557807"/>
              <a:gd name="connsiteX1448" fmla="*/ 4054126 w 11831868"/>
              <a:gd name="connsiteY1448" fmla="*/ 2455926 h 4557807"/>
              <a:gd name="connsiteX1449" fmla="*/ 4201859 w 11831868"/>
              <a:gd name="connsiteY1449" fmla="*/ 2475929 h 4557807"/>
              <a:gd name="connsiteX1450" fmla="*/ 4241387 w 11831868"/>
              <a:gd name="connsiteY1450" fmla="*/ 2483549 h 4557807"/>
              <a:gd name="connsiteX1451" fmla="*/ 4258437 w 11831868"/>
              <a:gd name="connsiteY1451" fmla="*/ 2486787 h 4557807"/>
              <a:gd name="connsiteX1452" fmla="*/ 4219194 w 11831868"/>
              <a:gd name="connsiteY1452" fmla="*/ 2479739 h 4557807"/>
              <a:gd name="connsiteX1453" fmla="*/ 4201573 w 11831868"/>
              <a:gd name="connsiteY1453" fmla="*/ 2475833 h 4557807"/>
              <a:gd name="connsiteX1454" fmla="*/ 4305491 w 11831868"/>
              <a:gd name="connsiteY1454" fmla="*/ 2510695 h 4557807"/>
              <a:gd name="connsiteX1455" fmla="*/ 4268153 w 11831868"/>
              <a:gd name="connsiteY1455" fmla="*/ 2503742 h 4557807"/>
              <a:gd name="connsiteX1456" fmla="*/ 4252913 w 11831868"/>
              <a:gd name="connsiteY1456" fmla="*/ 2499456 h 4557807"/>
              <a:gd name="connsiteX1457" fmla="*/ 4290060 w 11831868"/>
              <a:gd name="connsiteY1457" fmla="*/ 2506028 h 4557807"/>
              <a:gd name="connsiteX1458" fmla="*/ 4305205 w 11831868"/>
              <a:gd name="connsiteY1458" fmla="*/ 2510600 h 4557807"/>
              <a:gd name="connsiteX1459" fmla="*/ 4410266 w 11831868"/>
              <a:gd name="connsiteY1459" fmla="*/ 2522030 h 4557807"/>
              <a:gd name="connsiteX1460" fmla="*/ 4372166 w 11831868"/>
              <a:gd name="connsiteY1460" fmla="*/ 2515267 h 4557807"/>
              <a:gd name="connsiteX1461" fmla="*/ 4355687 w 11831868"/>
              <a:gd name="connsiteY1461" fmla="*/ 2510790 h 4557807"/>
              <a:gd name="connsiteX1462" fmla="*/ 4394359 w 11831868"/>
              <a:gd name="connsiteY1462" fmla="*/ 2518029 h 4557807"/>
              <a:gd name="connsiteX1463" fmla="*/ 4409694 w 11831868"/>
              <a:gd name="connsiteY1463" fmla="*/ 2521934 h 4557807"/>
              <a:gd name="connsiteX1464" fmla="*/ 4445032 w 11831868"/>
              <a:gd name="connsiteY1464" fmla="*/ 2525364 h 4557807"/>
              <a:gd name="connsiteX1465" fmla="*/ 4403598 w 11831868"/>
              <a:gd name="connsiteY1465" fmla="*/ 2518124 h 4557807"/>
              <a:gd name="connsiteX1466" fmla="*/ 4421791 w 11831868"/>
              <a:gd name="connsiteY1466" fmla="*/ 2520125 h 4557807"/>
              <a:gd name="connsiteX1467" fmla="*/ 4463415 w 11831868"/>
              <a:gd name="connsiteY1467" fmla="*/ 2527840 h 4557807"/>
              <a:gd name="connsiteX1468" fmla="*/ 4444461 w 11831868"/>
              <a:gd name="connsiteY1468" fmla="*/ 2525268 h 4557807"/>
              <a:gd name="connsiteX1469" fmla="*/ 4302633 w 11831868"/>
              <a:gd name="connsiteY1469" fmla="*/ 2495741 h 4557807"/>
              <a:gd name="connsiteX1470" fmla="*/ 4320540 w 11831868"/>
              <a:gd name="connsiteY1470" fmla="*/ 2498884 h 4557807"/>
              <a:gd name="connsiteX1471" fmla="*/ 4361212 w 11831868"/>
              <a:gd name="connsiteY1471" fmla="*/ 2506218 h 4557807"/>
              <a:gd name="connsiteX1472" fmla="*/ 4343591 w 11831868"/>
              <a:gd name="connsiteY1472" fmla="*/ 2503551 h 4557807"/>
              <a:gd name="connsiteX1473" fmla="*/ 4302062 w 11831868"/>
              <a:gd name="connsiteY1473" fmla="*/ 2495645 h 4557807"/>
              <a:gd name="connsiteX1474" fmla="*/ 4085273 w 11831868"/>
              <a:gd name="connsiteY1474" fmla="*/ 2457641 h 4557807"/>
              <a:gd name="connsiteX1475" fmla="*/ 4044696 w 11831868"/>
              <a:gd name="connsiteY1475" fmla="*/ 2449735 h 4557807"/>
              <a:gd name="connsiteX1476" fmla="*/ 4062698 w 11831868"/>
              <a:gd name="connsiteY1476" fmla="*/ 2452307 h 4557807"/>
              <a:gd name="connsiteX1477" fmla="*/ 4103275 w 11831868"/>
              <a:gd name="connsiteY1477" fmla="*/ 2460212 h 4557807"/>
              <a:gd name="connsiteX1478" fmla="*/ 4084701 w 11831868"/>
              <a:gd name="connsiteY1478" fmla="*/ 2457926 h 4557807"/>
              <a:gd name="connsiteX1479" fmla="*/ 4118229 w 11831868"/>
              <a:gd name="connsiteY1479" fmla="*/ 2462403 h 4557807"/>
              <a:gd name="connsiteX1480" fmla="*/ 4101942 w 11831868"/>
              <a:gd name="connsiteY1480" fmla="*/ 2458403 h 4557807"/>
              <a:gd name="connsiteX1481" fmla="*/ 4140042 w 11831868"/>
              <a:gd name="connsiteY1481" fmla="*/ 2465737 h 4557807"/>
              <a:gd name="connsiteX1482" fmla="*/ 4156710 w 11831868"/>
              <a:gd name="connsiteY1482" fmla="*/ 2469642 h 4557807"/>
              <a:gd name="connsiteX1483" fmla="*/ 4117658 w 11831868"/>
              <a:gd name="connsiteY1483" fmla="*/ 2462689 h 4557807"/>
              <a:gd name="connsiteX1484" fmla="*/ 4258818 w 11831868"/>
              <a:gd name="connsiteY1484" fmla="*/ 2486501 h 4557807"/>
              <a:gd name="connsiteX1485" fmla="*/ 4258818 w 11831868"/>
              <a:gd name="connsiteY1485" fmla="*/ 2486501 h 4557807"/>
              <a:gd name="connsiteX1486" fmla="*/ 4185095 w 11831868"/>
              <a:gd name="connsiteY1486" fmla="*/ 2483549 h 4557807"/>
              <a:gd name="connsiteX1487" fmla="*/ 4143851 w 11831868"/>
              <a:gd name="connsiteY1487" fmla="*/ 2475738 h 4557807"/>
              <a:gd name="connsiteX1488" fmla="*/ 4162139 w 11831868"/>
              <a:gd name="connsiteY1488" fmla="*/ 2477262 h 4557807"/>
              <a:gd name="connsiteX1489" fmla="*/ 4203669 w 11831868"/>
              <a:gd name="connsiteY1489" fmla="*/ 2485549 h 4557807"/>
              <a:gd name="connsiteX1490" fmla="*/ 4184523 w 11831868"/>
              <a:gd name="connsiteY1490" fmla="*/ 2483834 h 4557807"/>
              <a:gd name="connsiteX1491" fmla="*/ 3827145 w 11831868"/>
              <a:gd name="connsiteY1491" fmla="*/ 2412683 h 4557807"/>
              <a:gd name="connsiteX1492" fmla="*/ 3786759 w 11831868"/>
              <a:gd name="connsiteY1492" fmla="*/ 2404110 h 4557807"/>
              <a:gd name="connsiteX1493" fmla="*/ 3805238 w 11831868"/>
              <a:gd name="connsiteY1493" fmla="*/ 2406015 h 4557807"/>
              <a:gd name="connsiteX1494" fmla="*/ 3845338 w 11831868"/>
              <a:gd name="connsiteY1494" fmla="*/ 2414683 h 4557807"/>
              <a:gd name="connsiteX1495" fmla="*/ 3826574 w 11831868"/>
              <a:gd name="connsiteY1495" fmla="*/ 2412968 h 4557807"/>
              <a:gd name="connsiteX1496" fmla="*/ 3638741 w 11831868"/>
              <a:gd name="connsiteY1496" fmla="*/ 2485549 h 4557807"/>
              <a:gd name="connsiteX1497" fmla="*/ 3668554 w 11831868"/>
              <a:gd name="connsiteY1497" fmla="*/ 2490407 h 4557807"/>
              <a:gd name="connsiteX1498" fmla="*/ 3679603 w 11831868"/>
              <a:gd name="connsiteY1498" fmla="*/ 2496693 h 4557807"/>
              <a:gd name="connsiteX1499" fmla="*/ 3650075 w 11831868"/>
              <a:gd name="connsiteY1499" fmla="*/ 2491740 h 4557807"/>
              <a:gd name="connsiteX1500" fmla="*/ 3638169 w 11831868"/>
              <a:gd name="connsiteY1500" fmla="*/ 2485835 h 4557807"/>
              <a:gd name="connsiteX1501" fmla="*/ 3657791 w 11831868"/>
              <a:gd name="connsiteY1501" fmla="*/ 2564607 h 4557807"/>
              <a:gd name="connsiteX1502" fmla="*/ 3684461 w 11831868"/>
              <a:gd name="connsiteY1502" fmla="*/ 2568512 h 4557807"/>
              <a:gd name="connsiteX1503" fmla="*/ 3693986 w 11831868"/>
              <a:gd name="connsiteY1503" fmla="*/ 2573941 h 4557807"/>
              <a:gd name="connsiteX1504" fmla="*/ 3666554 w 11831868"/>
              <a:gd name="connsiteY1504" fmla="*/ 2570226 h 4557807"/>
              <a:gd name="connsiteX1505" fmla="*/ 3657695 w 11831868"/>
              <a:gd name="connsiteY1505" fmla="*/ 2564511 h 4557807"/>
              <a:gd name="connsiteX1506" fmla="*/ 3596164 w 11831868"/>
              <a:gd name="connsiteY1506" fmla="*/ 2443258 h 4557807"/>
              <a:gd name="connsiteX1507" fmla="*/ 3552540 w 11831868"/>
              <a:gd name="connsiteY1507" fmla="*/ 2433733 h 4557807"/>
              <a:gd name="connsiteX1508" fmla="*/ 3572446 w 11831868"/>
              <a:gd name="connsiteY1508" fmla="*/ 2432114 h 4557807"/>
              <a:gd name="connsiteX1509" fmla="*/ 3616357 w 11831868"/>
              <a:gd name="connsiteY1509" fmla="*/ 2441639 h 4557807"/>
              <a:gd name="connsiteX1510" fmla="*/ 3596069 w 11831868"/>
              <a:gd name="connsiteY1510" fmla="*/ 2443544 h 4557807"/>
              <a:gd name="connsiteX1511" fmla="*/ 3666839 w 11831868"/>
              <a:gd name="connsiteY1511" fmla="*/ 2653475 h 4557807"/>
              <a:gd name="connsiteX1512" fmla="*/ 3659124 w 11831868"/>
              <a:gd name="connsiteY1512" fmla="*/ 2648141 h 4557807"/>
              <a:gd name="connsiteX1513" fmla="*/ 3684556 w 11831868"/>
              <a:gd name="connsiteY1513" fmla="*/ 2651284 h 4557807"/>
              <a:gd name="connsiteX1514" fmla="*/ 3692367 w 11831868"/>
              <a:gd name="connsiteY1514" fmla="*/ 2656618 h 4557807"/>
              <a:gd name="connsiteX1515" fmla="*/ 3666744 w 11831868"/>
              <a:gd name="connsiteY1515" fmla="*/ 2653761 h 4557807"/>
              <a:gd name="connsiteX1516" fmla="*/ 3604355 w 11831868"/>
              <a:gd name="connsiteY1516" fmla="*/ 2417731 h 4557807"/>
              <a:gd name="connsiteX1517" fmla="*/ 3635788 w 11831868"/>
              <a:gd name="connsiteY1517" fmla="*/ 2423255 h 4557807"/>
              <a:gd name="connsiteX1518" fmla="*/ 3648646 w 11831868"/>
              <a:gd name="connsiteY1518" fmla="*/ 2429161 h 4557807"/>
              <a:gd name="connsiteX1519" fmla="*/ 3617214 w 11831868"/>
              <a:gd name="connsiteY1519" fmla="*/ 2423541 h 4557807"/>
              <a:gd name="connsiteX1520" fmla="*/ 3604260 w 11831868"/>
              <a:gd name="connsiteY1520" fmla="*/ 2418017 h 4557807"/>
              <a:gd name="connsiteX1521" fmla="*/ 3722084 w 11831868"/>
              <a:gd name="connsiteY1521" fmla="*/ 2624233 h 4557807"/>
              <a:gd name="connsiteX1522" fmla="*/ 3673602 w 11831868"/>
              <a:gd name="connsiteY1522" fmla="*/ 2614708 h 4557807"/>
              <a:gd name="connsiteX1523" fmla="*/ 3695795 w 11831868"/>
              <a:gd name="connsiteY1523" fmla="*/ 2609374 h 4557807"/>
              <a:gd name="connsiteX1524" fmla="*/ 3744278 w 11831868"/>
              <a:gd name="connsiteY1524" fmla="*/ 2618899 h 4557807"/>
              <a:gd name="connsiteX1525" fmla="*/ 3721989 w 11831868"/>
              <a:gd name="connsiteY1525" fmla="*/ 2624519 h 4557807"/>
              <a:gd name="connsiteX1526" fmla="*/ 3624072 w 11831868"/>
              <a:gd name="connsiteY1526" fmla="*/ 2392109 h 4557807"/>
              <a:gd name="connsiteX1527" fmla="*/ 3643122 w 11831868"/>
              <a:gd name="connsiteY1527" fmla="*/ 2392966 h 4557807"/>
              <a:gd name="connsiteX1528" fmla="*/ 3684175 w 11831868"/>
              <a:gd name="connsiteY1528" fmla="*/ 2401824 h 4557807"/>
              <a:gd name="connsiteX1529" fmla="*/ 3665125 w 11831868"/>
              <a:gd name="connsiteY1529" fmla="*/ 2401062 h 4557807"/>
              <a:gd name="connsiteX1530" fmla="*/ 3624072 w 11831868"/>
              <a:gd name="connsiteY1530" fmla="*/ 2392109 h 4557807"/>
              <a:gd name="connsiteX1531" fmla="*/ 3703892 w 11831868"/>
              <a:gd name="connsiteY1531" fmla="*/ 2419636 h 4557807"/>
              <a:gd name="connsiteX1532" fmla="*/ 3736372 w 11831868"/>
              <a:gd name="connsiteY1532" fmla="*/ 2425637 h 4557807"/>
              <a:gd name="connsiteX1533" fmla="*/ 3751612 w 11831868"/>
              <a:gd name="connsiteY1533" fmla="*/ 2430495 h 4557807"/>
              <a:gd name="connsiteX1534" fmla="*/ 3781521 w 11831868"/>
              <a:gd name="connsiteY1534" fmla="*/ 2437448 h 4557807"/>
              <a:gd name="connsiteX1535" fmla="*/ 3761899 w 11831868"/>
              <a:gd name="connsiteY1535" fmla="*/ 2437448 h 4557807"/>
              <a:gd name="connsiteX1536" fmla="*/ 3718846 w 11831868"/>
              <a:gd name="connsiteY1536" fmla="*/ 2428399 h 4557807"/>
              <a:gd name="connsiteX1537" fmla="*/ 3723704 w 11831868"/>
              <a:gd name="connsiteY1537" fmla="*/ 2426780 h 4557807"/>
              <a:gd name="connsiteX1538" fmla="*/ 3717417 w 11831868"/>
              <a:gd name="connsiteY1538" fmla="*/ 2425541 h 4557807"/>
              <a:gd name="connsiteX1539" fmla="*/ 3703415 w 11831868"/>
              <a:gd name="connsiteY1539" fmla="*/ 2419636 h 4557807"/>
              <a:gd name="connsiteX1540" fmla="*/ 3547682 w 11831868"/>
              <a:gd name="connsiteY1540" fmla="*/ 2500694 h 4557807"/>
              <a:gd name="connsiteX1541" fmla="*/ 3537013 w 11831868"/>
              <a:gd name="connsiteY1541" fmla="*/ 2494883 h 4557807"/>
              <a:gd name="connsiteX1542" fmla="*/ 3564350 w 11831868"/>
              <a:gd name="connsiteY1542" fmla="*/ 2498693 h 4557807"/>
              <a:gd name="connsiteX1543" fmla="*/ 3575113 w 11831868"/>
              <a:gd name="connsiteY1543" fmla="*/ 2504504 h 4557807"/>
              <a:gd name="connsiteX1544" fmla="*/ 3547205 w 11831868"/>
              <a:gd name="connsiteY1544" fmla="*/ 2500694 h 4557807"/>
              <a:gd name="connsiteX1545" fmla="*/ 3649980 w 11831868"/>
              <a:gd name="connsiteY1545" fmla="*/ 2365915 h 4557807"/>
              <a:gd name="connsiteX1546" fmla="*/ 3633216 w 11831868"/>
              <a:gd name="connsiteY1546" fmla="*/ 2362581 h 4557807"/>
              <a:gd name="connsiteX1547" fmla="*/ 3649504 w 11831868"/>
              <a:gd name="connsiteY1547" fmla="*/ 2365915 h 4557807"/>
              <a:gd name="connsiteX1548" fmla="*/ 3783330 w 11831868"/>
              <a:gd name="connsiteY1548" fmla="*/ 2491645 h 4557807"/>
              <a:gd name="connsiteX1549" fmla="*/ 3752469 w 11831868"/>
              <a:gd name="connsiteY1549" fmla="*/ 2486406 h 4557807"/>
              <a:gd name="connsiteX1550" fmla="*/ 3740563 w 11831868"/>
              <a:gd name="connsiteY1550" fmla="*/ 2480882 h 4557807"/>
              <a:gd name="connsiteX1551" fmla="*/ 3771519 w 11831868"/>
              <a:gd name="connsiteY1551" fmla="*/ 2486025 h 4557807"/>
              <a:gd name="connsiteX1552" fmla="*/ 3783235 w 11831868"/>
              <a:gd name="connsiteY1552" fmla="*/ 2491645 h 4557807"/>
              <a:gd name="connsiteX1553" fmla="*/ 3507867 w 11831868"/>
              <a:gd name="connsiteY1553" fmla="*/ 2371344 h 4557807"/>
              <a:gd name="connsiteX1554" fmla="*/ 3475482 w 11831868"/>
              <a:gd name="connsiteY1554" fmla="*/ 2365439 h 4557807"/>
              <a:gd name="connsiteX1555" fmla="*/ 3461766 w 11831868"/>
              <a:gd name="connsiteY1555" fmla="*/ 2360295 h 4557807"/>
              <a:gd name="connsiteX1556" fmla="*/ 3493865 w 11831868"/>
              <a:gd name="connsiteY1556" fmla="*/ 2366296 h 4557807"/>
              <a:gd name="connsiteX1557" fmla="*/ 3507772 w 11831868"/>
              <a:gd name="connsiteY1557" fmla="*/ 2371344 h 4557807"/>
              <a:gd name="connsiteX1558" fmla="*/ 3518154 w 11831868"/>
              <a:gd name="connsiteY1558" fmla="*/ 2425923 h 4557807"/>
              <a:gd name="connsiteX1559" fmla="*/ 3505771 w 11831868"/>
              <a:gd name="connsiteY1559" fmla="*/ 2419922 h 4557807"/>
              <a:gd name="connsiteX1560" fmla="*/ 3536252 w 11831868"/>
              <a:gd name="connsiteY1560" fmla="*/ 2425256 h 4557807"/>
              <a:gd name="connsiteX1561" fmla="*/ 3548253 w 11831868"/>
              <a:gd name="connsiteY1561" fmla="*/ 2431257 h 4557807"/>
              <a:gd name="connsiteX1562" fmla="*/ 3518059 w 11831868"/>
              <a:gd name="connsiteY1562" fmla="*/ 2425923 h 4557807"/>
              <a:gd name="connsiteX1563" fmla="*/ 3568922 w 11831868"/>
              <a:gd name="connsiteY1563" fmla="*/ 2367820 h 4557807"/>
              <a:gd name="connsiteX1564" fmla="*/ 3528917 w 11831868"/>
              <a:gd name="connsiteY1564" fmla="*/ 2359152 h 4557807"/>
              <a:gd name="connsiteX1565" fmla="*/ 3547110 w 11831868"/>
              <a:gd name="connsiteY1565" fmla="*/ 2360676 h 4557807"/>
              <a:gd name="connsiteX1566" fmla="*/ 3587210 w 11831868"/>
              <a:gd name="connsiteY1566" fmla="*/ 2369249 h 4557807"/>
              <a:gd name="connsiteX1567" fmla="*/ 3568827 w 11831868"/>
              <a:gd name="connsiteY1567" fmla="*/ 2367820 h 4557807"/>
              <a:gd name="connsiteX1568" fmla="*/ 3606165 w 11831868"/>
              <a:gd name="connsiteY1568" fmla="*/ 2378107 h 4557807"/>
              <a:gd name="connsiteX1569" fmla="*/ 3572256 w 11831868"/>
              <a:gd name="connsiteY1569" fmla="*/ 2371440 h 4557807"/>
              <a:gd name="connsiteX1570" fmla="*/ 3557302 w 11831868"/>
              <a:gd name="connsiteY1570" fmla="*/ 2366010 h 4557807"/>
              <a:gd name="connsiteX1571" fmla="*/ 3591306 w 11831868"/>
              <a:gd name="connsiteY1571" fmla="*/ 2372678 h 4557807"/>
              <a:gd name="connsiteX1572" fmla="*/ 3606070 w 11831868"/>
              <a:gd name="connsiteY1572" fmla="*/ 2378107 h 4557807"/>
              <a:gd name="connsiteX1573" fmla="*/ 3516535 w 11831868"/>
              <a:gd name="connsiteY1573" fmla="*/ 2339150 h 4557807"/>
              <a:gd name="connsiteX1574" fmla="*/ 3500247 w 11831868"/>
              <a:gd name="connsiteY1574" fmla="*/ 2335149 h 4557807"/>
              <a:gd name="connsiteX1575" fmla="*/ 3536347 w 11831868"/>
              <a:gd name="connsiteY1575" fmla="*/ 2342960 h 4557807"/>
              <a:gd name="connsiteX1576" fmla="*/ 3552635 w 11831868"/>
              <a:gd name="connsiteY1576" fmla="*/ 2346960 h 4557807"/>
              <a:gd name="connsiteX1577" fmla="*/ 3516440 w 11831868"/>
              <a:gd name="connsiteY1577" fmla="*/ 2339150 h 4557807"/>
              <a:gd name="connsiteX1578" fmla="*/ 3477292 w 11831868"/>
              <a:gd name="connsiteY1578" fmla="*/ 2390394 h 4557807"/>
              <a:gd name="connsiteX1579" fmla="*/ 3520059 w 11831868"/>
              <a:gd name="connsiteY1579" fmla="*/ 2399919 h 4557807"/>
              <a:gd name="connsiteX1580" fmla="*/ 3499961 w 11831868"/>
              <a:gd name="connsiteY1580" fmla="*/ 2400491 h 4557807"/>
              <a:gd name="connsiteX1581" fmla="*/ 3457385 w 11831868"/>
              <a:gd name="connsiteY1581" fmla="*/ 2390966 h 4557807"/>
              <a:gd name="connsiteX1582" fmla="*/ 3477196 w 11831868"/>
              <a:gd name="connsiteY1582" fmla="*/ 2390394 h 4557807"/>
              <a:gd name="connsiteX1583" fmla="*/ 3477959 w 11831868"/>
              <a:gd name="connsiteY1583" fmla="*/ 2602897 h 4557807"/>
              <a:gd name="connsiteX1584" fmla="*/ 3452813 w 11831868"/>
              <a:gd name="connsiteY1584" fmla="*/ 2599754 h 4557807"/>
              <a:gd name="connsiteX1585" fmla="*/ 3444717 w 11831868"/>
              <a:gd name="connsiteY1585" fmla="*/ 2594420 h 4557807"/>
              <a:gd name="connsiteX1586" fmla="*/ 3469577 w 11831868"/>
              <a:gd name="connsiteY1586" fmla="*/ 2597182 h 4557807"/>
              <a:gd name="connsiteX1587" fmla="*/ 3477863 w 11831868"/>
              <a:gd name="connsiteY1587" fmla="*/ 2602611 h 4557807"/>
              <a:gd name="connsiteX1588" fmla="*/ 3525584 w 11831868"/>
              <a:gd name="connsiteY1588" fmla="*/ 2514124 h 4557807"/>
              <a:gd name="connsiteX1589" fmla="*/ 3477959 w 11831868"/>
              <a:gd name="connsiteY1589" fmla="*/ 2503837 h 4557807"/>
              <a:gd name="connsiteX1590" fmla="*/ 3500152 w 11831868"/>
              <a:gd name="connsiteY1590" fmla="*/ 2500027 h 4557807"/>
              <a:gd name="connsiteX1591" fmla="*/ 3546443 w 11831868"/>
              <a:gd name="connsiteY1591" fmla="*/ 2509552 h 4557807"/>
              <a:gd name="connsiteX1592" fmla="*/ 3525584 w 11831868"/>
              <a:gd name="connsiteY1592" fmla="*/ 2514124 h 4557807"/>
              <a:gd name="connsiteX1593" fmla="*/ 3434334 w 11831868"/>
              <a:gd name="connsiteY1593" fmla="*/ 2506314 h 4557807"/>
              <a:gd name="connsiteX1594" fmla="*/ 3461004 w 11831868"/>
              <a:gd name="connsiteY1594" fmla="*/ 2510219 h 4557807"/>
              <a:gd name="connsiteX1595" fmla="*/ 3471005 w 11831868"/>
              <a:gd name="connsiteY1595" fmla="*/ 2516219 h 4557807"/>
              <a:gd name="connsiteX1596" fmla="*/ 3444050 w 11831868"/>
              <a:gd name="connsiteY1596" fmla="*/ 2512314 h 4557807"/>
              <a:gd name="connsiteX1597" fmla="*/ 3434334 w 11831868"/>
              <a:gd name="connsiteY1597" fmla="*/ 2506314 h 4557807"/>
              <a:gd name="connsiteX1598" fmla="*/ 5394675 w 11831868"/>
              <a:gd name="connsiteY1598" fmla="*/ 2668715 h 4557807"/>
              <a:gd name="connsiteX1599" fmla="*/ 5397056 w 11831868"/>
              <a:gd name="connsiteY1599" fmla="*/ 2668715 h 4557807"/>
              <a:gd name="connsiteX1600" fmla="*/ 5394675 w 11831868"/>
              <a:gd name="connsiteY1600" fmla="*/ 2668715 h 4557807"/>
              <a:gd name="connsiteX1601" fmla="*/ 5857494 w 11831868"/>
              <a:gd name="connsiteY1601" fmla="*/ 2733008 h 4557807"/>
              <a:gd name="connsiteX1602" fmla="*/ 5811774 w 11831868"/>
              <a:gd name="connsiteY1602" fmla="*/ 2729484 h 4557807"/>
              <a:gd name="connsiteX1603" fmla="*/ 5831967 w 11831868"/>
              <a:gd name="connsiteY1603" fmla="*/ 2729484 h 4557807"/>
              <a:gd name="connsiteX1604" fmla="*/ 5877782 w 11831868"/>
              <a:gd name="connsiteY1604" fmla="*/ 2733008 h 4557807"/>
              <a:gd name="connsiteX1605" fmla="*/ 5857494 w 11831868"/>
              <a:gd name="connsiteY1605" fmla="*/ 2733008 h 4557807"/>
              <a:gd name="connsiteX1606" fmla="*/ 5753577 w 11831868"/>
              <a:gd name="connsiteY1606" fmla="*/ 2717769 h 4557807"/>
              <a:gd name="connsiteX1607" fmla="*/ 5708237 w 11831868"/>
              <a:gd name="connsiteY1607" fmla="*/ 2713578 h 4557807"/>
              <a:gd name="connsiteX1608" fmla="*/ 5728050 w 11831868"/>
              <a:gd name="connsiteY1608" fmla="*/ 2714054 h 4557807"/>
              <a:gd name="connsiteX1609" fmla="*/ 5773674 w 11831868"/>
              <a:gd name="connsiteY1609" fmla="*/ 2718245 h 4557807"/>
              <a:gd name="connsiteX1610" fmla="*/ 5753577 w 11831868"/>
              <a:gd name="connsiteY1610" fmla="*/ 2717769 h 4557807"/>
              <a:gd name="connsiteX1611" fmla="*/ 5783485 w 11831868"/>
              <a:gd name="connsiteY1611" fmla="*/ 2714530 h 4557807"/>
              <a:gd name="connsiteX1612" fmla="*/ 5765102 w 11831868"/>
              <a:gd name="connsiteY1612" fmla="*/ 2711958 h 4557807"/>
              <a:gd name="connsiteX1613" fmla="*/ 5807869 w 11831868"/>
              <a:gd name="connsiteY1613" fmla="*/ 2716244 h 4557807"/>
              <a:gd name="connsiteX1614" fmla="*/ 5826252 w 11831868"/>
              <a:gd name="connsiteY1614" fmla="*/ 2718721 h 4557807"/>
              <a:gd name="connsiteX1615" fmla="*/ 5889308 w 11831868"/>
              <a:gd name="connsiteY1615" fmla="*/ 2724055 h 4557807"/>
              <a:gd name="connsiteX1616" fmla="*/ 5870258 w 11831868"/>
              <a:gd name="connsiteY1616" fmla="*/ 2722245 h 4557807"/>
              <a:gd name="connsiteX1617" fmla="*/ 5914263 w 11831868"/>
              <a:gd name="connsiteY1617" fmla="*/ 2726150 h 4557807"/>
              <a:gd name="connsiteX1618" fmla="*/ 5933313 w 11831868"/>
              <a:gd name="connsiteY1618" fmla="*/ 2727960 h 4557807"/>
              <a:gd name="connsiteX1619" fmla="*/ 5981510 w 11831868"/>
              <a:gd name="connsiteY1619" fmla="*/ 2743105 h 4557807"/>
              <a:gd name="connsiteX1620" fmla="*/ 5939886 w 11831868"/>
              <a:gd name="connsiteY1620" fmla="*/ 2739200 h 4557807"/>
              <a:gd name="connsiteX1621" fmla="*/ 5922359 w 11831868"/>
              <a:gd name="connsiteY1621" fmla="*/ 2735961 h 4557807"/>
              <a:gd name="connsiteX1622" fmla="*/ 5964174 w 11831868"/>
              <a:gd name="connsiteY1622" fmla="*/ 2739866 h 4557807"/>
              <a:gd name="connsiteX1623" fmla="*/ 5981510 w 11831868"/>
              <a:gd name="connsiteY1623" fmla="*/ 2743391 h 4557807"/>
              <a:gd name="connsiteX1624" fmla="*/ 6019610 w 11831868"/>
              <a:gd name="connsiteY1624" fmla="*/ 2735866 h 4557807"/>
              <a:gd name="connsiteX1625" fmla="*/ 5975128 w 11831868"/>
              <a:gd name="connsiteY1625" fmla="*/ 2732628 h 4557807"/>
              <a:gd name="connsiteX1626" fmla="*/ 5994178 w 11831868"/>
              <a:gd name="connsiteY1626" fmla="*/ 2733771 h 4557807"/>
              <a:gd name="connsiteX1627" fmla="*/ 6038755 w 11831868"/>
              <a:gd name="connsiteY1627" fmla="*/ 2737104 h 4557807"/>
              <a:gd name="connsiteX1628" fmla="*/ 6019610 w 11831868"/>
              <a:gd name="connsiteY1628" fmla="*/ 2735961 h 4557807"/>
              <a:gd name="connsiteX1629" fmla="*/ 5500497 w 11831868"/>
              <a:gd name="connsiteY1629" fmla="*/ 2683098 h 4557807"/>
              <a:gd name="connsiteX1630" fmla="*/ 5519547 w 11831868"/>
              <a:gd name="connsiteY1630" fmla="*/ 2684907 h 4557807"/>
              <a:gd name="connsiteX1631" fmla="*/ 5563267 w 11831868"/>
              <a:gd name="connsiteY1631" fmla="*/ 2690051 h 4557807"/>
              <a:gd name="connsiteX1632" fmla="*/ 5564505 w 11831868"/>
              <a:gd name="connsiteY1632" fmla="*/ 2690051 h 4557807"/>
              <a:gd name="connsiteX1633" fmla="*/ 5544407 w 11831868"/>
              <a:gd name="connsiteY1633" fmla="*/ 2688050 h 4557807"/>
              <a:gd name="connsiteX1634" fmla="*/ 5500497 w 11831868"/>
              <a:gd name="connsiteY1634" fmla="*/ 2683098 h 4557807"/>
              <a:gd name="connsiteX1635" fmla="*/ 5502307 w 11831868"/>
              <a:gd name="connsiteY1635" fmla="*/ 2695194 h 4557807"/>
              <a:gd name="connsiteX1636" fmla="*/ 5461350 w 11831868"/>
              <a:gd name="connsiteY1636" fmla="*/ 2689384 h 4557807"/>
              <a:gd name="connsiteX1637" fmla="*/ 5444490 w 11831868"/>
              <a:gd name="connsiteY1637" fmla="*/ 2685479 h 4557807"/>
              <a:gd name="connsiteX1638" fmla="*/ 5485352 w 11831868"/>
              <a:gd name="connsiteY1638" fmla="*/ 2691194 h 4557807"/>
              <a:gd name="connsiteX1639" fmla="*/ 5501831 w 11831868"/>
              <a:gd name="connsiteY1639" fmla="*/ 2695194 h 4557807"/>
              <a:gd name="connsiteX1640" fmla="*/ 5719477 w 11831868"/>
              <a:gd name="connsiteY1640" fmla="*/ 2710148 h 4557807"/>
              <a:gd name="connsiteX1641" fmla="*/ 5676996 w 11831868"/>
              <a:gd name="connsiteY1641" fmla="*/ 2705291 h 4557807"/>
              <a:gd name="connsiteX1642" fmla="*/ 5666994 w 11831868"/>
              <a:gd name="connsiteY1642" fmla="*/ 2703957 h 4557807"/>
              <a:gd name="connsiteX1643" fmla="*/ 5649564 w 11831868"/>
              <a:gd name="connsiteY1643" fmla="*/ 2702624 h 4557807"/>
              <a:gd name="connsiteX1644" fmla="*/ 5604510 w 11831868"/>
              <a:gd name="connsiteY1644" fmla="*/ 2697766 h 4557807"/>
              <a:gd name="connsiteX1645" fmla="*/ 5623560 w 11831868"/>
              <a:gd name="connsiteY1645" fmla="*/ 2699004 h 4557807"/>
              <a:gd name="connsiteX1646" fmla="*/ 5661660 w 11831868"/>
              <a:gd name="connsiteY1646" fmla="*/ 2702814 h 4557807"/>
              <a:gd name="connsiteX1647" fmla="*/ 5701094 w 11831868"/>
              <a:gd name="connsiteY1647" fmla="*/ 2707482 h 4557807"/>
              <a:gd name="connsiteX1648" fmla="*/ 5719001 w 11831868"/>
              <a:gd name="connsiteY1648" fmla="*/ 2710148 h 4557807"/>
              <a:gd name="connsiteX1649" fmla="*/ 5611368 w 11831868"/>
              <a:gd name="connsiteY1649" fmla="*/ 2702243 h 4557807"/>
              <a:gd name="connsiteX1650" fmla="*/ 5569267 w 11831868"/>
              <a:gd name="connsiteY1650" fmla="*/ 2696814 h 4557807"/>
              <a:gd name="connsiteX1651" fmla="*/ 5551932 w 11831868"/>
              <a:gd name="connsiteY1651" fmla="*/ 2693575 h 4557807"/>
              <a:gd name="connsiteX1652" fmla="*/ 5594033 w 11831868"/>
              <a:gd name="connsiteY1652" fmla="*/ 2699004 h 4557807"/>
              <a:gd name="connsiteX1653" fmla="*/ 5610892 w 11831868"/>
              <a:gd name="connsiteY1653" fmla="*/ 2702243 h 4557807"/>
              <a:gd name="connsiteX1654" fmla="*/ 6243447 w 11831868"/>
              <a:gd name="connsiteY1654" fmla="*/ 2752249 h 4557807"/>
              <a:gd name="connsiteX1655" fmla="*/ 6286214 w 11831868"/>
              <a:gd name="connsiteY1655" fmla="*/ 2755107 h 4557807"/>
              <a:gd name="connsiteX1656" fmla="*/ 6304788 w 11831868"/>
              <a:gd name="connsiteY1656" fmla="*/ 2756440 h 4557807"/>
              <a:gd name="connsiteX1657" fmla="*/ 6261068 w 11831868"/>
              <a:gd name="connsiteY1657" fmla="*/ 2753487 h 4557807"/>
              <a:gd name="connsiteX1658" fmla="*/ 6347079 w 11831868"/>
              <a:gd name="connsiteY1658" fmla="*/ 2758155 h 4557807"/>
              <a:gd name="connsiteX1659" fmla="*/ 6350413 w 11831868"/>
              <a:gd name="connsiteY1659" fmla="*/ 2758155 h 4557807"/>
              <a:gd name="connsiteX1660" fmla="*/ 5451729 w 11831868"/>
              <a:gd name="connsiteY1660" fmla="*/ 2676144 h 4557807"/>
              <a:gd name="connsiteX1661" fmla="*/ 5456587 w 11831868"/>
              <a:gd name="connsiteY1661" fmla="*/ 2676811 h 4557807"/>
              <a:gd name="connsiteX1662" fmla="*/ 6366129 w 11831868"/>
              <a:gd name="connsiteY1662" fmla="*/ 2759298 h 4557807"/>
              <a:gd name="connsiteX1663" fmla="*/ 6372987 w 11831868"/>
              <a:gd name="connsiteY1663" fmla="*/ 2759298 h 4557807"/>
              <a:gd name="connsiteX1664" fmla="*/ 6349937 w 11831868"/>
              <a:gd name="connsiteY1664" fmla="*/ 2757964 h 4557807"/>
              <a:gd name="connsiteX1665" fmla="*/ 6410325 w 11831868"/>
              <a:gd name="connsiteY1665" fmla="*/ 2761583 h 4557807"/>
              <a:gd name="connsiteX1666" fmla="*/ 6372987 w 11831868"/>
              <a:gd name="connsiteY1666" fmla="*/ 2759678 h 4557807"/>
              <a:gd name="connsiteX1667" fmla="*/ 6390799 w 11831868"/>
              <a:gd name="connsiteY1667" fmla="*/ 2760345 h 4557807"/>
              <a:gd name="connsiteX1668" fmla="*/ 6410516 w 11831868"/>
              <a:gd name="connsiteY1668" fmla="*/ 2761583 h 4557807"/>
              <a:gd name="connsiteX1669" fmla="*/ 6304598 w 11831868"/>
              <a:gd name="connsiteY1669" fmla="*/ 2756440 h 4557807"/>
              <a:gd name="connsiteX1670" fmla="*/ 6304598 w 11831868"/>
              <a:gd name="connsiteY1670" fmla="*/ 2756440 h 4557807"/>
              <a:gd name="connsiteX1671" fmla="*/ 6198108 w 11831868"/>
              <a:gd name="connsiteY1671" fmla="*/ 2751963 h 4557807"/>
              <a:gd name="connsiteX1672" fmla="*/ 6154483 w 11831868"/>
              <a:gd name="connsiteY1672" fmla="*/ 2748439 h 4557807"/>
              <a:gd name="connsiteX1673" fmla="*/ 6136100 w 11831868"/>
              <a:gd name="connsiteY1673" fmla="*/ 2746534 h 4557807"/>
              <a:gd name="connsiteX1674" fmla="*/ 6179344 w 11831868"/>
              <a:gd name="connsiteY1674" fmla="*/ 2749582 h 4557807"/>
              <a:gd name="connsiteX1675" fmla="*/ 6198299 w 11831868"/>
              <a:gd name="connsiteY1675" fmla="*/ 2751963 h 4557807"/>
              <a:gd name="connsiteX1676" fmla="*/ 6124099 w 11831868"/>
              <a:gd name="connsiteY1676" fmla="*/ 2746915 h 4557807"/>
              <a:gd name="connsiteX1677" fmla="*/ 6079046 w 11831868"/>
              <a:gd name="connsiteY1677" fmla="*/ 2743772 h 4557807"/>
              <a:gd name="connsiteX1678" fmla="*/ 6098858 w 11831868"/>
              <a:gd name="connsiteY1678" fmla="*/ 2744343 h 4557807"/>
              <a:gd name="connsiteX1679" fmla="*/ 6144006 w 11831868"/>
              <a:gd name="connsiteY1679" fmla="*/ 2747487 h 4557807"/>
              <a:gd name="connsiteX1680" fmla="*/ 6124289 w 11831868"/>
              <a:gd name="connsiteY1680" fmla="*/ 2746915 h 4557807"/>
              <a:gd name="connsiteX1681" fmla="*/ 6228302 w 11831868"/>
              <a:gd name="connsiteY1681" fmla="*/ 2757869 h 4557807"/>
              <a:gd name="connsiteX1682" fmla="*/ 6182106 w 11831868"/>
              <a:gd name="connsiteY1682" fmla="*/ 2755487 h 4557807"/>
              <a:gd name="connsiteX1683" fmla="*/ 6202299 w 11831868"/>
              <a:gd name="connsiteY1683" fmla="*/ 2754820 h 4557807"/>
              <a:gd name="connsiteX1684" fmla="*/ 6248781 w 11831868"/>
              <a:gd name="connsiteY1684" fmla="*/ 2757773 h 4557807"/>
              <a:gd name="connsiteX1685" fmla="*/ 6228493 w 11831868"/>
              <a:gd name="connsiteY1685" fmla="*/ 2757869 h 4557807"/>
              <a:gd name="connsiteX1686" fmla="*/ 6089904 w 11831868"/>
              <a:gd name="connsiteY1686" fmla="*/ 2747391 h 4557807"/>
              <a:gd name="connsiteX1687" fmla="*/ 6047613 w 11831868"/>
              <a:gd name="connsiteY1687" fmla="*/ 2743581 h 4557807"/>
              <a:gd name="connsiteX1688" fmla="*/ 6029706 w 11831868"/>
              <a:gd name="connsiteY1688" fmla="*/ 2741010 h 4557807"/>
              <a:gd name="connsiteX1689" fmla="*/ 6072093 w 11831868"/>
              <a:gd name="connsiteY1689" fmla="*/ 2744724 h 4557807"/>
              <a:gd name="connsiteX1690" fmla="*/ 6090095 w 11831868"/>
              <a:gd name="connsiteY1690" fmla="*/ 2747391 h 4557807"/>
              <a:gd name="connsiteX1691" fmla="*/ 5134166 w 11831868"/>
              <a:gd name="connsiteY1691" fmla="*/ 2642616 h 4557807"/>
              <a:gd name="connsiteX1692" fmla="*/ 5093399 w 11831868"/>
              <a:gd name="connsiteY1692" fmla="*/ 2636330 h 4557807"/>
              <a:gd name="connsiteX1693" fmla="*/ 5076730 w 11831868"/>
              <a:gd name="connsiteY1693" fmla="*/ 2632424 h 4557807"/>
              <a:gd name="connsiteX1694" fmla="*/ 5117497 w 11831868"/>
              <a:gd name="connsiteY1694" fmla="*/ 2638711 h 4557807"/>
              <a:gd name="connsiteX1695" fmla="*/ 5134356 w 11831868"/>
              <a:gd name="connsiteY1695" fmla="*/ 2642997 h 4557807"/>
              <a:gd name="connsiteX1696" fmla="*/ 4912138 w 11831868"/>
              <a:gd name="connsiteY1696" fmla="*/ 2608136 h 4557807"/>
              <a:gd name="connsiteX1697" fmla="*/ 4867180 w 11831868"/>
              <a:gd name="connsiteY1697" fmla="*/ 2601182 h 4557807"/>
              <a:gd name="connsiteX1698" fmla="*/ 4886230 w 11831868"/>
              <a:gd name="connsiteY1698" fmla="*/ 2602897 h 4557807"/>
              <a:gd name="connsiteX1699" fmla="*/ 4930902 w 11831868"/>
              <a:gd name="connsiteY1699" fmla="*/ 2609469 h 4557807"/>
              <a:gd name="connsiteX1700" fmla="*/ 4912329 w 11831868"/>
              <a:gd name="connsiteY1700" fmla="*/ 2608517 h 4557807"/>
              <a:gd name="connsiteX1701" fmla="*/ 4876419 w 11831868"/>
              <a:gd name="connsiteY1701" fmla="*/ 2596991 h 4557807"/>
              <a:gd name="connsiteX1702" fmla="*/ 4835557 w 11831868"/>
              <a:gd name="connsiteY1702" fmla="*/ 2590229 h 4557807"/>
              <a:gd name="connsiteX1703" fmla="*/ 4826604 w 11831868"/>
              <a:gd name="connsiteY1703" fmla="*/ 2588609 h 4557807"/>
              <a:gd name="connsiteX1704" fmla="*/ 4827270 w 11831868"/>
              <a:gd name="connsiteY1704" fmla="*/ 2588609 h 4557807"/>
              <a:gd name="connsiteX1705" fmla="*/ 4808220 w 11831868"/>
              <a:gd name="connsiteY1705" fmla="*/ 2586324 h 4557807"/>
              <a:gd name="connsiteX1706" fmla="*/ 4764596 w 11831868"/>
              <a:gd name="connsiteY1706" fmla="*/ 2579561 h 4557807"/>
              <a:gd name="connsiteX1707" fmla="*/ 4783646 w 11831868"/>
              <a:gd name="connsiteY1707" fmla="*/ 2581370 h 4557807"/>
              <a:gd name="connsiteX1708" fmla="*/ 4817745 w 11831868"/>
              <a:gd name="connsiteY1708" fmla="*/ 2586704 h 4557807"/>
              <a:gd name="connsiteX1709" fmla="*/ 4817745 w 11831868"/>
              <a:gd name="connsiteY1709" fmla="*/ 2586704 h 4557807"/>
              <a:gd name="connsiteX1710" fmla="*/ 4859274 w 11831868"/>
              <a:gd name="connsiteY1710" fmla="*/ 2593372 h 4557807"/>
              <a:gd name="connsiteX1711" fmla="*/ 4876610 w 11831868"/>
              <a:gd name="connsiteY1711" fmla="*/ 2597373 h 4557807"/>
              <a:gd name="connsiteX1712" fmla="*/ 4982432 w 11831868"/>
              <a:gd name="connsiteY1712" fmla="*/ 2610707 h 4557807"/>
              <a:gd name="connsiteX1713" fmla="*/ 4980337 w 11831868"/>
              <a:gd name="connsiteY1713" fmla="*/ 2610707 h 4557807"/>
              <a:gd name="connsiteX1714" fmla="*/ 4922330 w 11831868"/>
              <a:gd name="connsiteY1714" fmla="*/ 2601182 h 4557807"/>
              <a:gd name="connsiteX1715" fmla="*/ 4964811 w 11831868"/>
              <a:gd name="connsiteY1715" fmla="*/ 2608136 h 4557807"/>
              <a:gd name="connsiteX1716" fmla="*/ 4980337 w 11831868"/>
              <a:gd name="connsiteY1716" fmla="*/ 2610517 h 4557807"/>
              <a:gd name="connsiteX1717" fmla="*/ 4940523 w 11831868"/>
              <a:gd name="connsiteY1717" fmla="*/ 2604231 h 4557807"/>
              <a:gd name="connsiteX1718" fmla="*/ 4922520 w 11831868"/>
              <a:gd name="connsiteY1718" fmla="*/ 2601468 h 4557807"/>
              <a:gd name="connsiteX1719" fmla="*/ 5396865 w 11831868"/>
              <a:gd name="connsiteY1719" fmla="*/ 2668810 h 4557807"/>
              <a:gd name="connsiteX1720" fmla="*/ 5413058 w 11831868"/>
              <a:gd name="connsiteY1720" fmla="*/ 2670810 h 4557807"/>
              <a:gd name="connsiteX1721" fmla="*/ 5451158 w 11831868"/>
              <a:gd name="connsiteY1721" fmla="*/ 2675858 h 4557807"/>
              <a:gd name="connsiteX1722" fmla="*/ 5437632 w 11831868"/>
              <a:gd name="connsiteY1722" fmla="*/ 2674049 h 4557807"/>
              <a:gd name="connsiteX1723" fmla="*/ 5397056 w 11831868"/>
              <a:gd name="connsiteY1723" fmla="*/ 2669286 h 4557807"/>
              <a:gd name="connsiteX1724" fmla="*/ 4662297 w 11831868"/>
              <a:gd name="connsiteY1724" fmla="*/ 2559463 h 4557807"/>
              <a:gd name="connsiteX1725" fmla="*/ 4664583 w 11831868"/>
              <a:gd name="connsiteY1725" fmla="*/ 2559463 h 4557807"/>
              <a:gd name="connsiteX1726" fmla="*/ 4662297 w 11831868"/>
              <a:gd name="connsiteY1726" fmla="*/ 2559463 h 4557807"/>
              <a:gd name="connsiteX1727" fmla="*/ 4664583 w 11831868"/>
              <a:gd name="connsiteY1727" fmla="*/ 2559463 h 4557807"/>
              <a:gd name="connsiteX1728" fmla="*/ 4680585 w 11831868"/>
              <a:gd name="connsiteY1728" fmla="*/ 2562130 h 4557807"/>
              <a:gd name="connsiteX1729" fmla="*/ 4722114 w 11831868"/>
              <a:gd name="connsiteY1729" fmla="*/ 2568702 h 4557807"/>
              <a:gd name="connsiteX1730" fmla="*/ 4704112 w 11831868"/>
              <a:gd name="connsiteY1730" fmla="*/ 2566131 h 4557807"/>
              <a:gd name="connsiteX1731" fmla="*/ 4664964 w 11831868"/>
              <a:gd name="connsiteY1731" fmla="*/ 2559939 h 4557807"/>
              <a:gd name="connsiteX1732" fmla="*/ 4577144 w 11831868"/>
              <a:gd name="connsiteY1732" fmla="*/ 2543937 h 4557807"/>
              <a:gd name="connsiteX1733" fmla="*/ 4559713 w 11831868"/>
              <a:gd name="connsiteY1733" fmla="*/ 2540794 h 4557807"/>
              <a:gd name="connsiteX1734" fmla="*/ 4600766 w 11831868"/>
              <a:gd name="connsiteY1734" fmla="*/ 2548033 h 4557807"/>
              <a:gd name="connsiteX1735" fmla="*/ 4618196 w 11831868"/>
              <a:gd name="connsiteY1735" fmla="*/ 2551271 h 4557807"/>
              <a:gd name="connsiteX1736" fmla="*/ 4577525 w 11831868"/>
              <a:gd name="connsiteY1736" fmla="*/ 2544414 h 4557807"/>
              <a:gd name="connsiteX1737" fmla="*/ 4662869 w 11831868"/>
              <a:gd name="connsiteY1737" fmla="*/ 2573941 h 4557807"/>
              <a:gd name="connsiteX1738" fmla="*/ 4623530 w 11831868"/>
              <a:gd name="connsiteY1738" fmla="*/ 2566797 h 4557807"/>
              <a:gd name="connsiteX1739" fmla="*/ 4607529 w 11831868"/>
              <a:gd name="connsiteY1739" fmla="*/ 2562701 h 4557807"/>
              <a:gd name="connsiteX1740" fmla="*/ 4646676 w 11831868"/>
              <a:gd name="connsiteY1740" fmla="*/ 2569369 h 4557807"/>
              <a:gd name="connsiteX1741" fmla="*/ 4663726 w 11831868"/>
              <a:gd name="connsiteY1741" fmla="*/ 2574036 h 4557807"/>
              <a:gd name="connsiteX1742" fmla="*/ 5019485 w 11831868"/>
              <a:gd name="connsiteY1742" fmla="*/ 2631091 h 4557807"/>
              <a:gd name="connsiteX1743" fmla="*/ 5025486 w 11831868"/>
              <a:gd name="connsiteY1743" fmla="*/ 2633472 h 4557807"/>
              <a:gd name="connsiteX1744" fmla="*/ 4985290 w 11831868"/>
              <a:gd name="connsiteY1744" fmla="*/ 2627090 h 4557807"/>
              <a:gd name="connsiteX1745" fmla="*/ 4985290 w 11831868"/>
              <a:gd name="connsiteY1745" fmla="*/ 2627090 h 4557807"/>
              <a:gd name="connsiteX1746" fmla="*/ 4969098 w 11831868"/>
              <a:gd name="connsiteY1746" fmla="*/ 2624328 h 4557807"/>
              <a:gd name="connsiteX1747" fmla="*/ 4968336 w 11831868"/>
              <a:gd name="connsiteY1747" fmla="*/ 2623376 h 4557807"/>
              <a:gd name="connsiteX1748" fmla="*/ 4969098 w 11831868"/>
              <a:gd name="connsiteY1748" fmla="*/ 2622709 h 4557807"/>
              <a:gd name="connsiteX1749" fmla="*/ 4984528 w 11831868"/>
              <a:gd name="connsiteY1749" fmla="*/ 2624709 h 4557807"/>
              <a:gd name="connsiteX1750" fmla="*/ 4989576 w 11831868"/>
              <a:gd name="connsiteY1750" fmla="*/ 2625281 h 4557807"/>
              <a:gd name="connsiteX1751" fmla="*/ 5034725 w 11831868"/>
              <a:gd name="connsiteY1751" fmla="*/ 2631662 h 4557807"/>
              <a:gd name="connsiteX1752" fmla="*/ 5020342 w 11831868"/>
              <a:gd name="connsiteY1752" fmla="*/ 2631662 h 4557807"/>
              <a:gd name="connsiteX1753" fmla="*/ 4769454 w 11831868"/>
              <a:gd name="connsiteY1753" fmla="*/ 2584228 h 4557807"/>
              <a:gd name="connsiteX1754" fmla="*/ 4729163 w 11831868"/>
              <a:gd name="connsiteY1754" fmla="*/ 2577846 h 4557807"/>
              <a:gd name="connsiteX1755" fmla="*/ 4712685 w 11831868"/>
              <a:gd name="connsiteY1755" fmla="*/ 2573274 h 4557807"/>
              <a:gd name="connsiteX1756" fmla="*/ 4752689 w 11831868"/>
              <a:gd name="connsiteY1756" fmla="*/ 2580323 h 4557807"/>
              <a:gd name="connsiteX1757" fmla="*/ 4770311 w 11831868"/>
              <a:gd name="connsiteY1757" fmla="*/ 2584799 h 4557807"/>
              <a:gd name="connsiteX1758" fmla="*/ 5306187 w 11831868"/>
              <a:gd name="connsiteY1758" fmla="*/ 2657951 h 4557807"/>
              <a:gd name="connsiteX1759" fmla="*/ 5288947 w 11831868"/>
              <a:gd name="connsiteY1759" fmla="*/ 2655380 h 4557807"/>
              <a:gd name="connsiteX1760" fmla="*/ 5330857 w 11831868"/>
              <a:gd name="connsiteY1760" fmla="*/ 2660714 h 4557807"/>
              <a:gd name="connsiteX1761" fmla="*/ 5348955 w 11831868"/>
              <a:gd name="connsiteY1761" fmla="*/ 2663762 h 4557807"/>
              <a:gd name="connsiteX1762" fmla="*/ 5307045 w 11831868"/>
              <a:gd name="connsiteY1762" fmla="*/ 2658523 h 4557807"/>
              <a:gd name="connsiteX1763" fmla="*/ 5025962 w 11831868"/>
              <a:gd name="connsiteY1763" fmla="*/ 2617184 h 4557807"/>
              <a:gd name="connsiteX1764" fmla="*/ 5044440 w 11831868"/>
              <a:gd name="connsiteY1764" fmla="*/ 2619566 h 4557807"/>
              <a:gd name="connsiteX1765" fmla="*/ 5087874 w 11831868"/>
              <a:gd name="connsiteY1765" fmla="*/ 2625852 h 4557807"/>
              <a:gd name="connsiteX1766" fmla="*/ 5069300 w 11831868"/>
              <a:gd name="connsiteY1766" fmla="*/ 2623471 h 4557807"/>
              <a:gd name="connsiteX1767" fmla="*/ 5026819 w 11831868"/>
              <a:gd name="connsiteY1767" fmla="*/ 2617756 h 4557807"/>
              <a:gd name="connsiteX1768" fmla="*/ 5383816 w 11831868"/>
              <a:gd name="connsiteY1768" fmla="*/ 2678811 h 4557807"/>
              <a:gd name="connsiteX1769" fmla="*/ 5337905 w 11831868"/>
              <a:gd name="connsiteY1769" fmla="*/ 2673001 h 4557807"/>
              <a:gd name="connsiteX1770" fmla="*/ 5358003 w 11831868"/>
              <a:gd name="connsiteY1770" fmla="*/ 2673573 h 4557807"/>
              <a:gd name="connsiteX1771" fmla="*/ 5403914 w 11831868"/>
              <a:gd name="connsiteY1771" fmla="*/ 2679287 h 4557807"/>
              <a:gd name="connsiteX1772" fmla="*/ 5383816 w 11831868"/>
              <a:gd name="connsiteY1772" fmla="*/ 2678811 h 4557807"/>
              <a:gd name="connsiteX1773" fmla="*/ 6463189 w 11831868"/>
              <a:gd name="connsiteY1773" fmla="*/ 2775680 h 4557807"/>
              <a:gd name="connsiteX1774" fmla="*/ 6420422 w 11831868"/>
              <a:gd name="connsiteY1774" fmla="*/ 2773109 h 4557807"/>
              <a:gd name="connsiteX1775" fmla="*/ 6401943 w 11831868"/>
              <a:gd name="connsiteY1775" fmla="*/ 2770061 h 4557807"/>
              <a:gd name="connsiteX1776" fmla="*/ 6444996 w 11831868"/>
              <a:gd name="connsiteY1776" fmla="*/ 2773109 h 4557807"/>
              <a:gd name="connsiteX1777" fmla="*/ 6463189 w 11831868"/>
              <a:gd name="connsiteY1777" fmla="*/ 2776062 h 4557807"/>
              <a:gd name="connsiteX1778" fmla="*/ 5289804 w 11831868"/>
              <a:gd name="connsiteY1778" fmla="*/ 2655951 h 4557807"/>
              <a:gd name="connsiteX1779" fmla="*/ 5289804 w 11831868"/>
              <a:gd name="connsiteY1779" fmla="*/ 2655951 h 4557807"/>
              <a:gd name="connsiteX1780" fmla="*/ 5279422 w 11831868"/>
              <a:gd name="connsiteY1780" fmla="*/ 2659666 h 4557807"/>
              <a:gd name="connsiteX1781" fmla="*/ 5234750 w 11831868"/>
              <a:gd name="connsiteY1781" fmla="*/ 2653665 h 4557807"/>
              <a:gd name="connsiteX1782" fmla="*/ 5254371 w 11831868"/>
              <a:gd name="connsiteY1782" fmla="*/ 2655380 h 4557807"/>
              <a:gd name="connsiteX1783" fmla="*/ 5298758 w 11831868"/>
              <a:gd name="connsiteY1783" fmla="*/ 2660904 h 4557807"/>
              <a:gd name="connsiteX1784" fmla="*/ 5279422 w 11831868"/>
              <a:gd name="connsiteY1784" fmla="*/ 2659761 h 4557807"/>
              <a:gd name="connsiteX1785" fmla="*/ 4546759 w 11831868"/>
              <a:gd name="connsiteY1785" fmla="*/ 2549557 h 4557807"/>
              <a:gd name="connsiteX1786" fmla="*/ 4503135 w 11831868"/>
              <a:gd name="connsiteY1786" fmla="*/ 2541746 h 4557807"/>
              <a:gd name="connsiteX1787" fmla="*/ 4522185 w 11831868"/>
              <a:gd name="connsiteY1787" fmla="*/ 2543461 h 4557807"/>
              <a:gd name="connsiteX1788" fmla="*/ 4565714 w 11831868"/>
              <a:gd name="connsiteY1788" fmla="*/ 2550795 h 4557807"/>
              <a:gd name="connsiteX1789" fmla="*/ 4546759 w 11831868"/>
              <a:gd name="connsiteY1789" fmla="*/ 2549557 h 4557807"/>
              <a:gd name="connsiteX1790" fmla="*/ 5131023 w 11831868"/>
              <a:gd name="connsiteY1790" fmla="*/ 2635282 h 4557807"/>
              <a:gd name="connsiteX1791" fmla="*/ 5150073 w 11831868"/>
              <a:gd name="connsiteY1791" fmla="*/ 2637092 h 4557807"/>
              <a:gd name="connsiteX1792" fmla="*/ 5194174 w 11831868"/>
              <a:gd name="connsiteY1792" fmla="*/ 2643283 h 4557807"/>
              <a:gd name="connsiteX1793" fmla="*/ 5175124 w 11831868"/>
              <a:gd name="connsiteY1793" fmla="*/ 2641473 h 4557807"/>
              <a:gd name="connsiteX1794" fmla="*/ 5131023 w 11831868"/>
              <a:gd name="connsiteY1794" fmla="*/ 2635091 h 4557807"/>
              <a:gd name="connsiteX1795" fmla="*/ 5242179 w 11831868"/>
              <a:gd name="connsiteY1795" fmla="*/ 2653379 h 4557807"/>
              <a:gd name="connsiteX1796" fmla="*/ 5200650 w 11831868"/>
              <a:gd name="connsiteY1796" fmla="*/ 2647188 h 4557807"/>
              <a:gd name="connsiteX1797" fmla="*/ 5183505 w 11831868"/>
              <a:gd name="connsiteY1797" fmla="*/ 2643950 h 4557807"/>
              <a:gd name="connsiteX1798" fmla="*/ 5224939 w 11831868"/>
              <a:gd name="connsiteY1798" fmla="*/ 2650046 h 4557807"/>
              <a:gd name="connsiteX1799" fmla="*/ 5242179 w 11831868"/>
              <a:gd name="connsiteY1799" fmla="*/ 2653189 h 4557807"/>
              <a:gd name="connsiteX1800" fmla="*/ 7078790 w 11831868"/>
              <a:gd name="connsiteY1800" fmla="*/ 3117723 h 4557807"/>
              <a:gd name="connsiteX1801" fmla="*/ 7053548 w 11831868"/>
              <a:gd name="connsiteY1801" fmla="*/ 3119438 h 4557807"/>
              <a:gd name="connsiteX1802" fmla="*/ 7123462 w 11831868"/>
              <a:gd name="connsiteY1802" fmla="*/ 3105817 h 4557807"/>
              <a:gd name="connsiteX1803" fmla="*/ 7148703 w 11831868"/>
              <a:gd name="connsiteY1803" fmla="*/ 3104197 h 4557807"/>
              <a:gd name="connsiteX1804" fmla="*/ 7078790 w 11831868"/>
              <a:gd name="connsiteY1804" fmla="*/ 3117723 h 4557807"/>
              <a:gd name="connsiteX1805" fmla="*/ 4496753 w 11831868"/>
              <a:gd name="connsiteY1805" fmla="*/ 2654523 h 4557807"/>
              <a:gd name="connsiteX1806" fmla="*/ 4545711 w 11831868"/>
              <a:gd name="connsiteY1806" fmla="*/ 2661762 h 4557807"/>
              <a:gd name="connsiteX1807" fmla="*/ 4523518 w 11831868"/>
              <a:gd name="connsiteY1807" fmla="*/ 2665476 h 4557807"/>
              <a:gd name="connsiteX1808" fmla="*/ 4474274 w 11831868"/>
              <a:gd name="connsiteY1808" fmla="*/ 2657761 h 4557807"/>
              <a:gd name="connsiteX1809" fmla="*/ 4496753 w 11831868"/>
              <a:gd name="connsiteY1809" fmla="*/ 2654523 h 4557807"/>
              <a:gd name="connsiteX1810" fmla="*/ 4248150 w 11831868"/>
              <a:gd name="connsiteY1810" fmla="*/ 2678335 h 4557807"/>
              <a:gd name="connsiteX1811" fmla="*/ 4258152 w 11831868"/>
              <a:gd name="connsiteY1811" fmla="*/ 2684240 h 4557807"/>
              <a:gd name="connsiteX1812" fmla="*/ 4228815 w 11831868"/>
              <a:gd name="connsiteY1812" fmla="*/ 2679859 h 4557807"/>
              <a:gd name="connsiteX1813" fmla="*/ 4219289 w 11831868"/>
              <a:gd name="connsiteY1813" fmla="*/ 2673763 h 4557807"/>
              <a:gd name="connsiteX1814" fmla="*/ 4248150 w 11831868"/>
              <a:gd name="connsiteY1814" fmla="*/ 2678811 h 4557807"/>
              <a:gd name="connsiteX1815" fmla="*/ 4229767 w 11831868"/>
              <a:gd name="connsiteY1815" fmla="*/ 2639568 h 4557807"/>
              <a:gd name="connsiteX1816" fmla="*/ 4278249 w 11831868"/>
              <a:gd name="connsiteY1816" fmla="*/ 2647379 h 4557807"/>
              <a:gd name="connsiteX1817" fmla="*/ 4256246 w 11831868"/>
              <a:gd name="connsiteY1817" fmla="*/ 2651665 h 4557807"/>
              <a:gd name="connsiteX1818" fmla="*/ 4207383 w 11831868"/>
              <a:gd name="connsiteY1818" fmla="*/ 2643950 h 4557807"/>
              <a:gd name="connsiteX1819" fmla="*/ 4229767 w 11831868"/>
              <a:gd name="connsiteY1819" fmla="*/ 2639568 h 4557807"/>
              <a:gd name="connsiteX1820" fmla="*/ 4357116 w 11831868"/>
              <a:gd name="connsiteY1820" fmla="*/ 2744343 h 4557807"/>
              <a:gd name="connsiteX1821" fmla="*/ 4365403 w 11831868"/>
              <a:gd name="connsiteY1821" fmla="*/ 2750058 h 4557807"/>
              <a:gd name="connsiteX1822" fmla="*/ 4336828 w 11831868"/>
              <a:gd name="connsiteY1822" fmla="*/ 2745486 h 4557807"/>
              <a:gd name="connsiteX1823" fmla="*/ 4328732 w 11831868"/>
              <a:gd name="connsiteY1823" fmla="*/ 2740248 h 4557807"/>
              <a:gd name="connsiteX1824" fmla="*/ 4357497 w 11831868"/>
              <a:gd name="connsiteY1824" fmla="*/ 2744439 h 4557807"/>
              <a:gd name="connsiteX1825" fmla="*/ 4096226 w 11831868"/>
              <a:gd name="connsiteY1825" fmla="*/ 2494979 h 4557807"/>
              <a:gd name="connsiteX1826" fmla="*/ 4061555 w 11831868"/>
              <a:gd name="connsiteY1826" fmla="*/ 2488407 h 4557807"/>
              <a:gd name="connsiteX1827" fmla="*/ 4047554 w 11831868"/>
              <a:gd name="connsiteY1827" fmla="*/ 2483358 h 4557807"/>
              <a:gd name="connsiteX1828" fmla="*/ 4082034 w 11831868"/>
              <a:gd name="connsiteY1828" fmla="*/ 2489359 h 4557807"/>
              <a:gd name="connsiteX1829" fmla="*/ 4096226 w 11831868"/>
              <a:gd name="connsiteY1829" fmla="*/ 2494979 h 4557807"/>
              <a:gd name="connsiteX1830" fmla="*/ 4225957 w 11831868"/>
              <a:gd name="connsiteY1830" fmla="*/ 2546509 h 4557807"/>
              <a:gd name="connsiteX1831" fmla="*/ 4233768 w 11831868"/>
              <a:gd name="connsiteY1831" fmla="*/ 2550509 h 4557807"/>
              <a:gd name="connsiteX1832" fmla="*/ 4200620 w 11831868"/>
              <a:gd name="connsiteY1832" fmla="*/ 2544699 h 4557807"/>
              <a:gd name="connsiteX1833" fmla="*/ 4187095 w 11831868"/>
              <a:gd name="connsiteY1833" fmla="*/ 2540699 h 4557807"/>
              <a:gd name="connsiteX1834" fmla="*/ 4176713 w 11831868"/>
              <a:gd name="connsiteY1834" fmla="*/ 2538032 h 4557807"/>
              <a:gd name="connsiteX1835" fmla="*/ 4196906 w 11831868"/>
              <a:gd name="connsiteY1835" fmla="*/ 2536889 h 4557807"/>
              <a:gd name="connsiteX1836" fmla="*/ 4242340 w 11831868"/>
              <a:gd name="connsiteY1836" fmla="*/ 2544890 h 4557807"/>
              <a:gd name="connsiteX1837" fmla="*/ 4225957 w 11831868"/>
              <a:gd name="connsiteY1837" fmla="*/ 2546509 h 4557807"/>
              <a:gd name="connsiteX1838" fmla="*/ 4081748 w 11831868"/>
              <a:gd name="connsiteY1838" fmla="*/ 2539175 h 4557807"/>
              <a:gd name="connsiteX1839" fmla="*/ 4113847 w 11831868"/>
              <a:gd name="connsiteY1839" fmla="*/ 2544699 h 4557807"/>
              <a:gd name="connsiteX1840" fmla="*/ 4126325 w 11831868"/>
              <a:gd name="connsiteY1840" fmla="*/ 2550605 h 4557807"/>
              <a:gd name="connsiteX1841" fmla="*/ 4093845 w 11831868"/>
              <a:gd name="connsiteY1841" fmla="*/ 2544699 h 4557807"/>
              <a:gd name="connsiteX1842" fmla="*/ 4081748 w 11831868"/>
              <a:gd name="connsiteY1842" fmla="*/ 2539175 h 4557807"/>
              <a:gd name="connsiteX1843" fmla="*/ 4149757 w 11831868"/>
              <a:gd name="connsiteY1843" fmla="*/ 2489835 h 4557807"/>
              <a:gd name="connsiteX1844" fmla="*/ 4185761 w 11831868"/>
              <a:gd name="connsiteY1844" fmla="*/ 2496598 h 4557807"/>
              <a:gd name="connsiteX1845" fmla="*/ 4200906 w 11831868"/>
              <a:gd name="connsiteY1845" fmla="*/ 2501456 h 4557807"/>
              <a:gd name="connsiteX1846" fmla="*/ 4164806 w 11831868"/>
              <a:gd name="connsiteY1846" fmla="*/ 2494598 h 4557807"/>
              <a:gd name="connsiteX1847" fmla="*/ 4149757 w 11831868"/>
              <a:gd name="connsiteY1847" fmla="*/ 2489835 h 4557807"/>
              <a:gd name="connsiteX1848" fmla="*/ 4131945 w 11831868"/>
              <a:gd name="connsiteY1848" fmla="*/ 2612136 h 4557807"/>
              <a:gd name="connsiteX1849" fmla="*/ 4142327 w 11831868"/>
              <a:gd name="connsiteY1849" fmla="*/ 2618042 h 4557807"/>
              <a:gd name="connsiteX1850" fmla="*/ 4111847 w 11831868"/>
              <a:gd name="connsiteY1850" fmla="*/ 2612708 h 4557807"/>
              <a:gd name="connsiteX1851" fmla="*/ 4101084 w 11831868"/>
              <a:gd name="connsiteY1851" fmla="*/ 2606993 h 4557807"/>
              <a:gd name="connsiteX1852" fmla="*/ 4131945 w 11831868"/>
              <a:gd name="connsiteY1852" fmla="*/ 2612136 h 4557807"/>
              <a:gd name="connsiteX1853" fmla="*/ 4156138 w 11831868"/>
              <a:gd name="connsiteY1853" fmla="*/ 2605850 h 4557807"/>
              <a:gd name="connsiteX1854" fmla="*/ 4108513 w 11831868"/>
              <a:gd name="connsiteY1854" fmla="*/ 2597372 h 4557807"/>
              <a:gd name="connsiteX1855" fmla="*/ 4130231 w 11831868"/>
              <a:gd name="connsiteY1855" fmla="*/ 2594229 h 4557807"/>
              <a:gd name="connsiteX1856" fmla="*/ 4177856 w 11831868"/>
              <a:gd name="connsiteY1856" fmla="*/ 2602707 h 4557807"/>
              <a:gd name="connsiteX1857" fmla="*/ 4156138 w 11831868"/>
              <a:gd name="connsiteY1857" fmla="*/ 2605850 h 4557807"/>
              <a:gd name="connsiteX1858" fmla="*/ 4329494 w 11831868"/>
              <a:gd name="connsiteY1858" fmla="*/ 2685479 h 4557807"/>
              <a:gd name="connsiteX1859" fmla="*/ 4380071 w 11831868"/>
              <a:gd name="connsiteY1859" fmla="*/ 2693480 h 4557807"/>
              <a:gd name="connsiteX1860" fmla="*/ 4357212 w 11831868"/>
              <a:gd name="connsiteY1860" fmla="*/ 2698433 h 4557807"/>
              <a:gd name="connsiteX1861" fmla="*/ 4306920 w 11831868"/>
              <a:gd name="connsiteY1861" fmla="*/ 2690908 h 4557807"/>
              <a:gd name="connsiteX1862" fmla="*/ 4329494 w 11831868"/>
              <a:gd name="connsiteY1862" fmla="*/ 2685479 h 4557807"/>
              <a:gd name="connsiteX1863" fmla="*/ 4296537 w 11831868"/>
              <a:gd name="connsiteY1863" fmla="*/ 2574703 h 4557807"/>
              <a:gd name="connsiteX1864" fmla="*/ 4343495 w 11831868"/>
              <a:gd name="connsiteY1864" fmla="*/ 2582894 h 4557807"/>
              <a:gd name="connsiteX1865" fmla="*/ 4322064 w 11831868"/>
              <a:gd name="connsiteY1865" fmla="*/ 2584895 h 4557807"/>
              <a:gd name="connsiteX1866" fmla="*/ 4275011 w 11831868"/>
              <a:gd name="connsiteY1866" fmla="*/ 2576703 h 4557807"/>
              <a:gd name="connsiteX1867" fmla="*/ 4296537 w 11831868"/>
              <a:gd name="connsiteY1867" fmla="*/ 2574703 h 4557807"/>
              <a:gd name="connsiteX1868" fmla="*/ 4210812 w 11831868"/>
              <a:gd name="connsiteY1868" fmla="*/ 2602516 h 4557807"/>
              <a:gd name="connsiteX1869" fmla="*/ 4242054 w 11831868"/>
              <a:gd name="connsiteY1869" fmla="*/ 2607564 h 4557807"/>
              <a:gd name="connsiteX1870" fmla="*/ 4253484 w 11831868"/>
              <a:gd name="connsiteY1870" fmla="*/ 2613184 h 4557807"/>
              <a:gd name="connsiteX1871" fmla="*/ 4221956 w 11831868"/>
              <a:gd name="connsiteY1871" fmla="*/ 2608136 h 4557807"/>
              <a:gd name="connsiteX1872" fmla="*/ 4211288 w 11831868"/>
              <a:gd name="connsiteY1872" fmla="*/ 2602611 h 4557807"/>
              <a:gd name="connsiteX1873" fmla="*/ 4260533 w 11831868"/>
              <a:gd name="connsiteY1873" fmla="*/ 2505075 h 4557807"/>
              <a:gd name="connsiteX1874" fmla="*/ 4303490 w 11831868"/>
              <a:gd name="connsiteY1874" fmla="*/ 2513076 h 4557807"/>
              <a:gd name="connsiteX1875" fmla="*/ 4284440 w 11831868"/>
              <a:gd name="connsiteY1875" fmla="*/ 2512314 h 4557807"/>
              <a:gd name="connsiteX1876" fmla="*/ 4240530 w 11831868"/>
              <a:gd name="connsiteY1876" fmla="*/ 2504027 h 4557807"/>
              <a:gd name="connsiteX1877" fmla="*/ 4261009 w 11831868"/>
              <a:gd name="connsiteY1877" fmla="*/ 2505075 h 4557807"/>
              <a:gd name="connsiteX1878" fmla="*/ 4360164 w 11831868"/>
              <a:gd name="connsiteY1878" fmla="*/ 2534793 h 4557807"/>
              <a:gd name="connsiteX1879" fmla="*/ 4404837 w 11831868"/>
              <a:gd name="connsiteY1879" fmla="*/ 2542985 h 4557807"/>
              <a:gd name="connsiteX1880" fmla="*/ 4385025 w 11831868"/>
              <a:gd name="connsiteY1880" fmla="*/ 2542413 h 4557807"/>
              <a:gd name="connsiteX1881" fmla="*/ 4340924 w 11831868"/>
              <a:gd name="connsiteY1881" fmla="*/ 2534698 h 4557807"/>
              <a:gd name="connsiteX1882" fmla="*/ 4360640 w 11831868"/>
              <a:gd name="connsiteY1882" fmla="*/ 2534793 h 4557807"/>
              <a:gd name="connsiteX1883" fmla="*/ 4429602 w 11831868"/>
              <a:gd name="connsiteY1883" fmla="*/ 2599277 h 4557807"/>
              <a:gd name="connsiteX1884" fmla="*/ 4463129 w 11831868"/>
              <a:gd name="connsiteY1884" fmla="*/ 2604992 h 4557807"/>
              <a:gd name="connsiteX1885" fmla="*/ 4475607 w 11831868"/>
              <a:gd name="connsiteY1885" fmla="*/ 2610326 h 4557807"/>
              <a:gd name="connsiteX1886" fmla="*/ 4442174 w 11831868"/>
              <a:gd name="connsiteY1886" fmla="*/ 2604611 h 4557807"/>
              <a:gd name="connsiteX1887" fmla="*/ 4430078 w 11831868"/>
              <a:gd name="connsiteY1887" fmla="*/ 2599277 h 4557807"/>
              <a:gd name="connsiteX1888" fmla="*/ 4341114 w 11831868"/>
              <a:gd name="connsiteY1888" fmla="*/ 2553557 h 4557807"/>
              <a:gd name="connsiteX1889" fmla="*/ 4306062 w 11831868"/>
              <a:gd name="connsiteY1889" fmla="*/ 2547176 h 4557807"/>
              <a:gd name="connsiteX1890" fmla="*/ 4292442 w 11831868"/>
              <a:gd name="connsiteY1890" fmla="*/ 2541937 h 4557807"/>
              <a:gd name="connsiteX1891" fmla="*/ 4327303 w 11831868"/>
              <a:gd name="connsiteY1891" fmla="*/ 2547938 h 4557807"/>
              <a:gd name="connsiteX1892" fmla="*/ 4341590 w 11831868"/>
              <a:gd name="connsiteY1892" fmla="*/ 2553557 h 4557807"/>
              <a:gd name="connsiteX1893" fmla="*/ 4457986 w 11831868"/>
              <a:gd name="connsiteY1893" fmla="*/ 2669286 h 4557807"/>
              <a:gd name="connsiteX1894" fmla="*/ 4446842 w 11831868"/>
              <a:gd name="connsiteY1894" fmla="*/ 2663571 h 4557807"/>
              <a:gd name="connsiteX1895" fmla="*/ 4478655 w 11831868"/>
              <a:gd name="connsiteY1895" fmla="*/ 2669095 h 4557807"/>
              <a:gd name="connsiteX1896" fmla="*/ 4489800 w 11831868"/>
              <a:gd name="connsiteY1896" fmla="*/ 2674811 h 4557807"/>
              <a:gd name="connsiteX1897" fmla="*/ 4457986 w 11831868"/>
              <a:gd name="connsiteY1897" fmla="*/ 2669286 h 4557807"/>
              <a:gd name="connsiteX1898" fmla="*/ 4422553 w 11831868"/>
              <a:gd name="connsiteY1898" fmla="*/ 2625090 h 4557807"/>
              <a:gd name="connsiteX1899" fmla="*/ 4374452 w 11831868"/>
              <a:gd name="connsiteY1899" fmla="*/ 2617184 h 4557807"/>
              <a:gd name="connsiteX1900" fmla="*/ 4395978 w 11831868"/>
              <a:gd name="connsiteY1900" fmla="*/ 2614613 h 4557807"/>
              <a:gd name="connsiteX1901" fmla="*/ 4444270 w 11831868"/>
              <a:gd name="connsiteY1901" fmla="*/ 2621947 h 4557807"/>
              <a:gd name="connsiteX1902" fmla="*/ 4422553 w 11831868"/>
              <a:gd name="connsiteY1902" fmla="*/ 2624709 h 4557807"/>
              <a:gd name="connsiteX1903" fmla="*/ 4374928 w 11831868"/>
              <a:gd name="connsiteY1903" fmla="*/ 2678811 h 4557807"/>
              <a:gd name="connsiteX1904" fmla="*/ 4343972 w 11831868"/>
              <a:gd name="connsiteY1904" fmla="*/ 2674144 h 4557807"/>
              <a:gd name="connsiteX1905" fmla="*/ 4333589 w 11831868"/>
              <a:gd name="connsiteY1905" fmla="*/ 2668334 h 4557807"/>
              <a:gd name="connsiteX1906" fmla="*/ 4364165 w 11831868"/>
              <a:gd name="connsiteY1906" fmla="*/ 2673001 h 4557807"/>
              <a:gd name="connsiteX1907" fmla="*/ 4374547 w 11831868"/>
              <a:gd name="connsiteY1907" fmla="*/ 2678811 h 4557807"/>
              <a:gd name="connsiteX1908" fmla="*/ 4321112 w 11831868"/>
              <a:gd name="connsiteY1908" fmla="*/ 2600135 h 4557807"/>
              <a:gd name="connsiteX1909" fmla="*/ 4353687 w 11831868"/>
              <a:gd name="connsiteY1909" fmla="*/ 2605469 h 4557807"/>
              <a:gd name="connsiteX1910" fmla="*/ 4365689 w 11831868"/>
              <a:gd name="connsiteY1910" fmla="*/ 2611565 h 4557807"/>
              <a:gd name="connsiteX1911" fmla="*/ 4333018 w 11831868"/>
              <a:gd name="connsiteY1911" fmla="*/ 2605659 h 4557807"/>
              <a:gd name="connsiteX1912" fmla="*/ 4320731 w 11831868"/>
              <a:gd name="connsiteY1912" fmla="*/ 2599754 h 4557807"/>
              <a:gd name="connsiteX1913" fmla="*/ 9692449 w 11831868"/>
              <a:gd name="connsiteY1913" fmla="*/ 2554700 h 4557807"/>
              <a:gd name="connsiteX1914" fmla="*/ 9735693 w 11831868"/>
              <a:gd name="connsiteY1914" fmla="*/ 2561558 h 4557807"/>
              <a:gd name="connsiteX1915" fmla="*/ 9750171 w 11831868"/>
              <a:gd name="connsiteY1915" fmla="*/ 2581656 h 4557807"/>
              <a:gd name="connsiteX1916" fmla="*/ 9706927 w 11831868"/>
              <a:gd name="connsiteY1916" fmla="*/ 2574798 h 4557807"/>
              <a:gd name="connsiteX1917" fmla="*/ 9692068 w 11831868"/>
              <a:gd name="connsiteY1917" fmla="*/ 2554319 h 4557807"/>
              <a:gd name="connsiteX1918" fmla="*/ 4449795 w 11831868"/>
              <a:gd name="connsiteY1918" fmla="*/ 2558606 h 4557807"/>
              <a:gd name="connsiteX1919" fmla="*/ 4413314 w 11831868"/>
              <a:gd name="connsiteY1919" fmla="*/ 2552510 h 4557807"/>
              <a:gd name="connsiteX1920" fmla="*/ 4398645 w 11831868"/>
              <a:gd name="connsiteY1920" fmla="*/ 2547081 h 4557807"/>
              <a:gd name="connsiteX1921" fmla="*/ 4435031 w 11831868"/>
              <a:gd name="connsiteY1921" fmla="*/ 2553748 h 4557807"/>
              <a:gd name="connsiteX1922" fmla="*/ 4449413 w 11831868"/>
              <a:gd name="connsiteY1922" fmla="*/ 2558225 h 4557807"/>
              <a:gd name="connsiteX1923" fmla="*/ 9718167 w 11831868"/>
              <a:gd name="connsiteY1923" fmla="*/ 2418779 h 4557807"/>
              <a:gd name="connsiteX1924" fmla="*/ 9707690 w 11831868"/>
              <a:gd name="connsiteY1924" fmla="*/ 2394490 h 4557807"/>
              <a:gd name="connsiteX1925" fmla="*/ 9748742 w 11831868"/>
              <a:gd name="connsiteY1925" fmla="*/ 2401824 h 4557807"/>
              <a:gd name="connsiteX1926" fmla="*/ 9759220 w 11831868"/>
              <a:gd name="connsiteY1926" fmla="*/ 2426589 h 4557807"/>
              <a:gd name="connsiteX1927" fmla="*/ 9717786 w 11831868"/>
              <a:gd name="connsiteY1927" fmla="*/ 2418398 h 4557807"/>
              <a:gd name="connsiteX1928" fmla="*/ 9643872 w 11831868"/>
              <a:gd name="connsiteY1928" fmla="*/ 1958816 h 4557807"/>
              <a:gd name="connsiteX1929" fmla="*/ 9607772 w 11831868"/>
              <a:gd name="connsiteY1929" fmla="*/ 1952625 h 4557807"/>
              <a:gd name="connsiteX1930" fmla="*/ 9605486 w 11831868"/>
              <a:gd name="connsiteY1930" fmla="*/ 1922812 h 4557807"/>
              <a:gd name="connsiteX1931" fmla="*/ 9641395 w 11831868"/>
              <a:gd name="connsiteY1931" fmla="*/ 1929098 h 4557807"/>
              <a:gd name="connsiteX1932" fmla="*/ 9643872 w 11831868"/>
              <a:gd name="connsiteY1932" fmla="*/ 1958816 h 4557807"/>
              <a:gd name="connsiteX1933" fmla="*/ 9693974 w 11831868"/>
              <a:gd name="connsiteY1933" fmla="*/ 2717769 h 4557807"/>
              <a:gd name="connsiteX1934" fmla="*/ 9648730 w 11831868"/>
              <a:gd name="connsiteY1934" fmla="*/ 2713006 h 4557807"/>
              <a:gd name="connsiteX1935" fmla="*/ 9630156 w 11831868"/>
              <a:gd name="connsiteY1935" fmla="*/ 2700242 h 4557807"/>
              <a:gd name="connsiteX1936" fmla="*/ 9675400 w 11831868"/>
              <a:gd name="connsiteY1936" fmla="*/ 2705100 h 4557807"/>
              <a:gd name="connsiteX1937" fmla="*/ 9694259 w 11831868"/>
              <a:gd name="connsiteY1937" fmla="*/ 2717769 h 4557807"/>
              <a:gd name="connsiteX1938" fmla="*/ 9762839 w 11831868"/>
              <a:gd name="connsiteY1938" fmla="*/ 2696814 h 4557807"/>
              <a:gd name="connsiteX1939" fmla="*/ 9719024 w 11831868"/>
              <a:gd name="connsiteY1939" fmla="*/ 2691289 h 4557807"/>
              <a:gd name="connsiteX1940" fmla="*/ 9701498 w 11831868"/>
              <a:gd name="connsiteY1940" fmla="*/ 2676620 h 4557807"/>
              <a:gd name="connsiteX1941" fmla="*/ 9745313 w 11831868"/>
              <a:gd name="connsiteY1941" fmla="*/ 2682240 h 4557807"/>
              <a:gd name="connsiteX1942" fmla="*/ 9763125 w 11831868"/>
              <a:gd name="connsiteY1942" fmla="*/ 2696814 h 4557807"/>
              <a:gd name="connsiteX1943" fmla="*/ 9768554 w 11831868"/>
              <a:gd name="connsiteY1943" fmla="*/ 2518220 h 4557807"/>
              <a:gd name="connsiteX1944" fmla="*/ 9809607 w 11831868"/>
              <a:gd name="connsiteY1944" fmla="*/ 2526030 h 4557807"/>
              <a:gd name="connsiteX1945" fmla="*/ 9822656 w 11831868"/>
              <a:gd name="connsiteY1945" fmla="*/ 2547557 h 4557807"/>
              <a:gd name="connsiteX1946" fmla="*/ 9781508 w 11831868"/>
              <a:gd name="connsiteY1946" fmla="*/ 2539746 h 4557807"/>
              <a:gd name="connsiteX1947" fmla="*/ 9768840 w 11831868"/>
              <a:gd name="connsiteY1947" fmla="*/ 2518220 h 4557807"/>
              <a:gd name="connsiteX1948" fmla="*/ 8908066 w 11831868"/>
              <a:gd name="connsiteY1948" fmla="*/ 2827020 h 4557807"/>
              <a:gd name="connsiteX1949" fmla="*/ 8873299 w 11831868"/>
              <a:gd name="connsiteY1949" fmla="*/ 2830830 h 4557807"/>
              <a:gd name="connsiteX1950" fmla="*/ 8901113 w 11831868"/>
              <a:gd name="connsiteY1950" fmla="*/ 2823687 h 4557807"/>
              <a:gd name="connsiteX1951" fmla="*/ 8957310 w 11831868"/>
              <a:gd name="connsiteY1951" fmla="*/ 2817400 h 4557807"/>
              <a:gd name="connsiteX1952" fmla="*/ 8928735 w 11831868"/>
              <a:gd name="connsiteY1952" fmla="*/ 2824067 h 4557807"/>
              <a:gd name="connsiteX1953" fmla="*/ 8928163 w 11831868"/>
              <a:gd name="connsiteY1953" fmla="*/ 2824067 h 4557807"/>
              <a:gd name="connsiteX1954" fmla="*/ 8965025 w 11831868"/>
              <a:gd name="connsiteY1954" fmla="*/ 2821972 h 4557807"/>
              <a:gd name="connsiteX1955" fmla="*/ 8989218 w 11831868"/>
              <a:gd name="connsiteY1955" fmla="*/ 2821972 h 4557807"/>
              <a:gd name="connsiteX1956" fmla="*/ 9032272 w 11831868"/>
              <a:gd name="connsiteY1956" fmla="*/ 2817877 h 4557807"/>
              <a:gd name="connsiteX1957" fmla="*/ 9004839 w 11831868"/>
              <a:gd name="connsiteY1957" fmla="*/ 2823781 h 4557807"/>
              <a:gd name="connsiteX1958" fmla="*/ 8949690 w 11831868"/>
              <a:gd name="connsiteY1958" fmla="*/ 2829306 h 4557807"/>
              <a:gd name="connsiteX1959" fmla="*/ 8956072 w 11831868"/>
              <a:gd name="connsiteY1959" fmla="*/ 2827306 h 4557807"/>
              <a:gd name="connsiteX1960" fmla="*/ 8932831 w 11831868"/>
              <a:gd name="connsiteY1960" fmla="*/ 2828639 h 4557807"/>
              <a:gd name="connsiteX1961" fmla="*/ 8908352 w 11831868"/>
              <a:gd name="connsiteY1961" fmla="*/ 2827020 h 4557807"/>
              <a:gd name="connsiteX1962" fmla="*/ 9815322 w 11831868"/>
              <a:gd name="connsiteY1962" fmla="*/ 2658523 h 4557807"/>
              <a:gd name="connsiteX1963" fmla="*/ 9831705 w 11831868"/>
              <a:gd name="connsiteY1963" fmla="*/ 2675001 h 4557807"/>
              <a:gd name="connsiteX1964" fmla="*/ 9789794 w 11831868"/>
              <a:gd name="connsiteY1964" fmla="*/ 2667857 h 4557807"/>
              <a:gd name="connsiteX1965" fmla="*/ 9773602 w 11831868"/>
              <a:gd name="connsiteY1965" fmla="*/ 2651951 h 4557807"/>
              <a:gd name="connsiteX1966" fmla="*/ 9815322 w 11831868"/>
              <a:gd name="connsiteY1966" fmla="*/ 2658523 h 4557807"/>
              <a:gd name="connsiteX1967" fmla="*/ 7379780 w 11831868"/>
              <a:gd name="connsiteY1967" fmla="*/ 3051238 h 4557807"/>
              <a:gd name="connsiteX1968" fmla="*/ 7443978 w 11831868"/>
              <a:gd name="connsiteY1968" fmla="*/ 3041713 h 4557807"/>
              <a:gd name="connsiteX1969" fmla="*/ 7437025 w 11831868"/>
              <a:gd name="connsiteY1969" fmla="*/ 3045048 h 4557807"/>
              <a:gd name="connsiteX1970" fmla="*/ 7449693 w 11831868"/>
              <a:gd name="connsiteY1970" fmla="*/ 3043238 h 4557807"/>
              <a:gd name="connsiteX1971" fmla="*/ 7474649 w 11831868"/>
              <a:gd name="connsiteY1971" fmla="*/ 3042666 h 4557807"/>
              <a:gd name="connsiteX1972" fmla="*/ 7407021 w 11831868"/>
              <a:gd name="connsiteY1972" fmla="*/ 3055239 h 4557807"/>
              <a:gd name="connsiteX1973" fmla="*/ 7381875 w 11831868"/>
              <a:gd name="connsiteY1973" fmla="*/ 3055811 h 4557807"/>
              <a:gd name="connsiteX1974" fmla="*/ 7386923 w 11831868"/>
              <a:gd name="connsiteY1974" fmla="*/ 3054573 h 4557807"/>
              <a:gd name="connsiteX1975" fmla="*/ 7352252 w 11831868"/>
              <a:gd name="connsiteY1975" fmla="*/ 3059049 h 4557807"/>
              <a:gd name="connsiteX1976" fmla="*/ 7379780 w 11831868"/>
              <a:gd name="connsiteY1976" fmla="*/ 3051238 h 4557807"/>
              <a:gd name="connsiteX1977" fmla="*/ 4114800 w 11831868"/>
              <a:gd name="connsiteY1977" fmla="*/ 2760345 h 4557807"/>
              <a:gd name="connsiteX1978" fmla="*/ 4121944 w 11831868"/>
              <a:gd name="connsiteY1978" fmla="*/ 2765298 h 4557807"/>
              <a:gd name="connsiteX1979" fmla="*/ 4096036 w 11831868"/>
              <a:gd name="connsiteY1979" fmla="*/ 2762250 h 4557807"/>
              <a:gd name="connsiteX1980" fmla="*/ 4088702 w 11831868"/>
              <a:gd name="connsiteY1980" fmla="*/ 2756821 h 4557807"/>
              <a:gd name="connsiteX1981" fmla="*/ 4114800 w 11831868"/>
              <a:gd name="connsiteY1981" fmla="*/ 2760345 h 4557807"/>
              <a:gd name="connsiteX1982" fmla="*/ 9601200 w 11831868"/>
              <a:gd name="connsiteY1982" fmla="*/ 1764221 h 4557807"/>
              <a:gd name="connsiteX1983" fmla="*/ 9598175 w 11831868"/>
              <a:gd name="connsiteY1983" fmla="*/ 1738671 h 4557807"/>
              <a:gd name="connsiteX1984" fmla="*/ 9601200 w 11831868"/>
              <a:gd name="connsiteY1984" fmla="*/ 1735646 h 4557807"/>
              <a:gd name="connsiteX1985" fmla="*/ 9632823 w 11831868"/>
              <a:gd name="connsiteY1985" fmla="*/ 1741170 h 4557807"/>
              <a:gd name="connsiteX1986" fmla="*/ 9632823 w 11831868"/>
              <a:gd name="connsiteY1986" fmla="*/ 1769269 h 4557807"/>
              <a:gd name="connsiteX1987" fmla="*/ 9601105 w 11831868"/>
              <a:gd name="connsiteY1987" fmla="*/ 1764411 h 4557807"/>
              <a:gd name="connsiteX1988" fmla="*/ 9623012 w 11831868"/>
              <a:gd name="connsiteY1988" fmla="*/ 2341055 h 4557807"/>
              <a:gd name="connsiteX1989" fmla="*/ 9578816 w 11831868"/>
              <a:gd name="connsiteY1989" fmla="*/ 2334482 h 4557807"/>
              <a:gd name="connsiteX1990" fmla="*/ 9569291 w 11831868"/>
              <a:gd name="connsiteY1990" fmla="*/ 2306860 h 4557807"/>
              <a:gd name="connsiteX1991" fmla="*/ 9613678 w 11831868"/>
              <a:gd name="connsiteY1991" fmla="*/ 2313432 h 4557807"/>
              <a:gd name="connsiteX1992" fmla="*/ 9622917 w 11831868"/>
              <a:gd name="connsiteY1992" fmla="*/ 2341055 h 4557807"/>
              <a:gd name="connsiteX1993" fmla="*/ 7410260 w 11831868"/>
              <a:gd name="connsiteY1993" fmla="*/ 2802636 h 4557807"/>
              <a:gd name="connsiteX1994" fmla="*/ 7479030 w 11831868"/>
              <a:gd name="connsiteY1994" fmla="*/ 2786634 h 4557807"/>
              <a:gd name="connsiteX1995" fmla="*/ 7496366 w 11831868"/>
              <a:gd name="connsiteY1995" fmla="*/ 2802827 h 4557807"/>
              <a:gd name="connsiteX1996" fmla="*/ 7427785 w 11831868"/>
              <a:gd name="connsiteY1996" fmla="*/ 2818353 h 4557807"/>
              <a:gd name="connsiteX1997" fmla="*/ 7416546 w 11831868"/>
              <a:gd name="connsiteY1997" fmla="*/ 2817590 h 4557807"/>
              <a:gd name="connsiteX1998" fmla="*/ 7390257 w 11831868"/>
              <a:gd name="connsiteY1998" fmla="*/ 2822734 h 4557807"/>
              <a:gd name="connsiteX1999" fmla="*/ 7338727 w 11831868"/>
              <a:gd name="connsiteY1999" fmla="*/ 2826353 h 4557807"/>
              <a:gd name="connsiteX2000" fmla="*/ 7363111 w 11831868"/>
              <a:gd name="connsiteY2000" fmla="*/ 2821019 h 4557807"/>
              <a:gd name="connsiteX2001" fmla="*/ 7412641 w 11831868"/>
              <a:gd name="connsiteY2001" fmla="*/ 2816924 h 4557807"/>
              <a:gd name="connsiteX2002" fmla="*/ 7410260 w 11831868"/>
              <a:gd name="connsiteY2002" fmla="*/ 2802636 h 4557807"/>
              <a:gd name="connsiteX2003" fmla="*/ 9156478 w 11831868"/>
              <a:gd name="connsiteY2003" fmla="*/ 2303907 h 4557807"/>
              <a:gd name="connsiteX2004" fmla="*/ 9100947 w 11831868"/>
              <a:gd name="connsiteY2004" fmla="*/ 2303907 h 4557807"/>
              <a:gd name="connsiteX2005" fmla="*/ 9089803 w 11831868"/>
              <a:gd name="connsiteY2005" fmla="*/ 2273332 h 4557807"/>
              <a:gd name="connsiteX2006" fmla="*/ 9145524 w 11831868"/>
              <a:gd name="connsiteY2006" fmla="*/ 2273332 h 4557807"/>
              <a:gd name="connsiteX2007" fmla="*/ 9156478 w 11831868"/>
              <a:gd name="connsiteY2007" fmla="*/ 2304002 h 4557807"/>
              <a:gd name="connsiteX2008" fmla="*/ 6188202 w 11831868"/>
              <a:gd name="connsiteY2008" fmla="*/ 2779586 h 4557807"/>
              <a:gd name="connsiteX2009" fmla="*/ 6166676 w 11831868"/>
              <a:gd name="connsiteY2009" fmla="*/ 2782157 h 4557807"/>
              <a:gd name="connsiteX2010" fmla="*/ 6117527 w 11831868"/>
              <a:gd name="connsiteY2010" fmla="*/ 2779776 h 4557807"/>
              <a:gd name="connsiteX2011" fmla="*/ 6130195 w 11831868"/>
              <a:gd name="connsiteY2011" fmla="*/ 2777776 h 4557807"/>
              <a:gd name="connsiteX2012" fmla="*/ 6092762 w 11831868"/>
              <a:gd name="connsiteY2012" fmla="*/ 2773870 h 4557807"/>
              <a:gd name="connsiteX2013" fmla="*/ 6075998 w 11831868"/>
              <a:gd name="connsiteY2013" fmla="*/ 2769394 h 4557807"/>
              <a:gd name="connsiteX2014" fmla="*/ 6116955 w 11831868"/>
              <a:gd name="connsiteY2014" fmla="*/ 2773490 h 4557807"/>
              <a:gd name="connsiteX2015" fmla="*/ 6135529 w 11831868"/>
              <a:gd name="connsiteY2015" fmla="*/ 2777681 h 4557807"/>
              <a:gd name="connsiteX2016" fmla="*/ 6139720 w 11831868"/>
              <a:gd name="connsiteY2016" fmla="*/ 2777681 h 4557807"/>
              <a:gd name="connsiteX2017" fmla="*/ 6188202 w 11831868"/>
              <a:gd name="connsiteY2017" fmla="*/ 2779586 h 4557807"/>
              <a:gd name="connsiteX2018" fmla="*/ 9139047 w 11831868"/>
              <a:gd name="connsiteY2018" fmla="*/ 1877664 h 4557807"/>
              <a:gd name="connsiteX2019" fmla="*/ 9184862 w 11831868"/>
              <a:gd name="connsiteY2019" fmla="*/ 1878997 h 4557807"/>
              <a:gd name="connsiteX2020" fmla="*/ 9187815 w 11831868"/>
              <a:gd name="connsiteY2020" fmla="*/ 1913001 h 4557807"/>
              <a:gd name="connsiteX2021" fmla="*/ 9142190 w 11831868"/>
              <a:gd name="connsiteY2021" fmla="*/ 1911572 h 4557807"/>
              <a:gd name="connsiteX2022" fmla="*/ 9139047 w 11831868"/>
              <a:gd name="connsiteY2022" fmla="*/ 1877664 h 4557807"/>
              <a:gd name="connsiteX2023" fmla="*/ 9537763 w 11831868"/>
              <a:gd name="connsiteY2023" fmla="*/ 2393061 h 4557807"/>
              <a:gd name="connsiteX2024" fmla="*/ 9490805 w 11831868"/>
              <a:gd name="connsiteY2024" fmla="*/ 2387632 h 4557807"/>
              <a:gd name="connsiteX2025" fmla="*/ 9479375 w 11831868"/>
              <a:gd name="connsiteY2025" fmla="*/ 2360867 h 4557807"/>
              <a:gd name="connsiteX2026" fmla="*/ 9526333 w 11831868"/>
              <a:gd name="connsiteY2026" fmla="*/ 2366391 h 4557807"/>
              <a:gd name="connsiteX2027" fmla="*/ 9537763 w 11831868"/>
              <a:gd name="connsiteY2027" fmla="*/ 2393061 h 4557807"/>
              <a:gd name="connsiteX2028" fmla="*/ 9542050 w 11831868"/>
              <a:gd name="connsiteY2028" fmla="*/ 1999393 h 4557807"/>
              <a:gd name="connsiteX2029" fmla="*/ 9546336 w 11831868"/>
              <a:gd name="connsiteY2029" fmla="*/ 2030921 h 4557807"/>
              <a:gd name="connsiteX2030" fmla="*/ 9505379 w 11831868"/>
              <a:gd name="connsiteY2030" fmla="*/ 2025206 h 4557807"/>
              <a:gd name="connsiteX2031" fmla="*/ 9501188 w 11831868"/>
              <a:gd name="connsiteY2031" fmla="*/ 1993583 h 4557807"/>
              <a:gd name="connsiteX2032" fmla="*/ 9542050 w 11831868"/>
              <a:gd name="connsiteY2032" fmla="*/ 1998917 h 4557807"/>
              <a:gd name="connsiteX2033" fmla="*/ 9267825 w 11831868"/>
              <a:gd name="connsiteY2033" fmla="*/ 1970818 h 4557807"/>
              <a:gd name="connsiteX2034" fmla="*/ 9314212 w 11831868"/>
              <a:gd name="connsiteY2034" fmla="*/ 1973675 h 4557807"/>
              <a:gd name="connsiteX2035" fmla="*/ 9318593 w 11831868"/>
              <a:gd name="connsiteY2035" fmla="*/ 2007394 h 4557807"/>
              <a:gd name="connsiteX2036" fmla="*/ 9272206 w 11831868"/>
              <a:gd name="connsiteY2036" fmla="*/ 2004441 h 4557807"/>
              <a:gd name="connsiteX2037" fmla="*/ 9267825 w 11831868"/>
              <a:gd name="connsiteY2037" fmla="*/ 1970342 h 4557807"/>
              <a:gd name="connsiteX2038" fmla="*/ 9304211 w 11831868"/>
              <a:gd name="connsiteY2038" fmla="*/ 2373535 h 4557807"/>
              <a:gd name="connsiteX2039" fmla="*/ 9251633 w 11831868"/>
              <a:gd name="connsiteY2039" fmla="*/ 2370868 h 4557807"/>
              <a:gd name="connsiteX2040" fmla="*/ 9239631 w 11831868"/>
              <a:gd name="connsiteY2040" fmla="*/ 2343245 h 4557807"/>
              <a:gd name="connsiteX2041" fmla="*/ 9292305 w 11831868"/>
              <a:gd name="connsiteY2041" fmla="*/ 2345817 h 4557807"/>
              <a:gd name="connsiteX2042" fmla="*/ 9304211 w 11831868"/>
              <a:gd name="connsiteY2042" fmla="*/ 2373059 h 4557807"/>
              <a:gd name="connsiteX2043" fmla="*/ 4122611 w 11831868"/>
              <a:gd name="connsiteY2043" fmla="*/ 2509742 h 4557807"/>
              <a:gd name="connsiteX2044" fmla="*/ 4078319 w 11831868"/>
              <a:gd name="connsiteY2044" fmla="*/ 2501551 h 4557807"/>
              <a:gd name="connsiteX2045" fmla="*/ 4098703 w 11831868"/>
              <a:gd name="connsiteY2045" fmla="*/ 2501551 h 4557807"/>
              <a:gd name="connsiteX2046" fmla="*/ 4142613 w 11831868"/>
              <a:gd name="connsiteY2046" fmla="*/ 2509838 h 4557807"/>
              <a:gd name="connsiteX2047" fmla="*/ 4122230 w 11831868"/>
              <a:gd name="connsiteY2047" fmla="*/ 2509266 h 4557807"/>
              <a:gd name="connsiteX2048" fmla="*/ 7251478 w 11831868"/>
              <a:gd name="connsiteY2048" fmla="*/ 3046667 h 4557807"/>
              <a:gd name="connsiteX2049" fmla="*/ 7224046 w 11831868"/>
              <a:gd name="connsiteY2049" fmla="*/ 3056192 h 4557807"/>
              <a:gd name="connsiteX2050" fmla="*/ 7161276 w 11831868"/>
              <a:gd name="connsiteY2050" fmla="*/ 3064954 h 4557807"/>
              <a:gd name="connsiteX2051" fmla="*/ 7188423 w 11831868"/>
              <a:gd name="connsiteY2051" fmla="*/ 3055429 h 4557807"/>
              <a:gd name="connsiteX2052" fmla="*/ 7251097 w 11831868"/>
              <a:gd name="connsiteY2052" fmla="*/ 3046190 h 4557807"/>
              <a:gd name="connsiteX2053" fmla="*/ 4807363 w 11831868"/>
              <a:gd name="connsiteY2053" fmla="*/ 2619947 h 4557807"/>
              <a:gd name="connsiteX2054" fmla="*/ 4769930 w 11831868"/>
              <a:gd name="connsiteY2054" fmla="*/ 2613565 h 4557807"/>
              <a:gd name="connsiteX2055" fmla="*/ 4755166 w 11831868"/>
              <a:gd name="connsiteY2055" fmla="*/ 2608612 h 4557807"/>
              <a:gd name="connsiteX2056" fmla="*/ 4792790 w 11831868"/>
              <a:gd name="connsiteY2056" fmla="*/ 2614517 h 4557807"/>
              <a:gd name="connsiteX2057" fmla="*/ 4807363 w 11831868"/>
              <a:gd name="connsiteY2057" fmla="*/ 2619947 h 4557807"/>
              <a:gd name="connsiteX2058" fmla="*/ 7899083 w 11831868"/>
              <a:gd name="connsiteY2058" fmla="*/ 2930176 h 4557807"/>
              <a:gd name="connsiteX2059" fmla="*/ 7965091 w 11831868"/>
              <a:gd name="connsiteY2059" fmla="*/ 2919032 h 4557807"/>
              <a:gd name="connsiteX2060" fmla="*/ 7986427 w 11831868"/>
              <a:gd name="connsiteY2060" fmla="*/ 2918270 h 4557807"/>
              <a:gd name="connsiteX2061" fmla="*/ 8015002 w 11831868"/>
              <a:gd name="connsiteY2061" fmla="*/ 2911412 h 4557807"/>
              <a:gd name="connsiteX2062" fmla="*/ 8074629 w 11831868"/>
              <a:gd name="connsiteY2062" fmla="*/ 2902745 h 4557807"/>
              <a:gd name="connsiteX2063" fmla="*/ 8046625 w 11831868"/>
              <a:gd name="connsiteY2063" fmla="*/ 2911602 h 4557807"/>
              <a:gd name="connsiteX2064" fmla="*/ 7992999 w 11831868"/>
              <a:gd name="connsiteY2064" fmla="*/ 2919794 h 4557807"/>
              <a:gd name="connsiteX2065" fmla="*/ 7988904 w 11831868"/>
              <a:gd name="connsiteY2065" fmla="*/ 2923032 h 4557807"/>
              <a:gd name="connsiteX2066" fmla="*/ 7922800 w 11831868"/>
              <a:gd name="connsiteY2066" fmla="*/ 2934176 h 4557807"/>
              <a:gd name="connsiteX2067" fmla="*/ 7899083 w 11831868"/>
              <a:gd name="connsiteY2067" fmla="*/ 2930176 h 4557807"/>
              <a:gd name="connsiteX2068" fmla="*/ 6815805 w 11831868"/>
              <a:gd name="connsiteY2068" fmla="*/ 3110580 h 4557807"/>
              <a:gd name="connsiteX2069" fmla="*/ 6843236 w 11831868"/>
              <a:gd name="connsiteY2069" fmla="*/ 3101055 h 4557807"/>
              <a:gd name="connsiteX2070" fmla="*/ 6857429 w 11831868"/>
              <a:gd name="connsiteY2070" fmla="*/ 3098483 h 4557807"/>
              <a:gd name="connsiteX2071" fmla="*/ 6902863 w 11831868"/>
              <a:gd name="connsiteY2071" fmla="*/ 3090291 h 4557807"/>
              <a:gd name="connsiteX2072" fmla="*/ 6925532 w 11831868"/>
              <a:gd name="connsiteY2072" fmla="*/ 3094482 h 4557807"/>
              <a:gd name="connsiteX2073" fmla="*/ 6852857 w 11831868"/>
              <a:gd name="connsiteY2073" fmla="*/ 3110294 h 4557807"/>
              <a:gd name="connsiteX2074" fmla="*/ 6824282 w 11831868"/>
              <a:gd name="connsiteY2074" fmla="*/ 3110294 h 4557807"/>
              <a:gd name="connsiteX2075" fmla="*/ 6815804 w 11831868"/>
              <a:gd name="connsiteY2075" fmla="*/ 3110580 h 4557807"/>
              <a:gd name="connsiteX2076" fmla="*/ 7372350 w 11831868"/>
              <a:gd name="connsiteY2076" fmla="*/ 3010662 h 4557807"/>
              <a:gd name="connsiteX2077" fmla="*/ 7441121 w 11831868"/>
              <a:gd name="connsiteY2077" fmla="*/ 2996756 h 4557807"/>
              <a:gd name="connsiteX2078" fmla="*/ 7464076 w 11831868"/>
              <a:gd name="connsiteY2078" fmla="*/ 3000947 h 4557807"/>
              <a:gd name="connsiteX2079" fmla="*/ 7459790 w 11831868"/>
              <a:gd name="connsiteY2079" fmla="*/ 3002375 h 4557807"/>
              <a:gd name="connsiteX2080" fmla="*/ 7495795 w 11831868"/>
              <a:gd name="connsiteY2080" fmla="*/ 2998375 h 4557807"/>
              <a:gd name="connsiteX2081" fmla="*/ 7468172 w 11831868"/>
              <a:gd name="connsiteY2081" fmla="*/ 3007138 h 4557807"/>
              <a:gd name="connsiteX2082" fmla="*/ 7406831 w 11831868"/>
              <a:gd name="connsiteY2082" fmla="*/ 3015615 h 4557807"/>
              <a:gd name="connsiteX2083" fmla="*/ 7406831 w 11831868"/>
              <a:gd name="connsiteY2083" fmla="*/ 3013329 h 4557807"/>
              <a:gd name="connsiteX2084" fmla="*/ 7395496 w 11831868"/>
              <a:gd name="connsiteY2084" fmla="*/ 3014853 h 4557807"/>
              <a:gd name="connsiteX2085" fmla="*/ 7372350 w 11831868"/>
              <a:gd name="connsiteY2085" fmla="*/ 3010662 h 4557807"/>
              <a:gd name="connsiteX2086" fmla="*/ 7158419 w 11831868"/>
              <a:gd name="connsiteY2086" fmla="*/ 3033331 h 4557807"/>
              <a:gd name="connsiteX2087" fmla="*/ 7228713 w 11831868"/>
              <a:gd name="connsiteY2087" fmla="*/ 3018092 h 4557807"/>
              <a:gd name="connsiteX2088" fmla="*/ 7251287 w 11831868"/>
              <a:gd name="connsiteY2088" fmla="*/ 3023997 h 4557807"/>
              <a:gd name="connsiteX2089" fmla="*/ 7180898 w 11831868"/>
              <a:gd name="connsiteY2089" fmla="*/ 3038665 h 4557807"/>
              <a:gd name="connsiteX2090" fmla="*/ 7158419 w 11831868"/>
              <a:gd name="connsiteY2090" fmla="*/ 3033331 h 4557807"/>
              <a:gd name="connsiteX2091" fmla="*/ 4827080 w 11831868"/>
              <a:gd name="connsiteY2091" fmla="*/ 2624424 h 4557807"/>
              <a:gd name="connsiteX2092" fmla="*/ 4874705 w 11831868"/>
              <a:gd name="connsiteY2092" fmla="*/ 2631377 h 4557807"/>
              <a:gd name="connsiteX2093" fmla="*/ 4853178 w 11831868"/>
              <a:gd name="connsiteY2093" fmla="*/ 2631377 h 4557807"/>
              <a:gd name="connsiteX2094" fmla="*/ 4806125 w 11831868"/>
              <a:gd name="connsiteY2094" fmla="*/ 2624804 h 4557807"/>
              <a:gd name="connsiteX2095" fmla="*/ 4827080 w 11831868"/>
              <a:gd name="connsiteY2095" fmla="*/ 2624424 h 4557807"/>
              <a:gd name="connsiteX2096" fmla="*/ 4994243 w 11831868"/>
              <a:gd name="connsiteY2096" fmla="*/ 2752439 h 4557807"/>
              <a:gd name="connsiteX2097" fmla="*/ 4942618 w 11831868"/>
              <a:gd name="connsiteY2097" fmla="*/ 2746438 h 4557807"/>
              <a:gd name="connsiteX2098" fmla="*/ 4966050 w 11831868"/>
              <a:gd name="connsiteY2098" fmla="*/ 2741867 h 4557807"/>
              <a:gd name="connsiteX2099" fmla="*/ 5017485 w 11831868"/>
              <a:gd name="connsiteY2099" fmla="*/ 2747391 h 4557807"/>
              <a:gd name="connsiteX2100" fmla="*/ 4994243 w 11831868"/>
              <a:gd name="connsiteY2100" fmla="*/ 2752439 h 4557807"/>
              <a:gd name="connsiteX2101" fmla="*/ 4862322 w 11831868"/>
              <a:gd name="connsiteY2101" fmla="*/ 2614994 h 4557807"/>
              <a:gd name="connsiteX2102" fmla="*/ 4901470 w 11831868"/>
              <a:gd name="connsiteY2102" fmla="*/ 2621661 h 4557807"/>
              <a:gd name="connsiteX2103" fmla="*/ 4917282 w 11831868"/>
              <a:gd name="connsiteY2103" fmla="*/ 2626328 h 4557807"/>
              <a:gd name="connsiteX2104" fmla="*/ 4877753 w 11831868"/>
              <a:gd name="connsiteY2104" fmla="*/ 2619756 h 4557807"/>
              <a:gd name="connsiteX2105" fmla="*/ 4862322 w 11831868"/>
              <a:gd name="connsiteY2105" fmla="*/ 2614994 h 4557807"/>
              <a:gd name="connsiteX2106" fmla="*/ 4976622 w 11831868"/>
              <a:gd name="connsiteY2106" fmla="*/ 2660523 h 4557807"/>
              <a:gd name="connsiteX2107" fmla="*/ 4954905 w 11831868"/>
              <a:gd name="connsiteY2107" fmla="*/ 2661952 h 4557807"/>
              <a:gd name="connsiteX2108" fmla="*/ 4907280 w 11831868"/>
              <a:gd name="connsiteY2108" fmla="*/ 2655094 h 4557807"/>
              <a:gd name="connsiteX2109" fmla="*/ 4928616 w 11831868"/>
              <a:gd name="connsiteY2109" fmla="*/ 2653665 h 4557807"/>
              <a:gd name="connsiteX2110" fmla="*/ 4976622 w 11831868"/>
              <a:gd name="connsiteY2110" fmla="*/ 2660523 h 4557807"/>
              <a:gd name="connsiteX2111" fmla="*/ 7983665 w 11831868"/>
              <a:gd name="connsiteY2111" fmla="*/ 2953322 h 4557807"/>
              <a:gd name="connsiteX2112" fmla="*/ 7922419 w 11831868"/>
              <a:gd name="connsiteY2112" fmla="*/ 2962847 h 4557807"/>
              <a:gd name="connsiteX2113" fmla="*/ 7950327 w 11831868"/>
              <a:gd name="connsiteY2113" fmla="*/ 2955227 h 4557807"/>
              <a:gd name="connsiteX2114" fmla="*/ 8011764 w 11831868"/>
              <a:gd name="connsiteY2114" fmla="*/ 2946178 h 4557807"/>
              <a:gd name="connsiteX2115" fmla="*/ 7984046 w 11831868"/>
              <a:gd name="connsiteY2115" fmla="*/ 2953322 h 4557807"/>
              <a:gd name="connsiteX2116" fmla="*/ 8956929 w 11831868"/>
              <a:gd name="connsiteY2116" fmla="*/ 2748725 h 4557807"/>
              <a:gd name="connsiteX2117" fmla="*/ 9014079 w 11831868"/>
              <a:gd name="connsiteY2117" fmla="*/ 2745486 h 4557807"/>
              <a:gd name="connsiteX2118" fmla="*/ 9036653 w 11831868"/>
              <a:gd name="connsiteY2118" fmla="*/ 2755011 h 4557807"/>
              <a:gd name="connsiteX2119" fmla="*/ 8979503 w 11831868"/>
              <a:gd name="connsiteY2119" fmla="*/ 2757773 h 4557807"/>
              <a:gd name="connsiteX2120" fmla="*/ 8957310 w 11831868"/>
              <a:gd name="connsiteY2120" fmla="*/ 2748725 h 4557807"/>
              <a:gd name="connsiteX2121" fmla="*/ 8343234 w 11831868"/>
              <a:gd name="connsiteY2121" fmla="*/ 2864929 h 4557807"/>
              <a:gd name="connsiteX2122" fmla="*/ 8402955 w 11831868"/>
              <a:gd name="connsiteY2122" fmla="*/ 2856262 h 4557807"/>
              <a:gd name="connsiteX2123" fmla="*/ 8374380 w 11831868"/>
              <a:gd name="connsiteY2123" fmla="*/ 2864644 h 4557807"/>
              <a:gd name="connsiteX2124" fmla="*/ 8314753 w 11831868"/>
              <a:gd name="connsiteY2124" fmla="*/ 2873312 h 4557807"/>
              <a:gd name="connsiteX2125" fmla="*/ 8343614 w 11831868"/>
              <a:gd name="connsiteY2125" fmla="*/ 2864929 h 4557807"/>
              <a:gd name="connsiteX2126" fmla="*/ 8964835 w 11831868"/>
              <a:gd name="connsiteY2126" fmla="*/ 2668048 h 4557807"/>
              <a:gd name="connsiteX2127" fmla="*/ 8944927 w 11831868"/>
              <a:gd name="connsiteY2127" fmla="*/ 2652332 h 4557807"/>
              <a:gd name="connsiteX2128" fmla="*/ 9003220 w 11831868"/>
              <a:gd name="connsiteY2128" fmla="*/ 2649950 h 4557807"/>
              <a:gd name="connsiteX2129" fmla="*/ 9022842 w 11831868"/>
              <a:gd name="connsiteY2129" fmla="*/ 2665667 h 4557807"/>
              <a:gd name="connsiteX2130" fmla="*/ 8965216 w 11831868"/>
              <a:gd name="connsiteY2130" fmla="*/ 2668048 h 4557807"/>
              <a:gd name="connsiteX2131" fmla="*/ 9052179 w 11831868"/>
              <a:gd name="connsiteY2131" fmla="*/ 2626328 h 4557807"/>
              <a:gd name="connsiteX2132" fmla="*/ 9033129 w 11831868"/>
              <a:gd name="connsiteY2132" fmla="*/ 2608231 h 4557807"/>
              <a:gd name="connsiteX2133" fmla="*/ 9090279 w 11831868"/>
              <a:gd name="connsiteY2133" fmla="*/ 2607088 h 4557807"/>
              <a:gd name="connsiteX2134" fmla="*/ 9109329 w 11831868"/>
              <a:gd name="connsiteY2134" fmla="*/ 2624709 h 4557807"/>
              <a:gd name="connsiteX2135" fmla="*/ 9052560 w 11831868"/>
              <a:gd name="connsiteY2135" fmla="*/ 2626328 h 4557807"/>
              <a:gd name="connsiteX2136" fmla="*/ 8955215 w 11831868"/>
              <a:gd name="connsiteY2136" fmla="*/ 2782157 h 4557807"/>
              <a:gd name="connsiteX2137" fmla="*/ 8896255 w 11831868"/>
              <a:gd name="connsiteY2137" fmla="*/ 2786348 h 4557807"/>
              <a:gd name="connsiteX2138" fmla="*/ 8873014 w 11831868"/>
              <a:gd name="connsiteY2138" fmla="*/ 2779014 h 4557807"/>
              <a:gd name="connsiteX2139" fmla="*/ 8931783 w 11831868"/>
              <a:gd name="connsiteY2139" fmla="*/ 2774823 h 4557807"/>
              <a:gd name="connsiteX2140" fmla="*/ 8955215 w 11831868"/>
              <a:gd name="connsiteY2140" fmla="*/ 2782157 h 4557807"/>
              <a:gd name="connsiteX2141" fmla="*/ 9069515 w 11831868"/>
              <a:gd name="connsiteY2141" fmla="*/ 2807685 h 4557807"/>
              <a:gd name="connsiteX2142" fmla="*/ 9013031 w 11831868"/>
              <a:gd name="connsiteY2142" fmla="*/ 2811304 h 4557807"/>
              <a:gd name="connsiteX2143" fmla="*/ 8988838 w 11831868"/>
              <a:gd name="connsiteY2143" fmla="*/ 2807399 h 4557807"/>
              <a:gd name="connsiteX2144" fmla="*/ 9045225 w 11831868"/>
              <a:gd name="connsiteY2144" fmla="*/ 2803779 h 4557807"/>
              <a:gd name="connsiteX2145" fmla="*/ 9069324 w 11831868"/>
              <a:gd name="connsiteY2145" fmla="*/ 2807685 h 4557807"/>
              <a:gd name="connsiteX2146" fmla="*/ 9119045 w 11831868"/>
              <a:gd name="connsiteY2146" fmla="*/ 2726055 h 4557807"/>
              <a:gd name="connsiteX2147" fmla="*/ 9062847 w 11831868"/>
              <a:gd name="connsiteY2147" fmla="*/ 2727961 h 4557807"/>
              <a:gd name="connsiteX2148" fmla="*/ 9041130 w 11831868"/>
              <a:gd name="connsiteY2148" fmla="*/ 2716435 h 4557807"/>
              <a:gd name="connsiteX2149" fmla="*/ 9097613 w 11831868"/>
              <a:gd name="connsiteY2149" fmla="*/ 2714530 h 4557807"/>
              <a:gd name="connsiteX2150" fmla="*/ 9118854 w 11831868"/>
              <a:gd name="connsiteY2150" fmla="*/ 2726436 h 4557807"/>
              <a:gd name="connsiteX2151" fmla="*/ 8384953 w 11831868"/>
              <a:gd name="connsiteY2151" fmla="*/ 2886266 h 4557807"/>
              <a:gd name="connsiteX2152" fmla="*/ 8410956 w 11831868"/>
              <a:gd name="connsiteY2152" fmla="*/ 2887599 h 4557807"/>
              <a:gd name="connsiteX2153" fmla="*/ 8346758 w 11831868"/>
              <a:gd name="connsiteY2153" fmla="*/ 2897124 h 4557807"/>
              <a:gd name="connsiteX2154" fmla="*/ 8320659 w 11831868"/>
              <a:gd name="connsiteY2154" fmla="*/ 2895696 h 4557807"/>
              <a:gd name="connsiteX2155" fmla="*/ 8384762 w 11831868"/>
              <a:gd name="connsiteY2155" fmla="*/ 2886266 h 4557807"/>
              <a:gd name="connsiteX2156" fmla="*/ 9200388 w 11831868"/>
              <a:gd name="connsiteY2156" fmla="*/ 2694813 h 4557807"/>
              <a:gd name="connsiteX2157" fmla="*/ 9145143 w 11831868"/>
              <a:gd name="connsiteY2157" fmla="*/ 2695480 h 4557807"/>
              <a:gd name="connsiteX2158" fmla="*/ 9125046 w 11831868"/>
              <a:gd name="connsiteY2158" fmla="*/ 2682526 h 4557807"/>
              <a:gd name="connsiteX2159" fmla="*/ 9180005 w 11831868"/>
              <a:gd name="connsiteY2159" fmla="*/ 2681383 h 4557807"/>
              <a:gd name="connsiteX2160" fmla="*/ 9200197 w 11831868"/>
              <a:gd name="connsiteY2160" fmla="*/ 2694813 h 4557807"/>
              <a:gd name="connsiteX2161" fmla="*/ 9140095 w 11831868"/>
              <a:gd name="connsiteY2161" fmla="*/ 2581847 h 4557807"/>
              <a:gd name="connsiteX2162" fmla="*/ 9122664 w 11831868"/>
              <a:gd name="connsiteY2162" fmla="*/ 2561940 h 4557807"/>
              <a:gd name="connsiteX2163" fmla="*/ 9178766 w 11831868"/>
              <a:gd name="connsiteY2163" fmla="*/ 2561940 h 4557807"/>
              <a:gd name="connsiteX2164" fmla="*/ 9196388 w 11831868"/>
              <a:gd name="connsiteY2164" fmla="*/ 2581942 h 4557807"/>
              <a:gd name="connsiteX2165" fmla="*/ 9139905 w 11831868"/>
              <a:gd name="connsiteY2165" fmla="*/ 2581847 h 4557807"/>
              <a:gd name="connsiteX2166" fmla="*/ 4844320 w 11831868"/>
              <a:gd name="connsiteY2166" fmla="*/ 2732628 h 4557807"/>
              <a:gd name="connsiteX2167" fmla="*/ 4811173 w 11831868"/>
              <a:gd name="connsiteY2167" fmla="*/ 2726913 h 4557807"/>
              <a:gd name="connsiteX2168" fmla="*/ 4799648 w 11831868"/>
              <a:gd name="connsiteY2168" fmla="*/ 2721293 h 4557807"/>
              <a:gd name="connsiteX2169" fmla="*/ 4832890 w 11831868"/>
              <a:gd name="connsiteY2169" fmla="*/ 2726436 h 4557807"/>
              <a:gd name="connsiteX2170" fmla="*/ 4844129 w 11831868"/>
              <a:gd name="connsiteY2170" fmla="*/ 2732628 h 4557807"/>
              <a:gd name="connsiteX2171" fmla="*/ 4895469 w 11831868"/>
              <a:gd name="connsiteY2171" fmla="*/ 2660428 h 4557807"/>
              <a:gd name="connsiteX2172" fmla="*/ 4932712 w 11831868"/>
              <a:gd name="connsiteY2172" fmla="*/ 2666333 h 4557807"/>
              <a:gd name="connsiteX2173" fmla="*/ 4946618 w 11831868"/>
              <a:gd name="connsiteY2173" fmla="*/ 2671953 h 4557807"/>
              <a:gd name="connsiteX2174" fmla="*/ 4909757 w 11831868"/>
              <a:gd name="connsiteY2174" fmla="*/ 2665952 h 4557807"/>
              <a:gd name="connsiteX2175" fmla="*/ 4895279 w 11831868"/>
              <a:gd name="connsiteY2175" fmla="*/ 2660428 h 4557807"/>
              <a:gd name="connsiteX2176" fmla="*/ 4688967 w 11831868"/>
              <a:gd name="connsiteY2176" fmla="*/ 2643092 h 4557807"/>
              <a:gd name="connsiteX2177" fmla="*/ 4641342 w 11831868"/>
              <a:gd name="connsiteY2177" fmla="*/ 2636234 h 4557807"/>
              <a:gd name="connsiteX2178" fmla="*/ 4662869 w 11831868"/>
              <a:gd name="connsiteY2178" fmla="*/ 2633663 h 4557807"/>
              <a:gd name="connsiteX2179" fmla="*/ 4711161 w 11831868"/>
              <a:gd name="connsiteY2179" fmla="*/ 2640997 h 4557807"/>
              <a:gd name="connsiteX2180" fmla="*/ 4688777 w 11831868"/>
              <a:gd name="connsiteY2180" fmla="*/ 2643092 h 4557807"/>
              <a:gd name="connsiteX2181" fmla="*/ 4799743 w 11831868"/>
              <a:gd name="connsiteY2181" fmla="*/ 2778633 h 4557807"/>
              <a:gd name="connsiteX2182" fmla="*/ 4853083 w 11831868"/>
              <a:gd name="connsiteY2182" fmla="*/ 2784824 h 4557807"/>
              <a:gd name="connsiteX2183" fmla="*/ 4828699 w 11831868"/>
              <a:gd name="connsiteY2183" fmla="*/ 2790730 h 4557807"/>
              <a:gd name="connsiteX2184" fmla="*/ 4809649 w 11831868"/>
              <a:gd name="connsiteY2184" fmla="*/ 2790730 h 4557807"/>
              <a:gd name="connsiteX2185" fmla="*/ 4829842 w 11831868"/>
              <a:gd name="connsiteY2185" fmla="*/ 2794730 h 4557807"/>
              <a:gd name="connsiteX2186" fmla="*/ 4839367 w 11831868"/>
              <a:gd name="connsiteY2186" fmla="*/ 2800731 h 4557807"/>
              <a:gd name="connsiteX2187" fmla="*/ 4807839 w 11831868"/>
              <a:gd name="connsiteY2187" fmla="*/ 2795683 h 4557807"/>
              <a:gd name="connsiteX2188" fmla="*/ 4797171 w 11831868"/>
              <a:gd name="connsiteY2188" fmla="*/ 2789778 h 4557807"/>
              <a:gd name="connsiteX2189" fmla="*/ 4775359 w 11831868"/>
              <a:gd name="connsiteY2189" fmla="*/ 2785396 h 4557807"/>
              <a:gd name="connsiteX2190" fmla="*/ 4799553 w 11831868"/>
              <a:gd name="connsiteY2190" fmla="*/ 2778633 h 4557807"/>
              <a:gd name="connsiteX2191" fmla="*/ 4624197 w 11831868"/>
              <a:gd name="connsiteY2191" fmla="*/ 2569083 h 4557807"/>
              <a:gd name="connsiteX2192" fmla="*/ 4668393 w 11831868"/>
              <a:gd name="connsiteY2192" fmla="*/ 2576227 h 4557807"/>
              <a:gd name="connsiteX2193" fmla="*/ 4648867 w 11831868"/>
              <a:gd name="connsiteY2193" fmla="*/ 2575656 h 4557807"/>
              <a:gd name="connsiteX2194" fmla="*/ 4604480 w 11831868"/>
              <a:gd name="connsiteY2194" fmla="*/ 2567940 h 4557807"/>
              <a:gd name="connsiteX2195" fmla="*/ 4624197 w 11831868"/>
              <a:gd name="connsiteY2195" fmla="*/ 2568988 h 4557807"/>
              <a:gd name="connsiteX2196" fmla="*/ 4961954 w 11831868"/>
              <a:gd name="connsiteY2196" fmla="*/ 2730437 h 4557807"/>
              <a:gd name="connsiteX2197" fmla="*/ 4927664 w 11831868"/>
              <a:gd name="connsiteY2197" fmla="*/ 2724912 h 4557807"/>
              <a:gd name="connsiteX2198" fmla="*/ 4915662 w 11831868"/>
              <a:gd name="connsiteY2198" fmla="*/ 2718912 h 4557807"/>
              <a:gd name="connsiteX2199" fmla="*/ 4950142 w 11831868"/>
              <a:gd name="connsiteY2199" fmla="*/ 2724912 h 4557807"/>
              <a:gd name="connsiteX2200" fmla="*/ 4961763 w 11831868"/>
              <a:gd name="connsiteY2200" fmla="*/ 2730341 h 4557807"/>
              <a:gd name="connsiteX2201" fmla="*/ 4698111 w 11831868"/>
              <a:gd name="connsiteY2201" fmla="*/ 2615184 h 4557807"/>
              <a:gd name="connsiteX2202" fmla="*/ 4661631 w 11831868"/>
              <a:gd name="connsiteY2202" fmla="*/ 2609088 h 4557807"/>
              <a:gd name="connsiteX2203" fmla="*/ 4646962 w 11831868"/>
              <a:gd name="connsiteY2203" fmla="*/ 2603659 h 4557807"/>
              <a:gd name="connsiteX2204" fmla="*/ 4683538 w 11831868"/>
              <a:gd name="connsiteY2204" fmla="*/ 2609755 h 4557807"/>
              <a:gd name="connsiteX2205" fmla="*/ 4697921 w 11831868"/>
              <a:gd name="connsiteY2205" fmla="*/ 2615089 h 4557807"/>
              <a:gd name="connsiteX2206" fmla="*/ 4504278 w 11831868"/>
              <a:gd name="connsiteY2206" fmla="*/ 2554034 h 4557807"/>
              <a:gd name="connsiteX2207" fmla="*/ 4541425 w 11831868"/>
              <a:gd name="connsiteY2207" fmla="*/ 2560606 h 4557807"/>
              <a:gd name="connsiteX2208" fmla="*/ 4556475 w 11831868"/>
              <a:gd name="connsiteY2208" fmla="*/ 2565368 h 4557807"/>
              <a:gd name="connsiteX2209" fmla="*/ 4519422 w 11831868"/>
              <a:gd name="connsiteY2209" fmla="*/ 2558891 h 4557807"/>
              <a:gd name="connsiteX2210" fmla="*/ 4504087 w 11831868"/>
              <a:gd name="connsiteY2210" fmla="*/ 2553939 h 4557807"/>
              <a:gd name="connsiteX2211" fmla="*/ 4609053 w 11831868"/>
              <a:gd name="connsiteY2211" fmla="*/ 2607088 h 4557807"/>
              <a:gd name="connsiteX2212" fmla="*/ 4588097 w 11831868"/>
              <a:gd name="connsiteY2212" fmla="*/ 2608421 h 4557807"/>
              <a:gd name="connsiteX2213" fmla="*/ 4576953 w 11831868"/>
              <a:gd name="connsiteY2213" fmla="*/ 2607183 h 4557807"/>
              <a:gd name="connsiteX2214" fmla="*/ 4588288 w 11831868"/>
              <a:gd name="connsiteY2214" fmla="*/ 2612136 h 4557807"/>
              <a:gd name="connsiteX2215" fmla="*/ 4552474 w 11831868"/>
              <a:gd name="connsiteY2215" fmla="*/ 2605850 h 4557807"/>
              <a:gd name="connsiteX2216" fmla="*/ 4538853 w 11831868"/>
              <a:gd name="connsiteY2216" fmla="*/ 2600706 h 4557807"/>
              <a:gd name="connsiteX2217" fmla="*/ 4540758 w 11831868"/>
              <a:gd name="connsiteY2217" fmla="*/ 2600706 h 4557807"/>
              <a:gd name="connsiteX2218" fmla="*/ 4562189 w 11831868"/>
              <a:gd name="connsiteY2218" fmla="*/ 2599468 h 4557807"/>
              <a:gd name="connsiteX2219" fmla="*/ 4608481 w 11831868"/>
              <a:gd name="connsiteY2219" fmla="*/ 2606993 h 4557807"/>
              <a:gd name="connsiteX2220" fmla="*/ 4560761 w 11831868"/>
              <a:gd name="connsiteY2220" fmla="*/ 2660333 h 4557807"/>
              <a:gd name="connsiteX2221" fmla="*/ 4593527 w 11831868"/>
              <a:gd name="connsiteY2221" fmla="*/ 2666143 h 4557807"/>
              <a:gd name="connsiteX2222" fmla="*/ 4605338 w 11831868"/>
              <a:gd name="connsiteY2222" fmla="*/ 2671763 h 4557807"/>
              <a:gd name="connsiteX2223" fmla="*/ 4572476 w 11831868"/>
              <a:gd name="connsiteY2223" fmla="*/ 2666429 h 4557807"/>
              <a:gd name="connsiteX2224" fmla="*/ 4560189 w 11831868"/>
              <a:gd name="connsiteY2224" fmla="*/ 2660237 h 4557807"/>
              <a:gd name="connsiteX2225" fmla="*/ 4597527 w 11831868"/>
              <a:gd name="connsiteY2225" fmla="*/ 2695575 h 4557807"/>
              <a:gd name="connsiteX2226" fmla="*/ 4648295 w 11831868"/>
              <a:gd name="connsiteY2226" fmla="*/ 2702433 h 4557807"/>
              <a:gd name="connsiteX2227" fmla="*/ 4625245 w 11831868"/>
              <a:gd name="connsiteY2227" fmla="*/ 2706910 h 4557807"/>
              <a:gd name="connsiteX2228" fmla="*/ 4574858 w 11831868"/>
              <a:gd name="connsiteY2228" fmla="*/ 2699957 h 4557807"/>
              <a:gd name="connsiteX2229" fmla="*/ 4596956 w 11831868"/>
              <a:gd name="connsiteY2229" fmla="*/ 2695480 h 4557807"/>
              <a:gd name="connsiteX2230" fmla="*/ 4784979 w 11831868"/>
              <a:gd name="connsiteY2230" fmla="*/ 2659190 h 4557807"/>
              <a:gd name="connsiteX2231" fmla="*/ 4820508 w 11831868"/>
              <a:gd name="connsiteY2231" fmla="*/ 2665000 h 4557807"/>
              <a:gd name="connsiteX2232" fmla="*/ 4833652 w 11831868"/>
              <a:gd name="connsiteY2232" fmla="*/ 2670810 h 4557807"/>
              <a:gd name="connsiteX2233" fmla="*/ 4798124 w 11831868"/>
              <a:gd name="connsiteY2233" fmla="*/ 2665000 h 4557807"/>
              <a:gd name="connsiteX2234" fmla="*/ 4784408 w 11831868"/>
              <a:gd name="connsiteY2234" fmla="*/ 2659094 h 4557807"/>
              <a:gd name="connsiteX2235" fmla="*/ 4962811 w 11831868"/>
              <a:gd name="connsiteY2235" fmla="*/ 2796350 h 4557807"/>
              <a:gd name="connsiteX2236" fmla="*/ 4930140 w 11831868"/>
              <a:gd name="connsiteY2236" fmla="*/ 2791492 h 4557807"/>
              <a:gd name="connsiteX2237" fmla="*/ 4919568 w 11831868"/>
              <a:gd name="connsiteY2237" fmla="*/ 2785205 h 4557807"/>
              <a:gd name="connsiteX2238" fmla="*/ 4952143 w 11831868"/>
              <a:gd name="connsiteY2238" fmla="*/ 2790539 h 4557807"/>
              <a:gd name="connsiteX2239" fmla="*/ 4962239 w 11831868"/>
              <a:gd name="connsiteY2239" fmla="*/ 2796255 h 4557807"/>
              <a:gd name="connsiteX2240" fmla="*/ 4726877 w 11831868"/>
              <a:gd name="connsiteY2240" fmla="*/ 2748725 h 4557807"/>
              <a:gd name="connsiteX2241" fmla="*/ 4675346 w 11831868"/>
              <a:gd name="connsiteY2241" fmla="*/ 2742057 h 4557807"/>
              <a:gd name="connsiteX2242" fmla="*/ 4698969 w 11831868"/>
              <a:gd name="connsiteY2242" fmla="*/ 2736913 h 4557807"/>
              <a:gd name="connsiteX2243" fmla="*/ 4750213 w 11831868"/>
              <a:gd name="connsiteY2243" fmla="*/ 2743105 h 4557807"/>
              <a:gd name="connsiteX2244" fmla="*/ 4726305 w 11831868"/>
              <a:gd name="connsiteY2244" fmla="*/ 2749106 h 4557807"/>
              <a:gd name="connsiteX2245" fmla="*/ 4764310 w 11831868"/>
              <a:gd name="connsiteY2245" fmla="*/ 2669191 h 4557807"/>
              <a:gd name="connsiteX2246" fmla="*/ 4813078 w 11831868"/>
              <a:gd name="connsiteY2246" fmla="*/ 2675858 h 4557807"/>
              <a:gd name="connsiteX2247" fmla="*/ 4791170 w 11831868"/>
              <a:gd name="connsiteY2247" fmla="*/ 2678430 h 4557807"/>
              <a:gd name="connsiteX2248" fmla="*/ 4742021 w 11831868"/>
              <a:gd name="connsiteY2248" fmla="*/ 2671858 h 4557807"/>
              <a:gd name="connsiteX2249" fmla="*/ 4763738 w 11831868"/>
              <a:gd name="connsiteY2249" fmla="*/ 2669286 h 4557807"/>
              <a:gd name="connsiteX2250" fmla="*/ 4673346 w 11831868"/>
              <a:gd name="connsiteY2250" fmla="*/ 2658618 h 4557807"/>
              <a:gd name="connsiteX2251" fmla="*/ 4707160 w 11831868"/>
              <a:gd name="connsiteY2251" fmla="*/ 2664238 h 4557807"/>
              <a:gd name="connsiteX2252" fmla="*/ 4719638 w 11831868"/>
              <a:gd name="connsiteY2252" fmla="*/ 2670239 h 4557807"/>
              <a:gd name="connsiteX2253" fmla="*/ 4685824 w 11831868"/>
              <a:gd name="connsiteY2253" fmla="*/ 2664619 h 4557807"/>
              <a:gd name="connsiteX2254" fmla="*/ 4672775 w 11831868"/>
              <a:gd name="connsiteY2254" fmla="*/ 2658999 h 4557807"/>
              <a:gd name="connsiteX2255" fmla="*/ 4682871 w 11831868"/>
              <a:gd name="connsiteY2255" fmla="*/ 2724055 h 4557807"/>
              <a:gd name="connsiteX2256" fmla="*/ 4715161 w 11831868"/>
              <a:gd name="connsiteY2256" fmla="*/ 2729008 h 4557807"/>
              <a:gd name="connsiteX2257" fmla="*/ 4725924 w 11831868"/>
              <a:gd name="connsiteY2257" fmla="*/ 2734723 h 4557807"/>
              <a:gd name="connsiteX2258" fmla="*/ 4693634 w 11831868"/>
              <a:gd name="connsiteY2258" fmla="*/ 2729865 h 4557807"/>
              <a:gd name="connsiteX2259" fmla="*/ 4682681 w 11831868"/>
              <a:gd name="connsiteY2259" fmla="*/ 2724436 h 4557807"/>
              <a:gd name="connsiteX2260" fmla="*/ 4931188 w 11831868"/>
              <a:gd name="connsiteY2260" fmla="*/ 2831878 h 4557807"/>
              <a:gd name="connsiteX2261" fmla="*/ 4877277 w 11831868"/>
              <a:gd name="connsiteY2261" fmla="*/ 2826829 h 4557807"/>
              <a:gd name="connsiteX2262" fmla="*/ 4901184 w 11831868"/>
              <a:gd name="connsiteY2262" fmla="*/ 2819972 h 4557807"/>
              <a:gd name="connsiteX2263" fmla="*/ 4955477 w 11831868"/>
              <a:gd name="connsiteY2263" fmla="*/ 2824925 h 4557807"/>
              <a:gd name="connsiteX2264" fmla="*/ 4930998 w 11831868"/>
              <a:gd name="connsiteY2264" fmla="*/ 2832259 h 4557807"/>
              <a:gd name="connsiteX2265" fmla="*/ 4725829 w 11831868"/>
              <a:gd name="connsiteY2265" fmla="*/ 2595753 h 4557807"/>
              <a:gd name="connsiteX2266" fmla="*/ 4771073 w 11831868"/>
              <a:gd name="connsiteY2266" fmla="*/ 2602707 h 4557807"/>
              <a:gd name="connsiteX2267" fmla="*/ 4750785 w 11831868"/>
              <a:gd name="connsiteY2267" fmla="*/ 2602707 h 4557807"/>
              <a:gd name="connsiteX2268" fmla="*/ 4705255 w 11831868"/>
              <a:gd name="connsiteY2268" fmla="*/ 2595277 h 4557807"/>
              <a:gd name="connsiteX2269" fmla="*/ 4725638 w 11831868"/>
              <a:gd name="connsiteY2269" fmla="*/ 2596134 h 4557807"/>
              <a:gd name="connsiteX2270" fmla="*/ 4864608 w 11831868"/>
              <a:gd name="connsiteY2270" fmla="*/ 2705196 h 4557807"/>
              <a:gd name="connsiteX2271" fmla="*/ 4915567 w 11831868"/>
              <a:gd name="connsiteY2271" fmla="*/ 2711387 h 4557807"/>
              <a:gd name="connsiteX2272" fmla="*/ 4892612 w 11831868"/>
              <a:gd name="connsiteY2272" fmla="*/ 2715292 h 4557807"/>
              <a:gd name="connsiteX2273" fmla="*/ 4842034 w 11831868"/>
              <a:gd name="connsiteY2273" fmla="*/ 2709006 h 4557807"/>
              <a:gd name="connsiteX2274" fmla="*/ 4864418 w 11831868"/>
              <a:gd name="connsiteY2274" fmla="*/ 2705576 h 4557807"/>
              <a:gd name="connsiteX2275" fmla="*/ 4506468 w 11831868"/>
              <a:gd name="connsiteY2275" fmla="*/ 2574036 h 4557807"/>
              <a:gd name="connsiteX2276" fmla="*/ 4486275 w 11831868"/>
              <a:gd name="connsiteY2276" fmla="*/ 2574608 h 4557807"/>
              <a:gd name="connsiteX2277" fmla="*/ 4440841 w 11831868"/>
              <a:gd name="connsiteY2277" fmla="*/ 2567178 h 4557807"/>
              <a:gd name="connsiteX2278" fmla="*/ 4461320 w 11831868"/>
              <a:gd name="connsiteY2278" fmla="*/ 2566511 h 4557807"/>
              <a:gd name="connsiteX2279" fmla="*/ 4506468 w 11831868"/>
              <a:gd name="connsiteY2279" fmla="*/ 2574036 h 4557807"/>
              <a:gd name="connsiteX2280" fmla="*/ 2610993 w 11831868"/>
              <a:gd name="connsiteY2280" fmla="*/ 2188750 h 4557807"/>
              <a:gd name="connsiteX2281" fmla="*/ 2581751 w 11831868"/>
              <a:gd name="connsiteY2281" fmla="*/ 2183702 h 4557807"/>
              <a:gd name="connsiteX2282" fmla="*/ 2568607 w 11831868"/>
              <a:gd name="connsiteY2282" fmla="*/ 2177891 h 4557807"/>
              <a:gd name="connsiteX2283" fmla="*/ 2597182 w 11831868"/>
              <a:gd name="connsiteY2283" fmla="*/ 2183035 h 4557807"/>
              <a:gd name="connsiteX2284" fmla="*/ 2610993 w 11831868"/>
              <a:gd name="connsiteY2284" fmla="*/ 2188750 h 4557807"/>
              <a:gd name="connsiteX2285" fmla="*/ 2337245 w 11831868"/>
              <a:gd name="connsiteY2285" fmla="*/ 2860644 h 4557807"/>
              <a:gd name="connsiteX2286" fmla="*/ 2340578 w 11831868"/>
              <a:gd name="connsiteY2286" fmla="*/ 2864263 h 4557807"/>
              <a:gd name="connsiteX2287" fmla="*/ 2326005 w 11831868"/>
              <a:gd name="connsiteY2287" fmla="*/ 2866358 h 4557807"/>
              <a:gd name="connsiteX2288" fmla="*/ 2322290 w 11831868"/>
              <a:gd name="connsiteY2288" fmla="*/ 2862834 h 4557807"/>
              <a:gd name="connsiteX2289" fmla="*/ 2337245 w 11831868"/>
              <a:gd name="connsiteY2289" fmla="*/ 2860644 h 4557807"/>
              <a:gd name="connsiteX2290" fmla="*/ 2442972 w 11831868"/>
              <a:gd name="connsiteY2290" fmla="*/ 2207419 h 4557807"/>
              <a:gd name="connsiteX2291" fmla="*/ 2416969 w 11831868"/>
              <a:gd name="connsiteY2291" fmla="*/ 2203895 h 4557807"/>
              <a:gd name="connsiteX2292" fmla="*/ 2404682 w 11831868"/>
              <a:gd name="connsiteY2292" fmla="*/ 2197418 h 4557807"/>
              <a:gd name="connsiteX2293" fmla="*/ 2430590 w 11831868"/>
              <a:gd name="connsiteY2293" fmla="*/ 2201513 h 4557807"/>
              <a:gd name="connsiteX2294" fmla="*/ 2442972 w 11831868"/>
              <a:gd name="connsiteY2294" fmla="*/ 2207419 h 4557807"/>
              <a:gd name="connsiteX2295" fmla="*/ 2459641 w 11831868"/>
              <a:gd name="connsiteY2295" fmla="*/ 2128076 h 4557807"/>
              <a:gd name="connsiteX2296" fmla="*/ 2429732 w 11831868"/>
              <a:gd name="connsiteY2296" fmla="*/ 2122170 h 4557807"/>
              <a:gd name="connsiteX2297" fmla="*/ 2415064 w 11831868"/>
              <a:gd name="connsiteY2297" fmla="*/ 2116646 h 4557807"/>
              <a:gd name="connsiteX2298" fmla="*/ 2445068 w 11831868"/>
              <a:gd name="connsiteY2298" fmla="*/ 2122647 h 4557807"/>
              <a:gd name="connsiteX2299" fmla="*/ 2459355 w 11831868"/>
              <a:gd name="connsiteY2299" fmla="*/ 2128076 h 4557807"/>
              <a:gd name="connsiteX2300" fmla="*/ 2465737 w 11831868"/>
              <a:gd name="connsiteY2300" fmla="*/ 2576894 h 4557807"/>
              <a:gd name="connsiteX2301" fmla="*/ 2446687 w 11831868"/>
              <a:gd name="connsiteY2301" fmla="*/ 2576894 h 4557807"/>
              <a:gd name="connsiteX2302" fmla="*/ 2439734 w 11831868"/>
              <a:gd name="connsiteY2302" fmla="*/ 2571369 h 4557807"/>
              <a:gd name="connsiteX2303" fmla="*/ 2458784 w 11831868"/>
              <a:gd name="connsiteY2303" fmla="*/ 2571369 h 4557807"/>
              <a:gd name="connsiteX2304" fmla="*/ 2465451 w 11831868"/>
              <a:gd name="connsiteY2304" fmla="*/ 2576894 h 4557807"/>
              <a:gd name="connsiteX2305" fmla="*/ 2666714 w 11831868"/>
              <a:gd name="connsiteY2305" fmla="*/ 2150459 h 4557807"/>
              <a:gd name="connsiteX2306" fmla="*/ 2663476 w 11831868"/>
              <a:gd name="connsiteY2306" fmla="*/ 2149793 h 4557807"/>
              <a:gd name="connsiteX2307" fmla="*/ 2666429 w 11831868"/>
              <a:gd name="connsiteY2307" fmla="*/ 2150459 h 4557807"/>
              <a:gd name="connsiteX2308" fmla="*/ 2360581 w 11831868"/>
              <a:gd name="connsiteY2308" fmla="*/ 2225898 h 4557807"/>
              <a:gd name="connsiteX2309" fmla="*/ 2335911 w 11831868"/>
              <a:gd name="connsiteY2309" fmla="*/ 2222659 h 4557807"/>
              <a:gd name="connsiteX2310" fmla="*/ 2323910 w 11831868"/>
              <a:gd name="connsiteY2310" fmla="*/ 2215991 h 4557807"/>
              <a:gd name="connsiteX2311" fmla="*/ 2349056 w 11831868"/>
              <a:gd name="connsiteY2311" fmla="*/ 2219230 h 4557807"/>
              <a:gd name="connsiteX2312" fmla="*/ 2360295 w 11831868"/>
              <a:gd name="connsiteY2312" fmla="*/ 2225898 h 4557807"/>
              <a:gd name="connsiteX2313" fmla="*/ 2217706 w 11831868"/>
              <a:gd name="connsiteY2313" fmla="*/ 2148269 h 4557807"/>
              <a:gd name="connsiteX2314" fmla="*/ 2191988 w 11831868"/>
              <a:gd name="connsiteY2314" fmla="*/ 2144744 h 4557807"/>
              <a:gd name="connsiteX2315" fmla="*/ 2179320 w 11831868"/>
              <a:gd name="connsiteY2315" fmla="*/ 2138267 h 4557807"/>
              <a:gd name="connsiteX2316" fmla="*/ 2205038 w 11831868"/>
              <a:gd name="connsiteY2316" fmla="*/ 2141887 h 4557807"/>
              <a:gd name="connsiteX2317" fmla="*/ 2217134 w 11831868"/>
              <a:gd name="connsiteY2317" fmla="*/ 2148269 h 4557807"/>
              <a:gd name="connsiteX2318" fmla="*/ 2352961 w 11831868"/>
              <a:gd name="connsiteY2318" fmla="*/ 2486787 h 4557807"/>
              <a:gd name="connsiteX2319" fmla="*/ 2360486 w 11831868"/>
              <a:gd name="connsiteY2319" fmla="*/ 2492693 h 4557807"/>
              <a:gd name="connsiteX2320" fmla="*/ 2340864 w 11831868"/>
              <a:gd name="connsiteY2320" fmla="*/ 2492693 h 4557807"/>
              <a:gd name="connsiteX2321" fmla="*/ 2333244 w 11831868"/>
              <a:gd name="connsiteY2321" fmla="*/ 2486692 h 4557807"/>
              <a:gd name="connsiteX2322" fmla="*/ 2352389 w 11831868"/>
              <a:gd name="connsiteY2322" fmla="*/ 2486787 h 4557807"/>
              <a:gd name="connsiteX2323" fmla="*/ 2279428 w 11831868"/>
              <a:gd name="connsiteY2323" fmla="*/ 2249615 h 4557807"/>
              <a:gd name="connsiteX2324" fmla="*/ 2256092 w 11831868"/>
              <a:gd name="connsiteY2324" fmla="*/ 2247615 h 4557807"/>
              <a:gd name="connsiteX2325" fmla="*/ 2244852 w 11831868"/>
              <a:gd name="connsiteY2325" fmla="*/ 2240852 h 4557807"/>
              <a:gd name="connsiteX2326" fmla="*/ 2268760 w 11831868"/>
              <a:gd name="connsiteY2326" fmla="*/ 2243233 h 4557807"/>
              <a:gd name="connsiteX2327" fmla="*/ 2278856 w 11831868"/>
              <a:gd name="connsiteY2327" fmla="*/ 2249615 h 4557807"/>
              <a:gd name="connsiteX2328" fmla="*/ 2527078 w 11831868"/>
              <a:gd name="connsiteY2328" fmla="*/ 2195227 h 4557807"/>
              <a:gd name="connsiteX2329" fmla="*/ 2499455 w 11831868"/>
              <a:gd name="connsiteY2329" fmla="*/ 2190941 h 4557807"/>
              <a:gd name="connsiteX2330" fmla="*/ 2486120 w 11831868"/>
              <a:gd name="connsiteY2330" fmla="*/ 2184654 h 4557807"/>
              <a:gd name="connsiteX2331" fmla="*/ 2514029 w 11831868"/>
              <a:gd name="connsiteY2331" fmla="*/ 2189417 h 4557807"/>
              <a:gd name="connsiteX2332" fmla="*/ 2526411 w 11831868"/>
              <a:gd name="connsiteY2332" fmla="*/ 2195227 h 4557807"/>
              <a:gd name="connsiteX2333" fmla="*/ 2283905 w 11831868"/>
              <a:gd name="connsiteY2333" fmla="*/ 2671001 h 4557807"/>
              <a:gd name="connsiteX2334" fmla="*/ 2267045 w 11831868"/>
              <a:gd name="connsiteY2334" fmla="*/ 2672525 h 4557807"/>
              <a:gd name="connsiteX2335" fmla="*/ 2261330 w 11831868"/>
              <a:gd name="connsiteY2335" fmla="*/ 2667286 h 4557807"/>
              <a:gd name="connsiteX2336" fmla="*/ 2277809 w 11831868"/>
              <a:gd name="connsiteY2336" fmla="*/ 2665857 h 4557807"/>
              <a:gd name="connsiteX2337" fmla="*/ 2283905 w 11831868"/>
              <a:gd name="connsiteY2337" fmla="*/ 2671001 h 4557807"/>
              <a:gd name="connsiteX2338" fmla="*/ 2627948 w 11831868"/>
              <a:gd name="connsiteY2338" fmla="*/ 2144459 h 4557807"/>
              <a:gd name="connsiteX2339" fmla="*/ 2594991 w 11831868"/>
              <a:gd name="connsiteY2339" fmla="*/ 2137506 h 4557807"/>
              <a:gd name="connsiteX2340" fmla="*/ 2579180 w 11831868"/>
              <a:gd name="connsiteY2340" fmla="*/ 2132838 h 4557807"/>
              <a:gd name="connsiteX2341" fmla="*/ 2611946 w 11831868"/>
              <a:gd name="connsiteY2341" fmla="*/ 2140363 h 4557807"/>
              <a:gd name="connsiteX2342" fmla="*/ 2627948 w 11831868"/>
              <a:gd name="connsiteY2342" fmla="*/ 2144459 h 4557807"/>
              <a:gd name="connsiteX2343" fmla="*/ 2542223 w 11831868"/>
              <a:gd name="connsiteY2343" fmla="*/ 2133219 h 4557807"/>
              <a:gd name="connsiteX2344" fmla="*/ 2511267 w 11831868"/>
              <a:gd name="connsiteY2344" fmla="*/ 2127028 h 4557807"/>
              <a:gd name="connsiteX2345" fmla="*/ 2495931 w 11831868"/>
              <a:gd name="connsiteY2345" fmla="*/ 2121694 h 4557807"/>
              <a:gd name="connsiteX2346" fmla="*/ 2527173 w 11831868"/>
              <a:gd name="connsiteY2346" fmla="*/ 2128457 h 4557807"/>
              <a:gd name="connsiteX2347" fmla="*/ 2542604 w 11831868"/>
              <a:gd name="connsiteY2347" fmla="*/ 2133219 h 4557807"/>
              <a:gd name="connsiteX2348" fmla="*/ 2667953 w 11831868"/>
              <a:gd name="connsiteY2348" fmla="*/ 2266569 h 4557807"/>
              <a:gd name="connsiteX2349" fmla="*/ 2641568 w 11831868"/>
              <a:gd name="connsiteY2349" fmla="*/ 2263140 h 4557807"/>
              <a:gd name="connsiteX2350" fmla="*/ 2629853 w 11831868"/>
              <a:gd name="connsiteY2350" fmla="*/ 2257044 h 4557807"/>
              <a:gd name="connsiteX2351" fmla="*/ 2656237 w 11831868"/>
              <a:gd name="connsiteY2351" fmla="*/ 2260473 h 4557807"/>
              <a:gd name="connsiteX2352" fmla="*/ 2668334 w 11831868"/>
              <a:gd name="connsiteY2352" fmla="*/ 2266569 h 4557807"/>
              <a:gd name="connsiteX2353" fmla="*/ 2696528 w 11831868"/>
              <a:gd name="connsiteY2353" fmla="*/ 2187988 h 4557807"/>
              <a:gd name="connsiteX2354" fmla="*/ 2666429 w 11831868"/>
              <a:gd name="connsiteY2354" fmla="*/ 2182082 h 4557807"/>
              <a:gd name="connsiteX2355" fmla="*/ 2652427 w 11831868"/>
              <a:gd name="connsiteY2355" fmla="*/ 2176939 h 4557807"/>
              <a:gd name="connsiteX2356" fmla="*/ 2682240 w 11831868"/>
              <a:gd name="connsiteY2356" fmla="*/ 2182368 h 4557807"/>
              <a:gd name="connsiteX2357" fmla="*/ 2696623 w 11831868"/>
              <a:gd name="connsiteY2357" fmla="*/ 2187988 h 4557807"/>
              <a:gd name="connsiteX2358" fmla="*/ 2651760 w 11831868"/>
              <a:gd name="connsiteY2358" fmla="*/ 2610517 h 4557807"/>
              <a:gd name="connsiteX2359" fmla="*/ 2658142 w 11831868"/>
              <a:gd name="connsiteY2359" fmla="*/ 2615565 h 4557807"/>
              <a:gd name="connsiteX2360" fmla="*/ 2639092 w 11831868"/>
              <a:gd name="connsiteY2360" fmla="*/ 2615565 h 4557807"/>
              <a:gd name="connsiteX2361" fmla="*/ 2632615 w 11831868"/>
              <a:gd name="connsiteY2361" fmla="*/ 2610422 h 4557807"/>
              <a:gd name="connsiteX2362" fmla="*/ 2651855 w 11831868"/>
              <a:gd name="connsiteY2362" fmla="*/ 2610517 h 4557807"/>
              <a:gd name="connsiteX2363" fmla="*/ 2590800 w 11831868"/>
              <a:gd name="connsiteY2363" fmla="*/ 2378678 h 4557807"/>
              <a:gd name="connsiteX2364" fmla="*/ 2614041 w 11831868"/>
              <a:gd name="connsiteY2364" fmla="*/ 2380583 h 4557807"/>
              <a:gd name="connsiteX2365" fmla="*/ 2623566 w 11831868"/>
              <a:gd name="connsiteY2365" fmla="*/ 2387156 h 4557807"/>
              <a:gd name="connsiteX2366" fmla="*/ 2600230 w 11831868"/>
              <a:gd name="connsiteY2366" fmla="*/ 2385156 h 4557807"/>
              <a:gd name="connsiteX2367" fmla="*/ 2590895 w 11831868"/>
              <a:gd name="connsiteY2367" fmla="*/ 2378678 h 4557807"/>
              <a:gd name="connsiteX2368" fmla="*/ 2557272 w 11831868"/>
              <a:gd name="connsiteY2368" fmla="*/ 2535936 h 4557807"/>
              <a:gd name="connsiteX2369" fmla="*/ 2537651 w 11831868"/>
              <a:gd name="connsiteY2369" fmla="*/ 2535936 h 4557807"/>
              <a:gd name="connsiteX2370" fmla="*/ 2530412 w 11831868"/>
              <a:gd name="connsiteY2370" fmla="*/ 2530031 h 4557807"/>
              <a:gd name="connsiteX2371" fmla="*/ 2550223 w 11831868"/>
              <a:gd name="connsiteY2371" fmla="*/ 2530507 h 4557807"/>
              <a:gd name="connsiteX2372" fmla="*/ 2557272 w 11831868"/>
              <a:gd name="connsiteY2372" fmla="*/ 2535936 h 4557807"/>
              <a:gd name="connsiteX2373" fmla="*/ 2620804 w 11831868"/>
              <a:gd name="connsiteY2373" fmla="*/ 2492978 h 4557807"/>
              <a:gd name="connsiteX2374" fmla="*/ 2642235 w 11831868"/>
              <a:gd name="connsiteY2374" fmla="*/ 2494217 h 4557807"/>
              <a:gd name="connsiteX2375" fmla="*/ 2650522 w 11831868"/>
              <a:gd name="connsiteY2375" fmla="*/ 2500027 h 4557807"/>
              <a:gd name="connsiteX2376" fmla="*/ 2628995 w 11831868"/>
              <a:gd name="connsiteY2376" fmla="*/ 2499265 h 4557807"/>
              <a:gd name="connsiteX2377" fmla="*/ 2620709 w 11831868"/>
              <a:gd name="connsiteY2377" fmla="*/ 2492883 h 4557807"/>
              <a:gd name="connsiteX2378" fmla="*/ 2581846 w 11831868"/>
              <a:gd name="connsiteY2378" fmla="*/ 2283428 h 4557807"/>
              <a:gd name="connsiteX2379" fmla="*/ 2556796 w 11831868"/>
              <a:gd name="connsiteY2379" fmla="*/ 2280190 h 4557807"/>
              <a:gd name="connsiteX2380" fmla="*/ 2545556 w 11831868"/>
              <a:gd name="connsiteY2380" fmla="*/ 2273523 h 4557807"/>
              <a:gd name="connsiteX2381" fmla="*/ 2570321 w 11831868"/>
              <a:gd name="connsiteY2381" fmla="*/ 2276761 h 4557807"/>
              <a:gd name="connsiteX2382" fmla="*/ 2581751 w 11831868"/>
              <a:gd name="connsiteY2382" fmla="*/ 2283809 h 4557807"/>
              <a:gd name="connsiteX2383" fmla="*/ 8877872 w 11831868"/>
              <a:gd name="connsiteY2383" fmla="*/ 2707386 h 4557807"/>
              <a:gd name="connsiteX2384" fmla="*/ 8857107 w 11831868"/>
              <a:gd name="connsiteY2384" fmla="*/ 2693956 h 4557807"/>
              <a:gd name="connsiteX2385" fmla="*/ 8916352 w 11831868"/>
              <a:gd name="connsiteY2385" fmla="*/ 2690336 h 4557807"/>
              <a:gd name="connsiteX2386" fmla="*/ 8937117 w 11831868"/>
              <a:gd name="connsiteY2386" fmla="*/ 2703671 h 4557807"/>
              <a:gd name="connsiteX2387" fmla="*/ 8877300 w 11831868"/>
              <a:gd name="connsiteY2387" fmla="*/ 2707386 h 4557807"/>
              <a:gd name="connsiteX2388" fmla="*/ 2496121 w 11831868"/>
              <a:gd name="connsiteY2388" fmla="*/ 2305336 h 4557807"/>
              <a:gd name="connsiteX2389" fmla="*/ 2472499 w 11831868"/>
              <a:gd name="connsiteY2389" fmla="*/ 2302955 h 4557807"/>
              <a:gd name="connsiteX2390" fmla="*/ 2461546 w 11831868"/>
              <a:gd name="connsiteY2390" fmla="*/ 2296668 h 4557807"/>
              <a:gd name="connsiteX2391" fmla="*/ 2485835 w 11831868"/>
              <a:gd name="connsiteY2391" fmla="*/ 2298954 h 4557807"/>
              <a:gd name="connsiteX2392" fmla="*/ 2495836 w 11831868"/>
              <a:gd name="connsiteY2392" fmla="*/ 2305717 h 4557807"/>
              <a:gd name="connsiteX2393" fmla="*/ 1516952 w 11831868"/>
              <a:gd name="connsiteY2393" fmla="*/ 2816352 h 4557807"/>
              <a:gd name="connsiteX2394" fmla="*/ 1511713 w 11831868"/>
              <a:gd name="connsiteY2394" fmla="*/ 2811018 h 4557807"/>
              <a:gd name="connsiteX2395" fmla="*/ 1524572 w 11831868"/>
              <a:gd name="connsiteY2395" fmla="*/ 2807113 h 4557807"/>
              <a:gd name="connsiteX2396" fmla="*/ 1529334 w 11831868"/>
              <a:gd name="connsiteY2396" fmla="*/ 2812066 h 4557807"/>
              <a:gd name="connsiteX2397" fmla="*/ 1516666 w 11831868"/>
              <a:gd name="connsiteY2397" fmla="*/ 2816733 h 4557807"/>
              <a:gd name="connsiteX2398" fmla="*/ 1448276 w 11831868"/>
              <a:gd name="connsiteY2398" fmla="*/ 2902077 h 4557807"/>
              <a:gd name="connsiteX2399" fmla="*/ 1443704 w 11831868"/>
              <a:gd name="connsiteY2399" fmla="*/ 2897695 h 4557807"/>
              <a:gd name="connsiteX2400" fmla="*/ 1455515 w 11831868"/>
              <a:gd name="connsiteY2400" fmla="*/ 2892933 h 4557807"/>
              <a:gd name="connsiteX2401" fmla="*/ 1460183 w 11831868"/>
              <a:gd name="connsiteY2401" fmla="*/ 2897886 h 4557807"/>
              <a:gd name="connsiteX2402" fmla="*/ 1447991 w 11831868"/>
              <a:gd name="connsiteY2402" fmla="*/ 2902553 h 4557807"/>
              <a:gd name="connsiteX2403" fmla="*/ 2181701 w 11831868"/>
              <a:gd name="connsiteY2403" fmla="*/ 2581466 h 4557807"/>
              <a:gd name="connsiteX2404" fmla="*/ 2188369 w 11831868"/>
              <a:gd name="connsiteY2404" fmla="*/ 2586990 h 4557807"/>
              <a:gd name="connsiteX2405" fmla="*/ 2170843 w 11831868"/>
              <a:gd name="connsiteY2405" fmla="*/ 2588133 h 4557807"/>
              <a:gd name="connsiteX2406" fmla="*/ 2164175 w 11831868"/>
              <a:gd name="connsiteY2406" fmla="*/ 2582514 h 4557807"/>
              <a:gd name="connsiteX2407" fmla="*/ 2181225 w 11831868"/>
              <a:gd name="connsiteY2407" fmla="*/ 2581942 h 4557807"/>
              <a:gd name="connsiteX2408" fmla="*/ 1682591 w 11831868"/>
              <a:gd name="connsiteY2408" fmla="*/ 2422112 h 4557807"/>
              <a:gd name="connsiteX2409" fmla="*/ 1674781 w 11831868"/>
              <a:gd name="connsiteY2409" fmla="*/ 2415731 h 4557807"/>
              <a:gd name="connsiteX2410" fmla="*/ 1692021 w 11831868"/>
              <a:gd name="connsiteY2410" fmla="*/ 2414111 h 4557807"/>
              <a:gd name="connsiteX2411" fmla="*/ 1700213 w 11831868"/>
              <a:gd name="connsiteY2411" fmla="*/ 2420493 h 4557807"/>
              <a:gd name="connsiteX2412" fmla="*/ 1682115 w 11831868"/>
              <a:gd name="connsiteY2412" fmla="*/ 2422589 h 4557807"/>
              <a:gd name="connsiteX2413" fmla="*/ 1751457 w 11831868"/>
              <a:gd name="connsiteY2413" fmla="*/ 2363343 h 4557807"/>
              <a:gd name="connsiteX2414" fmla="*/ 1742980 w 11831868"/>
              <a:gd name="connsiteY2414" fmla="*/ 2356581 h 4557807"/>
              <a:gd name="connsiteX2415" fmla="*/ 1761458 w 11831868"/>
              <a:gd name="connsiteY2415" fmla="*/ 2355819 h 4557807"/>
              <a:gd name="connsiteX2416" fmla="*/ 1770221 w 11831868"/>
              <a:gd name="connsiteY2416" fmla="*/ 2362486 h 4557807"/>
              <a:gd name="connsiteX2417" fmla="*/ 1750981 w 11831868"/>
              <a:gd name="connsiteY2417" fmla="*/ 2363820 h 4557807"/>
              <a:gd name="connsiteX2418" fmla="*/ 1113854 w 11831868"/>
              <a:gd name="connsiteY2418" fmla="*/ 3205353 h 4557807"/>
              <a:gd name="connsiteX2419" fmla="*/ 1110329 w 11831868"/>
              <a:gd name="connsiteY2419" fmla="*/ 3201257 h 4557807"/>
              <a:gd name="connsiteX2420" fmla="*/ 1119854 w 11831868"/>
              <a:gd name="connsiteY2420" fmla="*/ 3195447 h 4557807"/>
              <a:gd name="connsiteX2421" fmla="*/ 1123379 w 11831868"/>
              <a:gd name="connsiteY2421" fmla="*/ 3199543 h 4557807"/>
              <a:gd name="connsiteX2422" fmla="*/ 1113377 w 11831868"/>
              <a:gd name="connsiteY2422" fmla="*/ 3205829 h 4557807"/>
              <a:gd name="connsiteX2423" fmla="*/ 1762030 w 11831868"/>
              <a:gd name="connsiteY2423" fmla="*/ 2742438 h 4557807"/>
              <a:gd name="connsiteX2424" fmla="*/ 1767650 w 11831868"/>
              <a:gd name="connsiteY2424" fmla="*/ 2747772 h 4557807"/>
              <a:gd name="connsiteX2425" fmla="*/ 1753553 w 11831868"/>
              <a:gd name="connsiteY2425" fmla="*/ 2750820 h 4557807"/>
              <a:gd name="connsiteX2426" fmla="*/ 1748504 w 11831868"/>
              <a:gd name="connsiteY2426" fmla="*/ 2745962 h 4557807"/>
              <a:gd name="connsiteX2427" fmla="*/ 1761553 w 11831868"/>
              <a:gd name="connsiteY2427" fmla="*/ 2742914 h 4557807"/>
              <a:gd name="connsiteX2428" fmla="*/ 833247 w 11831868"/>
              <a:gd name="connsiteY2428" fmla="*/ 3432238 h 4557807"/>
              <a:gd name="connsiteX2429" fmla="*/ 832104 w 11831868"/>
              <a:gd name="connsiteY2429" fmla="*/ 3431477 h 4557807"/>
              <a:gd name="connsiteX2430" fmla="*/ 834771 w 11831868"/>
              <a:gd name="connsiteY2430" fmla="*/ 3428715 h 4557807"/>
              <a:gd name="connsiteX2431" fmla="*/ 836200 w 11831868"/>
              <a:gd name="connsiteY2431" fmla="*/ 3430048 h 4557807"/>
              <a:gd name="connsiteX2432" fmla="*/ 833247 w 11831868"/>
              <a:gd name="connsiteY2432" fmla="*/ 3432238 h 4557807"/>
              <a:gd name="connsiteX2433" fmla="*/ 1233297 w 11831868"/>
              <a:gd name="connsiteY2433" fmla="*/ 2997423 h 4557807"/>
              <a:gd name="connsiteX2434" fmla="*/ 1228915 w 11831868"/>
              <a:gd name="connsiteY2434" fmla="*/ 2992469 h 4557807"/>
              <a:gd name="connsiteX2435" fmla="*/ 1239012 w 11831868"/>
              <a:gd name="connsiteY2435" fmla="*/ 2987516 h 4557807"/>
              <a:gd name="connsiteX2436" fmla="*/ 1243203 w 11831868"/>
              <a:gd name="connsiteY2436" fmla="*/ 2992089 h 4557807"/>
              <a:gd name="connsiteX2437" fmla="*/ 1233297 w 11831868"/>
              <a:gd name="connsiteY2437" fmla="*/ 2997423 h 4557807"/>
              <a:gd name="connsiteX2438" fmla="*/ 1245013 w 11831868"/>
              <a:gd name="connsiteY2438" fmla="*/ 3351943 h 4557807"/>
              <a:gd name="connsiteX2439" fmla="*/ 1246918 w 11831868"/>
              <a:gd name="connsiteY2439" fmla="*/ 3354229 h 4557807"/>
              <a:gd name="connsiteX2440" fmla="*/ 1239107 w 11831868"/>
              <a:gd name="connsiteY2440" fmla="*/ 3359753 h 4557807"/>
              <a:gd name="connsiteX2441" fmla="*/ 1237202 w 11831868"/>
              <a:gd name="connsiteY2441" fmla="*/ 3357467 h 4557807"/>
              <a:gd name="connsiteX2442" fmla="*/ 1244822 w 11831868"/>
              <a:gd name="connsiteY2442" fmla="*/ 3351943 h 4557807"/>
              <a:gd name="connsiteX2443" fmla="*/ 1525143 w 11831868"/>
              <a:gd name="connsiteY2443" fmla="*/ 3141154 h 4557807"/>
              <a:gd name="connsiteX2444" fmla="*/ 1527810 w 11831868"/>
              <a:gd name="connsiteY2444" fmla="*/ 3144393 h 4557807"/>
              <a:gd name="connsiteX2445" fmla="*/ 1517809 w 11831868"/>
              <a:gd name="connsiteY2445" fmla="*/ 3149251 h 4557807"/>
              <a:gd name="connsiteX2446" fmla="*/ 1515047 w 11831868"/>
              <a:gd name="connsiteY2446" fmla="*/ 3146108 h 4557807"/>
              <a:gd name="connsiteX2447" fmla="*/ 1524953 w 11831868"/>
              <a:gd name="connsiteY2447" fmla="*/ 3141154 h 4557807"/>
              <a:gd name="connsiteX2448" fmla="*/ 2039493 w 11831868"/>
              <a:gd name="connsiteY2448" fmla="*/ 2191798 h 4557807"/>
              <a:gd name="connsiteX2449" fmla="*/ 2028254 w 11831868"/>
              <a:gd name="connsiteY2449" fmla="*/ 2185035 h 4557807"/>
              <a:gd name="connsiteX2450" fmla="*/ 2051209 w 11831868"/>
              <a:gd name="connsiteY2450" fmla="*/ 2187131 h 4557807"/>
              <a:gd name="connsiteX2451" fmla="*/ 2062829 w 11831868"/>
              <a:gd name="connsiteY2451" fmla="*/ 2193798 h 4557807"/>
              <a:gd name="connsiteX2452" fmla="*/ 2039493 w 11831868"/>
              <a:gd name="connsiteY2452" fmla="*/ 2191798 h 4557807"/>
              <a:gd name="connsiteX2453" fmla="*/ 2139315 w 11831868"/>
              <a:gd name="connsiteY2453" fmla="*/ 2167985 h 4557807"/>
              <a:gd name="connsiteX2454" fmla="*/ 2114741 w 11831868"/>
              <a:gd name="connsiteY2454" fmla="*/ 2165128 h 4557807"/>
              <a:gd name="connsiteX2455" fmla="*/ 2102834 w 11831868"/>
              <a:gd name="connsiteY2455" fmla="*/ 2158556 h 4557807"/>
              <a:gd name="connsiteX2456" fmla="*/ 2127314 w 11831868"/>
              <a:gd name="connsiteY2456" fmla="*/ 2161318 h 4557807"/>
              <a:gd name="connsiteX2457" fmla="*/ 2139315 w 11831868"/>
              <a:gd name="connsiteY2457" fmla="*/ 2167985 h 4557807"/>
              <a:gd name="connsiteX2458" fmla="*/ 2199227 w 11831868"/>
              <a:gd name="connsiteY2458" fmla="*/ 2279904 h 4557807"/>
              <a:gd name="connsiteX2459" fmla="*/ 2176272 w 11831868"/>
              <a:gd name="connsiteY2459" fmla="*/ 2278761 h 4557807"/>
              <a:gd name="connsiteX2460" fmla="*/ 2165795 w 11831868"/>
              <a:gd name="connsiteY2460" fmla="*/ 2271903 h 4557807"/>
              <a:gd name="connsiteX2461" fmla="*/ 2188464 w 11831868"/>
              <a:gd name="connsiteY2461" fmla="*/ 2273427 h 4557807"/>
              <a:gd name="connsiteX2462" fmla="*/ 2199227 w 11831868"/>
              <a:gd name="connsiteY2462" fmla="*/ 2279904 h 4557807"/>
              <a:gd name="connsiteX2463" fmla="*/ 1965389 w 11831868"/>
              <a:gd name="connsiteY2463" fmla="*/ 2225231 h 4557807"/>
              <a:gd name="connsiteX2464" fmla="*/ 1954530 w 11831868"/>
              <a:gd name="connsiteY2464" fmla="*/ 2218373 h 4557807"/>
              <a:gd name="connsiteX2465" fmla="*/ 1976628 w 11831868"/>
              <a:gd name="connsiteY2465" fmla="*/ 2219516 h 4557807"/>
              <a:gd name="connsiteX2466" fmla="*/ 1987201 w 11831868"/>
              <a:gd name="connsiteY2466" fmla="*/ 2226469 h 4557807"/>
              <a:gd name="connsiteX2467" fmla="*/ 1965389 w 11831868"/>
              <a:gd name="connsiteY2467" fmla="*/ 2225231 h 4557807"/>
              <a:gd name="connsiteX2468" fmla="*/ 1920526 w 11831868"/>
              <a:gd name="connsiteY2468" fmla="*/ 2768156 h 4557807"/>
              <a:gd name="connsiteX2469" fmla="*/ 1915763 w 11831868"/>
              <a:gd name="connsiteY2469" fmla="*/ 2763203 h 4557807"/>
              <a:gd name="connsiteX2470" fmla="*/ 1930527 w 11831868"/>
              <a:gd name="connsiteY2470" fmla="*/ 2760631 h 4557807"/>
              <a:gd name="connsiteX2471" fmla="*/ 1935290 w 11831868"/>
              <a:gd name="connsiteY2471" fmla="*/ 2765488 h 4557807"/>
              <a:gd name="connsiteX2472" fmla="*/ 1920526 w 11831868"/>
              <a:gd name="connsiteY2472" fmla="*/ 2767870 h 4557807"/>
              <a:gd name="connsiteX2473" fmla="*/ 1829657 w 11831868"/>
              <a:gd name="connsiteY2473" fmla="*/ 2681383 h 4557807"/>
              <a:gd name="connsiteX2474" fmla="*/ 1824038 w 11831868"/>
              <a:gd name="connsiteY2474" fmla="*/ 2676049 h 4557807"/>
              <a:gd name="connsiteX2475" fmla="*/ 1838706 w 11831868"/>
              <a:gd name="connsiteY2475" fmla="*/ 2673477 h 4557807"/>
              <a:gd name="connsiteX2476" fmla="*/ 1844421 w 11831868"/>
              <a:gd name="connsiteY2476" fmla="*/ 2678716 h 4557807"/>
              <a:gd name="connsiteX2477" fmla="*/ 1829657 w 11831868"/>
              <a:gd name="connsiteY2477" fmla="*/ 2681097 h 4557807"/>
              <a:gd name="connsiteX2478" fmla="*/ 1839182 w 11831868"/>
              <a:gd name="connsiteY2478" fmla="*/ 2836831 h 4557807"/>
              <a:gd name="connsiteX2479" fmla="*/ 1834991 w 11831868"/>
              <a:gd name="connsiteY2479" fmla="*/ 2832259 h 4557807"/>
              <a:gd name="connsiteX2480" fmla="*/ 1848231 w 11831868"/>
              <a:gd name="connsiteY2480" fmla="*/ 2828925 h 4557807"/>
              <a:gd name="connsiteX2481" fmla="*/ 1852708 w 11831868"/>
              <a:gd name="connsiteY2481" fmla="*/ 2833306 h 4557807"/>
              <a:gd name="connsiteX2482" fmla="*/ 1838801 w 11831868"/>
              <a:gd name="connsiteY2482" fmla="*/ 2836545 h 4557807"/>
              <a:gd name="connsiteX2483" fmla="*/ 1750600 w 11831868"/>
              <a:gd name="connsiteY2483" fmla="*/ 3050286 h 4557807"/>
              <a:gd name="connsiteX2484" fmla="*/ 1738979 w 11831868"/>
              <a:gd name="connsiteY2484" fmla="*/ 3054477 h 4557807"/>
              <a:gd name="connsiteX2485" fmla="*/ 1736312 w 11831868"/>
              <a:gd name="connsiteY2485" fmla="*/ 3051238 h 4557807"/>
              <a:gd name="connsiteX2486" fmla="*/ 1747552 w 11831868"/>
              <a:gd name="connsiteY2486" fmla="*/ 3047143 h 4557807"/>
              <a:gd name="connsiteX2487" fmla="*/ 1750600 w 11831868"/>
              <a:gd name="connsiteY2487" fmla="*/ 3050286 h 4557807"/>
              <a:gd name="connsiteX2488" fmla="*/ 1892618 w 11831868"/>
              <a:gd name="connsiteY2488" fmla="*/ 2265236 h 4557807"/>
              <a:gd name="connsiteX2489" fmla="*/ 1882521 w 11831868"/>
              <a:gd name="connsiteY2489" fmla="*/ 2258282 h 4557807"/>
              <a:gd name="connsiteX2490" fmla="*/ 1903381 w 11831868"/>
              <a:gd name="connsiteY2490" fmla="*/ 2259140 h 4557807"/>
              <a:gd name="connsiteX2491" fmla="*/ 1913858 w 11831868"/>
              <a:gd name="connsiteY2491" fmla="*/ 2266093 h 4557807"/>
              <a:gd name="connsiteX2492" fmla="*/ 1892618 w 11831868"/>
              <a:gd name="connsiteY2492" fmla="*/ 2264855 h 4557807"/>
              <a:gd name="connsiteX2493" fmla="*/ 2711768 w 11831868"/>
              <a:gd name="connsiteY2493" fmla="*/ 2460974 h 4557807"/>
              <a:gd name="connsiteX2494" fmla="*/ 2734818 w 11831868"/>
              <a:gd name="connsiteY2494" fmla="*/ 2462403 h 4557807"/>
              <a:gd name="connsiteX2495" fmla="*/ 2743391 w 11831868"/>
              <a:gd name="connsiteY2495" fmla="*/ 2468690 h 4557807"/>
              <a:gd name="connsiteX2496" fmla="*/ 2720626 w 11831868"/>
              <a:gd name="connsiteY2496" fmla="*/ 2467166 h 4557807"/>
              <a:gd name="connsiteX2497" fmla="*/ 2711768 w 11831868"/>
              <a:gd name="connsiteY2497" fmla="*/ 2460593 h 4557807"/>
              <a:gd name="connsiteX2498" fmla="*/ 3361087 w 11831868"/>
              <a:gd name="connsiteY2498" fmla="*/ 2319719 h 4557807"/>
              <a:gd name="connsiteX2499" fmla="*/ 3327559 w 11831868"/>
              <a:gd name="connsiteY2499" fmla="*/ 2312956 h 4557807"/>
              <a:gd name="connsiteX2500" fmla="*/ 3312414 w 11831868"/>
              <a:gd name="connsiteY2500" fmla="*/ 2308193 h 4557807"/>
              <a:gd name="connsiteX2501" fmla="*/ 3346037 w 11831868"/>
              <a:gd name="connsiteY2501" fmla="*/ 2314956 h 4557807"/>
              <a:gd name="connsiteX2502" fmla="*/ 3361087 w 11831868"/>
              <a:gd name="connsiteY2502" fmla="*/ 2319338 h 4557807"/>
              <a:gd name="connsiteX2503" fmla="*/ 3447860 w 11831868"/>
              <a:gd name="connsiteY2503" fmla="*/ 2436686 h 4557807"/>
              <a:gd name="connsiteX2504" fmla="*/ 3418523 w 11831868"/>
              <a:gd name="connsiteY2504" fmla="*/ 2432209 h 4557807"/>
              <a:gd name="connsiteX2505" fmla="*/ 3406902 w 11831868"/>
              <a:gd name="connsiteY2505" fmla="*/ 2426113 h 4557807"/>
              <a:gd name="connsiteX2506" fmla="*/ 3436144 w 11831868"/>
              <a:gd name="connsiteY2506" fmla="*/ 2430590 h 4557807"/>
              <a:gd name="connsiteX2507" fmla="*/ 3447860 w 11831868"/>
              <a:gd name="connsiteY2507" fmla="*/ 2436305 h 4557807"/>
              <a:gd name="connsiteX2508" fmla="*/ 3363754 w 11831868"/>
              <a:gd name="connsiteY2508" fmla="*/ 2350961 h 4557807"/>
              <a:gd name="connsiteX2509" fmla="*/ 3382804 w 11831868"/>
              <a:gd name="connsiteY2509" fmla="*/ 2351627 h 4557807"/>
              <a:gd name="connsiteX2510" fmla="*/ 3423476 w 11831868"/>
              <a:gd name="connsiteY2510" fmla="*/ 2360676 h 4557807"/>
              <a:gd name="connsiteX2511" fmla="*/ 3404426 w 11831868"/>
              <a:gd name="connsiteY2511" fmla="*/ 2360676 h 4557807"/>
              <a:gd name="connsiteX2512" fmla="*/ 3363754 w 11831868"/>
              <a:gd name="connsiteY2512" fmla="*/ 2350199 h 4557807"/>
              <a:gd name="connsiteX2513" fmla="*/ 3345752 w 11831868"/>
              <a:gd name="connsiteY2513" fmla="*/ 2619375 h 4557807"/>
              <a:gd name="connsiteX2514" fmla="*/ 3338036 w 11831868"/>
              <a:gd name="connsiteY2514" fmla="*/ 2614041 h 4557807"/>
              <a:gd name="connsiteX2515" fmla="*/ 3361944 w 11831868"/>
              <a:gd name="connsiteY2515" fmla="*/ 2616423 h 4557807"/>
              <a:gd name="connsiteX2516" fmla="*/ 3369278 w 11831868"/>
              <a:gd name="connsiteY2516" fmla="*/ 2621852 h 4557807"/>
              <a:gd name="connsiteX2517" fmla="*/ 3345752 w 11831868"/>
              <a:gd name="connsiteY2517" fmla="*/ 2618613 h 4557807"/>
              <a:gd name="connsiteX2518" fmla="*/ 3217831 w 11831868"/>
              <a:gd name="connsiteY2518" fmla="*/ 2289620 h 4557807"/>
              <a:gd name="connsiteX2519" fmla="*/ 3179255 w 11831868"/>
              <a:gd name="connsiteY2519" fmla="*/ 2280666 h 4557807"/>
              <a:gd name="connsiteX2520" fmla="*/ 3197067 w 11831868"/>
              <a:gd name="connsiteY2520" fmla="*/ 2282762 h 4557807"/>
              <a:gd name="connsiteX2521" fmla="*/ 3235643 w 11831868"/>
              <a:gd name="connsiteY2521" fmla="*/ 2291715 h 4557807"/>
              <a:gd name="connsiteX2522" fmla="*/ 3217831 w 11831868"/>
              <a:gd name="connsiteY2522" fmla="*/ 2288858 h 4557807"/>
              <a:gd name="connsiteX2523" fmla="*/ 3365850 w 11831868"/>
              <a:gd name="connsiteY2523" fmla="*/ 2358581 h 4557807"/>
              <a:gd name="connsiteX2524" fmla="*/ 3397282 w 11831868"/>
              <a:gd name="connsiteY2524" fmla="*/ 2364200 h 4557807"/>
              <a:gd name="connsiteX2525" fmla="*/ 3410141 w 11831868"/>
              <a:gd name="connsiteY2525" fmla="*/ 2369534 h 4557807"/>
              <a:gd name="connsiteX2526" fmla="*/ 3379089 w 11831868"/>
              <a:gd name="connsiteY2526" fmla="*/ 2363819 h 4557807"/>
              <a:gd name="connsiteX2527" fmla="*/ 3365850 w 11831868"/>
              <a:gd name="connsiteY2527" fmla="*/ 2357819 h 4557807"/>
              <a:gd name="connsiteX2528" fmla="*/ 3215926 w 11831868"/>
              <a:gd name="connsiteY2528" fmla="*/ 2352770 h 4557807"/>
              <a:gd name="connsiteX2529" fmla="*/ 3258121 w 11831868"/>
              <a:gd name="connsiteY2529" fmla="*/ 2362295 h 4557807"/>
              <a:gd name="connsiteX2530" fmla="*/ 3238214 w 11831868"/>
              <a:gd name="connsiteY2530" fmla="*/ 2363343 h 4557807"/>
              <a:gd name="connsiteX2531" fmla="*/ 3195447 w 11831868"/>
              <a:gd name="connsiteY2531" fmla="*/ 2353151 h 4557807"/>
              <a:gd name="connsiteX2532" fmla="*/ 3215926 w 11831868"/>
              <a:gd name="connsiteY2532" fmla="*/ 2352008 h 4557807"/>
              <a:gd name="connsiteX2533" fmla="*/ 3088386 w 11831868"/>
              <a:gd name="connsiteY2533" fmla="*/ 2251806 h 4557807"/>
              <a:gd name="connsiteX2534" fmla="*/ 3106007 w 11831868"/>
              <a:gd name="connsiteY2534" fmla="*/ 2254377 h 4557807"/>
              <a:gd name="connsiteX2535" fmla="*/ 3143631 w 11831868"/>
              <a:gd name="connsiteY2535" fmla="*/ 2263045 h 4557807"/>
              <a:gd name="connsiteX2536" fmla="*/ 3125629 w 11831868"/>
              <a:gd name="connsiteY2536" fmla="*/ 2260473 h 4557807"/>
              <a:gd name="connsiteX2537" fmla="*/ 3088386 w 11831868"/>
              <a:gd name="connsiteY2537" fmla="*/ 2251043 h 4557807"/>
              <a:gd name="connsiteX2538" fmla="*/ 3158585 w 11831868"/>
              <a:gd name="connsiteY2538" fmla="*/ 2303621 h 4557807"/>
              <a:gd name="connsiteX2539" fmla="*/ 3172111 w 11831868"/>
              <a:gd name="connsiteY2539" fmla="*/ 2309336 h 4557807"/>
              <a:gd name="connsiteX2540" fmla="*/ 3141345 w 11831868"/>
              <a:gd name="connsiteY2540" fmla="*/ 2303526 h 4557807"/>
              <a:gd name="connsiteX2541" fmla="*/ 3128010 w 11831868"/>
              <a:gd name="connsiteY2541" fmla="*/ 2298287 h 4557807"/>
              <a:gd name="connsiteX2542" fmla="*/ 3158585 w 11831868"/>
              <a:gd name="connsiteY2542" fmla="*/ 2302859 h 4557807"/>
              <a:gd name="connsiteX2543" fmla="*/ 3217355 w 11831868"/>
              <a:gd name="connsiteY2543" fmla="*/ 2376774 h 4557807"/>
              <a:gd name="connsiteX2544" fmla="*/ 3188780 w 11831868"/>
              <a:gd name="connsiteY2544" fmla="*/ 2372297 h 4557807"/>
              <a:gd name="connsiteX2545" fmla="*/ 3176683 w 11831868"/>
              <a:gd name="connsiteY2545" fmla="*/ 2366296 h 4557807"/>
              <a:gd name="connsiteX2546" fmla="*/ 3205258 w 11831868"/>
              <a:gd name="connsiteY2546" fmla="*/ 2370773 h 4557807"/>
              <a:gd name="connsiteX2547" fmla="*/ 3217355 w 11831868"/>
              <a:gd name="connsiteY2547" fmla="*/ 2376011 h 4557807"/>
              <a:gd name="connsiteX2548" fmla="*/ 3208687 w 11831868"/>
              <a:gd name="connsiteY2548" fmla="*/ 2275332 h 4557807"/>
              <a:gd name="connsiteX2549" fmla="*/ 3173921 w 11831868"/>
              <a:gd name="connsiteY2549" fmla="*/ 2267807 h 4557807"/>
              <a:gd name="connsiteX2550" fmla="*/ 3158395 w 11831868"/>
              <a:gd name="connsiteY2550" fmla="*/ 2263616 h 4557807"/>
              <a:gd name="connsiteX2551" fmla="*/ 3193161 w 11831868"/>
              <a:gd name="connsiteY2551" fmla="*/ 2271236 h 4557807"/>
              <a:gd name="connsiteX2552" fmla="*/ 3208687 w 11831868"/>
              <a:gd name="connsiteY2552" fmla="*/ 2274570 h 4557807"/>
              <a:gd name="connsiteX2553" fmla="*/ 2713958 w 11831868"/>
              <a:gd name="connsiteY2553" fmla="*/ 2162270 h 4557807"/>
              <a:gd name="connsiteX2554" fmla="*/ 2680240 w 11831868"/>
              <a:gd name="connsiteY2554" fmla="*/ 2154365 h 4557807"/>
              <a:gd name="connsiteX2555" fmla="*/ 2666429 w 11831868"/>
              <a:gd name="connsiteY2555" fmla="*/ 2151221 h 4557807"/>
              <a:gd name="connsiteX2556" fmla="*/ 2697290 w 11831868"/>
              <a:gd name="connsiteY2556" fmla="*/ 2158270 h 4557807"/>
              <a:gd name="connsiteX2557" fmla="*/ 2713958 w 11831868"/>
              <a:gd name="connsiteY2557" fmla="*/ 2161508 h 4557807"/>
              <a:gd name="connsiteX2558" fmla="*/ 3796379 w 11831868"/>
              <a:gd name="connsiteY2558" fmla="*/ 2638520 h 4557807"/>
              <a:gd name="connsiteX2559" fmla="*/ 3805142 w 11831868"/>
              <a:gd name="connsiteY2559" fmla="*/ 2644235 h 4557807"/>
              <a:gd name="connsiteX2560" fmla="*/ 3778663 w 11831868"/>
              <a:gd name="connsiteY2560" fmla="*/ 2640807 h 4557807"/>
              <a:gd name="connsiteX2561" fmla="*/ 3769995 w 11831868"/>
              <a:gd name="connsiteY2561" fmla="*/ 2635091 h 4557807"/>
              <a:gd name="connsiteX2562" fmla="*/ 3796379 w 11831868"/>
              <a:gd name="connsiteY2562" fmla="*/ 2638044 h 4557807"/>
              <a:gd name="connsiteX2563" fmla="*/ 3765900 w 11831868"/>
              <a:gd name="connsiteY2563" fmla="*/ 2525554 h 4557807"/>
              <a:gd name="connsiteX2564" fmla="*/ 3812382 w 11831868"/>
              <a:gd name="connsiteY2564" fmla="*/ 2535079 h 4557807"/>
              <a:gd name="connsiteX2565" fmla="*/ 3790950 w 11831868"/>
              <a:gd name="connsiteY2565" fmla="*/ 2538032 h 4557807"/>
              <a:gd name="connsiteX2566" fmla="*/ 3744182 w 11831868"/>
              <a:gd name="connsiteY2566" fmla="*/ 2528507 h 4557807"/>
              <a:gd name="connsiteX2567" fmla="*/ 3765900 w 11831868"/>
              <a:gd name="connsiteY2567" fmla="*/ 2525078 h 4557807"/>
              <a:gd name="connsiteX2568" fmla="*/ 3473387 w 11831868"/>
              <a:gd name="connsiteY2568" fmla="*/ 2338197 h 4557807"/>
              <a:gd name="connsiteX2569" fmla="*/ 3434620 w 11831868"/>
              <a:gd name="connsiteY2569" fmla="*/ 2329815 h 4557807"/>
              <a:gd name="connsiteX2570" fmla="*/ 3452432 w 11831868"/>
              <a:gd name="connsiteY2570" fmla="*/ 2331911 h 4557807"/>
              <a:gd name="connsiteX2571" fmla="*/ 3491198 w 11831868"/>
              <a:gd name="connsiteY2571" fmla="*/ 2340293 h 4557807"/>
              <a:gd name="connsiteX2572" fmla="*/ 3473387 w 11831868"/>
              <a:gd name="connsiteY2572" fmla="*/ 2337721 h 4557807"/>
              <a:gd name="connsiteX2573" fmla="*/ 3332417 w 11831868"/>
              <a:gd name="connsiteY2573" fmla="*/ 2521934 h 4557807"/>
              <a:gd name="connsiteX2574" fmla="*/ 3358134 w 11831868"/>
              <a:gd name="connsiteY2574" fmla="*/ 2525554 h 4557807"/>
              <a:gd name="connsiteX2575" fmla="*/ 3367183 w 11831868"/>
              <a:gd name="connsiteY2575" fmla="*/ 2531174 h 4557807"/>
              <a:gd name="connsiteX2576" fmla="*/ 3341656 w 11831868"/>
              <a:gd name="connsiteY2576" fmla="*/ 2528031 h 4557807"/>
              <a:gd name="connsiteX2577" fmla="*/ 3332417 w 11831868"/>
              <a:gd name="connsiteY2577" fmla="*/ 2521458 h 4557807"/>
              <a:gd name="connsiteX2578" fmla="*/ 3332417 w 11831868"/>
              <a:gd name="connsiteY2578" fmla="*/ 2411064 h 4557807"/>
              <a:gd name="connsiteX2579" fmla="*/ 3289173 w 11831868"/>
              <a:gd name="connsiteY2579" fmla="*/ 2400967 h 4557807"/>
              <a:gd name="connsiteX2580" fmla="*/ 3309557 w 11831868"/>
              <a:gd name="connsiteY2580" fmla="*/ 2399157 h 4557807"/>
              <a:gd name="connsiteX2581" fmla="*/ 3353086 w 11831868"/>
              <a:gd name="connsiteY2581" fmla="*/ 2409254 h 4557807"/>
              <a:gd name="connsiteX2582" fmla="*/ 3332512 w 11831868"/>
              <a:gd name="connsiteY2582" fmla="*/ 2410587 h 4557807"/>
              <a:gd name="connsiteX2583" fmla="*/ 3271647 w 11831868"/>
              <a:gd name="connsiteY2583" fmla="*/ 2313527 h 4557807"/>
              <a:gd name="connsiteX2584" fmla="*/ 3290030 w 11831868"/>
              <a:gd name="connsiteY2584" fmla="*/ 2314385 h 4557807"/>
              <a:gd name="connsiteX2585" fmla="*/ 3329654 w 11831868"/>
              <a:gd name="connsiteY2585" fmla="*/ 2323910 h 4557807"/>
              <a:gd name="connsiteX2586" fmla="*/ 3311176 w 11831868"/>
              <a:gd name="connsiteY2586" fmla="*/ 2323052 h 4557807"/>
              <a:gd name="connsiteX2587" fmla="*/ 3271647 w 11831868"/>
              <a:gd name="connsiteY2587" fmla="*/ 2313527 h 4557807"/>
              <a:gd name="connsiteX2588" fmla="*/ 3341846 w 11831868"/>
              <a:gd name="connsiteY2588" fmla="*/ 2303050 h 4557807"/>
              <a:gd name="connsiteX2589" fmla="*/ 3359182 w 11831868"/>
              <a:gd name="connsiteY2589" fmla="*/ 2305812 h 4557807"/>
              <a:gd name="connsiteX2590" fmla="*/ 3396806 w 11831868"/>
              <a:gd name="connsiteY2590" fmla="*/ 2314385 h 4557807"/>
              <a:gd name="connsiteX2591" fmla="*/ 3379661 w 11831868"/>
              <a:gd name="connsiteY2591" fmla="*/ 2311146 h 4557807"/>
              <a:gd name="connsiteX2592" fmla="*/ 3341370 w 11831868"/>
              <a:gd name="connsiteY2592" fmla="*/ 2303050 h 4557807"/>
              <a:gd name="connsiteX2593" fmla="*/ 3456718 w 11831868"/>
              <a:gd name="connsiteY2593" fmla="*/ 2331149 h 4557807"/>
              <a:gd name="connsiteX2594" fmla="*/ 3422237 w 11831868"/>
              <a:gd name="connsiteY2594" fmla="*/ 2324005 h 4557807"/>
              <a:gd name="connsiteX2595" fmla="*/ 3406331 w 11831868"/>
              <a:gd name="connsiteY2595" fmla="*/ 2319338 h 4557807"/>
              <a:gd name="connsiteX2596" fmla="*/ 3441573 w 11831868"/>
              <a:gd name="connsiteY2596" fmla="*/ 2326862 h 4557807"/>
              <a:gd name="connsiteX2597" fmla="*/ 3456242 w 11831868"/>
              <a:gd name="connsiteY2597" fmla="*/ 2331149 h 4557807"/>
              <a:gd name="connsiteX2598" fmla="*/ 3764280 w 11831868"/>
              <a:gd name="connsiteY2598" fmla="*/ 2554224 h 4557807"/>
              <a:gd name="connsiteX2599" fmla="*/ 3792855 w 11831868"/>
              <a:gd name="connsiteY2599" fmla="*/ 2558891 h 4557807"/>
              <a:gd name="connsiteX2600" fmla="*/ 3802380 w 11831868"/>
              <a:gd name="connsiteY2600" fmla="*/ 2564321 h 4557807"/>
              <a:gd name="connsiteX2601" fmla="*/ 3773805 w 11831868"/>
              <a:gd name="connsiteY2601" fmla="*/ 2560225 h 4557807"/>
              <a:gd name="connsiteX2602" fmla="*/ 3763804 w 11831868"/>
              <a:gd name="connsiteY2602" fmla="*/ 2554224 h 4557807"/>
              <a:gd name="connsiteX2603" fmla="*/ 2845308 w 11831868"/>
              <a:gd name="connsiteY2603" fmla="*/ 2249424 h 4557807"/>
              <a:gd name="connsiteX2604" fmla="*/ 2816162 w 11831868"/>
              <a:gd name="connsiteY2604" fmla="*/ 2244376 h 4557807"/>
              <a:gd name="connsiteX2605" fmla="*/ 2802636 w 11831868"/>
              <a:gd name="connsiteY2605" fmla="*/ 2238661 h 4557807"/>
              <a:gd name="connsiteX2606" fmla="*/ 2832164 w 11831868"/>
              <a:gd name="connsiteY2606" fmla="*/ 2243614 h 4557807"/>
              <a:gd name="connsiteX2607" fmla="*/ 2844832 w 11831868"/>
              <a:gd name="connsiteY2607" fmla="*/ 2249329 h 4557807"/>
              <a:gd name="connsiteX2608" fmla="*/ 2890552 w 11831868"/>
              <a:gd name="connsiteY2608" fmla="*/ 2236851 h 4557807"/>
              <a:gd name="connsiteX2609" fmla="*/ 2920937 w 11831868"/>
              <a:gd name="connsiteY2609" fmla="*/ 2242757 h 4557807"/>
              <a:gd name="connsiteX2610" fmla="*/ 2934748 w 11831868"/>
              <a:gd name="connsiteY2610" fmla="*/ 2248376 h 4557807"/>
              <a:gd name="connsiteX2611" fmla="*/ 2904363 w 11831868"/>
              <a:gd name="connsiteY2611" fmla="*/ 2242471 h 4557807"/>
              <a:gd name="connsiteX2612" fmla="*/ 2890076 w 11831868"/>
              <a:gd name="connsiteY2612" fmla="*/ 2236756 h 4557807"/>
              <a:gd name="connsiteX2613" fmla="*/ 3117247 w 11831868"/>
              <a:gd name="connsiteY2613" fmla="*/ 2261140 h 4557807"/>
              <a:gd name="connsiteX2614" fmla="*/ 3083624 w 11831868"/>
              <a:gd name="connsiteY2614" fmla="*/ 2254377 h 4557807"/>
              <a:gd name="connsiteX2615" fmla="*/ 3068479 w 11831868"/>
              <a:gd name="connsiteY2615" fmla="*/ 2249615 h 4557807"/>
              <a:gd name="connsiteX2616" fmla="*/ 3101721 w 11831868"/>
              <a:gd name="connsiteY2616" fmla="*/ 2256377 h 4557807"/>
              <a:gd name="connsiteX2617" fmla="*/ 3116771 w 11831868"/>
              <a:gd name="connsiteY2617" fmla="*/ 2261045 h 4557807"/>
              <a:gd name="connsiteX2618" fmla="*/ 2894171 w 11831868"/>
              <a:gd name="connsiteY2618" fmla="*/ 2326386 h 4557807"/>
              <a:gd name="connsiteX2619" fmla="*/ 2867501 w 11831868"/>
              <a:gd name="connsiteY2619" fmla="*/ 2322481 h 4557807"/>
              <a:gd name="connsiteX2620" fmla="*/ 2856167 w 11831868"/>
              <a:gd name="connsiteY2620" fmla="*/ 2316290 h 4557807"/>
              <a:gd name="connsiteX2621" fmla="*/ 2883218 w 11831868"/>
              <a:gd name="connsiteY2621" fmla="*/ 2320195 h 4557807"/>
              <a:gd name="connsiteX2622" fmla="*/ 2894171 w 11831868"/>
              <a:gd name="connsiteY2622" fmla="*/ 2326386 h 4557807"/>
              <a:gd name="connsiteX2623" fmla="*/ 2748820 w 11831868"/>
              <a:gd name="connsiteY2623" fmla="*/ 2171891 h 4557807"/>
              <a:gd name="connsiteX2624" fmla="*/ 2765965 w 11831868"/>
              <a:gd name="connsiteY2624" fmla="*/ 2175224 h 4557807"/>
              <a:gd name="connsiteX2625" fmla="*/ 2801398 w 11831868"/>
              <a:gd name="connsiteY2625" fmla="*/ 2183225 h 4557807"/>
              <a:gd name="connsiteX2626" fmla="*/ 2784062 w 11831868"/>
              <a:gd name="connsiteY2626" fmla="*/ 2180463 h 4557807"/>
              <a:gd name="connsiteX2627" fmla="*/ 2748820 w 11831868"/>
              <a:gd name="connsiteY2627" fmla="*/ 2171700 h 4557807"/>
              <a:gd name="connsiteX2628" fmla="*/ 2951512 w 11831868"/>
              <a:gd name="connsiteY2628" fmla="*/ 2519553 h 4557807"/>
              <a:gd name="connsiteX2629" fmla="*/ 2928747 w 11831868"/>
              <a:gd name="connsiteY2629" fmla="*/ 2516886 h 4557807"/>
              <a:gd name="connsiteX2630" fmla="*/ 2920460 w 11831868"/>
              <a:gd name="connsiteY2630" fmla="*/ 2511171 h 4557807"/>
              <a:gd name="connsiteX2631" fmla="*/ 2943130 w 11831868"/>
              <a:gd name="connsiteY2631" fmla="*/ 2512695 h 4557807"/>
              <a:gd name="connsiteX2632" fmla="*/ 2951512 w 11831868"/>
              <a:gd name="connsiteY2632" fmla="*/ 2519363 h 4557807"/>
              <a:gd name="connsiteX2633" fmla="*/ 2756630 w 11831868"/>
              <a:gd name="connsiteY2633" fmla="*/ 2255711 h 4557807"/>
              <a:gd name="connsiteX2634" fmla="*/ 2728055 w 11831868"/>
              <a:gd name="connsiteY2634" fmla="*/ 2251138 h 4557807"/>
              <a:gd name="connsiteX2635" fmla="*/ 2715673 w 11831868"/>
              <a:gd name="connsiteY2635" fmla="*/ 2245138 h 4557807"/>
              <a:gd name="connsiteX2636" fmla="*/ 2743581 w 11831868"/>
              <a:gd name="connsiteY2636" fmla="*/ 2249329 h 4557807"/>
              <a:gd name="connsiteX2637" fmla="*/ 2756630 w 11831868"/>
              <a:gd name="connsiteY2637" fmla="*/ 2255520 h 4557807"/>
              <a:gd name="connsiteX2638" fmla="*/ 2783681 w 11831868"/>
              <a:gd name="connsiteY2638" fmla="*/ 2193036 h 4557807"/>
              <a:gd name="connsiteX2639" fmla="*/ 2752439 w 11831868"/>
              <a:gd name="connsiteY2639" fmla="*/ 2186274 h 4557807"/>
              <a:gd name="connsiteX2640" fmla="*/ 2737390 w 11831868"/>
              <a:gd name="connsiteY2640" fmla="*/ 2181511 h 4557807"/>
              <a:gd name="connsiteX2641" fmla="*/ 2768918 w 11831868"/>
              <a:gd name="connsiteY2641" fmla="*/ 2188083 h 4557807"/>
              <a:gd name="connsiteX2642" fmla="*/ 2783681 w 11831868"/>
              <a:gd name="connsiteY2642" fmla="*/ 2193036 h 4557807"/>
              <a:gd name="connsiteX2643" fmla="*/ 4062222 w 11831868"/>
              <a:gd name="connsiteY2643" fmla="*/ 2675954 h 4557807"/>
              <a:gd name="connsiteX2644" fmla="*/ 4106418 w 11831868"/>
              <a:gd name="connsiteY2644" fmla="*/ 2681859 h 4557807"/>
              <a:gd name="connsiteX2645" fmla="*/ 4132422 w 11831868"/>
              <a:gd name="connsiteY2645" fmla="*/ 2685669 h 4557807"/>
              <a:gd name="connsiteX2646" fmla="*/ 4141375 w 11831868"/>
              <a:gd name="connsiteY2646" fmla="*/ 2691194 h 4557807"/>
              <a:gd name="connsiteX2647" fmla="*/ 4114419 w 11831868"/>
              <a:gd name="connsiteY2647" fmla="*/ 2687479 h 4557807"/>
              <a:gd name="connsiteX2648" fmla="*/ 4089654 w 11831868"/>
              <a:gd name="connsiteY2648" fmla="*/ 2690050 h 4557807"/>
              <a:gd name="connsiteX2649" fmla="*/ 4039267 w 11831868"/>
              <a:gd name="connsiteY2649" fmla="*/ 2681478 h 4557807"/>
              <a:gd name="connsiteX2650" fmla="*/ 4062222 w 11831868"/>
              <a:gd name="connsiteY2650" fmla="*/ 2675954 h 4557807"/>
              <a:gd name="connsiteX2651" fmla="*/ 2748534 w 11831868"/>
              <a:gd name="connsiteY2651" fmla="*/ 2574036 h 4557807"/>
              <a:gd name="connsiteX2652" fmla="*/ 2755583 w 11831868"/>
              <a:gd name="connsiteY2652" fmla="*/ 2579561 h 4557807"/>
              <a:gd name="connsiteX2653" fmla="*/ 2735104 w 11831868"/>
              <a:gd name="connsiteY2653" fmla="*/ 2578608 h 4557807"/>
              <a:gd name="connsiteX2654" fmla="*/ 2728151 w 11831868"/>
              <a:gd name="connsiteY2654" fmla="*/ 2573084 h 4557807"/>
              <a:gd name="connsiteX2655" fmla="*/ 2748534 w 11831868"/>
              <a:gd name="connsiteY2655" fmla="*/ 2574036 h 4557807"/>
              <a:gd name="connsiteX2656" fmla="*/ 2853881 w 11831868"/>
              <a:gd name="connsiteY2656" fmla="*/ 2547366 h 4557807"/>
              <a:gd name="connsiteX2657" fmla="*/ 2831497 w 11831868"/>
              <a:gd name="connsiteY2657" fmla="*/ 2545747 h 4557807"/>
              <a:gd name="connsiteX2658" fmla="*/ 2824067 w 11831868"/>
              <a:gd name="connsiteY2658" fmla="*/ 2540318 h 4557807"/>
              <a:gd name="connsiteX2659" fmla="*/ 2845880 w 11831868"/>
              <a:gd name="connsiteY2659" fmla="*/ 2541461 h 4557807"/>
              <a:gd name="connsiteX2660" fmla="*/ 2853881 w 11831868"/>
              <a:gd name="connsiteY2660" fmla="*/ 2547652 h 4557807"/>
              <a:gd name="connsiteX2661" fmla="*/ 2989231 w 11831868"/>
              <a:gd name="connsiteY2661" fmla="*/ 2389632 h 4557807"/>
              <a:gd name="connsiteX2662" fmla="*/ 3014949 w 11831868"/>
              <a:gd name="connsiteY2662" fmla="*/ 2393252 h 4557807"/>
              <a:gd name="connsiteX2663" fmla="*/ 3025902 w 11831868"/>
              <a:gd name="connsiteY2663" fmla="*/ 2399538 h 4557807"/>
              <a:gd name="connsiteX2664" fmla="*/ 2999518 w 11831868"/>
              <a:gd name="connsiteY2664" fmla="*/ 2396109 h 4557807"/>
              <a:gd name="connsiteX2665" fmla="*/ 2989231 w 11831868"/>
              <a:gd name="connsiteY2665" fmla="*/ 2389918 h 4557807"/>
              <a:gd name="connsiteX2666" fmla="*/ 3027331 w 11831868"/>
              <a:gd name="connsiteY2666" fmla="*/ 2587562 h 4557807"/>
              <a:gd name="connsiteX2667" fmla="*/ 3049715 w 11831868"/>
              <a:gd name="connsiteY2667" fmla="*/ 2589181 h 4557807"/>
              <a:gd name="connsiteX2668" fmla="*/ 3057144 w 11831868"/>
              <a:gd name="connsiteY2668" fmla="*/ 2594610 h 4557807"/>
              <a:gd name="connsiteX2669" fmla="*/ 3034951 w 11831868"/>
              <a:gd name="connsiteY2669" fmla="*/ 2593467 h 4557807"/>
              <a:gd name="connsiteX2670" fmla="*/ 3027236 w 11831868"/>
              <a:gd name="connsiteY2670" fmla="*/ 2587848 h 4557807"/>
              <a:gd name="connsiteX2671" fmla="*/ 3032379 w 11831868"/>
              <a:gd name="connsiteY2671" fmla="*/ 2268284 h 4557807"/>
              <a:gd name="connsiteX2672" fmla="*/ 3071908 w 11831868"/>
              <a:gd name="connsiteY2672" fmla="*/ 2277809 h 4557807"/>
              <a:gd name="connsiteX2673" fmla="*/ 3052858 w 11831868"/>
              <a:gd name="connsiteY2673" fmla="*/ 2276570 h 4557807"/>
              <a:gd name="connsiteX2674" fmla="*/ 3013710 w 11831868"/>
              <a:gd name="connsiteY2674" fmla="*/ 2267045 h 4557807"/>
              <a:gd name="connsiteX2675" fmla="*/ 3032284 w 11831868"/>
              <a:gd name="connsiteY2675" fmla="*/ 2268569 h 4557807"/>
              <a:gd name="connsiteX2676" fmla="*/ 2999613 w 11831868"/>
              <a:gd name="connsiteY2676" fmla="*/ 2226183 h 4557807"/>
              <a:gd name="connsiteX2677" fmla="*/ 3016472 w 11831868"/>
              <a:gd name="connsiteY2677" fmla="*/ 2229612 h 4557807"/>
              <a:gd name="connsiteX2678" fmla="*/ 3051810 w 11831868"/>
              <a:gd name="connsiteY2678" fmla="*/ 2237613 h 4557807"/>
              <a:gd name="connsiteX2679" fmla="*/ 3035046 w 11831868"/>
              <a:gd name="connsiteY2679" fmla="*/ 2234184 h 4557807"/>
              <a:gd name="connsiteX2680" fmla="*/ 2872550 w 11831868"/>
              <a:gd name="connsiteY2680" fmla="*/ 2207895 h 4557807"/>
              <a:gd name="connsiteX2681" fmla="*/ 2835402 w 11831868"/>
              <a:gd name="connsiteY2681" fmla="*/ 2198370 h 4557807"/>
              <a:gd name="connsiteX2682" fmla="*/ 2853404 w 11831868"/>
              <a:gd name="connsiteY2682" fmla="*/ 2200942 h 4557807"/>
              <a:gd name="connsiteX2683" fmla="*/ 2890361 w 11831868"/>
              <a:gd name="connsiteY2683" fmla="*/ 2209705 h 4557807"/>
              <a:gd name="connsiteX2684" fmla="*/ 2872454 w 11831868"/>
              <a:gd name="connsiteY2684" fmla="*/ 2208181 h 4557807"/>
              <a:gd name="connsiteX2685" fmla="*/ 2961227 w 11831868"/>
              <a:gd name="connsiteY2685" fmla="*/ 2217420 h 4557807"/>
              <a:gd name="connsiteX2686" fmla="*/ 2927223 w 11831868"/>
              <a:gd name="connsiteY2686" fmla="*/ 2209705 h 4557807"/>
              <a:gd name="connsiteX2687" fmla="*/ 2910840 w 11831868"/>
              <a:gd name="connsiteY2687" fmla="*/ 2205609 h 4557807"/>
              <a:gd name="connsiteX2688" fmla="*/ 2945321 w 11831868"/>
              <a:gd name="connsiteY2688" fmla="*/ 2213324 h 4557807"/>
              <a:gd name="connsiteX2689" fmla="*/ 2961132 w 11831868"/>
              <a:gd name="connsiteY2689" fmla="*/ 2218087 h 4557807"/>
              <a:gd name="connsiteX2690" fmla="*/ 2872359 w 11831868"/>
              <a:gd name="connsiteY2690" fmla="*/ 2202561 h 4557807"/>
              <a:gd name="connsiteX2691" fmla="*/ 2839117 w 11831868"/>
              <a:gd name="connsiteY2691" fmla="*/ 2195703 h 4557807"/>
              <a:gd name="connsiteX2692" fmla="*/ 2823591 w 11831868"/>
              <a:gd name="connsiteY2692" fmla="*/ 2191036 h 4557807"/>
              <a:gd name="connsiteX2693" fmla="*/ 2856548 w 11831868"/>
              <a:gd name="connsiteY2693" fmla="*/ 2197894 h 4557807"/>
              <a:gd name="connsiteX2694" fmla="*/ 2872359 w 11831868"/>
              <a:gd name="connsiteY2694" fmla="*/ 2202561 h 4557807"/>
              <a:gd name="connsiteX2695" fmla="*/ 3024759 w 11831868"/>
              <a:gd name="connsiteY2695" fmla="*/ 2252282 h 4557807"/>
              <a:gd name="connsiteX2696" fmla="*/ 2993231 w 11831868"/>
              <a:gd name="connsiteY2696" fmla="*/ 2245614 h 4557807"/>
              <a:gd name="connsiteX2697" fmla="*/ 2982182 w 11831868"/>
              <a:gd name="connsiteY2697" fmla="*/ 2242852 h 4557807"/>
              <a:gd name="connsiteX2698" fmla="*/ 2962370 w 11831868"/>
              <a:gd name="connsiteY2698" fmla="*/ 2240375 h 4557807"/>
              <a:gd name="connsiteX2699" fmla="*/ 2924270 w 11831868"/>
              <a:gd name="connsiteY2699" fmla="*/ 2230850 h 4557807"/>
              <a:gd name="connsiteX2700" fmla="*/ 2942749 w 11831868"/>
              <a:gd name="connsiteY2700" fmla="*/ 2232851 h 4557807"/>
              <a:gd name="connsiteX2701" fmla="*/ 2977896 w 11831868"/>
              <a:gd name="connsiteY2701" fmla="*/ 2240852 h 4557807"/>
              <a:gd name="connsiteX2702" fmla="*/ 2979230 w 11831868"/>
              <a:gd name="connsiteY2702" fmla="*/ 2240852 h 4557807"/>
              <a:gd name="connsiteX2703" fmla="*/ 3010757 w 11831868"/>
              <a:gd name="connsiteY2703" fmla="*/ 2247519 h 4557807"/>
              <a:gd name="connsiteX2704" fmla="*/ 3024664 w 11831868"/>
              <a:gd name="connsiteY2704" fmla="*/ 2252472 h 4557807"/>
              <a:gd name="connsiteX2705" fmla="*/ 3017044 w 11831868"/>
              <a:gd name="connsiteY2705" fmla="*/ 2486025 h 4557807"/>
              <a:gd name="connsiteX2706" fmla="*/ 3041237 w 11831868"/>
              <a:gd name="connsiteY2706" fmla="*/ 2488883 h 4557807"/>
              <a:gd name="connsiteX2707" fmla="*/ 3050286 w 11831868"/>
              <a:gd name="connsiteY2707" fmla="*/ 2494502 h 4557807"/>
              <a:gd name="connsiteX2708" fmla="*/ 3025998 w 11831868"/>
              <a:gd name="connsiteY2708" fmla="*/ 2492216 h 4557807"/>
              <a:gd name="connsiteX2709" fmla="*/ 3016949 w 11831868"/>
              <a:gd name="connsiteY2709" fmla="*/ 2486216 h 4557807"/>
              <a:gd name="connsiteX2710" fmla="*/ 6061710 w 11831868"/>
              <a:gd name="connsiteY2710" fmla="*/ 2881598 h 4557807"/>
              <a:gd name="connsiteX2711" fmla="*/ 6037517 w 11831868"/>
              <a:gd name="connsiteY2711" fmla="*/ 2887885 h 4557807"/>
              <a:gd name="connsiteX2712" fmla="*/ 5983606 w 11831868"/>
              <a:gd name="connsiteY2712" fmla="*/ 2887218 h 4557807"/>
              <a:gd name="connsiteX2713" fmla="*/ 6007990 w 11831868"/>
              <a:gd name="connsiteY2713" fmla="*/ 2880837 h 4557807"/>
              <a:gd name="connsiteX2714" fmla="*/ 6061615 w 11831868"/>
              <a:gd name="connsiteY2714" fmla="*/ 2881789 h 4557807"/>
              <a:gd name="connsiteX2715" fmla="*/ 6386322 w 11831868"/>
              <a:gd name="connsiteY2715" fmla="*/ 3198971 h 4557807"/>
              <a:gd name="connsiteX2716" fmla="*/ 6318695 w 11831868"/>
              <a:gd name="connsiteY2716" fmla="*/ 3207734 h 4557807"/>
              <a:gd name="connsiteX2717" fmla="*/ 6346222 w 11831868"/>
              <a:gd name="connsiteY2717" fmla="*/ 3198210 h 4557807"/>
              <a:gd name="connsiteX2718" fmla="*/ 6413849 w 11831868"/>
              <a:gd name="connsiteY2718" fmla="*/ 3189447 h 4557807"/>
              <a:gd name="connsiteX2719" fmla="*/ 6386322 w 11831868"/>
              <a:gd name="connsiteY2719" fmla="*/ 3198971 h 4557807"/>
              <a:gd name="connsiteX2720" fmla="*/ 5956745 w 11831868"/>
              <a:gd name="connsiteY2720" fmla="*/ 3075146 h 4557807"/>
              <a:gd name="connsiteX2721" fmla="*/ 5983700 w 11831868"/>
              <a:gd name="connsiteY2721" fmla="*/ 3064478 h 4557807"/>
              <a:gd name="connsiteX2722" fmla="*/ 6045613 w 11831868"/>
              <a:gd name="connsiteY2722" fmla="*/ 3061811 h 4557807"/>
              <a:gd name="connsiteX2723" fmla="*/ 6018467 w 11831868"/>
              <a:gd name="connsiteY2723" fmla="*/ 3072003 h 4557807"/>
              <a:gd name="connsiteX2724" fmla="*/ 5957126 w 11831868"/>
              <a:gd name="connsiteY2724" fmla="*/ 3075432 h 4557807"/>
              <a:gd name="connsiteX2725" fmla="*/ 5967794 w 11831868"/>
              <a:gd name="connsiteY2725" fmla="*/ 3156109 h 4557807"/>
              <a:gd name="connsiteX2726" fmla="*/ 5902738 w 11831868"/>
              <a:gd name="connsiteY2726" fmla="*/ 3160490 h 4557807"/>
              <a:gd name="connsiteX2727" fmla="*/ 5930361 w 11831868"/>
              <a:gd name="connsiteY2727" fmla="*/ 3149060 h 4557807"/>
              <a:gd name="connsiteX2728" fmla="*/ 5995416 w 11831868"/>
              <a:gd name="connsiteY2728" fmla="*/ 3144679 h 4557807"/>
              <a:gd name="connsiteX2729" fmla="*/ 5968175 w 11831868"/>
              <a:gd name="connsiteY2729" fmla="*/ 3156395 h 4557807"/>
              <a:gd name="connsiteX2730" fmla="*/ 5855494 w 11831868"/>
              <a:gd name="connsiteY2730" fmla="*/ 3050286 h 4557807"/>
              <a:gd name="connsiteX2731" fmla="*/ 5882069 w 11831868"/>
              <a:gd name="connsiteY2731" fmla="*/ 3039618 h 4557807"/>
              <a:gd name="connsiteX2732" fmla="*/ 5943029 w 11831868"/>
              <a:gd name="connsiteY2732" fmla="*/ 3038285 h 4557807"/>
              <a:gd name="connsiteX2733" fmla="*/ 5916358 w 11831868"/>
              <a:gd name="connsiteY2733" fmla="*/ 3048381 h 4557807"/>
              <a:gd name="connsiteX2734" fmla="*/ 5855494 w 11831868"/>
              <a:gd name="connsiteY2734" fmla="*/ 3050286 h 4557807"/>
              <a:gd name="connsiteX2735" fmla="*/ 6121337 w 11831868"/>
              <a:gd name="connsiteY2735" fmla="*/ 3093149 h 4557807"/>
              <a:gd name="connsiteX2736" fmla="*/ 6058472 w 11831868"/>
              <a:gd name="connsiteY2736" fmla="*/ 3097054 h 4557807"/>
              <a:gd name="connsiteX2737" fmla="*/ 6085713 w 11831868"/>
              <a:gd name="connsiteY2737" fmla="*/ 3086291 h 4557807"/>
              <a:gd name="connsiteX2738" fmla="*/ 6148864 w 11831868"/>
              <a:gd name="connsiteY2738" fmla="*/ 3082862 h 4557807"/>
              <a:gd name="connsiteX2739" fmla="*/ 6121337 w 11831868"/>
              <a:gd name="connsiteY2739" fmla="*/ 3093339 h 4557807"/>
              <a:gd name="connsiteX2740" fmla="*/ 6262497 w 11831868"/>
              <a:gd name="connsiteY2740" fmla="*/ 3132296 h 4557807"/>
              <a:gd name="connsiteX2741" fmla="*/ 6289453 w 11831868"/>
              <a:gd name="connsiteY2741" fmla="*/ 3121628 h 4557807"/>
              <a:gd name="connsiteX2742" fmla="*/ 6352795 w 11831868"/>
              <a:gd name="connsiteY2742" fmla="*/ 3116008 h 4557807"/>
              <a:gd name="connsiteX2743" fmla="*/ 6325839 w 11831868"/>
              <a:gd name="connsiteY2743" fmla="*/ 3126677 h 4557807"/>
              <a:gd name="connsiteX2744" fmla="*/ 6262497 w 11831868"/>
              <a:gd name="connsiteY2744" fmla="*/ 3132297 h 4557807"/>
              <a:gd name="connsiteX2745" fmla="*/ 6281547 w 11831868"/>
              <a:gd name="connsiteY2745" fmla="*/ 3194209 h 4557807"/>
              <a:gd name="connsiteX2746" fmla="*/ 6214872 w 11831868"/>
              <a:gd name="connsiteY2746" fmla="*/ 3202210 h 4557807"/>
              <a:gd name="connsiteX2747" fmla="*/ 6242114 w 11831868"/>
              <a:gd name="connsiteY2747" fmla="*/ 3191447 h 4557807"/>
              <a:gd name="connsiteX2748" fmla="*/ 6308789 w 11831868"/>
              <a:gd name="connsiteY2748" fmla="*/ 3183922 h 4557807"/>
              <a:gd name="connsiteX2749" fmla="*/ 6281547 w 11831868"/>
              <a:gd name="connsiteY2749" fmla="*/ 3194209 h 4557807"/>
              <a:gd name="connsiteX2750" fmla="*/ 5863876 w 11831868"/>
              <a:gd name="connsiteY2750" fmla="*/ 3136011 h 4557807"/>
              <a:gd name="connsiteX2751" fmla="*/ 5799106 w 11831868"/>
              <a:gd name="connsiteY2751" fmla="*/ 3139726 h 4557807"/>
              <a:gd name="connsiteX2752" fmla="*/ 5826633 w 11831868"/>
              <a:gd name="connsiteY2752" fmla="*/ 3127820 h 4557807"/>
              <a:gd name="connsiteX2753" fmla="*/ 5891403 w 11831868"/>
              <a:gd name="connsiteY2753" fmla="*/ 3124581 h 4557807"/>
              <a:gd name="connsiteX2754" fmla="*/ 5863876 w 11831868"/>
              <a:gd name="connsiteY2754" fmla="*/ 3136011 h 4557807"/>
              <a:gd name="connsiteX2755" fmla="*/ 6118193 w 11831868"/>
              <a:gd name="connsiteY2755" fmla="*/ 3014091 h 4557807"/>
              <a:gd name="connsiteX2756" fmla="*/ 6144482 w 11831868"/>
              <a:gd name="connsiteY2756" fmla="*/ 3004566 h 4557807"/>
              <a:gd name="connsiteX2757" fmla="*/ 6203728 w 11831868"/>
              <a:gd name="connsiteY2757" fmla="*/ 3002566 h 4557807"/>
              <a:gd name="connsiteX2758" fmla="*/ 6177439 w 11831868"/>
              <a:gd name="connsiteY2758" fmla="*/ 3012091 h 4557807"/>
              <a:gd name="connsiteX2759" fmla="*/ 6118194 w 11831868"/>
              <a:gd name="connsiteY2759" fmla="*/ 3013901 h 4557807"/>
              <a:gd name="connsiteX2760" fmla="*/ 6160866 w 11831868"/>
              <a:gd name="connsiteY2760" fmla="*/ 3116961 h 4557807"/>
              <a:gd name="connsiteX2761" fmla="*/ 6187726 w 11831868"/>
              <a:gd name="connsiteY2761" fmla="*/ 3105722 h 4557807"/>
              <a:gd name="connsiteX2762" fmla="*/ 6250877 w 11831868"/>
              <a:gd name="connsiteY2762" fmla="*/ 3101150 h 4557807"/>
              <a:gd name="connsiteX2763" fmla="*/ 6223826 w 11831868"/>
              <a:gd name="connsiteY2763" fmla="*/ 3111913 h 4557807"/>
              <a:gd name="connsiteX2764" fmla="*/ 6160866 w 11831868"/>
              <a:gd name="connsiteY2764" fmla="*/ 3116961 h 4557807"/>
              <a:gd name="connsiteX2765" fmla="*/ 6072473 w 11831868"/>
              <a:gd name="connsiteY2765" fmla="*/ 3172968 h 4557807"/>
              <a:gd name="connsiteX2766" fmla="*/ 6007132 w 11831868"/>
              <a:gd name="connsiteY2766" fmla="*/ 3178493 h 4557807"/>
              <a:gd name="connsiteX2767" fmla="*/ 6034564 w 11831868"/>
              <a:gd name="connsiteY2767" fmla="*/ 3167634 h 4557807"/>
              <a:gd name="connsiteX2768" fmla="*/ 6099905 w 11831868"/>
              <a:gd name="connsiteY2768" fmla="*/ 3162110 h 4557807"/>
              <a:gd name="connsiteX2769" fmla="*/ 6072473 w 11831868"/>
              <a:gd name="connsiteY2769" fmla="*/ 3172682 h 4557807"/>
              <a:gd name="connsiteX2770" fmla="*/ 5436870 w 11831868"/>
              <a:gd name="connsiteY2770" fmla="*/ 2810161 h 4557807"/>
              <a:gd name="connsiteX2771" fmla="*/ 5489829 w 11831868"/>
              <a:gd name="connsiteY2771" fmla="*/ 2813780 h 4557807"/>
              <a:gd name="connsiteX2772" fmla="*/ 5466112 w 11831868"/>
              <a:gd name="connsiteY2772" fmla="*/ 2818924 h 4557807"/>
              <a:gd name="connsiteX2773" fmla="*/ 5413249 w 11831868"/>
              <a:gd name="connsiteY2773" fmla="*/ 2815305 h 4557807"/>
              <a:gd name="connsiteX2774" fmla="*/ 5436870 w 11831868"/>
              <a:gd name="connsiteY2774" fmla="*/ 2809875 h 4557807"/>
              <a:gd name="connsiteX2775" fmla="*/ 5449253 w 11831868"/>
              <a:gd name="connsiteY2775" fmla="*/ 2928652 h 4557807"/>
              <a:gd name="connsiteX2776" fmla="*/ 5474590 w 11831868"/>
              <a:gd name="connsiteY2776" fmla="*/ 2920460 h 4557807"/>
              <a:gd name="connsiteX2777" fmla="*/ 5531740 w 11831868"/>
              <a:gd name="connsiteY2777" fmla="*/ 2922746 h 4557807"/>
              <a:gd name="connsiteX2778" fmla="*/ 5506498 w 11831868"/>
              <a:gd name="connsiteY2778" fmla="*/ 2930938 h 4557807"/>
              <a:gd name="connsiteX2779" fmla="*/ 5449253 w 11831868"/>
              <a:gd name="connsiteY2779" fmla="*/ 2928366 h 4557807"/>
              <a:gd name="connsiteX2780" fmla="*/ 5754053 w 11831868"/>
              <a:gd name="connsiteY2780" fmla="*/ 3023045 h 4557807"/>
              <a:gd name="connsiteX2781" fmla="*/ 5780532 w 11831868"/>
              <a:gd name="connsiteY2781" fmla="*/ 3013520 h 4557807"/>
              <a:gd name="connsiteX2782" fmla="*/ 5840064 w 11831868"/>
              <a:gd name="connsiteY2782" fmla="*/ 3012472 h 4557807"/>
              <a:gd name="connsiteX2783" fmla="*/ 5813775 w 11831868"/>
              <a:gd name="connsiteY2783" fmla="*/ 3022569 h 4557807"/>
              <a:gd name="connsiteX2784" fmla="*/ 5753957 w 11831868"/>
              <a:gd name="connsiteY2784" fmla="*/ 3022759 h 4557807"/>
              <a:gd name="connsiteX2785" fmla="*/ 5407533 w 11831868"/>
              <a:gd name="connsiteY2785" fmla="*/ 2780824 h 4557807"/>
              <a:gd name="connsiteX2786" fmla="*/ 5394199 w 11831868"/>
              <a:gd name="connsiteY2786" fmla="*/ 2774537 h 4557807"/>
              <a:gd name="connsiteX2787" fmla="*/ 5430775 w 11831868"/>
              <a:gd name="connsiteY2787" fmla="*/ 2780157 h 4557807"/>
              <a:gd name="connsiteX2788" fmla="*/ 5443728 w 11831868"/>
              <a:gd name="connsiteY2788" fmla="*/ 2785967 h 4557807"/>
              <a:gd name="connsiteX2789" fmla="*/ 5407438 w 11831868"/>
              <a:gd name="connsiteY2789" fmla="*/ 2780538 h 4557807"/>
              <a:gd name="connsiteX2790" fmla="*/ 5403914 w 11831868"/>
              <a:gd name="connsiteY2790" fmla="*/ 2896934 h 4557807"/>
              <a:gd name="connsiteX2791" fmla="*/ 5346764 w 11831868"/>
              <a:gd name="connsiteY2791" fmla="*/ 2894172 h 4557807"/>
              <a:gd name="connsiteX2792" fmla="*/ 5372291 w 11831868"/>
              <a:gd name="connsiteY2792" fmla="*/ 2886361 h 4557807"/>
              <a:gd name="connsiteX2793" fmla="*/ 5429441 w 11831868"/>
              <a:gd name="connsiteY2793" fmla="*/ 2889218 h 4557807"/>
              <a:gd name="connsiteX2794" fmla="*/ 5403818 w 11831868"/>
              <a:gd name="connsiteY2794" fmla="*/ 2896648 h 4557807"/>
              <a:gd name="connsiteX2795" fmla="*/ 5551361 w 11831868"/>
              <a:gd name="connsiteY2795" fmla="*/ 3055811 h 4557807"/>
              <a:gd name="connsiteX2796" fmla="*/ 5490306 w 11831868"/>
              <a:gd name="connsiteY2796" fmla="*/ 3055811 h 4557807"/>
              <a:gd name="connsiteX2797" fmla="*/ 5516785 w 11831868"/>
              <a:gd name="connsiteY2797" fmla="*/ 3045143 h 4557807"/>
              <a:gd name="connsiteX2798" fmla="*/ 5577840 w 11831868"/>
              <a:gd name="connsiteY2798" fmla="*/ 3045143 h 4557807"/>
              <a:gd name="connsiteX2799" fmla="*/ 5551266 w 11831868"/>
              <a:gd name="connsiteY2799" fmla="*/ 3055525 h 4557807"/>
              <a:gd name="connsiteX2800" fmla="*/ 5550884 w 11831868"/>
              <a:gd name="connsiteY2800" fmla="*/ 2962275 h 4557807"/>
              <a:gd name="connsiteX2801" fmla="*/ 5576507 w 11831868"/>
              <a:gd name="connsiteY2801" fmla="*/ 2952750 h 4557807"/>
              <a:gd name="connsiteX2802" fmla="*/ 5634514 w 11831868"/>
              <a:gd name="connsiteY2802" fmla="*/ 2954179 h 4557807"/>
              <a:gd name="connsiteX2803" fmla="*/ 5608701 w 11831868"/>
              <a:gd name="connsiteY2803" fmla="*/ 2963037 h 4557807"/>
              <a:gd name="connsiteX2804" fmla="*/ 5550789 w 11831868"/>
              <a:gd name="connsiteY2804" fmla="*/ 2961990 h 4557807"/>
              <a:gd name="connsiteX2805" fmla="*/ 5652135 w 11831868"/>
              <a:gd name="connsiteY2805" fmla="*/ 2993136 h 4557807"/>
              <a:gd name="connsiteX2806" fmla="*/ 5678233 w 11831868"/>
              <a:gd name="connsiteY2806" fmla="*/ 2983611 h 4557807"/>
              <a:gd name="connsiteX2807" fmla="*/ 5737479 w 11831868"/>
              <a:gd name="connsiteY2807" fmla="*/ 2983611 h 4557807"/>
              <a:gd name="connsiteX2808" fmla="*/ 5711381 w 11831868"/>
              <a:gd name="connsiteY2808" fmla="*/ 2993136 h 4557807"/>
              <a:gd name="connsiteX2809" fmla="*/ 5652136 w 11831868"/>
              <a:gd name="connsiteY2809" fmla="*/ 2993136 h 4557807"/>
              <a:gd name="connsiteX2810" fmla="*/ 5325237 w 11831868"/>
              <a:gd name="connsiteY2810" fmla="*/ 2788158 h 4557807"/>
              <a:gd name="connsiteX2811" fmla="*/ 5289137 w 11831868"/>
              <a:gd name="connsiteY2811" fmla="*/ 2782538 h 4557807"/>
              <a:gd name="connsiteX2812" fmla="*/ 5276755 w 11831868"/>
              <a:gd name="connsiteY2812" fmla="*/ 2776538 h 4557807"/>
              <a:gd name="connsiteX2813" fmla="*/ 5309330 w 11831868"/>
              <a:gd name="connsiteY2813" fmla="*/ 2781396 h 4557807"/>
              <a:gd name="connsiteX2814" fmla="*/ 5335239 w 11831868"/>
              <a:gd name="connsiteY2814" fmla="*/ 2778443 h 4557807"/>
              <a:gd name="connsiteX2815" fmla="*/ 5387626 w 11831868"/>
              <a:gd name="connsiteY2815" fmla="*/ 2782729 h 4557807"/>
              <a:gd name="connsiteX2816" fmla="*/ 5364195 w 11831868"/>
              <a:gd name="connsiteY2816" fmla="*/ 2787301 h 4557807"/>
              <a:gd name="connsiteX2817" fmla="*/ 5323713 w 11831868"/>
              <a:gd name="connsiteY2817" fmla="*/ 2785206 h 4557807"/>
              <a:gd name="connsiteX2818" fmla="*/ 5325237 w 11831868"/>
              <a:gd name="connsiteY2818" fmla="*/ 2788158 h 4557807"/>
              <a:gd name="connsiteX2819" fmla="*/ 5655374 w 11831868"/>
              <a:gd name="connsiteY2819" fmla="*/ 3085338 h 4557807"/>
              <a:gd name="connsiteX2820" fmla="*/ 5592795 w 11831868"/>
              <a:gd name="connsiteY2820" fmla="*/ 3086481 h 4557807"/>
              <a:gd name="connsiteX2821" fmla="*/ 5619750 w 11831868"/>
              <a:gd name="connsiteY2821" fmla="*/ 3075242 h 4557807"/>
              <a:gd name="connsiteX2822" fmla="*/ 5682234 w 11831868"/>
              <a:gd name="connsiteY2822" fmla="*/ 3074099 h 4557807"/>
              <a:gd name="connsiteX2823" fmla="*/ 5655374 w 11831868"/>
              <a:gd name="connsiteY2823" fmla="*/ 3085338 h 4557807"/>
              <a:gd name="connsiteX2824" fmla="*/ 5759577 w 11831868"/>
              <a:gd name="connsiteY2824" fmla="*/ 3111913 h 4557807"/>
              <a:gd name="connsiteX2825" fmla="*/ 5695760 w 11831868"/>
              <a:gd name="connsiteY2825" fmla="*/ 3114485 h 4557807"/>
              <a:gd name="connsiteX2826" fmla="*/ 5723192 w 11831868"/>
              <a:gd name="connsiteY2826" fmla="*/ 3103054 h 4557807"/>
              <a:gd name="connsiteX2827" fmla="*/ 5787009 w 11831868"/>
              <a:gd name="connsiteY2827" fmla="*/ 3101054 h 4557807"/>
              <a:gd name="connsiteX2828" fmla="*/ 5759577 w 11831868"/>
              <a:gd name="connsiteY2828" fmla="*/ 3111913 h 4557807"/>
              <a:gd name="connsiteX2829" fmla="*/ 7114604 w 11831868"/>
              <a:gd name="connsiteY2829" fmla="*/ 2978563 h 4557807"/>
              <a:gd name="connsiteX2830" fmla="*/ 7088124 w 11831868"/>
              <a:gd name="connsiteY2830" fmla="*/ 2988088 h 4557807"/>
              <a:gd name="connsiteX2831" fmla="*/ 7029831 w 11831868"/>
              <a:gd name="connsiteY2831" fmla="*/ 2994184 h 4557807"/>
              <a:gd name="connsiteX2832" fmla="*/ 7056120 w 11831868"/>
              <a:gd name="connsiteY2832" fmla="*/ 2984659 h 4557807"/>
              <a:gd name="connsiteX2833" fmla="*/ 7114604 w 11831868"/>
              <a:gd name="connsiteY2833" fmla="*/ 2979039 h 4557807"/>
              <a:gd name="connsiteX2834" fmla="*/ 7062597 w 11831868"/>
              <a:gd name="connsiteY2834" fmla="*/ 2945987 h 4557807"/>
              <a:gd name="connsiteX2835" fmla="*/ 6991064 w 11831868"/>
              <a:gd name="connsiteY2835" fmla="*/ 2963704 h 4557807"/>
              <a:gd name="connsiteX2836" fmla="*/ 6972014 w 11831868"/>
              <a:gd name="connsiteY2836" fmla="*/ 2951036 h 4557807"/>
              <a:gd name="connsiteX2837" fmla="*/ 7043547 w 11831868"/>
              <a:gd name="connsiteY2837" fmla="*/ 2933319 h 4557807"/>
              <a:gd name="connsiteX2838" fmla="*/ 7062597 w 11831868"/>
              <a:gd name="connsiteY2838" fmla="*/ 2945987 h 4557807"/>
              <a:gd name="connsiteX2839" fmla="*/ 6932105 w 11831868"/>
              <a:gd name="connsiteY2839" fmla="*/ 2898362 h 4557807"/>
              <a:gd name="connsiteX2840" fmla="*/ 6986493 w 11831868"/>
              <a:gd name="connsiteY2840" fmla="*/ 2894647 h 4557807"/>
              <a:gd name="connsiteX2841" fmla="*/ 6961537 w 11831868"/>
              <a:gd name="connsiteY2841" fmla="*/ 2902268 h 4557807"/>
              <a:gd name="connsiteX2842" fmla="*/ 6907149 w 11831868"/>
              <a:gd name="connsiteY2842" fmla="*/ 2905983 h 4557807"/>
              <a:gd name="connsiteX2843" fmla="*/ 6932009 w 11831868"/>
              <a:gd name="connsiteY2843" fmla="*/ 2897886 h 4557807"/>
              <a:gd name="connsiteX2844" fmla="*/ 7126796 w 11831868"/>
              <a:gd name="connsiteY2844" fmla="*/ 3054096 h 4557807"/>
              <a:gd name="connsiteX2845" fmla="*/ 7064788 w 11831868"/>
              <a:gd name="connsiteY2845" fmla="*/ 3062669 h 4557807"/>
              <a:gd name="connsiteX2846" fmla="*/ 7091744 w 11831868"/>
              <a:gd name="connsiteY2846" fmla="*/ 3053144 h 4557807"/>
              <a:gd name="connsiteX2847" fmla="*/ 7154037 w 11831868"/>
              <a:gd name="connsiteY2847" fmla="*/ 3044952 h 4557807"/>
              <a:gd name="connsiteX2848" fmla="*/ 7126700 w 11831868"/>
              <a:gd name="connsiteY2848" fmla="*/ 3053810 h 4557807"/>
              <a:gd name="connsiteX2849" fmla="*/ 7141845 w 11831868"/>
              <a:gd name="connsiteY2849" fmla="*/ 3067526 h 4557807"/>
              <a:gd name="connsiteX2850" fmla="*/ 7071265 w 11831868"/>
              <a:gd name="connsiteY2850" fmla="*/ 3082385 h 4557807"/>
              <a:gd name="connsiteX2851" fmla="*/ 7048024 w 11831868"/>
              <a:gd name="connsiteY2851" fmla="*/ 3079337 h 4557807"/>
              <a:gd name="connsiteX2852" fmla="*/ 7118699 w 11831868"/>
              <a:gd name="connsiteY2852" fmla="*/ 3064478 h 4557807"/>
              <a:gd name="connsiteX2853" fmla="*/ 7141750 w 11831868"/>
              <a:gd name="connsiteY2853" fmla="*/ 3067241 h 4557807"/>
              <a:gd name="connsiteX2854" fmla="*/ 7123271 w 11831868"/>
              <a:gd name="connsiteY2854" fmla="*/ 2921223 h 4557807"/>
              <a:gd name="connsiteX2855" fmla="*/ 7179850 w 11831868"/>
              <a:gd name="connsiteY2855" fmla="*/ 2916460 h 4557807"/>
              <a:gd name="connsiteX2856" fmla="*/ 7153561 w 11831868"/>
              <a:gd name="connsiteY2856" fmla="*/ 2924366 h 4557807"/>
              <a:gd name="connsiteX2857" fmla="*/ 7097078 w 11831868"/>
              <a:gd name="connsiteY2857" fmla="*/ 2929605 h 4557807"/>
              <a:gd name="connsiteX2858" fmla="*/ 7123176 w 11831868"/>
              <a:gd name="connsiteY2858" fmla="*/ 2920937 h 4557807"/>
              <a:gd name="connsiteX2859" fmla="*/ 6833997 w 11831868"/>
              <a:gd name="connsiteY2859" fmla="*/ 3034094 h 4557807"/>
              <a:gd name="connsiteX2860" fmla="*/ 6774085 w 11831868"/>
              <a:gd name="connsiteY2860" fmla="*/ 3040094 h 4557807"/>
              <a:gd name="connsiteX2861" fmla="*/ 6800755 w 11831868"/>
              <a:gd name="connsiteY2861" fmla="*/ 3030569 h 4557807"/>
              <a:gd name="connsiteX2862" fmla="*/ 6844856 w 11831868"/>
              <a:gd name="connsiteY2862" fmla="*/ 3024950 h 4557807"/>
              <a:gd name="connsiteX2863" fmla="*/ 6851618 w 11831868"/>
              <a:gd name="connsiteY2863" fmla="*/ 3017806 h 4557807"/>
              <a:gd name="connsiteX2864" fmla="*/ 6924675 w 11831868"/>
              <a:gd name="connsiteY2864" fmla="*/ 2999804 h 4557807"/>
              <a:gd name="connsiteX2865" fmla="*/ 6944582 w 11831868"/>
              <a:gd name="connsiteY2865" fmla="*/ 3010091 h 4557807"/>
              <a:gd name="connsiteX2866" fmla="*/ 6871716 w 11831868"/>
              <a:gd name="connsiteY2866" fmla="*/ 3028093 h 4557807"/>
              <a:gd name="connsiteX2867" fmla="*/ 6858572 w 11831868"/>
              <a:gd name="connsiteY2867" fmla="*/ 3028664 h 4557807"/>
              <a:gd name="connsiteX2868" fmla="*/ 6833997 w 11831868"/>
              <a:gd name="connsiteY2868" fmla="*/ 3034094 h 4557807"/>
              <a:gd name="connsiteX2869" fmla="*/ 6934010 w 11831868"/>
              <a:gd name="connsiteY2869" fmla="*/ 2983707 h 4557807"/>
              <a:gd name="connsiteX2870" fmla="*/ 6960490 w 11831868"/>
              <a:gd name="connsiteY2870" fmla="*/ 2974753 h 4557807"/>
              <a:gd name="connsiteX2871" fmla="*/ 7018402 w 11831868"/>
              <a:gd name="connsiteY2871" fmla="*/ 2969133 h 4557807"/>
              <a:gd name="connsiteX2872" fmla="*/ 6992112 w 11831868"/>
              <a:gd name="connsiteY2872" fmla="*/ 2978087 h 4557807"/>
              <a:gd name="connsiteX2873" fmla="*/ 6933914 w 11831868"/>
              <a:gd name="connsiteY2873" fmla="*/ 2983611 h 4557807"/>
              <a:gd name="connsiteX2874" fmla="*/ 6835331 w 11831868"/>
              <a:gd name="connsiteY2874" fmla="*/ 2885028 h 4557807"/>
              <a:gd name="connsiteX2875" fmla="*/ 6888957 w 11831868"/>
              <a:gd name="connsiteY2875" fmla="*/ 2882075 h 4557807"/>
              <a:gd name="connsiteX2876" fmla="*/ 6864477 w 11831868"/>
              <a:gd name="connsiteY2876" fmla="*/ 2889028 h 4557807"/>
              <a:gd name="connsiteX2877" fmla="*/ 6810852 w 11831868"/>
              <a:gd name="connsiteY2877" fmla="*/ 2891981 h 4557807"/>
              <a:gd name="connsiteX2878" fmla="*/ 6835236 w 11831868"/>
              <a:gd name="connsiteY2878" fmla="*/ 2885028 h 4557807"/>
              <a:gd name="connsiteX2879" fmla="*/ 6921817 w 11831868"/>
              <a:gd name="connsiteY2879" fmla="*/ 2957703 h 4557807"/>
              <a:gd name="connsiteX2880" fmla="*/ 6895529 w 11831868"/>
              <a:gd name="connsiteY2880" fmla="*/ 2966656 h 4557807"/>
              <a:gd name="connsiteX2881" fmla="*/ 6837427 w 11831868"/>
              <a:gd name="connsiteY2881" fmla="*/ 2971133 h 4557807"/>
              <a:gd name="connsiteX2882" fmla="*/ 6864001 w 11831868"/>
              <a:gd name="connsiteY2882" fmla="*/ 2962656 h 4557807"/>
              <a:gd name="connsiteX2883" fmla="*/ 6921723 w 11831868"/>
              <a:gd name="connsiteY2883" fmla="*/ 2957703 h 4557807"/>
              <a:gd name="connsiteX2884" fmla="*/ 7028021 w 11831868"/>
              <a:gd name="connsiteY2884" fmla="*/ 3050286 h 4557807"/>
              <a:gd name="connsiteX2885" fmla="*/ 6966776 w 11831868"/>
              <a:gd name="connsiteY2885" fmla="*/ 3062573 h 4557807"/>
              <a:gd name="connsiteX2886" fmla="*/ 6945249 w 11831868"/>
              <a:gd name="connsiteY2886" fmla="*/ 3056478 h 4557807"/>
              <a:gd name="connsiteX2887" fmla="*/ 7017067 w 11831868"/>
              <a:gd name="connsiteY2887" fmla="*/ 3039714 h 4557807"/>
              <a:gd name="connsiteX2888" fmla="*/ 7044690 w 11831868"/>
              <a:gd name="connsiteY2888" fmla="*/ 3041047 h 4557807"/>
              <a:gd name="connsiteX2889" fmla="*/ 7056596 w 11831868"/>
              <a:gd name="connsiteY2889" fmla="*/ 3040380 h 4557807"/>
              <a:gd name="connsiteX2890" fmla="*/ 7029546 w 11831868"/>
              <a:gd name="connsiteY2890" fmla="*/ 3049905 h 4557807"/>
              <a:gd name="connsiteX2891" fmla="*/ 6633020 w 11831868"/>
              <a:gd name="connsiteY2891" fmla="*/ 3150870 h 4557807"/>
              <a:gd name="connsiteX2892" fmla="*/ 6567488 w 11831868"/>
              <a:gd name="connsiteY2892" fmla="*/ 3159157 h 4557807"/>
              <a:gd name="connsiteX2893" fmla="*/ 6594825 w 11831868"/>
              <a:gd name="connsiteY2893" fmla="*/ 3149632 h 4557807"/>
              <a:gd name="connsiteX2894" fmla="*/ 6660452 w 11831868"/>
              <a:gd name="connsiteY2894" fmla="*/ 3141250 h 4557807"/>
              <a:gd name="connsiteX2895" fmla="*/ 6633020 w 11831868"/>
              <a:gd name="connsiteY2895" fmla="*/ 3150870 h 4557807"/>
              <a:gd name="connsiteX2896" fmla="*/ 6428423 w 11831868"/>
              <a:gd name="connsiteY2896" fmla="*/ 3138012 h 4557807"/>
              <a:gd name="connsiteX2897" fmla="*/ 6364320 w 11831868"/>
              <a:gd name="connsiteY2897" fmla="*/ 3144869 h 4557807"/>
              <a:gd name="connsiteX2898" fmla="*/ 6391656 w 11831868"/>
              <a:gd name="connsiteY2898" fmla="*/ 3134582 h 4557807"/>
              <a:gd name="connsiteX2899" fmla="*/ 6455569 w 11831868"/>
              <a:gd name="connsiteY2899" fmla="*/ 3127724 h 4557807"/>
              <a:gd name="connsiteX2900" fmla="*/ 6428423 w 11831868"/>
              <a:gd name="connsiteY2900" fmla="*/ 3138012 h 4557807"/>
              <a:gd name="connsiteX2901" fmla="*/ 6518529 w 11831868"/>
              <a:gd name="connsiteY2901" fmla="*/ 3086481 h 4557807"/>
              <a:gd name="connsiteX2902" fmla="*/ 6545295 w 11831868"/>
              <a:gd name="connsiteY2902" fmla="*/ 3076289 h 4557807"/>
              <a:gd name="connsiteX2903" fmla="*/ 6606731 w 11831868"/>
              <a:gd name="connsiteY2903" fmla="*/ 3070574 h 4557807"/>
              <a:gd name="connsiteX2904" fmla="*/ 6579775 w 11831868"/>
              <a:gd name="connsiteY2904" fmla="*/ 3080099 h 4557807"/>
              <a:gd name="connsiteX2905" fmla="*/ 6518529 w 11831868"/>
              <a:gd name="connsiteY2905" fmla="*/ 3086481 h 4557807"/>
              <a:gd name="connsiteX2906" fmla="*/ 6418326 w 11831868"/>
              <a:gd name="connsiteY2906" fmla="*/ 3072003 h 4557807"/>
              <a:gd name="connsiteX2907" fmla="*/ 6445091 w 11831868"/>
              <a:gd name="connsiteY2907" fmla="*/ 3061906 h 4557807"/>
              <a:gd name="connsiteX2908" fmla="*/ 6506623 w 11831868"/>
              <a:gd name="connsiteY2908" fmla="*/ 3057144 h 4557807"/>
              <a:gd name="connsiteX2909" fmla="*/ 6479667 w 11831868"/>
              <a:gd name="connsiteY2909" fmla="*/ 3067336 h 4557807"/>
              <a:gd name="connsiteX2910" fmla="*/ 6418326 w 11831868"/>
              <a:gd name="connsiteY2910" fmla="*/ 3072003 h 4557807"/>
              <a:gd name="connsiteX2911" fmla="*/ 6530626 w 11831868"/>
              <a:gd name="connsiteY2911" fmla="*/ 3146012 h 4557807"/>
              <a:gd name="connsiteX2912" fmla="*/ 6465666 w 11831868"/>
              <a:gd name="connsiteY2912" fmla="*/ 3153728 h 4557807"/>
              <a:gd name="connsiteX2913" fmla="*/ 6493192 w 11831868"/>
              <a:gd name="connsiteY2913" fmla="*/ 3144203 h 4557807"/>
              <a:gd name="connsiteX2914" fmla="*/ 6557772 w 11831868"/>
              <a:gd name="connsiteY2914" fmla="*/ 3136011 h 4557807"/>
              <a:gd name="connsiteX2915" fmla="*/ 6530626 w 11831868"/>
              <a:gd name="connsiteY2915" fmla="*/ 3146012 h 4557807"/>
              <a:gd name="connsiteX2916" fmla="*/ 6732080 w 11831868"/>
              <a:gd name="connsiteY2916" fmla="*/ 3079337 h 4557807"/>
              <a:gd name="connsiteX2917" fmla="*/ 6805898 w 11831868"/>
              <a:gd name="connsiteY2917" fmla="*/ 3061716 h 4557807"/>
              <a:gd name="connsiteX2918" fmla="*/ 6826567 w 11831868"/>
              <a:gd name="connsiteY2918" fmla="*/ 3069050 h 4557807"/>
              <a:gd name="connsiteX2919" fmla="*/ 6752939 w 11831868"/>
              <a:gd name="connsiteY2919" fmla="*/ 3086767 h 4557807"/>
              <a:gd name="connsiteX2920" fmla="*/ 6732080 w 11831868"/>
              <a:gd name="connsiteY2920" fmla="*/ 3078861 h 4557807"/>
              <a:gd name="connsiteX2921" fmla="*/ 6709601 w 11831868"/>
              <a:gd name="connsiteY2921" fmla="*/ 3122676 h 4557807"/>
              <a:gd name="connsiteX2922" fmla="*/ 6635306 w 11831868"/>
              <a:gd name="connsiteY2922" fmla="*/ 3139916 h 4557807"/>
              <a:gd name="connsiteX2923" fmla="*/ 6613112 w 11831868"/>
              <a:gd name="connsiteY2923" fmla="*/ 3134487 h 4557807"/>
              <a:gd name="connsiteX2924" fmla="*/ 6687693 w 11831868"/>
              <a:gd name="connsiteY2924" fmla="*/ 3117152 h 4557807"/>
              <a:gd name="connsiteX2925" fmla="*/ 6709601 w 11831868"/>
              <a:gd name="connsiteY2925" fmla="*/ 3122295 h 4557807"/>
              <a:gd name="connsiteX2926" fmla="*/ 6979254 w 11831868"/>
              <a:gd name="connsiteY2926" fmla="*/ 3103626 h 4557807"/>
              <a:gd name="connsiteX2927" fmla="*/ 6914674 w 11831868"/>
              <a:gd name="connsiteY2927" fmla="*/ 3113151 h 4557807"/>
              <a:gd name="connsiteX2928" fmla="*/ 6942296 w 11831868"/>
              <a:gd name="connsiteY2928" fmla="*/ 3104483 h 4557807"/>
              <a:gd name="connsiteX2929" fmla="*/ 7006686 w 11831868"/>
              <a:gd name="connsiteY2929" fmla="*/ 3094958 h 4557807"/>
              <a:gd name="connsiteX2930" fmla="*/ 6979254 w 11831868"/>
              <a:gd name="connsiteY2930" fmla="*/ 3103150 h 4557807"/>
              <a:gd name="connsiteX2931" fmla="*/ 6780086 w 11831868"/>
              <a:gd name="connsiteY2931" fmla="*/ 3097911 h 4557807"/>
              <a:gd name="connsiteX2932" fmla="*/ 6716745 w 11831868"/>
              <a:gd name="connsiteY2932" fmla="*/ 3105246 h 4557807"/>
              <a:gd name="connsiteX2933" fmla="*/ 6744081 w 11831868"/>
              <a:gd name="connsiteY2933" fmla="*/ 3095721 h 4557807"/>
              <a:gd name="connsiteX2934" fmla="*/ 6807423 w 11831868"/>
              <a:gd name="connsiteY2934" fmla="*/ 3088482 h 4557807"/>
              <a:gd name="connsiteX2935" fmla="*/ 6780086 w 11831868"/>
              <a:gd name="connsiteY2935" fmla="*/ 3097911 h 4557807"/>
              <a:gd name="connsiteX2936" fmla="*/ 5650135 w 11831868"/>
              <a:gd name="connsiteY2936" fmla="*/ 2734342 h 4557807"/>
              <a:gd name="connsiteX2937" fmla="*/ 5610130 w 11831868"/>
              <a:gd name="connsiteY2937" fmla="*/ 2728913 h 4557807"/>
              <a:gd name="connsiteX2938" fmla="*/ 5594318 w 11831868"/>
              <a:gd name="connsiteY2938" fmla="*/ 2724246 h 4557807"/>
              <a:gd name="connsiteX2939" fmla="*/ 5634133 w 11831868"/>
              <a:gd name="connsiteY2939" fmla="*/ 2729675 h 4557807"/>
              <a:gd name="connsiteX2940" fmla="*/ 5650135 w 11831868"/>
              <a:gd name="connsiteY2940" fmla="*/ 2734342 h 4557807"/>
              <a:gd name="connsiteX2941" fmla="*/ 5818442 w 11831868"/>
              <a:gd name="connsiteY2941" fmla="*/ 2759964 h 4557807"/>
              <a:gd name="connsiteX2942" fmla="*/ 5796630 w 11831868"/>
              <a:gd name="connsiteY2942" fmla="*/ 2761964 h 4557807"/>
              <a:gd name="connsiteX2943" fmla="*/ 5748243 w 11831868"/>
              <a:gd name="connsiteY2943" fmla="*/ 2758916 h 4557807"/>
              <a:gd name="connsiteX2944" fmla="*/ 5769769 w 11831868"/>
              <a:gd name="connsiteY2944" fmla="*/ 2756440 h 4557807"/>
              <a:gd name="connsiteX2945" fmla="*/ 5818442 w 11831868"/>
              <a:gd name="connsiteY2945" fmla="*/ 2759964 h 4557807"/>
              <a:gd name="connsiteX2946" fmla="*/ 5855208 w 11831868"/>
              <a:gd name="connsiteY2946" fmla="*/ 2736247 h 4557807"/>
              <a:gd name="connsiteX2947" fmla="*/ 5872163 w 11831868"/>
              <a:gd name="connsiteY2947" fmla="*/ 2740152 h 4557807"/>
              <a:gd name="connsiteX2948" fmla="*/ 5830824 w 11831868"/>
              <a:gd name="connsiteY2948" fmla="*/ 2735580 h 4557807"/>
              <a:gd name="connsiteX2949" fmla="*/ 5813870 w 11831868"/>
              <a:gd name="connsiteY2949" fmla="*/ 2731675 h 4557807"/>
              <a:gd name="connsiteX2950" fmla="*/ 5855208 w 11831868"/>
              <a:gd name="connsiteY2950" fmla="*/ 2735961 h 4557807"/>
              <a:gd name="connsiteX2951" fmla="*/ 5910358 w 11831868"/>
              <a:gd name="connsiteY2951" fmla="*/ 2779490 h 4557807"/>
              <a:gd name="connsiteX2952" fmla="*/ 5921502 w 11831868"/>
              <a:gd name="connsiteY2952" fmla="*/ 2780824 h 4557807"/>
              <a:gd name="connsiteX2953" fmla="*/ 5899024 w 11831868"/>
              <a:gd name="connsiteY2953" fmla="*/ 2783491 h 4557807"/>
              <a:gd name="connsiteX2954" fmla="*/ 5849208 w 11831868"/>
              <a:gd name="connsiteY2954" fmla="*/ 2780824 h 4557807"/>
              <a:gd name="connsiteX2955" fmla="*/ 5871686 w 11831868"/>
              <a:gd name="connsiteY2955" fmla="*/ 2778062 h 4557807"/>
              <a:gd name="connsiteX2956" fmla="*/ 5891784 w 11831868"/>
              <a:gd name="connsiteY2956" fmla="*/ 2778062 h 4557807"/>
              <a:gd name="connsiteX2957" fmla="*/ 5868543 w 11831868"/>
              <a:gd name="connsiteY2957" fmla="*/ 2774633 h 4557807"/>
              <a:gd name="connsiteX2958" fmla="*/ 5853303 w 11831868"/>
              <a:gd name="connsiteY2958" fmla="*/ 2769775 h 4557807"/>
              <a:gd name="connsiteX2959" fmla="*/ 5892451 w 11831868"/>
              <a:gd name="connsiteY2959" fmla="*/ 2774251 h 4557807"/>
              <a:gd name="connsiteX2960" fmla="*/ 5910072 w 11831868"/>
              <a:gd name="connsiteY2960" fmla="*/ 2779490 h 4557807"/>
              <a:gd name="connsiteX2961" fmla="*/ 6021039 w 11831868"/>
              <a:gd name="connsiteY2961" fmla="*/ 2778633 h 4557807"/>
              <a:gd name="connsiteX2962" fmla="*/ 5981224 w 11831868"/>
              <a:gd name="connsiteY2962" fmla="*/ 2774347 h 4557807"/>
              <a:gd name="connsiteX2963" fmla="*/ 5965412 w 11831868"/>
              <a:gd name="connsiteY2963" fmla="*/ 2769585 h 4557807"/>
              <a:gd name="connsiteX2964" fmla="*/ 6005227 w 11831868"/>
              <a:gd name="connsiteY2964" fmla="*/ 2773966 h 4557807"/>
              <a:gd name="connsiteX2965" fmla="*/ 6021039 w 11831868"/>
              <a:gd name="connsiteY2965" fmla="*/ 2778633 h 4557807"/>
              <a:gd name="connsiteX2966" fmla="*/ 5744814 w 11831868"/>
              <a:gd name="connsiteY2966" fmla="*/ 2732628 h 4557807"/>
              <a:gd name="connsiteX2967" fmla="*/ 5760911 w 11831868"/>
              <a:gd name="connsiteY2967" fmla="*/ 2736628 h 4557807"/>
              <a:gd name="connsiteX2968" fmla="*/ 5720620 w 11831868"/>
              <a:gd name="connsiteY2968" fmla="*/ 2731865 h 4557807"/>
              <a:gd name="connsiteX2969" fmla="*/ 5704523 w 11831868"/>
              <a:gd name="connsiteY2969" fmla="*/ 2727770 h 4557807"/>
              <a:gd name="connsiteX2970" fmla="*/ 5745099 w 11831868"/>
              <a:gd name="connsiteY2970" fmla="*/ 2732628 h 4557807"/>
              <a:gd name="connsiteX2971" fmla="*/ 5935314 w 11831868"/>
              <a:gd name="connsiteY2971" fmla="*/ 2745391 h 4557807"/>
              <a:gd name="connsiteX2972" fmla="*/ 5982367 w 11831868"/>
              <a:gd name="connsiteY2972" fmla="*/ 2748630 h 4557807"/>
              <a:gd name="connsiteX2973" fmla="*/ 5961507 w 11831868"/>
              <a:gd name="connsiteY2973" fmla="*/ 2749391 h 4557807"/>
              <a:gd name="connsiteX2974" fmla="*/ 5914454 w 11831868"/>
              <a:gd name="connsiteY2974" fmla="*/ 2746153 h 4557807"/>
              <a:gd name="connsiteX2975" fmla="*/ 5935123 w 11831868"/>
              <a:gd name="connsiteY2975" fmla="*/ 2745486 h 4557807"/>
              <a:gd name="connsiteX2976" fmla="*/ 5667661 w 11831868"/>
              <a:gd name="connsiteY2976" fmla="*/ 2735866 h 4557807"/>
              <a:gd name="connsiteX2977" fmla="*/ 5715286 w 11831868"/>
              <a:gd name="connsiteY2977" fmla="*/ 2739485 h 4557807"/>
              <a:gd name="connsiteX2978" fmla="*/ 5694045 w 11831868"/>
              <a:gd name="connsiteY2978" fmla="*/ 2741390 h 4557807"/>
              <a:gd name="connsiteX2979" fmla="*/ 5645754 w 11831868"/>
              <a:gd name="connsiteY2979" fmla="*/ 2737295 h 4557807"/>
              <a:gd name="connsiteX2980" fmla="*/ 5667471 w 11831868"/>
              <a:gd name="connsiteY2980" fmla="*/ 2735390 h 4557807"/>
              <a:gd name="connsiteX2981" fmla="*/ 5529072 w 11831868"/>
              <a:gd name="connsiteY2981" fmla="*/ 2758916 h 4557807"/>
              <a:gd name="connsiteX2982" fmla="*/ 5479257 w 11831868"/>
              <a:gd name="connsiteY2982" fmla="*/ 2754630 h 4557807"/>
              <a:gd name="connsiteX2983" fmla="*/ 5501736 w 11831868"/>
              <a:gd name="connsiteY2983" fmla="*/ 2751868 h 4557807"/>
              <a:gd name="connsiteX2984" fmla="*/ 5551361 w 11831868"/>
              <a:gd name="connsiteY2984" fmla="*/ 2755773 h 4557807"/>
              <a:gd name="connsiteX2985" fmla="*/ 5529072 w 11831868"/>
              <a:gd name="connsiteY2985" fmla="*/ 2758916 h 4557807"/>
              <a:gd name="connsiteX2986" fmla="*/ 5564505 w 11831868"/>
              <a:gd name="connsiteY2986" fmla="*/ 2714435 h 4557807"/>
              <a:gd name="connsiteX2987" fmla="*/ 5611463 w 11831868"/>
              <a:gd name="connsiteY2987" fmla="*/ 2718816 h 4557807"/>
              <a:gd name="connsiteX2988" fmla="*/ 5590794 w 11831868"/>
              <a:gd name="connsiteY2988" fmla="*/ 2719578 h 4557807"/>
              <a:gd name="connsiteX2989" fmla="*/ 5543836 w 11831868"/>
              <a:gd name="connsiteY2989" fmla="*/ 2715197 h 4557807"/>
              <a:gd name="connsiteX2990" fmla="*/ 5564696 w 11831868"/>
              <a:gd name="connsiteY2990" fmla="*/ 2714435 h 4557807"/>
              <a:gd name="connsiteX2991" fmla="*/ 6931533 w 11831868"/>
              <a:gd name="connsiteY2991" fmla="*/ 3043142 h 4557807"/>
              <a:gd name="connsiteX2992" fmla="*/ 6871240 w 11831868"/>
              <a:gd name="connsiteY2992" fmla="*/ 3050286 h 4557807"/>
              <a:gd name="connsiteX2993" fmla="*/ 6898005 w 11831868"/>
              <a:gd name="connsiteY2993" fmla="*/ 3040761 h 4557807"/>
              <a:gd name="connsiteX2994" fmla="*/ 6958584 w 11831868"/>
              <a:gd name="connsiteY2994" fmla="*/ 3034094 h 4557807"/>
              <a:gd name="connsiteX2995" fmla="*/ 6931724 w 11831868"/>
              <a:gd name="connsiteY2995" fmla="*/ 3043142 h 4557807"/>
              <a:gd name="connsiteX2996" fmla="*/ 6290025 w 11831868"/>
              <a:gd name="connsiteY2996" fmla="*/ 2795492 h 4557807"/>
              <a:gd name="connsiteX2997" fmla="*/ 6267927 w 11831868"/>
              <a:gd name="connsiteY2997" fmla="*/ 2798636 h 4557807"/>
              <a:gd name="connsiteX2998" fmla="*/ 6218587 w 11831868"/>
              <a:gd name="connsiteY2998" fmla="*/ 2796921 h 4557807"/>
              <a:gd name="connsiteX2999" fmla="*/ 6240875 w 11831868"/>
              <a:gd name="connsiteY2999" fmla="*/ 2794254 h 4557807"/>
              <a:gd name="connsiteX3000" fmla="*/ 6290215 w 11831868"/>
              <a:gd name="connsiteY3000" fmla="*/ 2795302 h 4557807"/>
              <a:gd name="connsiteX3001" fmla="*/ 6037707 w 11831868"/>
              <a:gd name="connsiteY3001" fmla="*/ 2761583 h 4557807"/>
              <a:gd name="connsiteX3002" fmla="*/ 6085332 w 11831868"/>
              <a:gd name="connsiteY3002" fmla="*/ 2764250 h 4557807"/>
              <a:gd name="connsiteX3003" fmla="*/ 6063996 w 11831868"/>
              <a:gd name="connsiteY3003" fmla="*/ 2765679 h 4557807"/>
              <a:gd name="connsiteX3004" fmla="*/ 6016371 w 11831868"/>
              <a:gd name="connsiteY3004" fmla="*/ 2763012 h 4557807"/>
              <a:gd name="connsiteX3005" fmla="*/ 6037898 w 11831868"/>
              <a:gd name="connsiteY3005" fmla="*/ 2761393 h 4557807"/>
              <a:gd name="connsiteX3006" fmla="*/ 6391847 w 11831868"/>
              <a:gd name="connsiteY3006" fmla="*/ 2811209 h 4557807"/>
              <a:gd name="connsiteX3007" fmla="*/ 6368891 w 11831868"/>
              <a:gd name="connsiteY3007" fmla="*/ 2814542 h 4557807"/>
              <a:gd name="connsiteX3008" fmla="*/ 6318694 w 11831868"/>
              <a:gd name="connsiteY3008" fmla="*/ 2814542 h 4557807"/>
              <a:gd name="connsiteX3009" fmla="*/ 6341459 w 11831868"/>
              <a:gd name="connsiteY3009" fmla="*/ 2810637 h 4557807"/>
              <a:gd name="connsiteX3010" fmla="*/ 6392037 w 11831868"/>
              <a:gd name="connsiteY3010" fmla="*/ 2811018 h 4557807"/>
              <a:gd name="connsiteX3011" fmla="*/ 6407467 w 11831868"/>
              <a:gd name="connsiteY3011" fmla="*/ 2777490 h 4557807"/>
              <a:gd name="connsiteX3012" fmla="*/ 6455092 w 11831868"/>
              <a:gd name="connsiteY3012" fmla="*/ 2779014 h 4557807"/>
              <a:gd name="connsiteX3013" fmla="*/ 6433566 w 11831868"/>
              <a:gd name="connsiteY3013" fmla="*/ 2780443 h 4557807"/>
              <a:gd name="connsiteX3014" fmla="*/ 6385941 w 11831868"/>
              <a:gd name="connsiteY3014" fmla="*/ 2778919 h 4557807"/>
              <a:gd name="connsiteX3015" fmla="*/ 6407658 w 11831868"/>
              <a:gd name="connsiteY3015" fmla="*/ 2777300 h 4557807"/>
              <a:gd name="connsiteX3016" fmla="*/ 6556820 w 11831868"/>
              <a:gd name="connsiteY3016" fmla="*/ 2789396 h 4557807"/>
              <a:gd name="connsiteX3017" fmla="*/ 6535293 w 11831868"/>
              <a:gd name="connsiteY3017" fmla="*/ 2791873 h 4557807"/>
              <a:gd name="connsiteX3018" fmla="*/ 6487097 w 11831868"/>
              <a:gd name="connsiteY3018" fmla="*/ 2791015 h 4557807"/>
              <a:gd name="connsiteX3019" fmla="*/ 6508909 w 11831868"/>
              <a:gd name="connsiteY3019" fmla="*/ 2789015 h 4557807"/>
              <a:gd name="connsiteX3020" fmla="*/ 6557010 w 11831868"/>
              <a:gd name="connsiteY3020" fmla="*/ 2789206 h 4557807"/>
              <a:gd name="connsiteX3021" fmla="*/ 6492716 w 11831868"/>
              <a:gd name="connsiteY3021" fmla="*/ 2826068 h 4557807"/>
              <a:gd name="connsiteX3022" fmla="*/ 6469475 w 11831868"/>
              <a:gd name="connsiteY3022" fmla="*/ 2830544 h 4557807"/>
              <a:gd name="connsiteX3023" fmla="*/ 6418040 w 11831868"/>
              <a:gd name="connsiteY3023" fmla="*/ 2830544 h 4557807"/>
              <a:gd name="connsiteX3024" fmla="*/ 6441472 w 11831868"/>
              <a:gd name="connsiteY3024" fmla="*/ 2825973 h 4557807"/>
              <a:gd name="connsiteX3025" fmla="*/ 6492907 w 11831868"/>
              <a:gd name="connsiteY3025" fmla="*/ 2825877 h 4557807"/>
              <a:gd name="connsiteX3026" fmla="*/ 6353937 w 11831868"/>
              <a:gd name="connsiteY3026" fmla="*/ 2776728 h 4557807"/>
              <a:gd name="connsiteX3027" fmla="*/ 6312123 w 11831868"/>
              <a:gd name="connsiteY3027" fmla="*/ 2773394 h 4557807"/>
              <a:gd name="connsiteX3028" fmla="*/ 6294596 w 11831868"/>
              <a:gd name="connsiteY3028" fmla="*/ 2770156 h 4557807"/>
              <a:gd name="connsiteX3029" fmla="*/ 6336602 w 11831868"/>
              <a:gd name="connsiteY3029" fmla="*/ 2773490 h 4557807"/>
              <a:gd name="connsiteX3030" fmla="*/ 6354128 w 11831868"/>
              <a:gd name="connsiteY3030" fmla="*/ 2776538 h 4557807"/>
              <a:gd name="connsiteX3031" fmla="*/ 6227159 w 11831868"/>
              <a:gd name="connsiteY3031" fmla="*/ 2773394 h 4557807"/>
              <a:gd name="connsiteX3032" fmla="*/ 6244209 w 11831868"/>
              <a:gd name="connsiteY3032" fmla="*/ 2777300 h 4557807"/>
              <a:gd name="connsiteX3033" fmla="*/ 6202966 w 11831868"/>
              <a:gd name="connsiteY3033" fmla="*/ 2773775 h 4557807"/>
              <a:gd name="connsiteX3034" fmla="*/ 6185916 w 11831868"/>
              <a:gd name="connsiteY3034" fmla="*/ 2769965 h 4557807"/>
              <a:gd name="connsiteX3035" fmla="*/ 6227350 w 11831868"/>
              <a:gd name="connsiteY3035" fmla="*/ 2773204 h 4557807"/>
              <a:gd name="connsiteX3036" fmla="*/ 5537359 w 11831868"/>
              <a:gd name="connsiteY3036" fmla="*/ 2731961 h 4557807"/>
              <a:gd name="connsiteX3037" fmla="*/ 5498401 w 11831868"/>
              <a:gd name="connsiteY3037" fmla="*/ 2726912 h 4557807"/>
              <a:gd name="connsiteX3038" fmla="*/ 5482876 w 11831868"/>
              <a:gd name="connsiteY3038" fmla="*/ 2721578 h 4557807"/>
              <a:gd name="connsiteX3039" fmla="*/ 5522119 w 11831868"/>
              <a:gd name="connsiteY3039" fmla="*/ 2727103 h 4557807"/>
              <a:gd name="connsiteX3040" fmla="*/ 5537550 w 11831868"/>
              <a:gd name="connsiteY3040" fmla="*/ 2731770 h 4557807"/>
              <a:gd name="connsiteX3041" fmla="*/ 6305360 w 11831868"/>
              <a:gd name="connsiteY3041" fmla="*/ 2766155 h 4557807"/>
              <a:gd name="connsiteX3042" fmla="*/ 6352127 w 11831868"/>
              <a:gd name="connsiteY3042" fmla="*/ 2768441 h 4557807"/>
              <a:gd name="connsiteX3043" fmla="*/ 6331363 w 11831868"/>
              <a:gd name="connsiteY3043" fmla="*/ 2769203 h 4557807"/>
              <a:gd name="connsiteX3044" fmla="*/ 6284691 w 11831868"/>
              <a:gd name="connsiteY3044" fmla="*/ 2767394 h 4557807"/>
              <a:gd name="connsiteX3045" fmla="*/ 6305550 w 11831868"/>
              <a:gd name="connsiteY3045" fmla="*/ 2765965 h 4557807"/>
              <a:gd name="connsiteX3046" fmla="*/ 5044250 w 11831868"/>
              <a:gd name="connsiteY3046" fmla="*/ 2669286 h 4557807"/>
              <a:gd name="connsiteX3047" fmla="*/ 5058823 w 11831868"/>
              <a:gd name="connsiteY3047" fmla="*/ 2674811 h 4557807"/>
              <a:gd name="connsiteX3048" fmla="*/ 5020723 w 11831868"/>
              <a:gd name="connsiteY3048" fmla="*/ 2668905 h 4557807"/>
              <a:gd name="connsiteX3049" fmla="*/ 5006150 w 11831868"/>
              <a:gd name="connsiteY3049" fmla="*/ 2663381 h 4557807"/>
              <a:gd name="connsiteX3050" fmla="*/ 5044250 w 11831868"/>
              <a:gd name="connsiteY3050" fmla="*/ 2669286 h 4557807"/>
              <a:gd name="connsiteX3051" fmla="*/ 5137118 w 11831868"/>
              <a:gd name="connsiteY3051" fmla="*/ 2913697 h 4557807"/>
              <a:gd name="connsiteX3052" fmla="*/ 5079968 w 11831868"/>
              <a:gd name="connsiteY3052" fmla="*/ 2909887 h 4557807"/>
              <a:gd name="connsiteX3053" fmla="*/ 5105305 w 11831868"/>
              <a:gd name="connsiteY3053" fmla="*/ 2901125 h 4557807"/>
              <a:gd name="connsiteX3054" fmla="*/ 5162455 w 11831868"/>
              <a:gd name="connsiteY3054" fmla="*/ 2904935 h 4557807"/>
              <a:gd name="connsiteX3055" fmla="*/ 5137118 w 11831868"/>
              <a:gd name="connsiteY3055" fmla="*/ 2913507 h 4557807"/>
              <a:gd name="connsiteX3056" fmla="*/ 5205222 w 11831868"/>
              <a:gd name="connsiteY3056" fmla="*/ 2790539 h 4557807"/>
              <a:gd name="connsiteX3057" fmla="*/ 5170646 w 11831868"/>
              <a:gd name="connsiteY3057" fmla="*/ 2785015 h 4557807"/>
              <a:gd name="connsiteX3058" fmla="*/ 5158740 w 11831868"/>
              <a:gd name="connsiteY3058" fmla="*/ 2779014 h 4557807"/>
              <a:gd name="connsiteX3059" fmla="*/ 5193316 w 11831868"/>
              <a:gd name="connsiteY3059" fmla="*/ 2784444 h 4557807"/>
              <a:gd name="connsiteX3060" fmla="*/ 5205222 w 11831868"/>
              <a:gd name="connsiteY3060" fmla="*/ 2790539 h 4557807"/>
              <a:gd name="connsiteX3061" fmla="*/ 5039773 w 11831868"/>
              <a:gd name="connsiteY3061" fmla="*/ 2782157 h 4557807"/>
              <a:gd name="connsiteX3062" fmla="*/ 5040821 w 11831868"/>
              <a:gd name="connsiteY3062" fmla="*/ 2782157 h 4557807"/>
              <a:gd name="connsiteX3063" fmla="*/ 5067681 w 11831868"/>
              <a:gd name="connsiteY3063" fmla="*/ 2778728 h 4557807"/>
              <a:gd name="connsiteX3064" fmla="*/ 5120736 w 11831868"/>
              <a:gd name="connsiteY3064" fmla="*/ 2783491 h 4557807"/>
              <a:gd name="connsiteX3065" fmla="*/ 5096828 w 11831868"/>
              <a:gd name="connsiteY3065" fmla="*/ 2789206 h 4557807"/>
              <a:gd name="connsiteX3066" fmla="*/ 5078540 w 11831868"/>
              <a:gd name="connsiteY3066" fmla="*/ 2789206 h 4557807"/>
              <a:gd name="connsiteX3067" fmla="*/ 5084065 w 11831868"/>
              <a:gd name="connsiteY3067" fmla="*/ 2793397 h 4557807"/>
              <a:gd name="connsiteX3068" fmla="*/ 5050441 w 11831868"/>
              <a:gd name="connsiteY3068" fmla="*/ 2788254 h 4557807"/>
              <a:gd name="connsiteX3069" fmla="*/ 5039582 w 11831868"/>
              <a:gd name="connsiteY3069" fmla="*/ 2782157 h 4557807"/>
              <a:gd name="connsiteX3070" fmla="*/ 5030248 w 11831868"/>
              <a:gd name="connsiteY3070" fmla="*/ 2717673 h 4557807"/>
              <a:gd name="connsiteX3071" fmla="*/ 5066348 w 11831868"/>
              <a:gd name="connsiteY3071" fmla="*/ 2723293 h 4557807"/>
              <a:gd name="connsiteX3072" fmla="*/ 5079587 w 11831868"/>
              <a:gd name="connsiteY3072" fmla="*/ 2729675 h 4557807"/>
              <a:gd name="connsiteX3073" fmla="*/ 5043011 w 11831868"/>
              <a:gd name="connsiteY3073" fmla="*/ 2723483 h 4557807"/>
              <a:gd name="connsiteX3074" fmla="*/ 5030057 w 11831868"/>
              <a:gd name="connsiteY3074" fmla="*/ 2717673 h 4557807"/>
              <a:gd name="connsiteX3075" fmla="*/ 5195126 w 11831868"/>
              <a:gd name="connsiteY3075" fmla="*/ 2728817 h 4557807"/>
              <a:gd name="connsiteX3076" fmla="*/ 5162264 w 11831868"/>
              <a:gd name="connsiteY3076" fmla="*/ 2724055 h 4557807"/>
              <a:gd name="connsiteX3077" fmla="*/ 5160074 w 11831868"/>
              <a:gd name="connsiteY3077" fmla="*/ 2724055 h 4557807"/>
              <a:gd name="connsiteX3078" fmla="*/ 5109496 w 11831868"/>
              <a:gd name="connsiteY3078" fmla="*/ 2718245 h 4557807"/>
              <a:gd name="connsiteX3079" fmla="*/ 5132261 w 11831868"/>
              <a:gd name="connsiteY3079" fmla="*/ 2715482 h 4557807"/>
              <a:gd name="connsiteX3080" fmla="*/ 5182553 w 11831868"/>
              <a:gd name="connsiteY3080" fmla="*/ 2720816 h 4557807"/>
              <a:gd name="connsiteX3081" fmla="*/ 5182553 w 11831868"/>
              <a:gd name="connsiteY3081" fmla="*/ 2723388 h 4557807"/>
              <a:gd name="connsiteX3082" fmla="*/ 5194935 w 11831868"/>
              <a:gd name="connsiteY3082" fmla="*/ 2728817 h 4557807"/>
              <a:gd name="connsiteX3083" fmla="*/ 5261801 w 11831868"/>
              <a:gd name="connsiteY3083" fmla="*/ 2755487 h 4557807"/>
              <a:gd name="connsiteX3084" fmla="*/ 5210937 w 11831868"/>
              <a:gd name="connsiteY3084" fmla="*/ 2750820 h 4557807"/>
              <a:gd name="connsiteX3085" fmla="*/ 5233702 w 11831868"/>
              <a:gd name="connsiteY3085" fmla="*/ 2746915 h 4557807"/>
              <a:gd name="connsiteX3086" fmla="*/ 5284756 w 11831868"/>
              <a:gd name="connsiteY3086" fmla="*/ 2751582 h 4557807"/>
              <a:gd name="connsiteX3087" fmla="*/ 5261801 w 11831868"/>
              <a:gd name="connsiteY3087" fmla="*/ 2755487 h 4557807"/>
              <a:gd name="connsiteX3088" fmla="*/ 5461826 w 11831868"/>
              <a:gd name="connsiteY3088" fmla="*/ 2694146 h 4557807"/>
              <a:gd name="connsiteX3089" fmla="*/ 5507927 w 11831868"/>
              <a:gd name="connsiteY3089" fmla="*/ 2698719 h 4557807"/>
              <a:gd name="connsiteX3090" fmla="*/ 5487639 w 11831868"/>
              <a:gd name="connsiteY3090" fmla="*/ 2698719 h 4557807"/>
              <a:gd name="connsiteX3091" fmla="*/ 5441252 w 11831868"/>
              <a:gd name="connsiteY3091" fmla="*/ 2694146 h 4557807"/>
              <a:gd name="connsiteX3092" fmla="*/ 5461730 w 11831868"/>
              <a:gd name="connsiteY3092" fmla="*/ 2694146 h 4557807"/>
              <a:gd name="connsiteX3093" fmla="*/ 5033772 w 11831868"/>
              <a:gd name="connsiteY3093" fmla="*/ 2873121 h 4557807"/>
              <a:gd name="connsiteX3094" fmla="*/ 4978241 w 11831868"/>
              <a:gd name="connsiteY3094" fmla="*/ 2869026 h 4557807"/>
              <a:gd name="connsiteX3095" fmla="*/ 5002816 w 11831868"/>
              <a:gd name="connsiteY3095" fmla="*/ 2860929 h 4557807"/>
              <a:gd name="connsiteX3096" fmla="*/ 5058632 w 11831868"/>
              <a:gd name="connsiteY3096" fmla="*/ 2865596 h 4557807"/>
              <a:gd name="connsiteX3097" fmla="*/ 5033772 w 11831868"/>
              <a:gd name="connsiteY3097" fmla="*/ 2873121 h 4557807"/>
              <a:gd name="connsiteX3098" fmla="*/ 5239798 w 11831868"/>
              <a:gd name="connsiteY3098" fmla="*/ 2951703 h 4557807"/>
              <a:gd name="connsiteX3099" fmla="*/ 5182648 w 11831868"/>
              <a:gd name="connsiteY3099" fmla="*/ 2949035 h 4557807"/>
              <a:gd name="connsiteX3100" fmla="*/ 5207890 w 11831868"/>
              <a:gd name="connsiteY3100" fmla="*/ 2939510 h 4557807"/>
              <a:gd name="connsiteX3101" fmla="*/ 5265040 w 11831868"/>
              <a:gd name="connsiteY3101" fmla="*/ 2942178 h 4557807"/>
              <a:gd name="connsiteX3102" fmla="*/ 5239989 w 11831868"/>
              <a:gd name="connsiteY3102" fmla="*/ 2951703 h 4557807"/>
              <a:gd name="connsiteX3103" fmla="*/ 5168741 w 11831868"/>
              <a:gd name="connsiteY3103" fmla="*/ 2815114 h 4557807"/>
              <a:gd name="connsiteX3104" fmla="*/ 5222843 w 11831868"/>
              <a:gd name="connsiteY3104" fmla="*/ 2819590 h 4557807"/>
              <a:gd name="connsiteX3105" fmla="*/ 5198459 w 11831868"/>
              <a:gd name="connsiteY3105" fmla="*/ 2825401 h 4557807"/>
              <a:gd name="connsiteX3106" fmla="*/ 5144548 w 11831868"/>
              <a:gd name="connsiteY3106" fmla="*/ 2821496 h 4557807"/>
              <a:gd name="connsiteX3107" fmla="*/ 5168932 w 11831868"/>
              <a:gd name="connsiteY3107" fmla="*/ 2815114 h 4557807"/>
              <a:gd name="connsiteX3108" fmla="*/ 5301139 w 11831868"/>
              <a:gd name="connsiteY3108" fmla="*/ 2861501 h 4557807"/>
              <a:gd name="connsiteX3109" fmla="*/ 5245513 w 11831868"/>
              <a:gd name="connsiteY3109" fmla="*/ 2857976 h 4557807"/>
              <a:gd name="connsiteX3110" fmla="*/ 5270278 w 11831868"/>
              <a:gd name="connsiteY3110" fmla="*/ 2850928 h 4557807"/>
              <a:gd name="connsiteX3111" fmla="*/ 5325999 w 11831868"/>
              <a:gd name="connsiteY3111" fmla="*/ 2854548 h 4557807"/>
              <a:gd name="connsiteX3112" fmla="*/ 5301330 w 11831868"/>
              <a:gd name="connsiteY3112" fmla="*/ 2861501 h 4557807"/>
              <a:gd name="connsiteX3113" fmla="*/ 5345430 w 11831868"/>
              <a:gd name="connsiteY3113" fmla="*/ 2704719 h 4557807"/>
              <a:gd name="connsiteX3114" fmla="*/ 5324094 w 11831868"/>
              <a:gd name="connsiteY3114" fmla="*/ 2706148 h 4557807"/>
              <a:gd name="connsiteX3115" fmla="*/ 5276469 w 11831868"/>
              <a:gd name="connsiteY3115" fmla="*/ 2700909 h 4557807"/>
              <a:gd name="connsiteX3116" fmla="*/ 5297805 w 11831868"/>
              <a:gd name="connsiteY3116" fmla="*/ 2699480 h 4557807"/>
              <a:gd name="connsiteX3117" fmla="*/ 5345621 w 11831868"/>
              <a:gd name="connsiteY3117" fmla="*/ 2704719 h 4557807"/>
              <a:gd name="connsiteX3118" fmla="*/ 5375625 w 11831868"/>
              <a:gd name="connsiteY3118" fmla="*/ 2684145 h 4557807"/>
              <a:gd name="connsiteX3119" fmla="*/ 5392007 w 11831868"/>
              <a:gd name="connsiteY3119" fmla="*/ 2688717 h 4557807"/>
              <a:gd name="connsiteX3120" fmla="*/ 5351812 w 11831868"/>
              <a:gd name="connsiteY3120" fmla="*/ 2682812 h 4557807"/>
              <a:gd name="connsiteX3121" fmla="*/ 5335239 w 11831868"/>
              <a:gd name="connsiteY3121" fmla="*/ 2678335 h 4557807"/>
              <a:gd name="connsiteX3122" fmla="*/ 5375815 w 11831868"/>
              <a:gd name="connsiteY3122" fmla="*/ 2684145 h 4557807"/>
              <a:gd name="connsiteX3123" fmla="*/ 5295614 w 11831868"/>
              <a:gd name="connsiteY3123" fmla="*/ 2723674 h 4557807"/>
              <a:gd name="connsiteX3124" fmla="*/ 5309711 w 11831868"/>
              <a:gd name="connsiteY3124" fmla="*/ 2729294 h 4557807"/>
              <a:gd name="connsiteX3125" fmla="*/ 5272278 w 11831868"/>
              <a:gd name="connsiteY3125" fmla="*/ 2723388 h 4557807"/>
              <a:gd name="connsiteX3126" fmla="*/ 5258467 w 11831868"/>
              <a:gd name="connsiteY3126" fmla="*/ 2718245 h 4557807"/>
              <a:gd name="connsiteX3127" fmla="*/ 5295805 w 11831868"/>
              <a:gd name="connsiteY3127" fmla="*/ 2723674 h 4557807"/>
              <a:gd name="connsiteX3128" fmla="*/ 5415153 w 11831868"/>
              <a:gd name="connsiteY3128" fmla="*/ 2726245 h 4557807"/>
              <a:gd name="connsiteX3129" fmla="*/ 5448681 w 11831868"/>
              <a:gd name="connsiteY3129" fmla="*/ 2729865 h 4557807"/>
              <a:gd name="connsiteX3130" fmla="*/ 5426774 w 11831868"/>
              <a:gd name="connsiteY3130" fmla="*/ 2732532 h 4557807"/>
              <a:gd name="connsiteX3131" fmla="*/ 5377434 w 11831868"/>
              <a:gd name="connsiteY3131" fmla="*/ 2727579 h 4557807"/>
              <a:gd name="connsiteX3132" fmla="*/ 5386959 w 11831868"/>
              <a:gd name="connsiteY3132" fmla="*/ 2725007 h 4557807"/>
              <a:gd name="connsiteX3133" fmla="*/ 5385245 w 11831868"/>
              <a:gd name="connsiteY3133" fmla="*/ 2725007 h 4557807"/>
              <a:gd name="connsiteX3134" fmla="*/ 5370195 w 11831868"/>
              <a:gd name="connsiteY3134" fmla="*/ 2719578 h 4557807"/>
              <a:gd name="connsiteX3135" fmla="*/ 5408962 w 11831868"/>
              <a:gd name="connsiteY3135" fmla="*/ 2725198 h 4557807"/>
              <a:gd name="connsiteX3136" fmla="*/ 5265896 w 11831868"/>
              <a:gd name="connsiteY3136" fmla="*/ 2678621 h 4557807"/>
              <a:gd name="connsiteX3137" fmla="*/ 5281708 w 11831868"/>
              <a:gd name="connsiteY3137" fmla="*/ 2683288 h 4557807"/>
              <a:gd name="connsiteX3138" fmla="*/ 5242085 w 11831868"/>
              <a:gd name="connsiteY3138" fmla="*/ 2677287 h 4557807"/>
              <a:gd name="connsiteX3139" fmla="*/ 5226273 w 11831868"/>
              <a:gd name="connsiteY3139" fmla="*/ 2672620 h 4557807"/>
              <a:gd name="connsiteX3140" fmla="*/ 5266087 w 11831868"/>
              <a:gd name="connsiteY3140" fmla="*/ 2678240 h 4557807"/>
              <a:gd name="connsiteX3141" fmla="*/ 5092256 w 11831868"/>
              <a:gd name="connsiteY3141" fmla="*/ 2650046 h 4557807"/>
              <a:gd name="connsiteX3142" fmla="*/ 5139119 w 11831868"/>
              <a:gd name="connsiteY3142" fmla="*/ 2656047 h 4557807"/>
              <a:gd name="connsiteX3143" fmla="*/ 5118354 w 11831868"/>
              <a:gd name="connsiteY3143" fmla="*/ 2656046 h 4557807"/>
              <a:gd name="connsiteX3144" fmla="*/ 5071491 w 11831868"/>
              <a:gd name="connsiteY3144" fmla="*/ 2649474 h 4557807"/>
              <a:gd name="connsiteX3145" fmla="*/ 5092446 w 11831868"/>
              <a:gd name="connsiteY3145" fmla="*/ 2649474 h 4557807"/>
              <a:gd name="connsiteX3146" fmla="*/ 5194745 w 11831868"/>
              <a:gd name="connsiteY3146" fmla="*/ 2674239 h 4557807"/>
              <a:gd name="connsiteX3147" fmla="*/ 5242370 w 11831868"/>
              <a:gd name="connsiteY3147" fmla="*/ 2680145 h 4557807"/>
              <a:gd name="connsiteX3148" fmla="*/ 5221415 w 11831868"/>
              <a:gd name="connsiteY3148" fmla="*/ 2680907 h 4557807"/>
              <a:gd name="connsiteX3149" fmla="*/ 5173790 w 11831868"/>
              <a:gd name="connsiteY3149" fmla="*/ 2675001 h 4557807"/>
              <a:gd name="connsiteX3150" fmla="*/ 5194935 w 11831868"/>
              <a:gd name="connsiteY3150" fmla="*/ 2673668 h 4557807"/>
              <a:gd name="connsiteX3151" fmla="*/ 5057394 w 11831868"/>
              <a:gd name="connsiteY3151" fmla="*/ 2693289 h 4557807"/>
              <a:gd name="connsiteX3152" fmla="*/ 5008340 w 11831868"/>
              <a:gd name="connsiteY3152" fmla="*/ 2687193 h 4557807"/>
              <a:gd name="connsiteX3153" fmla="*/ 5030533 w 11831868"/>
              <a:gd name="connsiteY3153" fmla="*/ 2685098 h 4557807"/>
              <a:gd name="connsiteX3154" fmla="*/ 5079206 w 11831868"/>
              <a:gd name="connsiteY3154" fmla="*/ 2690717 h 4557807"/>
              <a:gd name="connsiteX3155" fmla="*/ 5057585 w 11831868"/>
              <a:gd name="connsiteY3155" fmla="*/ 2692718 h 4557807"/>
              <a:gd name="connsiteX3156" fmla="*/ 5170932 w 11831868"/>
              <a:gd name="connsiteY3156" fmla="*/ 2678811 h 4557807"/>
              <a:gd name="connsiteX3157" fmla="*/ 5131880 w 11831868"/>
              <a:gd name="connsiteY3157" fmla="*/ 2672715 h 4557807"/>
              <a:gd name="connsiteX3158" fmla="*/ 5116354 w 11831868"/>
              <a:gd name="connsiteY3158" fmla="*/ 2667476 h 4557807"/>
              <a:gd name="connsiteX3159" fmla="*/ 5155597 w 11831868"/>
              <a:gd name="connsiteY3159" fmla="*/ 2673477 h 4557807"/>
              <a:gd name="connsiteX3160" fmla="*/ 5170932 w 11831868"/>
              <a:gd name="connsiteY3160" fmla="*/ 2678811 h 4557807"/>
              <a:gd name="connsiteX3161" fmla="*/ 8117777 w 11831868"/>
              <a:gd name="connsiteY3161" fmla="*/ 2859786 h 4557807"/>
              <a:gd name="connsiteX3162" fmla="*/ 8060627 w 11831868"/>
              <a:gd name="connsiteY3162" fmla="*/ 2867978 h 4557807"/>
              <a:gd name="connsiteX3163" fmla="*/ 8088249 w 11831868"/>
              <a:gd name="connsiteY3163" fmla="*/ 2859215 h 4557807"/>
              <a:gd name="connsiteX3164" fmla="*/ 8097774 w 11831868"/>
              <a:gd name="connsiteY3164" fmla="*/ 2857405 h 4557807"/>
              <a:gd name="connsiteX3165" fmla="*/ 8095488 w 11831868"/>
              <a:gd name="connsiteY3165" fmla="*/ 2850070 h 4557807"/>
              <a:gd name="connsiteX3166" fmla="*/ 8161116 w 11831868"/>
              <a:gd name="connsiteY3166" fmla="*/ 2839593 h 4557807"/>
              <a:gd name="connsiteX3167" fmla="*/ 8183690 w 11831868"/>
              <a:gd name="connsiteY3167" fmla="*/ 2847594 h 4557807"/>
              <a:gd name="connsiteX3168" fmla="*/ 8129588 w 11831868"/>
              <a:gd name="connsiteY3168" fmla="*/ 2857119 h 4557807"/>
              <a:gd name="connsiteX3169" fmla="*/ 8117777 w 11831868"/>
              <a:gd name="connsiteY3169" fmla="*/ 2859786 h 4557807"/>
              <a:gd name="connsiteX3170" fmla="*/ 8085963 w 11831868"/>
              <a:gd name="connsiteY3170" fmla="*/ 2886742 h 4557807"/>
              <a:gd name="connsiteX3171" fmla="*/ 8020907 w 11831868"/>
              <a:gd name="connsiteY3171" fmla="*/ 2897601 h 4557807"/>
              <a:gd name="connsiteX3172" fmla="*/ 7997666 w 11831868"/>
              <a:gd name="connsiteY3172" fmla="*/ 2891885 h 4557807"/>
              <a:gd name="connsiteX3173" fmla="*/ 8062818 w 11831868"/>
              <a:gd name="connsiteY3173" fmla="*/ 2880931 h 4557807"/>
              <a:gd name="connsiteX3174" fmla="*/ 8085963 w 11831868"/>
              <a:gd name="connsiteY3174" fmla="*/ 2886837 h 4557807"/>
              <a:gd name="connsiteX3175" fmla="*/ 7811072 w 11831868"/>
              <a:gd name="connsiteY3175" fmla="*/ 2916174 h 4557807"/>
              <a:gd name="connsiteX3176" fmla="*/ 7830122 w 11831868"/>
              <a:gd name="connsiteY3176" fmla="*/ 2909126 h 4557807"/>
              <a:gd name="connsiteX3177" fmla="*/ 7813643 w 11831868"/>
              <a:gd name="connsiteY3177" fmla="*/ 2910650 h 4557807"/>
              <a:gd name="connsiteX3178" fmla="*/ 7791546 w 11831868"/>
              <a:gd name="connsiteY3178" fmla="*/ 2903601 h 4557807"/>
              <a:gd name="connsiteX3179" fmla="*/ 7802023 w 11831868"/>
              <a:gd name="connsiteY3179" fmla="*/ 2900077 h 4557807"/>
              <a:gd name="connsiteX3180" fmla="*/ 7779258 w 11831868"/>
              <a:gd name="connsiteY3180" fmla="*/ 2905221 h 4557807"/>
              <a:gd name="connsiteX3181" fmla="*/ 7722108 w 11831868"/>
              <a:gd name="connsiteY3181" fmla="*/ 2912840 h 4557807"/>
              <a:gd name="connsiteX3182" fmla="*/ 7749159 w 11831868"/>
              <a:gd name="connsiteY3182" fmla="*/ 2903315 h 4557807"/>
              <a:gd name="connsiteX3183" fmla="*/ 7806309 w 11831868"/>
              <a:gd name="connsiteY3183" fmla="*/ 2896267 h 4557807"/>
              <a:gd name="connsiteX3184" fmla="*/ 7803642 w 11831868"/>
              <a:gd name="connsiteY3184" fmla="*/ 2899220 h 4557807"/>
              <a:gd name="connsiteX3185" fmla="*/ 7857553 w 11831868"/>
              <a:gd name="connsiteY3185" fmla="*/ 2891028 h 4557807"/>
              <a:gd name="connsiteX3186" fmla="*/ 7879747 w 11831868"/>
              <a:gd name="connsiteY3186" fmla="*/ 2898077 h 4557807"/>
              <a:gd name="connsiteX3187" fmla="*/ 7866888 w 11831868"/>
              <a:gd name="connsiteY3187" fmla="*/ 2902268 h 4557807"/>
              <a:gd name="connsiteX3188" fmla="*/ 7896511 w 11831868"/>
              <a:gd name="connsiteY3188" fmla="*/ 2899315 h 4557807"/>
              <a:gd name="connsiteX3189" fmla="*/ 7869079 w 11831868"/>
              <a:gd name="connsiteY3189" fmla="*/ 2907983 h 4557807"/>
              <a:gd name="connsiteX3190" fmla="*/ 7811071 w 11831868"/>
              <a:gd name="connsiteY3190" fmla="*/ 2916269 h 4557807"/>
              <a:gd name="connsiteX3191" fmla="*/ 8872347 w 11831868"/>
              <a:gd name="connsiteY3191" fmla="*/ 2807303 h 4557807"/>
              <a:gd name="connsiteX3192" fmla="*/ 8813102 w 11831868"/>
              <a:gd name="connsiteY3192" fmla="*/ 2812637 h 4557807"/>
              <a:gd name="connsiteX3193" fmla="*/ 8788908 w 11831868"/>
              <a:gd name="connsiteY3193" fmla="*/ 2807018 h 4557807"/>
              <a:gd name="connsiteX3194" fmla="*/ 8848153 w 11831868"/>
              <a:gd name="connsiteY3194" fmla="*/ 2801779 h 4557807"/>
              <a:gd name="connsiteX3195" fmla="*/ 8872347 w 11831868"/>
              <a:gd name="connsiteY3195" fmla="*/ 2807303 h 4557807"/>
              <a:gd name="connsiteX3196" fmla="*/ 7797451 w 11831868"/>
              <a:gd name="connsiteY3196" fmla="*/ 2855976 h 4557807"/>
              <a:gd name="connsiteX3197" fmla="*/ 7823835 w 11831868"/>
              <a:gd name="connsiteY3197" fmla="*/ 2848071 h 4557807"/>
              <a:gd name="connsiteX3198" fmla="*/ 7878508 w 11831868"/>
              <a:gd name="connsiteY3198" fmla="*/ 2841022 h 4557807"/>
              <a:gd name="connsiteX3199" fmla="*/ 7852315 w 11831868"/>
              <a:gd name="connsiteY3199" fmla="*/ 2849499 h 4557807"/>
              <a:gd name="connsiteX3200" fmla="*/ 7797451 w 11831868"/>
              <a:gd name="connsiteY3200" fmla="*/ 2855976 h 4557807"/>
              <a:gd name="connsiteX3201" fmla="*/ 7382637 w 11831868"/>
              <a:gd name="connsiteY3201" fmla="*/ 2879598 h 4557807"/>
              <a:gd name="connsiteX3202" fmla="*/ 7437977 w 11831868"/>
              <a:gd name="connsiteY3202" fmla="*/ 2874074 h 4557807"/>
              <a:gd name="connsiteX3203" fmla="*/ 7411879 w 11831868"/>
              <a:gd name="connsiteY3203" fmla="*/ 2881884 h 4557807"/>
              <a:gd name="connsiteX3204" fmla="*/ 7356729 w 11831868"/>
              <a:gd name="connsiteY3204" fmla="*/ 2887409 h 4557807"/>
              <a:gd name="connsiteX3205" fmla="*/ 7382637 w 11831868"/>
              <a:gd name="connsiteY3205" fmla="*/ 2879598 h 4557807"/>
              <a:gd name="connsiteX3206" fmla="*/ 8204645 w 11831868"/>
              <a:gd name="connsiteY3206" fmla="*/ 2690622 h 4557807"/>
              <a:gd name="connsiteX3207" fmla="*/ 8269224 w 11831868"/>
              <a:gd name="connsiteY3207" fmla="*/ 2681097 h 4557807"/>
              <a:gd name="connsiteX3208" fmla="*/ 8287607 w 11831868"/>
              <a:gd name="connsiteY3208" fmla="*/ 2697099 h 4557807"/>
              <a:gd name="connsiteX3209" fmla="*/ 8223028 w 11831868"/>
              <a:gd name="connsiteY3209" fmla="*/ 2706625 h 4557807"/>
              <a:gd name="connsiteX3210" fmla="*/ 8204645 w 11831868"/>
              <a:gd name="connsiteY3210" fmla="*/ 2690622 h 4557807"/>
              <a:gd name="connsiteX3211" fmla="*/ 8357045 w 11831868"/>
              <a:gd name="connsiteY3211" fmla="*/ 2747201 h 4557807"/>
              <a:gd name="connsiteX3212" fmla="*/ 8378286 w 11831868"/>
              <a:gd name="connsiteY3212" fmla="*/ 2759869 h 4557807"/>
              <a:gd name="connsiteX3213" fmla="*/ 8313134 w 11831868"/>
              <a:gd name="connsiteY3213" fmla="*/ 2769394 h 4557807"/>
              <a:gd name="connsiteX3214" fmla="*/ 8291989 w 11831868"/>
              <a:gd name="connsiteY3214" fmla="*/ 2756726 h 4557807"/>
              <a:gd name="connsiteX3215" fmla="*/ 8357235 w 11831868"/>
              <a:gd name="connsiteY3215" fmla="*/ 2747201 h 4557807"/>
              <a:gd name="connsiteX3216" fmla="*/ 7342632 w 11831868"/>
              <a:gd name="connsiteY3216" fmla="*/ 2941892 h 4557807"/>
              <a:gd name="connsiteX3217" fmla="*/ 7285482 w 11831868"/>
              <a:gd name="connsiteY3217" fmla="*/ 2947797 h 4557807"/>
              <a:gd name="connsiteX3218" fmla="*/ 7311866 w 11831868"/>
              <a:gd name="connsiteY3218" fmla="*/ 2939320 h 4557807"/>
              <a:gd name="connsiteX3219" fmla="*/ 7369016 w 11831868"/>
              <a:gd name="connsiteY3219" fmla="*/ 2932938 h 4557807"/>
              <a:gd name="connsiteX3220" fmla="*/ 7342632 w 11831868"/>
              <a:gd name="connsiteY3220" fmla="*/ 2941892 h 4557807"/>
              <a:gd name="connsiteX3221" fmla="*/ 8230933 w 11831868"/>
              <a:gd name="connsiteY3221" fmla="*/ 2872645 h 4557807"/>
              <a:gd name="connsiteX3222" fmla="*/ 8259508 w 11831868"/>
              <a:gd name="connsiteY3222" fmla="*/ 2863691 h 4557807"/>
              <a:gd name="connsiteX3223" fmla="*/ 8318278 w 11831868"/>
              <a:gd name="connsiteY3223" fmla="*/ 2855214 h 4557807"/>
              <a:gd name="connsiteX3224" fmla="*/ 8289703 w 11831868"/>
              <a:gd name="connsiteY3224" fmla="*/ 2864168 h 4557807"/>
              <a:gd name="connsiteX3225" fmla="*/ 8230934 w 11831868"/>
              <a:gd name="connsiteY3225" fmla="*/ 2872645 h 4557807"/>
              <a:gd name="connsiteX3226" fmla="*/ 8292465 w 11831868"/>
              <a:gd name="connsiteY3226" fmla="*/ 2874931 h 4557807"/>
              <a:gd name="connsiteX3227" fmla="*/ 8228076 w 11831868"/>
              <a:gd name="connsiteY3227" fmla="*/ 2884456 h 4557807"/>
              <a:gd name="connsiteX3228" fmla="*/ 8203692 w 11831868"/>
              <a:gd name="connsiteY3228" fmla="*/ 2879979 h 4557807"/>
              <a:gd name="connsiteX3229" fmla="*/ 8268272 w 11831868"/>
              <a:gd name="connsiteY3229" fmla="*/ 2870454 h 4557807"/>
              <a:gd name="connsiteX3230" fmla="*/ 8292465 w 11831868"/>
              <a:gd name="connsiteY3230" fmla="*/ 2874931 h 4557807"/>
              <a:gd name="connsiteX3231" fmla="*/ 8174165 w 11831868"/>
              <a:gd name="connsiteY3231" fmla="*/ 2861691 h 4557807"/>
              <a:gd name="connsiteX3232" fmla="*/ 8232362 w 11831868"/>
              <a:gd name="connsiteY3232" fmla="*/ 2853405 h 4557807"/>
              <a:gd name="connsiteX3233" fmla="*/ 8203787 w 11831868"/>
              <a:gd name="connsiteY3233" fmla="*/ 2862167 h 4557807"/>
              <a:gd name="connsiteX3234" fmla="*/ 8145780 w 11831868"/>
              <a:gd name="connsiteY3234" fmla="*/ 2870454 h 4557807"/>
              <a:gd name="connsiteX3235" fmla="*/ 8174165 w 11831868"/>
              <a:gd name="connsiteY3235" fmla="*/ 2861691 h 4557807"/>
              <a:gd name="connsiteX3236" fmla="*/ 7541515 w 11831868"/>
              <a:gd name="connsiteY3236" fmla="*/ 2901887 h 4557807"/>
              <a:gd name="connsiteX3237" fmla="*/ 7567708 w 11831868"/>
              <a:gd name="connsiteY3237" fmla="*/ 2893504 h 4557807"/>
              <a:gd name="connsiteX3238" fmla="*/ 7623525 w 11831868"/>
              <a:gd name="connsiteY3238" fmla="*/ 2887313 h 4557807"/>
              <a:gd name="connsiteX3239" fmla="*/ 7597426 w 11831868"/>
              <a:gd name="connsiteY3239" fmla="*/ 2895696 h 4557807"/>
              <a:gd name="connsiteX3240" fmla="*/ 7541515 w 11831868"/>
              <a:gd name="connsiteY3240" fmla="*/ 2901887 h 4557807"/>
              <a:gd name="connsiteX3241" fmla="*/ 7616571 w 11831868"/>
              <a:gd name="connsiteY3241" fmla="*/ 2845499 h 4557807"/>
              <a:gd name="connsiteX3242" fmla="*/ 7642099 w 11831868"/>
              <a:gd name="connsiteY3242" fmla="*/ 2837879 h 4557807"/>
              <a:gd name="connsiteX3243" fmla="*/ 7696677 w 11831868"/>
              <a:gd name="connsiteY3243" fmla="*/ 2832449 h 4557807"/>
              <a:gd name="connsiteX3244" fmla="*/ 7670768 w 11831868"/>
              <a:gd name="connsiteY3244" fmla="*/ 2839689 h 4557807"/>
              <a:gd name="connsiteX3245" fmla="*/ 7616571 w 11831868"/>
              <a:gd name="connsiteY3245" fmla="*/ 2845499 h 4557807"/>
              <a:gd name="connsiteX3246" fmla="*/ 7781449 w 11831868"/>
              <a:gd name="connsiteY3246" fmla="*/ 2859786 h 4557807"/>
              <a:gd name="connsiteX3247" fmla="*/ 7714107 w 11831868"/>
              <a:gd name="connsiteY3247" fmla="*/ 2872740 h 4557807"/>
              <a:gd name="connsiteX3248" fmla="*/ 7693629 w 11831868"/>
              <a:gd name="connsiteY3248" fmla="*/ 2862072 h 4557807"/>
              <a:gd name="connsiteX3249" fmla="*/ 7760304 w 11831868"/>
              <a:gd name="connsiteY3249" fmla="*/ 2848547 h 4557807"/>
              <a:gd name="connsiteX3250" fmla="*/ 7781449 w 11831868"/>
              <a:gd name="connsiteY3250" fmla="*/ 2859786 h 4557807"/>
              <a:gd name="connsiteX3251" fmla="*/ 7550087 w 11831868"/>
              <a:gd name="connsiteY3251" fmla="*/ 2832640 h 4557807"/>
              <a:gd name="connsiteX3252" fmla="*/ 7603427 w 11831868"/>
              <a:gd name="connsiteY3252" fmla="*/ 2827592 h 4557807"/>
              <a:gd name="connsiteX3253" fmla="*/ 7578281 w 11831868"/>
              <a:gd name="connsiteY3253" fmla="*/ 2834640 h 4557807"/>
              <a:gd name="connsiteX3254" fmla="*/ 7524941 w 11831868"/>
              <a:gd name="connsiteY3254" fmla="*/ 2839783 h 4557807"/>
              <a:gd name="connsiteX3255" fmla="*/ 7550087 w 11831868"/>
              <a:gd name="connsiteY3255" fmla="*/ 2832354 h 4557807"/>
              <a:gd name="connsiteX3256" fmla="*/ 7470267 w 11831868"/>
              <a:gd name="connsiteY3256" fmla="*/ 2922556 h 4557807"/>
              <a:gd name="connsiteX3257" fmla="*/ 7401782 w 11831868"/>
              <a:gd name="connsiteY3257" fmla="*/ 2937415 h 4557807"/>
              <a:gd name="connsiteX3258" fmla="*/ 7381399 w 11831868"/>
              <a:gd name="connsiteY3258" fmla="*/ 2927890 h 4557807"/>
              <a:gd name="connsiteX3259" fmla="*/ 7449883 w 11831868"/>
              <a:gd name="connsiteY3259" fmla="*/ 2913031 h 4557807"/>
              <a:gd name="connsiteX3260" fmla="*/ 7470267 w 11831868"/>
              <a:gd name="connsiteY3260" fmla="*/ 2922270 h 4557807"/>
              <a:gd name="connsiteX3261" fmla="*/ 7605522 w 11831868"/>
              <a:gd name="connsiteY3261" fmla="*/ 2802636 h 4557807"/>
              <a:gd name="connsiteX3262" fmla="*/ 7673150 w 11831868"/>
              <a:gd name="connsiteY3262" fmla="*/ 2788444 h 4557807"/>
              <a:gd name="connsiteX3263" fmla="*/ 7697533 w 11831868"/>
              <a:gd name="connsiteY3263" fmla="*/ 2794445 h 4557807"/>
              <a:gd name="connsiteX3264" fmla="*/ 7719632 w 11831868"/>
              <a:gd name="connsiteY3264" fmla="*/ 2790825 h 4557807"/>
              <a:gd name="connsiteX3265" fmla="*/ 7771448 w 11831868"/>
              <a:gd name="connsiteY3265" fmla="*/ 2786063 h 4557807"/>
              <a:gd name="connsiteX3266" fmla="*/ 7746587 w 11831868"/>
              <a:gd name="connsiteY3266" fmla="*/ 2791492 h 4557807"/>
              <a:gd name="connsiteX3267" fmla="*/ 7697724 w 11831868"/>
              <a:gd name="connsiteY3267" fmla="*/ 2796635 h 4557807"/>
              <a:gd name="connsiteX3268" fmla="*/ 7691628 w 11831868"/>
              <a:gd name="connsiteY3268" fmla="*/ 2802827 h 4557807"/>
              <a:gd name="connsiteX3269" fmla="*/ 7624001 w 11831868"/>
              <a:gd name="connsiteY3269" fmla="*/ 2817019 h 4557807"/>
              <a:gd name="connsiteX3270" fmla="*/ 7605522 w 11831868"/>
              <a:gd name="connsiteY3270" fmla="*/ 2802636 h 4557807"/>
              <a:gd name="connsiteX3271" fmla="*/ 7462647 w 11831868"/>
              <a:gd name="connsiteY3271" fmla="*/ 2939130 h 4557807"/>
              <a:gd name="connsiteX3272" fmla="*/ 7435977 w 11831868"/>
              <a:gd name="connsiteY3272" fmla="*/ 2948655 h 4557807"/>
              <a:gd name="connsiteX3273" fmla="*/ 7377970 w 11831868"/>
              <a:gd name="connsiteY3273" fmla="*/ 2955322 h 4557807"/>
              <a:gd name="connsiteX3274" fmla="*/ 7404640 w 11831868"/>
              <a:gd name="connsiteY3274" fmla="*/ 2946273 h 4557807"/>
              <a:gd name="connsiteX3275" fmla="*/ 7462647 w 11831868"/>
              <a:gd name="connsiteY3275" fmla="*/ 2939510 h 4557807"/>
              <a:gd name="connsiteX3276" fmla="*/ 7475316 w 11831868"/>
              <a:gd name="connsiteY3276" fmla="*/ 2886551 h 4557807"/>
              <a:gd name="connsiteX3277" fmla="*/ 7530847 w 11831868"/>
              <a:gd name="connsiteY3277" fmla="*/ 2880455 h 4557807"/>
              <a:gd name="connsiteX3278" fmla="*/ 7504748 w 11831868"/>
              <a:gd name="connsiteY3278" fmla="*/ 2888837 h 4557807"/>
              <a:gd name="connsiteX3279" fmla="*/ 7449027 w 11831868"/>
              <a:gd name="connsiteY3279" fmla="*/ 2894457 h 4557807"/>
              <a:gd name="connsiteX3280" fmla="*/ 7475696 w 11831868"/>
              <a:gd name="connsiteY3280" fmla="*/ 2886932 h 4557807"/>
              <a:gd name="connsiteX3281" fmla="*/ 7674674 w 11831868"/>
              <a:gd name="connsiteY3281" fmla="*/ 2910364 h 4557807"/>
              <a:gd name="connsiteX3282" fmla="*/ 7607999 w 11831868"/>
              <a:gd name="connsiteY3282" fmla="*/ 2923794 h 4557807"/>
              <a:gd name="connsiteX3283" fmla="*/ 7586663 w 11831868"/>
              <a:gd name="connsiteY3283" fmla="*/ 2915507 h 4557807"/>
              <a:gd name="connsiteX3284" fmla="*/ 7638670 w 11831868"/>
              <a:gd name="connsiteY3284" fmla="*/ 2903220 h 4557807"/>
              <a:gd name="connsiteX3285" fmla="*/ 7659053 w 11831868"/>
              <a:gd name="connsiteY3285" fmla="*/ 2898648 h 4557807"/>
              <a:gd name="connsiteX3286" fmla="*/ 7715536 w 11831868"/>
              <a:gd name="connsiteY3286" fmla="*/ 2891791 h 4557807"/>
              <a:gd name="connsiteX3287" fmla="*/ 7688866 w 11831868"/>
              <a:gd name="connsiteY3287" fmla="*/ 2900363 h 4557807"/>
              <a:gd name="connsiteX3288" fmla="*/ 7675721 w 11831868"/>
              <a:gd name="connsiteY3288" fmla="*/ 2902649 h 4557807"/>
              <a:gd name="connsiteX3289" fmla="*/ 7675055 w 11831868"/>
              <a:gd name="connsiteY3289" fmla="*/ 2910745 h 4557807"/>
              <a:gd name="connsiteX3290" fmla="*/ 7492651 w 11831868"/>
              <a:gd name="connsiteY3290" fmla="*/ 2867121 h 4557807"/>
              <a:gd name="connsiteX3291" fmla="*/ 7560945 w 11831868"/>
              <a:gd name="connsiteY3291" fmla="*/ 2852262 h 4557807"/>
              <a:gd name="connsiteX3292" fmla="*/ 7580662 w 11831868"/>
              <a:gd name="connsiteY3292" fmla="*/ 2864739 h 4557807"/>
              <a:gd name="connsiteX3293" fmla="*/ 7512177 w 11831868"/>
              <a:gd name="connsiteY3293" fmla="*/ 2879122 h 4557807"/>
              <a:gd name="connsiteX3294" fmla="*/ 7493032 w 11831868"/>
              <a:gd name="connsiteY3294" fmla="*/ 2867501 h 4557807"/>
              <a:gd name="connsiteX3295" fmla="*/ 8503253 w 11831868"/>
              <a:gd name="connsiteY3295" fmla="*/ 2815114 h 4557807"/>
              <a:gd name="connsiteX3296" fmla="*/ 8561546 w 11831868"/>
              <a:gd name="connsiteY3296" fmla="*/ 2807303 h 4557807"/>
              <a:gd name="connsiteX3297" fmla="*/ 8532971 w 11831868"/>
              <a:gd name="connsiteY3297" fmla="*/ 2816257 h 4557807"/>
              <a:gd name="connsiteX3298" fmla="*/ 8474774 w 11831868"/>
              <a:gd name="connsiteY3298" fmla="*/ 2824067 h 4557807"/>
              <a:gd name="connsiteX3299" fmla="*/ 8503634 w 11831868"/>
              <a:gd name="connsiteY3299" fmla="*/ 2815495 h 4557807"/>
              <a:gd name="connsiteX3300" fmla="*/ 8489633 w 11831868"/>
              <a:gd name="connsiteY3300" fmla="*/ 2650332 h 4557807"/>
              <a:gd name="connsiteX3301" fmla="*/ 8552879 w 11831868"/>
              <a:gd name="connsiteY3301" fmla="*/ 2642521 h 4557807"/>
              <a:gd name="connsiteX3302" fmla="*/ 8571929 w 11831868"/>
              <a:gd name="connsiteY3302" fmla="*/ 2659952 h 4557807"/>
              <a:gd name="connsiteX3303" fmla="*/ 8508492 w 11831868"/>
              <a:gd name="connsiteY3303" fmla="*/ 2667286 h 4557807"/>
              <a:gd name="connsiteX3304" fmla="*/ 8490013 w 11831868"/>
              <a:gd name="connsiteY3304" fmla="*/ 2650712 h 4557807"/>
              <a:gd name="connsiteX3305" fmla="*/ 8641461 w 11831868"/>
              <a:gd name="connsiteY3305" fmla="*/ 2712529 h 4557807"/>
              <a:gd name="connsiteX3306" fmla="*/ 8662797 w 11831868"/>
              <a:gd name="connsiteY3306" fmla="*/ 2725769 h 4557807"/>
              <a:gd name="connsiteX3307" fmla="*/ 8599361 w 11831868"/>
              <a:gd name="connsiteY3307" fmla="*/ 2732532 h 4557807"/>
              <a:gd name="connsiteX3308" fmla="*/ 8578120 w 11831868"/>
              <a:gd name="connsiteY3308" fmla="*/ 2719292 h 4557807"/>
              <a:gd name="connsiteX3309" fmla="*/ 8641842 w 11831868"/>
              <a:gd name="connsiteY3309" fmla="*/ 2712911 h 4557807"/>
              <a:gd name="connsiteX3310" fmla="*/ 8475059 w 11831868"/>
              <a:gd name="connsiteY3310" fmla="*/ 2711387 h 4557807"/>
              <a:gd name="connsiteX3311" fmla="*/ 8410861 w 11831868"/>
              <a:gd name="connsiteY3311" fmla="*/ 2719388 h 4557807"/>
              <a:gd name="connsiteX3312" fmla="*/ 8390954 w 11831868"/>
              <a:gd name="connsiteY3312" fmla="*/ 2704814 h 4557807"/>
              <a:gd name="connsiteX3313" fmla="*/ 8454866 w 11831868"/>
              <a:gd name="connsiteY3313" fmla="*/ 2696337 h 4557807"/>
              <a:gd name="connsiteX3314" fmla="*/ 8475440 w 11831868"/>
              <a:gd name="connsiteY3314" fmla="*/ 2711768 h 4557807"/>
              <a:gd name="connsiteX3315" fmla="*/ 8672322 w 11831868"/>
              <a:gd name="connsiteY3315" fmla="*/ 2672239 h 4557807"/>
              <a:gd name="connsiteX3316" fmla="*/ 8734711 w 11831868"/>
              <a:gd name="connsiteY3316" fmla="*/ 2666810 h 4557807"/>
              <a:gd name="connsiteX3317" fmla="*/ 8754904 w 11831868"/>
              <a:gd name="connsiteY3317" fmla="*/ 2682431 h 4557807"/>
              <a:gd name="connsiteX3318" fmla="*/ 8692705 w 11831868"/>
              <a:gd name="connsiteY3318" fmla="*/ 2687860 h 4557807"/>
              <a:gd name="connsiteX3319" fmla="*/ 8672322 w 11831868"/>
              <a:gd name="connsiteY3319" fmla="*/ 2672239 h 4557807"/>
              <a:gd name="connsiteX3320" fmla="*/ 8694706 w 11831868"/>
              <a:gd name="connsiteY3320" fmla="*/ 2820448 h 4557807"/>
              <a:gd name="connsiteX3321" fmla="*/ 8637556 w 11831868"/>
              <a:gd name="connsiteY3321" fmla="*/ 2828449 h 4557807"/>
              <a:gd name="connsiteX3322" fmla="*/ 8666131 w 11831868"/>
              <a:gd name="connsiteY3322" fmla="*/ 2820162 h 4557807"/>
              <a:gd name="connsiteX3323" fmla="*/ 8723281 w 11831868"/>
              <a:gd name="connsiteY3323" fmla="*/ 2812066 h 4557807"/>
              <a:gd name="connsiteX3324" fmla="*/ 8694706 w 11831868"/>
              <a:gd name="connsiteY3324" fmla="*/ 2820448 h 4557807"/>
              <a:gd name="connsiteX3325" fmla="*/ 8767763 w 11831868"/>
              <a:gd name="connsiteY3325" fmla="*/ 2734723 h 4557807"/>
              <a:gd name="connsiteX3326" fmla="*/ 8827961 w 11831868"/>
              <a:gd name="connsiteY3326" fmla="*/ 2729770 h 4557807"/>
              <a:gd name="connsiteX3327" fmla="*/ 8849963 w 11831868"/>
              <a:gd name="connsiteY3327" fmla="*/ 2741200 h 4557807"/>
              <a:gd name="connsiteX3328" fmla="*/ 8789575 w 11831868"/>
              <a:gd name="connsiteY3328" fmla="*/ 2745676 h 4557807"/>
              <a:gd name="connsiteX3329" fmla="*/ 8767572 w 11831868"/>
              <a:gd name="connsiteY3329" fmla="*/ 2734247 h 4557807"/>
              <a:gd name="connsiteX3330" fmla="*/ 8785764 w 11831868"/>
              <a:gd name="connsiteY3330" fmla="*/ 2640997 h 4557807"/>
              <a:gd name="connsiteX3331" fmla="*/ 8766714 w 11831868"/>
              <a:gd name="connsiteY3331" fmla="*/ 2623471 h 4557807"/>
              <a:gd name="connsiteX3332" fmla="*/ 8827675 w 11831868"/>
              <a:gd name="connsiteY3332" fmla="*/ 2618899 h 4557807"/>
              <a:gd name="connsiteX3333" fmla="*/ 8846725 w 11831868"/>
              <a:gd name="connsiteY3333" fmla="*/ 2636425 h 4557807"/>
              <a:gd name="connsiteX3334" fmla="*/ 8785764 w 11831868"/>
              <a:gd name="connsiteY3334" fmla="*/ 2640711 h 4557807"/>
              <a:gd name="connsiteX3335" fmla="*/ 8556593 w 11831868"/>
              <a:gd name="connsiteY3335" fmla="*/ 2827211 h 4557807"/>
              <a:gd name="connsiteX3336" fmla="*/ 8585168 w 11831868"/>
              <a:gd name="connsiteY3336" fmla="*/ 2818162 h 4557807"/>
              <a:gd name="connsiteX3337" fmla="*/ 8610600 w 11831868"/>
              <a:gd name="connsiteY3337" fmla="*/ 2813780 h 4557807"/>
              <a:gd name="connsiteX3338" fmla="*/ 8588883 w 11831868"/>
              <a:gd name="connsiteY3338" fmla="*/ 2806637 h 4557807"/>
              <a:gd name="connsiteX3339" fmla="*/ 8651748 w 11831868"/>
              <a:gd name="connsiteY3339" fmla="*/ 2799969 h 4557807"/>
              <a:gd name="connsiteX3340" fmla="*/ 8675561 w 11831868"/>
              <a:gd name="connsiteY3340" fmla="*/ 2807208 h 4557807"/>
              <a:gd name="connsiteX3341" fmla="*/ 8644318 w 11831868"/>
              <a:gd name="connsiteY3341" fmla="*/ 2812161 h 4557807"/>
              <a:gd name="connsiteX3342" fmla="*/ 8614505 w 11831868"/>
              <a:gd name="connsiteY3342" fmla="*/ 2819400 h 4557807"/>
              <a:gd name="connsiteX3343" fmla="*/ 8556593 w 11831868"/>
              <a:gd name="connsiteY3343" fmla="*/ 2826735 h 4557807"/>
              <a:gd name="connsiteX3344" fmla="*/ 8763190 w 11831868"/>
              <a:gd name="connsiteY3344" fmla="*/ 2775204 h 4557807"/>
              <a:gd name="connsiteX3345" fmla="*/ 8701182 w 11831868"/>
              <a:gd name="connsiteY3345" fmla="*/ 2781110 h 4557807"/>
              <a:gd name="connsiteX3346" fmla="*/ 8678132 w 11831868"/>
              <a:gd name="connsiteY3346" fmla="*/ 2771585 h 4557807"/>
              <a:gd name="connsiteX3347" fmla="*/ 8740140 w 11831868"/>
              <a:gd name="connsiteY3347" fmla="*/ 2765679 h 4557807"/>
              <a:gd name="connsiteX3348" fmla="*/ 8763190 w 11831868"/>
              <a:gd name="connsiteY3348" fmla="*/ 2774728 h 4557807"/>
              <a:gd name="connsiteX3349" fmla="*/ 8484203 w 11831868"/>
              <a:gd name="connsiteY3349" fmla="*/ 2764441 h 4557807"/>
              <a:gd name="connsiteX3350" fmla="*/ 8548973 w 11831868"/>
              <a:gd name="connsiteY3350" fmla="*/ 2756821 h 4557807"/>
              <a:gd name="connsiteX3351" fmla="*/ 8571262 w 11831868"/>
              <a:gd name="connsiteY3351" fmla="*/ 2767680 h 4557807"/>
              <a:gd name="connsiteX3352" fmla="*/ 8506492 w 11831868"/>
              <a:gd name="connsiteY3352" fmla="*/ 2775299 h 4557807"/>
              <a:gd name="connsiteX3353" fmla="*/ 8484203 w 11831868"/>
              <a:gd name="connsiteY3353" fmla="*/ 2763965 h 4557807"/>
              <a:gd name="connsiteX3354" fmla="*/ 8588026 w 11831868"/>
              <a:gd name="connsiteY3354" fmla="*/ 2836545 h 4557807"/>
              <a:gd name="connsiteX3355" fmla="*/ 8524208 w 11831868"/>
              <a:gd name="connsiteY3355" fmla="*/ 2843975 h 4557807"/>
              <a:gd name="connsiteX3356" fmla="*/ 8499443 w 11831868"/>
              <a:gd name="connsiteY3356" fmla="*/ 2839022 h 4557807"/>
              <a:gd name="connsiteX3357" fmla="*/ 8563070 w 11831868"/>
              <a:gd name="connsiteY3357" fmla="*/ 2831116 h 4557807"/>
              <a:gd name="connsiteX3358" fmla="*/ 8588026 w 11831868"/>
              <a:gd name="connsiteY3358" fmla="*/ 2836069 h 4557807"/>
              <a:gd name="connsiteX3359" fmla="*/ 7889082 w 11831868"/>
              <a:gd name="connsiteY3359" fmla="*/ 2860929 h 4557807"/>
              <a:gd name="connsiteX3360" fmla="*/ 7886129 w 11831868"/>
              <a:gd name="connsiteY3360" fmla="*/ 2860929 h 4557807"/>
              <a:gd name="connsiteX3361" fmla="*/ 7894416 w 11831868"/>
              <a:gd name="connsiteY3361" fmla="*/ 2856453 h 4557807"/>
              <a:gd name="connsiteX3362" fmla="*/ 7961091 w 11831868"/>
              <a:gd name="connsiteY3362" fmla="*/ 2844737 h 4557807"/>
              <a:gd name="connsiteX3363" fmla="*/ 7982712 w 11831868"/>
              <a:gd name="connsiteY3363" fmla="*/ 2854262 h 4557807"/>
              <a:gd name="connsiteX3364" fmla="*/ 7916037 w 11831868"/>
              <a:gd name="connsiteY3364" fmla="*/ 2865977 h 4557807"/>
              <a:gd name="connsiteX3365" fmla="*/ 7889082 w 11831868"/>
              <a:gd name="connsiteY3365" fmla="*/ 2860453 h 4557807"/>
              <a:gd name="connsiteX3366" fmla="*/ 8361807 w 11831868"/>
              <a:gd name="connsiteY3366" fmla="*/ 2835498 h 4557807"/>
              <a:gd name="connsiteX3367" fmla="*/ 8385715 w 11831868"/>
              <a:gd name="connsiteY3367" fmla="*/ 2842165 h 4557807"/>
              <a:gd name="connsiteX3368" fmla="*/ 8320945 w 11831868"/>
              <a:gd name="connsiteY3368" fmla="*/ 2851690 h 4557807"/>
              <a:gd name="connsiteX3369" fmla="*/ 8297037 w 11831868"/>
              <a:gd name="connsiteY3369" fmla="*/ 2845023 h 4557807"/>
              <a:gd name="connsiteX3370" fmla="*/ 8361807 w 11831868"/>
              <a:gd name="connsiteY3370" fmla="*/ 2835021 h 4557807"/>
              <a:gd name="connsiteX3371" fmla="*/ 8001000 w 11831868"/>
              <a:gd name="connsiteY3371" fmla="*/ 2856547 h 4557807"/>
              <a:gd name="connsiteX3372" fmla="*/ 8057388 w 11831868"/>
              <a:gd name="connsiteY3372" fmla="*/ 2848642 h 4557807"/>
              <a:gd name="connsiteX3373" fmla="*/ 8030052 w 11831868"/>
              <a:gd name="connsiteY3373" fmla="*/ 2857214 h 4557807"/>
              <a:gd name="connsiteX3374" fmla="*/ 7973854 w 11831868"/>
              <a:gd name="connsiteY3374" fmla="*/ 2865120 h 4557807"/>
              <a:gd name="connsiteX3375" fmla="*/ 8001000 w 11831868"/>
              <a:gd name="connsiteY3375" fmla="*/ 2856071 h 4557807"/>
              <a:gd name="connsiteX3376" fmla="*/ 8221980 w 11831868"/>
              <a:gd name="connsiteY3376" fmla="*/ 2798254 h 4557807"/>
              <a:gd name="connsiteX3377" fmla="*/ 8222837 w 11831868"/>
              <a:gd name="connsiteY3377" fmla="*/ 2798254 h 4557807"/>
              <a:gd name="connsiteX3378" fmla="*/ 8259032 w 11831868"/>
              <a:gd name="connsiteY3378" fmla="*/ 2795587 h 4557807"/>
              <a:gd name="connsiteX3379" fmla="*/ 8285321 w 11831868"/>
              <a:gd name="connsiteY3379" fmla="*/ 2802922 h 4557807"/>
              <a:gd name="connsiteX3380" fmla="*/ 8308562 w 11831868"/>
              <a:gd name="connsiteY3380" fmla="*/ 2800446 h 4557807"/>
              <a:gd name="connsiteX3381" fmla="*/ 8281130 w 11831868"/>
              <a:gd name="connsiteY3381" fmla="*/ 2809208 h 4557807"/>
              <a:gd name="connsiteX3382" fmla="*/ 8225219 w 11831868"/>
              <a:gd name="connsiteY3382" fmla="*/ 2816448 h 4557807"/>
              <a:gd name="connsiteX3383" fmla="*/ 8223600 w 11831868"/>
              <a:gd name="connsiteY3383" fmla="*/ 2815495 h 4557807"/>
              <a:gd name="connsiteX3384" fmla="*/ 8215884 w 11831868"/>
              <a:gd name="connsiteY3384" fmla="*/ 2815495 h 4557807"/>
              <a:gd name="connsiteX3385" fmla="*/ 8191500 w 11831868"/>
              <a:gd name="connsiteY3385" fmla="*/ 2806637 h 4557807"/>
              <a:gd name="connsiteX3386" fmla="*/ 8139780 w 11831868"/>
              <a:gd name="connsiteY3386" fmla="*/ 2813113 h 4557807"/>
              <a:gd name="connsiteX3387" fmla="*/ 8166735 w 11831868"/>
              <a:gd name="connsiteY3387" fmla="*/ 2805017 h 4557807"/>
              <a:gd name="connsiteX3388" fmla="*/ 8221980 w 11831868"/>
              <a:gd name="connsiteY3388" fmla="*/ 2797778 h 4557807"/>
              <a:gd name="connsiteX3389" fmla="*/ 8100822 w 11831868"/>
              <a:gd name="connsiteY3389" fmla="*/ 2749010 h 4557807"/>
              <a:gd name="connsiteX3390" fmla="*/ 8166640 w 11831868"/>
              <a:gd name="connsiteY3390" fmla="*/ 2738438 h 4557807"/>
              <a:gd name="connsiteX3391" fmla="*/ 8186452 w 11831868"/>
              <a:gd name="connsiteY3391" fmla="*/ 2752535 h 4557807"/>
              <a:gd name="connsiteX3392" fmla="*/ 8120634 w 11831868"/>
              <a:gd name="connsiteY3392" fmla="*/ 2763012 h 4557807"/>
              <a:gd name="connsiteX3393" fmla="*/ 8100822 w 11831868"/>
              <a:gd name="connsiteY3393" fmla="*/ 2749010 h 4557807"/>
              <a:gd name="connsiteX3394" fmla="*/ 7788402 w 11831868"/>
              <a:gd name="connsiteY3394" fmla="*/ 2836926 h 4557807"/>
              <a:gd name="connsiteX3395" fmla="*/ 7762304 w 11831868"/>
              <a:gd name="connsiteY3395" fmla="*/ 2844737 h 4557807"/>
              <a:gd name="connsiteX3396" fmla="*/ 7707726 w 11831868"/>
              <a:gd name="connsiteY3396" fmla="*/ 2850642 h 4557807"/>
              <a:gd name="connsiteX3397" fmla="*/ 7734014 w 11831868"/>
              <a:gd name="connsiteY3397" fmla="*/ 2843308 h 4557807"/>
              <a:gd name="connsiteX3398" fmla="*/ 7788021 w 11831868"/>
              <a:gd name="connsiteY3398" fmla="*/ 2836927 h 4557807"/>
              <a:gd name="connsiteX3399" fmla="*/ 8393144 w 11831868"/>
              <a:gd name="connsiteY3399" fmla="*/ 2822258 h 4557807"/>
              <a:gd name="connsiteX3400" fmla="*/ 8416861 w 11831868"/>
              <a:gd name="connsiteY3400" fmla="*/ 2814352 h 4557807"/>
              <a:gd name="connsiteX3401" fmla="*/ 8414385 w 11831868"/>
              <a:gd name="connsiteY3401" fmla="*/ 2814352 h 4557807"/>
              <a:gd name="connsiteX3402" fmla="*/ 8390192 w 11831868"/>
              <a:gd name="connsiteY3402" fmla="*/ 2805875 h 4557807"/>
              <a:gd name="connsiteX3403" fmla="*/ 8366475 w 11831868"/>
              <a:gd name="connsiteY3403" fmla="*/ 2811209 h 4557807"/>
              <a:gd name="connsiteX3404" fmla="*/ 8309896 w 11831868"/>
              <a:gd name="connsiteY3404" fmla="*/ 2819210 h 4557807"/>
              <a:gd name="connsiteX3405" fmla="*/ 8337900 w 11831868"/>
              <a:gd name="connsiteY3405" fmla="*/ 2810351 h 4557807"/>
              <a:gd name="connsiteX3406" fmla="*/ 8394573 w 11831868"/>
              <a:gd name="connsiteY3406" fmla="*/ 2802445 h 4557807"/>
              <a:gd name="connsiteX3407" fmla="*/ 8396478 w 11831868"/>
              <a:gd name="connsiteY3407" fmla="*/ 2803588 h 4557807"/>
              <a:gd name="connsiteX3408" fmla="*/ 8455818 w 11831868"/>
              <a:gd name="connsiteY3408" fmla="*/ 2797207 h 4557807"/>
              <a:gd name="connsiteX3409" fmla="*/ 8479822 w 11831868"/>
              <a:gd name="connsiteY3409" fmla="*/ 2805208 h 4557807"/>
              <a:gd name="connsiteX3410" fmla="*/ 8450580 w 11831868"/>
              <a:gd name="connsiteY3410" fmla="*/ 2813971 h 4557807"/>
              <a:gd name="connsiteX3411" fmla="*/ 8392763 w 11831868"/>
              <a:gd name="connsiteY3411" fmla="*/ 2822258 h 4557807"/>
              <a:gd name="connsiteX3412" fmla="*/ 8134255 w 11831868"/>
              <a:gd name="connsiteY3412" fmla="*/ 2795302 h 4557807"/>
              <a:gd name="connsiteX3413" fmla="*/ 8107966 w 11831868"/>
              <a:gd name="connsiteY3413" fmla="*/ 2803112 h 4557807"/>
              <a:gd name="connsiteX3414" fmla="*/ 8075486 w 11831868"/>
              <a:gd name="connsiteY3414" fmla="*/ 2807875 h 4557807"/>
              <a:gd name="connsiteX3415" fmla="*/ 8018336 w 11831868"/>
              <a:gd name="connsiteY3415" fmla="*/ 2816066 h 4557807"/>
              <a:gd name="connsiteX3416" fmla="*/ 7997571 w 11831868"/>
              <a:gd name="connsiteY3416" fmla="*/ 2804351 h 4557807"/>
              <a:gd name="connsiteX3417" fmla="*/ 8000428 w 11831868"/>
              <a:gd name="connsiteY3417" fmla="*/ 2803112 h 4557807"/>
              <a:gd name="connsiteX3418" fmla="*/ 7965186 w 11831868"/>
              <a:gd name="connsiteY3418" fmla="*/ 2806541 h 4557807"/>
              <a:gd name="connsiteX3419" fmla="*/ 7991380 w 11831868"/>
              <a:gd name="connsiteY3419" fmla="*/ 2799207 h 4557807"/>
              <a:gd name="connsiteX3420" fmla="*/ 8045291 w 11831868"/>
              <a:gd name="connsiteY3420" fmla="*/ 2792921 h 4557807"/>
              <a:gd name="connsiteX3421" fmla="*/ 8047387 w 11831868"/>
              <a:gd name="connsiteY3421" fmla="*/ 2792920 h 4557807"/>
              <a:gd name="connsiteX3422" fmla="*/ 8063103 w 11831868"/>
              <a:gd name="connsiteY3422" fmla="*/ 2792349 h 4557807"/>
              <a:gd name="connsiteX3423" fmla="*/ 8088916 w 11831868"/>
              <a:gd name="connsiteY3423" fmla="*/ 2799969 h 4557807"/>
              <a:gd name="connsiteX3424" fmla="*/ 8133874 w 11831868"/>
              <a:gd name="connsiteY3424" fmla="*/ 2795302 h 4557807"/>
              <a:gd name="connsiteX3425" fmla="*/ 7958900 w 11831868"/>
              <a:gd name="connsiteY3425" fmla="*/ 2910745 h 4557807"/>
              <a:gd name="connsiteX3426" fmla="*/ 7899749 w 11831868"/>
              <a:gd name="connsiteY3426" fmla="*/ 2918746 h 4557807"/>
              <a:gd name="connsiteX3427" fmla="*/ 7927753 w 11831868"/>
              <a:gd name="connsiteY3427" fmla="*/ 2909983 h 4557807"/>
              <a:gd name="connsiteX3428" fmla="*/ 7986998 w 11831868"/>
              <a:gd name="connsiteY3428" fmla="*/ 2901982 h 4557807"/>
              <a:gd name="connsiteX3429" fmla="*/ 7958519 w 11831868"/>
              <a:gd name="connsiteY3429" fmla="*/ 2910745 h 4557807"/>
              <a:gd name="connsiteX3430" fmla="*/ 5898642 w 11831868"/>
              <a:gd name="connsiteY3430" fmla="*/ 2929128 h 4557807"/>
              <a:gd name="connsiteX3431" fmla="*/ 5873306 w 11831868"/>
              <a:gd name="connsiteY3431" fmla="*/ 2937320 h 4557807"/>
              <a:gd name="connsiteX3432" fmla="*/ 5817013 w 11831868"/>
              <a:gd name="connsiteY3432" fmla="*/ 2937320 h 4557807"/>
              <a:gd name="connsiteX3433" fmla="*/ 5842350 w 11831868"/>
              <a:gd name="connsiteY3433" fmla="*/ 2929128 h 4557807"/>
              <a:gd name="connsiteX3434" fmla="*/ 5898642 w 11831868"/>
              <a:gd name="connsiteY3434" fmla="*/ 2929128 h 4557807"/>
              <a:gd name="connsiteX3435" fmla="*/ 6264021 w 11831868"/>
              <a:gd name="connsiteY3435" fmla="*/ 2926461 h 4557807"/>
              <a:gd name="connsiteX3436" fmla="*/ 6238875 w 11831868"/>
              <a:gd name="connsiteY3436" fmla="*/ 2934653 h 4557807"/>
              <a:gd name="connsiteX3437" fmla="*/ 6182678 w 11831868"/>
              <a:gd name="connsiteY3437" fmla="*/ 2935510 h 4557807"/>
              <a:gd name="connsiteX3438" fmla="*/ 6208015 w 11831868"/>
              <a:gd name="connsiteY3438" fmla="*/ 2927890 h 4557807"/>
              <a:gd name="connsiteX3439" fmla="*/ 6264022 w 11831868"/>
              <a:gd name="connsiteY3439" fmla="*/ 2926461 h 4557807"/>
              <a:gd name="connsiteX3440" fmla="*/ 6406230 w 11831868"/>
              <a:gd name="connsiteY3440" fmla="*/ 3040761 h 4557807"/>
              <a:gd name="connsiteX3441" fmla="*/ 6379274 w 11831868"/>
              <a:gd name="connsiteY3441" fmla="*/ 3051048 h 4557807"/>
              <a:gd name="connsiteX3442" fmla="*/ 6318219 w 11831868"/>
              <a:gd name="connsiteY3442" fmla="*/ 3055049 h 4557807"/>
              <a:gd name="connsiteX3443" fmla="*/ 6345174 w 11831868"/>
              <a:gd name="connsiteY3443" fmla="*/ 3044857 h 4557807"/>
              <a:gd name="connsiteX3444" fmla="*/ 6406229 w 11831868"/>
              <a:gd name="connsiteY3444" fmla="*/ 3040761 h 4557807"/>
              <a:gd name="connsiteX3445" fmla="*/ 6174200 w 11831868"/>
              <a:gd name="connsiteY3445" fmla="*/ 2840736 h 4557807"/>
              <a:gd name="connsiteX3446" fmla="*/ 6227064 w 11831868"/>
              <a:gd name="connsiteY3446" fmla="*/ 2841784 h 4557807"/>
              <a:gd name="connsiteX3447" fmla="*/ 6203157 w 11831868"/>
              <a:gd name="connsiteY3447" fmla="*/ 2846928 h 4557807"/>
              <a:gd name="connsiteX3448" fmla="*/ 6150483 w 11831868"/>
              <a:gd name="connsiteY3448" fmla="*/ 2845975 h 4557807"/>
              <a:gd name="connsiteX3449" fmla="*/ 6174200 w 11831868"/>
              <a:gd name="connsiteY3449" fmla="*/ 2840736 h 4557807"/>
              <a:gd name="connsiteX3450" fmla="*/ 6274690 w 11831868"/>
              <a:gd name="connsiteY3450" fmla="*/ 2861120 h 4557807"/>
              <a:gd name="connsiteX3451" fmla="*/ 6327077 w 11831868"/>
              <a:gd name="connsiteY3451" fmla="*/ 2861120 h 4557807"/>
              <a:gd name="connsiteX3452" fmla="*/ 6303169 w 11831868"/>
              <a:gd name="connsiteY3452" fmla="*/ 2866835 h 4557807"/>
              <a:gd name="connsiteX3453" fmla="*/ 6250972 w 11831868"/>
              <a:gd name="connsiteY3453" fmla="*/ 2866835 h 4557807"/>
              <a:gd name="connsiteX3454" fmla="*/ 6274690 w 11831868"/>
              <a:gd name="connsiteY3454" fmla="*/ 2861405 h 4557807"/>
              <a:gd name="connsiteX3455" fmla="*/ 6364129 w 11831868"/>
              <a:gd name="connsiteY3455" fmla="*/ 2946845 h 4557807"/>
              <a:gd name="connsiteX3456" fmla="*/ 6338793 w 11831868"/>
              <a:gd name="connsiteY3456" fmla="*/ 2955132 h 4557807"/>
              <a:gd name="connsiteX3457" fmla="*/ 6282595 w 11831868"/>
              <a:gd name="connsiteY3457" fmla="*/ 2957037 h 4557807"/>
              <a:gd name="connsiteX3458" fmla="*/ 6307836 w 11831868"/>
              <a:gd name="connsiteY3458" fmla="*/ 2948845 h 4557807"/>
              <a:gd name="connsiteX3459" fmla="*/ 6364129 w 11831868"/>
              <a:gd name="connsiteY3459" fmla="*/ 2947416 h 4557807"/>
              <a:gd name="connsiteX3460" fmla="*/ 7804309 w 11831868"/>
              <a:gd name="connsiteY3460" fmla="*/ 2958275 h 4557807"/>
              <a:gd name="connsiteX3461" fmla="*/ 7743349 w 11831868"/>
              <a:gd name="connsiteY3461" fmla="*/ 2967228 h 4557807"/>
              <a:gd name="connsiteX3462" fmla="*/ 7771257 w 11831868"/>
              <a:gd name="connsiteY3462" fmla="*/ 2958465 h 4557807"/>
              <a:gd name="connsiteX3463" fmla="*/ 7832218 w 11831868"/>
              <a:gd name="connsiteY3463" fmla="*/ 2950083 h 4557807"/>
              <a:gd name="connsiteX3464" fmla="*/ 7804309 w 11831868"/>
              <a:gd name="connsiteY3464" fmla="*/ 2958846 h 4557807"/>
              <a:gd name="connsiteX3465" fmla="*/ 6508909 w 11831868"/>
              <a:gd name="connsiteY3465" fmla="*/ 2771013 h 4557807"/>
              <a:gd name="connsiteX3466" fmla="*/ 6552057 w 11831868"/>
              <a:gd name="connsiteY3466" fmla="*/ 2772918 h 4557807"/>
              <a:gd name="connsiteX3467" fmla="*/ 6571107 w 11831868"/>
              <a:gd name="connsiteY3467" fmla="*/ 2775395 h 4557807"/>
              <a:gd name="connsiteX3468" fmla="*/ 6527578 w 11831868"/>
              <a:gd name="connsiteY3468" fmla="*/ 2772918 h 4557807"/>
              <a:gd name="connsiteX3469" fmla="*/ 6508814 w 11831868"/>
              <a:gd name="connsiteY3469" fmla="*/ 2771585 h 4557807"/>
              <a:gd name="connsiteX3470" fmla="*/ 6163152 w 11831868"/>
              <a:gd name="connsiteY3470" fmla="*/ 2904363 h 4557807"/>
              <a:gd name="connsiteX3471" fmla="*/ 6138291 w 11831868"/>
              <a:gd name="connsiteY3471" fmla="*/ 2911412 h 4557807"/>
              <a:gd name="connsiteX3472" fmla="*/ 6083618 w 11831868"/>
              <a:gd name="connsiteY3472" fmla="*/ 2911412 h 4557807"/>
              <a:gd name="connsiteX3473" fmla="*/ 6108383 w 11831868"/>
              <a:gd name="connsiteY3473" fmla="*/ 2904363 h 4557807"/>
              <a:gd name="connsiteX3474" fmla="*/ 6163056 w 11831868"/>
              <a:gd name="connsiteY3474" fmla="*/ 2904649 h 4557807"/>
              <a:gd name="connsiteX3475" fmla="*/ 6102287 w 11831868"/>
              <a:gd name="connsiteY3475" fmla="*/ 2979801 h 4557807"/>
              <a:gd name="connsiteX3476" fmla="*/ 6076284 w 11831868"/>
              <a:gd name="connsiteY3476" fmla="*/ 2988660 h 4557807"/>
              <a:gd name="connsiteX3477" fmla="*/ 6018276 w 11831868"/>
              <a:gd name="connsiteY3477" fmla="*/ 2989993 h 4557807"/>
              <a:gd name="connsiteX3478" fmla="*/ 6044280 w 11831868"/>
              <a:gd name="connsiteY3478" fmla="*/ 2981039 h 4557807"/>
              <a:gd name="connsiteX3479" fmla="*/ 6102192 w 11831868"/>
              <a:gd name="connsiteY3479" fmla="*/ 2980087 h 4557807"/>
              <a:gd name="connsiteX3480" fmla="*/ 6125528 w 11831868"/>
              <a:gd name="connsiteY3480" fmla="*/ 2821686 h 4557807"/>
              <a:gd name="connsiteX3481" fmla="*/ 6102287 w 11831868"/>
              <a:gd name="connsiteY3481" fmla="*/ 2826258 h 4557807"/>
              <a:gd name="connsiteX3482" fmla="*/ 6050471 w 11831868"/>
              <a:gd name="connsiteY3482" fmla="*/ 2824448 h 4557807"/>
              <a:gd name="connsiteX3483" fmla="*/ 6073902 w 11831868"/>
              <a:gd name="connsiteY3483" fmla="*/ 2819972 h 4557807"/>
              <a:gd name="connsiteX3484" fmla="*/ 6125528 w 11831868"/>
              <a:gd name="connsiteY3484" fmla="*/ 2821686 h 4557807"/>
              <a:gd name="connsiteX3485" fmla="*/ 6023420 w 11831868"/>
              <a:gd name="connsiteY3485" fmla="*/ 2801207 h 4557807"/>
              <a:gd name="connsiteX3486" fmla="*/ 6000846 w 11831868"/>
              <a:gd name="connsiteY3486" fmla="*/ 2805017 h 4557807"/>
              <a:gd name="connsiteX3487" fmla="*/ 5950554 w 11831868"/>
              <a:gd name="connsiteY3487" fmla="*/ 2802922 h 4557807"/>
              <a:gd name="connsiteX3488" fmla="*/ 5973032 w 11831868"/>
              <a:gd name="connsiteY3488" fmla="*/ 2799112 h 4557807"/>
              <a:gd name="connsiteX3489" fmla="*/ 6023419 w 11831868"/>
              <a:gd name="connsiteY3489" fmla="*/ 2801398 h 4557807"/>
              <a:gd name="connsiteX3490" fmla="*/ 6374130 w 11831868"/>
              <a:gd name="connsiteY3490" fmla="*/ 2880741 h 4557807"/>
              <a:gd name="connsiteX3491" fmla="*/ 6427470 w 11831868"/>
              <a:gd name="connsiteY3491" fmla="*/ 2879979 h 4557807"/>
              <a:gd name="connsiteX3492" fmla="*/ 6403277 w 11831868"/>
              <a:gd name="connsiteY3492" fmla="*/ 2886266 h 4557807"/>
              <a:gd name="connsiteX3493" fmla="*/ 6349747 w 11831868"/>
              <a:gd name="connsiteY3493" fmla="*/ 2887123 h 4557807"/>
              <a:gd name="connsiteX3494" fmla="*/ 6374130 w 11831868"/>
              <a:gd name="connsiteY3494" fmla="*/ 2880931 h 4557807"/>
              <a:gd name="connsiteX3495" fmla="*/ 6669405 w 11831868"/>
              <a:gd name="connsiteY3495" fmla="*/ 2933414 h 4557807"/>
              <a:gd name="connsiteX3496" fmla="*/ 6725507 w 11831868"/>
              <a:gd name="connsiteY3496" fmla="*/ 2930366 h 4557807"/>
              <a:gd name="connsiteX3497" fmla="*/ 6699790 w 11831868"/>
              <a:gd name="connsiteY3497" fmla="*/ 2938081 h 4557807"/>
              <a:gd name="connsiteX3498" fmla="*/ 6644163 w 11831868"/>
              <a:gd name="connsiteY3498" fmla="*/ 2941606 h 4557807"/>
              <a:gd name="connsiteX3499" fmla="*/ 6669405 w 11831868"/>
              <a:gd name="connsiteY3499" fmla="*/ 2933605 h 4557807"/>
              <a:gd name="connsiteX3500" fmla="*/ 6663976 w 11831868"/>
              <a:gd name="connsiteY3500" fmla="*/ 2999518 h 4557807"/>
              <a:gd name="connsiteX3501" fmla="*/ 6637116 w 11831868"/>
              <a:gd name="connsiteY3501" fmla="*/ 3008567 h 4557807"/>
              <a:gd name="connsiteX3502" fmla="*/ 6577775 w 11831868"/>
              <a:gd name="connsiteY3502" fmla="*/ 3013329 h 4557807"/>
              <a:gd name="connsiteX3503" fmla="*/ 6604445 w 11831868"/>
              <a:gd name="connsiteY3503" fmla="*/ 3003804 h 4557807"/>
              <a:gd name="connsiteX3504" fmla="*/ 6663976 w 11831868"/>
              <a:gd name="connsiteY3504" fmla="*/ 2999708 h 4557807"/>
              <a:gd name="connsiteX3505" fmla="*/ 6762274 w 11831868"/>
              <a:gd name="connsiteY3505" fmla="*/ 3012758 h 4557807"/>
              <a:gd name="connsiteX3506" fmla="*/ 6735604 w 11831868"/>
              <a:gd name="connsiteY3506" fmla="*/ 3022283 h 4557807"/>
              <a:gd name="connsiteX3507" fmla="*/ 6675977 w 11831868"/>
              <a:gd name="connsiteY3507" fmla="*/ 3027712 h 4557807"/>
              <a:gd name="connsiteX3508" fmla="*/ 6702648 w 11831868"/>
              <a:gd name="connsiteY3508" fmla="*/ 3018187 h 4557807"/>
              <a:gd name="connsiteX3509" fmla="*/ 6762274 w 11831868"/>
              <a:gd name="connsiteY3509" fmla="*/ 3012948 h 4557807"/>
              <a:gd name="connsiteX3510" fmla="*/ 6707029 w 11831868"/>
              <a:gd name="connsiteY3510" fmla="*/ 3080480 h 4557807"/>
              <a:gd name="connsiteX3511" fmla="*/ 6680168 w 11831868"/>
              <a:gd name="connsiteY3511" fmla="*/ 3090672 h 4557807"/>
              <a:gd name="connsiteX3512" fmla="*/ 6617684 w 11831868"/>
              <a:gd name="connsiteY3512" fmla="*/ 3097149 h 4557807"/>
              <a:gd name="connsiteX3513" fmla="*/ 6644831 w 11831868"/>
              <a:gd name="connsiteY3513" fmla="*/ 3087624 h 4557807"/>
              <a:gd name="connsiteX3514" fmla="*/ 6707029 w 11831868"/>
              <a:gd name="connsiteY3514" fmla="*/ 3080671 h 4557807"/>
              <a:gd name="connsiteX3515" fmla="*/ 6571584 w 11831868"/>
              <a:gd name="connsiteY3515" fmla="*/ 2916936 h 4557807"/>
              <a:gd name="connsiteX3516" fmla="*/ 6626448 w 11831868"/>
              <a:gd name="connsiteY3516" fmla="*/ 2914746 h 4557807"/>
              <a:gd name="connsiteX3517" fmla="*/ 6601492 w 11831868"/>
              <a:gd name="connsiteY3517" fmla="*/ 2922365 h 4557807"/>
              <a:gd name="connsiteX3518" fmla="*/ 6546533 w 11831868"/>
              <a:gd name="connsiteY3518" fmla="*/ 2924556 h 4557807"/>
              <a:gd name="connsiteX3519" fmla="*/ 6571584 w 11831868"/>
              <a:gd name="connsiteY3519" fmla="*/ 2916936 h 4557807"/>
              <a:gd name="connsiteX3520" fmla="*/ 6464427 w 11831868"/>
              <a:gd name="connsiteY3520" fmla="*/ 2966180 h 4557807"/>
              <a:gd name="connsiteX3521" fmla="*/ 6438614 w 11831868"/>
              <a:gd name="connsiteY3521" fmla="*/ 2975038 h 4557807"/>
              <a:gd name="connsiteX3522" fmla="*/ 6381464 w 11831868"/>
              <a:gd name="connsiteY3522" fmla="*/ 2977800 h 4557807"/>
              <a:gd name="connsiteX3523" fmla="*/ 6407182 w 11831868"/>
              <a:gd name="connsiteY3523" fmla="*/ 2969038 h 4557807"/>
              <a:gd name="connsiteX3524" fmla="*/ 6464427 w 11831868"/>
              <a:gd name="connsiteY3524" fmla="*/ 2966180 h 4557807"/>
              <a:gd name="connsiteX3525" fmla="*/ 6473095 w 11831868"/>
              <a:gd name="connsiteY3525" fmla="*/ 2899505 h 4557807"/>
              <a:gd name="connsiteX3526" fmla="*/ 6527483 w 11831868"/>
              <a:gd name="connsiteY3526" fmla="*/ 2897982 h 4557807"/>
              <a:gd name="connsiteX3527" fmla="*/ 6502623 w 11831868"/>
              <a:gd name="connsiteY3527" fmla="*/ 2905030 h 4557807"/>
              <a:gd name="connsiteX3528" fmla="*/ 6448235 w 11831868"/>
              <a:gd name="connsiteY3528" fmla="*/ 2906554 h 4557807"/>
              <a:gd name="connsiteX3529" fmla="*/ 6473095 w 11831868"/>
              <a:gd name="connsiteY3529" fmla="*/ 2899410 h 4557807"/>
              <a:gd name="connsiteX3530" fmla="*/ 6564440 w 11831868"/>
              <a:gd name="connsiteY3530" fmla="*/ 2983611 h 4557807"/>
              <a:gd name="connsiteX3531" fmla="*/ 6538055 w 11831868"/>
              <a:gd name="connsiteY3531" fmla="*/ 2992565 h 4557807"/>
              <a:gd name="connsiteX3532" fmla="*/ 6479572 w 11831868"/>
              <a:gd name="connsiteY3532" fmla="*/ 2996089 h 4557807"/>
              <a:gd name="connsiteX3533" fmla="*/ 6505861 w 11831868"/>
              <a:gd name="connsiteY3533" fmla="*/ 2987135 h 4557807"/>
              <a:gd name="connsiteX3534" fmla="*/ 6564440 w 11831868"/>
              <a:gd name="connsiteY3534" fmla="*/ 2983611 h 4557807"/>
              <a:gd name="connsiteX3535" fmla="*/ 6305074 w 11831868"/>
              <a:gd name="connsiteY3535" fmla="*/ 3022663 h 4557807"/>
              <a:gd name="connsiteX3536" fmla="*/ 6278404 w 11831868"/>
              <a:gd name="connsiteY3536" fmla="*/ 3032188 h 4557807"/>
              <a:gd name="connsiteX3537" fmla="*/ 6218396 w 11831868"/>
              <a:gd name="connsiteY3537" fmla="*/ 3035427 h 4557807"/>
              <a:gd name="connsiteX3538" fmla="*/ 6244876 w 11831868"/>
              <a:gd name="connsiteY3538" fmla="*/ 3025902 h 4557807"/>
              <a:gd name="connsiteX3539" fmla="*/ 6305074 w 11831868"/>
              <a:gd name="connsiteY3539" fmla="*/ 3023045 h 4557807"/>
              <a:gd name="connsiteX3540" fmla="*/ 7279291 w 11831868"/>
              <a:gd name="connsiteY3540" fmla="*/ 3001232 h 4557807"/>
              <a:gd name="connsiteX3541" fmla="*/ 7219284 w 11831868"/>
              <a:gd name="connsiteY3541" fmla="*/ 3008947 h 4557807"/>
              <a:gd name="connsiteX3542" fmla="*/ 7246430 w 11831868"/>
              <a:gd name="connsiteY3542" fmla="*/ 2999422 h 4557807"/>
              <a:gd name="connsiteX3543" fmla="*/ 7306342 w 11831868"/>
              <a:gd name="connsiteY3543" fmla="*/ 2991803 h 4557807"/>
              <a:gd name="connsiteX3544" fmla="*/ 7279291 w 11831868"/>
              <a:gd name="connsiteY3544" fmla="*/ 3001614 h 4557807"/>
              <a:gd name="connsiteX3545" fmla="*/ 7269766 w 11831868"/>
              <a:gd name="connsiteY3545" fmla="*/ 2982849 h 4557807"/>
              <a:gd name="connsiteX3546" fmla="*/ 7339298 w 11831868"/>
              <a:gd name="connsiteY3546" fmla="*/ 2967133 h 4557807"/>
              <a:gd name="connsiteX3547" fmla="*/ 7360825 w 11831868"/>
              <a:gd name="connsiteY3547" fmla="*/ 2974944 h 4557807"/>
              <a:gd name="connsiteX3548" fmla="*/ 7291293 w 11831868"/>
              <a:gd name="connsiteY3548" fmla="*/ 2990089 h 4557807"/>
              <a:gd name="connsiteX3549" fmla="*/ 7269671 w 11831868"/>
              <a:gd name="connsiteY3549" fmla="*/ 2983611 h 4557807"/>
              <a:gd name="connsiteX3550" fmla="*/ 6000846 w 11831868"/>
              <a:gd name="connsiteY3550" fmla="*/ 2955227 h 4557807"/>
              <a:gd name="connsiteX3551" fmla="*/ 5975033 w 11831868"/>
              <a:gd name="connsiteY3551" fmla="*/ 2963609 h 4557807"/>
              <a:gd name="connsiteX3552" fmla="*/ 5917883 w 11831868"/>
              <a:gd name="connsiteY3552" fmla="*/ 2964180 h 4557807"/>
              <a:gd name="connsiteX3553" fmla="*/ 5943505 w 11831868"/>
              <a:gd name="connsiteY3553" fmla="*/ 2955322 h 4557807"/>
              <a:gd name="connsiteX3554" fmla="*/ 6000750 w 11831868"/>
              <a:gd name="connsiteY3554" fmla="*/ 2955608 h 4557807"/>
              <a:gd name="connsiteX3555" fmla="*/ 7340727 w 11831868"/>
              <a:gd name="connsiteY3555" fmla="*/ 3004185 h 4557807"/>
              <a:gd name="connsiteX3556" fmla="*/ 7401592 w 11831868"/>
              <a:gd name="connsiteY3556" fmla="*/ 2996374 h 4557807"/>
              <a:gd name="connsiteX3557" fmla="*/ 7374065 w 11831868"/>
              <a:gd name="connsiteY3557" fmla="*/ 3005042 h 4557807"/>
              <a:gd name="connsiteX3558" fmla="*/ 7313486 w 11831868"/>
              <a:gd name="connsiteY3558" fmla="*/ 3013329 h 4557807"/>
              <a:gd name="connsiteX3559" fmla="*/ 7340632 w 11831868"/>
              <a:gd name="connsiteY3559" fmla="*/ 3004566 h 4557807"/>
              <a:gd name="connsiteX3560" fmla="*/ 7210902 w 11831868"/>
              <a:gd name="connsiteY3560" fmla="*/ 2986373 h 4557807"/>
              <a:gd name="connsiteX3561" fmla="*/ 7184041 w 11831868"/>
              <a:gd name="connsiteY3561" fmla="*/ 2995898 h 4557807"/>
              <a:gd name="connsiteX3562" fmla="*/ 7124986 w 11831868"/>
              <a:gd name="connsiteY3562" fmla="*/ 3002756 h 4557807"/>
              <a:gd name="connsiteX3563" fmla="*/ 7122700 w 11831868"/>
              <a:gd name="connsiteY3563" fmla="*/ 3002756 h 4557807"/>
              <a:gd name="connsiteX3564" fmla="*/ 7081171 w 11831868"/>
              <a:gd name="connsiteY3564" fmla="*/ 3009424 h 4557807"/>
              <a:gd name="connsiteX3565" fmla="*/ 7060597 w 11831868"/>
              <a:gd name="connsiteY3565" fmla="*/ 3000947 h 4557807"/>
              <a:gd name="connsiteX3566" fmla="*/ 7131844 w 11831868"/>
              <a:gd name="connsiteY3566" fmla="*/ 2984373 h 4557807"/>
              <a:gd name="connsiteX3567" fmla="*/ 7152513 w 11831868"/>
              <a:gd name="connsiteY3567" fmla="*/ 2993327 h 4557807"/>
              <a:gd name="connsiteX3568" fmla="*/ 7150132 w 11831868"/>
              <a:gd name="connsiteY3568" fmla="*/ 2994374 h 4557807"/>
              <a:gd name="connsiteX3569" fmla="*/ 7151846 w 11831868"/>
              <a:gd name="connsiteY3569" fmla="*/ 2994374 h 4557807"/>
              <a:gd name="connsiteX3570" fmla="*/ 7210806 w 11831868"/>
              <a:gd name="connsiteY3570" fmla="*/ 2986755 h 4557807"/>
              <a:gd name="connsiteX3571" fmla="*/ 7479030 w 11831868"/>
              <a:gd name="connsiteY3571" fmla="*/ 2964847 h 4557807"/>
              <a:gd name="connsiteX3572" fmla="*/ 7506176 w 11831868"/>
              <a:gd name="connsiteY3572" fmla="*/ 2957323 h 4557807"/>
              <a:gd name="connsiteX3573" fmla="*/ 7470838 w 11831868"/>
              <a:gd name="connsiteY3573" fmla="*/ 2960752 h 4557807"/>
              <a:gd name="connsiteX3574" fmla="*/ 7497890 w 11831868"/>
              <a:gd name="connsiteY3574" fmla="*/ 2951226 h 4557807"/>
              <a:gd name="connsiteX3575" fmla="*/ 7556564 w 11831868"/>
              <a:gd name="connsiteY3575" fmla="*/ 2943892 h 4557807"/>
              <a:gd name="connsiteX3576" fmla="*/ 7531799 w 11831868"/>
              <a:gd name="connsiteY3576" fmla="*/ 2952464 h 4557807"/>
              <a:gd name="connsiteX3577" fmla="*/ 7547420 w 11831868"/>
              <a:gd name="connsiteY3577" fmla="*/ 2950750 h 4557807"/>
              <a:gd name="connsiteX3578" fmla="*/ 7569708 w 11831868"/>
              <a:gd name="connsiteY3578" fmla="*/ 2957227 h 4557807"/>
              <a:gd name="connsiteX3579" fmla="*/ 7501414 w 11831868"/>
              <a:gd name="connsiteY3579" fmla="*/ 2970943 h 4557807"/>
              <a:gd name="connsiteX3580" fmla="*/ 7478935 w 11831868"/>
              <a:gd name="connsiteY3580" fmla="*/ 2965228 h 4557807"/>
              <a:gd name="connsiteX3581" fmla="*/ 7677722 w 11831868"/>
              <a:gd name="connsiteY3581" fmla="*/ 2977896 h 4557807"/>
              <a:gd name="connsiteX3582" fmla="*/ 7610285 w 11831868"/>
              <a:gd name="connsiteY3582" fmla="*/ 2990469 h 4557807"/>
              <a:gd name="connsiteX3583" fmla="*/ 7586472 w 11831868"/>
              <a:gd name="connsiteY3583" fmla="*/ 2987516 h 4557807"/>
              <a:gd name="connsiteX3584" fmla="*/ 7653909 w 11831868"/>
              <a:gd name="connsiteY3584" fmla="*/ 2975038 h 4557807"/>
              <a:gd name="connsiteX3585" fmla="*/ 7677627 w 11831868"/>
              <a:gd name="connsiteY3585" fmla="*/ 2978277 h 4557807"/>
              <a:gd name="connsiteX3586" fmla="*/ 7653147 w 11831868"/>
              <a:gd name="connsiteY3586" fmla="*/ 2967419 h 4557807"/>
              <a:gd name="connsiteX3587" fmla="*/ 7680770 w 11831868"/>
              <a:gd name="connsiteY3587" fmla="*/ 2958656 h 4557807"/>
              <a:gd name="connsiteX3588" fmla="*/ 7711916 w 11831868"/>
              <a:gd name="connsiteY3588" fmla="*/ 2952941 h 4557807"/>
              <a:gd name="connsiteX3589" fmla="*/ 7688580 w 11831868"/>
              <a:gd name="connsiteY3589" fmla="*/ 2947797 h 4557807"/>
              <a:gd name="connsiteX3590" fmla="*/ 7755826 w 11831868"/>
              <a:gd name="connsiteY3590" fmla="*/ 2935319 h 4557807"/>
              <a:gd name="connsiteX3591" fmla="*/ 7779163 w 11831868"/>
              <a:gd name="connsiteY3591" fmla="*/ 2940558 h 4557807"/>
              <a:gd name="connsiteX3592" fmla="*/ 7735633 w 11831868"/>
              <a:gd name="connsiteY3592" fmla="*/ 2950083 h 4557807"/>
              <a:gd name="connsiteX3593" fmla="*/ 7740777 w 11831868"/>
              <a:gd name="connsiteY3593" fmla="*/ 2950083 h 4557807"/>
              <a:gd name="connsiteX3594" fmla="*/ 7712965 w 11831868"/>
              <a:gd name="connsiteY3594" fmla="*/ 2958846 h 4557807"/>
              <a:gd name="connsiteX3595" fmla="*/ 7653147 w 11831868"/>
              <a:gd name="connsiteY3595" fmla="*/ 2967419 h 4557807"/>
              <a:gd name="connsiteX3596" fmla="*/ 7589234 w 11831868"/>
              <a:gd name="connsiteY3596" fmla="*/ 2955894 h 4557807"/>
              <a:gd name="connsiteX3597" fmla="*/ 7649052 w 11831868"/>
              <a:gd name="connsiteY3597" fmla="*/ 2948274 h 4557807"/>
              <a:gd name="connsiteX3598" fmla="*/ 7621429 w 11831868"/>
              <a:gd name="connsiteY3598" fmla="*/ 2956941 h 4557807"/>
              <a:gd name="connsiteX3599" fmla="*/ 7562088 w 11831868"/>
              <a:gd name="connsiteY3599" fmla="*/ 2965037 h 4557807"/>
              <a:gd name="connsiteX3600" fmla="*/ 7589330 w 11831868"/>
              <a:gd name="connsiteY3600" fmla="*/ 2955894 h 4557807"/>
              <a:gd name="connsiteX3601" fmla="*/ 5510498 w 11831868"/>
              <a:gd name="connsiteY3601" fmla="*/ 2772823 h 4557807"/>
              <a:gd name="connsiteX3602" fmla="*/ 5547646 w 11831868"/>
              <a:gd name="connsiteY3602" fmla="*/ 2778252 h 4557807"/>
              <a:gd name="connsiteX3603" fmla="*/ 5561362 w 11831868"/>
              <a:gd name="connsiteY3603" fmla="*/ 2783872 h 4557807"/>
              <a:gd name="connsiteX3604" fmla="*/ 5524214 w 11831868"/>
              <a:gd name="connsiteY3604" fmla="*/ 2778443 h 4557807"/>
              <a:gd name="connsiteX3605" fmla="*/ 5510498 w 11831868"/>
              <a:gd name="connsiteY3605" fmla="*/ 2772823 h 4557807"/>
              <a:gd name="connsiteX3606" fmla="*/ 5568411 w 11831868"/>
              <a:gd name="connsiteY3606" fmla="*/ 2849975 h 4557807"/>
              <a:gd name="connsiteX3607" fmla="*/ 5514023 w 11831868"/>
              <a:gd name="connsiteY3607" fmla="*/ 2846642 h 4557807"/>
              <a:gd name="connsiteX3608" fmla="*/ 5538407 w 11831868"/>
              <a:gd name="connsiteY3608" fmla="*/ 2840832 h 4557807"/>
              <a:gd name="connsiteX3609" fmla="*/ 5592508 w 11831868"/>
              <a:gd name="connsiteY3609" fmla="*/ 2843689 h 4557807"/>
              <a:gd name="connsiteX3610" fmla="*/ 5568411 w 11831868"/>
              <a:gd name="connsiteY3610" fmla="*/ 2850261 h 4557807"/>
              <a:gd name="connsiteX3611" fmla="*/ 6767322 w 11831868"/>
              <a:gd name="connsiteY3611" fmla="*/ 2948655 h 4557807"/>
              <a:gd name="connsiteX3612" fmla="*/ 6824472 w 11831868"/>
              <a:gd name="connsiteY3612" fmla="*/ 2944844 h 4557807"/>
              <a:gd name="connsiteX3613" fmla="*/ 6798469 w 11831868"/>
              <a:gd name="connsiteY3613" fmla="*/ 2953226 h 4557807"/>
              <a:gd name="connsiteX3614" fmla="*/ 6741319 w 11831868"/>
              <a:gd name="connsiteY3614" fmla="*/ 2957513 h 4557807"/>
              <a:gd name="connsiteX3615" fmla="*/ 6767322 w 11831868"/>
              <a:gd name="connsiteY3615" fmla="*/ 2948655 h 4557807"/>
              <a:gd name="connsiteX3616" fmla="*/ 5859399 w 11831868"/>
              <a:gd name="connsiteY3616" fmla="*/ 2832830 h 4557807"/>
              <a:gd name="connsiteX3617" fmla="*/ 5835491 w 11831868"/>
              <a:gd name="connsiteY3617" fmla="*/ 2837974 h 4557807"/>
              <a:gd name="connsiteX3618" fmla="*/ 5782723 w 11831868"/>
              <a:gd name="connsiteY3618" fmla="*/ 2835974 h 4557807"/>
              <a:gd name="connsiteX3619" fmla="*/ 5806726 w 11831868"/>
              <a:gd name="connsiteY3619" fmla="*/ 2830735 h 4557807"/>
              <a:gd name="connsiteX3620" fmla="*/ 5859018 w 11831868"/>
              <a:gd name="connsiteY3620" fmla="*/ 2832830 h 4557807"/>
              <a:gd name="connsiteX3621" fmla="*/ 5654707 w 11831868"/>
              <a:gd name="connsiteY3621" fmla="*/ 2781491 h 4557807"/>
              <a:gd name="connsiteX3622" fmla="*/ 5632037 w 11831868"/>
              <a:gd name="connsiteY3622" fmla="*/ 2785396 h 4557807"/>
              <a:gd name="connsiteX3623" fmla="*/ 5580984 w 11831868"/>
              <a:gd name="connsiteY3623" fmla="*/ 2781872 h 4557807"/>
              <a:gd name="connsiteX3624" fmla="*/ 5603749 w 11831868"/>
              <a:gd name="connsiteY3624" fmla="*/ 2778062 h 4557807"/>
              <a:gd name="connsiteX3625" fmla="*/ 5654326 w 11831868"/>
              <a:gd name="connsiteY3625" fmla="*/ 2781490 h 4557807"/>
              <a:gd name="connsiteX3626" fmla="*/ 5907215 w 11831868"/>
              <a:gd name="connsiteY3626" fmla="*/ 2855976 h 4557807"/>
              <a:gd name="connsiteX3627" fmla="*/ 5961412 w 11831868"/>
              <a:gd name="connsiteY3627" fmla="*/ 2857690 h 4557807"/>
              <a:gd name="connsiteX3628" fmla="*/ 5937028 w 11831868"/>
              <a:gd name="connsiteY3628" fmla="*/ 2863501 h 4557807"/>
              <a:gd name="connsiteX3629" fmla="*/ 5883022 w 11831868"/>
              <a:gd name="connsiteY3629" fmla="*/ 2862263 h 4557807"/>
              <a:gd name="connsiteX3630" fmla="*/ 5906833 w 11831868"/>
              <a:gd name="connsiteY3630" fmla="*/ 2855976 h 4557807"/>
              <a:gd name="connsiteX3631" fmla="*/ 5779104 w 11831868"/>
              <a:gd name="connsiteY3631" fmla="*/ 2775585 h 4557807"/>
              <a:gd name="connsiteX3632" fmla="*/ 5794058 w 11831868"/>
              <a:gd name="connsiteY3632" fmla="*/ 2781014 h 4557807"/>
              <a:gd name="connsiteX3633" fmla="*/ 5755291 w 11831868"/>
              <a:gd name="connsiteY3633" fmla="*/ 2775871 h 4557807"/>
              <a:gd name="connsiteX3634" fmla="*/ 5740241 w 11831868"/>
              <a:gd name="connsiteY3634" fmla="*/ 2770537 h 4557807"/>
              <a:gd name="connsiteX3635" fmla="*/ 5778722 w 11831868"/>
              <a:gd name="connsiteY3635" fmla="*/ 2775586 h 4557807"/>
              <a:gd name="connsiteX3636" fmla="*/ 5664232 w 11831868"/>
              <a:gd name="connsiteY3636" fmla="*/ 2776728 h 4557807"/>
              <a:gd name="connsiteX3637" fmla="*/ 5678710 w 11831868"/>
              <a:gd name="connsiteY3637" fmla="*/ 2782253 h 4557807"/>
              <a:gd name="connsiteX3638" fmla="*/ 5640610 w 11831868"/>
              <a:gd name="connsiteY3638" fmla="*/ 2777109 h 4557807"/>
              <a:gd name="connsiteX3639" fmla="*/ 5626227 w 11831868"/>
              <a:gd name="connsiteY3639" fmla="*/ 2771585 h 4557807"/>
              <a:gd name="connsiteX3640" fmla="*/ 5663851 w 11831868"/>
              <a:gd name="connsiteY3640" fmla="*/ 2776728 h 4557807"/>
              <a:gd name="connsiteX3641" fmla="*/ 5796820 w 11831868"/>
              <a:gd name="connsiteY3641" fmla="*/ 2902173 h 4557807"/>
              <a:gd name="connsiteX3642" fmla="*/ 5771960 w 11831868"/>
              <a:gd name="connsiteY3642" fmla="*/ 2909126 h 4557807"/>
              <a:gd name="connsiteX3643" fmla="*/ 5716905 w 11831868"/>
              <a:gd name="connsiteY3643" fmla="*/ 2908173 h 4557807"/>
              <a:gd name="connsiteX3644" fmla="*/ 5741480 w 11831868"/>
              <a:gd name="connsiteY3644" fmla="*/ 2900648 h 4557807"/>
              <a:gd name="connsiteX3645" fmla="*/ 5796439 w 11831868"/>
              <a:gd name="connsiteY3645" fmla="*/ 2902172 h 4557807"/>
              <a:gd name="connsiteX3646" fmla="*/ 5695569 w 11831868"/>
              <a:gd name="connsiteY3646" fmla="*/ 2873598 h 4557807"/>
              <a:gd name="connsiteX3647" fmla="*/ 5670709 w 11831868"/>
              <a:gd name="connsiteY3647" fmla="*/ 2880551 h 4557807"/>
              <a:gd name="connsiteX3648" fmla="*/ 5615083 w 11831868"/>
              <a:gd name="connsiteY3648" fmla="*/ 2878074 h 4557807"/>
              <a:gd name="connsiteX3649" fmla="*/ 5640039 w 11831868"/>
              <a:gd name="connsiteY3649" fmla="*/ 2871597 h 4557807"/>
              <a:gd name="connsiteX3650" fmla="*/ 5695188 w 11831868"/>
              <a:gd name="connsiteY3650" fmla="*/ 2873312 h 4557807"/>
              <a:gd name="connsiteX3651" fmla="*/ 5757005 w 11831868"/>
              <a:gd name="connsiteY3651" fmla="*/ 2807685 h 4557807"/>
              <a:gd name="connsiteX3652" fmla="*/ 5733764 w 11831868"/>
              <a:gd name="connsiteY3652" fmla="*/ 2812257 h 4557807"/>
              <a:gd name="connsiteX3653" fmla="*/ 5682234 w 11831868"/>
              <a:gd name="connsiteY3653" fmla="*/ 2809399 h 4557807"/>
              <a:gd name="connsiteX3654" fmla="*/ 5705475 w 11831868"/>
              <a:gd name="connsiteY3654" fmla="*/ 2804827 h 4557807"/>
              <a:gd name="connsiteX3655" fmla="*/ 5756625 w 11831868"/>
              <a:gd name="connsiteY3655" fmla="*/ 2807399 h 4557807"/>
              <a:gd name="connsiteX3656" fmla="*/ 6243447 w 11831868"/>
              <a:gd name="connsiteY3656" fmla="*/ 2752249 h 4557807"/>
              <a:gd name="connsiteX3657" fmla="*/ 6242304 w 11831868"/>
              <a:gd name="connsiteY3657" fmla="*/ 2752249 h 4557807"/>
              <a:gd name="connsiteX3658" fmla="*/ 6243447 w 11831868"/>
              <a:gd name="connsiteY3658" fmla="*/ 2752249 h 4557807"/>
              <a:gd name="connsiteX3659" fmla="*/ 1953387 w 11831868"/>
              <a:gd name="connsiteY3659" fmla="*/ 3126486 h 4557807"/>
              <a:gd name="connsiteX3660" fmla="*/ 1963865 w 11831868"/>
              <a:gd name="connsiteY3660" fmla="*/ 3122581 h 4557807"/>
              <a:gd name="connsiteX3661" fmla="*/ 1964912 w 11831868"/>
              <a:gd name="connsiteY3661" fmla="*/ 3123914 h 4557807"/>
              <a:gd name="connsiteX3662" fmla="*/ 1954720 w 11831868"/>
              <a:gd name="connsiteY3662" fmla="*/ 3127819 h 4557807"/>
              <a:gd name="connsiteX3663" fmla="*/ 1953387 w 11831868"/>
              <a:gd name="connsiteY3663" fmla="*/ 3126486 h 4557807"/>
              <a:gd name="connsiteX3664" fmla="*/ 1797177 w 11831868"/>
              <a:gd name="connsiteY3664" fmla="*/ 3104197 h 4557807"/>
              <a:gd name="connsiteX3665" fmla="*/ 1799368 w 11831868"/>
              <a:gd name="connsiteY3665" fmla="*/ 3106960 h 4557807"/>
              <a:gd name="connsiteX3666" fmla="*/ 1788414 w 11831868"/>
              <a:gd name="connsiteY3666" fmla="*/ 3110960 h 4557807"/>
              <a:gd name="connsiteX3667" fmla="*/ 1786509 w 11831868"/>
              <a:gd name="connsiteY3667" fmla="*/ 3108674 h 4557807"/>
              <a:gd name="connsiteX3668" fmla="*/ 1797177 w 11831868"/>
              <a:gd name="connsiteY3668" fmla="*/ 3104198 h 4557807"/>
              <a:gd name="connsiteX3669" fmla="*/ 1916335 w 11831868"/>
              <a:gd name="connsiteY3669" fmla="*/ 2607564 h 4557807"/>
              <a:gd name="connsiteX3670" fmla="*/ 1922621 w 11831868"/>
              <a:gd name="connsiteY3670" fmla="*/ 2613279 h 4557807"/>
              <a:gd name="connsiteX3671" fmla="*/ 1906619 w 11831868"/>
              <a:gd name="connsiteY3671" fmla="*/ 2615660 h 4557807"/>
              <a:gd name="connsiteX3672" fmla="*/ 1900333 w 11831868"/>
              <a:gd name="connsiteY3672" fmla="*/ 2610041 h 4557807"/>
              <a:gd name="connsiteX3673" fmla="*/ 1916335 w 11831868"/>
              <a:gd name="connsiteY3673" fmla="*/ 2607564 h 4557807"/>
              <a:gd name="connsiteX3674" fmla="*/ 1922431 w 11831868"/>
              <a:gd name="connsiteY3674" fmla="*/ 2904935 h 4557807"/>
              <a:gd name="connsiteX3675" fmla="*/ 1925765 w 11831868"/>
              <a:gd name="connsiteY3675" fmla="*/ 2908459 h 4557807"/>
              <a:gd name="connsiteX3676" fmla="*/ 1913191 w 11831868"/>
              <a:gd name="connsiteY3676" fmla="*/ 2912364 h 4557807"/>
              <a:gd name="connsiteX3677" fmla="*/ 1909667 w 11831868"/>
              <a:gd name="connsiteY3677" fmla="*/ 2908269 h 4557807"/>
              <a:gd name="connsiteX3678" fmla="*/ 1922431 w 11831868"/>
              <a:gd name="connsiteY3678" fmla="*/ 2904935 h 4557807"/>
              <a:gd name="connsiteX3679" fmla="*/ 1934051 w 11831868"/>
              <a:gd name="connsiteY3679" fmla="*/ 3085910 h 4557807"/>
              <a:gd name="connsiteX3680" fmla="*/ 1935861 w 11831868"/>
              <a:gd name="connsiteY3680" fmla="*/ 3088195 h 4557807"/>
              <a:gd name="connsiteX3681" fmla="*/ 1924812 w 11831868"/>
              <a:gd name="connsiteY3681" fmla="*/ 3091624 h 4557807"/>
              <a:gd name="connsiteX3682" fmla="*/ 1923098 w 11831868"/>
              <a:gd name="connsiteY3682" fmla="*/ 3089910 h 4557807"/>
              <a:gd name="connsiteX3683" fmla="*/ 1934051 w 11831868"/>
              <a:gd name="connsiteY3683" fmla="*/ 3085814 h 4557807"/>
              <a:gd name="connsiteX3684" fmla="*/ 1939004 w 11831868"/>
              <a:gd name="connsiteY3684" fmla="*/ 2400110 h 4557807"/>
              <a:gd name="connsiteX3685" fmla="*/ 1957483 w 11831868"/>
              <a:gd name="connsiteY3685" fmla="*/ 2399348 h 4557807"/>
              <a:gd name="connsiteX3686" fmla="*/ 1966055 w 11831868"/>
              <a:gd name="connsiteY3686" fmla="*/ 2405634 h 4557807"/>
              <a:gd name="connsiteX3687" fmla="*/ 1947005 w 11831868"/>
              <a:gd name="connsiteY3687" fmla="*/ 2406491 h 4557807"/>
              <a:gd name="connsiteX3688" fmla="*/ 1939004 w 11831868"/>
              <a:gd name="connsiteY3688" fmla="*/ 2400300 h 4557807"/>
              <a:gd name="connsiteX3689" fmla="*/ 1972913 w 11831868"/>
              <a:gd name="connsiteY3689" fmla="*/ 2974086 h 4557807"/>
              <a:gd name="connsiteX3690" fmla="*/ 1984534 w 11831868"/>
              <a:gd name="connsiteY3690" fmla="*/ 2971038 h 4557807"/>
              <a:gd name="connsiteX3691" fmla="*/ 1987296 w 11831868"/>
              <a:gd name="connsiteY3691" fmla="*/ 2974182 h 4557807"/>
              <a:gd name="connsiteX3692" fmla="*/ 1975199 w 11831868"/>
              <a:gd name="connsiteY3692" fmla="*/ 2977420 h 4557807"/>
              <a:gd name="connsiteX3693" fmla="*/ 1972913 w 11831868"/>
              <a:gd name="connsiteY3693" fmla="*/ 2974086 h 4557807"/>
              <a:gd name="connsiteX3694" fmla="*/ 1981772 w 11831868"/>
              <a:gd name="connsiteY3694" fmla="*/ 3154490 h 4557807"/>
              <a:gd name="connsiteX3695" fmla="*/ 1981772 w 11831868"/>
              <a:gd name="connsiteY3695" fmla="*/ 3154490 h 4557807"/>
              <a:gd name="connsiteX3696" fmla="*/ 1972247 w 11831868"/>
              <a:gd name="connsiteY3696" fmla="*/ 3158205 h 4557807"/>
              <a:gd name="connsiteX3697" fmla="*/ 1972247 w 11831868"/>
              <a:gd name="connsiteY3697" fmla="*/ 3158205 h 4557807"/>
              <a:gd name="connsiteX3698" fmla="*/ 1960150 w 11831868"/>
              <a:gd name="connsiteY3698" fmla="*/ 3151061 h 4557807"/>
              <a:gd name="connsiteX3699" fmla="*/ 1968532 w 11831868"/>
              <a:gd name="connsiteY3699" fmla="*/ 3147631 h 4557807"/>
              <a:gd name="connsiteX3700" fmla="*/ 1969294 w 11831868"/>
              <a:gd name="connsiteY3700" fmla="*/ 3148489 h 4557807"/>
              <a:gd name="connsiteX3701" fmla="*/ 1960721 w 11831868"/>
              <a:gd name="connsiteY3701" fmla="*/ 3151442 h 4557807"/>
              <a:gd name="connsiteX3702" fmla="*/ 1960150 w 11831868"/>
              <a:gd name="connsiteY3702" fmla="*/ 3150965 h 4557807"/>
              <a:gd name="connsiteX3703" fmla="*/ 1979676 w 11831868"/>
              <a:gd name="connsiteY3703" fmla="*/ 3145727 h 4557807"/>
              <a:gd name="connsiteX3704" fmla="*/ 1980438 w 11831868"/>
              <a:gd name="connsiteY3704" fmla="*/ 3146679 h 4557807"/>
              <a:gd name="connsiteX3705" fmla="*/ 1970913 w 11831868"/>
              <a:gd name="connsiteY3705" fmla="*/ 3149823 h 4557807"/>
              <a:gd name="connsiteX3706" fmla="*/ 1970913 w 11831868"/>
              <a:gd name="connsiteY3706" fmla="*/ 3149346 h 4557807"/>
              <a:gd name="connsiteX3707" fmla="*/ 1979676 w 11831868"/>
              <a:gd name="connsiteY3707" fmla="*/ 3145536 h 4557807"/>
              <a:gd name="connsiteX3708" fmla="*/ 1799463 w 11831868"/>
              <a:gd name="connsiteY3708" fmla="*/ 2521649 h 4557807"/>
              <a:gd name="connsiteX3709" fmla="*/ 1792605 w 11831868"/>
              <a:gd name="connsiteY3709" fmla="*/ 2515553 h 4557807"/>
              <a:gd name="connsiteX3710" fmla="*/ 1809274 w 11831868"/>
              <a:gd name="connsiteY3710" fmla="*/ 2513552 h 4557807"/>
              <a:gd name="connsiteX3711" fmla="*/ 1816132 w 11831868"/>
              <a:gd name="connsiteY3711" fmla="*/ 2519649 h 4557807"/>
              <a:gd name="connsiteX3712" fmla="*/ 1799463 w 11831868"/>
              <a:gd name="connsiteY3712" fmla="*/ 2521554 h 4557807"/>
              <a:gd name="connsiteX3713" fmla="*/ 1834706 w 11831868"/>
              <a:gd name="connsiteY3713" fmla="*/ 2974372 h 4557807"/>
              <a:gd name="connsiteX3714" fmla="*/ 1837754 w 11831868"/>
              <a:gd name="connsiteY3714" fmla="*/ 2977515 h 4557807"/>
              <a:gd name="connsiteX3715" fmla="*/ 1825847 w 11831868"/>
              <a:gd name="connsiteY3715" fmla="*/ 2981135 h 4557807"/>
              <a:gd name="connsiteX3716" fmla="*/ 1822799 w 11831868"/>
              <a:gd name="connsiteY3716" fmla="*/ 2978087 h 4557807"/>
              <a:gd name="connsiteX3717" fmla="*/ 1834706 w 11831868"/>
              <a:gd name="connsiteY3717" fmla="*/ 2974086 h 4557807"/>
              <a:gd name="connsiteX3718" fmla="*/ 1833753 w 11831868"/>
              <a:gd name="connsiteY3718" fmla="*/ 3149346 h 4557807"/>
              <a:gd name="connsiteX3719" fmla="*/ 1835277 w 11831868"/>
              <a:gd name="connsiteY3719" fmla="*/ 3150679 h 4557807"/>
              <a:gd name="connsiteX3720" fmla="*/ 1824895 w 11831868"/>
              <a:gd name="connsiteY3720" fmla="*/ 3155061 h 4557807"/>
              <a:gd name="connsiteX3721" fmla="*/ 1823657 w 11831868"/>
              <a:gd name="connsiteY3721" fmla="*/ 3153156 h 4557807"/>
              <a:gd name="connsiteX3722" fmla="*/ 1833372 w 11831868"/>
              <a:gd name="connsiteY3722" fmla="*/ 3149251 h 4557807"/>
              <a:gd name="connsiteX3723" fmla="*/ 1890903 w 11831868"/>
              <a:gd name="connsiteY3723" fmla="*/ 3036285 h 4557807"/>
              <a:gd name="connsiteX3724" fmla="*/ 1893475 w 11831868"/>
              <a:gd name="connsiteY3724" fmla="*/ 3039047 h 4557807"/>
              <a:gd name="connsiteX3725" fmla="*/ 1881569 w 11831868"/>
              <a:gd name="connsiteY3725" fmla="*/ 3042666 h 4557807"/>
              <a:gd name="connsiteX3726" fmla="*/ 1879473 w 11831868"/>
              <a:gd name="connsiteY3726" fmla="*/ 3039904 h 4557807"/>
              <a:gd name="connsiteX3727" fmla="*/ 1890522 w 11831868"/>
              <a:gd name="connsiteY3727" fmla="*/ 3036189 h 4557807"/>
              <a:gd name="connsiteX3728" fmla="*/ 1978247 w 11831868"/>
              <a:gd name="connsiteY3728" fmla="*/ 2549366 h 4557807"/>
              <a:gd name="connsiteX3729" fmla="*/ 1995107 w 11831868"/>
              <a:gd name="connsiteY3729" fmla="*/ 2547842 h 4557807"/>
              <a:gd name="connsiteX3730" fmla="*/ 2001774 w 11831868"/>
              <a:gd name="connsiteY3730" fmla="*/ 2553367 h 4557807"/>
              <a:gd name="connsiteX3731" fmla="*/ 1984915 w 11831868"/>
              <a:gd name="connsiteY3731" fmla="*/ 2554891 h 4557807"/>
              <a:gd name="connsiteX3732" fmla="*/ 1978152 w 11831868"/>
              <a:gd name="connsiteY3732" fmla="*/ 2549271 h 4557807"/>
              <a:gd name="connsiteX3733" fmla="*/ 1796415 w 11831868"/>
              <a:gd name="connsiteY3733" fmla="*/ 3161253 h 4557807"/>
              <a:gd name="connsiteX3734" fmla="*/ 1803654 w 11831868"/>
              <a:gd name="connsiteY3734" fmla="*/ 3158014 h 4557807"/>
              <a:gd name="connsiteX3735" fmla="*/ 1804892 w 11831868"/>
              <a:gd name="connsiteY3735" fmla="*/ 3158871 h 4557807"/>
              <a:gd name="connsiteX3736" fmla="*/ 1797558 w 11831868"/>
              <a:gd name="connsiteY3736" fmla="*/ 3162110 h 4557807"/>
              <a:gd name="connsiteX3737" fmla="*/ 1796320 w 11831868"/>
              <a:gd name="connsiteY3737" fmla="*/ 3161157 h 4557807"/>
              <a:gd name="connsiteX3738" fmla="*/ 1811465 w 11831868"/>
              <a:gd name="connsiteY3738" fmla="*/ 2304002 h 4557807"/>
              <a:gd name="connsiteX3739" fmla="*/ 1831467 w 11831868"/>
              <a:gd name="connsiteY3739" fmla="*/ 2304002 h 4557807"/>
              <a:gd name="connsiteX3740" fmla="*/ 1840992 w 11831868"/>
              <a:gd name="connsiteY3740" fmla="*/ 2311051 h 4557807"/>
              <a:gd name="connsiteX3741" fmla="*/ 1820990 w 11831868"/>
              <a:gd name="connsiteY3741" fmla="*/ 2311051 h 4557807"/>
              <a:gd name="connsiteX3742" fmla="*/ 1811369 w 11831868"/>
              <a:gd name="connsiteY3742" fmla="*/ 2304193 h 4557807"/>
              <a:gd name="connsiteX3743" fmla="*/ 1838611 w 11831868"/>
              <a:gd name="connsiteY3743" fmla="*/ 3185827 h 4557807"/>
              <a:gd name="connsiteX3744" fmla="*/ 1839754 w 11831868"/>
              <a:gd name="connsiteY3744" fmla="*/ 3186684 h 4557807"/>
              <a:gd name="connsiteX3745" fmla="*/ 1832134 w 11831868"/>
              <a:gd name="connsiteY3745" fmla="*/ 3190018 h 4557807"/>
              <a:gd name="connsiteX3746" fmla="*/ 1831372 w 11831868"/>
              <a:gd name="connsiteY3746" fmla="*/ 3189065 h 4557807"/>
              <a:gd name="connsiteX3747" fmla="*/ 1838515 w 11831868"/>
              <a:gd name="connsiteY3747" fmla="*/ 3186017 h 4557807"/>
              <a:gd name="connsiteX3748" fmla="*/ 1865376 w 11831868"/>
              <a:gd name="connsiteY3748" fmla="*/ 2454593 h 4557807"/>
              <a:gd name="connsiteX3749" fmla="*/ 1882902 w 11831868"/>
              <a:gd name="connsiteY3749" fmla="*/ 2453450 h 4557807"/>
              <a:gd name="connsiteX3750" fmla="*/ 1890332 w 11831868"/>
              <a:gd name="connsiteY3750" fmla="*/ 2459927 h 4557807"/>
              <a:gd name="connsiteX3751" fmla="*/ 1872901 w 11831868"/>
              <a:gd name="connsiteY3751" fmla="*/ 2461070 h 4557807"/>
              <a:gd name="connsiteX3752" fmla="*/ 1865281 w 11831868"/>
              <a:gd name="connsiteY3752" fmla="*/ 2454783 h 4557807"/>
              <a:gd name="connsiteX3753" fmla="*/ 1859375 w 11831868"/>
              <a:gd name="connsiteY3753" fmla="*/ 3199257 h 4557807"/>
              <a:gd name="connsiteX3754" fmla="*/ 1861566 w 11831868"/>
              <a:gd name="connsiteY3754" fmla="*/ 3198590 h 4557807"/>
              <a:gd name="connsiteX3755" fmla="*/ 1865376 w 11831868"/>
              <a:gd name="connsiteY3755" fmla="*/ 3196876 h 4557807"/>
              <a:gd name="connsiteX3756" fmla="*/ 1865376 w 11831868"/>
              <a:gd name="connsiteY3756" fmla="*/ 3197352 h 4557807"/>
              <a:gd name="connsiteX3757" fmla="*/ 1855851 w 11831868"/>
              <a:gd name="connsiteY3757" fmla="*/ 3201543 h 4557807"/>
              <a:gd name="connsiteX3758" fmla="*/ 1854136 w 11831868"/>
              <a:gd name="connsiteY3758" fmla="*/ 3201543 h 4557807"/>
              <a:gd name="connsiteX3759" fmla="*/ 1850993 w 11831868"/>
              <a:gd name="connsiteY3759" fmla="*/ 3202782 h 4557807"/>
              <a:gd name="connsiteX3760" fmla="*/ 1850993 w 11831868"/>
              <a:gd name="connsiteY3760" fmla="*/ 3202782 h 4557807"/>
              <a:gd name="connsiteX3761" fmla="*/ 1859280 w 11831868"/>
              <a:gd name="connsiteY3761" fmla="*/ 3199447 h 4557807"/>
              <a:gd name="connsiteX3762" fmla="*/ 1847279 w 11831868"/>
              <a:gd name="connsiteY3762" fmla="*/ 3184017 h 4557807"/>
              <a:gd name="connsiteX3763" fmla="*/ 1856804 w 11831868"/>
              <a:gd name="connsiteY3763" fmla="*/ 3180302 h 4557807"/>
              <a:gd name="connsiteX3764" fmla="*/ 1857280 w 11831868"/>
              <a:gd name="connsiteY3764" fmla="*/ 3181350 h 4557807"/>
              <a:gd name="connsiteX3765" fmla="*/ 1847755 w 11831868"/>
              <a:gd name="connsiteY3765" fmla="*/ 3184970 h 4557807"/>
              <a:gd name="connsiteX3766" fmla="*/ 1847183 w 11831868"/>
              <a:gd name="connsiteY3766" fmla="*/ 3184208 h 4557807"/>
              <a:gd name="connsiteX3767" fmla="*/ 1933004 w 11831868"/>
              <a:gd name="connsiteY3767" fmla="*/ 3129058 h 4557807"/>
              <a:gd name="connsiteX3768" fmla="*/ 1941005 w 11831868"/>
              <a:gd name="connsiteY3768" fmla="*/ 3125725 h 4557807"/>
              <a:gd name="connsiteX3769" fmla="*/ 1941862 w 11831868"/>
              <a:gd name="connsiteY3769" fmla="*/ 3126582 h 4557807"/>
              <a:gd name="connsiteX3770" fmla="*/ 1934147 w 11831868"/>
              <a:gd name="connsiteY3770" fmla="*/ 3129915 h 4557807"/>
              <a:gd name="connsiteX3771" fmla="*/ 1933099 w 11831868"/>
              <a:gd name="connsiteY3771" fmla="*/ 3129248 h 4557807"/>
              <a:gd name="connsiteX3772" fmla="*/ 2096929 w 11831868"/>
              <a:gd name="connsiteY3772" fmla="*/ 2636806 h 4557807"/>
              <a:gd name="connsiteX3773" fmla="*/ 2103025 w 11831868"/>
              <a:gd name="connsiteY3773" fmla="*/ 2641949 h 4557807"/>
              <a:gd name="connsiteX3774" fmla="*/ 2086356 w 11831868"/>
              <a:gd name="connsiteY3774" fmla="*/ 2643950 h 4557807"/>
              <a:gd name="connsiteX3775" fmla="*/ 2080451 w 11831868"/>
              <a:gd name="connsiteY3775" fmla="*/ 2638235 h 4557807"/>
              <a:gd name="connsiteX3776" fmla="*/ 2097024 w 11831868"/>
              <a:gd name="connsiteY3776" fmla="*/ 2636996 h 4557807"/>
              <a:gd name="connsiteX3777" fmla="*/ 2082546 w 11831868"/>
              <a:gd name="connsiteY3777" fmla="*/ 2912078 h 4557807"/>
              <a:gd name="connsiteX3778" fmla="*/ 2068830 w 11831868"/>
              <a:gd name="connsiteY3778" fmla="*/ 2915031 h 4557807"/>
              <a:gd name="connsiteX3779" fmla="*/ 2065496 w 11831868"/>
              <a:gd name="connsiteY3779" fmla="*/ 2911412 h 4557807"/>
              <a:gd name="connsiteX3780" fmla="*/ 2078831 w 11831868"/>
              <a:gd name="connsiteY3780" fmla="*/ 2908554 h 4557807"/>
              <a:gd name="connsiteX3781" fmla="*/ 2082641 w 11831868"/>
              <a:gd name="connsiteY3781" fmla="*/ 2912269 h 4557807"/>
              <a:gd name="connsiteX3782" fmla="*/ 2089023 w 11831868"/>
              <a:gd name="connsiteY3782" fmla="*/ 2308003 h 4557807"/>
              <a:gd name="connsiteX3783" fmla="*/ 2110454 w 11831868"/>
              <a:gd name="connsiteY3783" fmla="*/ 2309241 h 4557807"/>
              <a:gd name="connsiteX3784" fmla="*/ 2119979 w 11831868"/>
              <a:gd name="connsiteY3784" fmla="*/ 2315718 h 4557807"/>
              <a:gd name="connsiteX3785" fmla="*/ 2098453 w 11831868"/>
              <a:gd name="connsiteY3785" fmla="*/ 2315051 h 4557807"/>
              <a:gd name="connsiteX3786" fmla="*/ 2089118 w 11831868"/>
              <a:gd name="connsiteY3786" fmla="*/ 2308193 h 4557807"/>
              <a:gd name="connsiteX3787" fmla="*/ 2093786 w 11831868"/>
              <a:gd name="connsiteY3787" fmla="*/ 3114104 h 4557807"/>
              <a:gd name="connsiteX3788" fmla="*/ 2093786 w 11831868"/>
              <a:gd name="connsiteY3788" fmla="*/ 3114104 h 4557807"/>
              <a:gd name="connsiteX3789" fmla="*/ 2088928 w 11831868"/>
              <a:gd name="connsiteY3789" fmla="*/ 2784062 h 4557807"/>
              <a:gd name="connsiteX3790" fmla="*/ 2084451 w 11831868"/>
              <a:gd name="connsiteY3790" fmla="*/ 2779681 h 4557807"/>
              <a:gd name="connsiteX3791" fmla="*/ 2099405 w 11831868"/>
              <a:gd name="connsiteY3791" fmla="*/ 2777491 h 4557807"/>
              <a:gd name="connsiteX3792" fmla="*/ 2103882 w 11831868"/>
              <a:gd name="connsiteY3792" fmla="*/ 2781872 h 4557807"/>
              <a:gd name="connsiteX3793" fmla="*/ 2089023 w 11831868"/>
              <a:gd name="connsiteY3793" fmla="*/ 2784253 h 4557807"/>
              <a:gd name="connsiteX3794" fmla="*/ 2178463 w 11831868"/>
              <a:gd name="connsiteY3794" fmla="*/ 3014567 h 4557807"/>
              <a:gd name="connsiteX3795" fmla="*/ 2180082 w 11831868"/>
              <a:gd name="connsiteY3795" fmla="*/ 3016377 h 4557807"/>
              <a:gd name="connsiteX3796" fmla="*/ 2167985 w 11831868"/>
              <a:gd name="connsiteY3796" fmla="*/ 3019521 h 4557807"/>
              <a:gd name="connsiteX3797" fmla="*/ 2166176 w 11831868"/>
              <a:gd name="connsiteY3797" fmla="*/ 3017235 h 4557807"/>
              <a:gd name="connsiteX3798" fmla="*/ 2178558 w 11831868"/>
              <a:gd name="connsiteY3798" fmla="*/ 3014758 h 4557807"/>
              <a:gd name="connsiteX3799" fmla="*/ 2010251 w 11831868"/>
              <a:gd name="connsiteY3799" fmla="*/ 2839022 h 4557807"/>
              <a:gd name="connsiteX3800" fmla="*/ 2014538 w 11831868"/>
              <a:gd name="connsiteY3800" fmla="*/ 2843022 h 4557807"/>
              <a:gd name="connsiteX3801" fmla="*/ 2000822 w 11831868"/>
              <a:gd name="connsiteY3801" fmla="*/ 2845975 h 4557807"/>
              <a:gd name="connsiteX3802" fmla="*/ 1996535 w 11831868"/>
              <a:gd name="connsiteY3802" fmla="*/ 2842070 h 4557807"/>
              <a:gd name="connsiteX3803" fmla="*/ 2010347 w 11831868"/>
              <a:gd name="connsiteY3803" fmla="*/ 2839212 h 4557807"/>
              <a:gd name="connsiteX3804" fmla="*/ 2173605 w 11831868"/>
              <a:gd name="connsiteY3804" fmla="*/ 2849499 h 4557807"/>
              <a:gd name="connsiteX3805" fmla="*/ 2177129 w 11831868"/>
              <a:gd name="connsiteY3805" fmla="*/ 2853595 h 4557807"/>
              <a:gd name="connsiteX3806" fmla="*/ 2163128 w 11831868"/>
              <a:gd name="connsiteY3806" fmla="*/ 2856167 h 4557807"/>
              <a:gd name="connsiteX3807" fmla="*/ 2158841 w 11831868"/>
              <a:gd name="connsiteY3807" fmla="*/ 2852166 h 4557807"/>
              <a:gd name="connsiteX3808" fmla="*/ 2173700 w 11831868"/>
              <a:gd name="connsiteY3808" fmla="*/ 2849690 h 4557807"/>
              <a:gd name="connsiteX3809" fmla="*/ 2135505 w 11831868"/>
              <a:gd name="connsiteY3809" fmla="*/ 2443353 h 4557807"/>
              <a:gd name="connsiteX3810" fmla="*/ 2154555 w 11831868"/>
              <a:gd name="connsiteY3810" fmla="*/ 2443353 h 4557807"/>
              <a:gd name="connsiteX3811" fmla="*/ 2162175 w 11831868"/>
              <a:gd name="connsiteY3811" fmla="*/ 2449259 h 4557807"/>
              <a:gd name="connsiteX3812" fmla="*/ 2143125 w 11831868"/>
              <a:gd name="connsiteY3812" fmla="*/ 2449259 h 4557807"/>
              <a:gd name="connsiteX3813" fmla="*/ 2135886 w 11831868"/>
              <a:gd name="connsiteY3813" fmla="*/ 2443544 h 4557807"/>
              <a:gd name="connsiteX3814" fmla="*/ 2134457 w 11831868"/>
              <a:gd name="connsiteY3814" fmla="*/ 2967228 h 4557807"/>
              <a:gd name="connsiteX3815" fmla="*/ 2136934 w 11831868"/>
              <a:gd name="connsiteY3815" fmla="*/ 2969990 h 4557807"/>
              <a:gd name="connsiteX3816" fmla="*/ 2124837 w 11831868"/>
              <a:gd name="connsiteY3816" fmla="*/ 2973134 h 4557807"/>
              <a:gd name="connsiteX3817" fmla="*/ 2122456 w 11831868"/>
              <a:gd name="connsiteY3817" fmla="*/ 2970467 h 4557807"/>
              <a:gd name="connsiteX3818" fmla="*/ 2134838 w 11831868"/>
              <a:gd name="connsiteY3818" fmla="*/ 2967419 h 4557807"/>
              <a:gd name="connsiteX3819" fmla="*/ 2093500 w 11831868"/>
              <a:gd name="connsiteY3819" fmla="*/ 3114104 h 4557807"/>
              <a:gd name="connsiteX3820" fmla="*/ 2103025 w 11831868"/>
              <a:gd name="connsiteY3820" fmla="*/ 3110960 h 4557807"/>
              <a:gd name="connsiteX3821" fmla="*/ 2093881 w 11831868"/>
              <a:gd name="connsiteY3821" fmla="*/ 3114294 h 4557807"/>
              <a:gd name="connsiteX3822" fmla="*/ 2021967 w 11831868"/>
              <a:gd name="connsiteY3822" fmla="*/ 2357628 h 4557807"/>
              <a:gd name="connsiteX3823" fmla="*/ 2012442 w 11831868"/>
              <a:gd name="connsiteY3823" fmla="*/ 2350961 h 4557807"/>
              <a:gd name="connsiteX3824" fmla="*/ 2033016 w 11831868"/>
              <a:gd name="connsiteY3824" fmla="*/ 2350961 h 4557807"/>
              <a:gd name="connsiteX3825" fmla="*/ 2041779 w 11831868"/>
              <a:gd name="connsiteY3825" fmla="*/ 2357724 h 4557807"/>
              <a:gd name="connsiteX3826" fmla="*/ 2022348 w 11831868"/>
              <a:gd name="connsiteY3826" fmla="*/ 2357819 h 4557807"/>
              <a:gd name="connsiteX3827" fmla="*/ 2098167 w 11831868"/>
              <a:gd name="connsiteY3827" fmla="*/ 3110865 h 4557807"/>
              <a:gd name="connsiteX3828" fmla="*/ 2098167 w 11831868"/>
              <a:gd name="connsiteY3828" fmla="*/ 3110865 h 4557807"/>
              <a:gd name="connsiteX3829" fmla="*/ 2073878 w 11831868"/>
              <a:gd name="connsiteY3829" fmla="*/ 2492407 h 4557807"/>
              <a:gd name="connsiteX3830" fmla="*/ 2081117 w 11831868"/>
              <a:gd name="connsiteY3830" fmla="*/ 2498408 h 4557807"/>
              <a:gd name="connsiteX3831" fmla="*/ 2063210 w 11831868"/>
              <a:gd name="connsiteY3831" fmla="*/ 2499551 h 4557807"/>
              <a:gd name="connsiteX3832" fmla="*/ 2055971 w 11831868"/>
              <a:gd name="connsiteY3832" fmla="*/ 2493550 h 4557807"/>
              <a:gd name="connsiteX3833" fmla="*/ 2074450 w 11831868"/>
              <a:gd name="connsiteY3833" fmla="*/ 2492597 h 4557807"/>
              <a:gd name="connsiteX3834" fmla="*/ 2003108 w 11831868"/>
              <a:gd name="connsiteY3834" fmla="*/ 2703671 h 4557807"/>
              <a:gd name="connsiteX3835" fmla="*/ 1997393 w 11831868"/>
              <a:gd name="connsiteY3835" fmla="*/ 2698433 h 4557807"/>
              <a:gd name="connsiteX3836" fmla="*/ 2012728 w 11831868"/>
              <a:gd name="connsiteY3836" fmla="*/ 2696147 h 4557807"/>
              <a:gd name="connsiteX3837" fmla="*/ 2018348 w 11831868"/>
              <a:gd name="connsiteY3837" fmla="*/ 2701385 h 4557807"/>
              <a:gd name="connsiteX3838" fmla="*/ 2003679 w 11831868"/>
              <a:gd name="connsiteY3838" fmla="*/ 2703862 h 4557807"/>
              <a:gd name="connsiteX3839" fmla="*/ 2034350 w 11831868"/>
              <a:gd name="connsiteY3839" fmla="*/ 3025235 h 4557807"/>
              <a:gd name="connsiteX3840" fmla="*/ 2036159 w 11831868"/>
              <a:gd name="connsiteY3840" fmla="*/ 3027521 h 4557807"/>
              <a:gd name="connsiteX3841" fmla="*/ 2024062 w 11831868"/>
              <a:gd name="connsiteY3841" fmla="*/ 3030665 h 4557807"/>
              <a:gd name="connsiteX3842" fmla="*/ 2022253 w 11831868"/>
              <a:gd name="connsiteY3842" fmla="*/ 3028379 h 4557807"/>
              <a:gd name="connsiteX3843" fmla="*/ 2034921 w 11831868"/>
              <a:gd name="connsiteY3843" fmla="*/ 3025426 h 4557807"/>
              <a:gd name="connsiteX3844" fmla="*/ 2059115 w 11831868"/>
              <a:gd name="connsiteY3844" fmla="*/ 3070765 h 4557807"/>
              <a:gd name="connsiteX3845" fmla="*/ 2070545 w 11831868"/>
              <a:gd name="connsiteY3845" fmla="*/ 3067146 h 4557807"/>
              <a:gd name="connsiteX3846" fmla="*/ 2071878 w 11831868"/>
              <a:gd name="connsiteY3846" fmla="*/ 3069050 h 4557807"/>
              <a:gd name="connsiteX3847" fmla="*/ 2060543 w 11831868"/>
              <a:gd name="connsiteY3847" fmla="*/ 3072003 h 4557807"/>
              <a:gd name="connsiteX3848" fmla="*/ 2059686 w 11831868"/>
              <a:gd name="connsiteY3848" fmla="*/ 3070955 h 4557807"/>
              <a:gd name="connsiteX3849" fmla="*/ 2098167 w 11831868"/>
              <a:gd name="connsiteY3849" fmla="*/ 3110865 h 4557807"/>
              <a:gd name="connsiteX3850" fmla="*/ 2088642 w 11831868"/>
              <a:gd name="connsiteY3850" fmla="*/ 3114104 h 4557807"/>
              <a:gd name="connsiteX3851" fmla="*/ 2088642 w 11831868"/>
              <a:gd name="connsiteY3851" fmla="*/ 3114104 h 4557807"/>
              <a:gd name="connsiteX3852" fmla="*/ 2098739 w 11831868"/>
              <a:gd name="connsiteY3852" fmla="*/ 3111056 h 4557807"/>
              <a:gd name="connsiteX3853" fmla="*/ 2093976 w 11831868"/>
              <a:gd name="connsiteY3853" fmla="*/ 3096101 h 4557807"/>
              <a:gd name="connsiteX3854" fmla="*/ 2094738 w 11831868"/>
              <a:gd name="connsiteY3854" fmla="*/ 3097054 h 4557807"/>
              <a:gd name="connsiteX3855" fmla="*/ 2083689 w 11831868"/>
              <a:gd name="connsiteY3855" fmla="*/ 3100483 h 4557807"/>
              <a:gd name="connsiteX3856" fmla="*/ 2082927 w 11831868"/>
              <a:gd name="connsiteY3856" fmla="*/ 3099054 h 4557807"/>
              <a:gd name="connsiteX3857" fmla="*/ 2094548 w 11831868"/>
              <a:gd name="connsiteY3857" fmla="*/ 3096292 h 4557807"/>
              <a:gd name="connsiteX3858" fmla="*/ 2068640 w 11831868"/>
              <a:gd name="connsiteY3858" fmla="*/ 3098387 h 4557807"/>
              <a:gd name="connsiteX3859" fmla="*/ 2077498 w 11831868"/>
              <a:gd name="connsiteY3859" fmla="*/ 3095911 h 4557807"/>
              <a:gd name="connsiteX3860" fmla="*/ 2078450 w 11831868"/>
              <a:gd name="connsiteY3860" fmla="*/ 3095911 h 4557807"/>
              <a:gd name="connsiteX3861" fmla="*/ 2069497 w 11831868"/>
              <a:gd name="connsiteY3861" fmla="*/ 3098863 h 4557807"/>
              <a:gd name="connsiteX3862" fmla="*/ 2069211 w 11831868"/>
              <a:gd name="connsiteY3862" fmla="*/ 3098578 h 4557807"/>
              <a:gd name="connsiteX3863" fmla="*/ 1660398 w 11831868"/>
              <a:gd name="connsiteY3863" fmla="*/ 3122771 h 4557807"/>
              <a:gd name="connsiteX3864" fmla="*/ 1662875 w 11831868"/>
              <a:gd name="connsiteY3864" fmla="*/ 3125534 h 4557807"/>
              <a:gd name="connsiteX3865" fmla="*/ 1652207 w 11831868"/>
              <a:gd name="connsiteY3865" fmla="*/ 3130010 h 4557807"/>
              <a:gd name="connsiteX3866" fmla="*/ 1650111 w 11831868"/>
              <a:gd name="connsiteY3866" fmla="*/ 3127153 h 4557807"/>
              <a:gd name="connsiteX3867" fmla="*/ 1660970 w 11831868"/>
              <a:gd name="connsiteY3867" fmla="*/ 3122962 h 4557807"/>
              <a:gd name="connsiteX3868" fmla="*/ 1521047 w 11831868"/>
              <a:gd name="connsiteY3868" fmla="*/ 3229928 h 4557807"/>
              <a:gd name="connsiteX3869" fmla="*/ 1527143 w 11831868"/>
              <a:gd name="connsiteY3869" fmla="*/ 3226975 h 4557807"/>
              <a:gd name="connsiteX3870" fmla="*/ 1528667 w 11831868"/>
              <a:gd name="connsiteY3870" fmla="*/ 3228308 h 4557807"/>
              <a:gd name="connsiteX3871" fmla="*/ 1522762 w 11831868"/>
              <a:gd name="connsiteY3871" fmla="*/ 3231166 h 4557807"/>
              <a:gd name="connsiteX3872" fmla="*/ 1521619 w 11831868"/>
              <a:gd name="connsiteY3872" fmla="*/ 3230118 h 4557807"/>
              <a:gd name="connsiteX3873" fmla="*/ 1524286 w 11831868"/>
              <a:gd name="connsiteY3873" fmla="*/ 2985230 h 4557807"/>
              <a:gd name="connsiteX3874" fmla="*/ 1535335 w 11831868"/>
              <a:gd name="connsiteY3874" fmla="*/ 2980658 h 4557807"/>
              <a:gd name="connsiteX3875" fmla="*/ 1539240 w 11831868"/>
              <a:gd name="connsiteY3875" fmla="*/ 2984659 h 4557807"/>
              <a:gd name="connsiteX3876" fmla="*/ 1528191 w 11831868"/>
              <a:gd name="connsiteY3876" fmla="*/ 2989231 h 4557807"/>
              <a:gd name="connsiteX3877" fmla="*/ 1524857 w 11831868"/>
              <a:gd name="connsiteY3877" fmla="*/ 2985421 h 4557807"/>
              <a:gd name="connsiteX3878" fmla="*/ 1533811 w 11831868"/>
              <a:gd name="connsiteY3878" fmla="*/ 3365563 h 4557807"/>
              <a:gd name="connsiteX3879" fmla="*/ 1531049 w 11831868"/>
              <a:gd name="connsiteY3879" fmla="*/ 3367088 h 4557807"/>
              <a:gd name="connsiteX3880" fmla="*/ 1533430 w 11831868"/>
              <a:gd name="connsiteY3880" fmla="*/ 3365659 h 4557807"/>
              <a:gd name="connsiteX3881" fmla="*/ 1534859 w 11831868"/>
              <a:gd name="connsiteY3881" fmla="*/ 3365754 h 4557807"/>
              <a:gd name="connsiteX3882" fmla="*/ 1610011 w 11831868"/>
              <a:gd name="connsiteY3882" fmla="*/ 3248978 h 4557807"/>
              <a:gd name="connsiteX3883" fmla="*/ 1611344 w 11831868"/>
              <a:gd name="connsiteY3883" fmla="*/ 3250883 h 4557807"/>
              <a:gd name="connsiteX3884" fmla="*/ 1602867 w 11831868"/>
              <a:gd name="connsiteY3884" fmla="*/ 3254883 h 4557807"/>
              <a:gd name="connsiteX3885" fmla="*/ 1601438 w 11831868"/>
              <a:gd name="connsiteY3885" fmla="*/ 3253550 h 4557807"/>
              <a:gd name="connsiteX3886" fmla="*/ 1610582 w 11831868"/>
              <a:gd name="connsiteY3886" fmla="*/ 3249168 h 4557807"/>
              <a:gd name="connsiteX3887" fmla="*/ 1533049 w 11831868"/>
              <a:gd name="connsiteY3887" fmla="*/ 3352800 h 4557807"/>
              <a:gd name="connsiteX3888" fmla="*/ 1533049 w 11831868"/>
              <a:gd name="connsiteY3888" fmla="*/ 3353276 h 4557807"/>
              <a:gd name="connsiteX3889" fmla="*/ 1525524 w 11831868"/>
              <a:gd name="connsiteY3889" fmla="*/ 3357658 h 4557807"/>
              <a:gd name="connsiteX3890" fmla="*/ 1525524 w 11831868"/>
              <a:gd name="connsiteY3890" fmla="*/ 3357658 h 4557807"/>
              <a:gd name="connsiteX3891" fmla="*/ 1533620 w 11831868"/>
              <a:gd name="connsiteY3891" fmla="*/ 3352991 h 4557807"/>
              <a:gd name="connsiteX3892" fmla="*/ 1540669 w 11831868"/>
              <a:gd name="connsiteY3892" fmla="*/ 2552700 h 4557807"/>
              <a:gd name="connsiteX3893" fmla="*/ 1555814 w 11831868"/>
              <a:gd name="connsiteY3893" fmla="*/ 2549938 h 4557807"/>
              <a:gd name="connsiteX3894" fmla="*/ 1562672 w 11831868"/>
              <a:gd name="connsiteY3894" fmla="*/ 2556034 h 4557807"/>
              <a:gd name="connsiteX3895" fmla="*/ 1547813 w 11831868"/>
              <a:gd name="connsiteY3895" fmla="*/ 2559272 h 4557807"/>
              <a:gd name="connsiteX3896" fmla="*/ 1541240 w 11831868"/>
              <a:gd name="connsiteY3896" fmla="*/ 2552795 h 4557807"/>
              <a:gd name="connsiteX3897" fmla="*/ 1573911 w 11831868"/>
              <a:gd name="connsiteY3897" fmla="*/ 3201734 h 4557807"/>
              <a:gd name="connsiteX3898" fmla="*/ 1575816 w 11831868"/>
              <a:gd name="connsiteY3898" fmla="*/ 3204020 h 4557807"/>
              <a:gd name="connsiteX3899" fmla="*/ 1566291 w 11831868"/>
              <a:gd name="connsiteY3899" fmla="*/ 3208782 h 4557807"/>
              <a:gd name="connsiteX3900" fmla="*/ 1564386 w 11831868"/>
              <a:gd name="connsiteY3900" fmla="*/ 3206496 h 4557807"/>
              <a:gd name="connsiteX3901" fmla="*/ 1574482 w 11831868"/>
              <a:gd name="connsiteY3901" fmla="*/ 3201829 h 4557807"/>
              <a:gd name="connsiteX3902" fmla="*/ 1766697 w 11831868"/>
              <a:gd name="connsiteY3902" fmla="*/ 2901030 h 4557807"/>
              <a:gd name="connsiteX3903" fmla="*/ 1770602 w 11831868"/>
              <a:gd name="connsiteY3903" fmla="*/ 2905030 h 4557807"/>
              <a:gd name="connsiteX3904" fmla="*/ 1758029 w 11831868"/>
              <a:gd name="connsiteY3904" fmla="*/ 2908840 h 4557807"/>
              <a:gd name="connsiteX3905" fmla="*/ 1754124 w 11831868"/>
              <a:gd name="connsiteY3905" fmla="*/ 2904839 h 4557807"/>
              <a:gd name="connsiteX3906" fmla="*/ 1766697 w 11831868"/>
              <a:gd name="connsiteY3906" fmla="*/ 2901029 h 4557807"/>
              <a:gd name="connsiteX3907" fmla="*/ 1580483 w 11831868"/>
              <a:gd name="connsiteY3907" fmla="*/ 2729580 h 4557807"/>
              <a:gd name="connsiteX3908" fmla="*/ 1594009 w 11831868"/>
              <a:gd name="connsiteY3908" fmla="*/ 2726151 h 4557807"/>
              <a:gd name="connsiteX3909" fmla="*/ 1599914 w 11831868"/>
              <a:gd name="connsiteY3909" fmla="*/ 2731865 h 4557807"/>
              <a:gd name="connsiteX3910" fmla="*/ 1586389 w 11831868"/>
              <a:gd name="connsiteY3910" fmla="*/ 2735390 h 4557807"/>
              <a:gd name="connsiteX3911" fmla="*/ 1580007 w 11831868"/>
              <a:gd name="connsiteY3911" fmla="*/ 2729389 h 4557807"/>
              <a:gd name="connsiteX3912" fmla="*/ 1579150 w 11831868"/>
              <a:gd name="connsiteY3912" fmla="*/ 3268790 h 4557807"/>
              <a:gd name="connsiteX3913" fmla="*/ 1580293 w 11831868"/>
              <a:gd name="connsiteY3913" fmla="*/ 3269552 h 4557807"/>
              <a:gd name="connsiteX3914" fmla="*/ 1574006 w 11831868"/>
              <a:gd name="connsiteY3914" fmla="*/ 3273076 h 4557807"/>
              <a:gd name="connsiteX3915" fmla="*/ 1572768 w 11831868"/>
              <a:gd name="connsiteY3915" fmla="*/ 3272314 h 4557807"/>
              <a:gd name="connsiteX3916" fmla="*/ 1578674 w 11831868"/>
              <a:gd name="connsiteY3916" fmla="*/ 3268599 h 4557807"/>
              <a:gd name="connsiteX3917" fmla="*/ 1529715 w 11831868"/>
              <a:gd name="connsiteY3917" fmla="*/ 3369278 h 4557807"/>
              <a:gd name="connsiteX3918" fmla="*/ 1528477 w 11831868"/>
              <a:gd name="connsiteY3918" fmla="*/ 3370136 h 4557807"/>
              <a:gd name="connsiteX3919" fmla="*/ 1528477 w 11831868"/>
              <a:gd name="connsiteY3919" fmla="*/ 3370136 h 4557807"/>
              <a:gd name="connsiteX3920" fmla="*/ 1445800 w 11831868"/>
              <a:gd name="connsiteY3920" fmla="*/ 3227928 h 4557807"/>
              <a:gd name="connsiteX3921" fmla="*/ 1447895 w 11831868"/>
              <a:gd name="connsiteY3921" fmla="*/ 3230785 h 4557807"/>
              <a:gd name="connsiteX3922" fmla="*/ 1438370 w 11831868"/>
              <a:gd name="connsiteY3922" fmla="*/ 3235928 h 4557807"/>
              <a:gd name="connsiteX3923" fmla="*/ 1436275 w 11831868"/>
              <a:gd name="connsiteY3923" fmla="*/ 3233166 h 4557807"/>
              <a:gd name="connsiteX3924" fmla="*/ 1445324 w 11831868"/>
              <a:gd name="connsiteY3924" fmla="*/ 3227737 h 4557807"/>
              <a:gd name="connsiteX3925" fmla="*/ 1449038 w 11831868"/>
              <a:gd name="connsiteY3925" fmla="*/ 3312224 h 4557807"/>
              <a:gd name="connsiteX3926" fmla="*/ 1450181 w 11831868"/>
              <a:gd name="connsiteY3926" fmla="*/ 3312986 h 4557807"/>
              <a:gd name="connsiteX3927" fmla="*/ 1444847 w 11831868"/>
              <a:gd name="connsiteY3927" fmla="*/ 3316891 h 4557807"/>
              <a:gd name="connsiteX3928" fmla="*/ 1443419 w 11831868"/>
              <a:gd name="connsiteY3928" fmla="*/ 3315557 h 4557807"/>
              <a:gd name="connsiteX3929" fmla="*/ 1448562 w 11831868"/>
              <a:gd name="connsiteY3929" fmla="*/ 3312033 h 4557807"/>
              <a:gd name="connsiteX3930" fmla="*/ 1434751 w 11831868"/>
              <a:gd name="connsiteY3930" fmla="*/ 3424905 h 4557807"/>
              <a:gd name="connsiteX3931" fmla="*/ 1434751 w 11831868"/>
              <a:gd name="connsiteY3931" fmla="*/ 3424905 h 4557807"/>
              <a:gd name="connsiteX3932" fmla="*/ 1434084 w 11831868"/>
              <a:gd name="connsiteY3932" fmla="*/ 3424905 h 4557807"/>
              <a:gd name="connsiteX3933" fmla="*/ 1434084 w 11831868"/>
              <a:gd name="connsiteY3933" fmla="*/ 3424905 h 4557807"/>
              <a:gd name="connsiteX3934" fmla="*/ 1427417 w 11831868"/>
              <a:gd name="connsiteY3934" fmla="*/ 3429953 h 4557807"/>
              <a:gd name="connsiteX3935" fmla="*/ 1427417 w 11831868"/>
              <a:gd name="connsiteY3935" fmla="*/ 3429381 h 4557807"/>
              <a:gd name="connsiteX3936" fmla="*/ 1433513 w 11831868"/>
              <a:gd name="connsiteY3936" fmla="*/ 3425571 h 4557807"/>
              <a:gd name="connsiteX3937" fmla="*/ 1426940 w 11831868"/>
              <a:gd name="connsiteY3937" fmla="*/ 3429762 h 4557807"/>
              <a:gd name="connsiteX3938" fmla="*/ 1462754 w 11831868"/>
              <a:gd name="connsiteY3938" fmla="*/ 3068003 h 4557807"/>
              <a:gd name="connsiteX3939" fmla="*/ 1466088 w 11831868"/>
              <a:gd name="connsiteY3939" fmla="*/ 3071622 h 4557807"/>
              <a:gd name="connsiteX3940" fmla="*/ 1455611 w 11831868"/>
              <a:gd name="connsiteY3940" fmla="*/ 3076575 h 4557807"/>
              <a:gd name="connsiteX3941" fmla="*/ 1452372 w 11831868"/>
              <a:gd name="connsiteY3941" fmla="*/ 3072956 h 4557807"/>
              <a:gd name="connsiteX3942" fmla="*/ 1461897 w 11831868"/>
              <a:gd name="connsiteY3942" fmla="*/ 3068289 h 4557807"/>
              <a:gd name="connsiteX3943" fmla="*/ 1518380 w 11831868"/>
              <a:gd name="connsiteY3943" fmla="*/ 3325178 h 4557807"/>
              <a:gd name="connsiteX3944" fmla="*/ 1519428 w 11831868"/>
              <a:gd name="connsiteY3944" fmla="*/ 3326607 h 4557807"/>
              <a:gd name="connsiteX3945" fmla="*/ 1511046 w 11831868"/>
              <a:gd name="connsiteY3945" fmla="*/ 3331655 h 4557807"/>
              <a:gd name="connsiteX3946" fmla="*/ 1510379 w 11831868"/>
              <a:gd name="connsiteY3946" fmla="*/ 3330226 h 4557807"/>
              <a:gd name="connsiteX3947" fmla="*/ 1517904 w 11831868"/>
              <a:gd name="connsiteY3947" fmla="*/ 3324987 h 4557807"/>
              <a:gd name="connsiteX3948" fmla="*/ 1490472 w 11831868"/>
              <a:gd name="connsiteY3948" fmla="*/ 2626519 h 4557807"/>
              <a:gd name="connsiteX3949" fmla="*/ 1496949 w 11831868"/>
              <a:gd name="connsiteY3949" fmla="*/ 2632710 h 4557807"/>
              <a:gd name="connsiteX3950" fmla="*/ 1482757 w 11831868"/>
              <a:gd name="connsiteY3950" fmla="*/ 2636330 h 4557807"/>
              <a:gd name="connsiteX3951" fmla="*/ 1476565 w 11831868"/>
              <a:gd name="connsiteY3951" fmla="*/ 2630139 h 4557807"/>
              <a:gd name="connsiteX3952" fmla="*/ 1490472 w 11831868"/>
              <a:gd name="connsiteY3952" fmla="*/ 2626519 h 4557807"/>
              <a:gd name="connsiteX3953" fmla="*/ 1513904 w 11831868"/>
              <a:gd name="connsiteY3953" fmla="*/ 3366992 h 4557807"/>
              <a:gd name="connsiteX3954" fmla="*/ 1520381 w 11831868"/>
              <a:gd name="connsiteY3954" fmla="*/ 3362897 h 4557807"/>
              <a:gd name="connsiteX3955" fmla="*/ 1520952 w 11831868"/>
              <a:gd name="connsiteY3955" fmla="*/ 3362897 h 4557807"/>
              <a:gd name="connsiteX3956" fmla="*/ 1514570 w 11831868"/>
              <a:gd name="connsiteY3956" fmla="*/ 3366992 h 4557807"/>
              <a:gd name="connsiteX3957" fmla="*/ 1514189 w 11831868"/>
              <a:gd name="connsiteY3957" fmla="*/ 3366992 h 4557807"/>
              <a:gd name="connsiteX3958" fmla="*/ 1491996 w 11831868"/>
              <a:gd name="connsiteY3958" fmla="*/ 3345180 h 4557807"/>
              <a:gd name="connsiteX3959" fmla="*/ 1492949 w 11831868"/>
              <a:gd name="connsiteY3959" fmla="*/ 3345180 h 4557807"/>
              <a:gd name="connsiteX3960" fmla="*/ 1486853 w 11831868"/>
              <a:gd name="connsiteY3960" fmla="*/ 3349181 h 4557807"/>
              <a:gd name="connsiteX3961" fmla="*/ 1485710 w 11831868"/>
              <a:gd name="connsiteY3961" fmla="*/ 3348419 h 4557807"/>
              <a:gd name="connsiteX3962" fmla="*/ 1492282 w 11831868"/>
              <a:gd name="connsiteY3962" fmla="*/ 3345561 h 4557807"/>
              <a:gd name="connsiteX3963" fmla="*/ 1488091 w 11831868"/>
              <a:gd name="connsiteY3963" fmla="*/ 3283839 h 4557807"/>
              <a:gd name="connsiteX3964" fmla="*/ 1489710 w 11831868"/>
              <a:gd name="connsiteY3964" fmla="*/ 3285649 h 4557807"/>
              <a:gd name="connsiteX3965" fmla="*/ 1481042 w 11831868"/>
              <a:gd name="connsiteY3965" fmla="*/ 3290221 h 4557807"/>
              <a:gd name="connsiteX3966" fmla="*/ 1479804 w 11831868"/>
              <a:gd name="connsiteY3966" fmla="*/ 3288316 h 4557807"/>
              <a:gd name="connsiteX3967" fmla="*/ 1488377 w 11831868"/>
              <a:gd name="connsiteY3967" fmla="*/ 3283839 h 4557807"/>
              <a:gd name="connsiteX3968" fmla="*/ 1604772 w 11831868"/>
              <a:gd name="connsiteY3968" fmla="*/ 3057335 h 4557807"/>
              <a:gd name="connsiteX3969" fmla="*/ 1608106 w 11831868"/>
              <a:gd name="connsiteY3969" fmla="*/ 3060954 h 4557807"/>
              <a:gd name="connsiteX3970" fmla="*/ 1597057 w 11831868"/>
              <a:gd name="connsiteY3970" fmla="*/ 3065431 h 4557807"/>
              <a:gd name="connsiteX3971" fmla="*/ 1594104 w 11831868"/>
              <a:gd name="connsiteY3971" fmla="*/ 3061812 h 4557807"/>
              <a:gd name="connsiteX3972" fmla="*/ 1604772 w 11831868"/>
              <a:gd name="connsiteY3972" fmla="*/ 3057335 h 4557807"/>
              <a:gd name="connsiteX3973" fmla="*/ 1736598 w 11831868"/>
              <a:gd name="connsiteY3973" fmla="*/ 2579084 h 4557807"/>
              <a:gd name="connsiteX3974" fmla="*/ 1742885 w 11831868"/>
              <a:gd name="connsiteY3974" fmla="*/ 2584704 h 4557807"/>
              <a:gd name="connsiteX3975" fmla="*/ 1727454 w 11831868"/>
              <a:gd name="connsiteY3975" fmla="*/ 2587562 h 4557807"/>
              <a:gd name="connsiteX3976" fmla="*/ 1720977 w 11831868"/>
              <a:gd name="connsiteY3976" fmla="*/ 2581370 h 4557807"/>
              <a:gd name="connsiteX3977" fmla="*/ 1736407 w 11831868"/>
              <a:gd name="connsiteY3977" fmla="*/ 2579084 h 4557807"/>
              <a:gd name="connsiteX3978" fmla="*/ 1733264 w 11831868"/>
              <a:gd name="connsiteY3978" fmla="*/ 3214973 h 4557807"/>
              <a:gd name="connsiteX3979" fmla="*/ 1734693 w 11831868"/>
              <a:gd name="connsiteY3979" fmla="*/ 3216307 h 4557807"/>
              <a:gd name="connsiteX3980" fmla="*/ 1725168 w 11831868"/>
              <a:gd name="connsiteY3980" fmla="*/ 3220403 h 4557807"/>
              <a:gd name="connsiteX3981" fmla="*/ 1724501 w 11831868"/>
              <a:gd name="connsiteY3981" fmla="*/ 3218974 h 4557807"/>
              <a:gd name="connsiteX3982" fmla="*/ 1733074 w 11831868"/>
              <a:gd name="connsiteY3982" fmla="*/ 3214974 h 4557807"/>
              <a:gd name="connsiteX3983" fmla="*/ 1704023 w 11831868"/>
              <a:gd name="connsiteY3983" fmla="*/ 3175349 h 4557807"/>
              <a:gd name="connsiteX3984" fmla="*/ 1705928 w 11831868"/>
              <a:gd name="connsiteY3984" fmla="*/ 3177635 h 4557807"/>
              <a:gd name="connsiteX3985" fmla="*/ 1696403 w 11831868"/>
              <a:gd name="connsiteY3985" fmla="*/ 3181922 h 4557807"/>
              <a:gd name="connsiteX3986" fmla="*/ 1694498 w 11831868"/>
              <a:gd name="connsiteY3986" fmla="*/ 3179636 h 4557807"/>
              <a:gd name="connsiteX3987" fmla="*/ 1703832 w 11831868"/>
              <a:gd name="connsiteY3987" fmla="*/ 3175349 h 4557807"/>
              <a:gd name="connsiteX3988" fmla="*/ 1709261 w 11831868"/>
              <a:gd name="connsiteY3988" fmla="*/ 3226689 h 4557807"/>
              <a:gd name="connsiteX3989" fmla="*/ 1710214 w 11831868"/>
              <a:gd name="connsiteY3989" fmla="*/ 3226689 h 4557807"/>
              <a:gd name="connsiteX3990" fmla="*/ 1703165 w 11831868"/>
              <a:gd name="connsiteY3990" fmla="*/ 3230404 h 4557807"/>
              <a:gd name="connsiteX3991" fmla="*/ 1702022 w 11831868"/>
              <a:gd name="connsiteY3991" fmla="*/ 3229547 h 4557807"/>
              <a:gd name="connsiteX3992" fmla="*/ 1709547 w 11831868"/>
              <a:gd name="connsiteY3992" fmla="*/ 3226689 h 4557807"/>
              <a:gd name="connsiteX3993" fmla="*/ 1729835 w 11831868"/>
              <a:gd name="connsiteY3993" fmla="*/ 3249835 h 4557807"/>
              <a:gd name="connsiteX3994" fmla="*/ 1737265 w 11831868"/>
              <a:gd name="connsiteY3994" fmla="*/ 3246025 h 4557807"/>
              <a:gd name="connsiteX3995" fmla="*/ 1737836 w 11831868"/>
              <a:gd name="connsiteY3995" fmla="*/ 3246025 h 4557807"/>
              <a:gd name="connsiteX3996" fmla="*/ 1730407 w 11831868"/>
              <a:gd name="connsiteY3996" fmla="*/ 3249835 h 4557807"/>
              <a:gd name="connsiteX3997" fmla="*/ 1729645 w 11831868"/>
              <a:gd name="connsiteY3997" fmla="*/ 3250311 h 4557807"/>
              <a:gd name="connsiteX3998" fmla="*/ 1740789 w 11831868"/>
              <a:gd name="connsiteY3998" fmla="*/ 3244215 h 4557807"/>
              <a:gd name="connsiteX3999" fmla="*/ 1749647 w 11831868"/>
              <a:gd name="connsiteY3999" fmla="*/ 3240024 h 4557807"/>
              <a:gd name="connsiteX4000" fmla="*/ 1749647 w 11831868"/>
              <a:gd name="connsiteY4000" fmla="*/ 3240595 h 4557807"/>
              <a:gd name="connsiteX4001" fmla="*/ 1740789 w 11831868"/>
              <a:gd name="connsiteY4001" fmla="*/ 3244691 h 4557807"/>
              <a:gd name="connsiteX4002" fmla="*/ 1740599 w 11831868"/>
              <a:gd name="connsiteY4002" fmla="*/ 3244215 h 4557807"/>
              <a:gd name="connsiteX4003" fmla="*/ 1685354 w 11831868"/>
              <a:gd name="connsiteY4003" fmla="*/ 2977515 h 4557807"/>
              <a:gd name="connsiteX4004" fmla="*/ 1688592 w 11831868"/>
              <a:gd name="connsiteY4004" fmla="*/ 2981135 h 4557807"/>
              <a:gd name="connsiteX4005" fmla="*/ 1677353 w 11831868"/>
              <a:gd name="connsiteY4005" fmla="*/ 2985230 h 4557807"/>
              <a:gd name="connsiteX4006" fmla="*/ 1674019 w 11831868"/>
              <a:gd name="connsiteY4006" fmla="*/ 2981611 h 4557807"/>
              <a:gd name="connsiteX4007" fmla="*/ 1685163 w 11831868"/>
              <a:gd name="connsiteY4007" fmla="*/ 2977610 h 4557807"/>
              <a:gd name="connsiteX4008" fmla="*/ 1751267 w 11831868"/>
              <a:gd name="connsiteY4008" fmla="*/ 3250978 h 4557807"/>
              <a:gd name="connsiteX4009" fmla="*/ 1750600 w 11831868"/>
              <a:gd name="connsiteY4009" fmla="*/ 3250978 h 4557807"/>
              <a:gd name="connsiteX4010" fmla="*/ 1750600 w 11831868"/>
              <a:gd name="connsiteY4010" fmla="*/ 3250978 h 4557807"/>
              <a:gd name="connsiteX4011" fmla="*/ 1751076 w 11831868"/>
              <a:gd name="connsiteY4011" fmla="*/ 3251073 h 4557807"/>
              <a:gd name="connsiteX4012" fmla="*/ 1744218 w 11831868"/>
              <a:gd name="connsiteY4012" fmla="*/ 3253835 h 4557807"/>
              <a:gd name="connsiteX4013" fmla="*/ 1750600 w 11831868"/>
              <a:gd name="connsiteY4013" fmla="*/ 3251168 h 4557807"/>
              <a:gd name="connsiteX4014" fmla="*/ 1744218 w 11831868"/>
              <a:gd name="connsiteY4014" fmla="*/ 3253835 h 4557807"/>
              <a:gd name="connsiteX4015" fmla="*/ 1742885 w 11831868"/>
              <a:gd name="connsiteY4015" fmla="*/ 3254407 h 4557807"/>
              <a:gd name="connsiteX4016" fmla="*/ 1742885 w 11831868"/>
              <a:gd name="connsiteY4016" fmla="*/ 3254407 h 4557807"/>
              <a:gd name="connsiteX4017" fmla="*/ 1614964 w 11831868"/>
              <a:gd name="connsiteY4017" fmla="*/ 2901410 h 4557807"/>
              <a:gd name="connsiteX4018" fmla="*/ 1602772 w 11831868"/>
              <a:gd name="connsiteY4018" fmla="*/ 2905221 h 4557807"/>
              <a:gd name="connsiteX4019" fmla="*/ 1598581 w 11831868"/>
              <a:gd name="connsiteY4019" fmla="*/ 2900648 h 4557807"/>
              <a:gd name="connsiteX4020" fmla="*/ 1610963 w 11831868"/>
              <a:gd name="connsiteY4020" fmla="*/ 2896362 h 4557807"/>
              <a:gd name="connsiteX4021" fmla="*/ 1614773 w 11831868"/>
              <a:gd name="connsiteY4021" fmla="*/ 2901982 h 4557807"/>
              <a:gd name="connsiteX4022" fmla="*/ 1635728 w 11831868"/>
              <a:gd name="connsiteY4022" fmla="*/ 3305366 h 4557807"/>
              <a:gd name="connsiteX4023" fmla="*/ 1636395 w 11831868"/>
              <a:gd name="connsiteY4023" fmla="*/ 3305366 h 4557807"/>
              <a:gd name="connsiteX4024" fmla="*/ 1628965 w 11831868"/>
              <a:gd name="connsiteY4024" fmla="*/ 3309176 h 4557807"/>
              <a:gd name="connsiteX4025" fmla="*/ 1635538 w 11831868"/>
              <a:gd name="connsiteY4025" fmla="*/ 3305937 h 4557807"/>
              <a:gd name="connsiteX4026" fmla="*/ 1607153 w 11831868"/>
              <a:gd name="connsiteY4026" fmla="*/ 2481167 h 4557807"/>
              <a:gd name="connsiteX4027" fmla="*/ 1623822 w 11831868"/>
              <a:gd name="connsiteY4027" fmla="*/ 2478786 h 4557807"/>
              <a:gd name="connsiteX4028" fmla="*/ 1631252 w 11831868"/>
              <a:gd name="connsiteY4028" fmla="*/ 2485358 h 4557807"/>
              <a:gd name="connsiteX4029" fmla="*/ 1615250 w 11831868"/>
              <a:gd name="connsiteY4029" fmla="*/ 2487740 h 4557807"/>
              <a:gd name="connsiteX4030" fmla="*/ 1607058 w 11831868"/>
              <a:gd name="connsiteY4030" fmla="*/ 2481739 h 4557807"/>
              <a:gd name="connsiteX4031" fmla="*/ 1633347 w 11831868"/>
              <a:gd name="connsiteY4031" fmla="*/ 3282601 h 4557807"/>
              <a:gd name="connsiteX4032" fmla="*/ 1634204 w 11831868"/>
              <a:gd name="connsiteY4032" fmla="*/ 3283553 h 4557807"/>
              <a:gd name="connsiteX4033" fmla="*/ 1625632 w 11831868"/>
              <a:gd name="connsiteY4033" fmla="*/ 3288125 h 4557807"/>
              <a:gd name="connsiteX4034" fmla="*/ 1625156 w 11831868"/>
              <a:gd name="connsiteY4034" fmla="*/ 3287173 h 4557807"/>
              <a:gd name="connsiteX4035" fmla="*/ 1633347 w 11831868"/>
              <a:gd name="connsiteY4035" fmla="*/ 3282601 h 4557807"/>
              <a:gd name="connsiteX4036" fmla="*/ 1614297 w 11831868"/>
              <a:gd name="connsiteY4036" fmla="*/ 3294793 h 4557807"/>
              <a:gd name="connsiteX4037" fmla="*/ 1614869 w 11831868"/>
              <a:gd name="connsiteY4037" fmla="*/ 3294793 h 4557807"/>
              <a:gd name="connsiteX4038" fmla="*/ 1608582 w 11831868"/>
              <a:gd name="connsiteY4038" fmla="*/ 3298317 h 4557807"/>
              <a:gd name="connsiteX4039" fmla="*/ 1607630 w 11831868"/>
              <a:gd name="connsiteY4039" fmla="*/ 3298317 h 4557807"/>
              <a:gd name="connsiteX4040" fmla="*/ 1614297 w 11831868"/>
              <a:gd name="connsiteY4040" fmla="*/ 3294793 h 4557807"/>
              <a:gd name="connsiteX4041" fmla="*/ 1685544 w 11831868"/>
              <a:gd name="connsiteY4041" fmla="*/ 2817781 h 4557807"/>
              <a:gd name="connsiteX4042" fmla="*/ 1690307 w 11831868"/>
              <a:gd name="connsiteY4042" fmla="*/ 2822734 h 4557807"/>
              <a:gd name="connsiteX4043" fmla="*/ 1676972 w 11831868"/>
              <a:gd name="connsiteY4043" fmla="*/ 2826734 h 4557807"/>
              <a:gd name="connsiteX4044" fmla="*/ 1672209 w 11831868"/>
              <a:gd name="connsiteY4044" fmla="*/ 2821782 h 4557807"/>
              <a:gd name="connsiteX4045" fmla="*/ 1685925 w 11831868"/>
              <a:gd name="connsiteY4045" fmla="*/ 2817781 h 4557807"/>
              <a:gd name="connsiteX4046" fmla="*/ 1641253 w 11831868"/>
              <a:gd name="connsiteY4046" fmla="*/ 3301937 h 4557807"/>
              <a:gd name="connsiteX4047" fmla="*/ 1641253 w 11831868"/>
              <a:gd name="connsiteY4047" fmla="*/ 3302413 h 4557807"/>
              <a:gd name="connsiteX4048" fmla="*/ 1633442 w 11831868"/>
              <a:gd name="connsiteY4048" fmla="*/ 3306223 h 4557807"/>
              <a:gd name="connsiteX4049" fmla="*/ 1641634 w 11831868"/>
              <a:gd name="connsiteY4049" fmla="*/ 3301937 h 4557807"/>
              <a:gd name="connsiteX4050" fmla="*/ 1665351 w 11831868"/>
              <a:gd name="connsiteY4050" fmla="*/ 3191732 h 4557807"/>
              <a:gd name="connsiteX4051" fmla="*/ 1666494 w 11831868"/>
              <a:gd name="connsiteY4051" fmla="*/ 3192590 h 4557807"/>
              <a:gd name="connsiteX4052" fmla="*/ 1660207 w 11831868"/>
              <a:gd name="connsiteY4052" fmla="*/ 3196114 h 4557807"/>
              <a:gd name="connsiteX4053" fmla="*/ 1658779 w 11831868"/>
              <a:gd name="connsiteY4053" fmla="*/ 3194780 h 4557807"/>
              <a:gd name="connsiteX4054" fmla="*/ 1665732 w 11831868"/>
              <a:gd name="connsiteY4054" fmla="*/ 3191732 h 4557807"/>
              <a:gd name="connsiteX4055" fmla="*/ 2172462 w 11831868"/>
              <a:gd name="connsiteY4055" fmla="*/ 2721674 h 4557807"/>
              <a:gd name="connsiteX4056" fmla="*/ 2187797 w 11831868"/>
              <a:gd name="connsiteY4056" fmla="*/ 2719388 h 4557807"/>
              <a:gd name="connsiteX4057" fmla="*/ 2192846 w 11831868"/>
              <a:gd name="connsiteY4057" fmla="*/ 2724246 h 4557807"/>
              <a:gd name="connsiteX4058" fmla="*/ 2177225 w 11831868"/>
              <a:gd name="connsiteY4058" fmla="*/ 2726627 h 4557807"/>
              <a:gd name="connsiteX4059" fmla="*/ 2172843 w 11831868"/>
              <a:gd name="connsiteY4059" fmla="*/ 2721674 h 4557807"/>
              <a:gd name="connsiteX4060" fmla="*/ 1664589 w 11831868"/>
              <a:gd name="connsiteY4060" fmla="*/ 2650236 h 4557807"/>
              <a:gd name="connsiteX4061" fmla="*/ 1670495 w 11831868"/>
              <a:gd name="connsiteY4061" fmla="*/ 2656046 h 4557807"/>
              <a:gd name="connsiteX4062" fmla="*/ 1656016 w 11831868"/>
              <a:gd name="connsiteY4062" fmla="*/ 2659189 h 4557807"/>
              <a:gd name="connsiteX4063" fmla="*/ 1650111 w 11831868"/>
              <a:gd name="connsiteY4063" fmla="*/ 2653475 h 4557807"/>
              <a:gd name="connsiteX4064" fmla="*/ 1664589 w 11831868"/>
              <a:gd name="connsiteY4064" fmla="*/ 2650236 h 4557807"/>
              <a:gd name="connsiteX4065" fmla="*/ 2759012 w 11831868"/>
              <a:gd name="connsiteY4065" fmla="*/ 2971133 h 4557807"/>
              <a:gd name="connsiteX4066" fmla="*/ 2759012 w 11831868"/>
              <a:gd name="connsiteY4066" fmla="*/ 2971610 h 4557807"/>
              <a:gd name="connsiteX4067" fmla="*/ 2745486 w 11831868"/>
              <a:gd name="connsiteY4067" fmla="*/ 2973515 h 4557807"/>
              <a:gd name="connsiteX4068" fmla="*/ 2745486 w 11831868"/>
              <a:gd name="connsiteY4068" fmla="*/ 2972943 h 4557807"/>
              <a:gd name="connsiteX4069" fmla="*/ 2759012 w 11831868"/>
              <a:gd name="connsiteY4069" fmla="*/ 2970753 h 4557807"/>
              <a:gd name="connsiteX4070" fmla="*/ 2988088 w 11831868"/>
              <a:gd name="connsiteY4070" fmla="*/ 2783395 h 4557807"/>
              <a:gd name="connsiteX4071" fmla="*/ 3006376 w 11831868"/>
              <a:gd name="connsiteY4071" fmla="*/ 2783395 h 4557807"/>
              <a:gd name="connsiteX4072" fmla="*/ 3010567 w 11831868"/>
              <a:gd name="connsiteY4072" fmla="*/ 2787301 h 4557807"/>
              <a:gd name="connsiteX4073" fmla="*/ 2992088 w 11831868"/>
              <a:gd name="connsiteY4073" fmla="*/ 2787301 h 4557807"/>
              <a:gd name="connsiteX4074" fmla="*/ 2988088 w 11831868"/>
              <a:gd name="connsiteY4074" fmla="*/ 2783015 h 4557807"/>
              <a:gd name="connsiteX4075" fmla="*/ 2945511 w 11831868"/>
              <a:gd name="connsiteY4075" fmla="*/ 2305145 h 4557807"/>
              <a:gd name="connsiteX4076" fmla="*/ 2974086 w 11831868"/>
              <a:gd name="connsiteY4076" fmla="*/ 2310289 h 4557807"/>
              <a:gd name="connsiteX4077" fmla="*/ 2986469 w 11831868"/>
              <a:gd name="connsiteY4077" fmla="*/ 2316194 h 4557807"/>
              <a:gd name="connsiteX4078" fmla="*/ 2957894 w 11831868"/>
              <a:gd name="connsiteY4078" fmla="*/ 2311622 h 4557807"/>
              <a:gd name="connsiteX4079" fmla="*/ 2945511 w 11831868"/>
              <a:gd name="connsiteY4079" fmla="*/ 2304765 h 4557807"/>
              <a:gd name="connsiteX4080" fmla="*/ 2978658 w 11831868"/>
              <a:gd name="connsiteY4080" fmla="*/ 2905221 h 4557807"/>
              <a:gd name="connsiteX4081" fmla="*/ 2995041 w 11831868"/>
              <a:gd name="connsiteY4081" fmla="*/ 2904458 h 4557807"/>
              <a:gd name="connsiteX4082" fmla="*/ 2997232 w 11831868"/>
              <a:gd name="connsiteY4082" fmla="*/ 2906649 h 4557807"/>
              <a:gd name="connsiteX4083" fmla="*/ 2981230 w 11831868"/>
              <a:gd name="connsiteY4083" fmla="*/ 2907411 h 4557807"/>
              <a:gd name="connsiteX4084" fmla="*/ 2978658 w 11831868"/>
              <a:gd name="connsiteY4084" fmla="*/ 2904554 h 4557807"/>
              <a:gd name="connsiteX4085" fmla="*/ 2933319 w 11831868"/>
              <a:gd name="connsiteY4085" fmla="*/ 2865406 h 4557807"/>
              <a:gd name="connsiteX4086" fmla="*/ 2950274 w 11831868"/>
              <a:gd name="connsiteY4086" fmla="*/ 2865406 h 4557807"/>
              <a:gd name="connsiteX4087" fmla="*/ 2953131 w 11831868"/>
              <a:gd name="connsiteY4087" fmla="*/ 2867978 h 4557807"/>
              <a:gd name="connsiteX4088" fmla="*/ 2936081 w 11831868"/>
              <a:gd name="connsiteY4088" fmla="*/ 2867978 h 4557807"/>
              <a:gd name="connsiteX4089" fmla="*/ 2933319 w 11831868"/>
              <a:gd name="connsiteY4089" fmla="*/ 2864739 h 4557807"/>
              <a:gd name="connsiteX4090" fmla="*/ 2912078 w 11831868"/>
              <a:gd name="connsiteY4090" fmla="*/ 2720626 h 4557807"/>
              <a:gd name="connsiteX4091" fmla="*/ 2931128 w 11831868"/>
              <a:gd name="connsiteY4091" fmla="*/ 2720626 h 4557807"/>
              <a:gd name="connsiteX4092" fmla="*/ 2936367 w 11831868"/>
              <a:gd name="connsiteY4092" fmla="*/ 2724912 h 4557807"/>
              <a:gd name="connsiteX4093" fmla="*/ 2917317 w 11831868"/>
              <a:gd name="connsiteY4093" fmla="*/ 2724912 h 4557807"/>
              <a:gd name="connsiteX4094" fmla="*/ 2912078 w 11831868"/>
              <a:gd name="connsiteY4094" fmla="*/ 2719959 h 4557807"/>
              <a:gd name="connsiteX4095" fmla="*/ 2953703 w 11831868"/>
              <a:gd name="connsiteY4095" fmla="*/ 2623947 h 4557807"/>
              <a:gd name="connsiteX4096" fmla="*/ 2933319 w 11831868"/>
              <a:gd name="connsiteY4096" fmla="*/ 2622995 h 4557807"/>
              <a:gd name="connsiteX4097" fmla="*/ 2926842 w 11831868"/>
              <a:gd name="connsiteY4097" fmla="*/ 2617851 h 4557807"/>
              <a:gd name="connsiteX4098" fmla="*/ 2947321 w 11831868"/>
              <a:gd name="connsiteY4098" fmla="*/ 2618899 h 4557807"/>
              <a:gd name="connsiteX4099" fmla="*/ 2953703 w 11831868"/>
              <a:gd name="connsiteY4099" fmla="*/ 2623281 h 4557807"/>
              <a:gd name="connsiteX4100" fmla="*/ 3036189 w 11831868"/>
              <a:gd name="connsiteY4100" fmla="*/ 2299240 h 4557807"/>
              <a:gd name="connsiteX4101" fmla="*/ 3065907 w 11831868"/>
              <a:gd name="connsiteY4101" fmla="*/ 2304669 h 4557807"/>
              <a:gd name="connsiteX4102" fmla="*/ 3079052 w 11831868"/>
              <a:gd name="connsiteY4102" fmla="*/ 2310479 h 4557807"/>
              <a:gd name="connsiteX4103" fmla="*/ 3049524 w 11831868"/>
              <a:gd name="connsiteY4103" fmla="*/ 2305526 h 4557807"/>
              <a:gd name="connsiteX4104" fmla="*/ 3036189 w 11831868"/>
              <a:gd name="connsiteY4104" fmla="*/ 2298573 h 4557807"/>
              <a:gd name="connsiteX4105" fmla="*/ 3052572 w 11831868"/>
              <a:gd name="connsiteY4105" fmla="*/ 2837212 h 4557807"/>
              <a:gd name="connsiteX4106" fmla="*/ 3070193 w 11831868"/>
              <a:gd name="connsiteY4106" fmla="*/ 2837212 h 4557807"/>
              <a:gd name="connsiteX4107" fmla="*/ 3073908 w 11831868"/>
              <a:gd name="connsiteY4107" fmla="*/ 2840165 h 4557807"/>
              <a:gd name="connsiteX4108" fmla="*/ 3056001 w 11831868"/>
              <a:gd name="connsiteY4108" fmla="*/ 2840165 h 4557807"/>
              <a:gd name="connsiteX4109" fmla="*/ 3052572 w 11831868"/>
              <a:gd name="connsiteY4109" fmla="*/ 2837212 h 4557807"/>
              <a:gd name="connsiteX4110" fmla="*/ 3083147 w 11831868"/>
              <a:gd name="connsiteY4110" fmla="*/ 2375535 h 4557807"/>
              <a:gd name="connsiteX4111" fmla="*/ 3110198 w 11831868"/>
              <a:gd name="connsiteY4111" fmla="*/ 2379440 h 4557807"/>
              <a:gd name="connsiteX4112" fmla="*/ 3121152 w 11831868"/>
              <a:gd name="connsiteY4112" fmla="*/ 2385727 h 4557807"/>
              <a:gd name="connsiteX4113" fmla="*/ 3094482 w 11831868"/>
              <a:gd name="connsiteY4113" fmla="*/ 2381726 h 4557807"/>
              <a:gd name="connsiteX4114" fmla="*/ 3082767 w 11831868"/>
              <a:gd name="connsiteY4114" fmla="*/ 2375535 h 4557807"/>
              <a:gd name="connsiteX4115" fmla="*/ 3018377 w 11831868"/>
              <a:gd name="connsiteY4115" fmla="*/ 2688336 h 4557807"/>
              <a:gd name="connsiteX4116" fmla="*/ 3038856 w 11831868"/>
              <a:gd name="connsiteY4116" fmla="*/ 2689289 h 4557807"/>
              <a:gd name="connsiteX4117" fmla="*/ 3044476 w 11831868"/>
              <a:gd name="connsiteY4117" fmla="*/ 2693480 h 4557807"/>
              <a:gd name="connsiteX4118" fmla="*/ 3024569 w 11831868"/>
              <a:gd name="connsiteY4118" fmla="*/ 2693004 h 4557807"/>
              <a:gd name="connsiteX4119" fmla="*/ 3018377 w 11831868"/>
              <a:gd name="connsiteY4119" fmla="*/ 2688336 h 4557807"/>
              <a:gd name="connsiteX4120" fmla="*/ 1427036 w 11831868"/>
              <a:gd name="connsiteY4120" fmla="*/ 3431286 h 4557807"/>
              <a:gd name="connsiteX4121" fmla="*/ 1427607 w 11831868"/>
              <a:gd name="connsiteY4121" fmla="*/ 3431286 h 4557807"/>
              <a:gd name="connsiteX4122" fmla="*/ 1421511 w 11831868"/>
              <a:gd name="connsiteY4122" fmla="*/ 3435382 h 4557807"/>
              <a:gd name="connsiteX4123" fmla="*/ 1420940 w 11831868"/>
              <a:gd name="connsiteY4123" fmla="*/ 3435382 h 4557807"/>
              <a:gd name="connsiteX4124" fmla="*/ 1427036 w 11831868"/>
              <a:gd name="connsiteY4124" fmla="*/ 3431286 h 4557807"/>
              <a:gd name="connsiteX4125" fmla="*/ 2803875 w 11831868"/>
              <a:gd name="connsiteY4125" fmla="*/ 2432399 h 4557807"/>
              <a:gd name="connsiteX4126" fmla="*/ 2827497 w 11831868"/>
              <a:gd name="connsiteY4126" fmla="*/ 2434876 h 4557807"/>
              <a:gd name="connsiteX4127" fmla="*/ 2837021 w 11831868"/>
              <a:gd name="connsiteY4127" fmla="*/ 2440972 h 4557807"/>
              <a:gd name="connsiteX4128" fmla="*/ 2813495 w 11831868"/>
              <a:gd name="connsiteY4128" fmla="*/ 2438495 h 4557807"/>
              <a:gd name="connsiteX4129" fmla="*/ 2803875 w 11831868"/>
              <a:gd name="connsiteY4129" fmla="*/ 2432399 h 4557807"/>
              <a:gd name="connsiteX4130" fmla="*/ 2814257 w 11831868"/>
              <a:gd name="connsiteY4130" fmla="*/ 2894362 h 4557807"/>
              <a:gd name="connsiteX4131" fmla="*/ 2830068 w 11831868"/>
              <a:gd name="connsiteY4131" fmla="*/ 2893124 h 4557807"/>
              <a:gd name="connsiteX4132" fmla="*/ 2832640 w 11831868"/>
              <a:gd name="connsiteY4132" fmla="*/ 2895219 h 4557807"/>
              <a:gd name="connsiteX4133" fmla="*/ 2816543 w 11831868"/>
              <a:gd name="connsiteY4133" fmla="*/ 2896553 h 4557807"/>
              <a:gd name="connsiteX4134" fmla="*/ 2814447 w 11831868"/>
              <a:gd name="connsiteY4134" fmla="*/ 2894362 h 4557807"/>
              <a:gd name="connsiteX4135" fmla="*/ 2805494 w 11831868"/>
              <a:gd name="connsiteY4135" fmla="*/ 2753964 h 4557807"/>
              <a:gd name="connsiteX4136" fmla="*/ 2823877 w 11831868"/>
              <a:gd name="connsiteY4136" fmla="*/ 2753964 h 4557807"/>
              <a:gd name="connsiteX4137" fmla="*/ 2828068 w 11831868"/>
              <a:gd name="connsiteY4137" fmla="*/ 2757964 h 4557807"/>
              <a:gd name="connsiteX4138" fmla="*/ 2810161 w 11831868"/>
              <a:gd name="connsiteY4138" fmla="*/ 2757964 h 4557807"/>
              <a:gd name="connsiteX4139" fmla="*/ 2805494 w 11831868"/>
              <a:gd name="connsiteY4139" fmla="*/ 2753964 h 4557807"/>
              <a:gd name="connsiteX4140" fmla="*/ 2196941 w 11831868"/>
              <a:gd name="connsiteY4140" fmla="*/ 3051905 h 4557807"/>
              <a:gd name="connsiteX4141" fmla="*/ 2209038 w 11831868"/>
              <a:gd name="connsiteY4141" fmla="*/ 3048667 h 4557807"/>
              <a:gd name="connsiteX4142" fmla="*/ 2209705 w 11831868"/>
              <a:gd name="connsiteY4142" fmla="*/ 3050191 h 4557807"/>
              <a:gd name="connsiteX4143" fmla="*/ 2198370 w 11831868"/>
              <a:gd name="connsiteY4143" fmla="*/ 3053144 h 4557807"/>
              <a:gd name="connsiteX4144" fmla="*/ 2196941 w 11831868"/>
              <a:gd name="connsiteY4144" fmla="*/ 3051905 h 4557807"/>
              <a:gd name="connsiteX4145" fmla="*/ 2766822 w 11831868"/>
              <a:gd name="connsiteY4145" fmla="*/ 2332196 h 4557807"/>
              <a:gd name="connsiteX4146" fmla="*/ 2792254 w 11831868"/>
              <a:gd name="connsiteY4146" fmla="*/ 2335339 h 4557807"/>
              <a:gd name="connsiteX4147" fmla="*/ 2803303 w 11831868"/>
              <a:gd name="connsiteY4147" fmla="*/ 2341626 h 4557807"/>
              <a:gd name="connsiteX4148" fmla="*/ 2777776 w 11831868"/>
              <a:gd name="connsiteY4148" fmla="*/ 2338483 h 4557807"/>
              <a:gd name="connsiteX4149" fmla="*/ 2766822 w 11831868"/>
              <a:gd name="connsiteY4149" fmla="*/ 2332196 h 4557807"/>
              <a:gd name="connsiteX4150" fmla="*/ 2825210 w 11831868"/>
              <a:gd name="connsiteY4150" fmla="*/ 2649569 h 4557807"/>
              <a:gd name="connsiteX4151" fmla="*/ 2844260 w 11831868"/>
              <a:gd name="connsiteY4151" fmla="*/ 2650141 h 4557807"/>
              <a:gd name="connsiteX4152" fmla="*/ 2850452 w 11831868"/>
              <a:gd name="connsiteY4152" fmla="*/ 2654808 h 4557807"/>
              <a:gd name="connsiteX4153" fmla="*/ 2830925 w 11831868"/>
              <a:gd name="connsiteY4153" fmla="*/ 2654808 h 4557807"/>
              <a:gd name="connsiteX4154" fmla="*/ 2825496 w 11831868"/>
              <a:gd name="connsiteY4154" fmla="*/ 2649569 h 4557807"/>
              <a:gd name="connsiteX4155" fmla="*/ 2875312 w 11831868"/>
              <a:gd name="connsiteY4155" fmla="*/ 2813971 h 4557807"/>
              <a:gd name="connsiteX4156" fmla="*/ 2892648 w 11831868"/>
              <a:gd name="connsiteY4156" fmla="*/ 2813399 h 4557807"/>
              <a:gd name="connsiteX4157" fmla="*/ 2896362 w 11831868"/>
              <a:gd name="connsiteY4157" fmla="*/ 2816924 h 4557807"/>
              <a:gd name="connsiteX4158" fmla="*/ 2879027 w 11831868"/>
              <a:gd name="connsiteY4158" fmla="*/ 2817495 h 4557807"/>
              <a:gd name="connsiteX4159" fmla="*/ 2875598 w 11831868"/>
              <a:gd name="connsiteY4159" fmla="*/ 2813971 h 4557807"/>
              <a:gd name="connsiteX4160" fmla="*/ 2878741 w 11831868"/>
              <a:gd name="connsiteY4160" fmla="*/ 2951703 h 4557807"/>
              <a:gd name="connsiteX4161" fmla="*/ 2892743 w 11831868"/>
              <a:gd name="connsiteY4161" fmla="*/ 2950845 h 4557807"/>
              <a:gd name="connsiteX4162" fmla="*/ 2893600 w 11831868"/>
              <a:gd name="connsiteY4162" fmla="*/ 2951703 h 4557807"/>
              <a:gd name="connsiteX4163" fmla="*/ 2879598 w 11831868"/>
              <a:gd name="connsiteY4163" fmla="*/ 2952560 h 4557807"/>
              <a:gd name="connsiteX4164" fmla="*/ 2879027 w 11831868"/>
              <a:gd name="connsiteY4164" fmla="*/ 2951703 h 4557807"/>
              <a:gd name="connsiteX4165" fmla="*/ 2852547 w 11831868"/>
              <a:gd name="connsiteY4165" fmla="*/ 2929223 h 4557807"/>
              <a:gd name="connsiteX4166" fmla="*/ 2867978 w 11831868"/>
              <a:gd name="connsiteY4166" fmla="*/ 2928080 h 4557807"/>
              <a:gd name="connsiteX4167" fmla="*/ 2869597 w 11831868"/>
              <a:gd name="connsiteY4167" fmla="*/ 2929890 h 4557807"/>
              <a:gd name="connsiteX4168" fmla="*/ 2854548 w 11831868"/>
              <a:gd name="connsiteY4168" fmla="*/ 2930938 h 4557807"/>
              <a:gd name="connsiteX4169" fmla="*/ 2852547 w 11831868"/>
              <a:gd name="connsiteY4169" fmla="*/ 2929223 h 4557807"/>
              <a:gd name="connsiteX4170" fmla="*/ 2895695 w 11831868"/>
              <a:gd name="connsiteY4170" fmla="*/ 2409158 h 4557807"/>
              <a:gd name="connsiteX4171" fmla="*/ 2920937 w 11831868"/>
              <a:gd name="connsiteY4171" fmla="*/ 2411825 h 4557807"/>
              <a:gd name="connsiteX4172" fmla="*/ 2930462 w 11831868"/>
              <a:gd name="connsiteY4172" fmla="*/ 2418302 h 4557807"/>
              <a:gd name="connsiteX4173" fmla="*/ 2905315 w 11831868"/>
              <a:gd name="connsiteY4173" fmla="*/ 2415064 h 4557807"/>
              <a:gd name="connsiteX4174" fmla="*/ 2895981 w 11831868"/>
              <a:gd name="connsiteY4174" fmla="*/ 2409158 h 4557807"/>
              <a:gd name="connsiteX4175" fmla="*/ 3309747 w 11831868"/>
              <a:gd name="connsiteY4175" fmla="*/ 2435066 h 4557807"/>
              <a:gd name="connsiteX4176" fmla="*/ 3337370 w 11831868"/>
              <a:gd name="connsiteY4176" fmla="*/ 2439353 h 4557807"/>
              <a:gd name="connsiteX4177" fmla="*/ 3348133 w 11831868"/>
              <a:gd name="connsiteY4177" fmla="*/ 2445068 h 4557807"/>
              <a:gd name="connsiteX4178" fmla="*/ 3320510 w 11831868"/>
              <a:gd name="connsiteY4178" fmla="*/ 2440877 h 4557807"/>
              <a:gd name="connsiteX4179" fmla="*/ 3309747 w 11831868"/>
              <a:gd name="connsiteY4179" fmla="*/ 2435066 h 4557807"/>
              <a:gd name="connsiteX4180" fmla="*/ 3220593 w 11831868"/>
              <a:gd name="connsiteY4180" fmla="*/ 2300288 h 4557807"/>
              <a:gd name="connsiteX4181" fmla="*/ 3252502 w 11831868"/>
              <a:gd name="connsiteY4181" fmla="*/ 2306860 h 4557807"/>
              <a:gd name="connsiteX4182" fmla="*/ 3266885 w 11831868"/>
              <a:gd name="connsiteY4182" fmla="*/ 2311813 h 4557807"/>
              <a:gd name="connsiteX4183" fmla="*/ 3234785 w 11831868"/>
              <a:gd name="connsiteY4183" fmla="*/ 2305812 h 4557807"/>
              <a:gd name="connsiteX4184" fmla="*/ 3220117 w 11831868"/>
              <a:gd name="connsiteY4184" fmla="*/ 2300288 h 4557807"/>
              <a:gd name="connsiteX4185" fmla="*/ 3250121 w 11831868"/>
              <a:gd name="connsiteY4185" fmla="*/ 2281238 h 4557807"/>
              <a:gd name="connsiteX4186" fmla="*/ 3264503 w 11831868"/>
              <a:gd name="connsiteY4186" fmla="*/ 2284286 h 4557807"/>
              <a:gd name="connsiteX4187" fmla="*/ 3249644 w 11831868"/>
              <a:gd name="connsiteY4187" fmla="*/ 2280857 h 4557807"/>
              <a:gd name="connsiteX4188" fmla="*/ 3239738 w 11831868"/>
              <a:gd name="connsiteY4188" fmla="*/ 2546414 h 4557807"/>
              <a:gd name="connsiteX4189" fmla="*/ 3231071 w 11831868"/>
              <a:gd name="connsiteY4189" fmla="*/ 2540699 h 4557807"/>
              <a:gd name="connsiteX4190" fmla="*/ 3255550 w 11831868"/>
              <a:gd name="connsiteY4190" fmla="*/ 2543556 h 4557807"/>
              <a:gd name="connsiteX4191" fmla="*/ 3264313 w 11831868"/>
              <a:gd name="connsiteY4191" fmla="*/ 2549176 h 4557807"/>
              <a:gd name="connsiteX4192" fmla="*/ 3239262 w 11831868"/>
              <a:gd name="connsiteY4192" fmla="*/ 2546033 h 4557807"/>
              <a:gd name="connsiteX4193" fmla="*/ 3230213 w 11831868"/>
              <a:gd name="connsiteY4193" fmla="*/ 2861215 h 4557807"/>
              <a:gd name="connsiteX4194" fmla="*/ 3247739 w 11831868"/>
              <a:gd name="connsiteY4194" fmla="*/ 2861215 h 4557807"/>
              <a:gd name="connsiteX4195" fmla="*/ 3251359 w 11831868"/>
              <a:gd name="connsiteY4195" fmla="*/ 2863596 h 4557807"/>
              <a:gd name="connsiteX4196" fmla="*/ 3233071 w 11831868"/>
              <a:gd name="connsiteY4196" fmla="*/ 2863596 h 4557807"/>
              <a:gd name="connsiteX4197" fmla="*/ 3229737 w 11831868"/>
              <a:gd name="connsiteY4197" fmla="*/ 2860834 h 4557807"/>
              <a:gd name="connsiteX4198" fmla="*/ 3231833 w 11831868"/>
              <a:gd name="connsiteY4198" fmla="*/ 2635758 h 4557807"/>
              <a:gd name="connsiteX4199" fmla="*/ 3254788 w 11831868"/>
              <a:gd name="connsiteY4199" fmla="*/ 2637854 h 4557807"/>
              <a:gd name="connsiteX4200" fmla="*/ 3261551 w 11831868"/>
              <a:gd name="connsiteY4200" fmla="*/ 2642807 h 4557807"/>
              <a:gd name="connsiteX4201" fmla="*/ 3239262 w 11831868"/>
              <a:gd name="connsiteY4201" fmla="*/ 2641187 h 4557807"/>
              <a:gd name="connsiteX4202" fmla="*/ 3231356 w 11831868"/>
              <a:gd name="connsiteY4202" fmla="*/ 2635377 h 4557807"/>
              <a:gd name="connsiteX4203" fmla="*/ 3266599 w 11831868"/>
              <a:gd name="connsiteY4203" fmla="*/ 2284667 h 4557807"/>
              <a:gd name="connsiteX4204" fmla="*/ 3269171 w 11831868"/>
              <a:gd name="connsiteY4204" fmla="*/ 2285333 h 4557807"/>
              <a:gd name="connsiteX4205" fmla="*/ 3264503 w 11831868"/>
              <a:gd name="connsiteY4205" fmla="*/ 2284286 h 4557807"/>
              <a:gd name="connsiteX4206" fmla="*/ 3289650 w 11831868"/>
              <a:gd name="connsiteY4206" fmla="*/ 2789492 h 4557807"/>
              <a:gd name="connsiteX4207" fmla="*/ 3308700 w 11831868"/>
              <a:gd name="connsiteY4207" fmla="*/ 2790158 h 4557807"/>
              <a:gd name="connsiteX4208" fmla="*/ 3313367 w 11831868"/>
              <a:gd name="connsiteY4208" fmla="*/ 2793969 h 4557807"/>
              <a:gd name="connsiteX4209" fmla="*/ 3293269 w 11831868"/>
              <a:gd name="connsiteY4209" fmla="*/ 2792921 h 4557807"/>
              <a:gd name="connsiteX4210" fmla="*/ 3289173 w 11831868"/>
              <a:gd name="connsiteY4210" fmla="*/ 2788920 h 4557807"/>
              <a:gd name="connsiteX4211" fmla="*/ 3302318 w 11831868"/>
              <a:gd name="connsiteY4211" fmla="*/ 2292763 h 4557807"/>
              <a:gd name="connsiteX4212" fmla="*/ 3269171 w 11831868"/>
              <a:gd name="connsiteY4212" fmla="*/ 2285524 h 4557807"/>
              <a:gd name="connsiteX4213" fmla="*/ 3286220 w 11831868"/>
              <a:gd name="connsiteY4213" fmla="*/ 2289239 h 4557807"/>
              <a:gd name="connsiteX4214" fmla="*/ 3301842 w 11831868"/>
              <a:gd name="connsiteY4214" fmla="*/ 2292191 h 4557807"/>
              <a:gd name="connsiteX4215" fmla="*/ 3293840 w 11831868"/>
              <a:gd name="connsiteY4215" fmla="*/ 2899505 h 4557807"/>
              <a:gd name="connsiteX4216" fmla="*/ 3296507 w 11831868"/>
              <a:gd name="connsiteY4216" fmla="*/ 2901601 h 4557807"/>
              <a:gd name="connsiteX4217" fmla="*/ 3278696 w 11831868"/>
              <a:gd name="connsiteY4217" fmla="*/ 2901125 h 4557807"/>
              <a:gd name="connsiteX4218" fmla="*/ 3276314 w 11831868"/>
              <a:gd name="connsiteY4218" fmla="*/ 2899505 h 4557807"/>
              <a:gd name="connsiteX4219" fmla="*/ 3293364 w 11831868"/>
              <a:gd name="connsiteY4219" fmla="*/ 2898934 h 4557807"/>
              <a:gd name="connsiteX4220" fmla="*/ 3271171 w 11831868"/>
              <a:gd name="connsiteY4220" fmla="*/ 2360200 h 4557807"/>
              <a:gd name="connsiteX4221" fmla="*/ 3301460 w 11831868"/>
              <a:gd name="connsiteY4221" fmla="*/ 2364962 h 4557807"/>
              <a:gd name="connsiteX4222" fmla="*/ 3313843 w 11831868"/>
              <a:gd name="connsiteY4222" fmla="*/ 2370868 h 4557807"/>
              <a:gd name="connsiteX4223" fmla="*/ 3284315 w 11831868"/>
              <a:gd name="connsiteY4223" fmla="*/ 2366010 h 4557807"/>
              <a:gd name="connsiteX4224" fmla="*/ 3270695 w 11831868"/>
              <a:gd name="connsiteY4224" fmla="*/ 2359628 h 4557807"/>
              <a:gd name="connsiteX4225" fmla="*/ 3125057 w 11831868"/>
              <a:gd name="connsiteY4225" fmla="*/ 2660714 h 4557807"/>
              <a:gd name="connsiteX4226" fmla="*/ 3146488 w 11831868"/>
              <a:gd name="connsiteY4226" fmla="*/ 2661952 h 4557807"/>
              <a:gd name="connsiteX4227" fmla="*/ 3152870 w 11831868"/>
              <a:gd name="connsiteY4227" fmla="*/ 2667095 h 4557807"/>
              <a:gd name="connsiteX4228" fmla="*/ 3131439 w 11831868"/>
              <a:gd name="connsiteY4228" fmla="*/ 2665762 h 4557807"/>
              <a:gd name="connsiteX4229" fmla="*/ 3125057 w 11831868"/>
              <a:gd name="connsiteY4229" fmla="*/ 2660714 h 4557807"/>
              <a:gd name="connsiteX4230" fmla="*/ 3152108 w 11831868"/>
              <a:gd name="connsiteY4230" fmla="*/ 2564511 h 4557807"/>
              <a:gd name="connsiteX4231" fmla="*/ 3160395 w 11831868"/>
              <a:gd name="connsiteY4231" fmla="*/ 2570321 h 4557807"/>
              <a:gd name="connsiteX4232" fmla="*/ 3137059 w 11831868"/>
              <a:gd name="connsiteY4232" fmla="*/ 2568321 h 4557807"/>
              <a:gd name="connsiteX4233" fmla="*/ 3128772 w 11831868"/>
              <a:gd name="connsiteY4233" fmla="*/ 2562606 h 4557807"/>
              <a:gd name="connsiteX4234" fmla="*/ 3152108 w 11831868"/>
              <a:gd name="connsiteY4234" fmla="*/ 2564511 h 4557807"/>
              <a:gd name="connsiteX4235" fmla="*/ 3100197 w 11831868"/>
              <a:gd name="connsiteY4235" fmla="*/ 2754249 h 4557807"/>
              <a:gd name="connsiteX4236" fmla="*/ 3119723 w 11831868"/>
              <a:gd name="connsiteY4236" fmla="*/ 2754916 h 4557807"/>
              <a:gd name="connsiteX4237" fmla="*/ 3124391 w 11831868"/>
              <a:gd name="connsiteY4237" fmla="*/ 2758726 h 4557807"/>
              <a:gd name="connsiteX4238" fmla="*/ 3104865 w 11831868"/>
              <a:gd name="connsiteY4238" fmla="*/ 2758155 h 4557807"/>
              <a:gd name="connsiteX4239" fmla="*/ 3100197 w 11831868"/>
              <a:gd name="connsiteY4239" fmla="*/ 2754249 h 4557807"/>
              <a:gd name="connsiteX4240" fmla="*/ 3160871 w 11831868"/>
              <a:gd name="connsiteY4240" fmla="*/ 2914746 h 4557807"/>
              <a:gd name="connsiteX4241" fmla="*/ 3162491 w 11831868"/>
              <a:gd name="connsiteY4241" fmla="*/ 2916555 h 4557807"/>
              <a:gd name="connsiteX4242" fmla="*/ 3145917 w 11831868"/>
              <a:gd name="connsiteY4242" fmla="*/ 2916555 h 4557807"/>
              <a:gd name="connsiteX4243" fmla="*/ 3144298 w 11831868"/>
              <a:gd name="connsiteY4243" fmla="*/ 2914746 h 4557807"/>
              <a:gd name="connsiteX4244" fmla="*/ 3160967 w 11831868"/>
              <a:gd name="connsiteY4244" fmla="*/ 2914746 h 4557807"/>
              <a:gd name="connsiteX4245" fmla="*/ 3104388 w 11831868"/>
              <a:gd name="connsiteY4245" fmla="*/ 2881598 h 4557807"/>
              <a:gd name="connsiteX4246" fmla="*/ 3121533 w 11831868"/>
              <a:gd name="connsiteY4246" fmla="*/ 2881598 h 4557807"/>
              <a:gd name="connsiteX4247" fmla="*/ 3124200 w 11831868"/>
              <a:gd name="connsiteY4247" fmla="*/ 2883789 h 4557807"/>
              <a:gd name="connsiteX4248" fmla="*/ 3107150 w 11831868"/>
              <a:gd name="connsiteY4248" fmla="*/ 2883789 h 4557807"/>
              <a:gd name="connsiteX4249" fmla="*/ 3104483 w 11831868"/>
              <a:gd name="connsiteY4249" fmla="*/ 2881598 h 4557807"/>
              <a:gd name="connsiteX4250" fmla="*/ 3170492 w 11831868"/>
              <a:gd name="connsiteY4250" fmla="*/ 2812066 h 4557807"/>
              <a:gd name="connsiteX4251" fmla="*/ 3189542 w 11831868"/>
              <a:gd name="connsiteY4251" fmla="*/ 2812066 h 4557807"/>
              <a:gd name="connsiteX4252" fmla="*/ 3193542 w 11831868"/>
              <a:gd name="connsiteY4252" fmla="*/ 2815495 h 4557807"/>
              <a:gd name="connsiteX4253" fmla="*/ 3174492 w 11831868"/>
              <a:gd name="connsiteY4253" fmla="*/ 2815495 h 4557807"/>
              <a:gd name="connsiteX4254" fmla="*/ 3170587 w 11831868"/>
              <a:gd name="connsiteY4254" fmla="*/ 2812161 h 4557807"/>
              <a:gd name="connsiteX4255" fmla="*/ 3212211 w 11831868"/>
              <a:gd name="connsiteY4255" fmla="*/ 2728246 h 4557807"/>
              <a:gd name="connsiteX4256" fmla="*/ 3232690 w 11831868"/>
              <a:gd name="connsiteY4256" fmla="*/ 2729294 h 4557807"/>
              <a:gd name="connsiteX4257" fmla="*/ 3238310 w 11831868"/>
              <a:gd name="connsiteY4257" fmla="*/ 2733389 h 4557807"/>
              <a:gd name="connsiteX4258" fmla="*/ 3217831 w 11831868"/>
              <a:gd name="connsiteY4258" fmla="*/ 2732437 h 4557807"/>
              <a:gd name="connsiteX4259" fmla="*/ 3212306 w 11831868"/>
              <a:gd name="connsiteY4259" fmla="*/ 2728246 h 4557807"/>
              <a:gd name="connsiteX4260" fmla="*/ 3211544 w 11831868"/>
              <a:gd name="connsiteY4260" fmla="*/ 2448211 h 4557807"/>
              <a:gd name="connsiteX4261" fmla="*/ 3237548 w 11831868"/>
              <a:gd name="connsiteY4261" fmla="*/ 2451735 h 4557807"/>
              <a:gd name="connsiteX4262" fmla="*/ 3247930 w 11831868"/>
              <a:gd name="connsiteY4262" fmla="*/ 2457545 h 4557807"/>
              <a:gd name="connsiteX4263" fmla="*/ 3221546 w 11831868"/>
              <a:gd name="connsiteY4263" fmla="*/ 2454116 h 4557807"/>
              <a:gd name="connsiteX4264" fmla="*/ 3211640 w 11831868"/>
              <a:gd name="connsiteY4264" fmla="*/ 2448211 h 4557807"/>
              <a:gd name="connsiteX4265" fmla="*/ 3113818 w 11831868"/>
              <a:gd name="connsiteY4265" fmla="*/ 2465642 h 4557807"/>
              <a:gd name="connsiteX4266" fmla="*/ 3139059 w 11831868"/>
              <a:gd name="connsiteY4266" fmla="*/ 2468213 h 4557807"/>
              <a:gd name="connsiteX4267" fmla="*/ 3148584 w 11831868"/>
              <a:gd name="connsiteY4267" fmla="*/ 2474309 h 4557807"/>
              <a:gd name="connsiteX4268" fmla="*/ 3123438 w 11831868"/>
              <a:gd name="connsiteY4268" fmla="*/ 2471071 h 4557807"/>
              <a:gd name="connsiteX4269" fmla="*/ 3113913 w 11831868"/>
              <a:gd name="connsiteY4269" fmla="*/ 2465642 h 4557807"/>
              <a:gd name="connsiteX4270" fmla="*/ 3144584 w 11831868"/>
              <a:gd name="connsiteY4270" fmla="*/ 2318290 h 4557807"/>
              <a:gd name="connsiteX4271" fmla="*/ 3104007 w 11831868"/>
              <a:gd name="connsiteY4271" fmla="*/ 2308765 h 4557807"/>
              <a:gd name="connsiteX4272" fmla="*/ 3123057 w 11831868"/>
              <a:gd name="connsiteY4272" fmla="*/ 2308765 h 4557807"/>
              <a:gd name="connsiteX4273" fmla="*/ 3163824 w 11831868"/>
              <a:gd name="connsiteY4273" fmla="*/ 2318766 h 4557807"/>
              <a:gd name="connsiteX4274" fmla="*/ 3144679 w 11831868"/>
              <a:gd name="connsiteY4274" fmla="*/ 2318290 h 4557807"/>
              <a:gd name="connsiteX4275" fmla="*/ 2762821 w 11831868"/>
              <a:gd name="connsiteY4275" fmla="*/ 2847594 h 4557807"/>
              <a:gd name="connsiteX4276" fmla="*/ 2779205 w 11831868"/>
              <a:gd name="connsiteY4276" fmla="*/ 2846832 h 4557807"/>
              <a:gd name="connsiteX4277" fmla="*/ 2781967 w 11831868"/>
              <a:gd name="connsiteY4277" fmla="*/ 2849404 h 4557807"/>
              <a:gd name="connsiteX4278" fmla="*/ 2765870 w 11831868"/>
              <a:gd name="connsiteY4278" fmla="*/ 2850737 h 4557807"/>
              <a:gd name="connsiteX4279" fmla="*/ 2762917 w 11831868"/>
              <a:gd name="connsiteY4279" fmla="*/ 2847594 h 4557807"/>
              <a:gd name="connsiteX4280" fmla="*/ 2351723 w 11831868"/>
              <a:gd name="connsiteY4280" fmla="*/ 3040761 h 4557807"/>
              <a:gd name="connsiteX4281" fmla="*/ 2352294 w 11831868"/>
              <a:gd name="connsiteY4281" fmla="*/ 3040761 h 4557807"/>
              <a:gd name="connsiteX4282" fmla="*/ 2341817 w 11831868"/>
              <a:gd name="connsiteY4282" fmla="*/ 3043047 h 4557807"/>
              <a:gd name="connsiteX4283" fmla="*/ 2341150 w 11831868"/>
              <a:gd name="connsiteY4283" fmla="*/ 3043047 h 4557807"/>
              <a:gd name="connsiteX4284" fmla="*/ 2356580 w 11831868"/>
              <a:gd name="connsiteY4284" fmla="*/ 2622614 h 4557807"/>
              <a:gd name="connsiteX4285" fmla="*/ 2350294 w 11831868"/>
              <a:gd name="connsiteY4285" fmla="*/ 2616899 h 4557807"/>
              <a:gd name="connsiteX4286" fmla="*/ 2368296 w 11831868"/>
              <a:gd name="connsiteY4286" fmla="*/ 2616232 h 4557807"/>
              <a:gd name="connsiteX4287" fmla="*/ 2374392 w 11831868"/>
              <a:gd name="connsiteY4287" fmla="*/ 2621375 h 4557807"/>
              <a:gd name="connsiteX4288" fmla="*/ 2356580 w 11831868"/>
              <a:gd name="connsiteY4288" fmla="*/ 2622804 h 4557807"/>
              <a:gd name="connsiteX4289" fmla="*/ 2347722 w 11831868"/>
              <a:gd name="connsiteY4289" fmla="*/ 2744819 h 4557807"/>
              <a:gd name="connsiteX4290" fmla="*/ 2363629 w 11831868"/>
              <a:gd name="connsiteY4290" fmla="*/ 2742914 h 4557807"/>
              <a:gd name="connsiteX4291" fmla="*/ 2368582 w 11831868"/>
              <a:gd name="connsiteY4291" fmla="*/ 2747296 h 4557807"/>
              <a:gd name="connsiteX4292" fmla="*/ 2352294 w 11831868"/>
              <a:gd name="connsiteY4292" fmla="*/ 2749201 h 4557807"/>
              <a:gd name="connsiteX4293" fmla="*/ 2347722 w 11831868"/>
              <a:gd name="connsiteY4293" fmla="*/ 2744819 h 4557807"/>
              <a:gd name="connsiteX4294" fmla="*/ 2334578 w 11831868"/>
              <a:gd name="connsiteY4294" fmla="*/ 3032760 h 4557807"/>
              <a:gd name="connsiteX4295" fmla="*/ 2346579 w 11831868"/>
              <a:gd name="connsiteY4295" fmla="*/ 3030189 h 4557807"/>
              <a:gd name="connsiteX4296" fmla="*/ 2347817 w 11831868"/>
              <a:gd name="connsiteY4296" fmla="*/ 3030950 h 4557807"/>
              <a:gd name="connsiteX4297" fmla="*/ 2335435 w 11831868"/>
              <a:gd name="connsiteY4297" fmla="*/ 3033617 h 4557807"/>
              <a:gd name="connsiteX4298" fmla="*/ 2334578 w 11831868"/>
              <a:gd name="connsiteY4298" fmla="*/ 3032760 h 4557807"/>
              <a:gd name="connsiteX4299" fmla="*/ 2322957 w 11831868"/>
              <a:gd name="connsiteY4299" fmla="*/ 3004185 h 4557807"/>
              <a:gd name="connsiteX4300" fmla="*/ 2324291 w 11831868"/>
              <a:gd name="connsiteY4300" fmla="*/ 3005519 h 4557807"/>
              <a:gd name="connsiteX4301" fmla="*/ 2312003 w 11831868"/>
              <a:gd name="connsiteY4301" fmla="*/ 3008186 h 4557807"/>
              <a:gd name="connsiteX4302" fmla="*/ 2310384 w 11831868"/>
              <a:gd name="connsiteY4302" fmla="*/ 3006376 h 4557807"/>
              <a:gd name="connsiteX4303" fmla="*/ 2322957 w 11831868"/>
              <a:gd name="connsiteY4303" fmla="*/ 3003899 h 4557807"/>
              <a:gd name="connsiteX4304" fmla="*/ 2393347 w 11831868"/>
              <a:gd name="connsiteY4304" fmla="*/ 2916936 h 4557807"/>
              <a:gd name="connsiteX4305" fmla="*/ 2396204 w 11831868"/>
              <a:gd name="connsiteY4305" fmla="*/ 2919508 h 4557807"/>
              <a:gd name="connsiteX4306" fmla="*/ 2382012 w 11831868"/>
              <a:gd name="connsiteY4306" fmla="*/ 2921509 h 4557807"/>
              <a:gd name="connsiteX4307" fmla="*/ 2379155 w 11831868"/>
              <a:gd name="connsiteY4307" fmla="*/ 2918937 h 4557807"/>
              <a:gd name="connsiteX4308" fmla="*/ 2393347 w 11831868"/>
              <a:gd name="connsiteY4308" fmla="*/ 2916936 h 4557807"/>
              <a:gd name="connsiteX4309" fmla="*/ 2318480 w 11831868"/>
              <a:gd name="connsiteY4309" fmla="*/ 2360295 h 4557807"/>
              <a:gd name="connsiteX4310" fmla="*/ 2328005 w 11831868"/>
              <a:gd name="connsiteY4310" fmla="*/ 2366963 h 4557807"/>
              <a:gd name="connsiteX4311" fmla="*/ 2306288 w 11831868"/>
              <a:gd name="connsiteY4311" fmla="*/ 2365724 h 4557807"/>
              <a:gd name="connsiteX4312" fmla="*/ 2296763 w 11831868"/>
              <a:gd name="connsiteY4312" fmla="*/ 2359152 h 4557807"/>
              <a:gd name="connsiteX4313" fmla="*/ 2318480 w 11831868"/>
              <a:gd name="connsiteY4313" fmla="*/ 2360009 h 4557807"/>
              <a:gd name="connsiteX4314" fmla="*/ 2438686 w 11831868"/>
              <a:gd name="connsiteY4314" fmla="*/ 2446687 h 4557807"/>
              <a:gd name="connsiteX4315" fmla="*/ 2447258 w 11831868"/>
              <a:gd name="connsiteY4315" fmla="*/ 2452878 h 4557807"/>
              <a:gd name="connsiteX4316" fmla="*/ 2426113 w 11831868"/>
              <a:gd name="connsiteY4316" fmla="*/ 2452116 h 4557807"/>
              <a:gd name="connsiteX4317" fmla="*/ 2417540 w 11831868"/>
              <a:gd name="connsiteY4317" fmla="*/ 2445830 h 4557807"/>
              <a:gd name="connsiteX4318" fmla="*/ 2438686 w 11831868"/>
              <a:gd name="connsiteY4318" fmla="*/ 2446401 h 4557807"/>
              <a:gd name="connsiteX4319" fmla="*/ 2422970 w 11831868"/>
              <a:gd name="connsiteY4319" fmla="*/ 2814162 h 4557807"/>
              <a:gd name="connsiteX4320" fmla="*/ 2438114 w 11831868"/>
              <a:gd name="connsiteY4320" fmla="*/ 2812543 h 4557807"/>
              <a:gd name="connsiteX4321" fmla="*/ 2442210 w 11831868"/>
              <a:gd name="connsiteY4321" fmla="*/ 2815971 h 4557807"/>
              <a:gd name="connsiteX4322" fmla="*/ 2426684 w 11831868"/>
              <a:gd name="connsiteY4322" fmla="*/ 2817686 h 4557807"/>
              <a:gd name="connsiteX4323" fmla="*/ 2422970 w 11831868"/>
              <a:gd name="connsiteY4323" fmla="*/ 2813876 h 4557807"/>
              <a:gd name="connsiteX4324" fmla="*/ 2378774 w 11831868"/>
              <a:gd name="connsiteY4324" fmla="*/ 2325529 h 4557807"/>
              <a:gd name="connsiteX4325" fmla="*/ 2401157 w 11831868"/>
              <a:gd name="connsiteY4325" fmla="*/ 2327148 h 4557807"/>
              <a:gd name="connsiteX4326" fmla="*/ 2411349 w 11831868"/>
              <a:gd name="connsiteY4326" fmla="*/ 2333625 h 4557807"/>
              <a:gd name="connsiteX4327" fmla="*/ 2388299 w 11831868"/>
              <a:gd name="connsiteY4327" fmla="*/ 2332101 h 4557807"/>
              <a:gd name="connsiteX4328" fmla="*/ 2378774 w 11831868"/>
              <a:gd name="connsiteY4328" fmla="*/ 2325243 h 4557807"/>
              <a:gd name="connsiteX4329" fmla="*/ 2334768 w 11831868"/>
              <a:gd name="connsiteY4329" fmla="*/ 2117598 h 4557807"/>
              <a:gd name="connsiteX4330" fmla="*/ 2363343 w 11831868"/>
              <a:gd name="connsiteY4330" fmla="*/ 2122837 h 4557807"/>
              <a:gd name="connsiteX4331" fmla="*/ 2377440 w 11831868"/>
              <a:gd name="connsiteY4331" fmla="*/ 2128933 h 4557807"/>
              <a:gd name="connsiteX4332" fmla="*/ 2348865 w 11831868"/>
              <a:gd name="connsiteY4332" fmla="*/ 2123789 h 4557807"/>
              <a:gd name="connsiteX4333" fmla="*/ 2334768 w 11831868"/>
              <a:gd name="connsiteY4333" fmla="*/ 2117312 h 4557807"/>
              <a:gd name="connsiteX4334" fmla="*/ 2222468 w 11831868"/>
              <a:gd name="connsiteY4334" fmla="*/ 2915698 h 4557807"/>
              <a:gd name="connsiteX4335" fmla="*/ 2235899 w 11831868"/>
              <a:gd name="connsiteY4335" fmla="*/ 2912745 h 4557807"/>
              <a:gd name="connsiteX4336" fmla="*/ 2238947 w 11831868"/>
              <a:gd name="connsiteY4336" fmla="*/ 2915889 h 4557807"/>
              <a:gd name="connsiteX4337" fmla="*/ 2225326 w 11831868"/>
              <a:gd name="connsiteY4337" fmla="*/ 2918270 h 4557807"/>
              <a:gd name="connsiteX4338" fmla="*/ 2222468 w 11831868"/>
              <a:gd name="connsiteY4338" fmla="*/ 2915412 h 4557807"/>
              <a:gd name="connsiteX4339" fmla="*/ 2227612 w 11831868"/>
              <a:gd name="connsiteY4339" fmla="*/ 3076289 h 4557807"/>
              <a:gd name="connsiteX4340" fmla="*/ 2218087 w 11831868"/>
              <a:gd name="connsiteY4340" fmla="*/ 3079528 h 4557807"/>
              <a:gd name="connsiteX4341" fmla="*/ 2217611 w 11831868"/>
              <a:gd name="connsiteY4341" fmla="*/ 3079528 h 4557807"/>
              <a:gd name="connsiteX4342" fmla="*/ 2227612 w 11831868"/>
              <a:gd name="connsiteY4342" fmla="*/ 3076004 h 4557807"/>
              <a:gd name="connsiteX4343" fmla="*/ 2225326 w 11831868"/>
              <a:gd name="connsiteY4343" fmla="*/ 3069812 h 4557807"/>
              <a:gd name="connsiteX4344" fmla="*/ 2225326 w 11831868"/>
              <a:gd name="connsiteY4344" fmla="*/ 3070288 h 4557807"/>
              <a:gd name="connsiteX4345" fmla="*/ 2214372 w 11831868"/>
              <a:gd name="connsiteY4345" fmla="*/ 3073241 h 4557807"/>
              <a:gd name="connsiteX4346" fmla="*/ 2213801 w 11831868"/>
              <a:gd name="connsiteY4346" fmla="*/ 3073241 h 4557807"/>
              <a:gd name="connsiteX4347" fmla="*/ 2225326 w 11831868"/>
              <a:gd name="connsiteY4347" fmla="*/ 3069336 h 4557807"/>
              <a:gd name="connsiteX4348" fmla="*/ 2205228 w 11831868"/>
              <a:gd name="connsiteY4348" fmla="*/ 3070384 h 4557807"/>
              <a:gd name="connsiteX4349" fmla="*/ 2215515 w 11831868"/>
              <a:gd name="connsiteY4349" fmla="*/ 3067622 h 4557807"/>
              <a:gd name="connsiteX4350" fmla="*/ 2215515 w 11831868"/>
              <a:gd name="connsiteY4350" fmla="*/ 3068574 h 4557807"/>
              <a:gd name="connsiteX4351" fmla="*/ 2205990 w 11831868"/>
              <a:gd name="connsiteY4351" fmla="*/ 3071241 h 4557807"/>
              <a:gd name="connsiteX4352" fmla="*/ 2204847 w 11831868"/>
              <a:gd name="connsiteY4352" fmla="*/ 3070098 h 4557807"/>
              <a:gd name="connsiteX4353" fmla="*/ 2285714 w 11831868"/>
              <a:gd name="connsiteY4353" fmla="*/ 2964657 h 4557807"/>
              <a:gd name="connsiteX4354" fmla="*/ 2288000 w 11831868"/>
              <a:gd name="connsiteY4354" fmla="*/ 2966847 h 4557807"/>
              <a:gd name="connsiteX4355" fmla="*/ 2275046 w 11831868"/>
              <a:gd name="connsiteY4355" fmla="*/ 2969133 h 4557807"/>
              <a:gd name="connsiteX4356" fmla="*/ 2273237 w 11831868"/>
              <a:gd name="connsiteY4356" fmla="*/ 2966847 h 4557807"/>
              <a:gd name="connsiteX4357" fmla="*/ 2285714 w 11831868"/>
              <a:gd name="connsiteY4357" fmla="*/ 2964561 h 4557807"/>
              <a:gd name="connsiteX4358" fmla="*/ 2268284 w 11831868"/>
              <a:gd name="connsiteY4358" fmla="*/ 2794826 h 4557807"/>
              <a:gd name="connsiteX4359" fmla="*/ 2272760 w 11831868"/>
              <a:gd name="connsiteY4359" fmla="*/ 2799207 h 4557807"/>
              <a:gd name="connsiteX4360" fmla="*/ 2257520 w 11831868"/>
              <a:gd name="connsiteY4360" fmla="*/ 2800922 h 4557807"/>
              <a:gd name="connsiteX4361" fmla="*/ 2253234 w 11831868"/>
              <a:gd name="connsiteY4361" fmla="*/ 2797016 h 4557807"/>
              <a:gd name="connsiteX4362" fmla="*/ 2268284 w 11831868"/>
              <a:gd name="connsiteY4362" fmla="*/ 2794540 h 4557807"/>
              <a:gd name="connsiteX4363" fmla="*/ 2223897 w 11831868"/>
              <a:gd name="connsiteY4363" fmla="*/ 2404967 h 4557807"/>
              <a:gd name="connsiteX4364" fmla="*/ 2215325 w 11831868"/>
              <a:gd name="connsiteY4364" fmla="*/ 2398681 h 4557807"/>
              <a:gd name="connsiteX4365" fmla="*/ 2236184 w 11831868"/>
              <a:gd name="connsiteY4365" fmla="*/ 2398681 h 4557807"/>
              <a:gd name="connsiteX4366" fmla="*/ 2244852 w 11831868"/>
              <a:gd name="connsiteY4366" fmla="*/ 2404967 h 4557807"/>
              <a:gd name="connsiteX4367" fmla="*/ 2223897 w 11831868"/>
              <a:gd name="connsiteY4367" fmla="*/ 2404967 h 4557807"/>
              <a:gd name="connsiteX4368" fmla="*/ 2256282 w 11831868"/>
              <a:gd name="connsiteY4368" fmla="*/ 2124647 h 4557807"/>
              <a:gd name="connsiteX4369" fmla="*/ 2283143 w 11831868"/>
              <a:gd name="connsiteY4369" fmla="*/ 2129124 h 4557807"/>
              <a:gd name="connsiteX4370" fmla="*/ 2296573 w 11831868"/>
              <a:gd name="connsiteY4370" fmla="*/ 2135410 h 4557807"/>
              <a:gd name="connsiteX4371" fmla="*/ 2269617 w 11831868"/>
              <a:gd name="connsiteY4371" fmla="*/ 2130933 h 4557807"/>
              <a:gd name="connsiteX4372" fmla="*/ 2256282 w 11831868"/>
              <a:gd name="connsiteY4372" fmla="*/ 2124647 h 4557807"/>
              <a:gd name="connsiteX4373" fmla="*/ 2266664 w 11831868"/>
              <a:gd name="connsiteY4373" fmla="*/ 2531936 h 4557807"/>
              <a:gd name="connsiteX4374" fmla="*/ 2273237 w 11831868"/>
              <a:gd name="connsiteY4374" fmla="*/ 2537556 h 4557807"/>
              <a:gd name="connsiteX4375" fmla="*/ 2255234 w 11831868"/>
              <a:gd name="connsiteY4375" fmla="*/ 2538222 h 4557807"/>
              <a:gd name="connsiteX4376" fmla="*/ 2247614 w 11831868"/>
              <a:gd name="connsiteY4376" fmla="*/ 2532317 h 4557807"/>
              <a:gd name="connsiteX4377" fmla="*/ 2266664 w 11831868"/>
              <a:gd name="connsiteY4377" fmla="*/ 2531936 h 4557807"/>
              <a:gd name="connsiteX4378" fmla="*/ 2592419 w 11831868"/>
              <a:gd name="connsiteY4378" fmla="*/ 2830640 h 4557807"/>
              <a:gd name="connsiteX4379" fmla="*/ 2608612 w 11831868"/>
              <a:gd name="connsiteY4379" fmla="*/ 2829211 h 4557807"/>
              <a:gd name="connsiteX4380" fmla="*/ 2611946 w 11831868"/>
              <a:gd name="connsiteY4380" fmla="*/ 2832830 h 4557807"/>
              <a:gd name="connsiteX4381" fmla="*/ 2596134 w 11831868"/>
              <a:gd name="connsiteY4381" fmla="*/ 2834164 h 4557807"/>
              <a:gd name="connsiteX4382" fmla="*/ 2592419 w 11831868"/>
              <a:gd name="connsiteY4382" fmla="*/ 2830640 h 4557807"/>
              <a:gd name="connsiteX4383" fmla="*/ 2649569 w 11831868"/>
              <a:gd name="connsiteY4383" fmla="*/ 2883599 h 4557807"/>
              <a:gd name="connsiteX4384" fmla="*/ 2665000 w 11831868"/>
              <a:gd name="connsiteY4384" fmla="*/ 2882456 h 4557807"/>
              <a:gd name="connsiteX4385" fmla="*/ 2667857 w 11831868"/>
              <a:gd name="connsiteY4385" fmla="*/ 2885028 h 4557807"/>
              <a:gd name="connsiteX4386" fmla="*/ 2652331 w 11831868"/>
              <a:gd name="connsiteY4386" fmla="*/ 2886266 h 4557807"/>
              <a:gd name="connsiteX4387" fmla="*/ 2649665 w 11831868"/>
              <a:gd name="connsiteY4387" fmla="*/ 2883599 h 4557807"/>
              <a:gd name="connsiteX4388" fmla="*/ 2623947 w 11831868"/>
              <a:gd name="connsiteY4388" fmla="*/ 2993136 h 4557807"/>
              <a:gd name="connsiteX4389" fmla="*/ 2611184 w 11831868"/>
              <a:gd name="connsiteY4389" fmla="*/ 2994851 h 4557807"/>
              <a:gd name="connsiteX4390" fmla="*/ 2623661 w 11831868"/>
              <a:gd name="connsiteY4390" fmla="*/ 2992660 h 4557807"/>
              <a:gd name="connsiteX4391" fmla="*/ 2623947 w 11831868"/>
              <a:gd name="connsiteY4391" fmla="*/ 2993136 h 4557807"/>
              <a:gd name="connsiteX4392" fmla="*/ 2623947 w 11831868"/>
              <a:gd name="connsiteY4392" fmla="*/ 2724912 h 4557807"/>
              <a:gd name="connsiteX4393" fmla="*/ 2641283 w 11831868"/>
              <a:gd name="connsiteY4393" fmla="*/ 2724341 h 4557807"/>
              <a:gd name="connsiteX4394" fmla="*/ 2646521 w 11831868"/>
              <a:gd name="connsiteY4394" fmla="*/ 2728627 h 4557807"/>
              <a:gd name="connsiteX4395" fmla="*/ 2628805 w 11831868"/>
              <a:gd name="connsiteY4395" fmla="*/ 2729198 h 4557807"/>
              <a:gd name="connsiteX4396" fmla="*/ 2623947 w 11831868"/>
              <a:gd name="connsiteY4396" fmla="*/ 2724817 h 4557807"/>
              <a:gd name="connsiteX4397" fmla="*/ 2740914 w 11831868"/>
              <a:gd name="connsiteY4397" fmla="*/ 2954274 h 4557807"/>
              <a:gd name="connsiteX4398" fmla="*/ 2742057 w 11831868"/>
              <a:gd name="connsiteY4398" fmla="*/ 2955132 h 4557807"/>
              <a:gd name="connsiteX4399" fmla="*/ 2728531 w 11831868"/>
              <a:gd name="connsiteY4399" fmla="*/ 2956941 h 4557807"/>
              <a:gd name="connsiteX4400" fmla="*/ 2727198 w 11831868"/>
              <a:gd name="connsiteY4400" fmla="*/ 2955608 h 4557807"/>
              <a:gd name="connsiteX4401" fmla="*/ 2740724 w 11831868"/>
              <a:gd name="connsiteY4401" fmla="*/ 2954179 h 4557807"/>
              <a:gd name="connsiteX4402" fmla="*/ 2599658 w 11831868"/>
              <a:gd name="connsiteY4402" fmla="*/ 2983611 h 4557807"/>
              <a:gd name="connsiteX4403" fmla="*/ 2613184 w 11831868"/>
              <a:gd name="connsiteY4403" fmla="*/ 2981706 h 4557807"/>
              <a:gd name="connsiteX4404" fmla="*/ 2614327 w 11831868"/>
              <a:gd name="connsiteY4404" fmla="*/ 2982564 h 4557807"/>
              <a:gd name="connsiteX4405" fmla="*/ 2600801 w 11831868"/>
              <a:gd name="connsiteY4405" fmla="*/ 2984373 h 4557807"/>
              <a:gd name="connsiteX4406" fmla="*/ 2599658 w 11831868"/>
              <a:gd name="connsiteY4406" fmla="*/ 2983611 h 4557807"/>
              <a:gd name="connsiteX4407" fmla="*/ 2575275 w 11831868"/>
              <a:gd name="connsiteY4407" fmla="*/ 2959132 h 4557807"/>
              <a:gd name="connsiteX4408" fmla="*/ 2588705 w 11831868"/>
              <a:gd name="connsiteY4408" fmla="*/ 2957322 h 4557807"/>
              <a:gd name="connsiteX4409" fmla="*/ 2590133 w 11831868"/>
              <a:gd name="connsiteY4409" fmla="*/ 2958560 h 4557807"/>
              <a:gd name="connsiteX4410" fmla="*/ 2576894 w 11831868"/>
              <a:gd name="connsiteY4410" fmla="*/ 2960942 h 4557807"/>
              <a:gd name="connsiteX4411" fmla="*/ 2575275 w 11831868"/>
              <a:gd name="connsiteY4411" fmla="*/ 2959323 h 4557807"/>
              <a:gd name="connsiteX4412" fmla="*/ 2724245 w 11831868"/>
              <a:gd name="connsiteY4412" fmla="*/ 2685479 h 4557807"/>
              <a:gd name="connsiteX4413" fmla="*/ 2743295 w 11831868"/>
              <a:gd name="connsiteY4413" fmla="*/ 2685479 h 4557807"/>
              <a:gd name="connsiteX4414" fmla="*/ 2749106 w 11831868"/>
              <a:gd name="connsiteY4414" fmla="*/ 2690146 h 4557807"/>
              <a:gd name="connsiteX4415" fmla="*/ 2730056 w 11831868"/>
              <a:gd name="connsiteY4415" fmla="*/ 2690146 h 4557807"/>
              <a:gd name="connsiteX4416" fmla="*/ 2724245 w 11831868"/>
              <a:gd name="connsiteY4416" fmla="*/ 2685669 h 4557807"/>
              <a:gd name="connsiteX4417" fmla="*/ 2678621 w 11831868"/>
              <a:gd name="connsiteY4417" fmla="*/ 2352866 h 4557807"/>
              <a:gd name="connsiteX4418" fmla="*/ 2702909 w 11831868"/>
              <a:gd name="connsiteY4418" fmla="*/ 2355152 h 4557807"/>
              <a:gd name="connsiteX4419" fmla="*/ 2713577 w 11831868"/>
              <a:gd name="connsiteY4419" fmla="*/ 2361533 h 4557807"/>
              <a:gd name="connsiteX4420" fmla="*/ 2689289 w 11831868"/>
              <a:gd name="connsiteY4420" fmla="*/ 2359248 h 4557807"/>
              <a:gd name="connsiteX4421" fmla="*/ 2678621 w 11831868"/>
              <a:gd name="connsiteY4421" fmla="*/ 2353056 h 4557807"/>
              <a:gd name="connsiteX4422" fmla="*/ 2703290 w 11831868"/>
              <a:gd name="connsiteY4422" fmla="*/ 2794445 h 4557807"/>
              <a:gd name="connsiteX4423" fmla="*/ 2699004 w 11831868"/>
              <a:gd name="connsiteY4423" fmla="*/ 2790444 h 4557807"/>
              <a:gd name="connsiteX4424" fmla="*/ 2716340 w 11831868"/>
              <a:gd name="connsiteY4424" fmla="*/ 2790444 h 4557807"/>
              <a:gd name="connsiteX4425" fmla="*/ 2720340 w 11831868"/>
              <a:gd name="connsiteY4425" fmla="*/ 2793873 h 4557807"/>
              <a:gd name="connsiteX4426" fmla="*/ 2703290 w 11831868"/>
              <a:gd name="connsiteY4426" fmla="*/ 2794636 h 4557807"/>
              <a:gd name="connsiteX4427" fmla="*/ 2694813 w 11831868"/>
              <a:gd name="connsiteY4427" fmla="*/ 2925604 h 4557807"/>
              <a:gd name="connsiteX4428" fmla="*/ 2709672 w 11831868"/>
              <a:gd name="connsiteY4428" fmla="*/ 2923985 h 4557807"/>
              <a:gd name="connsiteX4429" fmla="*/ 2711292 w 11831868"/>
              <a:gd name="connsiteY4429" fmla="*/ 2925794 h 4557807"/>
              <a:gd name="connsiteX4430" fmla="*/ 2696814 w 11831868"/>
              <a:gd name="connsiteY4430" fmla="*/ 2927318 h 4557807"/>
              <a:gd name="connsiteX4431" fmla="*/ 2694813 w 11831868"/>
              <a:gd name="connsiteY4431" fmla="*/ 2925794 h 4557807"/>
              <a:gd name="connsiteX4432" fmla="*/ 2423922 w 11831868"/>
              <a:gd name="connsiteY4432" fmla="*/ 2962942 h 4557807"/>
              <a:gd name="connsiteX4433" fmla="*/ 2436495 w 11831868"/>
              <a:gd name="connsiteY4433" fmla="*/ 2960752 h 4557807"/>
              <a:gd name="connsiteX4434" fmla="*/ 2438114 w 11831868"/>
              <a:gd name="connsiteY4434" fmla="*/ 2962561 h 4557807"/>
              <a:gd name="connsiteX4435" fmla="*/ 2425541 w 11831868"/>
              <a:gd name="connsiteY4435" fmla="*/ 2964751 h 4557807"/>
              <a:gd name="connsiteX4436" fmla="*/ 2423922 w 11831868"/>
              <a:gd name="connsiteY4436" fmla="*/ 2962942 h 4557807"/>
              <a:gd name="connsiteX4437" fmla="*/ 2542889 w 11831868"/>
              <a:gd name="connsiteY4437" fmla="*/ 2656332 h 4557807"/>
              <a:gd name="connsiteX4438" fmla="*/ 2537079 w 11831868"/>
              <a:gd name="connsiteY4438" fmla="*/ 2651570 h 4557807"/>
              <a:gd name="connsiteX4439" fmla="*/ 2555177 w 11831868"/>
              <a:gd name="connsiteY4439" fmla="*/ 2650903 h 4557807"/>
              <a:gd name="connsiteX4440" fmla="*/ 2560987 w 11831868"/>
              <a:gd name="connsiteY4440" fmla="*/ 2655570 h 4557807"/>
              <a:gd name="connsiteX4441" fmla="*/ 2543175 w 11831868"/>
              <a:gd name="connsiteY4441" fmla="*/ 2656332 h 4557807"/>
              <a:gd name="connsiteX4442" fmla="*/ 2454497 w 11831868"/>
              <a:gd name="connsiteY4442" fmla="*/ 2995231 h 4557807"/>
              <a:gd name="connsiteX4443" fmla="*/ 2467737 w 11831868"/>
              <a:gd name="connsiteY4443" fmla="*/ 2992945 h 4557807"/>
              <a:gd name="connsiteX4444" fmla="*/ 2468880 w 11831868"/>
              <a:gd name="connsiteY4444" fmla="*/ 2993708 h 4557807"/>
              <a:gd name="connsiteX4445" fmla="*/ 2455926 w 11831868"/>
              <a:gd name="connsiteY4445" fmla="*/ 2996565 h 4557807"/>
              <a:gd name="connsiteX4446" fmla="*/ 2454783 w 11831868"/>
              <a:gd name="connsiteY4446" fmla="*/ 2995231 h 4557807"/>
              <a:gd name="connsiteX4447" fmla="*/ 2441925 w 11831868"/>
              <a:gd name="connsiteY4447" fmla="*/ 2696147 h 4557807"/>
              <a:gd name="connsiteX4448" fmla="*/ 2458974 w 11831868"/>
              <a:gd name="connsiteY4448" fmla="*/ 2695099 h 4557807"/>
              <a:gd name="connsiteX4449" fmla="*/ 2464499 w 11831868"/>
              <a:gd name="connsiteY4449" fmla="*/ 2699862 h 4557807"/>
              <a:gd name="connsiteX4450" fmla="*/ 2447354 w 11831868"/>
              <a:gd name="connsiteY4450" fmla="*/ 2700909 h 4557807"/>
              <a:gd name="connsiteX4451" fmla="*/ 2442210 w 11831868"/>
              <a:gd name="connsiteY4451" fmla="*/ 2696147 h 4557807"/>
              <a:gd name="connsiteX4452" fmla="*/ 2487930 w 11831868"/>
              <a:gd name="connsiteY4452" fmla="*/ 3016091 h 4557807"/>
              <a:gd name="connsiteX4453" fmla="*/ 2489454 w 11831868"/>
              <a:gd name="connsiteY4453" fmla="*/ 3016091 h 4557807"/>
              <a:gd name="connsiteX4454" fmla="*/ 2488311 w 11831868"/>
              <a:gd name="connsiteY4454" fmla="*/ 3016091 h 4557807"/>
              <a:gd name="connsiteX4455" fmla="*/ 2476405 w 11831868"/>
              <a:gd name="connsiteY4455" fmla="*/ 3018758 h 4557807"/>
              <a:gd name="connsiteX4456" fmla="*/ 2475738 w 11831868"/>
              <a:gd name="connsiteY4456" fmla="*/ 3018758 h 4557807"/>
              <a:gd name="connsiteX4457" fmla="*/ 2488216 w 11831868"/>
              <a:gd name="connsiteY4457" fmla="*/ 3016091 h 4557807"/>
              <a:gd name="connsiteX4458" fmla="*/ 2472309 w 11831868"/>
              <a:gd name="connsiteY4458" fmla="*/ 3013520 h 4557807"/>
              <a:gd name="connsiteX4459" fmla="*/ 2484501 w 11831868"/>
              <a:gd name="connsiteY4459" fmla="*/ 3011424 h 4557807"/>
              <a:gd name="connsiteX4460" fmla="*/ 2485549 w 11831868"/>
              <a:gd name="connsiteY4460" fmla="*/ 3011424 h 4557807"/>
              <a:gd name="connsiteX4461" fmla="*/ 2473167 w 11831868"/>
              <a:gd name="connsiteY4461" fmla="*/ 3014091 h 4557807"/>
              <a:gd name="connsiteX4462" fmla="*/ 2472595 w 11831868"/>
              <a:gd name="connsiteY4462" fmla="*/ 3013520 h 4557807"/>
              <a:gd name="connsiteX4463" fmla="*/ 2536508 w 11831868"/>
              <a:gd name="connsiteY4463" fmla="*/ 2922270 h 4557807"/>
              <a:gd name="connsiteX4464" fmla="*/ 2550795 w 11831868"/>
              <a:gd name="connsiteY4464" fmla="*/ 2920175 h 4557807"/>
              <a:gd name="connsiteX4465" fmla="*/ 2553367 w 11831868"/>
              <a:gd name="connsiteY4465" fmla="*/ 2922365 h 4557807"/>
              <a:gd name="connsiteX4466" fmla="*/ 2538794 w 11831868"/>
              <a:gd name="connsiteY4466" fmla="*/ 2924461 h 4557807"/>
              <a:gd name="connsiteX4467" fmla="*/ 2536793 w 11831868"/>
              <a:gd name="connsiteY4467" fmla="*/ 2922270 h 4557807"/>
              <a:gd name="connsiteX4468" fmla="*/ 2522696 w 11831868"/>
              <a:gd name="connsiteY4468" fmla="*/ 2767775 h 4557807"/>
              <a:gd name="connsiteX4469" fmla="*/ 2539270 w 11831868"/>
              <a:gd name="connsiteY4469" fmla="*/ 2766346 h 4557807"/>
              <a:gd name="connsiteX4470" fmla="*/ 2543461 w 11831868"/>
              <a:gd name="connsiteY4470" fmla="*/ 2770346 h 4557807"/>
              <a:gd name="connsiteX4471" fmla="*/ 2527363 w 11831868"/>
              <a:gd name="connsiteY4471" fmla="*/ 2771680 h 4557807"/>
              <a:gd name="connsiteX4472" fmla="*/ 2522982 w 11831868"/>
              <a:gd name="connsiteY4472" fmla="*/ 2767775 h 4557807"/>
              <a:gd name="connsiteX4473" fmla="*/ 2485644 w 11831868"/>
              <a:gd name="connsiteY4473" fmla="*/ 2873216 h 4557807"/>
              <a:gd name="connsiteX4474" fmla="*/ 2500503 w 11831868"/>
              <a:gd name="connsiteY4474" fmla="*/ 2871597 h 4557807"/>
              <a:gd name="connsiteX4475" fmla="*/ 2503932 w 11831868"/>
              <a:gd name="connsiteY4475" fmla="*/ 2874645 h 4557807"/>
              <a:gd name="connsiteX4476" fmla="*/ 2488692 w 11831868"/>
              <a:gd name="connsiteY4476" fmla="*/ 2876360 h 4557807"/>
              <a:gd name="connsiteX4477" fmla="*/ 2485930 w 11831868"/>
              <a:gd name="connsiteY4477" fmla="*/ 2873216 h 4557807"/>
              <a:gd name="connsiteX4478" fmla="*/ 2503646 w 11831868"/>
              <a:gd name="connsiteY4478" fmla="*/ 2409444 h 4557807"/>
              <a:gd name="connsiteX4479" fmla="*/ 2526030 w 11831868"/>
              <a:gd name="connsiteY4479" fmla="*/ 2411064 h 4557807"/>
              <a:gd name="connsiteX4480" fmla="*/ 2534888 w 11831868"/>
              <a:gd name="connsiteY4480" fmla="*/ 2417255 h 4557807"/>
              <a:gd name="connsiteX4481" fmla="*/ 2512790 w 11831868"/>
              <a:gd name="connsiteY4481" fmla="*/ 2416112 h 4557807"/>
              <a:gd name="connsiteX4482" fmla="*/ 2503932 w 11831868"/>
              <a:gd name="connsiteY4482" fmla="*/ 2409444 h 4557807"/>
              <a:gd name="connsiteX4483" fmla="*/ 3011615 w 11831868"/>
              <a:gd name="connsiteY4483" fmla="*/ 2932557 h 4557807"/>
              <a:gd name="connsiteX4484" fmla="*/ 3026950 w 11831868"/>
              <a:gd name="connsiteY4484" fmla="*/ 2931890 h 4557807"/>
              <a:gd name="connsiteX4485" fmla="*/ 3028379 w 11831868"/>
              <a:gd name="connsiteY4485" fmla="*/ 2933224 h 4557807"/>
              <a:gd name="connsiteX4486" fmla="*/ 3013043 w 11831868"/>
              <a:gd name="connsiteY4486" fmla="*/ 2933891 h 4557807"/>
              <a:gd name="connsiteX4487" fmla="*/ 3011900 w 11831868"/>
              <a:gd name="connsiteY4487" fmla="*/ 2932557 h 4557807"/>
              <a:gd name="connsiteX4488" fmla="*/ 633222 w 11831868"/>
              <a:gd name="connsiteY4488" fmla="*/ 3733896 h 4557807"/>
              <a:gd name="connsiteX4489" fmla="*/ 631031 w 11831868"/>
              <a:gd name="connsiteY4489" fmla="*/ 3735991 h 4557807"/>
              <a:gd name="connsiteX4490" fmla="*/ 629793 w 11831868"/>
              <a:gd name="connsiteY4490" fmla="*/ 3735134 h 4557807"/>
              <a:gd name="connsiteX4491" fmla="*/ 631793 w 11831868"/>
              <a:gd name="connsiteY4491" fmla="*/ 3732562 h 4557807"/>
              <a:gd name="connsiteX4492" fmla="*/ 633222 w 11831868"/>
              <a:gd name="connsiteY4492" fmla="*/ 3733896 h 4557807"/>
              <a:gd name="connsiteX4493" fmla="*/ 615220 w 11831868"/>
              <a:gd name="connsiteY4493" fmla="*/ 4273391 h 4557807"/>
              <a:gd name="connsiteX4494" fmla="*/ 615220 w 11831868"/>
              <a:gd name="connsiteY4494" fmla="*/ 4274344 h 4557807"/>
              <a:gd name="connsiteX4495" fmla="*/ 611981 w 11831868"/>
              <a:gd name="connsiteY4495" fmla="*/ 4279393 h 4557807"/>
              <a:gd name="connsiteX4496" fmla="*/ 611981 w 11831868"/>
              <a:gd name="connsiteY4496" fmla="*/ 4279392 h 4557807"/>
              <a:gd name="connsiteX4497" fmla="*/ 615029 w 11831868"/>
              <a:gd name="connsiteY4497" fmla="*/ 4273391 h 4557807"/>
              <a:gd name="connsiteX4498" fmla="*/ 622649 w 11831868"/>
              <a:gd name="connsiteY4498" fmla="*/ 4301966 h 4557807"/>
              <a:gd name="connsiteX4499" fmla="*/ 620744 w 11831868"/>
              <a:gd name="connsiteY4499" fmla="*/ 4305586 h 4557807"/>
              <a:gd name="connsiteX4500" fmla="*/ 620744 w 11831868"/>
              <a:gd name="connsiteY4500" fmla="*/ 4305586 h 4557807"/>
              <a:gd name="connsiteX4501" fmla="*/ 622459 w 11831868"/>
              <a:gd name="connsiteY4501" fmla="*/ 4301586 h 4557807"/>
              <a:gd name="connsiteX4502" fmla="*/ 636175 w 11831868"/>
              <a:gd name="connsiteY4502" fmla="*/ 4040886 h 4557807"/>
              <a:gd name="connsiteX4503" fmla="*/ 637318 w 11831868"/>
              <a:gd name="connsiteY4503" fmla="*/ 4041744 h 4557807"/>
              <a:gd name="connsiteX4504" fmla="*/ 634651 w 11831868"/>
              <a:gd name="connsiteY4504" fmla="*/ 4044506 h 4557807"/>
              <a:gd name="connsiteX4505" fmla="*/ 634079 w 11831868"/>
              <a:gd name="connsiteY4505" fmla="*/ 4044506 h 4557807"/>
              <a:gd name="connsiteX4506" fmla="*/ 636175 w 11831868"/>
              <a:gd name="connsiteY4506" fmla="*/ 4040886 h 4557807"/>
              <a:gd name="connsiteX4507" fmla="*/ 616268 w 11831868"/>
              <a:gd name="connsiteY4507" fmla="*/ 4310444 h 4557807"/>
              <a:gd name="connsiteX4508" fmla="*/ 616268 w 11831868"/>
              <a:gd name="connsiteY4508" fmla="*/ 4310444 h 4557807"/>
              <a:gd name="connsiteX4509" fmla="*/ 613982 w 11831868"/>
              <a:gd name="connsiteY4509" fmla="*/ 4314730 h 4557807"/>
              <a:gd name="connsiteX4510" fmla="*/ 613982 w 11831868"/>
              <a:gd name="connsiteY4510" fmla="*/ 4314730 h 4557807"/>
              <a:gd name="connsiteX4511" fmla="*/ 616268 w 11831868"/>
              <a:gd name="connsiteY4511" fmla="*/ 4310444 h 4557807"/>
              <a:gd name="connsiteX4512" fmla="*/ 623411 w 11831868"/>
              <a:gd name="connsiteY4512" fmla="*/ 4300252 h 4557807"/>
              <a:gd name="connsiteX4513" fmla="*/ 622459 w 11831868"/>
              <a:gd name="connsiteY4513" fmla="*/ 4301586 h 4557807"/>
              <a:gd name="connsiteX4514" fmla="*/ 623030 w 11831868"/>
              <a:gd name="connsiteY4514" fmla="*/ 4300347 h 4557807"/>
              <a:gd name="connsiteX4515" fmla="*/ 623697 w 11831868"/>
              <a:gd name="connsiteY4515" fmla="*/ 4300252 h 4557807"/>
              <a:gd name="connsiteX4516" fmla="*/ 668846 w 11831868"/>
              <a:gd name="connsiteY4516" fmla="*/ 4148614 h 4557807"/>
              <a:gd name="connsiteX4517" fmla="*/ 669322 w 11831868"/>
              <a:gd name="connsiteY4517" fmla="*/ 4149566 h 4557807"/>
              <a:gd name="connsiteX4518" fmla="*/ 665988 w 11831868"/>
              <a:gd name="connsiteY4518" fmla="*/ 4155186 h 4557807"/>
              <a:gd name="connsiteX4519" fmla="*/ 665321 w 11831868"/>
              <a:gd name="connsiteY4519" fmla="*/ 4153662 h 4557807"/>
              <a:gd name="connsiteX4520" fmla="*/ 668846 w 11831868"/>
              <a:gd name="connsiteY4520" fmla="*/ 4148614 h 4557807"/>
              <a:gd name="connsiteX4521" fmla="*/ 671036 w 11831868"/>
              <a:gd name="connsiteY4521" fmla="*/ 4204430 h 4557807"/>
              <a:gd name="connsiteX4522" fmla="*/ 671036 w 11831868"/>
              <a:gd name="connsiteY4522" fmla="*/ 4204430 h 4557807"/>
              <a:gd name="connsiteX4523" fmla="*/ 668369 w 11831868"/>
              <a:gd name="connsiteY4523" fmla="*/ 4208812 h 4557807"/>
              <a:gd name="connsiteX4524" fmla="*/ 668369 w 11831868"/>
              <a:gd name="connsiteY4524" fmla="*/ 4208812 h 4557807"/>
              <a:gd name="connsiteX4525" fmla="*/ 671322 w 11831868"/>
              <a:gd name="connsiteY4525" fmla="*/ 4204430 h 4557807"/>
              <a:gd name="connsiteX4526" fmla="*/ 537686 w 11831868"/>
              <a:gd name="connsiteY4526" fmla="*/ 4119848 h 4557807"/>
              <a:gd name="connsiteX4527" fmla="*/ 535972 w 11831868"/>
              <a:gd name="connsiteY4527" fmla="*/ 4122992 h 4557807"/>
              <a:gd name="connsiteX4528" fmla="*/ 535115 w 11831868"/>
              <a:gd name="connsiteY4528" fmla="*/ 4122039 h 4557807"/>
              <a:gd name="connsiteX4529" fmla="*/ 537115 w 11831868"/>
              <a:gd name="connsiteY4529" fmla="*/ 4119467 h 4557807"/>
              <a:gd name="connsiteX4530" fmla="*/ 537305 w 11831868"/>
              <a:gd name="connsiteY4530" fmla="*/ 4119848 h 4557807"/>
              <a:gd name="connsiteX4531" fmla="*/ 665321 w 11831868"/>
              <a:gd name="connsiteY4531" fmla="*/ 3604070 h 4557807"/>
              <a:gd name="connsiteX4532" fmla="*/ 662940 w 11831868"/>
              <a:gd name="connsiteY4532" fmla="*/ 3606737 h 4557807"/>
              <a:gd name="connsiteX4533" fmla="*/ 661607 w 11831868"/>
              <a:gd name="connsiteY4533" fmla="*/ 3605498 h 4557807"/>
              <a:gd name="connsiteX4534" fmla="*/ 664083 w 11831868"/>
              <a:gd name="connsiteY4534" fmla="*/ 3603308 h 4557807"/>
              <a:gd name="connsiteX4535" fmla="*/ 664940 w 11831868"/>
              <a:gd name="connsiteY4535" fmla="*/ 3604070 h 4557807"/>
              <a:gd name="connsiteX4536" fmla="*/ 676847 w 11831868"/>
              <a:gd name="connsiteY4536" fmla="*/ 3919728 h 4557807"/>
              <a:gd name="connsiteX4537" fmla="*/ 674751 w 11831868"/>
              <a:gd name="connsiteY4537" fmla="*/ 3922872 h 4557807"/>
              <a:gd name="connsiteX4538" fmla="*/ 673608 w 11831868"/>
              <a:gd name="connsiteY4538" fmla="*/ 3922014 h 4557807"/>
              <a:gd name="connsiteX4539" fmla="*/ 676085 w 11831868"/>
              <a:gd name="connsiteY4539" fmla="*/ 3918871 h 4557807"/>
              <a:gd name="connsiteX4540" fmla="*/ 676466 w 11831868"/>
              <a:gd name="connsiteY4540" fmla="*/ 3919728 h 4557807"/>
              <a:gd name="connsiteX4541" fmla="*/ 561308 w 11831868"/>
              <a:gd name="connsiteY4541" fmla="*/ 4418267 h 4557807"/>
              <a:gd name="connsiteX4542" fmla="*/ 560070 w 11831868"/>
              <a:gd name="connsiteY4542" fmla="*/ 4421124 h 4557807"/>
              <a:gd name="connsiteX4543" fmla="*/ 560070 w 11831868"/>
              <a:gd name="connsiteY4543" fmla="*/ 4421124 h 4557807"/>
              <a:gd name="connsiteX4544" fmla="*/ 557594 w 11831868"/>
              <a:gd name="connsiteY4544" fmla="*/ 4283678 h 4557807"/>
              <a:gd name="connsiteX4545" fmla="*/ 558165 w 11831868"/>
              <a:gd name="connsiteY4545" fmla="*/ 4283678 h 4557807"/>
              <a:gd name="connsiteX4546" fmla="*/ 556260 w 11831868"/>
              <a:gd name="connsiteY4546" fmla="*/ 4287298 h 4557807"/>
              <a:gd name="connsiteX4547" fmla="*/ 555689 w 11831868"/>
              <a:gd name="connsiteY4547" fmla="*/ 4287298 h 4557807"/>
              <a:gd name="connsiteX4548" fmla="*/ 557594 w 11831868"/>
              <a:gd name="connsiteY4548" fmla="*/ 4283678 h 4557807"/>
              <a:gd name="connsiteX4549" fmla="*/ 561118 w 11831868"/>
              <a:gd name="connsiteY4549" fmla="*/ 4397978 h 4557807"/>
              <a:gd name="connsiteX4550" fmla="*/ 561118 w 11831868"/>
              <a:gd name="connsiteY4550" fmla="*/ 4397978 h 4557807"/>
              <a:gd name="connsiteX4551" fmla="*/ 558641 w 11831868"/>
              <a:gd name="connsiteY4551" fmla="*/ 4402836 h 4557807"/>
              <a:gd name="connsiteX4552" fmla="*/ 558641 w 11831868"/>
              <a:gd name="connsiteY4552" fmla="*/ 4402360 h 4557807"/>
              <a:gd name="connsiteX4553" fmla="*/ 561118 w 11831868"/>
              <a:gd name="connsiteY4553" fmla="*/ 4398169 h 4557807"/>
              <a:gd name="connsiteX4554" fmla="*/ 547497 w 11831868"/>
              <a:gd name="connsiteY4554" fmla="*/ 4418934 h 4557807"/>
              <a:gd name="connsiteX4555" fmla="*/ 547497 w 11831868"/>
              <a:gd name="connsiteY4555" fmla="*/ 4418934 h 4557807"/>
              <a:gd name="connsiteX4556" fmla="*/ 545306 w 11831868"/>
              <a:gd name="connsiteY4556" fmla="*/ 4422648 h 4557807"/>
              <a:gd name="connsiteX4557" fmla="*/ 545306 w 11831868"/>
              <a:gd name="connsiteY4557" fmla="*/ 4422648 h 4557807"/>
              <a:gd name="connsiteX4558" fmla="*/ 547497 w 11831868"/>
              <a:gd name="connsiteY4558" fmla="*/ 4418934 h 4557807"/>
              <a:gd name="connsiteX4559" fmla="*/ 557022 w 11831868"/>
              <a:gd name="connsiteY4559" fmla="*/ 3520345 h 4557807"/>
              <a:gd name="connsiteX4560" fmla="*/ 555117 w 11831868"/>
              <a:gd name="connsiteY4560" fmla="*/ 3522345 h 4557807"/>
              <a:gd name="connsiteX4561" fmla="*/ 553974 w 11831868"/>
              <a:gd name="connsiteY4561" fmla="*/ 3521583 h 4557807"/>
              <a:gd name="connsiteX4562" fmla="*/ 555784 w 11831868"/>
              <a:gd name="connsiteY4562" fmla="*/ 3519488 h 4557807"/>
              <a:gd name="connsiteX4563" fmla="*/ 568643 w 11831868"/>
              <a:gd name="connsiteY4563" fmla="*/ 3991737 h 4557807"/>
              <a:gd name="connsiteX4564" fmla="*/ 566642 w 11831868"/>
              <a:gd name="connsiteY4564" fmla="*/ 3994309 h 4557807"/>
              <a:gd name="connsiteX4565" fmla="*/ 565785 w 11831868"/>
              <a:gd name="connsiteY4565" fmla="*/ 3993452 h 4557807"/>
              <a:gd name="connsiteX4566" fmla="*/ 567785 w 11831868"/>
              <a:gd name="connsiteY4566" fmla="*/ 3990880 h 4557807"/>
              <a:gd name="connsiteX4567" fmla="*/ 569214 w 11831868"/>
              <a:gd name="connsiteY4567" fmla="*/ 3991737 h 4557807"/>
              <a:gd name="connsiteX4568" fmla="*/ 595122 w 11831868"/>
              <a:gd name="connsiteY4568" fmla="*/ 4165854 h 4557807"/>
              <a:gd name="connsiteX4569" fmla="*/ 597122 w 11831868"/>
              <a:gd name="connsiteY4569" fmla="*/ 4162615 h 4557807"/>
              <a:gd name="connsiteX4570" fmla="*/ 597789 w 11831868"/>
              <a:gd name="connsiteY4570" fmla="*/ 4163092 h 4557807"/>
              <a:gd name="connsiteX4571" fmla="*/ 596075 w 11831868"/>
              <a:gd name="connsiteY4571" fmla="*/ 4166140 h 4557807"/>
              <a:gd name="connsiteX4572" fmla="*/ 595122 w 11831868"/>
              <a:gd name="connsiteY4572" fmla="*/ 4165854 h 4557807"/>
              <a:gd name="connsiteX4573" fmla="*/ 595122 w 11831868"/>
              <a:gd name="connsiteY4573" fmla="*/ 4304919 h 4557807"/>
              <a:gd name="connsiteX4574" fmla="*/ 595789 w 11831868"/>
              <a:gd name="connsiteY4574" fmla="*/ 4304919 h 4557807"/>
              <a:gd name="connsiteX4575" fmla="*/ 593598 w 11831868"/>
              <a:gd name="connsiteY4575" fmla="*/ 4308634 h 4557807"/>
              <a:gd name="connsiteX4576" fmla="*/ 592931 w 11831868"/>
              <a:gd name="connsiteY4576" fmla="*/ 4308634 h 4557807"/>
              <a:gd name="connsiteX4577" fmla="*/ 594360 w 11831868"/>
              <a:gd name="connsiteY4577" fmla="*/ 4304919 h 4557807"/>
              <a:gd name="connsiteX4578" fmla="*/ 601694 w 11831868"/>
              <a:gd name="connsiteY4578" fmla="*/ 3862578 h 4557807"/>
              <a:gd name="connsiteX4579" fmla="*/ 599789 w 11831868"/>
              <a:gd name="connsiteY4579" fmla="*/ 3865150 h 4557807"/>
              <a:gd name="connsiteX4580" fmla="*/ 598551 w 11831868"/>
              <a:gd name="connsiteY4580" fmla="*/ 3864293 h 4557807"/>
              <a:gd name="connsiteX4581" fmla="*/ 600551 w 11831868"/>
              <a:gd name="connsiteY4581" fmla="*/ 3861721 h 4557807"/>
              <a:gd name="connsiteX4582" fmla="*/ 600932 w 11831868"/>
              <a:gd name="connsiteY4582" fmla="*/ 3862578 h 4557807"/>
              <a:gd name="connsiteX4583" fmla="*/ 562832 w 11831868"/>
              <a:gd name="connsiteY4583" fmla="*/ 4416933 h 4557807"/>
              <a:gd name="connsiteX4584" fmla="*/ 562070 w 11831868"/>
              <a:gd name="connsiteY4584" fmla="*/ 4418267 h 4557807"/>
              <a:gd name="connsiteX4585" fmla="*/ 562928 w 11831868"/>
              <a:gd name="connsiteY4585" fmla="*/ 4416362 h 4557807"/>
              <a:gd name="connsiteX4586" fmla="*/ 562070 w 11831868"/>
              <a:gd name="connsiteY4586" fmla="*/ 4416933 h 4557807"/>
              <a:gd name="connsiteX4587" fmla="*/ 642080 w 11831868"/>
              <a:gd name="connsiteY4587" fmla="*/ 4190810 h 4557807"/>
              <a:gd name="connsiteX4588" fmla="*/ 642747 w 11831868"/>
              <a:gd name="connsiteY4588" fmla="*/ 4190810 h 4557807"/>
              <a:gd name="connsiteX4589" fmla="*/ 640461 w 11831868"/>
              <a:gd name="connsiteY4589" fmla="*/ 4194525 h 4557807"/>
              <a:gd name="connsiteX4590" fmla="*/ 639890 w 11831868"/>
              <a:gd name="connsiteY4590" fmla="*/ 4194525 h 4557807"/>
              <a:gd name="connsiteX4591" fmla="*/ 641318 w 11831868"/>
              <a:gd name="connsiteY4591" fmla="*/ 4190810 h 4557807"/>
              <a:gd name="connsiteX4592" fmla="*/ 754856 w 11831868"/>
              <a:gd name="connsiteY4592" fmla="*/ 4092226 h 4557807"/>
              <a:gd name="connsiteX4593" fmla="*/ 754856 w 11831868"/>
              <a:gd name="connsiteY4593" fmla="*/ 4092702 h 4557807"/>
              <a:gd name="connsiteX4594" fmla="*/ 751618 w 11831868"/>
              <a:gd name="connsiteY4594" fmla="*/ 4097751 h 4557807"/>
              <a:gd name="connsiteX4595" fmla="*/ 751618 w 11831868"/>
              <a:gd name="connsiteY4595" fmla="*/ 4097274 h 4557807"/>
              <a:gd name="connsiteX4596" fmla="*/ 754094 w 11831868"/>
              <a:gd name="connsiteY4596" fmla="*/ 4092226 h 4557807"/>
              <a:gd name="connsiteX4597" fmla="*/ 753142 w 11831868"/>
              <a:gd name="connsiteY4597" fmla="*/ 3677126 h 4557807"/>
              <a:gd name="connsiteX4598" fmla="*/ 755428 w 11831868"/>
              <a:gd name="connsiteY4598" fmla="*/ 3674364 h 4557807"/>
              <a:gd name="connsiteX4599" fmla="*/ 756857 w 11831868"/>
              <a:gd name="connsiteY4599" fmla="*/ 3675697 h 4557807"/>
              <a:gd name="connsiteX4600" fmla="*/ 754571 w 11831868"/>
              <a:gd name="connsiteY4600" fmla="*/ 3678365 h 4557807"/>
              <a:gd name="connsiteX4601" fmla="*/ 752380 w 11831868"/>
              <a:gd name="connsiteY4601" fmla="*/ 3677126 h 4557807"/>
              <a:gd name="connsiteX4602" fmla="*/ 778383 w 11831868"/>
              <a:gd name="connsiteY4602" fmla="*/ 3899345 h 4557807"/>
              <a:gd name="connsiteX4603" fmla="*/ 779621 w 11831868"/>
              <a:gd name="connsiteY4603" fmla="*/ 3901250 h 4557807"/>
              <a:gd name="connsiteX4604" fmla="*/ 775240 w 11831868"/>
              <a:gd name="connsiteY4604" fmla="*/ 3907060 h 4557807"/>
              <a:gd name="connsiteX4605" fmla="*/ 774192 w 11831868"/>
              <a:gd name="connsiteY4605" fmla="*/ 3905726 h 4557807"/>
              <a:gd name="connsiteX4606" fmla="*/ 777621 w 11831868"/>
              <a:gd name="connsiteY4606" fmla="*/ 3899345 h 4557807"/>
              <a:gd name="connsiteX4607" fmla="*/ 744474 w 11831868"/>
              <a:gd name="connsiteY4607" fmla="*/ 4107561 h 4557807"/>
              <a:gd name="connsiteX4608" fmla="*/ 747522 w 11831868"/>
              <a:gd name="connsiteY4608" fmla="*/ 4103085 h 4557807"/>
              <a:gd name="connsiteX4609" fmla="*/ 744474 w 11831868"/>
              <a:gd name="connsiteY4609" fmla="*/ 4107561 h 4557807"/>
              <a:gd name="connsiteX4610" fmla="*/ 744474 w 11831868"/>
              <a:gd name="connsiteY4610" fmla="*/ 4107561 h 4557807"/>
              <a:gd name="connsiteX4611" fmla="*/ 744474 w 11831868"/>
              <a:gd name="connsiteY4611" fmla="*/ 4107561 h 4557807"/>
              <a:gd name="connsiteX4612" fmla="*/ 780383 w 11831868"/>
              <a:gd name="connsiteY4612" fmla="*/ 3850386 h 4557807"/>
              <a:gd name="connsiteX4613" fmla="*/ 782860 w 11831868"/>
              <a:gd name="connsiteY4613" fmla="*/ 3847147 h 4557807"/>
              <a:gd name="connsiteX4614" fmla="*/ 784003 w 11831868"/>
              <a:gd name="connsiteY4614" fmla="*/ 3848005 h 4557807"/>
              <a:gd name="connsiteX4615" fmla="*/ 781241 w 11831868"/>
              <a:gd name="connsiteY4615" fmla="*/ 3851338 h 4557807"/>
              <a:gd name="connsiteX4616" fmla="*/ 780383 w 11831868"/>
              <a:gd name="connsiteY4616" fmla="*/ 3850386 h 4557807"/>
              <a:gd name="connsiteX4617" fmla="*/ 796100 w 11831868"/>
              <a:gd name="connsiteY4617" fmla="*/ 3552730 h 4557807"/>
              <a:gd name="connsiteX4618" fmla="*/ 793433 w 11831868"/>
              <a:gd name="connsiteY4618" fmla="*/ 3555397 h 4557807"/>
              <a:gd name="connsiteX4619" fmla="*/ 792004 w 11831868"/>
              <a:gd name="connsiteY4619" fmla="*/ 3554159 h 4557807"/>
              <a:gd name="connsiteX4620" fmla="*/ 794671 w 11831868"/>
              <a:gd name="connsiteY4620" fmla="*/ 3551396 h 4557807"/>
              <a:gd name="connsiteX4621" fmla="*/ 796100 w 11831868"/>
              <a:gd name="connsiteY4621" fmla="*/ 3552921 h 4557807"/>
              <a:gd name="connsiteX4622" fmla="*/ 684467 w 11831868"/>
              <a:gd name="connsiteY4622" fmla="*/ 4183094 h 4557807"/>
              <a:gd name="connsiteX4623" fmla="*/ 684467 w 11831868"/>
              <a:gd name="connsiteY4623" fmla="*/ 4183570 h 4557807"/>
              <a:gd name="connsiteX4624" fmla="*/ 681228 w 11831868"/>
              <a:gd name="connsiteY4624" fmla="*/ 4188619 h 4557807"/>
              <a:gd name="connsiteX4625" fmla="*/ 681228 w 11831868"/>
              <a:gd name="connsiteY4625" fmla="*/ 4188619 h 4557807"/>
              <a:gd name="connsiteX4626" fmla="*/ 684467 w 11831868"/>
              <a:gd name="connsiteY4626" fmla="*/ 4183094 h 4557807"/>
              <a:gd name="connsiteX4627" fmla="*/ 807625 w 11831868"/>
              <a:gd name="connsiteY4627" fmla="*/ 3949065 h 4557807"/>
              <a:gd name="connsiteX4628" fmla="*/ 808292 w 11831868"/>
              <a:gd name="connsiteY4628" fmla="*/ 3950589 h 4557807"/>
              <a:gd name="connsiteX4629" fmla="*/ 804005 w 11831868"/>
              <a:gd name="connsiteY4629" fmla="*/ 3955828 h 4557807"/>
              <a:gd name="connsiteX4630" fmla="*/ 803529 w 11831868"/>
              <a:gd name="connsiteY4630" fmla="*/ 3954875 h 4557807"/>
              <a:gd name="connsiteX4631" fmla="*/ 807625 w 11831868"/>
              <a:gd name="connsiteY4631" fmla="*/ 3949065 h 4557807"/>
              <a:gd name="connsiteX4632" fmla="*/ 747522 w 11831868"/>
              <a:gd name="connsiteY4632" fmla="*/ 4102799 h 4557807"/>
              <a:gd name="connsiteX4633" fmla="*/ 747522 w 11831868"/>
              <a:gd name="connsiteY4633" fmla="*/ 4102799 h 4557807"/>
              <a:gd name="connsiteX4634" fmla="*/ 780574 w 11831868"/>
              <a:gd name="connsiteY4634" fmla="*/ 3990689 h 4557807"/>
              <a:gd name="connsiteX4635" fmla="*/ 781241 w 11831868"/>
              <a:gd name="connsiteY4635" fmla="*/ 3990689 h 4557807"/>
              <a:gd name="connsiteX4636" fmla="*/ 778193 w 11831868"/>
              <a:gd name="connsiteY4636" fmla="*/ 3994594 h 4557807"/>
              <a:gd name="connsiteX4637" fmla="*/ 777621 w 11831868"/>
              <a:gd name="connsiteY4637" fmla="*/ 3994595 h 4557807"/>
              <a:gd name="connsiteX4638" fmla="*/ 780574 w 11831868"/>
              <a:gd name="connsiteY4638" fmla="*/ 3990690 h 4557807"/>
              <a:gd name="connsiteX4639" fmla="*/ 696849 w 11831868"/>
              <a:gd name="connsiteY4639" fmla="*/ 3474339 h 4557807"/>
              <a:gd name="connsiteX4640" fmla="*/ 694849 w 11831868"/>
              <a:gd name="connsiteY4640" fmla="*/ 3477007 h 4557807"/>
              <a:gd name="connsiteX4641" fmla="*/ 693134 w 11831868"/>
              <a:gd name="connsiteY4641" fmla="*/ 3475768 h 4557807"/>
              <a:gd name="connsiteX4642" fmla="*/ 695706 w 11831868"/>
              <a:gd name="connsiteY4642" fmla="*/ 3473577 h 4557807"/>
              <a:gd name="connsiteX4643" fmla="*/ 696849 w 11831868"/>
              <a:gd name="connsiteY4643" fmla="*/ 3474339 h 4557807"/>
              <a:gd name="connsiteX4644" fmla="*/ 745903 w 11831868"/>
              <a:gd name="connsiteY4644" fmla="*/ 4065842 h 4557807"/>
              <a:gd name="connsiteX4645" fmla="*/ 745903 w 11831868"/>
              <a:gd name="connsiteY4645" fmla="*/ 4066794 h 4557807"/>
              <a:gd name="connsiteX4646" fmla="*/ 741998 w 11831868"/>
              <a:gd name="connsiteY4646" fmla="*/ 4072033 h 4557807"/>
              <a:gd name="connsiteX4647" fmla="*/ 741998 w 11831868"/>
              <a:gd name="connsiteY4647" fmla="*/ 4070985 h 4557807"/>
              <a:gd name="connsiteX4648" fmla="*/ 745903 w 11831868"/>
              <a:gd name="connsiteY4648" fmla="*/ 4065842 h 4557807"/>
              <a:gd name="connsiteX4649" fmla="*/ 686086 w 11831868"/>
              <a:gd name="connsiteY4649" fmla="*/ 4080510 h 4557807"/>
              <a:gd name="connsiteX4650" fmla="*/ 688658 w 11831868"/>
              <a:gd name="connsiteY4650" fmla="*/ 4076605 h 4557807"/>
              <a:gd name="connsiteX4651" fmla="*/ 689229 w 11831868"/>
              <a:gd name="connsiteY4651" fmla="*/ 4076605 h 4557807"/>
              <a:gd name="connsiteX4652" fmla="*/ 687038 w 11831868"/>
              <a:gd name="connsiteY4652" fmla="*/ 4080320 h 4557807"/>
              <a:gd name="connsiteX4653" fmla="*/ 686086 w 11831868"/>
              <a:gd name="connsiteY4653" fmla="*/ 4080510 h 4557807"/>
              <a:gd name="connsiteX4654" fmla="*/ 685324 w 11831868"/>
              <a:gd name="connsiteY4654" fmla="*/ 4201859 h 4557807"/>
              <a:gd name="connsiteX4655" fmla="*/ 682657 w 11831868"/>
              <a:gd name="connsiteY4655" fmla="*/ 4206145 h 4557807"/>
              <a:gd name="connsiteX4656" fmla="*/ 682657 w 11831868"/>
              <a:gd name="connsiteY4656" fmla="*/ 4206145 h 4557807"/>
              <a:gd name="connsiteX4657" fmla="*/ 685324 w 11831868"/>
              <a:gd name="connsiteY4657" fmla="*/ 4201858 h 4557807"/>
              <a:gd name="connsiteX4658" fmla="*/ 685324 w 11831868"/>
              <a:gd name="connsiteY4658" fmla="*/ 4201859 h 4557807"/>
              <a:gd name="connsiteX4659" fmla="*/ 685324 w 11831868"/>
              <a:gd name="connsiteY4659" fmla="*/ 4201859 h 4557807"/>
              <a:gd name="connsiteX4660" fmla="*/ 735806 w 11831868"/>
              <a:gd name="connsiteY4660" fmla="*/ 3962019 h 4557807"/>
              <a:gd name="connsiteX4661" fmla="*/ 736568 w 11831868"/>
              <a:gd name="connsiteY4661" fmla="*/ 3962876 h 4557807"/>
              <a:gd name="connsiteX4662" fmla="*/ 734187 w 11831868"/>
              <a:gd name="connsiteY4662" fmla="*/ 3966210 h 4557807"/>
              <a:gd name="connsiteX4663" fmla="*/ 733235 w 11831868"/>
              <a:gd name="connsiteY4663" fmla="*/ 3966210 h 4557807"/>
              <a:gd name="connsiteX4664" fmla="*/ 735806 w 11831868"/>
              <a:gd name="connsiteY4664" fmla="*/ 3962019 h 4557807"/>
              <a:gd name="connsiteX4665" fmla="*/ 716756 w 11831868"/>
              <a:gd name="connsiteY4665" fmla="*/ 3797903 h 4557807"/>
              <a:gd name="connsiteX4666" fmla="*/ 713994 w 11831868"/>
              <a:gd name="connsiteY4666" fmla="*/ 3800666 h 4557807"/>
              <a:gd name="connsiteX4667" fmla="*/ 712756 w 11831868"/>
              <a:gd name="connsiteY4667" fmla="*/ 3799904 h 4557807"/>
              <a:gd name="connsiteX4668" fmla="*/ 715518 w 11831868"/>
              <a:gd name="connsiteY4668" fmla="*/ 3797141 h 4557807"/>
              <a:gd name="connsiteX4669" fmla="*/ 716661 w 11831868"/>
              <a:gd name="connsiteY4669" fmla="*/ 3797903 h 4557807"/>
              <a:gd name="connsiteX4670" fmla="*/ 725519 w 11831868"/>
              <a:gd name="connsiteY4670" fmla="*/ 4098036 h 4557807"/>
              <a:gd name="connsiteX4671" fmla="*/ 726281 w 11831868"/>
              <a:gd name="connsiteY4671" fmla="*/ 4098036 h 4557807"/>
              <a:gd name="connsiteX4672" fmla="*/ 723519 w 11831868"/>
              <a:gd name="connsiteY4672" fmla="*/ 4102418 h 4557807"/>
              <a:gd name="connsiteX4673" fmla="*/ 722948 w 11831868"/>
              <a:gd name="connsiteY4673" fmla="*/ 4102418 h 4557807"/>
              <a:gd name="connsiteX4674" fmla="*/ 725519 w 11831868"/>
              <a:gd name="connsiteY4674" fmla="*/ 4098036 h 4557807"/>
              <a:gd name="connsiteX4675" fmla="*/ 723138 w 11831868"/>
              <a:gd name="connsiteY4675" fmla="*/ 4023931 h 4557807"/>
              <a:gd name="connsiteX4676" fmla="*/ 724186 w 11831868"/>
              <a:gd name="connsiteY4676" fmla="*/ 4025265 h 4557807"/>
              <a:gd name="connsiteX4677" fmla="*/ 720090 w 11831868"/>
              <a:gd name="connsiteY4677" fmla="*/ 4031075 h 4557807"/>
              <a:gd name="connsiteX4678" fmla="*/ 719042 w 11831868"/>
              <a:gd name="connsiteY4678" fmla="*/ 4029647 h 4557807"/>
              <a:gd name="connsiteX4679" fmla="*/ 723138 w 11831868"/>
              <a:gd name="connsiteY4679" fmla="*/ 4023741 h 4557807"/>
              <a:gd name="connsiteX4680" fmla="*/ 508064 w 11831868"/>
              <a:gd name="connsiteY4680" fmla="*/ 4522756 h 4557807"/>
              <a:gd name="connsiteX4681" fmla="*/ 505682 w 11831868"/>
              <a:gd name="connsiteY4681" fmla="*/ 4527137 h 4557807"/>
              <a:gd name="connsiteX4682" fmla="*/ 507778 w 11831868"/>
              <a:gd name="connsiteY4682" fmla="*/ 4522280 h 4557807"/>
              <a:gd name="connsiteX4683" fmla="*/ 508064 w 11831868"/>
              <a:gd name="connsiteY4683" fmla="*/ 4522756 h 4557807"/>
              <a:gd name="connsiteX4684" fmla="*/ 229362 w 11831868"/>
              <a:gd name="connsiteY4684" fmla="*/ 4496848 h 4557807"/>
              <a:gd name="connsiteX4685" fmla="*/ 228791 w 11831868"/>
              <a:gd name="connsiteY4685" fmla="*/ 4497991 h 4557807"/>
              <a:gd name="connsiteX4686" fmla="*/ 228219 w 11831868"/>
              <a:gd name="connsiteY4686" fmla="*/ 4497991 h 4557807"/>
              <a:gd name="connsiteX4687" fmla="*/ 228791 w 11831868"/>
              <a:gd name="connsiteY4687" fmla="*/ 4496753 h 4557807"/>
              <a:gd name="connsiteX4688" fmla="*/ 237839 w 11831868"/>
              <a:gd name="connsiteY4688" fmla="*/ 4350544 h 4557807"/>
              <a:gd name="connsiteX4689" fmla="*/ 236887 w 11831868"/>
              <a:gd name="connsiteY4689" fmla="*/ 4351782 h 4557807"/>
              <a:gd name="connsiteX4690" fmla="*/ 236220 w 11831868"/>
              <a:gd name="connsiteY4690" fmla="*/ 4351782 h 4557807"/>
              <a:gd name="connsiteX4691" fmla="*/ 237268 w 11831868"/>
              <a:gd name="connsiteY4691" fmla="*/ 4350544 h 4557807"/>
              <a:gd name="connsiteX4692" fmla="*/ 245936 w 11831868"/>
              <a:gd name="connsiteY4692" fmla="*/ 4204335 h 4557807"/>
              <a:gd name="connsiteX4693" fmla="*/ 245364 w 11831868"/>
              <a:gd name="connsiteY4693" fmla="*/ 4205573 h 4557807"/>
              <a:gd name="connsiteX4694" fmla="*/ 244793 w 11831868"/>
              <a:gd name="connsiteY4694" fmla="*/ 4205573 h 4557807"/>
              <a:gd name="connsiteX4695" fmla="*/ 244793 w 11831868"/>
              <a:gd name="connsiteY4695" fmla="*/ 4203859 h 4557807"/>
              <a:gd name="connsiteX4696" fmla="*/ 137922 w 11831868"/>
              <a:gd name="connsiteY4696" fmla="*/ 3664553 h 4557807"/>
              <a:gd name="connsiteX4697" fmla="*/ 138779 w 11831868"/>
              <a:gd name="connsiteY4697" fmla="*/ 3663791 h 4557807"/>
              <a:gd name="connsiteX4698" fmla="*/ 139351 w 11831868"/>
              <a:gd name="connsiteY4698" fmla="*/ 3664268 h 4557807"/>
              <a:gd name="connsiteX4699" fmla="*/ 138684 w 11831868"/>
              <a:gd name="connsiteY4699" fmla="*/ 3665411 h 4557807"/>
              <a:gd name="connsiteX4700" fmla="*/ 138494 w 11831868"/>
              <a:gd name="connsiteY4700" fmla="*/ 3816382 h 4557807"/>
              <a:gd name="connsiteX4701" fmla="*/ 138494 w 11831868"/>
              <a:gd name="connsiteY4701" fmla="*/ 3816953 h 4557807"/>
              <a:gd name="connsiteX4702" fmla="*/ 138494 w 11831868"/>
              <a:gd name="connsiteY4702" fmla="*/ 3818096 h 4557807"/>
              <a:gd name="connsiteX4703" fmla="*/ 137636 w 11831868"/>
              <a:gd name="connsiteY4703" fmla="*/ 3817144 h 4557807"/>
              <a:gd name="connsiteX4704" fmla="*/ 278892 w 11831868"/>
              <a:gd name="connsiteY4704" fmla="*/ 3615500 h 4557807"/>
              <a:gd name="connsiteX4705" fmla="*/ 277940 w 11831868"/>
              <a:gd name="connsiteY4705" fmla="*/ 3616738 h 4557807"/>
              <a:gd name="connsiteX4706" fmla="*/ 276701 w 11831868"/>
              <a:gd name="connsiteY4706" fmla="*/ 3615976 h 4557807"/>
              <a:gd name="connsiteX4707" fmla="*/ 277749 w 11831868"/>
              <a:gd name="connsiteY4707" fmla="*/ 3614642 h 4557807"/>
              <a:gd name="connsiteX4708" fmla="*/ 270129 w 11831868"/>
              <a:gd name="connsiteY4708" fmla="*/ 3762947 h 4557807"/>
              <a:gd name="connsiteX4709" fmla="*/ 270129 w 11831868"/>
              <a:gd name="connsiteY4709" fmla="*/ 3764661 h 4557807"/>
              <a:gd name="connsiteX4710" fmla="*/ 268986 w 11831868"/>
              <a:gd name="connsiteY4710" fmla="*/ 3763804 h 4557807"/>
              <a:gd name="connsiteX4711" fmla="*/ 269939 w 11831868"/>
              <a:gd name="connsiteY4711" fmla="*/ 3762471 h 4557807"/>
              <a:gd name="connsiteX4712" fmla="*/ 305467 w 11831868"/>
              <a:gd name="connsiteY4712" fmla="*/ 4555903 h 4557807"/>
              <a:gd name="connsiteX4713" fmla="*/ 304324 w 11831868"/>
              <a:gd name="connsiteY4713" fmla="*/ 4557808 h 4557807"/>
              <a:gd name="connsiteX4714" fmla="*/ 303752 w 11831868"/>
              <a:gd name="connsiteY4714" fmla="*/ 4557808 h 4557807"/>
              <a:gd name="connsiteX4715" fmla="*/ 304610 w 11831868"/>
              <a:gd name="connsiteY4715" fmla="*/ 4555427 h 4557807"/>
              <a:gd name="connsiteX4716" fmla="*/ 137922 w 11831868"/>
              <a:gd name="connsiteY4716" fmla="*/ 3969829 h 4557807"/>
              <a:gd name="connsiteX4717" fmla="*/ 137922 w 11831868"/>
              <a:gd name="connsiteY4717" fmla="*/ 3969163 h 4557807"/>
              <a:gd name="connsiteX4718" fmla="*/ 138494 w 11831868"/>
              <a:gd name="connsiteY4718" fmla="*/ 3969163 h 4557807"/>
              <a:gd name="connsiteX4719" fmla="*/ 138017 w 11831868"/>
              <a:gd name="connsiteY4719" fmla="*/ 3969829 h 4557807"/>
              <a:gd name="connsiteX4720" fmla="*/ 262700 w 11831868"/>
              <a:gd name="connsiteY4720" fmla="*/ 3910203 h 4557807"/>
              <a:gd name="connsiteX4721" fmla="*/ 262033 w 11831868"/>
              <a:gd name="connsiteY4721" fmla="*/ 3912013 h 4557807"/>
              <a:gd name="connsiteX4722" fmla="*/ 261176 w 11831868"/>
              <a:gd name="connsiteY4722" fmla="*/ 3911060 h 4557807"/>
              <a:gd name="connsiteX4723" fmla="*/ 262128 w 11831868"/>
              <a:gd name="connsiteY4723" fmla="*/ 3909727 h 4557807"/>
              <a:gd name="connsiteX4724" fmla="*/ 254413 w 11831868"/>
              <a:gd name="connsiteY4724" fmla="*/ 4057555 h 4557807"/>
              <a:gd name="connsiteX4725" fmla="*/ 253746 w 11831868"/>
              <a:gd name="connsiteY4725" fmla="*/ 4058793 h 4557807"/>
              <a:gd name="connsiteX4726" fmla="*/ 252794 w 11831868"/>
              <a:gd name="connsiteY4726" fmla="*/ 4058793 h 4557807"/>
              <a:gd name="connsiteX4727" fmla="*/ 253556 w 11831868"/>
              <a:gd name="connsiteY4727" fmla="*/ 4056983 h 4557807"/>
              <a:gd name="connsiteX4728" fmla="*/ 7620 w 11831868"/>
              <a:gd name="connsiteY4728" fmla="*/ 3870960 h 4557807"/>
              <a:gd name="connsiteX4729" fmla="*/ 7620 w 11831868"/>
              <a:gd name="connsiteY4729" fmla="*/ 3871531 h 4557807"/>
              <a:gd name="connsiteX4730" fmla="*/ 6953 w 11831868"/>
              <a:gd name="connsiteY4730" fmla="*/ 3871531 h 4557807"/>
              <a:gd name="connsiteX4731" fmla="*/ 7525 w 11831868"/>
              <a:gd name="connsiteY4731" fmla="*/ 3870865 h 4557807"/>
              <a:gd name="connsiteX4732" fmla="*/ 14954 w 11831868"/>
              <a:gd name="connsiteY4732" fmla="*/ 4027837 h 4557807"/>
              <a:gd name="connsiteX4733" fmla="*/ 14954 w 11831868"/>
              <a:gd name="connsiteY4733" fmla="*/ 4028408 h 4557807"/>
              <a:gd name="connsiteX4734" fmla="*/ 14383 w 11831868"/>
              <a:gd name="connsiteY4734" fmla="*/ 4028408 h 4557807"/>
              <a:gd name="connsiteX4735" fmla="*/ 14383 w 11831868"/>
              <a:gd name="connsiteY4735" fmla="*/ 4027742 h 4557807"/>
              <a:gd name="connsiteX4736" fmla="*/ 137255 w 11831868"/>
              <a:gd name="connsiteY4736" fmla="*/ 4121944 h 4557807"/>
              <a:gd name="connsiteX4737" fmla="*/ 138113 w 11831868"/>
              <a:gd name="connsiteY4737" fmla="*/ 4121182 h 4557807"/>
              <a:gd name="connsiteX4738" fmla="*/ 138684 w 11831868"/>
              <a:gd name="connsiteY4738" fmla="*/ 4121182 h 4557807"/>
              <a:gd name="connsiteX4739" fmla="*/ 137827 w 11831868"/>
              <a:gd name="connsiteY4739" fmla="*/ 4121944 h 4557807"/>
              <a:gd name="connsiteX4740" fmla="*/ 0 w 11831868"/>
              <a:gd name="connsiteY4740" fmla="*/ 3713512 h 4557807"/>
              <a:gd name="connsiteX4741" fmla="*/ 0 w 11831868"/>
              <a:gd name="connsiteY4741" fmla="*/ 3714083 h 4557807"/>
              <a:gd name="connsiteX4742" fmla="*/ 0 w 11831868"/>
              <a:gd name="connsiteY4742" fmla="*/ 3713607 h 4557807"/>
              <a:gd name="connsiteX4743" fmla="*/ 22384 w 11831868"/>
              <a:gd name="connsiteY4743" fmla="*/ 4184809 h 4557807"/>
              <a:gd name="connsiteX4744" fmla="*/ 22384 w 11831868"/>
              <a:gd name="connsiteY4744" fmla="*/ 4184809 h 4557807"/>
              <a:gd name="connsiteX4745" fmla="*/ 22384 w 11831868"/>
              <a:gd name="connsiteY4745" fmla="*/ 4184333 h 4557807"/>
              <a:gd name="connsiteX4746" fmla="*/ 137922 w 11831868"/>
              <a:gd name="connsiteY4746" fmla="*/ 4424839 h 4557807"/>
              <a:gd name="connsiteX4747" fmla="*/ 137255 w 11831868"/>
              <a:gd name="connsiteY4747" fmla="*/ 4426077 h 4557807"/>
              <a:gd name="connsiteX4748" fmla="*/ 137255 w 11831868"/>
              <a:gd name="connsiteY4748" fmla="*/ 4425506 h 4557807"/>
              <a:gd name="connsiteX4749" fmla="*/ 137255 w 11831868"/>
              <a:gd name="connsiteY4749" fmla="*/ 4424363 h 4557807"/>
              <a:gd name="connsiteX4750" fmla="*/ 137922 w 11831868"/>
              <a:gd name="connsiteY4750" fmla="*/ 4272439 h 4557807"/>
              <a:gd name="connsiteX4751" fmla="*/ 138494 w 11831868"/>
              <a:gd name="connsiteY4751" fmla="*/ 4272439 h 4557807"/>
              <a:gd name="connsiteX4752" fmla="*/ 138494 w 11831868"/>
              <a:gd name="connsiteY4752" fmla="*/ 4273487 h 4557807"/>
              <a:gd name="connsiteX4753" fmla="*/ 137827 w 11831868"/>
              <a:gd name="connsiteY4753" fmla="*/ 4273487 h 4557807"/>
              <a:gd name="connsiteX4754" fmla="*/ 29909 w 11831868"/>
              <a:gd name="connsiteY4754" fmla="*/ 4341114 h 4557807"/>
              <a:gd name="connsiteX4755" fmla="*/ 29909 w 11831868"/>
              <a:gd name="connsiteY4755" fmla="*/ 4341686 h 4557807"/>
              <a:gd name="connsiteX4756" fmla="*/ 29337 w 11831868"/>
              <a:gd name="connsiteY4756" fmla="*/ 4341686 h 4557807"/>
              <a:gd name="connsiteX4757" fmla="*/ 29337 w 11831868"/>
              <a:gd name="connsiteY4757" fmla="*/ 4341114 h 4557807"/>
              <a:gd name="connsiteX4758" fmla="*/ 37148 w 11831868"/>
              <a:gd name="connsiteY4758" fmla="*/ 4496943 h 4557807"/>
              <a:gd name="connsiteX4759" fmla="*/ 37148 w 11831868"/>
              <a:gd name="connsiteY4759" fmla="*/ 4497610 h 4557807"/>
              <a:gd name="connsiteX4760" fmla="*/ 37148 w 11831868"/>
              <a:gd name="connsiteY4760" fmla="*/ 4497039 h 4557807"/>
              <a:gd name="connsiteX4761" fmla="*/ 437197 w 11831868"/>
              <a:gd name="connsiteY4761" fmla="*/ 4197858 h 4557807"/>
              <a:gd name="connsiteX4762" fmla="*/ 435959 w 11831868"/>
              <a:gd name="connsiteY4762" fmla="*/ 4200239 h 4557807"/>
              <a:gd name="connsiteX4763" fmla="*/ 435388 w 11831868"/>
              <a:gd name="connsiteY4763" fmla="*/ 4200239 h 4557807"/>
              <a:gd name="connsiteX4764" fmla="*/ 436626 w 11831868"/>
              <a:gd name="connsiteY4764" fmla="*/ 4197763 h 4557807"/>
              <a:gd name="connsiteX4765" fmla="*/ 478822 w 11831868"/>
              <a:gd name="connsiteY4765" fmla="*/ 4525232 h 4557807"/>
              <a:gd name="connsiteX4766" fmla="*/ 478822 w 11831868"/>
              <a:gd name="connsiteY4766" fmla="*/ 4525804 h 4557807"/>
              <a:gd name="connsiteX4767" fmla="*/ 477393 w 11831868"/>
              <a:gd name="connsiteY4767" fmla="*/ 4529328 h 4557807"/>
              <a:gd name="connsiteX4768" fmla="*/ 476822 w 11831868"/>
              <a:gd name="connsiteY4768" fmla="*/ 4529329 h 4557807"/>
              <a:gd name="connsiteX4769" fmla="*/ 479203 w 11831868"/>
              <a:gd name="connsiteY4769" fmla="*/ 4525232 h 4557807"/>
              <a:gd name="connsiteX4770" fmla="*/ 500348 w 11831868"/>
              <a:gd name="connsiteY4770" fmla="*/ 4531900 h 4557807"/>
              <a:gd name="connsiteX4771" fmla="*/ 500348 w 11831868"/>
              <a:gd name="connsiteY4771" fmla="*/ 4531900 h 4557807"/>
              <a:gd name="connsiteX4772" fmla="*/ 498729 w 11831868"/>
              <a:gd name="connsiteY4772" fmla="*/ 4535996 h 4557807"/>
              <a:gd name="connsiteX4773" fmla="*/ 498729 w 11831868"/>
              <a:gd name="connsiteY4773" fmla="*/ 4535996 h 4557807"/>
              <a:gd name="connsiteX4774" fmla="*/ 500729 w 11831868"/>
              <a:gd name="connsiteY4774" fmla="*/ 4531900 h 4557807"/>
              <a:gd name="connsiteX4775" fmla="*/ 321945 w 11831868"/>
              <a:gd name="connsiteY4775" fmla="*/ 4415600 h 4557807"/>
              <a:gd name="connsiteX4776" fmla="*/ 320802 w 11831868"/>
              <a:gd name="connsiteY4776" fmla="*/ 4417410 h 4557807"/>
              <a:gd name="connsiteX4777" fmla="*/ 320231 w 11831868"/>
              <a:gd name="connsiteY4777" fmla="*/ 4417410 h 4557807"/>
              <a:gd name="connsiteX4778" fmla="*/ 321088 w 11831868"/>
              <a:gd name="connsiteY4778" fmla="*/ 4415029 h 4557807"/>
              <a:gd name="connsiteX4779" fmla="*/ 473297 w 11831868"/>
              <a:gd name="connsiteY4779" fmla="*/ 4375595 h 4557807"/>
              <a:gd name="connsiteX4780" fmla="*/ 473869 w 11831868"/>
              <a:gd name="connsiteY4780" fmla="*/ 4375595 h 4557807"/>
              <a:gd name="connsiteX4781" fmla="*/ 472535 w 11831868"/>
              <a:gd name="connsiteY4781" fmla="*/ 4378643 h 4557807"/>
              <a:gd name="connsiteX4782" fmla="*/ 471964 w 11831868"/>
              <a:gd name="connsiteY4782" fmla="*/ 4378643 h 4557807"/>
              <a:gd name="connsiteX4783" fmla="*/ 473297 w 11831868"/>
              <a:gd name="connsiteY4783" fmla="*/ 4375595 h 4557807"/>
              <a:gd name="connsiteX4784" fmla="*/ 461772 w 11831868"/>
              <a:gd name="connsiteY4784" fmla="*/ 4063270 h 4557807"/>
              <a:gd name="connsiteX4785" fmla="*/ 460248 w 11831868"/>
              <a:gd name="connsiteY4785" fmla="*/ 4065175 h 4557807"/>
              <a:gd name="connsiteX4786" fmla="*/ 459105 w 11831868"/>
              <a:gd name="connsiteY4786" fmla="*/ 4064413 h 4557807"/>
              <a:gd name="connsiteX4787" fmla="*/ 460915 w 11831868"/>
              <a:gd name="connsiteY4787" fmla="*/ 4062412 h 4557807"/>
              <a:gd name="connsiteX4788" fmla="*/ 809720 w 11831868"/>
              <a:gd name="connsiteY4788" fmla="*/ 4003834 h 4557807"/>
              <a:gd name="connsiteX4789" fmla="*/ 810292 w 11831868"/>
              <a:gd name="connsiteY4789" fmla="*/ 4003834 h 4557807"/>
              <a:gd name="connsiteX4790" fmla="*/ 806958 w 11831868"/>
              <a:gd name="connsiteY4790" fmla="*/ 4007834 h 4557807"/>
              <a:gd name="connsiteX4791" fmla="*/ 806958 w 11831868"/>
              <a:gd name="connsiteY4791" fmla="*/ 4007835 h 4557807"/>
              <a:gd name="connsiteX4792" fmla="*/ 809625 w 11831868"/>
              <a:gd name="connsiteY4792" fmla="*/ 4003834 h 4557807"/>
              <a:gd name="connsiteX4793" fmla="*/ 518351 w 11831868"/>
              <a:gd name="connsiteY4793" fmla="*/ 4404741 h 4557807"/>
              <a:gd name="connsiteX4794" fmla="*/ 518922 w 11831868"/>
              <a:gd name="connsiteY4794" fmla="*/ 4404741 h 4557807"/>
              <a:gd name="connsiteX4795" fmla="*/ 517017 w 11831868"/>
              <a:gd name="connsiteY4795" fmla="*/ 4408361 h 4557807"/>
              <a:gd name="connsiteX4796" fmla="*/ 516446 w 11831868"/>
              <a:gd name="connsiteY4796" fmla="*/ 4408361 h 4557807"/>
              <a:gd name="connsiteX4797" fmla="*/ 518351 w 11831868"/>
              <a:gd name="connsiteY4797" fmla="*/ 4404741 h 4557807"/>
              <a:gd name="connsiteX4798" fmla="*/ 506730 w 11831868"/>
              <a:gd name="connsiteY4798" fmla="*/ 3793808 h 4557807"/>
              <a:gd name="connsiteX4799" fmla="*/ 508349 w 11831868"/>
              <a:gd name="connsiteY4799" fmla="*/ 3791331 h 4557807"/>
              <a:gd name="connsiteX4800" fmla="*/ 509778 w 11831868"/>
              <a:gd name="connsiteY4800" fmla="*/ 3792569 h 4557807"/>
              <a:gd name="connsiteX4801" fmla="*/ 507968 w 11831868"/>
              <a:gd name="connsiteY4801" fmla="*/ 3794665 h 4557807"/>
              <a:gd name="connsiteX4802" fmla="*/ 504825 w 11831868"/>
              <a:gd name="connsiteY4802" fmla="*/ 4247579 h 4557807"/>
              <a:gd name="connsiteX4803" fmla="*/ 505682 w 11831868"/>
              <a:gd name="connsiteY4803" fmla="*/ 4248436 h 4557807"/>
              <a:gd name="connsiteX4804" fmla="*/ 503968 w 11831868"/>
              <a:gd name="connsiteY4804" fmla="*/ 4251008 h 4557807"/>
              <a:gd name="connsiteX4805" fmla="*/ 503968 w 11831868"/>
              <a:gd name="connsiteY4805" fmla="*/ 4251008 h 4557807"/>
              <a:gd name="connsiteX4806" fmla="*/ 504825 w 11831868"/>
              <a:gd name="connsiteY4806" fmla="*/ 4247579 h 4557807"/>
              <a:gd name="connsiteX4807" fmla="*/ 442151 w 11831868"/>
              <a:gd name="connsiteY4807" fmla="*/ 4503611 h 4557807"/>
              <a:gd name="connsiteX4808" fmla="*/ 442722 w 11831868"/>
              <a:gd name="connsiteY4808" fmla="*/ 4503611 h 4557807"/>
              <a:gd name="connsiteX4809" fmla="*/ 441389 w 11831868"/>
              <a:gd name="connsiteY4809" fmla="*/ 4506564 h 4557807"/>
              <a:gd name="connsiteX4810" fmla="*/ 440722 w 11831868"/>
              <a:gd name="connsiteY4810" fmla="*/ 4506564 h 4557807"/>
              <a:gd name="connsiteX4811" fmla="*/ 442151 w 11831868"/>
              <a:gd name="connsiteY4811" fmla="*/ 4503611 h 4557807"/>
              <a:gd name="connsiteX4812" fmla="*/ 485585 w 11831868"/>
              <a:gd name="connsiteY4812" fmla="*/ 3927729 h 4557807"/>
              <a:gd name="connsiteX4813" fmla="*/ 483965 w 11831868"/>
              <a:gd name="connsiteY4813" fmla="*/ 3930206 h 4557807"/>
              <a:gd name="connsiteX4814" fmla="*/ 483108 w 11831868"/>
              <a:gd name="connsiteY4814" fmla="*/ 3929348 h 4557807"/>
              <a:gd name="connsiteX4815" fmla="*/ 484442 w 11831868"/>
              <a:gd name="connsiteY4815" fmla="*/ 3926872 h 4557807"/>
              <a:gd name="connsiteX4816" fmla="*/ 386144 w 11831868"/>
              <a:gd name="connsiteY4816" fmla="*/ 3851529 h 4557807"/>
              <a:gd name="connsiteX4817" fmla="*/ 385001 w 11831868"/>
              <a:gd name="connsiteY4817" fmla="*/ 3853339 h 4557807"/>
              <a:gd name="connsiteX4818" fmla="*/ 383858 w 11831868"/>
              <a:gd name="connsiteY4818" fmla="*/ 3852481 h 4557807"/>
              <a:gd name="connsiteX4819" fmla="*/ 385001 w 11831868"/>
              <a:gd name="connsiteY4819" fmla="*/ 3850672 h 4557807"/>
              <a:gd name="connsiteX4820" fmla="*/ 369856 w 11831868"/>
              <a:gd name="connsiteY4820" fmla="*/ 3993261 h 4557807"/>
              <a:gd name="connsiteX4821" fmla="*/ 368713 w 11831868"/>
              <a:gd name="connsiteY4821" fmla="*/ 3995166 h 4557807"/>
              <a:gd name="connsiteX4822" fmla="*/ 367856 w 11831868"/>
              <a:gd name="connsiteY4822" fmla="*/ 3994213 h 4557807"/>
              <a:gd name="connsiteX4823" fmla="*/ 368998 w 11831868"/>
              <a:gd name="connsiteY4823" fmla="*/ 3992404 h 4557807"/>
              <a:gd name="connsiteX4824" fmla="*/ 353663 w 11831868"/>
              <a:gd name="connsiteY4824" fmla="*/ 4134231 h 4557807"/>
              <a:gd name="connsiteX4825" fmla="*/ 352520 w 11831868"/>
              <a:gd name="connsiteY4825" fmla="*/ 4136136 h 4557807"/>
              <a:gd name="connsiteX4826" fmla="*/ 351854 w 11831868"/>
              <a:gd name="connsiteY4826" fmla="*/ 4135660 h 4557807"/>
              <a:gd name="connsiteX4827" fmla="*/ 352997 w 11831868"/>
              <a:gd name="connsiteY4827" fmla="*/ 4133755 h 4557807"/>
              <a:gd name="connsiteX4828" fmla="*/ 337947 w 11831868"/>
              <a:gd name="connsiteY4828" fmla="*/ 4274725 h 4557807"/>
              <a:gd name="connsiteX4829" fmla="*/ 336899 w 11831868"/>
              <a:gd name="connsiteY4829" fmla="*/ 4276535 h 4557807"/>
              <a:gd name="connsiteX4830" fmla="*/ 336233 w 11831868"/>
              <a:gd name="connsiteY4830" fmla="*/ 4276535 h 4557807"/>
              <a:gd name="connsiteX4831" fmla="*/ 337376 w 11831868"/>
              <a:gd name="connsiteY4831" fmla="*/ 4274630 h 4557807"/>
              <a:gd name="connsiteX4832" fmla="*/ 418529 w 11831868"/>
              <a:gd name="connsiteY4832" fmla="*/ 3567398 h 4557807"/>
              <a:gd name="connsiteX4833" fmla="*/ 417386 w 11831868"/>
              <a:gd name="connsiteY4833" fmla="*/ 3569208 h 4557807"/>
              <a:gd name="connsiteX4834" fmla="*/ 416243 w 11831868"/>
              <a:gd name="connsiteY4834" fmla="*/ 3568446 h 4557807"/>
              <a:gd name="connsiteX4835" fmla="*/ 417386 w 11831868"/>
              <a:gd name="connsiteY4835" fmla="*/ 3566541 h 4557807"/>
              <a:gd name="connsiteX4836" fmla="*/ 413766 w 11831868"/>
              <a:gd name="connsiteY4836" fmla="*/ 4332351 h 4557807"/>
              <a:gd name="connsiteX4837" fmla="*/ 412528 w 11831868"/>
              <a:gd name="connsiteY4837" fmla="*/ 4334732 h 4557807"/>
              <a:gd name="connsiteX4838" fmla="*/ 411861 w 11831868"/>
              <a:gd name="connsiteY4838" fmla="*/ 4334732 h 4557807"/>
              <a:gd name="connsiteX4839" fmla="*/ 413099 w 11831868"/>
              <a:gd name="connsiteY4839" fmla="*/ 4332351 h 4557807"/>
              <a:gd name="connsiteX4840" fmla="*/ 533686 w 11831868"/>
              <a:gd name="connsiteY4840" fmla="*/ 3656076 h 4557807"/>
              <a:gd name="connsiteX4841" fmla="*/ 532162 w 11831868"/>
              <a:gd name="connsiteY4841" fmla="*/ 3657981 h 4557807"/>
              <a:gd name="connsiteX4842" fmla="*/ 531019 w 11831868"/>
              <a:gd name="connsiteY4842" fmla="*/ 3657124 h 4557807"/>
              <a:gd name="connsiteX4843" fmla="*/ 532448 w 11831868"/>
              <a:gd name="connsiteY4843" fmla="*/ 3655219 h 4557807"/>
              <a:gd name="connsiteX4844" fmla="*/ 389858 w 11831868"/>
              <a:gd name="connsiteY4844" fmla="*/ 4466844 h 4557807"/>
              <a:gd name="connsiteX4845" fmla="*/ 388620 w 11831868"/>
              <a:gd name="connsiteY4845" fmla="*/ 4469225 h 4557807"/>
              <a:gd name="connsiteX4846" fmla="*/ 388048 w 11831868"/>
              <a:gd name="connsiteY4846" fmla="*/ 4469225 h 4557807"/>
              <a:gd name="connsiteX4847" fmla="*/ 389287 w 11831868"/>
              <a:gd name="connsiteY4847" fmla="*/ 4466749 h 4557807"/>
              <a:gd name="connsiteX4848" fmla="*/ 402241 w 11831868"/>
              <a:gd name="connsiteY4848" fmla="*/ 3709416 h 4557807"/>
              <a:gd name="connsiteX4849" fmla="*/ 401098 w 11831868"/>
              <a:gd name="connsiteY4849" fmla="*/ 3711226 h 4557807"/>
              <a:gd name="connsiteX4850" fmla="*/ 399955 w 11831868"/>
              <a:gd name="connsiteY4850" fmla="*/ 3710464 h 4557807"/>
              <a:gd name="connsiteX4851" fmla="*/ 401288 w 11831868"/>
              <a:gd name="connsiteY4851" fmla="*/ 3709035 h 4557807"/>
              <a:gd name="connsiteX4852" fmla="*/ 1332929 w 11831868"/>
              <a:gd name="connsiteY4852" fmla="*/ 3499295 h 4557807"/>
              <a:gd name="connsiteX4853" fmla="*/ 1327880 w 11831868"/>
              <a:gd name="connsiteY4853" fmla="*/ 3503200 h 4557807"/>
              <a:gd name="connsiteX4854" fmla="*/ 1327880 w 11831868"/>
              <a:gd name="connsiteY4854" fmla="*/ 3502628 h 4557807"/>
              <a:gd name="connsiteX4855" fmla="*/ 1332929 w 11831868"/>
              <a:gd name="connsiteY4855" fmla="*/ 3499295 h 4557807"/>
              <a:gd name="connsiteX4856" fmla="*/ 1233297 w 11831868"/>
              <a:gd name="connsiteY4856" fmla="*/ 3573494 h 4557807"/>
              <a:gd name="connsiteX4857" fmla="*/ 1233297 w 11831868"/>
              <a:gd name="connsiteY4857" fmla="*/ 3573494 h 4557807"/>
              <a:gd name="connsiteX4858" fmla="*/ 1228154 w 11831868"/>
              <a:gd name="connsiteY4858" fmla="*/ 3577876 h 4557807"/>
              <a:gd name="connsiteX4859" fmla="*/ 1228154 w 11831868"/>
              <a:gd name="connsiteY4859" fmla="*/ 3577876 h 4557807"/>
              <a:gd name="connsiteX4860" fmla="*/ 1233297 w 11831868"/>
              <a:gd name="connsiteY4860" fmla="*/ 3573494 h 4557807"/>
              <a:gd name="connsiteX4861" fmla="*/ 1211961 w 11831868"/>
              <a:gd name="connsiteY4861" fmla="*/ 3565684 h 4557807"/>
              <a:gd name="connsiteX4862" fmla="*/ 1212628 w 11831868"/>
              <a:gd name="connsiteY4862" fmla="*/ 3565684 h 4557807"/>
              <a:gd name="connsiteX4863" fmla="*/ 1207865 w 11831868"/>
              <a:gd name="connsiteY4863" fmla="*/ 3569970 h 4557807"/>
              <a:gd name="connsiteX4864" fmla="*/ 1207294 w 11831868"/>
              <a:gd name="connsiteY4864" fmla="*/ 3569970 h 4557807"/>
              <a:gd name="connsiteX4865" fmla="*/ 1212342 w 11831868"/>
              <a:gd name="connsiteY4865" fmla="*/ 3565684 h 4557807"/>
              <a:gd name="connsiteX4866" fmla="*/ 1231964 w 11831868"/>
              <a:gd name="connsiteY4866" fmla="*/ 3542919 h 4557807"/>
              <a:gd name="connsiteX4867" fmla="*/ 1231964 w 11831868"/>
              <a:gd name="connsiteY4867" fmla="*/ 3543872 h 4557807"/>
              <a:gd name="connsiteX4868" fmla="*/ 1225772 w 11831868"/>
              <a:gd name="connsiteY4868" fmla="*/ 3548539 h 4557807"/>
              <a:gd name="connsiteX4869" fmla="*/ 1225296 w 11831868"/>
              <a:gd name="connsiteY4869" fmla="*/ 3547587 h 4557807"/>
              <a:gd name="connsiteX4870" fmla="*/ 1232345 w 11831868"/>
              <a:gd name="connsiteY4870" fmla="*/ 3542919 h 4557807"/>
              <a:gd name="connsiteX4871" fmla="*/ 1187768 w 11831868"/>
              <a:gd name="connsiteY4871" fmla="*/ 3279934 h 4557807"/>
              <a:gd name="connsiteX4872" fmla="*/ 1190720 w 11831868"/>
              <a:gd name="connsiteY4872" fmla="*/ 3283553 h 4557807"/>
              <a:gd name="connsiteX4873" fmla="*/ 1182243 w 11831868"/>
              <a:gd name="connsiteY4873" fmla="*/ 3289173 h 4557807"/>
              <a:gd name="connsiteX4874" fmla="*/ 1179576 w 11831868"/>
              <a:gd name="connsiteY4874" fmla="*/ 3286030 h 4557807"/>
              <a:gd name="connsiteX4875" fmla="*/ 1188149 w 11831868"/>
              <a:gd name="connsiteY4875" fmla="*/ 3279934 h 4557807"/>
              <a:gd name="connsiteX4876" fmla="*/ 1244632 w 11831868"/>
              <a:gd name="connsiteY4876" fmla="*/ 3183636 h 4557807"/>
              <a:gd name="connsiteX4877" fmla="*/ 1254157 w 11831868"/>
              <a:gd name="connsiteY4877" fmla="*/ 3178302 h 4557807"/>
              <a:gd name="connsiteX4878" fmla="*/ 1257110 w 11831868"/>
              <a:gd name="connsiteY4878" fmla="*/ 3182017 h 4557807"/>
              <a:gd name="connsiteX4879" fmla="*/ 1247585 w 11831868"/>
              <a:gd name="connsiteY4879" fmla="*/ 3187256 h 4557807"/>
              <a:gd name="connsiteX4880" fmla="*/ 1244632 w 11831868"/>
              <a:gd name="connsiteY4880" fmla="*/ 3183636 h 4557807"/>
              <a:gd name="connsiteX4881" fmla="*/ 1209961 w 11831868"/>
              <a:gd name="connsiteY4881" fmla="*/ 3505391 h 4557807"/>
              <a:gd name="connsiteX4882" fmla="*/ 1210723 w 11831868"/>
              <a:gd name="connsiteY4882" fmla="*/ 3506915 h 4557807"/>
              <a:gd name="connsiteX4883" fmla="*/ 1204341 w 11831868"/>
              <a:gd name="connsiteY4883" fmla="*/ 3512058 h 4557807"/>
              <a:gd name="connsiteX4884" fmla="*/ 1203008 w 11831868"/>
              <a:gd name="connsiteY4884" fmla="*/ 3510248 h 4557807"/>
              <a:gd name="connsiteX4885" fmla="*/ 1209961 w 11831868"/>
              <a:gd name="connsiteY4885" fmla="*/ 3505010 h 4557807"/>
              <a:gd name="connsiteX4886" fmla="*/ 1234726 w 11831868"/>
              <a:gd name="connsiteY4886" fmla="*/ 3570922 h 4557807"/>
              <a:gd name="connsiteX4887" fmla="*/ 1240536 w 11831868"/>
              <a:gd name="connsiteY4887" fmla="*/ 3566446 h 4557807"/>
              <a:gd name="connsiteX4888" fmla="*/ 1235011 w 11831868"/>
              <a:gd name="connsiteY4888" fmla="*/ 3571399 h 4557807"/>
              <a:gd name="connsiteX4889" fmla="*/ 1234726 w 11831868"/>
              <a:gd name="connsiteY4889" fmla="*/ 3570542 h 4557807"/>
              <a:gd name="connsiteX4890" fmla="*/ 1246251 w 11831868"/>
              <a:gd name="connsiteY4890" fmla="*/ 3306604 h 4557807"/>
              <a:gd name="connsiteX4891" fmla="*/ 1250823 w 11831868"/>
              <a:gd name="connsiteY4891" fmla="*/ 3303460 h 4557807"/>
              <a:gd name="connsiteX4892" fmla="*/ 1252538 w 11831868"/>
              <a:gd name="connsiteY4892" fmla="*/ 3304699 h 4557807"/>
              <a:gd name="connsiteX4893" fmla="*/ 1248061 w 11831868"/>
              <a:gd name="connsiteY4893" fmla="*/ 3307843 h 4557807"/>
              <a:gd name="connsiteX4894" fmla="*/ 1246251 w 11831868"/>
              <a:gd name="connsiteY4894" fmla="*/ 3306223 h 4557807"/>
              <a:gd name="connsiteX4895" fmla="*/ 1241965 w 11831868"/>
              <a:gd name="connsiteY4895" fmla="*/ 3454146 h 4557807"/>
              <a:gd name="connsiteX4896" fmla="*/ 1246632 w 11831868"/>
              <a:gd name="connsiteY4896" fmla="*/ 3450432 h 4557807"/>
              <a:gd name="connsiteX4897" fmla="*/ 1247870 w 11831868"/>
              <a:gd name="connsiteY4897" fmla="*/ 3451194 h 4557807"/>
              <a:gd name="connsiteX4898" fmla="*/ 1243203 w 11831868"/>
              <a:gd name="connsiteY4898" fmla="*/ 3454909 h 4557807"/>
              <a:gd name="connsiteX4899" fmla="*/ 1241965 w 11831868"/>
              <a:gd name="connsiteY4899" fmla="*/ 3453765 h 4557807"/>
              <a:gd name="connsiteX4900" fmla="*/ 1123379 w 11831868"/>
              <a:gd name="connsiteY4900" fmla="*/ 3386328 h 4557807"/>
              <a:gd name="connsiteX4901" fmla="*/ 1125569 w 11831868"/>
              <a:gd name="connsiteY4901" fmla="*/ 3389090 h 4557807"/>
              <a:gd name="connsiteX4902" fmla="*/ 1118330 w 11831868"/>
              <a:gd name="connsiteY4902" fmla="*/ 3394996 h 4557807"/>
              <a:gd name="connsiteX4903" fmla="*/ 1115949 w 11831868"/>
              <a:gd name="connsiteY4903" fmla="*/ 3391757 h 4557807"/>
              <a:gd name="connsiteX4904" fmla="*/ 1123379 w 11831868"/>
              <a:gd name="connsiteY4904" fmla="*/ 3385947 h 4557807"/>
              <a:gd name="connsiteX4905" fmla="*/ 1187196 w 11831868"/>
              <a:gd name="connsiteY4905" fmla="*/ 3404330 h 4557807"/>
              <a:gd name="connsiteX4906" fmla="*/ 1188911 w 11831868"/>
              <a:gd name="connsiteY4906" fmla="*/ 3405664 h 4557807"/>
              <a:gd name="connsiteX4907" fmla="*/ 1184434 w 11831868"/>
              <a:gd name="connsiteY4907" fmla="*/ 3408712 h 4557807"/>
              <a:gd name="connsiteX4908" fmla="*/ 1183005 w 11831868"/>
              <a:gd name="connsiteY4908" fmla="*/ 3407474 h 4557807"/>
              <a:gd name="connsiteX4909" fmla="*/ 1187196 w 11831868"/>
              <a:gd name="connsiteY4909" fmla="*/ 3403949 h 4557807"/>
              <a:gd name="connsiteX4910" fmla="*/ 1143953 w 11831868"/>
              <a:gd name="connsiteY4910" fmla="*/ 3653600 h 4557807"/>
              <a:gd name="connsiteX4911" fmla="*/ 1143476 w 11831868"/>
              <a:gd name="connsiteY4911" fmla="*/ 3654076 h 4557807"/>
              <a:gd name="connsiteX4912" fmla="*/ 1143476 w 11831868"/>
              <a:gd name="connsiteY4912" fmla="*/ 3654076 h 4557807"/>
              <a:gd name="connsiteX4913" fmla="*/ 1134428 w 11831868"/>
              <a:gd name="connsiteY4913" fmla="*/ 3650170 h 4557807"/>
              <a:gd name="connsiteX4914" fmla="*/ 1135380 w 11831868"/>
              <a:gd name="connsiteY4914" fmla="*/ 3650170 h 4557807"/>
              <a:gd name="connsiteX4915" fmla="*/ 1130618 w 11831868"/>
              <a:gd name="connsiteY4915" fmla="*/ 3654457 h 4557807"/>
              <a:gd name="connsiteX4916" fmla="*/ 1129951 w 11831868"/>
              <a:gd name="connsiteY4916" fmla="*/ 3654457 h 4557807"/>
              <a:gd name="connsiteX4917" fmla="*/ 1134047 w 11831868"/>
              <a:gd name="connsiteY4917" fmla="*/ 3649790 h 4557807"/>
              <a:gd name="connsiteX4918" fmla="*/ 1147953 w 11831868"/>
              <a:gd name="connsiteY4918" fmla="*/ 3633216 h 4557807"/>
              <a:gd name="connsiteX4919" fmla="*/ 1147953 w 11831868"/>
              <a:gd name="connsiteY4919" fmla="*/ 3634169 h 4557807"/>
              <a:gd name="connsiteX4920" fmla="*/ 1142333 w 11831868"/>
              <a:gd name="connsiteY4920" fmla="*/ 3639122 h 4557807"/>
              <a:gd name="connsiteX4921" fmla="*/ 1142333 w 11831868"/>
              <a:gd name="connsiteY4921" fmla="*/ 3638169 h 4557807"/>
              <a:gd name="connsiteX4922" fmla="*/ 1169194 w 11831868"/>
              <a:gd name="connsiteY4922" fmla="*/ 3095625 h 4557807"/>
              <a:gd name="connsiteX4923" fmla="*/ 1178719 w 11831868"/>
              <a:gd name="connsiteY4923" fmla="*/ 3089815 h 4557807"/>
              <a:gd name="connsiteX4924" fmla="*/ 1182910 w 11831868"/>
              <a:gd name="connsiteY4924" fmla="*/ 3094292 h 4557807"/>
              <a:gd name="connsiteX4925" fmla="*/ 1173385 w 11831868"/>
              <a:gd name="connsiteY4925" fmla="*/ 3100197 h 4557807"/>
              <a:gd name="connsiteX4926" fmla="*/ 1168813 w 11831868"/>
              <a:gd name="connsiteY4926" fmla="*/ 3095244 h 4557807"/>
              <a:gd name="connsiteX4927" fmla="*/ 1124045 w 11831868"/>
              <a:gd name="connsiteY4927" fmla="*/ 3504724 h 4557807"/>
              <a:gd name="connsiteX4928" fmla="*/ 1125474 w 11831868"/>
              <a:gd name="connsiteY4928" fmla="*/ 3506057 h 4557807"/>
              <a:gd name="connsiteX4929" fmla="*/ 1121378 w 11831868"/>
              <a:gd name="connsiteY4929" fmla="*/ 3509105 h 4557807"/>
              <a:gd name="connsiteX4930" fmla="*/ 1120235 w 11831868"/>
              <a:gd name="connsiteY4930" fmla="*/ 3508248 h 4557807"/>
              <a:gd name="connsiteX4931" fmla="*/ 1123664 w 11831868"/>
              <a:gd name="connsiteY4931" fmla="*/ 3504343 h 4557807"/>
              <a:gd name="connsiteX4932" fmla="*/ 1132332 w 11831868"/>
              <a:gd name="connsiteY4932" fmla="*/ 3601974 h 4557807"/>
              <a:gd name="connsiteX4933" fmla="*/ 1133380 w 11831868"/>
              <a:gd name="connsiteY4933" fmla="*/ 3603308 h 4557807"/>
              <a:gd name="connsiteX4934" fmla="*/ 1127379 w 11831868"/>
              <a:gd name="connsiteY4934" fmla="*/ 3608451 h 4557807"/>
              <a:gd name="connsiteX4935" fmla="*/ 1126617 w 11831868"/>
              <a:gd name="connsiteY4935" fmla="*/ 3606927 h 4557807"/>
              <a:gd name="connsiteX4936" fmla="*/ 1131951 w 11831868"/>
              <a:gd name="connsiteY4936" fmla="*/ 3601593 h 4557807"/>
              <a:gd name="connsiteX4937" fmla="*/ 1176147 w 11831868"/>
              <a:gd name="connsiteY4937" fmla="*/ 3542729 h 4557807"/>
              <a:gd name="connsiteX4938" fmla="*/ 1177100 w 11831868"/>
              <a:gd name="connsiteY4938" fmla="*/ 3542729 h 4557807"/>
              <a:gd name="connsiteX4939" fmla="*/ 1172718 w 11831868"/>
              <a:gd name="connsiteY4939" fmla="*/ 3546920 h 4557807"/>
              <a:gd name="connsiteX4940" fmla="*/ 1171480 w 11831868"/>
              <a:gd name="connsiteY4940" fmla="*/ 3546062 h 4557807"/>
              <a:gd name="connsiteX4941" fmla="*/ 1176147 w 11831868"/>
              <a:gd name="connsiteY4941" fmla="*/ 3542729 h 4557807"/>
              <a:gd name="connsiteX4942" fmla="*/ 1173956 w 11831868"/>
              <a:gd name="connsiteY4942" fmla="*/ 3452337 h 4557807"/>
              <a:gd name="connsiteX4943" fmla="*/ 1175480 w 11831868"/>
              <a:gd name="connsiteY4943" fmla="*/ 3454718 h 4557807"/>
              <a:gd name="connsiteX4944" fmla="*/ 1168051 w 11831868"/>
              <a:gd name="connsiteY4944" fmla="*/ 3460147 h 4557807"/>
              <a:gd name="connsiteX4945" fmla="*/ 1166146 w 11831868"/>
              <a:gd name="connsiteY4945" fmla="*/ 3457861 h 4557807"/>
              <a:gd name="connsiteX4946" fmla="*/ 1173766 w 11831868"/>
              <a:gd name="connsiteY4946" fmla="*/ 3452336 h 4557807"/>
              <a:gd name="connsiteX4947" fmla="*/ 1148810 w 11831868"/>
              <a:gd name="connsiteY4947" fmla="*/ 3649314 h 4557807"/>
              <a:gd name="connsiteX4948" fmla="*/ 1147858 w 11831868"/>
              <a:gd name="connsiteY4948" fmla="*/ 3649980 h 4557807"/>
              <a:gd name="connsiteX4949" fmla="*/ 1148429 w 11831868"/>
              <a:gd name="connsiteY4949" fmla="*/ 3649409 h 4557807"/>
              <a:gd name="connsiteX4950" fmla="*/ 1148620 w 11831868"/>
              <a:gd name="connsiteY4950" fmla="*/ 3649314 h 4557807"/>
              <a:gd name="connsiteX4951" fmla="*/ 1144143 w 11831868"/>
              <a:gd name="connsiteY4951" fmla="*/ 3653219 h 4557807"/>
              <a:gd name="connsiteX4952" fmla="*/ 1147572 w 11831868"/>
              <a:gd name="connsiteY4952" fmla="*/ 3650361 h 4557807"/>
              <a:gd name="connsiteX4953" fmla="*/ 1143953 w 11831868"/>
              <a:gd name="connsiteY4953" fmla="*/ 3653219 h 4557807"/>
              <a:gd name="connsiteX4954" fmla="*/ 1240727 w 11831868"/>
              <a:gd name="connsiteY4954" fmla="*/ 3566065 h 4557807"/>
              <a:gd name="connsiteX4955" fmla="*/ 1240727 w 11831868"/>
              <a:gd name="connsiteY4955" fmla="*/ 3566065 h 4557807"/>
              <a:gd name="connsiteX4956" fmla="*/ 9741599 w 11831868"/>
              <a:gd name="connsiteY4956" fmla="*/ 1859661 h 4557807"/>
              <a:gd name="connsiteX4957" fmla="*/ 9742837 w 11831868"/>
              <a:gd name="connsiteY4957" fmla="*/ 1887569 h 4557807"/>
              <a:gd name="connsiteX4958" fmla="*/ 9711500 w 11831868"/>
              <a:gd name="connsiteY4958" fmla="*/ 1880807 h 4557807"/>
              <a:gd name="connsiteX4959" fmla="*/ 9710452 w 11831868"/>
              <a:gd name="connsiteY4959" fmla="*/ 1852898 h 4557807"/>
              <a:gd name="connsiteX4960" fmla="*/ 9741599 w 11831868"/>
              <a:gd name="connsiteY4960" fmla="*/ 1859661 h 4557807"/>
              <a:gd name="connsiteX4961" fmla="*/ 1387316 w 11831868"/>
              <a:gd name="connsiteY4961" fmla="*/ 2984469 h 4557807"/>
              <a:gd name="connsiteX4962" fmla="*/ 1391222 w 11831868"/>
              <a:gd name="connsiteY4962" fmla="*/ 2988469 h 4557807"/>
              <a:gd name="connsiteX4963" fmla="*/ 1380744 w 11831868"/>
              <a:gd name="connsiteY4963" fmla="*/ 2993518 h 4557807"/>
              <a:gd name="connsiteX4964" fmla="*/ 1376648 w 11831868"/>
              <a:gd name="connsiteY4964" fmla="*/ 2988945 h 4557807"/>
              <a:gd name="connsiteX4965" fmla="*/ 1387316 w 11831868"/>
              <a:gd name="connsiteY4965" fmla="*/ 2984469 h 4557807"/>
              <a:gd name="connsiteX4966" fmla="*/ 1366171 w 11831868"/>
              <a:gd name="connsiteY4966" fmla="*/ 3317844 h 4557807"/>
              <a:gd name="connsiteX4967" fmla="*/ 1368076 w 11831868"/>
              <a:gd name="connsiteY4967" fmla="*/ 3320130 h 4557807"/>
              <a:gd name="connsiteX4968" fmla="*/ 1360075 w 11831868"/>
              <a:gd name="connsiteY4968" fmla="*/ 3325083 h 4557807"/>
              <a:gd name="connsiteX4969" fmla="*/ 1358551 w 11831868"/>
              <a:gd name="connsiteY4969" fmla="*/ 3322701 h 4557807"/>
              <a:gd name="connsiteX4970" fmla="*/ 1366647 w 11831868"/>
              <a:gd name="connsiteY4970" fmla="*/ 3318034 h 4557807"/>
              <a:gd name="connsiteX4971" fmla="*/ 1389221 w 11831868"/>
              <a:gd name="connsiteY4971" fmla="*/ 3159157 h 4557807"/>
              <a:gd name="connsiteX4972" fmla="*/ 1392174 w 11831868"/>
              <a:gd name="connsiteY4972" fmla="*/ 3162872 h 4557807"/>
              <a:gd name="connsiteX4973" fmla="*/ 1382649 w 11831868"/>
              <a:gd name="connsiteY4973" fmla="*/ 3167634 h 4557807"/>
              <a:gd name="connsiteX4974" fmla="*/ 1379887 w 11831868"/>
              <a:gd name="connsiteY4974" fmla="*/ 3164491 h 4557807"/>
              <a:gd name="connsiteX4975" fmla="*/ 1389221 w 11831868"/>
              <a:gd name="connsiteY4975" fmla="*/ 3159348 h 4557807"/>
              <a:gd name="connsiteX4976" fmla="*/ 1362837 w 11831868"/>
              <a:gd name="connsiteY4976" fmla="*/ 2796445 h 4557807"/>
              <a:gd name="connsiteX4977" fmla="*/ 1368361 w 11831868"/>
              <a:gd name="connsiteY4977" fmla="*/ 2802255 h 4557807"/>
              <a:gd name="connsiteX4978" fmla="*/ 1356074 w 11831868"/>
              <a:gd name="connsiteY4978" fmla="*/ 2806637 h 4557807"/>
              <a:gd name="connsiteX4979" fmla="*/ 1350169 w 11831868"/>
              <a:gd name="connsiteY4979" fmla="*/ 2800826 h 4557807"/>
              <a:gd name="connsiteX4980" fmla="*/ 1362837 w 11831868"/>
              <a:gd name="connsiteY4980" fmla="*/ 2796635 h 4557807"/>
              <a:gd name="connsiteX4981" fmla="*/ 1403128 w 11831868"/>
              <a:gd name="connsiteY4981" fmla="*/ 3367945 h 4557807"/>
              <a:gd name="connsiteX4982" fmla="*/ 1403795 w 11831868"/>
              <a:gd name="connsiteY4982" fmla="*/ 3369469 h 4557807"/>
              <a:gd name="connsiteX4983" fmla="*/ 1395794 w 11831868"/>
              <a:gd name="connsiteY4983" fmla="*/ 3374422 h 4557807"/>
              <a:gd name="connsiteX4984" fmla="*/ 1395127 w 11831868"/>
              <a:gd name="connsiteY4984" fmla="*/ 3372898 h 4557807"/>
              <a:gd name="connsiteX4985" fmla="*/ 1403128 w 11831868"/>
              <a:gd name="connsiteY4985" fmla="*/ 3367849 h 4557807"/>
              <a:gd name="connsiteX4986" fmla="*/ 1405700 w 11831868"/>
              <a:gd name="connsiteY4986" fmla="*/ 3421475 h 4557807"/>
              <a:gd name="connsiteX4987" fmla="*/ 1406652 w 11831868"/>
              <a:gd name="connsiteY4987" fmla="*/ 3421475 h 4557807"/>
              <a:gd name="connsiteX4988" fmla="*/ 1400651 w 11831868"/>
              <a:gd name="connsiteY4988" fmla="*/ 3425475 h 4557807"/>
              <a:gd name="connsiteX4989" fmla="*/ 1399985 w 11831868"/>
              <a:gd name="connsiteY4989" fmla="*/ 3425476 h 4557807"/>
              <a:gd name="connsiteX4990" fmla="*/ 1405700 w 11831868"/>
              <a:gd name="connsiteY4990" fmla="*/ 3421761 h 4557807"/>
              <a:gd name="connsiteX4991" fmla="*/ 1389126 w 11831868"/>
              <a:gd name="connsiteY4991" fmla="*/ 3264408 h 4557807"/>
              <a:gd name="connsiteX4992" fmla="*/ 1390840 w 11831868"/>
              <a:gd name="connsiteY4992" fmla="*/ 3265646 h 4557807"/>
              <a:gd name="connsiteX4993" fmla="*/ 1385602 w 11831868"/>
              <a:gd name="connsiteY4993" fmla="*/ 3268980 h 4557807"/>
              <a:gd name="connsiteX4994" fmla="*/ 1383983 w 11831868"/>
              <a:gd name="connsiteY4994" fmla="*/ 3267171 h 4557807"/>
              <a:gd name="connsiteX4995" fmla="*/ 1389126 w 11831868"/>
              <a:gd name="connsiteY4995" fmla="*/ 3264313 h 4557807"/>
              <a:gd name="connsiteX4996" fmla="*/ 1426178 w 11831868"/>
              <a:gd name="connsiteY4996" fmla="*/ 2708815 h 4557807"/>
              <a:gd name="connsiteX4997" fmla="*/ 1432370 w 11831868"/>
              <a:gd name="connsiteY4997" fmla="*/ 2715101 h 4557807"/>
              <a:gd name="connsiteX4998" fmla="*/ 1419035 w 11831868"/>
              <a:gd name="connsiteY4998" fmla="*/ 2719006 h 4557807"/>
              <a:gd name="connsiteX4999" fmla="*/ 1412939 w 11831868"/>
              <a:gd name="connsiteY4999" fmla="*/ 2712815 h 4557807"/>
              <a:gd name="connsiteX5000" fmla="*/ 1426178 w 11831868"/>
              <a:gd name="connsiteY5000" fmla="*/ 2708720 h 4557807"/>
              <a:gd name="connsiteX5001" fmla="*/ 1334072 w 11831868"/>
              <a:gd name="connsiteY5001" fmla="*/ 3498723 h 4557807"/>
              <a:gd name="connsiteX5002" fmla="*/ 1332929 w 11831868"/>
              <a:gd name="connsiteY5002" fmla="*/ 3499390 h 4557807"/>
              <a:gd name="connsiteX5003" fmla="*/ 1333786 w 11831868"/>
              <a:gd name="connsiteY5003" fmla="*/ 3498819 h 4557807"/>
              <a:gd name="connsiteX5004" fmla="*/ 1334072 w 11831868"/>
              <a:gd name="connsiteY5004" fmla="*/ 3498628 h 4557807"/>
              <a:gd name="connsiteX5005" fmla="*/ 1316641 w 11831868"/>
              <a:gd name="connsiteY5005" fmla="*/ 3254216 h 4557807"/>
              <a:gd name="connsiteX5006" fmla="*/ 1319403 w 11831868"/>
              <a:gd name="connsiteY5006" fmla="*/ 3257360 h 4557807"/>
              <a:gd name="connsiteX5007" fmla="*/ 1309878 w 11831868"/>
              <a:gd name="connsiteY5007" fmla="*/ 3262598 h 4557807"/>
              <a:gd name="connsiteX5008" fmla="*/ 1307592 w 11831868"/>
              <a:gd name="connsiteY5008" fmla="*/ 3259360 h 4557807"/>
              <a:gd name="connsiteX5009" fmla="*/ 1316641 w 11831868"/>
              <a:gd name="connsiteY5009" fmla="*/ 3254121 h 4557807"/>
              <a:gd name="connsiteX5010" fmla="*/ 1425226 w 11831868"/>
              <a:gd name="connsiteY5010" fmla="*/ 3403759 h 4557807"/>
              <a:gd name="connsiteX5011" fmla="*/ 1425226 w 11831868"/>
              <a:gd name="connsiteY5011" fmla="*/ 3404712 h 4557807"/>
              <a:gd name="connsiteX5012" fmla="*/ 1418368 w 11831868"/>
              <a:gd name="connsiteY5012" fmla="*/ 3409474 h 4557807"/>
              <a:gd name="connsiteX5013" fmla="*/ 1418368 w 11831868"/>
              <a:gd name="connsiteY5013" fmla="*/ 3408426 h 4557807"/>
              <a:gd name="connsiteX5014" fmla="*/ 1425226 w 11831868"/>
              <a:gd name="connsiteY5014" fmla="*/ 3403663 h 4557807"/>
              <a:gd name="connsiteX5015" fmla="*/ 1288923 w 11831868"/>
              <a:gd name="connsiteY5015" fmla="*/ 2894553 h 4557807"/>
              <a:gd name="connsiteX5016" fmla="*/ 1300353 w 11831868"/>
              <a:gd name="connsiteY5016" fmla="*/ 2889886 h 4557807"/>
              <a:gd name="connsiteX5017" fmla="*/ 1305401 w 11831868"/>
              <a:gd name="connsiteY5017" fmla="*/ 2894743 h 4557807"/>
              <a:gd name="connsiteX5018" fmla="*/ 1293876 w 11831868"/>
              <a:gd name="connsiteY5018" fmla="*/ 2899886 h 4557807"/>
              <a:gd name="connsiteX5019" fmla="*/ 1288923 w 11831868"/>
              <a:gd name="connsiteY5019" fmla="*/ 2894457 h 4557807"/>
              <a:gd name="connsiteX5020" fmla="*/ 1290828 w 11831868"/>
              <a:gd name="connsiteY5020" fmla="*/ 3481673 h 4557807"/>
              <a:gd name="connsiteX5021" fmla="*/ 1291781 w 11831868"/>
              <a:gd name="connsiteY5021" fmla="*/ 3481673 h 4557807"/>
              <a:gd name="connsiteX5022" fmla="*/ 1286351 w 11831868"/>
              <a:gd name="connsiteY5022" fmla="*/ 3485578 h 4557807"/>
              <a:gd name="connsiteX5023" fmla="*/ 1285780 w 11831868"/>
              <a:gd name="connsiteY5023" fmla="*/ 3485103 h 4557807"/>
              <a:gd name="connsiteX5024" fmla="*/ 1290447 w 11831868"/>
              <a:gd name="connsiteY5024" fmla="*/ 3481578 h 4557807"/>
              <a:gd name="connsiteX5025" fmla="*/ 1317308 w 11831868"/>
              <a:gd name="connsiteY5025" fmla="*/ 3454241 h 4557807"/>
              <a:gd name="connsiteX5026" fmla="*/ 1318070 w 11831868"/>
              <a:gd name="connsiteY5026" fmla="*/ 3455670 h 4557807"/>
              <a:gd name="connsiteX5027" fmla="*/ 1311116 w 11831868"/>
              <a:gd name="connsiteY5027" fmla="*/ 3460433 h 4557807"/>
              <a:gd name="connsiteX5028" fmla="*/ 1311116 w 11831868"/>
              <a:gd name="connsiteY5028" fmla="*/ 3459480 h 4557807"/>
              <a:gd name="connsiteX5029" fmla="*/ 1317307 w 11831868"/>
              <a:gd name="connsiteY5029" fmla="*/ 3454146 h 4557807"/>
              <a:gd name="connsiteX5030" fmla="*/ 1288066 w 11831868"/>
              <a:gd name="connsiteY5030" fmla="*/ 3410236 h 4557807"/>
              <a:gd name="connsiteX5031" fmla="*/ 1289304 w 11831868"/>
              <a:gd name="connsiteY5031" fmla="*/ 3412141 h 4557807"/>
              <a:gd name="connsiteX5032" fmla="*/ 1281970 w 11831868"/>
              <a:gd name="connsiteY5032" fmla="*/ 3417570 h 4557807"/>
              <a:gd name="connsiteX5033" fmla="*/ 1280255 w 11831868"/>
              <a:gd name="connsiteY5033" fmla="*/ 3415760 h 4557807"/>
              <a:gd name="connsiteX5034" fmla="*/ 1288066 w 11831868"/>
              <a:gd name="connsiteY5034" fmla="*/ 3410140 h 4557807"/>
              <a:gd name="connsiteX5035" fmla="*/ 1309497 w 11831868"/>
              <a:gd name="connsiteY5035" fmla="*/ 3084100 h 4557807"/>
              <a:gd name="connsiteX5036" fmla="*/ 1319975 w 11831868"/>
              <a:gd name="connsiteY5036" fmla="*/ 3079147 h 4557807"/>
              <a:gd name="connsiteX5037" fmla="*/ 1323499 w 11831868"/>
              <a:gd name="connsiteY5037" fmla="*/ 3083243 h 4557807"/>
              <a:gd name="connsiteX5038" fmla="*/ 1313402 w 11831868"/>
              <a:gd name="connsiteY5038" fmla="*/ 3088101 h 4557807"/>
              <a:gd name="connsiteX5039" fmla="*/ 1309497 w 11831868"/>
              <a:gd name="connsiteY5039" fmla="*/ 3084100 h 4557807"/>
              <a:gd name="connsiteX5040" fmla="*/ 1332262 w 11831868"/>
              <a:gd name="connsiteY5040" fmla="*/ 3484150 h 4557807"/>
              <a:gd name="connsiteX5041" fmla="*/ 1332262 w 11831868"/>
              <a:gd name="connsiteY5041" fmla="*/ 3485197 h 4557807"/>
              <a:gd name="connsiteX5042" fmla="*/ 1326071 w 11831868"/>
              <a:gd name="connsiteY5042" fmla="*/ 3489769 h 4557807"/>
              <a:gd name="connsiteX5043" fmla="*/ 1325594 w 11831868"/>
              <a:gd name="connsiteY5043" fmla="*/ 3488817 h 4557807"/>
              <a:gd name="connsiteX5044" fmla="*/ 1332643 w 11831868"/>
              <a:gd name="connsiteY5044" fmla="*/ 3483769 h 4557807"/>
              <a:gd name="connsiteX5045" fmla="*/ 823722 w 11831868"/>
              <a:gd name="connsiteY5045" fmla="*/ 3982974 h 4557807"/>
              <a:gd name="connsiteX5046" fmla="*/ 823722 w 11831868"/>
              <a:gd name="connsiteY5046" fmla="*/ 3984022 h 4557807"/>
              <a:gd name="connsiteX5047" fmla="*/ 820103 w 11831868"/>
              <a:gd name="connsiteY5047" fmla="*/ 3989165 h 4557807"/>
              <a:gd name="connsiteX5048" fmla="*/ 820103 w 11831868"/>
              <a:gd name="connsiteY5048" fmla="*/ 3988213 h 4557807"/>
              <a:gd name="connsiteX5049" fmla="*/ 823722 w 11831868"/>
              <a:gd name="connsiteY5049" fmla="*/ 3982974 h 4557807"/>
              <a:gd name="connsiteX5050" fmla="*/ 1319975 w 11831868"/>
              <a:gd name="connsiteY5050" fmla="*/ 3497199 h 4557807"/>
              <a:gd name="connsiteX5051" fmla="*/ 1320927 w 11831868"/>
              <a:gd name="connsiteY5051" fmla="*/ 3497199 h 4557807"/>
              <a:gd name="connsiteX5052" fmla="*/ 1315403 w 11831868"/>
              <a:gd name="connsiteY5052" fmla="*/ 3501676 h 4557807"/>
              <a:gd name="connsiteX5053" fmla="*/ 1314450 w 11831868"/>
              <a:gd name="connsiteY5053" fmla="*/ 3501676 h 4557807"/>
              <a:gd name="connsiteX5054" fmla="*/ 1319594 w 11831868"/>
              <a:gd name="connsiteY5054" fmla="*/ 3497961 h 4557807"/>
              <a:gd name="connsiteX5055" fmla="*/ 1314640 w 11831868"/>
              <a:gd name="connsiteY5055" fmla="*/ 3361468 h 4557807"/>
              <a:gd name="connsiteX5056" fmla="*/ 1313212 w 11831868"/>
              <a:gd name="connsiteY5056" fmla="*/ 3360135 h 4557807"/>
              <a:gd name="connsiteX5057" fmla="*/ 1318451 w 11831868"/>
              <a:gd name="connsiteY5057" fmla="*/ 3356896 h 4557807"/>
              <a:gd name="connsiteX5058" fmla="*/ 1319879 w 11831868"/>
              <a:gd name="connsiteY5058" fmla="*/ 3358134 h 4557807"/>
              <a:gd name="connsiteX5059" fmla="*/ 1314260 w 11831868"/>
              <a:gd name="connsiteY5059" fmla="*/ 3361754 h 4557807"/>
              <a:gd name="connsiteX5060" fmla="*/ 925640 w 11831868"/>
              <a:gd name="connsiteY5060" fmla="*/ 3501485 h 4557807"/>
              <a:gd name="connsiteX5061" fmla="*/ 927164 w 11831868"/>
              <a:gd name="connsiteY5061" fmla="*/ 3502152 h 4557807"/>
              <a:gd name="connsiteX5062" fmla="*/ 923735 w 11831868"/>
              <a:gd name="connsiteY5062" fmla="*/ 3505105 h 4557807"/>
              <a:gd name="connsiteX5063" fmla="*/ 922496 w 11831868"/>
              <a:gd name="connsiteY5063" fmla="*/ 3504247 h 4557807"/>
              <a:gd name="connsiteX5064" fmla="*/ 925640 w 11831868"/>
              <a:gd name="connsiteY5064" fmla="*/ 3501485 h 4557807"/>
              <a:gd name="connsiteX5065" fmla="*/ 897065 w 11831868"/>
              <a:gd name="connsiteY5065" fmla="*/ 3905346 h 4557807"/>
              <a:gd name="connsiteX5066" fmla="*/ 897065 w 11831868"/>
              <a:gd name="connsiteY5066" fmla="*/ 3905346 h 4557807"/>
              <a:gd name="connsiteX5067" fmla="*/ 932688 w 11831868"/>
              <a:gd name="connsiteY5067" fmla="*/ 3718560 h 4557807"/>
              <a:gd name="connsiteX5068" fmla="*/ 933926 w 11831868"/>
              <a:gd name="connsiteY5068" fmla="*/ 3720465 h 4557807"/>
              <a:gd name="connsiteX5069" fmla="*/ 928592 w 11831868"/>
              <a:gd name="connsiteY5069" fmla="*/ 3725894 h 4557807"/>
              <a:gd name="connsiteX5070" fmla="*/ 927259 w 11831868"/>
              <a:gd name="connsiteY5070" fmla="*/ 3724085 h 4557807"/>
              <a:gd name="connsiteX5071" fmla="*/ 932402 w 11831868"/>
              <a:gd name="connsiteY5071" fmla="*/ 3718560 h 4557807"/>
              <a:gd name="connsiteX5072" fmla="*/ 901256 w 11831868"/>
              <a:gd name="connsiteY5072" fmla="*/ 3900678 h 4557807"/>
              <a:gd name="connsiteX5073" fmla="*/ 897065 w 11831868"/>
              <a:gd name="connsiteY5073" fmla="*/ 3905346 h 4557807"/>
              <a:gd name="connsiteX5074" fmla="*/ 900970 w 11831868"/>
              <a:gd name="connsiteY5074" fmla="*/ 3900202 h 4557807"/>
              <a:gd name="connsiteX5075" fmla="*/ 900970 w 11831868"/>
              <a:gd name="connsiteY5075" fmla="*/ 3900678 h 4557807"/>
              <a:gd name="connsiteX5076" fmla="*/ 894207 w 11831868"/>
              <a:gd name="connsiteY5076" fmla="*/ 3910203 h 4557807"/>
              <a:gd name="connsiteX5077" fmla="*/ 894207 w 11831868"/>
              <a:gd name="connsiteY5077" fmla="*/ 3910203 h 4557807"/>
              <a:gd name="connsiteX5078" fmla="*/ 890397 w 11831868"/>
              <a:gd name="connsiteY5078" fmla="*/ 3914871 h 4557807"/>
              <a:gd name="connsiteX5079" fmla="*/ 890397 w 11831868"/>
              <a:gd name="connsiteY5079" fmla="*/ 3914871 h 4557807"/>
              <a:gd name="connsiteX5080" fmla="*/ 893921 w 11831868"/>
              <a:gd name="connsiteY5080" fmla="*/ 3910298 h 4557807"/>
              <a:gd name="connsiteX5081" fmla="*/ 964311 w 11831868"/>
              <a:gd name="connsiteY5081" fmla="*/ 3818668 h 4557807"/>
              <a:gd name="connsiteX5082" fmla="*/ 964883 w 11831868"/>
              <a:gd name="connsiteY5082" fmla="*/ 3818668 h 4557807"/>
              <a:gd name="connsiteX5083" fmla="*/ 960882 w 11831868"/>
              <a:gd name="connsiteY5083" fmla="*/ 3822859 h 4557807"/>
              <a:gd name="connsiteX5084" fmla="*/ 960882 w 11831868"/>
              <a:gd name="connsiteY5084" fmla="*/ 3822859 h 4557807"/>
              <a:gd name="connsiteX5085" fmla="*/ 964025 w 11831868"/>
              <a:gd name="connsiteY5085" fmla="*/ 3818763 h 4557807"/>
              <a:gd name="connsiteX5086" fmla="*/ 962311 w 11831868"/>
              <a:gd name="connsiteY5086" fmla="*/ 3766662 h 4557807"/>
              <a:gd name="connsiteX5087" fmla="*/ 963168 w 11831868"/>
              <a:gd name="connsiteY5087" fmla="*/ 3767519 h 4557807"/>
              <a:gd name="connsiteX5088" fmla="*/ 958120 w 11831868"/>
              <a:gd name="connsiteY5088" fmla="*/ 3772948 h 4557807"/>
              <a:gd name="connsiteX5089" fmla="*/ 957358 w 11831868"/>
              <a:gd name="connsiteY5089" fmla="*/ 3772091 h 4557807"/>
              <a:gd name="connsiteX5090" fmla="*/ 962025 w 11831868"/>
              <a:gd name="connsiteY5090" fmla="*/ 3766757 h 4557807"/>
              <a:gd name="connsiteX5091" fmla="*/ 945833 w 11831868"/>
              <a:gd name="connsiteY5091" fmla="*/ 3667982 h 4557807"/>
              <a:gd name="connsiteX5092" fmla="*/ 947071 w 11831868"/>
              <a:gd name="connsiteY5092" fmla="*/ 3668744 h 4557807"/>
              <a:gd name="connsiteX5093" fmla="*/ 943547 w 11831868"/>
              <a:gd name="connsiteY5093" fmla="*/ 3672269 h 4557807"/>
              <a:gd name="connsiteX5094" fmla="*/ 942308 w 11831868"/>
              <a:gd name="connsiteY5094" fmla="*/ 3671412 h 4557807"/>
              <a:gd name="connsiteX5095" fmla="*/ 945547 w 11831868"/>
              <a:gd name="connsiteY5095" fmla="*/ 3668078 h 4557807"/>
              <a:gd name="connsiteX5096" fmla="*/ 935355 w 11831868"/>
              <a:gd name="connsiteY5096" fmla="*/ 3804952 h 4557807"/>
              <a:gd name="connsiteX5097" fmla="*/ 935927 w 11831868"/>
              <a:gd name="connsiteY5097" fmla="*/ 3804952 h 4557807"/>
              <a:gd name="connsiteX5098" fmla="*/ 932307 w 11831868"/>
              <a:gd name="connsiteY5098" fmla="*/ 3809047 h 4557807"/>
              <a:gd name="connsiteX5099" fmla="*/ 931735 w 11831868"/>
              <a:gd name="connsiteY5099" fmla="*/ 3808571 h 4557807"/>
              <a:gd name="connsiteX5100" fmla="*/ 935069 w 11831868"/>
              <a:gd name="connsiteY5100" fmla="*/ 3805047 h 4557807"/>
              <a:gd name="connsiteX5101" fmla="*/ 945261 w 11831868"/>
              <a:gd name="connsiteY5101" fmla="*/ 3536061 h 4557807"/>
              <a:gd name="connsiteX5102" fmla="*/ 948023 w 11831868"/>
              <a:gd name="connsiteY5102" fmla="*/ 3539205 h 4557807"/>
              <a:gd name="connsiteX5103" fmla="*/ 941070 w 11831868"/>
              <a:gd name="connsiteY5103" fmla="*/ 3545586 h 4557807"/>
              <a:gd name="connsiteX5104" fmla="*/ 938689 w 11831868"/>
              <a:gd name="connsiteY5104" fmla="*/ 3542347 h 4557807"/>
              <a:gd name="connsiteX5105" fmla="*/ 945261 w 11831868"/>
              <a:gd name="connsiteY5105" fmla="*/ 3536061 h 4557807"/>
              <a:gd name="connsiteX5106" fmla="*/ 892493 w 11831868"/>
              <a:gd name="connsiteY5106" fmla="*/ 3874294 h 4557807"/>
              <a:gd name="connsiteX5107" fmla="*/ 892493 w 11831868"/>
              <a:gd name="connsiteY5107" fmla="*/ 3875246 h 4557807"/>
              <a:gd name="connsiteX5108" fmla="*/ 888206 w 11831868"/>
              <a:gd name="connsiteY5108" fmla="*/ 3880580 h 4557807"/>
              <a:gd name="connsiteX5109" fmla="*/ 888206 w 11831868"/>
              <a:gd name="connsiteY5109" fmla="*/ 3879533 h 4557807"/>
              <a:gd name="connsiteX5110" fmla="*/ 892492 w 11831868"/>
              <a:gd name="connsiteY5110" fmla="*/ 3874389 h 4557807"/>
              <a:gd name="connsiteX5111" fmla="*/ 830485 w 11831868"/>
              <a:gd name="connsiteY5111" fmla="*/ 3731990 h 4557807"/>
              <a:gd name="connsiteX5112" fmla="*/ 831914 w 11831868"/>
              <a:gd name="connsiteY5112" fmla="*/ 3733324 h 4557807"/>
              <a:gd name="connsiteX5113" fmla="*/ 828866 w 11831868"/>
              <a:gd name="connsiteY5113" fmla="*/ 3736086 h 4557807"/>
              <a:gd name="connsiteX5114" fmla="*/ 827627 w 11831868"/>
              <a:gd name="connsiteY5114" fmla="*/ 3735324 h 4557807"/>
              <a:gd name="connsiteX5115" fmla="*/ 830485 w 11831868"/>
              <a:gd name="connsiteY5115" fmla="*/ 3732085 h 4557807"/>
              <a:gd name="connsiteX5116" fmla="*/ 833342 w 11831868"/>
              <a:gd name="connsiteY5116" fmla="*/ 3776758 h 4557807"/>
              <a:gd name="connsiteX5117" fmla="*/ 834676 w 11831868"/>
              <a:gd name="connsiteY5117" fmla="*/ 3778663 h 4557807"/>
              <a:gd name="connsiteX5118" fmla="*/ 829532 w 11831868"/>
              <a:gd name="connsiteY5118" fmla="*/ 3784663 h 4557807"/>
              <a:gd name="connsiteX5119" fmla="*/ 828199 w 11831868"/>
              <a:gd name="connsiteY5119" fmla="*/ 3782759 h 4557807"/>
              <a:gd name="connsiteX5120" fmla="*/ 833247 w 11831868"/>
              <a:gd name="connsiteY5120" fmla="*/ 3776853 h 4557807"/>
              <a:gd name="connsiteX5121" fmla="*/ 891254 w 11831868"/>
              <a:gd name="connsiteY5121" fmla="*/ 3776758 h 4557807"/>
              <a:gd name="connsiteX5122" fmla="*/ 888016 w 11831868"/>
              <a:gd name="connsiteY5122" fmla="*/ 3780092 h 4557807"/>
              <a:gd name="connsiteX5123" fmla="*/ 887159 w 11831868"/>
              <a:gd name="connsiteY5123" fmla="*/ 3780092 h 4557807"/>
              <a:gd name="connsiteX5124" fmla="*/ 890397 w 11831868"/>
              <a:gd name="connsiteY5124" fmla="*/ 3776091 h 4557807"/>
              <a:gd name="connsiteX5125" fmla="*/ 891254 w 11831868"/>
              <a:gd name="connsiteY5125" fmla="*/ 3776758 h 4557807"/>
              <a:gd name="connsiteX5126" fmla="*/ 823722 w 11831868"/>
              <a:gd name="connsiteY5126" fmla="*/ 4001834 h 4557807"/>
              <a:gd name="connsiteX5127" fmla="*/ 823722 w 11831868"/>
              <a:gd name="connsiteY5127" fmla="*/ 4001834 h 4557807"/>
              <a:gd name="connsiteX5128" fmla="*/ 820293 w 11831868"/>
              <a:gd name="connsiteY5128" fmla="*/ 4006406 h 4557807"/>
              <a:gd name="connsiteX5129" fmla="*/ 820293 w 11831868"/>
              <a:gd name="connsiteY5129" fmla="*/ 4006406 h 4557807"/>
              <a:gd name="connsiteX5130" fmla="*/ 835057 w 11831868"/>
              <a:gd name="connsiteY5130" fmla="*/ 3883533 h 4557807"/>
              <a:gd name="connsiteX5131" fmla="*/ 836009 w 11831868"/>
              <a:gd name="connsiteY5131" fmla="*/ 3883533 h 4557807"/>
              <a:gd name="connsiteX5132" fmla="*/ 833057 w 11831868"/>
              <a:gd name="connsiteY5132" fmla="*/ 3887438 h 4557807"/>
              <a:gd name="connsiteX5133" fmla="*/ 831914 w 11831868"/>
              <a:gd name="connsiteY5133" fmla="*/ 3886581 h 4557807"/>
              <a:gd name="connsiteX5134" fmla="*/ 835247 w 11831868"/>
              <a:gd name="connsiteY5134" fmla="*/ 3883533 h 4557807"/>
              <a:gd name="connsiteX5135" fmla="*/ 1111853 w 11831868"/>
              <a:gd name="connsiteY5135" fmla="*/ 3343466 h 4557807"/>
              <a:gd name="connsiteX5136" fmla="*/ 1113663 w 11831868"/>
              <a:gd name="connsiteY5136" fmla="*/ 3344704 h 4557807"/>
              <a:gd name="connsiteX5137" fmla="*/ 1109853 w 11831868"/>
              <a:gd name="connsiteY5137" fmla="*/ 3347752 h 4557807"/>
              <a:gd name="connsiteX5138" fmla="*/ 1108043 w 11831868"/>
              <a:gd name="connsiteY5138" fmla="*/ 3346513 h 4557807"/>
              <a:gd name="connsiteX5139" fmla="*/ 1112044 w 11831868"/>
              <a:gd name="connsiteY5139" fmla="*/ 3343465 h 4557807"/>
              <a:gd name="connsiteX5140" fmla="*/ 888873 w 11831868"/>
              <a:gd name="connsiteY5140" fmla="*/ 3655504 h 4557807"/>
              <a:gd name="connsiteX5141" fmla="*/ 890778 w 11831868"/>
              <a:gd name="connsiteY5141" fmla="*/ 3657791 h 4557807"/>
              <a:gd name="connsiteX5142" fmla="*/ 884873 w 11831868"/>
              <a:gd name="connsiteY5142" fmla="*/ 3663982 h 4557807"/>
              <a:gd name="connsiteX5143" fmla="*/ 883349 w 11831868"/>
              <a:gd name="connsiteY5143" fmla="*/ 3661601 h 4557807"/>
              <a:gd name="connsiteX5144" fmla="*/ 888873 w 11831868"/>
              <a:gd name="connsiteY5144" fmla="*/ 3655504 h 4557807"/>
              <a:gd name="connsiteX5145" fmla="*/ 869823 w 11831868"/>
              <a:gd name="connsiteY5145" fmla="*/ 3833337 h 4557807"/>
              <a:gd name="connsiteX5146" fmla="*/ 870966 w 11831868"/>
              <a:gd name="connsiteY5146" fmla="*/ 3834765 h 4557807"/>
              <a:gd name="connsiteX5147" fmla="*/ 865918 w 11831868"/>
              <a:gd name="connsiteY5147" fmla="*/ 3840099 h 4557807"/>
              <a:gd name="connsiteX5148" fmla="*/ 865156 w 11831868"/>
              <a:gd name="connsiteY5148" fmla="*/ 3838671 h 4557807"/>
              <a:gd name="connsiteX5149" fmla="*/ 869728 w 11831868"/>
              <a:gd name="connsiteY5149" fmla="*/ 3833337 h 4557807"/>
              <a:gd name="connsiteX5150" fmla="*/ 872585 w 11831868"/>
              <a:gd name="connsiteY5150" fmla="*/ 3904679 h 4557807"/>
              <a:gd name="connsiteX5151" fmla="*/ 873157 w 11831868"/>
              <a:gd name="connsiteY5151" fmla="*/ 3904679 h 4557807"/>
              <a:gd name="connsiteX5152" fmla="*/ 869442 w 11831868"/>
              <a:gd name="connsiteY5152" fmla="*/ 3908774 h 4557807"/>
              <a:gd name="connsiteX5153" fmla="*/ 868871 w 11831868"/>
              <a:gd name="connsiteY5153" fmla="*/ 3908774 h 4557807"/>
              <a:gd name="connsiteX5154" fmla="*/ 872490 w 11831868"/>
              <a:gd name="connsiteY5154" fmla="*/ 3904679 h 4557807"/>
              <a:gd name="connsiteX5155" fmla="*/ 878110 w 11831868"/>
              <a:gd name="connsiteY5155" fmla="*/ 3616738 h 4557807"/>
              <a:gd name="connsiteX5156" fmla="*/ 879539 w 11831868"/>
              <a:gd name="connsiteY5156" fmla="*/ 3618071 h 4557807"/>
              <a:gd name="connsiteX5157" fmla="*/ 876491 w 11831868"/>
              <a:gd name="connsiteY5157" fmla="*/ 3620929 h 4557807"/>
              <a:gd name="connsiteX5158" fmla="*/ 874967 w 11831868"/>
              <a:gd name="connsiteY5158" fmla="*/ 3620167 h 4557807"/>
              <a:gd name="connsiteX5159" fmla="*/ 878015 w 11831868"/>
              <a:gd name="connsiteY5159" fmla="*/ 3616738 h 4557807"/>
              <a:gd name="connsiteX5160" fmla="*/ 1060895 w 11831868"/>
              <a:gd name="connsiteY5160" fmla="*/ 3605117 h 4557807"/>
              <a:gd name="connsiteX5161" fmla="*/ 1062133 w 11831868"/>
              <a:gd name="connsiteY5161" fmla="*/ 3605975 h 4557807"/>
              <a:gd name="connsiteX5162" fmla="*/ 1058228 w 11831868"/>
              <a:gd name="connsiteY5162" fmla="*/ 3609499 h 4557807"/>
              <a:gd name="connsiteX5163" fmla="*/ 1056989 w 11831868"/>
              <a:gd name="connsiteY5163" fmla="*/ 3608642 h 4557807"/>
              <a:gd name="connsiteX5164" fmla="*/ 1060799 w 11831868"/>
              <a:gd name="connsiteY5164" fmla="*/ 3605117 h 4557807"/>
              <a:gd name="connsiteX5165" fmla="*/ 1034510 w 11831868"/>
              <a:gd name="connsiteY5165" fmla="*/ 3727228 h 4557807"/>
              <a:gd name="connsiteX5166" fmla="*/ 1035463 w 11831868"/>
              <a:gd name="connsiteY5166" fmla="*/ 3727228 h 4557807"/>
              <a:gd name="connsiteX5167" fmla="*/ 1031462 w 11831868"/>
              <a:gd name="connsiteY5167" fmla="*/ 3731324 h 4557807"/>
              <a:gd name="connsiteX5168" fmla="*/ 1030510 w 11831868"/>
              <a:gd name="connsiteY5168" fmla="*/ 3731324 h 4557807"/>
              <a:gd name="connsiteX5169" fmla="*/ 1034415 w 11831868"/>
              <a:gd name="connsiteY5169" fmla="*/ 3727228 h 4557807"/>
              <a:gd name="connsiteX5170" fmla="*/ 1054132 w 11831868"/>
              <a:gd name="connsiteY5170" fmla="*/ 3456242 h 4557807"/>
              <a:gd name="connsiteX5171" fmla="*/ 1052703 w 11831868"/>
              <a:gd name="connsiteY5171" fmla="*/ 3454908 h 4557807"/>
              <a:gd name="connsiteX5172" fmla="*/ 1056513 w 11831868"/>
              <a:gd name="connsiteY5172" fmla="*/ 3451860 h 4557807"/>
              <a:gd name="connsiteX5173" fmla="*/ 1057942 w 11831868"/>
              <a:gd name="connsiteY5173" fmla="*/ 3453194 h 4557807"/>
              <a:gd name="connsiteX5174" fmla="*/ 1054036 w 11831868"/>
              <a:gd name="connsiteY5174" fmla="*/ 3456242 h 4557807"/>
              <a:gd name="connsiteX5175" fmla="*/ 1054799 w 11831868"/>
              <a:gd name="connsiteY5175" fmla="*/ 3700081 h 4557807"/>
              <a:gd name="connsiteX5176" fmla="*/ 1054799 w 11831868"/>
              <a:gd name="connsiteY5176" fmla="*/ 3701034 h 4557807"/>
              <a:gd name="connsiteX5177" fmla="*/ 1049560 w 11831868"/>
              <a:gd name="connsiteY5177" fmla="*/ 3705987 h 4557807"/>
              <a:gd name="connsiteX5178" fmla="*/ 1049560 w 11831868"/>
              <a:gd name="connsiteY5178" fmla="*/ 3704939 h 4557807"/>
              <a:gd name="connsiteX5179" fmla="*/ 1054703 w 11831868"/>
              <a:gd name="connsiteY5179" fmla="*/ 3700081 h 4557807"/>
              <a:gd name="connsiteX5180" fmla="*/ 1056513 w 11831868"/>
              <a:gd name="connsiteY5180" fmla="*/ 3733800 h 4557807"/>
              <a:gd name="connsiteX5181" fmla="*/ 1056513 w 11831868"/>
              <a:gd name="connsiteY5181" fmla="*/ 3733800 h 4557807"/>
              <a:gd name="connsiteX5182" fmla="*/ 1051751 w 11831868"/>
              <a:gd name="connsiteY5182" fmla="*/ 3738087 h 4557807"/>
              <a:gd name="connsiteX5183" fmla="*/ 1051751 w 11831868"/>
              <a:gd name="connsiteY5183" fmla="*/ 3738087 h 4557807"/>
              <a:gd name="connsiteX5184" fmla="*/ 1056418 w 11831868"/>
              <a:gd name="connsiteY5184" fmla="*/ 3733800 h 4557807"/>
              <a:gd name="connsiteX5185" fmla="*/ 1058228 w 11831868"/>
              <a:gd name="connsiteY5185" fmla="*/ 3729038 h 4557807"/>
              <a:gd name="connsiteX5186" fmla="*/ 1063085 w 11831868"/>
              <a:gd name="connsiteY5186" fmla="*/ 3724180 h 4557807"/>
              <a:gd name="connsiteX5187" fmla="*/ 1063085 w 11831868"/>
              <a:gd name="connsiteY5187" fmla="*/ 3724751 h 4557807"/>
              <a:gd name="connsiteX5188" fmla="*/ 1058228 w 11831868"/>
              <a:gd name="connsiteY5188" fmla="*/ 3729609 h 4557807"/>
              <a:gd name="connsiteX5189" fmla="*/ 1058132 w 11831868"/>
              <a:gd name="connsiteY5189" fmla="*/ 3729038 h 4557807"/>
              <a:gd name="connsiteX5190" fmla="*/ 1105091 w 11831868"/>
              <a:gd name="connsiteY5190" fmla="*/ 3635026 h 4557807"/>
              <a:gd name="connsiteX5191" fmla="*/ 1106043 w 11831868"/>
              <a:gd name="connsiteY5191" fmla="*/ 3635026 h 4557807"/>
              <a:gd name="connsiteX5192" fmla="*/ 1101662 w 11831868"/>
              <a:gd name="connsiteY5192" fmla="*/ 3639217 h 4557807"/>
              <a:gd name="connsiteX5193" fmla="*/ 1100804 w 11831868"/>
              <a:gd name="connsiteY5193" fmla="*/ 3638360 h 4557807"/>
              <a:gd name="connsiteX5194" fmla="*/ 1104995 w 11831868"/>
              <a:gd name="connsiteY5194" fmla="*/ 3635026 h 4557807"/>
              <a:gd name="connsiteX5195" fmla="*/ 1102614 w 11831868"/>
              <a:gd name="connsiteY5195" fmla="*/ 3554920 h 4557807"/>
              <a:gd name="connsiteX5196" fmla="*/ 1103948 w 11831868"/>
              <a:gd name="connsiteY5196" fmla="*/ 3556826 h 4557807"/>
              <a:gd name="connsiteX5197" fmla="*/ 1097471 w 11831868"/>
              <a:gd name="connsiteY5197" fmla="*/ 3562540 h 4557807"/>
              <a:gd name="connsiteX5198" fmla="*/ 1096137 w 11831868"/>
              <a:gd name="connsiteY5198" fmla="*/ 3560731 h 4557807"/>
              <a:gd name="connsiteX5199" fmla="*/ 1102519 w 11831868"/>
              <a:gd name="connsiteY5199" fmla="*/ 3555111 h 4557807"/>
              <a:gd name="connsiteX5200" fmla="*/ 1054989 w 11831868"/>
              <a:gd name="connsiteY5200" fmla="*/ 3503200 h 4557807"/>
              <a:gd name="connsiteX5201" fmla="*/ 1052798 w 11831868"/>
              <a:gd name="connsiteY5201" fmla="*/ 3500438 h 4557807"/>
              <a:gd name="connsiteX5202" fmla="*/ 1059752 w 11831868"/>
              <a:gd name="connsiteY5202" fmla="*/ 3494056 h 4557807"/>
              <a:gd name="connsiteX5203" fmla="*/ 1061942 w 11831868"/>
              <a:gd name="connsiteY5203" fmla="*/ 3496818 h 4557807"/>
              <a:gd name="connsiteX5204" fmla="*/ 1054418 w 11831868"/>
              <a:gd name="connsiteY5204" fmla="*/ 3503200 h 4557807"/>
              <a:gd name="connsiteX5205" fmla="*/ 1055942 w 11831868"/>
              <a:gd name="connsiteY5205" fmla="*/ 3315843 h 4557807"/>
              <a:gd name="connsiteX5206" fmla="*/ 1052608 w 11831868"/>
              <a:gd name="connsiteY5206" fmla="*/ 3312224 h 4557807"/>
              <a:gd name="connsiteX5207" fmla="*/ 1060895 w 11831868"/>
              <a:gd name="connsiteY5207" fmla="*/ 3306032 h 4557807"/>
              <a:gd name="connsiteX5208" fmla="*/ 1064133 w 11831868"/>
              <a:gd name="connsiteY5208" fmla="*/ 3309652 h 4557807"/>
              <a:gd name="connsiteX5209" fmla="*/ 1055370 w 11831868"/>
              <a:gd name="connsiteY5209" fmla="*/ 3315843 h 4557807"/>
              <a:gd name="connsiteX5210" fmla="*/ 979075 w 11831868"/>
              <a:gd name="connsiteY5210" fmla="*/ 3817239 h 4557807"/>
              <a:gd name="connsiteX5211" fmla="*/ 979075 w 11831868"/>
              <a:gd name="connsiteY5211" fmla="*/ 3817239 h 4557807"/>
              <a:gd name="connsiteX5212" fmla="*/ 976884 w 11831868"/>
              <a:gd name="connsiteY5212" fmla="*/ 3819525 h 4557807"/>
              <a:gd name="connsiteX5213" fmla="*/ 974884 w 11831868"/>
              <a:gd name="connsiteY5213" fmla="*/ 3821907 h 4557807"/>
              <a:gd name="connsiteX5214" fmla="*/ 974884 w 11831868"/>
              <a:gd name="connsiteY5214" fmla="*/ 3821907 h 4557807"/>
              <a:gd name="connsiteX5215" fmla="*/ 973646 w 11831868"/>
              <a:gd name="connsiteY5215" fmla="*/ 3385090 h 4557807"/>
              <a:gd name="connsiteX5216" fmla="*/ 975455 w 11831868"/>
              <a:gd name="connsiteY5216" fmla="*/ 3386328 h 4557807"/>
              <a:gd name="connsiteX5217" fmla="*/ 972026 w 11831868"/>
              <a:gd name="connsiteY5217" fmla="*/ 3389281 h 4557807"/>
              <a:gd name="connsiteX5218" fmla="*/ 970598 w 11831868"/>
              <a:gd name="connsiteY5218" fmla="*/ 3387948 h 4557807"/>
              <a:gd name="connsiteX5219" fmla="*/ 973074 w 11831868"/>
              <a:gd name="connsiteY5219" fmla="*/ 3385090 h 4557807"/>
              <a:gd name="connsiteX5220" fmla="*/ 978218 w 11831868"/>
              <a:gd name="connsiteY5220" fmla="*/ 3799618 h 4557807"/>
              <a:gd name="connsiteX5221" fmla="*/ 978218 w 11831868"/>
              <a:gd name="connsiteY5221" fmla="*/ 3800094 h 4557807"/>
              <a:gd name="connsiteX5222" fmla="*/ 973550 w 11831868"/>
              <a:gd name="connsiteY5222" fmla="*/ 3805428 h 4557807"/>
              <a:gd name="connsiteX5223" fmla="*/ 973550 w 11831868"/>
              <a:gd name="connsiteY5223" fmla="*/ 3804476 h 4557807"/>
              <a:gd name="connsiteX5224" fmla="*/ 976884 w 11831868"/>
              <a:gd name="connsiteY5224" fmla="*/ 3819525 h 4557807"/>
              <a:gd name="connsiteX5225" fmla="*/ 979075 w 11831868"/>
              <a:gd name="connsiteY5225" fmla="*/ 3817239 h 4557807"/>
              <a:gd name="connsiteX5226" fmla="*/ 998506 w 11831868"/>
              <a:gd name="connsiteY5226" fmla="*/ 3429000 h 4557807"/>
              <a:gd name="connsiteX5227" fmla="*/ 995744 w 11831868"/>
              <a:gd name="connsiteY5227" fmla="*/ 3425857 h 4557807"/>
              <a:gd name="connsiteX5228" fmla="*/ 1002983 w 11831868"/>
              <a:gd name="connsiteY5228" fmla="*/ 3419951 h 4557807"/>
              <a:gd name="connsiteX5229" fmla="*/ 1005650 w 11831868"/>
              <a:gd name="connsiteY5229" fmla="*/ 3423095 h 4557807"/>
              <a:gd name="connsiteX5230" fmla="*/ 997934 w 11831868"/>
              <a:gd name="connsiteY5230" fmla="*/ 3428905 h 4557807"/>
              <a:gd name="connsiteX5231" fmla="*/ 1032129 w 11831868"/>
              <a:gd name="connsiteY5231" fmla="*/ 3659886 h 4557807"/>
              <a:gd name="connsiteX5232" fmla="*/ 1033177 w 11831868"/>
              <a:gd name="connsiteY5232" fmla="*/ 3661220 h 4557807"/>
              <a:gd name="connsiteX5233" fmla="*/ 1027462 w 11831868"/>
              <a:gd name="connsiteY5233" fmla="*/ 3666840 h 4557807"/>
              <a:gd name="connsiteX5234" fmla="*/ 1026414 w 11831868"/>
              <a:gd name="connsiteY5234" fmla="*/ 3665411 h 4557807"/>
              <a:gd name="connsiteX5235" fmla="*/ 1032129 w 11831868"/>
              <a:gd name="connsiteY5235" fmla="*/ 3659886 h 4557807"/>
              <a:gd name="connsiteX5236" fmla="*/ 995172 w 11831868"/>
              <a:gd name="connsiteY5236" fmla="*/ 3605308 h 4557807"/>
              <a:gd name="connsiteX5237" fmla="*/ 997077 w 11831868"/>
              <a:gd name="connsiteY5237" fmla="*/ 3607594 h 4557807"/>
              <a:gd name="connsiteX5238" fmla="*/ 990886 w 11831868"/>
              <a:gd name="connsiteY5238" fmla="*/ 3613214 h 4557807"/>
              <a:gd name="connsiteX5239" fmla="*/ 989267 w 11831868"/>
              <a:gd name="connsiteY5239" fmla="*/ 3611499 h 4557807"/>
              <a:gd name="connsiteX5240" fmla="*/ 995172 w 11831868"/>
              <a:gd name="connsiteY5240" fmla="*/ 3605308 h 4557807"/>
              <a:gd name="connsiteX5241" fmla="*/ 997363 w 11831868"/>
              <a:gd name="connsiteY5241" fmla="*/ 3563684 h 4557807"/>
              <a:gd name="connsiteX5242" fmla="*/ 1000887 w 11831868"/>
              <a:gd name="connsiteY5242" fmla="*/ 3560254 h 4557807"/>
              <a:gd name="connsiteX5243" fmla="*/ 1002125 w 11831868"/>
              <a:gd name="connsiteY5243" fmla="*/ 3561017 h 4557807"/>
              <a:gd name="connsiteX5244" fmla="*/ 998601 w 11831868"/>
              <a:gd name="connsiteY5244" fmla="*/ 3564541 h 4557807"/>
              <a:gd name="connsiteX5245" fmla="*/ 997553 w 11831868"/>
              <a:gd name="connsiteY5245" fmla="*/ 3563684 h 4557807"/>
              <a:gd name="connsiteX5246" fmla="*/ 997363 w 11831868"/>
              <a:gd name="connsiteY5246" fmla="*/ 3704939 h 4557807"/>
              <a:gd name="connsiteX5247" fmla="*/ 998601 w 11831868"/>
              <a:gd name="connsiteY5247" fmla="*/ 3705701 h 4557807"/>
              <a:gd name="connsiteX5248" fmla="*/ 994696 w 11831868"/>
              <a:gd name="connsiteY5248" fmla="*/ 3709321 h 4557807"/>
              <a:gd name="connsiteX5249" fmla="*/ 994029 w 11831868"/>
              <a:gd name="connsiteY5249" fmla="*/ 3708845 h 4557807"/>
              <a:gd name="connsiteX5250" fmla="*/ 997458 w 11831868"/>
              <a:gd name="connsiteY5250" fmla="*/ 3704940 h 4557807"/>
              <a:gd name="connsiteX5251" fmla="*/ 1369600 w 11831868"/>
              <a:gd name="connsiteY5251" fmla="*/ 3396806 h 4557807"/>
              <a:gd name="connsiteX5252" fmla="*/ 1370362 w 11831868"/>
              <a:gd name="connsiteY5252" fmla="*/ 3397663 h 4557807"/>
              <a:gd name="connsiteX5253" fmla="*/ 1365409 w 11831868"/>
              <a:gd name="connsiteY5253" fmla="*/ 3401473 h 4557807"/>
              <a:gd name="connsiteX5254" fmla="*/ 1364171 w 11831868"/>
              <a:gd name="connsiteY5254" fmla="*/ 3400616 h 4557807"/>
              <a:gd name="connsiteX5255" fmla="*/ 1369695 w 11831868"/>
              <a:gd name="connsiteY5255" fmla="*/ 3396806 h 4557807"/>
              <a:gd name="connsiteX5256" fmla="*/ 11406474 w 11831868"/>
              <a:gd name="connsiteY5256" fmla="*/ 1318070 h 4557807"/>
              <a:gd name="connsiteX5257" fmla="*/ 11404663 w 11831868"/>
              <a:gd name="connsiteY5257" fmla="*/ 1314641 h 4557807"/>
              <a:gd name="connsiteX5258" fmla="*/ 11407140 w 11831868"/>
              <a:gd name="connsiteY5258" fmla="*/ 1309783 h 4557807"/>
              <a:gd name="connsiteX5259" fmla="*/ 11408950 w 11831868"/>
              <a:gd name="connsiteY5259" fmla="*/ 1313212 h 4557807"/>
              <a:gd name="connsiteX5260" fmla="*/ 11406474 w 11831868"/>
              <a:gd name="connsiteY5260" fmla="*/ 1318070 h 4557807"/>
              <a:gd name="connsiteX5261" fmla="*/ 11406474 w 11831868"/>
              <a:gd name="connsiteY5261" fmla="*/ 1998250 h 4557807"/>
              <a:gd name="connsiteX5262" fmla="*/ 11407902 w 11831868"/>
              <a:gd name="connsiteY5262" fmla="*/ 2003870 h 4557807"/>
              <a:gd name="connsiteX5263" fmla="*/ 11404759 w 11831868"/>
              <a:gd name="connsiteY5263" fmla="*/ 2011585 h 4557807"/>
              <a:gd name="connsiteX5264" fmla="*/ 11403330 w 11831868"/>
              <a:gd name="connsiteY5264" fmla="*/ 2005965 h 4557807"/>
              <a:gd name="connsiteX5265" fmla="*/ 11405997 w 11831868"/>
              <a:gd name="connsiteY5265" fmla="*/ 1998250 h 4557807"/>
              <a:gd name="connsiteX5266" fmla="*/ 11391805 w 11831868"/>
              <a:gd name="connsiteY5266" fmla="*/ 1490186 h 4557807"/>
              <a:gd name="connsiteX5267" fmla="*/ 11393614 w 11831868"/>
              <a:gd name="connsiteY5267" fmla="*/ 1494092 h 4557807"/>
              <a:gd name="connsiteX5268" fmla="*/ 11390947 w 11831868"/>
              <a:gd name="connsiteY5268" fmla="*/ 1500092 h 4557807"/>
              <a:gd name="connsiteX5269" fmla="*/ 11389042 w 11831868"/>
              <a:gd name="connsiteY5269" fmla="*/ 1496092 h 4557807"/>
              <a:gd name="connsiteX5270" fmla="*/ 11391519 w 11831868"/>
              <a:gd name="connsiteY5270" fmla="*/ 1490186 h 4557807"/>
              <a:gd name="connsiteX5271" fmla="*/ 11423427 w 11831868"/>
              <a:gd name="connsiteY5271" fmla="*/ 1129951 h 4557807"/>
              <a:gd name="connsiteX5272" fmla="*/ 11425142 w 11831868"/>
              <a:gd name="connsiteY5272" fmla="*/ 1132808 h 4557807"/>
              <a:gd name="connsiteX5273" fmla="*/ 11422952 w 11831868"/>
              <a:gd name="connsiteY5273" fmla="*/ 1136523 h 4557807"/>
              <a:gd name="connsiteX5274" fmla="*/ 11421141 w 11831868"/>
              <a:gd name="connsiteY5274" fmla="*/ 1133666 h 4557807"/>
              <a:gd name="connsiteX5275" fmla="*/ 11423142 w 11831868"/>
              <a:gd name="connsiteY5275" fmla="*/ 1129951 h 4557807"/>
              <a:gd name="connsiteX5276" fmla="*/ 11375802 w 11831868"/>
              <a:gd name="connsiteY5276" fmla="*/ 1670495 h 4557807"/>
              <a:gd name="connsiteX5277" fmla="*/ 11377517 w 11831868"/>
              <a:gd name="connsiteY5277" fmla="*/ 1674971 h 4557807"/>
              <a:gd name="connsiteX5278" fmla="*/ 11374469 w 11831868"/>
              <a:gd name="connsiteY5278" fmla="*/ 1681543 h 4557807"/>
              <a:gd name="connsiteX5279" fmla="*/ 11372755 w 11831868"/>
              <a:gd name="connsiteY5279" fmla="*/ 1677067 h 4557807"/>
              <a:gd name="connsiteX5280" fmla="*/ 11375802 w 11831868"/>
              <a:gd name="connsiteY5280" fmla="*/ 1670495 h 4557807"/>
              <a:gd name="connsiteX5281" fmla="*/ 11469052 w 11831868"/>
              <a:gd name="connsiteY5281" fmla="*/ 1967198 h 4557807"/>
              <a:gd name="connsiteX5282" fmla="*/ 11470100 w 11831868"/>
              <a:gd name="connsiteY5282" fmla="*/ 1972437 h 4557807"/>
              <a:gd name="connsiteX5283" fmla="*/ 11466767 w 11831868"/>
              <a:gd name="connsiteY5283" fmla="*/ 1979676 h 4557807"/>
              <a:gd name="connsiteX5284" fmla="*/ 11465624 w 11831868"/>
              <a:gd name="connsiteY5284" fmla="*/ 1974437 h 4557807"/>
              <a:gd name="connsiteX5285" fmla="*/ 11469052 w 11831868"/>
              <a:gd name="connsiteY5285" fmla="*/ 1967198 h 4557807"/>
              <a:gd name="connsiteX5286" fmla="*/ 11430952 w 11831868"/>
              <a:gd name="connsiteY5286" fmla="*/ 1818704 h 4557807"/>
              <a:gd name="connsiteX5287" fmla="*/ 11432572 w 11831868"/>
              <a:gd name="connsiteY5287" fmla="*/ 1823752 h 4557807"/>
              <a:gd name="connsiteX5288" fmla="*/ 11429237 w 11831868"/>
              <a:gd name="connsiteY5288" fmla="*/ 1830419 h 4557807"/>
              <a:gd name="connsiteX5289" fmla="*/ 11427905 w 11831868"/>
              <a:gd name="connsiteY5289" fmla="*/ 1825847 h 4557807"/>
              <a:gd name="connsiteX5290" fmla="*/ 11430477 w 11831868"/>
              <a:gd name="connsiteY5290" fmla="*/ 1818704 h 4557807"/>
              <a:gd name="connsiteX5291" fmla="*/ 11361896 w 11831868"/>
              <a:gd name="connsiteY5291" fmla="*/ 81915 h 4557807"/>
              <a:gd name="connsiteX5292" fmla="*/ 11364087 w 11831868"/>
              <a:gd name="connsiteY5292" fmla="*/ 79343 h 4557807"/>
              <a:gd name="connsiteX5293" fmla="*/ 11365897 w 11831868"/>
              <a:gd name="connsiteY5293" fmla="*/ 81058 h 4557807"/>
              <a:gd name="connsiteX5294" fmla="*/ 11363707 w 11831868"/>
              <a:gd name="connsiteY5294" fmla="*/ 83725 h 4557807"/>
              <a:gd name="connsiteX5295" fmla="*/ 11361586 w 11831868"/>
              <a:gd name="connsiteY5295" fmla="*/ 83339 h 4557807"/>
              <a:gd name="connsiteX5296" fmla="*/ 11361421 w 11831868"/>
              <a:gd name="connsiteY5296" fmla="*/ 81915 h 4557807"/>
              <a:gd name="connsiteX5297" fmla="*/ 11455242 w 11831868"/>
              <a:gd name="connsiteY5297" fmla="*/ 1639252 h 4557807"/>
              <a:gd name="connsiteX5298" fmla="*/ 11456765 w 11831868"/>
              <a:gd name="connsiteY5298" fmla="*/ 1643729 h 4557807"/>
              <a:gd name="connsiteX5299" fmla="*/ 11453812 w 11831868"/>
              <a:gd name="connsiteY5299" fmla="*/ 1649825 h 4557807"/>
              <a:gd name="connsiteX5300" fmla="*/ 11452098 w 11831868"/>
              <a:gd name="connsiteY5300" fmla="*/ 1645349 h 4557807"/>
              <a:gd name="connsiteX5301" fmla="*/ 11454765 w 11831868"/>
              <a:gd name="connsiteY5301" fmla="*/ 1639252 h 4557807"/>
              <a:gd name="connsiteX5302" fmla="*/ 11439430 w 11831868"/>
              <a:gd name="connsiteY5302" fmla="*/ 949643 h 4557807"/>
              <a:gd name="connsiteX5303" fmla="*/ 11440763 w 11831868"/>
              <a:gd name="connsiteY5303" fmla="*/ 952024 h 4557807"/>
              <a:gd name="connsiteX5304" fmla="*/ 11438858 w 11831868"/>
              <a:gd name="connsiteY5304" fmla="*/ 955167 h 4557807"/>
              <a:gd name="connsiteX5305" fmla="*/ 11437335 w 11831868"/>
              <a:gd name="connsiteY5305" fmla="*/ 952786 h 4557807"/>
              <a:gd name="connsiteX5306" fmla="*/ 11438954 w 11831868"/>
              <a:gd name="connsiteY5306" fmla="*/ 949643 h 4557807"/>
              <a:gd name="connsiteX5307" fmla="*/ 11336084 w 11831868"/>
              <a:gd name="connsiteY5307" fmla="*/ 804386 h 4557807"/>
              <a:gd name="connsiteX5308" fmla="*/ 11334179 w 11831868"/>
              <a:gd name="connsiteY5308" fmla="*/ 807529 h 4557807"/>
              <a:gd name="connsiteX5309" fmla="*/ 11332464 w 11831868"/>
              <a:gd name="connsiteY5309" fmla="*/ 805720 h 4557807"/>
              <a:gd name="connsiteX5310" fmla="*/ 11334369 w 11831868"/>
              <a:gd name="connsiteY5310" fmla="*/ 802100 h 4557807"/>
              <a:gd name="connsiteX5311" fmla="*/ 11335607 w 11831868"/>
              <a:gd name="connsiteY5311" fmla="*/ 804386 h 4557807"/>
              <a:gd name="connsiteX5312" fmla="*/ 11327034 w 11831868"/>
              <a:gd name="connsiteY5312" fmla="*/ 982694 h 4557807"/>
              <a:gd name="connsiteX5313" fmla="*/ 11328940 w 11831868"/>
              <a:gd name="connsiteY5313" fmla="*/ 985552 h 4557807"/>
              <a:gd name="connsiteX5314" fmla="*/ 11326940 w 11831868"/>
              <a:gd name="connsiteY5314" fmla="*/ 989267 h 4557807"/>
              <a:gd name="connsiteX5315" fmla="*/ 11324844 w 11831868"/>
              <a:gd name="connsiteY5315" fmla="*/ 986409 h 4557807"/>
              <a:gd name="connsiteX5316" fmla="*/ 11326559 w 11831868"/>
              <a:gd name="connsiteY5316" fmla="*/ 982694 h 4557807"/>
              <a:gd name="connsiteX5317" fmla="*/ 11321796 w 11831868"/>
              <a:gd name="connsiteY5317" fmla="*/ 1166146 h 4557807"/>
              <a:gd name="connsiteX5318" fmla="*/ 11319320 w 11831868"/>
              <a:gd name="connsiteY5318" fmla="*/ 1170527 h 4557807"/>
              <a:gd name="connsiteX5319" fmla="*/ 11317319 w 11831868"/>
              <a:gd name="connsiteY5319" fmla="*/ 1167670 h 4557807"/>
              <a:gd name="connsiteX5320" fmla="*/ 11319700 w 11831868"/>
              <a:gd name="connsiteY5320" fmla="*/ 1162812 h 4557807"/>
              <a:gd name="connsiteX5321" fmla="*/ 11321320 w 11831868"/>
              <a:gd name="connsiteY5321" fmla="*/ 1166146 h 4557807"/>
              <a:gd name="connsiteX5322" fmla="*/ 11314653 w 11831868"/>
              <a:gd name="connsiteY5322" fmla="*/ 1347121 h 4557807"/>
              <a:gd name="connsiteX5323" fmla="*/ 11311890 w 11831868"/>
              <a:gd name="connsiteY5323" fmla="*/ 1352550 h 4557807"/>
              <a:gd name="connsiteX5324" fmla="*/ 11309699 w 11831868"/>
              <a:gd name="connsiteY5324" fmla="*/ 1349216 h 4557807"/>
              <a:gd name="connsiteX5325" fmla="*/ 11312271 w 11831868"/>
              <a:gd name="connsiteY5325" fmla="*/ 1343311 h 4557807"/>
              <a:gd name="connsiteX5326" fmla="*/ 11314176 w 11831868"/>
              <a:gd name="connsiteY5326" fmla="*/ 1346835 h 4557807"/>
              <a:gd name="connsiteX5327" fmla="*/ 11307318 w 11831868"/>
              <a:gd name="connsiteY5327" fmla="*/ 1528096 h 4557807"/>
              <a:gd name="connsiteX5328" fmla="*/ 11304460 w 11831868"/>
              <a:gd name="connsiteY5328" fmla="*/ 1534573 h 4557807"/>
              <a:gd name="connsiteX5329" fmla="*/ 11301984 w 11831868"/>
              <a:gd name="connsiteY5329" fmla="*/ 1530287 h 4557807"/>
              <a:gd name="connsiteX5330" fmla="*/ 11304937 w 11831868"/>
              <a:gd name="connsiteY5330" fmla="*/ 1523714 h 4557807"/>
              <a:gd name="connsiteX5331" fmla="*/ 11306841 w 11831868"/>
              <a:gd name="connsiteY5331" fmla="*/ 1527524 h 4557807"/>
              <a:gd name="connsiteX5332" fmla="*/ 11362373 w 11831868"/>
              <a:gd name="connsiteY5332" fmla="*/ 1856423 h 4557807"/>
              <a:gd name="connsiteX5333" fmla="*/ 11359420 w 11831868"/>
              <a:gd name="connsiteY5333" fmla="*/ 1864043 h 4557807"/>
              <a:gd name="connsiteX5334" fmla="*/ 11357229 w 11831868"/>
              <a:gd name="connsiteY5334" fmla="*/ 1858614 h 4557807"/>
              <a:gd name="connsiteX5335" fmla="*/ 11360372 w 11831868"/>
              <a:gd name="connsiteY5335" fmla="*/ 1850898 h 4557807"/>
              <a:gd name="connsiteX5336" fmla="*/ 11361896 w 11831868"/>
              <a:gd name="connsiteY5336" fmla="*/ 1855851 h 4557807"/>
              <a:gd name="connsiteX5337" fmla="*/ 11297507 w 11831868"/>
              <a:gd name="connsiteY5337" fmla="*/ 1704023 h 4557807"/>
              <a:gd name="connsiteX5338" fmla="*/ 11300079 w 11831868"/>
              <a:gd name="connsiteY5338" fmla="*/ 1709452 h 4557807"/>
              <a:gd name="connsiteX5339" fmla="*/ 11297032 w 11831868"/>
              <a:gd name="connsiteY5339" fmla="*/ 1716596 h 4557807"/>
              <a:gd name="connsiteX5340" fmla="*/ 11294744 w 11831868"/>
              <a:gd name="connsiteY5340" fmla="*/ 1711643 h 4557807"/>
              <a:gd name="connsiteX5341" fmla="*/ 11297030 w 11831868"/>
              <a:gd name="connsiteY5341" fmla="*/ 1703260 h 4557807"/>
              <a:gd name="connsiteX5342" fmla="*/ 11348847 w 11831868"/>
              <a:gd name="connsiteY5342" fmla="*/ 440436 h 4557807"/>
              <a:gd name="connsiteX5343" fmla="*/ 11350467 w 11831868"/>
              <a:gd name="connsiteY5343" fmla="*/ 442246 h 4557807"/>
              <a:gd name="connsiteX5344" fmla="*/ 11348752 w 11831868"/>
              <a:gd name="connsiteY5344" fmla="*/ 445294 h 4557807"/>
              <a:gd name="connsiteX5345" fmla="*/ 11347132 w 11831868"/>
              <a:gd name="connsiteY5345" fmla="*/ 443484 h 4557807"/>
              <a:gd name="connsiteX5346" fmla="*/ 11348847 w 11831868"/>
              <a:gd name="connsiteY5346" fmla="*/ 440436 h 4557807"/>
              <a:gd name="connsiteX5347" fmla="*/ 11356372 w 11831868"/>
              <a:gd name="connsiteY5347" fmla="*/ 259461 h 4557807"/>
              <a:gd name="connsiteX5348" fmla="*/ 11358043 w 11831868"/>
              <a:gd name="connsiteY5348" fmla="*/ 260335 h 4557807"/>
              <a:gd name="connsiteX5349" fmla="*/ 11357991 w 11831868"/>
              <a:gd name="connsiteY5349" fmla="*/ 261271 h 4557807"/>
              <a:gd name="connsiteX5350" fmla="*/ 11355991 w 11831868"/>
              <a:gd name="connsiteY5350" fmla="*/ 263842 h 4557807"/>
              <a:gd name="connsiteX5351" fmla="*/ 11354371 w 11831868"/>
              <a:gd name="connsiteY5351" fmla="*/ 262033 h 4557807"/>
              <a:gd name="connsiteX5352" fmla="*/ 11356086 w 11831868"/>
              <a:gd name="connsiteY5352" fmla="*/ 260033 h 4557807"/>
              <a:gd name="connsiteX5353" fmla="*/ 11344275 w 11831868"/>
              <a:gd name="connsiteY5353" fmla="*/ 2029587 h 4557807"/>
              <a:gd name="connsiteX5354" fmla="*/ 11346084 w 11831868"/>
              <a:gd name="connsiteY5354" fmla="*/ 2035588 h 4557807"/>
              <a:gd name="connsiteX5355" fmla="*/ 11343037 w 11831868"/>
              <a:gd name="connsiteY5355" fmla="*/ 2044446 h 4557807"/>
              <a:gd name="connsiteX5356" fmla="*/ 11341227 w 11831868"/>
              <a:gd name="connsiteY5356" fmla="*/ 2038350 h 4557807"/>
              <a:gd name="connsiteX5357" fmla="*/ 11343989 w 11831868"/>
              <a:gd name="connsiteY5357" fmla="*/ 2030159 h 4557807"/>
              <a:gd name="connsiteX5358" fmla="*/ 11343228 w 11831868"/>
              <a:gd name="connsiteY5358" fmla="*/ 623126 h 4557807"/>
              <a:gd name="connsiteX5359" fmla="*/ 11341227 w 11831868"/>
              <a:gd name="connsiteY5359" fmla="*/ 625697 h 4557807"/>
              <a:gd name="connsiteX5360" fmla="*/ 11339608 w 11831868"/>
              <a:gd name="connsiteY5360" fmla="*/ 623983 h 4557807"/>
              <a:gd name="connsiteX5361" fmla="*/ 11341513 w 11831868"/>
              <a:gd name="connsiteY5361" fmla="*/ 620840 h 4557807"/>
              <a:gd name="connsiteX5362" fmla="*/ 11342942 w 11831868"/>
              <a:gd name="connsiteY5362" fmla="*/ 623697 h 4557807"/>
              <a:gd name="connsiteX5363" fmla="*/ 11469148 w 11831868"/>
              <a:gd name="connsiteY5363" fmla="*/ 590359 h 4557807"/>
              <a:gd name="connsiteX5364" fmla="*/ 11470892 w 11831868"/>
              <a:gd name="connsiteY5364" fmla="*/ 587799 h 4557807"/>
              <a:gd name="connsiteX5365" fmla="*/ 11470957 w 11831868"/>
              <a:gd name="connsiteY5365" fmla="*/ 587788 h 4557807"/>
              <a:gd name="connsiteX5366" fmla="*/ 11472006 w 11831868"/>
              <a:gd name="connsiteY5366" fmla="*/ 589217 h 4557807"/>
              <a:gd name="connsiteX5367" fmla="*/ 11470386 w 11831868"/>
              <a:gd name="connsiteY5367" fmla="*/ 591693 h 4557807"/>
              <a:gd name="connsiteX5368" fmla="*/ 11468862 w 11831868"/>
              <a:gd name="connsiteY5368" fmla="*/ 590931 h 4557807"/>
              <a:gd name="connsiteX5369" fmla="*/ 11665363 w 11831868"/>
              <a:gd name="connsiteY5369" fmla="*/ 897636 h 4557807"/>
              <a:gd name="connsiteX5370" fmla="*/ 11666506 w 11831868"/>
              <a:gd name="connsiteY5370" fmla="*/ 899541 h 4557807"/>
              <a:gd name="connsiteX5371" fmla="*/ 11664601 w 11831868"/>
              <a:gd name="connsiteY5371" fmla="*/ 901541 h 4557807"/>
              <a:gd name="connsiteX5372" fmla="*/ 11663934 w 11831868"/>
              <a:gd name="connsiteY5372" fmla="*/ 900113 h 4557807"/>
              <a:gd name="connsiteX5373" fmla="*/ 11665363 w 11831868"/>
              <a:gd name="connsiteY5373" fmla="*/ 897636 h 4557807"/>
              <a:gd name="connsiteX5374" fmla="*/ 11632692 w 11831868"/>
              <a:gd name="connsiteY5374" fmla="*/ 1076801 h 4557807"/>
              <a:gd name="connsiteX5375" fmla="*/ 11633645 w 11831868"/>
              <a:gd name="connsiteY5375" fmla="*/ 1078706 h 4557807"/>
              <a:gd name="connsiteX5376" fmla="*/ 11631644 w 11831868"/>
              <a:gd name="connsiteY5376" fmla="*/ 1081278 h 4557807"/>
              <a:gd name="connsiteX5377" fmla="*/ 11630691 w 11831868"/>
              <a:gd name="connsiteY5377" fmla="*/ 1079373 h 4557807"/>
              <a:gd name="connsiteX5378" fmla="*/ 11632692 w 11831868"/>
              <a:gd name="connsiteY5378" fmla="*/ 1076325 h 4557807"/>
              <a:gd name="connsiteX5379" fmla="*/ 11649171 w 11831868"/>
              <a:gd name="connsiteY5379" fmla="*/ 200501 h 4557807"/>
              <a:gd name="connsiteX5380" fmla="*/ 11650504 w 11831868"/>
              <a:gd name="connsiteY5380" fmla="*/ 202311 h 4557807"/>
              <a:gd name="connsiteX5381" fmla="*/ 11648789 w 11831868"/>
              <a:gd name="connsiteY5381" fmla="*/ 204311 h 4557807"/>
              <a:gd name="connsiteX5382" fmla="*/ 11647360 w 11831868"/>
              <a:gd name="connsiteY5382" fmla="*/ 202502 h 4557807"/>
              <a:gd name="connsiteX5383" fmla="*/ 11648411 w 11831868"/>
              <a:gd name="connsiteY5383" fmla="*/ 199731 h 4557807"/>
              <a:gd name="connsiteX5384" fmla="*/ 11649169 w 11831868"/>
              <a:gd name="connsiteY5384" fmla="*/ 199549 h 4557807"/>
              <a:gd name="connsiteX5385" fmla="*/ 11600021 w 11831868"/>
              <a:gd name="connsiteY5385" fmla="*/ 564261 h 4557807"/>
              <a:gd name="connsiteX5386" fmla="*/ 11598974 w 11831868"/>
              <a:gd name="connsiteY5386" fmla="*/ 562832 h 4557807"/>
              <a:gd name="connsiteX5387" fmla="*/ 11600403 w 11831868"/>
              <a:gd name="connsiteY5387" fmla="*/ 560927 h 4557807"/>
              <a:gd name="connsiteX5388" fmla="*/ 11601546 w 11831868"/>
              <a:gd name="connsiteY5388" fmla="*/ 562261 h 4557807"/>
              <a:gd name="connsiteX5389" fmla="*/ 11600021 w 11831868"/>
              <a:gd name="connsiteY5389" fmla="*/ 564261 h 4557807"/>
              <a:gd name="connsiteX5390" fmla="*/ 11624977 w 11831868"/>
              <a:gd name="connsiteY5390" fmla="*/ 380238 h 4557807"/>
              <a:gd name="connsiteX5391" fmla="*/ 11626094 w 11831868"/>
              <a:gd name="connsiteY5391" fmla="*/ 381211 h 4557807"/>
              <a:gd name="connsiteX5392" fmla="*/ 11626024 w 11831868"/>
              <a:gd name="connsiteY5392" fmla="*/ 381667 h 4557807"/>
              <a:gd name="connsiteX5393" fmla="*/ 11624405 w 11831868"/>
              <a:gd name="connsiteY5393" fmla="*/ 383667 h 4557807"/>
              <a:gd name="connsiteX5394" fmla="*/ 11623357 w 11831868"/>
              <a:gd name="connsiteY5394" fmla="*/ 382238 h 4557807"/>
              <a:gd name="connsiteX5395" fmla="*/ 11625072 w 11831868"/>
              <a:gd name="connsiteY5395" fmla="*/ 380048 h 4557807"/>
              <a:gd name="connsiteX5396" fmla="*/ 11673745 w 11831868"/>
              <a:gd name="connsiteY5396" fmla="*/ 19050 h 4557807"/>
              <a:gd name="connsiteX5397" fmla="*/ 11675364 w 11831868"/>
              <a:gd name="connsiteY5397" fmla="*/ 20860 h 4557807"/>
              <a:gd name="connsiteX5398" fmla="*/ 11673174 w 11831868"/>
              <a:gd name="connsiteY5398" fmla="*/ 22955 h 4557807"/>
              <a:gd name="connsiteX5399" fmla="*/ 11671649 w 11831868"/>
              <a:gd name="connsiteY5399" fmla="*/ 21146 h 4557807"/>
              <a:gd name="connsiteX5400" fmla="*/ 11673745 w 11831868"/>
              <a:gd name="connsiteY5400" fmla="*/ 18859 h 4557807"/>
              <a:gd name="connsiteX5401" fmla="*/ 11599735 w 11831868"/>
              <a:gd name="connsiteY5401" fmla="*/ 1254633 h 4557807"/>
              <a:gd name="connsiteX5402" fmla="*/ 11601164 w 11831868"/>
              <a:gd name="connsiteY5402" fmla="*/ 1257586 h 4557807"/>
              <a:gd name="connsiteX5403" fmla="*/ 11598688 w 11831868"/>
              <a:gd name="connsiteY5403" fmla="*/ 1260824 h 4557807"/>
              <a:gd name="connsiteX5404" fmla="*/ 11597545 w 11831868"/>
              <a:gd name="connsiteY5404" fmla="*/ 1258348 h 4557807"/>
              <a:gd name="connsiteX5405" fmla="*/ 11599735 w 11831868"/>
              <a:gd name="connsiteY5405" fmla="*/ 1254443 h 4557807"/>
              <a:gd name="connsiteX5406" fmla="*/ 11731276 w 11831868"/>
              <a:gd name="connsiteY5406" fmla="*/ 539496 h 4557807"/>
              <a:gd name="connsiteX5407" fmla="*/ 11732038 w 11831868"/>
              <a:gd name="connsiteY5407" fmla="*/ 540925 h 4557807"/>
              <a:gd name="connsiteX5408" fmla="*/ 11730609 w 11831868"/>
              <a:gd name="connsiteY5408" fmla="*/ 542353 h 4557807"/>
              <a:gd name="connsiteX5409" fmla="*/ 11729752 w 11831868"/>
              <a:gd name="connsiteY5409" fmla="*/ 540925 h 4557807"/>
              <a:gd name="connsiteX5410" fmla="*/ 11731276 w 11831868"/>
              <a:gd name="connsiteY5410" fmla="*/ 539305 h 4557807"/>
              <a:gd name="connsiteX5411" fmla="*/ 11764137 w 11831868"/>
              <a:gd name="connsiteY5411" fmla="*/ 359759 h 4557807"/>
              <a:gd name="connsiteX5412" fmla="*/ 11765089 w 11831868"/>
              <a:gd name="connsiteY5412" fmla="*/ 361188 h 4557807"/>
              <a:gd name="connsiteX5413" fmla="*/ 11763565 w 11831868"/>
              <a:gd name="connsiteY5413" fmla="*/ 363093 h 4557807"/>
              <a:gd name="connsiteX5414" fmla="*/ 11762708 w 11831868"/>
              <a:gd name="connsiteY5414" fmla="*/ 361664 h 4557807"/>
              <a:gd name="connsiteX5415" fmla="*/ 11764137 w 11831868"/>
              <a:gd name="connsiteY5415" fmla="*/ 359569 h 4557807"/>
              <a:gd name="connsiteX5416" fmla="*/ 11698414 w 11831868"/>
              <a:gd name="connsiteY5416" fmla="*/ 718661 h 4557807"/>
              <a:gd name="connsiteX5417" fmla="*/ 11699272 w 11831868"/>
              <a:gd name="connsiteY5417" fmla="*/ 720090 h 4557807"/>
              <a:gd name="connsiteX5418" fmla="*/ 11697843 w 11831868"/>
              <a:gd name="connsiteY5418" fmla="*/ 721995 h 4557807"/>
              <a:gd name="connsiteX5419" fmla="*/ 11696891 w 11831868"/>
              <a:gd name="connsiteY5419" fmla="*/ 720566 h 4557807"/>
              <a:gd name="connsiteX5420" fmla="*/ 11698415 w 11831868"/>
              <a:gd name="connsiteY5420" fmla="*/ 718471 h 4557807"/>
              <a:gd name="connsiteX5421" fmla="*/ 11518106 w 11831868"/>
              <a:gd name="connsiteY5421" fmla="*/ 45339 h 4557807"/>
              <a:gd name="connsiteX5422" fmla="*/ 11519762 w 11831868"/>
              <a:gd name="connsiteY5422" fmla="*/ 46498 h 4557807"/>
              <a:gd name="connsiteX5423" fmla="*/ 11519726 w 11831868"/>
              <a:gd name="connsiteY5423" fmla="*/ 47149 h 4557807"/>
              <a:gd name="connsiteX5424" fmla="*/ 11517726 w 11831868"/>
              <a:gd name="connsiteY5424" fmla="*/ 49721 h 4557807"/>
              <a:gd name="connsiteX5425" fmla="*/ 11516107 w 11831868"/>
              <a:gd name="connsiteY5425" fmla="*/ 47911 h 4557807"/>
              <a:gd name="connsiteX5426" fmla="*/ 11518106 w 11831868"/>
              <a:gd name="connsiteY5426" fmla="*/ 45149 h 4557807"/>
              <a:gd name="connsiteX5427" fmla="*/ 10940606 w 11831868"/>
              <a:gd name="connsiteY5427" fmla="*/ 1510475 h 4557807"/>
              <a:gd name="connsiteX5428" fmla="*/ 10938129 w 11831868"/>
              <a:gd name="connsiteY5428" fmla="*/ 1520000 h 4557807"/>
              <a:gd name="connsiteX5429" fmla="*/ 10933081 w 11831868"/>
              <a:gd name="connsiteY5429" fmla="*/ 1514570 h 4557807"/>
              <a:gd name="connsiteX5430" fmla="*/ 10935652 w 11831868"/>
              <a:gd name="connsiteY5430" fmla="*/ 1505045 h 4557807"/>
              <a:gd name="connsiteX5431" fmla="*/ 10940606 w 11831868"/>
              <a:gd name="connsiteY5431" fmla="*/ 1510284 h 4557807"/>
              <a:gd name="connsiteX5432" fmla="*/ 11501247 w 11831868"/>
              <a:gd name="connsiteY5432" fmla="*/ 1789176 h 4557807"/>
              <a:gd name="connsiteX5433" fmla="*/ 11502676 w 11831868"/>
              <a:gd name="connsiteY5433" fmla="*/ 1793748 h 4557807"/>
              <a:gd name="connsiteX5434" fmla="*/ 11499342 w 11831868"/>
              <a:gd name="connsiteY5434" fmla="*/ 1799844 h 4557807"/>
              <a:gd name="connsiteX5435" fmla="*/ 11498200 w 11831868"/>
              <a:gd name="connsiteY5435" fmla="*/ 1795272 h 4557807"/>
              <a:gd name="connsiteX5436" fmla="*/ 11501247 w 11831868"/>
              <a:gd name="connsiteY5436" fmla="*/ 1789176 h 4557807"/>
              <a:gd name="connsiteX5437" fmla="*/ 11501913 w 11831868"/>
              <a:gd name="connsiteY5437" fmla="*/ 1287590 h 4557807"/>
              <a:gd name="connsiteX5438" fmla="*/ 11500485 w 11831868"/>
              <a:gd name="connsiteY5438" fmla="*/ 1284542 h 4557807"/>
              <a:gd name="connsiteX5439" fmla="*/ 11502962 w 11831868"/>
              <a:gd name="connsiteY5439" fmla="*/ 1280255 h 4557807"/>
              <a:gd name="connsiteX5440" fmla="*/ 11504390 w 11831868"/>
              <a:gd name="connsiteY5440" fmla="*/ 1283208 h 4557807"/>
              <a:gd name="connsiteX5441" fmla="*/ 11502199 w 11831868"/>
              <a:gd name="connsiteY5441" fmla="*/ 1287590 h 4557807"/>
              <a:gd name="connsiteX5442" fmla="*/ 11486198 w 11831868"/>
              <a:gd name="connsiteY5442" fmla="*/ 407480 h 4557807"/>
              <a:gd name="connsiteX5443" fmla="*/ 11487436 w 11831868"/>
              <a:gd name="connsiteY5443" fmla="*/ 408813 h 4557807"/>
              <a:gd name="connsiteX5444" fmla="*/ 11485817 w 11831868"/>
              <a:gd name="connsiteY5444" fmla="*/ 411385 h 4557807"/>
              <a:gd name="connsiteX5445" fmla="*/ 11484388 w 11831868"/>
              <a:gd name="connsiteY5445" fmla="*/ 409480 h 4557807"/>
              <a:gd name="connsiteX5446" fmla="*/ 11486483 w 11831868"/>
              <a:gd name="connsiteY5446" fmla="*/ 407480 h 4557807"/>
              <a:gd name="connsiteX5447" fmla="*/ 11551349 w 11831868"/>
              <a:gd name="connsiteY5447" fmla="*/ 920782 h 4557807"/>
              <a:gd name="connsiteX5448" fmla="*/ 11552682 w 11831868"/>
              <a:gd name="connsiteY5448" fmla="*/ 923258 h 4557807"/>
              <a:gd name="connsiteX5449" fmla="*/ 11550872 w 11831868"/>
              <a:gd name="connsiteY5449" fmla="*/ 925735 h 4557807"/>
              <a:gd name="connsiteX5450" fmla="*/ 11549824 w 11831868"/>
              <a:gd name="connsiteY5450" fmla="*/ 923830 h 4557807"/>
              <a:gd name="connsiteX5451" fmla="*/ 11551635 w 11831868"/>
              <a:gd name="connsiteY5451" fmla="*/ 920782 h 4557807"/>
              <a:gd name="connsiteX5452" fmla="*/ 11527059 w 11831868"/>
              <a:gd name="connsiteY5452" fmla="*/ 1100804 h 4557807"/>
              <a:gd name="connsiteX5453" fmla="*/ 11528488 w 11831868"/>
              <a:gd name="connsiteY5453" fmla="*/ 1103185 h 4557807"/>
              <a:gd name="connsiteX5454" fmla="*/ 11526393 w 11831868"/>
              <a:gd name="connsiteY5454" fmla="*/ 1106424 h 4557807"/>
              <a:gd name="connsiteX5455" fmla="*/ 11524964 w 11831868"/>
              <a:gd name="connsiteY5455" fmla="*/ 1103948 h 4557807"/>
              <a:gd name="connsiteX5456" fmla="*/ 11527345 w 11831868"/>
              <a:gd name="connsiteY5456" fmla="*/ 1100804 h 4557807"/>
              <a:gd name="connsiteX5457" fmla="*/ 11566779 w 11831868"/>
              <a:gd name="connsiteY5457" fmla="*/ 1433036 h 4557807"/>
              <a:gd name="connsiteX5458" fmla="*/ 11567827 w 11831868"/>
              <a:gd name="connsiteY5458" fmla="*/ 1436084 h 4557807"/>
              <a:gd name="connsiteX5459" fmla="*/ 11565255 w 11831868"/>
              <a:gd name="connsiteY5459" fmla="*/ 1440371 h 4557807"/>
              <a:gd name="connsiteX5460" fmla="*/ 11564207 w 11831868"/>
              <a:gd name="connsiteY5460" fmla="*/ 1437323 h 4557807"/>
              <a:gd name="connsiteX5461" fmla="*/ 11567065 w 11831868"/>
              <a:gd name="connsiteY5461" fmla="*/ 1433036 h 4557807"/>
              <a:gd name="connsiteX5462" fmla="*/ 11575732 w 11831868"/>
              <a:gd name="connsiteY5462" fmla="*/ 740759 h 4557807"/>
              <a:gd name="connsiteX5463" fmla="*/ 11576875 w 11831868"/>
              <a:gd name="connsiteY5463" fmla="*/ 742664 h 4557807"/>
              <a:gd name="connsiteX5464" fmla="*/ 11575160 w 11831868"/>
              <a:gd name="connsiteY5464" fmla="*/ 744665 h 4557807"/>
              <a:gd name="connsiteX5465" fmla="*/ 11574304 w 11831868"/>
              <a:gd name="connsiteY5465" fmla="*/ 743236 h 4557807"/>
              <a:gd name="connsiteX5466" fmla="*/ 11576018 w 11831868"/>
              <a:gd name="connsiteY5466" fmla="*/ 740759 h 4557807"/>
              <a:gd name="connsiteX5467" fmla="*/ 11534203 w 11831868"/>
              <a:gd name="connsiteY5467" fmla="*/ 1611059 h 4557807"/>
              <a:gd name="connsiteX5468" fmla="*/ 11535346 w 11831868"/>
              <a:gd name="connsiteY5468" fmla="*/ 1615154 h 4557807"/>
              <a:gd name="connsiteX5469" fmla="*/ 11532299 w 11831868"/>
              <a:gd name="connsiteY5469" fmla="*/ 1620107 h 4557807"/>
              <a:gd name="connsiteX5470" fmla="*/ 11531251 w 11831868"/>
              <a:gd name="connsiteY5470" fmla="*/ 1616583 h 4557807"/>
              <a:gd name="connsiteX5471" fmla="*/ 11534489 w 11831868"/>
              <a:gd name="connsiteY5471" fmla="*/ 1611059 h 4557807"/>
              <a:gd name="connsiteX5472" fmla="*/ 11222641 w 11831868"/>
              <a:gd name="connsiteY5472" fmla="*/ 1924431 h 4557807"/>
              <a:gd name="connsiteX5473" fmla="*/ 11219878 w 11831868"/>
              <a:gd name="connsiteY5473" fmla="*/ 1933956 h 4557807"/>
              <a:gd name="connsiteX5474" fmla="*/ 11216831 w 11831868"/>
              <a:gd name="connsiteY5474" fmla="*/ 1927574 h 4557807"/>
              <a:gd name="connsiteX5475" fmla="*/ 11219878 w 11831868"/>
              <a:gd name="connsiteY5475" fmla="*/ 1918811 h 4557807"/>
              <a:gd name="connsiteX5476" fmla="*/ 11222927 w 11831868"/>
              <a:gd name="connsiteY5476" fmla="*/ 1924431 h 4557807"/>
              <a:gd name="connsiteX5477" fmla="*/ 11018615 w 11831868"/>
              <a:gd name="connsiteY5477" fmla="*/ 2036445 h 4557807"/>
              <a:gd name="connsiteX5478" fmla="*/ 11016234 w 11831868"/>
              <a:gd name="connsiteY5478" fmla="*/ 2048256 h 4557807"/>
              <a:gd name="connsiteX5479" fmla="*/ 11011091 w 11831868"/>
              <a:gd name="connsiteY5479" fmla="*/ 2040731 h 4557807"/>
              <a:gd name="connsiteX5480" fmla="*/ 11013472 w 11831868"/>
              <a:gd name="connsiteY5480" fmla="*/ 2028920 h 4557807"/>
              <a:gd name="connsiteX5481" fmla="*/ 11018901 w 11831868"/>
              <a:gd name="connsiteY5481" fmla="*/ 2036445 h 4557807"/>
              <a:gd name="connsiteX5482" fmla="*/ 11046333 w 11831868"/>
              <a:gd name="connsiteY5482" fmla="*/ 1637062 h 4557807"/>
              <a:gd name="connsiteX5483" fmla="*/ 11050905 w 11831868"/>
              <a:gd name="connsiteY5483" fmla="*/ 1643158 h 4557807"/>
              <a:gd name="connsiteX5484" fmla="*/ 11048048 w 11831868"/>
              <a:gd name="connsiteY5484" fmla="*/ 1652683 h 4557807"/>
              <a:gd name="connsiteX5485" fmla="*/ 11043570 w 11831868"/>
              <a:gd name="connsiteY5485" fmla="*/ 1646587 h 4557807"/>
              <a:gd name="connsiteX5486" fmla="*/ 11046619 w 11831868"/>
              <a:gd name="connsiteY5486" fmla="*/ 1637062 h 4557807"/>
              <a:gd name="connsiteX5487" fmla="*/ 11068621 w 11831868"/>
              <a:gd name="connsiteY5487" fmla="*/ 1820514 h 4557807"/>
              <a:gd name="connsiteX5488" fmla="*/ 11065668 w 11831868"/>
              <a:gd name="connsiteY5488" fmla="*/ 1830039 h 4557807"/>
              <a:gd name="connsiteX5489" fmla="*/ 11061573 w 11831868"/>
              <a:gd name="connsiteY5489" fmla="*/ 1823942 h 4557807"/>
              <a:gd name="connsiteX5490" fmla="*/ 11064240 w 11831868"/>
              <a:gd name="connsiteY5490" fmla="*/ 1814417 h 4557807"/>
              <a:gd name="connsiteX5491" fmla="*/ 11068907 w 11831868"/>
              <a:gd name="connsiteY5491" fmla="*/ 1820514 h 4557807"/>
              <a:gd name="connsiteX5492" fmla="*/ 11044809 w 11831868"/>
              <a:gd name="connsiteY5492" fmla="*/ 2212086 h 4557807"/>
              <a:gd name="connsiteX5493" fmla="*/ 11042618 w 11831868"/>
              <a:gd name="connsiteY5493" fmla="*/ 2224374 h 4557807"/>
              <a:gd name="connsiteX5494" fmla="*/ 11037569 w 11831868"/>
              <a:gd name="connsiteY5494" fmla="*/ 2216277 h 4557807"/>
              <a:gd name="connsiteX5495" fmla="*/ 11039474 w 11831868"/>
              <a:gd name="connsiteY5495" fmla="*/ 2203418 h 4557807"/>
              <a:gd name="connsiteX5496" fmla="*/ 11044809 w 11831868"/>
              <a:gd name="connsiteY5496" fmla="*/ 2212086 h 4557807"/>
              <a:gd name="connsiteX5497" fmla="*/ 11033284 w 11831868"/>
              <a:gd name="connsiteY5497" fmla="*/ 1465802 h 4557807"/>
              <a:gd name="connsiteX5498" fmla="*/ 11030426 w 11831868"/>
              <a:gd name="connsiteY5498" fmla="*/ 1473994 h 4557807"/>
              <a:gd name="connsiteX5499" fmla="*/ 11026235 w 11831868"/>
              <a:gd name="connsiteY5499" fmla="*/ 1468946 h 4557807"/>
              <a:gd name="connsiteX5500" fmla="*/ 11029093 w 11831868"/>
              <a:gd name="connsiteY5500" fmla="*/ 1460754 h 4557807"/>
              <a:gd name="connsiteX5501" fmla="*/ 11033284 w 11831868"/>
              <a:gd name="connsiteY5501" fmla="*/ 1465802 h 4557807"/>
              <a:gd name="connsiteX5502" fmla="*/ 11059477 w 11831868"/>
              <a:gd name="connsiteY5502" fmla="*/ 170879 h 4557807"/>
              <a:gd name="connsiteX5503" fmla="*/ 11057192 w 11831868"/>
              <a:gd name="connsiteY5503" fmla="*/ 174593 h 4557807"/>
              <a:gd name="connsiteX5504" fmla="*/ 11054674 w 11831868"/>
              <a:gd name="connsiteY5504" fmla="*/ 173030 h 4557807"/>
              <a:gd name="connsiteX5505" fmla="*/ 11054620 w 11831868"/>
              <a:gd name="connsiteY5505" fmla="*/ 172498 h 4557807"/>
              <a:gd name="connsiteX5506" fmla="*/ 11056810 w 11831868"/>
              <a:gd name="connsiteY5506" fmla="*/ 168688 h 4557807"/>
              <a:gd name="connsiteX5507" fmla="*/ 11059403 w 11831868"/>
              <a:gd name="connsiteY5507" fmla="*/ 170123 h 4557807"/>
              <a:gd name="connsiteX5508" fmla="*/ 11059477 w 11831868"/>
              <a:gd name="connsiteY5508" fmla="*/ 170879 h 4557807"/>
              <a:gd name="connsiteX5509" fmla="*/ 11104150 w 11831868"/>
              <a:gd name="connsiteY5509" fmla="*/ 2175891 h 4557807"/>
              <a:gd name="connsiteX5510" fmla="*/ 11101769 w 11831868"/>
              <a:gd name="connsiteY5510" fmla="*/ 2187702 h 4557807"/>
              <a:gd name="connsiteX5511" fmla="*/ 11097482 w 11831868"/>
              <a:gd name="connsiteY5511" fmla="*/ 2179987 h 4557807"/>
              <a:gd name="connsiteX5512" fmla="*/ 11099863 w 11831868"/>
              <a:gd name="connsiteY5512" fmla="*/ 2168176 h 4557807"/>
              <a:gd name="connsiteX5513" fmla="*/ 11104150 w 11831868"/>
              <a:gd name="connsiteY5513" fmla="*/ 2175891 h 4557807"/>
              <a:gd name="connsiteX5514" fmla="*/ 11075575 w 11831868"/>
              <a:gd name="connsiteY5514" fmla="*/ 526542 h 4557807"/>
              <a:gd name="connsiteX5515" fmla="*/ 11077957 w 11831868"/>
              <a:gd name="connsiteY5515" fmla="*/ 528733 h 4557807"/>
              <a:gd name="connsiteX5516" fmla="*/ 11075766 w 11831868"/>
              <a:gd name="connsiteY5516" fmla="*/ 532448 h 4557807"/>
              <a:gd name="connsiteX5517" fmla="*/ 11073288 w 11831868"/>
              <a:gd name="connsiteY5517" fmla="*/ 530257 h 4557807"/>
              <a:gd name="connsiteX5518" fmla="*/ 11075860 w 11831868"/>
              <a:gd name="connsiteY5518" fmla="*/ 526161 h 4557807"/>
              <a:gd name="connsiteX5519" fmla="*/ 11097007 w 11831868"/>
              <a:gd name="connsiteY5519" fmla="*/ 886492 h 4557807"/>
              <a:gd name="connsiteX5520" fmla="*/ 11094625 w 11831868"/>
              <a:gd name="connsiteY5520" fmla="*/ 890778 h 4557807"/>
              <a:gd name="connsiteX5521" fmla="*/ 11092053 w 11831868"/>
              <a:gd name="connsiteY5521" fmla="*/ 888111 h 4557807"/>
              <a:gd name="connsiteX5522" fmla="*/ 11094149 w 11831868"/>
              <a:gd name="connsiteY5522" fmla="*/ 883349 h 4557807"/>
              <a:gd name="connsiteX5523" fmla="*/ 11097291 w 11831868"/>
              <a:gd name="connsiteY5523" fmla="*/ 886492 h 4557807"/>
              <a:gd name="connsiteX5524" fmla="*/ 11086053 w 11831868"/>
              <a:gd name="connsiteY5524" fmla="*/ 1997964 h 4557807"/>
              <a:gd name="connsiteX5525" fmla="*/ 11083671 w 11831868"/>
              <a:gd name="connsiteY5525" fmla="*/ 2009299 h 4557807"/>
              <a:gd name="connsiteX5526" fmla="*/ 11079480 w 11831868"/>
              <a:gd name="connsiteY5526" fmla="*/ 2002060 h 4557807"/>
              <a:gd name="connsiteX5527" fmla="*/ 11081956 w 11831868"/>
              <a:gd name="connsiteY5527" fmla="*/ 1991297 h 4557807"/>
              <a:gd name="connsiteX5528" fmla="*/ 11086337 w 11831868"/>
              <a:gd name="connsiteY5528" fmla="*/ 1997964 h 4557807"/>
              <a:gd name="connsiteX5529" fmla="*/ 11082624 w 11831868"/>
              <a:gd name="connsiteY5529" fmla="*/ 708946 h 4557807"/>
              <a:gd name="connsiteX5530" fmla="*/ 11084910 w 11831868"/>
              <a:gd name="connsiteY5530" fmla="*/ 705231 h 4557807"/>
              <a:gd name="connsiteX5531" fmla="*/ 11087291 w 11831868"/>
              <a:gd name="connsiteY5531" fmla="*/ 707326 h 4557807"/>
              <a:gd name="connsiteX5532" fmla="*/ 11085291 w 11831868"/>
              <a:gd name="connsiteY5532" fmla="*/ 711613 h 4557807"/>
              <a:gd name="connsiteX5533" fmla="*/ 11082909 w 11831868"/>
              <a:gd name="connsiteY5533" fmla="*/ 708946 h 4557807"/>
              <a:gd name="connsiteX5534" fmla="*/ 10961369 w 11831868"/>
              <a:gd name="connsiteY5534" fmla="*/ 1679353 h 4557807"/>
              <a:gd name="connsiteX5535" fmla="*/ 10966609 w 11831868"/>
              <a:gd name="connsiteY5535" fmla="*/ 1685830 h 4557807"/>
              <a:gd name="connsiteX5536" fmla="*/ 10963657 w 11831868"/>
              <a:gd name="connsiteY5536" fmla="*/ 1695355 h 4557807"/>
              <a:gd name="connsiteX5537" fmla="*/ 10958703 w 11831868"/>
              <a:gd name="connsiteY5537" fmla="*/ 1689449 h 4557807"/>
              <a:gd name="connsiteX5538" fmla="*/ 10961656 w 11831868"/>
              <a:gd name="connsiteY5538" fmla="*/ 1679353 h 4557807"/>
              <a:gd name="connsiteX5539" fmla="*/ 10958322 w 11831868"/>
              <a:gd name="connsiteY5539" fmla="*/ 754761 h 4557807"/>
              <a:gd name="connsiteX5540" fmla="*/ 10961275 w 11831868"/>
              <a:gd name="connsiteY5540" fmla="*/ 757333 h 4557807"/>
              <a:gd name="connsiteX5541" fmla="*/ 10958989 w 11831868"/>
              <a:gd name="connsiteY5541" fmla="*/ 762191 h 4557807"/>
              <a:gd name="connsiteX5542" fmla="*/ 10956036 w 11831868"/>
              <a:gd name="connsiteY5542" fmla="*/ 759619 h 4557807"/>
              <a:gd name="connsiteX5543" fmla="*/ 10958322 w 11831868"/>
              <a:gd name="connsiteY5543" fmla="*/ 754761 h 4557807"/>
              <a:gd name="connsiteX5544" fmla="*/ 10951083 w 11831868"/>
              <a:gd name="connsiteY5544" fmla="*/ 2075307 h 4557807"/>
              <a:gd name="connsiteX5545" fmla="*/ 10949274 w 11831868"/>
              <a:gd name="connsiteY5545" fmla="*/ 2088166 h 4557807"/>
              <a:gd name="connsiteX5546" fmla="*/ 10943273 w 11831868"/>
              <a:gd name="connsiteY5546" fmla="*/ 2080260 h 4557807"/>
              <a:gd name="connsiteX5547" fmla="*/ 10945177 w 11831868"/>
              <a:gd name="connsiteY5547" fmla="*/ 2067401 h 4557807"/>
              <a:gd name="connsiteX5548" fmla="*/ 10951178 w 11831868"/>
              <a:gd name="connsiteY5548" fmla="*/ 2074926 h 4557807"/>
              <a:gd name="connsiteX5549" fmla="*/ 10938129 w 11831868"/>
              <a:gd name="connsiteY5549" fmla="*/ 582263 h 4557807"/>
              <a:gd name="connsiteX5550" fmla="*/ 10940510 w 11831868"/>
              <a:gd name="connsiteY5550" fmla="*/ 577977 h 4557807"/>
              <a:gd name="connsiteX5551" fmla="*/ 10943558 w 11831868"/>
              <a:gd name="connsiteY5551" fmla="*/ 580549 h 4557807"/>
              <a:gd name="connsiteX5552" fmla="*/ 10941177 w 11831868"/>
              <a:gd name="connsiteY5552" fmla="*/ 584835 h 4557807"/>
              <a:gd name="connsiteX5553" fmla="*/ 10938224 w 11831868"/>
              <a:gd name="connsiteY5553" fmla="*/ 581882 h 4557807"/>
              <a:gd name="connsiteX5554" fmla="*/ 11011376 w 11831868"/>
              <a:gd name="connsiteY5554" fmla="*/ 1284256 h 4557807"/>
              <a:gd name="connsiteX5555" fmla="*/ 11015281 w 11831868"/>
              <a:gd name="connsiteY5555" fmla="*/ 1288828 h 4557807"/>
              <a:gd name="connsiteX5556" fmla="*/ 11012519 w 11831868"/>
              <a:gd name="connsiteY5556" fmla="*/ 1296448 h 4557807"/>
              <a:gd name="connsiteX5557" fmla="*/ 11008424 w 11831868"/>
              <a:gd name="connsiteY5557" fmla="*/ 1291971 h 4557807"/>
              <a:gd name="connsiteX5558" fmla="*/ 11011471 w 11831868"/>
              <a:gd name="connsiteY5558" fmla="*/ 1283875 h 4557807"/>
              <a:gd name="connsiteX5559" fmla="*/ 10979181 w 11831868"/>
              <a:gd name="connsiteY5559" fmla="*/ 934212 h 4557807"/>
              <a:gd name="connsiteX5560" fmla="*/ 10976800 w 11831868"/>
              <a:gd name="connsiteY5560" fmla="*/ 940118 h 4557807"/>
              <a:gd name="connsiteX5561" fmla="*/ 10973466 w 11831868"/>
              <a:gd name="connsiteY5561" fmla="*/ 937070 h 4557807"/>
              <a:gd name="connsiteX5562" fmla="*/ 10975943 w 11831868"/>
              <a:gd name="connsiteY5562" fmla="*/ 931164 h 4557807"/>
              <a:gd name="connsiteX5563" fmla="*/ 10979277 w 11831868"/>
              <a:gd name="connsiteY5563" fmla="*/ 933831 h 4557807"/>
              <a:gd name="connsiteX5564" fmla="*/ 10990803 w 11831868"/>
              <a:gd name="connsiteY5564" fmla="*/ 1113949 h 4557807"/>
              <a:gd name="connsiteX5565" fmla="*/ 10993564 w 11831868"/>
              <a:gd name="connsiteY5565" fmla="*/ 1107948 h 4557807"/>
              <a:gd name="connsiteX5566" fmla="*/ 10997279 w 11831868"/>
              <a:gd name="connsiteY5566" fmla="*/ 1111472 h 4557807"/>
              <a:gd name="connsiteX5567" fmla="*/ 10994516 w 11831868"/>
              <a:gd name="connsiteY5567" fmla="*/ 1118045 h 4557807"/>
              <a:gd name="connsiteX5568" fmla="*/ 10990898 w 11831868"/>
              <a:gd name="connsiteY5568" fmla="*/ 1113568 h 4557807"/>
              <a:gd name="connsiteX5569" fmla="*/ 10987659 w 11831868"/>
              <a:gd name="connsiteY5569" fmla="*/ 1854708 h 4557807"/>
              <a:gd name="connsiteX5570" fmla="*/ 10992707 w 11831868"/>
              <a:gd name="connsiteY5570" fmla="*/ 1861280 h 4557807"/>
              <a:gd name="connsiteX5571" fmla="*/ 10990135 w 11831868"/>
              <a:gd name="connsiteY5571" fmla="*/ 1872043 h 4557807"/>
              <a:gd name="connsiteX5572" fmla="*/ 10985182 w 11831868"/>
              <a:gd name="connsiteY5572" fmla="*/ 1865567 h 4557807"/>
              <a:gd name="connsiteX5573" fmla="*/ 10987754 w 11831868"/>
              <a:gd name="connsiteY5573" fmla="*/ 1854327 h 4557807"/>
              <a:gd name="connsiteX5574" fmla="*/ 10985468 w 11831868"/>
              <a:gd name="connsiteY5574" fmla="*/ 2248567 h 4557807"/>
              <a:gd name="connsiteX5575" fmla="*/ 10983563 w 11831868"/>
              <a:gd name="connsiteY5575" fmla="*/ 2261426 h 4557807"/>
              <a:gd name="connsiteX5576" fmla="*/ 10977753 w 11831868"/>
              <a:gd name="connsiteY5576" fmla="*/ 2252949 h 4557807"/>
              <a:gd name="connsiteX5577" fmla="*/ 10979468 w 11831868"/>
              <a:gd name="connsiteY5577" fmla="*/ 2239614 h 4557807"/>
              <a:gd name="connsiteX5578" fmla="*/ 10985563 w 11831868"/>
              <a:gd name="connsiteY5578" fmla="*/ 2248186 h 4557807"/>
              <a:gd name="connsiteX5579" fmla="*/ 11224070 w 11831868"/>
              <a:gd name="connsiteY5579" fmla="*/ 2105216 h 4557807"/>
              <a:gd name="connsiteX5580" fmla="*/ 11221307 w 11831868"/>
              <a:gd name="connsiteY5580" fmla="*/ 2115598 h 4557807"/>
              <a:gd name="connsiteX5581" fmla="*/ 11218450 w 11831868"/>
              <a:gd name="connsiteY5581" fmla="*/ 2108645 h 4557807"/>
              <a:gd name="connsiteX5582" fmla="*/ 11221116 w 11831868"/>
              <a:gd name="connsiteY5582" fmla="*/ 2098262 h 4557807"/>
              <a:gd name="connsiteX5583" fmla="*/ 11224165 w 11831868"/>
              <a:gd name="connsiteY5583" fmla="*/ 2104835 h 4557807"/>
              <a:gd name="connsiteX5584" fmla="*/ 11215878 w 11831868"/>
              <a:gd name="connsiteY5584" fmla="*/ 1200341 h 4557807"/>
              <a:gd name="connsiteX5585" fmla="*/ 11218450 w 11831868"/>
              <a:gd name="connsiteY5585" fmla="*/ 1203579 h 4557807"/>
              <a:gd name="connsiteX5586" fmla="*/ 11215878 w 11831868"/>
              <a:gd name="connsiteY5586" fmla="*/ 1209008 h 4557807"/>
              <a:gd name="connsiteX5587" fmla="*/ 11213497 w 11831868"/>
              <a:gd name="connsiteY5587" fmla="*/ 1205770 h 4557807"/>
              <a:gd name="connsiteX5588" fmla="*/ 11215974 w 11831868"/>
              <a:gd name="connsiteY5588" fmla="*/ 1199864 h 4557807"/>
              <a:gd name="connsiteX5589" fmla="*/ 11219783 w 11831868"/>
              <a:gd name="connsiteY5589" fmla="*/ 1383983 h 4557807"/>
              <a:gd name="connsiteX5590" fmla="*/ 11216925 w 11831868"/>
              <a:gd name="connsiteY5590" fmla="*/ 1390555 h 4557807"/>
              <a:gd name="connsiteX5591" fmla="*/ 11214068 w 11831868"/>
              <a:gd name="connsiteY5591" fmla="*/ 1386364 h 4557807"/>
              <a:gd name="connsiteX5592" fmla="*/ 11216831 w 11831868"/>
              <a:gd name="connsiteY5592" fmla="*/ 1379792 h 4557807"/>
              <a:gd name="connsiteX5593" fmla="*/ 11219878 w 11831868"/>
              <a:gd name="connsiteY5593" fmla="*/ 1383411 h 4557807"/>
              <a:gd name="connsiteX5594" fmla="*/ 11213973 w 11831868"/>
              <a:gd name="connsiteY5594" fmla="*/ 841058 h 4557807"/>
              <a:gd name="connsiteX5595" fmla="*/ 11215878 w 11831868"/>
              <a:gd name="connsiteY5595" fmla="*/ 843343 h 4557807"/>
              <a:gd name="connsiteX5596" fmla="*/ 11213974 w 11831868"/>
              <a:gd name="connsiteY5596" fmla="*/ 847534 h 4557807"/>
              <a:gd name="connsiteX5597" fmla="*/ 11211687 w 11831868"/>
              <a:gd name="connsiteY5597" fmla="*/ 844772 h 4557807"/>
              <a:gd name="connsiteX5598" fmla="*/ 11214068 w 11831868"/>
              <a:gd name="connsiteY5598" fmla="*/ 840486 h 4557807"/>
              <a:gd name="connsiteX5599" fmla="*/ 11212830 w 11831868"/>
              <a:gd name="connsiteY5599" fmla="*/ 661130 h 4557807"/>
              <a:gd name="connsiteX5600" fmla="*/ 11214925 w 11831868"/>
              <a:gd name="connsiteY5600" fmla="*/ 663416 h 4557807"/>
              <a:gd name="connsiteX5601" fmla="*/ 11212830 w 11831868"/>
              <a:gd name="connsiteY5601" fmla="*/ 666559 h 4557807"/>
              <a:gd name="connsiteX5602" fmla="*/ 11210925 w 11831868"/>
              <a:gd name="connsiteY5602" fmla="*/ 664750 h 4557807"/>
              <a:gd name="connsiteX5603" fmla="*/ 11212925 w 11831868"/>
              <a:gd name="connsiteY5603" fmla="*/ 660654 h 4557807"/>
              <a:gd name="connsiteX5604" fmla="*/ 11218069 w 11831868"/>
              <a:gd name="connsiteY5604" fmla="*/ 1559719 h 4557807"/>
              <a:gd name="connsiteX5605" fmla="*/ 11220926 w 11831868"/>
              <a:gd name="connsiteY5605" fmla="*/ 1564481 h 4557807"/>
              <a:gd name="connsiteX5606" fmla="*/ 11218163 w 11831868"/>
              <a:gd name="connsiteY5606" fmla="*/ 1571530 h 4557807"/>
              <a:gd name="connsiteX5607" fmla="*/ 11215116 w 11831868"/>
              <a:gd name="connsiteY5607" fmla="*/ 1566863 h 4557807"/>
              <a:gd name="connsiteX5608" fmla="*/ 11218164 w 11831868"/>
              <a:gd name="connsiteY5608" fmla="*/ 1559243 h 4557807"/>
              <a:gd name="connsiteX5609" fmla="*/ 11214831 w 11831868"/>
              <a:gd name="connsiteY5609" fmla="*/ 1020985 h 4557807"/>
              <a:gd name="connsiteX5610" fmla="*/ 11217212 w 11831868"/>
              <a:gd name="connsiteY5610" fmla="*/ 1023747 h 4557807"/>
              <a:gd name="connsiteX5611" fmla="*/ 11214831 w 11831868"/>
              <a:gd name="connsiteY5611" fmla="*/ 1028033 h 4557807"/>
              <a:gd name="connsiteX5612" fmla="*/ 11212544 w 11831868"/>
              <a:gd name="connsiteY5612" fmla="*/ 1025271 h 4557807"/>
              <a:gd name="connsiteX5613" fmla="*/ 11214925 w 11831868"/>
              <a:gd name="connsiteY5613" fmla="*/ 1020509 h 4557807"/>
              <a:gd name="connsiteX5614" fmla="*/ 11222069 w 11831868"/>
              <a:gd name="connsiteY5614" fmla="*/ 1744885 h 4557807"/>
              <a:gd name="connsiteX5615" fmla="*/ 11219117 w 11831868"/>
              <a:gd name="connsiteY5615" fmla="*/ 1753076 h 4557807"/>
              <a:gd name="connsiteX5616" fmla="*/ 11216259 w 11831868"/>
              <a:gd name="connsiteY5616" fmla="*/ 1747742 h 4557807"/>
              <a:gd name="connsiteX5617" fmla="*/ 11219212 w 11831868"/>
              <a:gd name="connsiteY5617" fmla="*/ 1739551 h 4557807"/>
              <a:gd name="connsiteX5618" fmla="*/ 11222164 w 11831868"/>
              <a:gd name="connsiteY5618" fmla="*/ 1743932 h 4557807"/>
              <a:gd name="connsiteX5619" fmla="*/ 11292174 w 11831868"/>
              <a:gd name="connsiteY5619" fmla="*/ 1890332 h 4557807"/>
              <a:gd name="connsiteX5620" fmla="*/ 11289126 w 11831868"/>
              <a:gd name="connsiteY5620" fmla="*/ 1898523 h 4557807"/>
              <a:gd name="connsiteX5621" fmla="*/ 11286744 w 11831868"/>
              <a:gd name="connsiteY5621" fmla="*/ 1893094 h 4557807"/>
              <a:gd name="connsiteX5622" fmla="*/ 11289602 w 11831868"/>
              <a:gd name="connsiteY5622" fmla="*/ 1884331 h 4557807"/>
              <a:gd name="connsiteX5623" fmla="*/ 11292269 w 11831868"/>
              <a:gd name="connsiteY5623" fmla="*/ 1889379 h 4557807"/>
              <a:gd name="connsiteX5624" fmla="*/ 11284649 w 11831868"/>
              <a:gd name="connsiteY5624" fmla="*/ 2071307 h 4557807"/>
              <a:gd name="connsiteX5625" fmla="*/ 11281506 w 11831868"/>
              <a:gd name="connsiteY5625" fmla="*/ 2080832 h 4557807"/>
              <a:gd name="connsiteX5626" fmla="*/ 11279409 w 11831868"/>
              <a:gd name="connsiteY5626" fmla="*/ 2074831 h 4557807"/>
              <a:gd name="connsiteX5627" fmla="*/ 11282172 w 11831868"/>
              <a:gd name="connsiteY5627" fmla="*/ 2065306 h 4557807"/>
              <a:gd name="connsiteX5628" fmla="*/ 11284744 w 11831868"/>
              <a:gd name="connsiteY5628" fmla="*/ 2070068 h 4557807"/>
              <a:gd name="connsiteX5629" fmla="*/ 11101578 w 11831868"/>
              <a:gd name="connsiteY5629" fmla="*/ 1068610 h 4557807"/>
              <a:gd name="connsiteX5630" fmla="*/ 11104055 w 11831868"/>
              <a:gd name="connsiteY5630" fmla="*/ 1063181 h 4557807"/>
              <a:gd name="connsiteX5631" fmla="*/ 11106721 w 11831868"/>
              <a:gd name="connsiteY5631" fmla="*/ 1066419 h 4557807"/>
              <a:gd name="connsiteX5632" fmla="*/ 11104531 w 11831868"/>
              <a:gd name="connsiteY5632" fmla="*/ 1071753 h 4557807"/>
              <a:gd name="connsiteX5633" fmla="*/ 11101674 w 11831868"/>
              <a:gd name="connsiteY5633" fmla="*/ 1067372 h 4557807"/>
              <a:gd name="connsiteX5634" fmla="*/ 11796903 w 11831868"/>
              <a:gd name="connsiteY5634" fmla="*/ 181070 h 4557807"/>
              <a:gd name="connsiteX5635" fmla="*/ 11798151 w 11831868"/>
              <a:gd name="connsiteY5635" fmla="*/ 182827 h 4557807"/>
              <a:gd name="connsiteX5636" fmla="*/ 11798142 w 11831868"/>
              <a:gd name="connsiteY5636" fmla="*/ 182880 h 4557807"/>
              <a:gd name="connsiteX5637" fmla="*/ 11796236 w 11831868"/>
              <a:gd name="connsiteY5637" fmla="*/ 184404 h 4557807"/>
              <a:gd name="connsiteX5638" fmla="*/ 11795188 w 11831868"/>
              <a:gd name="connsiteY5638" fmla="*/ 182975 h 4557807"/>
              <a:gd name="connsiteX5639" fmla="*/ 11797188 w 11831868"/>
              <a:gd name="connsiteY5639" fmla="*/ 179832 h 4557807"/>
              <a:gd name="connsiteX5640" fmla="*/ 11135868 w 11831868"/>
              <a:gd name="connsiteY5640" fmla="*/ 1602486 h 4557807"/>
              <a:gd name="connsiteX5641" fmla="*/ 11132915 w 11831868"/>
              <a:gd name="connsiteY5641" fmla="*/ 1610677 h 4557807"/>
              <a:gd name="connsiteX5642" fmla="*/ 11129200 w 11831868"/>
              <a:gd name="connsiteY5642" fmla="*/ 1604963 h 4557807"/>
              <a:gd name="connsiteX5643" fmla="*/ 11131963 w 11831868"/>
              <a:gd name="connsiteY5643" fmla="*/ 1596771 h 4557807"/>
              <a:gd name="connsiteX5644" fmla="*/ 11135868 w 11831868"/>
              <a:gd name="connsiteY5644" fmla="*/ 1602486 h 4557807"/>
              <a:gd name="connsiteX5645" fmla="*/ 11122819 w 11831868"/>
              <a:gd name="connsiteY5645" fmla="*/ 1418558 h 4557807"/>
              <a:gd name="connsiteX5646" fmla="*/ 11126248 w 11831868"/>
              <a:gd name="connsiteY5646" fmla="*/ 1423321 h 4557807"/>
              <a:gd name="connsiteX5647" fmla="*/ 11123294 w 11831868"/>
              <a:gd name="connsiteY5647" fmla="*/ 1430465 h 4557807"/>
              <a:gd name="connsiteX5648" fmla="*/ 11119866 w 11831868"/>
              <a:gd name="connsiteY5648" fmla="*/ 1425797 h 4557807"/>
              <a:gd name="connsiteX5649" fmla="*/ 11122819 w 11831868"/>
              <a:gd name="connsiteY5649" fmla="*/ 1418654 h 4557807"/>
              <a:gd name="connsiteX5650" fmla="*/ 11211782 w 11831868"/>
              <a:gd name="connsiteY5650" fmla="*/ 480632 h 4557807"/>
              <a:gd name="connsiteX5651" fmla="*/ 11213653 w 11831868"/>
              <a:gd name="connsiteY5651" fmla="*/ 481701 h 4557807"/>
              <a:gd name="connsiteX5652" fmla="*/ 11213687 w 11831868"/>
              <a:gd name="connsiteY5652" fmla="*/ 482346 h 4557807"/>
              <a:gd name="connsiteX5653" fmla="*/ 11211972 w 11831868"/>
              <a:gd name="connsiteY5653" fmla="*/ 486061 h 4557807"/>
              <a:gd name="connsiteX5654" fmla="*/ 11209878 w 11831868"/>
              <a:gd name="connsiteY5654" fmla="*/ 483775 h 4557807"/>
              <a:gd name="connsiteX5655" fmla="*/ 11211782 w 11831868"/>
              <a:gd name="connsiteY5655" fmla="*/ 480727 h 4557807"/>
              <a:gd name="connsiteX5656" fmla="*/ 11116532 w 11831868"/>
              <a:gd name="connsiteY5656" fmla="*/ 1244156 h 4557807"/>
              <a:gd name="connsiteX5657" fmla="*/ 11113580 w 11831868"/>
              <a:gd name="connsiteY5657" fmla="*/ 1250156 h 4557807"/>
              <a:gd name="connsiteX5658" fmla="*/ 11110436 w 11831868"/>
              <a:gd name="connsiteY5658" fmla="*/ 1246537 h 4557807"/>
              <a:gd name="connsiteX5659" fmla="*/ 11113199 w 11831868"/>
              <a:gd name="connsiteY5659" fmla="*/ 1239965 h 4557807"/>
              <a:gd name="connsiteX5660" fmla="*/ 11116723 w 11831868"/>
              <a:gd name="connsiteY5660" fmla="*/ 1244251 h 4557807"/>
              <a:gd name="connsiteX5661" fmla="*/ 11145107 w 11831868"/>
              <a:gd name="connsiteY5661" fmla="*/ 1781651 h 4557807"/>
              <a:gd name="connsiteX5662" fmla="*/ 11142249 w 11831868"/>
              <a:gd name="connsiteY5662" fmla="*/ 1790414 h 4557807"/>
              <a:gd name="connsiteX5663" fmla="*/ 11138725 w 11831868"/>
              <a:gd name="connsiteY5663" fmla="*/ 1784604 h 4557807"/>
              <a:gd name="connsiteX5664" fmla="*/ 11141392 w 11831868"/>
              <a:gd name="connsiteY5664" fmla="*/ 1775079 h 4557807"/>
              <a:gd name="connsiteX5665" fmla="*/ 11145202 w 11831868"/>
              <a:gd name="connsiteY5665" fmla="*/ 1781747 h 4557807"/>
              <a:gd name="connsiteX5666" fmla="*/ 11210830 w 11831868"/>
              <a:gd name="connsiteY5666" fmla="*/ 300704 h 4557807"/>
              <a:gd name="connsiteX5667" fmla="*/ 11212639 w 11831868"/>
              <a:gd name="connsiteY5667" fmla="*/ 302419 h 4557807"/>
              <a:gd name="connsiteX5668" fmla="*/ 11210735 w 11831868"/>
              <a:gd name="connsiteY5668" fmla="*/ 305562 h 4557807"/>
              <a:gd name="connsiteX5669" fmla="*/ 11208794 w 11831868"/>
              <a:gd name="connsiteY5669" fmla="*/ 304624 h 4557807"/>
              <a:gd name="connsiteX5670" fmla="*/ 11208735 w 11831868"/>
              <a:gd name="connsiteY5670" fmla="*/ 303848 h 4557807"/>
              <a:gd name="connsiteX5671" fmla="*/ 11210925 w 11831868"/>
              <a:gd name="connsiteY5671" fmla="*/ 300800 h 4557807"/>
              <a:gd name="connsiteX5672" fmla="*/ 11154441 w 11831868"/>
              <a:gd name="connsiteY5672" fmla="*/ 1960817 h 4557807"/>
              <a:gd name="connsiteX5673" fmla="*/ 11151774 w 11831868"/>
              <a:gd name="connsiteY5673" fmla="*/ 1970342 h 4557807"/>
              <a:gd name="connsiteX5674" fmla="*/ 11148156 w 11831868"/>
              <a:gd name="connsiteY5674" fmla="*/ 1964150 h 4557807"/>
              <a:gd name="connsiteX5675" fmla="*/ 11150822 w 11831868"/>
              <a:gd name="connsiteY5675" fmla="*/ 1953768 h 4557807"/>
              <a:gd name="connsiteX5676" fmla="*/ 11154537 w 11831868"/>
              <a:gd name="connsiteY5676" fmla="*/ 1960912 h 4557807"/>
              <a:gd name="connsiteX5677" fmla="*/ 11209687 w 11831868"/>
              <a:gd name="connsiteY5677" fmla="*/ 120206 h 4557807"/>
              <a:gd name="connsiteX5678" fmla="*/ 11211877 w 11831868"/>
              <a:gd name="connsiteY5678" fmla="*/ 122492 h 4557807"/>
              <a:gd name="connsiteX5679" fmla="*/ 11209782 w 11831868"/>
              <a:gd name="connsiteY5679" fmla="*/ 125635 h 4557807"/>
              <a:gd name="connsiteX5680" fmla="*/ 11207401 w 11831868"/>
              <a:gd name="connsiteY5680" fmla="*/ 123444 h 4557807"/>
              <a:gd name="connsiteX5681" fmla="*/ 11209782 w 11831868"/>
              <a:gd name="connsiteY5681" fmla="*/ 120301 h 4557807"/>
              <a:gd name="connsiteX5682" fmla="*/ 11163871 w 11831868"/>
              <a:gd name="connsiteY5682" fmla="*/ 2140077 h 4557807"/>
              <a:gd name="connsiteX5683" fmla="*/ 11161204 w 11831868"/>
              <a:gd name="connsiteY5683" fmla="*/ 2150936 h 4557807"/>
              <a:gd name="connsiteX5684" fmla="*/ 11157490 w 11831868"/>
              <a:gd name="connsiteY5684" fmla="*/ 2143601 h 4557807"/>
              <a:gd name="connsiteX5685" fmla="*/ 11160347 w 11831868"/>
              <a:gd name="connsiteY5685" fmla="*/ 2132743 h 4557807"/>
              <a:gd name="connsiteX5686" fmla="*/ 11163966 w 11831868"/>
              <a:gd name="connsiteY5686" fmla="*/ 2140173 h 4557807"/>
              <a:gd name="connsiteX5687" fmla="*/ 11479054 w 11831868"/>
              <a:gd name="connsiteY5687" fmla="*/ 1459611 h 4557807"/>
              <a:gd name="connsiteX5688" fmla="*/ 11480673 w 11831868"/>
              <a:gd name="connsiteY5688" fmla="*/ 1463612 h 4557807"/>
              <a:gd name="connsiteX5689" fmla="*/ 11477816 w 11831868"/>
              <a:gd name="connsiteY5689" fmla="*/ 1468565 h 4557807"/>
              <a:gd name="connsiteX5690" fmla="*/ 11476387 w 11831868"/>
              <a:gd name="connsiteY5690" fmla="*/ 1465135 h 4557807"/>
              <a:gd name="connsiteX5691" fmla="*/ 11479054 w 11831868"/>
              <a:gd name="connsiteY5691" fmla="*/ 1459611 h 4557807"/>
              <a:gd name="connsiteX5692" fmla="*/ 10031254 w 11831868"/>
              <a:gd name="connsiteY5692" fmla="*/ 2414016 h 4557807"/>
              <a:gd name="connsiteX5693" fmla="*/ 10038683 w 11831868"/>
              <a:gd name="connsiteY5693" fmla="*/ 2435638 h 4557807"/>
              <a:gd name="connsiteX5694" fmla="*/ 10008299 w 11831868"/>
              <a:gd name="connsiteY5694" fmla="*/ 2426113 h 4557807"/>
              <a:gd name="connsiteX5695" fmla="*/ 10000678 w 11831868"/>
              <a:gd name="connsiteY5695" fmla="*/ 2404586 h 4557807"/>
              <a:gd name="connsiteX5696" fmla="*/ 10030873 w 11831868"/>
              <a:gd name="connsiteY5696" fmla="*/ 2414111 h 4557807"/>
              <a:gd name="connsiteX5697" fmla="*/ 10021729 w 11831868"/>
              <a:gd name="connsiteY5697" fmla="*/ 2031397 h 4557807"/>
              <a:gd name="connsiteX5698" fmla="*/ 10046303 w 11831868"/>
              <a:gd name="connsiteY5698" fmla="*/ 2040160 h 4557807"/>
              <a:gd name="connsiteX5699" fmla="*/ 10048018 w 11831868"/>
              <a:gd name="connsiteY5699" fmla="*/ 2063020 h 4557807"/>
              <a:gd name="connsiteX5700" fmla="*/ 10023443 w 11831868"/>
              <a:gd name="connsiteY5700" fmla="*/ 2054257 h 4557807"/>
              <a:gd name="connsiteX5701" fmla="*/ 10021538 w 11831868"/>
              <a:gd name="connsiteY5701" fmla="*/ 2031111 h 4557807"/>
              <a:gd name="connsiteX5702" fmla="*/ 9964007 w 11831868"/>
              <a:gd name="connsiteY5702" fmla="*/ 2277142 h 4557807"/>
              <a:gd name="connsiteX5703" fmla="*/ 9958578 w 11831868"/>
              <a:gd name="connsiteY5703" fmla="*/ 2253425 h 4557807"/>
              <a:gd name="connsiteX5704" fmla="*/ 9988106 w 11831868"/>
              <a:gd name="connsiteY5704" fmla="*/ 2262950 h 4557807"/>
              <a:gd name="connsiteX5705" fmla="*/ 9993630 w 11831868"/>
              <a:gd name="connsiteY5705" fmla="*/ 2286667 h 4557807"/>
              <a:gd name="connsiteX5706" fmla="*/ 9963816 w 11831868"/>
              <a:gd name="connsiteY5706" fmla="*/ 2277237 h 4557807"/>
              <a:gd name="connsiteX5707" fmla="*/ 10014681 w 11831868"/>
              <a:gd name="connsiteY5707" fmla="*/ 688562 h 4557807"/>
              <a:gd name="connsiteX5708" fmla="*/ 10018014 w 11831868"/>
              <a:gd name="connsiteY5708" fmla="*/ 676942 h 4557807"/>
              <a:gd name="connsiteX5709" fmla="*/ 10026571 w 11831868"/>
              <a:gd name="connsiteY5709" fmla="*/ 677999 h 4557807"/>
              <a:gd name="connsiteX5710" fmla="*/ 10027539 w 11831868"/>
              <a:gd name="connsiteY5710" fmla="*/ 679799 h 4557807"/>
              <a:gd name="connsiteX5711" fmla="*/ 10024301 w 11831868"/>
              <a:gd name="connsiteY5711" fmla="*/ 691324 h 4557807"/>
              <a:gd name="connsiteX5712" fmla="*/ 10014827 w 11831868"/>
              <a:gd name="connsiteY5712" fmla="*/ 689246 h 4557807"/>
              <a:gd name="connsiteX5713" fmla="*/ 10014490 w 11831868"/>
              <a:gd name="connsiteY5713" fmla="*/ 688657 h 4557807"/>
              <a:gd name="connsiteX5714" fmla="*/ 10038493 w 11831868"/>
              <a:gd name="connsiteY5714" fmla="*/ 1851946 h 4557807"/>
              <a:gd name="connsiteX5715" fmla="*/ 10038493 w 11831868"/>
              <a:gd name="connsiteY5715" fmla="*/ 1874615 h 4557807"/>
              <a:gd name="connsiteX5716" fmla="*/ 10016205 w 11831868"/>
              <a:gd name="connsiteY5716" fmla="*/ 1866519 h 4557807"/>
              <a:gd name="connsiteX5717" fmla="*/ 10016007 w 11831868"/>
              <a:gd name="connsiteY5717" fmla="*/ 1844429 h 4557807"/>
              <a:gd name="connsiteX5718" fmla="*/ 10016205 w 11831868"/>
              <a:gd name="connsiteY5718" fmla="*/ 1844231 h 4557807"/>
              <a:gd name="connsiteX5719" fmla="*/ 10038303 w 11831868"/>
              <a:gd name="connsiteY5719" fmla="*/ 1852041 h 4557807"/>
              <a:gd name="connsiteX5720" fmla="*/ 9943243 w 11831868"/>
              <a:gd name="connsiteY5720" fmla="*/ 1720596 h 4557807"/>
              <a:gd name="connsiteX5721" fmla="*/ 9942386 w 11831868"/>
              <a:gd name="connsiteY5721" fmla="*/ 1742806 h 4557807"/>
              <a:gd name="connsiteX5722" fmla="*/ 9942196 w 11831868"/>
              <a:gd name="connsiteY5722" fmla="*/ 1742980 h 4557807"/>
              <a:gd name="connsiteX5723" fmla="*/ 9920003 w 11831868"/>
              <a:gd name="connsiteY5723" fmla="*/ 1736408 h 4557807"/>
              <a:gd name="connsiteX5724" fmla="*/ 9919710 w 11831868"/>
              <a:gd name="connsiteY5724" fmla="*/ 1714453 h 4557807"/>
              <a:gd name="connsiteX5725" fmla="*/ 9920669 w 11831868"/>
              <a:gd name="connsiteY5725" fmla="*/ 1713548 h 4557807"/>
              <a:gd name="connsiteX5726" fmla="*/ 9943339 w 11831868"/>
              <a:gd name="connsiteY5726" fmla="*/ 1720691 h 4557807"/>
              <a:gd name="connsiteX5727" fmla="*/ 9942481 w 11831868"/>
              <a:gd name="connsiteY5727" fmla="*/ 931355 h 4557807"/>
              <a:gd name="connsiteX5728" fmla="*/ 9946100 w 11831868"/>
              <a:gd name="connsiteY5728" fmla="*/ 916496 h 4557807"/>
              <a:gd name="connsiteX5729" fmla="*/ 9958014 w 11831868"/>
              <a:gd name="connsiteY5729" fmla="*/ 918735 h 4557807"/>
              <a:gd name="connsiteX5730" fmla="*/ 9958863 w 11831868"/>
              <a:gd name="connsiteY5730" fmla="*/ 920306 h 4557807"/>
              <a:gd name="connsiteX5731" fmla="*/ 9954862 w 11831868"/>
              <a:gd name="connsiteY5731" fmla="*/ 934689 h 4557807"/>
              <a:gd name="connsiteX5732" fmla="*/ 9943311 w 11831868"/>
              <a:gd name="connsiteY5732" fmla="*/ 932713 h 4557807"/>
              <a:gd name="connsiteX5733" fmla="*/ 9942575 w 11831868"/>
              <a:gd name="connsiteY5733" fmla="*/ 931450 h 4557807"/>
              <a:gd name="connsiteX5734" fmla="*/ 10015156 w 11831868"/>
              <a:gd name="connsiteY5734" fmla="*/ 1080040 h 4557807"/>
              <a:gd name="connsiteX5735" fmla="*/ 10018871 w 11831868"/>
              <a:gd name="connsiteY5735" fmla="*/ 1064609 h 4557807"/>
              <a:gd name="connsiteX5736" fmla="*/ 10030789 w 11831868"/>
              <a:gd name="connsiteY5736" fmla="*/ 1066834 h 4557807"/>
              <a:gd name="connsiteX5737" fmla="*/ 10031825 w 11831868"/>
              <a:gd name="connsiteY5737" fmla="*/ 1068895 h 4557807"/>
              <a:gd name="connsiteX5738" fmla="*/ 10028301 w 11831868"/>
              <a:gd name="connsiteY5738" fmla="*/ 1084231 h 4557807"/>
              <a:gd name="connsiteX5739" fmla="*/ 10015973 w 11831868"/>
              <a:gd name="connsiteY5739" fmla="*/ 1081340 h 4557807"/>
              <a:gd name="connsiteX5740" fmla="*/ 10015346 w 11831868"/>
              <a:gd name="connsiteY5740" fmla="*/ 1080135 h 4557807"/>
              <a:gd name="connsiteX5741" fmla="*/ 9935909 w 11831868"/>
              <a:gd name="connsiteY5741" fmla="*/ 1528477 h 4557807"/>
              <a:gd name="connsiteX5742" fmla="*/ 9938099 w 11831868"/>
              <a:gd name="connsiteY5742" fmla="*/ 1507998 h 4557807"/>
              <a:gd name="connsiteX5743" fmla="*/ 9956562 w 11831868"/>
              <a:gd name="connsiteY5743" fmla="*/ 1512456 h 4557807"/>
              <a:gd name="connsiteX5744" fmla="*/ 9957149 w 11831868"/>
              <a:gd name="connsiteY5744" fmla="*/ 1513523 h 4557807"/>
              <a:gd name="connsiteX5745" fmla="*/ 9955054 w 11831868"/>
              <a:gd name="connsiteY5745" fmla="*/ 1534573 h 4557807"/>
              <a:gd name="connsiteX5746" fmla="*/ 9936004 w 11831868"/>
              <a:gd name="connsiteY5746" fmla="*/ 1528572 h 4557807"/>
              <a:gd name="connsiteX5747" fmla="*/ 9967722 w 11831868"/>
              <a:gd name="connsiteY5747" fmla="*/ 1308926 h 4557807"/>
              <a:gd name="connsiteX5748" fmla="*/ 9970865 w 11831868"/>
              <a:gd name="connsiteY5748" fmla="*/ 1291495 h 4557807"/>
              <a:gd name="connsiteX5749" fmla="*/ 9985683 w 11831868"/>
              <a:gd name="connsiteY5749" fmla="*/ 1294335 h 4557807"/>
              <a:gd name="connsiteX5750" fmla="*/ 9986677 w 11831868"/>
              <a:gd name="connsiteY5750" fmla="*/ 1296162 h 4557807"/>
              <a:gd name="connsiteX5751" fmla="*/ 9983629 w 11831868"/>
              <a:gd name="connsiteY5751" fmla="*/ 1314164 h 4557807"/>
              <a:gd name="connsiteX5752" fmla="*/ 9967819 w 11831868"/>
              <a:gd name="connsiteY5752" fmla="*/ 1309210 h 4557807"/>
              <a:gd name="connsiteX5753" fmla="*/ 9967722 w 11831868"/>
              <a:gd name="connsiteY5753" fmla="*/ 1309021 h 4557807"/>
              <a:gd name="connsiteX5754" fmla="*/ 10220896 w 11831868"/>
              <a:gd name="connsiteY5754" fmla="*/ 1928527 h 4557807"/>
              <a:gd name="connsiteX5755" fmla="*/ 10220896 w 11831868"/>
              <a:gd name="connsiteY5755" fmla="*/ 1948053 h 4557807"/>
              <a:gd name="connsiteX5756" fmla="*/ 10203084 w 11831868"/>
              <a:gd name="connsiteY5756" fmla="*/ 1939957 h 4557807"/>
              <a:gd name="connsiteX5757" fmla="*/ 10203084 w 11831868"/>
              <a:gd name="connsiteY5757" fmla="*/ 1919954 h 4557807"/>
              <a:gd name="connsiteX5758" fmla="*/ 10220991 w 11831868"/>
              <a:gd name="connsiteY5758" fmla="*/ 1928622 h 4557807"/>
              <a:gd name="connsiteX5759" fmla="*/ 10155269 w 11831868"/>
              <a:gd name="connsiteY5759" fmla="*/ 1000887 h 4557807"/>
              <a:gd name="connsiteX5760" fmla="*/ 10145308 w 11831868"/>
              <a:gd name="connsiteY5760" fmla="*/ 998522 h 4557807"/>
              <a:gd name="connsiteX5761" fmla="*/ 10144505 w 11831868"/>
              <a:gd name="connsiteY5761" fmla="*/ 996696 h 4557807"/>
              <a:gd name="connsiteX5762" fmla="*/ 10147839 w 11831868"/>
              <a:gd name="connsiteY5762" fmla="*/ 983551 h 4557807"/>
              <a:gd name="connsiteX5763" fmla="*/ 10158160 w 11831868"/>
              <a:gd name="connsiteY5763" fmla="*/ 986648 h 4557807"/>
              <a:gd name="connsiteX5764" fmla="*/ 10158793 w 11831868"/>
              <a:gd name="connsiteY5764" fmla="*/ 988219 h 4557807"/>
              <a:gd name="connsiteX5765" fmla="*/ 10155364 w 11831868"/>
              <a:gd name="connsiteY5765" fmla="*/ 1000982 h 4557807"/>
              <a:gd name="connsiteX5766" fmla="*/ 10159556 w 11831868"/>
              <a:gd name="connsiteY5766" fmla="*/ 598551 h 4557807"/>
              <a:gd name="connsiteX5767" fmla="*/ 10163175 w 11831868"/>
              <a:gd name="connsiteY5767" fmla="*/ 589026 h 4557807"/>
              <a:gd name="connsiteX5768" fmla="*/ 10169977 w 11831868"/>
              <a:gd name="connsiteY5768" fmla="*/ 589993 h 4557807"/>
              <a:gd name="connsiteX5769" fmla="*/ 10170796 w 11831868"/>
              <a:gd name="connsiteY5769" fmla="*/ 591693 h 4557807"/>
              <a:gd name="connsiteX5770" fmla="*/ 10167462 w 11831868"/>
              <a:gd name="connsiteY5770" fmla="*/ 601218 h 4557807"/>
              <a:gd name="connsiteX5771" fmla="*/ 10160202 w 11831868"/>
              <a:gd name="connsiteY5771" fmla="*/ 599739 h 4557807"/>
              <a:gd name="connsiteX5772" fmla="*/ 10159651 w 11831868"/>
              <a:gd name="connsiteY5772" fmla="*/ 598646 h 4557807"/>
              <a:gd name="connsiteX5773" fmla="*/ 10043922 w 11831868"/>
              <a:gd name="connsiteY5773" fmla="*/ 1672304 h 4557807"/>
              <a:gd name="connsiteX5774" fmla="*/ 10024872 w 11831868"/>
              <a:gd name="connsiteY5774" fmla="*/ 1665542 h 4557807"/>
              <a:gd name="connsiteX5775" fmla="*/ 10026391 w 11831868"/>
              <a:gd name="connsiteY5775" fmla="*/ 1645258 h 4557807"/>
              <a:gd name="connsiteX5776" fmla="*/ 10026396 w 11831868"/>
              <a:gd name="connsiteY5776" fmla="*/ 1645253 h 4557807"/>
              <a:gd name="connsiteX5777" fmla="*/ 10044867 w 11831868"/>
              <a:gd name="connsiteY5777" fmla="*/ 1650718 h 4557807"/>
              <a:gd name="connsiteX5778" fmla="*/ 10045446 w 11831868"/>
              <a:gd name="connsiteY5778" fmla="*/ 1651921 h 4557807"/>
              <a:gd name="connsiteX5779" fmla="*/ 10043922 w 11831868"/>
              <a:gd name="connsiteY5779" fmla="*/ 1672304 h 4557807"/>
              <a:gd name="connsiteX5780" fmla="*/ 10146316 w 11831868"/>
              <a:gd name="connsiteY5780" fmla="*/ 1602486 h 4557807"/>
              <a:gd name="connsiteX5781" fmla="*/ 10130124 w 11831868"/>
              <a:gd name="connsiteY5781" fmla="*/ 1595723 h 4557807"/>
              <a:gd name="connsiteX5782" fmla="*/ 10132219 w 11831868"/>
              <a:gd name="connsiteY5782" fmla="*/ 1577435 h 4557807"/>
              <a:gd name="connsiteX5783" fmla="*/ 10148411 w 11831868"/>
              <a:gd name="connsiteY5783" fmla="*/ 1584198 h 4557807"/>
              <a:gd name="connsiteX5784" fmla="*/ 10146030 w 11831868"/>
              <a:gd name="connsiteY5784" fmla="*/ 1602486 h 4557807"/>
              <a:gd name="connsiteX5785" fmla="*/ 10161937 w 11831868"/>
              <a:gd name="connsiteY5785" fmla="*/ 1378363 h 4557807"/>
              <a:gd name="connsiteX5786" fmla="*/ 10164984 w 11831868"/>
              <a:gd name="connsiteY5786" fmla="*/ 1361980 h 4557807"/>
              <a:gd name="connsiteX5787" fmla="*/ 10178701 w 11831868"/>
              <a:gd name="connsiteY5787" fmla="*/ 1367695 h 4557807"/>
              <a:gd name="connsiteX5788" fmla="*/ 10175653 w 11831868"/>
              <a:gd name="connsiteY5788" fmla="*/ 1383983 h 4557807"/>
              <a:gd name="connsiteX5789" fmla="*/ 10161651 w 11831868"/>
              <a:gd name="connsiteY5789" fmla="*/ 1378363 h 4557807"/>
              <a:gd name="connsiteX5790" fmla="*/ 9931051 w 11831868"/>
              <a:gd name="connsiteY5790" fmla="*/ 2086927 h 4557807"/>
              <a:gd name="connsiteX5791" fmla="*/ 9959626 w 11831868"/>
              <a:gd name="connsiteY5791" fmla="*/ 2095881 h 4557807"/>
              <a:gd name="connsiteX5792" fmla="*/ 9962769 w 11831868"/>
              <a:gd name="connsiteY5792" fmla="*/ 2120646 h 4557807"/>
              <a:gd name="connsiteX5793" fmla="*/ 9934194 w 11831868"/>
              <a:gd name="connsiteY5793" fmla="*/ 2111693 h 4557807"/>
              <a:gd name="connsiteX5794" fmla="*/ 9930765 w 11831868"/>
              <a:gd name="connsiteY5794" fmla="*/ 2086927 h 4557807"/>
              <a:gd name="connsiteX5795" fmla="*/ 10048971 w 11831868"/>
              <a:gd name="connsiteY5795" fmla="*/ 1452658 h 4557807"/>
              <a:gd name="connsiteX5796" fmla="*/ 10051542 w 11831868"/>
              <a:gd name="connsiteY5796" fmla="*/ 1434275 h 4557807"/>
              <a:gd name="connsiteX5797" fmla="*/ 10066843 w 11831868"/>
              <a:gd name="connsiteY5797" fmla="*/ 1438054 h 4557807"/>
              <a:gd name="connsiteX5798" fmla="*/ 10067735 w 11831868"/>
              <a:gd name="connsiteY5798" fmla="*/ 1439894 h 4557807"/>
              <a:gd name="connsiteX5799" fmla="*/ 10065258 w 11831868"/>
              <a:gd name="connsiteY5799" fmla="*/ 1458277 h 4557807"/>
              <a:gd name="connsiteX5800" fmla="*/ 10048847 w 11831868"/>
              <a:gd name="connsiteY5800" fmla="*/ 1452988 h 4557807"/>
              <a:gd name="connsiteX5801" fmla="*/ 10048685 w 11831868"/>
              <a:gd name="connsiteY5801" fmla="*/ 1452658 h 4557807"/>
              <a:gd name="connsiteX5802" fmla="*/ 10079831 w 11831868"/>
              <a:gd name="connsiteY5802" fmla="*/ 843058 h 4557807"/>
              <a:gd name="connsiteX5803" fmla="*/ 10083260 w 11831868"/>
              <a:gd name="connsiteY5803" fmla="*/ 830961 h 4557807"/>
              <a:gd name="connsiteX5804" fmla="*/ 10092566 w 11831868"/>
              <a:gd name="connsiteY5804" fmla="*/ 832487 h 4557807"/>
              <a:gd name="connsiteX5805" fmla="*/ 10093453 w 11831868"/>
              <a:gd name="connsiteY5805" fmla="*/ 834200 h 4557807"/>
              <a:gd name="connsiteX5806" fmla="*/ 10089738 w 11831868"/>
              <a:gd name="connsiteY5806" fmla="*/ 846392 h 4557807"/>
              <a:gd name="connsiteX5807" fmla="*/ 10080372 w 11831868"/>
              <a:gd name="connsiteY5807" fmla="*/ 844452 h 4557807"/>
              <a:gd name="connsiteX5808" fmla="*/ 10079545 w 11831868"/>
              <a:gd name="connsiteY5808" fmla="*/ 842677 h 4557807"/>
              <a:gd name="connsiteX5809" fmla="*/ 10088784 w 11831868"/>
              <a:gd name="connsiteY5809" fmla="*/ 1229582 h 4557807"/>
              <a:gd name="connsiteX5810" fmla="*/ 10092023 w 11831868"/>
              <a:gd name="connsiteY5810" fmla="*/ 1213771 h 4557807"/>
              <a:gd name="connsiteX5811" fmla="*/ 10104979 w 11831868"/>
              <a:gd name="connsiteY5811" fmla="*/ 1217458 h 4557807"/>
              <a:gd name="connsiteX5812" fmla="*/ 10105453 w 11831868"/>
              <a:gd name="connsiteY5812" fmla="*/ 1218438 h 4557807"/>
              <a:gd name="connsiteX5813" fmla="*/ 10102120 w 11831868"/>
              <a:gd name="connsiteY5813" fmla="*/ 1234250 h 4557807"/>
              <a:gd name="connsiteX5814" fmla="*/ 10089148 w 11831868"/>
              <a:gd name="connsiteY5814" fmla="*/ 1230616 h 4557807"/>
              <a:gd name="connsiteX5815" fmla="*/ 10088498 w 11831868"/>
              <a:gd name="connsiteY5815" fmla="*/ 1229202 h 4557807"/>
              <a:gd name="connsiteX5816" fmla="*/ 10132505 w 11831868"/>
              <a:gd name="connsiteY5816" fmla="*/ 1810607 h 4557807"/>
              <a:gd name="connsiteX5817" fmla="*/ 10114026 w 11831868"/>
              <a:gd name="connsiteY5817" fmla="*/ 1803273 h 4557807"/>
              <a:gd name="connsiteX5818" fmla="*/ 10114787 w 11831868"/>
              <a:gd name="connsiteY5818" fmla="*/ 1783080 h 4557807"/>
              <a:gd name="connsiteX5819" fmla="*/ 10133362 w 11831868"/>
              <a:gd name="connsiteY5819" fmla="*/ 1790414 h 4557807"/>
              <a:gd name="connsiteX5820" fmla="*/ 10132219 w 11831868"/>
              <a:gd name="connsiteY5820" fmla="*/ 1809941 h 4557807"/>
              <a:gd name="connsiteX5821" fmla="*/ 9756172 w 11831868"/>
              <a:gd name="connsiteY5821" fmla="*/ 2225707 h 4557807"/>
              <a:gd name="connsiteX5822" fmla="*/ 9749790 w 11831868"/>
              <a:gd name="connsiteY5822" fmla="*/ 2198465 h 4557807"/>
              <a:gd name="connsiteX5823" fmla="*/ 9786366 w 11831868"/>
              <a:gd name="connsiteY5823" fmla="*/ 2206752 h 4557807"/>
              <a:gd name="connsiteX5824" fmla="*/ 9792462 w 11831868"/>
              <a:gd name="connsiteY5824" fmla="*/ 2233517 h 4557807"/>
              <a:gd name="connsiteX5825" fmla="*/ 9755886 w 11831868"/>
              <a:gd name="connsiteY5825" fmla="*/ 2225040 h 4557807"/>
              <a:gd name="connsiteX5826" fmla="*/ 9967056 w 11831868"/>
              <a:gd name="connsiteY5826" fmla="*/ 2475262 h 4557807"/>
              <a:gd name="connsiteX5827" fmla="*/ 9932860 w 11831868"/>
              <a:gd name="connsiteY5827" fmla="*/ 2465737 h 4557807"/>
              <a:gd name="connsiteX5828" fmla="*/ 9923335 w 11831868"/>
              <a:gd name="connsiteY5828" fmla="*/ 2443925 h 4557807"/>
              <a:gd name="connsiteX5829" fmla="*/ 9957531 w 11831868"/>
              <a:gd name="connsiteY5829" fmla="*/ 2453450 h 4557807"/>
              <a:gd name="connsiteX5830" fmla="*/ 9966770 w 11831868"/>
              <a:gd name="connsiteY5830" fmla="*/ 2474595 h 4557807"/>
              <a:gd name="connsiteX5831" fmla="*/ 9760363 w 11831868"/>
              <a:gd name="connsiteY5831" fmla="*/ 1255300 h 4557807"/>
              <a:gd name="connsiteX5832" fmla="*/ 9763505 w 11831868"/>
              <a:gd name="connsiteY5832" fmla="*/ 1236250 h 4557807"/>
              <a:gd name="connsiteX5833" fmla="*/ 9780799 w 11831868"/>
              <a:gd name="connsiteY5833" fmla="*/ 1239003 h 4557807"/>
              <a:gd name="connsiteX5834" fmla="*/ 9781697 w 11831868"/>
              <a:gd name="connsiteY5834" fmla="*/ 1240441 h 4557807"/>
              <a:gd name="connsiteX5835" fmla="*/ 9778554 w 11831868"/>
              <a:gd name="connsiteY5835" fmla="*/ 1259491 h 4557807"/>
              <a:gd name="connsiteX5836" fmla="*/ 9760450 w 11831868"/>
              <a:gd name="connsiteY5836" fmla="*/ 1255274 h 4557807"/>
              <a:gd name="connsiteX5837" fmla="*/ 9760075 w 11831868"/>
              <a:gd name="connsiteY5837" fmla="*/ 1254633 h 4557807"/>
              <a:gd name="connsiteX5838" fmla="*/ 9840468 w 11831868"/>
              <a:gd name="connsiteY5838" fmla="*/ 2143601 h 4557807"/>
              <a:gd name="connsiteX5839" fmla="*/ 9872758 w 11831868"/>
              <a:gd name="connsiteY5839" fmla="*/ 2151698 h 4557807"/>
              <a:gd name="connsiteX5840" fmla="*/ 9877330 w 11831868"/>
              <a:gd name="connsiteY5840" fmla="*/ 2177701 h 4557807"/>
              <a:gd name="connsiteX5841" fmla="*/ 9845040 w 11831868"/>
              <a:gd name="connsiteY5841" fmla="*/ 2169605 h 4557807"/>
              <a:gd name="connsiteX5842" fmla="*/ 9840182 w 11831868"/>
              <a:gd name="connsiteY5842" fmla="*/ 2142935 h 4557807"/>
              <a:gd name="connsiteX5843" fmla="*/ 9857612 w 11831868"/>
              <a:gd name="connsiteY5843" fmla="*/ 2503932 h 4557807"/>
              <a:gd name="connsiteX5844" fmla="*/ 9846374 w 11831868"/>
              <a:gd name="connsiteY5844" fmla="*/ 2482025 h 4557807"/>
              <a:gd name="connsiteX5845" fmla="*/ 9884474 w 11831868"/>
              <a:gd name="connsiteY5845" fmla="*/ 2490597 h 4557807"/>
              <a:gd name="connsiteX5846" fmla="*/ 9895903 w 11831868"/>
              <a:gd name="connsiteY5846" fmla="*/ 2512981 h 4557807"/>
              <a:gd name="connsiteX5847" fmla="*/ 9857328 w 11831868"/>
              <a:gd name="connsiteY5847" fmla="*/ 2503265 h 4557807"/>
              <a:gd name="connsiteX5848" fmla="*/ 9899047 w 11831868"/>
              <a:gd name="connsiteY5848" fmla="*/ 2651760 h 4557807"/>
              <a:gd name="connsiteX5849" fmla="*/ 9859232 w 11831868"/>
              <a:gd name="connsiteY5849" fmla="*/ 2643664 h 4557807"/>
              <a:gd name="connsiteX5850" fmla="*/ 9844374 w 11831868"/>
              <a:gd name="connsiteY5850" fmla="*/ 2625852 h 4557807"/>
              <a:gd name="connsiteX5851" fmla="*/ 9883997 w 11831868"/>
              <a:gd name="connsiteY5851" fmla="*/ 2634044 h 4557807"/>
              <a:gd name="connsiteX5852" fmla="*/ 9898761 w 11831868"/>
              <a:gd name="connsiteY5852" fmla="*/ 2651093 h 4557807"/>
              <a:gd name="connsiteX5853" fmla="*/ 10224897 w 11831868"/>
              <a:gd name="connsiteY5853" fmla="*/ 1142238 h 4557807"/>
              <a:gd name="connsiteX5854" fmla="*/ 10221563 w 11831868"/>
              <a:gd name="connsiteY5854" fmla="*/ 1156526 h 4557807"/>
              <a:gd name="connsiteX5855" fmla="*/ 10210654 w 11831868"/>
              <a:gd name="connsiteY5855" fmla="*/ 1153051 h 4557807"/>
              <a:gd name="connsiteX5856" fmla="*/ 10210039 w 11831868"/>
              <a:gd name="connsiteY5856" fmla="*/ 1151477 h 4557807"/>
              <a:gd name="connsiteX5857" fmla="*/ 10213467 w 11831868"/>
              <a:gd name="connsiteY5857" fmla="*/ 1137666 h 4557807"/>
              <a:gd name="connsiteX5858" fmla="*/ 10224316 w 11831868"/>
              <a:gd name="connsiteY5858" fmla="*/ 1140881 h 4557807"/>
              <a:gd name="connsiteX5859" fmla="*/ 10224897 w 11831868"/>
              <a:gd name="connsiteY5859" fmla="*/ 1142238 h 4557807"/>
              <a:gd name="connsiteX5860" fmla="*/ 9726740 w 11831868"/>
              <a:gd name="connsiteY5860" fmla="*/ 880586 h 4557807"/>
              <a:gd name="connsiteX5861" fmla="*/ 9730645 w 11831868"/>
              <a:gd name="connsiteY5861" fmla="*/ 864489 h 4557807"/>
              <a:gd name="connsiteX5862" fmla="*/ 9744741 w 11831868"/>
              <a:gd name="connsiteY5862" fmla="*/ 866765 h 4557807"/>
              <a:gd name="connsiteX5863" fmla="*/ 9745409 w 11831868"/>
              <a:gd name="connsiteY5863" fmla="*/ 867822 h 4557807"/>
              <a:gd name="connsiteX5864" fmla="*/ 9741218 w 11831868"/>
              <a:gd name="connsiteY5864" fmla="*/ 883348 h 4557807"/>
              <a:gd name="connsiteX5865" fmla="*/ 9727781 w 11831868"/>
              <a:gd name="connsiteY5865" fmla="*/ 882390 h 4557807"/>
              <a:gd name="connsiteX5866" fmla="*/ 9726549 w 11831868"/>
              <a:gd name="connsiteY5866" fmla="*/ 880586 h 4557807"/>
              <a:gd name="connsiteX5867" fmla="*/ 9740456 w 11831868"/>
              <a:gd name="connsiteY5867" fmla="*/ 1665256 h 4557807"/>
              <a:gd name="connsiteX5868" fmla="*/ 9740171 w 11831868"/>
              <a:gd name="connsiteY5868" fmla="*/ 1690174 h 4557807"/>
              <a:gd name="connsiteX5869" fmla="*/ 9739407 w 11831868"/>
              <a:gd name="connsiteY5869" fmla="*/ 1690878 h 4557807"/>
              <a:gd name="connsiteX5870" fmla="*/ 9712356 w 11831868"/>
              <a:gd name="connsiteY5870" fmla="*/ 1684877 h 4557807"/>
              <a:gd name="connsiteX5871" fmla="*/ 9711454 w 11831868"/>
              <a:gd name="connsiteY5871" fmla="*/ 1661052 h 4557807"/>
              <a:gd name="connsiteX5872" fmla="*/ 9713404 w 11831868"/>
              <a:gd name="connsiteY5872" fmla="*/ 1659255 h 4557807"/>
              <a:gd name="connsiteX5873" fmla="*/ 9740264 w 11831868"/>
              <a:gd name="connsiteY5873" fmla="*/ 1665256 h 4557807"/>
              <a:gd name="connsiteX5874" fmla="*/ 9761125 w 11831868"/>
              <a:gd name="connsiteY5874" fmla="*/ 2068164 h 4557807"/>
              <a:gd name="connsiteX5875" fmla="*/ 9725977 w 11831868"/>
              <a:gd name="connsiteY5875" fmla="*/ 2060639 h 4557807"/>
              <a:gd name="connsiteX5876" fmla="*/ 9722453 w 11831868"/>
              <a:gd name="connsiteY5876" fmla="*/ 2032064 h 4557807"/>
              <a:gd name="connsiteX5877" fmla="*/ 9757600 w 11831868"/>
              <a:gd name="connsiteY5877" fmla="*/ 2039589 h 4557807"/>
              <a:gd name="connsiteX5878" fmla="*/ 9760935 w 11831868"/>
              <a:gd name="connsiteY5878" fmla="*/ 2068164 h 4557807"/>
              <a:gd name="connsiteX5879" fmla="*/ 9728549 w 11831868"/>
              <a:gd name="connsiteY5879" fmla="*/ 1475804 h 4557807"/>
              <a:gd name="connsiteX5880" fmla="*/ 9730457 w 11831868"/>
              <a:gd name="connsiteY5880" fmla="*/ 1454065 h 4557807"/>
              <a:gd name="connsiteX5881" fmla="*/ 9731026 w 11831868"/>
              <a:gd name="connsiteY5881" fmla="*/ 1453611 h 4557807"/>
              <a:gd name="connsiteX5882" fmla="*/ 9752755 w 11831868"/>
              <a:gd name="connsiteY5882" fmla="*/ 1457597 h 4557807"/>
              <a:gd name="connsiteX5883" fmla="*/ 9753314 w 11831868"/>
              <a:gd name="connsiteY5883" fmla="*/ 1458468 h 4557807"/>
              <a:gd name="connsiteX5884" fmla="*/ 9750933 w 11831868"/>
              <a:gd name="connsiteY5884" fmla="*/ 1480662 h 4557807"/>
              <a:gd name="connsiteX5885" fmla="*/ 9728359 w 11831868"/>
              <a:gd name="connsiteY5885" fmla="*/ 1475804 h 4557807"/>
              <a:gd name="connsiteX5886" fmla="*/ 9837419 w 11831868"/>
              <a:gd name="connsiteY5886" fmla="*/ 2380679 h 4557807"/>
              <a:gd name="connsiteX5887" fmla="*/ 9799319 w 11831868"/>
              <a:gd name="connsiteY5887" fmla="*/ 2372106 h 4557807"/>
              <a:gd name="connsiteX5888" fmla="*/ 9790843 w 11831868"/>
              <a:gd name="connsiteY5888" fmla="*/ 2347436 h 4557807"/>
              <a:gd name="connsiteX5889" fmla="*/ 9828276 w 11831868"/>
              <a:gd name="connsiteY5889" fmla="*/ 2356009 h 4557807"/>
              <a:gd name="connsiteX5890" fmla="*/ 9837230 w 11831868"/>
              <a:gd name="connsiteY5890" fmla="*/ 2381060 h 4557807"/>
              <a:gd name="connsiteX5891" fmla="*/ 9887236 w 11831868"/>
              <a:gd name="connsiteY5891" fmla="*/ 1165479 h 4557807"/>
              <a:gd name="connsiteX5892" fmla="*/ 9890760 w 11831868"/>
              <a:gd name="connsiteY5892" fmla="*/ 1148525 h 4557807"/>
              <a:gd name="connsiteX5893" fmla="*/ 9905623 w 11831868"/>
              <a:gd name="connsiteY5893" fmla="*/ 1151807 h 4557807"/>
              <a:gd name="connsiteX5894" fmla="*/ 9906191 w 11831868"/>
              <a:gd name="connsiteY5894" fmla="*/ 1152811 h 4557807"/>
              <a:gd name="connsiteX5895" fmla="*/ 9902667 w 11831868"/>
              <a:gd name="connsiteY5895" fmla="*/ 1169765 h 4557807"/>
              <a:gd name="connsiteX5896" fmla="*/ 9888134 w 11831868"/>
              <a:gd name="connsiteY5896" fmla="*/ 1167673 h 4557807"/>
              <a:gd name="connsiteX5897" fmla="*/ 9887046 w 11831868"/>
              <a:gd name="connsiteY5897" fmla="*/ 1165860 h 4557807"/>
              <a:gd name="connsiteX5898" fmla="*/ 9915811 w 11831868"/>
              <a:gd name="connsiteY5898" fmla="*/ 2333911 h 4557807"/>
              <a:gd name="connsiteX5899" fmla="*/ 9882569 w 11831868"/>
              <a:gd name="connsiteY5899" fmla="*/ 2324957 h 4557807"/>
              <a:gd name="connsiteX5900" fmla="*/ 9875330 w 11831868"/>
              <a:gd name="connsiteY5900" fmla="*/ 2300574 h 4557807"/>
              <a:gd name="connsiteX5901" fmla="*/ 9908763 w 11831868"/>
              <a:gd name="connsiteY5901" fmla="*/ 2309527 h 4557807"/>
              <a:gd name="connsiteX5902" fmla="*/ 9915144 w 11831868"/>
              <a:gd name="connsiteY5902" fmla="*/ 2334292 h 4557807"/>
              <a:gd name="connsiteX5903" fmla="*/ 9870663 w 11831868"/>
              <a:gd name="connsiteY5903" fmla="*/ 782384 h 4557807"/>
              <a:gd name="connsiteX5904" fmla="*/ 9874282 w 11831868"/>
              <a:gd name="connsiteY5904" fmla="*/ 768668 h 4557807"/>
              <a:gd name="connsiteX5905" fmla="*/ 9885140 w 11831868"/>
              <a:gd name="connsiteY5905" fmla="*/ 769747 h 4557807"/>
              <a:gd name="connsiteX5906" fmla="*/ 9886189 w 11831868"/>
              <a:gd name="connsiteY5906" fmla="*/ 771430 h 4557807"/>
              <a:gd name="connsiteX5907" fmla="*/ 9882569 w 11831868"/>
              <a:gd name="connsiteY5907" fmla="*/ 785241 h 4557807"/>
              <a:gd name="connsiteX5908" fmla="*/ 9871023 w 11831868"/>
              <a:gd name="connsiteY5908" fmla="*/ 784296 h 4557807"/>
              <a:gd name="connsiteX5909" fmla="*/ 9869997 w 11831868"/>
              <a:gd name="connsiteY5909" fmla="*/ 782765 h 4557807"/>
              <a:gd name="connsiteX5910" fmla="*/ 9944766 w 11831868"/>
              <a:gd name="connsiteY5910" fmla="*/ 1914335 h 4557807"/>
              <a:gd name="connsiteX5911" fmla="*/ 9945909 w 11831868"/>
              <a:gd name="connsiteY5911" fmla="*/ 1939004 h 4557807"/>
              <a:gd name="connsiteX5912" fmla="*/ 9919906 w 11831868"/>
              <a:gd name="connsiteY5912" fmla="*/ 1931099 h 4557807"/>
              <a:gd name="connsiteX5913" fmla="*/ 9918859 w 11831868"/>
              <a:gd name="connsiteY5913" fmla="*/ 1906429 h 4557807"/>
              <a:gd name="connsiteX5914" fmla="*/ 9944100 w 11831868"/>
              <a:gd name="connsiteY5914" fmla="*/ 1914716 h 4557807"/>
              <a:gd name="connsiteX5915" fmla="*/ 9853422 w 11831868"/>
              <a:gd name="connsiteY5915" fmla="*/ 2003489 h 4557807"/>
              <a:gd name="connsiteX5916" fmla="*/ 9823038 w 11831868"/>
              <a:gd name="connsiteY5916" fmla="*/ 1995964 h 4557807"/>
              <a:gd name="connsiteX5917" fmla="*/ 9820751 w 11831868"/>
              <a:gd name="connsiteY5917" fmla="*/ 1968913 h 4557807"/>
              <a:gd name="connsiteX5918" fmla="*/ 9851327 w 11831868"/>
              <a:gd name="connsiteY5918" fmla="*/ 1976818 h 4557807"/>
              <a:gd name="connsiteX5919" fmla="*/ 9852756 w 11831868"/>
              <a:gd name="connsiteY5919" fmla="*/ 2003870 h 4557807"/>
              <a:gd name="connsiteX5920" fmla="*/ 9807512 w 11831868"/>
              <a:gd name="connsiteY5920" fmla="*/ 1022414 h 4557807"/>
              <a:gd name="connsiteX5921" fmla="*/ 9811322 w 11831868"/>
              <a:gd name="connsiteY5921" fmla="*/ 1005935 h 4557807"/>
              <a:gd name="connsiteX5922" fmla="*/ 9824738 w 11831868"/>
              <a:gd name="connsiteY5922" fmla="*/ 1007154 h 4557807"/>
              <a:gd name="connsiteX5923" fmla="*/ 9826277 w 11831868"/>
              <a:gd name="connsiteY5923" fmla="*/ 1009745 h 4557807"/>
              <a:gd name="connsiteX5924" fmla="*/ 9822658 w 11831868"/>
              <a:gd name="connsiteY5924" fmla="*/ 1026224 h 4557807"/>
              <a:gd name="connsiteX5925" fmla="*/ 9807453 w 11831868"/>
              <a:gd name="connsiteY5925" fmla="*/ 1024072 h 4557807"/>
              <a:gd name="connsiteX5926" fmla="*/ 9806846 w 11831868"/>
              <a:gd name="connsiteY5926" fmla="*/ 1023176 h 4557807"/>
              <a:gd name="connsiteX5927" fmla="*/ 9816084 w 11831868"/>
              <a:gd name="connsiteY5927" fmla="*/ 1807178 h 4557807"/>
              <a:gd name="connsiteX5928" fmla="*/ 9814684 w 11831868"/>
              <a:gd name="connsiteY5928" fmla="*/ 1783242 h 4557807"/>
              <a:gd name="connsiteX5929" fmla="*/ 9816084 w 11831868"/>
              <a:gd name="connsiteY5929" fmla="*/ 1781842 h 4557807"/>
              <a:gd name="connsiteX5930" fmla="*/ 9842849 w 11831868"/>
              <a:gd name="connsiteY5930" fmla="*/ 1788985 h 4557807"/>
              <a:gd name="connsiteX5931" fmla="*/ 9842849 w 11831868"/>
              <a:gd name="connsiteY5931" fmla="*/ 1814322 h 4557807"/>
              <a:gd name="connsiteX5932" fmla="*/ 9815322 w 11831868"/>
              <a:gd name="connsiteY5932" fmla="*/ 1807940 h 4557807"/>
              <a:gd name="connsiteX5933" fmla="*/ 9867328 w 11831868"/>
              <a:gd name="connsiteY5933" fmla="*/ 1395698 h 4557807"/>
              <a:gd name="connsiteX5934" fmla="*/ 9848697 w 11831868"/>
              <a:gd name="connsiteY5934" fmla="*/ 1391370 h 4557807"/>
              <a:gd name="connsiteX5935" fmla="*/ 9848278 w 11831868"/>
              <a:gd name="connsiteY5935" fmla="*/ 1390650 h 4557807"/>
              <a:gd name="connsiteX5936" fmla="*/ 9850945 w 11831868"/>
              <a:gd name="connsiteY5936" fmla="*/ 1370553 h 4557807"/>
              <a:gd name="connsiteX5937" fmla="*/ 9869854 w 11831868"/>
              <a:gd name="connsiteY5937" fmla="*/ 1375449 h 4557807"/>
              <a:gd name="connsiteX5938" fmla="*/ 9869995 w 11831868"/>
              <a:gd name="connsiteY5938" fmla="*/ 1375696 h 4557807"/>
              <a:gd name="connsiteX5939" fmla="*/ 9866662 w 11831868"/>
              <a:gd name="connsiteY5939" fmla="*/ 1396460 h 4557807"/>
              <a:gd name="connsiteX5940" fmla="*/ 9846850 w 11831868"/>
              <a:gd name="connsiteY5940" fmla="*/ 1612011 h 4557807"/>
              <a:gd name="connsiteX5941" fmla="*/ 9823704 w 11831868"/>
              <a:gd name="connsiteY5941" fmla="*/ 1605725 h 4557807"/>
              <a:gd name="connsiteX5942" fmla="*/ 9825084 w 11831868"/>
              <a:gd name="connsiteY5942" fmla="*/ 1582867 h 4557807"/>
              <a:gd name="connsiteX5943" fmla="*/ 9825418 w 11831868"/>
              <a:gd name="connsiteY5943" fmla="*/ 1582579 h 4557807"/>
              <a:gd name="connsiteX5944" fmla="*/ 9848469 w 11831868"/>
              <a:gd name="connsiteY5944" fmla="*/ 1588961 h 4557807"/>
              <a:gd name="connsiteX5945" fmla="*/ 9846849 w 11831868"/>
              <a:gd name="connsiteY5945" fmla="*/ 1612011 h 4557807"/>
              <a:gd name="connsiteX5946" fmla="*/ 10455592 w 11831868"/>
              <a:gd name="connsiteY5946" fmla="*/ 1005173 h 4557807"/>
              <a:gd name="connsiteX5947" fmla="*/ 10458640 w 11831868"/>
              <a:gd name="connsiteY5947" fmla="*/ 994791 h 4557807"/>
              <a:gd name="connsiteX5948" fmla="*/ 10465710 w 11831868"/>
              <a:gd name="connsiteY5948" fmla="*/ 997783 h 4557807"/>
              <a:gd name="connsiteX5949" fmla="*/ 10466068 w 11831868"/>
              <a:gd name="connsiteY5949" fmla="*/ 999173 h 4557807"/>
              <a:gd name="connsiteX5950" fmla="*/ 10463210 w 11831868"/>
              <a:gd name="connsiteY5950" fmla="*/ 1009459 h 4557807"/>
              <a:gd name="connsiteX5951" fmla="*/ 10455879 w 11831868"/>
              <a:gd name="connsiteY5951" fmla="*/ 1006389 h 4557807"/>
              <a:gd name="connsiteX5952" fmla="*/ 10455590 w 11831868"/>
              <a:gd name="connsiteY5952" fmla="*/ 1005459 h 4557807"/>
              <a:gd name="connsiteX5953" fmla="*/ 10627710 w 11831868"/>
              <a:gd name="connsiteY5953" fmla="*/ 1109948 h 4557807"/>
              <a:gd name="connsiteX5954" fmla="*/ 10621423 w 11831868"/>
              <a:gd name="connsiteY5954" fmla="*/ 1105948 h 4557807"/>
              <a:gd name="connsiteX5955" fmla="*/ 10624376 w 11831868"/>
              <a:gd name="connsiteY5955" fmla="*/ 1096423 h 4557807"/>
              <a:gd name="connsiteX5956" fmla="*/ 10630852 w 11831868"/>
              <a:gd name="connsiteY5956" fmla="*/ 1100900 h 4557807"/>
              <a:gd name="connsiteX5957" fmla="*/ 10627710 w 11831868"/>
              <a:gd name="connsiteY5957" fmla="*/ 1110329 h 4557807"/>
              <a:gd name="connsiteX5958" fmla="*/ 10606849 w 11831868"/>
              <a:gd name="connsiteY5958" fmla="*/ 2081498 h 4557807"/>
              <a:gd name="connsiteX5959" fmla="*/ 10607326 w 11831868"/>
              <a:gd name="connsiteY5959" fmla="*/ 2065687 h 4557807"/>
              <a:gd name="connsiteX5960" fmla="*/ 10618565 w 11831868"/>
              <a:gd name="connsiteY5960" fmla="*/ 2074545 h 4557807"/>
              <a:gd name="connsiteX5961" fmla="*/ 10617899 w 11831868"/>
              <a:gd name="connsiteY5961" fmla="*/ 2090452 h 4557807"/>
              <a:gd name="connsiteX5962" fmla="*/ 10606849 w 11831868"/>
              <a:gd name="connsiteY5962" fmla="*/ 2082260 h 4557807"/>
              <a:gd name="connsiteX5963" fmla="*/ 10605706 w 11831868"/>
              <a:gd name="connsiteY5963" fmla="*/ 1497997 h 4557807"/>
              <a:gd name="connsiteX5964" fmla="*/ 10608564 w 11831868"/>
              <a:gd name="connsiteY5964" fmla="*/ 1485900 h 4557807"/>
              <a:gd name="connsiteX5965" fmla="*/ 10616756 w 11831868"/>
              <a:gd name="connsiteY5965" fmla="*/ 1491806 h 4557807"/>
              <a:gd name="connsiteX5966" fmla="*/ 10614088 w 11831868"/>
              <a:gd name="connsiteY5966" fmla="*/ 1504283 h 4557807"/>
              <a:gd name="connsiteX5967" fmla="*/ 10605897 w 11831868"/>
              <a:gd name="connsiteY5967" fmla="*/ 1498759 h 4557807"/>
              <a:gd name="connsiteX5968" fmla="*/ 10681906 w 11831868"/>
              <a:gd name="connsiteY5968" fmla="*/ 2036921 h 4557807"/>
              <a:gd name="connsiteX5969" fmla="*/ 10683049 w 11831868"/>
              <a:gd name="connsiteY5969" fmla="*/ 2022062 h 4557807"/>
              <a:gd name="connsiteX5970" fmla="*/ 10692574 w 11831868"/>
              <a:gd name="connsiteY5970" fmla="*/ 2030825 h 4557807"/>
              <a:gd name="connsiteX5971" fmla="*/ 10691622 w 11831868"/>
              <a:gd name="connsiteY5971" fmla="*/ 2045684 h 4557807"/>
              <a:gd name="connsiteX5972" fmla="*/ 10682097 w 11831868"/>
              <a:gd name="connsiteY5972" fmla="*/ 2037683 h 4557807"/>
              <a:gd name="connsiteX5973" fmla="*/ 10674287 w 11831868"/>
              <a:gd name="connsiteY5973" fmla="*/ 703898 h 4557807"/>
              <a:gd name="connsiteX5974" fmla="*/ 10670000 w 11831868"/>
              <a:gd name="connsiteY5974" fmla="*/ 701135 h 4557807"/>
              <a:gd name="connsiteX5975" fmla="*/ 10672667 w 11831868"/>
              <a:gd name="connsiteY5975" fmla="*/ 695134 h 4557807"/>
              <a:gd name="connsiteX5976" fmla="*/ 10677239 w 11831868"/>
              <a:gd name="connsiteY5976" fmla="*/ 697897 h 4557807"/>
              <a:gd name="connsiteX5977" fmla="*/ 10674695 w 11831868"/>
              <a:gd name="connsiteY5977" fmla="*/ 704568 h 4557807"/>
              <a:gd name="connsiteX5978" fmla="*/ 10674477 w 11831868"/>
              <a:gd name="connsiteY5978" fmla="*/ 704659 h 4557807"/>
              <a:gd name="connsiteX5979" fmla="*/ 10623232 w 11831868"/>
              <a:gd name="connsiteY5979" fmla="*/ 1876616 h 4557807"/>
              <a:gd name="connsiteX5980" fmla="*/ 10624947 w 11831868"/>
              <a:gd name="connsiteY5980" fmla="*/ 1862138 h 4557807"/>
              <a:gd name="connsiteX5981" fmla="*/ 10634472 w 11831868"/>
              <a:gd name="connsiteY5981" fmla="*/ 1869758 h 4557807"/>
              <a:gd name="connsiteX5982" fmla="*/ 10632757 w 11831868"/>
              <a:gd name="connsiteY5982" fmla="*/ 1884235 h 4557807"/>
              <a:gd name="connsiteX5983" fmla="*/ 10623423 w 11831868"/>
              <a:gd name="connsiteY5983" fmla="*/ 1877377 h 4557807"/>
              <a:gd name="connsiteX5984" fmla="*/ 10537507 w 11831868"/>
              <a:gd name="connsiteY5984" fmla="*/ 768858 h 4557807"/>
              <a:gd name="connsiteX5985" fmla="*/ 10540270 w 11831868"/>
              <a:gd name="connsiteY5985" fmla="*/ 760667 h 4557807"/>
              <a:gd name="connsiteX5986" fmla="*/ 10545866 w 11831868"/>
              <a:gd name="connsiteY5986" fmla="*/ 762997 h 4557807"/>
              <a:gd name="connsiteX5987" fmla="*/ 10546175 w 11831868"/>
              <a:gd name="connsiteY5987" fmla="*/ 764286 h 4557807"/>
              <a:gd name="connsiteX5988" fmla="*/ 10543222 w 11831868"/>
              <a:gd name="connsiteY5988" fmla="*/ 771906 h 4557807"/>
              <a:gd name="connsiteX5989" fmla="*/ 10537836 w 11831868"/>
              <a:gd name="connsiteY5989" fmla="*/ 770174 h 4557807"/>
              <a:gd name="connsiteX5990" fmla="*/ 10537602 w 11831868"/>
              <a:gd name="connsiteY5990" fmla="*/ 769620 h 4557807"/>
              <a:gd name="connsiteX5991" fmla="*/ 10564750 w 11831868"/>
              <a:gd name="connsiteY5991" fmla="*/ 1716215 h 4557807"/>
              <a:gd name="connsiteX5992" fmla="*/ 10566845 w 11831868"/>
              <a:gd name="connsiteY5992" fmla="*/ 1701641 h 4557807"/>
              <a:gd name="connsiteX5993" fmla="*/ 10576370 w 11831868"/>
              <a:gd name="connsiteY5993" fmla="*/ 1709261 h 4557807"/>
              <a:gd name="connsiteX5994" fmla="*/ 10574179 w 11831868"/>
              <a:gd name="connsiteY5994" fmla="*/ 1723263 h 4557807"/>
              <a:gd name="connsiteX5995" fmla="*/ 10564844 w 11831868"/>
              <a:gd name="connsiteY5995" fmla="*/ 1716786 h 4557807"/>
              <a:gd name="connsiteX5996" fmla="*/ 10506361 w 11831868"/>
              <a:gd name="connsiteY5996" fmla="*/ 1555814 h 4557807"/>
              <a:gd name="connsiteX5997" fmla="*/ 10508838 w 11831868"/>
              <a:gd name="connsiteY5997" fmla="*/ 1542193 h 4557807"/>
              <a:gd name="connsiteX5998" fmla="*/ 10518363 w 11831868"/>
              <a:gd name="connsiteY5998" fmla="*/ 1548765 h 4557807"/>
              <a:gd name="connsiteX5999" fmla="*/ 10515886 w 11831868"/>
              <a:gd name="connsiteY5999" fmla="*/ 1562291 h 4557807"/>
              <a:gd name="connsiteX6000" fmla="*/ 10506457 w 11831868"/>
              <a:gd name="connsiteY6000" fmla="*/ 1556576 h 4557807"/>
              <a:gd name="connsiteX6001" fmla="*/ 10540079 w 11831868"/>
              <a:gd name="connsiteY6001" fmla="*/ 1926050 h 4557807"/>
              <a:gd name="connsiteX6002" fmla="*/ 10541317 w 11831868"/>
              <a:gd name="connsiteY6002" fmla="*/ 1910143 h 4557807"/>
              <a:gd name="connsiteX6003" fmla="*/ 10552748 w 11831868"/>
              <a:gd name="connsiteY6003" fmla="*/ 1918430 h 4557807"/>
              <a:gd name="connsiteX6004" fmla="*/ 10551414 w 11831868"/>
              <a:gd name="connsiteY6004" fmla="*/ 1933861 h 4557807"/>
              <a:gd name="connsiteX6005" fmla="*/ 10540174 w 11831868"/>
              <a:gd name="connsiteY6005" fmla="*/ 1926812 h 4557807"/>
              <a:gd name="connsiteX6006" fmla="*/ 10750867 w 11831868"/>
              <a:gd name="connsiteY6006" fmla="*/ 2193036 h 4557807"/>
              <a:gd name="connsiteX6007" fmla="*/ 10750296 w 11831868"/>
              <a:gd name="connsiteY6007" fmla="*/ 2208276 h 4557807"/>
              <a:gd name="connsiteX6008" fmla="*/ 10740771 w 11831868"/>
              <a:gd name="connsiteY6008" fmla="*/ 2198751 h 4557807"/>
              <a:gd name="connsiteX6009" fmla="*/ 10741342 w 11831868"/>
              <a:gd name="connsiteY6009" fmla="*/ 2183511 h 4557807"/>
              <a:gd name="connsiteX6010" fmla="*/ 10750867 w 11831868"/>
              <a:gd name="connsiteY6010" fmla="*/ 2193036 h 4557807"/>
              <a:gd name="connsiteX6011" fmla="*/ 10920222 w 11831868"/>
              <a:gd name="connsiteY6011" fmla="*/ 405098 h 4557807"/>
              <a:gd name="connsiteX6012" fmla="*/ 10922508 w 11831868"/>
              <a:gd name="connsiteY6012" fmla="*/ 400717 h 4557807"/>
              <a:gd name="connsiteX6013" fmla="*/ 10925557 w 11831868"/>
              <a:gd name="connsiteY6013" fmla="*/ 402812 h 4557807"/>
              <a:gd name="connsiteX6014" fmla="*/ 10923366 w 11831868"/>
              <a:gd name="connsiteY6014" fmla="*/ 407575 h 4557807"/>
              <a:gd name="connsiteX6015" fmla="*/ 10920222 w 11831868"/>
              <a:gd name="connsiteY6015" fmla="*/ 405098 h 4557807"/>
              <a:gd name="connsiteX6016" fmla="*/ 11066335 w 11831868"/>
              <a:gd name="connsiteY6016" fmla="*/ 353282 h 4557807"/>
              <a:gd name="connsiteX6017" fmla="*/ 11063859 w 11831868"/>
              <a:gd name="connsiteY6017" fmla="*/ 351092 h 4557807"/>
              <a:gd name="connsiteX6018" fmla="*/ 11066144 w 11831868"/>
              <a:gd name="connsiteY6018" fmla="*/ 347853 h 4557807"/>
              <a:gd name="connsiteX6019" fmla="*/ 11068526 w 11831868"/>
              <a:gd name="connsiteY6019" fmla="*/ 349567 h 4557807"/>
              <a:gd name="connsiteX6020" fmla="*/ 11066526 w 11831868"/>
              <a:gd name="connsiteY6020" fmla="*/ 353282 h 4557807"/>
              <a:gd name="connsiteX6021" fmla="*/ 11454003 w 11831868"/>
              <a:gd name="connsiteY6021" fmla="*/ 773716 h 4557807"/>
              <a:gd name="connsiteX6022" fmla="*/ 11452670 w 11831868"/>
              <a:gd name="connsiteY6022" fmla="*/ 771906 h 4557807"/>
              <a:gd name="connsiteX6023" fmla="*/ 11454289 w 11831868"/>
              <a:gd name="connsiteY6023" fmla="*/ 768763 h 4557807"/>
              <a:gd name="connsiteX6024" fmla="*/ 11455908 w 11831868"/>
              <a:gd name="connsiteY6024" fmla="*/ 771144 h 4557807"/>
              <a:gd name="connsiteX6025" fmla="*/ 11454193 w 11831868"/>
              <a:gd name="connsiteY6025" fmla="*/ 773811 h 4557807"/>
              <a:gd name="connsiteX6026" fmla="*/ 11501628 w 11831868"/>
              <a:gd name="connsiteY6026" fmla="*/ 230791 h 4557807"/>
              <a:gd name="connsiteX6027" fmla="*/ 11500009 w 11831868"/>
              <a:gd name="connsiteY6027" fmla="*/ 228886 h 4557807"/>
              <a:gd name="connsiteX6028" fmla="*/ 11501818 w 11831868"/>
              <a:gd name="connsiteY6028" fmla="*/ 226409 h 4557807"/>
              <a:gd name="connsiteX6029" fmla="*/ 11503326 w 11831868"/>
              <a:gd name="connsiteY6029" fmla="*/ 227541 h 4557807"/>
              <a:gd name="connsiteX6030" fmla="*/ 11503246 w 11831868"/>
              <a:gd name="connsiteY6030" fmla="*/ 228219 h 4557807"/>
              <a:gd name="connsiteX6031" fmla="*/ 11501913 w 11831868"/>
              <a:gd name="connsiteY6031" fmla="*/ 230886 h 4557807"/>
              <a:gd name="connsiteX6032" fmla="*/ 10505028 w 11831868"/>
              <a:gd name="connsiteY6032" fmla="*/ 1170242 h 4557807"/>
              <a:gd name="connsiteX6033" fmla="*/ 10508170 w 11831868"/>
              <a:gd name="connsiteY6033" fmla="*/ 1158716 h 4557807"/>
              <a:gd name="connsiteX6034" fmla="*/ 10516457 w 11831868"/>
              <a:gd name="connsiteY6034" fmla="*/ 1163955 h 4557807"/>
              <a:gd name="connsiteX6035" fmla="*/ 10513028 w 11831868"/>
              <a:gd name="connsiteY6035" fmla="*/ 1175004 h 4557807"/>
              <a:gd name="connsiteX6036" fmla="*/ 10505312 w 11831868"/>
              <a:gd name="connsiteY6036" fmla="*/ 1169956 h 4557807"/>
              <a:gd name="connsiteX6037" fmla="*/ 10805922 w 11831868"/>
              <a:gd name="connsiteY6037" fmla="*/ 1389698 h 4557807"/>
              <a:gd name="connsiteX6038" fmla="*/ 10809065 w 11831868"/>
              <a:gd name="connsiteY6038" fmla="*/ 1380173 h 4557807"/>
              <a:gd name="connsiteX6039" fmla="*/ 10814781 w 11831868"/>
              <a:gd name="connsiteY6039" fmla="*/ 1385411 h 4557807"/>
              <a:gd name="connsiteX6040" fmla="*/ 10811827 w 11831868"/>
              <a:gd name="connsiteY6040" fmla="*/ 1394936 h 4557807"/>
              <a:gd name="connsiteX6041" fmla="*/ 10805922 w 11831868"/>
              <a:gd name="connsiteY6041" fmla="*/ 1389698 h 4557807"/>
              <a:gd name="connsiteX6042" fmla="*/ 10752010 w 11831868"/>
              <a:gd name="connsiteY6042" fmla="*/ 290703 h 4557807"/>
              <a:gd name="connsiteX6043" fmla="*/ 10754677 w 11831868"/>
              <a:gd name="connsiteY6043" fmla="*/ 285845 h 4557807"/>
              <a:gd name="connsiteX6044" fmla="*/ 10757912 w 11831868"/>
              <a:gd name="connsiteY6044" fmla="*/ 286781 h 4557807"/>
              <a:gd name="connsiteX6045" fmla="*/ 10758202 w 11831868"/>
              <a:gd name="connsiteY6045" fmla="*/ 287750 h 4557807"/>
              <a:gd name="connsiteX6046" fmla="*/ 10755820 w 11831868"/>
              <a:gd name="connsiteY6046" fmla="*/ 293180 h 4557807"/>
              <a:gd name="connsiteX6047" fmla="*/ 10752106 w 11831868"/>
              <a:gd name="connsiteY6047" fmla="*/ 290703 h 4557807"/>
              <a:gd name="connsiteX6048" fmla="*/ 10738104 w 11831868"/>
              <a:gd name="connsiteY6048" fmla="*/ 1045750 h 4557807"/>
              <a:gd name="connsiteX6049" fmla="*/ 10740771 w 11831868"/>
              <a:gd name="connsiteY6049" fmla="*/ 1037558 h 4557807"/>
              <a:gd name="connsiteX6050" fmla="*/ 10746009 w 11831868"/>
              <a:gd name="connsiteY6050" fmla="*/ 1041845 h 4557807"/>
              <a:gd name="connsiteX6051" fmla="*/ 10743056 w 11831868"/>
              <a:gd name="connsiteY6051" fmla="*/ 1049560 h 4557807"/>
              <a:gd name="connsiteX6052" fmla="*/ 10738199 w 11831868"/>
              <a:gd name="connsiteY6052" fmla="*/ 1045750 h 4557807"/>
              <a:gd name="connsiteX6053" fmla="*/ 10803922 w 11831868"/>
              <a:gd name="connsiteY6053" fmla="*/ 639699 h 4557807"/>
              <a:gd name="connsiteX6054" fmla="*/ 10806303 w 11831868"/>
              <a:gd name="connsiteY6054" fmla="*/ 634365 h 4557807"/>
              <a:gd name="connsiteX6055" fmla="*/ 10809923 w 11831868"/>
              <a:gd name="connsiteY6055" fmla="*/ 636842 h 4557807"/>
              <a:gd name="connsiteX6056" fmla="*/ 10807446 w 11831868"/>
              <a:gd name="connsiteY6056" fmla="*/ 642271 h 4557807"/>
              <a:gd name="connsiteX6057" fmla="*/ 10804017 w 11831868"/>
              <a:gd name="connsiteY6057" fmla="*/ 639699 h 4557807"/>
              <a:gd name="connsiteX6058" fmla="*/ 10473881 w 11831868"/>
              <a:gd name="connsiteY6058" fmla="*/ 1771364 h 4557807"/>
              <a:gd name="connsiteX6059" fmla="*/ 10475500 w 11831868"/>
              <a:gd name="connsiteY6059" fmla="*/ 1755839 h 4557807"/>
              <a:gd name="connsiteX6060" fmla="*/ 10486930 w 11831868"/>
              <a:gd name="connsiteY6060" fmla="*/ 1763077 h 4557807"/>
              <a:gd name="connsiteX6061" fmla="*/ 10485119 w 11831868"/>
              <a:gd name="connsiteY6061" fmla="*/ 1778699 h 4557807"/>
              <a:gd name="connsiteX6062" fmla="*/ 10473976 w 11831868"/>
              <a:gd name="connsiteY6062" fmla="*/ 1771364 h 4557807"/>
              <a:gd name="connsiteX6063" fmla="*/ 10308431 w 11831868"/>
              <a:gd name="connsiteY6063" fmla="*/ 1891189 h 4557807"/>
              <a:gd name="connsiteX6064" fmla="*/ 10292906 w 11831868"/>
              <a:gd name="connsiteY6064" fmla="*/ 1883188 h 4557807"/>
              <a:gd name="connsiteX6065" fmla="*/ 10293478 w 11831868"/>
              <a:gd name="connsiteY6065" fmla="*/ 1864709 h 4557807"/>
              <a:gd name="connsiteX6066" fmla="*/ 10309098 w 11831868"/>
              <a:gd name="connsiteY6066" fmla="*/ 1872615 h 4557807"/>
              <a:gd name="connsiteX6067" fmla="*/ 10308527 w 11831868"/>
              <a:gd name="connsiteY6067" fmla="*/ 1891189 h 4557807"/>
              <a:gd name="connsiteX6068" fmla="*/ 10275569 w 11831868"/>
              <a:gd name="connsiteY6068" fmla="*/ 1306449 h 4557807"/>
              <a:gd name="connsiteX6069" fmla="*/ 10278617 w 11831868"/>
              <a:gd name="connsiteY6069" fmla="*/ 1291686 h 4557807"/>
              <a:gd name="connsiteX6070" fmla="*/ 10289723 w 11831868"/>
              <a:gd name="connsiteY6070" fmla="*/ 1295828 h 4557807"/>
              <a:gd name="connsiteX6071" fmla="*/ 10290237 w 11831868"/>
              <a:gd name="connsiteY6071" fmla="*/ 1297305 h 4557807"/>
              <a:gd name="connsiteX6072" fmla="*/ 10286999 w 11831868"/>
              <a:gd name="connsiteY6072" fmla="*/ 1311593 h 4557807"/>
              <a:gd name="connsiteX6073" fmla="*/ 10275665 w 11831868"/>
              <a:gd name="connsiteY6073" fmla="*/ 1306449 h 4557807"/>
              <a:gd name="connsiteX6074" fmla="*/ 10306241 w 11831868"/>
              <a:gd name="connsiteY6074" fmla="*/ 513683 h 4557807"/>
              <a:gd name="connsiteX6075" fmla="*/ 10309288 w 11831868"/>
              <a:gd name="connsiteY6075" fmla="*/ 505492 h 4557807"/>
              <a:gd name="connsiteX6076" fmla="*/ 10315068 w 11831868"/>
              <a:gd name="connsiteY6076" fmla="*/ 506806 h 4557807"/>
              <a:gd name="connsiteX6077" fmla="*/ 10315671 w 11831868"/>
              <a:gd name="connsiteY6077" fmla="*/ 508445 h 4557807"/>
              <a:gd name="connsiteX6078" fmla="*/ 10312528 w 11831868"/>
              <a:gd name="connsiteY6078" fmla="*/ 516160 h 4557807"/>
              <a:gd name="connsiteX6079" fmla="*/ 10306962 w 11831868"/>
              <a:gd name="connsiteY6079" fmla="*/ 515143 h 4557807"/>
              <a:gd name="connsiteX6080" fmla="*/ 10306336 w 11831868"/>
              <a:gd name="connsiteY6080" fmla="*/ 513683 h 4557807"/>
              <a:gd name="connsiteX6081" fmla="*/ 10309193 w 11831868"/>
              <a:gd name="connsiteY6081" fmla="*/ 1677352 h 4557807"/>
              <a:gd name="connsiteX6082" fmla="*/ 10310908 w 11831868"/>
              <a:gd name="connsiteY6082" fmla="*/ 1660208 h 4557807"/>
              <a:gd name="connsiteX6083" fmla="*/ 10324528 w 11831868"/>
              <a:gd name="connsiteY6083" fmla="*/ 1667447 h 4557807"/>
              <a:gd name="connsiteX6084" fmla="*/ 10322624 w 11831868"/>
              <a:gd name="connsiteY6084" fmla="*/ 1684115 h 4557807"/>
              <a:gd name="connsiteX6085" fmla="*/ 10309288 w 11831868"/>
              <a:gd name="connsiteY6085" fmla="*/ 1677352 h 4557807"/>
              <a:gd name="connsiteX6086" fmla="*/ 10332149 w 11831868"/>
              <a:gd name="connsiteY6086" fmla="*/ 1076706 h 4557807"/>
              <a:gd name="connsiteX6087" fmla="*/ 10335673 w 11831868"/>
              <a:gd name="connsiteY6087" fmla="*/ 1065085 h 4557807"/>
              <a:gd name="connsiteX6088" fmla="*/ 10345198 w 11831868"/>
              <a:gd name="connsiteY6088" fmla="*/ 1069562 h 4557807"/>
              <a:gd name="connsiteX6089" fmla="*/ 10341674 w 11831868"/>
              <a:gd name="connsiteY6089" fmla="*/ 1081183 h 4557807"/>
              <a:gd name="connsiteX6090" fmla="*/ 10332244 w 11831868"/>
              <a:gd name="connsiteY6090" fmla="*/ 1076706 h 4557807"/>
              <a:gd name="connsiteX6091" fmla="*/ 10274999 w 11831868"/>
              <a:gd name="connsiteY6091" fmla="*/ 917162 h 4557807"/>
              <a:gd name="connsiteX6092" fmla="*/ 10278332 w 11831868"/>
              <a:gd name="connsiteY6092" fmla="*/ 906113 h 4557807"/>
              <a:gd name="connsiteX6093" fmla="*/ 10286592 w 11831868"/>
              <a:gd name="connsiteY6093" fmla="*/ 908582 h 4557807"/>
              <a:gd name="connsiteX6094" fmla="*/ 10287190 w 11831868"/>
              <a:gd name="connsiteY6094" fmla="*/ 910209 h 4557807"/>
              <a:gd name="connsiteX6095" fmla="*/ 10283856 w 11831868"/>
              <a:gd name="connsiteY6095" fmla="*/ 921163 h 4557807"/>
              <a:gd name="connsiteX6096" fmla="*/ 10275235 w 11831868"/>
              <a:gd name="connsiteY6096" fmla="*/ 918496 h 4557807"/>
              <a:gd name="connsiteX6097" fmla="*/ 10274713 w 11831868"/>
              <a:gd name="connsiteY6097" fmla="*/ 917162 h 4557807"/>
              <a:gd name="connsiteX6098" fmla="*/ 10211466 w 11831868"/>
              <a:gd name="connsiteY6098" fmla="*/ 1739170 h 4557807"/>
              <a:gd name="connsiteX6099" fmla="*/ 10213086 w 11831868"/>
              <a:gd name="connsiteY6099" fmla="*/ 1721072 h 4557807"/>
              <a:gd name="connsiteX6100" fmla="*/ 10228898 w 11831868"/>
              <a:gd name="connsiteY6100" fmla="*/ 1728407 h 4557807"/>
              <a:gd name="connsiteX6101" fmla="*/ 10227374 w 11831868"/>
              <a:gd name="connsiteY6101" fmla="*/ 1746599 h 4557807"/>
              <a:gd name="connsiteX6102" fmla="*/ 10211182 w 11831868"/>
              <a:gd name="connsiteY6102" fmla="*/ 1739170 h 4557807"/>
              <a:gd name="connsiteX6103" fmla="*/ 10210419 w 11831868"/>
              <a:gd name="connsiteY6103" fmla="*/ 2127885 h 4557807"/>
              <a:gd name="connsiteX6104" fmla="*/ 10208800 w 11831868"/>
              <a:gd name="connsiteY6104" fmla="*/ 2107692 h 4557807"/>
              <a:gd name="connsiteX6105" fmla="*/ 10228803 w 11831868"/>
              <a:gd name="connsiteY6105" fmla="*/ 2117217 h 4557807"/>
              <a:gd name="connsiteX6106" fmla="*/ 10230326 w 11831868"/>
              <a:gd name="connsiteY6106" fmla="*/ 2137506 h 4557807"/>
              <a:gd name="connsiteX6107" fmla="*/ 10210133 w 11831868"/>
              <a:gd name="connsiteY6107" fmla="*/ 2127885 h 4557807"/>
              <a:gd name="connsiteX6108" fmla="*/ 10235851 w 11831868"/>
              <a:gd name="connsiteY6108" fmla="*/ 1527810 h 4557807"/>
              <a:gd name="connsiteX6109" fmla="*/ 10238232 w 11831868"/>
              <a:gd name="connsiteY6109" fmla="*/ 1511046 h 4557807"/>
              <a:gd name="connsiteX6110" fmla="*/ 10251757 w 11831868"/>
              <a:gd name="connsiteY6110" fmla="*/ 1517333 h 4557807"/>
              <a:gd name="connsiteX6111" fmla="*/ 10249566 w 11831868"/>
              <a:gd name="connsiteY6111" fmla="*/ 1534001 h 4557807"/>
              <a:gd name="connsiteX6112" fmla="*/ 10235820 w 11831868"/>
              <a:gd name="connsiteY6112" fmla="*/ 1528470 h 4557807"/>
              <a:gd name="connsiteX6113" fmla="*/ 10235564 w 11831868"/>
              <a:gd name="connsiteY6113" fmla="*/ 1527810 h 4557807"/>
              <a:gd name="connsiteX6114" fmla="*/ 10353294 w 11831868"/>
              <a:gd name="connsiteY6114" fmla="*/ 1467136 h 4557807"/>
              <a:gd name="connsiteX6115" fmla="*/ 10341769 w 11831868"/>
              <a:gd name="connsiteY6115" fmla="*/ 1460945 h 4557807"/>
              <a:gd name="connsiteX6116" fmla="*/ 10344627 w 11831868"/>
              <a:gd name="connsiteY6116" fmla="*/ 1446276 h 4557807"/>
              <a:gd name="connsiteX6117" fmla="*/ 10356247 w 11831868"/>
              <a:gd name="connsiteY6117" fmla="*/ 1452372 h 4557807"/>
              <a:gd name="connsiteX6118" fmla="*/ 10353009 w 11831868"/>
              <a:gd name="connsiteY6118" fmla="*/ 1467136 h 4557807"/>
              <a:gd name="connsiteX6119" fmla="*/ 11830336 w 11831868"/>
              <a:gd name="connsiteY6119" fmla="*/ 286 h 4557807"/>
              <a:gd name="connsiteX6120" fmla="*/ 11831859 w 11831868"/>
              <a:gd name="connsiteY6120" fmla="*/ 2191 h 4557807"/>
              <a:gd name="connsiteX6121" fmla="*/ 11829669 w 11831868"/>
              <a:gd name="connsiteY6121" fmla="*/ 4286 h 4557807"/>
              <a:gd name="connsiteX6122" fmla="*/ 11828335 w 11831868"/>
              <a:gd name="connsiteY6122" fmla="*/ 2381 h 4557807"/>
              <a:gd name="connsiteX6123" fmla="*/ 11830050 w 11831868"/>
              <a:gd name="connsiteY6123" fmla="*/ 0 h 4557807"/>
              <a:gd name="connsiteX6124" fmla="*/ 10217277 w 11831868"/>
              <a:gd name="connsiteY6124" fmla="*/ 757618 h 4557807"/>
              <a:gd name="connsiteX6125" fmla="*/ 10220515 w 11831868"/>
              <a:gd name="connsiteY6125" fmla="*/ 748093 h 4557807"/>
              <a:gd name="connsiteX6126" fmla="*/ 10227901 w 11831868"/>
              <a:gd name="connsiteY6126" fmla="*/ 749625 h 4557807"/>
              <a:gd name="connsiteX6127" fmla="*/ 10228612 w 11831868"/>
              <a:gd name="connsiteY6127" fmla="*/ 751237 h 4557807"/>
              <a:gd name="connsiteX6128" fmla="*/ 10225564 w 11831868"/>
              <a:gd name="connsiteY6128" fmla="*/ 761619 h 4557807"/>
              <a:gd name="connsiteX6129" fmla="*/ 10217842 w 11831868"/>
              <a:gd name="connsiteY6129" fmla="*/ 759235 h 4557807"/>
              <a:gd name="connsiteX6130" fmla="*/ 10217278 w 11831868"/>
              <a:gd name="connsiteY6130" fmla="*/ 757618 h 4557807"/>
              <a:gd name="connsiteX6131" fmla="*/ 10453497 w 11831868"/>
              <a:gd name="connsiteY6131" fmla="*/ 433768 h 4557807"/>
              <a:gd name="connsiteX6132" fmla="*/ 10456544 w 11831868"/>
              <a:gd name="connsiteY6132" fmla="*/ 427101 h 4557807"/>
              <a:gd name="connsiteX6133" fmla="*/ 10461974 w 11831868"/>
              <a:gd name="connsiteY6133" fmla="*/ 429768 h 4557807"/>
              <a:gd name="connsiteX6134" fmla="*/ 10459021 w 11831868"/>
              <a:gd name="connsiteY6134" fmla="*/ 436340 h 4557807"/>
              <a:gd name="connsiteX6135" fmla="*/ 10453880 w 11831868"/>
              <a:gd name="connsiteY6135" fmla="*/ 434728 h 4557807"/>
              <a:gd name="connsiteX6136" fmla="*/ 10453496 w 11831868"/>
              <a:gd name="connsiteY6136" fmla="*/ 433578 h 4557807"/>
              <a:gd name="connsiteX6137" fmla="*/ 10461022 w 11831868"/>
              <a:gd name="connsiteY6137" fmla="*/ 1389126 h 4557807"/>
              <a:gd name="connsiteX6138" fmla="*/ 10458260 w 11831868"/>
              <a:gd name="connsiteY6138" fmla="*/ 1402747 h 4557807"/>
              <a:gd name="connsiteX6139" fmla="*/ 10448735 w 11831868"/>
              <a:gd name="connsiteY6139" fmla="*/ 1396841 h 4557807"/>
              <a:gd name="connsiteX6140" fmla="*/ 10451497 w 11831868"/>
              <a:gd name="connsiteY6140" fmla="*/ 1383221 h 4557807"/>
              <a:gd name="connsiteX6141" fmla="*/ 10461022 w 11831868"/>
              <a:gd name="connsiteY6141" fmla="*/ 1388935 h 4557807"/>
              <a:gd name="connsiteX6142" fmla="*/ 10397967 w 11831868"/>
              <a:gd name="connsiteY6142" fmla="*/ 1817751 h 4557807"/>
              <a:gd name="connsiteX6143" fmla="*/ 10396728 w 11831868"/>
              <a:gd name="connsiteY6143" fmla="*/ 1834801 h 4557807"/>
              <a:gd name="connsiteX6144" fmla="*/ 10383107 w 11831868"/>
              <a:gd name="connsiteY6144" fmla="*/ 1826895 h 4557807"/>
              <a:gd name="connsiteX6145" fmla="*/ 10384441 w 11831868"/>
              <a:gd name="connsiteY6145" fmla="*/ 1809845 h 4557807"/>
              <a:gd name="connsiteX6146" fmla="*/ 10397967 w 11831868"/>
              <a:gd name="connsiteY6146" fmla="*/ 1817656 h 4557807"/>
              <a:gd name="connsiteX6147" fmla="*/ 10470642 w 11831868"/>
              <a:gd name="connsiteY6147" fmla="*/ 1985296 h 4557807"/>
              <a:gd name="connsiteX6148" fmla="*/ 10457403 w 11831868"/>
              <a:gd name="connsiteY6148" fmla="*/ 1976818 h 4557807"/>
              <a:gd name="connsiteX6149" fmla="*/ 10458164 w 11831868"/>
              <a:gd name="connsiteY6149" fmla="*/ 1959959 h 4557807"/>
              <a:gd name="connsiteX6150" fmla="*/ 10471213 w 11831868"/>
              <a:gd name="connsiteY6150" fmla="*/ 1968437 h 4557807"/>
              <a:gd name="connsiteX6151" fmla="*/ 10470642 w 11831868"/>
              <a:gd name="connsiteY6151" fmla="*/ 1985201 h 4557807"/>
              <a:gd name="connsiteX6152" fmla="*/ 10398538 w 11831868"/>
              <a:gd name="connsiteY6152" fmla="*/ 2224945 h 4557807"/>
              <a:gd name="connsiteX6153" fmla="*/ 10382250 w 11831868"/>
              <a:gd name="connsiteY6153" fmla="*/ 2215420 h 4557807"/>
              <a:gd name="connsiteX6154" fmla="*/ 10380631 w 11831868"/>
              <a:gd name="connsiteY6154" fmla="*/ 2196370 h 4557807"/>
              <a:gd name="connsiteX6155" fmla="*/ 10397109 w 11831868"/>
              <a:gd name="connsiteY6155" fmla="*/ 2205895 h 4557807"/>
              <a:gd name="connsiteX6156" fmla="*/ 10398538 w 11831868"/>
              <a:gd name="connsiteY6156" fmla="*/ 2224850 h 4557807"/>
              <a:gd name="connsiteX6157" fmla="*/ 10390060 w 11831868"/>
              <a:gd name="connsiteY6157" fmla="*/ 1236726 h 4557807"/>
              <a:gd name="connsiteX6158" fmla="*/ 10393203 w 11831868"/>
              <a:gd name="connsiteY6158" fmla="*/ 1223677 h 4557807"/>
              <a:gd name="connsiteX6159" fmla="*/ 10402447 w 11831868"/>
              <a:gd name="connsiteY6159" fmla="*/ 1228078 h 4557807"/>
              <a:gd name="connsiteX6160" fmla="*/ 10402728 w 11831868"/>
              <a:gd name="connsiteY6160" fmla="*/ 1229106 h 4557807"/>
              <a:gd name="connsiteX6161" fmla="*/ 10399775 w 11831868"/>
              <a:gd name="connsiteY6161" fmla="*/ 1242155 h 4557807"/>
              <a:gd name="connsiteX6162" fmla="*/ 10390060 w 11831868"/>
              <a:gd name="connsiteY6162" fmla="*/ 1236631 h 4557807"/>
              <a:gd name="connsiteX6163" fmla="*/ 10405777 w 11831868"/>
              <a:gd name="connsiteY6163" fmla="*/ 841153 h 4557807"/>
              <a:gd name="connsiteX6164" fmla="*/ 10408824 w 11831868"/>
              <a:gd name="connsiteY6164" fmla="*/ 831628 h 4557807"/>
              <a:gd name="connsiteX6165" fmla="*/ 10415670 w 11831868"/>
              <a:gd name="connsiteY6165" fmla="*/ 834460 h 4557807"/>
              <a:gd name="connsiteX6166" fmla="*/ 10415968 w 11831868"/>
              <a:gd name="connsiteY6166" fmla="*/ 835438 h 4557807"/>
              <a:gd name="connsiteX6167" fmla="*/ 10412825 w 11831868"/>
              <a:gd name="connsiteY6167" fmla="*/ 844963 h 4557807"/>
              <a:gd name="connsiteX6168" fmla="*/ 10406098 w 11831868"/>
              <a:gd name="connsiteY6168" fmla="*/ 841861 h 4557807"/>
              <a:gd name="connsiteX6169" fmla="*/ 10405872 w 11831868"/>
              <a:gd name="connsiteY6169" fmla="*/ 841058 h 4557807"/>
              <a:gd name="connsiteX6170" fmla="*/ 10407492 w 11831868"/>
              <a:gd name="connsiteY6170" fmla="*/ 1616012 h 4557807"/>
              <a:gd name="connsiteX6171" fmla="*/ 10409968 w 11831868"/>
              <a:gd name="connsiteY6171" fmla="*/ 1600867 h 4557807"/>
              <a:gd name="connsiteX6172" fmla="*/ 10421302 w 11831868"/>
              <a:gd name="connsiteY6172" fmla="*/ 1607630 h 4557807"/>
              <a:gd name="connsiteX6173" fmla="*/ 10419017 w 11831868"/>
              <a:gd name="connsiteY6173" fmla="*/ 1622679 h 4557807"/>
              <a:gd name="connsiteX6174" fmla="*/ 10407492 w 11831868"/>
              <a:gd name="connsiteY6174" fmla="*/ 1615916 h 4557807"/>
              <a:gd name="connsiteX6175" fmla="*/ 9997917 w 11831868"/>
              <a:gd name="connsiteY6175" fmla="*/ 2697385 h 4557807"/>
              <a:gd name="connsiteX6176" fmla="*/ 10032778 w 11831868"/>
              <a:gd name="connsiteY6176" fmla="*/ 2706053 h 4557807"/>
              <a:gd name="connsiteX6177" fmla="*/ 10047160 w 11831868"/>
              <a:gd name="connsiteY6177" fmla="*/ 2720245 h 4557807"/>
              <a:gd name="connsiteX6178" fmla="*/ 10012108 w 11831868"/>
              <a:gd name="connsiteY6178" fmla="*/ 2711577 h 4557807"/>
              <a:gd name="connsiteX6179" fmla="*/ 9997631 w 11831868"/>
              <a:gd name="connsiteY6179" fmla="*/ 2697290 h 4557807"/>
              <a:gd name="connsiteX6180" fmla="*/ 6924389 w 11831868"/>
              <a:gd name="connsiteY6180" fmla="*/ 3153632 h 4557807"/>
              <a:gd name="connsiteX6181" fmla="*/ 6938201 w 11831868"/>
              <a:gd name="connsiteY6181" fmla="*/ 3151156 h 4557807"/>
              <a:gd name="connsiteX6182" fmla="*/ 6912292 w 11831868"/>
              <a:gd name="connsiteY6182" fmla="*/ 3155728 h 4557807"/>
              <a:gd name="connsiteX6183" fmla="*/ 6924389 w 11831868"/>
              <a:gd name="connsiteY6183" fmla="*/ 3153632 h 4557807"/>
              <a:gd name="connsiteX6184" fmla="*/ 6869525 w 11831868"/>
              <a:gd name="connsiteY6184" fmla="*/ 3163157 h 4557807"/>
              <a:gd name="connsiteX6185" fmla="*/ 6843713 w 11831868"/>
              <a:gd name="connsiteY6185" fmla="*/ 3167730 h 4557807"/>
              <a:gd name="connsiteX6186" fmla="*/ 6764560 w 11831868"/>
              <a:gd name="connsiteY6186" fmla="*/ 3179160 h 4557807"/>
              <a:gd name="connsiteX6187" fmla="*/ 6833521 w 11831868"/>
              <a:gd name="connsiteY6187" fmla="*/ 3167444 h 4557807"/>
              <a:gd name="connsiteX6188" fmla="*/ 6807041 w 11831868"/>
              <a:gd name="connsiteY6188" fmla="*/ 3173254 h 4557807"/>
              <a:gd name="connsiteX6189" fmla="*/ 6738271 w 11831868"/>
              <a:gd name="connsiteY6189" fmla="*/ 3185446 h 4557807"/>
              <a:gd name="connsiteX6190" fmla="*/ 6764274 w 11831868"/>
              <a:gd name="connsiteY6190" fmla="*/ 3179064 h 4557807"/>
              <a:gd name="connsiteX6191" fmla="*/ 6790277 w 11831868"/>
              <a:gd name="connsiteY6191" fmla="*/ 3171444 h 4557807"/>
              <a:gd name="connsiteX6192" fmla="*/ 6814947 w 11831868"/>
              <a:gd name="connsiteY6192" fmla="*/ 3168777 h 4557807"/>
              <a:gd name="connsiteX6193" fmla="*/ 6744653 w 11831868"/>
              <a:gd name="connsiteY6193" fmla="*/ 3182398 h 4557807"/>
              <a:gd name="connsiteX6194" fmla="*/ 6719793 w 11831868"/>
              <a:gd name="connsiteY6194" fmla="*/ 3185160 h 4557807"/>
              <a:gd name="connsiteX6195" fmla="*/ 6789992 w 11831868"/>
              <a:gd name="connsiteY6195" fmla="*/ 3171349 h 4557807"/>
              <a:gd name="connsiteX6196" fmla="*/ 6972586 w 11831868"/>
              <a:gd name="connsiteY6196" fmla="*/ 3141250 h 4557807"/>
              <a:gd name="connsiteX6197" fmla="*/ 7001161 w 11831868"/>
              <a:gd name="connsiteY6197" fmla="*/ 3134678 h 4557807"/>
              <a:gd name="connsiteX6198" fmla="*/ 7067836 w 11831868"/>
              <a:gd name="connsiteY6198" fmla="*/ 3123343 h 4557807"/>
              <a:gd name="connsiteX6199" fmla="*/ 7046215 w 11831868"/>
              <a:gd name="connsiteY6199" fmla="*/ 3128772 h 4557807"/>
              <a:gd name="connsiteX6200" fmla="*/ 7042404 w 11831868"/>
              <a:gd name="connsiteY6200" fmla="*/ 3130010 h 4557807"/>
              <a:gd name="connsiteX6201" fmla="*/ 6973633 w 11831868"/>
              <a:gd name="connsiteY6201" fmla="*/ 3142774 h 4557807"/>
              <a:gd name="connsiteX6202" fmla="*/ 6948488 w 11831868"/>
              <a:gd name="connsiteY6202" fmla="*/ 3146108 h 4557807"/>
              <a:gd name="connsiteX6203" fmla="*/ 6972300 w 11831868"/>
              <a:gd name="connsiteY6203" fmla="*/ 3141154 h 4557807"/>
              <a:gd name="connsiteX6204" fmla="*/ 5603843 w 11831868"/>
              <a:gd name="connsiteY6204" fmla="*/ 3342228 h 4557807"/>
              <a:gd name="connsiteX6205" fmla="*/ 5674614 w 11831868"/>
              <a:gd name="connsiteY6205" fmla="*/ 3333274 h 4557807"/>
              <a:gd name="connsiteX6206" fmla="*/ 5648230 w 11831868"/>
              <a:gd name="connsiteY6206" fmla="*/ 3343371 h 4557807"/>
              <a:gd name="connsiteX6207" fmla="*/ 5577269 w 11831868"/>
              <a:gd name="connsiteY6207" fmla="*/ 3352324 h 4557807"/>
              <a:gd name="connsiteX6208" fmla="*/ 5603843 w 11831868"/>
              <a:gd name="connsiteY6208" fmla="*/ 3342228 h 4557807"/>
              <a:gd name="connsiteX6209" fmla="*/ 7237952 w 11831868"/>
              <a:gd name="connsiteY6209" fmla="*/ 3089624 h 4557807"/>
              <a:gd name="connsiteX6210" fmla="*/ 7292626 w 11831868"/>
              <a:gd name="connsiteY6210" fmla="*/ 3080099 h 4557807"/>
              <a:gd name="connsiteX6211" fmla="*/ 7347680 w 11831868"/>
              <a:gd name="connsiteY6211" fmla="*/ 3070574 h 4557807"/>
              <a:gd name="connsiteX6212" fmla="*/ 7373683 w 11831868"/>
              <a:gd name="connsiteY6212" fmla="*/ 3068669 h 4557807"/>
              <a:gd name="connsiteX6213" fmla="*/ 7305199 w 11831868"/>
              <a:gd name="connsiteY6213" fmla="*/ 3080862 h 4557807"/>
              <a:gd name="connsiteX6214" fmla="*/ 7282053 w 11831868"/>
              <a:gd name="connsiteY6214" fmla="*/ 3084481 h 4557807"/>
              <a:gd name="connsiteX6215" fmla="*/ 7276529 w 11831868"/>
              <a:gd name="connsiteY6215" fmla="*/ 3085433 h 4557807"/>
              <a:gd name="connsiteX6216" fmla="*/ 7211187 w 11831868"/>
              <a:gd name="connsiteY6216" fmla="*/ 3096482 h 4557807"/>
              <a:gd name="connsiteX6217" fmla="*/ 7237952 w 11831868"/>
              <a:gd name="connsiteY6217" fmla="*/ 3089624 h 4557807"/>
              <a:gd name="connsiteX6218" fmla="*/ 6680835 w 11831868"/>
              <a:gd name="connsiteY6218" fmla="*/ 3196685 h 4557807"/>
              <a:gd name="connsiteX6219" fmla="*/ 6706362 w 11831868"/>
              <a:gd name="connsiteY6219" fmla="*/ 3192780 h 4557807"/>
              <a:gd name="connsiteX6220" fmla="*/ 6636258 w 11831868"/>
              <a:gd name="connsiteY6220" fmla="*/ 3205830 h 4557807"/>
              <a:gd name="connsiteX6221" fmla="*/ 6610541 w 11831868"/>
              <a:gd name="connsiteY6221" fmla="*/ 3209830 h 4557807"/>
              <a:gd name="connsiteX6222" fmla="*/ 6680835 w 11831868"/>
              <a:gd name="connsiteY6222" fmla="*/ 3196685 h 4557807"/>
              <a:gd name="connsiteX6223" fmla="*/ 7245287 w 11831868"/>
              <a:gd name="connsiteY6223" fmla="*/ 3094578 h 4557807"/>
              <a:gd name="connsiteX6224" fmla="*/ 7271195 w 11831868"/>
              <a:gd name="connsiteY6224" fmla="*/ 3091053 h 4557807"/>
              <a:gd name="connsiteX6225" fmla="*/ 7204520 w 11831868"/>
              <a:gd name="connsiteY6225" fmla="*/ 3102864 h 4557807"/>
              <a:gd name="connsiteX6226" fmla="*/ 7178802 w 11831868"/>
              <a:gd name="connsiteY6226" fmla="*/ 3106865 h 4557807"/>
              <a:gd name="connsiteX6227" fmla="*/ 7245287 w 11831868"/>
              <a:gd name="connsiteY6227" fmla="*/ 3094578 h 4557807"/>
              <a:gd name="connsiteX6228" fmla="*/ 7169087 w 11831868"/>
              <a:gd name="connsiteY6228" fmla="*/ 3109341 h 4557807"/>
              <a:gd name="connsiteX6229" fmla="*/ 7142798 w 11831868"/>
              <a:gd name="connsiteY6229" fmla="*/ 3114008 h 4557807"/>
              <a:gd name="connsiteX6230" fmla="*/ 7076123 w 11831868"/>
              <a:gd name="connsiteY6230" fmla="*/ 3125819 h 4557807"/>
              <a:gd name="connsiteX6231" fmla="*/ 7102221 w 11831868"/>
              <a:gd name="connsiteY6231" fmla="*/ 3120676 h 4557807"/>
              <a:gd name="connsiteX6232" fmla="*/ 7169467 w 11831868"/>
              <a:gd name="connsiteY6232" fmla="*/ 3109341 h 4557807"/>
              <a:gd name="connsiteX6233" fmla="*/ 6392704 w 11831868"/>
              <a:gd name="connsiteY6233" fmla="*/ 3244120 h 4557807"/>
              <a:gd name="connsiteX6234" fmla="*/ 6419374 w 11831868"/>
              <a:gd name="connsiteY6234" fmla="*/ 3236690 h 4557807"/>
              <a:gd name="connsiteX6235" fmla="*/ 6486716 w 11831868"/>
              <a:gd name="connsiteY6235" fmla="*/ 3225546 h 4557807"/>
              <a:gd name="connsiteX6236" fmla="*/ 6490145 w 11831868"/>
              <a:gd name="connsiteY6236" fmla="*/ 3224594 h 4557807"/>
              <a:gd name="connsiteX6237" fmla="*/ 6562344 w 11831868"/>
              <a:gd name="connsiteY6237" fmla="*/ 3209354 h 4557807"/>
              <a:gd name="connsiteX6238" fmla="*/ 6587205 w 11831868"/>
              <a:gd name="connsiteY6238" fmla="*/ 3207829 h 4557807"/>
              <a:gd name="connsiteX6239" fmla="*/ 6514814 w 11831868"/>
              <a:gd name="connsiteY6239" fmla="*/ 3222498 h 4557807"/>
              <a:gd name="connsiteX6240" fmla="*/ 6494812 w 11831868"/>
              <a:gd name="connsiteY6240" fmla="*/ 3225451 h 4557807"/>
              <a:gd name="connsiteX6241" fmla="*/ 6464142 w 11831868"/>
              <a:gd name="connsiteY6241" fmla="*/ 3232404 h 4557807"/>
              <a:gd name="connsiteX6242" fmla="*/ 6393085 w 11831868"/>
              <a:gd name="connsiteY6242" fmla="*/ 3244120 h 4557807"/>
              <a:gd name="connsiteX6243" fmla="*/ 5941600 w 11831868"/>
              <a:gd name="connsiteY6243" fmla="*/ 3329273 h 4557807"/>
              <a:gd name="connsiteX6244" fmla="*/ 6015895 w 11831868"/>
              <a:gd name="connsiteY6244" fmla="*/ 3316891 h 4557807"/>
              <a:gd name="connsiteX6245" fmla="*/ 5989606 w 11831868"/>
              <a:gd name="connsiteY6245" fmla="*/ 3323082 h 4557807"/>
              <a:gd name="connsiteX6246" fmla="*/ 5915787 w 11831868"/>
              <a:gd name="connsiteY6246" fmla="*/ 3336036 h 4557807"/>
              <a:gd name="connsiteX6247" fmla="*/ 5941981 w 11831868"/>
              <a:gd name="connsiteY6247" fmla="*/ 3329273 h 4557807"/>
              <a:gd name="connsiteX6248" fmla="*/ 6092857 w 11831868"/>
              <a:gd name="connsiteY6248" fmla="*/ 3306414 h 4557807"/>
              <a:gd name="connsiteX6249" fmla="*/ 6030087 w 11831868"/>
              <a:gd name="connsiteY6249" fmla="*/ 3318129 h 4557807"/>
              <a:gd name="connsiteX6250" fmla="*/ 6055709 w 11831868"/>
              <a:gd name="connsiteY6250" fmla="*/ 3313081 h 4557807"/>
              <a:gd name="connsiteX6251" fmla="*/ 5828443 w 11831868"/>
              <a:gd name="connsiteY6251" fmla="*/ 3339751 h 4557807"/>
              <a:gd name="connsiteX6252" fmla="*/ 5901500 w 11831868"/>
              <a:gd name="connsiteY6252" fmla="*/ 3328226 h 4557807"/>
              <a:gd name="connsiteX6253" fmla="*/ 5875306 w 11831868"/>
              <a:gd name="connsiteY6253" fmla="*/ 3336132 h 4557807"/>
              <a:gd name="connsiteX6254" fmla="*/ 5802058 w 11831868"/>
              <a:gd name="connsiteY6254" fmla="*/ 3347752 h 4557807"/>
              <a:gd name="connsiteX6255" fmla="*/ 5828824 w 11831868"/>
              <a:gd name="connsiteY6255" fmla="*/ 3339751 h 4557807"/>
              <a:gd name="connsiteX6256" fmla="*/ 6130005 w 11831868"/>
              <a:gd name="connsiteY6256" fmla="*/ 3299651 h 4557807"/>
              <a:gd name="connsiteX6257" fmla="*/ 6092857 w 11831868"/>
              <a:gd name="connsiteY6257" fmla="*/ 3306414 h 4557807"/>
              <a:gd name="connsiteX6258" fmla="*/ 6104382 w 11831868"/>
              <a:gd name="connsiteY6258" fmla="*/ 3304128 h 4557807"/>
              <a:gd name="connsiteX6259" fmla="*/ 6130386 w 11831868"/>
              <a:gd name="connsiteY6259" fmla="*/ 3299651 h 4557807"/>
              <a:gd name="connsiteX6260" fmla="*/ 5715572 w 11831868"/>
              <a:gd name="connsiteY6260" fmla="*/ 3343751 h 4557807"/>
              <a:gd name="connsiteX6261" fmla="*/ 5787772 w 11831868"/>
              <a:gd name="connsiteY6261" fmla="*/ 3334226 h 4557807"/>
              <a:gd name="connsiteX6262" fmla="*/ 5761387 w 11831868"/>
              <a:gd name="connsiteY6262" fmla="*/ 3343180 h 4557807"/>
              <a:gd name="connsiteX6263" fmla="*/ 5689283 w 11831868"/>
              <a:gd name="connsiteY6263" fmla="*/ 3353467 h 4557807"/>
              <a:gd name="connsiteX6264" fmla="*/ 5715953 w 11831868"/>
              <a:gd name="connsiteY6264" fmla="*/ 3343751 h 4557807"/>
              <a:gd name="connsiteX6265" fmla="*/ 6145435 w 11831868"/>
              <a:gd name="connsiteY6265" fmla="*/ 3294126 h 4557807"/>
              <a:gd name="connsiteX6266" fmla="*/ 6190202 w 11831868"/>
              <a:gd name="connsiteY6266" fmla="*/ 3284601 h 4557807"/>
              <a:gd name="connsiteX6267" fmla="*/ 6153531 w 11831868"/>
              <a:gd name="connsiteY6267" fmla="*/ 3290221 h 4557807"/>
              <a:gd name="connsiteX6268" fmla="*/ 6180201 w 11831868"/>
              <a:gd name="connsiteY6268" fmla="*/ 3283268 h 4557807"/>
              <a:gd name="connsiteX6269" fmla="*/ 6253639 w 11831868"/>
              <a:gd name="connsiteY6269" fmla="*/ 3271171 h 4557807"/>
              <a:gd name="connsiteX6270" fmla="*/ 6234589 w 11831868"/>
              <a:gd name="connsiteY6270" fmla="*/ 3276505 h 4557807"/>
              <a:gd name="connsiteX6271" fmla="*/ 6244876 w 11831868"/>
              <a:gd name="connsiteY6271" fmla="*/ 3276505 h 4557807"/>
              <a:gd name="connsiteX6272" fmla="*/ 6170391 w 11831868"/>
              <a:gd name="connsiteY6272" fmla="*/ 3290983 h 4557807"/>
              <a:gd name="connsiteX6273" fmla="*/ 6145816 w 11831868"/>
              <a:gd name="connsiteY6273" fmla="*/ 3294126 h 4557807"/>
              <a:gd name="connsiteX6274" fmla="*/ 7473315 w 11831868"/>
              <a:gd name="connsiteY6274" fmla="*/ 3056001 h 4557807"/>
              <a:gd name="connsiteX6275" fmla="*/ 7472744 w 11831868"/>
              <a:gd name="connsiteY6275" fmla="*/ 3056001 h 4557807"/>
              <a:gd name="connsiteX6276" fmla="*/ 7499414 w 11831868"/>
              <a:gd name="connsiteY6276" fmla="*/ 3051334 h 4557807"/>
              <a:gd name="connsiteX6277" fmla="*/ 6527483 w 11831868"/>
              <a:gd name="connsiteY6277" fmla="*/ 3223831 h 4557807"/>
              <a:gd name="connsiteX6278" fmla="*/ 6598254 w 11831868"/>
              <a:gd name="connsiteY6278" fmla="*/ 3211164 h 4557807"/>
              <a:gd name="connsiteX6279" fmla="*/ 6572155 w 11831868"/>
              <a:gd name="connsiteY6279" fmla="*/ 3216878 h 4557807"/>
              <a:gd name="connsiteX6280" fmla="*/ 6501384 w 11831868"/>
              <a:gd name="connsiteY6280" fmla="*/ 3229547 h 4557807"/>
              <a:gd name="connsiteX6281" fmla="*/ 6527864 w 11831868"/>
              <a:gd name="connsiteY6281" fmla="*/ 3224022 h 4557807"/>
              <a:gd name="connsiteX6282" fmla="*/ 6377845 w 11831868"/>
              <a:gd name="connsiteY6282" fmla="*/ 3252406 h 4557807"/>
              <a:gd name="connsiteX6283" fmla="*/ 6450045 w 11831868"/>
              <a:gd name="connsiteY6283" fmla="*/ 3238310 h 4557807"/>
              <a:gd name="connsiteX6284" fmla="*/ 6475191 w 11831868"/>
              <a:gd name="connsiteY6284" fmla="*/ 3234500 h 4557807"/>
              <a:gd name="connsiteX6285" fmla="*/ 6402991 w 11831868"/>
              <a:gd name="connsiteY6285" fmla="*/ 3248597 h 4557807"/>
              <a:gd name="connsiteX6286" fmla="*/ 6378226 w 11831868"/>
              <a:gd name="connsiteY6286" fmla="*/ 3252216 h 4557807"/>
              <a:gd name="connsiteX6287" fmla="*/ 6291263 w 11831868"/>
              <a:gd name="connsiteY6287" fmla="*/ 3268504 h 4557807"/>
              <a:gd name="connsiteX6288" fmla="*/ 6364415 w 11831868"/>
              <a:gd name="connsiteY6288" fmla="*/ 3255836 h 4557807"/>
              <a:gd name="connsiteX6289" fmla="*/ 6338316 w 11831868"/>
              <a:gd name="connsiteY6289" fmla="*/ 3261074 h 4557807"/>
              <a:gd name="connsiteX6290" fmla="*/ 6265355 w 11831868"/>
              <a:gd name="connsiteY6290" fmla="*/ 3274124 h 4557807"/>
              <a:gd name="connsiteX6291" fmla="*/ 6291644 w 11831868"/>
              <a:gd name="connsiteY6291" fmla="*/ 3268314 h 4557807"/>
              <a:gd name="connsiteX6292" fmla="*/ 7401116 w 11831868"/>
              <a:gd name="connsiteY6292" fmla="*/ 3067241 h 4557807"/>
              <a:gd name="connsiteX6293" fmla="*/ 7374827 w 11831868"/>
              <a:gd name="connsiteY6293" fmla="*/ 3072956 h 4557807"/>
              <a:gd name="connsiteX6294" fmla="*/ 7309676 w 11831868"/>
              <a:gd name="connsiteY6294" fmla="*/ 3083910 h 4557807"/>
              <a:gd name="connsiteX6295" fmla="*/ 7335965 w 11831868"/>
              <a:gd name="connsiteY6295" fmla="*/ 3078194 h 4557807"/>
              <a:gd name="connsiteX6296" fmla="*/ 7401497 w 11831868"/>
              <a:gd name="connsiteY6296" fmla="*/ 3067050 h 4557807"/>
              <a:gd name="connsiteX6297" fmla="*/ 8364379 w 11831868"/>
              <a:gd name="connsiteY6297" fmla="*/ 2914555 h 4557807"/>
              <a:gd name="connsiteX6298" fmla="*/ 8336471 w 11831868"/>
              <a:gd name="connsiteY6298" fmla="*/ 2918460 h 4557807"/>
              <a:gd name="connsiteX6299" fmla="*/ 8273320 w 11831868"/>
              <a:gd name="connsiteY6299" fmla="*/ 2927985 h 4557807"/>
              <a:gd name="connsiteX6300" fmla="*/ 8301038 w 11831868"/>
              <a:gd name="connsiteY6300" fmla="*/ 2923604 h 4557807"/>
              <a:gd name="connsiteX6301" fmla="*/ 8364760 w 11831868"/>
              <a:gd name="connsiteY6301" fmla="*/ 2914364 h 4557807"/>
              <a:gd name="connsiteX6302" fmla="*/ 8277511 w 11831868"/>
              <a:gd name="connsiteY6302" fmla="*/ 2925318 h 4557807"/>
              <a:gd name="connsiteX6303" fmla="*/ 8248936 w 11831868"/>
              <a:gd name="connsiteY6303" fmla="*/ 2930366 h 4557807"/>
              <a:gd name="connsiteX6304" fmla="*/ 8185500 w 11831868"/>
              <a:gd name="connsiteY6304" fmla="*/ 2939891 h 4557807"/>
              <a:gd name="connsiteX6305" fmla="*/ 8214075 w 11831868"/>
              <a:gd name="connsiteY6305" fmla="*/ 2934748 h 4557807"/>
              <a:gd name="connsiteX6306" fmla="*/ 8277892 w 11831868"/>
              <a:gd name="connsiteY6306" fmla="*/ 2925128 h 4557807"/>
              <a:gd name="connsiteX6307" fmla="*/ 8127016 w 11831868"/>
              <a:gd name="connsiteY6307" fmla="*/ 2943511 h 4557807"/>
              <a:gd name="connsiteX6308" fmla="*/ 8138541 w 11831868"/>
              <a:gd name="connsiteY6308" fmla="*/ 2941511 h 4557807"/>
              <a:gd name="connsiteX6309" fmla="*/ 8140256 w 11831868"/>
              <a:gd name="connsiteY6309" fmla="*/ 2941511 h 4557807"/>
              <a:gd name="connsiteX6310" fmla="*/ 8204645 w 11831868"/>
              <a:gd name="connsiteY6310" fmla="*/ 2931986 h 4557807"/>
              <a:gd name="connsiteX6311" fmla="*/ 8231220 w 11831868"/>
              <a:gd name="connsiteY6311" fmla="*/ 2929890 h 4557807"/>
              <a:gd name="connsiteX6312" fmla="*/ 8172355 w 11831868"/>
              <a:gd name="connsiteY6312" fmla="*/ 2938844 h 4557807"/>
              <a:gd name="connsiteX6313" fmla="*/ 8161306 w 11831868"/>
              <a:gd name="connsiteY6313" fmla="*/ 2940844 h 4557807"/>
              <a:gd name="connsiteX6314" fmla="*/ 8099299 w 11831868"/>
              <a:gd name="connsiteY6314" fmla="*/ 2950369 h 4557807"/>
              <a:gd name="connsiteX6315" fmla="*/ 8127397 w 11831868"/>
              <a:gd name="connsiteY6315" fmla="*/ 2943321 h 4557807"/>
              <a:gd name="connsiteX6316" fmla="*/ 8442293 w 11831868"/>
              <a:gd name="connsiteY6316" fmla="*/ 2897982 h 4557807"/>
              <a:gd name="connsiteX6317" fmla="*/ 8443722 w 11831868"/>
              <a:gd name="connsiteY6317" fmla="*/ 2897982 h 4557807"/>
              <a:gd name="connsiteX6318" fmla="*/ 8447056 w 11831868"/>
              <a:gd name="connsiteY6318" fmla="*/ 2897219 h 4557807"/>
              <a:gd name="connsiteX6319" fmla="*/ 8509921 w 11831868"/>
              <a:gd name="connsiteY6319" fmla="*/ 2888457 h 4557807"/>
              <a:gd name="connsiteX6320" fmla="*/ 8537162 w 11831868"/>
              <a:gd name="connsiteY6320" fmla="*/ 2887409 h 4557807"/>
              <a:gd name="connsiteX6321" fmla="*/ 8483251 w 11831868"/>
              <a:gd name="connsiteY6321" fmla="*/ 2894647 h 4557807"/>
              <a:gd name="connsiteX6322" fmla="*/ 8476773 w 11831868"/>
              <a:gd name="connsiteY6322" fmla="*/ 2895696 h 4557807"/>
              <a:gd name="connsiteX6323" fmla="*/ 8414480 w 11831868"/>
              <a:gd name="connsiteY6323" fmla="*/ 2904363 h 4557807"/>
              <a:gd name="connsiteX6324" fmla="*/ 8442674 w 11831868"/>
              <a:gd name="connsiteY6324" fmla="*/ 2897886 h 4557807"/>
              <a:gd name="connsiteX6325" fmla="*/ 8587359 w 11831868"/>
              <a:gd name="connsiteY6325" fmla="*/ 2882741 h 4557807"/>
              <a:gd name="connsiteX6326" fmla="*/ 8558784 w 11831868"/>
              <a:gd name="connsiteY6326" fmla="*/ 2887694 h 4557807"/>
              <a:gd name="connsiteX6327" fmla="*/ 8497252 w 11831868"/>
              <a:gd name="connsiteY6327" fmla="*/ 2895696 h 4557807"/>
              <a:gd name="connsiteX6328" fmla="*/ 8525256 w 11831868"/>
              <a:gd name="connsiteY6328" fmla="*/ 2890647 h 4557807"/>
              <a:gd name="connsiteX6329" fmla="*/ 8587740 w 11831868"/>
              <a:gd name="connsiteY6329" fmla="*/ 2882170 h 4557807"/>
              <a:gd name="connsiteX6330" fmla="*/ 8359807 w 11831868"/>
              <a:gd name="connsiteY6330" fmla="*/ 2913793 h 4557807"/>
              <a:gd name="connsiteX6331" fmla="*/ 8423148 w 11831868"/>
              <a:gd name="connsiteY6331" fmla="*/ 2904935 h 4557807"/>
              <a:gd name="connsiteX6332" fmla="*/ 8450770 w 11831868"/>
              <a:gd name="connsiteY6332" fmla="*/ 2902077 h 4557807"/>
              <a:gd name="connsiteX6333" fmla="*/ 8387525 w 11831868"/>
              <a:gd name="connsiteY6333" fmla="*/ 2911031 h 4557807"/>
              <a:gd name="connsiteX6334" fmla="*/ 8360188 w 11831868"/>
              <a:gd name="connsiteY6334" fmla="*/ 2913221 h 4557807"/>
              <a:gd name="connsiteX6335" fmla="*/ 8669465 w 11831868"/>
              <a:gd name="connsiteY6335" fmla="*/ 2874645 h 4557807"/>
              <a:gd name="connsiteX6336" fmla="*/ 8670322 w 11831868"/>
              <a:gd name="connsiteY6336" fmla="*/ 2874645 h 4557807"/>
              <a:gd name="connsiteX6337" fmla="*/ 8641747 w 11831868"/>
              <a:gd name="connsiteY6337" fmla="*/ 2878074 h 4557807"/>
              <a:gd name="connsiteX6338" fmla="*/ 8581263 w 11831868"/>
              <a:gd name="connsiteY6338" fmla="*/ 2885789 h 4557807"/>
              <a:gd name="connsiteX6339" fmla="*/ 8608600 w 11831868"/>
              <a:gd name="connsiteY6339" fmla="*/ 2881980 h 4557807"/>
              <a:gd name="connsiteX6340" fmla="*/ 8669845 w 11831868"/>
              <a:gd name="connsiteY6340" fmla="*/ 2874074 h 4557807"/>
              <a:gd name="connsiteX6341" fmla="*/ 8050340 w 11831868"/>
              <a:gd name="connsiteY6341" fmla="*/ 2960370 h 4557807"/>
              <a:gd name="connsiteX6342" fmla="*/ 8114252 w 11831868"/>
              <a:gd name="connsiteY6342" fmla="*/ 2950274 h 4557807"/>
              <a:gd name="connsiteX6343" fmla="*/ 8141590 w 11831868"/>
              <a:gd name="connsiteY6343" fmla="*/ 2947512 h 4557807"/>
              <a:gd name="connsiteX6344" fmla="*/ 8077391 w 11831868"/>
              <a:gd name="connsiteY6344" fmla="*/ 2957037 h 4557807"/>
              <a:gd name="connsiteX6345" fmla="*/ 8050340 w 11831868"/>
              <a:gd name="connsiteY6345" fmla="*/ 2959513 h 4557807"/>
              <a:gd name="connsiteX6346" fmla="*/ 7958995 w 11831868"/>
              <a:gd name="connsiteY6346" fmla="*/ 2974277 h 4557807"/>
              <a:gd name="connsiteX6347" fmla="*/ 7931754 w 11831868"/>
              <a:gd name="connsiteY6347" fmla="*/ 2979611 h 4557807"/>
              <a:gd name="connsiteX6348" fmla="*/ 7869079 w 11831868"/>
              <a:gd name="connsiteY6348" fmla="*/ 2989136 h 4557807"/>
              <a:gd name="connsiteX6349" fmla="*/ 7896130 w 11831868"/>
              <a:gd name="connsiteY6349" fmla="*/ 2983802 h 4557807"/>
              <a:gd name="connsiteX6350" fmla="*/ 7958995 w 11831868"/>
              <a:gd name="connsiteY6350" fmla="*/ 2973419 h 4557807"/>
              <a:gd name="connsiteX6351" fmla="*/ 7958995 w 11831868"/>
              <a:gd name="connsiteY6351" fmla="*/ 2976372 h 4557807"/>
              <a:gd name="connsiteX6352" fmla="*/ 7969282 w 11831868"/>
              <a:gd name="connsiteY6352" fmla="*/ 2974753 h 4557807"/>
              <a:gd name="connsiteX6353" fmla="*/ 7505605 w 11831868"/>
              <a:gd name="connsiteY6353" fmla="*/ 3048476 h 4557807"/>
              <a:gd name="connsiteX6354" fmla="*/ 7549420 w 11831868"/>
              <a:gd name="connsiteY6354" fmla="*/ 3040380 h 4557807"/>
              <a:gd name="connsiteX6355" fmla="*/ 7570375 w 11831868"/>
              <a:gd name="connsiteY6355" fmla="*/ 3036570 h 4557807"/>
              <a:gd name="connsiteX6356" fmla="*/ 7633907 w 11831868"/>
              <a:gd name="connsiteY6356" fmla="*/ 3025998 h 4557807"/>
              <a:gd name="connsiteX6357" fmla="*/ 7607046 w 11831868"/>
              <a:gd name="connsiteY6357" fmla="*/ 3031808 h 4557807"/>
              <a:gd name="connsiteX6358" fmla="*/ 7602379 w 11831868"/>
              <a:gd name="connsiteY6358" fmla="*/ 3032665 h 4557807"/>
              <a:gd name="connsiteX6359" fmla="*/ 7598759 w 11831868"/>
              <a:gd name="connsiteY6359" fmla="*/ 3033617 h 4557807"/>
              <a:gd name="connsiteX6360" fmla="*/ 7532084 w 11831868"/>
              <a:gd name="connsiteY6360" fmla="*/ 3045428 h 4557807"/>
              <a:gd name="connsiteX6361" fmla="*/ 7505796 w 11831868"/>
              <a:gd name="connsiteY6361" fmla="*/ 3047619 h 4557807"/>
              <a:gd name="connsiteX6362" fmla="*/ 7732300 w 11831868"/>
              <a:gd name="connsiteY6362" fmla="*/ 3012662 h 4557807"/>
              <a:gd name="connsiteX6363" fmla="*/ 7797737 w 11831868"/>
              <a:gd name="connsiteY6363" fmla="*/ 3001709 h 4557807"/>
              <a:gd name="connsiteX6364" fmla="*/ 7824693 w 11831868"/>
              <a:gd name="connsiteY6364" fmla="*/ 2997994 h 4557807"/>
              <a:gd name="connsiteX6365" fmla="*/ 7758970 w 11831868"/>
              <a:gd name="connsiteY6365" fmla="*/ 3008567 h 4557807"/>
              <a:gd name="connsiteX6366" fmla="*/ 7732491 w 11831868"/>
              <a:gd name="connsiteY6366" fmla="*/ 3012186 h 4557807"/>
              <a:gd name="connsiteX6367" fmla="*/ 7408450 w 11831868"/>
              <a:gd name="connsiteY6367" fmla="*/ 3068574 h 4557807"/>
              <a:gd name="connsiteX6368" fmla="*/ 7409879 w 11831868"/>
              <a:gd name="connsiteY6368" fmla="*/ 3068574 h 4557807"/>
              <a:gd name="connsiteX6369" fmla="*/ 7729347 w 11831868"/>
              <a:gd name="connsiteY6369" fmla="*/ 3012186 h 4557807"/>
              <a:gd name="connsiteX6370" fmla="*/ 7702773 w 11831868"/>
              <a:gd name="connsiteY6370" fmla="*/ 3016949 h 4557807"/>
              <a:gd name="connsiteX6371" fmla="*/ 7638764 w 11831868"/>
              <a:gd name="connsiteY6371" fmla="*/ 3027617 h 4557807"/>
              <a:gd name="connsiteX6372" fmla="*/ 7665434 w 11831868"/>
              <a:gd name="connsiteY6372" fmla="*/ 3022854 h 4557807"/>
              <a:gd name="connsiteX6373" fmla="*/ 7729347 w 11831868"/>
              <a:gd name="connsiteY6373" fmla="*/ 3012186 h 4557807"/>
              <a:gd name="connsiteX6374" fmla="*/ 8032909 w 11831868"/>
              <a:gd name="connsiteY6374" fmla="*/ 2963609 h 4557807"/>
              <a:gd name="connsiteX6375" fmla="*/ 8051292 w 11831868"/>
              <a:gd name="connsiteY6375" fmla="*/ 2960561 h 4557807"/>
              <a:gd name="connsiteX6376" fmla="*/ 8032624 w 11831868"/>
              <a:gd name="connsiteY6376" fmla="*/ 2963990 h 4557807"/>
              <a:gd name="connsiteX6377" fmla="*/ 8032909 w 11831868"/>
              <a:gd name="connsiteY6377" fmla="*/ 2963609 h 4557807"/>
              <a:gd name="connsiteX6378" fmla="*/ 7986998 w 11831868"/>
              <a:gd name="connsiteY6378" fmla="*/ 2970753 h 4557807"/>
              <a:gd name="connsiteX6379" fmla="*/ 7969758 w 11831868"/>
              <a:gd name="connsiteY6379" fmla="*/ 2973515 h 4557807"/>
              <a:gd name="connsiteX6380" fmla="*/ 8023765 w 11831868"/>
              <a:gd name="connsiteY6380" fmla="*/ 2964942 h 4557807"/>
              <a:gd name="connsiteX6381" fmla="*/ 7827455 w 11831868"/>
              <a:gd name="connsiteY6381" fmla="*/ 2991422 h 4557807"/>
              <a:gd name="connsiteX6382" fmla="*/ 7828693 w 11831868"/>
              <a:gd name="connsiteY6382" fmla="*/ 2991422 h 4557807"/>
              <a:gd name="connsiteX6383" fmla="*/ 7777830 w 11831868"/>
              <a:gd name="connsiteY6383" fmla="*/ 2999232 h 4557807"/>
              <a:gd name="connsiteX6384" fmla="*/ 7805166 w 11831868"/>
              <a:gd name="connsiteY6384" fmla="*/ 2992755 h 4557807"/>
              <a:gd name="connsiteX6385" fmla="*/ 7867460 w 11831868"/>
              <a:gd name="connsiteY6385" fmla="*/ 2983230 h 4557807"/>
              <a:gd name="connsiteX6386" fmla="*/ 7860792 w 11831868"/>
              <a:gd name="connsiteY6386" fmla="*/ 2985897 h 4557807"/>
              <a:gd name="connsiteX6387" fmla="*/ 7892606 w 11831868"/>
              <a:gd name="connsiteY6387" fmla="*/ 2981039 h 4557807"/>
              <a:gd name="connsiteX6388" fmla="*/ 7918895 w 11831868"/>
              <a:gd name="connsiteY6388" fmla="*/ 2978563 h 4557807"/>
              <a:gd name="connsiteX6389" fmla="*/ 7853839 w 11831868"/>
              <a:gd name="connsiteY6389" fmla="*/ 2989517 h 4557807"/>
              <a:gd name="connsiteX6390" fmla="*/ 7827169 w 11831868"/>
              <a:gd name="connsiteY6390" fmla="*/ 2991803 h 4557807"/>
              <a:gd name="connsiteX6391" fmla="*/ 7434930 w 11831868"/>
              <a:gd name="connsiteY6391" fmla="*/ 3062764 h 4557807"/>
              <a:gd name="connsiteX6392" fmla="*/ 7410164 w 11831868"/>
              <a:gd name="connsiteY6392" fmla="*/ 3067050 h 4557807"/>
              <a:gd name="connsiteX6393" fmla="*/ 7473411 w 11831868"/>
              <a:gd name="connsiteY6393" fmla="*/ 3055906 h 4557807"/>
              <a:gd name="connsiteX6394" fmla="*/ 3724085 w 11831868"/>
              <a:gd name="connsiteY6394" fmla="*/ 2792254 h 4557807"/>
              <a:gd name="connsiteX6395" fmla="*/ 3746373 w 11831868"/>
              <a:gd name="connsiteY6395" fmla="*/ 2794444 h 4557807"/>
              <a:gd name="connsiteX6396" fmla="*/ 3751993 w 11831868"/>
              <a:gd name="connsiteY6396" fmla="*/ 2798636 h 4557807"/>
              <a:gd name="connsiteX6397" fmla="*/ 3729323 w 11831868"/>
              <a:gd name="connsiteY6397" fmla="*/ 2796541 h 4557807"/>
              <a:gd name="connsiteX6398" fmla="*/ 3724085 w 11831868"/>
              <a:gd name="connsiteY6398" fmla="*/ 2792254 h 4557807"/>
              <a:gd name="connsiteX6399" fmla="*/ 3640836 w 11831868"/>
              <a:gd name="connsiteY6399" fmla="*/ 2731389 h 4557807"/>
              <a:gd name="connsiteX6400" fmla="*/ 3664173 w 11831868"/>
              <a:gd name="connsiteY6400" fmla="*/ 2733390 h 4557807"/>
              <a:gd name="connsiteX6401" fmla="*/ 3670935 w 11831868"/>
              <a:gd name="connsiteY6401" fmla="*/ 2738342 h 4557807"/>
              <a:gd name="connsiteX6402" fmla="*/ 3647027 w 11831868"/>
              <a:gd name="connsiteY6402" fmla="*/ 2735961 h 4557807"/>
              <a:gd name="connsiteX6403" fmla="*/ 3640836 w 11831868"/>
              <a:gd name="connsiteY6403" fmla="*/ 2731389 h 4557807"/>
              <a:gd name="connsiteX6404" fmla="*/ 3667411 w 11831868"/>
              <a:gd name="connsiteY6404" fmla="*/ 2858167 h 4557807"/>
              <a:gd name="connsiteX6405" fmla="*/ 3688080 w 11831868"/>
              <a:gd name="connsiteY6405" fmla="*/ 2859596 h 4557807"/>
              <a:gd name="connsiteX6406" fmla="*/ 3691890 w 11831868"/>
              <a:gd name="connsiteY6406" fmla="*/ 2862548 h 4557807"/>
              <a:gd name="connsiteX6407" fmla="*/ 3671316 w 11831868"/>
              <a:gd name="connsiteY6407" fmla="*/ 2861119 h 4557807"/>
              <a:gd name="connsiteX6408" fmla="*/ 3667411 w 11831868"/>
              <a:gd name="connsiteY6408" fmla="*/ 2858167 h 4557807"/>
              <a:gd name="connsiteX6409" fmla="*/ 3601212 w 11831868"/>
              <a:gd name="connsiteY6409" fmla="*/ 2807113 h 4557807"/>
              <a:gd name="connsiteX6410" fmla="*/ 3622548 w 11831868"/>
              <a:gd name="connsiteY6410" fmla="*/ 2808922 h 4557807"/>
              <a:gd name="connsiteX6411" fmla="*/ 3627215 w 11831868"/>
              <a:gd name="connsiteY6411" fmla="*/ 2812257 h 4557807"/>
              <a:gd name="connsiteX6412" fmla="*/ 3606165 w 11831868"/>
              <a:gd name="connsiteY6412" fmla="*/ 2810828 h 4557807"/>
              <a:gd name="connsiteX6413" fmla="*/ 3601212 w 11831868"/>
              <a:gd name="connsiteY6413" fmla="*/ 2807113 h 4557807"/>
              <a:gd name="connsiteX6414" fmla="*/ 3575685 w 11831868"/>
              <a:gd name="connsiteY6414" fmla="*/ 2558891 h 4557807"/>
              <a:gd name="connsiteX6415" fmla="*/ 3597402 w 11831868"/>
              <a:gd name="connsiteY6415" fmla="*/ 2554129 h 4557807"/>
              <a:gd name="connsiteX6416" fmla="*/ 3645027 w 11831868"/>
              <a:gd name="connsiteY6416" fmla="*/ 2563654 h 4557807"/>
              <a:gd name="connsiteX6417" fmla="*/ 3623025 w 11831868"/>
              <a:gd name="connsiteY6417" fmla="*/ 2568416 h 4557807"/>
              <a:gd name="connsiteX6418" fmla="*/ 3575685 w 11831868"/>
              <a:gd name="connsiteY6418" fmla="*/ 2558891 h 4557807"/>
              <a:gd name="connsiteX6419" fmla="*/ 3796379 w 11831868"/>
              <a:gd name="connsiteY6419" fmla="*/ 2846832 h 4557807"/>
              <a:gd name="connsiteX6420" fmla="*/ 3818096 w 11831868"/>
              <a:gd name="connsiteY6420" fmla="*/ 2848642 h 4557807"/>
              <a:gd name="connsiteX6421" fmla="*/ 3822478 w 11831868"/>
              <a:gd name="connsiteY6421" fmla="*/ 2852071 h 4557807"/>
              <a:gd name="connsiteX6422" fmla="*/ 3800856 w 11831868"/>
              <a:gd name="connsiteY6422" fmla="*/ 2850261 h 4557807"/>
              <a:gd name="connsiteX6423" fmla="*/ 3796379 w 11831868"/>
              <a:gd name="connsiteY6423" fmla="*/ 2846832 h 4557807"/>
              <a:gd name="connsiteX6424" fmla="*/ 3924586 w 11831868"/>
              <a:gd name="connsiteY6424" fmla="*/ 2836354 h 4557807"/>
              <a:gd name="connsiteX6425" fmla="*/ 3947446 w 11831868"/>
              <a:gd name="connsiteY6425" fmla="*/ 2838926 h 4557807"/>
              <a:gd name="connsiteX6426" fmla="*/ 3952399 w 11831868"/>
              <a:gd name="connsiteY6426" fmla="*/ 2842737 h 4557807"/>
              <a:gd name="connsiteX6427" fmla="*/ 3929539 w 11831868"/>
              <a:gd name="connsiteY6427" fmla="*/ 2840069 h 4557807"/>
              <a:gd name="connsiteX6428" fmla="*/ 3924586 w 11831868"/>
              <a:gd name="connsiteY6428" fmla="*/ 2836354 h 4557807"/>
              <a:gd name="connsiteX6429" fmla="*/ 3771614 w 11831868"/>
              <a:gd name="connsiteY6429" fmla="*/ 2672620 h 4557807"/>
              <a:gd name="connsiteX6430" fmla="*/ 3794475 w 11831868"/>
              <a:gd name="connsiteY6430" fmla="*/ 2666048 h 4557807"/>
              <a:gd name="connsiteX6431" fmla="*/ 3845148 w 11831868"/>
              <a:gd name="connsiteY6431" fmla="*/ 2675097 h 4557807"/>
              <a:gd name="connsiteX6432" fmla="*/ 3822287 w 11831868"/>
              <a:gd name="connsiteY6432" fmla="*/ 2681669 h 4557807"/>
              <a:gd name="connsiteX6433" fmla="*/ 3771614 w 11831868"/>
              <a:gd name="connsiteY6433" fmla="*/ 2672620 h 4557807"/>
              <a:gd name="connsiteX6434" fmla="*/ 3757327 w 11831868"/>
              <a:gd name="connsiteY6434" fmla="*/ 2715768 h 4557807"/>
              <a:gd name="connsiteX6435" fmla="*/ 3782092 w 11831868"/>
              <a:gd name="connsiteY6435" fmla="*/ 2719102 h 4557807"/>
              <a:gd name="connsiteX6436" fmla="*/ 3789045 w 11831868"/>
              <a:gd name="connsiteY6436" fmla="*/ 2723483 h 4557807"/>
              <a:gd name="connsiteX6437" fmla="*/ 3764471 w 11831868"/>
              <a:gd name="connsiteY6437" fmla="*/ 2720721 h 4557807"/>
              <a:gd name="connsiteX6438" fmla="*/ 3757422 w 11831868"/>
              <a:gd name="connsiteY6438" fmla="*/ 2715768 h 4557807"/>
              <a:gd name="connsiteX6439" fmla="*/ 3551301 w 11831868"/>
              <a:gd name="connsiteY6439" fmla="*/ 2578323 h 4557807"/>
              <a:gd name="connsiteX6440" fmla="*/ 3576733 w 11831868"/>
              <a:gd name="connsiteY6440" fmla="*/ 2581371 h 4557807"/>
              <a:gd name="connsiteX6441" fmla="*/ 3586258 w 11831868"/>
              <a:gd name="connsiteY6441" fmla="*/ 2586990 h 4557807"/>
              <a:gd name="connsiteX6442" fmla="*/ 3560350 w 11831868"/>
              <a:gd name="connsiteY6442" fmla="*/ 2583942 h 4557807"/>
              <a:gd name="connsiteX6443" fmla="*/ 3551301 w 11831868"/>
              <a:gd name="connsiteY6443" fmla="*/ 2578323 h 4557807"/>
              <a:gd name="connsiteX6444" fmla="*/ 3845909 w 11831868"/>
              <a:gd name="connsiteY6444" fmla="*/ 2779300 h 4557807"/>
              <a:gd name="connsiteX6445" fmla="*/ 3870198 w 11831868"/>
              <a:gd name="connsiteY6445" fmla="*/ 2781586 h 4557807"/>
              <a:gd name="connsiteX6446" fmla="*/ 3876389 w 11831868"/>
              <a:gd name="connsiteY6446" fmla="*/ 2786253 h 4557807"/>
              <a:gd name="connsiteX6447" fmla="*/ 3851815 w 11831868"/>
              <a:gd name="connsiteY6447" fmla="*/ 2783396 h 4557807"/>
              <a:gd name="connsiteX6448" fmla="*/ 3845909 w 11831868"/>
              <a:gd name="connsiteY6448" fmla="*/ 2779300 h 4557807"/>
              <a:gd name="connsiteX6449" fmla="*/ 3411950 w 11831868"/>
              <a:gd name="connsiteY6449" fmla="*/ 2771394 h 4557807"/>
              <a:gd name="connsiteX6450" fmla="*/ 3406997 w 11831868"/>
              <a:gd name="connsiteY6450" fmla="*/ 2767584 h 4557807"/>
              <a:gd name="connsiteX6451" fmla="*/ 3427667 w 11831868"/>
              <a:gd name="connsiteY6451" fmla="*/ 2769108 h 4557807"/>
              <a:gd name="connsiteX6452" fmla="*/ 3432620 w 11831868"/>
              <a:gd name="connsiteY6452" fmla="*/ 2772918 h 4557807"/>
              <a:gd name="connsiteX6453" fmla="*/ 3411950 w 11831868"/>
              <a:gd name="connsiteY6453" fmla="*/ 2771394 h 4557807"/>
              <a:gd name="connsiteX6454" fmla="*/ 3406997 w 11831868"/>
              <a:gd name="connsiteY6454" fmla="*/ 2883979 h 4557807"/>
              <a:gd name="connsiteX6455" fmla="*/ 3426047 w 11831868"/>
              <a:gd name="connsiteY6455" fmla="*/ 2884742 h 4557807"/>
              <a:gd name="connsiteX6456" fmla="*/ 3428714 w 11831868"/>
              <a:gd name="connsiteY6456" fmla="*/ 2886837 h 4557807"/>
              <a:gd name="connsiteX6457" fmla="*/ 3409664 w 11831868"/>
              <a:gd name="connsiteY6457" fmla="*/ 2886075 h 4557807"/>
              <a:gd name="connsiteX6458" fmla="*/ 3406997 w 11831868"/>
              <a:gd name="connsiteY6458" fmla="*/ 2883979 h 4557807"/>
              <a:gd name="connsiteX6459" fmla="*/ 3404997 w 11831868"/>
              <a:gd name="connsiteY6459" fmla="*/ 2448401 h 4557807"/>
              <a:gd name="connsiteX6460" fmla="*/ 3449669 w 11831868"/>
              <a:gd name="connsiteY6460" fmla="*/ 2457926 h 4557807"/>
              <a:gd name="connsiteX6461" fmla="*/ 3428619 w 11831868"/>
              <a:gd name="connsiteY6461" fmla="*/ 2460879 h 4557807"/>
              <a:gd name="connsiteX6462" fmla="*/ 3383757 w 11831868"/>
              <a:gd name="connsiteY6462" fmla="*/ 2450592 h 4557807"/>
              <a:gd name="connsiteX6463" fmla="*/ 3404997 w 11831868"/>
              <a:gd name="connsiteY6463" fmla="*/ 2448401 h 4557807"/>
              <a:gd name="connsiteX6464" fmla="*/ 3354229 w 11831868"/>
              <a:gd name="connsiteY6464" fmla="*/ 2841403 h 4557807"/>
              <a:gd name="connsiteX6465" fmla="*/ 3373279 w 11831868"/>
              <a:gd name="connsiteY6465" fmla="*/ 2842070 h 4557807"/>
              <a:gd name="connsiteX6466" fmla="*/ 3376803 w 11831868"/>
              <a:gd name="connsiteY6466" fmla="*/ 2844546 h 4557807"/>
              <a:gd name="connsiteX6467" fmla="*/ 3357753 w 11831868"/>
              <a:gd name="connsiteY6467" fmla="*/ 2843880 h 4557807"/>
              <a:gd name="connsiteX6468" fmla="*/ 3354038 w 11831868"/>
              <a:gd name="connsiteY6468" fmla="*/ 2841403 h 4557807"/>
              <a:gd name="connsiteX6469" fmla="*/ 3524441 w 11831868"/>
              <a:gd name="connsiteY6469" fmla="*/ 2748630 h 4557807"/>
              <a:gd name="connsiteX6470" fmla="*/ 3546062 w 11831868"/>
              <a:gd name="connsiteY6470" fmla="*/ 2750439 h 4557807"/>
              <a:gd name="connsiteX6471" fmla="*/ 3552063 w 11831868"/>
              <a:gd name="connsiteY6471" fmla="*/ 2754535 h 4557807"/>
              <a:gd name="connsiteX6472" fmla="*/ 3530060 w 11831868"/>
              <a:gd name="connsiteY6472" fmla="*/ 2752821 h 4557807"/>
              <a:gd name="connsiteX6473" fmla="*/ 3524250 w 11831868"/>
              <a:gd name="connsiteY6473" fmla="*/ 2748630 h 4557807"/>
              <a:gd name="connsiteX6474" fmla="*/ 3547872 w 11831868"/>
              <a:gd name="connsiteY6474" fmla="*/ 2664524 h 4557807"/>
              <a:gd name="connsiteX6475" fmla="*/ 3572446 w 11831868"/>
              <a:gd name="connsiteY6475" fmla="*/ 2667381 h 4557807"/>
              <a:gd name="connsiteX6476" fmla="*/ 3579590 w 11831868"/>
              <a:gd name="connsiteY6476" fmla="*/ 2672334 h 4557807"/>
              <a:gd name="connsiteX6477" fmla="*/ 3555302 w 11831868"/>
              <a:gd name="connsiteY6477" fmla="*/ 2670048 h 4557807"/>
              <a:gd name="connsiteX6478" fmla="*/ 3547872 w 11831868"/>
              <a:gd name="connsiteY6478" fmla="*/ 2664524 h 4557807"/>
              <a:gd name="connsiteX6479" fmla="*/ 3537680 w 11831868"/>
              <a:gd name="connsiteY6479" fmla="*/ 2870263 h 4557807"/>
              <a:gd name="connsiteX6480" fmla="*/ 3557397 w 11831868"/>
              <a:gd name="connsiteY6480" fmla="*/ 2871311 h 4557807"/>
              <a:gd name="connsiteX6481" fmla="*/ 3560921 w 11831868"/>
              <a:gd name="connsiteY6481" fmla="*/ 2873788 h 4557807"/>
              <a:gd name="connsiteX6482" fmla="*/ 3541395 w 11831868"/>
              <a:gd name="connsiteY6482" fmla="*/ 2873216 h 4557807"/>
              <a:gd name="connsiteX6483" fmla="*/ 3537300 w 11831868"/>
              <a:gd name="connsiteY6483" fmla="*/ 2870263 h 4557807"/>
              <a:gd name="connsiteX6484" fmla="*/ 3436144 w 11831868"/>
              <a:gd name="connsiteY6484" fmla="*/ 2683478 h 4557807"/>
              <a:gd name="connsiteX6485" fmla="*/ 3459480 w 11831868"/>
              <a:gd name="connsiteY6485" fmla="*/ 2685479 h 4557807"/>
              <a:gd name="connsiteX6486" fmla="*/ 3466243 w 11831868"/>
              <a:gd name="connsiteY6486" fmla="*/ 2690432 h 4557807"/>
              <a:gd name="connsiteX6487" fmla="*/ 3443097 w 11831868"/>
              <a:gd name="connsiteY6487" fmla="*/ 2688336 h 4557807"/>
              <a:gd name="connsiteX6488" fmla="*/ 3435763 w 11831868"/>
              <a:gd name="connsiteY6488" fmla="*/ 2683478 h 4557807"/>
              <a:gd name="connsiteX6489" fmla="*/ 3478435 w 11831868"/>
              <a:gd name="connsiteY6489" fmla="*/ 2823020 h 4557807"/>
              <a:gd name="connsiteX6490" fmla="*/ 3498437 w 11831868"/>
              <a:gd name="connsiteY6490" fmla="*/ 2824639 h 4557807"/>
              <a:gd name="connsiteX6491" fmla="*/ 3502628 w 11831868"/>
              <a:gd name="connsiteY6491" fmla="*/ 2827592 h 4557807"/>
              <a:gd name="connsiteX6492" fmla="*/ 3482435 w 11831868"/>
              <a:gd name="connsiteY6492" fmla="*/ 2826544 h 4557807"/>
              <a:gd name="connsiteX6493" fmla="*/ 3478054 w 11831868"/>
              <a:gd name="connsiteY6493" fmla="*/ 2823020 h 4557807"/>
              <a:gd name="connsiteX6494" fmla="*/ 4514945 w 11831868"/>
              <a:gd name="connsiteY6494" fmla="*/ 3048857 h 4557807"/>
              <a:gd name="connsiteX6495" fmla="*/ 4573905 w 11831868"/>
              <a:gd name="connsiteY6495" fmla="*/ 3052858 h 4557807"/>
              <a:gd name="connsiteX6496" fmla="*/ 4548854 w 11831868"/>
              <a:gd name="connsiteY6496" fmla="*/ 3064764 h 4557807"/>
              <a:gd name="connsiteX6497" fmla="*/ 4489419 w 11831868"/>
              <a:gd name="connsiteY6497" fmla="*/ 3060859 h 4557807"/>
              <a:gd name="connsiteX6498" fmla="*/ 4514564 w 11831868"/>
              <a:gd name="connsiteY6498" fmla="*/ 3048857 h 4557807"/>
              <a:gd name="connsiteX6499" fmla="*/ 5051584 w 11831868"/>
              <a:gd name="connsiteY6499" fmla="*/ 3251930 h 4557807"/>
              <a:gd name="connsiteX6500" fmla="*/ 5117211 w 11831868"/>
              <a:gd name="connsiteY6500" fmla="*/ 3249549 h 4557807"/>
              <a:gd name="connsiteX6501" fmla="*/ 5090922 w 11831868"/>
              <a:gd name="connsiteY6501" fmla="*/ 3262313 h 4557807"/>
              <a:gd name="connsiteX6502" fmla="*/ 5024914 w 11831868"/>
              <a:gd name="connsiteY6502" fmla="*/ 3264789 h 4557807"/>
              <a:gd name="connsiteX6503" fmla="*/ 5051203 w 11831868"/>
              <a:gd name="connsiteY6503" fmla="*/ 3251930 h 4557807"/>
              <a:gd name="connsiteX6504" fmla="*/ 4942713 w 11831868"/>
              <a:gd name="connsiteY6504" fmla="*/ 3218783 h 4557807"/>
              <a:gd name="connsiteX6505" fmla="*/ 5007579 w 11831868"/>
              <a:gd name="connsiteY6505" fmla="*/ 3218212 h 4557807"/>
              <a:gd name="connsiteX6506" fmla="*/ 4981194 w 11831868"/>
              <a:gd name="connsiteY6506" fmla="*/ 3230975 h 4557807"/>
              <a:gd name="connsiteX6507" fmla="*/ 4916614 w 11831868"/>
              <a:gd name="connsiteY6507" fmla="*/ 3232023 h 4557807"/>
              <a:gd name="connsiteX6508" fmla="*/ 4942332 w 11831868"/>
              <a:gd name="connsiteY6508" fmla="*/ 3218783 h 4557807"/>
              <a:gd name="connsiteX6509" fmla="*/ 4834700 w 11831868"/>
              <a:gd name="connsiteY6509" fmla="*/ 3181636 h 4557807"/>
              <a:gd name="connsiteX6510" fmla="*/ 4898232 w 11831868"/>
              <a:gd name="connsiteY6510" fmla="*/ 3182493 h 4557807"/>
              <a:gd name="connsiteX6511" fmla="*/ 4871943 w 11831868"/>
              <a:gd name="connsiteY6511" fmla="*/ 3195256 h 4557807"/>
              <a:gd name="connsiteX6512" fmla="*/ 4808982 w 11831868"/>
              <a:gd name="connsiteY6512" fmla="*/ 3195256 h 4557807"/>
              <a:gd name="connsiteX6513" fmla="*/ 4834319 w 11831868"/>
              <a:gd name="connsiteY6513" fmla="*/ 3181636 h 4557807"/>
              <a:gd name="connsiteX6514" fmla="*/ 4676109 w 11831868"/>
              <a:gd name="connsiteY6514" fmla="*/ 2979229 h 4557807"/>
              <a:gd name="connsiteX6515" fmla="*/ 4733259 w 11831868"/>
              <a:gd name="connsiteY6515" fmla="*/ 2983516 h 4557807"/>
              <a:gd name="connsiteX6516" fmla="*/ 4708208 w 11831868"/>
              <a:gd name="connsiteY6516" fmla="*/ 2993803 h 4557807"/>
              <a:gd name="connsiteX6517" fmla="*/ 4650582 w 11831868"/>
              <a:gd name="connsiteY6517" fmla="*/ 2989612 h 4557807"/>
              <a:gd name="connsiteX6518" fmla="*/ 4675728 w 11831868"/>
              <a:gd name="connsiteY6518" fmla="*/ 2979229 h 4557807"/>
              <a:gd name="connsiteX6519" fmla="*/ 5161312 w 11831868"/>
              <a:gd name="connsiteY6519" fmla="*/ 3280029 h 4557807"/>
              <a:gd name="connsiteX6520" fmla="*/ 5227987 w 11831868"/>
              <a:gd name="connsiteY6520" fmla="*/ 3276886 h 4557807"/>
              <a:gd name="connsiteX6521" fmla="*/ 5201412 w 11831868"/>
              <a:gd name="connsiteY6521" fmla="*/ 3289173 h 4557807"/>
              <a:gd name="connsiteX6522" fmla="*/ 5134737 w 11831868"/>
              <a:gd name="connsiteY6522" fmla="*/ 3292793 h 4557807"/>
              <a:gd name="connsiteX6523" fmla="*/ 5160931 w 11831868"/>
              <a:gd name="connsiteY6523" fmla="*/ 3280029 h 4557807"/>
              <a:gd name="connsiteX6524" fmla="*/ 4727067 w 11831868"/>
              <a:gd name="connsiteY6524" fmla="*/ 3141154 h 4557807"/>
              <a:gd name="connsiteX6525" fmla="*/ 4788694 w 11831868"/>
              <a:gd name="connsiteY6525" fmla="*/ 3142869 h 4557807"/>
              <a:gd name="connsiteX6526" fmla="*/ 4762881 w 11831868"/>
              <a:gd name="connsiteY6526" fmla="*/ 3154966 h 4557807"/>
              <a:gd name="connsiteX6527" fmla="*/ 4701445 w 11831868"/>
              <a:gd name="connsiteY6527" fmla="*/ 3153728 h 4557807"/>
              <a:gd name="connsiteX6528" fmla="*/ 4727067 w 11831868"/>
              <a:gd name="connsiteY6528" fmla="*/ 3141154 h 4557807"/>
              <a:gd name="connsiteX6529" fmla="*/ 5381339 w 11831868"/>
              <a:gd name="connsiteY6529" fmla="*/ 3322129 h 4557807"/>
              <a:gd name="connsiteX6530" fmla="*/ 5449538 w 11831868"/>
              <a:gd name="connsiteY6530" fmla="*/ 3315938 h 4557807"/>
              <a:gd name="connsiteX6531" fmla="*/ 5423345 w 11831868"/>
              <a:gd name="connsiteY6531" fmla="*/ 3327654 h 4557807"/>
              <a:gd name="connsiteX6532" fmla="*/ 5354860 w 11831868"/>
              <a:gd name="connsiteY6532" fmla="*/ 3333846 h 4557807"/>
              <a:gd name="connsiteX6533" fmla="*/ 5381339 w 11831868"/>
              <a:gd name="connsiteY6533" fmla="*/ 3321844 h 4557807"/>
              <a:gd name="connsiteX6534" fmla="*/ 5270850 w 11831868"/>
              <a:gd name="connsiteY6534" fmla="*/ 3303937 h 4557807"/>
              <a:gd name="connsiteX6535" fmla="*/ 5338001 w 11831868"/>
              <a:gd name="connsiteY6535" fmla="*/ 3299079 h 4557807"/>
              <a:gd name="connsiteX6536" fmla="*/ 5311616 w 11831868"/>
              <a:gd name="connsiteY6536" fmla="*/ 3311366 h 4557807"/>
              <a:gd name="connsiteX6537" fmla="*/ 5244370 w 11831868"/>
              <a:gd name="connsiteY6537" fmla="*/ 3316224 h 4557807"/>
              <a:gd name="connsiteX6538" fmla="*/ 5270850 w 11831868"/>
              <a:gd name="connsiteY6538" fmla="*/ 3303651 h 4557807"/>
              <a:gd name="connsiteX6539" fmla="*/ 5390007 w 11831868"/>
              <a:gd name="connsiteY6539" fmla="*/ 3248787 h 4557807"/>
              <a:gd name="connsiteX6540" fmla="*/ 5417249 w 11831868"/>
              <a:gd name="connsiteY6540" fmla="*/ 3236976 h 4557807"/>
              <a:gd name="connsiteX6541" fmla="*/ 5483257 w 11831868"/>
              <a:gd name="connsiteY6541" fmla="*/ 3232880 h 4557807"/>
              <a:gd name="connsiteX6542" fmla="*/ 5456492 w 11831868"/>
              <a:gd name="connsiteY6542" fmla="*/ 3245168 h 4557807"/>
              <a:gd name="connsiteX6543" fmla="*/ 5390007 w 11831868"/>
              <a:gd name="connsiteY6543" fmla="*/ 3248501 h 4557807"/>
              <a:gd name="connsiteX6544" fmla="*/ 5282470 w 11831868"/>
              <a:gd name="connsiteY6544" fmla="*/ 3222974 h 4557807"/>
              <a:gd name="connsiteX6545" fmla="*/ 5309521 w 11831868"/>
              <a:gd name="connsiteY6545" fmla="*/ 3210592 h 4557807"/>
              <a:gd name="connsiteX6546" fmla="*/ 5375149 w 11831868"/>
              <a:gd name="connsiteY6546" fmla="*/ 3208211 h 4557807"/>
              <a:gd name="connsiteX6547" fmla="*/ 5348288 w 11831868"/>
              <a:gd name="connsiteY6547" fmla="*/ 3220593 h 4557807"/>
              <a:gd name="connsiteX6548" fmla="*/ 5282470 w 11831868"/>
              <a:gd name="connsiteY6548" fmla="*/ 3222688 h 4557807"/>
              <a:gd name="connsiteX6549" fmla="*/ 3995547 w 11831868"/>
              <a:gd name="connsiteY6549" fmla="*/ 2779776 h 4557807"/>
              <a:gd name="connsiteX6550" fmla="*/ 4048887 w 11831868"/>
              <a:gd name="connsiteY6550" fmla="*/ 2787587 h 4557807"/>
              <a:gd name="connsiteX6551" fmla="*/ 4024884 w 11831868"/>
              <a:gd name="connsiteY6551" fmla="*/ 2796064 h 4557807"/>
              <a:gd name="connsiteX6552" fmla="*/ 3971544 w 11831868"/>
              <a:gd name="connsiteY6552" fmla="*/ 2788253 h 4557807"/>
              <a:gd name="connsiteX6553" fmla="*/ 3995547 w 11831868"/>
              <a:gd name="connsiteY6553" fmla="*/ 2779776 h 4557807"/>
              <a:gd name="connsiteX6554" fmla="*/ 4097655 w 11831868"/>
              <a:gd name="connsiteY6554" fmla="*/ 2836926 h 4557807"/>
              <a:gd name="connsiteX6555" fmla="*/ 4152233 w 11831868"/>
              <a:gd name="connsiteY6555" fmla="*/ 2843974 h 4557807"/>
              <a:gd name="connsiteX6556" fmla="*/ 4127754 w 11831868"/>
              <a:gd name="connsiteY6556" fmla="*/ 2853500 h 4557807"/>
              <a:gd name="connsiteX6557" fmla="*/ 4073938 w 11831868"/>
              <a:gd name="connsiteY6557" fmla="*/ 2846261 h 4557807"/>
              <a:gd name="connsiteX6558" fmla="*/ 4097750 w 11831868"/>
              <a:gd name="connsiteY6558" fmla="*/ 2836545 h 4557807"/>
              <a:gd name="connsiteX6559" fmla="*/ 4051650 w 11831868"/>
              <a:gd name="connsiteY6559" fmla="*/ 2827401 h 4557807"/>
              <a:gd name="connsiteX6560" fmla="*/ 4076129 w 11831868"/>
              <a:gd name="connsiteY6560" fmla="*/ 2830258 h 4557807"/>
              <a:gd name="connsiteX6561" fmla="*/ 4081748 w 11831868"/>
              <a:gd name="connsiteY6561" fmla="*/ 2834450 h 4557807"/>
              <a:gd name="connsiteX6562" fmla="*/ 4057555 w 11831868"/>
              <a:gd name="connsiteY6562" fmla="*/ 2831593 h 4557807"/>
              <a:gd name="connsiteX6563" fmla="*/ 4051745 w 11831868"/>
              <a:gd name="connsiteY6563" fmla="*/ 2827020 h 4557807"/>
              <a:gd name="connsiteX6564" fmla="*/ 4200811 w 11831868"/>
              <a:gd name="connsiteY6564" fmla="*/ 2892362 h 4557807"/>
              <a:gd name="connsiteX6565" fmla="*/ 4256818 w 11831868"/>
              <a:gd name="connsiteY6565" fmla="*/ 2899124 h 4557807"/>
              <a:gd name="connsiteX6566" fmla="*/ 4231862 w 11831868"/>
              <a:gd name="connsiteY6566" fmla="*/ 2908649 h 4557807"/>
              <a:gd name="connsiteX6567" fmla="*/ 4175855 w 11831868"/>
              <a:gd name="connsiteY6567" fmla="*/ 2901887 h 4557807"/>
              <a:gd name="connsiteX6568" fmla="*/ 4200906 w 11831868"/>
              <a:gd name="connsiteY6568" fmla="*/ 2891981 h 4557807"/>
              <a:gd name="connsiteX6569" fmla="*/ 4619911 w 11831868"/>
              <a:gd name="connsiteY6569" fmla="*/ 3097149 h 4557807"/>
              <a:gd name="connsiteX6570" fmla="*/ 4680680 w 11831868"/>
              <a:gd name="connsiteY6570" fmla="*/ 3099530 h 4557807"/>
              <a:gd name="connsiteX6571" fmla="*/ 4654868 w 11831868"/>
              <a:gd name="connsiteY6571" fmla="*/ 3111627 h 4557807"/>
              <a:gd name="connsiteX6572" fmla="*/ 4593717 w 11831868"/>
              <a:gd name="connsiteY6572" fmla="*/ 3109246 h 4557807"/>
              <a:gd name="connsiteX6573" fmla="*/ 4620387 w 11831868"/>
              <a:gd name="connsiteY6573" fmla="*/ 3096768 h 4557807"/>
              <a:gd name="connsiteX6574" fmla="*/ 3966972 w 11831868"/>
              <a:gd name="connsiteY6574" fmla="*/ 2767870 h 4557807"/>
              <a:gd name="connsiteX6575" fmla="*/ 3992404 w 11831868"/>
              <a:gd name="connsiteY6575" fmla="*/ 2771013 h 4557807"/>
              <a:gd name="connsiteX6576" fmla="*/ 3998976 w 11831868"/>
              <a:gd name="connsiteY6576" fmla="*/ 2775490 h 4557807"/>
              <a:gd name="connsiteX6577" fmla="*/ 3973830 w 11831868"/>
              <a:gd name="connsiteY6577" fmla="*/ 2772347 h 4557807"/>
              <a:gd name="connsiteX6578" fmla="*/ 3967448 w 11831868"/>
              <a:gd name="connsiteY6578" fmla="*/ 2767489 h 4557807"/>
              <a:gd name="connsiteX6579" fmla="*/ 4570857 w 11831868"/>
              <a:gd name="connsiteY6579" fmla="*/ 2931414 h 4557807"/>
              <a:gd name="connsiteX6580" fmla="*/ 4628483 w 11831868"/>
              <a:gd name="connsiteY6580" fmla="*/ 2936748 h 4557807"/>
              <a:gd name="connsiteX6581" fmla="*/ 4602861 w 11831868"/>
              <a:gd name="connsiteY6581" fmla="*/ 2946273 h 4557807"/>
              <a:gd name="connsiteX6582" fmla="*/ 4545711 w 11831868"/>
              <a:gd name="connsiteY6582" fmla="*/ 2941415 h 4557807"/>
              <a:gd name="connsiteX6583" fmla="*/ 4571334 w 11831868"/>
              <a:gd name="connsiteY6583" fmla="*/ 2931033 h 4557807"/>
              <a:gd name="connsiteX6584" fmla="*/ 5491830 w 11831868"/>
              <a:gd name="connsiteY6584" fmla="*/ 3335465 h 4557807"/>
              <a:gd name="connsiteX6585" fmla="*/ 5561362 w 11831868"/>
              <a:gd name="connsiteY6585" fmla="*/ 3327845 h 4557807"/>
              <a:gd name="connsiteX6586" fmla="*/ 5534882 w 11831868"/>
              <a:gd name="connsiteY6586" fmla="*/ 3338513 h 4557807"/>
              <a:gd name="connsiteX6587" fmla="*/ 5465350 w 11831868"/>
              <a:gd name="connsiteY6587" fmla="*/ 3346037 h 4557807"/>
              <a:gd name="connsiteX6588" fmla="*/ 5492306 w 11831868"/>
              <a:gd name="connsiteY6588" fmla="*/ 3335084 h 4557807"/>
              <a:gd name="connsiteX6589" fmla="*/ 4304253 w 11831868"/>
              <a:gd name="connsiteY6589" fmla="*/ 2946369 h 4557807"/>
              <a:gd name="connsiteX6590" fmla="*/ 4362260 w 11831868"/>
              <a:gd name="connsiteY6590" fmla="*/ 2952179 h 4557807"/>
              <a:gd name="connsiteX6591" fmla="*/ 4336828 w 11831868"/>
              <a:gd name="connsiteY6591" fmla="*/ 2962561 h 4557807"/>
              <a:gd name="connsiteX6592" fmla="*/ 4278821 w 11831868"/>
              <a:gd name="connsiteY6592" fmla="*/ 2956751 h 4557807"/>
              <a:gd name="connsiteX6593" fmla="*/ 4304253 w 11831868"/>
              <a:gd name="connsiteY6593" fmla="*/ 2946369 h 4557807"/>
              <a:gd name="connsiteX6594" fmla="*/ 4409028 w 11831868"/>
              <a:gd name="connsiteY6594" fmla="*/ 2998756 h 4557807"/>
              <a:gd name="connsiteX6595" fmla="*/ 4466178 w 11831868"/>
              <a:gd name="connsiteY6595" fmla="*/ 3003519 h 4557807"/>
              <a:gd name="connsiteX6596" fmla="*/ 4441603 w 11831868"/>
              <a:gd name="connsiteY6596" fmla="*/ 3014853 h 4557807"/>
              <a:gd name="connsiteX6597" fmla="*/ 4383786 w 11831868"/>
              <a:gd name="connsiteY6597" fmla="*/ 3010091 h 4557807"/>
              <a:gd name="connsiteX6598" fmla="*/ 4409123 w 11831868"/>
              <a:gd name="connsiteY6598" fmla="*/ 2998756 h 4557807"/>
              <a:gd name="connsiteX6599" fmla="*/ 10112026 w 11831868"/>
              <a:gd name="connsiteY6599" fmla="*/ 1975485 h 4557807"/>
              <a:gd name="connsiteX6600" fmla="*/ 10133267 w 11831868"/>
              <a:gd name="connsiteY6600" fmla="*/ 1984439 h 4557807"/>
              <a:gd name="connsiteX6601" fmla="*/ 10134123 w 11831868"/>
              <a:gd name="connsiteY6601" fmla="*/ 2005965 h 4557807"/>
              <a:gd name="connsiteX6602" fmla="*/ 10113074 w 11831868"/>
              <a:gd name="connsiteY6602" fmla="*/ 1997488 h 4557807"/>
              <a:gd name="connsiteX6603" fmla="*/ 10112121 w 11831868"/>
              <a:gd name="connsiteY6603" fmla="*/ 1975485 h 4557807"/>
              <a:gd name="connsiteX6604" fmla="*/ 10632757 w 11831868"/>
              <a:gd name="connsiteY6604" fmla="*/ 2454212 h 4557807"/>
              <a:gd name="connsiteX6605" fmla="*/ 10634949 w 11831868"/>
              <a:gd name="connsiteY6605" fmla="*/ 2471071 h 4557807"/>
              <a:gd name="connsiteX6606" fmla="*/ 10621709 w 11831868"/>
              <a:gd name="connsiteY6606" fmla="*/ 2460403 h 4557807"/>
              <a:gd name="connsiteX6607" fmla="*/ 10619423 w 11831868"/>
              <a:gd name="connsiteY6607" fmla="*/ 2443544 h 4557807"/>
              <a:gd name="connsiteX6608" fmla="*/ 10632852 w 11831868"/>
              <a:gd name="connsiteY6608" fmla="*/ 2454212 h 4557807"/>
              <a:gd name="connsiteX6609" fmla="*/ 10639044 w 11831868"/>
              <a:gd name="connsiteY6609" fmla="*/ 524637 h 4557807"/>
              <a:gd name="connsiteX6610" fmla="*/ 10642796 w 11831868"/>
              <a:gd name="connsiteY6610" fmla="*/ 525722 h 4557807"/>
              <a:gd name="connsiteX6611" fmla="*/ 10643139 w 11831868"/>
              <a:gd name="connsiteY6611" fmla="*/ 527018 h 4557807"/>
              <a:gd name="connsiteX6612" fmla="*/ 10640567 w 11831868"/>
              <a:gd name="connsiteY6612" fmla="*/ 533019 h 4557807"/>
              <a:gd name="connsiteX6613" fmla="*/ 10636594 w 11831868"/>
              <a:gd name="connsiteY6613" fmla="*/ 531734 h 4557807"/>
              <a:gd name="connsiteX6614" fmla="*/ 10636281 w 11831868"/>
              <a:gd name="connsiteY6614" fmla="*/ 530638 h 4557807"/>
              <a:gd name="connsiteX6615" fmla="*/ 10639139 w 11831868"/>
              <a:gd name="connsiteY6615" fmla="*/ 524637 h 4557807"/>
              <a:gd name="connsiteX6616" fmla="*/ 10588276 w 11831868"/>
              <a:gd name="connsiteY6616" fmla="*/ 932783 h 4557807"/>
              <a:gd name="connsiteX6617" fmla="*/ 10585418 w 11831868"/>
              <a:gd name="connsiteY6617" fmla="*/ 941546 h 4557807"/>
              <a:gd name="connsiteX6618" fmla="*/ 10579322 w 11831868"/>
              <a:gd name="connsiteY6618" fmla="*/ 937451 h 4557807"/>
              <a:gd name="connsiteX6619" fmla="*/ 10582369 w 11831868"/>
              <a:gd name="connsiteY6619" fmla="*/ 929164 h 4557807"/>
              <a:gd name="connsiteX6620" fmla="*/ 10588371 w 11831868"/>
              <a:gd name="connsiteY6620" fmla="*/ 932783 h 4557807"/>
              <a:gd name="connsiteX6621" fmla="*/ 10666857 w 11831868"/>
              <a:gd name="connsiteY6621" fmla="*/ 1657445 h 4557807"/>
              <a:gd name="connsiteX6622" fmla="*/ 10664571 w 11831868"/>
              <a:gd name="connsiteY6622" fmla="*/ 1670399 h 4557807"/>
              <a:gd name="connsiteX6623" fmla="*/ 10655999 w 11831868"/>
              <a:gd name="connsiteY6623" fmla="*/ 1663541 h 4557807"/>
              <a:gd name="connsiteX6624" fmla="*/ 10658380 w 11831868"/>
              <a:gd name="connsiteY6624" fmla="*/ 1650587 h 4557807"/>
              <a:gd name="connsiteX6625" fmla="*/ 10666953 w 11831868"/>
              <a:gd name="connsiteY6625" fmla="*/ 1657445 h 4557807"/>
              <a:gd name="connsiteX6626" fmla="*/ 10715339 w 11831868"/>
              <a:gd name="connsiteY6626" fmla="*/ 1438370 h 4557807"/>
              <a:gd name="connsiteX6627" fmla="*/ 10712481 w 11831868"/>
              <a:gd name="connsiteY6627" fmla="*/ 1449229 h 4557807"/>
              <a:gd name="connsiteX6628" fmla="*/ 10705528 w 11831868"/>
              <a:gd name="connsiteY6628" fmla="*/ 1443704 h 4557807"/>
              <a:gd name="connsiteX6629" fmla="*/ 10708291 w 11831868"/>
              <a:gd name="connsiteY6629" fmla="*/ 1432274 h 4557807"/>
              <a:gd name="connsiteX6630" fmla="*/ 10715435 w 11831868"/>
              <a:gd name="connsiteY6630" fmla="*/ 1438085 h 4557807"/>
              <a:gd name="connsiteX6631" fmla="*/ 10617899 w 11831868"/>
              <a:gd name="connsiteY6631" fmla="*/ 2270474 h 4557807"/>
              <a:gd name="connsiteX6632" fmla="*/ 10617899 w 11831868"/>
              <a:gd name="connsiteY6632" fmla="*/ 2287143 h 4557807"/>
              <a:gd name="connsiteX6633" fmla="*/ 10605706 w 11831868"/>
              <a:gd name="connsiteY6633" fmla="*/ 2277618 h 4557807"/>
              <a:gd name="connsiteX6634" fmla="*/ 10605040 w 11831868"/>
              <a:gd name="connsiteY6634" fmla="*/ 2260949 h 4557807"/>
              <a:gd name="connsiteX6635" fmla="*/ 10617994 w 11831868"/>
              <a:gd name="connsiteY6635" fmla="*/ 2270189 h 4557807"/>
              <a:gd name="connsiteX6636" fmla="*/ 10691622 w 11831868"/>
              <a:gd name="connsiteY6636" fmla="*/ 2421636 h 4557807"/>
              <a:gd name="connsiteX6637" fmla="*/ 10693051 w 11831868"/>
              <a:gd name="connsiteY6637" fmla="*/ 2438115 h 4557807"/>
              <a:gd name="connsiteX6638" fmla="*/ 10680954 w 11831868"/>
              <a:gd name="connsiteY6638" fmla="*/ 2427256 h 4557807"/>
              <a:gd name="connsiteX6639" fmla="*/ 10679430 w 11831868"/>
              <a:gd name="connsiteY6639" fmla="*/ 2410778 h 4557807"/>
              <a:gd name="connsiteX6640" fmla="*/ 10691622 w 11831868"/>
              <a:gd name="connsiteY6640" fmla="*/ 2421636 h 4557807"/>
              <a:gd name="connsiteX6641" fmla="*/ 10711910 w 11831868"/>
              <a:gd name="connsiteY6641" fmla="*/ 869918 h 4557807"/>
              <a:gd name="connsiteX6642" fmla="*/ 10709052 w 11831868"/>
              <a:gd name="connsiteY6642" fmla="*/ 876491 h 4557807"/>
              <a:gd name="connsiteX6643" fmla="*/ 10704290 w 11831868"/>
              <a:gd name="connsiteY6643" fmla="*/ 873252 h 4557807"/>
              <a:gd name="connsiteX6644" fmla="*/ 10707148 w 11831868"/>
              <a:gd name="connsiteY6644" fmla="*/ 866680 h 4557807"/>
              <a:gd name="connsiteX6645" fmla="*/ 10711910 w 11831868"/>
              <a:gd name="connsiteY6645" fmla="*/ 870204 h 4557807"/>
              <a:gd name="connsiteX6646" fmla="*/ 10684383 w 11831868"/>
              <a:gd name="connsiteY6646" fmla="*/ 2231993 h 4557807"/>
              <a:gd name="connsiteX6647" fmla="*/ 10684383 w 11831868"/>
              <a:gd name="connsiteY6647" fmla="*/ 2247710 h 4557807"/>
              <a:gd name="connsiteX6648" fmla="*/ 10673429 w 11831868"/>
              <a:gd name="connsiteY6648" fmla="*/ 2238185 h 4557807"/>
              <a:gd name="connsiteX6649" fmla="*/ 10673429 w 11831868"/>
              <a:gd name="connsiteY6649" fmla="*/ 2222564 h 4557807"/>
              <a:gd name="connsiteX6650" fmla="*/ 10684383 w 11831868"/>
              <a:gd name="connsiteY6650" fmla="*/ 2231993 h 4557807"/>
              <a:gd name="connsiteX6651" fmla="*/ 10663047 w 11831868"/>
              <a:gd name="connsiteY6651" fmla="*/ 1274635 h 4557807"/>
              <a:gd name="connsiteX6652" fmla="*/ 10666000 w 11831868"/>
              <a:gd name="connsiteY6652" fmla="*/ 1263777 h 4557807"/>
              <a:gd name="connsiteX6653" fmla="*/ 10673238 w 11831868"/>
              <a:gd name="connsiteY6653" fmla="*/ 1269206 h 4557807"/>
              <a:gd name="connsiteX6654" fmla="*/ 10670191 w 11831868"/>
              <a:gd name="connsiteY6654" fmla="*/ 1280160 h 4557807"/>
              <a:gd name="connsiteX6655" fmla="*/ 10663047 w 11831868"/>
              <a:gd name="connsiteY6655" fmla="*/ 1274635 h 4557807"/>
              <a:gd name="connsiteX6656" fmla="*/ 10609326 w 11831868"/>
              <a:gd name="connsiteY6656" fmla="*/ 355759 h 4557807"/>
              <a:gd name="connsiteX6657" fmla="*/ 10606563 w 11831868"/>
              <a:gd name="connsiteY6657" fmla="*/ 361855 h 4557807"/>
              <a:gd name="connsiteX6658" fmla="*/ 10602087 w 11831868"/>
              <a:gd name="connsiteY6658" fmla="*/ 358997 h 4557807"/>
              <a:gd name="connsiteX6659" fmla="*/ 10605040 w 11831868"/>
              <a:gd name="connsiteY6659" fmla="*/ 353473 h 4557807"/>
              <a:gd name="connsiteX6660" fmla="*/ 10609097 w 11831868"/>
              <a:gd name="connsiteY6660" fmla="*/ 354463 h 4557807"/>
              <a:gd name="connsiteX6661" fmla="*/ 10609517 w 11831868"/>
              <a:gd name="connsiteY6661" fmla="*/ 355759 h 4557807"/>
              <a:gd name="connsiteX6662" fmla="*/ 10455878 w 11831868"/>
              <a:gd name="connsiteY6662" fmla="*/ 2153412 h 4557807"/>
              <a:gd name="connsiteX6663" fmla="*/ 10470642 w 11831868"/>
              <a:gd name="connsiteY6663" fmla="*/ 2162937 h 4557807"/>
              <a:gd name="connsiteX6664" fmla="*/ 10470642 w 11831868"/>
              <a:gd name="connsiteY6664" fmla="*/ 2180082 h 4557807"/>
              <a:gd name="connsiteX6665" fmla="*/ 10456260 w 11831868"/>
              <a:gd name="connsiteY6665" fmla="*/ 2170557 h 4557807"/>
              <a:gd name="connsiteX6666" fmla="*/ 10456069 w 11831868"/>
              <a:gd name="connsiteY6666" fmla="*/ 2153412 h 4557807"/>
              <a:gd name="connsiteX6667" fmla="*/ 10485310 w 11831868"/>
              <a:gd name="connsiteY6667" fmla="*/ 2345532 h 4557807"/>
              <a:gd name="connsiteX6668" fmla="*/ 10487596 w 11831868"/>
              <a:gd name="connsiteY6668" fmla="*/ 2364010 h 4557807"/>
              <a:gd name="connsiteX6669" fmla="*/ 10471785 w 11831868"/>
              <a:gd name="connsiteY6669" fmla="*/ 2353342 h 4557807"/>
              <a:gd name="connsiteX6670" fmla="*/ 10469500 w 11831868"/>
              <a:gd name="connsiteY6670" fmla="*/ 2335435 h 4557807"/>
              <a:gd name="connsiteX6671" fmla="*/ 10485501 w 11831868"/>
              <a:gd name="connsiteY6671" fmla="*/ 2345436 h 4557807"/>
              <a:gd name="connsiteX6672" fmla="*/ 10503694 w 11831868"/>
              <a:gd name="connsiteY6672" fmla="*/ 596837 h 4557807"/>
              <a:gd name="connsiteX6673" fmla="*/ 10500931 w 11831868"/>
              <a:gd name="connsiteY6673" fmla="*/ 604457 h 4557807"/>
              <a:gd name="connsiteX6674" fmla="*/ 10495525 w 11831868"/>
              <a:gd name="connsiteY6674" fmla="*/ 602377 h 4557807"/>
              <a:gd name="connsiteX6675" fmla="*/ 10495215 w 11831868"/>
              <a:gd name="connsiteY6675" fmla="*/ 601313 h 4557807"/>
              <a:gd name="connsiteX6676" fmla="*/ 10498263 w 11831868"/>
              <a:gd name="connsiteY6676" fmla="*/ 594169 h 4557807"/>
              <a:gd name="connsiteX6677" fmla="*/ 10503371 w 11831868"/>
              <a:gd name="connsiteY6677" fmla="*/ 595399 h 4557807"/>
              <a:gd name="connsiteX6678" fmla="*/ 10503883 w 11831868"/>
              <a:gd name="connsiteY6678" fmla="*/ 596836 h 4557807"/>
              <a:gd name="connsiteX6679" fmla="*/ 10456069 w 11831868"/>
              <a:gd name="connsiteY6679" fmla="*/ 2544604 h 4557807"/>
              <a:gd name="connsiteX6680" fmla="*/ 10461022 w 11831868"/>
              <a:gd name="connsiteY6680" fmla="*/ 2561844 h 4557807"/>
              <a:gd name="connsiteX6681" fmla="*/ 10441972 w 11831868"/>
              <a:gd name="connsiteY6681" fmla="*/ 2550795 h 4557807"/>
              <a:gd name="connsiteX6682" fmla="*/ 10436924 w 11831868"/>
              <a:gd name="connsiteY6682" fmla="*/ 2533460 h 4557807"/>
              <a:gd name="connsiteX6683" fmla="*/ 10456069 w 11831868"/>
              <a:gd name="connsiteY6683" fmla="*/ 2544604 h 4557807"/>
              <a:gd name="connsiteX6684" fmla="*/ 10401396 w 11831868"/>
              <a:gd name="connsiteY6684" fmla="*/ 2371916 h 4557807"/>
              <a:gd name="connsiteX6685" fmla="*/ 10419303 w 11831868"/>
              <a:gd name="connsiteY6685" fmla="*/ 2382107 h 4557807"/>
              <a:gd name="connsiteX6686" fmla="*/ 10422541 w 11831868"/>
              <a:gd name="connsiteY6686" fmla="*/ 2401157 h 4557807"/>
              <a:gd name="connsiteX6687" fmla="*/ 10404538 w 11831868"/>
              <a:gd name="connsiteY6687" fmla="*/ 2390490 h 4557807"/>
              <a:gd name="connsiteX6688" fmla="*/ 10401396 w 11831868"/>
              <a:gd name="connsiteY6688" fmla="*/ 2371916 h 4557807"/>
              <a:gd name="connsiteX6689" fmla="*/ 10544271 w 11831868"/>
              <a:gd name="connsiteY6689" fmla="*/ 2119027 h 4557807"/>
              <a:gd name="connsiteX6690" fmla="*/ 10544271 w 11831868"/>
              <a:gd name="connsiteY6690" fmla="*/ 2135791 h 4557807"/>
              <a:gd name="connsiteX6691" fmla="*/ 10531506 w 11831868"/>
              <a:gd name="connsiteY6691" fmla="*/ 2126266 h 4557807"/>
              <a:gd name="connsiteX6692" fmla="*/ 10531506 w 11831868"/>
              <a:gd name="connsiteY6692" fmla="*/ 2109502 h 4557807"/>
              <a:gd name="connsiteX6693" fmla="*/ 10544366 w 11831868"/>
              <a:gd name="connsiteY6693" fmla="*/ 2119027 h 4557807"/>
              <a:gd name="connsiteX6694" fmla="*/ 10558367 w 11831868"/>
              <a:gd name="connsiteY6694" fmla="*/ 1322356 h 4557807"/>
              <a:gd name="connsiteX6695" fmla="*/ 10566749 w 11831868"/>
              <a:gd name="connsiteY6695" fmla="*/ 1328071 h 4557807"/>
              <a:gd name="connsiteX6696" fmla="*/ 10563891 w 11831868"/>
              <a:gd name="connsiteY6696" fmla="*/ 1340072 h 4557807"/>
              <a:gd name="connsiteX6697" fmla="*/ 10555319 w 11831868"/>
              <a:gd name="connsiteY6697" fmla="*/ 1334357 h 4557807"/>
              <a:gd name="connsiteX6698" fmla="*/ 10558272 w 11831868"/>
              <a:gd name="connsiteY6698" fmla="*/ 1322356 h 4557807"/>
              <a:gd name="connsiteX6699" fmla="*/ 10514933 w 11831868"/>
              <a:gd name="connsiteY6699" fmla="*/ 2515553 h 4557807"/>
              <a:gd name="connsiteX6700" fmla="*/ 10519029 w 11831868"/>
              <a:gd name="connsiteY6700" fmla="*/ 2532983 h 4557807"/>
              <a:gd name="connsiteX6701" fmla="*/ 10502265 w 11831868"/>
              <a:gd name="connsiteY6701" fmla="*/ 2522030 h 4557807"/>
              <a:gd name="connsiteX6702" fmla="*/ 10498169 w 11831868"/>
              <a:gd name="connsiteY6702" fmla="*/ 2504504 h 4557807"/>
              <a:gd name="connsiteX6703" fmla="*/ 10515028 w 11831868"/>
              <a:gd name="connsiteY6703" fmla="*/ 2515553 h 4557807"/>
              <a:gd name="connsiteX6704" fmla="*/ 10551700 w 11831868"/>
              <a:gd name="connsiteY6704" fmla="*/ 2308384 h 4557807"/>
              <a:gd name="connsiteX6705" fmla="*/ 10553033 w 11831868"/>
              <a:gd name="connsiteY6705" fmla="*/ 2325434 h 4557807"/>
              <a:gd name="connsiteX6706" fmla="*/ 10539031 w 11831868"/>
              <a:gd name="connsiteY6706" fmla="*/ 2315909 h 4557807"/>
              <a:gd name="connsiteX6707" fmla="*/ 10537793 w 11831868"/>
              <a:gd name="connsiteY6707" fmla="*/ 2298859 h 4557807"/>
              <a:gd name="connsiteX6708" fmla="*/ 10551794 w 11831868"/>
              <a:gd name="connsiteY6708" fmla="*/ 2308384 h 4557807"/>
              <a:gd name="connsiteX6709" fmla="*/ 10573988 w 11831868"/>
              <a:gd name="connsiteY6709" fmla="*/ 2485358 h 4557807"/>
              <a:gd name="connsiteX6710" fmla="*/ 10576941 w 11831868"/>
              <a:gd name="connsiteY6710" fmla="*/ 2502599 h 4557807"/>
              <a:gd name="connsiteX6711" fmla="*/ 10561987 w 11831868"/>
              <a:gd name="connsiteY6711" fmla="*/ 2491740 h 4557807"/>
              <a:gd name="connsiteX6712" fmla="*/ 10559034 w 11831868"/>
              <a:gd name="connsiteY6712" fmla="*/ 2474500 h 4557807"/>
              <a:gd name="connsiteX6713" fmla="*/ 10574084 w 11831868"/>
              <a:gd name="connsiteY6713" fmla="*/ 2485358 h 4557807"/>
              <a:gd name="connsiteX6714" fmla="*/ 10778013 w 11831868"/>
              <a:gd name="connsiteY6714" fmla="*/ 465201 h 4557807"/>
              <a:gd name="connsiteX6715" fmla="*/ 10780394 w 11831868"/>
              <a:gd name="connsiteY6715" fmla="*/ 459867 h 4557807"/>
              <a:gd name="connsiteX6716" fmla="*/ 10783919 w 11831868"/>
              <a:gd name="connsiteY6716" fmla="*/ 462343 h 4557807"/>
              <a:gd name="connsiteX6717" fmla="*/ 10781537 w 11831868"/>
              <a:gd name="connsiteY6717" fmla="*/ 467677 h 4557807"/>
              <a:gd name="connsiteX6718" fmla="*/ 10778219 w 11831868"/>
              <a:gd name="connsiteY6718" fmla="*/ 465885 h 4557807"/>
              <a:gd name="connsiteX6719" fmla="*/ 10778109 w 11831868"/>
              <a:gd name="connsiteY6719" fmla="*/ 465201 h 4557807"/>
              <a:gd name="connsiteX6720" fmla="*/ 10884313 w 11831868"/>
              <a:gd name="connsiteY6720" fmla="*/ 2114360 h 4557807"/>
              <a:gd name="connsiteX6721" fmla="*/ 10882598 w 11831868"/>
              <a:gd name="connsiteY6721" fmla="*/ 2127695 h 4557807"/>
              <a:gd name="connsiteX6722" fmla="*/ 10875550 w 11831868"/>
              <a:gd name="connsiteY6722" fmla="*/ 2119503 h 4557807"/>
              <a:gd name="connsiteX6723" fmla="*/ 10876978 w 11831868"/>
              <a:gd name="connsiteY6723" fmla="*/ 2105692 h 4557807"/>
              <a:gd name="connsiteX6724" fmla="*/ 10884408 w 11831868"/>
              <a:gd name="connsiteY6724" fmla="*/ 2114360 h 4557807"/>
              <a:gd name="connsiteX6725" fmla="*/ 10882979 w 11831868"/>
              <a:gd name="connsiteY6725" fmla="*/ 1730026 h 4557807"/>
              <a:gd name="connsiteX6726" fmla="*/ 10880407 w 11831868"/>
              <a:gd name="connsiteY6726" fmla="*/ 1740884 h 4557807"/>
              <a:gd name="connsiteX6727" fmla="*/ 10874406 w 11831868"/>
              <a:gd name="connsiteY6727" fmla="*/ 1734598 h 4557807"/>
              <a:gd name="connsiteX6728" fmla="*/ 10876787 w 11831868"/>
              <a:gd name="connsiteY6728" fmla="*/ 1723263 h 4557807"/>
              <a:gd name="connsiteX6729" fmla="*/ 10883074 w 11831868"/>
              <a:gd name="connsiteY6729" fmla="*/ 1730026 h 4557807"/>
              <a:gd name="connsiteX6730" fmla="*/ 10842117 w 11831868"/>
              <a:gd name="connsiteY6730" fmla="*/ 1945386 h 4557807"/>
              <a:gd name="connsiteX6731" fmla="*/ 10840212 w 11831868"/>
              <a:gd name="connsiteY6731" fmla="*/ 1958245 h 4557807"/>
              <a:gd name="connsiteX6732" fmla="*/ 10832973 w 11831868"/>
              <a:gd name="connsiteY6732" fmla="*/ 1950625 h 4557807"/>
              <a:gd name="connsiteX6733" fmla="*/ 10835069 w 11831868"/>
              <a:gd name="connsiteY6733" fmla="*/ 1937766 h 4557807"/>
              <a:gd name="connsiteX6734" fmla="*/ 10842117 w 11831868"/>
              <a:gd name="connsiteY6734" fmla="*/ 1945386 h 4557807"/>
              <a:gd name="connsiteX6735" fmla="*/ 10862215 w 11831868"/>
              <a:gd name="connsiteY6735" fmla="*/ 986123 h 4557807"/>
              <a:gd name="connsiteX6736" fmla="*/ 10859548 w 11831868"/>
              <a:gd name="connsiteY6736" fmla="*/ 992696 h 4557807"/>
              <a:gd name="connsiteX6737" fmla="*/ 10855262 w 11831868"/>
              <a:gd name="connsiteY6737" fmla="*/ 989267 h 4557807"/>
              <a:gd name="connsiteX6738" fmla="*/ 10858025 w 11831868"/>
              <a:gd name="connsiteY6738" fmla="*/ 982694 h 4557807"/>
              <a:gd name="connsiteX6739" fmla="*/ 10862215 w 11831868"/>
              <a:gd name="connsiteY6739" fmla="*/ 985742 h 4557807"/>
              <a:gd name="connsiteX6740" fmla="*/ 10843165 w 11831868"/>
              <a:gd name="connsiteY6740" fmla="*/ 1552480 h 4557807"/>
              <a:gd name="connsiteX6741" fmla="*/ 10849071 w 11831868"/>
              <a:gd name="connsiteY6741" fmla="*/ 1558195 h 4557807"/>
              <a:gd name="connsiteX6742" fmla="*/ 10846403 w 11831868"/>
              <a:gd name="connsiteY6742" fmla="*/ 1568482 h 4557807"/>
              <a:gd name="connsiteX6743" fmla="*/ 10840498 w 11831868"/>
              <a:gd name="connsiteY6743" fmla="*/ 1562767 h 4557807"/>
              <a:gd name="connsiteX6744" fmla="*/ 10842974 w 11831868"/>
              <a:gd name="connsiteY6744" fmla="*/ 1552099 h 4557807"/>
              <a:gd name="connsiteX6745" fmla="*/ 10867739 w 11831868"/>
              <a:gd name="connsiteY6745" fmla="*/ 2319624 h 4557807"/>
              <a:gd name="connsiteX6746" fmla="*/ 10867168 w 11831868"/>
              <a:gd name="connsiteY6746" fmla="*/ 2334387 h 4557807"/>
              <a:gd name="connsiteX6747" fmla="*/ 10859262 w 11831868"/>
              <a:gd name="connsiteY6747" fmla="*/ 2324862 h 4557807"/>
              <a:gd name="connsiteX6748" fmla="*/ 10859834 w 11831868"/>
              <a:gd name="connsiteY6748" fmla="*/ 2310099 h 4557807"/>
              <a:gd name="connsiteX6749" fmla="*/ 10867548 w 11831868"/>
              <a:gd name="connsiteY6749" fmla="*/ 2319242 h 4557807"/>
              <a:gd name="connsiteX6750" fmla="*/ 10917555 w 11831868"/>
              <a:gd name="connsiteY6750" fmla="*/ 1903095 h 4557807"/>
              <a:gd name="connsiteX6751" fmla="*/ 10915173 w 11831868"/>
              <a:gd name="connsiteY6751" fmla="*/ 1914430 h 4557807"/>
              <a:gd name="connsiteX6752" fmla="*/ 10909077 w 11831868"/>
              <a:gd name="connsiteY6752" fmla="*/ 1907572 h 4557807"/>
              <a:gd name="connsiteX6753" fmla="*/ 10911459 w 11831868"/>
              <a:gd name="connsiteY6753" fmla="*/ 1895761 h 4557807"/>
              <a:gd name="connsiteX6754" fmla="*/ 10917364 w 11831868"/>
              <a:gd name="connsiteY6754" fmla="*/ 1902714 h 4557807"/>
              <a:gd name="connsiteX6755" fmla="*/ 10717530 w 11831868"/>
              <a:gd name="connsiteY6755" fmla="*/ 1822704 h 4557807"/>
              <a:gd name="connsiteX6756" fmla="*/ 10715530 w 11831868"/>
              <a:gd name="connsiteY6756" fmla="*/ 1836134 h 4557807"/>
              <a:gd name="connsiteX6757" fmla="*/ 10707052 w 11831868"/>
              <a:gd name="connsiteY6757" fmla="*/ 1828800 h 4557807"/>
              <a:gd name="connsiteX6758" fmla="*/ 10709052 w 11831868"/>
              <a:gd name="connsiteY6758" fmla="*/ 1815370 h 4557807"/>
              <a:gd name="connsiteX6759" fmla="*/ 10717054 w 11831868"/>
              <a:gd name="connsiteY6759" fmla="*/ 1822323 h 4557807"/>
              <a:gd name="connsiteX6760" fmla="*/ 10881074 w 11831868"/>
              <a:gd name="connsiteY6760" fmla="*/ 1164336 h 4557807"/>
              <a:gd name="connsiteX6761" fmla="*/ 10883837 w 11831868"/>
              <a:gd name="connsiteY6761" fmla="*/ 1156716 h 4557807"/>
              <a:gd name="connsiteX6762" fmla="*/ 10888600 w 11831868"/>
              <a:gd name="connsiteY6762" fmla="*/ 1161098 h 4557807"/>
              <a:gd name="connsiteX6763" fmla="*/ 10885742 w 11831868"/>
              <a:gd name="connsiteY6763" fmla="*/ 1168718 h 4557807"/>
              <a:gd name="connsiteX6764" fmla="*/ 10881074 w 11831868"/>
              <a:gd name="connsiteY6764" fmla="*/ 1164336 h 4557807"/>
              <a:gd name="connsiteX6765" fmla="*/ 10908506 w 11831868"/>
              <a:gd name="connsiteY6765" fmla="*/ 226790 h 4557807"/>
              <a:gd name="connsiteX6766" fmla="*/ 10905935 w 11831868"/>
              <a:gd name="connsiteY6766" fmla="*/ 231172 h 4557807"/>
              <a:gd name="connsiteX6767" fmla="*/ 10902792 w 11831868"/>
              <a:gd name="connsiteY6767" fmla="*/ 228600 h 4557807"/>
              <a:gd name="connsiteX6768" fmla="*/ 10905078 w 11831868"/>
              <a:gd name="connsiteY6768" fmla="*/ 224314 h 4557807"/>
              <a:gd name="connsiteX6769" fmla="*/ 10908506 w 11831868"/>
              <a:gd name="connsiteY6769" fmla="*/ 226409 h 4557807"/>
              <a:gd name="connsiteX6770" fmla="*/ 10914698 w 11831868"/>
              <a:gd name="connsiteY6770" fmla="*/ 1335596 h 4557807"/>
              <a:gd name="connsiteX6771" fmla="*/ 10911650 w 11831868"/>
              <a:gd name="connsiteY6771" fmla="*/ 1344359 h 4557807"/>
              <a:gd name="connsiteX6772" fmla="*/ 10906696 w 11831868"/>
              <a:gd name="connsiteY6772" fmla="*/ 1339501 h 4557807"/>
              <a:gd name="connsiteX6773" fmla="*/ 10909744 w 11831868"/>
              <a:gd name="connsiteY6773" fmla="*/ 1330738 h 4557807"/>
              <a:gd name="connsiteX6774" fmla="*/ 10914698 w 11831868"/>
              <a:gd name="connsiteY6774" fmla="*/ 1335215 h 4557807"/>
              <a:gd name="connsiteX6775" fmla="*/ 10836117 w 11831868"/>
              <a:gd name="connsiteY6775" fmla="*/ 811721 h 4557807"/>
              <a:gd name="connsiteX6776" fmla="*/ 10833735 w 11831868"/>
              <a:gd name="connsiteY6776" fmla="*/ 817626 h 4557807"/>
              <a:gd name="connsiteX6777" fmla="*/ 10829995 w 11831868"/>
              <a:gd name="connsiteY6777" fmla="*/ 815224 h 4557807"/>
              <a:gd name="connsiteX6778" fmla="*/ 10829925 w 11831868"/>
              <a:gd name="connsiteY6778" fmla="*/ 814673 h 4557807"/>
              <a:gd name="connsiteX6779" fmla="*/ 10832306 w 11831868"/>
              <a:gd name="connsiteY6779" fmla="*/ 808768 h 4557807"/>
              <a:gd name="connsiteX6780" fmla="*/ 10836117 w 11831868"/>
              <a:gd name="connsiteY6780" fmla="*/ 811340 h 4557807"/>
              <a:gd name="connsiteX6781" fmla="*/ 10748200 w 11831868"/>
              <a:gd name="connsiteY6781" fmla="*/ 1612011 h 4557807"/>
              <a:gd name="connsiteX6782" fmla="*/ 10750581 w 11831868"/>
              <a:gd name="connsiteY6782" fmla="*/ 1600105 h 4557807"/>
              <a:gd name="connsiteX6783" fmla="*/ 10757820 w 11831868"/>
              <a:gd name="connsiteY6783" fmla="*/ 1606677 h 4557807"/>
              <a:gd name="connsiteX6784" fmla="*/ 10755058 w 11831868"/>
              <a:gd name="connsiteY6784" fmla="*/ 1618107 h 4557807"/>
              <a:gd name="connsiteX6785" fmla="*/ 10748200 w 11831868"/>
              <a:gd name="connsiteY6785" fmla="*/ 1612011 h 4557807"/>
              <a:gd name="connsiteX6786" fmla="*/ 10780490 w 11831868"/>
              <a:gd name="connsiteY6786" fmla="*/ 1213295 h 4557807"/>
              <a:gd name="connsiteX6787" fmla="*/ 10777442 w 11831868"/>
              <a:gd name="connsiteY6787" fmla="*/ 1222058 h 4557807"/>
              <a:gd name="connsiteX6788" fmla="*/ 10772012 w 11831868"/>
              <a:gd name="connsiteY6788" fmla="*/ 1217771 h 4557807"/>
              <a:gd name="connsiteX6789" fmla="*/ 10774870 w 11831868"/>
              <a:gd name="connsiteY6789" fmla="*/ 1208246 h 4557807"/>
              <a:gd name="connsiteX6790" fmla="*/ 10780490 w 11831868"/>
              <a:gd name="connsiteY6790" fmla="*/ 1213485 h 4557807"/>
              <a:gd name="connsiteX6791" fmla="*/ 10750392 w 11831868"/>
              <a:gd name="connsiteY6791" fmla="*/ 2388394 h 4557807"/>
              <a:gd name="connsiteX6792" fmla="*/ 10750392 w 11831868"/>
              <a:gd name="connsiteY6792" fmla="*/ 2404015 h 4557807"/>
              <a:gd name="connsiteX6793" fmla="*/ 10739913 w 11831868"/>
              <a:gd name="connsiteY6793" fmla="*/ 2393823 h 4557807"/>
              <a:gd name="connsiteX6794" fmla="*/ 10739247 w 11831868"/>
              <a:gd name="connsiteY6794" fmla="*/ 2377726 h 4557807"/>
              <a:gd name="connsiteX6795" fmla="*/ 10750392 w 11831868"/>
              <a:gd name="connsiteY6795" fmla="*/ 2388584 h 4557807"/>
              <a:gd name="connsiteX6796" fmla="*/ 10767156 w 11831868"/>
              <a:gd name="connsiteY6796" fmla="*/ 1987677 h 4557807"/>
              <a:gd name="connsiteX6797" fmla="*/ 10765536 w 11831868"/>
              <a:gd name="connsiteY6797" fmla="*/ 2001584 h 4557807"/>
              <a:gd name="connsiteX6798" fmla="*/ 10757345 w 11831868"/>
              <a:gd name="connsiteY6798" fmla="*/ 1993583 h 4557807"/>
              <a:gd name="connsiteX6799" fmla="*/ 10758963 w 11831868"/>
              <a:gd name="connsiteY6799" fmla="*/ 1979676 h 4557807"/>
              <a:gd name="connsiteX6800" fmla="*/ 10767156 w 11831868"/>
              <a:gd name="connsiteY6800" fmla="*/ 1987868 h 4557807"/>
              <a:gd name="connsiteX6801" fmla="*/ 10809256 w 11831868"/>
              <a:gd name="connsiteY6801" fmla="*/ 2144554 h 4557807"/>
              <a:gd name="connsiteX6802" fmla="*/ 10817352 w 11831868"/>
              <a:gd name="connsiteY6802" fmla="*/ 2153126 h 4557807"/>
              <a:gd name="connsiteX6803" fmla="*/ 10816304 w 11831868"/>
              <a:gd name="connsiteY6803" fmla="*/ 2167414 h 4557807"/>
              <a:gd name="connsiteX6804" fmla="*/ 10808303 w 11831868"/>
              <a:gd name="connsiteY6804" fmla="*/ 2158841 h 4557807"/>
              <a:gd name="connsiteX6805" fmla="*/ 10809256 w 11831868"/>
              <a:gd name="connsiteY6805" fmla="*/ 2144744 h 4557807"/>
              <a:gd name="connsiteX6806" fmla="*/ 10396347 w 11831868"/>
              <a:gd name="connsiteY6806" fmla="*/ 2572036 h 4557807"/>
              <a:gd name="connsiteX6807" fmla="*/ 10402729 w 11831868"/>
              <a:gd name="connsiteY6807" fmla="*/ 2589657 h 4557807"/>
              <a:gd name="connsiteX6808" fmla="*/ 10381773 w 11831868"/>
              <a:gd name="connsiteY6808" fmla="*/ 2578513 h 4557807"/>
              <a:gd name="connsiteX6809" fmla="*/ 10375677 w 11831868"/>
              <a:gd name="connsiteY6809" fmla="*/ 2560892 h 4557807"/>
              <a:gd name="connsiteX6810" fmla="*/ 10396347 w 11831868"/>
              <a:gd name="connsiteY6810" fmla="*/ 2572036 h 4557807"/>
              <a:gd name="connsiteX6811" fmla="*/ 10808494 w 11831868"/>
              <a:gd name="connsiteY6811" fmla="*/ 2354199 h 4557807"/>
              <a:gd name="connsiteX6812" fmla="*/ 10808494 w 11831868"/>
              <a:gd name="connsiteY6812" fmla="*/ 2369344 h 4557807"/>
              <a:gd name="connsiteX6813" fmla="*/ 10798969 w 11831868"/>
              <a:gd name="connsiteY6813" fmla="*/ 2359819 h 4557807"/>
              <a:gd name="connsiteX6814" fmla="*/ 10798969 w 11831868"/>
              <a:gd name="connsiteY6814" fmla="*/ 2344579 h 4557807"/>
              <a:gd name="connsiteX6815" fmla="*/ 10808875 w 11831868"/>
              <a:gd name="connsiteY6815" fmla="*/ 2354199 h 4557807"/>
              <a:gd name="connsiteX6816" fmla="*/ 10799635 w 11831868"/>
              <a:gd name="connsiteY6816" fmla="*/ 1775651 h 4557807"/>
              <a:gd name="connsiteX6817" fmla="*/ 10797349 w 11831868"/>
              <a:gd name="connsiteY6817" fmla="*/ 1788033 h 4557807"/>
              <a:gd name="connsiteX6818" fmla="*/ 10790015 w 11831868"/>
              <a:gd name="connsiteY6818" fmla="*/ 1780985 h 4557807"/>
              <a:gd name="connsiteX6819" fmla="*/ 10792301 w 11831868"/>
              <a:gd name="connsiteY6819" fmla="*/ 1768602 h 4557807"/>
              <a:gd name="connsiteX6820" fmla="*/ 10800017 w 11831868"/>
              <a:gd name="connsiteY6820" fmla="*/ 1775651 h 4557807"/>
              <a:gd name="connsiteX6821" fmla="*/ 9395555 w 11831868"/>
              <a:gd name="connsiteY6821" fmla="*/ 2812637 h 4557807"/>
              <a:gd name="connsiteX6822" fmla="*/ 9395555 w 11831868"/>
              <a:gd name="connsiteY6822" fmla="*/ 2812637 h 4557807"/>
              <a:gd name="connsiteX6823" fmla="*/ 9667494 w 11831868"/>
              <a:gd name="connsiteY6823" fmla="*/ 2772823 h 4557807"/>
              <a:gd name="connsiteX6824" fmla="*/ 9711690 w 11831868"/>
              <a:gd name="connsiteY6824" fmla="*/ 2776252 h 4557807"/>
              <a:gd name="connsiteX6825" fmla="*/ 9732169 w 11831868"/>
              <a:gd name="connsiteY6825" fmla="*/ 2783682 h 4557807"/>
              <a:gd name="connsiteX6826" fmla="*/ 9687592 w 11831868"/>
              <a:gd name="connsiteY6826" fmla="*/ 2779871 h 4557807"/>
              <a:gd name="connsiteX6827" fmla="*/ 9667494 w 11831868"/>
              <a:gd name="connsiteY6827" fmla="*/ 2772823 h 4557807"/>
              <a:gd name="connsiteX6828" fmla="*/ 9599581 w 11831868"/>
              <a:gd name="connsiteY6828" fmla="*/ 2783872 h 4557807"/>
              <a:gd name="connsiteX6829" fmla="*/ 9645110 w 11831868"/>
              <a:gd name="connsiteY6829" fmla="*/ 2785873 h 4557807"/>
              <a:gd name="connsiteX6830" fmla="*/ 9666351 w 11831868"/>
              <a:gd name="connsiteY6830" fmla="*/ 2791492 h 4557807"/>
              <a:gd name="connsiteX6831" fmla="*/ 9620821 w 11831868"/>
              <a:gd name="connsiteY6831" fmla="*/ 2789492 h 4557807"/>
              <a:gd name="connsiteX6832" fmla="*/ 9599581 w 11831868"/>
              <a:gd name="connsiteY6832" fmla="*/ 2783586 h 4557807"/>
              <a:gd name="connsiteX6833" fmla="*/ 9985438 w 11831868"/>
              <a:gd name="connsiteY6833" fmla="*/ 2568988 h 4557807"/>
              <a:gd name="connsiteX6834" fmla="*/ 10019537 w 11831868"/>
              <a:gd name="connsiteY6834" fmla="*/ 2578513 h 4557807"/>
              <a:gd name="connsiteX6835" fmla="*/ 10031350 w 11831868"/>
              <a:gd name="connsiteY6835" fmla="*/ 2598134 h 4557807"/>
              <a:gd name="connsiteX6836" fmla="*/ 9997154 w 11831868"/>
              <a:gd name="connsiteY6836" fmla="*/ 2588609 h 4557807"/>
              <a:gd name="connsiteX6837" fmla="*/ 9985438 w 11831868"/>
              <a:gd name="connsiteY6837" fmla="*/ 2568988 h 4557807"/>
              <a:gd name="connsiteX6838" fmla="*/ 9530906 w 11831868"/>
              <a:gd name="connsiteY6838" fmla="*/ 2793111 h 4557807"/>
              <a:gd name="connsiteX6839" fmla="*/ 9577673 w 11831868"/>
              <a:gd name="connsiteY6839" fmla="*/ 2794349 h 4557807"/>
              <a:gd name="connsiteX6840" fmla="*/ 9599867 w 11831868"/>
              <a:gd name="connsiteY6840" fmla="*/ 2798731 h 4557807"/>
              <a:gd name="connsiteX6841" fmla="*/ 9552908 w 11831868"/>
              <a:gd name="connsiteY6841" fmla="*/ 2797016 h 4557807"/>
              <a:gd name="connsiteX6842" fmla="*/ 9530906 w 11831868"/>
              <a:gd name="connsiteY6842" fmla="*/ 2793111 h 4557807"/>
              <a:gd name="connsiteX6843" fmla="*/ 9460992 w 11831868"/>
              <a:gd name="connsiteY6843" fmla="*/ 2801303 h 4557807"/>
              <a:gd name="connsiteX6844" fmla="*/ 9509474 w 11831868"/>
              <a:gd name="connsiteY6844" fmla="*/ 2801303 h 4557807"/>
              <a:gd name="connsiteX6845" fmla="*/ 9532715 w 11831868"/>
              <a:gd name="connsiteY6845" fmla="*/ 2803874 h 4557807"/>
              <a:gd name="connsiteX6846" fmla="*/ 9484233 w 11831868"/>
              <a:gd name="connsiteY6846" fmla="*/ 2803874 h 4557807"/>
              <a:gd name="connsiteX6847" fmla="*/ 9460992 w 11831868"/>
              <a:gd name="connsiteY6847" fmla="*/ 2801493 h 4557807"/>
              <a:gd name="connsiteX6848" fmla="*/ 9734360 w 11831868"/>
              <a:gd name="connsiteY6848" fmla="*/ 2760250 h 4557807"/>
              <a:gd name="connsiteX6849" fmla="*/ 9777603 w 11831868"/>
              <a:gd name="connsiteY6849" fmla="*/ 2764917 h 4557807"/>
              <a:gd name="connsiteX6850" fmla="*/ 9796653 w 11831868"/>
              <a:gd name="connsiteY6850" fmla="*/ 2773680 h 4557807"/>
              <a:gd name="connsiteX6851" fmla="*/ 9753314 w 11831868"/>
              <a:gd name="connsiteY6851" fmla="*/ 2769013 h 4557807"/>
              <a:gd name="connsiteX6852" fmla="*/ 9734360 w 11831868"/>
              <a:gd name="connsiteY6852" fmla="*/ 2760440 h 4557807"/>
              <a:gd name="connsiteX6853" fmla="*/ 9915335 w 11831868"/>
              <a:gd name="connsiteY6853" fmla="*/ 2597658 h 4557807"/>
              <a:gd name="connsiteX6854" fmla="*/ 9952387 w 11831868"/>
              <a:gd name="connsiteY6854" fmla="*/ 2606421 h 4557807"/>
              <a:gd name="connsiteX6855" fmla="*/ 9965722 w 11831868"/>
              <a:gd name="connsiteY6855" fmla="*/ 2625471 h 4557807"/>
              <a:gd name="connsiteX6856" fmla="*/ 9928384 w 11831868"/>
              <a:gd name="connsiteY6856" fmla="*/ 2615946 h 4557807"/>
              <a:gd name="connsiteX6857" fmla="*/ 9914858 w 11831868"/>
              <a:gd name="connsiteY6857" fmla="*/ 2597849 h 4557807"/>
              <a:gd name="connsiteX6858" fmla="*/ 9932480 w 11831868"/>
              <a:gd name="connsiteY6858" fmla="*/ 2714625 h 4557807"/>
              <a:gd name="connsiteX6859" fmla="*/ 9970580 w 11831868"/>
              <a:gd name="connsiteY6859" fmla="*/ 2722531 h 4557807"/>
              <a:gd name="connsiteX6860" fmla="*/ 9986677 w 11831868"/>
              <a:gd name="connsiteY6860" fmla="*/ 2735866 h 4557807"/>
              <a:gd name="connsiteX6861" fmla="*/ 9948577 w 11831868"/>
              <a:gd name="connsiteY6861" fmla="*/ 2727865 h 4557807"/>
              <a:gd name="connsiteX6862" fmla="*/ 9932003 w 11831868"/>
              <a:gd name="connsiteY6862" fmla="*/ 2714816 h 4557807"/>
              <a:gd name="connsiteX6863" fmla="*/ 9866853 w 11831868"/>
              <a:gd name="connsiteY6863" fmla="*/ 2731008 h 4557807"/>
              <a:gd name="connsiteX6864" fmla="*/ 9906952 w 11831868"/>
              <a:gd name="connsiteY6864" fmla="*/ 2737961 h 4557807"/>
              <a:gd name="connsiteX6865" fmla="*/ 9924669 w 11831868"/>
              <a:gd name="connsiteY6865" fmla="*/ 2750344 h 4557807"/>
              <a:gd name="connsiteX6866" fmla="*/ 9884378 w 11831868"/>
              <a:gd name="connsiteY6866" fmla="*/ 2743486 h 4557807"/>
              <a:gd name="connsiteX6867" fmla="*/ 9866376 w 11831868"/>
              <a:gd name="connsiteY6867" fmla="*/ 2731199 h 4557807"/>
              <a:gd name="connsiteX6868" fmla="*/ 9801225 w 11831868"/>
              <a:gd name="connsiteY6868" fmla="*/ 2746344 h 4557807"/>
              <a:gd name="connsiteX6869" fmla="*/ 9842849 w 11831868"/>
              <a:gd name="connsiteY6869" fmla="*/ 2751964 h 4557807"/>
              <a:gd name="connsiteX6870" fmla="*/ 9861232 w 11831868"/>
              <a:gd name="connsiteY6870" fmla="*/ 2762536 h 4557807"/>
              <a:gd name="connsiteX6871" fmla="*/ 9819798 w 11831868"/>
              <a:gd name="connsiteY6871" fmla="*/ 2756916 h 4557807"/>
              <a:gd name="connsiteX6872" fmla="*/ 9800748 w 11831868"/>
              <a:gd name="connsiteY6872" fmla="*/ 2746534 h 4557807"/>
              <a:gd name="connsiteX6873" fmla="*/ 9391650 w 11831868"/>
              <a:gd name="connsiteY6873" fmla="*/ 2808922 h 4557807"/>
              <a:gd name="connsiteX6874" fmla="*/ 9440799 w 11831868"/>
              <a:gd name="connsiteY6874" fmla="*/ 2807970 h 4557807"/>
              <a:gd name="connsiteX6875" fmla="*/ 9464516 w 11831868"/>
              <a:gd name="connsiteY6875" fmla="*/ 2808732 h 4557807"/>
              <a:gd name="connsiteX6876" fmla="*/ 9415272 w 11831868"/>
              <a:gd name="connsiteY6876" fmla="*/ 2809780 h 4557807"/>
              <a:gd name="connsiteX6877" fmla="*/ 9391269 w 11831868"/>
              <a:gd name="connsiteY6877" fmla="*/ 2809113 h 4557807"/>
              <a:gd name="connsiteX6878" fmla="*/ 9037987 w 11831868"/>
              <a:gd name="connsiteY6878" fmla="*/ 2831687 h 4557807"/>
              <a:gd name="connsiteX6879" fmla="*/ 9092565 w 11831868"/>
              <a:gd name="connsiteY6879" fmla="*/ 2827401 h 4557807"/>
              <a:gd name="connsiteX6880" fmla="*/ 9118092 w 11831868"/>
              <a:gd name="connsiteY6880" fmla="*/ 2827401 h 4557807"/>
              <a:gd name="connsiteX6881" fmla="*/ 9063323 w 11831868"/>
              <a:gd name="connsiteY6881" fmla="*/ 2831211 h 4557807"/>
              <a:gd name="connsiteX6882" fmla="*/ 9037606 w 11831868"/>
              <a:gd name="connsiteY6882" fmla="*/ 2831878 h 4557807"/>
              <a:gd name="connsiteX6883" fmla="*/ 8909589 w 11831868"/>
              <a:gd name="connsiteY6883" fmla="*/ 2846642 h 4557807"/>
              <a:gd name="connsiteX6884" fmla="*/ 8966168 w 11831868"/>
              <a:gd name="connsiteY6884" fmla="*/ 2840832 h 4557807"/>
              <a:gd name="connsiteX6885" fmla="*/ 8968168 w 11831868"/>
              <a:gd name="connsiteY6885" fmla="*/ 2840832 h 4557807"/>
              <a:gd name="connsiteX6886" fmla="*/ 9016460 w 11831868"/>
              <a:gd name="connsiteY6886" fmla="*/ 2836450 h 4557807"/>
              <a:gd name="connsiteX6887" fmla="*/ 9042749 w 11831868"/>
              <a:gd name="connsiteY6887" fmla="*/ 2834450 h 4557807"/>
              <a:gd name="connsiteX6888" fmla="*/ 8986838 w 11831868"/>
              <a:gd name="connsiteY6888" fmla="*/ 2839593 h 4557807"/>
              <a:gd name="connsiteX6889" fmla="*/ 8960167 w 11831868"/>
              <a:gd name="connsiteY6889" fmla="*/ 2841784 h 4557807"/>
              <a:gd name="connsiteX6890" fmla="*/ 8939308 w 11831868"/>
              <a:gd name="connsiteY6890" fmla="*/ 2843975 h 4557807"/>
              <a:gd name="connsiteX6891" fmla="*/ 8882158 w 11831868"/>
              <a:gd name="connsiteY6891" fmla="*/ 2849785 h 4557807"/>
              <a:gd name="connsiteX6892" fmla="*/ 8909209 w 11831868"/>
              <a:gd name="connsiteY6892" fmla="*/ 2846832 h 4557807"/>
              <a:gd name="connsiteX6893" fmla="*/ 9127617 w 11831868"/>
              <a:gd name="connsiteY6893" fmla="*/ 2822544 h 4557807"/>
              <a:gd name="connsiteX6894" fmla="*/ 9134094 w 11831868"/>
              <a:gd name="connsiteY6894" fmla="*/ 2821782 h 4557807"/>
              <a:gd name="connsiteX6895" fmla="*/ 9113901 w 11831868"/>
              <a:gd name="connsiteY6895" fmla="*/ 2820639 h 4557807"/>
              <a:gd name="connsiteX6896" fmla="*/ 9168193 w 11831868"/>
              <a:gd name="connsiteY6896" fmla="*/ 2817495 h 4557807"/>
              <a:gd name="connsiteX6897" fmla="*/ 9193435 w 11831868"/>
              <a:gd name="connsiteY6897" fmla="*/ 2818447 h 4557807"/>
              <a:gd name="connsiteX6898" fmla="*/ 9175147 w 11831868"/>
              <a:gd name="connsiteY6898" fmla="*/ 2819686 h 4557807"/>
              <a:gd name="connsiteX6899" fmla="*/ 9154954 w 11831868"/>
              <a:gd name="connsiteY6899" fmla="*/ 2821972 h 4557807"/>
              <a:gd name="connsiteX6900" fmla="*/ 9101138 w 11831868"/>
              <a:gd name="connsiteY6900" fmla="*/ 2826639 h 4557807"/>
              <a:gd name="connsiteX6901" fmla="*/ 9127236 w 11831868"/>
              <a:gd name="connsiteY6901" fmla="*/ 2822734 h 4557807"/>
              <a:gd name="connsiteX6902" fmla="*/ 8745665 w 11831868"/>
              <a:gd name="connsiteY6902" fmla="*/ 2860644 h 4557807"/>
              <a:gd name="connsiteX6903" fmla="*/ 8724614 w 11831868"/>
              <a:gd name="connsiteY6903" fmla="*/ 2862930 h 4557807"/>
              <a:gd name="connsiteX6904" fmla="*/ 8752332 w 11831868"/>
              <a:gd name="connsiteY6904" fmla="*/ 2857405 h 4557807"/>
              <a:gd name="connsiteX6905" fmla="*/ 8810339 w 11831868"/>
              <a:gd name="connsiteY6905" fmla="*/ 2850261 h 4557807"/>
              <a:gd name="connsiteX6906" fmla="*/ 8787193 w 11831868"/>
              <a:gd name="connsiteY6906" fmla="*/ 2855024 h 4557807"/>
              <a:gd name="connsiteX6907" fmla="*/ 8805672 w 11831868"/>
              <a:gd name="connsiteY6907" fmla="*/ 2853405 h 4557807"/>
              <a:gd name="connsiteX6908" fmla="*/ 8832056 w 11831868"/>
              <a:gd name="connsiteY6908" fmla="*/ 2852547 h 4557807"/>
              <a:gd name="connsiteX6909" fmla="*/ 8825293 w 11831868"/>
              <a:gd name="connsiteY6909" fmla="*/ 2853500 h 4557807"/>
              <a:gd name="connsiteX6910" fmla="*/ 8831294 w 11831868"/>
              <a:gd name="connsiteY6910" fmla="*/ 2852738 h 4557807"/>
              <a:gd name="connsiteX6911" fmla="*/ 8888444 w 11831868"/>
              <a:gd name="connsiteY6911" fmla="*/ 2846165 h 4557807"/>
              <a:gd name="connsiteX6912" fmla="*/ 8861203 w 11831868"/>
              <a:gd name="connsiteY6912" fmla="*/ 2850547 h 4557807"/>
              <a:gd name="connsiteX6913" fmla="*/ 8804053 w 11831868"/>
              <a:gd name="connsiteY6913" fmla="*/ 2857024 h 4557807"/>
              <a:gd name="connsiteX6914" fmla="*/ 8823103 w 11831868"/>
              <a:gd name="connsiteY6914" fmla="*/ 2853785 h 4557807"/>
              <a:gd name="connsiteX6915" fmla="*/ 8773382 w 11831868"/>
              <a:gd name="connsiteY6915" fmla="*/ 2858929 h 4557807"/>
              <a:gd name="connsiteX6916" fmla="*/ 8745283 w 11831868"/>
              <a:gd name="connsiteY6916" fmla="*/ 2860453 h 4557807"/>
              <a:gd name="connsiteX6917" fmla="*/ 10390346 w 11831868"/>
              <a:gd name="connsiteY6917" fmla="*/ 2018062 h 4557807"/>
              <a:gd name="connsiteX6918" fmla="*/ 10390346 w 11831868"/>
              <a:gd name="connsiteY6918" fmla="*/ 2035969 h 4557807"/>
              <a:gd name="connsiteX6919" fmla="*/ 10375392 w 11831868"/>
              <a:gd name="connsiteY6919" fmla="*/ 2027301 h 4557807"/>
              <a:gd name="connsiteX6920" fmla="*/ 10375392 w 11831868"/>
              <a:gd name="connsiteY6920" fmla="*/ 2009489 h 4557807"/>
              <a:gd name="connsiteX6921" fmla="*/ 10389965 w 11831868"/>
              <a:gd name="connsiteY6921" fmla="*/ 2017871 h 4557807"/>
              <a:gd name="connsiteX6922" fmla="*/ 9254014 w 11831868"/>
              <a:gd name="connsiteY6922" fmla="*/ 2817590 h 4557807"/>
              <a:gd name="connsiteX6923" fmla="*/ 9227820 w 11831868"/>
              <a:gd name="connsiteY6923" fmla="*/ 2820067 h 4557807"/>
              <a:gd name="connsiteX6924" fmla="*/ 9174861 w 11831868"/>
              <a:gd name="connsiteY6924" fmla="*/ 2823972 h 4557807"/>
              <a:gd name="connsiteX6925" fmla="*/ 9200864 w 11831868"/>
              <a:gd name="connsiteY6925" fmla="*/ 2821019 h 4557807"/>
              <a:gd name="connsiteX6926" fmla="*/ 9253347 w 11831868"/>
              <a:gd name="connsiteY6926" fmla="*/ 2817400 h 4557807"/>
              <a:gd name="connsiteX6927" fmla="*/ 8664511 w 11831868"/>
              <a:gd name="connsiteY6927" fmla="*/ 2873312 h 4557807"/>
              <a:gd name="connsiteX6928" fmla="*/ 8724329 w 11831868"/>
              <a:gd name="connsiteY6928" fmla="*/ 2866168 h 4557807"/>
              <a:gd name="connsiteX6929" fmla="*/ 8751570 w 11831868"/>
              <a:gd name="connsiteY6929" fmla="*/ 2864073 h 4557807"/>
              <a:gd name="connsiteX6930" fmla="*/ 8691563 w 11831868"/>
              <a:gd name="connsiteY6930" fmla="*/ 2871216 h 4557807"/>
              <a:gd name="connsiteX6931" fmla="*/ 8664131 w 11831868"/>
              <a:gd name="connsiteY6931" fmla="*/ 2873121 h 4557807"/>
              <a:gd name="connsiteX6932" fmla="*/ 9324689 w 11831868"/>
              <a:gd name="connsiteY6932" fmla="*/ 2816162 h 4557807"/>
              <a:gd name="connsiteX6933" fmla="*/ 9299734 w 11831868"/>
              <a:gd name="connsiteY6933" fmla="*/ 2817781 h 4557807"/>
              <a:gd name="connsiteX6934" fmla="*/ 9248298 w 11831868"/>
              <a:gd name="connsiteY6934" fmla="*/ 2820257 h 4557807"/>
              <a:gd name="connsiteX6935" fmla="*/ 9273349 w 11831868"/>
              <a:gd name="connsiteY6935" fmla="*/ 2818638 h 4557807"/>
              <a:gd name="connsiteX6936" fmla="*/ 9324308 w 11831868"/>
              <a:gd name="connsiteY6936" fmla="*/ 2815590 h 4557807"/>
              <a:gd name="connsiteX6937" fmla="*/ 9320213 w 11831868"/>
              <a:gd name="connsiteY6937" fmla="*/ 2815495 h 4557807"/>
              <a:gd name="connsiteX6938" fmla="*/ 9370790 w 11831868"/>
              <a:gd name="connsiteY6938" fmla="*/ 2813685 h 4557807"/>
              <a:gd name="connsiteX6939" fmla="*/ 9395174 w 11831868"/>
              <a:gd name="connsiteY6939" fmla="*/ 2813209 h 4557807"/>
              <a:gd name="connsiteX6940" fmla="*/ 9344597 w 11831868"/>
              <a:gd name="connsiteY6940" fmla="*/ 2815019 h 4557807"/>
              <a:gd name="connsiteX6941" fmla="*/ 9320022 w 11831868"/>
              <a:gd name="connsiteY6941" fmla="*/ 2814923 h 4557807"/>
              <a:gd name="connsiteX6942" fmla="*/ 10277285 w 11831868"/>
              <a:gd name="connsiteY6942" fmla="*/ 2622995 h 4557807"/>
              <a:gd name="connsiteX6943" fmla="*/ 10286048 w 11831868"/>
              <a:gd name="connsiteY6943" fmla="*/ 2640044 h 4557807"/>
              <a:gd name="connsiteX6944" fmla="*/ 10260902 w 11831868"/>
              <a:gd name="connsiteY6944" fmla="*/ 2629281 h 4557807"/>
              <a:gd name="connsiteX6945" fmla="*/ 10252234 w 11831868"/>
              <a:gd name="connsiteY6945" fmla="*/ 2612232 h 4557807"/>
              <a:gd name="connsiteX6946" fmla="*/ 10276903 w 11831868"/>
              <a:gd name="connsiteY6946" fmla="*/ 2622423 h 4557807"/>
              <a:gd name="connsiteX6947" fmla="*/ 10270045 w 11831868"/>
              <a:gd name="connsiteY6947" fmla="*/ 2461736 h 4557807"/>
              <a:gd name="connsiteX6948" fmla="*/ 10264521 w 11831868"/>
              <a:gd name="connsiteY6948" fmla="*/ 2442686 h 4557807"/>
              <a:gd name="connsiteX6949" fmla="*/ 10287382 w 11831868"/>
              <a:gd name="connsiteY6949" fmla="*/ 2453450 h 4557807"/>
              <a:gd name="connsiteX6950" fmla="*/ 10292810 w 11831868"/>
              <a:gd name="connsiteY6950" fmla="*/ 2472500 h 4557807"/>
              <a:gd name="connsiteX6951" fmla="*/ 10269664 w 11831868"/>
              <a:gd name="connsiteY6951" fmla="*/ 2461165 h 4557807"/>
              <a:gd name="connsiteX6952" fmla="*/ 10202323 w 11831868"/>
              <a:gd name="connsiteY6952" fmla="*/ 2495455 h 4557807"/>
              <a:gd name="connsiteX6953" fmla="*/ 10195370 w 11831868"/>
              <a:gd name="connsiteY6953" fmla="*/ 2475833 h 4557807"/>
              <a:gd name="connsiteX6954" fmla="*/ 10220707 w 11831868"/>
              <a:gd name="connsiteY6954" fmla="*/ 2486597 h 4557807"/>
              <a:gd name="connsiteX6955" fmla="*/ 10227660 w 11831868"/>
              <a:gd name="connsiteY6955" fmla="*/ 2506123 h 4557807"/>
              <a:gd name="connsiteX6956" fmla="*/ 10201941 w 11831868"/>
              <a:gd name="connsiteY6956" fmla="*/ 2494883 h 4557807"/>
              <a:gd name="connsiteX6957" fmla="*/ 10229183 w 11831868"/>
              <a:gd name="connsiteY6957" fmla="*/ 2282381 h 4557807"/>
              <a:gd name="connsiteX6958" fmla="*/ 10250900 w 11831868"/>
              <a:gd name="connsiteY6958" fmla="*/ 2291906 h 4557807"/>
              <a:gd name="connsiteX6959" fmla="*/ 10254424 w 11831868"/>
              <a:gd name="connsiteY6959" fmla="*/ 2312194 h 4557807"/>
              <a:gd name="connsiteX6960" fmla="*/ 10232898 w 11831868"/>
              <a:gd name="connsiteY6960" fmla="*/ 2302669 h 4557807"/>
              <a:gd name="connsiteX6961" fmla="*/ 10228803 w 11831868"/>
              <a:gd name="connsiteY6961" fmla="*/ 2281809 h 4557807"/>
              <a:gd name="connsiteX6962" fmla="*/ 10291953 w 11831868"/>
              <a:gd name="connsiteY6962" fmla="*/ 2058829 h 4557807"/>
              <a:gd name="connsiteX6963" fmla="*/ 10309574 w 11831868"/>
              <a:gd name="connsiteY6963" fmla="*/ 2068354 h 4557807"/>
              <a:gd name="connsiteX6964" fmla="*/ 10310050 w 11831868"/>
              <a:gd name="connsiteY6964" fmla="*/ 2087404 h 4557807"/>
              <a:gd name="connsiteX6965" fmla="*/ 10292906 w 11831868"/>
              <a:gd name="connsiteY6965" fmla="*/ 2078641 h 4557807"/>
              <a:gd name="connsiteX6966" fmla="*/ 10291572 w 11831868"/>
              <a:gd name="connsiteY6966" fmla="*/ 2058257 h 4557807"/>
              <a:gd name="connsiteX6967" fmla="*/ 10356342 w 11831868"/>
              <a:gd name="connsiteY6967" fmla="*/ 677704 h 4557807"/>
              <a:gd name="connsiteX6968" fmla="*/ 10359581 w 11831868"/>
              <a:gd name="connsiteY6968" fmla="*/ 669417 h 4557807"/>
              <a:gd name="connsiteX6969" fmla="*/ 10365602 w 11831868"/>
              <a:gd name="connsiteY6969" fmla="*/ 670878 h 4557807"/>
              <a:gd name="connsiteX6970" fmla="*/ 10366152 w 11831868"/>
              <a:gd name="connsiteY6970" fmla="*/ 672275 h 4557807"/>
              <a:gd name="connsiteX6971" fmla="*/ 10363105 w 11831868"/>
              <a:gd name="connsiteY6971" fmla="*/ 681038 h 4557807"/>
              <a:gd name="connsiteX6972" fmla="*/ 10356673 w 11831868"/>
              <a:gd name="connsiteY6972" fmla="*/ 679559 h 4557807"/>
              <a:gd name="connsiteX6973" fmla="*/ 10355961 w 11831868"/>
              <a:gd name="connsiteY6973" fmla="*/ 677133 h 4557807"/>
              <a:gd name="connsiteX6974" fmla="*/ 10216992 w 11831868"/>
              <a:gd name="connsiteY6974" fmla="*/ 2645855 h 4557807"/>
              <a:gd name="connsiteX6975" fmla="*/ 10227278 w 11831868"/>
              <a:gd name="connsiteY6975" fmla="*/ 2663190 h 4557807"/>
              <a:gd name="connsiteX6976" fmla="*/ 10199560 w 11831868"/>
              <a:gd name="connsiteY6976" fmla="*/ 2652427 h 4557807"/>
              <a:gd name="connsiteX6977" fmla="*/ 10189369 w 11831868"/>
              <a:gd name="connsiteY6977" fmla="*/ 2635663 h 4557807"/>
              <a:gd name="connsiteX6978" fmla="*/ 10216610 w 11831868"/>
              <a:gd name="connsiteY6978" fmla="*/ 2645283 h 4557807"/>
              <a:gd name="connsiteX6979" fmla="*/ 10337768 w 11831868"/>
              <a:gd name="connsiteY6979" fmla="*/ 2426780 h 4557807"/>
              <a:gd name="connsiteX6980" fmla="*/ 10333292 w 11831868"/>
              <a:gd name="connsiteY6980" fmla="*/ 2407730 h 4557807"/>
              <a:gd name="connsiteX6981" fmla="*/ 10353580 w 11831868"/>
              <a:gd name="connsiteY6981" fmla="*/ 2418398 h 4557807"/>
              <a:gd name="connsiteX6982" fmla="*/ 10358056 w 11831868"/>
              <a:gd name="connsiteY6982" fmla="*/ 2437448 h 4557807"/>
              <a:gd name="connsiteX6983" fmla="*/ 10337388 w 11831868"/>
              <a:gd name="connsiteY6983" fmla="*/ 2426494 h 4557807"/>
              <a:gd name="connsiteX6984" fmla="*/ 10337768 w 11831868"/>
              <a:gd name="connsiteY6984" fmla="*/ 2598230 h 4557807"/>
              <a:gd name="connsiteX6985" fmla="*/ 10345007 w 11831868"/>
              <a:gd name="connsiteY6985" fmla="*/ 2615565 h 4557807"/>
              <a:gd name="connsiteX6986" fmla="*/ 10322052 w 11831868"/>
              <a:gd name="connsiteY6986" fmla="*/ 2604326 h 4557807"/>
              <a:gd name="connsiteX6987" fmla="*/ 10314623 w 11831868"/>
              <a:gd name="connsiteY6987" fmla="*/ 2586990 h 4557807"/>
              <a:gd name="connsiteX6988" fmla="*/ 10337102 w 11831868"/>
              <a:gd name="connsiteY6988" fmla="*/ 2598039 h 4557807"/>
              <a:gd name="connsiteX6989" fmla="*/ 10324433 w 11831868"/>
              <a:gd name="connsiteY6989" fmla="*/ 2249424 h 4557807"/>
              <a:gd name="connsiteX6990" fmla="*/ 10326909 w 11831868"/>
              <a:gd name="connsiteY6990" fmla="*/ 2268950 h 4557807"/>
              <a:gd name="connsiteX6991" fmla="*/ 10307859 w 11831868"/>
              <a:gd name="connsiteY6991" fmla="*/ 2259425 h 4557807"/>
              <a:gd name="connsiteX6992" fmla="*/ 10305669 w 11831868"/>
              <a:gd name="connsiteY6992" fmla="*/ 2240375 h 4557807"/>
              <a:gd name="connsiteX6993" fmla="*/ 10323767 w 11831868"/>
              <a:gd name="connsiteY6993" fmla="*/ 2249234 h 4557807"/>
              <a:gd name="connsiteX6994" fmla="*/ 10042398 w 11831868"/>
              <a:gd name="connsiteY6994" fmla="*/ 2205324 h 4557807"/>
              <a:gd name="connsiteX6995" fmla="*/ 10068591 w 11831868"/>
              <a:gd name="connsiteY6995" fmla="*/ 2214849 h 4557807"/>
              <a:gd name="connsiteX6996" fmla="*/ 10072688 w 11831868"/>
              <a:gd name="connsiteY6996" fmla="*/ 2237708 h 4557807"/>
              <a:gd name="connsiteX6997" fmla="*/ 10046494 w 11831868"/>
              <a:gd name="connsiteY6997" fmla="*/ 2228183 h 4557807"/>
              <a:gd name="connsiteX6998" fmla="*/ 10041731 w 11831868"/>
              <a:gd name="connsiteY6998" fmla="*/ 2205133 h 4557807"/>
              <a:gd name="connsiteX6999" fmla="*/ 10062686 w 11831868"/>
              <a:gd name="connsiteY6999" fmla="*/ 2678049 h 4557807"/>
              <a:gd name="connsiteX7000" fmla="*/ 10094976 w 11831868"/>
              <a:gd name="connsiteY7000" fmla="*/ 2687574 h 4557807"/>
              <a:gd name="connsiteX7001" fmla="*/ 10108025 w 11831868"/>
              <a:gd name="connsiteY7001" fmla="*/ 2703100 h 4557807"/>
              <a:gd name="connsiteX7002" fmla="*/ 10075640 w 11831868"/>
              <a:gd name="connsiteY7002" fmla="*/ 2693575 h 4557807"/>
              <a:gd name="connsiteX7003" fmla="*/ 10062020 w 11831868"/>
              <a:gd name="connsiteY7003" fmla="*/ 2677859 h 4557807"/>
              <a:gd name="connsiteX7004" fmla="*/ 10087641 w 11831868"/>
              <a:gd name="connsiteY7004" fmla="*/ 2549271 h 4557807"/>
              <a:gd name="connsiteX7005" fmla="*/ 10097166 w 11831868"/>
              <a:gd name="connsiteY7005" fmla="*/ 2568798 h 4557807"/>
              <a:gd name="connsiteX7006" fmla="*/ 10066019 w 11831868"/>
              <a:gd name="connsiteY7006" fmla="*/ 2558796 h 4557807"/>
              <a:gd name="connsiteX7007" fmla="*/ 10056494 w 11831868"/>
              <a:gd name="connsiteY7007" fmla="*/ 2539270 h 4557807"/>
              <a:gd name="connsiteX7008" fmla="*/ 10086975 w 11831868"/>
              <a:gd name="connsiteY7008" fmla="*/ 2549081 h 4557807"/>
              <a:gd name="connsiteX7009" fmla="*/ 3324892 w 11831868"/>
              <a:gd name="connsiteY7009" fmla="*/ 2704624 h 4557807"/>
              <a:gd name="connsiteX7010" fmla="*/ 3346133 w 11831868"/>
              <a:gd name="connsiteY7010" fmla="*/ 2706434 h 4557807"/>
              <a:gd name="connsiteX7011" fmla="*/ 3352419 w 11831868"/>
              <a:gd name="connsiteY7011" fmla="*/ 2711101 h 4557807"/>
              <a:gd name="connsiteX7012" fmla="*/ 3330702 w 11831868"/>
              <a:gd name="connsiteY7012" fmla="*/ 2709291 h 4557807"/>
              <a:gd name="connsiteX7013" fmla="*/ 3324511 w 11831868"/>
              <a:gd name="connsiteY7013" fmla="*/ 2704433 h 4557807"/>
              <a:gd name="connsiteX7014" fmla="*/ 10083165 w 11831868"/>
              <a:gd name="connsiteY7014" fmla="*/ 2385727 h 4557807"/>
              <a:gd name="connsiteX7015" fmla="*/ 10077069 w 11831868"/>
              <a:gd name="connsiteY7015" fmla="*/ 2364296 h 4557807"/>
              <a:gd name="connsiteX7016" fmla="*/ 10104501 w 11831868"/>
              <a:gd name="connsiteY7016" fmla="*/ 2374583 h 4557807"/>
              <a:gd name="connsiteX7017" fmla="*/ 10110692 w 11831868"/>
              <a:gd name="connsiteY7017" fmla="*/ 2396014 h 4557807"/>
              <a:gd name="connsiteX7018" fmla="*/ 10082784 w 11831868"/>
              <a:gd name="connsiteY7018" fmla="*/ 2385536 h 4557807"/>
              <a:gd name="connsiteX7019" fmla="*/ 10154221 w 11831868"/>
              <a:gd name="connsiteY7019" fmla="*/ 2518506 h 4557807"/>
              <a:gd name="connsiteX7020" fmla="*/ 10162508 w 11831868"/>
              <a:gd name="connsiteY7020" fmla="*/ 2537556 h 4557807"/>
              <a:gd name="connsiteX7021" fmla="*/ 10133933 w 11831868"/>
              <a:gd name="connsiteY7021" fmla="*/ 2527364 h 4557807"/>
              <a:gd name="connsiteX7022" fmla="*/ 10125551 w 11831868"/>
              <a:gd name="connsiteY7022" fmla="*/ 2507552 h 4557807"/>
              <a:gd name="connsiteX7023" fmla="*/ 10153841 w 11831868"/>
              <a:gd name="connsiteY7023" fmla="*/ 2518315 h 4557807"/>
              <a:gd name="connsiteX7024" fmla="*/ 10126409 w 11831868"/>
              <a:gd name="connsiteY7024" fmla="*/ 2657666 h 4557807"/>
              <a:gd name="connsiteX7025" fmla="*/ 10156031 w 11831868"/>
              <a:gd name="connsiteY7025" fmla="*/ 2667191 h 4557807"/>
              <a:gd name="connsiteX7026" fmla="*/ 10167366 w 11831868"/>
              <a:gd name="connsiteY7026" fmla="*/ 2683193 h 4557807"/>
              <a:gd name="connsiteX7027" fmla="*/ 10137743 w 11831868"/>
              <a:gd name="connsiteY7027" fmla="*/ 2673668 h 4557807"/>
              <a:gd name="connsiteX7028" fmla="*/ 10126027 w 11831868"/>
              <a:gd name="connsiteY7028" fmla="*/ 2657475 h 4557807"/>
              <a:gd name="connsiteX7029" fmla="*/ 10158031 w 11831868"/>
              <a:gd name="connsiteY7029" fmla="*/ 2344579 h 4557807"/>
              <a:gd name="connsiteX7030" fmla="*/ 10153173 w 11831868"/>
              <a:gd name="connsiteY7030" fmla="*/ 2323433 h 4557807"/>
              <a:gd name="connsiteX7031" fmla="*/ 10177844 w 11831868"/>
              <a:gd name="connsiteY7031" fmla="*/ 2333720 h 4557807"/>
              <a:gd name="connsiteX7032" fmla="*/ 10182701 w 11831868"/>
              <a:gd name="connsiteY7032" fmla="*/ 2354866 h 4557807"/>
              <a:gd name="connsiteX7033" fmla="*/ 10157650 w 11831868"/>
              <a:gd name="connsiteY7033" fmla="*/ 2344389 h 4557807"/>
              <a:gd name="connsiteX7034" fmla="*/ 10148506 w 11831868"/>
              <a:gd name="connsiteY7034" fmla="*/ 2165890 h 4557807"/>
              <a:gd name="connsiteX7035" fmla="*/ 10151174 w 11831868"/>
              <a:gd name="connsiteY7035" fmla="*/ 2187512 h 4557807"/>
              <a:gd name="connsiteX7036" fmla="*/ 10128504 w 11831868"/>
              <a:gd name="connsiteY7036" fmla="*/ 2177987 h 4557807"/>
              <a:gd name="connsiteX7037" fmla="*/ 10125551 w 11831868"/>
              <a:gd name="connsiteY7037" fmla="*/ 2156460 h 4557807"/>
              <a:gd name="connsiteX7038" fmla="*/ 10148125 w 11831868"/>
              <a:gd name="connsiteY7038" fmla="*/ 2165699 h 4557807"/>
              <a:gd name="connsiteX7039" fmla="*/ 10926700 w 11831868"/>
              <a:gd name="connsiteY7039" fmla="*/ 2284000 h 4557807"/>
              <a:gd name="connsiteX7040" fmla="*/ 10925651 w 11831868"/>
              <a:gd name="connsiteY7040" fmla="*/ 2298287 h 4557807"/>
              <a:gd name="connsiteX7041" fmla="*/ 10918602 w 11831868"/>
              <a:gd name="connsiteY7041" fmla="*/ 2288762 h 4557807"/>
              <a:gd name="connsiteX7042" fmla="*/ 10919650 w 11831868"/>
              <a:gd name="connsiteY7042" fmla="*/ 2274475 h 4557807"/>
              <a:gd name="connsiteX7043" fmla="*/ 10926318 w 11831868"/>
              <a:gd name="connsiteY7043" fmla="*/ 2283809 h 455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Lst>
            <a:rect l="l" t="t" r="r" b="b"/>
            <a:pathLst>
              <a:path w="11831868" h="4557807">
                <a:moveTo>
                  <a:pt x="6248400" y="3247454"/>
                </a:moveTo>
                <a:cubicBezTo>
                  <a:pt x="6275451" y="3242120"/>
                  <a:pt x="6287548" y="3237929"/>
                  <a:pt x="6275737" y="3237929"/>
                </a:cubicBezTo>
                <a:cubicBezTo>
                  <a:pt x="6252042" y="3239386"/>
                  <a:pt x="6228484" y="3242570"/>
                  <a:pt x="6205252" y="3247454"/>
                </a:cubicBezTo>
                <a:cubicBezTo>
                  <a:pt x="6178201" y="3252788"/>
                  <a:pt x="6165914" y="3256979"/>
                  <a:pt x="6178106" y="3256979"/>
                </a:cubicBezTo>
                <a:cubicBezTo>
                  <a:pt x="6190298" y="3256979"/>
                  <a:pt x="6221254" y="3252312"/>
                  <a:pt x="6248400" y="3247454"/>
                </a:cubicBezTo>
                <a:close/>
                <a:moveTo>
                  <a:pt x="6360415" y="3246406"/>
                </a:moveTo>
                <a:cubicBezTo>
                  <a:pt x="6346699" y="3250407"/>
                  <a:pt x="6312790" y="3257169"/>
                  <a:pt x="6285929" y="3262027"/>
                </a:cubicBezTo>
                <a:cubicBezTo>
                  <a:pt x="6259068" y="3266885"/>
                  <a:pt x="6247829" y="3267647"/>
                  <a:pt x="6261735" y="3263456"/>
                </a:cubicBezTo>
                <a:cubicBezTo>
                  <a:pt x="6286316" y="3256994"/>
                  <a:pt x="6311208" y="3251781"/>
                  <a:pt x="6336316" y="3247835"/>
                </a:cubicBezTo>
                <a:cubicBezTo>
                  <a:pt x="6363367" y="3243072"/>
                  <a:pt x="6374321" y="3242787"/>
                  <a:pt x="6360415" y="3246406"/>
                </a:cubicBezTo>
                <a:close/>
                <a:moveTo>
                  <a:pt x="6111050" y="3192399"/>
                </a:moveTo>
                <a:cubicBezTo>
                  <a:pt x="6100191" y="3190971"/>
                  <a:pt x="6112669" y="3186113"/>
                  <a:pt x="6138291" y="3181064"/>
                </a:cubicBezTo>
                <a:cubicBezTo>
                  <a:pt x="6160081" y="3176904"/>
                  <a:pt x="6182212" y="3174800"/>
                  <a:pt x="6204395" y="3174778"/>
                </a:cubicBezTo>
                <a:cubicBezTo>
                  <a:pt x="6215063" y="3175730"/>
                  <a:pt x="6202775" y="3180588"/>
                  <a:pt x="6177153" y="3185541"/>
                </a:cubicBezTo>
                <a:cubicBezTo>
                  <a:pt x="6155373" y="3189832"/>
                  <a:pt x="6133247" y="3192128"/>
                  <a:pt x="6111050" y="3192399"/>
                </a:cubicBezTo>
                <a:close/>
                <a:moveTo>
                  <a:pt x="6115907" y="3289269"/>
                </a:moveTo>
                <a:cubicBezTo>
                  <a:pt x="6088666" y="3294697"/>
                  <a:pt x="6055995" y="3299555"/>
                  <a:pt x="6043327" y="3300698"/>
                </a:cubicBezTo>
                <a:cubicBezTo>
                  <a:pt x="6030658" y="3301841"/>
                  <a:pt x="6042660" y="3297650"/>
                  <a:pt x="6070283" y="3292126"/>
                </a:cubicBezTo>
                <a:cubicBezTo>
                  <a:pt x="6094259" y="3287181"/>
                  <a:pt x="6118489" y="3283556"/>
                  <a:pt x="6142863" y="3281267"/>
                </a:cubicBezTo>
                <a:cubicBezTo>
                  <a:pt x="6155341" y="3280124"/>
                  <a:pt x="6143244" y="3283839"/>
                  <a:pt x="6115907" y="3289269"/>
                </a:cubicBezTo>
                <a:close/>
                <a:moveTo>
                  <a:pt x="6495288" y="3183636"/>
                </a:moveTo>
                <a:cubicBezTo>
                  <a:pt x="6519553" y="3175427"/>
                  <a:pt x="6544565" y="3169621"/>
                  <a:pt x="6569965" y="3166301"/>
                </a:cubicBezTo>
                <a:cubicBezTo>
                  <a:pt x="6596825" y="3162586"/>
                  <a:pt x="6607112" y="3164110"/>
                  <a:pt x="6592729" y="3169444"/>
                </a:cubicBezTo>
                <a:cubicBezTo>
                  <a:pt x="6568401" y="3177420"/>
                  <a:pt x="6543362" y="3183034"/>
                  <a:pt x="6517958" y="3186208"/>
                </a:cubicBezTo>
                <a:cubicBezTo>
                  <a:pt x="6491097" y="3190399"/>
                  <a:pt x="6480810" y="3189351"/>
                  <a:pt x="6495288" y="3183636"/>
                </a:cubicBezTo>
                <a:close/>
                <a:moveTo>
                  <a:pt x="6140673" y="3247168"/>
                </a:moveTo>
                <a:cubicBezTo>
                  <a:pt x="6117737" y="3252093"/>
                  <a:pt x="6094461" y="3255277"/>
                  <a:pt x="6071045" y="3256693"/>
                </a:cubicBezTo>
                <a:cubicBezTo>
                  <a:pt x="6059139" y="3256026"/>
                  <a:pt x="6071616" y="3251645"/>
                  <a:pt x="6098477" y="3246406"/>
                </a:cubicBezTo>
                <a:cubicBezTo>
                  <a:pt x="6121412" y="3241420"/>
                  <a:pt x="6144745" y="3238488"/>
                  <a:pt x="6168200" y="3237643"/>
                </a:cubicBezTo>
                <a:cubicBezTo>
                  <a:pt x="6179630" y="3237547"/>
                  <a:pt x="6167247" y="3241834"/>
                  <a:pt x="6140673" y="3247072"/>
                </a:cubicBezTo>
                <a:close/>
                <a:moveTo>
                  <a:pt x="5964365" y="3250311"/>
                </a:moveTo>
                <a:cubicBezTo>
                  <a:pt x="5953030" y="3249549"/>
                  <a:pt x="5965317" y="3244691"/>
                  <a:pt x="5991892" y="3239548"/>
                </a:cubicBezTo>
                <a:cubicBezTo>
                  <a:pt x="6014508" y="3234695"/>
                  <a:pt x="6037537" y="3232016"/>
                  <a:pt x="6060662" y="3231547"/>
                </a:cubicBezTo>
                <a:cubicBezTo>
                  <a:pt x="6072093" y="3232880"/>
                  <a:pt x="6059520" y="3237262"/>
                  <a:pt x="6033040" y="3242405"/>
                </a:cubicBezTo>
                <a:cubicBezTo>
                  <a:pt x="6010457" y="3247251"/>
                  <a:pt x="5987458" y="3249899"/>
                  <a:pt x="5964364" y="3250311"/>
                </a:cubicBezTo>
                <a:close/>
                <a:moveTo>
                  <a:pt x="6491669" y="3199543"/>
                </a:moveTo>
                <a:cubicBezTo>
                  <a:pt x="6469164" y="3204364"/>
                  <a:pt x="6446340" y="3207547"/>
                  <a:pt x="6423375" y="3209068"/>
                </a:cubicBezTo>
                <a:cubicBezTo>
                  <a:pt x="6412135" y="3209068"/>
                  <a:pt x="6424232" y="3205067"/>
                  <a:pt x="6450807" y="3199543"/>
                </a:cubicBezTo>
                <a:cubicBezTo>
                  <a:pt x="6473316" y="3194932"/>
                  <a:pt x="6496095" y="3191751"/>
                  <a:pt x="6519005" y="3190018"/>
                </a:cubicBezTo>
                <a:cubicBezTo>
                  <a:pt x="6530150" y="3190018"/>
                  <a:pt x="6517958" y="3194304"/>
                  <a:pt x="6491669" y="3199447"/>
                </a:cubicBezTo>
                <a:close/>
                <a:moveTo>
                  <a:pt x="6477000" y="3210878"/>
                </a:moveTo>
                <a:cubicBezTo>
                  <a:pt x="6452121" y="3217893"/>
                  <a:pt x="6426831" y="3223364"/>
                  <a:pt x="6401277" y="3227260"/>
                </a:cubicBezTo>
                <a:cubicBezTo>
                  <a:pt x="6373558" y="3231642"/>
                  <a:pt x="6363177" y="3231833"/>
                  <a:pt x="6377273" y="3226594"/>
                </a:cubicBezTo>
                <a:cubicBezTo>
                  <a:pt x="6402311" y="3219519"/>
                  <a:pt x="6427759" y="3213984"/>
                  <a:pt x="6453473" y="3210021"/>
                </a:cubicBezTo>
                <a:cubicBezTo>
                  <a:pt x="6480620" y="3205639"/>
                  <a:pt x="6491097" y="3206020"/>
                  <a:pt x="6477000" y="3210782"/>
                </a:cubicBezTo>
                <a:close/>
                <a:moveTo>
                  <a:pt x="6356318" y="3242501"/>
                </a:moveTo>
                <a:cubicBezTo>
                  <a:pt x="6329458" y="3247835"/>
                  <a:pt x="6297549" y="3252597"/>
                  <a:pt x="6285452" y="3253550"/>
                </a:cubicBezTo>
                <a:cubicBezTo>
                  <a:pt x="6273356" y="3254502"/>
                  <a:pt x="6285452" y="3250311"/>
                  <a:pt x="6312504" y="3244977"/>
                </a:cubicBezTo>
                <a:cubicBezTo>
                  <a:pt x="6339555" y="3239643"/>
                  <a:pt x="6371273" y="3234881"/>
                  <a:pt x="6383274" y="3233928"/>
                </a:cubicBezTo>
                <a:cubicBezTo>
                  <a:pt x="6395276" y="3232976"/>
                  <a:pt x="6383370" y="3237071"/>
                  <a:pt x="6356318" y="3242405"/>
                </a:cubicBezTo>
                <a:close/>
                <a:moveTo>
                  <a:pt x="5674424" y="3280601"/>
                </a:moveTo>
                <a:cubicBezTo>
                  <a:pt x="5652019" y="3284938"/>
                  <a:pt x="5629235" y="3287012"/>
                  <a:pt x="5606415" y="3286792"/>
                </a:cubicBezTo>
                <a:cubicBezTo>
                  <a:pt x="5595176" y="3285363"/>
                  <a:pt x="5606987" y="3280124"/>
                  <a:pt x="5633371" y="3275457"/>
                </a:cubicBezTo>
                <a:cubicBezTo>
                  <a:pt x="5655717" y="3270512"/>
                  <a:pt x="5678606" y="3268463"/>
                  <a:pt x="5701475" y="3269361"/>
                </a:cubicBezTo>
                <a:cubicBezTo>
                  <a:pt x="5712715" y="3270313"/>
                  <a:pt x="5700522" y="3275171"/>
                  <a:pt x="5674424" y="3280315"/>
                </a:cubicBezTo>
                <a:close/>
                <a:moveTo>
                  <a:pt x="6600159" y="3194876"/>
                </a:moveTo>
                <a:lnTo>
                  <a:pt x="6596634" y="3195542"/>
                </a:lnTo>
                <a:cubicBezTo>
                  <a:pt x="6573899" y="3200393"/>
                  <a:pt x="6550906" y="3203955"/>
                  <a:pt x="6527769" y="3206210"/>
                </a:cubicBezTo>
                <a:cubicBezTo>
                  <a:pt x="6516339" y="3207068"/>
                  <a:pt x="6528626" y="3203353"/>
                  <a:pt x="6555105" y="3198114"/>
                </a:cubicBezTo>
                <a:cubicBezTo>
                  <a:pt x="6575203" y="3194113"/>
                  <a:pt x="6597682" y="3190589"/>
                  <a:pt x="6612255" y="3188589"/>
                </a:cubicBezTo>
                <a:cubicBezTo>
                  <a:pt x="6628543" y="3184303"/>
                  <a:pt x="6654070" y="3179064"/>
                  <a:pt x="6675882" y="3175540"/>
                </a:cubicBezTo>
                <a:cubicBezTo>
                  <a:pt x="6703124" y="3171825"/>
                  <a:pt x="6713982" y="3171539"/>
                  <a:pt x="6700552" y="3176112"/>
                </a:cubicBezTo>
                <a:cubicBezTo>
                  <a:pt x="6687122" y="3180683"/>
                  <a:pt x="6653880" y="3186780"/>
                  <a:pt x="6626638" y="3191066"/>
                </a:cubicBezTo>
                <a:cubicBezTo>
                  <a:pt x="6617878" y="3192633"/>
                  <a:pt x="6609038" y="3193715"/>
                  <a:pt x="6600158" y="3194305"/>
                </a:cubicBezTo>
                <a:close/>
                <a:moveTo>
                  <a:pt x="5646325" y="3205258"/>
                </a:moveTo>
                <a:cubicBezTo>
                  <a:pt x="5635752" y="3203258"/>
                  <a:pt x="5648039" y="3197924"/>
                  <a:pt x="5673662" y="3193447"/>
                </a:cubicBezTo>
                <a:cubicBezTo>
                  <a:pt x="5695384" y="3189146"/>
                  <a:pt x="5717583" y="3187768"/>
                  <a:pt x="5739670" y="3189352"/>
                </a:cubicBezTo>
                <a:cubicBezTo>
                  <a:pt x="5750242" y="3191351"/>
                  <a:pt x="5738051" y="3196685"/>
                  <a:pt x="5712333" y="3201257"/>
                </a:cubicBezTo>
                <a:cubicBezTo>
                  <a:pt x="5690572" y="3205257"/>
                  <a:pt x="5668384" y="3206410"/>
                  <a:pt x="5646325" y="3204686"/>
                </a:cubicBezTo>
                <a:close/>
                <a:moveTo>
                  <a:pt x="5540598" y="3181731"/>
                </a:moveTo>
                <a:cubicBezTo>
                  <a:pt x="5530120" y="3179160"/>
                  <a:pt x="5542407" y="3173825"/>
                  <a:pt x="5568125" y="3169825"/>
                </a:cubicBezTo>
                <a:cubicBezTo>
                  <a:pt x="5589669" y="3165587"/>
                  <a:pt x="5611729" y="3164623"/>
                  <a:pt x="5633561" y="3166967"/>
                </a:cubicBezTo>
                <a:cubicBezTo>
                  <a:pt x="5643848" y="3169063"/>
                  <a:pt x="5631657" y="3174397"/>
                  <a:pt x="5606130" y="3178874"/>
                </a:cubicBezTo>
                <a:cubicBezTo>
                  <a:pt x="5584498" y="3182676"/>
                  <a:pt x="5562442" y="3183445"/>
                  <a:pt x="5540598" y="3181160"/>
                </a:cubicBezTo>
                <a:close/>
                <a:moveTo>
                  <a:pt x="5565267" y="3265646"/>
                </a:moveTo>
                <a:cubicBezTo>
                  <a:pt x="5543327" y="3270008"/>
                  <a:pt x="5520933" y="3271640"/>
                  <a:pt x="5498592" y="3270504"/>
                </a:cubicBezTo>
                <a:cubicBezTo>
                  <a:pt x="5487448" y="3268599"/>
                  <a:pt x="5499545" y="3263265"/>
                  <a:pt x="5525357" y="3258693"/>
                </a:cubicBezTo>
                <a:cubicBezTo>
                  <a:pt x="5547299" y="3254346"/>
                  <a:pt x="5569696" y="3252746"/>
                  <a:pt x="5592032" y="3253931"/>
                </a:cubicBezTo>
                <a:cubicBezTo>
                  <a:pt x="5602986" y="3255264"/>
                  <a:pt x="5590889" y="3259836"/>
                  <a:pt x="5565267" y="3265075"/>
                </a:cubicBezTo>
                <a:close/>
                <a:moveTo>
                  <a:pt x="5858066" y="3239834"/>
                </a:moveTo>
                <a:cubicBezTo>
                  <a:pt x="5847017" y="3238500"/>
                  <a:pt x="5859495" y="3233642"/>
                  <a:pt x="5885879" y="3228975"/>
                </a:cubicBezTo>
                <a:cubicBezTo>
                  <a:pt x="5908028" y="3224185"/>
                  <a:pt x="5930659" y="3221980"/>
                  <a:pt x="5953316" y="3222403"/>
                </a:cubicBezTo>
                <a:cubicBezTo>
                  <a:pt x="5964365" y="3223831"/>
                  <a:pt x="5952077" y="3228594"/>
                  <a:pt x="5925693" y="3233262"/>
                </a:cubicBezTo>
                <a:cubicBezTo>
                  <a:pt x="5903459" y="3237872"/>
                  <a:pt x="5880765" y="3239886"/>
                  <a:pt x="5858066" y="3239262"/>
                </a:cubicBezTo>
                <a:close/>
                <a:moveTo>
                  <a:pt x="6005322" y="3294983"/>
                </a:moveTo>
                <a:cubicBezTo>
                  <a:pt x="5981732" y="3299972"/>
                  <a:pt x="5957834" y="3303377"/>
                  <a:pt x="5933789" y="3305175"/>
                </a:cubicBezTo>
                <a:cubicBezTo>
                  <a:pt x="5921692" y="3305175"/>
                  <a:pt x="5933789" y="3301365"/>
                  <a:pt x="5961031" y="3295650"/>
                </a:cubicBezTo>
                <a:cubicBezTo>
                  <a:pt x="5984590" y="3290873"/>
                  <a:pt x="6008413" y="3287501"/>
                  <a:pt x="6032373" y="3285554"/>
                </a:cubicBezTo>
                <a:cubicBezTo>
                  <a:pt x="6044280" y="3285839"/>
                  <a:pt x="6032087" y="3289649"/>
                  <a:pt x="6005322" y="3294983"/>
                </a:cubicBezTo>
                <a:close/>
                <a:moveTo>
                  <a:pt x="5894737" y="3294983"/>
                </a:moveTo>
                <a:cubicBezTo>
                  <a:pt x="5871599" y="3299856"/>
                  <a:pt x="5848138" y="3303039"/>
                  <a:pt x="5824538" y="3304508"/>
                </a:cubicBezTo>
                <a:cubicBezTo>
                  <a:pt x="5812441" y="3303842"/>
                  <a:pt x="5824538" y="3299079"/>
                  <a:pt x="5851303" y="3293745"/>
                </a:cubicBezTo>
                <a:cubicBezTo>
                  <a:pt x="5874640" y="3289134"/>
                  <a:pt x="5898303" y="3286363"/>
                  <a:pt x="5922074" y="3285458"/>
                </a:cubicBezTo>
                <a:cubicBezTo>
                  <a:pt x="5933313" y="3285744"/>
                  <a:pt x="5921121" y="3289935"/>
                  <a:pt x="5894261" y="3295269"/>
                </a:cubicBezTo>
                <a:close/>
                <a:moveTo>
                  <a:pt x="5784724" y="3290221"/>
                </a:moveTo>
                <a:cubicBezTo>
                  <a:pt x="5761970" y="3295154"/>
                  <a:pt x="5738759" y="3297676"/>
                  <a:pt x="5715477" y="3297745"/>
                </a:cubicBezTo>
                <a:cubicBezTo>
                  <a:pt x="5703761" y="3296984"/>
                  <a:pt x="5715477" y="3291650"/>
                  <a:pt x="5742623" y="3286982"/>
                </a:cubicBezTo>
                <a:cubicBezTo>
                  <a:pt x="5765337" y="3282002"/>
                  <a:pt x="5788520" y="3279479"/>
                  <a:pt x="5811774" y="3279458"/>
                </a:cubicBezTo>
                <a:cubicBezTo>
                  <a:pt x="5822824" y="3280505"/>
                  <a:pt x="5810727" y="3285268"/>
                  <a:pt x="5784247" y="3290506"/>
                </a:cubicBezTo>
                <a:close/>
                <a:moveTo>
                  <a:pt x="5753100" y="3224117"/>
                </a:moveTo>
                <a:cubicBezTo>
                  <a:pt x="5742146" y="3222117"/>
                  <a:pt x="5754243" y="3216783"/>
                  <a:pt x="5780056" y="3212211"/>
                </a:cubicBezTo>
                <a:cubicBezTo>
                  <a:pt x="5802017" y="3207995"/>
                  <a:pt x="5824380" y="3206238"/>
                  <a:pt x="5846731" y="3206973"/>
                </a:cubicBezTo>
                <a:cubicBezTo>
                  <a:pt x="5857589" y="3208972"/>
                  <a:pt x="5845302" y="3213735"/>
                  <a:pt x="5819299" y="3218307"/>
                </a:cubicBezTo>
                <a:cubicBezTo>
                  <a:pt x="5797403" y="3223036"/>
                  <a:pt x="5775014" y="3225082"/>
                  <a:pt x="5752624" y="3224403"/>
                </a:cubicBezTo>
                <a:close/>
                <a:moveTo>
                  <a:pt x="6711506" y="3155347"/>
                </a:moveTo>
                <a:cubicBezTo>
                  <a:pt x="6697613" y="3157879"/>
                  <a:pt x="6683590" y="3159628"/>
                  <a:pt x="6669501" y="3160586"/>
                </a:cubicBezTo>
                <a:cubicBezTo>
                  <a:pt x="6658737" y="3160586"/>
                  <a:pt x="6670929" y="3156490"/>
                  <a:pt x="6696932" y="3151061"/>
                </a:cubicBezTo>
                <a:cubicBezTo>
                  <a:pt x="6713982" y="3147727"/>
                  <a:pt x="6732556" y="3144774"/>
                  <a:pt x="6746367" y="3143060"/>
                </a:cubicBezTo>
                <a:cubicBezTo>
                  <a:pt x="6760179" y="3141345"/>
                  <a:pt x="6775704" y="3137154"/>
                  <a:pt x="6789706" y="3135249"/>
                </a:cubicBezTo>
                <a:cubicBezTo>
                  <a:pt x="6815995" y="3131153"/>
                  <a:pt x="6826663" y="3132582"/>
                  <a:pt x="6813042" y="3137154"/>
                </a:cubicBezTo>
                <a:cubicBezTo>
                  <a:pt x="6789229" y="3144315"/>
                  <a:pt x="6764900" y="3149632"/>
                  <a:pt x="6740271" y="3153061"/>
                </a:cubicBezTo>
                <a:cubicBezTo>
                  <a:pt x="6730718" y="3155436"/>
                  <a:pt x="6720851" y="3156304"/>
                  <a:pt x="6711029" y="3155633"/>
                </a:cubicBezTo>
                <a:close/>
                <a:moveTo>
                  <a:pt x="7685913" y="3007233"/>
                </a:moveTo>
                <a:cubicBezTo>
                  <a:pt x="7676388" y="3007233"/>
                  <a:pt x="7688485" y="3004471"/>
                  <a:pt x="7713345" y="2999613"/>
                </a:cubicBezTo>
                <a:cubicBezTo>
                  <a:pt x="7734026" y="2995358"/>
                  <a:pt x="7754914" y="2992179"/>
                  <a:pt x="7775925" y="2990088"/>
                </a:cubicBezTo>
                <a:cubicBezTo>
                  <a:pt x="7785450" y="2989136"/>
                  <a:pt x="7773162" y="2992374"/>
                  <a:pt x="7748493" y="2997137"/>
                </a:cubicBezTo>
                <a:cubicBezTo>
                  <a:pt x="7723823" y="3001899"/>
                  <a:pt x="7695057" y="3006471"/>
                  <a:pt x="7685437" y="3007519"/>
                </a:cubicBezTo>
                <a:close/>
                <a:moveTo>
                  <a:pt x="7696772" y="3010186"/>
                </a:moveTo>
                <a:cubicBezTo>
                  <a:pt x="7685818" y="3013138"/>
                  <a:pt x="7655909" y="3017996"/>
                  <a:pt x="7630573" y="3021902"/>
                </a:cubicBezTo>
                <a:cubicBezTo>
                  <a:pt x="7605236" y="3025807"/>
                  <a:pt x="7593425" y="3026188"/>
                  <a:pt x="7605046" y="3023712"/>
                </a:cubicBezTo>
                <a:cubicBezTo>
                  <a:pt x="7616666" y="3021235"/>
                  <a:pt x="7645813" y="3015330"/>
                  <a:pt x="7670959" y="3011519"/>
                </a:cubicBezTo>
                <a:cubicBezTo>
                  <a:pt x="7696105" y="3007710"/>
                  <a:pt x="7707535" y="3008090"/>
                  <a:pt x="7696296" y="3010472"/>
                </a:cubicBezTo>
                <a:close/>
                <a:moveTo>
                  <a:pt x="7794784" y="2984563"/>
                </a:moveTo>
                <a:cubicBezTo>
                  <a:pt x="7783449" y="2987612"/>
                  <a:pt x="7753731" y="2992945"/>
                  <a:pt x="7728109" y="2996280"/>
                </a:cubicBezTo>
                <a:cubicBezTo>
                  <a:pt x="7702487" y="2999613"/>
                  <a:pt x="7691343" y="2999422"/>
                  <a:pt x="7702677" y="2996280"/>
                </a:cubicBezTo>
                <a:cubicBezTo>
                  <a:pt x="7714012" y="2993136"/>
                  <a:pt x="7744111" y="2987802"/>
                  <a:pt x="7769352" y="2984563"/>
                </a:cubicBezTo>
                <a:cubicBezTo>
                  <a:pt x="7794593" y="2981325"/>
                  <a:pt x="7805547" y="2981421"/>
                  <a:pt x="7794308" y="2984849"/>
                </a:cubicBezTo>
                <a:close/>
                <a:moveTo>
                  <a:pt x="7500366" y="3015044"/>
                </a:moveTo>
                <a:cubicBezTo>
                  <a:pt x="7490841" y="3015044"/>
                  <a:pt x="7503415" y="3011710"/>
                  <a:pt x="7528275" y="3006852"/>
                </a:cubicBezTo>
                <a:cubicBezTo>
                  <a:pt x="7548662" y="3002052"/>
                  <a:pt x="7569395" y="2998868"/>
                  <a:pt x="7590282" y="2997327"/>
                </a:cubicBezTo>
                <a:cubicBezTo>
                  <a:pt x="7599807" y="2997327"/>
                  <a:pt x="7587139" y="3000661"/>
                  <a:pt x="7562374" y="3005519"/>
                </a:cubicBezTo>
                <a:cubicBezTo>
                  <a:pt x="7541794" y="3010208"/>
                  <a:pt x="7520917" y="3013486"/>
                  <a:pt x="7499890" y="3015330"/>
                </a:cubicBezTo>
                <a:close/>
                <a:moveTo>
                  <a:pt x="7576566" y="3011995"/>
                </a:moveTo>
                <a:cubicBezTo>
                  <a:pt x="7554349" y="3017779"/>
                  <a:pt x="7531750" y="3021981"/>
                  <a:pt x="7508939" y="3024569"/>
                </a:cubicBezTo>
                <a:cubicBezTo>
                  <a:pt x="7483412" y="3027903"/>
                  <a:pt x="7472458" y="3027617"/>
                  <a:pt x="7484650" y="3023902"/>
                </a:cubicBezTo>
                <a:cubicBezTo>
                  <a:pt x="7506709" y="3017607"/>
                  <a:pt x="7529272" y="3013241"/>
                  <a:pt x="7552087" y="3010853"/>
                </a:cubicBezTo>
                <a:cubicBezTo>
                  <a:pt x="7576947" y="3007804"/>
                  <a:pt x="7587901" y="3008662"/>
                  <a:pt x="7576185" y="3012186"/>
                </a:cubicBezTo>
                <a:close/>
                <a:moveTo>
                  <a:pt x="7620857" y="3004566"/>
                </a:moveTo>
                <a:cubicBezTo>
                  <a:pt x="7645908" y="2999613"/>
                  <a:pt x="7673721" y="2995041"/>
                  <a:pt x="7683341" y="2995041"/>
                </a:cubicBezTo>
                <a:cubicBezTo>
                  <a:pt x="7692962" y="2995041"/>
                  <a:pt x="7680484" y="2998375"/>
                  <a:pt x="7655624" y="3003233"/>
                </a:cubicBezTo>
                <a:cubicBezTo>
                  <a:pt x="7630764" y="3008090"/>
                  <a:pt x="7602665" y="3011995"/>
                  <a:pt x="7592854" y="3012758"/>
                </a:cubicBezTo>
                <a:cubicBezTo>
                  <a:pt x="7583043" y="3013520"/>
                  <a:pt x="7595140" y="3009233"/>
                  <a:pt x="7620477" y="3004852"/>
                </a:cubicBezTo>
                <a:close/>
                <a:moveTo>
                  <a:pt x="6702266" y="3186398"/>
                </a:moveTo>
                <a:cubicBezTo>
                  <a:pt x="6675501" y="3191161"/>
                  <a:pt x="6644545" y="3195923"/>
                  <a:pt x="6633115" y="3197733"/>
                </a:cubicBezTo>
                <a:cubicBezTo>
                  <a:pt x="6621685" y="3199543"/>
                  <a:pt x="6633115" y="3195447"/>
                  <a:pt x="6659880" y="3190208"/>
                </a:cubicBezTo>
                <a:cubicBezTo>
                  <a:pt x="6686646" y="3184970"/>
                  <a:pt x="6717030" y="3179921"/>
                  <a:pt x="6729127" y="3178969"/>
                </a:cubicBezTo>
                <a:cubicBezTo>
                  <a:pt x="6741224" y="3178016"/>
                  <a:pt x="6728365" y="3181541"/>
                  <a:pt x="6701886" y="3186684"/>
                </a:cubicBezTo>
                <a:close/>
                <a:moveTo>
                  <a:pt x="8106728" y="2932462"/>
                </a:moveTo>
                <a:cubicBezTo>
                  <a:pt x="8085187" y="2937122"/>
                  <a:pt x="8063405" y="2940588"/>
                  <a:pt x="8041482" y="2942844"/>
                </a:cubicBezTo>
                <a:cubicBezTo>
                  <a:pt x="8016431" y="2945607"/>
                  <a:pt x="8004905" y="2945320"/>
                  <a:pt x="8015859" y="2941892"/>
                </a:cubicBezTo>
                <a:cubicBezTo>
                  <a:pt x="8037398" y="2937216"/>
                  <a:pt x="8059180" y="2933750"/>
                  <a:pt x="8081105" y="2931509"/>
                </a:cubicBezTo>
                <a:cubicBezTo>
                  <a:pt x="8105585" y="2929033"/>
                  <a:pt x="8117205" y="2929795"/>
                  <a:pt x="8106347" y="2932747"/>
                </a:cubicBezTo>
                <a:close/>
                <a:moveTo>
                  <a:pt x="8012240" y="2956751"/>
                </a:moveTo>
                <a:cubicBezTo>
                  <a:pt x="8001381" y="2959608"/>
                  <a:pt x="7972711" y="2964275"/>
                  <a:pt x="7947851" y="2967514"/>
                </a:cubicBezTo>
                <a:cubicBezTo>
                  <a:pt x="7922991" y="2970753"/>
                  <a:pt x="7910989" y="2971229"/>
                  <a:pt x="7921848" y="2968276"/>
                </a:cubicBezTo>
                <a:cubicBezTo>
                  <a:pt x="7932706" y="2965323"/>
                  <a:pt x="7962043" y="2960656"/>
                  <a:pt x="7986903" y="2957417"/>
                </a:cubicBezTo>
                <a:cubicBezTo>
                  <a:pt x="8000810" y="2955894"/>
                  <a:pt x="8010335" y="2955132"/>
                  <a:pt x="8014526" y="2955132"/>
                </a:cubicBezTo>
                <a:cubicBezTo>
                  <a:pt x="8018717" y="2955132"/>
                  <a:pt x="8028337" y="2951893"/>
                  <a:pt x="8039767" y="2949702"/>
                </a:cubicBezTo>
                <a:cubicBezTo>
                  <a:pt x="8064341" y="2945416"/>
                  <a:pt x="8091869" y="2941035"/>
                  <a:pt x="8101108" y="2940177"/>
                </a:cubicBezTo>
                <a:cubicBezTo>
                  <a:pt x="8110347" y="2939320"/>
                  <a:pt x="8097774" y="2942558"/>
                  <a:pt x="8073390" y="2946749"/>
                </a:cubicBezTo>
                <a:cubicBezTo>
                  <a:pt x="8049006" y="2950940"/>
                  <a:pt x="8021289" y="2956084"/>
                  <a:pt x="8011858" y="2957037"/>
                </a:cubicBezTo>
                <a:close/>
                <a:moveTo>
                  <a:pt x="7837075" y="2965609"/>
                </a:moveTo>
                <a:lnTo>
                  <a:pt x="7826026" y="2966942"/>
                </a:lnTo>
                <a:cubicBezTo>
                  <a:pt x="7800785" y="2969704"/>
                  <a:pt x="7789641" y="2968943"/>
                  <a:pt x="7801261" y="2964752"/>
                </a:cubicBezTo>
                <a:cubicBezTo>
                  <a:pt x="7822947" y="2959257"/>
                  <a:pt x="7845010" y="2955373"/>
                  <a:pt x="7867269" y="2953132"/>
                </a:cubicBezTo>
                <a:cubicBezTo>
                  <a:pt x="7876028" y="2952154"/>
                  <a:pt x="7884845" y="2951804"/>
                  <a:pt x="7893654" y="2952084"/>
                </a:cubicBezTo>
                <a:cubicBezTo>
                  <a:pt x="7906703" y="2950083"/>
                  <a:pt x="7917847" y="2948750"/>
                  <a:pt x="7922895" y="2948559"/>
                </a:cubicBezTo>
                <a:cubicBezTo>
                  <a:pt x="7932420" y="2948559"/>
                  <a:pt x="7919561" y="2951988"/>
                  <a:pt x="7894987" y="2956846"/>
                </a:cubicBezTo>
                <a:cubicBezTo>
                  <a:pt x="7872222" y="2961418"/>
                  <a:pt x="7848219" y="2964561"/>
                  <a:pt x="7836694" y="2965895"/>
                </a:cubicBezTo>
                <a:close/>
                <a:moveTo>
                  <a:pt x="8107108" y="2915603"/>
                </a:moveTo>
                <a:cubicBezTo>
                  <a:pt x="8096223" y="2917637"/>
                  <a:pt x="8085212" y="2918942"/>
                  <a:pt x="8074152" y="2919508"/>
                </a:cubicBezTo>
                <a:cubicBezTo>
                  <a:pt x="8065390" y="2919508"/>
                  <a:pt x="8078153" y="2915889"/>
                  <a:pt x="8102727" y="2911126"/>
                </a:cubicBezTo>
                <a:cubicBezTo>
                  <a:pt x="8122665" y="2907010"/>
                  <a:pt x="8142830" y="2904083"/>
                  <a:pt x="8163116" y="2902363"/>
                </a:cubicBezTo>
                <a:cubicBezTo>
                  <a:pt x="8165497" y="2902363"/>
                  <a:pt x="8166164" y="2902363"/>
                  <a:pt x="8165687" y="2903125"/>
                </a:cubicBezTo>
                <a:lnTo>
                  <a:pt x="8175212" y="2902458"/>
                </a:lnTo>
                <a:cubicBezTo>
                  <a:pt x="8199977" y="2900267"/>
                  <a:pt x="8211217" y="2901601"/>
                  <a:pt x="8200263" y="2905125"/>
                </a:cubicBezTo>
                <a:cubicBezTo>
                  <a:pt x="8178850" y="2909941"/>
                  <a:pt x="8157103" y="2913125"/>
                  <a:pt x="8135207" y="2914650"/>
                </a:cubicBezTo>
                <a:cubicBezTo>
                  <a:pt x="8125794" y="2916164"/>
                  <a:pt x="8116237" y="2916580"/>
                  <a:pt x="8106728" y="2915889"/>
                </a:cubicBezTo>
                <a:close/>
                <a:moveTo>
                  <a:pt x="7448360" y="3052001"/>
                </a:moveTo>
                <a:cubicBezTo>
                  <a:pt x="7437882" y="3052667"/>
                  <a:pt x="7449883" y="3049429"/>
                  <a:pt x="7475411" y="3045048"/>
                </a:cubicBezTo>
                <a:cubicBezTo>
                  <a:pt x="7500938" y="3040666"/>
                  <a:pt x="7529036" y="3035523"/>
                  <a:pt x="7539228" y="3034951"/>
                </a:cubicBezTo>
                <a:cubicBezTo>
                  <a:pt x="7549420" y="3034380"/>
                  <a:pt x="7537228" y="3037046"/>
                  <a:pt x="7511891" y="3041428"/>
                </a:cubicBezTo>
                <a:cubicBezTo>
                  <a:pt x="7486555" y="3045810"/>
                  <a:pt x="7458456" y="3050858"/>
                  <a:pt x="7448360" y="3052001"/>
                </a:cubicBezTo>
                <a:close/>
                <a:moveTo>
                  <a:pt x="6797802" y="3149632"/>
                </a:moveTo>
                <a:cubicBezTo>
                  <a:pt x="6819809" y="3145080"/>
                  <a:pt x="6842076" y="3141899"/>
                  <a:pt x="6864477" y="3140107"/>
                </a:cubicBezTo>
                <a:cubicBezTo>
                  <a:pt x="6875336" y="3139345"/>
                  <a:pt x="6863144" y="3143155"/>
                  <a:pt x="6837141" y="3148203"/>
                </a:cubicBezTo>
                <a:cubicBezTo>
                  <a:pt x="6815135" y="3152930"/>
                  <a:pt x="6792872" y="3156365"/>
                  <a:pt x="6770466" y="3158491"/>
                </a:cubicBezTo>
                <a:cubicBezTo>
                  <a:pt x="6759702" y="3159062"/>
                  <a:pt x="6771704" y="3155061"/>
                  <a:pt x="6797802" y="3149632"/>
                </a:cubicBezTo>
                <a:close/>
                <a:moveTo>
                  <a:pt x="6961918" y="3121057"/>
                </a:moveTo>
                <a:cubicBezTo>
                  <a:pt x="6935439" y="3124676"/>
                  <a:pt x="6924866" y="3124296"/>
                  <a:pt x="6937915" y="3119819"/>
                </a:cubicBezTo>
                <a:cubicBezTo>
                  <a:pt x="6961159" y="3113077"/>
                  <a:pt x="6984880" y="3108110"/>
                  <a:pt x="7008876" y="3104960"/>
                </a:cubicBezTo>
                <a:cubicBezTo>
                  <a:pt x="7018283" y="3103122"/>
                  <a:pt x="7027880" y="3102451"/>
                  <a:pt x="7037451" y="3102959"/>
                </a:cubicBezTo>
                <a:lnTo>
                  <a:pt x="7040499" y="3102293"/>
                </a:lnTo>
                <a:cubicBezTo>
                  <a:pt x="7066121" y="3097244"/>
                  <a:pt x="7095268" y="3092768"/>
                  <a:pt x="7105555" y="3092768"/>
                </a:cubicBezTo>
                <a:cubicBezTo>
                  <a:pt x="7115842" y="3092768"/>
                  <a:pt x="7103936" y="3096387"/>
                  <a:pt x="7078504" y="3101340"/>
                </a:cubicBezTo>
                <a:cubicBezTo>
                  <a:pt x="7054691" y="3106007"/>
                  <a:pt x="7027831" y="3109913"/>
                  <a:pt x="7015925" y="3110865"/>
                </a:cubicBezTo>
                <a:cubicBezTo>
                  <a:pt x="7000875" y="3114199"/>
                  <a:pt x="6980111" y="3118104"/>
                  <a:pt x="6961918" y="3120962"/>
                </a:cubicBezTo>
                <a:close/>
                <a:moveTo>
                  <a:pt x="8160449" y="2918365"/>
                </a:moveTo>
                <a:cubicBezTo>
                  <a:pt x="8151591" y="2918365"/>
                  <a:pt x="8163973" y="2914841"/>
                  <a:pt x="8188452" y="2910078"/>
                </a:cubicBezTo>
                <a:cubicBezTo>
                  <a:pt x="8212932" y="2905316"/>
                  <a:pt x="8240268" y="2901506"/>
                  <a:pt x="8249031" y="2901220"/>
                </a:cubicBezTo>
                <a:cubicBezTo>
                  <a:pt x="8257794" y="2900934"/>
                  <a:pt x="8245221" y="2904744"/>
                  <a:pt x="8220456" y="2909506"/>
                </a:cubicBezTo>
                <a:cubicBezTo>
                  <a:pt x="8195691" y="2914269"/>
                  <a:pt x="8169498" y="2917888"/>
                  <a:pt x="8160449" y="2918270"/>
                </a:cubicBezTo>
                <a:close/>
                <a:moveTo>
                  <a:pt x="6939630" y="3140964"/>
                </a:moveTo>
                <a:cubicBezTo>
                  <a:pt x="6913436" y="3145536"/>
                  <a:pt x="6883432" y="3150489"/>
                  <a:pt x="6872383" y="3151822"/>
                </a:cubicBezTo>
                <a:cubicBezTo>
                  <a:pt x="6869335" y="3151822"/>
                  <a:pt x="6868097" y="3151822"/>
                  <a:pt x="6868287" y="3151822"/>
                </a:cubicBezTo>
                <a:lnTo>
                  <a:pt x="6852761" y="3154680"/>
                </a:lnTo>
                <a:cubicBezTo>
                  <a:pt x="6825901" y="3158871"/>
                  <a:pt x="6814661" y="3159157"/>
                  <a:pt x="6827711" y="3155252"/>
                </a:cubicBezTo>
                <a:cubicBezTo>
                  <a:pt x="6840760" y="3151346"/>
                  <a:pt x="6873050" y="3144869"/>
                  <a:pt x="6899434" y="3140678"/>
                </a:cubicBezTo>
                <a:cubicBezTo>
                  <a:pt x="6925818" y="3136487"/>
                  <a:pt x="6935724" y="3136392"/>
                  <a:pt x="6926008" y="3139535"/>
                </a:cubicBezTo>
                <a:cubicBezTo>
                  <a:pt x="6943535" y="3136583"/>
                  <a:pt x="6959346" y="3134201"/>
                  <a:pt x="6966680" y="3133630"/>
                </a:cubicBezTo>
                <a:cubicBezTo>
                  <a:pt x="6977825" y="3132678"/>
                  <a:pt x="6965633" y="3136011"/>
                  <a:pt x="6939630" y="3140964"/>
                </a:cubicBezTo>
                <a:close/>
                <a:moveTo>
                  <a:pt x="9707404" y="2287524"/>
                </a:moveTo>
                <a:cubicBezTo>
                  <a:pt x="9698641" y="2292668"/>
                  <a:pt x="9680829" y="2289524"/>
                  <a:pt x="9667113" y="2280095"/>
                </a:cubicBezTo>
                <a:cubicBezTo>
                  <a:pt x="9653397" y="2270665"/>
                  <a:pt x="9649968" y="2258378"/>
                  <a:pt x="9659207" y="2252567"/>
                </a:cubicBezTo>
                <a:cubicBezTo>
                  <a:pt x="9668447" y="2246757"/>
                  <a:pt x="9686544" y="2250377"/>
                  <a:pt x="9699593" y="2259997"/>
                </a:cubicBezTo>
                <a:cubicBezTo>
                  <a:pt x="9712642" y="2269617"/>
                  <a:pt x="9716357" y="2282381"/>
                  <a:pt x="9707404" y="2287524"/>
                </a:cubicBezTo>
                <a:close/>
                <a:moveTo>
                  <a:pt x="7253097" y="3074385"/>
                </a:moveTo>
                <a:cubicBezTo>
                  <a:pt x="7230319" y="3080284"/>
                  <a:pt x="7207191" y="3084739"/>
                  <a:pt x="7183850" y="3087720"/>
                </a:cubicBezTo>
                <a:cubicBezTo>
                  <a:pt x="7158038" y="3091815"/>
                  <a:pt x="7147084" y="3092006"/>
                  <a:pt x="7159466" y="3087719"/>
                </a:cubicBezTo>
                <a:cubicBezTo>
                  <a:pt x="7182191" y="3081841"/>
                  <a:pt x="7205210" y="3077168"/>
                  <a:pt x="7228427" y="3073718"/>
                </a:cubicBezTo>
                <a:cubicBezTo>
                  <a:pt x="7254716" y="3070288"/>
                  <a:pt x="7265670" y="3070574"/>
                  <a:pt x="7253097" y="3074385"/>
                </a:cubicBezTo>
                <a:close/>
                <a:moveTo>
                  <a:pt x="7256145" y="3062859"/>
                </a:moveTo>
                <a:cubicBezTo>
                  <a:pt x="7246620" y="3063431"/>
                  <a:pt x="7258622" y="3059620"/>
                  <a:pt x="7283673" y="3054668"/>
                </a:cubicBezTo>
                <a:lnTo>
                  <a:pt x="7293198" y="3052953"/>
                </a:lnTo>
                <a:lnTo>
                  <a:pt x="7289768" y="3053525"/>
                </a:lnTo>
                <a:cubicBezTo>
                  <a:pt x="7264051" y="3056954"/>
                  <a:pt x="7253383" y="3056001"/>
                  <a:pt x="7265956" y="3051620"/>
                </a:cubicBezTo>
                <a:cubicBezTo>
                  <a:pt x="7288556" y="3044974"/>
                  <a:pt x="7311695" y="3040321"/>
                  <a:pt x="7335107" y="3037713"/>
                </a:cubicBezTo>
                <a:cubicBezTo>
                  <a:pt x="7360444" y="3034284"/>
                  <a:pt x="7371398" y="3035713"/>
                  <a:pt x="7359015" y="3040094"/>
                </a:cubicBezTo>
                <a:cubicBezTo>
                  <a:pt x="7348318" y="3043253"/>
                  <a:pt x="7337439" y="3045766"/>
                  <a:pt x="7326440" y="3047619"/>
                </a:cubicBezTo>
                <a:cubicBezTo>
                  <a:pt x="7335965" y="3046381"/>
                  <a:pt x="7343489" y="3045428"/>
                  <a:pt x="7347680" y="3045238"/>
                </a:cubicBezTo>
                <a:cubicBezTo>
                  <a:pt x="7357682" y="3045238"/>
                  <a:pt x="7345395" y="3048953"/>
                  <a:pt x="7320344" y="3053906"/>
                </a:cubicBezTo>
                <a:cubicBezTo>
                  <a:pt x="7299283" y="3058246"/>
                  <a:pt x="7277968" y="3061237"/>
                  <a:pt x="7256526" y="3062859"/>
                </a:cubicBezTo>
                <a:close/>
                <a:moveTo>
                  <a:pt x="7177373" y="3095149"/>
                </a:moveTo>
                <a:cubicBezTo>
                  <a:pt x="7151942" y="3100102"/>
                  <a:pt x="7122415" y="3104674"/>
                  <a:pt x="7111937" y="3105531"/>
                </a:cubicBezTo>
                <a:cubicBezTo>
                  <a:pt x="7101459" y="3106389"/>
                  <a:pt x="7113366" y="3102578"/>
                  <a:pt x="7138988" y="3097530"/>
                </a:cubicBezTo>
                <a:cubicBezTo>
                  <a:pt x="7164610" y="3092482"/>
                  <a:pt x="7194328" y="3088005"/>
                  <a:pt x="7204805" y="3087529"/>
                </a:cubicBezTo>
                <a:cubicBezTo>
                  <a:pt x="7215283" y="3087053"/>
                  <a:pt x="7203377" y="3090101"/>
                  <a:pt x="7177755" y="3095149"/>
                </a:cubicBezTo>
                <a:close/>
                <a:moveTo>
                  <a:pt x="5435727" y="3153728"/>
                </a:moveTo>
                <a:cubicBezTo>
                  <a:pt x="5425631" y="3150965"/>
                  <a:pt x="5437727" y="3145632"/>
                  <a:pt x="5462873" y="3141821"/>
                </a:cubicBezTo>
                <a:cubicBezTo>
                  <a:pt x="5483995" y="3138010"/>
                  <a:pt x="5505563" y="3137337"/>
                  <a:pt x="5526881" y="3139821"/>
                </a:cubicBezTo>
                <a:cubicBezTo>
                  <a:pt x="5536978" y="3142488"/>
                  <a:pt x="5524881" y="3147822"/>
                  <a:pt x="5499735" y="3151632"/>
                </a:cubicBezTo>
                <a:cubicBezTo>
                  <a:pt x="5478612" y="3155415"/>
                  <a:pt x="5457052" y="3156121"/>
                  <a:pt x="5435727" y="3153728"/>
                </a:cubicBezTo>
                <a:close/>
                <a:moveTo>
                  <a:pt x="4162806" y="2727674"/>
                </a:moveTo>
                <a:cubicBezTo>
                  <a:pt x="4180303" y="2727654"/>
                  <a:pt x="4197705" y="2730254"/>
                  <a:pt x="4214432" y="2735390"/>
                </a:cubicBezTo>
                <a:cubicBezTo>
                  <a:pt x="4221861" y="2739200"/>
                  <a:pt x="4211479" y="2742533"/>
                  <a:pt x="4190905" y="2742153"/>
                </a:cubicBezTo>
                <a:cubicBezTo>
                  <a:pt x="4173515" y="2742310"/>
                  <a:pt x="4156213" y="2739673"/>
                  <a:pt x="4139660" y="2734342"/>
                </a:cubicBezTo>
                <a:cubicBezTo>
                  <a:pt x="4131278" y="2730246"/>
                  <a:pt x="4141946" y="2727388"/>
                  <a:pt x="4162806" y="2727674"/>
                </a:cubicBezTo>
                <a:close/>
                <a:moveTo>
                  <a:pt x="4210431" y="2826639"/>
                </a:moveTo>
                <a:cubicBezTo>
                  <a:pt x="4201747" y="2826524"/>
                  <a:pt x="4193109" y="2825341"/>
                  <a:pt x="4184713" y="2823115"/>
                </a:cubicBezTo>
                <a:cubicBezTo>
                  <a:pt x="4176236" y="2821115"/>
                  <a:pt x="4173284" y="2819114"/>
                  <a:pt x="4178427" y="2819019"/>
                </a:cubicBezTo>
                <a:cubicBezTo>
                  <a:pt x="4187035" y="2818981"/>
                  <a:pt x="4195613" y="2820037"/>
                  <a:pt x="4203954" y="2822162"/>
                </a:cubicBezTo>
                <a:cubicBezTo>
                  <a:pt x="4212812" y="2824448"/>
                  <a:pt x="4215194" y="2826163"/>
                  <a:pt x="4210241" y="2826639"/>
                </a:cubicBezTo>
                <a:close/>
                <a:moveTo>
                  <a:pt x="4008406" y="2551557"/>
                </a:moveTo>
                <a:cubicBezTo>
                  <a:pt x="4001425" y="2550613"/>
                  <a:pt x="3994518" y="2549180"/>
                  <a:pt x="3987737" y="2547271"/>
                </a:cubicBezTo>
                <a:cubicBezTo>
                  <a:pt x="3976021" y="2544414"/>
                  <a:pt x="3970687" y="2541746"/>
                  <a:pt x="3975926" y="2541746"/>
                </a:cubicBezTo>
                <a:cubicBezTo>
                  <a:pt x="3986480" y="2542099"/>
                  <a:pt x="3996947" y="2543796"/>
                  <a:pt x="4007072" y="2546795"/>
                </a:cubicBezTo>
                <a:cubicBezTo>
                  <a:pt x="4010025" y="2547557"/>
                  <a:pt x="4012502" y="2548319"/>
                  <a:pt x="4014502" y="2548985"/>
                </a:cubicBezTo>
                <a:cubicBezTo>
                  <a:pt x="4020098" y="2548879"/>
                  <a:pt x="4025696" y="2549102"/>
                  <a:pt x="4031266" y="2549652"/>
                </a:cubicBezTo>
                <a:cubicBezTo>
                  <a:pt x="4047045" y="2551069"/>
                  <a:pt x="4062646" y="2554036"/>
                  <a:pt x="4077843" y="2558510"/>
                </a:cubicBezTo>
                <a:cubicBezTo>
                  <a:pt x="4084987" y="2561844"/>
                  <a:pt x="4075462" y="2562797"/>
                  <a:pt x="4056602" y="2560987"/>
                </a:cubicBezTo>
                <a:cubicBezTo>
                  <a:pt x="4040630" y="2560166"/>
                  <a:pt x="4024838" y="2557219"/>
                  <a:pt x="4009644" y="2552224"/>
                </a:cubicBezTo>
                <a:cubicBezTo>
                  <a:pt x="4009145" y="2552054"/>
                  <a:pt x="4008666" y="2551831"/>
                  <a:pt x="4008216" y="2551557"/>
                </a:cubicBezTo>
                <a:close/>
                <a:moveTo>
                  <a:pt x="3856006" y="2484882"/>
                </a:moveTo>
                <a:cubicBezTo>
                  <a:pt x="3844004" y="2481453"/>
                  <a:pt x="3838004" y="2478977"/>
                  <a:pt x="3843623" y="2478882"/>
                </a:cubicBezTo>
                <a:cubicBezTo>
                  <a:pt x="3854262" y="2479698"/>
                  <a:pt x="3864793" y="2481580"/>
                  <a:pt x="3875056" y="2484501"/>
                </a:cubicBezTo>
                <a:cubicBezTo>
                  <a:pt x="3887724" y="2487644"/>
                  <a:pt x="3893344" y="2490216"/>
                  <a:pt x="3888200" y="2490311"/>
                </a:cubicBezTo>
                <a:cubicBezTo>
                  <a:pt x="3877149" y="2489242"/>
                  <a:pt x="3866195" y="2487331"/>
                  <a:pt x="3855434" y="2484596"/>
                </a:cubicBezTo>
                <a:close/>
                <a:moveTo>
                  <a:pt x="3911442" y="2557749"/>
                </a:moveTo>
                <a:cubicBezTo>
                  <a:pt x="3901210" y="2557190"/>
                  <a:pt x="3891061" y="2555595"/>
                  <a:pt x="3881152" y="2552986"/>
                </a:cubicBezTo>
                <a:cubicBezTo>
                  <a:pt x="3870103" y="2549938"/>
                  <a:pt x="3864864" y="2547271"/>
                  <a:pt x="3870198" y="2546699"/>
                </a:cubicBezTo>
                <a:cubicBezTo>
                  <a:pt x="3880307" y="2547299"/>
                  <a:pt x="3890328" y="2548927"/>
                  <a:pt x="3900107" y="2551557"/>
                </a:cubicBezTo>
                <a:cubicBezTo>
                  <a:pt x="3910870" y="2554129"/>
                  <a:pt x="3915823" y="2556891"/>
                  <a:pt x="3910870" y="2557463"/>
                </a:cubicBezTo>
                <a:close/>
                <a:moveTo>
                  <a:pt x="3933158" y="2507552"/>
                </a:moveTo>
                <a:cubicBezTo>
                  <a:pt x="3948588" y="2508903"/>
                  <a:pt x="3963823" y="2511937"/>
                  <a:pt x="3978593" y="2516600"/>
                </a:cubicBezTo>
                <a:cubicBezTo>
                  <a:pt x="3985165" y="2519458"/>
                  <a:pt x="3975830" y="2519934"/>
                  <a:pt x="3957638" y="2517934"/>
                </a:cubicBezTo>
                <a:cubicBezTo>
                  <a:pt x="3942390" y="2516855"/>
                  <a:pt x="3927327" y="2513945"/>
                  <a:pt x="3912775" y="2509266"/>
                </a:cubicBezTo>
                <a:cubicBezTo>
                  <a:pt x="3905631" y="2506123"/>
                  <a:pt x="3914775" y="2505170"/>
                  <a:pt x="3932587" y="2507361"/>
                </a:cubicBezTo>
                <a:close/>
                <a:moveTo>
                  <a:pt x="4209384" y="2748248"/>
                </a:moveTo>
                <a:cubicBezTo>
                  <a:pt x="4218516" y="2748566"/>
                  <a:pt x="4227586" y="2749875"/>
                  <a:pt x="4236435" y="2752153"/>
                </a:cubicBezTo>
                <a:cubicBezTo>
                  <a:pt x="4246531" y="2754820"/>
                  <a:pt x="4250151" y="2757297"/>
                  <a:pt x="4244531" y="2757392"/>
                </a:cubicBezTo>
                <a:cubicBezTo>
                  <a:pt x="4235417" y="2757310"/>
                  <a:pt x="4226354" y="2756029"/>
                  <a:pt x="4217575" y="2753582"/>
                </a:cubicBezTo>
                <a:cubicBezTo>
                  <a:pt x="4207288" y="2750535"/>
                  <a:pt x="4203954" y="2748534"/>
                  <a:pt x="4208812" y="2747963"/>
                </a:cubicBezTo>
                <a:close/>
                <a:moveTo>
                  <a:pt x="4395597" y="2845879"/>
                </a:moveTo>
                <a:cubicBezTo>
                  <a:pt x="4377251" y="2846999"/>
                  <a:pt x="4358854" y="2844773"/>
                  <a:pt x="4341305" y="2839307"/>
                </a:cubicBezTo>
                <a:cubicBezTo>
                  <a:pt x="4332923" y="2835116"/>
                  <a:pt x="4344067" y="2831592"/>
                  <a:pt x="4365212" y="2830830"/>
                </a:cubicBezTo>
                <a:cubicBezTo>
                  <a:pt x="4383679" y="2829933"/>
                  <a:pt x="4402158" y="2832320"/>
                  <a:pt x="4419791" y="2837879"/>
                </a:cubicBezTo>
                <a:cubicBezTo>
                  <a:pt x="4428078" y="2841498"/>
                  <a:pt x="4417505" y="2845499"/>
                  <a:pt x="4395597" y="2845879"/>
                </a:cubicBezTo>
                <a:close/>
                <a:moveTo>
                  <a:pt x="4311111" y="2816066"/>
                </a:moveTo>
                <a:cubicBezTo>
                  <a:pt x="4301586" y="2813780"/>
                  <a:pt x="4298633" y="2811780"/>
                  <a:pt x="4304157" y="2811590"/>
                </a:cubicBezTo>
                <a:cubicBezTo>
                  <a:pt x="4313104" y="2811541"/>
                  <a:pt x="4322014" y="2812727"/>
                  <a:pt x="4330637" y="2815114"/>
                </a:cubicBezTo>
                <a:cubicBezTo>
                  <a:pt x="4340162" y="2817495"/>
                  <a:pt x="4343019" y="2819400"/>
                  <a:pt x="4337780" y="2820067"/>
                </a:cubicBezTo>
                <a:cubicBezTo>
                  <a:pt x="4328804" y="2819694"/>
                  <a:pt x="4319894" y="2818353"/>
                  <a:pt x="4311206" y="2816067"/>
                </a:cubicBezTo>
                <a:close/>
                <a:moveTo>
                  <a:pt x="4239863" y="2787491"/>
                </a:moveTo>
                <a:cubicBezTo>
                  <a:pt x="4231481" y="2783395"/>
                  <a:pt x="4242530" y="2779871"/>
                  <a:pt x="4263676" y="2779586"/>
                </a:cubicBezTo>
                <a:cubicBezTo>
                  <a:pt x="4281763" y="2779196"/>
                  <a:pt x="4299798" y="2781671"/>
                  <a:pt x="4317111" y="2786920"/>
                </a:cubicBezTo>
                <a:cubicBezTo>
                  <a:pt x="4325112" y="2791111"/>
                  <a:pt x="4314349" y="2794540"/>
                  <a:pt x="4292918" y="2794921"/>
                </a:cubicBezTo>
                <a:cubicBezTo>
                  <a:pt x="4274960" y="2795288"/>
                  <a:pt x="4257065" y="2792682"/>
                  <a:pt x="4239959" y="2787206"/>
                </a:cubicBezTo>
                <a:close/>
                <a:moveTo>
                  <a:pt x="5387150" y="3022759"/>
                </a:moveTo>
                <a:cubicBezTo>
                  <a:pt x="5377625" y="3019425"/>
                  <a:pt x="5389245" y="3014758"/>
                  <a:pt x="5413343" y="3012186"/>
                </a:cubicBezTo>
                <a:cubicBezTo>
                  <a:pt x="5433415" y="3009628"/>
                  <a:pt x="5453750" y="3009949"/>
                  <a:pt x="5473732" y="3013138"/>
                </a:cubicBezTo>
                <a:cubicBezTo>
                  <a:pt x="5483257" y="3015996"/>
                  <a:pt x="5471255" y="3020664"/>
                  <a:pt x="5447348" y="3023235"/>
                </a:cubicBezTo>
                <a:cubicBezTo>
                  <a:pt x="5427391" y="3026033"/>
                  <a:pt x="5407124" y="3025776"/>
                  <a:pt x="5387245" y="3022473"/>
                </a:cubicBezTo>
                <a:close/>
                <a:moveTo>
                  <a:pt x="3997738" y="2696528"/>
                </a:moveTo>
                <a:cubicBezTo>
                  <a:pt x="3988213" y="2694337"/>
                  <a:pt x="3984308" y="2691860"/>
                  <a:pt x="3989261" y="2691384"/>
                </a:cubicBezTo>
                <a:cubicBezTo>
                  <a:pt x="3998380" y="2691382"/>
                  <a:pt x="4007455" y="2692664"/>
                  <a:pt x="4016216" y="2695194"/>
                </a:cubicBezTo>
                <a:cubicBezTo>
                  <a:pt x="4025742" y="2697480"/>
                  <a:pt x="4029646" y="2699862"/>
                  <a:pt x="4024313" y="2700433"/>
                </a:cubicBezTo>
                <a:cubicBezTo>
                  <a:pt x="4015305" y="2700521"/>
                  <a:pt x="4006339" y="2699204"/>
                  <a:pt x="3997738" y="2696528"/>
                </a:cubicBezTo>
                <a:close/>
                <a:moveTo>
                  <a:pt x="3908393" y="2627186"/>
                </a:moveTo>
                <a:cubicBezTo>
                  <a:pt x="3917918" y="2629853"/>
                  <a:pt x="3922395" y="2632329"/>
                  <a:pt x="3917442" y="2632806"/>
                </a:cubicBezTo>
                <a:cubicBezTo>
                  <a:pt x="3908194" y="2632861"/>
                  <a:pt x="3898986" y="2631578"/>
                  <a:pt x="3890105" y="2628996"/>
                </a:cubicBezTo>
                <a:cubicBezTo>
                  <a:pt x="3880009" y="2626328"/>
                  <a:pt x="3875818" y="2623471"/>
                  <a:pt x="3881057" y="2623471"/>
                </a:cubicBezTo>
                <a:cubicBezTo>
                  <a:pt x="3890293" y="2623499"/>
                  <a:pt x="3899485" y="2624748"/>
                  <a:pt x="3908393" y="2627186"/>
                </a:cubicBezTo>
                <a:close/>
                <a:moveTo>
                  <a:pt x="4430459" y="2731961"/>
                </a:moveTo>
                <a:cubicBezTo>
                  <a:pt x="4447871" y="2731766"/>
                  <a:pt x="4465212" y="2734206"/>
                  <a:pt x="4481894" y="2739200"/>
                </a:cubicBezTo>
                <a:cubicBezTo>
                  <a:pt x="4482497" y="2739457"/>
                  <a:pt x="4483071" y="2739777"/>
                  <a:pt x="4483608" y="2740152"/>
                </a:cubicBezTo>
                <a:cubicBezTo>
                  <a:pt x="4489133" y="2742153"/>
                  <a:pt x="4490466" y="2743581"/>
                  <a:pt x="4486085" y="2743676"/>
                </a:cubicBezTo>
                <a:cubicBezTo>
                  <a:pt x="4484659" y="2743810"/>
                  <a:pt x="4483224" y="2743810"/>
                  <a:pt x="4481798" y="2743676"/>
                </a:cubicBezTo>
                <a:cubicBezTo>
                  <a:pt x="4474270" y="2745360"/>
                  <a:pt x="4466542" y="2745969"/>
                  <a:pt x="4458843" y="2745486"/>
                </a:cubicBezTo>
                <a:cubicBezTo>
                  <a:pt x="4441317" y="2745616"/>
                  <a:pt x="4423864" y="2743210"/>
                  <a:pt x="4407027" y="2738342"/>
                </a:cubicBezTo>
                <a:cubicBezTo>
                  <a:pt x="4399312" y="2734723"/>
                  <a:pt x="4409504" y="2731961"/>
                  <a:pt x="4430459" y="2732246"/>
                </a:cubicBezTo>
                <a:close/>
                <a:moveTo>
                  <a:pt x="3816572" y="2429447"/>
                </a:moveTo>
                <a:cubicBezTo>
                  <a:pt x="3803142" y="2426399"/>
                  <a:pt x="3796760" y="2423922"/>
                  <a:pt x="3802190" y="2424399"/>
                </a:cubicBezTo>
                <a:cubicBezTo>
                  <a:pt x="3813727" y="2426031"/>
                  <a:pt x="3825172" y="2428257"/>
                  <a:pt x="3836480" y="2431066"/>
                </a:cubicBezTo>
                <a:cubicBezTo>
                  <a:pt x="3849910" y="2434114"/>
                  <a:pt x="3856673" y="2436400"/>
                  <a:pt x="3850862" y="2436019"/>
                </a:cubicBezTo>
                <a:cubicBezTo>
                  <a:pt x="3839309" y="2434663"/>
                  <a:pt x="3827855" y="2432563"/>
                  <a:pt x="3816572" y="2429732"/>
                </a:cubicBezTo>
                <a:close/>
                <a:moveTo>
                  <a:pt x="3834956" y="2466499"/>
                </a:moveTo>
                <a:cubicBezTo>
                  <a:pt x="3849900" y="2468221"/>
                  <a:pt x="3864681" y="2471152"/>
                  <a:pt x="3879152" y="2475262"/>
                </a:cubicBezTo>
                <a:cubicBezTo>
                  <a:pt x="3886105" y="2478119"/>
                  <a:pt x="3876675" y="2478596"/>
                  <a:pt x="3858863" y="2476500"/>
                </a:cubicBezTo>
                <a:cubicBezTo>
                  <a:pt x="3843950" y="2474585"/>
                  <a:pt x="3829228" y="2471398"/>
                  <a:pt x="3814858" y="2466975"/>
                </a:cubicBezTo>
                <a:cubicBezTo>
                  <a:pt x="3808571" y="2464975"/>
                  <a:pt x="3817620" y="2464689"/>
                  <a:pt x="3834956" y="2466785"/>
                </a:cubicBezTo>
                <a:close/>
                <a:moveTo>
                  <a:pt x="3962686" y="2624328"/>
                </a:moveTo>
                <a:cubicBezTo>
                  <a:pt x="3979235" y="2624942"/>
                  <a:pt x="3995631" y="2627728"/>
                  <a:pt x="4011454" y="2632615"/>
                </a:cubicBezTo>
                <a:cubicBezTo>
                  <a:pt x="4018883" y="2636425"/>
                  <a:pt x="4008692" y="2638711"/>
                  <a:pt x="3989261" y="2638044"/>
                </a:cubicBezTo>
                <a:cubicBezTo>
                  <a:pt x="3972590" y="2637560"/>
                  <a:pt x="3956086" y="2634574"/>
                  <a:pt x="3940302" y="2629186"/>
                </a:cubicBezTo>
                <a:cubicBezTo>
                  <a:pt x="3932873" y="2625662"/>
                  <a:pt x="3942969" y="2623471"/>
                  <a:pt x="3962686" y="2624614"/>
                </a:cubicBezTo>
                <a:close/>
                <a:moveTo>
                  <a:pt x="4001357" y="2619661"/>
                </a:moveTo>
                <a:cubicBezTo>
                  <a:pt x="3990689" y="2616613"/>
                  <a:pt x="3986308" y="2614327"/>
                  <a:pt x="3991261" y="2613756"/>
                </a:cubicBezTo>
                <a:cubicBezTo>
                  <a:pt x="4000943" y="2614119"/>
                  <a:pt x="4010542" y="2615687"/>
                  <a:pt x="4019836" y="2618423"/>
                </a:cubicBezTo>
                <a:cubicBezTo>
                  <a:pt x="4030599" y="2620899"/>
                  <a:pt x="4035076" y="2623757"/>
                  <a:pt x="4029361" y="2623852"/>
                </a:cubicBezTo>
                <a:cubicBezTo>
                  <a:pt x="4019901" y="2623702"/>
                  <a:pt x="4010497" y="2622390"/>
                  <a:pt x="4001357" y="2619947"/>
                </a:cubicBezTo>
                <a:close/>
                <a:moveTo>
                  <a:pt x="3907155" y="2711101"/>
                </a:moveTo>
                <a:cubicBezTo>
                  <a:pt x="3898373" y="2711032"/>
                  <a:pt x="3889636" y="2709848"/>
                  <a:pt x="3881152" y="2707577"/>
                </a:cubicBezTo>
                <a:cubicBezTo>
                  <a:pt x="3871627" y="2705196"/>
                  <a:pt x="3868674" y="2703195"/>
                  <a:pt x="3873627" y="2702719"/>
                </a:cubicBezTo>
                <a:cubicBezTo>
                  <a:pt x="3882208" y="2702475"/>
                  <a:pt x="3890779" y="2703503"/>
                  <a:pt x="3899059" y="2705767"/>
                </a:cubicBezTo>
                <a:cubicBezTo>
                  <a:pt x="3908584" y="2708338"/>
                  <a:pt x="3912108" y="2710815"/>
                  <a:pt x="3907155" y="2711387"/>
                </a:cubicBezTo>
                <a:close/>
                <a:moveTo>
                  <a:pt x="3945255" y="2479358"/>
                </a:moveTo>
                <a:cubicBezTo>
                  <a:pt x="3956331" y="2480296"/>
                  <a:pt x="3967298" y="2482241"/>
                  <a:pt x="3978021" y="2485168"/>
                </a:cubicBezTo>
                <a:cubicBezTo>
                  <a:pt x="3990689" y="2488311"/>
                  <a:pt x="3997071" y="2490883"/>
                  <a:pt x="3991261" y="2490407"/>
                </a:cubicBezTo>
                <a:cubicBezTo>
                  <a:pt x="3980191" y="2489376"/>
                  <a:pt x="3969228" y="2487400"/>
                  <a:pt x="3958495" y="2484501"/>
                </a:cubicBezTo>
                <a:cubicBezTo>
                  <a:pt x="3946017" y="2481644"/>
                  <a:pt x="3940017" y="2478786"/>
                  <a:pt x="3945446" y="2479643"/>
                </a:cubicBezTo>
                <a:close/>
                <a:moveTo>
                  <a:pt x="3999452" y="2466404"/>
                </a:moveTo>
                <a:cubicBezTo>
                  <a:pt x="4016788" y="2469166"/>
                  <a:pt x="4036219" y="2473071"/>
                  <a:pt x="4042696" y="2474881"/>
                </a:cubicBezTo>
                <a:cubicBezTo>
                  <a:pt x="4049173" y="2476691"/>
                  <a:pt x="4040505" y="2476976"/>
                  <a:pt x="4022788" y="2474309"/>
                </a:cubicBezTo>
                <a:cubicBezTo>
                  <a:pt x="4008327" y="2472644"/>
                  <a:pt x="3994025" y="2469809"/>
                  <a:pt x="3980021" y="2465832"/>
                </a:cubicBezTo>
                <a:cubicBezTo>
                  <a:pt x="3973735" y="2464213"/>
                  <a:pt x="3982593" y="2464499"/>
                  <a:pt x="3999643" y="2466690"/>
                </a:cubicBezTo>
                <a:close/>
                <a:moveTo>
                  <a:pt x="3923252" y="2738342"/>
                </a:moveTo>
                <a:cubicBezTo>
                  <a:pt x="3905601" y="2738700"/>
                  <a:pt x="3888025" y="2735926"/>
                  <a:pt x="3871341" y="2730151"/>
                </a:cubicBezTo>
                <a:cubicBezTo>
                  <a:pt x="3863531" y="2725389"/>
                  <a:pt x="3873913" y="2722054"/>
                  <a:pt x="3894868" y="2722340"/>
                </a:cubicBezTo>
                <a:cubicBezTo>
                  <a:pt x="3912373" y="2722196"/>
                  <a:pt x="3929763" y="2725196"/>
                  <a:pt x="3946208" y="2731199"/>
                </a:cubicBezTo>
                <a:cubicBezTo>
                  <a:pt x="3954018" y="2735961"/>
                  <a:pt x="3943541" y="2739105"/>
                  <a:pt x="3923348" y="2738628"/>
                </a:cubicBezTo>
                <a:close/>
                <a:moveTo>
                  <a:pt x="5132927" y="3158109"/>
                </a:moveTo>
                <a:cubicBezTo>
                  <a:pt x="5112063" y="3161716"/>
                  <a:pt x="5090736" y="3161716"/>
                  <a:pt x="5069872" y="3158109"/>
                </a:cubicBezTo>
                <a:cubicBezTo>
                  <a:pt x="5060347" y="3154870"/>
                  <a:pt x="5071586" y="3149156"/>
                  <a:pt x="5096447" y="3145917"/>
                </a:cubicBezTo>
                <a:cubicBezTo>
                  <a:pt x="5117207" y="3142600"/>
                  <a:pt x="5138362" y="3142600"/>
                  <a:pt x="5159122" y="3145917"/>
                </a:cubicBezTo>
                <a:cubicBezTo>
                  <a:pt x="5169217" y="3149441"/>
                  <a:pt x="5157597" y="3155061"/>
                  <a:pt x="5132737" y="3158395"/>
                </a:cubicBezTo>
                <a:close/>
                <a:moveTo>
                  <a:pt x="5122831" y="3051048"/>
                </a:moveTo>
                <a:cubicBezTo>
                  <a:pt x="5113306" y="3047143"/>
                  <a:pt x="5125117" y="3042476"/>
                  <a:pt x="5149501" y="3039809"/>
                </a:cubicBezTo>
                <a:cubicBezTo>
                  <a:pt x="5169556" y="3037190"/>
                  <a:pt x="5189897" y="3037704"/>
                  <a:pt x="5209795" y="3041333"/>
                </a:cubicBezTo>
                <a:cubicBezTo>
                  <a:pt x="5219319" y="3044762"/>
                  <a:pt x="5207604" y="3049429"/>
                  <a:pt x="5183505" y="3052477"/>
                </a:cubicBezTo>
                <a:cubicBezTo>
                  <a:pt x="5163282" y="3055280"/>
                  <a:pt x="5142744" y="3054895"/>
                  <a:pt x="5122640" y="3051334"/>
                </a:cubicBezTo>
                <a:close/>
                <a:moveTo>
                  <a:pt x="5019961" y="3011234"/>
                </a:moveTo>
                <a:cubicBezTo>
                  <a:pt x="5010436" y="3007328"/>
                  <a:pt x="5021866" y="3002661"/>
                  <a:pt x="5045392" y="3000851"/>
                </a:cubicBezTo>
                <a:cubicBezTo>
                  <a:pt x="5065065" y="2998274"/>
                  <a:pt x="5085032" y="2999047"/>
                  <a:pt x="5104448" y="3003137"/>
                </a:cubicBezTo>
                <a:cubicBezTo>
                  <a:pt x="5113973" y="3006566"/>
                  <a:pt x="5102257" y="3011139"/>
                  <a:pt x="5078635" y="3013615"/>
                </a:cubicBezTo>
                <a:cubicBezTo>
                  <a:pt x="5059036" y="3016241"/>
                  <a:pt x="5039134" y="3015532"/>
                  <a:pt x="5019771" y="3011520"/>
                </a:cubicBezTo>
                <a:close/>
                <a:moveTo>
                  <a:pt x="4916615" y="2968752"/>
                </a:moveTo>
                <a:cubicBezTo>
                  <a:pt x="4907757" y="2965323"/>
                  <a:pt x="4919186" y="2960656"/>
                  <a:pt x="4941856" y="2959227"/>
                </a:cubicBezTo>
                <a:cubicBezTo>
                  <a:pt x="4960951" y="2957196"/>
                  <a:pt x="4980249" y="2958257"/>
                  <a:pt x="4999006" y="2962371"/>
                </a:cubicBezTo>
                <a:cubicBezTo>
                  <a:pt x="5007865" y="2965895"/>
                  <a:pt x="4996815" y="2970467"/>
                  <a:pt x="4974050" y="2971896"/>
                </a:cubicBezTo>
                <a:cubicBezTo>
                  <a:pt x="4954823" y="2974340"/>
                  <a:pt x="4935315" y="2973372"/>
                  <a:pt x="4916424" y="2969038"/>
                </a:cubicBezTo>
                <a:close/>
                <a:moveTo>
                  <a:pt x="4919472" y="3081719"/>
                </a:moveTo>
                <a:cubicBezTo>
                  <a:pt x="4895469" y="3084290"/>
                  <a:pt x="4868418" y="3083624"/>
                  <a:pt x="4858988" y="3079719"/>
                </a:cubicBezTo>
                <a:cubicBezTo>
                  <a:pt x="4849559" y="3075813"/>
                  <a:pt x="4861084" y="3070194"/>
                  <a:pt x="4884706" y="3068193"/>
                </a:cubicBezTo>
                <a:cubicBezTo>
                  <a:pt x="4904952" y="3065301"/>
                  <a:pt x="4925545" y="3065946"/>
                  <a:pt x="4945571" y="3070098"/>
                </a:cubicBezTo>
                <a:cubicBezTo>
                  <a:pt x="4955191" y="3074194"/>
                  <a:pt x="4943285" y="3079528"/>
                  <a:pt x="4919472" y="3082005"/>
                </a:cubicBezTo>
                <a:close/>
                <a:moveTo>
                  <a:pt x="5025866" y="3121343"/>
                </a:moveTo>
                <a:cubicBezTo>
                  <a:pt x="5001768" y="3124486"/>
                  <a:pt x="4974241" y="3124486"/>
                  <a:pt x="4964430" y="3120676"/>
                </a:cubicBezTo>
                <a:cubicBezTo>
                  <a:pt x="4954620" y="3116866"/>
                  <a:pt x="4966145" y="3111627"/>
                  <a:pt x="4990243" y="3108579"/>
                </a:cubicBezTo>
                <a:cubicBezTo>
                  <a:pt x="5010756" y="3105825"/>
                  <a:pt x="5031568" y="3106210"/>
                  <a:pt x="5051965" y="3109722"/>
                </a:cubicBezTo>
                <a:cubicBezTo>
                  <a:pt x="5061300" y="3113342"/>
                  <a:pt x="5049774" y="3118580"/>
                  <a:pt x="5025676" y="3121628"/>
                </a:cubicBezTo>
                <a:close/>
                <a:moveTo>
                  <a:pt x="5284851" y="2986088"/>
                </a:moveTo>
                <a:cubicBezTo>
                  <a:pt x="5275898" y="2983135"/>
                  <a:pt x="5287232" y="2978468"/>
                  <a:pt x="5310950" y="2976563"/>
                </a:cubicBezTo>
                <a:cubicBezTo>
                  <a:pt x="5330556" y="2974256"/>
                  <a:pt x="5350398" y="2974898"/>
                  <a:pt x="5369814" y="2978468"/>
                </a:cubicBezTo>
                <a:cubicBezTo>
                  <a:pt x="5378767" y="2981325"/>
                  <a:pt x="5367243" y="2985992"/>
                  <a:pt x="5343716" y="2987993"/>
                </a:cubicBezTo>
                <a:cubicBezTo>
                  <a:pt x="5324072" y="2990644"/>
                  <a:pt x="5304129" y="2990097"/>
                  <a:pt x="5284660" y="2986374"/>
                </a:cubicBezTo>
                <a:close/>
                <a:moveTo>
                  <a:pt x="5394103" y="3121343"/>
                </a:moveTo>
                <a:cubicBezTo>
                  <a:pt x="5373425" y="3124925"/>
                  <a:pt x="5352319" y="3125311"/>
                  <a:pt x="5331524" y="3122486"/>
                </a:cubicBezTo>
                <a:cubicBezTo>
                  <a:pt x="5321999" y="3119342"/>
                  <a:pt x="5333429" y="3114008"/>
                  <a:pt x="5358289" y="3110770"/>
                </a:cubicBezTo>
                <a:cubicBezTo>
                  <a:pt x="5379001" y="3107089"/>
                  <a:pt x="5400178" y="3106864"/>
                  <a:pt x="5420964" y="3110103"/>
                </a:cubicBezTo>
                <a:cubicBezTo>
                  <a:pt x="5430489" y="3113151"/>
                  <a:pt x="5418582" y="3118485"/>
                  <a:pt x="5393912" y="3121628"/>
                </a:cubicBezTo>
                <a:close/>
                <a:moveTo>
                  <a:pt x="4429125" y="2805017"/>
                </a:moveTo>
                <a:cubicBezTo>
                  <a:pt x="4438360" y="2805151"/>
                  <a:pt x="4447543" y="2806431"/>
                  <a:pt x="4456462" y="2808828"/>
                </a:cubicBezTo>
                <a:cubicBezTo>
                  <a:pt x="4466559" y="2811494"/>
                  <a:pt x="4469892" y="2813495"/>
                  <a:pt x="4464558" y="2814066"/>
                </a:cubicBezTo>
                <a:cubicBezTo>
                  <a:pt x="4455131" y="2813683"/>
                  <a:pt x="4445774" y="2812278"/>
                  <a:pt x="4436650" y="2809875"/>
                </a:cubicBezTo>
                <a:cubicBezTo>
                  <a:pt x="4426935" y="2807113"/>
                  <a:pt x="4423505" y="2805208"/>
                  <a:pt x="4429125" y="2805017"/>
                </a:cubicBezTo>
                <a:close/>
                <a:moveTo>
                  <a:pt x="5240274" y="3191351"/>
                </a:moveTo>
                <a:cubicBezTo>
                  <a:pt x="5219021" y="3195210"/>
                  <a:pt x="5197297" y="3195724"/>
                  <a:pt x="5175885" y="3192875"/>
                </a:cubicBezTo>
                <a:cubicBezTo>
                  <a:pt x="5165599" y="3189732"/>
                  <a:pt x="5177600" y="3183350"/>
                  <a:pt x="5202841" y="3180493"/>
                </a:cubicBezTo>
                <a:cubicBezTo>
                  <a:pt x="5228082" y="3177635"/>
                  <a:pt x="5256562" y="3175826"/>
                  <a:pt x="5266849" y="3179064"/>
                </a:cubicBezTo>
                <a:cubicBezTo>
                  <a:pt x="5277136" y="3182303"/>
                  <a:pt x="5265325" y="3187541"/>
                  <a:pt x="5240274" y="3191351"/>
                </a:cubicBezTo>
                <a:close/>
                <a:moveTo>
                  <a:pt x="5288375" y="3088862"/>
                </a:moveTo>
                <a:cubicBezTo>
                  <a:pt x="5268122" y="3092003"/>
                  <a:pt x="5247488" y="3091745"/>
                  <a:pt x="5227320" y="3088100"/>
                </a:cubicBezTo>
                <a:cubicBezTo>
                  <a:pt x="5217795" y="3084767"/>
                  <a:pt x="5229225" y="3080099"/>
                  <a:pt x="5253323" y="3077051"/>
                </a:cubicBezTo>
                <a:cubicBezTo>
                  <a:pt x="5273651" y="3073929"/>
                  <a:pt x="5294337" y="3073929"/>
                  <a:pt x="5314664" y="3077051"/>
                </a:cubicBezTo>
                <a:cubicBezTo>
                  <a:pt x="5324189" y="3080576"/>
                  <a:pt x="5312569" y="3085814"/>
                  <a:pt x="5288375" y="3088862"/>
                </a:cubicBezTo>
                <a:close/>
                <a:moveTo>
                  <a:pt x="4589907" y="2808542"/>
                </a:moveTo>
                <a:cubicBezTo>
                  <a:pt x="4580234" y="2808480"/>
                  <a:pt x="4570616" y="2807070"/>
                  <a:pt x="4561332" y="2804351"/>
                </a:cubicBezTo>
                <a:cubicBezTo>
                  <a:pt x="4551236" y="2801684"/>
                  <a:pt x="4547330" y="2799303"/>
                  <a:pt x="4553236" y="2799112"/>
                </a:cubicBezTo>
                <a:cubicBezTo>
                  <a:pt x="4562884" y="2799400"/>
                  <a:pt x="4572470" y="2800774"/>
                  <a:pt x="4581811" y="2803208"/>
                </a:cubicBezTo>
                <a:cubicBezTo>
                  <a:pt x="4591812" y="2805875"/>
                  <a:pt x="4595622" y="2808351"/>
                  <a:pt x="4589907" y="2808542"/>
                </a:cubicBezTo>
                <a:close/>
                <a:moveTo>
                  <a:pt x="4565428" y="2728341"/>
                </a:moveTo>
                <a:cubicBezTo>
                  <a:pt x="4575955" y="2729019"/>
                  <a:pt x="4586389" y="2730742"/>
                  <a:pt x="4596575" y="2733485"/>
                </a:cubicBezTo>
                <a:cubicBezTo>
                  <a:pt x="4608005" y="2736437"/>
                  <a:pt x="4612481" y="2739200"/>
                  <a:pt x="4606671" y="2739390"/>
                </a:cubicBezTo>
                <a:cubicBezTo>
                  <a:pt x="4596080" y="2738722"/>
                  <a:pt x="4585583" y="2736999"/>
                  <a:pt x="4575334" y="2734247"/>
                </a:cubicBezTo>
                <a:cubicBezTo>
                  <a:pt x="4563999" y="2731389"/>
                  <a:pt x="4559427" y="2728531"/>
                  <a:pt x="4565428" y="2728341"/>
                </a:cubicBezTo>
                <a:close/>
                <a:moveTo>
                  <a:pt x="4531519" y="2779014"/>
                </a:moveTo>
                <a:cubicBezTo>
                  <a:pt x="4549482" y="2778559"/>
                  <a:pt x="4567409" y="2780872"/>
                  <a:pt x="4584668" y="2785872"/>
                </a:cubicBezTo>
                <a:cubicBezTo>
                  <a:pt x="4592860" y="2789492"/>
                  <a:pt x="4582192" y="2792349"/>
                  <a:pt x="4560761" y="2792635"/>
                </a:cubicBezTo>
                <a:cubicBezTo>
                  <a:pt x="4542757" y="2793430"/>
                  <a:pt x="4524750" y="2791143"/>
                  <a:pt x="4507516" y="2785872"/>
                </a:cubicBezTo>
                <a:cubicBezTo>
                  <a:pt x="4499705" y="2782157"/>
                  <a:pt x="4510373" y="2779300"/>
                  <a:pt x="4531519" y="2779014"/>
                </a:cubicBezTo>
                <a:close/>
                <a:moveTo>
                  <a:pt x="4499134" y="2896934"/>
                </a:moveTo>
                <a:cubicBezTo>
                  <a:pt x="4477227" y="2897886"/>
                  <a:pt x="4451985" y="2895314"/>
                  <a:pt x="4443413" y="2890647"/>
                </a:cubicBezTo>
                <a:cubicBezTo>
                  <a:pt x="4434840" y="2885980"/>
                  <a:pt x="4445889" y="2882551"/>
                  <a:pt x="4467892" y="2881122"/>
                </a:cubicBezTo>
                <a:cubicBezTo>
                  <a:pt x="4486898" y="2879923"/>
                  <a:pt x="4505969" y="2881985"/>
                  <a:pt x="4524280" y="2887218"/>
                </a:cubicBezTo>
                <a:cubicBezTo>
                  <a:pt x="4532662" y="2891790"/>
                  <a:pt x="4521804" y="2895791"/>
                  <a:pt x="4499134" y="2896934"/>
                </a:cubicBezTo>
                <a:close/>
                <a:moveTo>
                  <a:pt x="4812983" y="2925509"/>
                </a:moveTo>
                <a:cubicBezTo>
                  <a:pt x="4804220" y="2921508"/>
                  <a:pt x="4815173" y="2917508"/>
                  <a:pt x="4838510" y="2915984"/>
                </a:cubicBezTo>
                <a:cubicBezTo>
                  <a:pt x="4857666" y="2914305"/>
                  <a:pt x="4876968" y="2915753"/>
                  <a:pt x="4895660" y="2920270"/>
                </a:cubicBezTo>
                <a:cubicBezTo>
                  <a:pt x="4904518" y="2923794"/>
                  <a:pt x="4892898" y="2927985"/>
                  <a:pt x="4870514" y="2929795"/>
                </a:cubicBezTo>
                <a:cubicBezTo>
                  <a:pt x="4851231" y="2931443"/>
                  <a:pt x="4831808" y="2929996"/>
                  <a:pt x="4812983" y="2925508"/>
                </a:cubicBezTo>
                <a:close/>
                <a:moveTo>
                  <a:pt x="4663536" y="2839022"/>
                </a:moveTo>
                <a:cubicBezTo>
                  <a:pt x="4645290" y="2840105"/>
                  <a:pt x="4626990" y="2838240"/>
                  <a:pt x="4609338" y="2833497"/>
                </a:cubicBezTo>
                <a:cubicBezTo>
                  <a:pt x="4600956" y="2829401"/>
                  <a:pt x="4611720" y="2825973"/>
                  <a:pt x="4633151" y="2825591"/>
                </a:cubicBezTo>
                <a:cubicBezTo>
                  <a:pt x="4651633" y="2824759"/>
                  <a:pt x="4670133" y="2826750"/>
                  <a:pt x="4688015" y="2831497"/>
                </a:cubicBezTo>
                <a:cubicBezTo>
                  <a:pt x="4696111" y="2835212"/>
                  <a:pt x="4684967" y="2838641"/>
                  <a:pt x="4663536" y="2839022"/>
                </a:cubicBezTo>
                <a:close/>
                <a:moveTo>
                  <a:pt x="4735735" y="2871502"/>
                </a:moveTo>
                <a:cubicBezTo>
                  <a:pt x="4754558" y="2870262"/>
                  <a:pt x="4773459" y="2871998"/>
                  <a:pt x="4791742" y="2876645"/>
                </a:cubicBezTo>
                <a:cubicBezTo>
                  <a:pt x="4799838" y="2880265"/>
                  <a:pt x="4788980" y="2884265"/>
                  <a:pt x="4767072" y="2885218"/>
                </a:cubicBezTo>
                <a:cubicBezTo>
                  <a:pt x="4748250" y="2886417"/>
                  <a:pt x="4729355" y="2884682"/>
                  <a:pt x="4711065" y="2880074"/>
                </a:cubicBezTo>
                <a:cubicBezTo>
                  <a:pt x="4702302" y="2875979"/>
                  <a:pt x="4713161" y="2872073"/>
                  <a:pt x="4735735" y="2871502"/>
                </a:cubicBezTo>
                <a:close/>
                <a:moveTo>
                  <a:pt x="4813364" y="3039047"/>
                </a:moveTo>
                <a:cubicBezTo>
                  <a:pt x="4793578" y="3041697"/>
                  <a:pt x="4773477" y="3040761"/>
                  <a:pt x="4754023" y="3036285"/>
                </a:cubicBezTo>
                <a:cubicBezTo>
                  <a:pt x="4744974" y="3032284"/>
                  <a:pt x="4756119" y="3026760"/>
                  <a:pt x="4779740" y="3024759"/>
                </a:cubicBezTo>
                <a:cubicBezTo>
                  <a:pt x="4803362" y="3022759"/>
                  <a:pt x="4829842" y="3024092"/>
                  <a:pt x="4838891" y="3028093"/>
                </a:cubicBezTo>
                <a:cubicBezTo>
                  <a:pt x="4847939" y="3032094"/>
                  <a:pt x="4836605" y="3036761"/>
                  <a:pt x="4813364" y="3039047"/>
                </a:cubicBezTo>
                <a:close/>
                <a:moveTo>
                  <a:pt x="4676489" y="2793969"/>
                </a:moveTo>
                <a:cubicBezTo>
                  <a:pt x="4686391" y="2794503"/>
                  <a:pt x="4696216" y="2796002"/>
                  <a:pt x="4705826" y="2798445"/>
                </a:cubicBezTo>
                <a:cubicBezTo>
                  <a:pt x="4716876" y="2801493"/>
                  <a:pt x="4720400" y="2803970"/>
                  <a:pt x="4714875" y="2804065"/>
                </a:cubicBezTo>
                <a:cubicBezTo>
                  <a:pt x="4704744" y="2803676"/>
                  <a:pt x="4694700" y="2802045"/>
                  <a:pt x="4684967" y="2799207"/>
                </a:cubicBezTo>
                <a:cubicBezTo>
                  <a:pt x="4674585" y="2796635"/>
                  <a:pt x="4670584" y="2794159"/>
                  <a:pt x="4676489" y="2793969"/>
                </a:cubicBezTo>
                <a:close/>
                <a:moveTo>
                  <a:pt x="3863626" y="2574036"/>
                </a:moveTo>
                <a:cubicBezTo>
                  <a:pt x="3879903" y="2574684"/>
                  <a:pt x="3895976" y="2577898"/>
                  <a:pt x="3911251" y="2583561"/>
                </a:cubicBezTo>
                <a:cubicBezTo>
                  <a:pt x="3918013" y="2586895"/>
                  <a:pt x="3908584" y="2588990"/>
                  <a:pt x="3889343" y="2587181"/>
                </a:cubicBezTo>
                <a:cubicBezTo>
                  <a:pt x="3873063" y="2586557"/>
                  <a:pt x="3856986" y="2583342"/>
                  <a:pt x="3841718" y="2577656"/>
                </a:cubicBezTo>
                <a:cubicBezTo>
                  <a:pt x="3834956" y="2574512"/>
                  <a:pt x="3844385" y="2572417"/>
                  <a:pt x="3863626" y="2574036"/>
                </a:cubicBezTo>
                <a:close/>
                <a:moveTo>
                  <a:pt x="8239982" y="2412111"/>
                </a:moveTo>
                <a:cubicBezTo>
                  <a:pt x="8260461" y="2416874"/>
                  <a:pt x="8265891" y="2428685"/>
                  <a:pt x="8252270" y="2438686"/>
                </a:cubicBezTo>
                <a:cubicBezTo>
                  <a:pt x="8232953" y="2448960"/>
                  <a:pt x="8210704" y="2452321"/>
                  <a:pt x="8189215" y="2448211"/>
                </a:cubicBezTo>
                <a:cubicBezTo>
                  <a:pt x="8168450" y="2444115"/>
                  <a:pt x="8162830" y="2432304"/>
                  <a:pt x="8176832" y="2421732"/>
                </a:cubicBezTo>
                <a:cubicBezTo>
                  <a:pt x="8195992" y="2410895"/>
                  <a:pt x="8218464" y="2407471"/>
                  <a:pt x="8239982" y="2412111"/>
                </a:cubicBezTo>
                <a:close/>
                <a:moveTo>
                  <a:pt x="8125111" y="2493931"/>
                </a:moveTo>
                <a:cubicBezTo>
                  <a:pt x="8146447" y="2497932"/>
                  <a:pt x="8152257" y="2508599"/>
                  <a:pt x="8138732" y="2518029"/>
                </a:cubicBezTo>
                <a:cubicBezTo>
                  <a:pt x="8119361" y="2528544"/>
                  <a:pt x="8097080" y="2532424"/>
                  <a:pt x="8075295" y="2529078"/>
                </a:cubicBezTo>
                <a:cubicBezTo>
                  <a:pt x="8053673" y="2525649"/>
                  <a:pt x="8047673" y="2515076"/>
                  <a:pt x="8061675" y="2504980"/>
                </a:cubicBezTo>
                <a:cubicBezTo>
                  <a:pt x="8081062" y="2494516"/>
                  <a:pt x="8103358" y="2490733"/>
                  <a:pt x="8125111" y="2494217"/>
                </a:cubicBezTo>
                <a:close/>
                <a:moveTo>
                  <a:pt x="8191786" y="2596325"/>
                </a:moveTo>
                <a:cubicBezTo>
                  <a:pt x="8213884" y="2599087"/>
                  <a:pt x="8221123" y="2608326"/>
                  <a:pt x="8207979" y="2616613"/>
                </a:cubicBezTo>
                <a:cubicBezTo>
                  <a:pt x="8194834" y="2624900"/>
                  <a:pt x="8166068" y="2628995"/>
                  <a:pt x="8143875" y="2626805"/>
                </a:cubicBezTo>
                <a:cubicBezTo>
                  <a:pt x="8121682" y="2624614"/>
                  <a:pt x="8114252" y="2615375"/>
                  <a:pt x="8127397" y="2606516"/>
                </a:cubicBezTo>
                <a:cubicBezTo>
                  <a:pt x="8147430" y="2597214"/>
                  <a:pt x="8169690" y="2593780"/>
                  <a:pt x="8191595" y="2596610"/>
                </a:cubicBezTo>
                <a:close/>
                <a:moveTo>
                  <a:pt x="8409718" y="2450402"/>
                </a:moveTo>
                <a:cubicBezTo>
                  <a:pt x="8430958" y="2455545"/>
                  <a:pt x="8436864" y="2466690"/>
                  <a:pt x="8423529" y="2475548"/>
                </a:cubicBezTo>
                <a:cubicBezTo>
                  <a:pt x="8404135" y="2485408"/>
                  <a:pt x="8381950" y="2488333"/>
                  <a:pt x="8360665" y="2483834"/>
                </a:cubicBezTo>
                <a:cubicBezTo>
                  <a:pt x="8339519" y="2479834"/>
                  <a:pt x="8333232" y="2468690"/>
                  <a:pt x="8347139" y="2459165"/>
                </a:cubicBezTo>
                <a:cubicBezTo>
                  <a:pt x="8361045" y="2449640"/>
                  <a:pt x="8388763" y="2446020"/>
                  <a:pt x="8409527" y="2450687"/>
                </a:cubicBezTo>
                <a:close/>
                <a:moveTo>
                  <a:pt x="6592443" y="2840736"/>
                </a:moveTo>
                <a:cubicBezTo>
                  <a:pt x="6599968" y="2841784"/>
                  <a:pt x="6589586" y="2844070"/>
                  <a:pt x="6569107" y="2845785"/>
                </a:cubicBezTo>
                <a:cubicBezTo>
                  <a:pt x="6552139" y="2847440"/>
                  <a:pt x="6535067" y="2847726"/>
                  <a:pt x="6518053" y="2846642"/>
                </a:cubicBezTo>
                <a:cubicBezTo>
                  <a:pt x="6510338" y="2845023"/>
                  <a:pt x="6520625" y="2842831"/>
                  <a:pt x="6541484" y="2841594"/>
                </a:cubicBezTo>
                <a:cubicBezTo>
                  <a:pt x="6558420" y="2839939"/>
                  <a:pt x="6575461" y="2839652"/>
                  <a:pt x="6592443" y="2840736"/>
                </a:cubicBezTo>
                <a:close/>
                <a:moveTo>
                  <a:pt x="9013888" y="2514315"/>
                </a:moveTo>
                <a:cubicBezTo>
                  <a:pt x="9034367" y="2520125"/>
                  <a:pt x="9042463" y="2530412"/>
                  <a:pt x="9030462" y="2536698"/>
                </a:cubicBezTo>
                <a:cubicBezTo>
                  <a:pt x="9018461" y="2542985"/>
                  <a:pt x="8992362" y="2543937"/>
                  <a:pt x="8971407" y="2538699"/>
                </a:cubicBezTo>
                <a:cubicBezTo>
                  <a:pt x="8950452" y="2533460"/>
                  <a:pt x="8942832" y="2523363"/>
                  <a:pt x="8954643" y="2516410"/>
                </a:cubicBezTo>
                <a:cubicBezTo>
                  <a:pt x="8966454" y="2509457"/>
                  <a:pt x="8992933" y="2508409"/>
                  <a:pt x="9013888" y="2514600"/>
                </a:cubicBezTo>
                <a:close/>
                <a:moveTo>
                  <a:pt x="8083296" y="2664238"/>
                </a:moveTo>
                <a:cubicBezTo>
                  <a:pt x="8105871" y="2666333"/>
                  <a:pt x="8113681" y="2674334"/>
                  <a:pt x="8100632" y="2682145"/>
                </a:cubicBezTo>
                <a:cubicBezTo>
                  <a:pt x="8080233" y="2691187"/>
                  <a:pt x="8057926" y="2695079"/>
                  <a:pt x="8035671" y="2693480"/>
                </a:cubicBezTo>
                <a:cubicBezTo>
                  <a:pt x="8012716" y="2692051"/>
                  <a:pt x="8004905" y="2683955"/>
                  <a:pt x="8018145" y="2675668"/>
                </a:cubicBezTo>
                <a:cubicBezTo>
                  <a:pt x="8031385" y="2667381"/>
                  <a:pt x="8060722" y="2662904"/>
                  <a:pt x="8083296" y="2664524"/>
                </a:cubicBezTo>
                <a:close/>
                <a:moveTo>
                  <a:pt x="7975664" y="2729294"/>
                </a:moveTo>
                <a:cubicBezTo>
                  <a:pt x="7998905" y="2730151"/>
                  <a:pt x="8007382" y="2737485"/>
                  <a:pt x="7994142" y="2744724"/>
                </a:cubicBezTo>
                <a:cubicBezTo>
                  <a:pt x="7973177" y="2753957"/>
                  <a:pt x="7950346" y="2758164"/>
                  <a:pt x="7927467" y="2757011"/>
                </a:cubicBezTo>
                <a:cubicBezTo>
                  <a:pt x="7903845" y="2756154"/>
                  <a:pt x="7895654" y="2749296"/>
                  <a:pt x="7908417" y="2741581"/>
                </a:cubicBezTo>
                <a:cubicBezTo>
                  <a:pt x="7929504" y="2732109"/>
                  <a:pt x="7952602" y="2727987"/>
                  <a:pt x="7975664" y="2729580"/>
                </a:cubicBezTo>
                <a:close/>
                <a:moveTo>
                  <a:pt x="7898225" y="2648712"/>
                </a:moveTo>
                <a:cubicBezTo>
                  <a:pt x="7920419" y="2650427"/>
                  <a:pt x="7927753" y="2659094"/>
                  <a:pt x="7914323" y="2667762"/>
                </a:cubicBezTo>
                <a:cubicBezTo>
                  <a:pt x="7893881" y="2677602"/>
                  <a:pt x="7871235" y="2681967"/>
                  <a:pt x="7848600" y="2680430"/>
                </a:cubicBezTo>
                <a:cubicBezTo>
                  <a:pt x="7825836" y="2678907"/>
                  <a:pt x="7818596" y="2670239"/>
                  <a:pt x="7832503" y="2661381"/>
                </a:cubicBezTo>
                <a:cubicBezTo>
                  <a:pt x="7852822" y="2651188"/>
                  <a:pt x="7875591" y="2646898"/>
                  <a:pt x="7898226" y="2648998"/>
                </a:cubicBezTo>
                <a:close/>
                <a:moveTo>
                  <a:pt x="8011287" y="2572512"/>
                </a:moveTo>
                <a:cubicBezTo>
                  <a:pt x="8033004" y="2575370"/>
                  <a:pt x="8039862" y="2585276"/>
                  <a:pt x="8026146" y="2594134"/>
                </a:cubicBezTo>
                <a:cubicBezTo>
                  <a:pt x="8012430" y="2602992"/>
                  <a:pt x="7983760" y="2608802"/>
                  <a:pt x="7961471" y="2606040"/>
                </a:cubicBezTo>
                <a:cubicBezTo>
                  <a:pt x="7939183" y="2603278"/>
                  <a:pt x="7932896" y="2594420"/>
                  <a:pt x="7946803" y="2584895"/>
                </a:cubicBezTo>
                <a:cubicBezTo>
                  <a:pt x="7966547" y="2574348"/>
                  <a:pt x="7989087" y="2570220"/>
                  <a:pt x="8011288" y="2573084"/>
                </a:cubicBezTo>
                <a:close/>
                <a:moveTo>
                  <a:pt x="8683942" y="2420112"/>
                </a:moveTo>
                <a:cubicBezTo>
                  <a:pt x="8704897" y="2426399"/>
                  <a:pt x="8711280" y="2438019"/>
                  <a:pt x="8698230" y="2446782"/>
                </a:cubicBezTo>
                <a:cubicBezTo>
                  <a:pt x="8685181" y="2455545"/>
                  <a:pt x="8657654" y="2457736"/>
                  <a:pt x="8636222" y="2452116"/>
                </a:cubicBezTo>
                <a:cubicBezTo>
                  <a:pt x="8614791" y="2446496"/>
                  <a:pt x="8608981" y="2435257"/>
                  <a:pt x="8622125" y="2425923"/>
                </a:cubicBezTo>
                <a:cubicBezTo>
                  <a:pt x="8641328" y="2416473"/>
                  <a:pt x="8663350" y="2414471"/>
                  <a:pt x="8683942" y="2420303"/>
                </a:cubicBezTo>
                <a:close/>
                <a:moveTo>
                  <a:pt x="8788717" y="2349246"/>
                </a:moveTo>
                <a:cubicBezTo>
                  <a:pt x="8808625" y="2356295"/>
                  <a:pt x="8814530" y="2369058"/>
                  <a:pt x="8801481" y="2377821"/>
                </a:cubicBezTo>
                <a:cubicBezTo>
                  <a:pt x="8788432" y="2386584"/>
                  <a:pt x="8761286" y="2388203"/>
                  <a:pt x="8740807" y="2381822"/>
                </a:cubicBezTo>
                <a:cubicBezTo>
                  <a:pt x="8720328" y="2375440"/>
                  <a:pt x="8714994" y="2362772"/>
                  <a:pt x="8728234" y="2353723"/>
                </a:cubicBezTo>
                <a:cubicBezTo>
                  <a:pt x="8741474" y="2344674"/>
                  <a:pt x="8768334" y="2342483"/>
                  <a:pt x="8788432" y="2349437"/>
                </a:cubicBezTo>
                <a:close/>
                <a:moveTo>
                  <a:pt x="8849392" y="2466975"/>
                </a:moveTo>
                <a:cubicBezTo>
                  <a:pt x="8870728" y="2473166"/>
                  <a:pt x="8877967" y="2484501"/>
                  <a:pt x="8865203" y="2491645"/>
                </a:cubicBezTo>
                <a:cubicBezTo>
                  <a:pt x="8852439" y="2498789"/>
                  <a:pt x="8825008" y="2501170"/>
                  <a:pt x="8803577" y="2495836"/>
                </a:cubicBezTo>
                <a:cubicBezTo>
                  <a:pt x="8782146" y="2490502"/>
                  <a:pt x="8775002" y="2479358"/>
                  <a:pt x="8787670" y="2470690"/>
                </a:cubicBezTo>
                <a:cubicBezTo>
                  <a:pt x="8800338" y="2462022"/>
                  <a:pt x="8827961" y="2460879"/>
                  <a:pt x="8849106" y="2467166"/>
                </a:cubicBezTo>
                <a:close/>
                <a:moveTo>
                  <a:pt x="8750808" y="2527840"/>
                </a:moveTo>
                <a:cubicBezTo>
                  <a:pt x="8772621" y="2532888"/>
                  <a:pt x="8780240" y="2543080"/>
                  <a:pt x="8767667" y="2550224"/>
                </a:cubicBezTo>
                <a:cubicBezTo>
                  <a:pt x="8755094" y="2557367"/>
                  <a:pt x="8727281" y="2559749"/>
                  <a:pt x="8704993" y="2555177"/>
                </a:cubicBezTo>
                <a:cubicBezTo>
                  <a:pt x="8682705" y="2550605"/>
                  <a:pt x="8675370" y="2541080"/>
                  <a:pt x="8687848" y="2532888"/>
                </a:cubicBezTo>
                <a:cubicBezTo>
                  <a:pt x="8700326" y="2524697"/>
                  <a:pt x="8728614" y="2523077"/>
                  <a:pt x="8750522" y="2528031"/>
                </a:cubicBezTo>
                <a:close/>
                <a:moveTo>
                  <a:pt x="8948166" y="2404015"/>
                </a:moveTo>
                <a:cubicBezTo>
                  <a:pt x="8968740" y="2411444"/>
                  <a:pt x="8975122" y="2423541"/>
                  <a:pt x="8962548" y="2431161"/>
                </a:cubicBezTo>
                <a:cubicBezTo>
                  <a:pt x="8949976" y="2438781"/>
                  <a:pt x="8922829" y="2440686"/>
                  <a:pt x="8902065" y="2433542"/>
                </a:cubicBezTo>
                <a:cubicBezTo>
                  <a:pt x="8881301" y="2426399"/>
                  <a:pt x="8874728" y="2415159"/>
                  <a:pt x="8887777" y="2406873"/>
                </a:cubicBezTo>
                <a:cubicBezTo>
                  <a:pt x="8900827" y="2398586"/>
                  <a:pt x="8927402" y="2397062"/>
                  <a:pt x="8947880" y="2404015"/>
                </a:cubicBezTo>
                <a:close/>
                <a:moveTo>
                  <a:pt x="8920830" y="2567369"/>
                </a:moveTo>
                <a:cubicBezTo>
                  <a:pt x="8942451" y="2572417"/>
                  <a:pt x="8950357" y="2581466"/>
                  <a:pt x="8938927" y="2587752"/>
                </a:cubicBezTo>
                <a:cubicBezTo>
                  <a:pt x="8927497" y="2594039"/>
                  <a:pt x="8900827" y="2595086"/>
                  <a:pt x="8878538" y="2590610"/>
                </a:cubicBezTo>
                <a:cubicBezTo>
                  <a:pt x="8856250" y="2586133"/>
                  <a:pt x="8848915" y="2577656"/>
                  <a:pt x="8860631" y="2570702"/>
                </a:cubicBezTo>
                <a:cubicBezTo>
                  <a:pt x="8872347" y="2563749"/>
                  <a:pt x="8899208" y="2562320"/>
                  <a:pt x="8920543" y="2567369"/>
                </a:cubicBezTo>
                <a:close/>
                <a:moveTo>
                  <a:pt x="7863936" y="2788539"/>
                </a:moveTo>
                <a:cubicBezTo>
                  <a:pt x="7868317" y="2788539"/>
                  <a:pt x="7866031" y="2789587"/>
                  <a:pt x="7859078" y="2791016"/>
                </a:cubicBezTo>
                <a:cubicBezTo>
                  <a:pt x="7862030" y="2791016"/>
                  <a:pt x="7864983" y="2791016"/>
                  <a:pt x="7867841" y="2791016"/>
                </a:cubicBezTo>
                <a:cubicBezTo>
                  <a:pt x="7884033" y="2791016"/>
                  <a:pt x="7893177" y="2794159"/>
                  <a:pt x="7893273" y="2798064"/>
                </a:cubicBezTo>
                <a:lnTo>
                  <a:pt x="7901940" y="2796540"/>
                </a:lnTo>
                <a:cubicBezTo>
                  <a:pt x="7919620" y="2793462"/>
                  <a:pt x="7937461" y="2791395"/>
                  <a:pt x="7955375" y="2790349"/>
                </a:cubicBezTo>
                <a:cubicBezTo>
                  <a:pt x="7962900" y="2790349"/>
                  <a:pt x="7951375" y="2793969"/>
                  <a:pt x="7929563" y="2797588"/>
                </a:cubicBezTo>
                <a:cubicBezTo>
                  <a:pt x="7915466" y="2799969"/>
                  <a:pt x="7900416" y="2801874"/>
                  <a:pt x="7889462" y="2802732"/>
                </a:cubicBezTo>
                <a:cubicBezTo>
                  <a:pt x="7888826" y="2803220"/>
                  <a:pt x="7888158" y="2803665"/>
                  <a:pt x="7887462" y="2804065"/>
                </a:cubicBezTo>
                <a:cubicBezTo>
                  <a:pt x="7866282" y="2812627"/>
                  <a:pt x="7843632" y="2816963"/>
                  <a:pt x="7820787" y="2816829"/>
                </a:cubicBezTo>
                <a:cubicBezTo>
                  <a:pt x="7796689" y="2816828"/>
                  <a:pt x="7788021" y="2811018"/>
                  <a:pt x="7801166" y="2803779"/>
                </a:cubicBezTo>
                <a:cubicBezTo>
                  <a:pt x="7806465" y="2801182"/>
                  <a:pt x="7812020" y="2799139"/>
                  <a:pt x="7817739" y="2797683"/>
                </a:cubicBezTo>
                <a:cubicBezTo>
                  <a:pt x="7807166" y="2799188"/>
                  <a:pt x="7796508" y="2800014"/>
                  <a:pt x="7785830" y="2800160"/>
                </a:cubicBezTo>
                <a:cubicBezTo>
                  <a:pt x="7778401" y="2800160"/>
                  <a:pt x="7789641" y="2797112"/>
                  <a:pt x="7811167" y="2794063"/>
                </a:cubicBezTo>
                <a:cubicBezTo>
                  <a:pt x="7828578" y="2790793"/>
                  <a:pt x="7846226" y="2788946"/>
                  <a:pt x="7863936" y="2788539"/>
                </a:cubicBezTo>
                <a:close/>
                <a:moveTo>
                  <a:pt x="8519351" y="2374011"/>
                </a:moveTo>
                <a:cubicBezTo>
                  <a:pt x="8539543" y="2379917"/>
                  <a:pt x="8545163" y="2392204"/>
                  <a:pt x="8531733" y="2401634"/>
                </a:cubicBezTo>
                <a:cubicBezTo>
                  <a:pt x="8518303" y="2411064"/>
                  <a:pt x="8490680" y="2414302"/>
                  <a:pt x="8470011" y="2409063"/>
                </a:cubicBezTo>
                <a:cubicBezTo>
                  <a:pt x="8449342" y="2403824"/>
                  <a:pt x="8443722" y="2391537"/>
                  <a:pt x="8457533" y="2381536"/>
                </a:cubicBezTo>
                <a:cubicBezTo>
                  <a:pt x="8476322" y="2370917"/>
                  <a:pt x="8498563" y="2368210"/>
                  <a:pt x="8519351" y="2374011"/>
                </a:cubicBezTo>
                <a:close/>
                <a:moveTo>
                  <a:pt x="8579834" y="2489645"/>
                </a:moveTo>
                <a:cubicBezTo>
                  <a:pt x="8601265" y="2494693"/>
                  <a:pt x="8608409" y="2505075"/>
                  <a:pt x="8595170" y="2513362"/>
                </a:cubicBezTo>
                <a:cubicBezTo>
                  <a:pt x="8581930" y="2521649"/>
                  <a:pt x="8554212" y="2524411"/>
                  <a:pt x="8532495" y="2519934"/>
                </a:cubicBezTo>
                <a:cubicBezTo>
                  <a:pt x="8510778" y="2515457"/>
                  <a:pt x="8503920" y="2505075"/>
                  <a:pt x="8517065" y="2496217"/>
                </a:cubicBezTo>
                <a:cubicBezTo>
                  <a:pt x="8536625" y="2486944"/>
                  <a:pt x="8558748" y="2484561"/>
                  <a:pt x="8579835" y="2489454"/>
                </a:cubicBezTo>
                <a:close/>
                <a:moveTo>
                  <a:pt x="8475726" y="2556320"/>
                </a:moveTo>
                <a:cubicBezTo>
                  <a:pt x="8497538" y="2560225"/>
                  <a:pt x="8504968" y="2569940"/>
                  <a:pt x="8492205" y="2577560"/>
                </a:cubicBezTo>
                <a:cubicBezTo>
                  <a:pt x="8479441" y="2585181"/>
                  <a:pt x="8451342" y="2588609"/>
                  <a:pt x="8429148" y="2585371"/>
                </a:cubicBezTo>
                <a:cubicBezTo>
                  <a:pt x="8406956" y="2582132"/>
                  <a:pt x="8399812" y="2572798"/>
                  <a:pt x="8412861" y="2564607"/>
                </a:cubicBezTo>
                <a:cubicBezTo>
                  <a:pt x="8425910" y="2556415"/>
                  <a:pt x="8454009" y="2551938"/>
                  <a:pt x="8475726" y="2555939"/>
                </a:cubicBezTo>
                <a:close/>
                <a:moveTo>
                  <a:pt x="8651748" y="2587276"/>
                </a:moveTo>
                <a:cubicBezTo>
                  <a:pt x="8673941" y="2591086"/>
                  <a:pt x="8682038" y="2600135"/>
                  <a:pt x="8669750" y="2607183"/>
                </a:cubicBezTo>
                <a:cubicBezTo>
                  <a:pt x="8657463" y="2614232"/>
                  <a:pt x="8629269" y="2616708"/>
                  <a:pt x="8606885" y="2613279"/>
                </a:cubicBezTo>
                <a:cubicBezTo>
                  <a:pt x="8584502" y="2609850"/>
                  <a:pt x="8576310" y="2600992"/>
                  <a:pt x="8589074" y="2594229"/>
                </a:cubicBezTo>
                <a:cubicBezTo>
                  <a:pt x="8601837" y="2587466"/>
                  <a:pt x="8629746" y="2582990"/>
                  <a:pt x="8651748" y="2586895"/>
                </a:cubicBezTo>
                <a:close/>
                <a:moveTo>
                  <a:pt x="8300847" y="2525268"/>
                </a:moveTo>
                <a:cubicBezTo>
                  <a:pt x="8322088" y="2528792"/>
                  <a:pt x="8328851" y="2539270"/>
                  <a:pt x="8315611" y="2547557"/>
                </a:cubicBezTo>
                <a:cubicBezTo>
                  <a:pt x="8302371" y="2555843"/>
                  <a:pt x="8274082" y="2560320"/>
                  <a:pt x="8252270" y="2557082"/>
                </a:cubicBezTo>
                <a:cubicBezTo>
                  <a:pt x="8230457" y="2553843"/>
                  <a:pt x="8223695" y="2543747"/>
                  <a:pt x="8237411" y="2534889"/>
                </a:cubicBezTo>
                <a:cubicBezTo>
                  <a:pt x="8256950" y="2524876"/>
                  <a:pt x="8279218" y="2521499"/>
                  <a:pt x="8300847" y="2525268"/>
                </a:cubicBezTo>
                <a:close/>
                <a:moveTo>
                  <a:pt x="7786021" y="2720531"/>
                </a:moveTo>
                <a:cubicBezTo>
                  <a:pt x="7809071" y="2721483"/>
                  <a:pt x="7817073" y="2729484"/>
                  <a:pt x="7803452" y="2737866"/>
                </a:cubicBezTo>
                <a:cubicBezTo>
                  <a:pt x="7782304" y="2747277"/>
                  <a:pt x="7759348" y="2751926"/>
                  <a:pt x="7736206" y="2751487"/>
                </a:cubicBezTo>
                <a:cubicBezTo>
                  <a:pt x="7712774" y="2750629"/>
                  <a:pt x="7704963" y="2743105"/>
                  <a:pt x="7718965" y="2734628"/>
                </a:cubicBezTo>
                <a:cubicBezTo>
                  <a:pt x="7739643" y="2724375"/>
                  <a:pt x="7762581" y="2719525"/>
                  <a:pt x="7785640" y="2720531"/>
                </a:cubicBezTo>
                <a:close/>
                <a:moveTo>
                  <a:pt x="6925628" y="2788635"/>
                </a:moveTo>
                <a:cubicBezTo>
                  <a:pt x="6932867" y="2789206"/>
                  <a:pt x="6922961" y="2790349"/>
                  <a:pt x="6903625" y="2791301"/>
                </a:cubicBezTo>
                <a:cubicBezTo>
                  <a:pt x="6884290" y="2792254"/>
                  <a:pt x="6862477" y="2792159"/>
                  <a:pt x="6855429" y="2792064"/>
                </a:cubicBezTo>
                <a:cubicBezTo>
                  <a:pt x="6848380" y="2791968"/>
                  <a:pt x="6857810" y="2790444"/>
                  <a:pt x="6877336" y="2789396"/>
                </a:cubicBezTo>
                <a:cubicBezTo>
                  <a:pt x="6896862" y="2788349"/>
                  <a:pt x="6918199" y="2788539"/>
                  <a:pt x="6925247" y="2788635"/>
                </a:cubicBezTo>
                <a:close/>
                <a:moveTo>
                  <a:pt x="7054977" y="2840736"/>
                </a:moveTo>
                <a:cubicBezTo>
                  <a:pt x="7062407" y="2840736"/>
                  <a:pt x="7051834" y="2844070"/>
                  <a:pt x="7030498" y="2846070"/>
                </a:cubicBezTo>
                <a:cubicBezTo>
                  <a:pt x="7013370" y="2848160"/>
                  <a:pt x="6996127" y="2849178"/>
                  <a:pt x="6978873" y="2849118"/>
                </a:cubicBezTo>
                <a:cubicBezTo>
                  <a:pt x="6970967" y="2848166"/>
                  <a:pt x="6981825" y="2845785"/>
                  <a:pt x="7002875" y="2843403"/>
                </a:cubicBezTo>
                <a:cubicBezTo>
                  <a:pt x="7020141" y="2841091"/>
                  <a:pt x="7037566" y="2840199"/>
                  <a:pt x="7054977" y="2840736"/>
                </a:cubicBezTo>
                <a:close/>
                <a:moveTo>
                  <a:pt x="7025355" y="2794635"/>
                </a:moveTo>
                <a:cubicBezTo>
                  <a:pt x="7032784" y="2795206"/>
                  <a:pt x="7022497" y="2796350"/>
                  <a:pt x="7002685" y="2797969"/>
                </a:cubicBezTo>
                <a:cubicBezTo>
                  <a:pt x="6982873" y="2799588"/>
                  <a:pt x="6960680" y="2799493"/>
                  <a:pt x="6953346" y="2798921"/>
                </a:cubicBezTo>
                <a:cubicBezTo>
                  <a:pt x="6946011" y="2798350"/>
                  <a:pt x="6956203" y="2797302"/>
                  <a:pt x="6976015" y="2796159"/>
                </a:cubicBezTo>
                <a:cubicBezTo>
                  <a:pt x="6995827" y="2795016"/>
                  <a:pt x="7018116" y="2794445"/>
                  <a:pt x="7025355" y="2794445"/>
                </a:cubicBezTo>
                <a:close/>
                <a:moveTo>
                  <a:pt x="6857810" y="2820829"/>
                </a:moveTo>
                <a:cubicBezTo>
                  <a:pt x="6865525" y="2821877"/>
                  <a:pt x="6855142" y="2823591"/>
                  <a:pt x="6834950" y="2825306"/>
                </a:cubicBezTo>
                <a:cubicBezTo>
                  <a:pt x="6818333" y="2826950"/>
                  <a:pt x="6801614" y="2827300"/>
                  <a:pt x="6784943" y="2826353"/>
                </a:cubicBezTo>
                <a:cubicBezTo>
                  <a:pt x="6777609" y="2825782"/>
                  <a:pt x="6787801" y="2823591"/>
                  <a:pt x="6807804" y="2821972"/>
                </a:cubicBezTo>
                <a:cubicBezTo>
                  <a:pt x="6827806" y="2820353"/>
                  <a:pt x="6850571" y="2820067"/>
                  <a:pt x="6857810" y="2820639"/>
                </a:cubicBezTo>
                <a:close/>
                <a:moveTo>
                  <a:pt x="7083362" y="2905982"/>
                </a:moveTo>
                <a:cubicBezTo>
                  <a:pt x="7091648" y="2906840"/>
                  <a:pt x="7080314" y="2910364"/>
                  <a:pt x="7057644" y="2913697"/>
                </a:cubicBezTo>
                <a:cubicBezTo>
                  <a:pt x="7039359" y="2917013"/>
                  <a:pt x="7020789" y="2918513"/>
                  <a:pt x="7002208" y="2918174"/>
                </a:cubicBezTo>
                <a:cubicBezTo>
                  <a:pt x="6994017" y="2917222"/>
                  <a:pt x="7005543" y="2913697"/>
                  <a:pt x="7027926" y="2910459"/>
                </a:cubicBezTo>
                <a:cubicBezTo>
                  <a:pt x="7046227" y="2907244"/>
                  <a:pt x="7064780" y="2905682"/>
                  <a:pt x="7083362" y="2905792"/>
                </a:cubicBezTo>
                <a:close/>
                <a:moveTo>
                  <a:pt x="6791135" y="2869311"/>
                </a:moveTo>
                <a:cubicBezTo>
                  <a:pt x="6799041" y="2870263"/>
                  <a:pt x="6787991" y="2873216"/>
                  <a:pt x="6766751" y="2875693"/>
                </a:cubicBezTo>
                <a:cubicBezTo>
                  <a:pt x="6749047" y="2878103"/>
                  <a:pt x="6731147" y="2878741"/>
                  <a:pt x="6713316" y="2877598"/>
                </a:cubicBezTo>
                <a:cubicBezTo>
                  <a:pt x="6705410" y="2876646"/>
                  <a:pt x="6716458" y="2873693"/>
                  <a:pt x="6738080" y="2871692"/>
                </a:cubicBezTo>
                <a:cubicBezTo>
                  <a:pt x="6755665" y="2869387"/>
                  <a:pt x="6773414" y="2868590"/>
                  <a:pt x="6791135" y="2869311"/>
                </a:cubicBezTo>
                <a:close/>
                <a:moveTo>
                  <a:pt x="6692075" y="2855690"/>
                </a:moveTo>
                <a:cubicBezTo>
                  <a:pt x="6699980" y="2856643"/>
                  <a:pt x="6689122" y="2859024"/>
                  <a:pt x="6668262" y="2861405"/>
                </a:cubicBezTo>
                <a:cubicBezTo>
                  <a:pt x="6650901" y="2863364"/>
                  <a:pt x="6633399" y="2863747"/>
                  <a:pt x="6615970" y="2862548"/>
                </a:cubicBezTo>
                <a:cubicBezTo>
                  <a:pt x="6608255" y="2861501"/>
                  <a:pt x="6618732" y="2858643"/>
                  <a:pt x="6639878" y="2856738"/>
                </a:cubicBezTo>
                <a:cubicBezTo>
                  <a:pt x="6657205" y="2854765"/>
                  <a:pt x="6674677" y="2854382"/>
                  <a:pt x="6692075" y="2855595"/>
                </a:cubicBezTo>
                <a:close/>
                <a:moveTo>
                  <a:pt x="6658737" y="2800160"/>
                </a:moveTo>
                <a:cubicBezTo>
                  <a:pt x="6665976" y="2800731"/>
                  <a:pt x="6655784" y="2801874"/>
                  <a:pt x="6636258" y="2802922"/>
                </a:cubicBezTo>
                <a:cubicBezTo>
                  <a:pt x="6619798" y="2804020"/>
                  <a:pt x="6603283" y="2804020"/>
                  <a:pt x="6586823" y="2802922"/>
                </a:cubicBezTo>
                <a:cubicBezTo>
                  <a:pt x="6579584" y="2802350"/>
                  <a:pt x="6589586" y="2800731"/>
                  <a:pt x="6609302" y="2800160"/>
                </a:cubicBezTo>
                <a:cubicBezTo>
                  <a:pt x="6625760" y="2799030"/>
                  <a:pt x="6642275" y="2798999"/>
                  <a:pt x="6658737" y="2800064"/>
                </a:cubicBezTo>
                <a:close/>
                <a:moveTo>
                  <a:pt x="6759131" y="2810256"/>
                </a:moveTo>
                <a:cubicBezTo>
                  <a:pt x="6766751" y="2811304"/>
                  <a:pt x="6756368" y="2813019"/>
                  <a:pt x="6736175" y="2814162"/>
                </a:cubicBezTo>
                <a:cubicBezTo>
                  <a:pt x="6719441" y="2815432"/>
                  <a:pt x="6702645" y="2815655"/>
                  <a:pt x="6685883" y="2814828"/>
                </a:cubicBezTo>
                <a:cubicBezTo>
                  <a:pt x="6678264" y="2813780"/>
                  <a:pt x="6688550" y="2812066"/>
                  <a:pt x="6708839" y="2810923"/>
                </a:cubicBezTo>
                <a:cubicBezTo>
                  <a:pt x="6729127" y="2809780"/>
                  <a:pt x="6751701" y="2809685"/>
                  <a:pt x="6759131" y="2810161"/>
                </a:cubicBezTo>
                <a:close/>
                <a:moveTo>
                  <a:pt x="6956679" y="2830640"/>
                </a:moveTo>
                <a:cubicBezTo>
                  <a:pt x="6964395" y="2831687"/>
                  <a:pt x="6953822" y="2833973"/>
                  <a:pt x="6933248" y="2835688"/>
                </a:cubicBezTo>
                <a:cubicBezTo>
                  <a:pt x="6916317" y="2837801"/>
                  <a:pt x="6899235" y="2838438"/>
                  <a:pt x="6882194" y="2837593"/>
                </a:cubicBezTo>
                <a:cubicBezTo>
                  <a:pt x="6874765" y="2837021"/>
                  <a:pt x="6885242" y="2834735"/>
                  <a:pt x="6905816" y="2833021"/>
                </a:cubicBezTo>
                <a:cubicBezTo>
                  <a:pt x="6922713" y="2831284"/>
                  <a:pt x="6939693" y="2830457"/>
                  <a:pt x="6956679" y="2830544"/>
                </a:cubicBezTo>
                <a:close/>
                <a:moveTo>
                  <a:pt x="7099554" y="2853214"/>
                </a:moveTo>
                <a:cubicBezTo>
                  <a:pt x="7116907" y="2850772"/>
                  <a:pt x="7134420" y="2849658"/>
                  <a:pt x="7151942" y="2849880"/>
                </a:cubicBezTo>
                <a:cubicBezTo>
                  <a:pt x="7159562" y="2850452"/>
                  <a:pt x="7148798" y="2853309"/>
                  <a:pt x="7127558" y="2855786"/>
                </a:cubicBezTo>
                <a:cubicBezTo>
                  <a:pt x="7110278" y="2858343"/>
                  <a:pt x="7092829" y="2859584"/>
                  <a:pt x="7075361" y="2859501"/>
                </a:cubicBezTo>
                <a:cubicBezTo>
                  <a:pt x="7067074" y="2858453"/>
                  <a:pt x="7077932" y="2855595"/>
                  <a:pt x="7099174" y="2853119"/>
                </a:cubicBezTo>
                <a:close/>
                <a:moveTo>
                  <a:pt x="7595997" y="2711482"/>
                </a:moveTo>
                <a:cubicBezTo>
                  <a:pt x="7619334" y="2712911"/>
                  <a:pt x="7626573" y="2721007"/>
                  <a:pt x="7612285" y="2730532"/>
                </a:cubicBezTo>
                <a:cubicBezTo>
                  <a:pt x="7591233" y="2741284"/>
                  <a:pt x="7567811" y="2746558"/>
                  <a:pt x="7544181" y="2745867"/>
                </a:cubicBezTo>
                <a:cubicBezTo>
                  <a:pt x="7520655" y="2745010"/>
                  <a:pt x="7513416" y="2736913"/>
                  <a:pt x="7527799" y="2726817"/>
                </a:cubicBezTo>
                <a:cubicBezTo>
                  <a:pt x="7548875" y="2716037"/>
                  <a:pt x="7572335" y="2710762"/>
                  <a:pt x="7595997" y="2711482"/>
                </a:cubicBezTo>
                <a:close/>
                <a:moveTo>
                  <a:pt x="7677436" y="2784729"/>
                </a:moveTo>
                <a:cubicBezTo>
                  <a:pt x="7684770" y="2784729"/>
                  <a:pt x="7673912" y="2787110"/>
                  <a:pt x="7653243" y="2789396"/>
                </a:cubicBezTo>
                <a:cubicBezTo>
                  <a:pt x="7636509" y="2791806"/>
                  <a:pt x="7619656" y="2793301"/>
                  <a:pt x="7602760" y="2793873"/>
                </a:cubicBezTo>
                <a:cubicBezTo>
                  <a:pt x="7595330" y="2793302"/>
                  <a:pt x="7606284" y="2791492"/>
                  <a:pt x="7626667" y="2788635"/>
                </a:cubicBezTo>
                <a:cubicBezTo>
                  <a:pt x="7647051" y="2785777"/>
                  <a:pt x="7670197" y="2784634"/>
                  <a:pt x="7677436" y="2784729"/>
                </a:cubicBezTo>
                <a:close/>
                <a:moveTo>
                  <a:pt x="7713441" y="2632996"/>
                </a:moveTo>
                <a:cubicBezTo>
                  <a:pt x="7735633" y="2634615"/>
                  <a:pt x="7742016" y="2643950"/>
                  <a:pt x="7728204" y="2653570"/>
                </a:cubicBezTo>
                <a:cubicBezTo>
                  <a:pt x="7707775" y="2664541"/>
                  <a:pt x="7684665" y="2669526"/>
                  <a:pt x="7661529" y="2667953"/>
                </a:cubicBezTo>
                <a:cubicBezTo>
                  <a:pt x="7639050" y="2666429"/>
                  <a:pt x="7632954" y="2657570"/>
                  <a:pt x="7646766" y="2647379"/>
                </a:cubicBezTo>
                <a:cubicBezTo>
                  <a:pt x="7667020" y="2635939"/>
                  <a:pt x="7690272" y="2630923"/>
                  <a:pt x="7713441" y="2632996"/>
                </a:cubicBezTo>
                <a:close/>
                <a:moveTo>
                  <a:pt x="7532466" y="2786444"/>
                </a:moveTo>
                <a:cubicBezTo>
                  <a:pt x="7549245" y="2784327"/>
                  <a:pt x="7566132" y="2783182"/>
                  <a:pt x="7583043" y="2783015"/>
                </a:cubicBezTo>
                <a:cubicBezTo>
                  <a:pt x="7590282" y="2783015"/>
                  <a:pt x="7579519" y="2784824"/>
                  <a:pt x="7559231" y="2787110"/>
                </a:cubicBezTo>
                <a:cubicBezTo>
                  <a:pt x="7538943" y="2789396"/>
                  <a:pt x="7516273" y="2791111"/>
                  <a:pt x="7508939" y="2791016"/>
                </a:cubicBezTo>
                <a:cubicBezTo>
                  <a:pt x="7501605" y="2790921"/>
                  <a:pt x="7512177" y="2788729"/>
                  <a:pt x="7532466" y="2786444"/>
                </a:cubicBezTo>
                <a:close/>
                <a:moveTo>
                  <a:pt x="7269957" y="2925128"/>
                </a:moveTo>
                <a:lnTo>
                  <a:pt x="7274815" y="2925128"/>
                </a:lnTo>
                <a:cubicBezTo>
                  <a:pt x="7279100" y="2925128"/>
                  <a:pt x="7277767" y="2926652"/>
                  <a:pt x="7272338" y="2928366"/>
                </a:cubicBezTo>
                <a:cubicBezTo>
                  <a:pt x="7272338" y="2929985"/>
                  <a:pt x="7270147" y="2931890"/>
                  <a:pt x="7266051" y="2934081"/>
                </a:cubicBezTo>
                <a:cubicBezTo>
                  <a:pt x="7243844" y="2943452"/>
                  <a:pt x="7220200" y="2948960"/>
                  <a:pt x="7196137" y="2950369"/>
                </a:cubicBezTo>
                <a:cubicBezTo>
                  <a:pt x="7171563" y="2951988"/>
                  <a:pt x="7162705" y="2946845"/>
                  <a:pt x="7177088" y="2939415"/>
                </a:cubicBezTo>
                <a:cubicBezTo>
                  <a:pt x="7199171" y="2929568"/>
                  <a:pt x="7222935" y="2924039"/>
                  <a:pt x="7247096" y="2923127"/>
                </a:cubicBezTo>
                <a:cubicBezTo>
                  <a:pt x="7254773" y="2922200"/>
                  <a:pt x="7262558" y="2922882"/>
                  <a:pt x="7269957" y="2925128"/>
                </a:cubicBezTo>
                <a:close/>
                <a:moveTo>
                  <a:pt x="7184993" y="2863977"/>
                </a:moveTo>
                <a:cubicBezTo>
                  <a:pt x="7187946" y="2863501"/>
                  <a:pt x="7191089" y="2863025"/>
                  <a:pt x="7194518" y="2862644"/>
                </a:cubicBezTo>
                <a:cubicBezTo>
                  <a:pt x="7212180" y="2859751"/>
                  <a:pt x="7230057" y="2858380"/>
                  <a:pt x="7247953" y="2858548"/>
                </a:cubicBezTo>
                <a:cubicBezTo>
                  <a:pt x="7255669" y="2859119"/>
                  <a:pt x="7244430" y="2862072"/>
                  <a:pt x="7222903" y="2865120"/>
                </a:cubicBezTo>
                <a:cubicBezTo>
                  <a:pt x="7211187" y="2866739"/>
                  <a:pt x="7198995" y="2868073"/>
                  <a:pt x="7188899" y="2868835"/>
                </a:cubicBezTo>
                <a:cubicBezTo>
                  <a:pt x="7188899" y="2871121"/>
                  <a:pt x="7186518" y="2873788"/>
                  <a:pt x="7181850" y="2876741"/>
                </a:cubicBezTo>
                <a:cubicBezTo>
                  <a:pt x="7159555" y="2887356"/>
                  <a:pt x="7135288" y="2893196"/>
                  <a:pt x="7110604" y="2893886"/>
                </a:cubicBezTo>
                <a:cubicBezTo>
                  <a:pt x="7085934" y="2894933"/>
                  <a:pt x="7078314" y="2888457"/>
                  <a:pt x="7093077" y="2879312"/>
                </a:cubicBezTo>
                <a:cubicBezTo>
                  <a:pt x="7115232" y="2868233"/>
                  <a:pt x="7139561" y="2862183"/>
                  <a:pt x="7164324" y="2861596"/>
                </a:cubicBezTo>
                <a:cubicBezTo>
                  <a:pt x="7171305" y="2860926"/>
                  <a:pt x="7178348" y="2861737"/>
                  <a:pt x="7184993" y="2863977"/>
                </a:cubicBezTo>
                <a:close/>
                <a:moveTo>
                  <a:pt x="7508843" y="2822353"/>
                </a:moveTo>
                <a:cubicBezTo>
                  <a:pt x="7516558" y="2822353"/>
                  <a:pt x="7505510" y="2825782"/>
                  <a:pt x="7484365" y="2828735"/>
                </a:cubicBezTo>
                <a:cubicBezTo>
                  <a:pt x="7466963" y="2831427"/>
                  <a:pt x="7449393" y="2832891"/>
                  <a:pt x="7431786" y="2833116"/>
                </a:cubicBezTo>
                <a:cubicBezTo>
                  <a:pt x="7424261" y="2832640"/>
                  <a:pt x="7435215" y="2829687"/>
                  <a:pt x="7456551" y="2826639"/>
                </a:cubicBezTo>
                <a:cubicBezTo>
                  <a:pt x="7474044" y="2824202"/>
                  <a:pt x="7491662" y="2822772"/>
                  <a:pt x="7509319" y="2822353"/>
                </a:cubicBezTo>
                <a:close/>
                <a:moveTo>
                  <a:pt x="7288435" y="2871312"/>
                </a:moveTo>
                <a:lnTo>
                  <a:pt x="7299484" y="2869883"/>
                </a:lnTo>
                <a:cubicBezTo>
                  <a:pt x="7319502" y="2862311"/>
                  <a:pt x="7340589" y="2857939"/>
                  <a:pt x="7361968" y="2856929"/>
                </a:cubicBezTo>
                <a:cubicBezTo>
                  <a:pt x="7386257" y="2856929"/>
                  <a:pt x="7394734" y="2862834"/>
                  <a:pt x="7380542" y="2870740"/>
                </a:cubicBezTo>
                <a:cubicBezTo>
                  <a:pt x="7358669" y="2880601"/>
                  <a:pt x="7335083" y="2886101"/>
                  <a:pt x="7311105" y="2886933"/>
                </a:cubicBezTo>
                <a:cubicBezTo>
                  <a:pt x="7291197" y="2886932"/>
                  <a:pt x="7282530" y="2883599"/>
                  <a:pt x="7286911" y="2877407"/>
                </a:cubicBezTo>
                <a:cubicBezTo>
                  <a:pt x="7279016" y="2878416"/>
                  <a:pt x="7271046" y="2878703"/>
                  <a:pt x="7263098" y="2878265"/>
                </a:cubicBezTo>
                <a:cubicBezTo>
                  <a:pt x="7255765" y="2877979"/>
                  <a:pt x="7266909" y="2874550"/>
                  <a:pt x="7288911" y="2871312"/>
                </a:cubicBezTo>
                <a:close/>
                <a:moveTo>
                  <a:pt x="9147048" y="2763679"/>
                </a:moveTo>
                <a:cubicBezTo>
                  <a:pt x="9165025" y="2760407"/>
                  <a:pt x="9183392" y="2759861"/>
                  <a:pt x="9201531" y="2762060"/>
                </a:cubicBezTo>
                <a:cubicBezTo>
                  <a:pt x="9222581" y="2763965"/>
                  <a:pt x="9232678" y="2767203"/>
                  <a:pt x="9224296" y="2769585"/>
                </a:cubicBezTo>
                <a:cubicBezTo>
                  <a:pt x="9206254" y="2772184"/>
                  <a:pt x="9187972" y="2772695"/>
                  <a:pt x="9169813" y="2771108"/>
                </a:cubicBezTo>
                <a:cubicBezTo>
                  <a:pt x="9148572" y="2769870"/>
                  <a:pt x="9138476" y="2766155"/>
                  <a:pt x="9147524" y="2763679"/>
                </a:cubicBezTo>
                <a:close/>
                <a:moveTo>
                  <a:pt x="8321040" y="2909697"/>
                </a:moveTo>
                <a:cubicBezTo>
                  <a:pt x="8310563" y="2911983"/>
                  <a:pt x="8281702" y="2916079"/>
                  <a:pt x="8256651" y="2919222"/>
                </a:cubicBezTo>
                <a:cubicBezTo>
                  <a:pt x="8231600" y="2922365"/>
                  <a:pt x="8219694" y="2922365"/>
                  <a:pt x="8230172" y="2919222"/>
                </a:cubicBezTo>
                <a:cubicBezTo>
                  <a:pt x="8251485" y="2914918"/>
                  <a:pt x="8273009" y="2911739"/>
                  <a:pt x="8294656" y="2909697"/>
                </a:cubicBezTo>
                <a:cubicBezTo>
                  <a:pt x="8319897" y="2907411"/>
                  <a:pt x="8331899" y="2907411"/>
                  <a:pt x="8321516" y="2909697"/>
                </a:cubicBezTo>
                <a:close/>
                <a:moveTo>
                  <a:pt x="9147238" y="2789587"/>
                </a:moveTo>
                <a:cubicBezTo>
                  <a:pt x="9128640" y="2791984"/>
                  <a:pt x="9109873" y="2792812"/>
                  <a:pt x="9091136" y="2792064"/>
                </a:cubicBezTo>
                <a:cubicBezTo>
                  <a:pt x="9069133" y="2791397"/>
                  <a:pt x="9058465" y="2788825"/>
                  <a:pt x="9067514" y="2786348"/>
                </a:cubicBezTo>
                <a:cubicBezTo>
                  <a:pt x="9086025" y="2783367"/>
                  <a:pt x="9104819" y="2782536"/>
                  <a:pt x="9123521" y="2783872"/>
                </a:cubicBezTo>
                <a:cubicBezTo>
                  <a:pt x="9145905" y="2785110"/>
                  <a:pt x="9156573" y="2787682"/>
                  <a:pt x="9147714" y="2789587"/>
                </a:cubicBezTo>
                <a:close/>
                <a:moveTo>
                  <a:pt x="8824722" y="2823115"/>
                </a:moveTo>
                <a:cubicBezTo>
                  <a:pt x="8847677" y="2819210"/>
                  <a:pt x="8872347" y="2815971"/>
                  <a:pt x="8880062" y="2815876"/>
                </a:cubicBezTo>
                <a:cubicBezTo>
                  <a:pt x="8887777" y="2815781"/>
                  <a:pt x="8875490" y="2819686"/>
                  <a:pt x="8852726" y="2823496"/>
                </a:cubicBezTo>
                <a:cubicBezTo>
                  <a:pt x="8834327" y="2826782"/>
                  <a:pt x="8815754" y="2829009"/>
                  <a:pt x="8797099" y="2830164"/>
                </a:cubicBezTo>
                <a:cubicBezTo>
                  <a:pt x="8788908" y="2830259"/>
                  <a:pt x="8801196" y="2827020"/>
                  <a:pt x="8824722" y="2823115"/>
                </a:cubicBezTo>
                <a:close/>
                <a:moveTo>
                  <a:pt x="9213913" y="2810447"/>
                </a:moveTo>
                <a:cubicBezTo>
                  <a:pt x="9192482" y="2810447"/>
                  <a:pt x="9181719" y="2809875"/>
                  <a:pt x="9189625" y="2808161"/>
                </a:cubicBezTo>
                <a:cubicBezTo>
                  <a:pt x="9207307" y="2806280"/>
                  <a:pt x="9225089" y="2805485"/>
                  <a:pt x="9242870" y="2805780"/>
                </a:cubicBezTo>
                <a:cubicBezTo>
                  <a:pt x="9264015" y="2805780"/>
                  <a:pt x="9275064" y="2807399"/>
                  <a:pt x="9267254" y="2808542"/>
                </a:cubicBezTo>
                <a:cubicBezTo>
                  <a:pt x="9249391" y="2810087"/>
                  <a:pt x="9231461" y="2810723"/>
                  <a:pt x="9213533" y="2810447"/>
                </a:cubicBezTo>
                <a:close/>
                <a:moveTo>
                  <a:pt x="8911590" y="2839022"/>
                </a:moveTo>
                <a:cubicBezTo>
                  <a:pt x="8902922" y="2840355"/>
                  <a:pt x="8877014" y="2842737"/>
                  <a:pt x="8854440" y="2844451"/>
                </a:cubicBezTo>
                <a:cubicBezTo>
                  <a:pt x="8831866" y="2846165"/>
                  <a:pt x="8819769" y="2845499"/>
                  <a:pt x="8828818" y="2843594"/>
                </a:cubicBezTo>
                <a:cubicBezTo>
                  <a:pt x="8847744" y="2840647"/>
                  <a:pt x="8866827" y="2838802"/>
                  <a:pt x="8885968" y="2838069"/>
                </a:cubicBezTo>
                <a:cubicBezTo>
                  <a:pt x="8908447" y="2837307"/>
                  <a:pt x="8919972" y="2837497"/>
                  <a:pt x="8911209" y="2839403"/>
                </a:cubicBezTo>
                <a:close/>
                <a:moveTo>
                  <a:pt x="9624822" y="2736723"/>
                </a:moveTo>
                <a:cubicBezTo>
                  <a:pt x="9609124" y="2737891"/>
                  <a:pt x="9593341" y="2736573"/>
                  <a:pt x="9578055" y="2732818"/>
                </a:cubicBezTo>
                <a:cubicBezTo>
                  <a:pt x="9559005" y="2729294"/>
                  <a:pt x="9550717" y="2724150"/>
                  <a:pt x="9558242" y="2721960"/>
                </a:cubicBezTo>
                <a:cubicBezTo>
                  <a:pt x="9573904" y="2720171"/>
                  <a:pt x="9589761" y="2721302"/>
                  <a:pt x="9605010" y="2725293"/>
                </a:cubicBezTo>
                <a:cubicBezTo>
                  <a:pt x="9623298" y="2729389"/>
                  <a:pt x="9632061" y="2734532"/>
                  <a:pt x="9624822" y="2736723"/>
                </a:cubicBezTo>
                <a:close/>
                <a:moveTo>
                  <a:pt x="9483471" y="2769585"/>
                </a:moveTo>
                <a:cubicBezTo>
                  <a:pt x="9467202" y="2771004"/>
                  <a:pt x="9450831" y="2770781"/>
                  <a:pt x="9434607" y="2768918"/>
                </a:cubicBezTo>
                <a:cubicBezTo>
                  <a:pt x="9414796" y="2766631"/>
                  <a:pt x="9405176" y="2763393"/>
                  <a:pt x="9412891" y="2761107"/>
                </a:cubicBezTo>
                <a:cubicBezTo>
                  <a:pt x="9429289" y="2759359"/>
                  <a:pt x="9445846" y="2759775"/>
                  <a:pt x="9462135" y="2762346"/>
                </a:cubicBezTo>
                <a:cubicBezTo>
                  <a:pt x="9481947" y="2765108"/>
                  <a:pt x="9490805" y="2767965"/>
                  <a:pt x="9483376" y="2769585"/>
                </a:cubicBezTo>
                <a:close/>
                <a:moveTo>
                  <a:pt x="9554337" y="2753678"/>
                </a:moveTo>
                <a:cubicBezTo>
                  <a:pt x="9538445" y="2755309"/>
                  <a:pt x="9522399" y="2754603"/>
                  <a:pt x="9506712" y="2751582"/>
                </a:cubicBezTo>
                <a:cubicBezTo>
                  <a:pt x="9487662" y="2748725"/>
                  <a:pt x="9478708" y="2744724"/>
                  <a:pt x="9486233" y="2742533"/>
                </a:cubicBezTo>
                <a:cubicBezTo>
                  <a:pt x="9502114" y="2740560"/>
                  <a:pt x="9518213" y="2741268"/>
                  <a:pt x="9533858" y="2744629"/>
                </a:cubicBezTo>
                <a:cubicBezTo>
                  <a:pt x="9552527" y="2748058"/>
                  <a:pt x="9561671" y="2752058"/>
                  <a:pt x="9554242" y="2753678"/>
                </a:cubicBezTo>
                <a:close/>
                <a:moveTo>
                  <a:pt x="9340215" y="2796921"/>
                </a:moveTo>
                <a:cubicBezTo>
                  <a:pt x="9322770" y="2798539"/>
                  <a:pt x="9305232" y="2798921"/>
                  <a:pt x="9287732" y="2798064"/>
                </a:cubicBezTo>
                <a:cubicBezTo>
                  <a:pt x="9266777" y="2798064"/>
                  <a:pt x="9256300" y="2795778"/>
                  <a:pt x="9264206" y="2793969"/>
                </a:cubicBezTo>
                <a:cubicBezTo>
                  <a:pt x="9281637" y="2792114"/>
                  <a:pt x="9299197" y="2791763"/>
                  <a:pt x="9316688" y="2792921"/>
                </a:cubicBezTo>
                <a:cubicBezTo>
                  <a:pt x="9337167" y="2793778"/>
                  <a:pt x="9347930" y="2795778"/>
                  <a:pt x="9340120" y="2796921"/>
                </a:cubicBezTo>
                <a:close/>
                <a:moveTo>
                  <a:pt x="9412033" y="2784062"/>
                </a:moveTo>
                <a:cubicBezTo>
                  <a:pt x="9395246" y="2785718"/>
                  <a:pt x="9378338" y="2785718"/>
                  <a:pt x="9361551" y="2784062"/>
                </a:cubicBezTo>
                <a:cubicBezTo>
                  <a:pt x="9341167" y="2782443"/>
                  <a:pt x="9331166" y="2779871"/>
                  <a:pt x="9339072" y="2778062"/>
                </a:cubicBezTo>
                <a:cubicBezTo>
                  <a:pt x="9355874" y="2776092"/>
                  <a:pt x="9372848" y="2776092"/>
                  <a:pt x="9389650" y="2778062"/>
                </a:cubicBezTo>
                <a:cubicBezTo>
                  <a:pt x="9409557" y="2780253"/>
                  <a:pt x="9419558" y="2782919"/>
                  <a:pt x="9411938" y="2784062"/>
                </a:cubicBezTo>
                <a:close/>
                <a:moveTo>
                  <a:pt x="9080754" y="2823591"/>
                </a:moveTo>
                <a:cubicBezTo>
                  <a:pt x="9058275" y="2826353"/>
                  <a:pt x="9033891" y="2828449"/>
                  <a:pt x="9026366" y="2829021"/>
                </a:cubicBezTo>
                <a:cubicBezTo>
                  <a:pt x="9018842" y="2829592"/>
                  <a:pt x="9030557" y="2826449"/>
                  <a:pt x="9053227" y="2823687"/>
                </a:cubicBezTo>
                <a:cubicBezTo>
                  <a:pt x="9075896" y="2820924"/>
                  <a:pt x="9100089" y="2818353"/>
                  <a:pt x="9107424" y="2818353"/>
                </a:cubicBezTo>
                <a:cubicBezTo>
                  <a:pt x="9114758" y="2818353"/>
                  <a:pt x="9103042" y="2820924"/>
                  <a:pt x="9080659" y="2823591"/>
                </a:cubicBezTo>
                <a:close/>
                <a:moveTo>
                  <a:pt x="8391621" y="2901030"/>
                </a:moveTo>
                <a:cubicBezTo>
                  <a:pt x="8367046" y="2905221"/>
                  <a:pt x="8339900" y="2909030"/>
                  <a:pt x="8330851" y="2909888"/>
                </a:cubicBezTo>
                <a:cubicBezTo>
                  <a:pt x="8321802" y="2910745"/>
                  <a:pt x="8334375" y="2907507"/>
                  <a:pt x="8359426" y="2903220"/>
                </a:cubicBezTo>
                <a:cubicBezTo>
                  <a:pt x="8384477" y="2898934"/>
                  <a:pt x="8411527" y="2895124"/>
                  <a:pt x="8420386" y="2894838"/>
                </a:cubicBezTo>
                <a:cubicBezTo>
                  <a:pt x="8429244" y="2894553"/>
                  <a:pt x="8416290" y="2897219"/>
                  <a:pt x="8391525" y="2901030"/>
                </a:cubicBezTo>
                <a:close/>
                <a:moveTo>
                  <a:pt x="8414671" y="2871978"/>
                </a:moveTo>
                <a:cubicBezTo>
                  <a:pt x="8409273" y="2872779"/>
                  <a:pt x="8403836" y="2873288"/>
                  <a:pt x="8398383" y="2873502"/>
                </a:cubicBezTo>
                <a:cubicBezTo>
                  <a:pt x="8392287" y="2873502"/>
                  <a:pt x="8396955" y="2871692"/>
                  <a:pt x="8407908" y="2869025"/>
                </a:cubicBezTo>
                <a:lnTo>
                  <a:pt x="8410004" y="2868264"/>
                </a:lnTo>
                <a:cubicBezTo>
                  <a:pt x="8419814" y="2865644"/>
                  <a:pt x="8429814" y="2863796"/>
                  <a:pt x="8439912" y="2862739"/>
                </a:cubicBezTo>
                <a:cubicBezTo>
                  <a:pt x="8455217" y="2859822"/>
                  <a:pt x="8470671" y="2857755"/>
                  <a:pt x="8486204" y="2856547"/>
                </a:cubicBezTo>
                <a:cubicBezTo>
                  <a:pt x="8490585" y="2856547"/>
                  <a:pt x="8489252" y="2857786"/>
                  <a:pt x="8483727" y="2859405"/>
                </a:cubicBezTo>
                <a:cubicBezTo>
                  <a:pt x="8500777" y="2858929"/>
                  <a:pt x="8507825" y="2860548"/>
                  <a:pt x="8498872" y="2862930"/>
                </a:cubicBezTo>
                <a:cubicBezTo>
                  <a:pt x="8477947" y="2867583"/>
                  <a:pt x="8456658" y="2870419"/>
                  <a:pt x="8435245" y="2871407"/>
                </a:cubicBezTo>
                <a:cubicBezTo>
                  <a:pt x="8426672" y="2871978"/>
                  <a:pt x="8419529" y="2872073"/>
                  <a:pt x="8414576" y="2871978"/>
                </a:cubicBezTo>
                <a:close/>
                <a:moveTo>
                  <a:pt x="8246269" y="2914746"/>
                </a:moveTo>
                <a:cubicBezTo>
                  <a:pt x="8236744" y="2914746"/>
                  <a:pt x="8249889" y="2911793"/>
                  <a:pt x="8274844" y="2907507"/>
                </a:cubicBezTo>
                <a:cubicBezTo>
                  <a:pt x="8294827" y="2903466"/>
                  <a:pt x="8315020" y="2900541"/>
                  <a:pt x="8335328" y="2898744"/>
                </a:cubicBezTo>
                <a:cubicBezTo>
                  <a:pt x="8344091" y="2898744"/>
                  <a:pt x="8331517" y="2901696"/>
                  <a:pt x="8306753" y="2905982"/>
                </a:cubicBezTo>
                <a:cubicBezTo>
                  <a:pt x="8281988" y="2910269"/>
                  <a:pt x="8255223" y="2914364"/>
                  <a:pt x="8246174" y="2914746"/>
                </a:cubicBezTo>
                <a:close/>
                <a:moveTo>
                  <a:pt x="9046369" y="2339245"/>
                </a:moveTo>
                <a:cubicBezTo>
                  <a:pt x="9065990" y="2347436"/>
                  <a:pt x="9071705" y="2360771"/>
                  <a:pt x="9059418" y="2368868"/>
                </a:cubicBezTo>
                <a:cubicBezTo>
                  <a:pt x="9047131" y="2376964"/>
                  <a:pt x="9020556" y="2377345"/>
                  <a:pt x="9000839" y="2369725"/>
                </a:cubicBezTo>
                <a:cubicBezTo>
                  <a:pt x="8981122" y="2362105"/>
                  <a:pt x="8975312" y="2349341"/>
                  <a:pt x="8988171" y="2340578"/>
                </a:cubicBezTo>
                <a:cubicBezTo>
                  <a:pt x="9001030" y="2331815"/>
                  <a:pt x="9027224" y="2331530"/>
                  <a:pt x="9046559" y="2339245"/>
                </a:cubicBezTo>
                <a:close/>
                <a:moveTo>
                  <a:pt x="8702611" y="2859786"/>
                </a:moveTo>
                <a:cubicBezTo>
                  <a:pt x="8678323" y="2863406"/>
                  <a:pt x="8652034" y="2867025"/>
                  <a:pt x="8643366" y="2867216"/>
                </a:cubicBezTo>
                <a:cubicBezTo>
                  <a:pt x="8634698" y="2867406"/>
                  <a:pt x="8647652" y="2865215"/>
                  <a:pt x="8671941" y="2861120"/>
                </a:cubicBezTo>
                <a:cubicBezTo>
                  <a:pt x="8696230" y="2857024"/>
                  <a:pt x="8722804" y="2853785"/>
                  <a:pt x="8731186" y="2853595"/>
                </a:cubicBezTo>
                <a:cubicBezTo>
                  <a:pt x="8739568" y="2853405"/>
                  <a:pt x="8726900" y="2855690"/>
                  <a:pt x="8702611" y="2859786"/>
                </a:cubicBezTo>
                <a:close/>
                <a:moveTo>
                  <a:pt x="8789099" y="2830735"/>
                </a:moveTo>
                <a:cubicBezTo>
                  <a:pt x="8769132" y="2834375"/>
                  <a:pt x="8748906" y="2836413"/>
                  <a:pt x="8728615" y="2836831"/>
                </a:cubicBezTo>
                <a:cubicBezTo>
                  <a:pt x="8705088" y="2837593"/>
                  <a:pt x="8694039" y="2836260"/>
                  <a:pt x="8703659" y="2833021"/>
                </a:cubicBezTo>
                <a:cubicBezTo>
                  <a:pt x="8723620" y="2829340"/>
                  <a:pt x="8743849" y="2827301"/>
                  <a:pt x="8764143" y="2826925"/>
                </a:cubicBezTo>
                <a:cubicBezTo>
                  <a:pt x="8787670" y="2826258"/>
                  <a:pt x="8798719" y="2827592"/>
                  <a:pt x="8789099" y="2830259"/>
                </a:cubicBezTo>
                <a:close/>
                <a:moveTo>
                  <a:pt x="8718042" y="2829878"/>
                </a:moveTo>
                <a:cubicBezTo>
                  <a:pt x="8710231" y="2829878"/>
                  <a:pt x="8722519" y="2826258"/>
                  <a:pt x="8745950" y="2822258"/>
                </a:cubicBezTo>
                <a:cubicBezTo>
                  <a:pt x="8764357" y="2818299"/>
                  <a:pt x="8783057" y="2815845"/>
                  <a:pt x="8801862" y="2814923"/>
                </a:cubicBezTo>
                <a:cubicBezTo>
                  <a:pt x="8809482" y="2814923"/>
                  <a:pt x="8797195" y="2818638"/>
                  <a:pt x="8773954" y="2822638"/>
                </a:cubicBezTo>
                <a:cubicBezTo>
                  <a:pt x="8755448" y="2825871"/>
                  <a:pt x="8736785" y="2828129"/>
                  <a:pt x="8718042" y="2829401"/>
                </a:cubicBezTo>
                <a:close/>
                <a:moveTo>
                  <a:pt x="8563071" y="2870645"/>
                </a:moveTo>
                <a:cubicBezTo>
                  <a:pt x="8554593" y="2870645"/>
                  <a:pt x="8567166" y="2867597"/>
                  <a:pt x="8591646" y="2863501"/>
                </a:cubicBezTo>
                <a:cubicBezTo>
                  <a:pt x="8601171" y="2861787"/>
                  <a:pt x="8610696" y="2860262"/>
                  <a:pt x="8620221" y="2859024"/>
                </a:cubicBezTo>
                <a:cubicBezTo>
                  <a:pt x="8614886" y="2859024"/>
                  <a:pt x="8614029" y="2857786"/>
                  <a:pt x="8619077" y="2856453"/>
                </a:cubicBezTo>
                <a:cubicBezTo>
                  <a:pt x="8639276" y="2852969"/>
                  <a:pt x="8659663" y="2850679"/>
                  <a:pt x="8680132" y="2849595"/>
                </a:cubicBezTo>
                <a:cubicBezTo>
                  <a:pt x="8703754" y="2848261"/>
                  <a:pt x="8715375" y="2849594"/>
                  <a:pt x="8705660" y="2851690"/>
                </a:cubicBezTo>
                <a:cubicBezTo>
                  <a:pt x="8685917" y="2854968"/>
                  <a:pt x="8666013" y="2857194"/>
                  <a:pt x="8646033" y="2858358"/>
                </a:cubicBezTo>
                <a:cubicBezTo>
                  <a:pt x="8640699" y="2859500"/>
                  <a:pt x="8632603" y="2861024"/>
                  <a:pt x="8622316" y="2862739"/>
                </a:cubicBezTo>
                <a:cubicBezTo>
                  <a:pt x="8602706" y="2866220"/>
                  <a:pt x="8582932" y="2868699"/>
                  <a:pt x="8563071" y="2870169"/>
                </a:cubicBezTo>
                <a:close/>
                <a:moveTo>
                  <a:pt x="8621458" y="2870645"/>
                </a:moveTo>
                <a:cubicBezTo>
                  <a:pt x="8611933" y="2872740"/>
                  <a:pt x="8583358" y="2876169"/>
                  <a:pt x="8559165" y="2878265"/>
                </a:cubicBezTo>
                <a:cubicBezTo>
                  <a:pt x="8534972" y="2880360"/>
                  <a:pt x="8522684" y="2880837"/>
                  <a:pt x="8532495" y="2878265"/>
                </a:cubicBezTo>
                <a:cubicBezTo>
                  <a:pt x="8542306" y="2875693"/>
                  <a:pt x="8570595" y="2872645"/>
                  <a:pt x="8594979" y="2870549"/>
                </a:cubicBezTo>
                <a:cubicBezTo>
                  <a:pt x="8619363" y="2868454"/>
                  <a:pt x="8631269" y="2867787"/>
                  <a:pt x="8621458" y="2869883"/>
                </a:cubicBezTo>
                <a:close/>
                <a:moveTo>
                  <a:pt x="8509539" y="2865215"/>
                </a:moveTo>
                <a:cubicBezTo>
                  <a:pt x="8533923" y="2861024"/>
                  <a:pt x="8560403" y="2857405"/>
                  <a:pt x="8568976" y="2857214"/>
                </a:cubicBezTo>
                <a:cubicBezTo>
                  <a:pt x="8577548" y="2857024"/>
                  <a:pt x="8564404" y="2860358"/>
                  <a:pt x="8540401" y="2865025"/>
                </a:cubicBezTo>
                <a:cubicBezTo>
                  <a:pt x="8516398" y="2869692"/>
                  <a:pt x="8489823" y="2872835"/>
                  <a:pt x="8481346" y="2873026"/>
                </a:cubicBezTo>
                <a:cubicBezTo>
                  <a:pt x="8472868" y="2873216"/>
                  <a:pt x="8485442" y="2869311"/>
                  <a:pt x="8509539" y="2864453"/>
                </a:cubicBezTo>
                <a:close/>
                <a:moveTo>
                  <a:pt x="9309639" y="2626424"/>
                </a:moveTo>
                <a:cubicBezTo>
                  <a:pt x="9289923" y="2620994"/>
                  <a:pt x="9281922" y="2613470"/>
                  <a:pt x="9291447" y="2608707"/>
                </a:cubicBezTo>
                <a:cubicBezTo>
                  <a:pt x="9308723" y="2604388"/>
                  <a:pt x="9326858" y="2604949"/>
                  <a:pt x="9343835" y="2610327"/>
                </a:cubicBezTo>
                <a:cubicBezTo>
                  <a:pt x="9362885" y="2615851"/>
                  <a:pt x="9371171" y="2623852"/>
                  <a:pt x="9362027" y="2628043"/>
                </a:cubicBezTo>
                <a:cubicBezTo>
                  <a:pt x="9344570" y="2631561"/>
                  <a:pt x="9326516" y="2630744"/>
                  <a:pt x="9309449" y="2625662"/>
                </a:cubicBezTo>
                <a:close/>
                <a:moveTo>
                  <a:pt x="9300972" y="2748058"/>
                </a:moveTo>
                <a:cubicBezTo>
                  <a:pt x="9283360" y="2750334"/>
                  <a:pt x="9265529" y="2750334"/>
                  <a:pt x="9247918" y="2748058"/>
                </a:cubicBezTo>
                <a:cubicBezTo>
                  <a:pt x="9227153" y="2745582"/>
                  <a:pt x="9217438" y="2741676"/>
                  <a:pt x="9226296" y="2738533"/>
                </a:cubicBezTo>
                <a:cubicBezTo>
                  <a:pt x="9243839" y="2735375"/>
                  <a:pt x="9261806" y="2735375"/>
                  <a:pt x="9279350" y="2738533"/>
                </a:cubicBezTo>
                <a:cubicBezTo>
                  <a:pt x="9300020" y="2741295"/>
                  <a:pt x="9309449" y="2745486"/>
                  <a:pt x="9300972" y="2748058"/>
                </a:cubicBezTo>
                <a:close/>
                <a:moveTo>
                  <a:pt x="9207722" y="2646045"/>
                </a:moveTo>
                <a:cubicBezTo>
                  <a:pt x="9217247" y="2641759"/>
                  <a:pt x="9241727" y="2641949"/>
                  <a:pt x="9261634" y="2646045"/>
                </a:cubicBezTo>
                <a:cubicBezTo>
                  <a:pt x="9281541" y="2650141"/>
                  <a:pt x="9290209" y="2657666"/>
                  <a:pt x="9281160" y="2661857"/>
                </a:cubicBezTo>
                <a:cubicBezTo>
                  <a:pt x="9263200" y="2665612"/>
                  <a:pt x="9244635" y="2665384"/>
                  <a:pt x="9226772" y="2661190"/>
                </a:cubicBezTo>
                <a:cubicBezTo>
                  <a:pt x="9206674" y="2657190"/>
                  <a:pt x="9198483" y="2650808"/>
                  <a:pt x="9208008" y="2646045"/>
                </a:cubicBezTo>
                <a:close/>
                <a:moveTo>
                  <a:pt x="9265729" y="2515553"/>
                </a:moveTo>
                <a:cubicBezTo>
                  <a:pt x="9284779" y="2522125"/>
                  <a:pt x="9292305" y="2531936"/>
                  <a:pt x="9281922" y="2537460"/>
                </a:cubicBezTo>
                <a:cubicBezTo>
                  <a:pt x="9271539" y="2542985"/>
                  <a:pt x="9246965" y="2542318"/>
                  <a:pt x="9227153" y="2536317"/>
                </a:cubicBezTo>
                <a:cubicBezTo>
                  <a:pt x="9207341" y="2530316"/>
                  <a:pt x="9200102" y="2520029"/>
                  <a:pt x="9210961" y="2513933"/>
                </a:cubicBezTo>
                <a:cubicBezTo>
                  <a:pt x="9221819" y="2507837"/>
                  <a:pt x="9246394" y="2508409"/>
                  <a:pt x="9266015" y="2515553"/>
                </a:cubicBezTo>
                <a:close/>
                <a:moveTo>
                  <a:pt x="9352597" y="2466880"/>
                </a:moveTo>
                <a:cubicBezTo>
                  <a:pt x="9371076" y="2474786"/>
                  <a:pt x="9377458" y="2485263"/>
                  <a:pt x="9367266" y="2490692"/>
                </a:cubicBezTo>
                <a:cubicBezTo>
                  <a:pt x="9357074" y="2496122"/>
                  <a:pt x="9333643" y="2495360"/>
                  <a:pt x="9314783" y="2488025"/>
                </a:cubicBezTo>
                <a:cubicBezTo>
                  <a:pt x="9295923" y="2480691"/>
                  <a:pt x="9289352" y="2470404"/>
                  <a:pt x="9300114" y="2464213"/>
                </a:cubicBezTo>
                <a:cubicBezTo>
                  <a:pt x="9310878" y="2458022"/>
                  <a:pt x="9334500" y="2459736"/>
                  <a:pt x="9352883" y="2466880"/>
                </a:cubicBezTo>
                <a:close/>
                <a:moveTo>
                  <a:pt x="9376791" y="2724055"/>
                </a:moveTo>
                <a:cubicBezTo>
                  <a:pt x="9359659" y="2726396"/>
                  <a:pt x="9342261" y="2725978"/>
                  <a:pt x="9325261" y="2722817"/>
                </a:cubicBezTo>
                <a:cubicBezTo>
                  <a:pt x="9305354" y="2720150"/>
                  <a:pt x="9296114" y="2715101"/>
                  <a:pt x="9304972" y="2712149"/>
                </a:cubicBezTo>
                <a:cubicBezTo>
                  <a:pt x="9321902" y="2708676"/>
                  <a:pt x="9339383" y="2708903"/>
                  <a:pt x="9356217" y="2712815"/>
                </a:cubicBezTo>
                <a:cubicBezTo>
                  <a:pt x="9376124" y="2716911"/>
                  <a:pt x="9385268" y="2721674"/>
                  <a:pt x="9377172" y="2724531"/>
                </a:cubicBezTo>
                <a:close/>
                <a:moveTo>
                  <a:pt x="9390793" y="2586895"/>
                </a:moveTo>
                <a:cubicBezTo>
                  <a:pt x="9371743" y="2581275"/>
                  <a:pt x="9364408" y="2572607"/>
                  <a:pt x="9373648" y="2567274"/>
                </a:cubicBezTo>
                <a:cubicBezTo>
                  <a:pt x="9382887" y="2561940"/>
                  <a:pt x="9406318" y="2564035"/>
                  <a:pt x="9425083" y="2570798"/>
                </a:cubicBezTo>
                <a:cubicBezTo>
                  <a:pt x="9443847" y="2577560"/>
                  <a:pt x="9451181" y="2585657"/>
                  <a:pt x="9442037" y="2590324"/>
                </a:cubicBezTo>
                <a:cubicBezTo>
                  <a:pt x="9432893" y="2594991"/>
                  <a:pt x="9409938" y="2593086"/>
                  <a:pt x="9391079" y="2587371"/>
                </a:cubicBezTo>
                <a:close/>
                <a:moveTo>
                  <a:pt x="9199436" y="2402872"/>
                </a:moveTo>
                <a:cubicBezTo>
                  <a:pt x="9218486" y="2410682"/>
                  <a:pt x="9224677" y="2422779"/>
                  <a:pt x="9213056" y="2429066"/>
                </a:cubicBezTo>
                <a:cubicBezTo>
                  <a:pt x="9201436" y="2435352"/>
                  <a:pt x="9177052" y="2435828"/>
                  <a:pt x="9157430" y="2428208"/>
                </a:cubicBezTo>
                <a:cubicBezTo>
                  <a:pt x="9137809" y="2420589"/>
                  <a:pt x="9132094" y="2409158"/>
                  <a:pt x="9143810" y="2402015"/>
                </a:cubicBezTo>
                <a:cubicBezTo>
                  <a:pt x="9155525" y="2394871"/>
                  <a:pt x="9180576" y="2395061"/>
                  <a:pt x="9199721" y="2403348"/>
                </a:cubicBezTo>
                <a:close/>
                <a:moveTo>
                  <a:pt x="9106948" y="2459736"/>
                </a:moveTo>
                <a:cubicBezTo>
                  <a:pt x="9127045" y="2466785"/>
                  <a:pt x="9133904" y="2477739"/>
                  <a:pt x="9122378" y="2484596"/>
                </a:cubicBezTo>
                <a:cubicBezTo>
                  <a:pt x="9110853" y="2491454"/>
                  <a:pt x="9084850" y="2491074"/>
                  <a:pt x="9064276" y="2484596"/>
                </a:cubicBezTo>
                <a:cubicBezTo>
                  <a:pt x="9043702" y="2478119"/>
                  <a:pt x="9036844" y="2467261"/>
                  <a:pt x="9048655" y="2459832"/>
                </a:cubicBezTo>
                <a:cubicBezTo>
                  <a:pt x="9060466" y="2452402"/>
                  <a:pt x="9086850" y="2452783"/>
                  <a:pt x="9106948" y="2459736"/>
                </a:cubicBezTo>
                <a:close/>
                <a:moveTo>
                  <a:pt x="9453372" y="2699385"/>
                </a:moveTo>
                <a:cubicBezTo>
                  <a:pt x="9436636" y="2701974"/>
                  <a:pt x="9419557" y="2701294"/>
                  <a:pt x="9403080" y="2697385"/>
                </a:cubicBezTo>
                <a:cubicBezTo>
                  <a:pt x="9383363" y="2693003"/>
                  <a:pt x="9374505" y="2687289"/>
                  <a:pt x="9384030" y="2684336"/>
                </a:cubicBezTo>
                <a:cubicBezTo>
                  <a:pt x="9393555" y="2681383"/>
                  <a:pt x="9415272" y="2681859"/>
                  <a:pt x="9434131" y="2685860"/>
                </a:cubicBezTo>
                <a:cubicBezTo>
                  <a:pt x="9452991" y="2689860"/>
                  <a:pt x="9461087" y="2696528"/>
                  <a:pt x="9453372" y="2699385"/>
                </a:cubicBezTo>
                <a:close/>
                <a:moveTo>
                  <a:pt x="9586722" y="2488978"/>
                </a:moveTo>
                <a:cubicBezTo>
                  <a:pt x="9603105" y="2497360"/>
                  <a:pt x="9609392" y="2507361"/>
                  <a:pt x="9600629" y="2511933"/>
                </a:cubicBezTo>
                <a:cubicBezTo>
                  <a:pt x="9591865" y="2516505"/>
                  <a:pt x="9571196" y="2513457"/>
                  <a:pt x="9554337" y="2506314"/>
                </a:cubicBezTo>
                <a:cubicBezTo>
                  <a:pt x="9537478" y="2499170"/>
                  <a:pt x="9531572" y="2488597"/>
                  <a:pt x="9540716" y="2483834"/>
                </a:cubicBezTo>
                <a:cubicBezTo>
                  <a:pt x="9549860" y="2479072"/>
                  <a:pt x="9570720" y="2481167"/>
                  <a:pt x="9586722" y="2488978"/>
                </a:cubicBezTo>
                <a:close/>
                <a:moveTo>
                  <a:pt x="9585008" y="2626805"/>
                </a:moveTo>
                <a:cubicBezTo>
                  <a:pt x="9602629" y="2632710"/>
                  <a:pt x="9610439" y="2640711"/>
                  <a:pt x="9602248" y="2643664"/>
                </a:cubicBezTo>
                <a:cubicBezTo>
                  <a:pt x="9594056" y="2646617"/>
                  <a:pt x="9572721" y="2644616"/>
                  <a:pt x="9554623" y="2639282"/>
                </a:cubicBezTo>
                <a:cubicBezTo>
                  <a:pt x="9536525" y="2633949"/>
                  <a:pt x="9528905" y="2625948"/>
                  <a:pt x="9537383" y="2622518"/>
                </a:cubicBezTo>
                <a:cubicBezTo>
                  <a:pt x="9545860" y="2619090"/>
                  <a:pt x="9567672" y="2620423"/>
                  <a:pt x="9585293" y="2626805"/>
                </a:cubicBezTo>
                <a:close/>
                <a:moveTo>
                  <a:pt x="9614630" y="2588705"/>
                </a:moveTo>
                <a:cubicBezTo>
                  <a:pt x="9623203" y="2585181"/>
                  <a:pt x="9643205" y="2587276"/>
                  <a:pt x="9660160" y="2594515"/>
                </a:cubicBezTo>
                <a:cubicBezTo>
                  <a:pt x="9677114" y="2601754"/>
                  <a:pt x="9684258" y="2609755"/>
                  <a:pt x="9676257" y="2613565"/>
                </a:cubicBezTo>
                <a:cubicBezTo>
                  <a:pt x="9668256" y="2617375"/>
                  <a:pt x="9647682" y="2614327"/>
                  <a:pt x="9630727" y="2607755"/>
                </a:cubicBezTo>
                <a:cubicBezTo>
                  <a:pt x="9613773" y="2601182"/>
                  <a:pt x="9606630" y="2593086"/>
                  <a:pt x="9615297" y="2588990"/>
                </a:cubicBezTo>
                <a:close/>
                <a:moveTo>
                  <a:pt x="9667685" y="2445830"/>
                </a:moveTo>
                <a:cubicBezTo>
                  <a:pt x="9682924" y="2454498"/>
                  <a:pt x="9688449" y="2464880"/>
                  <a:pt x="9679781" y="2469737"/>
                </a:cubicBezTo>
                <a:cubicBezTo>
                  <a:pt x="9671113" y="2474595"/>
                  <a:pt x="9651206" y="2471071"/>
                  <a:pt x="9635871" y="2463070"/>
                </a:cubicBezTo>
                <a:cubicBezTo>
                  <a:pt x="9620536" y="2455069"/>
                  <a:pt x="9614630" y="2444020"/>
                  <a:pt x="9623679" y="2439257"/>
                </a:cubicBezTo>
                <a:cubicBezTo>
                  <a:pt x="9632728" y="2434495"/>
                  <a:pt x="9652730" y="2437352"/>
                  <a:pt x="9667971" y="2445925"/>
                </a:cubicBezTo>
                <a:close/>
                <a:moveTo>
                  <a:pt x="9509188" y="2657285"/>
                </a:moveTo>
                <a:cubicBezTo>
                  <a:pt x="9527477" y="2662428"/>
                  <a:pt x="9535763" y="2669382"/>
                  <a:pt x="9527477" y="2672239"/>
                </a:cubicBezTo>
                <a:cubicBezTo>
                  <a:pt x="9511164" y="2674787"/>
                  <a:pt x="9494485" y="2673582"/>
                  <a:pt x="9478709" y="2668715"/>
                </a:cubicBezTo>
                <a:cubicBezTo>
                  <a:pt x="9459658" y="2664143"/>
                  <a:pt x="9451658" y="2657285"/>
                  <a:pt x="9460325" y="2653760"/>
                </a:cubicBezTo>
                <a:cubicBezTo>
                  <a:pt x="9468993" y="2650236"/>
                  <a:pt x="9491472" y="2652141"/>
                  <a:pt x="9509474" y="2657380"/>
                </a:cubicBezTo>
                <a:close/>
                <a:moveTo>
                  <a:pt x="9419844" y="1896047"/>
                </a:moveTo>
                <a:cubicBezTo>
                  <a:pt x="9431941" y="1906334"/>
                  <a:pt x="9432988" y="1920716"/>
                  <a:pt x="9422416" y="1928432"/>
                </a:cubicBezTo>
                <a:cubicBezTo>
                  <a:pt x="9409061" y="1935829"/>
                  <a:pt x="9392537" y="1934279"/>
                  <a:pt x="9380792" y="1924526"/>
                </a:cubicBezTo>
                <a:cubicBezTo>
                  <a:pt x="9368123" y="1914335"/>
                  <a:pt x="9366885" y="1899952"/>
                  <a:pt x="9377743" y="1891665"/>
                </a:cubicBezTo>
                <a:cubicBezTo>
                  <a:pt x="9391305" y="1883608"/>
                  <a:pt x="9408550" y="1885430"/>
                  <a:pt x="9420130" y="1896142"/>
                </a:cubicBezTo>
                <a:close/>
                <a:moveTo>
                  <a:pt x="9384792" y="2285619"/>
                </a:moveTo>
                <a:cubicBezTo>
                  <a:pt x="9401271" y="2295144"/>
                  <a:pt x="9405842" y="2308003"/>
                  <a:pt x="9395174" y="2314194"/>
                </a:cubicBezTo>
                <a:cubicBezTo>
                  <a:pt x="9384506" y="2320385"/>
                  <a:pt x="9362218" y="2319242"/>
                  <a:pt x="9345454" y="2310384"/>
                </a:cubicBezTo>
                <a:cubicBezTo>
                  <a:pt x="9328689" y="2301526"/>
                  <a:pt x="9324118" y="2289143"/>
                  <a:pt x="9335262" y="2281809"/>
                </a:cubicBezTo>
                <a:cubicBezTo>
                  <a:pt x="9346406" y="2274475"/>
                  <a:pt x="9368599" y="2276761"/>
                  <a:pt x="9385078" y="2285715"/>
                </a:cubicBezTo>
                <a:close/>
                <a:moveTo>
                  <a:pt x="9506236" y="2530698"/>
                </a:moveTo>
                <a:cubicBezTo>
                  <a:pt x="9524047" y="2538222"/>
                  <a:pt x="9530715" y="2547652"/>
                  <a:pt x="9521476" y="2551748"/>
                </a:cubicBezTo>
                <a:cubicBezTo>
                  <a:pt x="9512236" y="2555843"/>
                  <a:pt x="9490424" y="2554224"/>
                  <a:pt x="9472613" y="2547842"/>
                </a:cubicBezTo>
                <a:cubicBezTo>
                  <a:pt x="9454801" y="2541461"/>
                  <a:pt x="9447657" y="2531555"/>
                  <a:pt x="9456992" y="2526316"/>
                </a:cubicBezTo>
                <a:cubicBezTo>
                  <a:pt x="9466326" y="2521077"/>
                  <a:pt x="9488805" y="2523363"/>
                  <a:pt x="9506522" y="2530793"/>
                </a:cubicBezTo>
                <a:close/>
                <a:moveTo>
                  <a:pt x="9448514" y="2100739"/>
                </a:moveTo>
                <a:cubicBezTo>
                  <a:pt x="9437561" y="2107978"/>
                  <a:pt x="9416986" y="2105978"/>
                  <a:pt x="9402699" y="2096072"/>
                </a:cubicBezTo>
                <a:cubicBezTo>
                  <a:pt x="9388411" y="2086166"/>
                  <a:pt x="9385459" y="2071211"/>
                  <a:pt x="9396698" y="2063306"/>
                </a:cubicBezTo>
                <a:cubicBezTo>
                  <a:pt x="9411566" y="2055755"/>
                  <a:pt x="9429473" y="2057580"/>
                  <a:pt x="9442513" y="2067973"/>
                </a:cubicBezTo>
                <a:cubicBezTo>
                  <a:pt x="9456992" y="2078736"/>
                  <a:pt x="9459754" y="2093595"/>
                  <a:pt x="9448800" y="2100834"/>
                </a:cubicBezTo>
                <a:close/>
                <a:moveTo>
                  <a:pt x="9452134" y="2442401"/>
                </a:moveTo>
                <a:cubicBezTo>
                  <a:pt x="9442609" y="2447830"/>
                  <a:pt x="9420225" y="2446115"/>
                  <a:pt x="9402794" y="2438019"/>
                </a:cubicBezTo>
                <a:cubicBezTo>
                  <a:pt x="9385363" y="2429923"/>
                  <a:pt x="9379744" y="2418969"/>
                  <a:pt x="9389840" y="2413254"/>
                </a:cubicBezTo>
                <a:cubicBezTo>
                  <a:pt x="9399937" y="2407539"/>
                  <a:pt x="9422225" y="2408873"/>
                  <a:pt x="9439085" y="2417159"/>
                </a:cubicBezTo>
                <a:cubicBezTo>
                  <a:pt x="9455944" y="2425446"/>
                  <a:pt x="9462897" y="2437067"/>
                  <a:pt x="9452420" y="2442496"/>
                </a:cubicBezTo>
                <a:close/>
                <a:moveTo>
                  <a:pt x="8372189" y="2619566"/>
                </a:moveTo>
                <a:cubicBezTo>
                  <a:pt x="8394763" y="2622709"/>
                  <a:pt x="8402574" y="2631282"/>
                  <a:pt x="8389811" y="2638616"/>
                </a:cubicBezTo>
                <a:cubicBezTo>
                  <a:pt x="8377047" y="2645950"/>
                  <a:pt x="8348663" y="2649760"/>
                  <a:pt x="8326089" y="2647665"/>
                </a:cubicBezTo>
                <a:cubicBezTo>
                  <a:pt x="8303515" y="2645569"/>
                  <a:pt x="8295609" y="2636901"/>
                  <a:pt x="8308277" y="2628615"/>
                </a:cubicBezTo>
                <a:cubicBezTo>
                  <a:pt x="8328362" y="2619842"/>
                  <a:pt x="8350459" y="2616713"/>
                  <a:pt x="8372190" y="2619566"/>
                </a:cubicBezTo>
                <a:close/>
                <a:moveTo>
                  <a:pt x="8259985" y="2227326"/>
                </a:moveTo>
                <a:cubicBezTo>
                  <a:pt x="8240935" y="2221707"/>
                  <a:pt x="8237696" y="2207324"/>
                  <a:pt x="8252175" y="2196084"/>
                </a:cubicBezTo>
                <a:cubicBezTo>
                  <a:pt x="8269597" y="2183725"/>
                  <a:pt x="8291789" y="2180202"/>
                  <a:pt x="8312182" y="2186559"/>
                </a:cubicBezTo>
                <a:cubicBezTo>
                  <a:pt x="8330565" y="2192941"/>
                  <a:pt x="8334089" y="2207228"/>
                  <a:pt x="8320088" y="2218468"/>
                </a:cubicBezTo>
                <a:cubicBezTo>
                  <a:pt x="8302249" y="2229898"/>
                  <a:pt x="8280363" y="2233124"/>
                  <a:pt x="8259985" y="2227326"/>
                </a:cubicBezTo>
                <a:close/>
                <a:moveTo>
                  <a:pt x="7973664" y="2278761"/>
                </a:moveTo>
                <a:cubicBezTo>
                  <a:pt x="7954042" y="2273237"/>
                  <a:pt x="7950327" y="2259711"/>
                  <a:pt x="7965567" y="2247424"/>
                </a:cubicBezTo>
                <a:cubicBezTo>
                  <a:pt x="7983412" y="2234467"/>
                  <a:pt x="8006024" y="2229945"/>
                  <a:pt x="8027480" y="2235041"/>
                </a:cubicBezTo>
                <a:cubicBezTo>
                  <a:pt x="8046530" y="2240661"/>
                  <a:pt x="8050340" y="2255044"/>
                  <a:pt x="8035481" y="2266379"/>
                </a:cubicBezTo>
                <a:cubicBezTo>
                  <a:pt x="8017465" y="2278856"/>
                  <a:pt x="7995095" y="2283337"/>
                  <a:pt x="7973664" y="2278761"/>
                </a:cubicBezTo>
                <a:close/>
                <a:moveTo>
                  <a:pt x="8100822" y="2175986"/>
                </a:moveTo>
                <a:cubicBezTo>
                  <a:pt x="8081772" y="2170271"/>
                  <a:pt x="8079391" y="2155793"/>
                  <a:pt x="8094536" y="2143792"/>
                </a:cubicBezTo>
                <a:cubicBezTo>
                  <a:pt x="8111621" y="2131045"/>
                  <a:pt x="8133699" y="2127060"/>
                  <a:pt x="8154163" y="2133029"/>
                </a:cubicBezTo>
                <a:cubicBezTo>
                  <a:pt x="8172355" y="2139315"/>
                  <a:pt x="8175212" y="2153889"/>
                  <a:pt x="8160640" y="2165699"/>
                </a:cubicBezTo>
                <a:cubicBezTo>
                  <a:pt x="8143284" y="2178003"/>
                  <a:pt x="8121291" y="2181786"/>
                  <a:pt x="8100822" y="2175986"/>
                </a:cubicBezTo>
                <a:close/>
                <a:moveTo>
                  <a:pt x="8229505" y="2071211"/>
                </a:moveTo>
                <a:cubicBezTo>
                  <a:pt x="8212265" y="2064734"/>
                  <a:pt x="8210455" y="2049590"/>
                  <a:pt x="8224552" y="2037683"/>
                </a:cubicBezTo>
                <a:cubicBezTo>
                  <a:pt x="8240721" y="2024947"/>
                  <a:pt x="8262276" y="2021354"/>
                  <a:pt x="8281702" y="2028158"/>
                </a:cubicBezTo>
                <a:cubicBezTo>
                  <a:pt x="8298275" y="2034921"/>
                  <a:pt x="8300752" y="2050066"/>
                  <a:pt x="8286464" y="2061782"/>
                </a:cubicBezTo>
                <a:cubicBezTo>
                  <a:pt x="8270008" y="2073779"/>
                  <a:pt x="8248831" y="2077244"/>
                  <a:pt x="8229410" y="2071116"/>
                </a:cubicBezTo>
                <a:close/>
                <a:moveTo>
                  <a:pt x="8138922" y="2321909"/>
                </a:moveTo>
                <a:cubicBezTo>
                  <a:pt x="8119015" y="2317052"/>
                  <a:pt x="8114729" y="2303431"/>
                  <a:pt x="8129397" y="2292096"/>
                </a:cubicBezTo>
                <a:cubicBezTo>
                  <a:pt x="8147657" y="2280097"/>
                  <a:pt x="8170072" y="2276200"/>
                  <a:pt x="8191310" y="2281333"/>
                </a:cubicBezTo>
                <a:cubicBezTo>
                  <a:pt x="8210360" y="2286857"/>
                  <a:pt x="8215218" y="2300383"/>
                  <a:pt x="8200835" y="2311718"/>
                </a:cubicBezTo>
                <a:cubicBezTo>
                  <a:pt x="8182306" y="2323031"/>
                  <a:pt x="8160100" y="2326686"/>
                  <a:pt x="8138922" y="2321909"/>
                </a:cubicBezTo>
                <a:close/>
                <a:moveTo>
                  <a:pt x="8081772" y="2402015"/>
                </a:moveTo>
                <a:cubicBezTo>
                  <a:pt x="8062714" y="2413208"/>
                  <a:pt x="8040308" y="2417291"/>
                  <a:pt x="8018526" y="2413540"/>
                </a:cubicBezTo>
                <a:cubicBezTo>
                  <a:pt x="7997952" y="2409349"/>
                  <a:pt x="7992999" y="2396966"/>
                  <a:pt x="8007667" y="2385632"/>
                </a:cubicBezTo>
                <a:cubicBezTo>
                  <a:pt x="8026505" y="2373856"/>
                  <a:pt x="8049121" y="2369701"/>
                  <a:pt x="8070914" y="2374011"/>
                </a:cubicBezTo>
                <a:cubicBezTo>
                  <a:pt x="8090726" y="2378298"/>
                  <a:pt x="8095774" y="2391251"/>
                  <a:pt x="8081772" y="2402015"/>
                </a:cubicBezTo>
                <a:close/>
                <a:moveTo>
                  <a:pt x="7722680" y="2474024"/>
                </a:moveTo>
                <a:cubicBezTo>
                  <a:pt x="7701820" y="2470976"/>
                  <a:pt x="7697057" y="2459069"/>
                  <a:pt x="7711916" y="2447163"/>
                </a:cubicBezTo>
                <a:cubicBezTo>
                  <a:pt x="7731059" y="2434883"/>
                  <a:pt x="7753986" y="2429913"/>
                  <a:pt x="7776496" y="2433161"/>
                </a:cubicBezTo>
                <a:cubicBezTo>
                  <a:pt x="7797165" y="2436781"/>
                  <a:pt x="7802023" y="2448687"/>
                  <a:pt x="7787450" y="2460022"/>
                </a:cubicBezTo>
                <a:cubicBezTo>
                  <a:pt x="7768033" y="2471801"/>
                  <a:pt x="7745228" y="2476731"/>
                  <a:pt x="7722680" y="2474024"/>
                </a:cubicBezTo>
                <a:close/>
                <a:moveTo>
                  <a:pt x="7962710" y="2488978"/>
                </a:moveTo>
                <a:cubicBezTo>
                  <a:pt x="7948803" y="2499551"/>
                  <a:pt x="7919847" y="2504790"/>
                  <a:pt x="7898797" y="2501741"/>
                </a:cubicBezTo>
                <a:cubicBezTo>
                  <a:pt x="7877747" y="2498693"/>
                  <a:pt x="7872032" y="2486978"/>
                  <a:pt x="7886510" y="2476310"/>
                </a:cubicBezTo>
                <a:cubicBezTo>
                  <a:pt x="7905691" y="2464594"/>
                  <a:pt x="7928397" y="2460040"/>
                  <a:pt x="7950613" y="2463451"/>
                </a:cubicBezTo>
                <a:cubicBezTo>
                  <a:pt x="7971473" y="2467547"/>
                  <a:pt x="7976997" y="2478786"/>
                  <a:pt x="7962710" y="2488978"/>
                </a:cubicBezTo>
                <a:close/>
                <a:moveTo>
                  <a:pt x="7598665" y="2566511"/>
                </a:moveTo>
                <a:cubicBezTo>
                  <a:pt x="7576852" y="2564225"/>
                  <a:pt x="7571518" y="2553462"/>
                  <a:pt x="7586377" y="2542127"/>
                </a:cubicBezTo>
                <a:cubicBezTo>
                  <a:pt x="7605975" y="2529603"/>
                  <a:pt x="7629266" y="2524158"/>
                  <a:pt x="7652385" y="2526697"/>
                </a:cubicBezTo>
                <a:cubicBezTo>
                  <a:pt x="7673912" y="2529554"/>
                  <a:pt x="7679246" y="2540794"/>
                  <a:pt x="7664767" y="2551557"/>
                </a:cubicBezTo>
                <a:cubicBezTo>
                  <a:pt x="7644865" y="2563399"/>
                  <a:pt x="7621725" y="2568634"/>
                  <a:pt x="7598664" y="2566512"/>
                </a:cubicBezTo>
                <a:close/>
                <a:moveTo>
                  <a:pt x="7847648" y="2378107"/>
                </a:moveTo>
                <a:cubicBezTo>
                  <a:pt x="7827265" y="2373916"/>
                  <a:pt x="7822883" y="2360867"/>
                  <a:pt x="7838123" y="2348865"/>
                </a:cubicBezTo>
                <a:cubicBezTo>
                  <a:pt x="7856796" y="2336329"/>
                  <a:pt x="7879626" y="2331579"/>
                  <a:pt x="7901750" y="2335625"/>
                </a:cubicBezTo>
                <a:cubicBezTo>
                  <a:pt x="7921848" y="2340388"/>
                  <a:pt x="7925848" y="2353056"/>
                  <a:pt x="7911275" y="2364867"/>
                </a:cubicBezTo>
                <a:cubicBezTo>
                  <a:pt x="7892412" y="2376948"/>
                  <a:pt x="7869763" y="2381661"/>
                  <a:pt x="7847648" y="2378107"/>
                </a:cubicBezTo>
                <a:close/>
                <a:moveTo>
                  <a:pt x="7845076" y="2572989"/>
                </a:moveTo>
                <a:cubicBezTo>
                  <a:pt x="7825239" y="2584113"/>
                  <a:pt x="7802461" y="2588869"/>
                  <a:pt x="7779830" y="2586609"/>
                </a:cubicBezTo>
                <a:cubicBezTo>
                  <a:pt x="7757922" y="2584323"/>
                  <a:pt x="7751921" y="2574227"/>
                  <a:pt x="7766209" y="2563559"/>
                </a:cubicBezTo>
                <a:cubicBezTo>
                  <a:pt x="7785979" y="2552165"/>
                  <a:pt x="7808875" y="2547392"/>
                  <a:pt x="7831550" y="2549938"/>
                </a:cubicBezTo>
                <a:cubicBezTo>
                  <a:pt x="7853172" y="2552795"/>
                  <a:pt x="7859364" y="2563368"/>
                  <a:pt x="7845076" y="2572989"/>
                </a:cubicBezTo>
                <a:close/>
                <a:moveTo>
                  <a:pt x="8654701" y="2099406"/>
                </a:moveTo>
                <a:cubicBezTo>
                  <a:pt x="8637651" y="2091785"/>
                  <a:pt x="8634889" y="2077212"/>
                  <a:pt x="8648700" y="2066639"/>
                </a:cubicBezTo>
                <a:cubicBezTo>
                  <a:pt x="8664761" y="2055403"/>
                  <a:pt x="8685584" y="2053553"/>
                  <a:pt x="8703374" y="2061782"/>
                </a:cubicBezTo>
                <a:cubicBezTo>
                  <a:pt x="8720042" y="2070068"/>
                  <a:pt x="8722424" y="2084642"/>
                  <a:pt x="8709564" y="2095024"/>
                </a:cubicBezTo>
                <a:cubicBezTo>
                  <a:pt x="8692978" y="2105441"/>
                  <a:pt x="8672341" y="2107078"/>
                  <a:pt x="8654320" y="2099405"/>
                </a:cubicBezTo>
                <a:close/>
                <a:moveTo>
                  <a:pt x="8640794" y="2324767"/>
                </a:moveTo>
                <a:cubicBezTo>
                  <a:pt x="8622266" y="2334773"/>
                  <a:pt x="8600462" y="2336802"/>
                  <a:pt x="8580406" y="2330387"/>
                </a:cubicBezTo>
                <a:cubicBezTo>
                  <a:pt x="8560594" y="2324386"/>
                  <a:pt x="8555831" y="2311337"/>
                  <a:pt x="8569452" y="2300859"/>
                </a:cubicBezTo>
                <a:cubicBezTo>
                  <a:pt x="8587707" y="2290371"/>
                  <a:pt x="8609565" y="2288154"/>
                  <a:pt x="8629555" y="2294763"/>
                </a:cubicBezTo>
                <a:cubicBezTo>
                  <a:pt x="8648700" y="2301907"/>
                  <a:pt x="8653272" y="2314861"/>
                  <a:pt x="8640413" y="2324767"/>
                </a:cubicBezTo>
                <a:close/>
                <a:moveTo>
                  <a:pt x="8507444" y="2031397"/>
                </a:moveTo>
                <a:cubicBezTo>
                  <a:pt x="8491061" y="2024158"/>
                  <a:pt x="8489061" y="2009489"/>
                  <a:pt x="8502777" y="1998345"/>
                </a:cubicBezTo>
                <a:cubicBezTo>
                  <a:pt x="8518291" y="1986935"/>
                  <a:pt x="8538670" y="1984546"/>
                  <a:pt x="8556403" y="1992059"/>
                </a:cubicBezTo>
                <a:cubicBezTo>
                  <a:pt x="8572310" y="1999964"/>
                  <a:pt x="8574310" y="2014728"/>
                  <a:pt x="8560879" y="2025206"/>
                </a:cubicBezTo>
                <a:cubicBezTo>
                  <a:pt x="8545112" y="2036482"/>
                  <a:pt x="8524606" y="2038721"/>
                  <a:pt x="8506777" y="2031111"/>
                </a:cubicBezTo>
                <a:close/>
                <a:moveTo>
                  <a:pt x="8623554" y="1744314"/>
                </a:moveTo>
                <a:cubicBezTo>
                  <a:pt x="8610981" y="1736789"/>
                  <a:pt x="8610505" y="1721739"/>
                  <a:pt x="8622983" y="1711452"/>
                </a:cubicBezTo>
                <a:cubicBezTo>
                  <a:pt x="8635800" y="1700818"/>
                  <a:pt x="8653874" y="1699261"/>
                  <a:pt x="8668322" y="1707547"/>
                </a:cubicBezTo>
                <a:cubicBezTo>
                  <a:pt x="8677265" y="1713089"/>
                  <a:pt x="8680022" y="1724832"/>
                  <a:pt x="8674479" y="1733775"/>
                </a:cubicBezTo>
                <a:cubicBezTo>
                  <a:pt x="8672930" y="1736275"/>
                  <a:pt x="8670822" y="1738382"/>
                  <a:pt x="8668322" y="1739932"/>
                </a:cubicBezTo>
                <a:cubicBezTo>
                  <a:pt x="8655390" y="1750282"/>
                  <a:pt x="8637559" y="1752002"/>
                  <a:pt x="8622887" y="1744313"/>
                </a:cubicBezTo>
                <a:close/>
                <a:moveTo>
                  <a:pt x="8366379" y="2356390"/>
                </a:moveTo>
                <a:cubicBezTo>
                  <a:pt x="8347854" y="2367448"/>
                  <a:pt x="8325752" y="2370865"/>
                  <a:pt x="8304753" y="2365915"/>
                </a:cubicBezTo>
                <a:cubicBezTo>
                  <a:pt x="8284369" y="2360581"/>
                  <a:pt x="8279416" y="2347627"/>
                  <a:pt x="8293513" y="2337340"/>
                </a:cubicBezTo>
                <a:cubicBezTo>
                  <a:pt x="8312145" y="2326046"/>
                  <a:pt x="8334603" y="2322912"/>
                  <a:pt x="8355616" y="2328672"/>
                </a:cubicBezTo>
                <a:cubicBezTo>
                  <a:pt x="8374952" y="2333340"/>
                  <a:pt x="8379905" y="2346293"/>
                  <a:pt x="8365903" y="2356390"/>
                </a:cubicBezTo>
                <a:close/>
                <a:moveTo>
                  <a:pt x="8631936" y="1930718"/>
                </a:moveTo>
                <a:cubicBezTo>
                  <a:pt x="8622316" y="1927310"/>
                  <a:pt x="8617281" y="1916749"/>
                  <a:pt x="8620689" y="1907129"/>
                </a:cubicBezTo>
                <a:cubicBezTo>
                  <a:pt x="8622160" y="1902975"/>
                  <a:pt x="8625068" y="1899484"/>
                  <a:pt x="8628888" y="1897285"/>
                </a:cubicBezTo>
                <a:cubicBezTo>
                  <a:pt x="8643459" y="1886220"/>
                  <a:pt x="8663080" y="1884480"/>
                  <a:pt x="8679370" y="1892808"/>
                </a:cubicBezTo>
                <a:cubicBezTo>
                  <a:pt x="8688994" y="1897061"/>
                  <a:pt x="8693347" y="1908310"/>
                  <a:pt x="8689094" y="1917933"/>
                </a:cubicBezTo>
                <a:cubicBezTo>
                  <a:pt x="8687566" y="1921391"/>
                  <a:pt x="8685043" y="1924316"/>
                  <a:pt x="8681847" y="1926336"/>
                </a:cubicBezTo>
                <a:cubicBezTo>
                  <a:pt x="8667104" y="1936868"/>
                  <a:pt x="8647799" y="1938547"/>
                  <a:pt x="8631460" y="1930718"/>
                </a:cubicBezTo>
                <a:close/>
                <a:moveTo>
                  <a:pt x="8383143" y="2130743"/>
                </a:moveTo>
                <a:cubicBezTo>
                  <a:pt x="8365712" y="2124266"/>
                  <a:pt x="8362855" y="2109692"/>
                  <a:pt x="8376857" y="2098072"/>
                </a:cubicBezTo>
                <a:cubicBezTo>
                  <a:pt x="8393579" y="2086507"/>
                  <a:pt x="8414838" y="2083672"/>
                  <a:pt x="8434006" y="2090452"/>
                </a:cubicBezTo>
                <a:cubicBezTo>
                  <a:pt x="8451342" y="2097500"/>
                  <a:pt x="8454295" y="2112550"/>
                  <a:pt x="8440388" y="2123123"/>
                </a:cubicBezTo>
                <a:cubicBezTo>
                  <a:pt x="8423448" y="2134720"/>
                  <a:pt x="8401947" y="2137417"/>
                  <a:pt x="8382667" y="2130362"/>
                </a:cubicBezTo>
                <a:close/>
                <a:moveTo>
                  <a:pt x="8359998" y="1963674"/>
                </a:moveTo>
                <a:cubicBezTo>
                  <a:pt x="8344567" y="1956816"/>
                  <a:pt x="8343043" y="1941957"/>
                  <a:pt x="8356759" y="1930337"/>
                </a:cubicBezTo>
                <a:cubicBezTo>
                  <a:pt x="8371822" y="1918894"/>
                  <a:pt x="8391792" y="1916217"/>
                  <a:pt x="8409337" y="1923288"/>
                </a:cubicBezTo>
                <a:cubicBezTo>
                  <a:pt x="8424481" y="1930813"/>
                  <a:pt x="8426101" y="1945577"/>
                  <a:pt x="8412575" y="1956626"/>
                </a:cubicBezTo>
                <a:cubicBezTo>
                  <a:pt x="8397202" y="1967794"/>
                  <a:pt x="8377180" y="1970310"/>
                  <a:pt x="8359521" y="1963293"/>
                </a:cubicBezTo>
                <a:close/>
                <a:moveTo>
                  <a:pt x="8491156" y="1855184"/>
                </a:moveTo>
                <a:cubicBezTo>
                  <a:pt x="8476679" y="1847469"/>
                  <a:pt x="8476012" y="1832515"/>
                  <a:pt x="8489156" y="1821466"/>
                </a:cubicBezTo>
                <a:cubicBezTo>
                  <a:pt x="8503087" y="1810379"/>
                  <a:pt x="8522104" y="1808163"/>
                  <a:pt x="8538210" y="1815751"/>
                </a:cubicBezTo>
                <a:cubicBezTo>
                  <a:pt x="8552021" y="1823466"/>
                  <a:pt x="8552783" y="1838516"/>
                  <a:pt x="8540115" y="1849374"/>
                </a:cubicBezTo>
                <a:cubicBezTo>
                  <a:pt x="8525813" y="1859944"/>
                  <a:pt x="8506936" y="1862018"/>
                  <a:pt x="8490680" y="1854804"/>
                </a:cubicBezTo>
                <a:close/>
                <a:moveTo>
                  <a:pt x="8480393" y="2271903"/>
                </a:moveTo>
                <a:cubicBezTo>
                  <a:pt x="8462324" y="2282587"/>
                  <a:pt x="8440648" y="2285344"/>
                  <a:pt x="8420481" y="2279523"/>
                </a:cubicBezTo>
                <a:cubicBezTo>
                  <a:pt x="8401431" y="2273427"/>
                  <a:pt x="8396859" y="2259807"/>
                  <a:pt x="8410956" y="2248662"/>
                </a:cubicBezTo>
                <a:cubicBezTo>
                  <a:pt x="8428901" y="2237334"/>
                  <a:pt x="8450933" y="2234511"/>
                  <a:pt x="8471154" y="2240947"/>
                </a:cubicBezTo>
                <a:cubicBezTo>
                  <a:pt x="8489442" y="2247233"/>
                  <a:pt x="8493538" y="2260949"/>
                  <a:pt x="8479917" y="2271522"/>
                </a:cubicBezTo>
                <a:close/>
                <a:moveTo>
                  <a:pt x="8537543" y="2190845"/>
                </a:moveTo>
                <a:cubicBezTo>
                  <a:pt x="8519255" y="2183987"/>
                  <a:pt x="8515636" y="2169605"/>
                  <a:pt x="8529638" y="2158460"/>
                </a:cubicBezTo>
                <a:cubicBezTo>
                  <a:pt x="8546674" y="2147556"/>
                  <a:pt x="8567858" y="2145331"/>
                  <a:pt x="8586788" y="2152460"/>
                </a:cubicBezTo>
                <a:cubicBezTo>
                  <a:pt x="8604599" y="2159984"/>
                  <a:pt x="8608219" y="2174272"/>
                  <a:pt x="8594788" y="2184845"/>
                </a:cubicBezTo>
                <a:cubicBezTo>
                  <a:pt x="8577284" y="2195354"/>
                  <a:pt x="8555977" y="2197418"/>
                  <a:pt x="8536781" y="2190465"/>
                </a:cubicBezTo>
                <a:close/>
                <a:moveTo>
                  <a:pt x="6821139" y="2775013"/>
                </a:moveTo>
                <a:lnTo>
                  <a:pt x="6858381" y="2775871"/>
                </a:lnTo>
                <a:lnTo>
                  <a:pt x="6841236" y="2775871"/>
                </a:lnTo>
                <a:cubicBezTo>
                  <a:pt x="6834525" y="2776142"/>
                  <a:pt x="6827803" y="2775855"/>
                  <a:pt x="6821139" y="2775013"/>
                </a:cubicBezTo>
                <a:close/>
                <a:moveTo>
                  <a:pt x="6802755" y="2784538"/>
                </a:moveTo>
                <a:cubicBezTo>
                  <a:pt x="6783705" y="2784538"/>
                  <a:pt x="6762560" y="2784538"/>
                  <a:pt x="6755130" y="2784538"/>
                </a:cubicBezTo>
                <a:cubicBezTo>
                  <a:pt x="6747701" y="2784538"/>
                  <a:pt x="6757416" y="2782919"/>
                  <a:pt x="6776466" y="2782539"/>
                </a:cubicBezTo>
                <a:cubicBezTo>
                  <a:pt x="6795516" y="2782157"/>
                  <a:pt x="6816566" y="2782539"/>
                  <a:pt x="6824091" y="2782539"/>
                </a:cubicBezTo>
                <a:cubicBezTo>
                  <a:pt x="6831616" y="2782539"/>
                  <a:pt x="6821520" y="2784158"/>
                  <a:pt x="6802755" y="2785015"/>
                </a:cubicBezTo>
                <a:close/>
                <a:moveTo>
                  <a:pt x="6886289" y="2775585"/>
                </a:moveTo>
                <a:lnTo>
                  <a:pt x="6886289" y="2775585"/>
                </a:lnTo>
                <a:close/>
                <a:moveTo>
                  <a:pt x="6922770" y="2776252"/>
                </a:moveTo>
                <a:cubicBezTo>
                  <a:pt x="6915722" y="2776252"/>
                  <a:pt x="6924961" y="2776252"/>
                  <a:pt x="6943439" y="2776252"/>
                </a:cubicBezTo>
                <a:cubicBezTo>
                  <a:pt x="6958870" y="2776252"/>
                  <a:pt x="6976015" y="2776252"/>
                  <a:pt x="6985254" y="2776252"/>
                </a:cubicBezTo>
                <a:lnTo>
                  <a:pt x="6969062" y="2776252"/>
                </a:lnTo>
                <a:cubicBezTo>
                  <a:pt x="6950298" y="2776728"/>
                  <a:pt x="6929247" y="2776919"/>
                  <a:pt x="6922770" y="2776728"/>
                </a:cubicBezTo>
                <a:close/>
                <a:moveTo>
                  <a:pt x="6866382" y="2775490"/>
                </a:moveTo>
                <a:lnTo>
                  <a:pt x="6866382" y="2775490"/>
                </a:lnTo>
                <a:close/>
                <a:moveTo>
                  <a:pt x="6782372" y="2775490"/>
                </a:moveTo>
                <a:lnTo>
                  <a:pt x="6737700" y="2774442"/>
                </a:lnTo>
                <a:cubicBezTo>
                  <a:pt x="6719793" y="2773394"/>
                  <a:pt x="6711125" y="2773204"/>
                  <a:pt x="6717983" y="2773299"/>
                </a:cubicBezTo>
                <a:lnTo>
                  <a:pt x="6762655" y="2774347"/>
                </a:lnTo>
                <a:cubicBezTo>
                  <a:pt x="6780752" y="2775776"/>
                  <a:pt x="6789420" y="2775966"/>
                  <a:pt x="6782372" y="2775871"/>
                </a:cubicBezTo>
                <a:close/>
                <a:moveTo>
                  <a:pt x="6450521" y="2764536"/>
                </a:moveTo>
                <a:lnTo>
                  <a:pt x="6469571" y="2764536"/>
                </a:lnTo>
                <a:cubicBezTo>
                  <a:pt x="6487478" y="2765488"/>
                  <a:pt x="6507671" y="2765870"/>
                  <a:pt x="6514624" y="2766537"/>
                </a:cubicBezTo>
                <a:lnTo>
                  <a:pt x="6495574" y="2766537"/>
                </a:lnTo>
                <a:cubicBezTo>
                  <a:pt x="6477953" y="2765870"/>
                  <a:pt x="6457950" y="2765012"/>
                  <a:pt x="6450521" y="2764536"/>
                </a:cubicBezTo>
                <a:close/>
                <a:moveTo>
                  <a:pt x="6515100" y="2767013"/>
                </a:moveTo>
                <a:lnTo>
                  <a:pt x="6515100" y="2767013"/>
                </a:lnTo>
                <a:close/>
                <a:moveTo>
                  <a:pt x="6701409" y="2778538"/>
                </a:moveTo>
                <a:cubicBezTo>
                  <a:pt x="6682359" y="2778538"/>
                  <a:pt x="6661595" y="2778538"/>
                  <a:pt x="6654356" y="2777966"/>
                </a:cubicBezTo>
                <a:cubicBezTo>
                  <a:pt x="6647117" y="2777395"/>
                  <a:pt x="6656642" y="2776919"/>
                  <a:pt x="6675501" y="2777205"/>
                </a:cubicBezTo>
                <a:cubicBezTo>
                  <a:pt x="6694361" y="2777490"/>
                  <a:pt x="6715411" y="2777681"/>
                  <a:pt x="6722459" y="2777776"/>
                </a:cubicBezTo>
                <a:cubicBezTo>
                  <a:pt x="6729508" y="2777871"/>
                  <a:pt x="6720269" y="2778633"/>
                  <a:pt x="6701409" y="2778348"/>
                </a:cubicBezTo>
                <a:close/>
                <a:moveTo>
                  <a:pt x="6633305" y="2774442"/>
                </a:moveTo>
                <a:cubicBezTo>
                  <a:pt x="6626227" y="2774266"/>
                  <a:pt x="6619166" y="2773662"/>
                  <a:pt x="6612160" y="2772632"/>
                </a:cubicBezTo>
                <a:lnTo>
                  <a:pt x="6598920" y="2772632"/>
                </a:lnTo>
                <a:cubicBezTo>
                  <a:pt x="6580537" y="2772632"/>
                  <a:pt x="6560154" y="2771871"/>
                  <a:pt x="6553010" y="2771204"/>
                </a:cubicBezTo>
                <a:cubicBezTo>
                  <a:pt x="6545866" y="2770537"/>
                  <a:pt x="6555200" y="2770728"/>
                  <a:pt x="6573583" y="2771204"/>
                </a:cubicBezTo>
                <a:lnTo>
                  <a:pt x="6619209" y="2772061"/>
                </a:lnTo>
                <a:cubicBezTo>
                  <a:pt x="6623780" y="2772537"/>
                  <a:pt x="6621495" y="2772537"/>
                  <a:pt x="6614446" y="2772632"/>
                </a:cubicBezTo>
                <a:cubicBezTo>
                  <a:pt x="6621495" y="2772632"/>
                  <a:pt x="6640735" y="2773394"/>
                  <a:pt x="6657880" y="2774442"/>
                </a:cubicBezTo>
                <a:cubicBezTo>
                  <a:pt x="6675025" y="2775490"/>
                  <a:pt x="6683788" y="2775871"/>
                  <a:pt x="6676930" y="2775776"/>
                </a:cubicBezTo>
                <a:cubicBezTo>
                  <a:pt x="6670072" y="2775680"/>
                  <a:pt x="6650355" y="2774823"/>
                  <a:pt x="6633305" y="2774061"/>
                </a:cubicBezTo>
                <a:close/>
                <a:moveTo>
                  <a:pt x="7100697" y="2804065"/>
                </a:moveTo>
                <a:cubicBezTo>
                  <a:pt x="7084456" y="2805583"/>
                  <a:pt x="7068144" y="2806219"/>
                  <a:pt x="7051834" y="2805970"/>
                </a:cubicBezTo>
                <a:cubicBezTo>
                  <a:pt x="7044500" y="2805398"/>
                  <a:pt x="7054501" y="2803779"/>
                  <a:pt x="7074313" y="2802160"/>
                </a:cubicBezTo>
                <a:cubicBezTo>
                  <a:pt x="7094125" y="2800541"/>
                  <a:pt x="7116128" y="2800064"/>
                  <a:pt x="7123176" y="2800255"/>
                </a:cubicBezTo>
                <a:cubicBezTo>
                  <a:pt x="7130225" y="2800446"/>
                  <a:pt x="7120700" y="2802636"/>
                  <a:pt x="7100697" y="2804065"/>
                </a:cubicBezTo>
                <a:close/>
                <a:moveTo>
                  <a:pt x="6985064" y="2776728"/>
                </a:moveTo>
                <a:cubicBezTo>
                  <a:pt x="6991731" y="2776728"/>
                  <a:pt x="6993827" y="2776728"/>
                  <a:pt x="6989541" y="2776728"/>
                </a:cubicBezTo>
                <a:close/>
                <a:moveTo>
                  <a:pt x="7389209" y="2780253"/>
                </a:moveTo>
                <a:cubicBezTo>
                  <a:pt x="7396448" y="2780253"/>
                  <a:pt x="7386161" y="2781491"/>
                  <a:pt x="7366730" y="2782919"/>
                </a:cubicBezTo>
                <a:cubicBezTo>
                  <a:pt x="7347300" y="2784348"/>
                  <a:pt x="7325487" y="2785396"/>
                  <a:pt x="7318439" y="2785301"/>
                </a:cubicBezTo>
                <a:cubicBezTo>
                  <a:pt x="7311390" y="2785205"/>
                  <a:pt x="7321487" y="2784158"/>
                  <a:pt x="7341013" y="2782634"/>
                </a:cubicBezTo>
                <a:cubicBezTo>
                  <a:pt x="7360540" y="2781110"/>
                  <a:pt x="7382352" y="2780157"/>
                  <a:pt x="7389400" y="2780253"/>
                </a:cubicBezTo>
                <a:close/>
                <a:moveTo>
                  <a:pt x="7463505" y="2785205"/>
                </a:moveTo>
                <a:cubicBezTo>
                  <a:pt x="7443311" y="2786825"/>
                  <a:pt x="7421499" y="2788349"/>
                  <a:pt x="7414260" y="2788349"/>
                </a:cubicBezTo>
                <a:cubicBezTo>
                  <a:pt x="7407021" y="2788349"/>
                  <a:pt x="7417213" y="2786063"/>
                  <a:pt x="7437216" y="2784444"/>
                </a:cubicBezTo>
                <a:cubicBezTo>
                  <a:pt x="7457218" y="2782824"/>
                  <a:pt x="7479221" y="2781205"/>
                  <a:pt x="7486460" y="2781300"/>
                </a:cubicBezTo>
                <a:cubicBezTo>
                  <a:pt x="7493699" y="2781396"/>
                  <a:pt x="7483507" y="2783015"/>
                  <a:pt x="7463695" y="2785205"/>
                </a:cubicBezTo>
                <a:close/>
                <a:moveTo>
                  <a:pt x="7318820" y="2812161"/>
                </a:moveTo>
                <a:cubicBezTo>
                  <a:pt x="7326249" y="2812161"/>
                  <a:pt x="7315581" y="2814542"/>
                  <a:pt x="7294817" y="2816924"/>
                </a:cubicBezTo>
                <a:cubicBezTo>
                  <a:pt x="7277946" y="2819083"/>
                  <a:pt x="7260961" y="2820228"/>
                  <a:pt x="7243953" y="2820353"/>
                </a:cubicBezTo>
                <a:cubicBezTo>
                  <a:pt x="7241286" y="2820353"/>
                  <a:pt x="7241000" y="2819781"/>
                  <a:pt x="7242525" y="2819210"/>
                </a:cubicBezTo>
                <a:cubicBezTo>
                  <a:pt x="7238810" y="2819210"/>
                  <a:pt x="7235000" y="2819781"/>
                  <a:pt x="7231475" y="2819781"/>
                </a:cubicBezTo>
                <a:cubicBezTo>
                  <a:pt x="7214045" y="2819781"/>
                  <a:pt x="7205568" y="2815590"/>
                  <a:pt x="7207949" y="2809685"/>
                </a:cubicBezTo>
                <a:lnTo>
                  <a:pt x="7198424" y="2810828"/>
                </a:lnTo>
                <a:cubicBezTo>
                  <a:pt x="7181774" y="2812446"/>
                  <a:pt x="7165050" y="2813177"/>
                  <a:pt x="7148322" y="2813018"/>
                </a:cubicBezTo>
                <a:cubicBezTo>
                  <a:pt x="7140798" y="2812447"/>
                  <a:pt x="7151466" y="2810732"/>
                  <a:pt x="7171563" y="2809018"/>
                </a:cubicBezTo>
                <a:cubicBezTo>
                  <a:pt x="7185184" y="2807875"/>
                  <a:pt x="7199662" y="2807018"/>
                  <a:pt x="7209663" y="2806637"/>
                </a:cubicBezTo>
                <a:cubicBezTo>
                  <a:pt x="7211228" y="2804972"/>
                  <a:pt x="7212987" y="2803501"/>
                  <a:pt x="7214902" y="2802255"/>
                </a:cubicBezTo>
                <a:cubicBezTo>
                  <a:pt x="7236500" y="2790818"/>
                  <a:pt x="7260567" y="2784834"/>
                  <a:pt x="7285006" y="2784824"/>
                </a:cubicBezTo>
                <a:cubicBezTo>
                  <a:pt x="7308724" y="2784824"/>
                  <a:pt x="7315962" y="2793302"/>
                  <a:pt x="7301103" y="2802445"/>
                </a:cubicBezTo>
                <a:cubicBezTo>
                  <a:pt x="7290456" y="2808656"/>
                  <a:pt x="7278827" y="2813004"/>
                  <a:pt x="7266718" y="2815304"/>
                </a:cubicBezTo>
                <a:lnTo>
                  <a:pt x="7267385" y="2815305"/>
                </a:lnTo>
                <a:cubicBezTo>
                  <a:pt x="7284446" y="2813174"/>
                  <a:pt x="7301626" y="2812124"/>
                  <a:pt x="7318820" y="2812161"/>
                </a:cubicBezTo>
                <a:close/>
                <a:moveTo>
                  <a:pt x="7352634" y="2739866"/>
                </a:moveTo>
                <a:cubicBezTo>
                  <a:pt x="7329488" y="2739866"/>
                  <a:pt x="7322725" y="2730341"/>
                  <a:pt x="7337584" y="2719959"/>
                </a:cubicBezTo>
                <a:cubicBezTo>
                  <a:pt x="7358794" y="2708210"/>
                  <a:pt x="7382787" y="2702417"/>
                  <a:pt x="7407021" y="2703195"/>
                </a:cubicBezTo>
                <a:cubicBezTo>
                  <a:pt x="7430167" y="2704147"/>
                  <a:pt x="7437025" y="2713482"/>
                  <a:pt x="7422071" y="2723197"/>
                </a:cubicBezTo>
                <a:cubicBezTo>
                  <a:pt x="7400833" y="2734830"/>
                  <a:pt x="7376829" y="2740461"/>
                  <a:pt x="7352634" y="2739485"/>
                </a:cubicBezTo>
                <a:close/>
                <a:moveTo>
                  <a:pt x="7475220" y="2655380"/>
                </a:moveTo>
                <a:cubicBezTo>
                  <a:pt x="7452932" y="2654332"/>
                  <a:pt x="7446645" y="2644235"/>
                  <a:pt x="7461790" y="2633377"/>
                </a:cubicBezTo>
                <a:cubicBezTo>
                  <a:pt x="7482091" y="2621401"/>
                  <a:pt x="7505508" y="2615762"/>
                  <a:pt x="7529036" y="2617184"/>
                </a:cubicBezTo>
                <a:cubicBezTo>
                  <a:pt x="7551516" y="2619280"/>
                  <a:pt x="7557611" y="2629376"/>
                  <a:pt x="7542752" y="2639568"/>
                </a:cubicBezTo>
                <a:cubicBezTo>
                  <a:pt x="7522187" y="2651082"/>
                  <a:pt x="7498745" y="2656438"/>
                  <a:pt x="7475220" y="2654999"/>
                </a:cubicBezTo>
                <a:close/>
                <a:moveTo>
                  <a:pt x="7220712" y="2782824"/>
                </a:moveTo>
                <a:cubicBezTo>
                  <a:pt x="7213474" y="2782824"/>
                  <a:pt x="7223570" y="2781681"/>
                  <a:pt x="7243286" y="2780633"/>
                </a:cubicBezTo>
                <a:cubicBezTo>
                  <a:pt x="7263003" y="2779586"/>
                  <a:pt x="7284530" y="2778728"/>
                  <a:pt x="7291769" y="2778728"/>
                </a:cubicBezTo>
                <a:cubicBezTo>
                  <a:pt x="7299008" y="2778728"/>
                  <a:pt x="7288911" y="2779871"/>
                  <a:pt x="7269385" y="2781491"/>
                </a:cubicBezTo>
                <a:cubicBezTo>
                  <a:pt x="7249858" y="2783110"/>
                  <a:pt x="7228142" y="2783586"/>
                  <a:pt x="7220712" y="2782824"/>
                </a:cubicBezTo>
                <a:close/>
                <a:moveTo>
                  <a:pt x="3693033" y="2489549"/>
                </a:moveTo>
                <a:cubicBezTo>
                  <a:pt x="3677582" y="2488278"/>
                  <a:pt x="3662351" y="2485078"/>
                  <a:pt x="3647694" y="2480024"/>
                </a:cubicBezTo>
                <a:cubicBezTo>
                  <a:pt x="3641312" y="2476595"/>
                  <a:pt x="3650456" y="2475643"/>
                  <a:pt x="3668840" y="2478119"/>
                </a:cubicBezTo>
                <a:cubicBezTo>
                  <a:pt x="3684085" y="2479520"/>
                  <a:pt x="3699112" y="2482717"/>
                  <a:pt x="3713607" y="2487644"/>
                </a:cubicBezTo>
                <a:cubicBezTo>
                  <a:pt x="3720179" y="2490216"/>
                  <a:pt x="3710845" y="2491645"/>
                  <a:pt x="3693033" y="2489549"/>
                </a:cubicBezTo>
                <a:close/>
                <a:moveTo>
                  <a:pt x="7122795" y="2780824"/>
                </a:moveTo>
                <a:cubicBezTo>
                  <a:pt x="7115747" y="2780824"/>
                  <a:pt x="7125272" y="2779776"/>
                  <a:pt x="7144703" y="2779395"/>
                </a:cubicBezTo>
                <a:cubicBezTo>
                  <a:pt x="7164133" y="2779014"/>
                  <a:pt x="7184899" y="2777681"/>
                  <a:pt x="7192328" y="2777681"/>
                </a:cubicBezTo>
                <a:cubicBezTo>
                  <a:pt x="7199757" y="2777681"/>
                  <a:pt x="7189661" y="2778824"/>
                  <a:pt x="7170611" y="2779681"/>
                </a:cubicBezTo>
                <a:cubicBezTo>
                  <a:pt x="7151561" y="2780538"/>
                  <a:pt x="7129844" y="2780919"/>
                  <a:pt x="7122795" y="2780824"/>
                </a:cubicBezTo>
                <a:close/>
                <a:moveTo>
                  <a:pt x="9584627" y="981742"/>
                </a:moveTo>
                <a:cubicBezTo>
                  <a:pt x="9580855" y="975588"/>
                  <a:pt x="9582622" y="967553"/>
                  <a:pt x="9588627" y="963549"/>
                </a:cubicBezTo>
                <a:cubicBezTo>
                  <a:pt x="9593881" y="959508"/>
                  <a:pt x="9601416" y="960491"/>
                  <a:pt x="9605457" y="965744"/>
                </a:cubicBezTo>
                <a:cubicBezTo>
                  <a:pt x="9605599" y="965929"/>
                  <a:pt x="9605736" y="966118"/>
                  <a:pt x="9605867" y="966311"/>
                </a:cubicBezTo>
                <a:cubicBezTo>
                  <a:pt x="9609354" y="972460"/>
                  <a:pt x="9607674" y="980245"/>
                  <a:pt x="9601962" y="984409"/>
                </a:cubicBezTo>
                <a:cubicBezTo>
                  <a:pt x="9596528" y="988473"/>
                  <a:pt x="9588828" y="987362"/>
                  <a:pt x="9584763" y="981928"/>
                </a:cubicBezTo>
                <a:cubicBezTo>
                  <a:pt x="9584717" y="981866"/>
                  <a:pt x="9584672" y="981804"/>
                  <a:pt x="9584627" y="981742"/>
                </a:cubicBezTo>
                <a:close/>
                <a:moveTo>
                  <a:pt x="9405556" y="1315117"/>
                </a:moveTo>
                <a:cubicBezTo>
                  <a:pt x="9399729" y="1308194"/>
                  <a:pt x="9400618" y="1297859"/>
                  <a:pt x="9407540" y="1292033"/>
                </a:cubicBezTo>
                <a:cubicBezTo>
                  <a:pt x="9407883" y="1291744"/>
                  <a:pt x="9408239" y="1291469"/>
                  <a:pt x="9408604" y="1291209"/>
                </a:cubicBezTo>
                <a:cubicBezTo>
                  <a:pt x="9416267" y="1285230"/>
                  <a:pt x="9427301" y="1286456"/>
                  <a:pt x="9433464" y="1293971"/>
                </a:cubicBezTo>
                <a:cubicBezTo>
                  <a:pt x="9439253" y="1301198"/>
                  <a:pt x="9438086" y="1311748"/>
                  <a:pt x="9430860" y="1317535"/>
                </a:cubicBezTo>
                <a:cubicBezTo>
                  <a:pt x="9430714" y="1317652"/>
                  <a:pt x="9430566" y="1317767"/>
                  <a:pt x="9430416" y="1317879"/>
                </a:cubicBezTo>
                <a:cubicBezTo>
                  <a:pt x="9422730" y="1323274"/>
                  <a:pt x="9412259" y="1322263"/>
                  <a:pt x="9405746" y="1315498"/>
                </a:cubicBezTo>
                <a:close/>
                <a:moveTo>
                  <a:pt x="9526143" y="1818513"/>
                </a:moveTo>
                <a:cubicBezTo>
                  <a:pt x="9536335" y="1828038"/>
                  <a:pt x="9537002" y="1842135"/>
                  <a:pt x="9527477" y="1849089"/>
                </a:cubicBezTo>
                <a:cubicBezTo>
                  <a:pt x="9515468" y="1855712"/>
                  <a:pt x="9500539" y="1853701"/>
                  <a:pt x="9490710" y="1844136"/>
                </a:cubicBezTo>
                <a:cubicBezTo>
                  <a:pt x="9480042" y="1834610"/>
                  <a:pt x="9479375" y="1820609"/>
                  <a:pt x="9489472" y="1813560"/>
                </a:cubicBezTo>
                <a:cubicBezTo>
                  <a:pt x="9501413" y="1806416"/>
                  <a:pt x="9516731" y="1808644"/>
                  <a:pt x="9526143" y="1818894"/>
                </a:cubicBezTo>
                <a:close/>
                <a:moveTo>
                  <a:pt x="9414605" y="1507903"/>
                </a:moveTo>
                <a:cubicBezTo>
                  <a:pt x="9421732" y="1514985"/>
                  <a:pt x="9421768" y="1526504"/>
                  <a:pt x="9414686" y="1533631"/>
                </a:cubicBezTo>
                <a:cubicBezTo>
                  <a:pt x="9414039" y="1534283"/>
                  <a:pt x="9413343" y="1534884"/>
                  <a:pt x="9412605" y="1535430"/>
                </a:cubicBezTo>
                <a:cubicBezTo>
                  <a:pt x="9403103" y="1542078"/>
                  <a:pt x="9390161" y="1540739"/>
                  <a:pt x="9382221" y="1532287"/>
                </a:cubicBezTo>
                <a:cubicBezTo>
                  <a:pt x="9375041" y="1525486"/>
                  <a:pt x="9374734" y="1514152"/>
                  <a:pt x="9381536" y="1506972"/>
                </a:cubicBezTo>
                <a:cubicBezTo>
                  <a:pt x="9382271" y="1506196"/>
                  <a:pt x="9383073" y="1505488"/>
                  <a:pt x="9383935" y="1504855"/>
                </a:cubicBezTo>
                <a:cubicBezTo>
                  <a:pt x="9393563" y="1498110"/>
                  <a:pt x="9406705" y="1499579"/>
                  <a:pt x="9414605" y="1508284"/>
                </a:cubicBezTo>
                <a:close/>
                <a:moveTo>
                  <a:pt x="9486996" y="2255044"/>
                </a:moveTo>
                <a:cubicBezTo>
                  <a:pt x="9476613" y="2261616"/>
                  <a:pt x="9455658" y="2259140"/>
                  <a:pt x="9440132" y="2250091"/>
                </a:cubicBezTo>
                <a:cubicBezTo>
                  <a:pt x="9424606" y="2241042"/>
                  <a:pt x="9421082" y="2227231"/>
                  <a:pt x="9431465" y="2219992"/>
                </a:cubicBezTo>
                <a:cubicBezTo>
                  <a:pt x="9441847" y="2212753"/>
                  <a:pt x="9463088" y="2214753"/>
                  <a:pt x="9478232" y="2225040"/>
                </a:cubicBezTo>
                <a:cubicBezTo>
                  <a:pt x="9493377" y="2235327"/>
                  <a:pt x="9497282" y="2248853"/>
                  <a:pt x="9486996" y="2255425"/>
                </a:cubicBezTo>
                <a:close/>
                <a:moveTo>
                  <a:pt x="9443847" y="1085945"/>
                </a:moveTo>
                <a:cubicBezTo>
                  <a:pt x="9439357" y="1079257"/>
                  <a:pt x="9441101" y="1070200"/>
                  <a:pt x="9447752" y="1065657"/>
                </a:cubicBezTo>
                <a:cubicBezTo>
                  <a:pt x="9453781" y="1060566"/>
                  <a:pt x="9462795" y="1061325"/>
                  <a:pt x="9467886" y="1067354"/>
                </a:cubicBezTo>
                <a:cubicBezTo>
                  <a:pt x="9467971" y="1067454"/>
                  <a:pt x="9468054" y="1067555"/>
                  <a:pt x="9468136" y="1067657"/>
                </a:cubicBezTo>
                <a:cubicBezTo>
                  <a:pt x="9472711" y="1074722"/>
                  <a:pt x="9470692" y="1084158"/>
                  <a:pt x="9463628" y="1088733"/>
                </a:cubicBezTo>
                <a:cubicBezTo>
                  <a:pt x="9457260" y="1092857"/>
                  <a:pt x="9448828" y="1091668"/>
                  <a:pt x="9443847" y="1085945"/>
                </a:cubicBezTo>
                <a:close/>
                <a:moveTo>
                  <a:pt x="9410700" y="1708880"/>
                </a:moveTo>
                <a:cubicBezTo>
                  <a:pt x="9419328" y="1716030"/>
                  <a:pt x="9420525" y="1728820"/>
                  <a:pt x="9413375" y="1737447"/>
                </a:cubicBezTo>
                <a:cubicBezTo>
                  <a:pt x="9412569" y="1738421"/>
                  <a:pt x="9411673" y="1739316"/>
                  <a:pt x="9410700" y="1740122"/>
                </a:cubicBezTo>
                <a:cubicBezTo>
                  <a:pt x="9398940" y="1747225"/>
                  <a:pt x="9383897" y="1745670"/>
                  <a:pt x="9373838" y="1736313"/>
                </a:cubicBezTo>
                <a:cubicBezTo>
                  <a:pt x="9365316" y="1730143"/>
                  <a:pt x="9363409" y="1718233"/>
                  <a:pt x="9369579" y="1709711"/>
                </a:cubicBezTo>
                <a:cubicBezTo>
                  <a:pt x="9370764" y="1708074"/>
                  <a:pt x="9372202" y="1706636"/>
                  <a:pt x="9373838" y="1705452"/>
                </a:cubicBezTo>
                <a:cubicBezTo>
                  <a:pt x="9385365" y="1697897"/>
                  <a:pt x="9400584" y="1699320"/>
                  <a:pt x="9410510" y="1708880"/>
                </a:cubicBezTo>
                <a:close/>
                <a:moveTo>
                  <a:pt x="9294781" y="1599914"/>
                </a:moveTo>
                <a:cubicBezTo>
                  <a:pt x="9303000" y="1606482"/>
                  <a:pt x="9304340" y="1618469"/>
                  <a:pt x="9297773" y="1626688"/>
                </a:cubicBezTo>
                <a:cubicBezTo>
                  <a:pt x="9296641" y="1628105"/>
                  <a:pt x="9295312" y="1629353"/>
                  <a:pt x="9293828" y="1630394"/>
                </a:cubicBezTo>
                <a:cubicBezTo>
                  <a:pt x="9282855" y="1637938"/>
                  <a:pt x="9268171" y="1637116"/>
                  <a:pt x="9258109" y="1628394"/>
                </a:cubicBezTo>
                <a:cubicBezTo>
                  <a:pt x="9249704" y="1621554"/>
                  <a:pt x="9248436" y="1609195"/>
                  <a:pt x="9255276" y="1600790"/>
                </a:cubicBezTo>
                <a:cubicBezTo>
                  <a:pt x="9256300" y="1599532"/>
                  <a:pt x="9257475" y="1598406"/>
                  <a:pt x="9258776" y="1597438"/>
                </a:cubicBezTo>
                <a:cubicBezTo>
                  <a:pt x="9269807" y="1589725"/>
                  <a:pt x="9284725" y="1590757"/>
                  <a:pt x="9294590" y="1599914"/>
                </a:cubicBezTo>
                <a:close/>
                <a:moveTo>
                  <a:pt x="9301830" y="2166366"/>
                </a:moveTo>
                <a:cubicBezTo>
                  <a:pt x="9285922" y="2156841"/>
                  <a:pt x="9282780" y="2142458"/>
                  <a:pt x="9294209" y="2133981"/>
                </a:cubicBezTo>
                <a:cubicBezTo>
                  <a:pt x="9310100" y="2126019"/>
                  <a:pt x="9329058" y="2127295"/>
                  <a:pt x="9343739" y="2137315"/>
                </a:cubicBezTo>
                <a:cubicBezTo>
                  <a:pt x="9359170" y="2147411"/>
                  <a:pt x="9362789" y="2162366"/>
                  <a:pt x="9351359" y="2169700"/>
                </a:cubicBezTo>
                <a:cubicBezTo>
                  <a:pt x="9339930" y="2177034"/>
                  <a:pt x="9317736" y="2175891"/>
                  <a:pt x="9301639" y="2166366"/>
                </a:cubicBezTo>
                <a:close/>
                <a:moveTo>
                  <a:pt x="9306115" y="1392365"/>
                </a:moveTo>
                <a:cubicBezTo>
                  <a:pt x="9312736" y="1399640"/>
                  <a:pt x="9312204" y="1410906"/>
                  <a:pt x="9304929" y="1417526"/>
                </a:cubicBezTo>
                <a:cubicBezTo>
                  <a:pt x="9304371" y="1418034"/>
                  <a:pt x="9303781" y="1418506"/>
                  <a:pt x="9303163" y="1418939"/>
                </a:cubicBezTo>
                <a:cubicBezTo>
                  <a:pt x="9294225" y="1425616"/>
                  <a:pt x="9281789" y="1424934"/>
                  <a:pt x="9273635" y="1417320"/>
                </a:cubicBezTo>
                <a:cubicBezTo>
                  <a:pt x="9266738" y="1410380"/>
                  <a:pt x="9266773" y="1399162"/>
                  <a:pt x="9273713" y="1392265"/>
                </a:cubicBezTo>
                <a:cubicBezTo>
                  <a:pt x="9274453" y="1391530"/>
                  <a:pt x="9275255" y="1390862"/>
                  <a:pt x="9276112" y="1390269"/>
                </a:cubicBezTo>
                <a:cubicBezTo>
                  <a:pt x="9285026" y="1382931"/>
                  <a:pt x="9298124" y="1383851"/>
                  <a:pt x="9305925" y="1392364"/>
                </a:cubicBezTo>
                <a:close/>
                <a:moveTo>
                  <a:pt x="9297638" y="1794034"/>
                </a:moveTo>
                <a:cubicBezTo>
                  <a:pt x="9306965" y="1800148"/>
                  <a:pt x="9309569" y="1812666"/>
                  <a:pt x="9303454" y="1821992"/>
                </a:cubicBezTo>
                <a:cubicBezTo>
                  <a:pt x="9302282" y="1823780"/>
                  <a:pt x="9300834" y="1825371"/>
                  <a:pt x="9299162" y="1826704"/>
                </a:cubicBezTo>
                <a:cubicBezTo>
                  <a:pt x="9286200" y="1834512"/>
                  <a:pt x="9269729" y="1833330"/>
                  <a:pt x="9258014" y="1823752"/>
                </a:cubicBezTo>
                <a:cubicBezTo>
                  <a:pt x="9248891" y="1818510"/>
                  <a:pt x="9245745" y="1806866"/>
                  <a:pt x="9250986" y="1797744"/>
                </a:cubicBezTo>
                <a:cubicBezTo>
                  <a:pt x="9252400" y="1795283"/>
                  <a:pt x="9254345" y="1793170"/>
                  <a:pt x="9256681" y="1791557"/>
                </a:cubicBezTo>
                <a:cubicBezTo>
                  <a:pt x="9269262" y="1783056"/>
                  <a:pt x="9285987" y="1784072"/>
                  <a:pt x="9297448" y="1794034"/>
                </a:cubicBezTo>
                <a:close/>
                <a:moveTo>
                  <a:pt x="9303829" y="1192911"/>
                </a:moveTo>
                <a:cubicBezTo>
                  <a:pt x="9298425" y="1185985"/>
                  <a:pt x="9299658" y="1175989"/>
                  <a:pt x="9306584" y="1170585"/>
                </a:cubicBezTo>
                <a:cubicBezTo>
                  <a:pt x="9306865" y="1170366"/>
                  <a:pt x="9307154" y="1170156"/>
                  <a:pt x="9307449" y="1169956"/>
                </a:cubicBezTo>
                <a:cubicBezTo>
                  <a:pt x="9314694" y="1163864"/>
                  <a:pt x="9325476" y="1164668"/>
                  <a:pt x="9331738" y="1171766"/>
                </a:cubicBezTo>
                <a:cubicBezTo>
                  <a:pt x="9337094" y="1178861"/>
                  <a:pt x="9335685" y="1188955"/>
                  <a:pt x="9328590" y="1194312"/>
                </a:cubicBezTo>
                <a:cubicBezTo>
                  <a:pt x="9328403" y="1194452"/>
                  <a:pt x="9328215" y="1194589"/>
                  <a:pt x="9328023" y="1194721"/>
                </a:cubicBezTo>
                <a:cubicBezTo>
                  <a:pt x="9320761" y="1200649"/>
                  <a:pt x="9310128" y="1199854"/>
                  <a:pt x="9303829" y="1192911"/>
                </a:cubicBezTo>
                <a:close/>
                <a:moveTo>
                  <a:pt x="9633489" y="1345311"/>
                </a:moveTo>
                <a:cubicBezTo>
                  <a:pt x="9628375" y="1339097"/>
                  <a:pt x="9629266" y="1329913"/>
                  <a:pt x="9635480" y="1324798"/>
                </a:cubicBezTo>
                <a:cubicBezTo>
                  <a:pt x="9635791" y="1324542"/>
                  <a:pt x="9636111" y="1324300"/>
                  <a:pt x="9636442" y="1324071"/>
                </a:cubicBezTo>
                <a:cubicBezTo>
                  <a:pt x="9642920" y="1319118"/>
                  <a:pt x="9652185" y="1320355"/>
                  <a:pt x="9657138" y="1326833"/>
                </a:cubicBezTo>
                <a:cubicBezTo>
                  <a:pt x="9657328" y="1327081"/>
                  <a:pt x="9657510" y="1327335"/>
                  <a:pt x="9657683" y="1327595"/>
                </a:cubicBezTo>
                <a:cubicBezTo>
                  <a:pt x="9663155" y="1333852"/>
                  <a:pt x="9662517" y="1343359"/>
                  <a:pt x="9656260" y="1348830"/>
                </a:cubicBezTo>
                <a:cubicBezTo>
                  <a:pt x="9650003" y="1354302"/>
                  <a:pt x="9640495" y="1353664"/>
                  <a:pt x="9635025" y="1347407"/>
                </a:cubicBezTo>
                <a:cubicBezTo>
                  <a:pt x="9634454" y="1346754"/>
                  <a:pt x="9633940" y="1346053"/>
                  <a:pt x="9633490" y="1345311"/>
                </a:cubicBezTo>
                <a:close/>
                <a:moveTo>
                  <a:pt x="9669018" y="2131219"/>
                </a:moveTo>
                <a:cubicBezTo>
                  <a:pt x="9660255" y="2137506"/>
                  <a:pt x="9642824" y="2134172"/>
                  <a:pt x="9630251" y="2124551"/>
                </a:cubicBezTo>
                <a:cubicBezTo>
                  <a:pt x="9617678" y="2114931"/>
                  <a:pt x="9615773" y="2101691"/>
                  <a:pt x="9625203" y="2095310"/>
                </a:cubicBezTo>
                <a:cubicBezTo>
                  <a:pt x="9634633" y="2088928"/>
                  <a:pt x="9652063" y="2091595"/>
                  <a:pt x="9663970" y="2101977"/>
                </a:cubicBezTo>
                <a:cubicBezTo>
                  <a:pt x="9675876" y="2112359"/>
                  <a:pt x="9678257" y="2125599"/>
                  <a:pt x="9669018" y="2131409"/>
                </a:cubicBezTo>
                <a:close/>
                <a:moveTo>
                  <a:pt x="9637776" y="1540669"/>
                </a:moveTo>
                <a:cubicBezTo>
                  <a:pt x="9644356" y="1547551"/>
                  <a:pt x="9644111" y="1558464"/>
                  <a:pt x="9637229" y="1565044"/>
                </a:cubicBezTo>
                <a:cubicBezTo>
                  <a:pt x="9636915" y="1565345"/>
                  <a:pt x="9636589" y="1565634"/>
                  <a:pt x="9636252" y="1565910"/>
                </a:cubicBezTo>
                <a:cubicBezTo>
                  <a:pt x="9627566" y="1571275"/>
                  <a:pt x="9616242" y="1569313"/>
                  <a:pt x="9609868" y="1561338"/>
                </a:cubicBezTo>
                <a:cubicBezTo>
                  <a:pt x="9603307" y="1554511"/>
                  <a:pt x="9603523" y="1543657"/>
                  <a:pt x="9610351" y="1537096"/>
                </a:cubicBezTo>
                <a:cubicBezTo>
                  <a:pt x="9610715" y="1536747"/>
                  <a:pt x="9611094" y="1536413"/>
                  <a:pt x="9611487" y="1536097"/>
                </a:cubicBezTo>
                <a:cubicBezTo>
                  <a:pt x="9620178" y="1530621"/>
                  <a:pt x="9631616" y="1532735"/>
                  <a:pt x="9637776" y="1540955"/>
                </a:cubicBezTo>
                <a:close/>
                <a:moveTo>
                  <a:pt x="9523476" y="1624393"/>
                </a:moveTo>
                <a:cubicBezTo>
                  <a:pt x="9531181" y="1631557"/>
                  <a:pt x="9531620" y="1643611"/>
                  <a:pt x="9524457" y="1651316"/>
                </a:cubicBezTo>
                <a:cubicBezTo>
                  <a:pt x="9523911" y="1651903"/>
                  <a:pt x="9523329" y="1652455"/>
                  <a:pt x="9522714" y="1652968"/>
                </a:cubicBezTo>
                <a:cubicBezTo>
                  <a:pt x="9512442" y="1659068"/>
                  <a:pt x="9499303" y="1657163"/>
                  <a:pt x="9491187" y="1648396"/>
                </a:cubicBezTo>
                <a:cubicBezTo>
                  <a:pt x="9483765" y="1641780"/>
                  <a:pt x="9483112" y="1630401"/>
                  <a:pt x="9489729" y="1622979"/>
                </a:cubicBezTo>
                <a:cubicBezTo>
                  <a:pt x="9490515" y="1622097"/>
                  <a:pt x="9491386" y="1621295"/>
                  <a:pt x="9492330" y="1620583"/>
                </a:cubicBezTo>
                <a:cubicBezTo>
                  <a:pt x="9502285" y="1613731"/>
                  <a:pt x="9515807" y="1615498"/>
                  <a:pt x="9523667" y="1624679"/>
                </a:cubicBezTo>
                <a:close/>
                <a:moveTo>
                  <a:pt x="9671971" y="1117664"/>
                </a:moveTo>
                <a:cubicBezTo>
                  <a:pt x="9668204" y="1111602"/>
                  <a:pt x="9669836" y="1103654"/>
                  <a:pt x="9675686" y="1099566"/>
                </a:cubicBezTo>
                <a:cubicBezTo>
                  <a:pt x="9680681" y="1095454"/>
                  <a:pt x="9688065" y="1096170"/>
                  <a:pt x="9692177" y="1101166"/>
                </a:cubicBezTo>
                <a:cubicBezTo>
                  <a:pt x="9692600" y="1101679"/>
                  <a:pt x="9692978" y="1102227"/>
                  <a:pt x="9693307" y="1102805"/>
                </a:cubicBezTo>
                <a:cubicBezTo>
                  <a:pt x="9697055" y="1108890"/>
                  <a:pt x="9695380" y="1116844"/>
                  <a:pt x="9689497" y="1120902"/>
                </a:cubicBezTo>
                <a:cubicBezTo>
                  <a:pt x="9684231" y="1124839"/>
                  <a:pt x="9676769" y="1123762"/>
                  <a:pt x="9672832" y="1118495"/>
                </a:cubicBezTo>
                <a:cubicBezTo>
                  <a:pt x="9672699" y="1118317"/>
                  <a:pt x="9672570" y="1118135"/>
                  <a:pt x="9672447" y="1117949"/>
                </a:cubicBezTo>
                <a:close/>
                <a:moveTo>
                  <a:pt x="9538621" y="1215485"/>
                </a:moveTo>
                <a:cubicBezTo>
                  <a:pt x="9533721" y="1208676"/>
                  <a:pt x="9535159" y="1199198"/>
                  <a:pt x="9541860" y="1194149"/>
                </a:cubicBezTo>
                <a:cubicBezTo>
                  <a:pt x="9548469" y="1189258"/>
                  <a:pt x="9557787" y="1190620"/>
                  <a:pt x="9562719" y="1197197"/>
                </a:cubicBezTo>
                <a:cubicBezTo>
                  <a:pt x="9567546" y="1204044"/>
                  <a:pt x="9566071" y="1213485"/>
                  <a:pt x="9559386" y="1218533"/>
                </a:cubicBezTo>
                <a:cubicBezTo>
                  <a:pt x="9552823" y="1223382"/>
                  <a:pt x="9543600" y="1222160"/>
                  <a:pt x="9538526" y="1215771"/>
                </a:cubicBezTo>
                <a:close/>
                <a:moveTo>
                  <a:pt x="9533096" y="1441704"/>
                </a:moveTo>
                <a:cubicBezTo>
                  <a:pt x="9524939" y="1447314"/>
                  <a:pt x="9513845" y="1445740"/>
                  <a:pt x="9507569" y="1438085"/>
                </a:cubicBezTo>
                <a:cubicBezTo>
                  <a:pt x="9501474" y="1431115"/>
                  <a:pt x="9502183" y="1420525"/>
                  <a:pt x="9509152" y="1414430"/>
                </a:cubicBezTo>
                <a:cubicBezTo>
                  <a:pt x="9509441" y="1414176"/>
                  <a:pt x="9509739" y="1413933"/>
                  <a:pt x="9510045" y="1413701"/>
                </a:cubicBezTo>
                <a:cubicBezTo>
                  <a:pt x="9518202" y="1408091"/>
                  <a:pt x="9529296" y="1409664"/>
                  <a:pt x="9535572" y="1417320"/>
                </a:cubicBezTo>
                <a:cubicBezTo>
                  <a:pt x="9541715" y="1424457"/>
                  <a:pt x="9540908" y="1435222"/>
                  <a:pt x="9533771" y="1441365"/>
                </a:cubicBezTo>
                <a:cubicBezTo>
                  <a:pt x="9533521" y="1441581"/>
                  <a:pt x="9533264" y="1441789"/>
                  <a:pt x="9533000" y="1441990"/>
                </a:cubicBezTo>
                <a:close/>
                <a:moveTo>
                  <a:pt x="9578340" y="2194179"/>
                </a:moveTo>
                <a:cubicBezTo>
                  <a:pt x="9568339" y="2200085"/>
                  <a:pt x="9549098" y="2197799"/>
                  <a:pt x="9535001" y="2187893"/>
                </a:cubicBezTo>
                <a:cubicBezTo>
                  <a:pt x="9520905" y="2177987"/>
                  <a:pt x="9517666" y="2164557"/>
                  <a:pt x="9527953" y="2157508"/>
                </a:cubicBezTo>
                <a:cubicBezTo>
                  <a:pt x="9538239" y="2150459"/>
                  <a:pt x="9557671" y="2153222"/>
                  <a:pt x="9571292" y="2163794"/>
                </a:cubicBezTo>
                <a:cubicBezTo>
                  <a:pt x="9584912" y="2174367"/>
                  <a:pt x="9588151" y="2187988"/>
                  <a:pt x="9578245" y="2194465"/>
                </a:cubicBezTo>
                <a:close/>
                <a:moveTo>
                  <a:pt x="6450045" y="2764536"/>
                </a:moveTo>
                <a:lnTo>
                  <a:pt x="6450045" y="2764536"/>
                </a:lnTo>
                <a:close/>
                <a:moveTo>
                  <a:pt x="9027986" y="1998345"/>
                </a:moveTo>
                <a:cubicBezTo>
                  <a:pt x="9012650" y="1988820"/>
                  <a:pt x="9010364" y="1973485"/>
                  <a:pt x="9023128" y="1963674"/>
                </a:cubicBezTo>
                <a:cubicBezTo>
                  <a:pt x="9038465" y="1953893"/>
                  <a:pt x="9058083" y="1953893"/>
                  <a:pt x="9073420" y="1963674"/>
                </a:cubicBezTo>
                <a:cubicBezTo>
                  <a:pt x="9088469" y="1973961"/>
                  <a:pt x="9090374" y="1989201"/>
                  <a:pt x="9078087" y="1998345"/>
                </a:cubicBezTo>
                <a:cubicBezTo>
                  <a:pt x="9062622" y="2007500"/>
                  <a:pt x="9043380" y="2007427"/>
                  <a:pt x="9027985" y="1998155"/>
                </a:cubicBezTo>
                <a:close/>
                <a:moveTo>
                  <a:pt x="9007316" y="2234375"/>
                </a:moveTo>
                <a:cubicBezTo>
                  <a:pt x="8994934" y="2243900"/>
                  <a:pt x="8969692" y="2243900"/>
                  <a:pt x="8951119" y="2235803"/>
                </a:cubicBezTo>
                <a:cubicBezTo>
                  <a:pt x="8932545" y="2227707"/>
                  <a:pt x="8928545" y="2213134"/>
                  <a:pt x="8941594" y="2203704"/>
                </a:cubicBezTo>
                <a:cubicBezTo>
                  <a:pt x="8959092" y="2194257"/>
                  <a:pt x="8980057" y="2193762"/>
                  <a:pt x="8997982" y="2202370"/>
                </a:cubicBezTo>
                <a:cubicBezTo>
                  <a:pt x="9016080" y="2211229"/>
                  <a:pt x="9020175" y="2225421"/>
                  <a:pt x="9007316" y="2234184"/>
                </a:cubicBezTo>
                <a:close/>
                <a:moveTo>
                  <a:pt x="8884444" y="1726311"/>
                </a:moveTo>
                <a:cubicBezTo>
                  <a:pt x="8875343" y="1721032"/>
                  <a:pt x="8872245" y="1709375"/>
                  <a:pt x="8877525" y="1700274"/>
                </a:cubicBezTo>
                <a:cubicBezTo>
                  <a:pt x="8879189" y="1697404"/>
                  <a:pt x="8881574" y="1695019"/>
                  <a:pt x="8884444" y="1693354"/>
                </a:cubicBezTo>
                <a:cubicBezTo>
                  <a:pt x="8896905" y="1683342"/>
                  <a:pt x="8914433" y="1682609"/>
                  <a:pt x="8927687" y="1691545"/>
                </a:cubicBezTo>
                <a:cubicBezTo>
                  <a:pt x="8936788" y="1697428"/>
                  <a:pt x="8939396" y="1709574"/>
                  <a:pt x="8933513" y="1718675"/>
                </a:cubicBezTo>
                <a:cubicBezTo>
                  <a:pt x="8932005" y="1721008"/>
                  <a:pt x="8930020" y="1722994"/>
                  <a:pt x="8927687" y="1724501"/>
                </a:cubicBezTo>
                <a:cubicBezTo>
                  <a:pt x="8915048" y="1734028"/>
                  <a:pt x="8897835" y="1734749"/>
                  <a:pt x="8884444" y="1726311"/>
                </a:cubicBezTo>
                <a:close/>
                <a:moveTo>
                  <a:pt x="8891683" y="1521809"/>
                </a:moveTo>
                <a:cubicBezTo>
                  <a:pt x="8883874" y="1515404"/>
                  <a:pt x="8882735" y="1503881"/>
                  <a:pt x="8889141" y="1496071"/>
                </a:cubicBezTo>
                <a:cubicBezTo>
                  <a:pt x="8890353" y="1494594"/>
                  <a:pt x="8891789" y="1493315"/>
                  <a:pt x="8893397" y="1492282"/>
                </a:cubicBezTo>
                <a:cubicBezTo>
                  <a:pt x="8903793" y="1483594"/>
                  <a:pt x="8918738" y="1483007"/>
                  <a:pt x="8929783" y="1490853"/>
                </a:cubicBezTo>
                <a:cubicBezTo>
                  <a:pt x="8937729" y="1497749"/>
                  <a:pt x="8938580" y="1509781"/>
                  <a:pt x="8931683" y="1517727"/>
                </a:cubicBezTo>
                <a:cubicBezTo>
                  <a:pt x="8930621" y="1518951"/>
                  <a:pt x="8929406" y="1520035"/>
                  <a:pt x="8928069" y="1520952"/>
                </a:cubicBezTo>
                <a:cubicBezTo>
                  <a:pt x="8917391" y="1529319"/>
                  <a:pt x="8902495" y="1529706"/>
                  <a:pt x="8891398" y="1521905"/>
                </a:cubicBezTo>
                <a:close/>
                <a:moveTo>
                  <a:pt x="9253633" y="2237804"/>
                </a:moveTo>
                <a:cubicBezTo>
                  <a:pt x="9241631" y="2245328"/>
                  <a:pt x="9217819" y="2244566"/>
                  <a:pt x="9200864" y="2235803"/>
                </a:cubicBezTo>
                <a:cubicBezTo>
                  <a:pt x="9183910" y="2227040"/>
                  <a:pt x="9179147" y="2212372"/>
                  <a:pt x="9191339" y="2203704"/>
                </a:cubicBezTo>
                <a:cubicBezTo>
                  <a:pt x="9203531" y="2195036"/>
                  <a:pt x="9227153" y="2195894"/>
                  <a:pt x="9244013" y="2205800"/>
                </a:cubicBezTo>
                <a:cubicBezTo>
                  <a:pt x="9260872" y="2215706"/>
                  <a:pt x="9265634" y="2229898"/>
                  <a:pt x="9253823" y="2237899"/>
                </a:cubicBezTo>
                <a:close/>
                <a:moveTo>
                  <a:pt x="8891683" y="1913382"/>
                </a:moveTo>
                <a:cubicBezTo>
                  <a:pt x="8877396" y="1904619"/>
                  <a:pt x="8875871" y="1889284"/>
                  <a:pt x="8888825" y="1879473"/>
                </a:cubicBezTo>
                <a:cubicBezTo>
                  <a:pt x="8903140" y="1868992"/>
                  <a:pt x="8922371" y="1868202"/>
                  <a:pt x="8937498" y="1877473"/>
                </a:cubicBezTo>
                <a:cubicBezTo>
                  <a:pt x="8951881" y="1886998"/>
                  <a:pt x="8953214" y="1902238"/>
                  <a:pt x="8940832" y="1911953"/>
                </a:cubicBezTo>
                <a:cubicBezTo>
                  <a:pt x="8926159" y="1921491"/>
                  <a:pt x="8907400" y="1922079"/>
                  <a:pt x="8892159" y="1913477"/>
                </a:cubicBezTo>
                <a:close/>
                <a:moveTo>
                  <a:pt x="8904161" y="2307336"/>
                </a:moveTo>
                <a:cubicBezTo>
                  <a:pt x="8891397" y="2316861"/>
                  <a:pt x="8865013" y="2317433"/>
                  <a:pt x="8845582" y="2310289"/>
                </a:cubicBezTo>
                <a:cubicBezTo>
                  <a:pt x="8826151" y="2303145"/>
                  <a:pt x="8821007" y="2289143"/>
                  <a:pt x="8834533" y="2279714"/>
                </a:cubicBezTo>
                <a:cubicBezTo>
                  <a:pt x="8848058" y="2270284"/>
                  <a:pt x="8873966" y="2268950"/>
                  <a:pt x="8893016" y="2276761"/>
                </a:cubicBezTo>
                <a:cubicBezTo>
                  <a:pt x="8912066" y="2284571"/>
                  <a:pt x="8917019" y="2297811"/>
                  <a:pt x="8904161" y="2307336"/>
                </a:cubicBezTo>
                <a:close/>
                <a:moveTo>
                  <a:pt x="8756428" y="1633918"/>
                </a:moveTo>
                <a:cubicBezTo>
                  <a:pt x="8745093" y="1626108"/>
                  <a:pt x="8745379" y="1612011"/>
                  <a:pt x="8756999" y="1601915"/>
                </a:cubicBezTo>
                <a:cubicBezTo>
                  <a:pt x="8768840" y="1592193"/>
                  <a:pt x="8785579" y="1591157"/>
                  <a:pt x="8798528" y="1599343"/>
                </a:cubicBezTo>
                <a:cubicBezTo>
                  <a:pt x="8807245" y="1605782"/>
                  <a:pt x="8809090" y="1618068"/>
                  <a:pt x="8802651" y="1626784"/>
                </a:cubicBezTo>
                <a:cubicBezTo>
                  <a:pt x="8801304" y="1628607"/>
                  <a:pt x="8799651" y="1630183"/>
                  <a:pt x="8797767" y="1631442"/>
                </a:cubicBezTo>
                <a:cubicBezTo>
                  <a:pt x="8785708" y="1640515"/>
                  <a:pt x="8769343" y="1641345"/>
                  <a:pt x="8756428" y="1633538"/>
                </a:cubicBezTo>
                <a:close/>
                <a:moveTo>
                  <a:pt x="8757380" y="1829562"/>
                </a:moveTo>
                <a:cubicBezTo>
                  <a:pt x="8747623" y="1824728"/>
                  <a:pt x="8743631" y="1812900"/>
                  <a:pt x="8748464" y="1803142"/>
                </a:cubicBezTo>
                <a:cubicBezTo>
                  <a:pt x="8750032" y="1799978"/>
                  <a:pt x="8752420" y="1797293"/>
                  <a:pt x="8755380" y="1795367"/>
                </a:cubicBezTo>
                <a:cubicBezTo>
                  <a:pt x="8769220" y="1784835"/>
                  <a:pt x="8788075" y="1783779"/>
                  <a:pt x="8803005" y="1792700"/>
                </a:cubicBezTo>
                <a:cubicBezTo>
                  <a:pt x="8812581" y="1797773"/>
                  <a:pt x="8816232" y="1809648"/>
                  <a:pt x="8811159" y="1819224"/>
                </a:cubicBezTo>
                <a:cubicBezTo>
                  <a:pt x="8809619" y="1822133"/>
                  <a:pt x="8807371" y="1824607"/>
                  <a:pt x="8804624" y="1826419"/>
                </a:cubicBezTo>
                <a:cubicBezTo>
                  <a:pt x="8790839" y="1836688"/>
                  <a:pt x="8772267" y="1837774"/>
                  <a:pt x="8757380" y="1829181"/>
                </a:cubicBezTo>
                <a:close/>
                <a:moveTo>
                  <a:pt x="8802433" y="2167700"/>
                </a:moveTo>
                <a:cubicBezTo>
                  <a:pt x="8784908" y="2160175"/>
                  <a:pt x="8781479" y="2145697"/>
                  <a:pt x="8794623" y="2135315"/>
                </a:cubicBezTo>
                <a:cubicBezTo>
                  <a:pt x="8811465" y="2124962"/>
                  <a:pt x="8832406" y="2123850"/>
                  <a:pt x="8850250" y="2132362"/>
                </a:cubicBezTo>
                <a:cubicBezTo>
                  <a:pt x="8867394" y="2140553"/>
                  <a:pt x="8871204" y="2155412"/>
                  <a:pt x="8858060" y="2164747"/>
                </a:cubicBezTo>
                <a:cubicBezTo>
                  <a:pt x="8844915" y="2174082"/>
                  <a:pt x="8820246" y="2175320"/>
                  <a:pt x="8802433" y="2167319"/>
                </a:cubicBezTo>
                <a:close/>
                <a:moveTo>
                  <a:pt x="8772715" y="2007489"/>
                </a:moveTo>
                <a:cubicBezTo>
                  <a:pt x="8756809" y="1999583"/>
                  <a:pt x="8754523" y="1983867"/>
                  <a:pt x="8768143" y="1973866"/>
                </a:cubicBezTo>
                <a:cubicBezTo>
                  <a:pt x="8783438" y="1962845"/>
                  <a:pt x="8803703" y="1961585"/>
                  <a:pt x="8820245" y="1970627"/>
                </a:cubicBezTo>
                <a:cubicBezTo>
                  <a:pt x="8835676" y="1979200"/>
                  <a:pt x="8837676" y="1994440"/>
                  <a:pt x="8825008" y="2004822"/>
                </a:cubicBezTo>
                <a:cubicBezTo>
                  <a:pt x="8809193" y="2014728"/>
                  <a:pt x="8789335" y="2015596"/>
                  <a:pt x="8772716" y="2007108"/>
                </a:cubicBezTo>
                <a:close/>
                <a:moveTo>
                  <a:pt x="8914638" y="2084356"/>
                </a:moveTo>
                <a:cubicBezTo>
                  <a:pt x="8897779" y="2075498"/>
                  <a:pt x="8894826" y="2059972"/>
                  <a:pt x="8908256" y="2049971"/>
                </a:cubicBezTo>
                <a:cubicBezTo>
                  <a:pt x="8924669" y="2039855"/>
                  <a:pt x="8945243" y="2039310"/>
                  <a:pt x="8962168" y="2048542"/>
                </a:cubicBezTo>
                <a:cubicBezTo>
                  <a:pt x="8978170" y="2057495"/>
                  <a:pt x="8981218" y="2073021"/>
                  <a:pt x="8968264" y="2082927"/>
                </a:cubicBezTo>
                <a:cubicBezTo>
                  <a:pt x="8951729" y="2092369"/>
                  <a:pt x="8931529" y="2092764"/>
                  <a:pt x="8914638" y="2083975"/>
                </a:cubicBezTo>
                <a:close/>
                <a:moveTo>
                  <a:pt x="9178671" y="1491806"/>
                </a:moveTo>
                <a:cubicBezTo>
                  <a:pt x="9186257" y="1499095"/>
                  <a:pt x="9186497" y="1511155"/>
                  <a:pt x="9179207" y="1518741"/>
                </a:cubicBezTo>
                <a:cubicBezTo>
                  <a:pt x="9178428" y="1519552"/>
                  <a:pt x="9177580" y="1520291"/>
                  <a:pt x="9176670" y="1520952"/>
                </a:cubicBezTo>
                <a:cubicBezTo>
                  <a:pt x="9166569" y="1528624"/>
                  <a:pt x="9152508" y="1528308"/>
                  <a:pt x="9142761" y="1520191"/>
                </a:cubicBezTo>
                <a:cubicBezTo>
                  <a:pt x="9134971" y="1513119"/>
                  <a:pt x="9134387" y="1501072"/>
                  <a:pt x="9141458" y="1493281"/>
                </a:cubicBezTo>
                <a:cubicBezTo>
                  <a:pt x="9142340" y="1492311"/>
                  <a:pt x="9143319" y="1491433"/>
                  <a:pt x="9144380" y="1490663"/>
                </a:cubicBezTo>
                <a:cubicBezTo>
                  <a:pt x="9154493" y="1482598"/>
                  <a:pt x="9168926" y="1482919"/>
                  <a:pt x="9178670" y="1491425"/>
                </a:cubicBezTo>
                <a:close/>
                <a:moveTo>
                  <a:pt x="9165241" y="1301306"/>
                </a:moveTo>
                <a:cubicBezTo>
                  <a:pt x="9158957" y="1294222"/>
                  <a:pt x="9159605" y="1283386"/>
                  <a:pt x="9166689" y="1277102"/>
                </a:cubicBezTo>
                <a:cubicBezTo>
                  <a:pt x="9167226" y="1276626"/>
                  <a:pt x="9167792" y="1276184"/>
                  <a:pt x="9168384" y="1275779"/>
                </a:cubicBezTo>
                <a:cubicBezTo>
                  <a:pt x="9176736" y="1268742"/>
                  <a:pt x="9189044" y="1269111"/>
                  <a:pt x="9196959" y="1276636"/>
                </a:cubicBezTo>
                <a:cubicBezTo>
                  <a:pt x="9203254" y="1283710"/>
                  <a:pt x="9202622" y="1294547"/>
                  <a:pt x="9195547" y="1300841"/>
                </a:cubicBezTo>
                <a:cubicBezTo>
                  <a:pt x="9194971" y="1301354"/>
                  <a:pt x="9194360" y="1301827"/>
                  <a:pt x="9193720" y="1302258"/>
                </a:cubicBezTo>
                <a:cubicBezTo>
                  <a:pt x="9185308" y="1309100"/>
                  <a:pt x="9173128" y="1308652"/>
                  <a:pt x="9165241" y="1301211"/>
                </a:cubicBezTo>
                <a:close/>
                <a:moveTo>
                  <a:pt x="9164288" y="2082356"/>
                </a:moveTo>
                <a:cubicBezTo>
                  <a:pt x="9148096" y="2072354"/>
                  <a:pt x="9145238" y="2057305"/>
                  <a:pt x="9158002" y="2048066"/>
                </a:cubicBezTo>
                <a:cubicBezTo>
                  <a:pt x="9173936" y="2038966"/>
                  <a:pt x="9193656" y="2039705"/>
                  <a:pt x="9208865" y="2049971"/>
                </a:cubicBezTo>
                <a:cubicBezTo>
                  <a:pt x="9224486" y="2060067"/>
                  <a:pt x="9227058" y="2075212"/>
                  <a:pt x="9214961" y="2083784"/>
                </a:cubicBezTo>
                <a:cubicBezTo>
                  <a:pt x="9202865" y="2092357"/>
                  <a:pt x="9180195" y="2092166"/>
                  <a:pt x="9164288" y="2082641"/>
                </a:cubicBezTo>
                <a:close/>
                <a:moveTo>
                  <a:pt x="9175147" y="1691831"/>
                </a:moveTo>
                <a:cubicBezTo>
                  <a:pt x="9184090" y="1698494"/>
                  <a:pt x="9185937" y="1711145"/>
                  <a:pt x="9179274" y="1720088"/>
                </a:cubicBezTo>
                <a:cubicBezTo>
                  <a:pt x="9178106" y="1721656"/>
                  <a:pt x="9176715" y="1723047"/>
                  <a:pt x="9175147" y="1724216"/>
                </a:cubicBezTo>
                <a:cubicBezTo>
                  <a:pt x="9162754" y="1732628"/>
                  <a:pt x="9146341" y="1732050"/>
                  <a:pt x="9134570" y="1722787"/>
                </a:cubicBezTo>
                <a:cubicBezTo>
                  <a:pt x="9125759" y="1717038"/>
                  <a:pt x="9123276" y="1705234"/>
                  <a:pt x="9129025" y="1696423"/>
                </a:cubicBezTo>
                <a:cubicBezTo>
                  <a:pt x="9130468" y="1694210"/>
                  <a:pt x="9132357" y="1692322"/>
                  <a:pt x="9134570" y="1690878"/>
                </a:cubicBezTo>
                <a:cubicBezTo>
                  <a:pt x="9146829" y="1681969"/>
                  <a:pt x="9163590" y="1682599"/>
                  <a:pt x="9175147" y="1692402"/>
                </a:cubicBezTo>
                <a:close/>
                <a:moveTo>
                  <a:pt x="9056179" y="1784223"/>
                </a:moveTo>
                <a:cubicBezTo>
                  <a:pt x="9065775" y="1789697"/>
                  <a:pt x="9069116" y="1801913"/>
                  <a:pt x="9063642" y="1811509"/>
                </a:cubicBezTo>
                <a:cubicBezTo>
                  <a:pt x="9062189" y="1814055"/>
                  <a:pt x="9060194" y="1816252"/>
                  <a:pt x="9057798" y="1817942"/>
                </a:cubicBezTo>
                <a:cubicBezTo>
                  <a:pt x="9044365" y="1827169"/>
                  <a:pt x="9026696" y="1827394"/>
                  <a:pt x="9013031" y="1818513"/>
                </a:cubicBezTo>
                <a:cubicBezTo>
                  <a:pt x="9003445" y="1813237"/>
                  <a:pt x="8999951" y="1801189"/>
                  <a:pt x="9005227" y="1791603"/>
                </a:cubicBezTo>
                <a:cubicBezTo>
                  <a:pt x="9006725" y="1788880"/>
                  <a:pt x="9008844" y="1786547"/>
                  <a:pt x="9011412" y="1784794"/>
                </a:cubicBezTo>
                <a:cubicBezTo>
                  <a:pt x="9024845" y="1775365"/>
                  <a:pt x="9042746" y="1775365"/>
                  <a:pt x="9056179" y="1784794"/>
                </a:cubicBezTo>
                <a:close/>
                <a:moveTo>
                  <a:pt x="9052274" y="1590866"/>
                </a:moveTo>
                <a:cubicBezTo>
                  <a:pt x="9060681" y="1597192"/>
                  <a:pt x="9062367" y="1609135"/>
                  <a:pt x="9056041" y="1617542"/>
                </a:cubicBezTo>
                <a:cubicBezTo>
                  <a:pt x="9054756" y="1619249"/>
                  <a:pt x="9053193" y="1620728"/>
                  <a:pt x="9051417" y="1621917"/>
                </a:cubicBezTo>
                <a:cubicBezTo>
                  <a:pt x="9040051" y="1630148"/>
                  <a:pt x="9024684" y="1630148"/>
                  <a:pt x="9013317" y="1621917"/>
                </a:cubicBezTo>
                <a:cubicBezTo>
                  <a:pt x="9004911" y="1615591"/>
                  <a:pt x="9003224" y="1603648"/>
                  <a:pt x="9009551" y="1595241"/>
                </a:cubicBezTo>
                <a:cubicBezTo>
                  <a:pt x="9010836" y="1593533"/>
                  <a:pt x="9012399" y="1592054"/>
                  <a:pt x="9014174" y="1590866"/>
                </a:cubicBezTo>
                <a:cubicBezTo>
                  <a:pt x="9025545" y="1582426"/>
                  <a:pt x="9041162" y="1582661"/>
                  <a:pt x="9052274" y="1591437"/>
                </a:cubicBezTo>
                <a:close/>
                <a:moveTo>
                  <a:pt x="9027795" y="1410652"/>
                </a:moveTo>
                <a:cubicBezTo>
                  <a:pt x="9020712" y="1403978"/>
                  <a:pt x="9020381" y="1392826"/>
                  <a:pt x="9027056" y="1385743"/>
                </a:cubicBezTo>
                <a:cubicBezTo>
                  <a:pt x="9028069" y="1384668"/>
                  <a:pt x="9029214" y="1383724"/>
                  <a:pt x="9030462" y="1382935"/>
                </a:cubicBezTo>
                <a:cubicBezTo>
                  <a:pt x="9039700" y="1374926"/>
                  <a:pt x="9053419" y="1374926"/>
                  <a:pt x="9062657" y="1382935"/>
                </a:cubicBezTo>
                <a:cubicBezTo>
                  <a:pt x="9069660" y="1390139"/>
                  <a:pt x="9069497" y="1401657"/>
                  <a:pt x="9062292" y="1408660"/>
                </a:cubicBezTo>
                <a:cubicBezTo>
                  <a:pt x="9061578" y="1409355"/>
                  <a:pt x="9060808" y="1409989"/>
                  <a:pt x="9059990" y="1410557"/>
                </a:cubicBezTo>
                <a:cubicBezTo>
                  <a:pt x="9050769" y="1418374"/>
                  <a:pt x="9037331" y="1418652"/>
                  <a:pt x="9027795" y="1411224"/>
                </a:cubicBezTo>
                <a:close/>
                <a:moveTo>
                  <a:pt x="8748522" y="2245519"/>
                </a:moveTo>
                <a:cubicBezTo>
                  <a:pt x="8735663" y="2255044"/>
                  <a:pt x="8709564" y="2257235"/>
                  <a:pt x="8690514" y="2249996"/>
                </a:cubicBezTo>
                <a:cubicBezTo>
                  <a:pt x="8671464" y="2242757"/>
                  <a:pt x="8667560" y="2229041"/>
                  <a:pt x="8680989" y="2219040"/>
                </a:cubicBezTo>
                <a:cubicBezTo>
                  <a:pt x="8698548" y="2208211"/>
                  <a:pt x="8720250" y="2206509"/>
                  <a:pt x="8739282" y="2214467"/>
                </a:cubicBezTo>
                <a:cubicBezTo>
                  <a:pt x="8758047" y="2221611"/>
                  <a:pt x="8762333" y="2236089"/>
                  <a:pt x="8748522" y="2245519"/>
                </a:cubicBezTo>
                <a:close/>
                <a:moveTo>
                  <a:pt x="9056656" y="2159794"/>
                </a:moveTo>
                <a:cubicBezTo>
                  <a:pt x="9039130" y="2150269"/>
                  <a:pt x="9035796" y="2135696"/>
                  <a:pt x="9048750" y="2125790"/>
                </a:cubicBezTo>
                <a:cubicBezTo>
                  <a:pt x="9065783" y="2116390"/>
                  <a:pt x="9086496" y="2116607"/>
                  <a:pt x="9103328" y="2126361"/>
                </a:cubicBezTo>
                <a:cubicBezTo>
                  <a:pt x="9120283" y="2135886"/>
                  <a:pt x="9123902" y="2151126"/>
                  <a:pt x="9111234" y="2159889"/>
                </a:cubicBezTo>
                <a:cubicBezTo>
                  <a:pt x="9098566" y="2168652"/>
                  <a:pt x="9074467" y="2169224"/>
                  <a:pt x="9056942" y="2160080"/>
                </a:cubicBezTo>
                <a:close/>
                <a:moveTo>
                  <a:pt x="7023640" y="2778633"/>
                </a:moveTo>
                <a:cubicBezTo>
                  <a:pt x="7016591" y="2778633"/>
                  <a:pt x="7025926" y="2778157"/>
                  <a:pt x="7044595" y="2777871"/>
                </a:cubicBezTo>
                <a:cubicBezTo>
                  <a:pt x="7063264" y="2777585"/>
                  <a:pt x="7084315" y="2777300"/>
                  <a:pt x="7091172" y="2776919"/>
                </a:cubicBezTo>
                <a:cubicBezTo>
                  <a:pt x="7098030" y="2776538"/>
                  <a:pt x="7088600" y="2777490"/>
                  <a:pt x="7070217" y="2778252"/>
                </a:cubicBezTo>
                <a:cubicBezTo>
                  <a:pt x="7051834" y="2779014"/>
                  <a:pt x="7030689" y="2778728"/>
                  <a:pt x="7023640" y="2778633"/>
                </a:cubicBezTo>
                <a:close/>
                <a:moveTo>
                  <a:pt x="3803047" y="2401253"/>
                </a:moveTo>
                <a:cubicBezTo>
                  <a:pt x="3797427" y="2400300"/>
                  <a:pt x="3781235" y="2397348"/>
                  <a:pt x="3766852" y="2394014"/>
                </a:cubicBezTo>
                <a:cubicBezTo>
                  <a:pt x="3752469" y="2390680"/>
                  <a:pt x="3745230" y="2388965"/>
                  <a:pt x="3750850" y="2389918"/>
                </a:cubicBezTo>
                <a:cubicBezTo>
                  <a:pt x="3756470" y="2390870"/>
                  <a:pt x="3772948" y="2394299"/>
                  <a:pt x="3787426" y="2397062"/>
                </a:cubicBezTo>
                <a:cubicBezTo>
                  <a:pt x="3801904" y="2399824"/>
                  <a:pt x="3809048" y="2402586"/>
                  <a:pt x="3803047" y="2401253"/>
                </a:cubicBezTo>
                <a:close/>
                <a:moveTo>
                  <a:pt x="4514374" y="2535936"/>
                </a:moveTo>
                <a:cubicBezTo>
                  <a:pt x="4507992" y="2535174"/>
                  <a:pt x="4490085" y="2532031"/>
                  <a:pt x="4474655" y="2528888"/>
                </a:cubicBezTo>
                <a:cubicBezTo>
                  <a:pt x="4459224" y="2525744"/>
                  <a:pt x="4451223" y="2524220"/>
                  <a:pt x="4457605" y="2524982"/>
                </a:cubicBezTo>
                <a:cubicBezTo>
                  <a:pt x="4463987" y="2525744"/>
                  <a:pt x="4481894" y="2528983"/>
                  <a:pt x="4497324" y="2532031"/>
                </a:cubicBezTo>
                <a:cubicBezTo>
                  <a:pt x="4512755" y="2535079"/>
                  <a:pt x="4520756" y="2536793"/>
                  <a:pt x="4514374" y="2535936"/>
                </a:cubicBezTo>
                <a:close/>
                <a:moveTo>
                  <a:pt x="3847624" y="2406587"/>
                </a:moveTo>
                <a:cubicBezTo>
                  <a:pt x="3853529" y="2408015"/>
                  <a:pt x="3870675" y="2411254"/>
                  <a:pt x="3885724" y="2414492"/>
                </a:cubicBezTo>
                <a:lnTo>
                  <a:pt x="3900297" y="2417445"/>
                </a:lnTo>
                <a:cubicBezTo>
                  <a:pt x="3892963" y="2416302"/>
                  <a:pt x="3878104" y="2413254"/>
                  <a:pt x="3864293" y="2410492"/>
                </a:cubicBezTo>
                <a:cubicBezTo>
                  <a:pt x="3850481" y="2407730"/>
                  <a:pt x="3842004" y="2405825"/>
                  <a:pt x="3848005" y="2406682"/>
                </a:cubicBezTo>
                <a:close/>
                <a:moveTo>
                  <a:pt x="3952399" y="2444687"/>
                </a:moveTo>
                <a:cubicBezTo>
                  <a:pt x="3945997" y="2443986"/>
                  <a:pt x="3939637" y="2442936"/>
                  <a:pt x="3933349" y="2441544"/>
                </a:cubicBezTo>
                <a:lnTo>
                  <a:pt x="3942874" y="2443925"/>
                </a:lnTo>
                <a:cubicBezTo>
                  <a:pt x="3949351" y="2445734"/>
                  <a:pt x="3940778" y="2445449"/>
                  <a:pt x="3923824" y="2442591"/>
                </a:cubicBezTo>
                <a:cubicBezTo>
                  <a:pt x="3906869" y="2439734"/>
                  <a:pt x="3888772" y="2436114"/>
                  <a:pt x="3882676" y="2434209"/>
                </a:cubicBezTo>
                <a:cubicBezTo>
                  <a:pt x="3876580" y="2432304"/>
                  <a:pt x="3884390" y="2432781"/>
                  <a:pt x="3900964" y="2435638"/>
                </a:cubicBezTo>
                <a:cubicBezTo>
                  <a:pt x="3908679" y="2436686"/>
                  <a:pt x="3916775" y="2438210"/>
                  <a:pt x="3923919" y="2439639"/>
                </a:cubicBezTo>
                <a:lnTo>
                  <a:pt x="3915918" y="2437733"/>
                </a:lnTo>
                <a:cubicBezTo>
                  <a:pt x="3902107" y="2434781"/>
                  <a:pt x="3895439" y="2432495"/>
                  <a:pt x="3901250" y="2432876"/>
                </a:cubicBezTo>
                <a:cubicBezTo>
                  <a:pt x="3907060" y="2433257"/>
                  <a:pt x="3922681" y="2436876"/>
                  <a:pt x="3936492" y="2439829"/>
                </a:cubicBezTo>
                <a:cubicBezTo>
                  <a:pt x="3950303" y="2442782"/>
                  <a:pt x="3958400" y="2445449"/>
                  <a:pt x="3952399" y="2444591"/>
                </a:cubicBezTo>
                <a:close/>
                <a:moveTo>
                  <a:pt x="3611594" y="2358962"/>
                </a:moveTo>
                <a:cubicBezTo>
                  <a:pt x="3618738" y="2360200"/>
                  <a:pt x="3626168" y="2361724"/>
                  <a:pt x="3632740" y="2363057"/>
                </a:cubicBezTo>
                <a:cubicBezTo>
                  <a:pt x="3623215" y="2361343"/>
                  <a:pt x="3612356" y="2359152"/>
                  <a:pt x="3604165" y="2357438"/>
                </a:cubicBezTo>
                <a:close/>
                <a:moveTo>
                  <a:pt x="3945636" y="2427542"/>
                </a:moveTo>
                <a:cubicBezTo>
                  <a:pt x="3939731" y="2426113"/>
                  <a:pt x="3947732" y="2427542"/>
                  <a:pt x="3963162" y="2430780"/>
                </a:cubicBezTo>
                <a:cubicBezTo>
                  <a:pt x="3978593" y="2434019"/>
                  <a:pt x="3996500" y="2437067"/>
                  <a:pt x="4002786" y="2438400"/>
                </a:cubicBezTo>
                <a:cubicBezTo>
                  <a:pt x="4009073" y="2439734"/>
                  <a:pt x="4001071" y="2438400"/>
                  <a:pt x="3985260" y="2435162"/>
                </a:cubicBezTo>
                <a:cubicBezTo>
                  <a:pt x="3969449" y="2431923"/>
                  <a:pt x="3951923" y="2428399"/>
                  <a:pt x="3945636" y="2427065"/>
                </a:cubicBezTo>
                <a:close/>
                <a:moveTo>
                  <a:pt x="3594545" y="2354961"/>
                </a:moveTo>
                <a:lnTo>
                  <a:pt x="3604546" y="2357342"/>
                </a:lnTo>
                <a:cubicBezTo>
                  <a:pt x="3594354" y="2354961"/>
                  <a:pt x="3589973" y="2353818"/>
                  <a:pt x="3594545" y="2354961"/>
                </a:cubicBezTo>
                <a:close/>
                <a:moveTo>
                  <a:pt x="3690747" y="2378107"/>
                </a:moveTo>
                <a:cubicBezTo>
                  <a:pt x="3684556" y="2376774"/>
                  <a:pt x="3692271" y="2378107"/>
                  <a:pt x="3708083" y="2380869"/>
                </a:cubicBezTo>
                <a:cubicBezTo>
                  <a:pt x="3723894" y="2383632"/>
                  <a:pt x="3741039" y="2387251"/>
                  <a:pt x="3747230" y="2389156"/>
                </a:cubicBezTo>
                <a:cubicBezTo>
                  <a:pt x="3753421" y="2391061"/>
                  <a:pt x="3745135" y="2389156"/>
                  <a:pt x="3729895" y="2386394"/>
                </a:cubicBezTo>
                <a:cubicBezTo>
                  <a:pt x="3714655" y="2383632"/>
                  <a:pt x="3695986" y="2379631"/>
                  <a:pt x="3690747" y="2378107"/>
                </a:cubicBezTo>
                <a:close/>
                <a:moveTo>
                  <a:pt x="3704749" y="2388108"/>
                </a:moveTo>
                <a:cubicBezTo>
                  <a:pt x="3699129" y="2387156"/>
                  <a:pt x="3683222" y="2384108"/>
                  <a:pt x="3669792" y="2381060"/>
                </a:cubicBezTo>
                <a:cubicBezTo>
                  <a:pt x="3656362" y="2378012"/>
                  <a:pt x="3648742" y="2375345"/>
                  <a:pt x="3653981" y="2376392"/>
                </a:cubicBezTo>
                <a:cubicBezTo>
                  <a:pt x="3659219" y="2377440"/>
                  <a:pt x="3675507" y="2380393"/>
                  <a:pt x="3689223" y="2383346"/>
                </a:cubicBezTo>
                <a:cubicBezTo>
                  <a:pt x="3702939" y="2386299"/>
                  <a:pt x="3709797" y="2388489"/>
                  <a:pt x="3704463" y="2388108"/>
                </a:cubicBezTo>
                <a:close/>
                <a:moveTo>
                  <a:pt x="3903250" y="2417921"/>
                </a:moveTo>
                <a:cubicBezTo>
                  <a:pt x="3906869" y="2418779"/>
                  <a:pt x="3905536" y="2418493"/>
                  <a:pt x="3900964" y="2417921"/>
                </a:cubicBezTo>
                <a:close/>
                <a:moveTo>
                  <a:pt x="4054412" y="2456021"/>
                </a:moveTo>
                <a:cubicBezTo>
                  <a:pt x="4048411" y="2455164"/>
                  <a:pt x="4032218" y="2452211"/>
                  <a:pt x="4017836" y="2448878"/>
                </a:cubicBezTo>
                <a:cubicBezTo>
                  <a:pt x="4003453" y="2445544"/>
                  <a:pt x="3996214" y="2443829"/>
                  <a:pt x="4002215" y="2444687"/>
                </a:cubicBezTo>
                <a:cubicBezTo>
                  <a:pt x="4008215" y="2445544"/>
                  <a:pt x="4024122" y="2448592"/>
                  <a:pt x="4038791" y="2451831"/>
                </a:cubicBezTo>
                <a:cubicBezTo>
                  <a:pt x="4053459" y="2455069"/>
                  <a:pt x="4059746" y="2456879"/>
                  <a:pt x="4054126" y="2455926"/>
                </a:cubicBezTo>
                <a:close/>
                <a:moveTo>
                  <a:pt x="4201859" y="2475929"/>
                </a:moveTo>
                <a:cubicBezTo>
                  <a:pt x="4208050" y="2477262"/>
                  <a:pt x="4225576" y="2480501"/>
                  <a:pt x="4241387" y="2483549"/>
                </a:cubicBezTo>
                <a:lnTo>
                  <a:pt x="4258437" y="2486787"/>
                </a:lnTo>
                <a:cubicBezTo>
                  <a:pt x="4252437" y="2485930"/>
                  <a:pt x="4234625" y="2482787"/>
                  <a:pt x="4219194" y="2479739"/>
                </a:cubicBezTo>
                <a:cubicBezTo>
                  <a:pt x="4203764" y="2476691"/>
                  <a:pt x="4195572" y="2474976"/>
                  <a:pt x="4201573" y="2475833"/>
                </a:cubicBezTo>
                <a:close/>
                <a:moveTo>
                  <a:pt x="4305491" y="2510695"/>
                </a:moveTo>
                <a:cubicBezTo>
                  <a:pt x="4299490" y="2509838"/>
                  <a:pt x="4282917" y="2506980"/>
                  <a:pt x="4268153" y="2503742"/>
                </a:cubicBezTo>
                <a:cubicBezTo>
                  <a:pt x="4253389" y="2500503"/>
                  <a:pt x="4247007" y="2498598"/>
                  <a:pt x="4252913" y="2499456"/>
                </a:cubicBezTo>
                <a:cubicBezTo>
                  <a:pt x="4258818" y="2500313"/>
                  <a:pt x="4275487" y="2503170"/>
                  <a:pt x="4290060" y="2506028"/>
                </a:cubicBezTo>
                <a:cubicBezTo>
                  <a:pt x="4304634" y="2508885"/>
                  <a:pt x="4311015" y="2510981"/>
                  <a:pt x="4305205" y="2510600"/>
                </a:cubicBezTo>
                <a:close/>
                <a:moveTo>
                  <a:pt x="4410266" y="2522030"/>
                </a:moveTo>
                <a:cubicBezTo>
                  <a:pt x="4404360" y="2521173"/>
                  <a:pt x="4387025" y="2518506"/>
                  <a:pt x="4372166" y="2515267"/>
                </a:cubicBezTo>
                <a:cubicBezTo>
                  <a:pt x="4357307" y="2512028"/>
                  <a:pt x="4349687" y="2509933"/>
                  <a:pt x="4355687" y="2510790"/>
                </a:cubicBezTo>
                <a:cubicBezTo>
                  <a:pt x="4361688" y="2511648"/>
                  <a:pt x="4379214" y="2514886"/>
                  <a:pt x="4394359" y="2518029"/>
                </a:cubicBezTo>
                <a:cubicBezTo>
                  <a:pt x="4409504" y="2521173"/>
                  <a:pt x="4416171" y="2522792"/>
                  <a:pt x="4409694" y="2521934"/>
                </a:cubicBezTo>
                <a:close/>
                <a:moveTo>
                  <a:pt x="4445032" y="2525364"/>
                </a:moveTo>
                <a:cubicBezTo>
                  <a:pt x="4428744" y="2522982"/>
                  <a:pt x="4409885" y="2519458"/>
                  <a:pt x="4403598" y="2518124"/>
                </a:cubicBezTo>
                <a:cubicBezTo>
                  <a:pt x="4397312" y="2516791"/>
                  <a:pt x="4404837" y="2517267"/>
                  <a:pt x="4421791" y="2520125"/>
                </a:cubicBezTo>
                <a:cubicBezTo>
                  <a:pt x="4438745" y="2522982"/>
                  <a:pt x="4456938" y="2526030"/>
                  <a:pt x="4463415" y="2527840"/>
                </a:cubicBezTo>
                <a:cubicBezTo>
                  <a:pt x="4469892" y="2529650"/>
                  <a:pt x="4461415" y="2528031"/>
                  <a:pt x="4444461" y="2525268"/>
                </a:cubicBezTo>
                <a:close/>
                <a:moveTo>
                  <a:pt x="4302633" y="2495741"/>
                </a:moveTo>
                <a:cubicBezTo>
                  <a:pt x="4296442" y="2494407"/>
                  <a:pt x="4304348" y="2495741"/>
                  <a:pt x="4320540" y="2498884"/>
                </a:cubicBezTo>
                <a:cubicBezTo>
                  <a:pt x="4336733" y="2502027"/>
                  <a:pt x="4355021" y="2504885"/>
                  <a:pt x="4361212" y="2506218"/>
                </a:cubicBezTo>
                <a:cubicBezTo>
                  <a:pt x="4367403" y="2507552"/>
                  <a:pt x="4359593" y="2506218"/>
                  <a:pt x="4343591" y="2503551"/>
                </a:cubicBezTo>
                <a:cubicBezTo>
                  <a:pt x="4327589" y="2500884"/>
                  <a:pt x="4308348" y="2496979"/>
                  <a:pt x="4302062" y="2495645"/>
                </a:cubicBezTo>
                <a:close/>
                <a:moveTo>
                  <a:pt x="4085273" y="2457641"/>
                </a:moveTo>
                <a:cubicBezTo>
                  <a:pt x="4069080" y="2454688"/>
                  <a:pt x="4051173" y="2451545"/>
                  <a:pt x="4044696" y="2449735"/>
                </a:cubicBezTo>
                <a:cubicBezTo>
                  <a:pt x="4038219" y="2447925"/>
                  <a:pt x="4046506" y="2449735"/>
                  <a:pt x="4062698" y="2452307"/>
                </a:cubicBezTo>
                <a:cubicBezTo>
                  <a:pt x="4078891" y="2454878"/>
                  <a:pt x="4097084" y="2458879"/>
                  <a:pt x="4103275" y="2460212"/>
                </a:cubicBezTo>
                <a:cubicBezTo>
                  <a:pt x="4109466" y="2461546"/>
                  <a:pt x="4100894" y="2460879"/>
                  <a:pt x="4084701" y="2457926"/>
                </a:cubicBezTo>
                <a:close/>
                <a:moveTo>
                  <a:pt x="4118229" y="2462403"/>
                </a:moveTo>
                <a:cubicBezTo>
                  <a:pt x="4103180" y="2459165"/>
                  <a:pt x="4095941" y="2457545"/>
                  <a:pt x="4101942" y="2458403"/>
                </a:cubicBezTo>
                <a:cubicBezTo>
                  <a:pt x="4107942" y="2459260"/>
                  <a:pt x="4125087" y="2462499"/>
                  <a:pt x="4140042" y="2465737"/>
                </a:cubicBezTo>
                <a:cubicBezTo>
                  <a:pt x="4154996" y="2468975"/>
                  <a:pt x="4162996" y="2471071"/>
                  <a:pt x="4156710" y="2469642"/>
                </a:cubicBezTo>
                <a:cubicBezTo>
                  <a:pt x="4150424" y="2468214"/>
                  <a:pt x="4132802" y="2465927"/>
                  <a:pt x="4117658" y="2462689"/>
                </a:cubicBezTo>
                <a:close/>
                <a:moveTo>
                  <a:pt x="4258818" y="2486501"/>
                </a:moveTo>
                <a:cubicBezTo>
                  <a:pt x="4262152" y="2487073"/>
                  <a:pt x="4261771" y="2487073"/>
                  <a:pt x="4258818" y="2486501"/>
                </a:cubicBezTo>
                <a:close/>
                <a:moveTo>
                  <a:pt x="4185095" y="2483549"/>
                </a:moveTo>
                <a:cubicBezTo>
                  <a:pt x="4168807" y="2481167"/>
                  <a:pt x="4150328" y="2477643"/>
                  <a:pt x="4143851" y="2475738"/>
                </a:cubicBezTo>
                <a:cubicBezTo>
                  <a:pt x="4137375" y="2473833"/>
                  <a:pt x="4145756" y="2474786"/>
                  <a:pt x="4162139" y="2477262"/>
                </a:cubicBezTo>
                <a:cubicBezTo>
                  <a:pt x="4178522" y="2479739"/>
                  <a:pt x="4197192" y="2483644"/>
                  <a:pt x="4203669" y="2485549"/>
                </a:cubicBezTo>
                <a:cubicBezTo>
                  <a:pt x="4210145" y="2487454"/>
                  <a:pt x="4201097" y="2486787"/>
                  <a:pt x="4184523" y="2483834"/>
                </a:cubicBezTo>
                <a:close/>
                <a:moveTo>
                  <a:pt x="3827145" y="2412683"/>
                </a:moveTo>
                <a:cubicBezTo>
                  <a:pt x="3810953" y="2409635"/>
                  <a:pt x="3793236" y="2405920"/>
                  <a:pt x="3786759" y="2404110"/>
                </a:cubicBezTo>
                <a:cubicBezTo>
                  <a:pt x="3780282" y="2402300"/>
                  <a:pt x="3788950" y="2403634"/>
                  <a:pt x="3805238" y="2406015"/>
                </a:cubicBezTo>
                <a:cubicBezTo>
                  <a:pt x="3821525" y="2408396"/>
                  <a:pt x="3839146" y="2412683"/>
                  <a:pt x="3845338" y="2414683"/>
                </a:cubicBezTo>
                <a:cubicBezTo>
                  <a:pt x="3851529" y="2416683"/>
                  <a:pt x="3843147" y="2415921"/>
                  <a:pt x="3826574" y="2412968"/>
                </a:cubicBezTo>
                <a:close/>
                <a:moveTo>
                  <a:pt x="3638741" y="2485549"/>
                </a:moveTo>
                <a:cubicBezTo>
                  <a:pt x="3648810" y="2486220"/>
                  <a:pt x="3658793" y="2487846"/>
                  <a:pt x="3668554" y="2490407"/>
                </a:cubicBezTo>
                <a:cubicBezTo>
                  <a:pt x="3679603" y="2493455"/>
                  <a:pt x="3684842" y="2496026"/>
                  <a:pt x="3679603" y="2496693"/>
                </a:cubicBezTo>
                <a:cubicBezTo>
                  <a:pt x="3669632" y="2495933"/>
                  <a:pt x="3659749" y="2494275"/>
                  <a:pt x="3650075" y="2491740"/>
                </a:cubicBezTo>
                <a:cubicBezTo>
                  <a:pt x="3638360" y="2488978"/>
                  <a:pt x="3633597" y="2486406"/>
                  <a:pt x="3638169" y="2485835"/>
                </a:cubicBezTo>
                <a:close/>
                <a:moveTo>
                  <a:pt x="3657791" y="2564607"/>
                </a:moveTo>
                <a:cubicBezTo>
                  <a:pt x="3666814" y="2564729"/>
                  <a:pt x="3675781" y="2566042"/>
                  <a:pt x="3684461" y="2568512"/>
                </a:cubicBezTo>
                <a:cubicBezTo>
                  <a:pt x="3694843" y="2571179"/>
                  <a:pt x="3698843" y="2573560"/>
                  <a:pt x="3693986" y="2573941"/>
                </a:cubicBezTo>
                <a:cubicBezTo>
                  <a:pt x="3684713" y="2573985"/>
                  <a:pt x="3675480" y="2572735"/>
                  <a:pt x="3666554" y="2570226"/>
                </a:cubicBezTo>
                <a:cubicBezTo>
                  <a:pt x="3656648" y="2567845"/>
                  <a:pt x="3652647" y="2565464"/>
                  <a:pt x="3657695" y="2564511"/>
                </a:cubicBezTo>
                <a:close/>
                <a:moveTo>
                  <a:pt x="3596164" y="2443258"/>
                </a:moveTo>
                <a:cubicBezTo>
                  <a:pt x="3581299" y="2441809"/>
                  <a:pt x="3566656" y="2438612"/>
                  <a:pt x="3552540" y="2433733"/>
                </a:cubicBezTo>
                <a:cubicBezTo>
                  <a:pt x="3545586" y="2430971"/>
                  <a:pt x="3554730" y="2430018"/>
                  <a:pt x="3572446" y="2432114"/>
                </a:cubicBezTo>
                <a:cubicBezTo>
                  <a:pt x="3587357" y="2433861"/>
                  <a:pt x="3602062" y="2437051"/>
                  <a:pt x="3616357" y="2441639"/>
                </a:cubicBezTo>
                <a:cubicBezTo>
                  <a:pt x="3622548" y="2445353"/>
                  <a:pt x="3613500" y="2445734"/>
                  <a:pt x="3596069" y="2443544"/>
                </a:cubicBezTo>
                <a:close/>
                <a:moveTo>
                  <a:pt x="3666839" y="2653475"/>
                </a:moveTo>
                <a:cubicBezTo>
                  <a:pt x="3657314" y="2651189"/>
                  <a:pt x="3654171" y="2648712"/>
                  <a:pt x="3659124" y="2648141"/>
                </a:cubicBezTo>
                <a:cubicBezTo>
                  <a:pt x="3667698" y="2648144"/>
                  <a:pt x="3676239" y="2649200"/>
                  <a:pt x="3684556" y="2651284"/>
                </a:cubicBezTo>
                <a:cubicBezTo>
                  <a:pt x="3694081" y="2653665"/>
                  <a:pt x="3697224" y="2656142"/>
                  <a:pt x="3692367" y="2656618"/>
                </a:cubicBezTo>
                <a:cubicBezTo>
                  <a:pt x="3683736" y="2656831"/>
                  <a:pt x="3675116" y="2655870"/>
                  <a:pt x="3666744" y="2653761"/>
                </a:cubicBezTo>
                <a:close/>
                <a:moveTo>
                  <a:pt x="3604355" y="2417731"/>
                </a:moveTo>
                <a:cubicBezTo>
                  <a:pt x="3614962" y="2418744"/>
                  <a:pt x="3625472" y="2420591"/>
                  <a:pt x="3635788" y="2423255"/>
                </a:cubicBezTo>
                <a:cubicBezTo>
                  <a:pt x="3648170" y="2426589"/>
                  <a:pt x="3654171" y="2429066"/>
                  <a:pt x="3648646" y="2429161"/>
                </a:cubicBezTo>
                <a:cubicBezTo>
                  <a:pt x="3638024" y="2428217"/>
                  <a:pt x="3627505" y="2426337"/>
                  <a:pt x="3617214" y="2423541"/>
                </a:cubicBezTo>
                <a:cubicBezTo>
                  <a:pt x="3605022" y="2420493"/>
                  <a:pt x="3599117" y="2418017"/>
                  <a:pt x="3604260" y="2418017"/>
                </a:cubicBezTo>
                <a:close/>
                <a:moveTo>
                  <a:pt x="3722084" y="2624233"/>
                </a:moveTo>
                <a:cubicBezTo>
                  <a:pt x="3705482" y="2624000"/>
                  <a:pt x="3689059" y="2620773"/>
                  <a:pt x="3673602" y="2614708"/>
                </a:cubicBezTo>
                <a:cubicBezTo>
                  <a:pt x="3665982" y="2610422"/>
                  <a:pt x="3676079" y="2608231"/>
                  <a:pt x="3695795" y="2609374"/>
                </a:cubicBezTo>
                <a:cubicBezTo>
                  <a:pt x="3712397" y="2609615"/>
                  <a:pt x="3728819" y="2612841"/>
                  <a:pt x="3744278" y="2618899"/>
                </a:cubicBezTo>
                <a:cubicBezTo>
                  <a:pt x="3751612" y="2622899"/>
                  <a:pt x="3741706" y="2625566"/>
                  <a:pt x="3721989" y="2624519"/>
                </a:cubicBezTo>
                <a:close/>
                <a:moveTo>
                  <a:pt x="3624072" y="2392109"/>
                </a:moveTo>
                <a:cubicBezTo>
                  <a:pt x="3617976" y="2390204"/>
                  <a:pt x="3626453" y="2390490"/>
                  <a:pt x="3643122" y="2392966"/>
                </a:cubicBezTo>
                <a:cubicBezTo>
                  <a:pt x="3656955" y="2395180"/>
                  <a:pt x="3670659" y="2398137"/>
                  <a:pt x="3684175" y="2401824"/>
                </a:cubicBezTo>
                <a:cubicBezTo>
                  <a:pt x="3690461" y="2404301"/>
                  <a:pt x="3681698" y="2403443"/>
                  <a:pt x="3665125" y="2401062"/>
                </a:cubicBezTo>
                <a:cubicBezTo>
                  <a:pt x="3651241" y="2399080"/>
                  <a:pt x="3637520" y="2396088"/>
                  <a:pt x="3624072" y="2392109"/>
                </a:cubicBezTo>
                <a:close/>
                <a:moveTo>
                  <a:pt x="3703892" y="2419636"/>
                </a:moveTo>
                <a:cubicBezTo>
                  <a:pt x="3714837" y="2420932"/>
                  <a:pt x="3725686" y="2422937"/>
                  <a:pt x="3736372" y="2425637"/>
                </a:cubicBezTo>
                <a:cubicBezTo>
                  <a:pt x="3741660" y="2426512"/>
                  <a:pt x="3746793" y="2428148"/>
                  <a:pt x="3751612" y="2430495"/>
                </a:cubicBezTo>
                <a:cubicBezTo>
                  <a:pt x="3761742" y="2432057"/>
                  <a:pt x="3771740" y="2434382"/>
                  <a:pt x="3781521" y="2437448"/>
                </a:cubicBezTo>
                <a:cubicBezTo>
                  <a:pt x="3788188" y="2439734"/>
                  <a:pt x="3779520" y="2440019"/>
                  <a:pt x="3761899" y="2437448"/>
                </a:cubicBezTo>
                <a:cubicBezTo>
                  <a:pt x="3747292" y="2435811"/>
                  <a:pt x="3732875" y="2432781"/>
                  <a:pt x="3718846" y="2428399"/>
                </a:cubicBezTo>
                <a:cubicBezTo>
                  <a:pt x="3715036" y="2426875"/>
                  <a:pt x="3717227" y="2426399"/>
                  <a:pt x="3723704" y="2426780"/>
                </a:cubicBezTo>
                <a:lnTo>
                  <a:pt x="3717417" y="2425541"/>
                </a:lnTo>
                <a:cubicBezTo>
                  <a:pt x="3704273" y="2422208"/>
                  <a:pt x="3698272" y="2419731"/>
                  <a:pt x="3703415" y="2419636"/>
                </a:cubicBezTo>
                <a:close/>
                <a:moveTo>
                  <a:pt x="3547682" y="2500694"/>
                </a:moveTo>
                <a:cubicBezTo>
                  <a:pt x="3536728" y="2497741"/>
                  <a:pt x="3532442" y="2495360"/>
                  <a:pt x="3537013" y="2494883"/>
                </a:cubicBezTo>
                <a:cubicBezTo>
                  <a:pt x="3546250" y="2495002"/>
                  <a:pt x="3555434" y="2496282"/>
                  <a:pt x="3564350" y="2498693"/>
                </a:cubicBezTo>
                <a:cubicBezTo>
                  <a:pt x="3575400" y="2501741"/>
                  <a:pt x="3579876" y="2504504"/>
                  <a:pt x="3575113" y="2504504"/>
                </a:cubicBezTo>
                <a:cubicBezTo>
                  <a:pt x="3565683" y="2504477"/>
                  <a:pt x="3556298" y="2503196"/>
                  <a:pt x="3547205" y="2500694"/>
                </a:cubicBezTo>
                <a:close/>
                <a:moveTo>
                  <a:pt x="3649980" y="2365915"/>
                </a:moveTo>
                <a:cubicBezTo>
                  <a:pt x="3655886" y="2367344"/>
                  <a:pt x="3648361" y="2365915"/>
                  <a:pt x="3633216" y="2362581"/>
                </a:cubicBezTo>
                <a:cubicBezTo>
                  <a:pt x="3640265" y="2364486"/>
                  <a:pt x="3646551" y="2365439"/>
                  <a:pt x="3649504" y="2365915"/>
                </a:cubicBezTo>
                <a:close/>
                <a:moveTo>
                  <a:pt x="3783330" y="2491645"/>
                </a:moveTo>
                <a:cubicBezTo>
                  <a:pt x="3772862" y="2491219"/>
                  <a:pt x="3762491" y="2489459"/>
                  <a:pt x="3752469" y="2486406"/>
                </a:cubicBezTo>
                <a:cubicBezTo>
                  <a:pt x="3740658" y="2483549"/>
                  <a:pt x="3735419" y="2480882"/>
                  <a:pt x="3740563" y="2480882"/>
                </a:cubicBezTo>
                <a:cubicBezTo>
                  <a:pt x="3751064" y="2481213"/>
                  <a:pt x="3761475" y="2482943"/>
                  <a:pt x="3771519" y="2486025"/>
                </a:cubicBezTo>
                <a:cubicBezTo>
                  <a:pt x="3783140" y="2488883"/>
                  <a:pt x="3788378" y="2491550"/>
                  <a:pt x="3783235" y="2491645"/>
                </a:cubicBezTo>
                <a:close/>
                <a:moveTo>
                  <a:pt x="3507867" y="2371344"/>
                </a:moveTo>
                <a:cubicBezTo>
                  <a:pt x="3496932" y="2370241"/>
                  <a:pt x="3486103" y="2368266"/>
                  <a:pt x="3475482" y="2365439"/>
                </a:cubicBezTo>
                <a:cubicBezTo>
                  <a:pt x="3462719" y="2362200"/>
                  <a:pt x="3456432" y="2359819"/>
                  <a:pt x="3461766" y="2360295"/>
                </a:cubicBezTo>
                <a:cubicBezTo>
                  <a:pt x="3472625" y="2361320"/>
                  <a:pt x="3483369" y="2363328"/>
                  <a:pt x="3493865" y="2366296"/>
                </a:cubicBezTo>
                <a:cubicBezTo>
                  <a:pt x="3506438" y="2369439"/>
                  <a:pt x="3512820" y="2371820"/>
                  <a:pt x="3507772" y="2371344"/>
                </a:cubicBezTo>
                <a:close/>
                <a:moveTo>
                  <a:pt x="3518154" y="2425923"/>
                </a:moveTo>
                <a:cubicBezTo>
                  <a:pt x="3506438" y="2423065"/>
                  <a:pt x="3500533" y="2420017"/>
                  <a:pt x="3505771" y="2419922"/>
                </a:cubicBezTo>
                <a:cubicBezTo>
                  <a:pt x="3516052" y="2420923"/>
                  <a:pt x="3526242" y="2422706"/>
                  <a:pt x="3536252" y="2425256"/>
                </a:cubicBezTo>
                <a:cubicBezTo>
                  <a:pt x="3548063" y="2428113"/>
                  <a:pt x="3553206" y="2430685"/>
                  <a:pt x="3548253" y="2431257"/>
                </a:cubicBezTo>
                <a:cubicBezTo>
                  <a:pt x="3538047" y="2430404"/>
                  <a:pt x="3527940" y="2428619"/>
                  <a:pt x="3518059" y="2425923"/>
                </a:cubicBezTo>
                <a:close/>
                <a:moveTo>
                  <a:pt x="3568922" y="2367820"/>
                </a:moveTo>
                <a:cubicBezTo>
                  <a:pt x="3555436" y="2365676"/>
                  <a:pt x="3542081" y="2362783"/>
                  <a:pt x="3528917" y="2359152"/>
                </a:cubicBezTo>
                <a:cubicBezTo>
                  <a:pt x="3522917" y="2356771"/>
                  <a:pt x="3531299" y="2357533"/>
                  <a:pt x="3547110" y="2360676"/>
                </a:cubicBezTo>
                <a:cubicBezTo>
                  <a:pt x="3562921" y="2363819"/>
                  <a:pt x="3581114" y="2367344"/>
                  <a:pt x="3587210" y="2369249"/>
                </a:cubicBezTo>
                <a:cubicBezTo>
                  <a:pt x="3593306" y="2371154"/>
                  <a:pt x="3584448" y="2370392"/>
                  <a:pt x="3568827" y="2367820"/>
                </a:cubicBezTo>
                <a:close/>
                <a:moveTo>
                  <a:pt x="3606165" y="2378107"/>
                </a:moveTo>
                <a:cubicBezTo>
                  <a:pt x="3600831" y="2377631"/>
                  <a:pt x="3585686" y="2374392"/>
                  <a:pt x="3572256" y="2371440"/>
                </a:cubicBezTo>
                <a:cubicBezTo>
                  <a:pt x="3558826" y="2368487"/>
                  <a:pt x="3551873" y="2365534"/>
                  <a:pt x="3557302" y="2366010"/>
                </a:cubicBezTo>
                <a:cubicBezTo>
                  <a:pt x="3562731" y="2366486"/>
                  <a:pt x="3577781" y="2369630"/>
                  <a:pt x="3591306" y="2372678"/>
                </a:cubicBezTo>
                <a:cubicBezTo>
                  <a:pt x="3604832" y="2375726"/>
                  <a:pt x="3611499" y="2378583"/>
                  <a:pt x="3606070" y="2378107"/>
                </a:cubicBezTo>
                <a:close/>
                <a:moveTo>
                  <a:pt x="3516535" y="2339150"/>
                </a:moveTo>
                <a:cubicBezTo>
                  <a:pt x="3502057" y="2336387"/>
                  <a:pt x="3494627" y="2334197"/>
                  <a:pt x="3500247" y="2335149"/>
                </a:cubicBezTo>
                <a:cubicBezTo>
                  <a:pt x="3505867" y="2336102"/>
                  <a:pt x="3521964" y="2339626"/>
                  <a:pt x="3536347" y="2342960"/>
                </a:cubicBezTo>
                <a:cubicBezTo>
                  <a:pt x="3550730" y="2346293"/>
                  <a:pt x="3557969" y="2348008"/>
                  <a:pt x="3552635" y="2346960"/>
                </a:cubicBezTo>
                <a:cubicBezTo>
                  <a:pt x="3547301" y="2345912"/>
                  <a:pt x="3530822" y="2342483"/>
                  <a:pt x="3516440" y="2339150"/>
                </a:cubicBezTo>
                <a:close/>
                <a:moveTo>
                  <a:pt x="3477292" y="2390394"/>
                </a:moveTo>
                <a:cubicBezTo>
                  <a:pt x="3491785" y="2392388"/>
                  <a:pt x="3506090" y="2395574"/>
                  <a:pt x="3520059" y="2399919"/>
                </a:cubicBezTo>
                <a:cubicBezTo>
                  <a:pt x="3526250" y="2402872"/>
                  <a:pt x="3517583" y="2403158"/>
                  <a:pt x="3499961" y="2400491"/>
                </a:cubicBezTo>
                <a:cubicBezTo>
                  <a:pt x="3485460" y="2398905"/>
                  <a:pt x="3471179" y="2395710"/>
                  <a:pt x="3457385" y="2390966"/>
                </a:cubicBezTo>
                <a:cubicBezTo>
                  <a:pt x="3450908" y="2388013"/>
                  <a:pt x="3459956" y="2387727"/>
                  <a:pt x="3477196" y="2390394"/>
                </a:cubicBezTo>
                <a:close/>
                <a:moveTo>
                  <a:pt x="3477959" y="2602897"/>
                </a:moveTo>
                <a:cubicBezTo>
                  <a:pt x="3469471" y="2603024"/>
                  <a:pt x="3461008" y="2601966"/>
                  <a:pt x="3452813" y="2599754"/>
                </a:cubicBezTo>
                <a:cubicBezTo>
                  <a:pt x="3443954" y="2597849"/>
                  <a:pt x="3440144" y="2594896"/>
                  <a:pt x="3444717" y="2594420"/>
                </a:cubicBezTo>
                <a:cubicBezTo>
                  <a:pt x="3453098" y="2593981"/>
                  <a:pt x="3461496" y="2594913"/>
                  <a:pt x="3469577" y="2597182"/>
                </a:cubicBezTo>
                <a:cubicBezTo>
                  <a:pt x="3478625" y="2599468"/>
                  <a:pt x="3482531" y="2601849"/>
                  <a:pt x="3477863" y="2602611"/>
                </a:cubicBezTo>
                <a:close/>
                <a:moveTo>
                  <a:pt x="3525584" y="2514124"/>
                </a:moveTo>
                <a:cubicBezTo>
                  <a:pt x="3509297" y="2512998"/>
                  <a:pt x="3493258" y="2509533"/>
                  <a:pt x="3477959" y="2503837"/>
                </a:cubicBezTo>
                <a:cubicBezTo>
                  <a:pt x="3471482" y="2500313"/>
                  <a:pt x="3480911" y="2498312"/>
                  <a:pt x="3500152" y="2500027"/>
                </a:cubicBezTo>
                <a:cubicBezTo>
                  <a:pt x="3515941" y="2501101"/>
                  <a:pt x="3531513" y="2504305"/>
                  <a:pt x="3546443" y="2509552"/>
                </a:cubicBezTo>
                <a:cubicBezTo>
                  <a:pt x="3553873" y="2513838"/>
                  <a:pt x="3543871" y="2515553"/>
                  <a:pt x="3525584" y="2514124"/>
                </a:cubicBezTo>
                <a:close/>
                <a:moveTo>
                  <a:pt x="3434334" y="2506314"/>
                </a:moveTo>
                <a:cubicBezTo>
                  <a:pt x="3443357" y="2506436"/>
                  <a:pt x="3452325" y="2507749"/>
                  <a:pt x="3461004" y="2510219"/>
                </a:cubicBezTo>
                <a:cubicBezTo>
                  <a:pt x="3471482" y="2512886"/>
                  <a:pt x="3475768" y="2515172"/>
                  <a:pt x="3471005" y="2516219"/>
                </a:cubicBezTo>
                <a:cubicBezTo>
                  <a:pt x="3461882" y="2516180"/>
                  <a:pt x="3452809" y="2514865"/>
                  <a:pt x="3444050" y="2512314"/>
                </a:cubicBezTo>
                <a:cubicBezTo>
                  <a:pt x="3433572" y="2509647"/>
                  <a:pt x="3429667" y="2507361"/>
                  <a:pt x="3434334" y="2506314"/>
                </a:cubicBezTo>
                <a:close/>
                <a:moveTo>
                  <a:pt x="5394675" y="2668715"/>
                </a:moveTo>
                <a:lnTo>
                  <a:pt x="5397056" y="2668715"/>
                </a:lnTo>
                <a:cubicBezTo>
                  <a:pt x="5392007" y="2668429"/>
                  <a:pt x="5390769" y="2668239"/>
                  <a:pt x="5394675" y="2668715"/>
                </a:cubicBezTo>
                <a:close/>
                <a:moveTo>
                  <a:pt x="5857494" y="2733008"/>
                </a:moveTo>
                <a:cubicBezTo>
                  <a:pt x="5839206" y="2732151"/>
                  <a:pt x="5818727" y="2730627"/>
                  <a:pt x="5811774" y="2729484"/>
                </a:cubicBezTo>
                <a:cubicBezTo>
                  <a:pt x="5804821" y="2728341"/>
                  <a:pt x="5813679" y="2728531"/>
                  <a:pt x="5831967" y="2729484"/>
                </a:cubicBezTo>
                <a:cubicBezTo>
                  <a:pt x="5850255" y="2730437"/>
                  <a:pt x="5870925" y="2732342"/>
                  <a:pt x="5877782" y="2733008"/>
                </a:cubicBezTo>
                <a:cubicBezTo>
                  <a:pt x="5884641" y="2733675"/>
                  <a:pt x="5876068" y="2734437"/>
                  <a:pt x="5857494" y="2733008"/>
                </a:cubicBezTo>
                <a:close/>
                <a:moveTo>
                  <a:pt x="5753577" y="2717769"/>
                </a:moveTo>
                <a:cubicBezTo>
                  <a:pt x="5735479" y="2716244"/>
                  <a:pt x="5715477" y="2714244"/>
                  <a:pt x="5708237" y="2713578"/>
                </a:cubicBezTo>
                <a:cubicBezTo>
                  <a:pt x="5700998" y="2712911"/>
                  <a:pt x="5709952" y="2712625"/>
                  <a:pt x="5728050" y="2714054"/>
                </a:cubicBezTo>
                <a:cubicBezTo>
                  <a:pt x="5746147" y="2715482"/>
                  <a:pt x="5766150" y="2717102"/>
                  <a:pt x="5773674" y="2718245"/>
                </a:cubicBezTo>
                <a:cubicBezTo>
                  <a:pt x="5781199" y="2719388"/>
                  <a:pt x="5771674" y="2718721"/>
                  <a:pt x="5753577" y="2717769"/>
                </a:cubicBezTo>
                <a:close/>
                <a:moveTo>
                  <a:pt x="5783485" y="2714530"/>
                </a:moveTo>
                <a:cubicBezTo>
                  <a:pt x="5766435" y="2712244"/>
                  <a:pt x="5758148" y="2711387"/>
                  <a:pt x="5765102" y="2711958"/>
                </a:cubicBezTo>
                <a:cubicBezTo>
                  <a:pt x="5772055" y="2712529"/>
                  <a:pt x="5791010" y="2714435"/>
                  <a:pt x="5807869" y="2716244"/>
                </a:cubicBezTo>
                <a:cubicBezTo>
                  <a:pt x="5824728" y="2718054"/>
                  <a:pt x="5833110" y="2719388"/>
                  <a:pt x="5826252" y="2718721"/>
                </a:cubicBezTo>
                <a:close/>
                <a:moveTo>
                  <a:pt x="5889308" y="2724055"/>
                </a:moveTo>
                <a:lnTo>
                  <a:pt x="5870258" y="2722245"/>
                </a:lnTo>
                <a:lnTo>
                  <a:pt x="5914263" y="2726150"/>
                </a:lnTo>
                <a:lnTo>
                  <a:pt x="5933313" y="2727960"/>
                </a:lnTo>
                <a:close/>
                <a:moveTo>
                  <a:pt x="5981510" y="2743105"/>
                </a:moveTo>
                <a:cubicBezTo>
                  <a:pt x="5974842" y="2743105"/>
                  <a:pt x="5956174" y="2741010"/>
                  <a:pt x="5939886" y="2739200"/>
                </a:cubicBezTo>
                <a:cubicBezTo>
                  <a:pt x="5923598" y="2737390"/>
                  <a:pt x="5915406" y="2735294"/>
                  <a:pt x="5922359" y="2735961"/>
                </a:cubicBezTo>
                <a:cubicBezTo>
                  <a:pt x="5929313" y="2736628"/>
                  <a:pt x="5947886" y="2737962"/>
                  <a:pt x="5964174" y="2739866"/>
                </a:cubicBezTo>
                <a:cubicBezTo>
                  <a:pt x="5980462" y="2741771"/>
                  <a:pt x="5988558" y="2743962"/>
                  <a:pt x="5981510" y="2743391"/>
                </a:cubicBezTo>
                <a:close/>
                <a:moveTo>
                  <a:pt x="6019610" y="2735866"/>
                </a:moveTo>
                <a:cubicBezTo>
                  <a:pt x="6002179" y="2734818"/>
                  <a:pt x="5982177" y="2733199"/>
                  <a:pt x="5975128" y="2732628"/>
                </a:cubicBezTo>
                <a:cubicBezTo>
                  <a:pt x="5968080" y="2732056"/>
                  <a:pt x="5976747" y="2732628"/>
                  <a:pt x="5994178" y="2733771"/>
                </a:cubicBezTo>
                <a:cubicBezTo>
                  <a:pt x="6011608" y="2734914"/>
                  <a:pt x="6031611" y="2736437"/>
                  <a:pt x="6038755" y="2737104"/>
                </a:cubicBezTo>
                <a:cubicBezTo>
                  <a:pt x="6045899" y="2737771"/>
                  <a:pt x="6037517" y="2737676"/>
                  <a:pt x="6019610" y="2735961"/>
                </a:cubicBezTo>
                <a:close/>
                <a:moveTo>
                  <a:pt x="5500497" y="2683098"/>
                </a:moveTo>
                <a:cubicBezTo>
                  <a:pt x="5493544" y="2681859"/>
                  <a:pt x="5501926" y="2683098"/>
                  <a:pt x="5519547" y="2684907"/>
                </a:cubicBezTo>
                <a:cubicBezTo>
                  <a:pt x="5537168" y="2686717"/>
                  <a:pt x="5556124" y="2688908"/>
                  <a:pt x="5563267" y="2690051"/>
                </a:cubicBezTo>
                <a:lnTo>
                  <a:pt x="5564505" y="2690051"/>
                </a:lnTo>
                <a:lnTo>
                  <a:pt x="5544407" y="2688050"/>
                </a:lnTo>
                <a:cubicBezTo>
                  <a:pt x="5526405" y="2685955"/>
                  <a:pt x="5506783" y="2683764"/>
                  <a:pt x="5500497" y="2683098"/>
                </a:cubicBezTo>
                <a:close/>
                <a:moveTo>
                  <a:pt x="5502307" y="2695194"/>
                </a:moveTo>
                <a:cubicBezTo>
                  <a:pt x="5495354" y="2694432"/>
                  <a:pt x="5477161" y="2691956"/>
                  <a:pt x="5461350" y="2689384"/>
                </a:cubicBezTo>
                <a:cubicBezTo>
                  <a:pt x="5445538" y="2686812"/>
                  <a:pt x="5438013" y="2685288"/>
                  <a:pt x="5444490" y="2685479"/>
                </a:cubicBezTo>
                <a:cubicBezTo>
                  <a:pt x="5450967" y="2685669"/>
                  <a:pt x="5469636" y="2688717"/>
                  <a:pt x="5485352" y="2691194"/>
                </a:cubicBezTo>
                <a:cubicBezTo>
                  <a:pt x="5501069" y="2693670"/>
                  <a:pt x="5508308" y="2695385"/>
                  <a:pt x="5501831" y="2695194"/>
                </a:cubicBezTo>
                <a:close/>
                <a:moveTo>
                  <a:pt x="5719477" y="2710148"/>
                </a:moveTo>
                <a:cubicBezTo>
                  <a:pt x="5712524" y="2709481"/>
                  <a:pt x="5693759" y="2707577"/>
                  <a:pt x="5676996" y="2705291"/>
                </a:cubicBezTo>
                <a:lnTo>
                  <a:pt x="5666994" y="2703957"/>
                </a:lnTo>
                <a:lnTo>
                  <a:pt x="5649564" y="2702624"/>
                </a:lnTo>
                <a:cubicBezTo>
                  <a:pt x="5631847" y="2701100"/>
                  <a:pt x="5611464" y="2699004"/>
                  <a:pt x="5604510" y="2697766"/>
                </a:cubicBezTo>
                <a:cubicBezTo>
                  <a:pt x="5597557" y="2696528"/>
                  <a:pt x="5606320" y="2697766"/>
                  <a:pt x="5623560" y="2699004"/>
                </a:cubicBezTo>
                <a:cubicBezTo>
                  <a:pt x="5637181" y="2700147"/>
                  <a:pt x="5652135" y="2701671"/>
                  <a:pt x="5661660" y="2702814"/>
                </a:cubicBezTo>
                <a:cubicBezTo>
                  <a:pt x="5671185" y="2703957"/>
                  <a:pt x="5686330" y="2705481"/>
                  <a:pt x="5701094" y="2707482"/>
                </a:cubicBezTo>
                <a:cubicBezTo>
                  <a:pt x="5717858" y="2709291"/>
                  <a:pt x="5725954" y="2710815"/>
                  <a:pt x="5719001" y="2710148"/>
                </a:cubicBezTo>
                <a:close/>
                <a:moveTo>
                  <a:pt x="5611368" y="2702243"/>
                </a:moveTo>
                <a:cubicBezTo>
                  <a:pt x="5604510" y="2701576"/>
                  <a:pt x="5585746" y="2699195"/>
                  <a:pt x="5569267" y="2696814"/>
                </a:cubicBezTo>
                <a:cubicBezTo>
                  <a:pt x="5552789" y="2694432"/>
                  <a:pt x="5544979" y="2692908"/>
                  <a:pt x="5551932" y="2693575"/>
                </a:cubicBezTo>
                <a:cubicBezTo>
                  <a:pt x="5558886" y="2694242"/>
                  <a:pt x="5577555" y="2696623"/>
                  <a:pt x="5594033" y="2699004"/>
                </a:cubicBezTo>
                <a:cubicBezTo>
                  <a:pt x="5610511" y="2701385"/>
                  <a:pt x="5617845" y="2702910"/>
                  <a:pt x="5610892" y="2702243"/>
                </a:cubicBezTo>
                <a:close/>
                <a:moveTo>
                  <a:pt x="6243447" y="2752249"/>
                </a:moveTo>
                <a:cubicBezTo>
                  <a:pt x="6251162" y="2752249"/>
                  <a:pt x="6269736" y="2754059"/>
                  <a:pt x="6286214" y="2755107"/>
                </a:cubicBezTo>
                <a:lnTo>
                  <a:pt x="6304788" y="2756440"/>
                </a:lnTo>
                <a:cubicBezTo>
                  <a:pt x="6297740" y="2756440"/>
                  <a:pt x="6278499" y="2755107"/>
                  <a:pt x="6261068" y="2753487"/>
                </a:cubicBezTo>
                <a:close/>
                <a:moveTo>
                  <a:pt x="6347079" y="2758155"/>
                </a:moveTo>
                <a:lnTo>
                  <a:pt x="6350413" y="2758155"/>
                </a:lnTo>
                <a:close/>
                <a:moveTo>
                  <a:pt x="5451729" y="2676144"/>
                </a:moveTo>
                <a:cubicBezTo>
                  <a:pt x="5458873" y="2677001"/>
                  <a:pt x="5461254" y="2677287"/>
                  <a:pt x="5456587" y="2676811"/>
                </a:cubicBezTo>
                <a:close/>
                <a:moveTo>
                  <a:pt x="6366129" y="2759298"/>
                </a:moveTo>
                <a:lnTo>
                  <a:pt x="6372987" y="2759298"/>
                </a:lnTo>
                <a:lnTo>
                  <a:pt x="6349937" y="2757964"/>
                </a:lnTo>
                <a:close/>
                <a:moveTo>
                  <a:pt x="6410325" y="2761583"/>
                </a:moveTo>
                <a:cubicBezTo>
                  <a:pt x="6404420" y="2761583"/>
                  <a:pt x="6388513" y="2760631"/>
                  <a:pt x="6372987" y="2759678"/>
                </a:cubicBezTo>
                <a:lnTo>
                  <a:pt x="6390799" y="2760345"/>
                </a:lnTo>
                <a:cubicBezTo>
                  <a:pt x="6408706" y="2761393"/>
                  <a:pt x="6417183" y="2761679"/>
                  <a:pt x="6410516" y="2761583"/>
                </a:cubicBezTo>
                <a:close/>
                <a:moveTo>
                  <a:pt x="6304598" y="2756440"/>
                </a:moveTo>
                <a:lnTo>
                  <a:pt x="6304598" y="2756440"/>
                </a:lnTo>
                <a:close/>
                <a:moveTo>
                  <a:pt x="6198108" y="2751963"/>
                </a:moveTo>
                <a:cubicBezTo>
                  <a:pt x="6191250" y="2751963"/>
                  <a:pt x="6171629" y="2750153"/>
                  <a:pt x="6154483" y="2748439"/>
                </a:cubicBezTo>
                <a:cubicBezTo>
                  <a:pt x="6137339" y="2746724"/>
                  <a:pt x="6129052" y="2745867"/>
                  <a:pt x="6136100" y="2746534"/>
                </a:cubicBezTo>
                <a:cubicBezTo>
                  <a:pt x="6143149" y="2747201"/>
                  <a:pt x="6162389" y="2748344"/>
                  <a:pt x="6179344" y="2749582"/>
                </a:cubicBezTo>
                <a:cubicBezTo>
                  <a:pt x="6196298" y="2750820"/>
                  <a:pt x="6205347" y="2752154"/>
                  <a:pt x="6198299" y="2751963"/>
                </a:cubicBezTo>
                <a:close/>
                <a:moveTo>
                  <a:pt x="6124099" y="2746915"/>
                </a:moveTo>
                <a:cubicBezTo>
                  <a:pt x="6106287" y="2745962"/>
                  <a:pt x="6085999" y="2744439"/>
                  <a:pt x="6079046" y="2743772"/>
                </a:cubicBezTo>
                <a:cubicBezTo>
                  <a:pt x="6072093" y="2743105"/>
                  <a:pt x="6081046" y="2743772"/>
                  <a:pt x="6098858" y="2744343"/>
                </a:cubicBezTo>
                <a:cubicBezTo>
                  <a:pt x="6116670" y="2744915"/>
                  <a:pt x="6136958" y="2746820"/>
                  <a:pt x="6144006" y="2747487"/>
                </a:cubicBezTo>
                <a:cubicBezTo>
                  <a:pt x="6151055" y="2748153"/>
                  <a:pt x="6142387" y="2747867"/>
                  <a:pt x="6124289" y="2746915"/>
                </a:cubicBezTo>
                <a:close/>
                <a:moveTo>
                  <a:pt x="6228302" y="2757869"/>
                </a:moveTo>
                <a:cubicBezTo>
                  <a:pt x="6209729" y="2757012"/>
                  <a:pt x="6189059" y="2756059"/>
                  <a:pt x="6182106" y="2755487"/>
                </a:cubicBezTo>
                <a:cubicBezTo>
                  <a:pt x="6175153" y="2754916"/>
                  <a:pt x="6184107" y="2754535"/>
                  <a:pt x="6202299" y="2754820"/>
                </a:cubicBezTo>
                <a:cubicBezTo>
                  <a:pt x="6220492" y="2755107"/>
                  <a:pt x="6241733" y="2757106"/>
                  <a:pt x="6248781" y="2757773"/>
                </a:cubicBezTo>
                <a:cubicBezTo>
                  <a:pt x="6255830" y="2758440"/>
                  <a:pt x="6246781" y="2758250"/>
                  <a:pt x="6228493" y="2757869"/>
                </a:cubicBezTo>
                <a:close/>
                <a:moveTo>
                  <a:pt x="6089904" y="2747391"/>
                </a:moveTo>
                <a:cubicBezTo>
                  <a:pt x="6083046" y="2747391"/>
                  <a:pt x="6064473" y="2745867"/>
                  <a:pt x="6047613" y="2743581"/>
                </a:cubicBezTo>
                <a:cubicBezTo>
                  <a:pt x="6030754" y="2741295"/>
                  <a:pt x="6023039" y="2740819"/>
                  <a:pt x="6029706" y="2741010"/>
                </a:cubicBezTo>
                <a:cubicBezTo>
                  <a:pt x="6036374" y="2741200"/>
                  <a:pt x="6055424" y="2742914"/>
                  <a:pt x="6072093" y="2744724"/>
                </a:cubicBezTo>
                <a:cubicBezTo>
                  <a:pt x="6088761" y="2746534"/>
                  <a:pt x="6097048" y="2748058"/>
                  <a:pt x="6090095" y="2747391"/>
                </a:cubicBezTo>
                <a:close/>
                <a:moveTo>
                  <a:pt x="5134166" y="2642616"/>
                </a:moveTo>
                <a:cubicBezTo>
                  <a:pt x="5127593" y="2641949"/>
                  <a:pt x="5109401" y="2639378"/>
                  <a:pt x="5093399" y="2636330"/>
                </a:cubicBezTo>
                <a:cubicBezTo>
                  <a:pt x="5077397" y="2633282"/>
                  <a:pt x="5069967" y="2631662"/>
                  <a:pt x="5076730" y="2632424"/>
                </a:cubicBezTo>
                <a:cubicBezTo>
                  <a:pt x="5083492" y="2633186"/>
                  <a:pt x="5101495" y="2635663"/>
                  <a:pt x="5117497" y="2638711"/>
                </a:cubicBezTo>
                <a:cubicBezTo>
                  <a:pt x="5133499" y="2641759"/>
                  <a:pt x="5141119" y="2643759"/>
                  <a:pt x="5134356" y="2642997"/>
                </a:cubicBezTo>
                <a:close/>
                <a:moveTo>
                  <a:pt x="4912138" y="2608136"/>
                </a:moveTo>
                <a:cubicBezTo>
                  <a:pt x="4894041" y="2605564"/>
                  <a:pt x="4874038" y="2602897"/>
                  <a:pt x="4867180" y="2601182"/>
                </a:cubicBezTo>
                <a:cubicBezTo>
                  <a:pt x="4860322" y="2599468"/>
                  <a:pt x="4868799" y="2600325"/>
                  <a:pt x="4886230" y="2602897"/>
                </a:cubicBezTo>
                <a:cubicBezTo>
                  <a:pt x="4903661" y="2605469"/>
                  <a:pt x="4924330" y="2608136"/>
                  <a:pt x="4930902" y="2609469"/>
                </a:cubicBezTo>
                <a:cubicBezTo>
                  <a:pt x="4937475" y="2610803"/>
                  <a:pt x="4929664" y="2610707"/>
                  <a:pt x="4912329" y="2608517"/>
                </a:cubicBezTo>
                <a:close/>
                <a:moveTo>
                  <a:pt x="4876419" y="2596991"/>
                </a:moveTo>
                <a:cubicBezTo>
                  <a:pt x="4869656" y="2596325"/>
                  <a:pt x="4851369" y="2593277"/>
                  <a:pt x="4835557" y="2590229"/>
                </a:cubicBezTo>
                <a:lnTo>
                  <a:pt x="4826604" y="2588609"/>
                </a:lnTo>
                <a:lnTo>
                  <a:pt x="4827270" y="2588609"/>
                </a:lnTo>
                <a:cubicBezTo>
                  <a:pt x="4833938" y="2589943"/>
                  <a:pt x="4825461" y="2588609"/>
                  <a:pt x="4808220" y="2586324"/>
                </a:cubicBezTo>
                <a:cubicBezTo>
                  <a:pt x="4790980" y="2584037"/>
                  <a:pt x="4771168" y="2580799"/>
                  <a:pt x="4764596" y="2579561"/>
                </a:cubicBezTo>
                <a:cubicBezTo>
                  <a:pt x="4758023" y="2578323"/>
                  <a:pt x="4766215" y="2578703"/>
                  <a:pt x="4783646" y="2581370"/>
                </a:cubicBezTo>
                <a:lnTo>
                  <a:pt x="4817745" y="2586704"/>
                </a:lnTo>
                <a:cubicBezTo>
                  <a:pt x="4815173" y="2586228"/>
                  <a:pt x="4815078" y="2586038"/>
                  <a:pt x="4817745" y="2586704"/>
                </a:cubicBezTo>
                <a:cubicBezTo>
                  <a:pt x="4824698" y="2587848"/>
                  <a:pt x="4842987" y="2590895"/>
                  <a:pt x="4859274" y="2593372"/>
                </a:cubicBezTo>
                <a:cubicBezTo>
                  <a:pt x="4875562" y="2595849"/>
                  <a:pt x="4883277" y="2598039"/>
                  <a:pt x="4876610" y="2597373"/>
                </a:cubicBezTo>
                <a:close/>
                <a:moveTo>
                  <a:pt x="4982432" y="2610707"/>
                </a:moveTo>
                <a:cubicBezTo>
                  <a:pt x="4986338" y="2611469"/>
                  <a:pt x="4985100" y="2611279"/>
                  <a:pt x="4980337" y="2610707"/>
                </a:cubicBezTo>
                <a:close/>
                <a:moveTo>
                  <a:pt x="4922330" y="2601182"/>
                </a:moveTo>
                <a:cubicBezTo>
                  <a:pt x="4929283" y="2602421"/>
                  <a:pt x="4948238" y="2605278"/>
                  <a:pt x="4964811" y="2608136"/>
                </a:cubicBezTo>
                <a:lnTo>
                  <a:pt x="4980337" y="2610517"/>
                </a:lnTo>
                <a:cubicBezTo>
                  <a:pt x="4972431" y="2609565"/>
                  <a:pt x="4955667" y="2606898"/>
                  <a:pt x="4940523" y="2604231"/>
                </a:cubicBezTo>
                <a:cubicBezTo>
                  <a:pt x="4925378" y="2601564"/>
                  <a:pt x="4916139" y="2600706"/>
                  <a:pt x="4922520" y="2601468"/>
                </a:cubicBezTo>
                <a:close/>
                <a:moveTo>
                  <a:pt x="5396865" y="2668810"/>
                </a:moveTo>
                <a:lnTo>
                  <a:pt x="5413058" y="2670810"/>
                </a:lnTo>
                <a:cubicBezTo>
                  <a:pt x="5427059" y="2672715"/>
                  <a:pt x="5442490" y="2674525"/>
                  <a:pt x="5451158" y="2675858"/>
                </a:cubicBezTo>
                <a:lnTo>
                  <a:pt x="5437632" y="2674049"/>
                </a:lnTo>
                <a:cubicBezTo>
                  <a:pt x="5422583" y="2672334"/>
                  <a:pt x="5405247" y="2670334"/>
                  <a:pt x="5397056" y="2669286"/>
                </a:cubicBezTo>
                <a:close/>
                <a:moveTo>
                  <a:pt x="4662297" y="2559463"/>
                </a:moveTo>
                <a:lnTo>
                  <a:pt x="4664583" y="2559463"/>
                </a:lnTo>
                <a:cubicBezTo>
                  <a:pt x="4660297" y="2559177"/>
                  <a:pt x="4659059" y="2559082"/>
                  <a:pt x="4662297" y="2559463"/>
                </a:cubicBezTo>
                <a:close/>
                <a:moveTo>
                  <a:pt x="4664583" y="2559463"/>
                </a:moveTo>
                <a:lnTo>
                  <a:pt x="4680585" y="2562130"/>
                </a:lnTo>
                <a:cubicBezTo>
                  <a:pt x="4696873" y="2564511"/>
                  <a:pt x="4716113" y="2567845"/>
                  <a:pt x="4722114" y="2568702"/>
                </a:cubicBezTo>
                <a:cubicBezTo>
                  <a:pt x="4728115" y="2569559"/>
                  <a:pt x="4720971" y="2568702"/>
                  <a:pt x="4704112" y="2566131"/>
                </a:cubicBezTo>
                <a:cubicBezTo>
                  <a:pt x="4689729" y="2564511"/>
                  <a:pt x="4672965" y="2561463"/>
                  <a:pt x="4664964" y="2559939"/>
                </a:cubicBezTo>
                <a:close/>
                <a:moveTo>
                  <a:pt x="4577144" y="2543937"/>
                </a:moveTo>
                <a:cubicBezTo>
                  <a:pt x="4561237" y="2541461"/>
                  <a:pt x="4553331" y="2539937"/>
                  <a:pt x="4559713" y="2540794"/>
                </a:cubicBezTo>
                <a:lnTo>
                  <a:pt x="4600766" y="2548033"/>
                </a:lnTo>
                <a:cubicBezTo>
                  <a:pt x="4616958" y="2551081"/>
                  <a:pt x="4624578" y="2552033"/>
                  <a:pt x="4618196" y="2551271"/>
                </a:cubicBezTo>
                <a:cubicBezTo>
                  <a:pt x="4611815" y="2550509"/>
                  <a:pt x="4593812" y="2547461"/>
                  <a:pt x="4577525" y="2544414"/>
                </a:cubicBezTo>
                <a:close/>
                <a:moveTo>
                  <a:pt x="4662869" y="2573941"/>
                </a:moveTo>
                <a:cubicBezTo>
                  <a:pt x="4656582" y="2573179"/>
                  <a:pt x="4639056" y="2569940"/>
                  <a:pt x="4623530" y="2566797"/>
                </a:cubicBezTo>
                <a:cubicBezTo>
                  <a:pt x="4608005" y="2563654"/>
                  <a:pt x="4601623" y="2561844"/>
                  <a:pt x="4607529" y="2562701"/>
                </a:cubicBezTo>
                <a:cubicBezTo>
                  <a:pt x="4620702" y="2564121"/>
                  <a:pt x="4633776" y="2566348"/>
                  <a:pt x="4646676" y="2569369"/>
                </a:cubicBezTo>
                <a:cubicBezTo>
                  <a:pt x="4662297" y="2572989"/>
                  <a:pt x="4669917" y="2574703"/>
                  <a:pt x="4663726" y="2574036"/>
                </a:cubicBezTo>
                <a:close/>
                <a:moveTo>
                  <a:pt x="5019485" y="2631091"/>
                </a:moveTo>
                <a:cubicBezTo>
                  <a:pt x="5027486" y="2632806"/>
                  <a:pt x="5030153" y="2633663"/>
                  <a:pt x="5025486" y="2633472"/>
                </a:cubicBezTo>
                <a:cubicBezTo>
                  <a:pt x="5018818" y="2632806"/>
                  <a:pt x="5001102" y="2630139"/>
                  <a:pt x="4985290" y="2627090"/>
                </a:cubicBezTo>
                <a:lnTo>
                  <a:pt x="4985290" y="2627090"/>
                </a:lnTo>
                <a:cubicBezTo>
                  <a:pt x="4978241" y="2626043"/>
                  <a:pt x="4972336" y="2625090"/>
                  <a:pt x="4969098" y="2624328"/>
                </a:cubicBezTo>
                <a:cubicBezTo>
                  <a:pt x="4965859" y="2623566"/>
                  <a:pt x="4966240" y="2623281"/>
                  <a:pt x="4968336" y="2623376"/>
                </a:cubicBezTo>
                <a:cubicBezTo>
                  <a:pt x="4966050" y="2622614"/>
                  <a:pt x="4966050" y="2622328"/>
                  <a:pt x="4969098" y="2622709"/>
                </a:cubicBezTo>
                <a:cubicBezTo>
                  <a:pt x="4972146" y="2623090"/>
                  <a:pt x="4977861" y="2623757"/>
                  <a:pt x="4984528" y="2624709"/>
                </a:cubicBezTo>
                <a:lnTo>
                  <a:pt x="4989576" y="2625281"/>
                </a:lnTo>
                <a:cubicBezTo>
                  <a:pt x="5007292" y="2627376"/>
                  <a:pt x="5027676" y="2629948"/>
                  <a:pt x="5034725" y="2631662"/>
                </a:cubicBezTo>
                <a:cubicBezTo>
                  <a:pt x="5041774" y="2633377"/>
                  <a:pt x="5034915" y="2633091"/>
                  <a:pt x="5020342" y="2631662"/>
                </a:cubicBezTo>
                <a:close/>
                <a:moveTo>
                  <a:pt x="4769454" y="2584228"/>
                </a:moveTo>
                <a:cubicBezTo>
                  <a:pt x="4763072" y="2583466"/>
                  <a:pt x="4744974" y="2580894"/>
                  <a:pt x="4729163" y="2577846"/>
                </a:cubicBezTo>
                <a:cubicBezTo>
                  <a:pt x="4713351" y="2574798"/>
                  <a:pt x="4705922" y="2572607"/>
                  <a:pt x="4712685" y="2573274"/>
                </a:cubicBezTo>
                <a:cubicBezTo>
                  <a:pt x="4719447" y="2573941"/>
                  <a:pt x="4736878" y="2577179"/>
                  <a:pt x="4752689" y="2580323"/>
                </a:cubicBezTo>
                <a:cubicBezTo>
                  <a:pt x="4768501" y="2583466"/>
                  <a:pt x="4776597" y="2585561"/>
                  <a:pt x="4770311" y="2584799"/>
                </a:cubicBezTo>
                <a:close/>
                <a:moveTo>
                  <a:pt x="5306187" y="2657951"/>
                </a:moveTo>
                <a:lnTo>
                  <a:pt x="5288947" y="2655380"/>
                </a:lnTo>
                <a:cubicBezTo>
                  <a:pt x="5296091" y="2656142"/>
                  <a:pt x="5314379" y="2658428"/>
                  <a:pt x="5330857" y="2660714"/>
                </a:cubicBezTo>
                <a:cubicBezTo>
                  <a:pt x="5347335" y="2663000"/>
                  <a:pt x="5355717" y="2664524"/>
                  <a:pt x="5348955" y="2663762"/>
                </a:cubicBezTo>
                <a:cubicBezTo>
                  <a:pt x="5342192" y="2663000"/>
                  <a:pt x="5323999" y="2661285"/>
                  <a:pt x="5307045" y="2658523"/>
                </a:cubicBezTo>
                <a:close/>
                <a:moveTo>
                  <a:pt x="5025962" y="2617184"/>
                </a:moveTo>
                <a:cubicBezTo>
                  <a:pt x="5019009" y="2615946"/>
                  <a:pt x="5027486" y="2617184"/>
                  <a:pt x="5044440" y="2619566"/>
                </a:cubicBezTo>
                <a:cubicBezTo>
                  <a:pt x="5061395" y="2621947"/>
                  <a:pt x="5081111" y="2625185"/>
                  <a:pt x="5087874" y="2625852"/>
                </a:cubicBezTo>
                <a:cubicBezTo>
                  <a:pt x="5094637" y="2626519"/>
                  <a:pt x="5086541" y="2625852"/>
                  <a:pt x="5069300" y="2623471"/>
                </a:cubicBezTo>
                <a:cubicBezTo>
                  <a:pt x="5052060" y="2621090"/>
                  <a:pt x="5033772" y="2618994"/>
                  <a:pt x="5026819" y="2617756"/>
                </a:cubicBezTo>
                <a:close/>
                <a:moveTo>
                  <a:pt x="5383816" y="2678811"/>
                </a:moveTo>
                <a:cubicBezTo>
                  <a:pt x="5365528" y="2676811"/>
                  <a:pt x="5345145" y="2674715"/>
                  <a:pt x="5337905" y="2673001"/>
                </a:cubicBezTo>
                <a:cubicBezTo>
                  <a:pt x="5330666" y="2671286"/>
                  <a:pt x="5339906" y="2672049"/>
                  <a:pt x="5358003" y="2673573"/>
                </a:cubicBezTo>
                <a:cubicBezTo>
                  <a:pt x="5376101" y="2675096"/>
                  <a:pt x="5396675" y="2677573"/>
                  <a:pt x="5403914" y="2679287"/>
                </a:cubicBezTo>
                <a:cubicBezTo>
                  <a:pt x="5411153" y="2681002"/>
                  <a:pt x="5401914" y="2680621"/>
                  <a:pt x="5383816" y="2678811"/>
                </a:cubicBezTo>
                <a:close/>
                <a:moveTo>
                  <a:pt x="6463189" y="2775680"/>
                </a:moveTo>
                <a:cubicBezTo>
                  <a:pt x="6456331" y="2775680"/>
                  <a:pt x="6436995" y="2774347"/>
                  <a:pt x="6420422" y="2773109"/>
                </a:cubicBezTo>
                <a:cubicBezTo>
                  <a:pt x="6403849" y="2771871"/>
                  <a:pt x="6395085" y="2769965"/>
                  <a:pt x="6401943" y="2770061"/>
                </a:cubicBezTo>
                <a:cubicBezTo>
                  <a:pt x="6408801" y="2770156"/>
                  <a:pt x="6428042" y="2771394"/>
                  <a:pt x="6444996" y="2773109"/>
                </a:cubicBezTo>
                <a:cubicBezTo>
                  <a:pt x="6461951" y="2774823"/>
                  <a:pt x="6470047" y="2776156"/>
                  <a:pt x="6463189" y="2776062"/>
                </a:cubicBezTo>
                <a:close/>
                <a:moveTo>
                  <a:pt x="5289804" y="2655951"/>
                </a:moveTo>
                <a:lnTo>
                  <a:pt x="5289804" y="2655951"/>
                </a:lnTo>
                <a:close/>
                <a:moveTo>
                  <a:pt x="5279422" y="2659666"/>
                </a:moveTo>
                <a:cubicBezTo>
                  <a:pt x="5261610" y="2657570"/>
                  <a:pt x="5241989" y="2655380"/>
                  <a:pt x="5234750" y="2653665"/>
                </a:cubicBezTo>
                <a:cubicBezTo>
                  <a:pt x="5227511" y="2651951"/>
                  <a:pt x="5236559" y="2653665"/>
                  <a:pt x="5254371" y="2655380"/>
                </a:cubicBezTo>
                <a:cubicBezTo>
                  <a:pt x="5272183" y="2657094"/>
                  <a:pt x="5291805" y="2659666"/>
                  <a:pt x="5298758" y="2660904"/>
                </a:cubicBezTo>
                <a:cubicBezTo>
                  <a:pt x="5305711" y="2662142"/>
                  <a:pt x="5297139" y="2661761"/>
                  <a:pt x="5279422" y="2659761"/>
                </a:cubicBezTo>
                <a:close/>
                <a:moveTo>
                  <a:pt x="4546759" y="2549557"/>
                </a:moveTo>
                <a:cubicBezTo>
                  <a:pt x="4529519" y="2546795"/>
                  <a:pt x="4509612" y="2543556"/>
                  <a:pt x="4503135" y="2541746"/>
                </a:cubicBezTo>
                <a:cubicBezTo>
                  <a:pt x="4496657" y="2539937"/>
                  <a:pt x="4505039" y="2540794"/>
                  <a:pt x="4522185" y="2543461"/>
                </a:cubicBezTo>
                <a:cubicBezTo>
                  <a:pt x="4539329" y="2546128"/>
                  <a:pt x="4559142" y="2549557"/>
                  <a:pt x="4565714" y="2550795"/>
                </a:cubicBezTo>
                <a:cubicBezTo>
                  <a:pt x="4572286" y="2552033"/>
                  <a:pt x="4563809" y="2551748"/>
                  <a:pt x="4546759" y="2549557"/>
                </a:cubicBezTo>
                <a:close/>
                <a:moveTo>
                  <a:pt x="5131023" y="2635282"/>
                </a:moveTo>
                <a:cubicBezTo>
                  <a:pt x="5124069" y="2634139"/>
                  <a:pt x="5132451" y="2635282"/>
                  <a:pt x="5150073" y="2637092"/>
                </a:cubicBezTo>
                <a:cubicBezTo>
                  <a:pt x="5167694" y="2638901"/>
                  <a:pt x="5187220" y="2642045"/>
                  <a:pt x="5194174" y="2643283"/>
                </a:cubicBezTo>
                <a:cubicBezTo>
                  <a:pt x="5201127" y="2644521"/>
                  <a:pt x="5192554" y="2643283"/>
                  <a:pt x="5175124" y="2641473"/>
                </a:cubicBezTo>
                <a:cubicBezTo>
                  <a:pt x="5157693" y="2639664"/>
                  <a:pt x="5137785" y="2636330"/>
                  <a:pt x="5131023" y="2635091"/>
                </a:cubicBezTo>
                <a:close/>
                <a:moveTo>
                  <a:pt x="5242179" y="2653379"/>
                </a:moveTo>
                <a:cubicBezTo>
                  <a:pt x="5235416" y="2652617"/>
                  <a:pt x="5217033" y="2650141"/>
                  <a:pt x="5200650" y="2647188"/>
                </a:cubicBezTo>
                <a:cubicBezTo>
                  <a:pt x="5184267" y="2644235"/>
                  <a:pt x="5176743" y="2643188"/>
                  <a:pt x="5183505" y="2643950"/>
                </a:cubicBezTo>
                <a:cubicBezTo>
                  <a:pt x="5190268" y="2644712"/>
                  <a:pt x="5208556" y="2647093"/>
                  <a:pt x="5224939" y="2650046"/>
                </a:cubicBezTo>
                <a:cubicBezTo>
                  <a:pt x="5241322" y="2652999"/>
                  <a:pt x="5248847" y="2653856"/>
                  <a:pt x="5242179" y="2653189"/>
                </a:cubicBezTo>
                <a:close/>
                <a:moveTo>
                  <a:pt x="7078790" y="3117723"/>
                </a:moveTo>
                <a:cubicBezTo>
                  <a:pt x="7052310" y="3121914"/>
                  <a:pt x="7040690" y="3122676"/>
                  <a:pt x="7053548" y="3119438"/>
                </a:cubicBezTo>
                <a:cubicBezTo>
                  <a:pt x="7066407" y="3116199"/>
                  <a:pt x="7097268" y="3109913"/>
                  <a:pt x="7123462" y="3105817"/>
                </a:cubicBezTo>
                <a:cubicBezTo>
                  <a:pt x="7149656" y="3101721"/>
                  <a:pt x="7160895" y="3100959"/>
                  <a:pt x="7148703" y="3104197"/>
                </a:cubicBezTo>
                <a:cubicBezTo>
                  <a:pt x="7136511" y="3107436"/>
                  <a:pt x="7105364" y="3113628"/>
                  <a:pt x="7078790" y="3117723"/>
                </a:cubicBezTo>
                <a:close/>
                <a:moveTo>
                  <a:pt x="4496753" y="2654523"/>
                </a:moveTo>
                <a:cubicBezTo>
                  <a:pt x="4513297" y="2655039"/>
                  <a:pt x="4529726" y="2657468"/>
                  <a:pt x="4545711" y="2661762"/>
                </a:cubicBezTo>
                <a:cubicBezTo>
                  <a:pt x="4552664" y="2664619"/>
                  <a:pt x="4542949" y="2666143"/>
                  <a:pt x="4523518" y="2665476"/>
                </a:cubicBezTo>
                <a:cubicBezTo>
                  <a:pt x="4506849" y="2664932"/>
                  <a:pt x="4490310" y="2662340"/>
                  <a:pt x="4474274" y="2657761"/>
                </a:cubicBezTo>
                <a:cubicBezTo>
                  <a:pt x="4467035" y="2655094"/>
                  <a:pt x="4477036" y="2653475"/>
                  <a:pt x="4496753" y="2654523"/>
                </a:cubicBezTo>
                <a:close/>
                <a:moveTo>
                  <a:pt x="4248150" y="2678335"/>
                </a:moveTo>
                <a:cubicBezTo>
                  <a:pt x="4259199" y="2681383"/>
                  <a:pt x="4263104" y="2683764"/>
                  <a:pt x="4258152" y="2684240"/>
                </a:cubicBezTo>
                <a:cubicBezTo>
                  <a:pt x="4248260" y="2683669"/>
                  <a:pt x="4238441" y="2682203"/>
                  <a:pt x="4228815" y="2679859"/>
                </a:cubicBezTo>
                <a:cubicBezTo>
                  <a:pt x="4218146" y="2676716"/>
                  <a:pt x="4214241" y="2674334"/>
                  <a:pt x="4219289" y="2673763"/>
                </a:cubicBezTo>
                <a:cubicBezTo>
                  <a:pt x="4229050" y="2674509"/>
                  <a:pt x="4238716" y="2676199"/>
                  <a:pt x="4248150" y="2678811"/>
                </a:cubicBezTo>
                <a:close/>
                <a:moveTo>
                  <a:pt x="4229767" y="2639568"/>
                </a:moveTo>
                <a:cubicBezTo>
                  <a:pt x="4246196" y="2640082"/>
                  <a:pt x="4262490" y="2642707"/>
                  <a:pt x="4278249" y="2647379"/>
                </a:cubicBezTo>
                <a:cubicBezTo>
                  <a:pt x="4285774" y="2650617"/>
                  <a:pt x="4275963" y="2652808"/>
                  <a:pt x="4256246" y="2651665"/>
                </a:cubicBezTo>
                <a:cubicBezTo>
                  <a:pt x="4239706" y="2651080"/>
                  <a:pt x="4223299" y="2648489"/>
                  <a:pt x="4207383" y="2643950"/>
                </a:cubicBezTo>
                <a:cubicBezTo>
                  <a:pt x="4199954" y="2640140"/>
                  <a:pt x="4210050" y="2638425"/>
                  <a:pt x="4229767" y="2639568"/>
                </a:cubicBezTo>
                <a:close/>
                <a:moveTo>
                  <a:pt x="4357116" y="2744343"/>
                </a:moveTo>
                <a:cubicBezTo>
                  <a:pt x="4367213" y="2747010"/>
                  <a:pt x="4370737" y="2749487"/>
                  <a:pt x="4365403" y="2750058"/>
                </a:cubicBezTo>
                <a:cubicBezTo>
                  <a:pt x="4355746" y="2749517"/>
                  <a:pt x="4346171" y="2747985"/>
                  <a:pt x="4336828" y="2745486"/>
                </a:cubicBezTo>
                <a:cubicBezTo>
                  <a:pt x="4326827" y="2742819"/>
                  <a:pt x="4323207" y="2740343"/>
                  <a:pt x="4328732" y="2740248"/>
                </a:cubicBezTo>
                <a:cubicBezTo>
                  <a:pt x="4338445" y="2740584"/>
                  <a:pt x="4348092" y="2741989"/>
                  <a:pt x="4357497" y="2744439"/>
                </a:cubicBezTo>
                <a:close/>
                <a:moveTo>
                  <a:pt x="4096226" y="2494979"/>
                </a:moveTo>
                <a:cubicBezTo>
                  <a:pt x="4084529" y="2493611"/>
                  <a:pt x="4072942" y="2491414"/>
                  <a:pt x="4061555" y="2488407"/>
                </a:cubicBezTo>
                <a:cubicBezTo>
                  <a:pt x="4048125" y="2485358"/>
                  <a:pt x="4041743" y="2482977"/>
                  <a:pt x="4047554" y="2483358"/>
                </a:cubicBezTo>
                <a:cubicBezTo>
                  <a:pt x="4059187" y="2484447"/>
                  <a:pt x="4070717" y="2486453"/>
                  <a:pt x="4082034" y="2489359"/>
                </a:cubicBezTo>
                <a:cubicBezTo>
                  <a:pt x="4096036" y="2492788"/>
                  <a:pt x="4102037" y="2495265"/>
                  <a:pt x="4096226" y="2494979"/>
                </a:cubicBezTo>
                <a:close/>
                <a:moveTo>
                  <a:pt x="4225957" y="2546509"/>
                </a:moveTo>
                <a:cubicBezTo>
                  <a:pt x="4235006" y="2549081"/>
                  <a:pt x="4238720" y="2550795"/>
                  <a:pt x="4233768" y="2550509"/>
                </a:cubicBezTo>
                <a:cubicBezTo>
                  <a:pt x="4222562" y="2549606"/>
                  <a:pt x="4211465" y="2547661"/>
                  <a:pt x="4200620" y="2544699"/>
                </a:cubicBezTo>
                <a:cubicBezTo>
                  <a:pt x="4196034" y="2543644"/>
                  <a:pt x="4191517" y="2542308"/>
                  <a:pt x="4187095" y="2540699"/>
                </a:cubicBezTo>
                <a:cubicBezTo>
                  <a:pt x="4183588" y="2540001"/>
                  <a:pt x="4180122" y="2539111"/>
                  <a:pt x="4176713" y="2538032"/>
                </a:cubicBezTo>
                <a:cubicBezTo>
                  <a:pt x="4169759" y="2535174"/>
                  <a:pt x="4178808" y="2534889"/>
                  <a:pt x="4196906" y="2536889"/>
                </a:cubicBezTo>
                <a:cubicBezTo>
                  <a:pt x="4212238" y="2538351"/>
                  <a:pt x="4227430" y="2541027"/>
                  <a:pt x="4242340" y="2544890"/>
                </a:cubicBezTo>
                <a:cubicBezTo>
                  <a:pt x="4248722" y="2547461"/>
                  <a:pt x="4241197" y="2548033"/>
                  <a:pt x="4225957" y="2546509"/>
                </a:cubicBezTo>
                <a:close/>
                <a:moveTo>
                  <a:pt x="4081748" y="2539175"/>
                </a:moveTo>
                <a:cubicBezTo>
                  <a:pt x="4092612" y="2539887"/>
                  <a:pt x="4103371" y="2541739"/>
                  <a:pt x="4113847" y="2544699"/>
                </a:cubicBezTo>
                <a:cubicBezTo>
                  <a:pt x="4126230" y="2547938"/>
                  <a:pt x="4131850" y="2550509"/>
                  <a:pt x="4126325" y="2550605"/>
                </a:cubicBezTo>
                <a:cubicBezTo>
                  <a:pt x="4115328" y="2549728"/>
                  <a:pt x="4104447" y="2547749"/>
                  <a:pt x="4093845" y="2544699"/>
                </a:cubicBezTo>
                <a:cubicBezTo>
                  <a:pt x="4081748" y="2541937"/>
                  <a:pt x="4076510" y="2539270"/>
                  <a:pt x="4081748" y="2539175"/>
                </a:cubicBezTo>
                <a:close/>
                <a:moveTo>
                  <a:pt x="4149757" y="2489835"/>
                </a:moveTo>
                <a:cubicBezTo>
                  <a:pt x="4161895" y="2491287"/>
                  <a:pt x="4173923" y="2493546"/>
                  <a:pt x="4185761" y="2496598"/>
                </a:cubicBezTo>
                <a:cubicBezTo>
                  <a:pt x="4199954" y="2499456"/>
                  <a:pt x="4206621" y="2501741"/>
                  <a:pt x="4200906" y="2501456"/>
                </a:cubicBezTo>
                <a:cubicBezTo>
                  <a:pt x="4188732" y="2499988"/>
                  <a:pt x="4176671" y="2497697"/>
                  <a:pt x="4164806" y="2494598"/>
                </a:cubicBezTo>
                <a:cubicBezTo>
                  <a:pt x="4150709" y="2491740"/>
                  <a:pt x="4144042" y="2489454"/>
                  <a:pt x="4149757" y="2489835"/>
                </a:cubicBezTo>
                <a:close/>
                <a:moveTo>
                  <a:pt x="4131945" y="2612136"/>
                </a:moveTo>
                <a:cubicBezTo>
                  <a:pt x="4142994" y="2615184"/>
                  <a:pt x="4147661" y="2617375"/>
                  <a:pt x="4142327" y="2618042"/>
                </a:cubicBezTo>
                <a:cubicBezTo>
                  <a:pt x="4131990" y="2617493"/>
                  <a:pt x="4121757" y="2615703"/>
                  <a:pt x="4111847" y="2612708"/>
                </a:cubicBezTo>
                <a:cubicBezTo>
                  <a:pt x="4100417" y="2609850"/>
                  <a:pt x="4095750" y="2607564"/>
                  <a:pt x="4101084" y="2606993"/>
                </a:cubicBezTo>
                <a:cubicBezTo>
                  <a:pt x="4111539" y="2607478"/>
                  <a:pt x="4121898" y="2609204"/>
                  <a:pt x="4131945" y="2612136"/>
                </a:cubicBezTo>
                <a:close/>
                <a:moveTo>
                  <a:pt x="4156138" y="2605850"/>
                </a:moveTo>
                <a:cubicBezTo>
                  <a:pt x="4139964" y="2605093"/>
                  <a:pt x="4123956" y="2602243"/>
                  <a:pt x="4108513" y="2597372"/>
                </a:cubicBezTo>
                <a:cubicBezTo>
                  <a:pt x="4101370" y="2594039"/>
                  <a:pt x="4110990" y="2592419"/>
                  <a:pt x="4130231" y="2594229"/>
                </a:cubicBezTo>
                <a:cubicBezTo>
                  <a:pt x="4146409" y="2594957"/>
                  <a:pt x="4162421" y="2597807"/>
                  <a:pt x="4177856" y="2602707"/>
                </a:cubicBezTo>
                <a:cubicBezTo>
                  <a:pt x="4184809" y="2605564"/>
                  <a:pt x="4175093" y="2607088"/>
                  <a:pt x="4156138" y="2605850"/>
                </a:cubicBezTo>
                <a:close/>
                <a:moveTo>
                  <a:pt x="4329494" y="2685479"/>
                </a:moveTo>
                <a:cubicBezTo>
                  <a:pt x="4346654" y="2685648"/>
                  <a:pt x="4363697" y="2688344"/>
                  <a:pt x="4380071" y="2693480"/>
                </a:cubicBezTo>
                <a:cubicBezTo>
                  <a:pt x="4387977" y="2696623"/>
                  <a:pt x="4377690" y="2699385"/>
                  <a:pt x="4357212" y="2698433"/>
                </a:cubicBezTo>
                <a:cubicBezTo>
                  <a:pt x="4340172" y="2698372"/>
                  <a:pt x="4323231" y="2695837"/>
                  <a:pt x="4306920" y="2690908"/>
                </a:cubicBezTo>
                <a:cubicBezTo>
                  <a:pt x="4299109" y="2687289"/>
                  <a:pt x="4309301" y="2685002"/>
                  <a:pt x="4329494" y="2685479"/>
                </a:cubicBezTo>
                <a:close/>
                <a:moveTo>
                  <a:pt x="4296537" y="2574703"/>
                </a:moveTo>
                <a:cubicBezTo>
                  <a:pt x="4312398" y="2576067"/>
                  <a:pt x="4328110" y="2578808"/>
                  <a:pt x="4343495" y="2582894"/>
                </a:cubicBezTo>
                <a:cubicBezTo>
                  <a:pt x="4350449" y="2585752"/>
                  <a:pt x="4340733" y="2586228"/>
                  <a:pt x="4322064" y="2584895"/>
                </a:cubicBezTo>
                <a:cubicBezTo>
                  <a:pt x="4306152" y="2583687"/>
                  <a:pt x="4290395" y="2580943"/>
                  <a:pt x="4275011" y="2576703"/>
                </a:cubicBezTo>
                <a:cubicBezTo>
                  <a:pt x="4268057" y="2574036"/>
                  <a:pt x="4277202" y="2572989"/>
                  <a:pt x="4296537" y="2574703"/>
                </a:cubicBezTo>
                <a:close/>
                <a:moveTo>
                  <a:pt x="4210812" y="2602516"/>
                </a:moveTo>
                <a:cubicBezTo>
                  <a:pt x="4221366" y="2603179"/>
                  <a:pt x="4231829" y="2604869"/>
                  <a:pt x="4242054" y="2607564"/>
                </a:cubicBezTo>
                <a:cubicBezTo>
                  <a:pt x="4253770" y="2610422"/>
                  <a:pt x="4259009" y="2613089"/>
                  <a:pt x="4253484" y="2613184"/>
                </a:cubicBezTo>
                <a:cubicBezTo>
                  <a:pt x="4242807" y="2612808"/>
                  <a:pt x="4232217" y="2611112"/>
                  <a:pt x="4221956" y="2608136"/>
                </a:cubicBezTo>
                <a:cubicBezTo>
                  <a:pt x="4210622" y="2605374"/>
                  <a:pt x="4205764" y="2602611"/>
                  <a:pt x="4211288" y="2602611"/>
                </a:cubicBezTo>
                <a:close/>
                <a:moveTo>
                  <a:pt x="4260533" y="2505075"/>
                </a:moveTo>
                <a:cubicBezTo>
                  <a:pt x="4277868" y="2507837"/>
                  <a:pt x="4297013" y="2511266"/>
                  <a:pt x="4303490" y="2513076"/>
                </a:cubicBezTo>
                <a:cubicBezTo>
                  <a:pt x="4309968" y="2514886"/>
                  <a:pt x="4301776" y="2514505"/>
                  <a:pt x="4284440" y="2512314"/>
                </a:cubicBezTo>
                <a:cubicBezTo>
                  <a:pt x="4269671" y="2510310"/>
                  <a:pt x="4255014" y="2507545"/>
                  <a:pt x="4240530" y="2504027"/>
                </a:cubicBezTo>
                <a:cubicBezTo>
                  <a:pt x="4234815" y="2502123"/>
                  <a:pt x="4243959" y="2502884"/>
                  <a:pt x="4261009" y="2505075"/>
                </a:cubicBezTo>
                <a:close/>
                <a:moveTo>
                  <a:pt x="4360164" y="2534793"/>
                </a:moveTo>
                <a:cubicBezTo>
                  <a:pt x="4375215" y="2536566"/>
                  <a:pt x="4390136" y="2539302"/>
                  <a:pt x="4404837" y="2542985"/>
                </a:cubicBezTo>
                <a:cubicBezTo>
                  <a:pt x="4411313" y="2544794"/>
                  <a:pt x="4402455" y="2544604"/>
                  <a:pt x="4385025" y="2542413"/>
                </a:cubicBezTo>
                <a:cubicBezTo>
                  <a:pt x="4370187" y="2540697"/>
                  <a:pt x="4355462" y="2538121"/>
                  <a:pt x="4340924" y="2534698"/>
                </a:cubicBezTo>
                <a:cubicBezTo>
                  <a:pt x="4334352" y="2532412"/>
                  <a:pt x="4343210" y="2532698"/>
                  <a:pt x="4360640" y="2534793"/>
                </a:cubicBezTo>
                <a:close/>
                <a:moveTo>
                  <a:pt x="4429602" y="2599277"/>
                </a:moveTo>
                <a:cubicBezTo>
                  <a:pt x="4440941" y="2600050"/>
                  <a:pt x="4452174" y="2601965"/>
                  <a:pt x="4463129" y="2604992"/>
                </a:cubicBezTo>
                <a:cubicBezTo>
                  <a:pt x="4475798" y="2608136"/>
                  <a:pt x="4482179" y="2610612"/>
                  <a:pt x="4475607" y="2610326"/>
                </a:cubicBezTo>
                <a:cubicBezTo>
                  <a:pt x="4464299" y="2609552"/>
                  <a:pt x="4453098" y="2607637"/>
                  <a:pt x="4442174" y="2604611"/>
                </a:cubicBezTo>
                <a:cubicBezTo>
                  <a:pt x="4429887" y="2601468"/>
                  <a:pt x="4424172" y="2598992"/>
                  <a:pt x="4430078" y="2599277"/>
                </a:cubicBezTo>
                <a:close/>
                <a:moveTo>
                  <a:pt x="4341114" y="2553557"/>
                </a:moveTo>
                <a:cubicBezTo>
                  <a:pt x="4329298" y="2552236"/>
                  <a:pt x="4317586" y="2550104"/>
                  <a:pt x="4306062" y="2547176"/>
                </a:cubicBezTo>
                <a:cubicBezTo>
                  <a:pt x="4292632" y="2544128"/>
                  <a:pt x="4287012" y="2541651"/>
                  <a:pt x="4292442" y="2541937"/>
                </a:cubicBezTo>
                <a:cubicBezTo>
                  <a:pt x="4304198" y="2543049"/>
                  <a:pt x="4315852" y="2545055"/>
                  <a:pt x="4327303" y="2547938"/>
                </a:cubicBezTo>
                <a:cubicBezTo>
                  <a:pt x="4341400" y="2551462"/>
                  <a:pt x="4347972" y="2553843"/>
                  <a:pt x="4341590" y="2553557"/>
                </a:cubicBezTo>
                <a:close/>
                <a:moveTo>
                  <a:pt x="4457986" y="2669286"/>
                </a:moveTo>
                <a:cubicBezTo>
                  <a:pt x="4446270" y="2666429"/>
                  <a:pt x="4441031" y="2663857"/>
                  <a:pt x="4446842" y="2663571"/>
                </a:cubicBezTo>
                <a:cubicBezTo>
                  <a:pt x="4457625" y="2664174"/>
                  <a:pt x="4468301" y="2666028"/>
                  <a:pt x="4478655" y="2669095"/>
                </a:cubicBezTo>
                <a:cubicBezTo>
                  <a:pt x="4490466" y="2671953"/>
                  <a:pt x="4495705" y="2674620"/>
                  <a:pt x="4489800" y="2674811"/>
                </a:cubicBezTo>
                <a:cubicBezTo>
                  <a:pt x="4479018" y="2674200"/>
                  <a:pt x="4468343" y="2672346"/>
                  <a:pt x="4457986" y="2669286"/>
                </a:cubicBezTo>
                <a:close/>
                <a:moveTo>
                  <a:pt x="4422553" y="2625090"/>
                </a:moveTo>
                <a:cubicBezTo>
                  <a:pt x="4406317" y="2623884"/>
                  <a:pt x="4390220" y="2621238"/>
                  <a:pt x="4374452" y="2617184"/>
                </a:cubicBezTo>
                <a:cubicBezTo>
                  <a:pt x="4367118" y="2614422"/>
                  <a:pt x="4376738" y="2612803"/>
                  <a:pt x="4395978" y="2614613"/>
                </a:cubicBezTo>
                <a:cubicBezTo>
                  <a:pt x="4412281" y="2615426"/>
                  <a:pt x="4428461" y="2617883"/>
                  <a:pt x="4444270" y="2621947"/>
                </a:cubicBezTo>
                <a:cubicBezTo>
                  <a:pt x="4451223" y="2624424"/>
                  <a:pt x="4441603" y="2625948"/>
                  <a:pt x="4422553" y="2624709"/>
                </a:cubicBezTo>
                <a:close/>
                <a:moveTo>
                  <a:pt x="4374928" y="2678811"/>
                </a:moveTo>
                <a:cubicBezTo>
                  <a:pt x="4364467" y="2678419"/>
                  <a:pt x="4354083" y="2676853"/>
                  <a:pt x="4343972" y="2674144"/>
                </a:cubicBezTo>
                <a:cubicBezTo>
                  <a:pt x="4332637" y="2670715"/>
                  <a:pt x="4327970" y="2668429"/>
                  <a:pt x="4333589" y="2668334"/>
                </a:cubicBezTo>
                <a:cubicBezTo>
                  <a:pt x="4343944" y="2668516"/>
                  <a:pt x="4354227" y="2670085"/>
                  <a:pt x="4364165" y="2673001"/>
                </a:cubicBezTo>
                <a:cubicBezTo>
                  <a:pt x="4375119" y="2675573"/>
                  <a:pt x="4380071" y="2678811"/>
                  <a:pt x="4374547" y="2678811"/>
                </a:cubicBezTo>
                <a:close/>
                <a:moveTo>
                  <a:pt x="4321112" y="2600135"/>
                </a:moveTo>
                <a:cubicBezTo>
                  <a:pt x="4332089" y="2601091"/>
                  <a:pt x="4342978" y="2602874"/>
                  <a:pt x="4353687" y="2605469"/>
                </a:cubicBezTo>
                <a:cubicBezTo>
                  <a:pt x="4366070" y="2608802"/>
                  <a:pt x="4371689" y="2611374"/>
                  <a:pt x="4365689" y="2611565"/>
                </a:cubicBezTo>
                <a:cubicBezTo>
                  <a:pt x="4354618" y="2610770"/>
                  <a:pt x="4343666" y="2608790"/>
                  <a:pt x="4333018" y="2605659"/>
                </a:cubicBezTo>
                <a:cubicBezTo>
                  <a:pt x="4320445" y="2602611"/>
                  <a:pt x="4314920" y="2599944"/>
                  <a:pt x="4320731" y="2599754"/>
                </a:cubicBezTo>
                <a:close/>
                <a:moveTo>
                  <a:pt x="9692449" y="2554700"/>
                </a:moveTo>
                <a:cubicBezTo>
                  <a:pt x="9700546" y="2550795"/>
                  <a:pt x="9720167" y="2554129"/>
                  <a:pt x="9735693" y="2561558"/>
                </a:cubicBezTo>
                <a:cubicBezTo>
                  <a:pt x="9751219" y="2568988"/>
                  <a:pt x="9757981" y="2578323"/>
                  <a:pt x="9750171" y="2581656"/>
                </a:cubicBezTo>
                <a:cubicBezTo>
                  <a:pt x="9742361" y="2584990"/>
                  <a:pt x="9723025" y="2582132"/>
                  <a:pt x="9706927" y="2574798"/>
                </a:cubicBezTo>
                <a:cubicBezTo>
                  <a:pt x="9690830" y="2567464"/>
                  <a:pt x="9683877" y="2558320"/>
                  <a:pt x="9692068" y="2554319"/>
                </a:cubicBezTo>
                <a:close/>
                <a:moveTo>
                  <a:pt x="4449795" y="2558606"/>
                </a:moveTo>
                <a:cubicBezTo>
                  <a:pt x="4437528" y="2557270"/>
                  <a:pt x="4425348" y="2555235"/>
                  <a:pt x="4413314" y="2552510"/>
                </a:cubicBezTo>
                <a:cubicBezTo>
                  <a:pt x="4399217" y="2549081"/>
                  <a:pt x="4392930" y="2546699"/>
                  <a:pt x="4398645" y="2547081"/>
                </a:cubicBezTo>
                <a:cubicBezTo>
                  <a:pt x="4410915" y="2548448"/>
                  <a:pt x="4423073" y="2550676"/>
                  <a:pt x="4435031" y="2553748"/>
                </a:cubicBezTo>
                <a:cubicBezTo>
                  <a:pt x="4448461" y="2556320"/>
                  <a:pt x="4455129" y="2558606"/>
                  <a:pt x="4449413" y="2558225"/>
                </a:cubicBezTo>
                <a:close/>
                <a:moveTo>
                  <a:pt x="9718167" y="2418779"/>
                </a:moveTo>
                <a:cubicBezTo>
                  <a:pt x="9703594" y="2410016"/>
                  <a:pt x="9699117" y="2399157"/>
                  <a:pt x="9707690" y="2394490"/>
                </a:cubicBezTo>
                <a:cubicBezTo>
                  <a:pt x="9716262" y="2389823"/>
                  <a:pt x="9734740" y="2392966"/>
                  <a:pt x="9748742" y="2401824"/>
                </a:cubicBezTo>
                <a:cubicBezTo>
                  <a:pt x="9762744" y="2410682"/>
                  <a:pt x="9767792" y="2422589"/>
                  <a:pt x="9759220" y="2426589"/>
                </a:cubicBezTo>
                <a:cubicBezTo>
                  <a:pt x="9750647" y="2430590"/>
                  <a:pt x="9732169" y="2427161"/>
                  <a:pt x="9717786" y="2418398"/>
                </a:cubicBezTo>
                <a:close/>
                <a:moveTo>
                  <a:pt x="9643872" y="1958816"/>
                </a:moveTo>
                <a:cubicBezTo>
                  <a:pt x="9634347" y="1965103"/>
                  <a:pt x="9618536" y="1962150"/>
                  <a:pt x="9607772" y="1952625"/>
                </a:cubicBezTo>
                <a:cubicBezTo>
                  <a:pt x="9597009" y="1943100"/>
                  <a:pt x="9595676" y="1929289"/>
                  <a:pt x="9605486" y="1922812"/>
                </a:cubicBezTo>
                <a:cubicBezTo>
                  <a:pt x="9617475" y="1916386"/>
                  <a:pt x="9632302" y="1918982"/>
                  <a:pt x="9641395" y="1929098"/>
                </a:cubicBezTo>
                <a:cubicBezTo>
                  <a:pt x="9652063" y="1939290"/>
                  <a:pt x="9653397" y="1952530"/>
                  <a:pt x="9643872" y="1958816"/>
                </a:cubicBezTo>
                <a:close/>
                <a:moveTo>
                  <a:pt x="9693974" y="2717769"/>
                </a:moveTo>
                <a:cubicBezTo>
                  <a:pt x="9678734" y="2718651"/>
                  <a:pt x="9663452" y="2717043"/>
                  <a:pt x="9648730" y="2713006"/>
                </a:cubicBezTo>
                <a:cubicBezTo>
                  <a:pt x="9630918" y="2708244"/>
                  <a:pt x="9622441" y="2702528"/>
                  <a:pt x="9630156" y="2700242"/>
                </a:cubicBezTo>
                <a:cubicBezTo>
                  <a:pt x="9645409" y="2698254"/>
                  <a:pt x="9660916" y="2699919"/>
                  <a:pt x="9675400" y="2705100"/>
                </a:cubicBezTo>
                <a:cubicBezTo>
                  <a:pt x="9693211" y="2709958"/>
                  <a:pt x="9701498" y="2715673"/>
                  <a:pt x="9694259" y="2717769"/>
                </a:cubicBezTo>
                <a:close/>
                <a:moveTo>
                  <a:pt x="9762839" y="2696814"/>
                </a:moveTo>
                <a:cubicBezTo>
                  <a:pt x="9748005" y="2698234"/>
                  <a:pt x="9733041" y="2696347"/>
                  <a:pt x="9719024" y="2691289"/>
                </a:cubicBezTo>
                <a:cubicBezTo>
                  <a:pt x="9701974" y="2685765"/>
                  <a:pt x="9694164" y="2679383"/>
                  <a:pt x="9701498" y="2676620"/>
                </a:cubicBezTo>
                <a:cubicBezTo>
                  <a:pt x="9708833" y="2673858"/>
                  <a:pt x="9728645" y="2676620"/>
                  <a:pt x="9745313" y="2682240"/>
                </a:cubicBezTo>
                <a:cubicBezTo>
                  <a:pt x="9761982" y="2687860"/>
                  <a:pt x="9770174" y="2694813"/>
                  <a:pt x="9763125" y="2696814"/>
                </a:cubicBezTo>
                <a:close/>
                <a:moveTo>
                  <a:pt x="9768554" y="2518220"/>
                </a:moveTo>
                <a:cubicBezTo>
                  <a:pt x="9776460" y="2514315"/>
                  <a:pt x="9794938" y="2518220"/>
                  <a:pt x="9809607" y="2526030"/>
                </a:cubicBezTo>
                <a:cubicBezTo>
                  <a:pt x="9824275" y="2533841"/>
                  <a:pt x="9830276" y="2544223"/>
                  <a:pt x="9822656" y="2547557"/>
                </a:cubicBezTo>
                <a:cubicBezTo>
                  <a:pt x="9815036" y="2550890"/>
                  <a:pt x="9796749" y="2547557"/>
                  <a:pt x="9781508" y="2539746"/>
                </a:cubicBezTo>
                <a:cubicBezTo>
                  <a:pt x="9766268" y="2531936"/>
                  <a:pt x="9760649" y="2522125"/>
                  <a:pt x="9768840" y="2518220"/>
                </a:cubicBezTo>
                <a:close/>
                <a:moveTo>
                  <a:pt x="8908066" y="2827020"/>
                </a:moveTo>
                <a:cubicBezTo>
                  <a:pt x="8892445" y="2829116"/>
                  <a:pt x="8878633" y="2830735"/>
                  <a:pt x="8873299" y="2830830"/>
                </a:cubicBezTo>
                <a:cubicBezTo>
                  <a:pt x="8865299" y="2830354"/>
                  <a:pt x="8877776" y="2827687"/>
                  <a:pt x="8901113" y="2823687"/>
                </a:cubicBezTo>
                <a:cubicBezTo>
                  <a:pt x="8919696" y="2820423"/>
                  <a:pt x="8938465" y="2818324"/>
                  <a:pt x="8957310" y="2817400"/>
                </a:cubicBezTo>
                <a:cubicBezTo>
                  <a:pt x="8964835" y="2817400"/>
                  <a:pt x="8952452" y="2820639"/>
                  <a:pt x="8928735" y="2824067"/>
                </a:cubicBezTo>
                <a:lnTo>
                  <a:pt x="8928163" y="2824067"/>
                </a:lnTo>
                <a:cubicBezTo>
                  <a:pt x="8939213" y="2823020"/>
                  <a:pt x="8952547" y="2822353"/>
                  <a:pt x="8965025" y="2821972"/>
                </a:cubicBezTo>
                <a:cubicBezTo>
                  <a:pt x="8973083" y="2821518"/>
                  <a:pt x="8981161" y="2821518"/>
                  <a:pt x="8989218" y="2821972"/>
                </a:cubicBezTo>
                <a:cubicBezTo>
                  <a:pt x="9003453" y="2819578"/>
                  <a:pt x="9017841" y="2818209"/>
                  <a:pt x="9032272" y="2817877"/>
                </a:cubicBezTo>
                <a:cubicBezTo>
                  <a:pt x="9039606" y="2817876"/>
                  <a:pt x="9027509" y="2820448"/>
                  <a:pt x="9004839" y="2823781"/>
                </a:cubicBezTo>
                <a:cubicBezTo>
                  <a:pt x="8982171" y="2827115"/>
                  <a:pt x="8957214" y="2829211"/>
                  <a:pt x="8949690" y="2829306"/>
                </a:cubicBezTo>
                <a:cubicBezTo>
                  <a:pt x="8945023" y="2829306"/>
                  <a:pt x="8947880" y="2828735"/>
                  <a:pt x="8956072" y="2827306"/>
                </a:cubicBezTo>
                <a:lnTo>
                  <a:pt x="8932831" y="2828639"/>
                </a:lnTo>
                <a:cubicBezTo>
                  <a:pt x="8910923" y="2829782"/>
                  <a:pt x="8899779" y="2828925"/>
                  <a:pt x="8908352" y="2827020"/>
                </a:cubicBezTo>
                <a:close/>
                <a:moveTo>
                  <a:pt x="9815322" y="2658523"/>
                </a:moveTo>
                <a:cubicBezTo>
                  <a:pt x="9831514" y="2665286"/>
                  <a:pt x="9838468" y="2672429"/>
                  <a:pt x="9831705" y="2675001"/>
                </a:cubicBezTo>
                <a:cubicBezTo>
                  <a:pt x="9817364" y="2676031"/>
                  <a:pt x="9802986" y="2673580"/>
                  <a:pt x="9789794" y="2667857"/>
                </a:cubicBezTo>
                <a:cubicBezTo>
                  <a:pt x="9773412" y="2661761"/>
                  <a:pt x="9766268" y="2654618"/>
                  <a:pt x="9773602" y="2651951"/>
                </a:cubicBezTo>
                <a:cubicBezTo>
                  <a:pt x="9780937" y="2649284"/>
                  <a:pt x="9799319" y="2652236"/>
                  <a:pt x="9815322" y="2658523"/>
                </a:cubicBezTo>
                <a:close/>
                <a:moveTo>
                  <a:pt x="7379780" y="3051238"/>
                </a:moveTo>
                <a:cubicBezTo>
                  <a:pt x="7405021" y="3046286"/>
                  <a:pt x="7433882" y="3041713"/>
                  <a:pt x="7443978" y="3041713"/>
                </a:cubicBezTo>
                <a:cubicBezTo>
                  <a:pt x="7450550" y="3041713"/>
                  <a:pt x="7447217" y="3042762"/>
                  <a:pt x="7437025" y="3045048"/>
                </a:cubicBezTo>
                <a:lnTo>
                  <a:pt x="7449693" y="3043238"/>
                </a:lnTo>
                <a:cubicBezTo>
                  <a:pt x="7475220" y="3039809"/>
                  <a:pt x="7486555" y="3039523"/>
                  <a:pt x="7474649" y="3042666"/>
                </a:cubicBezTo>
                <a:cubicBezTo>
                  <a:pt x="7462743" y="3045810"/>
                  <a:pt x="7432739" y="3051238"/>
                  <a:pt x="7407021" y="3055239"/>
                </a:cubicBezTo>
                <a:cubicBezTo>
                  <a:pt x="7381304" y="3059240"/>
                  <a:pt x="7370255" y="3059430"/>
                  <a:pt x="7381875" y="3055811"/>
                </a:cubicBezTo>
                <a:lnTo>
                  <a:pt x="7386923" y="3054573"/>
                </a:lnTo>
                <a:cubicBezTo>
                  <a:pt x="7371684" y="3056954"/>
                  <a:pt x="7358348" y="3058668"/>
                  <a:pt x="7352252" y="3059049"/>
                </a:cubicBezTo>
                <a:cubicBezTo>
                  <a:pt x="7342346" y="3059811"/>
                  <a:pt x="7354539" y="3056192"/>
                  <a:pt x="7379780" y="3051238"/>
                </a:cubicBezTo>
                <a:close/>
                <a:moveTo>
                  <a:pt x="4114800" y="2760345"/>
                </a:moveTo>
                <a:cubicBezTo>
                  <a:pt x="4124325" y="2762726"/>
                  <a:pt x="4127468" y="2765203"/>
                  <a:pt x="4121944" y="2765298"/>
                </a:cubicBezTo>
                <a:cubicBezTo>
                  <a:pt x="4113209" y="2765475"/>
                  <a:pt x="4104491" y="2764450"/>
                  <a:pt x="4096036" y="2762250"/>
                </a:cubicBezTo>
                <a:cubicBezTo>
                  <a:pt x="4086987" y="2759869"/>
                  <a:pt x="4083368" y="2757392"/>
                  <a:pt x="4088702" y="2756821"/>
                </a:cubicBezTo>
                <a:cubicBezTo>
                  <a:pt x="4097499" y="2757098"/>
                  <a:pt x="4106244" y="2758279"/>
                  <a:pt x="4114800" y="2760345"/>
                </a:cubicBezTo>
                <a:close/>
                <a:moveTo>
                  <a:pt x="9601200" y="1764221"/>
                </a:moveTo>
                <a:cubicBezTo>
                  <a:pt x="9593309" y="1758001"/>
                  <a:pt x="9591955" y="1746562"/>
                  <a:pt x="9598175" y="1738671"/>
                </a:cubicBezTo>
                <a:cubicBezTo>
                  <a:pt x="9599061" y="1737547"/>
                  <a:pt x="9600076" y="1736532"/>
                  <a:pt x="9601200" y="1735646"/>
                </a:cubicBezTo>
                <a:cubicBezTo>
                  <a:pt x="9611684" y="1729564"/>
                  <a:pt x="9625023" y="1731894"/>
                  <a:pt x="9632823" y="1741170"/>
                </a:cubicBezTo>
                <a:cubicBezTo>
                  <a:pt x="9641300" y="1750695"/>
                  <a:pt x="9641681" y="1763649"/>
                  <a:pt x="9632823" y="1769269"/>
                </a:cubicBezTo>
                <a:cubicBezTo>
                  <a:pt x="9622449" y="1775443"/>
                  <a:pt x="9609156" y="1773407"/>
                  <a:pt x="9601105" y="1764411"/>
                </a:cubicBezTo>
                <a:close/>
                <a:moveTo>
                  <a:pt x="9623012" y="2341055"/>
                </a:moveTo>
                <a:cubicBezTo>
                  <a:pt x="9613487" y="2346389"/>
                  <a:pt x="9594437" y="2343626"/>
                  <a:pt x="9578816" y="2334482"/>
                </a:cubicBezTo>
                <a:cubicBezTo>
                  <a:pt x="9563196" y="2325339"/>
                  <a:pt x="9559766" y="2313242"/>
                  <a:pt x="9569291" y="2306860"/>
                </a:cubicBezTo>
                <a:cubicBezTo>
                  <a:pt x="9578816" y="2300478"/>
                  <a:pt x="9599009" y="2303621"/>
                  <a:pt x="9613678" y="2313432"/>
                </a:cubicBezTo>
                <a:cubicBezTo>
                  <a:pt x="9628346" y="2323243"/>
                  <a:pt x="9632156" y="2335244"/>
                  <a:pt x="9622917" y="2341055"/>
                </a:cubicBezTo>
                <a:close/>
                <a:moveTo>
                  <a:pt x="7410260" y="2802636"/>
                </a:moveTo>
                <a:cubicBezTo>
                  <a:pt x="7431574" y="2791879"/>
                  <a:pt x="7455157" y="2786391"/>
                  <a:pt x="7479030" y="2786634"/>
                </a:cubicBezTo>
                <a:cubicBezTo>
                  <a:pt x="7502557" y="2786634"/>
                  <a:pt x="7510272" y="2793873"/>
                  <a:pt x="7496366" y="2802827"/>
                </a:cubicBezTo>
                <a:cubicBezTo>
                  <a:pt x="7474899" y="2812905"/>
                  <a:pt x="7451500" y="2818202"/>
                  <a:pt x="7427785" y="2818353"/>
                </a:cubicBezTo>
                <a:cubicBezTo>
                  <a:pt x="7424027" y="2818328"/>
                  <a:pt x="7420273" y="2818074"/>
                  <a:pt x="7416546" y="2817590"/>
                </a:cubicBezTo>
                <a:cubicBezTo>
                  <a:pt x="7408031" y="2820393"/>
                  <a:pt x="7399200" y="2822121"/>
                  <a:pt x="7390257" y="2822734"/>
                </a:cubicBezTo>
                <a:cubicBezTo>
                  <a:pt x="7373165" y="2824939"/>
                  <a:pt x="7355959" y="2826148"/>
                  <a:pt x="7338727" y="2826353"/>
                </a:cubicBezTo>
                <a:cubicBezTo>
                  <a:pt x="7331298" y="2825782"/>
                  <a:pt x="7342156" y="2823401"/>
                  <a:pt x="7363111" y="2821019"/>
                </a:cubicBezTo>
                <a:cubicBezTo>
                  <a:pt x="7379534" y="2818758"/>
                  <a:pt x="7396069" y="2817391"/>
                  <a:pt x="7412641" y="2816924"/>
                </a:cubicBezTo>
                <a:cubicBezTo>
                  <a:pt x="7401211" y="2814638"/>
                  <a:pt x="7399592" y="2809113"/>
                  <a:pt x="7410260" y="2802636"/>
                </a:cubicBezTo>
                <a:close/>
                <a:moveTo>
                  <a:pt x="9156478" y="2303907"/>
                </a:moveTo>
                <a:cubicBezTo>
                  <a:pt x="9144286" y="2312003"/>
                  <a:pt x="9119235" y="2311432"/>
                  <a:pt x="9100947" y="2303907"/>
                </a:cubicBezTo>
                <a:cubicBezTo>
                  <a:pt x="9082659" y="2296382"/>
                  <a:pt x="9077039" y="2281524"/>
                  <a:pt x="9089803" y="2273332"/>
                </a:cubicBezTo>
                <a:cubicBezTo>
                  <a:pt x="9102566" y="2265140"/>
                  <a:pt x="9127236" y="2264664"/>
                  <a:pt x="9145524" y="2273332"/>
                </a:cubicBezTo>
                <a:cubicBezTo>
                  <a:pt x="9163812" y="2282000"/>
                  <a:pt x="9168480" y="2296001"/>
                  <a:pt x="9156478" y="2304002"/>
                </a:cubicBezTo>
                <a:close/>
                <a:moveTo>
                  <a:pt x="6188202" y="2779586"/>
                </a:moveTo>
                <a:cubicBezTo>
                  <a:pt x="6195727" y="2780633"/>
                  <a:pt x="6186011" y="2781681"/>
                  <a:pt x="6166676" y="2782157"/>
                </a:cubicBezTo>
                <a:cubicBezTo>
                  <a:pt x="6150258" y="2782447"/>
                  <a:pt x="6133839" y="2781652"/>
                  <a:pt x="6117527" y="2779776"/>
                </a:cubicBezTo>
                <a:cubicBezTo>
                  <a:pt x="6111526" y="2778919"/>
                  <a:pt x="6117527" y="2778062"/>
                  <a:pt x="6130195" y="2777776"/>
                </a:cubicBezTo>
                <a:cubicBezTo>
                  <a:pt x="6121717" y="2777776"/>
                  <a:pt x="6106097" y="2775585"/>
                  <a:pt x="6092762" y="2773870"/>
                </a:cubicBezTo>
                <a:cubicBezTo>
                  <a:pt x="6076760" y="2771394"/>
                  <a:pt x="6069425" y="2769679"/>
                  <a:pt x="6075998" y="2769394"/>
                </a:cubicBezTo>
                <a:cubicBezTo>
                  <a:pt x="6082570" y="2769108"/>
                  <a:pt x="6101144" y="2771489"/>
                  <a:pt x="6116955" y="2773490"/>
                </a:cubicBezTo>
                <a:cubicBezTo>
                  <a:pt x="6130671" y="2775585"/>
                  <a:pt x="6138005" y="2777109"/>
                  <a:pt x="6135529" y="2777681"/>
                </a:cubicBezTo>
                <a:lnTo>
                  <a:pt x="6139720" y="2777681"/>
                </a:lnTo>
                <a:cubicBezTo>
                  <a:pt x="6159151" y="2777776"/>
                  <a:pt x="6180868" y="2778443"/>
                  <a:pt x="6188202" y="2779586"/>
                </a:cubicBezTo>
                <a:close/>
                <a:moveTo>
                  <a:pt x="9139047" y="1877664"/>
                </a:moveTo>
                <a:cubicBezTo>
                  <a:pt x="9153085" y="1868448"/>
                  <a:pt x="9171384" y="1868981"/>
                  <a:pt x="9184862" y="1878997"/>
                </a:cubicBezTo>
                <a:cubicBezTo>
                  <a:pt x="9198292" y="1889093"/>
                  <a:pt x="9199531" y="1903952"/>
                  <a:pt x="9187815" y="1913001"/>
                </a:cubicBezTo>
                <a:cubicBezTo>
                  <a:pt x="9173640" y="1921502"/>
                  <a:pt x="9155806" y="1920944"/>
                  <a:pt x="9142190" y="1911572"/>
                </a:cubicBezTo>
                <a:cubicBezTo>
                  <a:pt x="9128664" y="1902143"/>
                  <a:pt x="9127331" y="1886712"/>
                  <a:pt x="9139047" y="1877664"/>
                </a:cubicBezTo>
                <a:close/>
                <a:moveTo>
                  <a:pt x="9537763" y="2393061"/>
                </a:moveTo>
                <a:cubicBezTo>
                  <a:pt x="9528238" y="2398395"/>
                  <a:pt x="9507188" y="2395919"/>
                  <a:pt x="9490805" y="2387632"/>
                </a:cubicBezTo>
                <a:cubicBezTo>
                  <a:pt x="9474422" y="2379345"/>
                  <a:pt x="9469374" y="2367344"/>
                  <a:pt x="9479375" y="2360867"/>
                </a:cubicBezTo>
                <a:cubicBezTo>
                  <a:pt x="9489377" y="2354390"/>
                  <a:pt x="9510427" y="2357342"/>
                  <a:pt x="9526333" y="2366391"/>
                </a:cubicBezTo>
                <a:cubicBezTo>
                  <a:pt x="9542240" y="2375440"/>
                  <a:pt x="9547193" y="2386775"/>
                  <a:pt x="9537763" y="2393061"/>
                </a:cubicBezTo>
                <a:close/>
                <a:moveTo>
                  <a:pt x="9542050" y="1999393"/>
                </a:moveTo>
                <a:cubicBezTo>
                  <a:pt x="9554242" y="2009680"/>
                  <a:pt x="9556147" y="2023872"/>
                  <a:pt x="9546336" y="2030921"/>
                </a:cubicBezTo>
                <a:cubicBezTo>
                  <a:pt x="9532713" y="2036994"/>
                  <a:pt x="9516819" y="2034776"/>
                  <a:pt x="9505379" y="2025206"/>
                </a:cubicBezTo>
                <a:cubicBezTo>
                  <a:pt x="9492710" y="2014918"/>
                  <a:pt x="9490996" y="2001298"/>
                  <a:pt x="9501188" y="1993583"/>
                </a:cubicBezTo>
                <a:cubicBezTo>
                  <a:pt x="9514590" y="1986677"/>
                  <a:pt x="9530870" y="1988801"/>
                  <a:pt x="9542050" y="1998917"/>
                </a:cubicBezTo>
                <a:close/>
                <a:moveTo>
                  <a:pt x="9267825" y="1970818"/>
                </a:moveTo>
                <a:cubicBezTo>
                  <a:pt x="9282370" y="1962001"/>
                  <a:pt x="9300860" y="1963140"/>
                  <a:pt x="9314212" y="1973675"/>
                </a:cubicBezTo>
                <a:cubicBezTo>
                  <a:pt x="9328023" y="1984248"/>
                  <a:pt x="9329833" y="1999012"/>
                  <a:pt x="9318593" y="2007394"/>
                </a:cubicBezTo>
                <a:cubicBezTo>
                  <a:pt x="9303825" y="2015299"/>
                  <a:pt x="9285853" y="2014155"/>
                  <a:pt x="9272206" y="2004441"/>
                </a:cubicBezTo>
                <a:cubicBezTo>
                  <a:pt x="9258110" y="1994059"/>
                  <a:pt x="9255919" y="1978914"/>
                  <a:pt x="9267825" y="1970342"/>
                </a:cubicBezTo>
                <a:close/>
                <a:moveTo>
                  <a:pt x="9304211" y="2373535"/>
                </a:moveTo>
                <a:cubicBezTo>
                  <a:pt x="9293257" y="2380202"/>
                  <a:pt x="9270016" y="2379345"/>
                  <a:pt x="9251633" y="2370868"/>
                </a:cubicBezTo>
                <a:cubicBezTo>
                  <a:pt x="9233249" y="2362391"/>
                  <a:pt x="9228296" y="2350484"/>
                  <a:pt x="9239631" y="2343245"/>
                </a:cubicBezTo>
                <a:cubicBezTo>
                  <a:pt x="9250966" y="2336007"/>
                  <a:pt x="9274588" y="2337245"/>
                  <a:pt x="9292305" y="2345817"/>
                </a:cubicBezTo>
                <a:cubicBezTo>
                  <a:pt x="9310021" y="2354390"/>
                  <a:pt x="9315260" y="2366296"/>
                  <a:pt x="9304211" y="2373059"/>
                </a:cubicBezTo>
                <a:close/>
                <a:moveTo>
                  <a:pt x="4122611" y="2509742"/>
                </a:moveTo>
                <a:cubicBezTo>
                  <a:pt x="4107649" y="2508218"/>
                  <a:pt x="4092837" y="2505478"/>
                  <a:pt x="4078319" y="2501551"/>
                </a:cubicBezTo>
                <a:cubicBezTo>
                  <a:pt x="4072033" y="2499170"/>
                  <a:pt x="4080701" y="2498884"/>
                  <a:pt x="4098703" y="2501551"/>
                </a:cubicBezTo>
                <a:cubicBezTo>
                  <a:pt x="4113520" y="2503250"/>
                  <a:pt x="4128195" y="2506019"/>
                  <a:pt x="4142613" y="2509838"/>
                </a:cubicBezTo>
                <a:cubicBezTo>
                  <a:pt x="4148900" y="2511648"/>
                  <a:pt x="4140327" y="2511838"/>
                  <a:pt x="4122230" y="2509266"/>
                </a:cubicBezTo>
                <a:close/>
                <a:moveTo>
                  <a:pt x="7251478" y="3046667"/>
                </a:moveTo>
                <a:cubicBezTo>
                  <a:pt x="7261003" y="3046667"/>
                  <a:pt x="7248906" y="3051048"/>
                  <a:pt x="7224046" y="3056192"/>
                </a:cubicBezTo>
                <a:cubicBezTo>
                  <a:pt x="7203342" y="3060509"/>
                  <a:pt x="7182371" y="3063437"/>
                  <a:pt x="7161276" y="3064954"/>
                </a:cubicBezTo>
                <a:cubicBezTo>
                  <a:pt x="7151275" y="3064954"/>
                  <a:pt x="7163372" y="3060669"/>
                  <a:pt x="7188423" y="3055429"/>
                </a:cubicBezTo>
                <a:cubicBezTo>
                  <a:pt x="7209083" y="3050947"/>
                  <a:pt x="7230022" y="3047861"/>
                  <a:pt x="7251097" y="3046190"/>
                </a:cubicBezTo>
                <a:close/>
                <a:moveTo>
                  <a:pt x="4807363" y="2619947"/>
                </a:moveTo>
                <a:cubicBezTo>
                  <a:pt x="4794753" y="2618688"/>
                  <a:pt x="4782245" y="2616556"/>
                  <a:pt x="4769930" y="2613565"/>
                </a:cubicBezTo>
                <a:cubicBezTo>
                  <a:pt x="4755737" y="2610707"/>
                  <a:pt x="4749070" y="2608326"/>
                  <a:pt x="4755166" y="2608612"/>
                </a:cubicBezTo>
                <a:cubicBezTo>
                  <a:pt x="4761262" y="2608898"/>
                  <a:pt x="4778217" y="2611755"/>
                  <a:pt x="4792790" y="2614517"/>
                </a:cubicBezTo>
                <a:cubicBezTo>
                  <a:pt x="4807363" y="2617280"/>
                  <a:pt x="4813840" y="2620232"/>
                  <a:pt x="4807363" y="2619947"/>
                </a:cubicBezTo>
                <a:close/>
                <a:moveTo>
                  <a:pt x="7899083" y="2930176"/>
                </a:moveTo>
                <a:cubicBezTo>
                  <a:pt x="7920637" y="2924172"/>
                  <a:pt x="7942760" y="2920437"/>
                  <a:pt x="7965091" y="2919032"/>
                </a:cubicBezTo>
                <a:cubicBezTo>
                  <a:pt x="7972182" y="2918371"/>
                  <a:pt x="7979306" y="2918116"/>
                  <a:pt x="7986427" y="2918270"/>
                </a:cubicBezTo>
                <a:cubicBezTo>
                  <a:pt x="7995792" y="2915363"/>
                  <a:pt x="8005337" y="2913072"/>
                  <a:pt x="8015002" y="2911412"/>
                </a:cubicBezTo>
                <a:cubicBezTo>
                  <a:pt x="8034691" y="2907364"/>
                  <a:pt x="8054601" y="2904470"/>
                  <a:pt x="8074629" y="2902745"/>
                </a:cubicBezTo>
                <a:cubicBezTo>
                  <a:pt x="8083391" y="2902744"/>
                  <a:pt x="8070724" y="2906840"/>
                  <a:pt x="8046625" y="2911602"/>
                </a:cubicBezTo>
                <a:cubicBezTo>
                  <a:pt x="8026717" y="2915412"/>
                  <a:pt x="8005001" y="2918651"/>
                  <a:pt x="7992999" y="2919794"/>
                </a:cubicBezTo>
                <a:cubicBezTo>
                  <a:pt x="7993761" y="2920556"/>
                  <a:pt x="7992999" y="2921699"/>
                  <a:pt x="7988904" y="2923032"/>
                </a:cubicBezTo>
                <a:cubicBezTo>
                  <a:pt x="7967208" y="2928536"/>
                  <a:pt x="7945100" y="2932263"/>
                  <a:pt x="7922800" y="2934176"/>
                </a:cubicBezTo>
                <a:cubicBezTo>
                  <a:pt x="7898130" y="2935986"/>
                  <a:pt x="7887462" y="2934843"/>
                  <a:pt x="7899083" y="2930176"/>
                </a:cubicBezTo>
                <a:close/>
                <a:moveTo>
                  <a:pt x="6815805" y="3110580"/>
                </a:moveTo>
                <a:cubicBezTo>
                  <a:pt x="6806280" y="3110580"/>
                  <a:pt x="6817995" y="3106293"/>
                  <a:pt x="6843236" y="3101055"/>
                </a:cubicBezTo>
                <a:cubicBezTo>
                  <a:pt x="6847904" y="3100102"/>
                  <a:pt x="6852761" y="3099340"/>
                  <a:pt x="6857429" y="3098483"/>
                </a:cubicBezTo>
                <a:cubicBezTo>
                  <a:pt x="6872394" y="3094836"/>
                  <a:pt x="6887567" y="3092100"/>
                  <a:pt x="6902863" y="3090291"/>
                </a:cubicBezTo>
                <a:cubicBezTo>
                  <a:pt x="6928771" y="3086767"/>
                  <a:pt x="6939058" y="3088862"/>
                  <a:pt x="6925532" y="3094482"/>
                </a:cubicBezTo>
                <a:cubicBezTo>
                  <a:pt x="6901955" y="3102385"/>
                  <a:pt x="6877585" y="3107687"/>
                  <a:pt x="6852857" y="3110294"/>
                </a:cubicBezTo>
                <a:cubicBezTo>
                  <a:pt x="6833140" y="3112961"/>
                  <a:pt x="6822567" y="3112770"/>
                  <a:pt x="6824282" y="3110294"/>
                </a:cubicBezTo>
                <a:cubicBezTo>
                  <a:pt x="6821464" y="3110551"/>
                  <a:pt x="6818633" y="3110646"/>
                  <a:pt x="6815804" y="3110580"/>
                </a:cubicBezTo>
                <a:close/>
                <a:moveTo>
                  <a:pt x="7372350" y="3010662"/>
                </a:moveTo>
                <a:cubicBezTo>
                  <a:pt x="7394748" y="3003728"/>
                  <a:pt x="7417788" y="2999069"/>
                  <a:pt x="7441121" y="2996756"/>
                </a:cubicBezTo>
                <a:cubicBezTo>
                  <a:pt x="7466171" y="2993994"/>
                  <a:pt x="7476554" y="2996089"/>
                  <a:pt x="7464076" y="3000947"/>
                </a:cubicBezTo>
                <a:lnTo>
                  <a:pt x="7459790" y="3002375"/>
                </a:lnTo>
                <a:cubicBezTo>
                  <a:pt x="7471694" y="3000278"/>
                  <a:pt x="7483720" y="2998942"/>
                  <a:pt x="7495795" y="2998375"/>
                </a:cubicBezTo>
                <a:cubicBezTo>
                  <a:pt x="7505319" y="2998375"/>
                  <a:pt x="7492841" y="3002280"/>
                  <a:pt x="7468172" y="3007138"/>
                </a:cubicBezTo>
                <a:cubicBezTo>
                  <a:pt x="7447938" y="3011337"/>
                  <a:pt x="7427445" y="3014169"/>
                  <a:pt x="7406831" y="3015615"/>
                </a:cubicBezTo>
                <a:cubicBezTo>
                  <a:pt x="7402545" y="3015615"/>
                  <a:pt x="7402925" y="3014663"/>
                  <a:pt x="7406831" y="3013329"/>
                </a:cubicBezTo>
                <a:lnTo>
                  <a:pt x="7395496" y="3014853"/>
                </a:lnTo>
                <a:cubicBezTo>
                  <a:pt x="7370065" y="3017615"/>
                  <a:pt x="7359682" y="3016091"/>
                  <a:pt x="7372350" y="3010662"/>
                </a:cubicBezTo>
                <a:close/>
                <a:moveTo>
                  <a:pt x="7158419" y="3033331"/>
                </a:moveTo>
                <a:cubicBezTo>
                  <a:pt x="7181206" y="3025635"/>
                  <a:pt x="7204785" y="3020523"/>
                  <a:pt x="7228713" y="3018092"/>
                </a:cubicBezTo>
                <a:cubicBezTo>
                  <a:pt x="7254240" y="3015806"/>
                  <a:pt x="7264432" y="3018092"/>
                  <a:pt x="7251287" y="3023997"/>
                </a:cubicBezTo>
                <a:cubicBezTo>
                  <a:pt x="7228365" y="3031195"/>
                  <a:pt x="7204787" y="3036109"/>
                  <a:pt x="7180898" y="3038665"/>
                </a:cubicBezTo>
                <a:cubicBezTo>
                  <a:pt x="7155371" y="3041619"/>
                  <a:pt x="7145274" y="3039428"/>
                  <a:pt x="7158419" y="3033331"/>
                </a:cubicBezTo>
                <a:close/>
                <a:moveTo>
                  <a:pt x="4827080" y="2624424"/>
                </a:moveTo>
                <a:cubicBezTo>
                  <a:pt x="4843081" y="2625773"/>
                  <a:pt x="4858986" y="2628095"/>
                  <a:pt x="4874705" y="2631377"/>
                </a:cubicBezTo>
                <a:cubicBezTo>
                  <a:pt x="4881848" y="2633091"/>
                  <a:pt x="4872419" y="2633567"/>
                  <a:pt x="4853178" y="2631377"/>
                </a:cubicBezTo>
                <a:cubicBezTo>
                  <a:pt x="4837375" y="2630141"/>
                  <a:pt x="4821662" y="2627946"/>
                  <a:pt x="4806125" y="2624804"/>
                </a:cubicBezTo>
                <a:cubicBezTo>
                  <a:pt x="4798410" y="2623090"/>
                  <a:pt x="4807839" y="2622614"/>
                  <a:pt x="4827080" y="2624424"/>
                </a:cubicBezTo>
                <a:close/>
                <a:moveTo>
                  <a:pt x="4994243" y="2752439"/>
                </a:moveTo>
                <a:cubicBezTo>
                  <a:pt x="4976852" y="2752603"/>
                  <a:pt x="4959508" y="2750587"/>
                  <a:pt x="4942618" y="2746438"/>
                </a:cubicBezTo>
                <a:cubicBezTo>
                  <a:pt x="4934903" y="2743772"/>
                  <a:pt x="4945095" y="2741581"/>
                  <a:pt x="4966050" y="2741867"/>
                </a:cubicBezTo>
                <a:cubicBezTo>
                  <a:pt x="4983342" y="2741877"/>
                  <a:pt x="5000584" y="2743729"/>
                  <a:pt x="5017485" y="2747391"/>
                </a:cubicBezTo>
                <a:cubicBezTo>
                  <a:pt x="5025295" y="2750629"/>
                  <a:pt x="5014722" y="2752344"/>
                  <a:pt x="4994243" y="2752439"/>
                </a:cubicBezTo>
                <a:close/>
                <a:moveTo>
                  <a:pt x="4862322" y="2614994"/>
                </a:moveTo>
                <a:cubicBezTo>
                  <a:pt x="4875482" y="2616506"/>
                  <a:pt x="4888551" y="2618732"/>
                  <a:pt x="4901470" y="2621661"/>
                </a:cubicBezTo>
                <a:cubicBezTo>
                  <a:pt x="4916329" y="2624424"/>
                  <a:pt x="4923759" y="2626519"/>
                  <a:pt x="4917282" y="2626328"/>
                </a:cubicBezTo>
                <a:cubicBezTo>
                  <a:pt x="4910805" y="2626138"/>
                  <a:pt x="4892898" y="2622995"/>
                  <a:pt x="4877753" y="2619756"/>
                </a:cubicBezTo>
                <a:cubicBezTo>
                  <a:pt x="4862608" y="2616518"/>
                  <a:pt x="4855845" y="2614327"/>
                  <a:pt x="4862322" y="2614994"/>
                </a:cubicBezTo>
                <a:close/>
                <a:moveTo>
                  <a:pt x="4976622" y="2660523"/>
                </a:moveTo>
                <a:cubicBezTo>
                  <a:pt x="4983957" y="2662619"/>
                  <a:pt x="4974241" y="2663190"/>
                  <a:pt x="4954905" y="2661952"/>
                </a:cubicBezTo>
                <a:cubicBezTo>
                  <a:pt x="4938894" y="2660741"/>
                  <a:pt x="4922983" y="2658450"/>
                  <a:pt x="4907280" y="2655094"/>
                </a:cubicBezTo>
                <a:cubicBezTo>
                  <a:pt x="4899851" y="2652903"/>
                  <a:pt x="4909280" y="2652522"/>
                  <a:pt x="4928616" y="2653665"/>
                </a:cubicBezTo>
                <a:cubicBezTo>
                  <a:pt x="4944756" y="2654861"/>
                  <a:pt x="4960794" y="2657152"/>
                  <a:pt x="4976622" y="2660523"/>
                </a:cubicBezTo>
                <a:close/>
                <a:moveTo>
                  <a:pt x="7983665" y="2953322"/>
                </a:moveTo>
                <a:cubicBezTo>
                  <a:pt x="7959281" y="2958084"/>
                  <a:pt x="7931563" y="2961989"/>
                  <a:pt x="7922419" y="2962847"/>
                </a:cubicBezTo>
                <a:cubicBezTo>
                  <a:pt x="7913275" y="2963704"/>
                  <a:pt x="7925372" y="2959513"/>
                  <a:pt x="7950327" y="2955227"/>
                </a:cubicBezTo>
                <a:cubicBezTo>
                  <a:pt x="7970624" y="2951081"/>
                  <a:pt x="7991134" y="2948060"/>
                  <a:pt x="8011764" y="2946178"/>
                </a:cubicBezTo>
                <a:cubicBezTo>
                  <a:pt x="8021193" y="2945511"/>
                  <a:pt x="8008811" y="2949035"/>
                  <a:pt x="7984046" y="2953322"/>
                </a:cubicBezTo>
                <a:close/>
                <a:moveTo>
                  <a:pt x="8956929" y="2748725"/>
                </a:moveTo>
                <a:cubicBezTo>
                  <a:pt x="8975676" y="2744546"/>
                  <a:pt x="8994980" y="2743453"/>
                  <a:pt x="9014079" y="2745486"/>
                </a:cubicBezTo>
                <a:cubicBezTo>
                  <a:pt x="9036177" y="2747772"/>
                  <a:pt x="9046178" y="2752058"/>
                  <a:pt x="9036653" y="2755011"/>
                </a:cubicBezTo>
                <a:cubicBezTo>
                  <a:pt x="9017835" y="2758677"/>
                  <a:pt x="8998587" y="2759607"/>
                  <a:pt x="8979503" y="2757773"/>
                </a:cubicBezTo>
                <a:cubicBezTo>
                  <a:pt x="8958072" y="2756821"/>
                  <a:pt x="8947595" y="2752535"/>
                  <a:pt x="8957310" y="2748725"/>
                </a:cubicBezTo>
                <a:close/>
                <a:moveTo>
                  <a:pt x="8343234" y="2864929"/>
                </a:moveTo>
                <a:cubicBezTo>
                  <a:pt x="8362904" y="2860595"/>
                  <a:pt x="8382864" y="2857698"/>
                  <a:pt x="8402955" y="2856262"/>
                </a:cubicBezTo>
                <a:cubicBezTo>
                  <a:pt x="8411432" y="2856262"/>
                  <a:pt x="8398478" y="2860453"/>
                  <a:pt x="8374380" y="2864644"/>
                </a:cubicBezTo>
                <a:cubicBezTo>
                  <a:pt x="8354745" y="2868995"/>
                  <a:pt x="8334815" y="2871892"/>
                  <a:pt x="8314753" y="2873312"/>
                </a:cubicBezTo>
                <a:cubicBezTo>
                  <a:pt x="8306372" y="2873502"/>
                  <a:pt x="8319135" y="2869311"/>
                  <a:pt x="8343614" y="2864929"/>
                </a:cubicBezTo>
                <a:close/>
                <a:moveTo>
                  <a:pt x="8964835" y="2668048"/>
                </a:moveTo>
                <a:cubicBezTo>
                  <a:pt x="8943022" y="2664714"/>
                  <a:pt x="8934450" y="2657856"/>
                  <a:pt x="8944927" y="2652332"/>
                </a:cubicBezTo>
                <a:cubicBezTo>
                  <a:pt x="8963862" y="2646728"/>
                  <a:pt x="8983892" y="2645910"/>
                  <a:pt x="9003220" y="2649950"/>
                </a:cubicBezTo>
                <a:cubicBezTo>
                  <a:pt x="9024461" y="2653951"/>
                  <a:pt x="9033320" y="2660714"/>
                  <a:pt x="9022842" y="2665667"/>
                </a:cubicBezTo>
                <a:cubicBezTo>
                  <a:pt x="9004037" y="2670655"/>
                  <a:pt x="8984368" y="2671467"/>
                  <a:pt x="8965216" y="2668048"/>
                </a:cubicBezTo>
                <a:close/>
                <a:moveTo>
                  <a:pt x="9052179" y="2626328"/>
                </a:moveTo>
                <a:cubicBezTo>
                  <a:pt x="9030748" y="2621757"/>
                  <a:pt x="9022652" y="2613851"/>
                  <a:pt x="9033129" y="2608231"/>
                </a:cubicBezTo>
                <a:cubicBezTo>
                  <a:pt x="9043606" y="2602611"/>
                  <a:pt x="9069705" y="2601944"/>
                  <a:pt x="9090279" y="2607088"/>
                </a:cubicBezTo>
                <a:cubicBezTo>
                  <a:pt x="9110853" y="2612232"/>
                  <a:pt x="9119426" y="2619661"/>
                  <a:pt x="9109329" y="2624709"/>
                </a:cubicBezTo>
                <a:cubicBezTo>
                  <a:pt x="9099233" y="2629757"/>
                  <a:pt x="9073706" y="2630424"/>
                  <a:pt x="9052560" y="2626328"/>
                </a:cubicBezTo>
                <a:close/>
                <a:moveTo>
                  <a:pt x="8955215" y="2782157"/>
                </a:moveTo>
                <a:cubicBezTo>
                  <a:pt x="8935769" y="2785670"/>
                  <a:pt x="8916002" y="2787075"/>
                  <a:pt x="8896255" y="2786348"/>
                </a:cubicBezTo>
                <a:cubicBezTo>
                  <a:pt x="8873490" y="2786348"/>
                  <a:pt x="8862917" y="2782253"/>
                  <a:pt x="8873014" y="2779014"/>
                </a:cubicBezTo>
                <a:cubicBezTo>
                  <a:pt x="8892327" y="2774986"/>
                  <a:pt x="8912094" y="2773576"/>
                  <a:pt x="8931783" y="2774823"/>
                </a:cubicBezTo>
                <a:cubicBezTo>
                  <a:pt x="8954452" y="2775871"/>
                  <a:pt x="8964740" y="2779014"/>
                  <a:pt x="8955215" y="2782157"/>
                </a:cubicBezTo>
                <a:close/>
                <a:moveTo>
                  <a:pt x="9069515" y="2807685"/>
                </a:moveTo>
                <a:cubicBezTo>
                  <a:pt x="9050806" y="2810322"/>
                  <a:pt x="9031924" y="2811532"/>
                  <a:pt x="9013031" y="2811304"/>
                </a:cubicBezTo>
                <a:cubicBezTo>
                  <a:pt x="8990933" y="2811780"/>
                  <a:pt x="8979979" y="2809875"/>
                  <a:pt x="8988838" y="2807399"/>
                </a:cubicBezTo>
                <a:cubicBezTo>
                  <a:pt x="9007508" y="2804701"/>
                  <a:pt x="9026363" y="2803491"/>
                  <a:pt x="9045225" y="2803779"/>
                </a:cubicBezTo>
                <a:cubicBezTo>
                  <a:pt x="9067323" y="2804351"/>
                  <a:pt x="9077992" y="2805780"/>
                  <a:pt x="9069324" y="2807685"/>
                </a:cubicBezTo>
                <a:close/>
                <a:moveTo>
                  <a:pt x="9119045" y="2726055"/>
                </a:moveTo>
                <a:cubicBezTo>
                  <a:pt x="9100574" y="2730019"/>
                  <a:pt x="9081545" y="2730664"/>
                  <a:pt x="9062847" y="2727961"/>
                </a:cubicBezTo>
                <a:cubicBezTo>
                  <a:pt x="9041130" y="2725674"/>
                  <a:pt x="9031605" y="2720721"/>
                  <a:pt x="9041130" y="2716435"/>
                </a:cubicBezTo>
                <a:cubicBezTo>
                  <a:pt x="9059665" y="2712211"/>
                  <a:pt x="9078836" y="2711564"/>
                  <a:pt x="9097613" y="2714530"/>
                </a:cubicBezTo>
                <a:cubicBezTo>
                  <a:pt x="9118759" y="2717387"/>
                  <a:pt x="9128379" y="2722340"/>
                  <a:pt x="9118854" y="2726436"/>
                </a:cubicBezTo>
                <a:close/>
                <a:moveTo>
                  <a:pt x="8384953" y="2886266"/>
                </a:moveTo>
                <a:cubicBezTo>
                  <a:pt x="8409718" y="2884075"/>
                  <a:pt x="8421433" y="2884742"/>
                  <a:pt x="8410956" y="2887599"/>
                </a:cubicBezTo>
                <a:cubicBezTo>
                  <a:pt x="8389771" y="2892080"/>
                  <a:pt x="8368332" y="2895261"/>
                  <a:pt x="8346758" y="2897124"/>
                </a:cubicBezTo>
                <a:cubicBezTo>
                  <a:pt x="8321612" y="2899315"/>
                  <a:pt x="8309896" y="2898648"/>
                  <a:pt x="8320659" y="2895696"/>
                </a:cubicBezTo>
                <a:cubicBezTo>
                  <a:pt x="8341713" y="2890701"/>
                  <a:pt x="8363162" y="2887545"/>
                  <a:pt x="8384762" y="2886266"/>
                </a:cubicBezTo>
                <a:close/>
                <a:moveTo>
                  <a:pt x="9200388" y="2694813"/>
                </a:moveTo>
                <a:cubicBezTo>
                  <a:pt x="9182213" y="2698815"/>
                  <a:pt x="9163409" y="2699042"/>
                  <a:pt x="9145143" y="2695480"/>
                </a:cubicBezTo>
                <a:cubicBezTo>
                  <a:pt x="9124188" y="2692527"/>
                  <a:pt x="9115044" y="2685955"/>
                  <a:pt x="9125046" y="2682526"/>
                </a:cubicBezTo>
                <a:cubicBezTo>
                  <a:pt x="9143049" y="2678032"/>
                  <a:pt x="9161831" y="2677641"/>
                  <a:pt x="9180005" y="2681383"/>
                </a:cubicBezTo>
                <a:cubicBezTo>
                  <a:pt x="9200579" y="2685002"/>
                  <a:pt x="9209627" y="2691194"/>
                  <a:pt x="9200197" y="2694813"/>
                </a:cubicBezTo>
                <a:close/>
                <a:moveTo>
                  <a:pt x="9140095" y="2581847"/>
                </a:moveTo>
                <a:cubicBezTo>
                  <a:pt x="9119711" y="2576608"/>
                  <a:pt x="9111520" y="2568035"/>
                  <a:pt x="9122664" y="2561940"/>
                </a:cubicBezTo>
                <a:cubicBezTo>
                  <a:pt x="9133808" y="2555843"/>
                  <a:pt x="9158764" y="2556224"/>
                  <a:pt x="9178766" y="2561940"/>
                </a:cubicBezTo>
                <a:cubicBezTo>
                  <a:pt x="9198769" y="2567654"/>
                  <a:pt x="9206674" y="2576417"/>
                  <a:pt x="9196388" y="2581942"/>
                </a:cubicBezTo>
                <a:cubicBezTo>
                  <a:pt x="9186101" y="2587466"/>
                  <a:pt x="9160478" y="2587181"/>
                  <a:pt x="9139905" y="2581847"/>
                </a:cubicBezTo>
                <a:close/>
                <a:moveTo>
                  <a:pt x="4844320" y="2732628"/>
                </a:moveTo>
                <a:cubicBezTo>
                  <a:pt x="4833106" y="2731849"/>
                  <a:pt x="4822000" y="2729934"/>
                  <a:pt x="4811173" y="2726913"/>
                </a:cubicBezTo>
                <a:cubicBezTo>
                  <a:pt x="4799076" y="2724150"/>
                  <a:pt x="4793742" y="2721483"/>
                  <a:pt x="4799648" y="2721293"/>
                </a:cubicBezTo>
                <a:cubicBezTo>
                  <a:pt x="4810891" y="2721707"/>
                  <a:pt x="4822047" y="2723433"/>
                  <a:pt x="4832890" y="2726436"/>
                </a:cubicBezTo>
                <a:cubicBezTo>
                  <a:pt x="4845082" y="2729770"/>
                  <a:pt x="4850416" y="2732342"/>
                  <a:pt x="4844129" y="2732628"/>
                </a:cubicBezTo>
                <a:close/>
                <a:moveTo>
                  <a:pt x="4895469" y="2660428"/>
                </a:moveTo>
                <a:cubicBezTo>
                  <a:pt x="4907989" y="2661658"/>
                  <a:pt x="4920425" y="2663630"/>
                  <a:pt x="4932712" y="2666333"/>
                </a:cubicBezTo>
                <a:cubicBezTo>
                  <a:pt x="4946809" y="2669762"/>
                  <a:pt x="4953096" y="2672239"/>
                  <a:pt x="4946618" y="2671953"/>
                </a:cubicBezTo>
                <a:cubicBezTo>
                  <a:pt x="4934188" y="2670962"/>
                  <a:pt x="4921859" y="2668955"/>
                  <a:pt x="4909757" y="2665952"/>
                </a:cubicBezTo>
                <a:cubicBezTo>
                  <a:pt x="4895755" y="2663000"/>
                  <a:pt x="4889468" y="2660618"/>
                  <a:pt x="4895279" y="2660428"/>
                </a:cubicBezTo>
                <a:close/>
                <a:moveTo>
                  <a:pt x="4688967" y="2643092"/>
                </a:moveTo>
                <a:cubicBezTo>
                  <a:pt x="4672932" y="2642103"/>
                  <a:pt x="4657005" y="2639809"/>
                  <a:pt x="4641342" y="2636234"/>
                </a:cubicBezTo>
                <a:cubicBezTo>
                  <a:pt x="4634008" y="2633472"/>
                  <a:pt x="4643533" y="2632520"/>
                  <a:pt x="4662869" y="2633663"/>
                </a:cubicBezTo>
                <a:cubicBezTo>
                  <a:pt x="4679152" y="2634669"/>
                  <a:pt x="4695313" y="2637123"/>
                  <a:pt x="4711161" y="2640997"/>
                </a:cubicBezTo>
                <a:cubicBezTo>
                  <a:pt x="4717923" y="2643759"/>
                  <a:pt x="4707827" y="2644331"/>
                  <a:pt x="4688777" y="2643092"/>
                </a:cubicBezTo>
                <a:close/>
                <a:moveTo>
                  <a:pt x="4799743" y="2778633"/>
                </a:moveTo>
                <a:cubicBezTo>
                  <a:pt x="4817723" y="2778233"/>
                  <a:pt x="4835672" y="2780316"/>
                  <a:pt x="4853083" y="2784824"/>
                </a:cubicBezTo>
                <a:cubicBezTo>
                  <a:pt x="4860989" y="2787968"/>
                  <a:pt x="4850321" y="2790825"/>
                  <a:pt x="4828699" y="2790730"/>
                </a:cubicBezTo>
                <a:cubicBezTo>
                  <a:pt x="4822317" y="2790730"/>
                  <a:pt x="4815745" y="2790730"/>
                  <a:pt x="4809649" y="2790730"/>
                </a:cubicBezTo>
                <a:cubicBezTo>
                  <a:pt x="4816443" y="2791723"/>
                  <a:pt x="4823182" y="2793058"/>
                  <a:pt x="4829842" y="2794730"/>
                </a:cubicBezTo>
                <a:cubicBezTo>
                  <a:pt x="4841272" y="2797683"/>
                  <a:pt x="4845844" y="2800446"/>
                  <a:pt x="4839367" y="2800731"/>
                </a:cubicBezTo>
                <a:cubicBezTo>
                  <a:pt x="4828700" y="2800252"/>
                  <a:pt x="4818123" y="2798558"/>
                  <a:pt x="4807839" y="2795683"/>
                </a:cubicBezTo>
                <a:cubicBezTo>
                  <a:pt x="4796981" y="2792444"/>
                  <a:pt x="4792599" y="2790254"/>
                  <a:pt x="4797171" y="2789778"/>
                </a:cubicBezTo>
                <a:cubicBezTo>
                  <a:pt x="4789744" y="2789252"/>
                  <a:pt x="4782413" y="2787780"/>
                  <a:pt x="4775359" y="2785396"/>
                </a:cubicBezTo>
                <a:cubicBezTo>
                  <a:pt x="4767072" y="2781776"/>
                  <a:pt x="4778121" y="2778919"/>
                  <a:pt x="4799553" y="2778633"/>
                </a:cubicBezTo>
                <a:close/>
                <a:moveTo>
                  <a:pt x="4624197" y="2569083"/>
                </a:moveTo>
                <a:cubicBezTo>
                  <a:pt x="4641628" y="2571274"/>
                  <a:pt x="4661535" y="2574512"/>
                  <a:pt x="4668393" y="2576227"/>
                </a:cubicBezTo>
                <a:cubicBezTo>
                  <a:pt x="4675251" y="2577941"/>
                  <a:pt x="4666679" y="2577751"/>
                  <a:pt x="4648867" y="2575656"/>
                </a:cubicBezTo>
                <a:cubicBezTo>
                  <a:pt x="4633900" y="2574194"/>
                  <a:pt x="4619063" y="2571615"/>
                  <a:pt x="4604480" y="2567940"/>
                </a:cubicBezTo>
                <a:cubicBezTo>
                  <a:pt x="4597051" y="2566226"/>
                  <a:pt x="4606195" y="2566892"/>
                  <a:pt x="4624197" y="2568988"/>
                </a:cubicBezTo>
                <a:close/>
                <a:moveTo>
                  <a:pt x="4961954" y="2730437"/>
                </a:moveTo>
                <a:cubicBezTo>
                  <a:pt x="4950372" y="2729713"/>
                  <a:pt x="4938887" y="2727863"/>
                  <a:pt x="4927664" y="2724912"/>
                </a:cubicBezTo>
                <a:cubicBezTo>
                  <a:pt x="4914996" y="2721674"/>
                  <a:pt x="4909757" y="2719102"/>
                  <a:pt x="4915662" y="2718912"/>
                </a:cubicBezTo>
                <a:cubicBezTo>
                  <a:pt x="4927293" y="2720019"/>
                  <a:pt x="4938821" y="2722025"/>
                  <a:pt x="4950142" y="2724912"/>
                </a:cubicBezTo>
                <a:cubicBezTo>
                  <a:pt x="4962621" y="2727960"/>
                  <a:pt x="4967859" y="2730627"/>
                  <a:pt x="4961763" y="2730341"/>
                </a:cubicBezTo>
                <a:close/>
                <a:moveTo>
                  <a:pt x="4698111" y="2615184"/>
                </a:moveTo>
                <a:cubicBezTo>
                  <a:pt x="4685825" y="2613999"/>
                  <a:pt x="4673635" y="2611962"/>
                  <a:pt x="4661631" y="2609088"/>
                </a:cubicBezTo>
                <a:cubicBezTo>
                  <a:pt x="4647248" y="2605754"/>
                  <a:pt x="4640866" y="2603278"/>
                  <a:pt x="4646962" y="2603659"/>
                </a:cubicBezTo>
                <a:cubicBezTo>
                  <a:pt x="4659271" y="2604914"/>
                  <a:pt x="4671488" y="2606950"/>
                  <a:pt x="4683538" y="2609755"/>
                </a:cubicBezTo>
                <a:cubicBezTo>
                  <a:pt x="4697730" y="2612993"/>
                  <a:pt x="4703636" y="2615470"/>
                  <a:pt x="4697921" y="2615089"/>
                </a:cubicBezTo>
                <a:close/>
                <a:moveTo>
                  <a:pt x="4504278" y="2554034"/>
                </a:moveTo>
                <a:cubicBezTo>
                  <a:pt x="4516772" y="2555536"/>
                  <a:pt x="4529174" y="2557730"/>
                  <a:pt x="4541425" y="2560606"/>
                </a:cubicBezTo>
                <a:cubicBezTo>
                  <a:pt x="4555903" y="2563368"/>
                  <a:pt x="4562570" y="2565749"/>
                  <a:pt x="4556475" y="2565368"/>
                </a:cubicBezTo>
                <a:cubicBezTo>
                  <a:pt x="4550379" y="2564987"/>
                  <a:pt x="4533519" y="2561749"/>
                  <a:pt x="4519422" y="2558891"/>
                </a:cubicBezTo>
                <a:cubicBezTo>
                  <a:pt x="4505325" y="2556034"/>
                  <a:pt x="4497801" y="2553176"/>
                  <a:pt x="4504087" y="2553939"/>
                </a:cubicBezTo>
                <a:close/>
                <a:moveTo>
                  <a:pt x="4609053" y="2607088"/>
                </a:moveTo>
                <a:cubicBezTo>
                  <a:pt x="4616482" y="2609279"/>
                  <a:pt x="4607338" y="2610136"/>
                  <a:pt x="4588097" y="2608421"/>
                </a:cubicBezTo>
                <a:lnTo>
                  <a:pt x="4576953" y="2607183"/>
                </a:lnTo>
                <a:cubicBezTo>
                  <a:pt x="4588764" y="2610326"/>
                  <a:pt x="4593622" y="2612517"/>
                  <a:pt x="4588288" y="2612136"/>
                </a:cubicBezTo>
                <a:cubicBezTo>
                  <a:pt x="4576191" y="2611079"/>
                  <a:pt x="4564208" y="2608976"/>
                  <a:pt x="4552474" y="2605850"/>
                </a:cubicBezTo>
                <a:cubicBezTo>
                  <a:pt x="4539044" y="2602802"/>
                  <a:pt x="4533424" y="2600325"/>
                  <a:pt x="4538853" y="2600706"/>
                </a:cubicBezTo>
                <a:lnTo>
                  <a:pt x="4540758" y="2600706"/>
                </a:lnTo>
                <a:cubicBezTo>
                  <a:pt x="4534091" y="2598515"/>
                  <a:pt x="4543235" y="2597658"/>
                  <a:pt x="4562189" y="2599468"/>
                </a:cubicBezTo>
                <a:cubicBezTo>
                  <a:pt x="4577784" y="2600833"/>
                  <a:pt x="4593257" y="2603348"/>
                  <a:pt x="4608481" y="2606993"/>
                </a:cubicBezTo>
                <a:close/>
                <a:moveTo>
                  <a:pt x="4560761" y="2660333"/>
                </a:moveTo>
                <a:cubicBezTo>
                  <a:pt x="4571845" y="2661202"/>
                  <a:pt x="4582819" y="2663148"/>
                  <a:pt x="4593527" y="2666143"/>
                </a:cubicBezTo>
                <a:cubicBezTo>
                  <a:pt x="4605623" y="2668905"/>
                  <a:pt x="4610957" y="2671572"/>
                  <a:pt x="4605338" y="2671763"/>
                </a:cubicBezTo>
                <a:cubicBezTo>
                  <a:pt x="4594218" y="2671225"/>
                  <a:pt x="4583195" y="2669436"/>
                  <a:pt x="4572476" y="2666429"/>
                </a:cubicBezTo>
                <a:cubicBezTo>
                  <a:pt x="4559142" y="2663190"/>
                  <a:pt x="4553998" y="2660523"/>
                  <a:pt x="4560189" y="2660237"/>
                </a:cubicBezTo>
                <a:close/>
                <a:moveTo>
                  <a:pt x="4597527" y="2695575"/>
                </a:moveTo>
                <a:cubicBezTo>
                  <a:pt x="4614638" y="2696150"/>
                  <a:pt x="4631646" y="2698448"/>
                  <a:pt x="4648295" y="2702433"/>
                </a:cubicBezTo>
                <a:cubicBezTo>
                  <a:pt x="4655915" y="2705672"/>
                  <a:pt x="4645724" y="2707862"/>
                  <a:pt x="4625245" y="2706910"/>
                </a:cubicBezTo>
                <a:cubicBezTo>
                  <a:pt x="4608208" y="2706939"/>
                  <a:pt x="4591250" y="2704598"/>
                  <a:pt x="4574858" y="2699957"/>
                </a:cubicBezTo>
                <a:cubicBezTo>
                  <a:pt x="4566380" y="2696718"/>
                  <a:pt x="4576572" y="2695004"/>
                  <a:pt x="4596956" y="2695480"/>
                </a:cubicBezTo>
                <a:close/>
                <a:moveTo>
                  <a:pt x="4784979" y="2659190"/>
                </a:moveTo>
                <a:cubicBezTo>
                  <a:pt x="4796965" y="2660118"/>
                  <a:pt x="4808851" y="2662061"/>
                  <a:pt x="4820508" y="2665000"/>
                </a:cubicBezTo>
                <a:cubicBezTo>
                  <a:pt x="4834128" y="2668524"/>
                  <a:pt x="4840129" y="2671001"/>
                  <a:pt x="4833652" y="2670810"/>
                </a:cubicBezTo>
                <a:cubicBezTo>
                  <a:pt x="4821666" y="2669882"/>
                  <a:pt x="4809781" y="2667939"/>
                  <a:pt x="4798124" y="2665000"/>
                </a:cubicBezTo>
                <a:cubicBezTo>
                  <a:pt x="4783836" y="2661381"/>
                  <a:pt x="4777836" y="2658904"/>
                  <a:pt x="4784408" y="2659094"/>
                </a:cubicBezTo>
                <a:close/>
                <a:moveTo>
                  <a:pt x="4962811" y="2796350"/>
                </a:moveTo>
                <a:cubicBezTo>
                  <a:pt x="4951780" y="2795885"/>
                  <a:pt x="4940829" y="2794257"/>
                  <a:pt x="4930140" y="2791492"/>
                </a:cubicBezTo>
                <a:cubicBezTo>
                  <a:pt x="4918234" y="2788158"/>
                  <a:pt x="4913662" y="2785396"/>
                  <a:pt x="4919568" y="2785205"/>
                </a:cubicBezTo>
                <a:cubicBezTo>
                  <a:pt x="4930544" y="2786169"/>
                  <a:pt x="4941433" y="2787952"/>
                  <a:pt x="4952143" y="2790539"/>
                </a:cubicBezTo>
                <a:cubicBezTo>
                  <a:pt x="4963478" y="2793778"/>
                  <a:pt x="4968145" y="2796064"/>
                  <a:pt x="4962239" y="2796255"/>
                </a:cubicBezTo>
                <a:close/>
                <a:moveTo>
                  <a:pt x="4726877" y="2748725"/>
                </a:moveTo>
                <a:cubicBezTo>
                  <a:pt x="4709489" y="2748668"/>
                  <a:pt x="4692177" y="2746428"/>
                  <a:pt x="4675346" y="2742057"/>
                </a:cubicBezTo>
                <a:cubicBezTo>
                  <a:pt x="4667822" y="2738819"/>
                  <a:pt x="4678013" y="2736628"/>
                  <a:pt x="4698969" y="2736913"/>
                </a:cubicBezTo>
                <a:cubicBezTo>
                  <a:pt x="4716248" y="2736707"/>
                  <a:pt x="4733480" y="2738789"/>
                  <a:pt x="4750213" y="2743105"/>
                </a:cubicBezTo>
                <a:cubicBezTo>
                  <a:pt x="4757547" y="2746629"/>
                  <a:pt x="4747260" y="2749391"/>
                  <a:pt x="4726305" y="2749106"/>
                </a:cubicBezTo>
                <a:close/>
                <a:moveTo>
                  <a:pt x="4764310" y="2669191"/>
                </a:moveTo>
                <a:cubicBezTo>
                  <a:pt x="4780743" y="2669834"/>
                  <a:pt x="4797075" y="2672067"/>
                  <a:pt x="4813078" y="2675858"/>
                </a:cubicBezTo>
                <a:cubicBezTo>
                  <a:pt x="4820507" y="2678049"/>
                  <a:pt x="4810887" y="2679573"/>
                  <a:pt x="4791170" y="2678430"/>
                </a:cubicBezTo>
                <a:cubicBezTo>
                  <a:pt x="4774602" y="2677973"/>
                  <a:pt x="4758128" y="2675770"/>
                  <a:pt x="4742021" y="2671858"/>
                </a:cubicBezTo>
                <a:cubicBezTo>
                  <a:pt x="4734116" y="2669286"/>
                  <a:pt x="4744022" y="2668429"/>
                  <a:pt x="4763738" y="2669286"/>
                </a:cubicBezTo>
                <a:close/>
                <a:moveTo>
                  <a:pt x="4673346" y="2658618"/>
                </a:moveTo>
                <a:cubicBezTo>
                  <a:pt x="4684765" y="2659461"/>
                  <a:pt x="4696083" y="2661342"/>
                  <a:pt x="4707160" y="2664238"/>
                </a:cubicBezTo>
                <a:cubicBezTo>
                  <a:pt x="4719923" y="2667476"/>
                  <a:pt x="4725543" y="2669953"/>
                  <a:pt x="4719638" y="2670239"/>
                </a:cubicBezTo>
                <a:cubicBezTo>
                  <a:pt x="4708237" y="2669255"/>
                  <a:pt x="4696930" y="2667376"/>
                  <a:pt x="4685824" y="2664619"/>
                </a:cubicBezTo>
                <a:cubicBezTo>
                  <a:pt x="4671822" y="2661857"/>
                  <a:pt x="4666869" y="2659190"/>
                  <a:pt x="4672775" y="2658999"/>
                </a:cubicBezTo>
                <a:close/>
                <a:moveTo>
                  <a:pt x="4682871" y="2724055"/>
                </a:moveTo>
                <a:cubicBezTo>
                  <a:pt x="4693775" y="2724600"/>
                  <a:pt x="4704595" y="2726260"/>
                  <a:pt x="4715161" y="2729008"/>
                </a:cubicBezTo>
                <a:cubicBezTo>
                  <a:pt x="4727162" y="2732342"/>
                  <a:pt x="4731830" y="2734532"/>
                  <a:pt x="4725924" y="2734723"/>
                </a:cubicBezTo>
                <a:cubicBezTo>
                  <a:pt x="4715020" y="2734240"/>
                  <a:pt x="4704198" y="2732612"/>
                  <a:pt x="4693634" y="2729865"/>
                </a:cubicBezTo>
                <a:cubicBezTo>
                  <a:pt x="4681347" y="2726912"/>
                  <a:pt x="4677156" y="2724626"/>
                  <a:pt x="4682681" y="2724436"/>
                </a:cubicBezTo>
                <a:close/>
                <a:moveTo>
                  <a:pt x="4931188" y="2831878"/>
                </a:moveTo>
                <a:cubicBezTo>
                  <a:pt x="4913062" y="2833192"/>
                  <a:pt x="4894844" y="2831486"/>
                  <a:pt x="4877277" y="2826829"/>
                </a:cubicBezTo>
                <a:cubicBezTo>
                  <a:pt x="4868704" y="2823305"/>
                  <a:pt x="4879753" y="2820353"/>
                  <a:pt x="4901184" y="2819972"/>
                </a:cubicBezTo>
                <a:cubicBezTo>
                  <a:pt x="4919423" y="2819160"/>
                  <a:pt x="4937687" y="2820826"/>
                  <a:pt x="4955477" y="2824925"/>
                </a:cubicBezTo>
                <a:cubicBezTo>
                  <a:pt x="4963382" y="2829021"/>
                  <a:pt x="4952810" y="2831878"/>
                  <a:pt x="4930998" y="2832259"/>
                </a:cubicBezTo>
                <a:close/>
                <a:moveTo>
                  <a:pt x="4725829" y="2595753"/>
                </a:moveTo>
                <a:cubicBezTo>
                  <a:pt x="4743641" y="2597849"/>
                  <a:pt x="4763929" y="2600897"/>
                  <a:pt x="4771073" y="2602707"/>
                </a:cubicBezTo>
                <a:cubicBezTo>
                  <a:pt x="4778217" y="2604516"/>
                  <a:pt x="4769263" y="2604707"/>
                  <a:pt x="4750785" y="2602707"/>
                </a:cubicBezTo>
                <a:cubicBezTo>
                  <a:pt x="4735471" y="2601162"/>
                  <a:pt x="4720266" y="2598681"/>
                  <a:pt x="4705255" y="2595277"/>
                </a:cubicBezTo>
                <a:cubicBezTo>
                  <a:pt x="4698206" y="2593943"/>
                  <a:pt x="4707160" y="2594229"/>
                  <a:pt x="4725638" y="2596134"/>
                </a:cubicBezTo>
                <a:close/>
                <a:moveTo>
                  <a:pt x="4864608" y="2705196"/>
                </a:moveTo>
                <a:cubicBezTo>
                  <a:pt x="4881769" y="2705395"/>
                  <a:pt x="4898857" y="2707472"/>
                  <a:pt x="4915567" y="2711387"/>
                </a:cubicBezTo>
                <a:cubicBezTo>
                  <a:pt x="4923187" y="2714054"/>
                  <a:pt x="4913186" y="2715673"/>
                  <a:pt x="4892612" y="2715292"/>
                </a:cubicBezTo>
                <a:cubicBezTo>
                  <a:pt x="4875585" y="2714890"/>
                  <a:pt x="4858641" y="2712784"/>
                  <a:pt x="4842034" y="2709006"/>
                </a:cubicBezTo>
                <a:cubicBezTo>
                  <a:pt x="4833747" y="2706243"/>
                  <a:pt x="4844320" y="2704433"/>
                  <a:pt x="4864418" y="2705576"/>
                </a:cubicBezTo>
                <a:close/>
                <a:moveTo>
                  <a:pt x="4506468" y="2574036"/>
                </a:moveTo>
                <a:cubicBezTo>
                  <a:pt x="4513517" y="2576227"/>
                  <a:pt x="4504468" y="2576608"/>
                  <a:pt x="4486275" y="2574608"/>
                </a:cubicBezTo>
                <a:cubicBezTo>
                  <a:pt x="4471005" y="2572971"/>
                  <a:pt x="4455837" y="2570490"/>
                  <a:pt x="4440841" y="2567178"/>
                </a:cubicBezTo>
                <a:cubicBezTo>
                  <a:pt x="4433888" y="2564321"/>
                  <a:pt x="4443127" y="2564511"/>
                  <a:pt x="4461320" y="2566511"/>
                </a:cubicBezTo>
                <a:cubicBezTo>
                  <a:pt x="4476538" y="2567874"/>
                  <a:pt x="4491631" y="2570389"/>
                  <a:pt x="4506468" y="2574036"/>
                </a:cubicBezTo>
                <a:close/>
                <a:moveTo>
                  <a:pt x="2610993" y="2188750"/>
                </a:moveTo>
                <a:cubicBezTo>
                  <a:pt x="2601075" y="2188282"/>
                  <a:pt x="2591253" y="2186587"/>
                  <a:pt x="2581751" y="2183702"/>
                </a:cubicBezTo>
                <a:cubicBezTo>
                  <a:pt x="2570417" y="2180749"/>
                  <a:pt x="2564416" y="2178273"/>
                  <a:pt x="2568607" y="2177891"/>
                </a:cubicBezTo>
                <a:cubicBezTo>
                  <a:pt x="2578269" y="2178732"/>
                  <a:pt x="2587834" y="2180454"/>
                  <a:pt x="2597182" y="2183035"/>
                </a:cubicBezTo>
                <a:cubicBezTo>
                  <a:pt x="2609183" y="2185892"/>
                  <a:pt x="2615470" y="2188845"/>
                  <a:pt x="2610993" y="2188750"/>
                </a:cubicBezTo>
                <a:close/>
                <a:moveTo>
                  <a:pt x="2337245" y="2860644"/>
                </a:moveTo>
                <a:cubicBezTo>
                  <a:pt x="2342293" y="2861215"/>
                  <a:pt x="2343722" y="2862548"/>
                  <a:pt x="2340578" y="2864263"/>
                </a:cubicBezTo>
                <a:cubicBezTo>
                  <a:pt x="2335868" y="2865752"/>
                  <a:pt x="2330945" y="2866460"/>
                  <a:pt x="2326005" y="2866358"/>
                </a:cubicBezTo>
                <a:cubicBezTo>
                  <a:pt x="2320576" y="2866358"/>
                  <a:pt x="2319147" y="2864644"/>
                  <a:pt x="2322290" y="2862834"/>
                </a:cubicBezTo>
                <a:cubicBezTo>
                  <a:pt x="2327088" y="2861151"/>
                  <a:pt x="2332166" y="2860408"/>
                  <a:pt x="2337245" y="2860644"/>
                </a:cubicBezTo>
                <a:close/>
                <a:moveTo>
                  <a:pt x="2442972" y="2207419"/>
                </a:moveTo>
                <a:cubicBezTo>
                  <a:pt x="2434174" y="2207607"/>
                  <a:pt x="2425400" y="2206418"/>
                  <a:pt x="2416969" y="2203895"/>
                </a:cubicBezTo>
                <a:cubicBezTo>
                  <a:pt x="2406301" y="2200847"/>
                  <a:pt x="2401062" y="2198180"/>
                  <a:pt x="2404682" y="2197418"/>
                </a:cubicBezTo>
                <a:cubicBezTo>
                  <a:pt x="2413486" y="2197322"/>
                  <a:pt x="2422244" y="2198706"/>
                  <a:pt x="2430590" y="2201513"/>
                </a:cubicBezTo>
                <a:cubicBezTo>
                  <a:pt x="2441067" y="2203990"/>
                  <a:pt x="2446401" y="2206657"/>
                  <a:pt x="2442972" y="2207419"/>
                </a:cubicBezTo>
                <a:close/>
                <a:moveTo>
                  <a:pt x="2459641" y="2128076"/>
                </a:moveTo>
                <a:cubicBezTo>
                  <a:pt x="2455545" y="2128076"/>
                  <a:pt x="2442115" y="2124837"/>
                  <a:pt x="2429732" y="2122170"/>
                </a:cubicBezTo>
                <a:cubicBezTo>
                  <a:pt x="2417350" y="2119503"/>
                  <a:pt x="2410682" y="2116455"/>
                  <a:pt x="2415064" y="2116646"/>
                </a:cubicBezTo>
                <a:cubicBezTo>
                  <a:pt x="2425207" y="2117859"/>
                  <a:pt x="2435239" y="2119865"/>
                  <a:pt x="2445068" y="2122647"/>
                </a:cubicBezTo>
                <a:cubicBezTo>
                  <a:pt x="2456974" y="2125409"/>
                  <a:pt x="2463260" y="2127790"/>
                  <a:pt x="2459355" y="2128076"/>
                </a:cubicBezTo>
                <a:close/>
                <a:moveTo>
                  <a:pt x="2465737" y="2576894"/>
                </a:moveTo>
                <a:cubicBezTo>
                  <a:pt x="2459452" y="2578177"/>
                  <a:pt x="2452972" y="2578177"/>
                  <a:pt x="2446687" y="2576894"/>
                </a:cubicBezTo>
                <a:cubicBezTo>
                  <a:pt x="2439543" y="2575179"/>
                  <a:pt x="2436305" y="2572607"/>
                  <a:pt x="2439734" y="2571369"/>
                </a:cubicBezTo>
                <a:cubicBezTo>
                  <a:pt x="2445951" y="2569533"/>
                  <a:pt x="2452566" y="2569533"/>
                  <a:pt x="2458784" y="2571369"/>
                </a:cubicBezTo>
                <a:cubicBezTo>
                  <a:pt x="2465832" y="2572512"/>
                  <a:pt x="2469071" y="2575084"/>
                  <a:pt x="2465451" y="2576894"/>
                </a:cubicBezTo>
                <a:close/>
                <a:moveTo>
                  <a:pt x="2666714" y="2150459"/>
                </a:moveTo>
                <a:lnTo>
                  <a:pt x="2663476" y="2149793"/>
                </a:lnTo>
                <a:cubicBezTo>
                  <a:pt x="2660523" y="2149126"/>
                  <a:pt x="2662047" y="2149412"/>
                  <a:pt x="2666429" y="2150459"/>
                </a:cubicBezTo>
                <a:close/>
                <a:moveTo>
                  <a:pt x="2360581" y="2225898"/>
                </a:moveTo>
                <a:cubicBezTo>
                  <a:pt x="2352237" y="2226148"/>
                  <a:pt x="2343908" y="2225055"/>
                  <a:pt x="2335911" y="2222659"/>
                </a:cubicBezTo>
                <a:cubicBezTo>
                  <a:pt x="2325815" y="2219992"/>
                  <a:pt x="2320576" y="2217325"/>
                  <a:pt x="2323910" y="2215991"/>
                </a:cubicBezTo>
                <a:cubicBezTo>
                  <a:pt x="2332414" y="2215659"/>
                  <a:pt x="2340913" y="2216754"/>
                  <a:pt x="2349056" y="2219230"/>
                </a:cubicBezTo>
                <a:cubicBezTo>
                  <a:pt x="2358866" y="2221611"/>
                  <a:pt x="2363724" y="2224659"/>
                  <a:pt x="2360295" y="2225898"/>
                </a:cubicBezTo>
                <a:close/>
                <a:moveTo>
                  <a:pt x="2217706" y="2148269"/>
                </a:moveTo>
                <a:cubicBezTo>
                  <a:pt x="2209006" y="2148383"/>
                  <a:pt x="2200337" y="2147195"/>
                  <a:pt x="2191988" y="2144744"/>
                </a:cubicBezTo>
                <a:cubicBezTo>
                  <a:pt x="2181511" y="2142077"/>
                  <a:pt x="2175701" y="2139029"/>
                  <a:pt x="2179320" y="2138267"/>
                </a:cubicBezTo>
                <a:cubicBezTo>
                  <a:pt x="2188024" y="2138198"/>
                  <a:pt x="2196691" y="2139418"/>
                  <a:pt x="2205038" y="2141887"/>
                </a:cubicBezTo>
                <a:cubicBezTo>
                  <a:pt x="2215134" y="2145411"/>
                  <a:pt x="2220754" y="2147507"/>
                  <a:pt x="2217134" y="2148269"/>
                </a:cubicBezTo>
                <a:close/>
                <a:moveTo>
                  <a:pt x="2352961" y="2486787"/>
                </a:moveTo>
                <a:cubicBezTo>
                  <a:pt x="2360105" y="2488502"/>
                  <a:pt x="2363724" y="2490978"/>
                  <a:pt x="2360486" y="2492693"/>
                </a:cubicBezTo>
                <a:cubicBezTo>
                  <a:pt x="2354033" y="2494210"/>
                  <a:pt x="2347317" y="2494210"/>
                  <a:pt x="2340864" y="2492693"/>
                </a:cubicBezTo>
                <a:cubicBezTo>
                  <a:pt x="2333339" y="2491074"/>
                  <a:pt x="2330101" y="2488502"/>
                  <a:pt x="2333244" y="2486692"/>
                </a:cubicBezTo>
                <a:cubicBezTo>
                  <a:pt x="2339533" y="2485118"/>
                  <a:pt x="2346116" y="2485151"/>
                  <a:pt x="2352389" y="2486787"/>
                </a:cubicBezTo>
                <a:close/>
                <a:moveTo>
                  <a:pt x="2279428" y="2249615"/>
                </a:moveTo>
                <a:cubicBezTo>
                  <a:pt x="2271594" y="2250510"/>
                  <a:pt x="2263659" y="2249830"/>
                  <a:pt x="2256092" y="2247615"/>
                </a:cubicBezTo>
                <a:cubicBezTo>
                  <a:pt x="2246567" y="2244852"/>
                  <a:pt x="2241518" y="2242185"/>
                  <a:pt x="2244852" y="2240852"/>
                </a:cubicBezTo>
                <a:cubicBezTo>
                  <a:pt x="2252899" y="2239830"/>
                  <a:pt x="2261073" y="2240644"/>
                  <a:pt x="2268760" y="2243233"/>
                </a:cubicBezTo>
                <a:cubicBezTo>
                  <a:pt x="2277713" y="2245519"/>
                  <a:pt x="2282857" y="2248757"/>
                  <a:pt x="2278856" y="2249615"/>
                </a:cubicBezTo>
                <a:close/>
                <a:moveTo>
                  <a:pt x="2527078" y="2195227"/>
                </a:moveTo>
                <a:cubicBezTo>
                  <a:pt x="2517724" y="2194999"/>
                  <a:pt x="2508439" y="2193558"/>
                  <a:pt x="2499455" y="2190941"/>
                </a:cubicBezTo>
                <a:cubicBezTo>
                  <a:pt x="2488121" y="2187988"/>
                  <a:pt x="2482310" y="2184940"/>
                  <a:pt x="2486120" y="2184654"/>
                </a:cubicBezTo>
                <a:cubicBezTo>
                  <a:pt x="2495583" y="2185089"/>
                  <a:pt x="2504957" y="2186688"/>
                  <a:pt x="2514029" y="2189417"/>
                </a:cubicBezTo>
                <a:cubicBezTo>
                  <a:pt x="2524696" y="2192369"/>
                  <a:pt x="2530317" y="2194941"/>
                  <a:pt x="2526411" y="2195227"/>
                </a:cubicBezTo>
                <a:close/>
                <a:moveTo>
                  <a:pt x="2283905" y="2671001"/>
                </a:moveTo>
                <a:cubicBezTo>
                  <a:pt x="2278513" y="2672968"/>
                  <a:pt x="2272702" y="2673493"/>
                  <a:pt x="2267045" y="2672525"/>
                </a:cubicBezTo>
                <a:cubicBezTo>
                  <a:pt x="2260473" y="2671286"/>
                  <a:pt x="2258187" y="2669000"/>
                  <a:pt x="2261330" y="2667286"/>
                </a:cubicBezTo>
                <a:cubicBezTo>
                  <a:pt x="2266603" y="2665374"/>
                  <a:pt x="2272285" y="2664882"/>
                  <a:pt x="2277809" y="2665857"/>
                </a:cubicBezTo>
                <a:cubicBezTo>
                  <a:pt x="2284476" y="2667095"/>
                  <a:pt x="2286762" y="2669286"/>
                  <a:pt x="2283905" y="2671001"/>
                </a:cubicBezTo>
                <a:close/>
                <a:moveTo>
                  <a:pt x="2627948" y="2144459"/>
                </a:moveTo>
                <a:cubicBezTo>
                  <a:pt x="2623185" y="2143887"/>
                  <a:pt x="2608421" y="2140553"/>
                  <a:pt x="2594991" y="2137506"/>
                </a:cubicBezTo>
                <a:cubicBezTo>
                  <a:pt x="2581561" y="2134457"/>
                  <a:pt x="2574512" y="2132267"/>
                  <a:pt x="2579180" y="2132838"/>
                </a:cubicBezTo>
                <a:cubicBezTo>
                  <a:pt x="2583847" y="2133410"/>
                  <a:pt x="2598230" y="2136839"/>
                  <a:pt x="2611946" y="2140363"/>
                </a:cubicBezTo>
                <a:cubicBezTo>
                  <a:pt x="2625662" y="2143887"/>
                  <a:pt x="2632234" y="2145411"/>
                  <a:pt x="2627948" y="2144459"/>
                </a:cubicBezTo>
                <a:close/>
                <a:moveTo>
                  <a:pt x="2542223" y="2133219"/>
                </a:moveTo>
                <a:cubicBezTo>
                  <a:pt x="2537936" y="2132552"/>
                  <a:pt x="2524030" y="2130171"/>
                  <a:pt x="2511267" y="2127028"/>
                </a:cubicBezTo>
                <a:cubicBezTo>
                  <a:pt x="2498503" y="2123885"/>
                  <a:pt x="2492217" y="2121503"/>
                  <a:pt x="2495931" y="2121694"/>
                </a:cubicBezTo>
                <a:cubicBezTo>
                  <a:pt x="2499646" y="2121884"/>
                  <a:pt x="2514410" y="2125218"/>
                  <a:pt x="2527173" y="2128457"/>
                </a:cubicBezTo>
                <a:cubicBezTo>
                  <a:pt x="2539937" y="2131695"/>
                  <a:pt x="2546700" y="2133505"/>
                  <a:pt x="2542604" y="2133219"/>
                </a:cubicBezTo>
                <a:close/>
                <a:moveTo>
                  <a:pt x="2667953" y="2266569"/>
                </a:moveTo>
                <a:cubicBezTo>
                  <a:pt x="2659037" y="2266740"/>
                  <a:pt x="2650145" y="2265584"/>
                  <a:pt x="2641568" y="2263140"/>
                </a:cubicBezTo>
                <a:cubicBezTo>
                  <a:pt x="2631472" y="2260473"/>
                  <a:pt x="2625947" y="2257330"/>
                  <a:pt x="2629853" y="2257044"/>
                </a:cubicBezTo>
                <a:cubicBezTo>
                  <a:pt x="2638766" y="2256924"/>
                  <a:pt x="2647650" y="2258079"/>
                  <a:pt x="2656237" y="2260473"/>
                </a:cubicBezTo>
                <a:cubicBezTo>
                  <a:pt x="2666905" y="2263712"/>
                  <a:pt x="2672239" y="2266283"/>
                  <a:pt x="2668334" y="2266569"/>
                </a:cubicBezTo>
                <a:close/>
                <a:moveTo>
                  <a:pt x="2696528" y="2187988"/>
                </a:moveTo>
                <a:cubicBezTo>
                  <a:pt x="2686365" y="2186748"/>
                  <a:pt x="2676306" y="2184774"/>
                  <a:pt x="2666429" y="2182082"/>
                </a:cubicBezTo>
                <a:cubicBezTo>
                  <a:pt x="2654332" y="2179320"/>
                  <a:pt x="2648045" y="2176844"/>
                  <a:pt x="2652427" y="2176939"/>
                </a:cubicBezTo>
                <a:cubicBezTo>
                  <a:pt x="2662464" y="2178151"/>
                  <a:pt x="2672420" y="2179964"/>
                  <a:pt x="2682240" y="2182368"/>
                </a:cubicBezTo>
                <a:cubicBezTo>
                  <a:pt x="2694623" y="2185702"/>
                  <a:pt x="2701004" y="2188083"/>
                  <a:pt x="2696623" y="2187988"/>
                </a:cubicBezTo>
                <a:close/>
                <a:moveTo>
                  <a:pt x="2651760" y="2610517"/>
                </a:moveTo>
                <a:cubicBezTo>
                  <a:pt x="2658904" y="2612136"/>
                  <a:pt x="2661285" y="2614327"/>
                  <a:pt x="2658142" y="2615565"/>
                </a:cubicBezTo>
                <a:cubicBezTo>
                  <a:pt x="2651882" y="2617077"/>
                  <a:pt x="2645352" y="2617077"/>
                  <a:pt x="2639092" y="2615565"/>
                </a:cubicBezTo>
                <a:cubicBezTo>
                  <a:pt x="2632043" y="2614327"/>
                  <a:pt x="2629091" y="2612327"/>
                  <a:pt x="2632615" y="2610422"/>
                </a:cubicBezTo>
                <a:cubicBezTo>
                  <a:pt x="2638975" y="2609220"/>
                  <a:pt x="2645507" y="2609252"/>
                  <a:pt x="2651855" y="2610517"/>
                </a:cubicBezTo>
                <a:close/>
                <a:moveTo>
                  <a:pt x="2590800" y="2378678"/>
                </a:moveTo>
                <a:cubicBezTo>
                  <a:pt x="2598599" y="2377915"/>
                  <a:pt x="2606471" y="2378560"/>
                  <a:pt x="2614041" y="2380583"/>
                </a:cubicBezTo>
                <a:cubicBezTo>
                  <a:pt x="2623566" y="2382965"/>
                  <a:pt x="2627376" y="2385822"/>
                  <a:pt x="2623566" y="2387156"/>
                </a:cubicBezTo>
                <a:cubicBezTo>
                  <a:pt x="2615734" y="2388165"/>
                  <a:pt x="2607776" y="2387482"/>
                  <a:pt x="2600230" y="2385156"/>
                </a:cubicBezTo>
                <a:cubicBezTo>
                  <a:pt x="2591562" y="2382869"/>
                  <a:pt x="2587085" y="2380012"/>
                  <a:pt x="2590895" y="2378678"/>
                </a:cubicBezTo>
                <a:close/>
                <a:moveTo>
                  <a:pt x="2557272" y="2535936"/>
                </a:moveTo>
                <a:cubicBezTo>
                  <a:pt x="2550849" y="2537690"/>
                  <a:pt x="2544074" y="2537690"/>
                  <a:pt x="2537651" y="2535936"/>
                </a:cubicBezTo>
                <a:cubicBezTo>
                  <a:pt x="2530126" y="2534412"/>
                  <a:pt x="2526887" y="2531840"/>
                  <a:pt x="2530412" y="2530031"/>
                </a:cubicBezTo>
                <a:cubicBezTo>
                  <a:pt x="2536970" y="2528724"/>
                  <a:pt x="2543736" y="2528886"/>
                  <a:pt x="2550223" y="2530507"/>
                </a:cubicBezTo>
                <a:cubicBezTo>
                  <a:pt x="2557748" y="2531936"/>
                  <a:pt x="2560892" y="2534507"/>
                  <a:pt x="2557272" y="2535936"/>
                </a:cubicBezTo>
                <a:close/>
                <a:moveTo>
                  <a:pt x="2620804" y="2492978"/>
                </a:moveTo>
                <a:cubicBezTo>
                  <a:pt x="2627952" y="2491816"/>
                  <a:pt x="2635269" y="2492239"/>
                  <a:pt x="2642235" y="2494217"/>
                </a:cubicBezTo>
                <a:cubicBezTo>
                  <a:pt x="2650331" y="2496217"/>
                  <a:pt x="2653856" y="2498693"/>
                  <a:pt x="2650522" y="2500027"/>
                </a:cubicBezTo>
                <a:cubicBezTo>
                  <a:pt x="2643385" y="2501451"/>
                  <a:pt x="2636014" y="2501191"/>
                  <a:pt x="2628995" y="2499265"/>
                </a:cubicBezTo>
                <a:cubicBezTo>
                  <a:pt x="2620328" y="2497265"/>
                  <a:pt x="2616613" y="2494217"/>
                  <a:pt x="2620709" y="2492883"/>
                </a:cubicBezTo>
                <a:close/>
                <a:moveTo>
                  <a:pt x="2581846" y="2283428"/>
                </a:moveTo>
                <a:cubicBezTo>
                  <a:pt x="2573374" y="2283750"/>
                  <a:pt x="2564908" y="2282655"/>
                  <a:pt x="2556796" y="2280190"/>
                </a:cubicBezTo>
                <a:cubicBezTo>
                  <a:pt x="2546700" y="2277523"/>
                  <a:pt x="2541556" y="2274380"/>
                  <a:pt x="2545556" y="2273523"/>
                </a:cubicBezTo>
                <a:cubicBezTo>
                  <a:pt x="2553934" y="2273220"/>
                  <a:pt x="2562303" y="2274315"/>
                  <a:pt x="2570321" y="2276761"/>
                </a:cubicBezTo>
                <a:cubicBezTo>
                  <a:pt x="2580227" y="2279809"/>
                  <a:pt x="2585847" y="2282476"/>
                  <a:pt x="2581751" y="2283809"/>
                </a:cubicBezTo>
                <a:close/>
                <a:moveTo>
                  <a:pt x="8877872" y="2707386"/>
                </a:moveTo>
                <a:cubicBezTo>
                  <a:pt x="8855774" y="2705100"/>
                  <a:pt x="8846344" y="2699004"/>
                  <a:pt x="8857107" y="2693956"/>
                </a:cubicBezTo>
                <a:cubicBezTo>
                  <a:pt x="8876392" y="2688660"/>
                  <a:pt x="8896566" y="2687427"/>
                  <a:pt x="8916352" y="2690336"/>
                </a:cubicBezTo>
                <a:cubicBezTo>
                  <a:pt x="8938260" y="2693099"/>
                  <a:pt x="8947785" y="2699195"/>
                  <a:pt x="8937117" y="2703671"/>
                </a:cubicBezTo>
                <a:cubicBezTo>
                  <a:pt x="8917636" y="2708952"/>
                  <a:pt x="8897284" y="2710216"/>
                  <a:pt x="8877300" y="2707386"/>
                </a:cubicBezTo>
                <a:close/>
                <a:moveTo>
                  <a:pt x="2496121" y="2305336"/>
                </a:moveTo>
                <a:cubicBezTo>
                  <a:pt x="2488168" y="2306113"/>
                  <a:pt x="2480138" y="2305304"/>
                  <a:pt x="2472499" y="2302955"/>
                </a:cubicBezTo>
                <a:cubicBezTo>
                  <a:pt x="2462975" y="2300764"/>
                  <a:pt x="2457926" y="2297430"/>
                  <a:pt x="2461546" y="2296668"/>
                </a:cubicBezTo>
                <a:cubicBezTo>
                  <a:pt x="2469714" y="2295901"/>
                  <a:pt x="2477953" y="2296676"/>
                  <a:pt x="2485835" y="2298954"/>
                </a:cubicBezTo>
                <a:cubicBezTo>
                  <a:pt x="2494693" y="2301621"/>
                  <a:pt x="2500122" y="2304765"/>
                  <a:pt x="2495836" y="2305717"/>
                </a:cubicBezTo>
                <a:close/>
                <a:moveTo>
                  <a:pt x="1516952" y="2816352"/>
                </a:moveTo>
                <a:cubicBezTo>
                  <a:pt x="1511903" y="2815876"/>
                  <a:pt x="1509332" y="2813685"/>
                  <a:pt x="1511713" y="2811018"/>
                </a:cubicBezTo>
                <a:cubicBezTo>
                  <a:pt x="1515243" y="2807938"/>
                  <a:pt x="1519924" y="2806516"/>
                  <a:pt x="1524572" y="2807113"/>
                </a:cubicBezTo>
                <a:cubicBezTo>
                  <a:pt x="1529429" y="2807113"/>
                  <a:pt x="1531334" y="2809494"/>
                  <a:pt x="1529334" y="2812066"/>
                </a:cubicBezTo>
                <a:cubicBezTo>
                  <a:pt x="1525916" y="2815270"/>
                  <a:pt x="1521346" y="2816953"/>
                  <a:pt x="1516666" y="2816733"/>
                </a:cubicBezTo>
                <a:close/>
                <a:moveTo>
                  <a:pt x="1448276" y="2902077"/>
                </a:moveTo>
                <a:cubicBezTo>
                  <a:pt x="1443419" y="2902077"/>
                  <a:pt x="1441799" y="2900267"/>
                  <a:pt x="1443704" y="2897695"/>
                </a:cubicBezTo>
                <a:cubicBezTo>
                  <a:pt x="1446819" y="2894552"/>
                  <a:pt x="1451091" y="2892830"/>
                  <a:pt x="1455515" y="2892933"/>
                </a:cubicBezTo>
                <a:cubicBezTo>
                  <a:pt x="1459897" y="2892933"/>
                  <a:pt x="1462183" y="2895314"/>
                  <a:pt x="1460183" y="2897886"/>
                </a:cubicBezTo>
                <a:cubicBezTo>
                  <a:pt x="1456981" y="2901126"/>
                  <a:pt x="1452537" y="2902827"/>
                  <a:pt x="1447991" y="2902553"/>
                </a:cubicBezTo>
                <a:close/>
                <a:moveTo>
                  <a:pt x="2181701" y="2581466"/>
                </a:moveTo>
                <a:cubicBezTo>
                  <a:pt x="2188274" y="2582704"/>
                  <a:pt x="2191226" y="2585276"/>
                  <a:pt x="2188369" y="2586990"/>
                </a:cubicBezTo>
                <a:cubicBezTo>
                  <a:pt x="2182752" y="2589018"/>
                  <a:pt x="2176676" y="2589415"/>
                  <a:pt x="2170843" y="2588133"/>
                </a:cubicBezTo>
                <a:cubicBezTo>
                  <a:pt x="2164461" y="2587276"/>
                  <a:pt x="2161318" y="2584799"/>
                  <a:pt x="2164175" y="2582514"/>
                </a:cubicBezTo>
                <a:cubicBezTo>
                  <a:pt x="2169700" y="2580769"/>
                  <a:pt x="2175596" y="2580572"/>
                  <a:pt x="2181225" y="2581942"/>
                </a:cubicBezTo>
                <a:close/>
                <a:moveTo>
                  <a:pt x="1682591" y="2422112"/>
                </a:moveTo>
                <a:cubicBezTo>
                  <a:pt x="1675638" y="2420969"/>
                  <a:pt x="1672209" y="2417921"/>
                  <a:pt x="1674781" y="2415731"/>
                </a:cubicBezTo>
                <a:cubicBezTo>
                  <a:pt x="1680115" y="2413028"/>
                  <a:pt x="1686277" y="2412450"/>
                  <a:pt x="1692021" y="2414111"/>
                </a:cubicBezTo>
                <a:cubicBezTo>
                  <a:pt x="1698974" y="2415350"/>
                  <a:pt x="1702403" y="2418398"/>
                  <a:pt x="1700213" y="2420493"/>
                </a:cubicBezTo>
                <a:cubicBezTo>
                  <a:pt x="1694779" y="2423811"/>
                  <a:pt x="1688163" y="2424577"/>
                  <a:pt x="1682115" y="2422589"/>
                </a:cubicBezTo>
                <a:close/>
                <a:moveTo>
                  <a:pt x="1751457" y="2363343"/>
                </a:moveTo>
                <a:cubicBezTo>
                  <a:pt x="1744218" y="2361724"/>
                  <a:pt x="1740408" y="2358676"/>
                  <a:pt x="1742980" y="2356581"/>
                </a:cubicBezTo>
                <a:cubicBezTo>
                  <a:pt x="1748884" y="2354285"/>
                  <a:pt x="1755385" y="2354017"/>
                  <a:pt x="1761458" y="2355819"/>
                </a:cubicBezTo>
                <a:cubicBezTo>
                  <a:pt x="1768602" y="2357438"/>
                  <a:pt x="1772412" y="2360390"/>
                  <a:pt x="1770221" y="2362486"/>
                </a:cubicBezTo>
                <a:cubicBezTo>
                  <a:pt x="1764156" y="2365147"/>
                  <a:pt x="1757355" y="2365618"/>
                  <a:pt x="1750981" y="2363820"/>
                </a:cubicBezTo>
                <a:close/>
                <a:moveTo>
                  <a:pt x="1113854" y="3205353"/>
                </a:moveTo>
                <a:cubicBezTo>
                  <a:pt x="1110615" y="3206020"/>
                  <a:pt x="1109377" y="3204115"/>
                  <a:pt x="1110329" y="3201257"/>
                </a:cubicBezTo>
                <a:cubicBezTo>
                  <a:pt x="1112777" y="3198324"/>
                  <a:pt x="1116126" y="3196281"/>
                  <a:pt x="1119854" y="3195447"/>
                </a:cubicBezTo>
                <a:cubicBezTo>
                  <a:pt x="1123379" y="3195447"/>
                  <a:pt x="1124998" y="3196971"/>
                  <a:pt x="1123379" y="3199543"/>
                </a:cubicBezTo>
                <a:cubicBezTo>
                  <a:pt x="1121350" y="3203221"/>
                  <a:pt x="1117571" y="3205596"/>
                  <a:pt x="1113377" y="3205829"/>
                </a:cubicBezTo>
                <a:close/>
                <a:moveTo>
                  <a:pt x="1762030" y="2742438"/>
                </a:moveTo>
                <a:cubicBezTo>
                  <a:pt x="1768031" y="2743296"/>
                  <a:pt x="1769936" y="2745677"/>
                  <a:pt x="1767650" y="2747772"/>
                </a:cubicBezTo>
                <a:cubicBezTo>
                  <a:pt x="1763532" y="2750596"/>
                  <a:pt x="1758470" y="2751691"/>
                  <a:pt x="1753553" y="2750820"/>
                </a:cubicBezTo>
                <a:cubicBezTo>
                  <a:pt x="1748219" y="2750344"/>
                  <a:pt x="1745933" y="2748153"/>
                  <a:pt x="1748504" y="2745962"/>
                </a:cubicBezTo>
                <a:cubicBezTo>
                  <a:pt x="1752296" y="2743296"/>
                  <a:pt x="1756973" y="2742203"/>
                  <a:pt x="1761553" y="2742914"/>
                </a:cubicBezTo>
                <a:close/>
                <a:moveTo>
                  <a:pt x="833247" y="3432238"/>
                </a:moveTo>
                <a:cubicBezTo>
                  <a:pt x="832009" y="3433096"/>
                  <a:pt x="831247" y="3432238"/>
                  <a:pt x="832104" y="3431477"/>
                </a:cubicBezTo>
                <a:cubicBezTo>
                  <a:pt x="832411" y="3430132"/>
                  <a:pt x="833438" y="3429069"/>
                  <a:pt x="834771" y="3428715"/>
                </a:cubicBezTo>
                <a:cubicBezTo>
                  <a:pt x="834771" y="3428714"/>
                  <a:pt x="836485" y="3428714"/>
                  <a:pt x="836200" y="3430048"/>
                </a:cubicBezTo>
                <a:cubicBezTo>
                  <a:pt x="835914" y="3431382"/>
                  <a:pt x="833247" y="3432238"/>
                  <a:pt x="833247" y="3432238"/>
                </a:cubicBezTo>
                <a:close/>
                <a:moveTo>
                  <a:pt x="1233297" y="2997423"/>
                </a:moveTo>
                <a:cubicBezTo>
                  <a:pt x="1229201" y="2997423"/>
                  <a:pt x="1227201" y="2995517"/>
                  <a:pt x="1228915" y="2992469"/>
                </a:cubicBezTo>
                <a:cubicBezTo>
                  <a:pt x="1231489" y="2989543"/>
                  <a:pt x="1235122" y="2987760"/>
                  <a:pt x="1239012" y="2987516"/>
                </a:cubicBezTo>
                <a:cubicBezTo>
                  <a:pt x="1242917" y="2987516"/>
                  <a:pt x="1245108" y="2989517"/>
                  <a:pt x="1243203" y="2992089"/>
                </a:cubicBezTo>
                <a:cubicBezTo>
                  <a:pt x="1240925" y="2995327"/>
                  <a:pt x="1237255" y="2997303"/>
                  <a:pt x="1233297" y="2997423"/>
                </a:cubicBezTo>
                <a:close/>
                <a:moveTo>
                  <a:pt x="1245013" y="3351943"/>
                </a:moveTo>
                <a:cubicBezTo>
                  <a:pt x="1247585" y="3351943"/>
                  <a:pt x="1248347" y="3351943"/>
                  <a:pt x="1246918" y="3354229"/>
                </a:cubicBezTo>
                <a:cubicBezTo>
                  <a:pt x="1245074" y="3356960"/>
                  <a:pt x="1242297" y="3358925"/>
                  <a:pt x="1239107" y="3359753"/>
                </a:cubicBezTo>
                <a:cubicBezTo>
                  <a:pt x="1236821" y="3360801"/>
                  <a:pt x="1235774" y="3359753"/>
                  <a:pt x="1237202" y="3357467"/>
                </a:cubicBezTo>
                <a:cubicBezTo>
                  <a:pt x="1239023" y="3354796"/>
                  <a:pt x="1241717" y="3352843"/>
                  <a:pt x="1244822" y="3351943"/>
                </a:cubicBezTo>
                <a:close/>
                <a:moveTo>
                  <a:pt x="1525143" y="3141154"/>
                </a:moveTo>
                <a:cubicBezTo>
                  <a:pt x="1528382" y="3140488"/>
                  <a:pt x="1529810" y="3141821"/>
                  <a:pt x="1527810" y="3144393"/>
                </a:cubicBezTo>
                <a:cubicBezTo>
                  <a:pt x="1524902" y="3146773"/>
                  <a:pt x="1521477" y="3148437"/>
                  <a:pt x="1517809" y="3149251"/>
                </a:cubicBezTo>
                <a:cubicBezTo>
                  <a:pt x="1514285" y="3149251"/>
                  <a:pt x="1512856" y="3148203"/>
                  <a:pt x="1515047" y="3146108"/>
                </a:cubicBezTo>
                <a:cubicBezTo>
                  <a:pt x="1517638" y="3143310"/>
                  <a:pt x="1521159" y="3141549"/>
                  <a:pt x="1524953" y="3141154"/>
                </a:cubicBezTo>
                <a:close/>
                <a:moveTo>
                  <a:pt x="2039493" y="2191798"/>
                </a:moveTo>
                <a:cubicBezTo>
                  <a:pt x="2029968" y="2189512"/>
                  <a:pt x="2024825" y="2186369"/>
                  <a:pt x="2028254" y="2185035"/>
                </a:cubicBezTo>
                <a:cubicBezTo>
                  <a:pt x="2035969" y="2184246"/>
                  <a:pt x="2043764" y="2184958"/>
                  <a:pt x="2051209" y="2187131"/>
                </a:cubicBezTo>
                <a:cubicBezTo>
                  <a:pt x="2060734" y="2189321"/>
                  <a:pt x="2065877" y="2192560"/>
                  <a:pt x="2062829" y="2193798"/>
                </a:cubicBezTo>
                <a:cubicBezTo>
                  <a:pt x="2054996" y="2194749"/>
                  <a:pt x="2047050" y="2194068"/>
                  <a:pt x="2039493" y="2191798"/>
                </a:cubicBezTo>
                <a:close/>
                <a:moveTo>
                  <a:pt x="2139315" y="2167985"/>
                </a:moveTo>
                <a:cubicBezTo>
                  <a:pt x="2131020" y="2168467"/>
                  <a:pt x="2122704" y="2167501"/>
                  <a:pt x="2114741" y="2165128"/>
                </a:cubicBezTo>
                <a:cubicBezTo>
                  <a:pt x="2105216" y="2162461"/>
                  <a:pt x="2099215" y="2159318"/>
                  <a:pt x="2102834" y="2158556"/>
                </a:cubicBezTo>
                <a:cubicBezTo>
                  <a:pt x="2111097" y="2157833"/>
                  <a:pt x="2119420" y="2158772"/>
                  <a:pt x="2127314" y="2161318"/>
                </a:cubicBezTo>
                <a:cubicBezTo>
                  <a:pt x="2137410" y="2164461"/>
                  <a:pt x="2142649" y="2166652"/>
                  <a:pt x="2139315" y="2167985"/>
                </a:cubicBezTo>
                <a:close/>
                <a:moveTo>
                  <a:pt x="2199227" y="2279904"/>
                </a:moveTo>
                <a:cubicBezTo>
                  <a:pt x="2191589" y="2281286"/>
                  <a:pt x="2183735" y="2280895"/>
                  <a:pt x="2176272" y="2278761"/>
                </a:cubicBezTo>
                <a:cubicBezTo>
                  <a:pt x="2166747" y="2276475"/>
                  <a:pt x="2162556" y="2273618"/>
                  <a:pt x="2165795" y="2271903"/>
                </a:cubicBezTo>
                <a:cubicBezTo>
                  <a:pt x="2173371" y="2270731"/>
                  <a:pt x="2181113" y="2271251"/>
                  <a:pt x="2188464" y="2273427"/>
                </a:cubicBezTo>
                <a:cubicBezTo>
                  <a:pt x="2197894" y="2275332"/>
                  <a:pt x="2202656" y="2278761"/>
                  <a:pt x="2199227" y="2279904"/>
                </a:cubicBezTo>
                <a:close/>
                <a:moveTo>
                  <a:pt x="1965389" y="2225231"/>
                </a:moveTo>
                <a:cubicBezTo>
                  <a:pt x="1955864" y="2222945"/>
                  <a:pt x="1951101" y="2219706"/>
                  <a:pt x="1954530" y="2218373"/>
                </a:cubicBezTo>
                <a:cubicBezTo>
                  <a:pt x="1961870" y="2216822"/>
                  <a:pt x="1969487" y="2217216"/>
                  <a:pt x="1976628" y="2219516"/>
                </a:cubicBezTo>
                <a:cubicBezTo>
                  <a:pt x="1986153" y="2221897"/>
                  <a:pt x="1990344" y="2224659"/>
                  <a:pt x="1987201" y="2226469"/>
                </a:cubicBezTo>
                <a:cubicBezTo>
                  <a:pt x="1979951" y="2228024"/>
                  <a:pt x="1972416" y="2227597"/>
                  <a:pt x="1965389" y="2225231"/>
                </a:cubicBezTo>
                <a:close/>
                <a:moveTo>
                  <a:pt x="1920526" y="2768156"/>
                </a:moveTo>
                <a:cubicBezTo>
                  <a:pt x="1915478" y="2767680"/>
                  <a:pt x="1913192" y="2765394"/>
                  <a:pt x="1915763" y="2763203"/>
                </a:cubicBezTo>
                <a:cubicBezTo>
                  <a:pt x="1920305" y="2760853"/>
                  <a:pt x="1925458" y="2759955"/>
                  <a:pt x="1930527" y="2760631"/>
                </a:cubicBezTo>
                <a:cubicBezTo>
                  <a:pt x="1935575" y="2761107"/>
                  <a:pt x="1938147" y="2763298"/>
                  <a:pt x="1935290" y="2765488"/>
                </a:cubicBezTo>
                <a:cubicBezTo>
                  <a:pt x="1930741" y="2767815"/>
                  <a:pt x="1925575" y="2768648"/>
                  <a:pt x="1920526" y="2767870"/>
                </a:cubicBezTo>
                <a:close/>
                <a:moveTo>
                  <a:pt x="1829657" y="2681383"/>
                </a:moveTo>
                <a:cubicBezTo>
                  <a:pt x="1823657" y="2680526"/>
                  <a:pt x="1821085" y="2678335"/>
                  <a:pt x="1824038" y="2676049"/>
                </a:cubicBezTo>
                <a:cubicBezTo>
                  <a:pt x="1828462" y="2673466"/>
                  <a:pt x="1833666" y="2672553"/>
                  <a:pt x="1838706" y="2673477"/>
                </a:cubicBezTo>
                <a:cubicBezTo>
                  <a:pt x="1844707" y="2674334"/>
                  <a:pt x="1847374" y="2676430"/>
                  <a:pt x="1844421" y="2678716"/>
                </a:cubicBezTo>
                <a:cubicBezTo>
                  <a:pt x="1839960" y="2681298"/>
                  <a:pt x="1834704" y="2682146"/>
                  <a:pt x="1829657" y="2681097"/>
                </a:cubicBezTo>
                <a:close/>
                <a:moveTo>
                  <a:pt x="1839182" y="2836831"/>
                </a:moveTo>
                <a:cubicBezTo>
                  <a:pt x="1834134" y="2836260"/>
                  <a:pt x="1832420" y="2834450"/>
                  <a:pt x="1834991" y="2832259"/>
                </a:cubicBezTo>
                <a:cubicBezTo>
                  <a:pt x="1838841" y="2829550"/>
                  <a:pt x="1843557" y="2828363"/>
                  <a:pt x="1848231" y="2828925"/>
                </a:cubicBezTo>
                <a:cubicBezTo>
                  <a:pt x="1853279" y="2828925"/>
                  <a:pt x="1855280" y="2831116"/>
                  <a:pt x="1852708" y="2833306"/>
                </a:cubicBezTo>
                <a:cubicBezTo>
                  <a:pt x="1848495" y="2835738"/>
                  <a:pt x="1843655" y="2836865"/>
                  <a:pt x="1838801" y="2836545"/>
                </a:cubicBezTo>
                <a:close/>
                <a:moveTo>
                  <a:pt x="1750600" y="3050286"/>
                </a:moveTo>
                <a:cubicBezTo>
                  <a:pt x="1747180" y="3052715"/>
                  <a:pt x="1743162" y="3054163"/>
                  <a:pt x="1738979" y="3054477"/>
                </a:cubicBezTo>
                <a:cubicBezTo>
                  <a:pt x="1735169" y="3054477"/>
                  <a:pt x="1734122" y="3053334"/>
                  <a:pt x="1736312" y="3051238"/>
                </a:cubicBezTo>
                <a:cubicBezTo>
                  <a:pt x="1739745" y="3049130"/>
                  <a:pt x="1743568" y="3047737"/>
                  <a:pt x="1747552" y="3047143"/>
                </a:cubicBezTo>
                <a:cubicBezTo>
                  <a:pt x="1751457" y="3046476"/>
                  <a:pt x="1752790" y="3047810"/>
                  <a:pt x="1750600" y="3050286"/>
                </a:cubicBezTo>
                <a:close/>
                <a:moveTo>
                  <a:pt x="1892618" y="2265236"/>
                </a:moveTo>
                <a:cubicBezTo>
                  <a:pt x="1884140" y="2263331"/>
                  <a:pt x="1879378" y="2259997"/>
                  <a:pt x="1882521" y="2258282"/>
                </a:cubicBezTo>
                <a:cubicBezTo>
                  <a:pt x="1889401" y="2256449"/>
                  <a:pt x="1896675" y="2256748"/>
                  <a:pt x="1903381" y="2259140"/>
                </a:cubicBezTo>
                <a:cubicBezTo>
                  <a:pt x="1912239" y="2260949"/>
                  <a:pt x="1916716" y="2263807"/>
                  <a:pt x="1913858" y="2266093"/>
                </a:cubicBezTo>
                <a:cubicBezTo>
                  <a:pt x="1906785" y="2267452"/>
                  <a:pt x="1899485" y="2267026"/>
                  <a:pt x="1892618" y="2264855"/>
                </a:cubicBezTo>
                <a:close/>
                <a:moveTo>
                  <a:pt x="2711768" y="2460974"/>
                </a:moveTo>
                <a:cubicBezTo>
                  <a:pt x="2719471" y="2459941"/>
                  <a:pt x="2727302" y="2460427"/>
                  <a:pt x="2734818" y="2462403"/>
                </a:cubicBezTo>
                <a:cubicBezTo>
                  <a:pt x="2742914" y="2464499"/>
                  <a:pt x="2747105" y="2467356"/>
                  <a:pt x="2743391" y="2468690"/>
                </a:cubicBezTo>
                <a:cubicBezTo>
                  <a:pt x="2735771" y="2469493"/>
                  <a:pt x="2728070" y="2468978"/>
                  <a:pt x="2720626" y="2467166"/>
                </a:cubicBezTo>
                <a:cubicBezTo>
                  <a:pt x="2711958" y="2464308"/>
                  <a:pt x="2708338" y="2461832"/>
                  <a:pt x="2711768" y="2460593"/>
                </a:cubicBezTo>
                <a:close/>
                <a:moveTo>
                  <a:pt x="3361087" y="2319719"/>
                </a:moveTo>
                <a:cubicBezTo>
                  <a:pt x="3349789" y="2318117"/>
                  <a:pt x="3338594" y="2315859"/>
                  <a:pt x="3327559" y="2312956"/>
                </a:cubicBezTo>
                <a:cubicBezTo>
                  <a:pt x="3314129" y="2310003"/>
                  <a:pt x="3307366" y="2307622"/>
                  <a:pt x="3312414" y="2308193"/>
                </a:cubicBezTo>
                <a:cubicBezTo>
                  <a:pt x="3317462" y="2308765"/>
                  <a:pt x="3332607" y="2311908"/>
                  <a:pt x="3346037" y="2314956"/>
                </a:cubicBezTo>
                <a:cubicBezTo>
                  <a:pt x="3359468" y="2318004"/>
                  <a:pt x="3366135" y="2319909"/>
                  <a:pt x="3361087" y="2319338"/>
                </a:cubicBezTo>
                <a:close/>
                <a:moveTo>
                  <a:pt x="3447860" y="2436686"/>
                </a:moveTo>
                <a:cubicBezTo>
                  <a:pt x="3437941" y="2436330"/>
                  <a:pt x="3428096" y="2434828"/>
                  <a:pt x="3418523" y="2432209"/>
                </a:cubicBezTo>
                <a:cubicBezTo>
                  <a:pt x="3407569" y="2429256"/>
                  <a:pt x="3402235" y="2426589"/>
                  <a:pt x="3406902" y="2426113"/>
                </a:cubicBezTo>
                <a:cubicBezTo>
                  <a:pt x="3416805" y="2426304"/>
                  <a:pt x="3426638" y="2427809"/>
                  <a:pt x="3436144" y="2430590"/>
                </a:cubicBezTo>
                <a:cubicBezTo>
                  <a:pt x="3447574" y="2433161"/>
                  <a:pt x="3452622" y="2435733"/>
                  <a:pt x="3447860" y="2436305"/>
                </a:cubicBezTo>
                <a:close/>
                <a:moveTo>
                  <a:pt x="3363754" y="2350961"/>
                </a:moveTo>
                <a:cubicBezTo>
                  <a:pt x="3357848" y="2348484"/>
                  <a:pt x="3366326" y="2348770"/>
                  <a:pt x="3382804" y="2351627"/>
                </a:cubicBezTo>
                <a:cubicBezTo>
                  <a:pt x="3396605" y="2353419"/>
                  <a:pt x="3410217" y="2356447"/>
                  <a:pt x="3423476" y="2360676"/>
                </a:cubicBezTo>
                <a:cubicBezTo>
                  <a:pt x="3429476" y="2363153"/>
                  <a:pt x="3421475" y="2363248"/>
                  <a:pt x="3404426" y="2360676"/>
                </a:cubicBezTo>
                <a:cubicBezTo>
                  <a:pt x="3390627" y="2358198"/>
                  <a:pt x="3377032" y="2354695"/>
                  <a:pt x="3363754" y="2350199"/>
                </a:cubicBezTo>
                <a:close/>
                <a:moveTo>
                  <a:pt x="3345752" y="2619375"/>
                </a:moveTo>
                <a:cubicBezTo>
                  <a:pt x="3336893" y="2617565"/>
                  <a:pt x="3333274" y="2615089"/>
                  <a:pt x="3338036" y="2614041"/>
                </a:cubicBezTo>
                <a:cubicBezTo>
                  <a:pt x="3346069" y="2613942"/>
                  <a:pt x="3354089" y="2614741"/>
                  <a:pt x="3361944" y="2616423"/>
                </a:cubicBezTo>
                <a:cubicBezTo>
                  <a:pt x="3370707" y="2618899"/>
                  <a:pt x="3374231" y="2621280"/>
                  <a:pt x="3369278" y="2621852"/>
                </a:cubicBezTo>
                <a:cubicBezTo>
                  <a:pt x="3361299" y="2622350"/>
                  <a:pt x="3353300" y="2621249"/>
                  <a:pt x="3345752" y="2618613"/>
                </a:cubicBezTo>
                <a:close/>
                <a:moveTo>
                  <a:pt x="3217831" y="2289620"/>
                </a:moveTo>
                <a:cubicBezTo>
                  <a:pt x="3204794" y="2287464"/>
                  <a:pt x="3191908" y="2284474"/>
                  <a:pt x="3179255" y="2280666"/>
                </a:cubicBezTo>
                <a:cubicBezTo>
                  <a:pt x="3173730" y="2279142"/>
                  <a:pt x="3181826" y="2280190"/>
                  <a:pt x="3197067" y="2282762"/>
                </a:cubicBezTo>
                <a:cubicBezTo>
                  <a:pt x="3212306" y="2285333"/>
                  <a:pt x="3229928" y="2289715"/>
                  <a:pt x="3235643" y="2291715"/>
                </a:cubicBezTo>
                <a:cubicBezTo>
                  <a:pt x="3241358" y="2293715"/>
                  <a:pt x="3233547" y="2292001"/>
                  <a:pt x="3217831" y="2288858"/>
                </a:cubicBezTo>
                <a:close/>
                <a:moveTo>
                  <a:pt x="3365850" y="2358581"/>
                </a:moveTo>
                <a:cubicBezTo>
                  <a:pt x="3376479" y="2359476"/>
                  <a:pt x="3387001" y="2361357"/>
                  <a:pt x="3397282" y="2364200"/>
                </a:cubicBezTo>
                <a:cubicBezTo>
                  <a:pt x="3409569" y="2367439"/>
                  <a:pt x="3414998" y="2369534"/>
                  <a:pt x="3410141" y="2369534"/>
                </a:cubicBezTo>
                <a:cubicBezTo>
                  <a:pt x="3399648" y="2368507"/>
                  <a:pt x="3389261" y="2366595"/>
                  <a:pt x="3379089" y="2363819"/>
                </a:cubicBezTo>
                <a:cubicBezTo>
                  <a:pt x="3366897" y="2360295"/>
                  <a:pt x="3360992" y="2357819"/>
                  <a:pt x="3365850" y="2357819"/>
                </a:cubicBezTo>
                <a:close/>
                <a:moveTo>
                  <a:pt x="3215926" y="2352770"/>
                </a:moveTo>
                <a:cubicBezTo>
                  <a:pt x="3230308" y="2354326"/>
                  <a:pt x="3244465" y="2357522"/>
                  <a:pt x="3258121" y="2362295"/>
                </a:cubicBezTo>
                <a:cubicBezTo>
                  <a:pt x="3264313" y="2365248"/>
                  <a:pt x="3255931" y="2366010"/>
                  <a:pt x="3238214" y="2363343"/>
                </a:cubicBezTo>
                <a:cubicBezTo>
                  <a:pt x="3223579" y="2361803"/>
                  <a:pt x="3209204" y="2358377"/>
                  <a:pt x="3195447" y="2353151"/>
                </a:cubicBezTo>
                <a:cubicBezTo>
                  <a:pt x="3189637" y="2349627"/>
                  <a:pt x="3198590" y="2349341"/>
                  <a:pt x="3215926" y="2352008"/>
                </a:cubicBezTo>
                <a:close/>
                <a:moveTo>
                  <a:pt x="3088386" y="2251806"/>
                </a:moveTo>
                <a:cubicBezTo>
                  <a:pt x="3083147" y="2250186"/>
                  <a:pt x="3090863" y="2251234"/>
                  <a:pt x="3106007" y="2254377"/>
                </a:cubicBezTo>
                <a:cubicBezTo>
                  <a:pt x="3121152" y="2257520"/>
                  <a:pt x="3138107" y="2261521"/>
                  <a:pt x="3143631" y="2263045"/>
                </a:cubicBezTo>
                <a:cubicBezTo>
                  <a:pt x="3149156" y="2264569"/>
                  <a:pt x="3141155" y="2263521"/>
                  <a:pt x="3125629" y="2260473"/>
                </a:cubicBezTo>
                <a:cubicBezTo>
                  <a:pt x="3110103" y="2257425"/>
                  <a:pt x="3093911" y="2252567"/>
                  <a:pt x="3088386" y="2251043"/>
                </a:cubicBezTo>
                <a:close/>
                <a:moveTo>
                  <a:pt x="3158585" y="2303621"/>
                </a:moveTo>
                <a:cubicBezTo>
                  <a:pt x="3170873" y="2306860"/>
                  <a:pt x="3176873" y="2309336"/>
                  <a:pt x="3172111" y="2309336"/>
                </a:cubicBezTo>
                <a:cubicBezTo>
                  <a:pt x="3161711" y="2308266"/>
                  <a:pt x="3151419" y="2306322"/>
                  <a:pt x="3141345" y="2303526"/>
                </a:cubicBezTo>
                <a:cubicBezTo>
                  <a:pt x="3129248" y="2300764"/>
                  <a:pt x="3123248" y="2298287"/>
                  <a:pt x="3128010" y="2298287"/>
                </a:cubicBezTo>
                <a:cubicBezTo>
                  <a:pt x="3138290" y="2299147"/>
                  <a:pt x="3148503" y="2300675"/>
                  <a:pt x="3158585" y="2302859"/>
                </a:cubicBezTo>
                <a:close/>
                <a:moveTo>
                  <a:pt x="3217355" y="2376774"/>
                </a:moveTo>
                <a:cubicBezTo>
                  <a:pt x="3207669" y="2376599"/>
                  <a:pt x="3198054" y="2375092"/>
                  <a:pt x="3188780" y="2372297"/>
                </a:cubicBezTo>
                <a:cubicBezTo>
                  <a:pt x="3177350" y="2369344"/>
                  <a:pt x="3171920" y="2366201"/>
                  <a:pt x="3176683" y="2366296"/>
                </a:cubicBezTo>
                <a:cubicBezTo>
                  <a:pt x="3186351" y="2366656"/>
                  <a:pt x="3195943" y="2368159"/>
                  <a:pt x="3205258" y="2370773"/>
                </a:cubicBezTo>
                <a:cubicBezTo>
                  <a:pt x="3216307" y="2373059"/>
                  <a:pt x="3221927" y="2375631"/>
                  <a:pt x="3217355" y="2376011"/>
                </a:cubicBezTo>
                <a:close/>
                <a:moveTo>
                  <a:pt x="3208687" y="2275332"/>
                </a:moveTo>
                <a:cubicBezTo>
                  <a:pt x="3203448" y="2274380"/>
                  <a:pt x="3188303" y="2271141"/>
                  <a:pt x="3173921" y="2267807"/>
                </a:cubicBezTo>
                <a:cubicBezTo>
                  <a:pt x="3159538" y="2264474"/>
                  <a:pt x="3153061" y="2262569"/>
                  <a:pt x="3158395" y="2263616"/>
                </a:cubicBezTo>
                <a:cubicBezTo>
                  <a:pt x="3163729" y="2264664"/>
                  <a:pt x="3178778" y="2267807"/>
                  <a:pt x="3193161" y="2271236"/>
                </a:cubicBezTo>
                <a:cubicBezTo>
                  <a:pt x="3207544" y="2274665"/>
                  <a:pt x="3213735" y="2275142"/>
                  <a:pt x="3208687" y="2274570"/>
                </a:cubicBezTo>
                <a:close/>
                <a:moveTo>
                  <a:pt x="2713958" y="2162270"/>
                </a:moveTo>
                <a:cubicBezTo>
                  <a:pt x="2709005" y="2161127"/>
                  <a:pt x="2693670" y="2157413"/>
                  <a:pt x="2680240" y="2154365"/>
                </a:cubicBezTo>
                <a:lnTo>
                  <a:pt x="2666429" y="2151221"/>
                </a:lnTo>
                <a:cubicBezTo>
                  <a:pt x="2673192" y="2152555"/>
                  <a:pt x="2685479" y="2155412"/>
                  <a:pt x="2697290" y="2158270"/>
                </a:cubicBezTo>
                <a:cubicBezTo>
                  <a:pt x="2711482" y="2160365"/>
                  <a:pt x="2719197" y="2162556"/>
                  <a:pt x="2713958" y="2161508"/>
                </a:cubicBezTo>
                <a:close/>
                <a:moveTo>
                  <a:pt x="3796379" y="2638520"/>
                </a:moveTo>
                <a:cubicBezTo>
                  <a:pt x="3805904" y="2641283"/>
                  <a:pt x="3810000" y="2643664"/>
                  <a:pt x="3805142" y="2644235"/>
                </a:cubicBezTo>
                <a:cubicBezTo>
                  <a:pt x="3796212" y="2644141"/>
                  <a:pt x="3787323" y="2642990"/>
                  <a:pt x="3778663" y="2640807"/>
                </a:cubicBezTo>
                <a:cubicBezTo>
                  <a:pt x="3769138" y="2638044"/>
                  <a:pt x="3765042" y="2635663"/>
                  <a:pt x="3769995" y="2635091"/>
                </a:cubicBezTo>
                <a:cubicBezTo>
                  <a:pt x="3778877" y="2635004"/>
                  <a:pt x="3787737" y="2635996"/>
                  <a:pt x="3796379" y="2638044"/>
                </a:cubicBezTo>
                <a:close/>
                <a:moveTo>
                  <a:pt x="3765900" y="2525554"/>
                </a:moveTo>
                <a:cubicBezTo>
                  <a:pt x="3781721" y="2526841"/>
                  <a:pt x="3797329" y="2530039"/>
                  <a:pt x="3812382" y="2535079"/>
                </a:cubicBezTo>
                <a:cubicBezTo>
                  <a:pt x="3819144" y="2538413"/>
                  <a:pt x="3809905" y="2539937"/>
                  <a:pt x="3790950" y="2538032"/>
                </a:cubicBezTo>
                <a:cubicBezTo>
                  <a:pt x="3775009" y="2536935"/>
                  <a:pt x="3759283" y="2533733"/>
                  <a:pt x="3744182" y="2528507"/>
                </a:cubicBezTo>
                <a:cubicBezTo>
                  <a:pt x="3737038" y="2524887"/>
                  <a:pt x="3746754" y="2523363"/>
                  <a:pt x="3765900" y="2525078"/>
                </a:cubicBezTo>
                <a:close/>
                <a:moveTo>
                  <a:pt x="3473387" y="2338197"/>
                </a:moveTo>
                <a:cubicBezTo>
                  <a:pt x="3457861" y="2335054"/>
                  <a:pt x="3440144" y="2331339"/>
                  <a:pt x="3434620" y="2329815"/>
                </a:cubicBezTo>
                <a:cubicBezTo>
                  <a:pt x="3429095" y="2328291"/>
                  <a:pt x="3436525" y="2328863"/>
                  <a:pt x="3452432" y="2331911"/>
                </a:cubicBezTo>
                <a:cubicBezTo>
                  <a:pt x="3468338" y="2334959"/>
                  <a:pt x="3485293" y="2338864"/>
                  <a:pt x="3491198" y="2340293"/>
                </a:cubicBezTo>
                <a:cubicBezTo>
                  <a:pt x="3497104" y="2341721"/>
                  <a:pt x="3489198" y="2340769"/>
                  <a:pt x="3473387" y="2337721"/>
                </a:cubicBezTo>
                <a:close/>
                <a:moveTo>
                  <a:pt x="3332417" y="2521934"/>
                </a:moveTo>
                <a:cubicBezTo>
                  <a:pt x="3341121" y="2521870"/>
                  <a:pt x="3349786" y="2523089"/>
                  <a:pt x="3358134" y="2525554"/>
                </a:cubicBezTo>
                <a:cubicBezTo>
                  <a:pt x="3367659" y="2527840"/>
                  <a:pt x="3371755" y="2530698"/>
                  <a:pt x="3367183" y="2531174"/>
                </a:cubicBezTo>
                <a:cubicBezTo>
                  <a:pt x="3358563" y="2531448"/>
                  <a:pt x="3349952" y="2530388"/>
                  <a:pt x="3341656" y="2528031"/>
                </a:cubicBezTo>
                <a:cubicBezTo>
                  <a:pt x="3332226" y="2525268"/>
                  <a:pt x="3328035" y="2522411"/>
                  <a:pt x="3332417" y="2521458"/>
                </a:cubicBezTo>
                <a:close/>
                <a:moveTo>
                  <a:pt x="3332417" y="2411064"/>
                </a:moveTo>
                <a:cubicBezTo>
                  <a:pt x="3317628" y="2409569"/>
                  <a:pt x="3303094" y="2406175"/>
                  <a:pt x="3289173" y="2400967"/>
                </a:cubicBezTo>
                <a:cubicBezTo>
                  <a:pt x="3282696" y="2397443"/>
                  <a:pt x="3292126" y="2397062"/>
                  <a:pt x="3309557" y="2399157"/>
                </a:cubicBezTo>
                <a:cubicBezTo>
                  <a:pt x="3324445" y="2400610"/>
                  <a:pt x="3339079" y="2404004"/>
                  <a:pt x="3353086" y="2409254"/>
                </a:cubicBezTo>
                <a:cubicBezTo>
                  <a:pt x="3359658" y="2412111"/>
                  <a:pt x="3350228" y="2412683"/>
                  <a:pt x="3332512" y="2410587"/>
                </a:cubicBezTo>
                <a:close/>
                <a:moveTo>
                  <a:pt x="3271647" y="2313527"/>
                </a:moveTo>
                <a:cubicBezTo>
                  <a:pt x="3265646" y="2311051"/>
                  <a:pt x="3274124" y="2311908"/>
                  <a:pt x="3290030" y="2314385"/>
                </a:cubicBezTo>
                <a:cubicBezTo>
                  <a:pt x="3303405" y="2316822"/>
                  <a:pt x="3316633" y="2320002"/>
                  <a:pt x="3329654" y="2323910"/>
                </a:cubicBezTo>
                <a:cubicBezTo>
                  <a:pt x="3335655" y="2326386"/>
                  <a:pt x="3327178" y="2325529"/>
                  <a:pt x="3311176" y="2323052"/>
                </a:cubicBezTo>
                <a:cubicBezTo>
                  <a:pt x="3297832" y="2320618"/>
                  <a:pt x="3284635" y="2317438"/>
                  <a:pt x="3271647" y="2313527"/>
                </a:cubicBezTo>
                <a:close/>
                <a:moveTo>
                  <a:pt x="3341846" y="2303050"/>
                </a:moveTo>
                <a:cubicBezTo>
                  <a:pt x="3336417" y="2301621"/>
                  <a:pt x="3344037" y="2303050"/>
                  <a:pt x="3359182" y="2305812"/>
                </a:cubicBezTo>
                <a:cubicBezTo>
                  <a:pt x="3374327" y="2308574"/>
                  <a:pt x="3391281" y="2312861"/>
                  <a:pt x="3396806" y="2314385"/>
                </a:cubicBezTo>
                <a:cubicBezTo>
                  <a:pt x="3402330" y="2315909"/>
                  <a:pt x="3394805" y="2314385"/>
                  <a:pt x="3379661" y="2311146"/>
                </a:cubicBezTo>
                <a:cubicBezTo>
                  <a:pt x="3364516" y="2307908"/>
                  <a:pt x="3346895" y="2304574"/>
                  <a:pt x="3341370" y="2303050"/>
                </a:cubicBezTo>
                <a:close/>
                <a:moveTo>
                  <a:pt x="3456718" y="2331149"/>
                </a:moveTo>
                <a:cubicBezTo>
                  <a:pt x="3451670" y="2330673"/>
                  <a:pt x="3435572" y="2327053"/>
                  <a:pt x="3422237" y="2324005"/>
                </a:cubicBezTo>
                <a:cubicBezTo>
                  <a:pt x="3408902" y="2320957"/>
                  <a:pt x="3401282" y="2318861"/>
                  <a:pt x="3406331" y="2319338"/>
                </a:cubicBezTo>
                <a:cubicBezTo>
                  <a:pt x="3411379" y="2319814"/>
                  <a:pt x="3427476" y="2323433"/>
                  <a:pt x="3441573" y="2326862"/>
                </a:cubicBezTo>
                <a:cubicBezTo>
                  <a:pt x="3455670" y="2330291"/>
                  <a:pt x="3462147" y="2332101"/>
                  <a:pt x="3456242" y="2331149"/>
                </a:cubicBezTo>
                <a:close/>
                <a:moveTo>
                  <a:pt x="3764280" y="2554224"/>
                </a:moveTo>
                <a:cubicBezTo>
                  <a:pt x="3773963" y="2554581"/>
                  <a:pt x="3783562" y="2556149"/>
                  <a:pt x="3792855" y="2558891"/>
                </a:cubicBezTo>
                <a:cubicBezTo>
                  <a:pt x="3802856" y="2561558"/>
                  <a:pt x="3807524" y="2563749"/>
                  <a:pt x="3802380" y="2564321"/>
                </a:cubicBezTo>
                <a:cubicBezTo>
                  <a:pt x="3792726" y="2564093"/>
                  <a:pt x="3783134" y="2562718"/>
                  <a:pt x="3773805" y="2560225"/>
                </a:cubicBezTo>
                <a:cubicBezTo>
                  <a:pt x="3763328" y="2557558"/>
                  <a:pt x="3758851" y="2554986"/>
                  <a:pt x="3763804" y="2554224"/>
                </a:cubicBezTo>
                <a:close/>
                <a:moveTo>
                  <a:pt x="2845308" y="2249424"/>
                </a:moveTo>
                <a:cubicBezTo>
                  <a:pt x="2835430" y="2248874"/>
                  <a:pt x="2825649" y="2247180"/>
                  <a:pt x="2816162" y="2244376"/>
                </a:cubicBezTo>
                <a:cubicBezTo>
                  <a:pt x="2804160" y="2241042"/>
                  <a:pt x="2798540" y="2238470"/>
                  <a:pt x="2802636" y="2238661"/>
                </a:cubicBezTo>
                <a:cubicBezTo>
                  <a:pt x="2812630" y="2239230"/>
                  <a:pt x="2822532" y="2240891"/>
                  <a:pt x="2832164" y="2243614"/>
                </a:cubicBezTo>
                <a:cubicBezTo>
                  <a:pt x="2843498" y="2246376"/>
                  <a:pt x="2849404" y="2248853"/>
                  <a:pt x="2844832" y="2249329"/>
                </a:cubicBezTo>
                <a:close/>
                <a:moveTo>
                  <a:pt x="2890552" y="2236851"/>
                </a:moveTo>
                <a:cubicBezTo>
                  <a:pt x="2900779" y="2238272"/>
                  <a:pt x="2910922" y="2240244"/>
                  <a:pt x="2920937" y="2242757"/>
                </a:cubicBezTo>
                <a:cubicBezTo>
                  <a:pt x="2933224" y="2245995"/>
                  <a:pt x="2939225" y="2248472"/>
                  <a:pt x="2934748" y="2248376"/>
                </a:cubicBezTo>
                <a:cubicBezTo>
                  <a:pt x="2924468" y="2247292"/>
                  <a:pt x="2914301" y="2245316"/>
                  <a:pt x="2904363" y="2242471"/>
                </a:cubicBezTo>
                <a:cubicBezTo>
                  <a:pt x="2891885" y="2239614"/>
                  <a:pt x="2885504" y="2237232"/>
                  <a:pt x="2890076" y="2236756"/>
                </a:cubicBezTo>
                <a:close/>
                <a:moveTo>
                  <a:pt x="3117247" y="2261140"/>
                </a:moveTo>
                <a:cubicBezTo>
                  <a:pt x="3112199" y="2260664"/>
                  <a:pt x="3097054" y="2257425"/>
                  <a:pt x="3083624" y="2254377"/>
                </a:cubicBezTo>
                <a:cubicBezTo>
                  <a:pt x="3070193" y="2251329"/>
                  <a:pt x="3063431" y="2249043"/>
                  <a:pt x="3068479" y="2249615"/>
                </a:cubicBezTo>
                <a:cubicBezTo>
                  <a:pt x="3073527" y="2250186"/>
                  <a:pt x="3088291" y="2253329"/>
                  <a:pt x="3101721" y="2256377"/>
                </a:cubicBezTo>
                <a:cubicBezTo>
                  <a:pt x="3115151" y="2259425"/>
                  <a:pt x="3121819" y="2261616"/>
                  <a:pt x="3116771" y="2261045"/>
                </a:cubicBezTo>
                <a:close/>
                <a:moveTo>
                  <a:pt x="2894171" y="2326386"/>
                </a:moveTo>
                <a:cubicBezTo>
                  <a:pt x="2885165" y="2326070"/>
                  <a:pt x="2876220" y="2324761"/>
                  <a:pt x="2867501" y="2322481"/>
                </a:cubicBezTo>
                <a:cubicBezTo>
                  <a:pt x="2857500" y="2319814"/>
                  <a:pt x="2852166" y="2317147"/>
                  <a:pt x="2856167" y="2316290"/>
                </a:cubicBezTo>
                <a:cubicBezTo>
                  <a:pt x="2865302" y="2316569"/>
                  <a:pt x="2874376" y="2317879"/>
                  <a:pt x="2883218" y="2320195"/>
                </a:cubicBezTo>
                <a:cubicBezTo>
                  <a:pt x="2893314" y="2322671"/>
                  <a:pt x="2898743" y="2325815"/>
                  <a:pt x="2894171" y="2326386"/>
                </a:cubicBezTo>
                <a:close/>
                <a:moveTo>
                  <a:pt x="2748820" y="2171891"/>
                </a:moveTo>
                <a:cubicBezTo>
                  <a:pt x="2744248" y="2170748"/>
                  <a:pt x="2751582" y="2171891"/>
                  <a:pt x="2765965" y="2175224"/>
                </a:cubicBezTo>
                <a:cubicBezTo>
                  <a:pt x="2780348" y="2178558"/>
                  <a:pt x="2796064" y="2182178"/>
                  <a:pt x="2801398" y="2183225"/>
                </a:cubicBezTo>
                <a:cubicBezTo>
                  <a:pt x="2806732" y="2184273"/>
                  <a:pt x="2798636" y="2183225"/>
                  <a:pt x="2784062" y="2180463"/>
                </a:cubicBezTo>
                <a:cubicBezTo>
                  <a:pt x="2769489" y="2177701"/>
                  <a:pt x="2754344" y="2173224"/>
                  <a:pt x="2748820" y="2171700"/>
                </a:cubicBezTo>
                <a:close/>
                <a:moveTo>
                  <a:pt x="2951512" y="2519553"/>
                </a:moveTo>
                <a:cubicBezTo>
                  <a:pt x="2943830" y="2519894"/>
                  <a:pt x="2936143" y="2518993"/>
                  <a:pt x="2928747" y="2516886"/>
                </a:cubicBezTo>
                <a:cubicBezTo>
                  <a:pt x="2920270" y="2514981"/>
                  <a:pt x="2916460" y="2512028"/>
                  <a:pt x="2920460" y="2511171"/>
                </a:cubicBezTo>
                <a:cubicBezTo>
                  <a:pt x="2928042" y="2510125"/>
                  <a:pt x="2935757" y="2510644"/>
                  <a:pt x="2943130" y="2512695"/>
                </a:cubicBezTo>
                <a:cubicBezTo>
                  <a:pt x="2952083" y="2515457"/>
                  <a:pt x="2955703" y="2517934"/>
                  <a:pt x="2951512" y="2519363"/>
                </a:cubicBezTo>
                <a:close/>
                <a:moveTo>
                  <a:pt x="2756630" y="2255711"/>
                </a:moveTo>
                <a:cubicBezTo>
                  <a:pt x="2746958" y="2255323"/>
                  <a:pt x="2737366" y="2253788"/>
                  <a:pt x="2728055" y="2251138"/>
                </a:cubicBezTo>
                <a:cubicBezTo>
                  <a:pt x="2717006" y="2248091"/>
                  <a:pt x="2711006" y="2245614"/>
                  <a:pt x="2715673" y="2245138"/>
                </a:cubicBezTo>
                <a:cubicBezTo>
                  <a:pt x="2725113" y="2245377"/>
                  <a:pt x="2734487" y="2246784"/>
                  <a:pt x="2743581" y="2249329"/>
                </a:cubicBezTo>
                <a:cubicBezTo>
                  <a:pt x="2755011" y="2252091"/>
                  <a:pt x="2760536" y="2255234"/>
                  <a:pt x="2756630" y="2255520"/>
                </a:cubicBezTo>
                <a:close/>
                <a:moveTo>
                  <a:pt x="2783681" y="2193036"/>
                </a:moveTo>
                <a:cubicBezTo>
                  <a:pt x="2778919" y="2192369"/>
                  <a:pt x="2765108" y="2189512"/>
                  <a:pt x="2752439" y="2186274"/>
                </a:cubicBezTo>
                <a:cubicBezTo>
                  <a:pt x="2739771" y="2183035"/>
                  <a:pt x="2733389" y="2181320"/>
                  <a:pt x="2737390" y="2181511"/>
                </a:cubicBezTo>
                <a:cubicBezTo>
                  <a:pt x="2748004" y="2183165"/>
                  <a:pt x="2758527" y="2185359"/>
                  <a:pt x="2768918" y="2188083"/>
                </a:cubicBezTo>
                <a:cubicBezTo>
                  <a:pt x="2781586" y="2191131"/>
                  <a:pt x="2788063" y="2193036"/>
                  <a:pt x="2783681" y="2193036"/>
                </a:cubicBezTo>
                <a:close/>
                <a:moveTo>
                  <a:pt x="4062222" y="2675954"/>
                </a:moveTo>
                <a:cubicBezTo>
                  <a:pt x="4077131" y="2676237"/>
                  <a:pt x="4091958" y="2678219"/>
                  <a:pt x="4106418" y="2681859"/>
                </a:cubicBezTo>
                <a:cubicBezTo>
                  <a:pt x="4115181" y="2682359"/>
                  <a:pt x="4123883" y="2683634"/>
                  <a:pt x="4132422" y="2685669"/>
                </a:cubicBezTo>
                <a:cubicBezTo>
                  <a:pt x="4142613" y="2688812"/>
                  <a:pt x="4146613" y="2691194"/>
                  <a:pt x="4141375" y="2691194"/>
                </a:cubicBezTo>
                <a:cubicBezTo>
                  <a:pt x="4132261" y="2691201"/>
                  <a:pt x="4123191" y="2689951"/>
                  <a:pt x="4114419" y="2687479"/>
                </a:cubicBezTo>
                <a:cubicBezTo>
                  <a:pt x="4106469" y="2690216"/>
                  <a:pt x="4097997" y="2691096"/>
                  <a:pt x="4089654" y="2690050"/>
                </a:cubicBezTo>
                <a:cubicBezTo>
                  <a:pt x="4072480" y="2690245"/>
                  <a:pt x="4055411" y="2687341"/>
                  <a:pt x="4039267" y="2681478"/>
                </a:cubicBezTo>
                <a:cubicBezTo>
                  <a:pt x="4031647" y="2677764"/>
                  <a:pt x="4041838" y="2675001"/>
                  <a:pt x="4062222" y="2675954"/>
                </a:cubicBezTo>
                <a:close/>
                <a:moveTo>
                  <a:pt x="2748534" y="2574036"/>
                </a:moveTo>
                <a:cubicBezTo>
                  <a:pt x="2756154" y="2575656"/>
                  <a:pt x="2759297" y="2578132"/>
                  <a:pt x="2755583" y="2579561"/>
                </a:cubicBezTo>
                <a:cubicBezTo>
                  <a:pt x="2748749" y="2580316"/>
                  <a:pt x="2741838" y="2579995"/>
                  <a:pt x="2735104" y="2578608"/>
                </a:cubicBezTo>
                <a:cubicBezTo>
                  <a:pt x="2727579" y="2576989"/>
                  <a:pt x="2724341" y="2574417"/>
                  <a:pt x="2728151" y="2573084"/>
                </a:cubicBezTo>
                <a:cubicBezTo>
                  <a:pt x="2734949" y="2572226"/>
                  <a:pt x="2741845" y="2572548"/>
                  <a:pt x="2748534" y="2574036"/>
                </a:cubicBezTo>
                <a:close/>
                <a:moveTo>
                  <a:pt x="2853881" y="2547366"/>
                </a:moveTo>
                <a:cubicBezTo>
                  <a:pt x="2846383" y="2548188"/>
                  <a:pt x="2838798" y="2547640"/>
                  <a:pt x="2831497" y="2545747"/>
                </a:cubicBezTo>
                <a:cubicBezTo>
                  <a:pt x="2823591" y="2544223"/>
                  <a:pt x="2819781" y="2541270"/>
                  <a:pt x="2824067" y="2540318"/>
                </a:cubicBezTo>
                <a:cubicBezTo>
                  <a:pt x="2831335" y="2539112"/>
                  <a:pt x="2838778" y="2539502"/>
                  <a:pt x="2845880" y="2541461"/>
                </a:cubicBezTo>
                <a:cubicBezTo>
                  <a:pt x="2854357" y="2543747"/>
                  <a:pt x="2857595" y="2546318"/>
                  <a:pt x="2853881" y="2547652"/>
                </a:cubicBezTo>
                <a:close/>
                <a:moveTo>
                  <a:pt x="2989231" y="2389632"/>
                </a:moveTo>
                <a:cubicBezTo>
                  <a:pt x="2997921" y="2389759"/>
                  <a:pt x="3006561" y="2390975"/>
                  <a:pt x="3014949" y="2393252"/>
                </a:cubicBezTo>
                <a:cubicBezTo>
                  <a:pt x="3025045" y="2395919"/>
                  <a:pt x="3029903" y="2398681"/>
                  <a:pt x="3025902" y="2399538"/>
                </a:cubicBezTo>
                <a:cubicBezTo>
                  <a:pt x="3016990" y="2399635"/>
                  <a:pt x="3008109" y="2398481"/>
                  <a:pt x="2999518" y="2396109"/>
                </a:cubicBezTo>
                <a:cubicBezTo>
                  <a:pt x="2989421" y="2393728"/>
                  <a:pt x="2984850" y="2390870"/>
                  <a:pt x="2989231" y="2389918"/>
                </a:cubicBezTo>
                <a:close/>
                <a:moveTo>
                  <a:pt x="3027331" y="2587562"/>
                </a:moveTo>
                <a:cubicBezTo>
                  <a:pt x="3034829" y="2586742"/>
                  <a:pt x="3042413" y="2587291"/>
                  <a:pt x="3049715" y="2589181"/>
                </a:cubicBezTo>
                <a:cubicBezTo>
                  <a:pt x="3058192" y="2591086"/>
                  <a:pt x="3061430" y="2593658"/>
                  <a:pt x="3057144" y="2594610"/>
                </a:cubicBezTo>
                <a:cubicBezTo>
                  <a:pt x="3049738" y="2595579"/>
                  <a:pt x="3042218" y="2595192"/>
                  <a:pt x="3034951" y="2593467"/>
                </a:cubicBezTo>
                <a:cubicBezTo>
                  <a:pt x="3026759" y="2591753"/>
                  <a:pt x="3023140" y="2589276"/>
                  <a:pt x="3027236" y="2587848"/>
                </a:cubicBezTo>
                <a:close/>
                <a:moveTo>
                  <a:pt x="3032379" y="2268284"/>
                </a:moveTo>
                <a:cubicBezTo>
                  <a:pt x="3045771" y="2270489"/>
                  <a:pt x="3058982" y="2273673"/>
                  <a:pt x="3071908" y="2277809"/>
                </a:cubicBezTo>
                <a:cubicBezTo>
                  <a:pt x="3077242" y="2279904"/>
                  <a:pt x="3069050" y="2279523"/>
                  <a:pt x="3052858" y="2276570"/>
                </a:cubicBezTo>
                <a:cubicBezTo>
                  <a:pt x="3039532" y="2274665"/>
                  <a:pt x="3026422" y="2271475"/>
                  <a:pt x="3013710" y="2267045"/>
                </a:cubicBezTo>
                <a:cubicBezTo>
                  <a:pt x="3007614" y="2265331"/>
                  <a:pt x="3016092" y="2265617"/>
                  <a:pt x="3032284" y="2268569"/>
                </a:cubicBezTo>
                <a:close/>
                <a:moveTo>
                  <a:pt x="2999613" y="2226183"/>
                </a:moveTo>
                <a:cubicBezTo>
                  <a:pt x="2994088" y="2224659"/>
                  <a:pt x="3001709" y="2226183"/>
                  <a:pt x="3016472" y="2229612"/>
                </a:cubicBezTo>
                <a:cubicBezTo>
                  <a:pt x="3031236" y="2233041"/>
                  <a:pt x="3046286" y="2236089"/>
                  <a:pt x="3051810" y="2237613"/>
                </a:cubicBezTo>
                <a:lnTo>
                  <a:pt x="3035046" y="2234184"/>
                </a:lnTo>
                <a:close/>
                <a:moveTo>
                  <a:pt x="2872550" y="2207895"/>
                </a:moveTo>
                <a:cubicBezTo>
                  <a:pt x="2857405" y="2204657"/>
                  <a:pt x="2841117" y="2200656"/>
                  <a:pt x="2835402" y="2198370"/>
                </a:cubicBezTo>
                <a:cubicBezTo>
                  <a:pt x="2829687" y="2196084"/>
                  <a:pt x="2838355" y="2197703"/>
                  <a:pt x="2853404" y="2200942"/>
                </a:cubicBezTo>
                <a:cubicBezTo>
                  <a:pt x="2868454" y="2204181"/>
                  <a:pt x="2885218" y="2208086"/>
                  <a:pt x="2890361" y="2209705"/>
                </a:cubicBezTo>
                <a:cubicBezTo>
                  <a:pt x="2895505" y="2211324"/>
                  <a:pt x="2887980" y="2211229"/>
                  <a:pt x="2872454" y="2208181"/>
                </a:cubicBezTo>
                <a:close/>
                <a:moveTo>
                  <a:pt x="2961227" y="2217420"/>
                </a:moveTo>
                <a:lnTo>
                  <a:pt x="2927223" y="2209705"/>
                </a:lnTo>
                <a:cubicBezTo>
                  <a:pt x="2912745" y="2206276"/>
                  <a:pt x="2905601" y="2204657"/>
                  <a:pt x="2910840" y="2205609"/>
                </a:cubicBezTo>
                <a:cubicBezTo>
                  <a:pt x="2916079" y="2206562"/>
                  <a:pt x="2931224" y="2209895"/>
                  <a:pt x="2945321" y="2213324"/>
                </a:cubicBezTo>
                <a:cubicBezTo>
                  <a:pt x="2959418" y="2216753"/>
                  <a:pt x="2966180" y="2218563"/>
                  <a:pt x="2961132" y="2218087"/>
                </a:cubicBezTo>
                <a:close/>
                <a:moveTo>
                  <a:pt x="2872359" y="2202561"/>
                </a:moveTo>
                <a:cubicBezTo>
                  <a:pt x="2867311" y="2202561"/>
                  <a:pt x="2852547" y="2198751"/>
                  <a:pt x="2839117" y="2195703"/>
                </a:cubicBezTo>
                <a:cubicBezTo>
                  <a:pt x="2825687" y="2192655"/>
                  <a:pt x="2818543" y="2190465"/>
                  <a:pt x="2823591" y="2191036"/>
                </a:cubicBezTo>
                <a:cubicBezTo>
                  <a:pt x="2828639" y="2191607"/>
                  <a:pt x="2843117" y="2194846"/>
                  <a:pt x="2856548" y="2197894"/>
                </a:cubicBezTo>
                <a:cubicBezTo>
                  <a:pt x="2869978" y="2200942"/>
                  <a:pt x="2877026" y="2203418"/>
                  <a:pt x="2872359" y="2202561"/>
                </a:cubicBezTo>
                <a:close/>
                <a:moveTo>
                  <a:pt x="3024759" y="2252282"/>
                </a:moveTo>
                <a:cubicBezTo>
                  <a:pt x="3020092" y="2251615"/>
                  <a:pt x="3005709" y="2248757"/>
                  <a:pt x="2993231" y="2245614"/>
                </a:cubicBezTo>
                <a:cubicBezTo>
                  <a:pt x="2988564" y="2244566"/>
                  <a:pt x="2984850" y="2243614"/>
                  <a:pt x="2982182" y="2242852"/>
                </a:cubicBezTo>
                <a:cubicBezTo>
                  <a:pt x="2975492" y="2243016"/>
                  <a:pt x="2968814" y="2242181"/>
                  <a:pt x="2962370" y="2240375"/>
                </a:cubicBezTo>
                <a:cubicBezTo>
                  <a:pt x="2949483" y="2238004"/>
                  <a:pt x="2936758" y="2234823"/>
                  <a:pt x="2924270" y="2230850"/>
                </a:cubicBezTo>
                <a:cubicBezTo>
                  <a:pt x="2918841" y="2228850"/>
                  <a:pt x="2927223" y="2229707"/>
                  <a:pt x="2942749" y="2232851"/>
                </a:cubicBezTo>
                <a:cubicBezTo>
                  <a:pt x="2956084" y="2235518"/>
                  <a:pt x="2970467" y="2238756"/>
                  <a:pt x="2977896" y="2240852"/>
                </a:cubicBezTo>
                <a:cubicBezTo>
                  <a:pt x="2977896" y="2240852"/>
                  <a:pt x="2977896" y="2240852"/>
                  <a:pt x="2979230" y="2240852"/>
                </a:cubicBezTo>
                <a:cubicBezTo>
                  <a:pt x="2983897" y="2241423"/>
                  <a:pt x="2998280" y="2244376"/>
                  <a:pt x="3010757" y="2247519"/>
                </a:cubicBezTo>
                <a:cubicBezTo>
                  <a:pt x="3023235" y="2250662"/>
                  <a:pt x="3029521" y="2252472"/>
                  <a:pt x="3024664" y="2252472"/>
                </a:cubicBezTo>
                <a:close/>
                <a:moveTo>
                  <a:pt x="3017044" y="2486025"/>
                </a:moveTo>
                <a:cubicBezTo>
                  <a:pt x="3025211" y="2485637"/>
                  <a:pt x="3033386" y="2486602"/>
                  <a:pt x="3041237" y="2488883"/>
                </a:cubicBezTo>
                <a:cubicBezTo>
                  <a:pt x="3050286" y="2491169"/>
                  <a:pt x="3054572" y="2493550"/>
                  <a:pt x="3050286" y="2494502"/>
                </a:cubicBezTo>
                <a:cubicBezTo>
                  <a:pt x="3042119" y="2495115"/>
                  <a:pt x="3033907" y="2494342"/>
                  <a:pt x="3025998" y="2492216"/>
                </a:cubicBezTo>
                <a:cubicBezTo>
                  <a:pt x="3016758" y="2490026"/>
                  <a:pt x="3012853" y="2487644"/>
                  <a:pt x="3016949" y="2486216"/>
                </a:cubicBezTo>
                <a:close/>
                <a:moveTo>
                  <a:pt x="6061710" y="2881598"/>
                </a:moveTo>
                <a:cubicBezTo>
                  <a:pt x="6069902" y="2883599"/>
                  <a:pt x="6059043" y="2886551"/>
                  <a:pt x="6037517" y="2887885"/>
                </a:cubicBezTo>
                <a:cubicBezTo>
                  <a:pt x="6019584" y="2889817"/>
                  <a:pt x="6001485" y="2889594"/>
                  <a:pt x="5983606" y="2887218"/>
                </a:cubicBezTo>
                <a:cubicBezTo>
                  <a:pt x="5975700" y="2885122"/>
                  <a:pt x="5986463" y="2882265"/>
                  <a:pt x="6007990" y="2880837"/>
                </a:cubicBezTo>
                <a:cubicBezTo>
                  <a:pt x="6025847" y="2879233"/>
                  <a:pt x="6043826" y="2879552"/>
                  <a:pt x="6061615" y="2881789"/>
                </a:cubicBezTo>
                <a:close/>
                <a:moveTo>
                  <a:pt x="6386322" y="3198971"/>
                </a:moveTo>
                <a:cubicBezTo>
                  <a:pt x="6364043" y="3203651"/>
                  <a:pt x="6341431" y="3206581"/>
                  <a:pt x="6318695" y="3207734"/>
                </a:cubicBezTo>
                <a:cubicBezTo>
                  <a:pt x="6307550" y="3207735"/>
                  <a:pt x="6319838" y="3203162"/>
                  <a:pt x="6346222" y="3198210"/>
                </a:cubicBezTo>
                <a:cubicBezTo>
                  <a:pt x="6368488" y="3193451"/>
                  <a:pt x="6391106" y="3190520"/>
                  <a:pt x="6413849" y="3189447"/>
                </a:cubicBezTo>
                <a:cubicBezTo>
                  <a:pt x="6425184" y="3189542"/>
                  <a:pt x="6412992" y="3193828"/>
                  <a:pt x="6386322" y="3198971"/>
                </a:cubicBezTo>
                <a:close/>
                <a:moveTo>
                  <a:pt x="5956745" y="3075146"/>
                </a:moveTo>
                <a:cubicBezTo>
                  <a:pt x="5947220" y="3072956"/>
                  <a:pt x="5959221" y="3068193"/>
                  <a:pt x="5983700" y="3064478"/>
                </a:cubicBezTo>
                <a:cubicBezTo>
                  <a:pt x="6004131" y="3060874"/>
                  <a:pt x="6024948" y="3059977"/>
                  <a:pt x="6045613" y="3061811"/>
                </a:cubicBezTo>
                <a:cubicBezTo>
                  <a:pt x="6055138" y="3063526"/>
                  <a:pt x="6043041" y="3068289"/>
                  <a:pt x="6018467" y="3072003"/>
                </a:cubicBezTo>
                <a:cubicBezTo>
                  <a:pt x="5998256" y="3075815"/>
                  <a:pt x="5977635" y="3076968"/>
                  <a:pt x="5957126" y="3075432"/>
                </a:cubicBezTo>
                <a:close/>
                <a:moveTo>
                  <a:pt x="5967794" y="3156109"/>
                </a:moveTo>
                <a:cubicBezTo>
                  <a:pt x="5946319" y="3159825"/>
                  <a:pt x="5924517" y="3161293"/>
                  <a:pt x="5902738" y="3160490"/>
                </a:cubicBezTo>
                <a:cubicBezTo>
                  <a:pt x="5892356" y="3158395"/>
                  <a:pt x="5904452" y="3153156"/>
                  <a:pt x="5930361" y="3149060"/>
                </a:cubicBezTo>
                <a:cubicBezTo>
                  <a:pt x="5951772" y="3144846"/>
                  <a:pt x="5973633" y="3143374"/>
                  <a:pt x="5995416" y="3144679"/>
                </a:cubicBezTo>
                <a:cubicBezTo>
                  <a:pt x="6005894" y="3146488"/>
                  <a:pt x="5993607" y="3151918"/>
                  <a:pt x="5968175" y="3156395"/>
                </a:cubicBezTo>
                <a:close/>
                <a:moveTo>
                  <a:pt x="5855494" y="3050286"/>
                </a:moveTo>
                <a:cubicBezTo>
                  <a:pt x="5845969" y="3048000"/>
                  <a:pt x="5858161" y="3043238"/>
                  <a:pt x="5882069" y="3039618"/>
                </a:cubicBezTo>
                <a:cubicBezTo>
                  <a:pt x="5902249" y="3036585"/>
                  <a:pt x="5922735" y="3036137"/>
                  <a:pt x="5943029" y="3038285"/>
                </a:cubicBezTo>
                <a:cubicBezTo>
                  <a:pt x="5952554" y="3040570"/>
                  <a:pt x="5940266" y="3044857"/>
                  <a:pt x="5916358" y="3048381"/>
                </a:cubicBezTo>
                <a:cubicBezTo>
                  <a:pt x="5896232" y="3051581"/>
                  <a:pt x="5875781" y="3052221"/>
                  <a:pt x="5855494" y="3050286"/>
                </a:cubicBezTo>
                <a:close/>
                <a:moveTo>
                  <a:pt x="6121337" y="3093149"/>
                </a:moveTo>
                <a:cubicBezTo>
                  <a:pt x="6100657" y="3097307"/>
                  <a:pt x="6079507" y="3098620"/>
                  <a:pt x="6058472" y="3097054"/>
                </a:cubicBezTo>
                <a:cubicBezTo>
                  <a:pt x="6048947" y="3095339"/>
                  <a:pt x="6060949" y="3090577"/>
                  <a:pt x="6085713" y="3086291"/>
                </a:cubicBezTo>
                <a:cubicBezTo>
                  <a:pt x="6106522" y="3082385"/>
                  <a:pt x="6127754" y="3081233"/>
                  <a:pt x="6148864" y="3082862"/>
                </a:cubicBezTo>
                <a:cubicBezTo>
                  <a:pt x="6158580" y="3084671"/>
                  <a:pt x="6146387" y="3089529"/>
                  <a:pt x="6121337" y="3093339"/>
                </a:cubicBezTo>
                <a:close/>
                <a:moveTo>
                  <a:pt x="6262497" y="3132296"/>
                </a:moveTo>
                <a:cubicBezTo>
                  <a:pt x="6252401" y="3130773"/>
                  <a:pt x="6264498" y="3126010"/>
                  <a:pt x="6289453" y="3121628"/>
                </a:cubicBezTo>
                <a:cubicBezTo>
                  <a:pt x="6310323" y="3117619"/>
                  <a:pt x="6331545" y="3115736"/>
                  <a:pt x="6352795" y="3116008"/>
                </a:cubicBezTo>
                <a:cubicBezTo>
                  <a:pt x="6362891" y="3117533"/>
                  <a:pt x="6350508" y="3121819"/>
                  <a:pt x="6325839" y="3126677"/>
                </a:cubicBezTo>
                <a:cubicBezTo>
                  <a:pt x="6304971" y="3130698"/>
                  <a:pt x="6283747" y="3132581"/>
                  <a:pt x="6262497" y="3132297"/>
                </a:cubicBezTo>
                <a:close/>
                <a:moveTo>
                  <a:pt x="6281547" y="3194209"/>
                </a:moveTo>
                <a:cubicBezTo>
                  <a:pt x="6259636" y="3199046"/>
                  <a:pt x="6237305" y="3201725"/>
                  <a:pt x="6214872" y="3202210"/>
                </a:cubicBezTo>
                <a:cubicBezTo>
                  <a:pt x="6203918" y="3201353"/>
                  <a:pt x="6216206" y="3196495"/>
                  <a:pt x="6242114" y="3191447"/>
                </a:cubicBezTo>
                <a:cubicBezTo>
                  <a:pt x="6264081" y="3187027"/>
                  <a:pt x="6286389" y="3184509"/>
                  <a:pt x="6308789" y="3183922"/>
                </a:cubicBezTo>
                <a:cubicBezTo>
                  <a:pt x="6320123" y="3184779"/>
                  <a:pt x="6308027" y="3189542"/>
                  <a:pt x="6281547" y="3194209"/>
                </a:cubicBezTo>
                <a:close/>
                <a:moveTo>
                  <a:pt x="5863876" y="3136011"/>
                </a:moveTo>
                <a:cubicBezTo>
                  <a:pt x="5842554" y="3140180"/>
                  <a:pt x="5820765" y="3141429"/>
                  <a:pt x="5799106" y="3139726"/>
                </a:cubicBezTo>
                <a:cubicBezTo>
                  <a:pt x="5788629" y="3137154"/>
                  <a:pt x="5801106" y="3132296"/>
                  <a:pt x="5826633" y="3127820"/>
                </a:cubicBezTo>
                <a:cubicBezTo>
                  <a:pt x="5848004" y="3124048"/>
                  <a:pt x="5869763" y="3122960"/>
                  <a:pt x="5891403" y="3124581"/>
                </a:cubicBezTo>
                <a:cubicBezTo>
                  <a:pt x="5901595" y="3126486"/>
                  <a:pt x="5889403" y="3131820"/>
                  <a:pt x="5863876" y="3136011"/>
                </a:cubicBezTo>
                <a:close/>
                <a:moveTo>
                  <a:pt x="6118193" y="3014091"/>
                </a:moveTo>
                <a:cubicBezTo>
                  <a:pt x="6109335" y="3012282"/>
                  <a:pt x="6120956" y="3008090"/>
                  <a:pt x="6144482" y="3004566"/>
                </a:cubicBezTo>
                <a:cubicBezTo>
                  <a:pt x="6164099" y="3001741"/>
                  <a:pt x="6183965" y="3001071"/>
                  <a:pt x="6203728" y="3002566"/>
                </a:cubicBezTo>
                <a:cubicBezTo>
                  <a:pt x="6212586" y="3004376"/>
                  <a:pt x="6200775" y="3008567"/>
                  <a:pt x="6177439" y="3012091"/>
                </a:cubicBezTo>
                <a:cubicBezTo>
                  <a:pt x="6157866" y="3015395"/>
                  <a:pt x="6137932" y="3016004"/>
                  <a:pt x="6118194" y="3013901"/>
                </a:cubicBezTo>
                <a:close/>
                <a:moveTo>
                  <a:pt x="6160866" y="3116961"/>
                </a:moveTo>
                <a:cubicBezTo>
                  <a:pt x="6150674" y="3114866"/>
                  <a:pt x="6162771" y="3110008"/>
                  <a:pt x="6187726" y="3105722"/>
                </a:cubicBezTo>
                <a:cubicBezTo>
                  <a:pt x="6208544" y="3101880"/>
                  <a:pt x="6229723" y="3100346"/>
                  <a:pt x="6250877" y="3101150"/>
                </a:cubicBezTo>
                <a:cubicBezTo>
                  <a:pt x="6260878" y="3102769"/>
                  <a:pt x="6248686" y="3107532"/>
                  <a:pt x="6223826" y="3111913"/>
                </a:cubicBezTo>
                <a:cubicBezTo>
                  <a:pt x="6203102" y="3116005"/>
                  <a:pt x="6181977" y="3117700"/>
                  <a:pt x="6160866" y="3116961"/>
                </a:cubicBezTo>
                <a:close/>
                <a:moveTo>
                  <a:pt x="6072473" y="3172968"/>
                </a:moveTo>
                <a:cubicBezTo>
                  <a:pt x="6051001" y="3177477"/>
                  <a:pt x="6029056" y="3179332"/>
                  <a:pt x="6007132" y="3178493"/>
                </a:cubicBezTo>
                <a:cubicBezTo>
                  <a:pt x="5996655" y="3176969"/>
                  <a:pt x="6008942" y="3172111"/>
                  <a:pt x="6034564" y="3167634"/>
                </a:cubicBezTo>
                <a:cubicBezTo>
                  <a:pt x="6056037" y="3163129"/>
                  <a:pt x="6077981" y="3161274"/>
                  <a:pt x="6099905" y="3162110"/>
                </a:cubicBezTo>
                <a:cubicBezTo>
                  <a:pt x="6110097" y="3163348"/>
                  <a:pt x="6098000" y="3168206"/>
                  <a:pt x="6072473" y="3172682"/>
                </a:cubicBezTo>
                <a:close/>
                <a:moveTo>
                  <a:pt x="5436870" y="2810161"/>
                </a:moveTo>
                <a:cubicBezTo>
                  <a:pt x="5454602" y="2809421"/>
                  <a:pt x="5472362" y="2810635"/>
                  <a:pt x="5489829" y="2813780"/>
                </a:cubicBezTo>
                <a:cubicBezTo>
                  <a:pt x="5498021" y="2816352"/>
                  <a:pt x="5487353" y="2818638"/>
                  <a:pt x="5466112" y="2818924"/>
                </a:cubicBezTo>
                <a:cubicBezTo>
                  <a:pt x="5448409" y="2819946"/>
                  <a:pt x="5430647" y="2818730"/>
                  <a:pt x="5413249" y="2815305"/>
                </a:cubicBezTo>
                <a:cubicBezTo>
                  <a:pt x="5405247" y="2812161"/>
                  <a:pt x="5415915" y="2810161"/>
                  <a:pt x="5436870" y="2809875"/>
                </a:cubicBezTo>
                <a:close/>
                <a:moveTo>
                  <a:pt x="5449253" y="2928652"/>
                </a:moveTo>
                <a:cubicBezTo>
                  <a:pt x="5440490" y="2925699"/>
                  <a:pt x="5451920" y="2922175"/>
                  <a:pt x="5474590" y="2920460"/>
                </a:cubicBezTo>
                <a:cubicBezTo>
                  <a:pt x="5493652" y="2918538"/>
                  <a:pt x="5512891" y="2919307"/>
                  <a:pt x="5531740" y="2922746"/>
                </a:cubicBezTo>
                <a:cubicBezTo>
                  <a:pt x="5540312" y="2925128"/>
                  <a:pt x="5528882" y="2928747"/>
                  <a:pt x="5506498" y="2930938"/>
                </a:cubicBezTo>
                <a:cubicBezTo>
                  <a:pt x="5487390" y="2932765"/>
                  <a:pt x="5468120" y="2931899"/>
                  <a:pt x="5449253" y="2928366"/>
                </a:cubicBezTo>
                <a:close/>
                <a:moveTo>
                  <a:pt x="5754053" y="3023045"/>
                </a:moveTo>
                <a:cubicBezTo>
                  <a:pt x="5744528" y="3020759"/>
                  <a:pt x="5756529" y="3016091"/>
                  <a:pt x="5780532" y="3013520"/>
                </a:cubicBezTo>
                <a:cubicBezTo>
                  <a:pt x="5800247" y="3010595"/>
                  <a:pt x="5820259" y="3010243"/>
                  <a:pt x="5840064" y="3012472"/>
                </a:cubicBezTo>
                <a:cubicBezTo>
                  <a:pt x="5849589" y="3014853"/>
                  <a:pt x="5837587" y="3019521"/>
                  <a:pt x="5813775" y="3022569"/>
                </a:cubicBezTo>
                <a:cubicBezTo>
                  <a:pt x="5793954" y="3025585"/>
                  <a:pt x="5773797" y="3025649"/>
                  <a:pt x="5753957" y="3022759"/>
                </a:cubicBezTo>
                <a:close/>
                <a:moveTo>
                  <a:pt x="5407533" y="2780824"/>
                </a:moveTo>
                <a:cubicBezTo>
                  <a:pt x="5393722" y="2777395"/>
                  <a:pt x="5387816" y="2774823"/>
                  <a:pt x="5394199" y="2774537"/>
                </a:cubicBezTo>
                <a:cubicBezTo>
                  <a:pt x="5406498" y="2775624"/>
                  <a:pt x="5418716" y="2777501"/>
                  <a:pt x="5430775" y="2780157"/>
                </a:cubicBezTo>
                <a:cubicBezTo>
                  <a:pt x="5444586" y="2783586"/>
                  <a:pt x="5450396" y="2786158"/>
                  <a:pt x="5443728" y="2785967"/>
                </a:cubicBezTo>
                <a:cubicBezTo>
                  <a:pt x="5431486" y="2785315"/>
                  <a:pt x="5419335" y="2783497"/>
                  <a:pt x="5407438" y="2780538"/>
                </a:cubicBezTo>
                <a:close/>
                <a:moveTo>
                  <a:pt x="5403914" y="2896934"/>
                </a:moveTo>
                <a:cubicBezTo>
                  <a:pt x="5384829" y="2898744"/>
                  <a:pt x="5365585" y="2897814"/>
                  <a:pt x="5346764" y="2894172"/>
                </a:cubicBezTo>
                <a:cubicBezTo>
                  <a:pt x="5338001" y="2891219"/>
                  <a:pt x="5349431" y="2887599"/>
                  <a:pt x="5372291" y="2886361"/>
                </a:cubicBezTo>
                <a:cubicBezTo>
                  <a:pt x="5391384" y="2884818"/>
                  <a:pt x="5410596" y="2885779"/>
                  <a:pt x="5429441" y="2889218"/>
                </a:cubicBezTo>
                <a:cubicBezTo>
                  <a:pt x="5438109" y="2891885"/>
                  <a:pt x="5426583" y="2895410"/>
                  <a:pt x="5403818" y="2896648"/>
                </a:cubicBezTo>
                <a:close/>
                <a:moveTo>
                  <a:pt x="5551361" y="3055811"/>
                </a:moveTo>
                <a:cubicBezTo>
                  <a:pt x="5531117" y="3058776"/>
                  <a:pt x="5510550" y="3058776"/>
                  <a:pt x="5490306" y="3055811"/>
                </a:cubicBezTo>
                <a:cubicBezTo>
                  <a:pt x="5480780" y="3052953"/>
                  <a:pt x="5492496" y="3047810"/>
                  <a:pt x="5516785" y="3045143"/>
                </a:cubicBezTo>
                <a:cubicBezTo>
                  <a:pt x="5537029" y="3042176"/>
                  <a:pt x="5557597" y="3042176"/>
                  <a:pt x="5577840" y="3045143"/>
                </a:cubicBezTo>
                <a:cubicBezTo>
                  <a:pt x="5587175" y="3047714"/>
                  <a:pt x="5575364" y="3052477"/>
                  <a:pt x="5551266" y="3055525"/>
                </a:cubicBezTo>
                <a:close/>
                <a:moveTo>
                  <a:pt x="5550884" y="2962275"/>
                </a:moveTo>
                <a:cubicBezTo>
                  <a:pt x="5541931" y="2959418"/>
                  <a:pt x="5553361" y="2955322"/>
                  <a:pt x="5576507" y="2952750"/>
                </a:cubicBezTo>
                <a:cubicBezTo>
                  <a:pt x="5595822" y="2950686"/>
                  <a:pt x="5615324" y="2951166"/>
                  <a:pt x="5634514" y="2954179"/>
                </a:cubicBezTo>
                <a:cubicBezTo>
                  <a:pt x="5643277" y="2956655"/>
                  <a:pt x="5631847" y="2960751"/>
                  <a:pt x="5608701" y="2963037"/>
                </a:cubicBezTo>
                <a:cubicBezTo>
                  <a:pt x="5589439" y="2965333"/>
                  <a:pt x="5569955" y="2964980"/>
                  <a:pt x="5550789" y="2961990"/>
                </a:cubicBezTo>
                <a:close/>
                <a:moveTo>
                  <a:pt x="5652135" y="2993136"/>
                </a:moveTo>
                <a:cubicBezTo>
                  <a:pt x="5642610" y="2990279"/>
                  <a:pt x="5654612" y="2986088"/>
                  <a:pt x="5678233" y="2983611"/>
                </a:cubicBezTo>
                <a:cubicBezTo>
                  <a:pt x="5697888" y="2980890"/>
                  <a:pt x="5717824" y="2980890"/>
                  <a:pt x="5737479" y="2983611"/>
                </a:cubicBezTo>
                <a:cubicBezTo>
                  <a:pt x="5746337" y="2985992"/>
                  <a:pt x="5734717" y="2990183"/>
                  <a:pt x="5711381" y="2993136"/>
                </a:cubicBezTo>
                <a:cubicBezTo>
                  <a:pt x="5691713" y="2995663"/>
                  <a:pt x="5671803" y="2995663"/>
                  <a:pt x="5652136" y="2993136"/>
                </a:cubicBezTo>
                <a:close/>
                <a:moveTo>
                  <a:pt x="5325237" y="2788158"/>
                </a:moveTo>
                <a:cubicBezTo>
                  <a:pt x="5313086" y="2787139"/>
                  <a:pt x="5301023" y="2785262"/>
                  <a:pt x="5289137" y="2782538"/>
                </a:cubicBezTo>
                <a:cubicBezTo>
                  <a:pt x="5275898" y="2779395"/>
                  <a:pt x="5270087" y="2776823"/>
                  <a:pt x="5276755" y="2776538"/>
                </a:cubicBezTo>
                <a:cubicBezTo>
                  <a:pt x="5287754" y="2777003"/>
                  <a:pt x="5298674" y="2778631"/>
                  <a:pt x="5309330" y="2781396"/>
                </a:cubicBezTo>
                <a:cubicBezTo>
                  <a:pt x="5309330" y="2779681"/>
                  <a:pt x="5318855" y="2778538"/>
                  <a:pt x="5335239" y="2778443"/>
                </a:cubicBezTo>
                <a:cubicBezTo>
                  <a:pt x="5352806" y="2777910"/>
                  <a:pt x="5370379" y="2779347"/>
                  <a:pt x="5387626" y="2782729"/>
                </a:cubicBezTo>
                <a:cubicBezTo>
                  <a:pt x="5395722" y="2785301"/>
                  <a:pt x="5385150" y="2787015"/>
                  <a:pt x="5364195" y="2787301"/>
                </a:cubicBezTo>
                <a:cubicBezTo>
                  <a:pt x="5350670" y="2787455"/>
                  <a:pt x="5337150" y="2786755"/>
                  <a:pt x="5323713" y="2785206"/>
                </a:cubicBezTo>
                <a:cubicBezTo>
                  <a:pt x="5328476" y="2786825"/>
                  <a:pt x="5329047" y="2787968"/>
                  <a:pt x="5325237" y="2788158"/>
                </a:cubicBezTo>
                <a:close/>
                <a:moveTo>
                  <a:pt x="5655374" y="3085338"/>
                </a:moveTo>
                <a:cubicBezTo>
                  <a:pt x="5634673" y="3088676"/>
                  <a:pt x="5613604" y="3089061"/>
                  <a:pt x="5592795" y="3086481"/>
                </a:cubicBezTo>
                <a:cubicBezTo>
                  <a:pt x="5583270" y="3083814"/>
                  <a:pt x="5595176" y="3078957"/>
                  <a:pt x="5619750" y="3075242"/>
                </a:cubicBezTo>
                <a:cubicBezTo>
                  <a:pt x="5640420" y="3071904"/>
                  <a:pt x="5661457" y="3071519"/>
                  <a:pt x="5682234" y="3074099"/>
                </a:cubicBezTo>
                <a:cubicBezTo>
                  <a:pt x="5691950" y="3076861"/>
                  <a:pt x="5679853" y="3081623"/>
                  <a:pt x="5655374" y="3085338"/>
                </a:cubicBezTo>
                <a:close/>
                <a:moveTo>
                  <a:pt x="5759577" y="3111913"/>
                </a:moveTo>
                <a:cubicBezTo>
                  <a:pt x="5738540" y="3115843"/>
                  <a:pt x="5717045" y="3116709"/>
                  <a:pt x="5695760" y="3114485"/>
                </a:cubicBezTo>
                <a:cubicBezTo>
                  <a:pt x="5685568" y="3111818"/>
                  <a:pt x="5698046" y="3106960"/>
                  <a:pt x="5723192" y="3103054"/>
                </a:cubicBezTo>
                <a:cubicBezTo>
                  <a:pt x="5744254" y="3099292"/>
                  <a:pt x="5765753" y="3098619"/>
                  <a:pt x="5787009" y="3101054"/>
                </a:cubicBezTo>
                <a:cubicBezTo>
                  <a:pt x="5796820" y="3103245"/>
                  <a:pt x="5784533" y="3108103"/>
                  <a:pt x="5759577" y="3111913"/>
                </a:cubicBezTo>
                <a:close/>
                <a:moveTo>
                  <a:pt x="7114604" y="2978563"/>
                </a:moveTo>
                <a:cubicBezTo>
                  <a:pt x="7123367" y="2979325"/>
                  <a:pt x="7111365" y="2983040"/>
                  <a:pt x="7088124" y="2988088"/>
                </a:cubicBezTo>
                <a:cubicBezTo>
                  <a:pt x="7068903" y="2991780"/>
                  <a:pt x="7049400" y="2993819"/>
                  <a:pt x="7029831" y="2994184"/>
                </a:cubicBezTo>
                <a:cubicBezTo>
                  <a:pt x="7021068" y="2993422"/>
                  <a:pt x="7032879" y="2989231"/>
                  <a:pt x="7056120" y="2984659"/>
                </a:cubicBezTo>
                <a:cubicBezTo>
                  <a:pt x="7075408" y="2981040"/>
                  <a:pt x="7094981" y="2979160"/>
                  <a:pt x="7114604" y="2979039"/>
                </a:cubicBezTo>
                <a:close/>
                <a:moveTo>
                  <a:pt x="7062597" y="2945987"/>
                </a:moveTo>
                <a:cubicBezTo>
                  <a:pt x="7039999" y="2956106"/>
                  <a:pt x="7015774" y="2962107"/>
                  <a:pt x="6991064" y="2963704"/>
                </a:cubicBezTo>
                <a:cubicBezTo>
                  <a:pt x="6966204" y="2965323"/>
                  <a:pt x="6957727" y="2959608"/>
                  <a:pt x="6972014" y="2951036"/>
                </a:cubicBezTo>
                <a:cubicBezTo>
                  <a:pt x="6994596" y="2940866"/>
                  <a:pt x="7018830" y="2934863"/>
                  <a:pt x="7043547" y="2933319"/>
                </a:cubicBezTo>
                <a:cubicBezTo>
                  <a:pt x="7068598" y="2932271"/>
                  <a:pt x="7077075" y="2937987"/>
                  <a:pt x="7062597" y="2945987"/>
                </a:cubicBezTo>
                <a:close/>
                <a:moveTo>
                  <a:pt x="6932105" y="2898362"/>
                </a:moveTo>
                <a:cubicBezTo>
                  <a:pt x="6950087" y="2895502"/>
                  <a:pt x="6968288" y="2894259"/>
                  <a:pt x="6986493" y="2894647"/>
                </a:cubicBezTo>
                <a:cubicBezTo>
                  <a:pt x="6994589" y="2895600"/>
                  <a:pt x="6983445" y="2899124"/>
                  <a:pt x="6961537" y="2902268"/>
                </a:cubicBezTo>
                <a:cubicBezTo>
                  <a:pt x="6943555" y="2905128"/>
                  <a:pt x="6925353" y="2906371"/>
                  <a:pt x="6907149" y="2905983"/>
                </a:cubicBezTo>
                <a:cubicBezTo>
                  <a:pt x="6898767" y="2904268"/>
                  <a:pt x="6910197" y="2901220"/>
                  <a:pt x="6932009" y="2897886"/>
                </a:cubicBezTo>
                <a:close/>
                <a:moveTo>
                  <a:pt x="7126796" y="3054096"/>
                </a:moveTo>
                <a:cubicBezTo>
                  <a:pt x="7106346" y="3058362"/>
                  <a:pt x="7085628" y="3061226"/>
                  <a:pt x="7064788" y="3062669"/>
                </a:cubicBezTo>
                <a:cubicBezTo>
                  <a:pt x="7055263" y="3062097"/>
                  <a:pt x="7067074" y="3057811"/>
                  <a:pt x="7091744" y="3053144"/>
                </a:cubicBezTo>
                <a:cubicBezTo>
                  <a:pt x="7112285" y="3048926"/>
                  <a:pt x="7133103" y="3046188"/>
                  <a:pt x="7154037" y="3044952"/>
                </a:cubicBezTo>
                <a:cubicBezTo>
                  <a:pt x="7163657" y="3045238"/>
                  <a:pt x="7151656" y="3049429"/>
                  <a:pt x="7126700" y="3053810"/>
                </a:cubicBezTo>
                <a:close/>
                <a:moveTo>
                  <a:pt x="7141845" y="3067526"/>
                </a:moveTo>
                <a:cubicBezTo>
                  <a:pt x="7118793" y="3074514"/>
                  <a:pt x="7095178" y="3079486"/>
                  <a:pt x="7071265" y="3082385"/>
                </a:cubicBezTo>
                <a:cubicBezTo>
                  <a:pt x="7045357" y="3085814"/>
                  <a:pt x="7035070" y="3084767"/>
                  <a:pt x="7048024" y="3079337"/>
                </a:cubicBezTo>
                <a:cubicBezTo>
                  <a:pt x="7071032" y="3072056"/>
                  <a:pt x="7094707" y="3067079"/>
                  <a:pt x="7118699" y="3064478"/>
                </a:cubicBezTo>
                <a:cubicBezTo>
                  <a:pt x="7144417" y="3060763"/>
                  <a:pt x="7154799" y="3062288"/>
                  <a:pt x="7141750" y="3067241"/>
                </a:cubicBezTo>
                <a:close/>
                <a:moveTo>
                  <a:pt x="7123271" y="2921223"/>
                </a:moveTo>
                <a:cubicBezTo>
                  <a:pt x="7141959" y="2918012"/>
                  <a:pt x="7160889" y="2916419"/>
                  <a:pt x="7179850" y="2916460"/>
                </a:cubicBezTo>
                <a:cubicBezTo>
                  <a:pt x="7188232" y="2917317"/>
                  <a:pt x="7176516" y="2920937"/>
                  <a:pt x="7153561" y="2924366"/>
                </a:cubicBezTo>
                <a:cubicBezTo>
                  <a:pt x="7134932" y="2927826"/>
                  <a:pt x="7116025" y="2929580"/>
                  <a:pt x="7097078" y="2929605"/>
                </a:cubicBezTo>
                <a:cubicBezTo>
                  <a:pt x="7088696" y="2928366"/>
                  <a:pt x="7100697" y="2924747"/>
                  <a:pt x="7123176" y="2920937"/>
                </a:cubicBezTo>
                <a:close/>
                <a:moveTo>
                  <a:pt x="6833997" y="3034094"/>
                </a:moveTo>
                <a:cubicBezTo>
                  <a:pt x="6814321" y="3038373"/>
                  <a:pt x="6794219" y="3040386"/>
                  <a:pt x="6774085" y="3040094"/>
                </a:cubicBezTo>
                <a:cubicBezTo>
                  <a:pt x="6765132" y="3039332"/>
                  <a:pt x="6776847" y="3034665"/>
                  <a:pt x="6800755" y="3030569"/>
                </a:cubicBezTo>
                <a:cubicBezTo>
                  <a:pt x="6816090" y="3027903"/>
                  <a:pt x="6832568" y="3025902"/>
                  <a:pt x="6844856" y="3024950"/>
                </a:cubicBezTo>
                <a:cubicBezTo>
                  <a:pt x="6844856" y="3023140"/>
                  <a:pt x="6846380" y="3020759"/>
                  <a:pt x="6851618" y="3017806"/>
                </a:cubicBezTo>
                <a:cubicBezTo>
                  <a:pt x="6874921" y="3008147"/>
                  <a:pt x="6899553" y="3002078"/>
                  <a:pt x="6924675" y="2999804"/>
                </a:cubicBezTo>
                <a:cubicBezTo>
                  <a:pt x="6950202" y="2997994"/>
                  <a:pt x="6959156" y="3002566"/>
                  <a:pt x="6944582" y="3010091"/>
                </a:cubicBezTo>
                <a:cubicBezTo>
                  <a:pt x="6921363" y="3019800"/>
                  <a:pt x="6896786" y="3025873"/>
                  <a:pt x="6871716" y="3028093"/>
                </a:cubicBezTo>
                <a:cubicBezTo>
                  <a:pt x="6866573" y="3028569"/>
                  <a:pt x="6862191" y="3028664"/>
                  <a:pt x="6858572" y="3028664"/>
                </a:cubicBezTo>
                <a:cubicBezTo>
                  <a:pt x="6850504" y="3030995"/>
                  <a:pt x="6842296" y="3032808"/>
                  <a:pt x="6833997" y="3034094"/>
                </a:cubicBezTo>
                <a:close/>
                <a:moveTo>
                  <a:pt x="6934010" y="2983707"/>
                </a:moveTo>
                <a:cubicBezTo>
                  <a:pt x="6925152" y="2982373"/>
                  <a:pt x="6937058" y="2978753"/>
                  <a:pt x="6960490" y="2974753"/>
                </a:cubicBezTo>
                <a:cubicBezTo>
                  <a:pt x="6979582" y="2971120"/>
                  <a:pt x="6998967" y="2969239"/>
                  <a:pt x="7018402" y="2969133"/>
                </a:cubicBezTo>
                <a:cubicBezTo>
                  <a:pt x="7027165" y="2969895"/>
                  <a:pt x="7015448" y="2974086"/>
                  <a:pt x="6992112" y="2978087"/>
                </a:cubicBezTo>
                <a:cubicBezTo>
                  <a:pt x="6972916" y="2981658"/>
                  <a:pt x="6953439" y="2983507"/>
                  <a:pt x="6933914" y="2983611"/>
                </a:cubicBezTo>
                <a:close/>
                <a:moveTo>
                  <a:pt x="6835331" y="2885028"/>
                </a:moveTo>
                <a:cubicBezTo>
                  <a:pt x="6853099" y="2882614"/>
                  <a:pt x="6871031" y="2881627"/>
                  <a:pt x="6888957" y="2882075"/>
                </a:cubicBezTo>
                <a:cubicBezTo>
                  <a:pt x="6896957" y="2883503"/>
                  <a:pt x="6886004" y="2886456"/>
                  <a:pt x="6864477" y="2889028"/>
                </a:cubicBezTo>
                <a:cubicBezTo>
                  <a:pt x="6846739" y="2891741"/>
                  <a:pt x="6828780" y="2892730"/>
                  <a:pt x="6810852" y="2891981"/>
                </a:cubicBezTo>
                <a:cubicBezTo>
                  <a:pt x="6802850" y="2891028"/>
                  <a:pt x="6813709" y="2887599"/>
                  <a:pt x="6835236" y="2885028"/>
                </a:cubicBezTo>
                <a:close/>
                <a:moveTo>
                  <a:pt x="6921817" y="2957703"/>
                </a:moveTo>
                <a:cubicBezTo>
                  <a:pt x="6930486" y="2959037"/>
                  <a:pt x="6918675" y="2962656"/>
                  <a:pt x="6895529" y="2966656"/>
                </a:cubicBezTo>
                <a:cubicBezTo>
                  <a:pt x="6876357" y="2970070"/>
                  <a:pt x="6856895" y="2971569"/>
                  <a:pt x="6837427" y="2971133"/>
                </a:cubicBezTo>
                <a:cubicBezTo>
                  <a:pt x="6828854" y="2970276"/>
                  <a:pt x="6840474" y="2966180"/>
                  <a:pt x="6864001" y="2962656"/>
                </a:cubicBezTo>
                <a:cubicBezTo>
                  <a:pt x="6883044" y="2959203"/>
                  <a:pt x="6902370" y="2957545"/>
                  <a:pt x="6921723" y="2957703"/>
                </a:cubicBezTo>
                <a:close/>
                <a:moveTo>
                  <a:pt x="7028021" y="3050286"/>
                </a:moveTo>
                <a:cubicBezTo>
                  <a:pt x="7007989" y="3056102"/>
                  <a:pt x="6987501" y="3060212"/>
                  <a:pt x="6966776" y="3062573"/>
                </a:cubicBezTo>
                <a:cubicBezTo>
                  <a:pt x="6940773" y="3065526"/>
                  <a:pt x="6931057" y="3062573"/>
                  <a:pt x="6945249" y="3056478"/>
                </a:cubicBezTo>
                <a:cubicBezTo>
                  <a:pt x="6968246" y="3047427"/>
                  <a:pt x="6992440" y="3041780"/>
                  <a:pt x="7017067" y="3039714"/>
                </a:cubicBezTo>
                <a:cubicBezTo>
                  <a:pt x="7033355" y="3038285"/>
                  <a:pt x="7043166" y="3038856"/>
                  <a:pt x="7044690" y="3041047"/>
                </a:cubicBezTo>
                <a:cubicBezTo>
                  <a:pt x="7048643" y="3040601"/>
                  <a:pt x="7052618" y="3040379"/>
                  <a:pt x="7056596" y="3040380"/>
                </a:cubicBezTo>
                <a:cubicBezTo>
                  <a:pt x="7066121" y="3040952"/>
                  <a:pt x="7053930" y="3045238"/>
                  <a:pt x="7029546" y="3049905"/>
                </a:cubicBezTo>
                <a:close/>
                <a:moveTo>
                  <a:pt x="6633020" y="3150870"/>
                </a:moveTo>
                <a:cubicBezTo>
                  <a:pt x="6611432" y="3155376"/>
                  <a:pt x="6589518" y="3158148"/>
                  <a:pt x="6567488" y="3159157"/>
                </a:cubicBezTo>
                <a:cubicBezTo>
                  <a:pt x="6556629" y="3159157"/>
                  <a:pt x="6569012" y="3154490"/>
                  <a:pt x="6594825" y="3149632"/>
                </a:cubicBezTo>
                <a:cubicBezTo>
                  <a:pt x="6616438" y="3145073"/>
                  <a:pt x="6638386" y="3142270"/>
                  <a:pt x="6660452" y="3141250"/>
                </a:cubicBezTo>
                <a:cubicBezTo>
                  <a:pt x="6671025" y="3141536"/>
                  <a:pt x="6658832" y="3145536"/>
                  <a:pt x="6633020" y="3150870"/>
                </a:cubicBezTo>
                <a:close/>
                <a:moveTo>
                  <a:pt x="6428423" y="3138012"/>
                </a:moveTo>
                <a:cubicBezTo>
                  <a:pt x="6407355" y="3142540"/>
                  <a:pt x="6385868" y="3144839"/>
                  <a:pt x="6364320" y="3144869"/>
                </a:cubicBezTo>
                <a:cubicBezTo>
                  <a:pt x="6354128" y="3143822"/>
                  <a:pt x="6366225" y="3139059"/>
                  <a:pt x="6391656" y="3134582"/>
                </a:cubicBezTo>
                <a:cubicBezTo>
                  <a:pt x="6412668" y="3130105"/>
                  <a:pt x="6434086" y="3127806"/>
                  <a:pt x="6455569" y="3127724"/>
                </a:cubicBezTo>
                <a:cubicBezTo>
                  <a:pt x="6465856" y="3128772"/>
                  <a:pt x="6453759" y="3133535"/>
                  <a:pt x="6428423" y="3138012"/>
                </a:cubicBezTo>
                <a:close/>
                <a:moveTo>
                  <a:pt x="6518529" y="3086481"/>
                </a:moveTo>
                <a:cubicBezTo>
                  <a:pt x="6509004" y="3084862"/>
                  <a:pt x="6520720" y="3080576"/>
                  <a:pt x="6545295" y="3076289"/>
                </a:cubicBezTo>
                <a:cubicBezTo>
                  <a:pt x="6565490" y="3072060"/>
                  <a:pt x="6586101" y="3070143"/>
                  <a:pt x="6606731" y="3070574"/>
                </a:cubicBezTo>
                <a:cubicBezTo>
                  <a:pt x="6616256" y="3071717"/>
                  <a:pt x="6604254" y="3075908"/>
                  <a:pt x="6579775" y="3080099"/>
                </a:cubicBezTo>
                <a:cubicBezTo>
                  <a:pt x="6559649" y="3084427"/>
                  <a:pt x="6539115" y="3086567"/>
                  <a:pt x="6518529" y="3086481"/>
                </a:cubicBezTo>
                <a:close/>
                <a:moveTo>
                  <a:pt x="6418326" y="3072003"/>
                </a:moveTo>
                <a:cubicBezTo>
                  <a:pt x="6408801" y="3070765"/>
                  <a:pt x="6420898" y="3066097"/>
                  <a:pt x="6445091" y="3061906"/>
                </a:cubicBezTo>
                <a:cubicBezTo>
                  <a:pt x="6465332" y="3057825"/>
                  <a:pt x="6485995" y="3056226"/>
                  <a:pt x="6506623" y="3057144"/>
                </a:cubicBezTo>
                <a:cubicBezTo>
                  <a:pt x="6516148" y="3058382"/>
                  <a:pt x="6504051" y="3063145"/>
                  <a:pt x="6479667" y="3067336"/>
                </a:cubicBezTo>
                <a:cubicBezTo>
                  <a:pt x="6459482" y="3071352"/>
                  <a:pt x="6438886" y="3072919"/>
                  <a:pt x="6418326" y="3072003"/>
                </a:cubicBezTo>
                <a:close/>
                <a:moveTo>
                  <a:pt x="6530626" y="3146012"/>
                </a:moveTo>
                <a:cubicBezTo>
                  <a:pt x="6509275" y="3150691"/>
                  <a:pt x="6487518" y="3153275"/>
                  <a:pt x="6465666" y="3153728"/>
                </a:cubicBezTo>
                <a:cubicBezTo>
                  <a:pt x="6455283" y="3153251"/>
                  <a:pt x="6467571" y="3148394"/>
                  <a:pt x="6493192" y="3144203"/>
                </a:cubicBezTo>
                <a:cubicBezTo>
                  <a:pt x="6514395" y="3139343"/>
                  <a:pt x="6536028" y="3136600"/>
                  <a:pt x="6557772" y="3136011"/>
                </a:cubicBezTo>
                <a:cubicBezTo>
                  <a:pt x="6568440" y="3136773"/>
                  <a:pt x="6556343" y="3141536"/>
                  <a:pt x="6530626" y="3146012"/>
                </a:cubicBezTo>
                <a:close/>
                <a:moveTo>
                  <a:pt x="6732080" y="3079337"/>
                </a:moveTo>
                <a:cubicBezTo>
                  <a:pt x="6755723" y="3069983"/>
                  <a:pt x="6780580" y="3064050"/>
                  <a:pt x="6805898" y="3061716"/>
                </a:cubicBezTo>
                <a:cubicBezTo>
                  <a:pt x="6831616" y="3058764"/>
                  <a:pt x="6841332" y="3062669"/>
                  <a:pt x="6826567" y="3069050"/>
                </a:cubicBezTo>
                <a:cubicBezTo>
                  <a:pt x="6802988" y="3078412"/>
                  <a:pt x="6778197" y="3084377"/>
                  <a:pt x="6752939" y="3086767"/>
                </a:cubicBezTo>
                <a:cubicBezTo>
                  <a:pt x="6726555" y="3089338"/>
                  <a:pt x="6717221" y="3086005"/>
                  <a:pt x="6732080" y="3078861"/>
                </a:cubicBezTo>
                <a:close/>
                <a:moveTo>
                  <a:pt x="6709601" y="3122676"/>
                </a:moveTo>
                <a:cubicBezTo>
                  <a:pt x="6685460" y="3130843"/>
                  <a:pt x="6660576" y="3136618"/>
                  <a:pt x="6635306" y="3139916"/>
                </a:cubicBezTo>
                <a:cubicBezTo>
                  <a:pt x="6608636" y="3143536"/>
                  <a:pt x="6598825" y="3141345"/>
                  <a:pt x="6613112" y="3134487"/>
                </a:cubicBezTo>
                <a:cubicBezTo>
                  <a:pt x="6637196" y="3125768"/>
                  <a:pt x="6662233" y="3119948"/>
                  <a:pt x="6687693" y="3117152"/>
                </a:cubicBezTo>
                <a:cubicBezTo>
                  <a:pt x="6713982" y="3113246"/>
                  <a:pt x="6723793" y="3115914"/>
                  <a:pt x="6709601" y="3122295"/>
                </a:cubicBezTo>
                <a:close/>
                <a:moveTo>
                  <a:pt x="6979254" y="3103626"/>
                </a:moveTo>
                <a:cubicBezTo>
                  <a:pt x="6957952" y="3108173"/>
                  <a:pt x="6936382" y="3111355"/>
                  <a:pt x="6914674" y="3113151"/>
                </a:cubicBezTo>
                <a:cubicBezTo>
                  <a:pt x="6904482" y="3113151"/>
                  <a:pt x="6916865" y="3109437"/>
                  <a:pt x="6942296" y="3104483"/>
                </a:cubicBezTo>
                <a:cubicBezTo>
                  <a:pt x="6963471" y="3099596"/>
                  <a:pt x="6985003" y="3096411"/>
                  <a:pt x="7006686" y="3094958"/>
                </a:cubicBezTo>
                <a:cubicBezTo>
                  <a:pt x="7016877" y="3094387"/>
                  <a:pt x="7004495" y="3097911"/>
                  <a:pt x="6979254" y="3103150"/>
                </a:cubicBezTo>
                <a:close/>
                <a:moveTo>
                  <a:pt x="6780086" y="3097911"/>
                </a:moveTo>
                <a:cubicBezTo>
                  <a:pt x="6759267" y="3102446"/>
                  <a:pt x="6738049" y="3104903"/>
                  <a:pt x="6716745" y="3105246"/>
                </a:cubicBezTo>
                <a:cubicBezTo>
                  <a:pt x="6707220" y="3104674"/>
                  <a:pt x="6719030" y="3100388"/>
                  <a:pt x="6744081" y="3095721"/>
                </a:cubicBezTo>
                <a:cubicBezTo>
                  <a:pt x="6764935" y="3091414"/>
                  <a:pt x="6786134" y="3088991"/>
                  <a:pt x="6807423" y="3088482"/>
                </a:cubicBezTo>
                <a:cubicBezTo>
                  <a:pt x="6817042" y="3089148"/>
                  <a:pt x="6805422" y="3093435"/>
                  <a:pt x="6780086" y="3097911"/>
                </a:cubicBezTo>
                <a:close/>
                <a:moveTo>
                  <a:pt x="5650135" y="2734342"/>
                </a:moveTo>
                <a:cubicBezTo>
                  <a:pt x="5643468" y="2734342"/>
                  <a:pt x="5625465" y="2731579"/>
                  <a:pt x="5610130" y="2728913"/>
                </a:cubicBezTo>
                <a:cubicBezTo>
                  <a:pt x="5594795" y="2726245"/>
                  <a:pt x="5587651" y="2724055"/>
                  <a:pt x="5594318" y="2724246"/>
                </a:cubicBezTo>
                <a:cubicBezTo>
                  <a:pt x="5600986" y="2724436"/>
                  <a:pt x="5618893" y="2727008"/>
                  <a:pt x="5634133" y="2729675"/>
                </a:cubicBezTo>
                <a:cubicBezTo>
                  <a:pt x="5649373" y="2732342"/>
                  <a:pt x="5656421" y="2734056"/>
                  <a:pt x="5650135" y="2734342"/>
                </a:cubicBezTo>
                <a:close/>
                <a:moveTo>
                  <a:pt x="5818442" y="2759964"/>
                </a:moveTo>
                <a:cubicBezTo>
                  <a:pt x="5825776" y="2761583"/>
                  <a:pt x="5816251" y="2762536"/>
                  <a:pt x="5796630" y="2761964"/>
                </a:cubicBezTo>
                <a:cubicBezTo>
                  <a:pt x="5780447" y="2762178"/>
                  <a:pt x="5764271" y="2761158"/>
                  <a:pt x="5748243" y="2758916"/>
                </a:cubicBezTo>
                <a:cubicBezTo>
                  <a:pt x="5740623" y="2757392"/>
                  <a:pt x="5750338" y="2756345"/>
                  <a:pt x="5769769" y="2756440"/>
                </a:cubicBezTo>
                <a:cubicBezTo>
                  <a:pt x="5786050" y="2756619"/>
                  <a:pt x="5802305" y="2757796"/>
                  <a:pt x="5818442" y="2759964"/>
                </a:cubicBezTo>
                <a:close/>
                <a:moveTo>
                  <a:pt x="5855208" y="2736247"/>
                </a:moveTo>
                <a:cubicBezTo>
                  <a:pt x="5871305" y="2738723"/>
                  <a:pt x="5878830" y="2740248"/>
                  <a:pt x="5872163" y="2740152"/>
                </a:cubicBezTo>
                <a:cubicBezTo>
                  <a:pt x="5865495" y="2740057"/>
                  <a:pt x="5846731" y="2737485"/>
                  <a:pt x="5830824" y="2735580"/>
                </a:cubicBezTo>
                <a:cubicBezTo>
                  <a:pt x="5814918" y="2733675"/>
                  <a:pt x="5807107" y="2731485"/>
                  <a:pt x="5813870" y="2731675"/>
                </a:cubicBezTo>
                <a:cubicBezTo>
                  <a:pt x="5820632" y="2731865"/>
                  <a:pt x="5839016" y="2733771"/>
                  <a:pt x="5855208" y="2735961"/>
                </a:cubicBezTo>
                <a:close/>
                <a:moveTo>
                  <a:pt x="5910358" y="2779490"/>
                </a:moveTo>
                <a:cubicBezTo>
                  <a:pt x="5914098" y="2779695"/>
                  <a:pt x="5917821" y="2780140"/>
                  <a:pt x="5921502" y="2780824"/>
                </a:cubicBezTo>
                <a:cubicBezTo>
                  <a:pt x="5929027" y="2782348"/>
                  <a:pt x="5919026" y="2783491"/>
                  <a:pt x="5899024" y="2783491"/>
                </a:cubicBezTo>
                <a:cubicBezTo>
                  <a:pt x="5882373" y="2784023"/>
                  <a:pt x="5865706" y="2783131"/>
                  <a:pt x="5849208" y="2780824"/>
                </a:cubicBezTo>
                <a:cubicBezTo>
                  <a:pt x="5841587" y="2779204"/>
                  <a:pt x="5851684" y="2778157"/>
                  <a:pt x="5871686" y="2778062"/>
                </a:cubicBezTo>
                <a:cubicBezTo>
                  <a:pt x="5878354" y="2778062"/>
                  <a:pt x="5885212" y="2778062"/>
                  <a:pt x="5891784" y="2778062"/>
                </a:cubicBezTo>
                <a:cubicBezTo>
                  <a:pt x="5884545" y="2777205"/>
                  <a:pt x="5876259" y="2775966"/>
                  <a:pt x="5868543" y="2774633"/>
                </a:cubicBezTo>
                <a:cubicBezTo>
                  <a:pt x="5853494" y="2771871"/>
                  <a:pt x="5846636" y="2769679"/>
                  <a:pt x="5853303" y="2769775"/>
                </a:cubicBezTo>
                <a:cubicBezTo>
                  <a:pt x="5866447" y="2770268"/>
                  <a:pt x="5879535" y="2771764"/>
                  <a:pt x="5892451" y="2774251"/>
                </a:cubicBezTo>
                <a:cubicBezTo>
                  <a:pt x="5904357" y="2776728"/>
                  <a:pt x="5911025" y="2778538"/>
                  <a:pt x="5910072" y="2779490"/>
                </a:cubicBezTo>
                <a:close/>
                <a:moveTo>
                  <a:pt x="6021039" y="2778633"/>
                </a:moveTo>
                <a:cubicBezTo>
                  <a:pt x="6007698" y="2777941"/>
                  <a:pt x="5994406" y="2776510"/>
                  <a:pt x="5981224" y="2774347"/>
                </a:cubicBezTo>
                <a:cubicBezTo>
                  <a:pt x="5965984" y="2771680"/>
                  <a:pt x="5958650" y="2769489"/>
                  <a:pt x="5965412" y="2769585"/>
                </a:cubicBezTo>
                <a:cubicBezTo>
                  <a:pt x="5972175" y="2769679"/>
                  <a:pt x="5989892" y="2771871"/>
                  <a:pt x="6005227" y="2773966"/>
                </a:cubicBezTo>
                <a:cubicBezTo>
                  <a:pt x="6020562" y="2776062"/>
                  <a:pt x="6027706" y="2778824"/>
                  <a:pt x="6021039" y="2778633"/>
                </a:cubicBezTo>
                <a:close/>
                <a:moveTo>
                  <a:pt x="5744814" y="2732628"/>
                </a:moveTo>
                <a:cubicBezTo>
                  <a:pt x="5760434" y="2735104"/>
                  <a:pt x="5767578" y="2736819"/>
                  <a:pt x="5760911" y="2736628"/>
                </a:cubicBezTo>
                <a:cubicBezTo>
                  <a:pt x="5754243" y="2736437"/>
                  <a:pt x="5736241" y="2734437"/>
                  <a:pt x="5720620" y="2731865"/>
                </a:cubicBezTo>
                <a:cubicBezTo>
                  <a:pt x="5704999" y="2729294"/>
                  <a:pt x="5698046" y="2727579"/>
                  <a:pt x="5704523" y="2727770"/>
                </a:cubicBezTo>
                <a:cubicBezTo>
                  <a:pt x="5711000" y="2727960"/>
                  <a:pt x="5729097" y="2730056"/>
                  <a:pt x="5745099" y="2732628"/>
                </a:cubicBezTo>
                <a:close/>
                <a:moveTo>
                  <a:pt x="5935314" y="2745391"/>
                </a:moveTo>
                <a:cubicBezTo>
                  <a:pt x="5954364" y="2746153"/>
                  <a:pt x="5975224" y="2747487"/>
                  <a:pt x="5982367" y="2748630"/>
                </a:cubicBezTo>
                <a:cubicBezTo>
                  <a:pt x="5989511" y="2749773"/>
                  <a:pt x="5980081" y="2749677"/>
                  <a:pt x="5961507" y="2749391"/>
                </a:cubicBezTo>
                <a:cubicBezTo>
                  <a:pt x="5942934" y="2749106"/>
                  <a:pt x="5921598" y="2747296"/>
                  <a:pt x="5914454" y="2746153"/>
                </a:cubicBezTo>
                <a:cubicBezTo>
                  <a:pt x="5907310" y="2745010"/>
                  <a:pt x="5916264" y="2744629"/>
                  <a:pt x="5935123" y="2745486"/>
                </a:cubicBezTo>
                <a:close/>
                <a:moveTo>
                  <a:pt x="5667661" y="2735866"/>
                </a:moveTo>
                <a:cubicBezTo>
                  <a:pt x="5686711" y="2736628"/>
                  <a:pt x="5708428" y="2738342"/>
                  <a:pt x="5715286" y="2739485"/>
                </a:cubicBezTo>
                <a:cubicBezTo>
                  <a:pt x="5722144" y="2740628"/>
                  <a:pt x="5713191" y="2742153"/>
                  <a:pt x="5694045" y="2741390"/>
                </a:cubicBezTo>
                <a:cubicBezTo>
                  <a:pt x="5677878" y="2741034"/>
                  <a:pt x="5661750" y="2739666"/>
                  <a:pt x="5645754" y="2737295"/>
                </a:cubicBezTo>
                <a:cubicBezTo>
                  <a:pt x="5638610" y="2735199"/>
                  <a:pt x="5648325" y="2734723"/>
                  <a:pt x="5667471" y="2735390"/>
                </a:cubicBezTo>
                <a:close/>
                <a:moveTo>
                  <a:pt x="5529072" y="2758916"/>
                </a:moveTo>
                <a:cubicBezTo>
                  <a:pt x="5512375" y="2758917"/>
                  <a:pt x="5495708" y="2757484"/>
                  <a:pt x="5479257" y="2754630"/>
                </a:cubicBezTo>
                <a:cubicBezTo>
                  <a:pt x="5471636" y="2752535"/>
                  <a:pt x="5481733" y="2751392"/>
                  <a:pt x="5501736" y="2751868"/>
                </a:cubicBezTo>
                <a:cubicBezTo>
                  <a:pt x="5518353" y="2751892"/>
                  <a:pt x="5534944" y="2753197"/>
                  <a:pt x="5551361" y="2755773"/>
                </a:cubicBezTo>
                <a:cubicBezTo>
                  <a:pt x="5559171" y="2757869"/>
                  <a:pt x="5549075" y="2758916"/>
                  <a:pt x="5529072" y="2758916"/>
                </a:cubicBezTo>
                <a:close/>
                <a:moveTo>
                  <a:pt x="5564505" y="2714435"/>
                </a:moveTo>
                <a:cubicBezTo>
                  <a:pt x="5580231" y="2714962"/>
                  <a:pt x="5595911" y="2716425"/>
                  <a:pt x="5611463" y="2718816"/>
                </a:cubicBezTo>
                <a:cubicBezTo>
                  <a:pt x="5618607" y="2720055"/>
                  <a:pt x="5609368" y="2720435"/>
                  <a:pt x="5590794" y="2719578"/>
                </a:cubicBezTo>
                <a:cubicBezTo>
                  <a:pt x="5575065" y="2719110"/>
                  <a:pt x="5559380" y="2717647"/>
                  <a:pt x="5543836" y="2715197"/>
                </a:cubicBezTo>
                <a:cubicBezTo>
                  <a:pt x="5536692" y="2713482"/>
                  <a:pt x="5546122" y="2713101"/>
                  <a:pt x="5564696" y="2714435"/>
                </a:cubicBezTo>
                <a:close/>
                <a:moveTo>
                  <a:pt x="6931533" y="3043142"/>
                </a:moveTo>
                <a:cubicBezTo>
                  <a:pt x="6911702" y="3047395"/>
                  <a:pt x="6891516" y="3049787"/>
                  <a:pt x="6871240" y="3050286"/>
                </a:cubicBezTo>
                <a:cubicBezTo>
                  <a:pt x="6861715" y="3049143"/>
                  <a:pt x="6873621" y="3044952"/>
                  <a:pt x="6898005" y="3040761"/>
                </a:cubicBezTo>
                <a:cubicBezTo>
                  <a:pt x="6917898" y="3036357"/>
                  <a:pt x="6938209" y="3034121"/>
                  <a:pt x="6958584" y="3034094"/>
                </a:cubicBezTo>
                <a:cubicBezTo>
                  <a:pt x="6968109" y="3034665"/>
                  <a:pt x="6956108" y="3038951"/>
                  <a:pt x="6931724" y="3043142"/>
                </a:cubicBezTo>
                <a:close/>
                <a:moveTo>
                  <a:pt x="6290025" y="2795492"/>
                </a:moveTo>
                <a:cubicBezTo>
                  <a:pt x="6297358" y="2796635"/>
                  <a:pt x="6287548" y="2798160"/>
                  <a:pt x="6267927" y="2798636"/>
                </a:cubicBezTo>
                <a:cubicBezTo>
                  <a:pt x="6251461" y="2799367"/>
                  <a:pt x="6234962" y="2798794"/>
                  <a:pt x="6218587" y="2796921"/>
                </a:cubicBezTo>
                <a:cubicBezTo>
                  <a:pt x="6211253" y="2795873"/>
                  <a:pt x="6221349" y="2794730"/>
                  <a:pt x="6240875" y="2794254"/>
                </a:cubicBezTo>
                <a:cubicBezTo>
                  <a:pt x="6257328" y="2793648"/>
                  <a:pt x="6273802" y="2793998"/>
                  <a:pt x="6290215" y="2795302"/>
                </a:cubicBezTo>
                <a:close/>
                <a:moveTo>
                  <a:pt x="6037707" y="2761583"/>
                </a:moveTo>
                <a:cubicBezTo>
                  <a:pt x="6056757" y="2761583"/>
                  <a:pt x="6077998" y="2763107"/>
                  <a:pt x="6085332" y="2764250"/>
                </a:cubicBezTo>
                <a:cubicBezTo>
                  <a:pt x="6092666" y="2765394"/>
                  <a:pt x="6083046" y="2765870"/>
                  <a:pt x="6063996" y="2765679"/>
                </a:cubicBezTo>
                <a:cubicBezTo>
                  <a:pt x="6048085" y="2765632"/>
                  <a:pt x="6032187" y="2764741"/>
                  <a:pt x="6016371" y="2763012"/>
                </a:cubicBezTo>
                <a:cubicBezTo>
                  <a:pt x="6009227" y="2761679"/>
                  <a:pt x="6018562" y="2760726"/>
                  <a:pt x="6037898" y="2761393"/>
                </a:cubicBezTo>
                <a:close/>
                <a:moveTo>
                  <a:pt x="6391847" y="2811209"/>
                </a:moveTo>
                <a:cubicBezTo>
                  <a:pt x="6399371" y="2812257"/>
                  <a:pt x="6389180" y="2813971"/>
                  <a:pt x="6368891" y="2814542"/>
                </a:cubicBezTo>
                <a:cubicBezTo>
                  <a:pt x="6352180" y="2815727"/>
                  <a:pt x="6335406" y="2815727"/>
                  <a:pt x="6318694" y="2814542"/>
                </a:cubicBezTo>
                <a:cubicBezTo>
                  <a:pt x="6310980" y="2812923"/>
                  <a:pt x="6321171" y="2811304"/>
                  <a:pt x="6341459" y="2810637"/>
                </a:cubicBezTo>
                <a:cubicBezTo>
                  <a:pt x="6358303" y="2809447"/>
                  <a:pt x="6375214" y="2809575"/>
                  <a:pt x="6392037" y="2811018"/>
                </a:cubicBezTo>
                <a:close/>
                <a:moveTo>
                  <a:pt x="6407467" y="2777490"/>
                </a:moveTo>
                <a:cubicBezTo>
                  <a:pt x="6426517" y="2777490"/>
                  <a:pt x="6447854" y="2777490"/>
                  <a:pt x="6455092" y="2779014"/>
                </a:cubicBezTo>
                <a:cubicBezTo>
                  <a:pt x="6462332" y="2780538"/>
                  <a:pt x="6452616" y="2780062"/>
                  <a:pt x="6433566" y="2780443"/>
                </a:cubicBezTo>
                <a:cubicBezTo>
                  <a:pt x="6414516" y="2780824"/>
                  <a:pt x="6392990" y="2780443"/>
                  <a:pt x="6385941" y="2778919"/>
                </a:cubicBezTo>
                <a:cubicBezTo>
                  <a:pt x="6378892" y="2777395"/>
                  <a:pt x="6388417" y="2777205"/>
                  <a:pt x="6407658" y="2777300"/>
                </a:cubicBezTo>
                <a:close/>
                <a:moveTo>
                  <a:pt x="6556820" y="2789396"/>
                </a:moveTo>
                <a:cubicBezTo>
                  <a:pt x="6564058" y="2789968"/>
                  <a:pt x="6554439" y="2791016"/>
                  <a:pt x="6535293" y="2791873"/>
                </a:cubicBezTo>
                <a:cubicBezTo>
                  <a:pt x="6519225" y="2792538"/>
                  <a:pt x="6503131" y="2792251"/>
                  <a:pt x="6487097" y="2791015"/>
                </a:cubicBezTo>
                <a:cubicBezTo>
                  <a:pt x="6479762" y="2789872"/>
                  <a:pt x="6489478" y="2788920"/>
                  <a:pt x="6508909" y="2789015"/>
                </a:cubicBezTo>
                <a:cubicBezTo>
                  <a:pt x="6528340" y="2789111"/>
                  <a:pt x="6549962" y="2788539"/>
                  <a:pt x="6557010" y="2789206"/>
                </a:cubicBezTo>
                <a:close/>
                <a:moveTo>
                  <a:pt x="6492716" y="2826068"/>
                </a:moveTo>
                <a:cubicBezTo>
                  <a:pt x="6500622" y="2827592"/>
                  <a:pt x="6490050" y="2829306"/>
                  <a:pt x="6469475" y="2830544"/>
                </a:cubicBezTo>
                <a:cubicBezTo>
                  <a:pt x="6452351" y="2831730"/>
                  <a:pt x="6435165" y="2831730"/>
                  <a:pt x="6418040" y="2830544"/>
                </a:cubicBezTo>
                <a:cubicBezTo>
                  <a:pt x="6410325" y="2829021"/>
                  <a:pt x="6420898" y="2827211"/>
                  <a:pt x="6441472" y="2825973"/>
                </a:cubicBezTo>
                <a:cubicBezTo>
                  <a:pt x="6458595" y="2824785"/>
                  <a:pt x="6475779" y="2824753"/>
                  <a:pt x="6492907" y="2825877"/>
                </a:cubicBezTo>
                <a:close/>
                <a:moveTo>
                  <a:pt x="6353937" y="2776728"/>
                </a:moveTo>
                <a:cubicBezTo>
                  <a:pt x="6347079" y="2776728"/>
                  <a:pt x="6328410" y="2775204"/>
                  <a:pt x="6312123" y="2773394"/>
                </a:cubicBezTo>
                <a:cubicBezTo>
                  <a:pt x="6295835" y="2771585"/>
                  <a:pt x="6287929" y="2769965"/>
                  <a:pt x="6294596" y="2770156"/>
                </a:cubicBezTo>
                <a:cubicBezTo>
                  <a:pt x="6301264" y="2770346"/>
                  <a:pt x="6320123" y="2771585"/>
                  <a:pt x="6336602" y="2773490"/>
                </a:cubicBezTo>
                <a:cubicBezTo>
                  <a:pt x="6353080" y="2775395"/>
                  <a:pt x="6360986" y="2776633"/>
                  <a:pt x="6354128" y="2776538"/>
                </a:cubicBezTo>
                <a:close/>
                <a:moveTo>
                  <a:pt x="6227159" y="2773394"/>
                </a:moveTo>
                <a:cubicBezTo>
                  <a:pt x="6243257" y="2775299"/>
                  <a:pt x="6251067" y="2777395"/>
                  <a:pt x="6244209" y="2777300"/>
                </a:cubicBezTo>
                <a:cubicBezTo>
                  <a:pt x="6237351" y="2777205"/>
                  <a:pt x="6219063" y="2775776"/>
                  <a:pt x="6202966" y="2773775"/>
                </a:cubicBezTo>
                <a:cubicBezTo>
                  <a:pt x="6186869" y="2771775"/>
                  <a:pt x="6179058" y="2769775"/>
                  <a:pt x="6185916" y="2769965"/>
                </a:cubicBezTo>
                <a:cubicBezTo>
                  <a:pt x="6199774" y="2770325"/>
                  <a:pt x="6213604" y="2771406"/>
                  <a:pt x="6227350" y="2773204"/>
                </a:cubicBezTo>
                <a:close/>
                <a:moveTo>
                  <a:pt x="5537359" y="2731961"/>
                </a:moveTo>
                <a:cubicBezTo>
                  <a:pt x="5524268" y="2731218"/>
                  <a:pt x="5511249" y="2729531"/>
                  <a:pt x="5498401" y="2726912"/>
                </a:cubicBezTo>
                <a:cubicBezTo>
                  <a:pt x="5483257" y="2723674"/>
                  <a:pt x="5476209" y="2721388"/>
                  <a:pt x="5482876" y="2721578"/>
                </a:cubicBezTo>
                <a:cubicBezTo>
                  <a:pt x="5496042" y="2722759"/>
                  <a:pt x="5509139" y="2724603"/>
                  <a:pt x="5522119" y="2727103"/>
                </a:cubicBezTo>
                <a:cubicBezTo>
                  <a:pt x="5537359" y="2729580"/>
                  <a:pt x="5544217" y="2731865"/>
                  <a:pt x="5537550" y="2731770"/>
                </a:cubicBezTo>
                <a:close/>
                <a:moveTo>
                  <a:pt x="6305360" y="2766155"/>
                </a:moveTo>
                <a:cubicBezTo>
                  <a:pt x="6324410" y="2766155"/>
                  <a:pt x="6344793" y="2767298"/>
                  <a:pt x="6352127" y="2768441"/>
                </a:cubicBezTo>
                <a:cubicBezTo>
                  <a:pt x="6359462" y="2769585"/>
                  <a:pt x="6349841" y="2769489"/>
                  <a:pt x="6331363" y="2769203"/>
                </a:cubicBezTo>
                <a:cubicBezTo>
                  <a:pt x="6312884" y="2768918"/>
                  <a:pt x="6291834" y="2768060"/>
                  <a:pt x="6284691" y="2767394"/>
                </a:cubicBezTo>
                <a:cubicBezTo>
                  <a:pt x="6277547" y="2766727"/>
                  <a:pt x="6286977" y="2765679"/>
                  <a:pt x="6305550" y="2765965"/>
                </a:cubicBezTo>
                <a:close/>
                <a:moveTo>
                  <a:pt x="5044250" y="2669286"/>
                </a:moveTo>
                <a:cubicBezTo>
                  <a:pt x="5058823" y="2672620"/>
                  <a:pt x="5065300" y="2675001"/>
                  <a:pt x="5058823" y="2674811"/>
                </a:cubicBezTo>
                <a:cubicBezTo>
                  <a:pt x="5046028" y="2673513"/>
                  <a:pt x="5033311" y="2671541"/>
                  <a:pt x="5020723" y="2668905"/>
                </a:cubicBezTo>
                <a:cubicBezTo>
                  <a:pt x="5006055" y="2665667"/>
                  <a:pt x="4999673" y="2663190"/>
                  <a:pt x="5006150" y="2663381"/>
                </a:cubicBezTo>
                <a:cubicBezTo>
                  <a:pt x="5012627" y="2663571"/>
                  <a:pt x="5030057" y="2666238"/>
                  <a:pt x="5044250" y="2669286"/>
                </a:cubicBezTo>
                <a:close/>
                <a:moveTo>
                  <a:pt x="5137118" y="2913697"/>
                </a:moveTo>
                <a:cubicBezTo>
                  <a:pt x="5117985" y="2915289"/>
                  <a:pt x="5098721" y="2914004"/>
                  <a:pt x="5079968" y="2909887"/>
                </a:cubicBezTo>
                <a:cubicBezTo>
                  <a:pt x="5071110" y="2906459"/>
                  <a:pt x="5082350" y="2902363"/>
                  <a:pt x="5105305" y="2901125"/>
                </a:cubicBezTo>
                <a:cubicBezTo>
                  <a:pt x="5124438" y="2899483"/>
                  <a:pt x="5143710" y="2900767"/>
                  <a:pt x="5162455" y="2904935"/>
                </a:cubicBezTo>
                <a:cubicBezTo>
                  <a:pt x="5171504" y="2908173"/>
                  <a:pt x="5160074" y="2911698"/>
                  <a:pt x="5137118" y="2913507"/>
                </a:cubicBezTo>
                <a:close/>
                <a:moveTo>
                  <a:pt x="5205222" y="2790539"/>
                </a:moveTo>
                <a:cubicBezTo>
                  <a:pt x="5193538" y="2789889"/>
                  <a:pt x="5181952" y="2788038"/>
                  <a:pt x="5170646" y="2785015"/>
                </a:cubicBezTo>
                <a:cubicBezTo>
                  <a:pt x="5157883" y="2781872"/>
                  <a:pt x="5152739" y="2779204"/>
                  <a:pt x="5158740" y="2779014"/>
                </a:cubicBezTo>
                <a:cubicBezTo>
                  <a:pt x="5170428" y="2779561"/>
                  <a:pt x="5182023" y="2781382"/>
                  <a:pt x="5193316" y="2784444"/>
                </a:cubicBezTo>
                <a:cubicBezTo>
                  <a:pt x="5206080" y="2787587"/>
                  <a:pt x="5211318" y="2790254"/>
                  <a:pt x="5205222" y="2790539"/>
                </a:cubicBezTo>
                <a:close/>
                <a:moveTo>
                  <a:pt x="5039773" y="2782157"/>
                </a:moveTo>
                <a:lnTo>
                  <a:pt x="5040821" y="2782157"/>
                </a:lnTo>
                <a:cubicBezTo>
                  <a:pt x="5040821" y="2780062"/>
                  <a:pt x="5050346" y="2778633"/>
                  <a:pt x="5067681" y="2778728"/>
                </a:cubicBezTo>
                <a:cubicBezTo>
                  <a:pt x="5085489" y="2778295"/>
                  <a:pt x="5103289" y="2779893"/>
                  <a:pt x="5120736" y="2783491"/>
                </a:cubicBezTo>
                <a:cubicBezTo>
                  <a:pt x="5129022" y="2786539"/>
                  <a:pt x="5118164" y="2788920"/>
                  <a:pt x="5096828" y="2789206"/>
                </a:cubicBezTo>
                <a:cubicBezTo>
                  <a:pt x="5090827" y="2789206"/>
                  <a:pt x="5084541" y="2789206"/>
                  <a:pt x="5078540" y="2789206"/>
                </a:cubicBezTo>
                <a:cubicBezTo>
                  <a:pt x="5086636" y="2791778"/>
                  <a:pt x="5089493" y="2793587"/>
                  <a:pt x="5084065" y="2793397"/>
                </a:cubicBezTo>
                <a:cubicBezTo>
                  <a:pt x="5072699" y="2792955"/>
                  <a:pt x="5061419" y="2791230"/>
                  <a:pt x="5050441" y="2788254"/>
                </a:cubicBezTo>
                <a:cubicBezTo>
                  <a:pt x="5038249" y="2784538"/>
                  <a:pt x="5033010" y="2781967"/>
                  <a:pt x="5039582" y="2782157"/>
                </a:cubicBezTo>
                <a:close/>
                <a:moveTo>
                  <a:pt x="5030248" y="2717673"/>
                </a:moveTo>
                <a:cubicBezTo>
                  <a:pt x="5042397" y="2718712"/>
                  <a:pt x="5054458" y="2720590"/>
                  <a:pt x="5066348" y="2723293"/>
                </a:cubicBezTo>
                <a:cubicBezTo>
                  <a:pt x="5080064" y="2726817"/>
                  <a:pt x="5085398" y="2729389"/>
                  <a:pt x="5079587" y="2729675"/>
                </a:cubicBezTo>
                <a:cubicBezTo>
                  <a:pt x="5067241" y="2728665"/>
                  <a:pt x="5055003" y="2726594"/>
                  <a:pt x="5043011" y="2723483"/>
                </a:cubicBezTo>
                <a:cubicBezTo>
                  <a:pt x="5029391" y="2720531"/>
                  <a:pt x="5024247" y="2717959"/>
                  <a:pt x="5030057" y="2717673"/>
                </a:cubicBezTo>
                <a:close/>
                <a:moveTo>
                  <a:pt x="5195126" y="2728817"/>
                </a:moveTo>
                <a:cubicBezTo>
                  <a:pt x="5184055" y="2728181"/>
                  <a:pt x="5173060" y="2726587"/>
                  <a:pt x="5162264" y="2724055"/>
                </a:cubicBezTo>
                <a:lnTo>
                  <a:pt x="5160074" y="2724055"/>
                </a:lnTo>
                <a:cubicBezTo>
                  <a:pt x="5143055" y="2723945"/>
                  <a:pt x="5126097" y="2721997"/>
                  <a:pt x="5109496" y="2718245"/>
                </a:cubicBezTo>
                <a:cubicBezTo>
                  <a:pt x="5101971" y="2716149"/>
                  <a:pt x="5111973" y="2714530"/>
                  <a:pt x="5132261" y="2715482"/>
                </a:cubicBezTo>
                <a:cubicBezTo>
                  <a:pt x="5149151" y="2715758"/>
                  <a:pt x="5165982" y="2717543"/>
                  <a:pt x="5182553" y="2720816"/>
                </a:cubicBezTo>
                <a:cubicBezTo>
                  <a:pt x="5186077" y="2721960"/>
                  <a:pt x="5185696" y="2722817"/>
                  <a:pt x="5182553" y="2723388"/>
                </a:cubicBezTo>
                <a:cubicBezTo>
                  <a:pt x="5195697" y="2726436"/>
                  <a:pt x="5201412" y="2729008"/>
                  <a:pt x="5194935" y="2728817"/>
                </a:cubicBezTo>
                <a:close/>
                <a:moveTo>
                  <a:pt x="5261801" y="2755487"/>
                </a:moveTo>
                <a:cubicBezTo>
                  <a:pt x="5244734" y="2755601"/>
                  <a:pt x="5227698" y="2754037"/>
                  <a:pt x="5210937" y="2750820"/>
                </a:cubicBezTo>
                <a:cubicBezTo>
                  <a:pt x="5203127" y="2748153"/>
                  <a:pt x="5213318" y="2746534"/>
                  <a:pt x="5233702" y="2746915"/>
                </a:cubicBezTo>
                <a:cubicBezTo>
                  <a:pt x="5250825" y="2746935"/>
                  <a:pt x="5267913" y="2748497"/>
                  <a:pt x="5284756" y="2751582"/>
                </a:cubicBezTo>
                <a:cubicBezTo>
                  <a:pt x="5292757" y="2754154"/>
                  <a:pt x="5282280" y="2755869"/>
                  <a:pt x="5261801" y="2755487"/>
                </a:cubicBezTo>
                <a:close/>
                <a:moveTo>
                  <a:pt x="5461826" y="2694146"/>
                </a:moveTo>
                <a:cubicBezTo>
                  <a:pt x="5480209" y="2695480"/>
                  <a:pt x="5500783" y="2697575"/>
                  <a:pt x="5507927" y="2698719"/>
                </a:cubicBezTo>
                <a:cubicBezTo>
                  <a:pt x="5515071" y="2699862"/>
                  <a:pt x="5506022" y="2700147"/>
                  <a:pt x="5487639" y="2698719"/>
                </a:cubicBezTo>
                <a:cubicBezTo>
                  <a:pt x="5469255" y="2697290"/>
                  <a:pt x="5448396" y="2695290"/>
                  <a:pt x="5441252" y="2694146"/>
                </a:cubicBezTo>
                <a:cubicBezTo>
                  <a:pt x="5434108" y="2693003"/>
                  <a:pt x="5443347" y="2692718"/>
                  <a:pt x="5461730" y="2694146"/>
                </a:cubicBezTo>
                <a:close/>
                <a:moveTo>
                  <a:pt x="5033772" y="2873121"/>
                </a:moveTo>
                <a:cubicBezTo>
                  <a:pt x="5015162" y="2874638"/>
                  <a:pt x="4996428" y="2873256"/>
                  <a:pt x="4978241" y="2869026"/>
                </a:cubicBezTo>
                <a:cubicBezTo>
                  <a:pt x="4969383" y="2865501"/>
                  <a:pt x="4980527" y="2861977"/>
                  <a:pt x="5002816" y="2860929"/>
                </a:cubicBezTo>
                <a:cubicBezTo>
                  <a:pt x="5021549" y="2859766"/>
                  <a:pt x="5040352" y="2861338"/>
                  <a:pt x="5058632" y="2865596"/>
                </a:cubicBezTo>
                <a:cubicBezTo>
                  <a:pt x="5067300" y="2869311"/>
                  <a:pt x="5056156" y="2872645"/>
                  <a:pt x="5033772" y="2873121"/>
                </a:cubicBezTo>
                <a:close/>
                <a:moveTo>
                  <a:pt x="5239798" y="2951703"/>
                </a:moveTo>
                <a:cubicBezTo>
                  <a:pt x="5220718" y="2953549"/>
                  <a:pt x="5201473" y="2952651"/>
                  <a:pt x="5182648" y="2949035"/>
                </a:cubicBezTo>
                <a:cubicBezTo>
                  <a:pt x="5173790" y="2945511"/>
                  <a:pt x="5185125" y="2941415"/>
                  <a:pt x="5207890" y="2939510"/>
                </a:cubicBezTo>
                <a:cubicBezTo>
                  <a:pt x="5226970" y="2937685"/>
                  <a:pt x="5246212" y="2938583"/>
                  <a:pt x="5265040" y="2942178"/>
                </a:cubicBezTo>
                <a:cubicBezTo>
                  <a:pt x="5274279" y="2945511"/>
                  <a:pt x="5262944" y="2949988"/>
                  <a:pt x="5239989" y="2951703"/>
                </a:cubicBezTo>
                <a:close/>
                <a:moveTo>
                  <a:pt x="5168741" y="2815114"/>
                </a:moveTo>
                <a:cubicBezTo>
                  <a:pt x="5186893" y="2814269"/>
                  <a:pt x="5205077" y="2815774"/>
                  <a:pt x="5222843" y="2819590"/>
                </a:cubicBezTo>
                <a:cubicBezTo>
                  <a:pt x="5231035" y="2822162"/>
                  <a:pt x="5220272" y="2825020"/>
                  <a:pt x="5198459" y="2825401"/>
                </a:cubicBezTo>
                <a:cubicBezTo>
                  <a:pt x="5180396" y="2826413"/>
                  <a:pt x="5162277" y="2825101"/>
                  <a:pt x="5144548" y="2821496"/>
                </a:cubicBezTo>
                <a:cubicBezTo>
                  <a:pt x="5136547" y="2818447"/>
                  <a:pt x="5147310" y="2815495"/>
                  <a:pt x="5168932" y="2815114"/>
                </a:cubicBezTo>
                <a:close/>
                <a:moveTo>
                  <a:pt x="5301139" y="2861501"/>
                </a:moveTo>
                <a:cubicBezTo>
                  <a:pt x="5282523" y="2862895"/>
                  <a:pt x="5263804" y="2861709"/>
                  <a:pt x="5245513" y="2857976"/>
                </a:cubicBezTo>
                <a:cubicBezTo>
                  <a:pt x="5237036" y="2854928"/>
                  <a:pt x="5248275" y="2851976"/>
                  <a:pt x="5270278" y="2850928"/>
                </a:cubicBezTo>
                <a:cubicBezTo>
                  <a:pt x="5288930" y="2849558"/>
                  <a:pt x="5307682" y="2850776"/>
                  <a:pt x="5325999" y="2854548"/>
                </a:cubicBezTo>
                <a:cubicBezTo>
                  <a:pt x="5334857" y="2857500"/>
                  <a:pt x="5323427" y="2860548"/>
                  <a:pt x="5301330" y="2861501"/>
                </a:cubicBezTo>
                <a:close/>
                <a:moveTo>
                  <a:pt x="5345430" y="2704719"/>
                </a:moveTo>
                <a:cubicBezTo>
                  <a:pt x="5352669" y="2706434"/>
                  <a:pt x="5343049" y="2706910"/>
                  <a:pt x="5324094" y="2706148"/>
                </a:cubicBezTo>
                <a:cubicBezTo>
                  <a:pt x="5308133" y="2705303"/>
                  <a:pt x="5292232" y="2703554"/>
                  <a:pt x="5276469" y="2700909"/>
                </a:cubicBezTo>
                <a:cubicBezTo>
                  <a:pt x="5269040" y="2698719"/>
                  <a:pt x="5278660" y="2698242"/>
                  <a:pt x="5297805" y="2699480"/>
                </a:cubicBezTo>
                <a:cubicBezTo>
                  <a:pt x="5313860" y="2699919"/>
                  <a:pt x="5329851" y="2701671"/>
                  <a:pt x="5345621" y="2704719"/>
                </a:cubicBezTo>
                <a:close/>
                <a:moveTo>
                  <a:pt x="5375625" y="2684145"/>
                </a:moveTo>
                <a:cubicBezTo>
                  <a:pt x="5391055" y="2686717"/>
                  <a:pt x="5398675" y="2688812"/>
                  <a:pt x="5392007" y="2688717"/>
                </a:cubicBezTo>
                <a:cubicBezTo>
                  <a:pt x="5385340" y="2688622"/>
                  <a:pt x="5367243" y="2685383"/>
                  <a:pt x="5351812" y="2682812"/>
                </a:cubicBezTo>
                <a:cubicBezTo>
                  <a:pt x="5336382" y="2680240"/>
                  <a:pt x="5328761" y="2678049"/>
                  <a:pt x="5335239" y="2678335"/>
                </a:cubicBezTo>
                <a:cubicBezTo>
                  <a:pt x="5341716" y="2678621"/>
                  <a:pt x="5360384" y="2681574"/>
                  <a:pt x="5375815" y="2684145"/>
                </a:cubicBezTo>
                <a:close/>
                <a:moveTo>
                  <a:pt x="5295614" y="2723674"/>
                </a:moveTo>
                <a:cubicBezTo>
                  <a:pt x="5310093" y="2727103"/>
                  <a:pt x="5316379" y="2729484"/>
                  <a:pt x="5309711" y="2729294"/>
                </a:cubicBezTo>
                <a:cubicBezTo>
                  <a:pt x="5297102" y="2728279"/>
                  <a:pt x="5284588" y="2726304"/>
                  <a:pt x="5272278" y="2723388"/>
                </a:cubicBezTo>
                <a:cubicBezTo>
                  <a:pt x="5258277" y="2720435"/>
                  <a:pt x="5251990" y="2718054"/>
                  <a:pt x="5258467" y="2718245"/>
                </a:cubicBezTo>
                <a:cubicBezTo>
                  <a:pt x="5271041" y="2719023"/>
                  <a:pt x="5283530" y="2720838"/>
                  <a:pt x="5295805" y="2723674"/>
                </a:cubicBezTo>
                <a:close/>
                <a:moveTo>
                  <a:pt x="5415153" y="2726245"/>
                </a:moveTo>
                <a:cubicBezTo>
                  <a:pt x="5426386" y="2726844"/>
                  <a:pt x="5437579" y="2728052"/>
                  <a:pt x="5448681" y="2729865"/>
                </a:cubicBezTo>
                <a:cubicBezTo>
                  <a:pt x="5456301" y="2732056"/>
                  <a:pt x="5446395" y="2733104"/>
                  <a:pt x="5426774" y="2732532"/>
                </a:cubicBezTo>
                <a:cubicBezTo>
                  <a:pt x="5410220" y="2732236"/>
                  <a:pt x="5393717" y="2730580"/>
                  <a:pt x="5377434" y="2727579"/>
                </a:cubicBezTo>
                <a:cubicBezTo>
                  <a:pt x="5371624" y="2725960"/>
                  <a:pt x="5376101" y="2724912"/>
                  <a:pt x="5386959" y="2725007"/>
                </a:cubicBezTo>
                <a:lnTo>
                  <a:pt x="5385245" y="2725007"/>
                </a:lnTo>
                <a:cubicBezTo>
                  <a:pt x="5370291" y="2721674"/>
                  <a:pt x="5363718" y="2719388"/>
                  <a:pt x="5370195" y="2719578"/>
                </a:cubicBezTo>
                <a:cubicBezTo>
                  <a:pt x="5383211" y="2720741"/>
                  <a:pt x="5396152" y="2722617"/>
                  <a:pt x="5408962" y="2725198"/>
                </a:cubicBezTo>
                <a:close/>
                <a:moveTo>
                  <a:pt x="5265896" y="2678621"/>
                </a:moveTo>
                <a:cubicBezTo>
                  <a:pt x="5281327" y="2681764"/>
                  <a:pt x="5288185" y="2683478"/>
                  <a:pt x="5281708" y="2683288"/>
                </a:cubicBezTo>
                <a:cubicBezTo>
                  <a:pt x="5268384" y="2682156"/>
                  <a:pt x="5255147" y="2680152"/>
                  <a:pt x="5242085" y="2677287"/>
                </a:cubicBezTo>
                <a:cubicBezTo>
                  <a:pt x="5226844" y="2674620"/>
                  <a:pt x="5219700" y="2672429"/>
                  <a:pt x="5226273" y="2672620"/>
                </a:cubicBezTo>
                <a:cubicBezTo>
                  <a:pt x="5239646" y="2673687"/>
                  <a:pt x="5252941" y="2675564"/>
                  <a:pt x="5266087" y="2678240"/>
                </a:cubicBezTo>
                <a:close/>
                <a:moveTo>
                  <a:pt x="5092256" y="2650046"/>
                </a:moveTo>
                <a:cubicBezTo>
                  <a:pt x="5107977" y="2651169"/>
                  <a:pt x="5123623" y="2653172"/>
                  <a:pt x="5139119" y="2656047"/>
                </a:cubicBezTo>
                <a:cubicBezTo>
                  <a:pt x="5146262" y="2657761"/>
                  <a:pt x="5137024" y="2657570"/>
                  <a:pt x="5118354" y="2656046"/>
                </a:cubicBezTo>
                <a:cubicBezTo>
                  <a:pt x="5099685" y="2654523"/>
                  <a:pt x="5078730" y="2651189"/>
                  <a:pt x="5071491" y="2649474"/>
                </a:cubicBezTo>
                <a:cubicBezTo>
                  <a:pt x="5064252" y="2647760"/>
                  <a:pt x="5073777" y="2647569"/>
                  <a:pt x="5092446" y="2649474"/>
                </a:cubicBezTo>
                <a:close/>
                <a:moveTo>
                  <a:pt x="5194745" y="2674239"/>
                </a:moveTo>
                <a:cubicBezTo>
                  <a:pt x="5213795" y="2676049"/>
                  <a:pt x="5234940" y="2678525"/>
                  <a:pt x="5242370" y="2680145"/>
                </a:cubicBezTo>
                <a:cubicBezTo>
                  <a:pt x="5249799" y="2681764"/>
                  <a:pt x="5240179" y="2682240"/>
                  <a:pt x="5221415" y="2680907"/>
                </a:cubicBezTo>
                <a:cubicBezTo>
                  <a:pt x="5205412" y="2680158"/>
                  <a:pt x="5189491" y="2678184"/>
                  <a:pt x="5173790" y="2675001"/>
                </a:cubicBezTo>
                <a:cubicBezTo>
                  <a:pt x="5167122" y="2672715"/>
                  <a:pt x="5176076" y="2672429"/>
                  <a:pt x="5194935" y="2673668"/>
                </a:cubicBezTo>
                <a:close/>
                <a:moveTo>
                  <a:pt x="5057394" y="2693289"/>
                </a:moveTo>
                <a:cubicBezTo>
                  <a:pt x="5040907" y="2692559"/>
                  <a:pt x="5024504" y="2690520"/>
                  <a:pt x="5008340" y="2687193"/>
                </a:cubicBezTo>
                <a:cubicBezTo>
                  <a:pt x="5000721" y="2684526"/>
                  <a:pt x="5010817" y="2683955"/>
                  <a:pt x="5030533" y="2685098"/>
                </a:cubicBezTo>
                <a:cubicBezTo>
                  <a:pt x="5046894" y="2685503"/>
                  <a:pt x="5063184" y="2687383"/>
                  <a:pt x="5079206" y="2690717"/>
                </a:cubicBezTo>
                <a:cubicBezTo>
                  <a:pt x="5087017" y="2692813"/>
                  <a:pt x="5076921" y="2693384"/>
                  <a:pt x="5057585" y="2692718"/>
                </a:cubicBezTo>
                <a:close/>
                <a:moveTo>
                  <a:pt x="5170932" y="2678811"/>
                </a:moveTo>
                <a:cubicBezTo>
                  <a:pt x="5157795" y="2677641"/>
                  <a:pt x="5144749" y="2675604"/>
                  <a:pt x="5131880" y="2672715"/>
                </a:cubicBezTo>
                <a:cubicBezTo>
                  <a:pt x="5116735" y="2669572"/>
                  <a:pt x="5109877" y="2667286"/>
                  <a:pt x="5116354" y="2667476"/>
                </a:cubicBezTo>
                <a:cubicBezTo>
                  <a:pt x="5122831" y="2667667"/>
                  <a:pt x="5140738" y="2670810"/>
                  <a:pt x="5155597" y="2673477"/>
                </a:cubicBezTo>
                <a:cubicBezTo>
                  <a:pt x="5170456" y="2676144"/>
                  <a:pt x="5177600" y="2678811"/>
                  <a:pt x="5170932" y="2678811"/>
                </a:cubicBezTo>
                <a:close/>
                <a:moveTo>
                  <a:pt x="8117777" y="2859786"/>
                </a:moveTo>
                <a:cubicBezTo>
                  <a:pt x="8098901" y="2863614"/>
                  <a:pt x="8079819" y="2866350"/>
                  <a:pt x="8060627" y="2867978"/>
                </a:cubicBezTo>
                <a:cubicBezTo>
                  <a:pt x="8052245" y="2867978"/>
                  <a:pt x="8064817" y="2863787"/>
                  <a:pt x="8088249" y="2859215"/>
                </a:cubicBezTo>
                <a:lnTo>
                  <a:pt x="8097774" y="2857405"/>
                </a:lnTo>
                <a:cubicBezTo>
                  <a:pt x="8089392" y="2856167"/>
                  <a:pt x="8088249" y="2853405"/>
                  <a:pt x="8095488" y="2850070"/>
                </a:cubicBezTo>
                <a:cubicBezTo>
                  <a:pt x="8116686" y="2843188"/>
                  <a:pt x="8138828" y="2839653"/>
                  <a:pt x="8161116" y="2839593"/>
                </a:cubicBezTo>
                <a:cubicBezTo>
                  <a:pt x="8185309" y="2839593"/>
                  <a:pt x="8195215" y="2842355"/>
                  <a:pt x="8183690" y="2847594"/>
                </a:cubicBezTo>
                <a:cubicBezTo>
                  <a:pt x="8166102" y="2852923"/>
                  <a:pt x="8147938" y="2856121"/>
                  <a:pt x="8129588" y="2857119"/>
                </a:cubicBezTo>
                <a:cubicBezTo>
                  <a:pt x="8125968" y="2858262"/>
                  <a:pt x="8122158" y="2859024"/>
                  <a:pt x="8117777" y="2859786"/>
                </a:cubicBezTo>
                <a:close/>
                <a:moveTo>
                  <a:pt x="8085963" y="2886742"/>
                </a:moveTo>
                <a:cubicBezTo>
                  <a:pt x="8064792" y="2892959"/>
                  <a:pt x="8042950" y="2896605"/>
                  <a:pt x="8020907" y="2897601"/>
                </a:cubicBezTo>
                <a:cubicBezTo>
                  <a:pt x="7996333" y="2899220"/>
                  <a:pt x="7985855" y="2896553"/>
                  <a:pt x="7997666" y="2891885"/>
                </a:cubicBezTo>
                <a:cubicBezTo>
                  <a:pt x="8018850" y="2885568"/>
                  <a:pt x="8040732" y="2881889"/>
                  <a:pt x="8062818" y="2880931"/>
                </a:cubicBezTo>
                <a:cubicBezTo>
                  <a:pt x="8087106" y="2879598"/>
                  <a:pt x="8097583" y="2882646"/>
                  <a:pt x="8085963" y="2886837"/>
                </a:cubicBezTo>
                <a:close/>
                <a:moveTo>
                  <a:pt x="7811072" y="2916174"/>
                </a:moveTo>
                <a:cubicBezTo>
                  <a:pt x="7803547" y="2916174"/>
                  <a:pt x="7812215" y="2913031"/>
                  <a:pt x="7830122" y="2909126"/>
                </a:cubicBezTo>
                <a:cubicBezTo>
                  <a:pt x="7824597" y="2909792"/>
                  <a:pt x="7818977" y="2910364"/>
                  <a:pt x="7813643" y="2910650"/>
                </a:cubicBezTo>
                <a:cubicBezTo>
                  <a:pt x="7789259" y="2912174"/>
                  <a:pt x="7779354" y="2909506"/>
                  <a:pt x="7791546" y="2903601"/>
                </a:cubicBezTo>
                <a:cubicBezTo>
                  <a:pt x="7794962" y="2902210"/>
                  <a:pt x="7798461" y="2901032"/>
                  <a:pt x="7802023" y="2900077"/>
                </a:cubicBezTo>
                <a:cubicBezTo>
                  <a:pt x="7796880" y="2901506"/>
                  <a:pt x="7789069" y="2903315"/>
                  <a:pt x="7779258" y="2905221"/>
                </a:cubicBezTo>
                <a:cubicBezTo>
                  <a:pt x="7760431" y="2909216"/>
                  <a:pt x="7741325" y="2911763"/>
                  <a:pt x="7722108" y="2912840"/>
                </a:cubicBezTo>
                <a:cubicBezTo>
                  <a:pt x="7713726" y="2912840"/>
                  <a:pt x="7725728" y="2908269"/>
                  <a:pt x="7749159" y="2903315"/>
                </a:cubicBezTo>
                <a:cubicBezTo>
                  <a:pt x="7767985" y="2899411"/>
                  <a:pt x="7787099" y="2897054"/>
                  <a:pt x="7806309" y="2896267"/>
                </a:cubicBezTo>
                <a:cubicBezTo>
                  <a:pt x="7810691" y="2896267"/>
                  <a:pt x="7809357" y="2897505"/>
                  <a:pt x="7803642" y="2899220"/>
                </a:cubicBezTo>
                <a:cubicBezTo>
                  <a:pt x="7821331" y="2894881"/>
                  <a:pt x="7839374" y="2892139"/>
                  <a:pt x="7857553" y="2891028"/>
                </a:cubicBezTo>
                <a:cubicBezTo>
                  <a:pt x="7881938" y="2890076"/>
                  <a:pt x="7891844" y="2893314"/>
                  <a:pt x="7879747" y="2898077"/>
                </a:cubicBezTo>
                <a:cubicBezTo>
                  <a:pt x="7875584" y="2899827"/>
                  <a:pt x="7871283" y="2901230"/>
                  <a:pt x="7866888" y="2902268"/>
                </a:cubicBezTo>
                <a:cubicBezTo>
                  <a:pt x="7876680" y="2900583"/>
                  <a:pt x="7886580" y="2899596"/>
                  <a:pt x="7896511" y="2899315"/>
                </a:cubicBezTo>
                <a:cubicBezTo>
                  <a:pt x="7905084" y="2899315"/>
                  <a:pt x="7892701" y="2903411"/>
                  <a:pt x="7869079" y="2907983"/>
                </a:cubicBezTo>
                <a:cubicBezTo>
                  <a:pt x="7849983" y="2912223"/>
                  <a:pt x="7830590" y="2914993"/>
                  <a:pt x="7811071" y="2916269"/>
                </a:cubicBezTo>
                <a:close/>
                <a:moveTo>
                  <a:pt x="8872347" y="2807303"/>
                </a:moveTo>
                <a:cubicBezTo>
                  <a:pt x="8852807" y="2810919"/>
                  <a:pt x="8832973" y="2812705"/>
                  <a:pt x="8813102" y="2812637"/>
                </a:cubicBezTo>
                <a:cubicBezTo>
                  <a:pt x="8789670" y="2812637"/>
                  <a:pt x="8779097" y="2810256"/>
                  <a:pt x="8788908" y="2807018"/>
                </a:cubicBezTo>
                <a:cubicBezTo>
                  <a:pt x="8808361" y="2802811"/>
                  <a:pt x="8828264" y="2801051"/>
                  <a:pt x="8848153" y="2801779"/>
                </a:cubicBezTo>
                <a:cubicBezTo>
                  <a:pt x="8870918" y="2802636"/>
                  <a:pt x="8881872" y="2804637"/>
                  <a:pt x="8872347" y="2807303"/>
                </a:cubicBezTo>
                <a:close/>
                <a:moveTo>
                  <a:pt x="7797451" y="2855976"/>
                </a:moveTo>
                <a:cubicBezTo>
                  <a:pt x="7789641" y="2855500"/>
                  <a:pt x="7801261" y="2851880"/>
                  <a:pt x="7823835" y="2848071"/>
                </a:cubicBezTo>
                <a:cubicBezTo>
                  <a:pt x="7841889" y="2844548"/>
                  <a:pt x="7860151" y="2842194"/>
                  <a:pt x="7878508" y="2841022"/>
                </a:cubicBezTo>
                <a:cubicBezTo>
                  <a:pt x="7886319" y="2841498"/>
                  <a:pt x="7874604" y="2845118"/>
                  <a:pt x="7852315" y="2849499"/>
                </a:cubicBezTo>
                <a:cubicBezTo>
                  <a:pt x="7834200" y="2852936"/>
                  <a:pt x="7815868" y="2855100"/>
                  <a:pt x="7797451" y="2855976"/>
                </a:cubicBezTo>
                <a:close/>
                <a:moveTo>
                  <a:pt x="7382637" y="2879598"/>
                </a:moveTo>
                <a:cubicBezTo>
                  <a:pt x="7400915" y="2876340"/>
                  <a:pt x="7419416" y="2874493"/>
                  <a:pt x="7437977" y="2874074"/>
                </a:cubicBezTo>
                <a:cubicBezTo>
                  <a:pt x="7446265" y="2875026"/>
                  <a:pt x="7434358" y="2878169"/>
                  <a:pt x="7411879" y="2881884"/>
                </a:cubicBezTo>
                <a:cubicBezTo>
                  <a:pt x="7393673" y="2885198"/>
                  <a:pt x="7375230" y="2887045"/>
                  <a:pt x="7356729" y="2887409"/>
                </a:cubicBezTo>
                <a:cubicBezTo>
                  <a:pt x="7348347" y="2886551"/>
                  <a:pt x="7360158" y="2882932"/>
                  <a:pt x="7382637" y="2879598"/>
                </a:cubicBezTo>
                <a:close/>
                <a:moveTo>
                  <a:pt x="8204645" y="2690622"/>
                </a:moveTo>
                <a:cubicBezTo>
                  <a:pt x="8217217" y="2683002"/>
                  <a:pt x="8246269" y="2678907"/>
                  <a:pt x="8269224" y="2681097"/>
                </a:cubicBezTo>
                <a:cubicBezTo>
                  <a:pt x="8292180" y="2683288"/>
                  <a:pt x="8300085" y="2690051"/>
                  <a:pt x="8287607" y="2697099"/>
                </a:cubicBezTo>
                <a:cubicBezTo>
                  <a:pt x="8267184" y="2705507"/>
                  <a:pt x="8245009" y="2708777"/>
                  <a:pt x="8223028" y="2706625"/>
                </a:cubicBezTo>
                <a:cubicBezTo>
                  <a:pt x="8199977" y="2705196"/>
                  <a:pt x="8191881" y="2697861"/>
                  <a:pt x="8204645" y="2690622"/>
                </a:cubicBezTo>
                <a:close/>
                <a:moveTo>
                  <a:pt x="8357045" y="2747201"/>
                </a:moveTo>
                <a:cubicBezTo>
                  <a:pt x="8380762" y="2748534"/>
                  <a:pt x="8390382" y="2754059"/>
                  <a:pt x="8378286" y="2759869"/>
                </a:cubicBezTo>
                <a:cubicBezTo>
                  <a:pt x="8357372" y="2767159"/>
                  <a:pt x="8335260" y="2770392"/>
                  <a:pt x="8313134" y="2769394"/>
                </a:cubicBezTo>
                <a:cubicBezTo>
                  <a:pt x="8289227" y="2768632"/>
                  <a:pt x="8279797" y="2763107"/>
                  <a:pt x="8291989" y="2756726"/>
                </a:cubicBezTo>
                <a:cubicBezTo>
                  <a:pt x="8312788" y="2748851"/>
                  <a:pt x="8335053" y="2745601"/>
                  <a:pt x="8357235" y="2747201"/>
                </a:cubicBezTo>
                <a:close/>
                <a:moveTo>
                  <a:pt x="7342632" y="2941892"/>
                </a:moveTo>
                <a:cubicBezTo>
                  <a:pt x="7323793" y="2945536"/>
                  <a:pt x="7304669" y="2947512"/>
                  <a:pt x="7285482" y="2947797"/>
                </a:cubicBezTo>
                <a:cubicBezTo>
                  <a:pt x="7277100" y="2947797"/>
                  <a:pt x="7288721" y="2943321"/>
                  <a:pt x="7311866" y="2939320"/>
                </a:cubicBezTo>
                <a:cubicBezTo>
                  <a:pt x="7330740" y="2935833"/>
                  <a:pt x="7349838" y="2933701"/>
                  <a:pt x="7369016" y="2932938"/>
                </a:cubicBezTo>
                <a:cubicBezTo>
                  <a:pt x="7377398" y="2933796"/>
                  <a:pt x="7365492" y="2937415"/>
                  <a:pt x="7342632" y="2941892"/>
                </a:cubicBezTo>
                <a:close/>
                <a:moveTo>
                  <a:pt x="8230933" y="2872645"/>
                </a:moveTo>
                <a:cubicBezTo>
                  <a:pt x="8222361" y="2872645"/>
                  <a:pt x="8235125" y="2868454"/>
                  <a:pt x="8259508" y="2863691"/>
                </a:cubicBezTo>
                <a:cubicBezTo>
                  <a:pt x="8278876" y="2859495"/>
                  <a:pt x="8298514" y="2856663"/>
                  <a:pt x="8318278" y="2855214"/>
                </a:cubicBezTo>
                <a:cubicBezTo>
                  <a:pt x="8326755" y="2855214"/>
                  <a:pt x="8313992" y="2859405"/>
                  <a:pt x="8289703" y="2864168"/>
                </a:cubicBezTo>
                <a:cubicBezTo>
                  <a:pt x="8270290" y="2868104"/>
                  <a:pt x="8250668" y="2870935"/>
                  <a:pt x="8230934" y="2872645"/>
                </a:cubicBezTo>
                <a:close/>
                <a:moveTo>
                  <a:pt x="8292465" y="2874931"/>
                </a:moveTo>
                <a:cubicBezTo>
                  <a:pt x="8271391" y="2880332"/>
                  <a:pt x="8249811" y="2883524"/>
                  <a:pt x="8228076" y="2884456"/>
                </a:cubicBezTo>
                <a:cubicBezTo>
                  <a:pt x="8203407" y="2885980"/>
                  <a:pt x="8192643" y="2883979"/>
                  <a:pt x="8203692" y="2879979"/>
                </a:cubicBezTo>
                <a:cubicBezTo>
                  <a:pt x="8224766" y="2874263"/>
                  <a:pt x="8246444" y="2871066"/>
                  <a:pt x="8268272" y="2870454"/>
                </a:cubicBezTo>
                <a:cubicBezTo>
                  <a:pt x="8292370" y="2869311"/>
                  <a:pt x="8303515" y="2871406"/>
                  <a:pt x="8292465" y="2874931"/>
                </a:cubicBezTo>
                <a:close/>
                <a:moveTo>
                  <a:pt x="8174165" y="2861691"/>
                </a:moveTo>
                <a:cubicBezTo>
                  <a:pt x="8193378" y="2857749"/>
                  <a:pt x="8212813" y="2854982"/>
                  <a:pt x="8232362" y="2853405"/>
                </a:cubicBezTo>
                <a:cubicBezTo>
                  <a:pt x="8240554" y="2853405"/>
                  <a:pt x="8227981" y="2857596"/>
                  <a:pt x="8203787" y="2862167"/>
                </a:cubicBezTo>
                <a:cubicBezTo>
                  <a:pt x="8184688" y="2866386"/>
                  <a:pt x="8165297" y="2869157"/>
                  <a:pt x="8145780" y="2870454"/>
                </a:cubicBezTo>
                <a:cubicBezTo>
                  <a:pt x="8137589" y="2870169"/>
                  <a:pt x="8150257" y="2866358"/>
                  <a:pt x="8174165" y="2861691"/>
                </a:cubicBezTo>
                <a:close/>
                <a:moveTo>
                  <a:pt x="7541515" y="2901887"/>
                </a:moveTo>
                <a:cubicBezTo>
                  <a:pt x="7533323" y="2901887"/>
                  <a:pt x="7545229" y="2897886"/>
                  <a:pt x="7567708" y="2893504"/>
                </a:cubicBezTo>
                <a:cubicBezTo>
                  <a:pt x="7586131" y="2890035"/>
                  <a:pt x="7604790" y="2887966"/>
                  <a:pt x="7623525" y="2887313"/>
                </a:cubicBezTo>
                <a:cubicBezTo>
                  <a:pt x="7631811" y="2887314"/>
                  <a:pt x="7619905" y="2891314"/>
                  <a:pt x="7597426" y="2895696"/>
                </a:cubicBezTo>
                <a:cubicBezTo>
                  <a:pt x="7578965" y="2899122"/>
                  <a:pt x="7560278" y="2901191"/>
                  <a:pt x="7541515" y="2901887"/>
                </a:cubicBezTo>
                <a:close/>
                <a:moveTo>
                  <a:pt x="7616571" y="2845499"/>
                </a:moveTo>
                <a:cubicBezTo>
                  <a:pt x="7608475" y="2844546"/>
                  <a:pt x="7620096" y="2841498"/>
                  <a:pt x="7642099" y="2837879"/>
                </a:cubicBezTo>
                <a:cubicBezTo>
                  <a:pt x="7660149" y="2834844"/>
                  <a:pt x="7678382" y="2833030"/>
                  <a:pt x="7696677" y="2832449"/>
                </a:cubicBezTo>
                <a:cubicBezTo>
                  <a:pt x="7704487" y="2832449"/>
                  <a:pt x="7692771" y="2835974"/>
                  <a:pt x="7670768" y="2839689"/>
                </a:cubicBezTo>
                <a:cubicBezTo>
                  <a:pt x="7652875" y="2842992"/>
                  <a:pt x="7634758" y="2844935"/>
                  <a:pt x="7616571" y="2845499"/>
                </a:cubicBezTo>
                <a:close/>
                <a:moveTo>
                  <a:pt x="7781449" y="2859786"/>
                </a:moveTo>
                <a:cubicBezTo>
                  <a:pt x="7759820" y="2867612"/>
                  <a:pt x="7737095" y="2871984"/>
                  <a:pt x="7714107" y="2872740"/>
                </a:cubicBezTo>
                <a:cubicBezTo>
                  <a:pt x="7689818" y="2873693"/>
                  <a:pt x="7680579" y="2868644"/>
                  <a:pt x="7693629" y="2862072"/>
                </a:cubicBezTo>
                <a:cubicBezTo>
                  <a:pt x="7714909" y="2853756"/>
                  <a:pt x="7737465" y="2849180"/>
                  <a:pt x="7760304" y="2848547"/>
                </a:cubicBezTo>
                <a:cubicBezTo>
                  <a:pt x="7784783" y="2847880"/>
                  <a:pt x="7794212" y="2852928"/>
                  <a:pt x="7781449" y="2859786"/>
                </a:cubicBezTo>
                <a:close/>
                <a:moveTo>
                  <a:pt x="7550087" y="2832640"/>
                </a:moveTo>
                <a:cubicBezTo>
                  <a:pt x="7571804" y="2829592"/>
                  <a:pt x="7595902" y="2827592"/>
                  <a:pt x="7603427" y="2827592"/>
                </a:cubicBezTo>
                <a:cubicBezTo>
                  <a:pt x="7610952" y="2827592"/>
                  <a:pt x="7599807" y="2831116"/>
                  <a:pt x="7578281" y="2834640"/>
                </a:cubicBezTo>
                <a:cubicBezTo>
                  <a:pt x="7560633" y="2837520"/>
                  <a:pt x="7542814" y="2839237"/>
                  <a:pt x="7524941" y="2839783"/>
                </a:cubicBezTo>
                <a:cubicBezTo>
                  <a:pt x="7517035" y="2839022"/>
                  <a:pt x="7528465" y="2836069"/>
                  <a:pt x="7550087" y="2832354"/>
                </a:cubicBezTo>
                <a:close/>
                <a:moveTo>
                  <a:pt x="7470267" y="2922556"/>
                </a:moveTo>
                <a:cubicBezTo>
                  <a:pt x="7448384" y="2931152"/>
                  <a:pt x="7425260" y="2936169"/>
                  <a:pt x="7401782" y="2937415"/>
                </a:cubicBezTo>
                <a:cubicBezTo>
                  <a:pt x="7377113" y="2939034"/>
                  <a:pt x="7368255" y="2934939"/>
                  <a:pt x="7381399" y="2927890"/>
                </a:cubicBezTo>
                <a:cubicBezTo>
                  <a:pt x="7403278" y="2919281"/>
                  <a:pt x="7426404" y="2914264"/>
                  <a:pt x="7449883" y="2913031"/>
                </a:cubicBezTo>
                <a:cubicBezTo>
                  <a:pt x="7474363" y="2911602"/>
                  <a:pt x="7483507" y="2916174"/>
                  <a:pt x="7470267" y="2922270"/>
                </a:cubicBezTo>
                <a:close/>
                <a:moveTo>
                  <a:pt x="7605522" y="2802636"/>
                </a:moveTo>
                <a:cubicBezTo>
                  <a:pt x="7626762" y="2793037"/>
                  <a:pt x="7649843" y="2788193"/>
                  <a:pt x="7673150" y="2788444"/>
                </a:cubicBezTo>
                <a:cubicBezTo>
                  <a:pt x="7687342" y="2788444"/>
                  <a:pt x="7695724" y="2791016"/>
                  <a:pt x="7697533" y="2794445"/>
                </a:cubicBezTo>
                <a:cubicBezTo>
                  <a:pt x="7702106" y="2793492"/>
                  <a:pt x="7709726" y="2792254"/>
                  <a:pt x="7719632" y="2790825"/>
                </a:cubicBezTo>
                <a:cubicBezTo>
                  <a:pt x="7736812" y="2788361"/>
                  <a:pt x="7754106" y="2786771"/>
                  <a:pt x="7771448" y="2786063"/>
                </a:cubicBezTo>
                <a:cubicBezTo>
                  <a:pt x="7778591" y="2786063"/>
                  <a:pt x="7767543" y="2788539"/>
                  <a:pt x="7746587" y="2791492"/>
                </a:cubicBezTo>
                <a:cubicBezTo>
                  <a:pt x="7727537" y="2794159"/>
                  <a:pt x="7706964" y="2796255"/>
                  <a:pt x="7697724" y="2796635"/>
                </a:cubicBezTo>
                <a:cubicBezTo>
                  <a:pt x="7697724" y="2798540"/>
                  <a:pt x="7695438" y="2800636"/>
                  <a:pt x="7691628" y="2802827"/>
                </a:cubicBezTo>
                <a:cubicBezTo>
                  <a:pt x="7670392" y="2812438"/>
                  <a:pt x="7647309" y="2817282"/>
                  <a:pt x="7624001" y="2817019"/>
                </a:cubicBezTo>
                <a:cubicBezTo>
                  <a:pt x="7600284" y="2817686"/>
                  <a:pt x="7591902" y="2811399"/>
                  <a:pt x="7605522" y="2802636"/>
                </a:cubicBezTo>
                <a:close/>
                <a:moveTo>
                  <a:pt x="7462647" y="2939130"/>
                </a:moveTo>
                <a:cubicBezTo>
                  <a:pt x="7471029" y="2939130"/>
                  <a:pt x="7459218" y="2943701"/>
                  <a:pt x="7435977" y="2948655"/>
                </a:cubicBezTo>
                <a:cubicBezTo>
                  <a:pt x="7416855" y="2952451"/>
                  <a:pt x="7397455" y="2954681"/>
                  <a:pt x="7377970" y="2955322"/>
                </a:cubicBezTo>
                <a:cubicBezTo>
                  <a:pt x="7369683" y="2955322"/>
                  <a:pt x="7381399" y="2950750"/>
                  <a:pt x="7404640" y="2946273"/>
                </a:cubicBezTo>
                <a:cubicBezTo>
                  <a:pt x="7423800" y="2942708"/>
                  <a:pt x="7443180" y="2940449"/>
                  <a:pt x="7462647" y="2939510"/>
                </a:cubicBezTo>
                <a:close/>
                <a:moveTo>
                  <a:pt x="7475316" y="2886551"/>
                </a:moveTo>
                <a:cubicBezTo>
                  <a:pt x="7493655" y="2883184"/>
                  <a:pt x="7512213" y="2881147"/>
                  <a:pt x="7530847" y="2880455"/>
                </a:cubicBezTo>
                <a:cubicBezTo>
                  <a:pt x="7539038" y="2881408"/>
                  <a:pt x="7527322" y="2885028"/>
                  <a:pt x="7504748" y="2888837"/>
                </a:cubicBezTo>
                <a:cubicBezTo>
                  <a:pt x="7486386" y="2892421"/>
                  <a:pt x="7467734" y="2894302"/>
                  <a:pt x="7449027" y="2894457"/>
                </a:cubicBezTo>
                <a:cubicBezTo>
                  <a:pt x="7441407" y="2894457"/>
                  <a:pt x="7453122" y="2890838"/>
                  <a:pt x="7475696" y="2886932"/>
                </a:cubicBezTo>
                <a:close/>
                <a:moveTo>
                  <a:pt x="7674674" y="2910364"/>
                </a:moveTo>
                <a:cubicBezTo>
                  <a:pt x="7653158" y="2917834"/>
                  <a:pt x="7630729" y="2922352"/>
                  <a:pt x="7607999" y="2923794"/>
                </a:cubicBezTo>
                <a:cubicBezTo>
                  <a:pt x="7583424" y="2925414"/>
                  <a:pt x="7573804" y="2921603"/>
                  <a:pt x="7586663" y="2915507"/>
                </a:cubicBezTo>
                <a:cubicBezTo>
                  <a:pt x="7603271" y="2908784"/>
                  <a:pt x="7620809" y="2904640"/>
                  <a:pt x="7638670" y="2903220"/>
                </a:cubicBezTo>
                <a:cubicBezTo>
                  <a:pt x="7643718" y="2901887"/>
                  <a:pt x="7650671" y="2900363"/>
                  <a:pt x="7659053" y="2898648"/>
                </a:cubicBezTo>
                <a:cubicBezTo>
                  <a:pt x="7677705" y="2895096"/>
                  <a:pt x="7696575" y="2892805"/>
                  <a:pt x="7715536" y="2891791"/>
                </a:cubicBezTo>
                <a:cubicBezTo>
                  <a:pt x="7723727" y="2891790"/>
                  <a:pt x="7712107" y="2896362"/>
                  <a:pt x="7688866" y="2900363"/>
                </a:cubicBezTo>
                <a:cubicBezTo>
                  <a:pt x="7684484" y="2901125"/>
                  <a:pt x="7680103" y="2901982"/>
                  <a:pt x="7675721" y="2902649"/>
                </a:cubicBezTo>
                <a:cubicBezTo>
                  <a:pt x="7681722" y="2904458"/>
                  <a:pt x="7682484" y="2907411"/>
                  <a:pt x="7675055" y="2910745"/>
                </a:cubicBezTo>
                <a:close/>
                <a:moveTo>
                  <a:pt x="7492651" y="2867121"/>
                </a:moveTo>
                <a:cubicBezTo>
                  <a:pt x="7514333" y="2858089"/>
                  <a:pt x="7537471" y="2853055"/>
                  <a:pt x="7560945" y="2852262"/>
                </a:cubicBezTo>
                <a:cubicBezTo>
                  <a:pt x="7585139" y="2852262"/>
                  <a:pt x="7593997" y="2857500"/>
                  <a:pt x="7580662" y="2864739"/>
                </a:cubicBezTo>
                <a:cubicBezTo>
                  <a:pt x="7558895" y="2873649"/>
                  <a:pt x="7535689" y="2878522"/>
                  <a:pt x="7512177" y="2879122"/>
                </a:cubicBezTo>
                <a:cubicBezTo>
                  <a:pt x="7488174" y="2880455"/>
                  <a:pt x="7479697" y="2875312"/>
                  <a:pt x="7493032" y="2867501"/>
                </a:cubicBezTo>
                <a:close/>
                <a:moveTo>
                  <a:pt x="8503253" y="2815114"/>
                </a:moveTo>
                <a:cubicBezTo>
                  <a:pt x="8522440" y="2810933"/>
                  <a:pt x="8541936" y="2808321"/>
                  <a:pt x="8561546" y="2807303"/>
                </a:cubicBezTo>
                <a:cubicBezTo>
                  <a:pt x="8569738" y="2807303"/>
                  <a:pt x="8556593" y="2811590"/>
                  <a:pt x="8532971" y="2816257"/>
                </a:cubicBezTo>
                <a:cubicBezTo>
                  <a:pt x="8513803" y="2820360"/>
                  <a:pt x="8494345" y="2822970"/>
                  <a:pt x="8474774" y="2824067"/>
                </a:cubicBezTo>
                <a:cubicBezTo>
                  <a:pt x="8466963" y="2824544"/>
                  <a:pt x="8479727" y="2820162"/>
                  <a:pt x="8503634" y="2815495"/>
                </a:cubicBezTo>
                <a:close/>
                <a:moveTo>
                  <a:pt x="8489633" y="2650332"/>
                </a:moveTo>
                <a:cubicBezTo>
                  <a:pt x="8501824" y="2642807"/>
                  <a:pt x="8530590" y="2639854"/>
                  <a:pt x="8552879" y="2642521"/>
                </a:cubicBezTo>
                <a:cubicBezTo>
                  <a:pt x="8575167" y="2645188"/>
                  <a:pt x="8584311" y="2653570"/>
                  <a:pt x="8571929" y="2659952"/>
                </a:cubicBezTo>
                <a:cubicBezTo>
                  <a:pt x="8551689" y="2667498"/>
                  <a:pt x="8529920" y="2670015"/>
                  <a:pt x="8508492" y="2667286"/>
                </a:cubicBezTo>
                <a:cubicBezTo>
                  <a:pt x="8486013" y="2665095"/>
                  <a:pt x="8477346" y="2657285"/>
                  <a:pt x="8490013" y="2650712"/>
                </a:cubicBezTo>
                <a:close/>
                <a:moveTo>
                  <a:pt x="8641461" y="2712529"/>
                </a:moveTo>
                <a:cubicBezTo>
                  <a:pt x="8664607" y="2714530"/>
                  <a:pt x="8674322" y="2720531"/>
                  <a:pt x="8662797" y="2725769"/>
                </a:cubicBezTo>
                <a:cubicBezTo>
                  <a:pt x="8642261" y="2731972"/>
                  <a:pt x="8620743" y="2734267"/>
                  <a:pt x="8599361" y="2732532"/>
                </a:cubicBezTo>
                <a:cubicBezTo>
                  <a:pt x="8575643" y="2730627"/>
                  <a:pt x="8566309" y="2725103"/>
                  <a:pt x="8578120" y="2719292"/>
                </a:cubicBezTo>
                <a:cubicBezTo>
                  <a:pt x="8589931" y="2713482"/>
                  <a:pt x="8618506" y="2711006"/>
                  <a:pt x="8641842" y="2712911"/>
                </a:cubicBezTo>
                <a:close/>
                <a:moveTo>
                  <a:pt x="8475059" y="2711387"/>
                </a:moveTo>
                <a:cubicBezTo>
                  <a:pt x="8454425" y="2718386"/>
                  <a:pt x="8432581" y="2721109"/>
                  <a:pt x="8410861" y="2719388"/>
                </a:cubicBezTo>
                <a:cubicBezTo>
                  <a:pt x="8387430" y="2718054"/>
                  <a:pt x="8378381" y="2711291"/>
                  <a:pt x="8390954" y="2704814"/>
                </a:cubicBezTo>
                <a:cubicBezTo>
                  <a:pt x="8403527" y="2698337"/>
                  <a:pt x="8431720" y="2694337"/>
                  <a:pt x="8454866" y="2696337"/>
                </a:cubicBezTo>
                <a:cubicBezTo>
                  <a:pt x="8478012" y="2698337"/>
                  <a:pt x="8487156" y="2705481"/>
                  <a:pt x="8475440" y="2711768"/>
                </a:cubicBezTo>
                <a:close/>
                <a:moveTo>
                  <a:pt x="8672322" y="2672239"/>
                </a:moveTo>
                <a:cubicBezTo>
                  <a:pt x="8692375" y="2665418"/>
                  <a:pt x="8713781" y="2663555"/>
                  <a:pt x="8734711" y="2666810"/>
                </a:cubicBezTo>
                <a:cubicBezTo>
                  <a:pt x="8757380" y="2669953"/>
                  <a:pt x="8766143" y="2676335"/>
                  <a:pt x="8754904" y="2682431"/>
                </a:cubicBezTo>
                <a:cubicBezTo>
                  <a:pt x="8734778" y="2688568"/>
                  <a:pt x="8713590" y="2690418"/>
                  <a:pt x="8692705" y="2687860"/>
                </a:cubicBezTo>
                <a:cubicBezTo>
                  <a:pt x="8669655" y="2685193"/>
                  <a:pt x="8660702" y="2678811"/>
                  <a:pt x="8672322" y="2672239"/>
                </a:cubicBezTo>
                <a:close/>
                <a:moveTo>
                  <a:pt x="8694706" y="2820448"/>
                </a:moveTo>
                <a:cubicBezTo>
                  <a:pt x="8675849" y="2824351"/>
                  <a:pt x="8656759" y="2827023"/>
                  <a:pt x="8637556" y="2828449"/>
                </a:cubicBezTo>
                <a:cubicBezTo>
                  <a:pt x="8629460" y="2828449"/>
                  <a:pt x="8641937" y="2824258"/>
                  <a:pt x="8666131" y="2820162"/>
                </a:cubicBezTo>
                <a:cubicBezTo>
                  <a:pt x="8685000" y="2816314"/>
                  <a:pt x="8704085" y="2813611"/>
                  <a:pt x="8723281" y="2812066"/>
                </a:cubicBezTo>
                <a:cubicBezTo>
                  <a:pt x="8731186" y="2812161"/>
                  <a:pt x="8718423" y="2816352"/>
                  <a:pt x="8694706" y="2820448"/>
                </a:cubicBezTo>
                <a:close/>
                <a:moveTo>
                  <a:pt x="8767763" y="2734723"/>
                </a:moveTo>
                <a:cubicBezTo>
                  <a:pt x="8787316" y="2729171"/>
                  <a:pt x="8807764" y="2727489"/>
                  <a:pt x="8827961" y="2729770"/>
                </a:cubicBezTo>
                <a:cubicBezTo>
                  <a:pt x="8850535" y="2731865"/>
                  <a:pt x="8860250" y="2736819"/>
                  <a:pt x="8849963" y="2741200"/>
                </a:cubicBezTo>
                <a:cubicBezTo>
                  <a:pt x="8830200" y="2745891"/>
                  <a:pt x="8809815" y="2747402"/>
                  <a:pt x="8789575" y="2745676"/>
                </a:cubicBezTo>
                <a:cubicBezTo>
                  <a:pt x="8766620" y="2743676"/>
                  <a:pt x="8756904" y="2738723"/>
                  <a:pt x="8767572" y="2734247"/>
                </a:cubicBezTo>
                <a:close/>
                <a:moveTo>
                  <a:pt x="8785764" y="2640997"/>
                </a:moveTo>
                <a:cubicBezTo>
                  <a:pt x="8763381" y="2637758"/>
                  <a:pt x="8754904" y="2629853"/>
                  <a:pt x="8766714" y="2623471"/>
                </a:cubicBezTo>
                <a:cubicBezTo>
                  <a:pt x="8778526" y="2617089"/>
                  <a:pt x="8805767" y="2614994"/>
                  <a:pt x="8827675" y="2618899"/>
                </a:cubicBezTo>
                <a:cubicBezTo>
                  <a:pt x="8849582" y="2622804"/>
                  <a:pt x="8857869" y="2630710"/>
                  <a:pt x="8846725" y="2636425"/>
                </a:cubicBezTo>
                <a:cubicBezTo>
                  <a:pt x="8835581" y="2642140"/>
                  <a:pt x="8807958" y="2643854"/>
                  <a:pt x="8785764" y="2640711"/>
                </a:cubicBezTo>
                <a:close/>
                <a:moveTo>
                  <a:pt x="8556593" y="2827211"/>
                </a:moveTo>
                <a:cubicBezTo>
                  <a:pt x="8548402" y="2827211"/>
                  <a:pt x="8561165" y="2822924"/>
                  <a:pt x="8585168" y="2818162"/>
                </a:cubicBezTo>
                <a:cubicBezTo>
                  <a:pt x="8593741" y="2816543"/>
                  <a:pt x="8602504" y="2815019"/>
                  <a:pt x="8610600" y="2813780"/>
                </a:cubicBezTo>
                <a:cubicBezTo>
                  <a:pt x="8588311" y="2813780"/>
                  <a:pt x="8578596" y="2810923"/>
                  <a:pt x="8588883" y="2806637"/>
                </a:cubicBezTo>
                <a:cubicBezTo>
                  <a:pt x="8609438" y="2801569"/>
                  <a:pt x="8630587" y="2799326"/>
                  <a:pt x="8651748" y="2799969"/>
                </a:cubicBezTo>
                <a:cubicBezTo>
                  <a:pt x="8675370" y="2799969"/>
                  <a:pt x="8686038" y="2803303"/>
                  <a:pt x="8675561" y="2807208"/>
                </a:cubicBezTo>
                <a:cubicBezTo>
                  <a:pt x="8665311" y="2809768"/>
                  <a:pt x="8654857" y="2811425"/>
                  <a:pt x="8644318" y="2812161"/>
                </a:cubicBezTo>
                <a:cubicBezTo>
                  <a:pt x="8634577" y="2815322"/>
                  <a:pt x="8624611" y="2817742"/>
                  <a:pt x="8614505" y="2819400"/>
                </a:cubicBezTo>
                <a:cubicBezTo>
                  <a:pt x="8595380" y="2823091"/>
                  <a:pt x="8576035" y="2825541"/>
                  <a:pt x="8556593" y="2826735"/>
                </a:cubicBezTo>
                <a:close/>
                <a:moveTo>
                  <a:pt x="8763190" y="2775204"/>
                </a:moveTo>
                <a:cubicBezTo>
                  <a:pt x="8742917" y="2780170"/>
                  <a:pt x="8722029" y="2782159"/>
                  <a:pt x="8701182" y="2781110"/>
                </a:cubicBezTo>
                <a:cubicBezTo>
                  <a:pt x="8677465" y="2780347"/>
                  <a:pt x="8667273" y="2776633"/>
                  <a:pt x="8678132" y="2771585"/>
                </a:cubicBezTo>
                <a:cubicBezTo>
                  <a:pt x="8698302" y="2766032"/>
                  <a:pt x="8719284" y="2764033"/>
                  <a:pt x="8740140" y="2765679"/>
                </a:cubicBezTo>
                <a:cubicBezTo>
                  <a:pt x="8763286" y="2766537"/>
                  <a:pt x="8773763" y="2770822"/>
                  <a:pt x="8763190" y="2774728"/>
                </a:cubicBezTo>
                <a:close/>
                <a:moveTo>
                  <a:pt x="8484203" y="2764441"/>
                </a:moveTo>
                <a:cubicBezTo>
                  <a:pt x="8505145" y="2757960"/>
                  <a:pt x="8527099" y="2755377"/>
                  <a:pt x="8548973" y="2756821"/>
                </a:cubicBezTo>
                <a:cubicBezTo>
                  <a:pt x="8572596" y="2757678"/>
                  <a:pt x="8582882" y="2763012"/>
                  <a:pt x="8571262" y="2767680"/>
                </a:cubicBezTo>
                <a:cubicBezTo>
                  <a:pt x="8550264" y="2773890"/>
                  <a:pt x="8528358" y="2776467"/>
                  <a:pt x="8506492" y="2775299"/>
                </a:cubicBezTo>
                <a:cubicBezTo>
                  <a:pt x="8482393" y="2774061"/>
                  <a:pt x="8472297" y="2769299"/>
                  <a:pt x="8484203" y="2763965"/>
                </a:cubicBezTo>
                <a:close/>
                <a:moveTo>
                  <a:pt x="8588026" y="2836545"/>
                </a:moveTo>
                <a:cubicBezTo>
                  <a:pt x="8567080" y="2841291"/>
                  <a:pt x="8545685" y="2843782"/>
                  <a:pt x="8524208" y="2843975"/>
                </a:cubicBezTo>
                <a:cubicBezTo>
                  <a:pt x="8499634" y="2844927"/>
                  <a:pt x="8488775" y="2843022"/>
                  <a:pt x="8499443" y="2839022"/>
                </a:cubicBezTo>
                <a:cubicBezTo>
                  <a:pt x="8520245" y="2833774"/>
                  <a:pt x="8541616" y="2831118"/>
                  <a:pt x="8563070" y="2831116"/>
                </a:cubicBezTo>
                <a:cubicBezTo>
                  <a:pt x="8587455" y="2830259"/>
                  <a:pt x="8598599" y="2832735"/>
                  <a:pt x="8588026" y="2836069"/>
                </a:cubicBezTo>
                <a:close/>
                <a:moveTo>
                  <a:pt x="7889082" y="2860929"/>
                </a:moveTo>
                <a:lnTo>
                  <a:pt x="7886129" y="2860929"/>
                </a:lnTo>
                <a:cubicBezTo>
                  <a:pt x="7880700" y="2860929"/>
                  <a:pt x="7884509" y="2858929"/>
                  <a:pt x="7894416" y="2856453"/>
                </a:cubicBezTo>
                <a:cubicBezTo>
                  <a:pt x="7915810" y="2848773"/>
                  <a:pt x="7938360" y="2844811"/>
                  <a:pt x="7961091" y="2844737"/>
                </a:cubicBezTo>
                <a:cubicBezTo>
                  <a:pt x="7984999" y="2843880"/>
                  <a:pt x="7994714" y="2848261"/>
                  <a:pt x="7982712" y="2854262"/>
                </a:cubicBezTo>
                <a:cubicBezTo>
                  <a:pt x="7961178" y="2861401"/>
                  <a:pt x="7938715" y="2865349"/>
                  <a:pt x="7916037" y="2865977"/>
                </a:cubicBezTo>
                <a:cubicBezTo>
                  <a:pt x="7898416" y="2866072"/>
                  <a:pt x="7888605" y="2863977"/>
                  <a:pt x="7889082" y="2860453"/>
                </a:cubicBezTo>
                <a:close/>
                <a:moveTo>
                  <a:pt x="8361807" y="2835498"/>
                </a:moveTo>
                <a:cubicBezTo>
                  <a:pt x="8386191" y="2835498"/>
                  <a:pt x="8397049" y="2838069"/>
                  <a:pt x="8385715" y="2842165"/>
                </a:cubicBezTo>
                <a:cubicBezTo>
                  <a:pt x="8364613" y="2848060"/>
                  <a:pt x="8342850" y="2851261"/>
                  <a:pt x="8320945" y="2851690"/>
                </a:cubicBezTo>
                <a:cubicBezTo>
                  <a:pt x="8296466" y="2852738"/>
                  <a:pt x="8285798" y="2849690"/>
                  <a:pt x="8297037" y="2845023"/>
                </a:cubicBezTo>
                <a:cubicBezTo>
                  <a:pt x="8318167" y="2839190"/>
                  <a:pt x="8339902" y="2835834"/>
                  <a:pt x="8361807" y="2835021"/>
                </a:cubicBezTo>
                <a:close/>
                <a:moveTo>
                  <a:pt x="8001000" y="2856547"/>
                </a:moveTo>
                <a:cubicBezTo>
                  <a:pt x="8019613" y="2852735"/>
                  <a:pt x="8038445" y="2850094"/>
                  <a:pt x="8057388" y="2848642"/>
                </a:cubicBezTo>
                <a:cubicBezTo>
                  <a:pt x="8065580" y="2848642"/>
                  <a:pt x="8053197" y="2852833"/>
                  <a:pt x="8030052" y="2857214"/>
                </a:cubicBezTo>
                <a:cubicBezTo>
                  <a:pt x="8011506" y="2861042"/>
                  <a:pt x="7992736" y="2863682"/>
                  <a:pt x="7973854" y="2865120"/>
                </a:cubicBezTo>
                <a:cubicBezTo>
                  <a:pt x="7965662" y="2864263"/>
                  <a:pt x="7977664" y="2859786"/>
                  <a:pt x="8001000" y="2856071"/>
                </a:cubicBezTo>
                <a:close/>
                <a:moveTo>
                  <a:pt x="8221980" y="2798254"/>
                </a:moveTo>
                <a:lnTo>
                  <a:pt x="8222837" y="2798254"/>
                </a:lnTo>
                <a:cubicBezTo>
                  <a:pt x="8234819" y="2796460"/>
                  <a:pt x="8246918" y="2795568"/>
                  <a:pt x="8259032" y="2795587"/>
                </a:cubicBezTo>
                <a:cubicBezTo>
                  <a:pt x="8278082" y="2795588"/>
                  <a:pt x="8287607" y="2798921"/>
                  <a:pt x="8285321" y="2802922"/>
                </a:cubicBezTo>
                <a:cubicBezTo>
                  <a:pt x="8295989" y="2801398"/>
                  <a:pt x="8304371" y="2800541"/>
                  <a:pt x="8308562" y="2800446"/>
                </a:cubicBezTo>
                <a:cubicBezTo>
                  <a:pt x="8316373" y="2800446"/>
                  <a:pt x="8304181" y="2804731"/>
                  <a:pt x="8281130" y="2809208"/>
                </a:cubicBezTo>
                <a:cubicBezTo>
                  <a:pt x="8262716" y="2813111"/>
                  <a:pt x="8244019" y="2815531"/>
                  <a:pt x="8225219" y="2816448"/>
                </a:cubicBezTo>
                <a:cubicBezTo>
                  <a:pt x="8222837" y="2816448"/>
                  <a:pt x="8222552" y="2816448"/>
                  <a:pt x="8223600" y="2815495"/>
                </a:cubicBezTo>
                <a:lnTo>
                  <a:pt x="8215884" y="2815495"/>
                </a:lnTo>
                <a:cubicBezTo>
                  <a:pt x="8193786" y="2815495"/>
                  <a:pt x="8184071" y="2811685"/>
                  <a:pt x="8191500" y="2806637"/>
                </a:cubicBezTo>
                <a:cubicBezTo>
                  <a:pt x="8174462" y="2810182"/>
                  <a:pt x="8157166" y="2812348"/>
                  <a:pt x="8139780" y="2813113"/>
                </a:cubicBezTo>
                <a:cubicBezTo>
                  <a:pt x="8132159" y="2813113"/>
                  <a:pt x="8144256" y="2809399"/>
                  <a:pt x="8166735" y="2805017"/>
                </a:cubicBezTo>
                <a:cubicBezTo>
                  <a:pt x="8184920" y="2801091"/>
                  <a:pt x="8203397" y="2798670"/>
                  <a:pt x="8221980" y="2797778"/>
                </a:cubicBezTo>
                <a:close/>
                <a:moveTo>
                  <a:pt x="8100822" y="2749010"/>
                </a:moveTo>
                <a:cubicBezTo>
                  <a:pt x="8121737" y="2740759"/>
                  <a:pt x="8144194" y="2737152"/>
                  <a:pt x="8166640" y="2738438"/>
                </a:cubicBezTo>
                <a:cubicBezTo>
                  <a:pt x="8189976" y="2739295"/>
                  <a:pt x="8198930" y="2746058"/>
                  <a:pt x="8186452" y="2752535"/>
                </a:cubicBezTo>
                <a:cubicBezTo>
                  <a:pt x="8165456" y="2760474"/>
                  <a:pt x="8143058" y="2764039"/>
                  <a:pt x="8120634" y="2763012"/>
                </a:cubicBezTo>
                <a:cubicBezTo>
                  <a:pt x="8096536" y="2762250"/>
                  <a:pt x="8087773" y="2756059"/>
                  <a:pt x="8100822" y="2749010"/>
                </a:cubicBezTo>
                <a:close/>
                <a:moveTo>
                  <a:pt x="7788402" y="2836926"/>
                </a:moveTo>
                <a:cubicBezTo>
                  <a:pt x="7796308" y="2836926"/>
                  <a:pt x="7784687" y="2841022"/>
                  <a:pt x="7762304" y="2844737"/>
                </a:cubicBezTo>
                <a:cubicBezTo>
                  <a:pt x="7744291" y="2848108"/>
                  <a:pt x="7726043" y="2850083"/>
                  <a:pt x="7707726" y="2850642"/>
                </a:cubicBezTo>
                <a:cubicBezTo>
                  <a:pt x="7699915" y="2850642"/>
                  <a:pt x="7711631" y="2847118"/>
                  <a:pt x="7734014" y="2843308"/>
                </a:cubicBezTo>
                <a:cubicBezTo>
                  <a:pt x="7751844" y="2839909"/>
                  <a:pt x="7769891" y="2837776"/>
                  <a:pt x="7788021" y="2836927"/>
                </a:cubicBezTo>
                <a:close/>
                <a:moveTo>
                  <a:pt x="8393144" y="2822258"/>
                </a:moveTo>
                <a:cubicBezTo>
                  <a:pt x="8385715" y="2822258"/>
                  <a:pt x="8396288" y="2818543"/>
                  <a:pt x="8416861" y="2814352"/>
                </a:cubicBezTo>
                <a:lnTo>
                  <a:pt x="8414385" y="2814352"/>
                </a:lnTo>
                <a:cubicBezTo>
                  <a:pt x="8390858" y="2814352"/>
                  <a:pt x="8380571" y="2810732"/>
                  <a:pt x="8390192" y="2805875"/>
                </a:cubicBezTo>
                <a:cubicBezTo>
                  <a:pt x="8384858" y="2807399"/>
                  <a:pt x="8376857" y="2809208"/>
                  <a:pt x="8366475" y="2811209"/>
                </a:cubicBezTo>
                <a:cubicBezTo>
                  <a:pt x="8347792" y="2815006"/>
                  <a:pt x="8328899" y="2817678"/>
                  <a:pt x="8309896" y="2819210"/>
                </a:cubicBezTo>
                <a:cubicBezTo>
                  <a:pt x="8301990" y="2819210"/>
                  <a:pt x="8314468" y="2814923"/>
                  <a:pt x="8337900" y="2810351"/>
                </a:cubicBezTo>
                <a:cubicBezTo>
                  <a:pt x="8356608" y="2806539"/>
                  <a:pt x="8375536" y="2803899"/>
                  <a:pt x="8394573" y="2802445"/>
                </a:cubicBezTo>
                <a:cubicBezTo>
                  <a:pt x="8396764" y="2802445"/>
                  <a:pt x="8397240" y="2802445"/>
                  <a:pt x="8396478" y="2803588"/>
                </a:cubicBezTo>
                <a:cubicBezTo>
                  <a:pt x="8415888" y="2798843"/>
                  <a:pt x="8435843" y="2796697"/>
                  <a:pt x="8455818" y="2797207"/>
                </a:cubicBezTo>
                <a:cubicBezTo>
                  <a:pt x="8478965" y="2797207"/>
                  <a:pt x="8489061" y="2800826"/>
                  <a:pt x="8479822" y="2805208"/>
                </a:cubicBezTo>
                <a:cubicBezTo>
                  <a:pt x="8485918" y="2805875"/>
                  <a:pt x="8473440" y="2809589"/>
                  <a:pt x="8450580" y="2813971"/>
                </a:cubicBezTo>
                <a:cubicBezTo>
                  <a:pt x="8431500" y="2817941"/>
                  <a:pt x="8412190" y="2820709"/>
                  <a:pt x="8392763" y="2822258"/>
                </a:cubicBezTo>
                <a:close/>
                <a:moveTo>
                  <a:pt x="8134255" y="2795302"/>
                </a:moveTo>
                <a:cubicBezTo>
                  <a:pt x="8141780" y="2795302"/>
                  <a:pt x="8129969" y="2798921"/>
                  <a:pt x="8107966" y="2803112"/>
                </a:cubicBezTo>
                <a:cubicBezTo>
                  <a:pt x="8096822" y="2805017"/>
                  <a:pt x="8085296" y="2806732"/>
                  <a:pt x="8075486" y="2807875"/>
                </a:cubicBezTo>
                <a:cubicBezTo>
                  <a:pt x="8056882" y="2813123"/>
                  <a:pt x="8037664" y="2815878"/>
                  <a:pt x="8018336" y="2816066"/>
                </a:cubicBezTo>
                <a:cubicBezTo>
                  <a:pt x="7994047" y="2816066"/>
                  <a:pt x="7984903" y="2810828"/>
                  <a:pt x="7997571" y="2804351"/>
                </a:cubicBezTo>
                <a:cubicBezTo>
                  <a:pt x="7998498" y="2803881"/>
                  <a:pt x="7999452" y="2803467"/>
                  <a:pt x="8000428" y="2803112"/>
                </a:cubicBezTo>
                <a:cubicBezTo>
                  <a:pt x="7988770" y="2805035"/>
                  <a:pt x="7976996" y="2806180"/>
                  <a:pt x="7965186" y="2806541"/>
                </a:cubicBezTo>
                <a:cubicBezTo>
                  <a:pt x="7957376" y="2806541"/>
                  <a:pt x="7969282" y="2802922"/>
                  <a:pt x="7991380" y="2799207"/>
                </a:cubicBezTo>
                <a:cubicBezTo>
                  <a:pt x="8009169" y="2795772"/>
                  <a:pt x="8027190" y="2793670"/>
                  <a:pt x="8045291" y="2792921"/>
                </a:cubicBezTo>
                <a:cubicBezTo>
                  <a:pt x="8046911" y="2792920"/>
                  <a:pt x="8047482" y="2792920"/>
                  <a:pt x="8047387" y="2792920"/>
                </a:cubicBezTo>
                <a:cubicBezTo>
                  <a:pt x="8052721" y="2792920"/>
                  <a:pt x="8058055" y="2792254"/>
                  <a:pt x="8063103" y="2792349"/>
                </a:cubicBezTo>
                <a:cubicBezTo>
                  <a:pt x="8081201" y="2792349"/>
                  <a:pt x="8090916" y="2795778"/>
                  <a:pt x="8088916" y="2799969"/>
                </a:cubicBezTo>
                <a:cubicBezTo>
                  <a:pt x="8103750" y="2797191"/>
                  <a:pt x="8118786" y="2795630"/>
                  <a:pt x="8133874" y="2795302"/>
                </a:cubicBezTo>
                <a:close/>
                <a:moveTo>
                  <a:pt x="7958900" y="2910745"/>
                </a:moveTo>
                <a:cubicBezTo>
                  <a:pt x="7939411" y="2914892"/>
                  <a:pt x="7919639" y="2917566"/>
                  <a:pt x="7899749" y="2918746"/>
                </a:cubicBezTo>
                <a:cubicBezTo>
                  <a:pt x="7891272" y="2918746"/>
                  <a:pt x="7903655" y="2914650"/>
                  <a:pt x="7927753" y="2909983"/>
                </a:cubicBezTo>
                <a:cubicBezTo>
                  <a:pt x="7947275" y="2905842"/>
                  <a:pt x="7967078" y="2903168"/>
                  <a:pt x="7986998" y="2901982"/>
                </a:cubicBezTo>
                <a:cubicBezTo>
                  <a:pt x="7995095" y="2902268"/>
                  <a:pt x="7982522" y="2906078"/>
                  <a:pt x="7958519" y="2910745"/>
                </a:cubicBezTo>
                <a:close/>
                <a:moveTo>
                  <a:pt x="5898642" y="2929128"/>
                </a:moveTo>
                <a:cubicBezTo>
                  <a:pt x="5907215" y="2931604"/>
                  <a:pt x="5895880" y="2935129"/>
                  <a:pt x="5873306" y="2937320"/>
                </a:cubicBezTo>
                <a:cubicBezTo>
                  <a:pt x="5854617" y="2939708"/>
                  <a:pt x="5835701" y="2939708"/>
                  <a:pt x="5817013" y="2937320"/>
                </a:cubicBezTo>
                <a:cubicBezTo>
                  <a:pt x="5808441" y="2934843"/>
                  <a:pt x="5819775" y="2931319"/>
                  <a:pt x="5842350" y="2929128"/>
                </a:cubicBezTo>
                <a:cubicBezTo>
                  <a:pt x="5861053" y="2926989"/>
                  <a:pt x="5879939" y="2926989"/>
                  <a:pt x="5898642" y="2929128"/>
                </a:cubicBezTo>
                <a:close/>
                <a:moveTo>
                  <a:pt x="6264021" y="2926461"/>
                </a:moveTo>
                <a:cubicBezTo>
                  <a:pt x="6272498" y="2928462"/>
                  <a:pt x="6261164" y="2931986"/>
                  <a:pt x="6238875" y="2934653"/>
                </a:cubicBezTo>
                <a:cubicBezTo>
                  <a:pt x="6220228" y="2936948"/>
                  <a:pt x="6201387" y="2937236"/>
                  <a:pt x="6182678" y="2935510"/>
                </a:cubicBezTo>
                <a:cubicBezTo>
                  <a:pt x="6174391" y="2933510"/>
                  <a:pt x="6185535" y="2930081"/>
                  <a:pt x="6208015" y="2927890"/>
                </a:cubicBezTo>
                <a:cubicBezTo>
                  <a:pt x="6226580" y="2925429"/>
                  <a:pt x="6245355" y="2924950"/>
                  <a:pt x="6264022" y="2926461"/>
                </a:cubicBezTo>
                <a:close/>
                <a:moveTo>
                  <a:pt x="6406230" y="3040761"/>
                </a:moveTo>
                <a:cubicBezTo>
                  <a:pt x="6415755" y="3042571"/>
                  <a:pt x="6403467" y="3046857"/>
                  <a:pt x="6379274" y="3051048"/>
                </a:cubicBezTo>
                <a:cubicBezTo>
                  <a:pt x="6359137" y="3054673"/>
                  <a:pt x="6338656" y="3056015"/>
                  <a:pt x="6318219" y="3055049"/>
                </a:cubicBezTo>
                <a:cubicBezTo>
                  <a:pt x="6308693" y="3053430"/>
                  <a:pt x="6320600" y="3048667"/>
                  <a:pt x="6345174" y="3044857"/>
                </a:cubicBezTo>
                <a:cubicBezTo>
                  <a:pt x="6365320" y="3041304"/>
                  <a:pt x="6385790" y="3039931"/>
                  <a:pt x="6406229" y="3040761"/>
                </a:cubicBezTo>
                <a:close/>
                <a:moveTo>
                  <a:pt x="6174200" y="2840736"/>
                </a:moveTo>
                <a:cubicBezTo>
                  <a:pt x="6191808" y="2839179"/>
                  <a:pt x="6209532" y="2839530"/>
                  <a:pt x="6227064" y="2841784"/>
                </a:cubicBezTo>
                <a:cubicBezTo>
                  <a:pt x="6234970" y="2843213"/>
                  <a:pt x="6224302" y="2845594"/>
                  <a:pt x="6203157" y="2846928"/>
                </a:cubicBezTo>
                <a:cubicBezTo>
                  <a:pt x="6185607" y="2848215"/>
                  <a:pt x="6167976" y="2847896"/>
                  <a:pt x="6150483" y="2845975"/>
                </a:cubicBezTo>
                <a:cubicBezTo>
                  <a:pt x="6142577" y="2844737"/>
                  <a:pt x="6153246" y="2842355"/>
                  <a:pt x="6174200" y="2840736"/>
                </a:cubicBezTo>
                <a:close/>
                <a:moveTo>
                  <a:pt x="6274690" y="2861120"/>
                </a:moveTo>
                <a:cubicBezTo>
                  <a:pt x="6292120" y="2859639"/>
                  <a:pt x="6309646" y="2859639"/>
                  <a:pt x="6327077" y="2861120"/>
                </a:cubicBezTo>
                <a:cubicBezTo>
                  <a:pt x="6334982" y="2862644"/>
                  <a:pt x="6324124" y="2865025"/>
                  <a:pt x="6303169" y="2866835"/>
                </a:cubicBezTo>
                <a:cubicBezTo>
                  <a:pt x="6285813" y="2868564"/>
                  <a:pt x="6268328" y="2868564"/>
                  <a:pt x="6250972" y="2866835"/>
                </a:cubicBezTo>
                <a:cubicBezTo>
                  <a:pt x="6243447" y="2865596"/>
                  <a:pt x="6253544" y="2862739"/>
                  <a:pt x="6274690" y="2861405"/>
                </a:cubicBezTo>
                <a:close/>
                <a:moveTo>
                  <a:pt x="6364129" y="2946845"/>
                </a:moveTo>
                <a:cubicBezTo>
                  <a:pt x="6372797" y="2948750"/>
                  <a:pt x="6361271" y="2952369"/>
                  <a:pt x="6338793" y="2955132"/>
                </a:cubicBezTo>
                <a:cubicBezTo>
                  <a:pt x="6320175" y="2957687"/>
                  <a:pt x="6301344" y="2958325"/>
                  <a:pt x="6282595" y="2957037"/>
                </a:cubicBezTo>
                <a:cubicBezTo>
                  <a:pt x="6273832" y="2955132"/>
                  <a:pt x="6285357" y="2951607"/>
                  <a:pt x="6307836" y="2948845"/>
                </a:cubicBezTo>
                <a:cubicBezTo>
                  <a:pt x="6326484" y="2946214"/>
                  <a:pt x="6345372" y="2945734"/>
                  <a:pt x="6364129" y="2947416"/>
                </a:cubicBezTo>
                <a:close/>
                <a:moveTo>
                  <a:pt x="7804309" y="2958275"/>
                </a:moveTo>
                <a:cubicBezTo>
                  <a:pt x="7784225" y="2962690"/>
                  <a:pt x="7763854" y="2965682"/>
                  <a:pt x="7743349" y="2967228"/>
                </a:cubicBezTo>
                <a:cubicBezTo>
                  <a:pt x="7733824" y="2967228"/>
                  <a:pt x="7746683" y="2963323"/>
                  <a:pt x="7771257" y="2958465"/>
                </a:cubicBezTo>
                <a:cubicBezTo>
                  <a:pt x="7791353" y="2954230"/>
                  <a:pt x="7811725" y="2951429"/>
                  <a:pt x="7832218" y="2950083"/>
                </a:cubicBezTo>
                <a:cubicBezTo>
                  <a:pt x="7841266" y="2950369"/>
                  <a:pt x="7828693" y="2954179"/>
                  <a:pt x="7804309" y="2958846"/>
                </a:cubicBezTo>
                <a:close/>
                <a:moveTo>
                  <a:pt x="6508909" y="2771013"/>
                </a:moveTo>
                <a:cubicBezTo>
                  <a:pt x="6515767" y="2771013"/>
                  <a:pt x="6534912" y="2771775"/>
                  <a:pt x="6552057" y="2772918"/>
                </a:cubicBezTo>
                <a:cubicBezTo>
                  <a:pt x="6569202" y="2774061"/>
                  <a:pt x="6577680" y="2775490"/>
                  <a:pt x="6571107" y="2775395"/>
                </a:cubicBezTo>
                <a:cubicBezTo>
                  <a:pt x="6564535" y="2775299"/>
                  <a:pt x="6544723" y="2774061"/>
                  <a:pt x="6527578" y="2772918"/>
                </a:cubicBezTo>
                <a:cubicBezTo>
                  <a:pt x="6510433" y="2771775"/>
                  <a:pt x="6501956" y="2771394"/>
                  <a:pt x="6508814" y="2771585"/>
                </a:cubicBezTo>
                <a:close/>
                <a:moveTo>
                  <a:pt x="6163152" y="2904363"/>
                </a:moveTo>
                <a:cubicBezTo>
                  <a:pt x="6171534" y="2906268"/>
                  <a:pt x="6160294" y="2909316"/>
                  <a:pt x="6138291" y="2911412"/>
                </a:cubicBezTo>
                <a:cubicBezTo>
                  <a:pt x="6120140" y="2913718"/>
                  <a:pt x="6101769" y="2913718"/>
                  <a:pt x="6083618" y="2911412"/>
                </a:cubicBezTo>
                <a:cubicBezTo>
                  <a:pt x="6075236" y="2909412"/>
                  <a:pt x="6086189" y="2905982"/>
                  <a:pt x="6108383" y="2904363"/>
                </a:cubicBezTo>
                <a:cubicBezTo>
                  <a:pt x="6126563" y="2902454"/>
                  <a:pt x="6144897" y="2902550"/>
                  <a:pt x="6163056" y="2904649"/>
                </a:cubicBezTo>
                <a:close/>
                <a:moveTo>
                  <a:pt x="6102287" y="2979801"/>
                </a:moveTo>
                <a:cubicBezTo>
                  <a:pt x="6110955" y="2981706"/>
                  <a:pt x="6099525" y="2985802"/>
                  <a:pt x="6076284" y="2988660"/>
                </a:cubicBezTo>
                <a:cubicBezTo>
                  <a:pt x="6057085" y="2991594"/>
                  <a:pt x="6037589" y="2992043"/>
                  <a:pt x="6018276" y="2989993"/>
                </a:cubicBezTo>
                <a:cubicBezTo>
                  <a:pt x="6009418" y="2987516"/>
                  <a:pt x="6021039" y="2983897"/>
                  <a:pt x="6044280" y="2981039"/>
                </a:cubicBezTo>
                <a:cubicBezTo>
                  <a:pt x="6063458" y="2978179"/>
                  <a:pt x="6082930" y="2977859"/>
                  <a:pt x="6102192" y="2980087"/>
                </a:cubicBezTo>
                <a:close/>
                <a:moveTo>
                  <a:pt x="6125528" y="2821686"/>
                </a:moveTo>
                <a:cubicBezTo>
                  <a:pt x="6133243" y="2823210"/>
                  <a:pt x="6122766" y="2825020"/>
                  <a:pt x="6102287" y="2826258"/>
                </a:cubicBezTo>
                <a:cubicBezTo>
                  <a:pt x="6084996" y="2827311"/>
                  <a:pt x="6067645" y="2826705"/>
                  <a:pt x="6050471" y="2824448"/>
                </a:cubicBezTo>
                <a:cubicBezTo>
                  <a:pt x="6042946" y="2822924"/>
                  <a:pt x="6053328" y="2821210"/>
                  <a:pt x="6073902" y="2819972"/>
                </a:cubicBezTo>
                <a:cubicBezTo>
                  <a:pt x="6091129" y="2819142"/>
                  <a:pt x="6108394" y="2819715"/>
                  <a:pt x="6125528" y="2821686"/>
                </a:cubicBezTo>
                <a:close/>
                <a:moveTo>
                  <a:pt x="6023420" y="2801207"/>
                </a:moveTo>
                <a:cubicBezTo>
                  <a:pt x="6030945" y="2802732"/>
                  <a:pt x="6021039" y="2804446"/>
                  <a:pt x="6000846" y="2805017"/>
                </a:cubicBezTo>
                <a:cubicBezTo>
                  <a:pt x="5984053" y="2805723"/>
                  <a:pt x="5967230" y="2805023"/>
                  <a:pt x="5950554" y="2802922"/>
                </a:cubicBezTo>
                <a:cubicBezTo>
                  <a:pt x="5942934" y="2801303"/>
                  <a:pt x="5952935" y="2799683"/>
                  <a:pt x="5973032" y="2799112"/>
                </a:cubicBezTo>
                <a:cubicBezTo>
                  <a:pt x="5989863" y="2798472"/>
                  <a:pt x="6006716" y="2799238"/>
                  <a:pt x="6023419" y="2801398"/>
                </a:cubicBezTo>
                <a:close/>
                <a:moveTo>
                  <a:pt x="6374130" y="2880741"/>
                </a:moveTo>
                <a:cubicBezTo>
                  <a:pt x="6391843" y="2878760"/>
                  <a:pt x="6409707" y="2878505"/>
                  <a:pt x="6427470" y="2879979"/>
                </a:cubicBezTo>
                <a:cubicBezTo>
                  <a:pt x="6435566" y="2881408"/>
                  <a:pt x="6424803" y="2884361"/>
                  <a:pt x="6403277" y="2886266"/>
                </a:cubicBezTo>
                <a:cubicBezTo>
                  <a:pt x="6385502" y="2888266"/>
                  <a:pt x="6367576" y="2888554"/>
                  <a:pt x="6349747" y="2887123"/>
                </a:cubicBezTo>
                <a:cubicBezTo>
                  <a:pt x="6341841" y="2885789"/>
                  <a:pt x="6352604" y="2882932"/>
                  <a:pt x="6374130" y="2880931"/>
                </a:cubicBezTo>
                <a:close/>
                <a:moveTo>
                  <a:pt x="6669405" y="2933414"/>
                </a:moveTo>
                <a:cubicBezTo>
                  <a:pt x="6687968" y="2930631"/>
                  <a:pt x="6706752" y="2929610"/>
                  <a:pt x="6725507" y="2930366"/>
                </a:cubicBezTo>
                <a:cubicBezTo>
                  <a:pt x="6733794" y="2931795"/>
                  <a:pt x="6722459" y="2935319"/>
                  <a:pt x="6699790" y="2938081"/>
                </a:cubicBezTo>
                <a:cubicBezTo>
                  <a:pt x="6681429" y="2941257"/>
                  <a:pt x="6662779" y="2942438"/>
                  <a:pt x="6644163" y="2941606"/>
                </a:cubicBezTo>
                <a:cubicBezTo>
                  <a:pt x="6635591" y="2940368"/>
                  <a:pt x="6647117" y="2936748"/>
                  <a:pt x="6669405" y="2933605"/>
                </a:cubicBezTo>
                <a:close/>
                <a:moveTo>
                  <a:pt x="6663976" y="2999518"/>
                </a:moveTo>
                <a:cubicBezTo>
                  <a:pt x="6672834" y="3000756"/>
                  <a:pt x="6661024" y="3005042"/>
                  <a:pt x="6637116" y="3008567"/>
                </a:cubicBezTo>
                <a:cubicBezTo>
                  <a:pt x="6617566" y="3012294"/>
                  <a:pt x="6597669" y="3013891"/>
                  <a:pt x="6577775" y="3013329"/>
                </a:cubicBezTo>
                <a:cubicBezTo>
                  <a:pt x="6568250" y="3011519"/>
                  <a:pt x="6580537" y="3007328"/>
                  <a:pt x="6604445" y="3003804"/>
                </a:cubicBezTo>
                <a:cubicBezTo>
                  <a:pt x="6624041" y="2999970"/>
                  <a:pt x="6644040" y="2998594"/>
                  <a:pt x="6663976" y="2999708"/>
                </a:cubicBezTo>
                <a:close/>
                <a:moveTo>
                  <a:pt x="6762274" y="3012758"/>
                </a:moveTo>
                <a:cubicBezTo>
                  <a:pt x="6771799" y="3013996"/>
                  <a:pt x="6759416" y="3018187"/>
                  <a:pt x="6735604" y="3022283"/>
                </a:cubicBezTo>
                <a:cubicBezTo>
                  <a:pt x="6716006" y="3026401"/>
                  <a:pt x="6695996" y="3028223"/>
                  <a:pt x="6675977" y="3027712"/>
                </a:cubicBezTo>
                <a:cubicBezTo>
                  <a:pt x="6667024" y="3026378"/>
                  <a:pt x="6678835" y="3022187"/>
                  <a:pt x="6702648" y="3018187"/>
                </a:cubicBezTo>
                <a:cubicBezTo>
                  <a:pt x="6722322" y="3014628"/>
                  <a:pt x="6742281" y="3012875"/>
                  <a:pt x="6762274" y="3012948"/>
                </a:cubicBezTo>
                <a:close/>
                <a:moveTo>
                  <a:pt x="6707029" y="3080480"/>
                </a:moveTo>
                <a:cubicBezTo>
                  <a:pt x="6716554" y="3081623"/>
                  <a:pt x="6704648" y="3085814"/>
                  <a:pt x="6680168" y="3090672"/>
                </a:cubicBezTo>
                <a:cubicBezTo>
                  <a:pt x="6659593" y="3094808"/>
                  <a:pt x="6638671" y="3096977"/>
                  <a:pt x="6617684" y="3097149"/>
                </a:cubicBezTo>
                <a:cubicBezTo>
                  <a:pt x="6608159" y="3096578"/>
                  <a:pt x="6619971" y="3091815"/>
                  <a:pt x="6644831" y="3087624"/>
                </a:cubicBezTo>
                <a:cubicBezTo>
                  <a:pt x="6665305" y="3083395"/>
                  <a:pt x="6686127" y="3081067"/>
                  <a:pt x="6707029" y="3080671"/>
                </a:cubicBezTo>
                <a:close/>
                <a:moveTo>
                  <a:pt x="6571584" y="2916936"/>
                </a:moveTo>
                <a:cubicBezTo>
                  <a:pt x="6589752" y="2914372"/>
                  <a:pt x="6608133" y="2913638"/>
                  <a:pt x="6626448" y="2914746"/>
                </a:cubicBezTo>
                <a:cubicBezTo>
                  <a:pt x="6634734" y="2916174"/>
                  <a:pt x="6623590" y="2919698"/>
                  <a:pt x="6601492" y="2922365"/>
                </a:cubicBezTo>
                <a:cubicBezTo>
                  <a:pt x="6583292" y="2924930"/>
                  <a:pt x="6564880" y="2925664"/>
                  <a:pt x="6546533" y="2924556"/>
                </a:cubicBezTo>
                <a:cubicBezTo>
                  <a:pt x="6538722" y="2923128"/>
                  <a:pt x="6549676" y="2920080"/>
                  <a:pt x="6571584" y="2916936"/>
                </a:cubicBezTo>
                <a:close/>
                <a:moveTo>
                  <a:pt x="6464427" y="2966180"/>
                </a:moveTo>
                <a:cubicBezTo>
                  <a:pt x="6473095" y="2968085"/>
                  <a:pt x="6461475" y="2971705"/>
                  <a:pt x="6438614" y="2975038"/>
                </a:cubicBezTo>
                <a:cubicBezTo>
                  <a:pt x="6419754" y="2978338"/>
                  <a:pt x="6400555" y="2979266"/>
                  <a:pt x="6381464" y="2977800"/>
                </a:cubicBezTo>
                <a:cubicBezTo>
                  <a:pt x="6372511" y="2975991"/>
                  <a:pt x="6384417" y="2972372"/>
                  <a:pt x="6407182" y="2969038"/>
                </a:cubicBezTo>
                <a:cubicBezTo>
                  <a:pt x="6426129" y="2966260"/>
                  <a:pt x="6445298" y="2965304"/>
                  <a:pt x="6464427" y="2966180"/>
                </a:cubicBezTo>
                <a:close/>
                <a:moveTo>
                  <a:pt x="6473095" y="2899505"/>
                </a:moveTo>
                <a:cubicBezTo>
                  <a:pt x="6491142" y="2897371"/>
                  <a:pt x="6509344" y="2896861"/>
                  <a:pt x="6527483" y="2897982"/>
                </a:cubicBezTo>
                <a:cubicBezTo>
                  <a:pt x="6535770" y="2899410"/>
                  <a:pt x="6524625" y="2902363"/>
                  <a:pt x="6502623" y="2905030"/>
                </a:cubicBezTo>
                <a:cubicBezTo>
                  <a:pt x="6484598" y="2907459"/>
                  <a:pt x="6466367" y="2907970"/>
                  <a:pt x="6448235" y="2906554"/>
                </a:cubicBezTo>
                <a:cubicBezTo>
                  <a:pt x="6439948" y="2905030"/>
                  <a:pt x="6451092" y="2901982"/>
                  <a:pt x="6473095" y="2899410"/>
                </a:cubicBezTo>
                <a:close/>
                <a:moveTo>
                  <a:pt x="6564440" y="2983611"/>
                </a:moveTo>
                <a:cubicBezTo>
                  <a:pt x="6573203" y="2984945"/>
                  <a:pt x="6561392" y="2989136"/>
                  <a:pt x="6538055" y="2992565"/>
                </a:cubicBezTo>
                <a:cubicBezTo>
                  <a:pt x="6518762" y="2995995"/>
                  <a:pt x="6499137" y="2997177"/>
                  <a:pt x="6479572" y="2996089"/>
                </a:cubicBezTo>
                <a:cubicBezTo>
                  <a:pt x="6470714" y="2994755"/>
                  <a:pt x="6482525" y="2990564"/>
                  <a:pt x="6505861" y="2987135"/>
                </a:cubicBezTo>
                <a:cubicBezTo>
                  <a:pt x="6525186" y="2983705"/>
                  <a:pt x="6544843" y="2982522"/>
                  <a:pt x="6564440" y="2983611"/>
                </a:cubicBezTo>
                <a:close/>
                <a:moveTo>
                  <a:pt x="6305074" y="3022663"/>
                </a:moveTo>
                <a:cubicBezTo>
                  <a:pt x="6314599" y="3024473"/>
                  <a:pt x="6302312" y="3028664"/>
                  <a:pt x="6278404" y="3032188"/>
                </a:cubicBezTo>
                <a:cubicBezTo>
                  <a:pt x="6258607" y="3035706"/>
                  <a:pt x="6238456" y="3036793"/>
                  <a:pt x="6218396" y="3035427"/>
                </a:cubicBezTo>
                <a:cubicBezTo>
                  <a:pt x="6208871" y="3033713"/>
                  <a:pt x="6220968" y="3028950"/>
                  <a:pt x="6244876" y="3025902"/>
                </a:cubicBezTo>
                <a:cubicBezTo>
                  <a:pt x="6264752" y="3022508"/>
                  <a:pt x="6284967" y="3021549"/>
                  <a:pt x="6305074" y="3023045"/>
                </a:cubicBezTo>
                <a:close/>
                <a:moveTo>
                  <a:pt x="7279291" y="3001232"/>
                </a:moveTo>
                <a:cubicBezTo>
                  <a:pt x="7259560" y="3005595"/>
                  <a:pt x="7239477" y="3008178"/>
                  <a:pt x="7219284" y="3008947"/>
                </a:cubicBezTo>
                <a:cubicBezTo>
                  <a:pt x="7209759" y="3008186"/>
                  <a:pt x="7222427" y="3004471"/>
                  <a:pt x="7246430" y="2999422"/>
                </a:cubicBezTo>
                <a:cubicBezTo>
                  <a:pt x="7266166" y="2995295"/>
                  <a:pt x="7286200" y="2992747"/>
                  <a:pt x="7306342" y="2991803"/>
                </a:cubicBezTo>
                <a:cubicBezTo>
                  <a:pt x="7315486" y="2993136"/>
                  <a:pt x="7303294" y="2996946"/>
                  <a:pt x="7279291" y="3001614"/>
                </a:cubicBezTo>
                <a:close/>
                <a:moveTo>
                  <a:pt x="7269766" y="2982849"/>
                </a:moveTo>
                <a:cubicBezTo>
                  <a:pt x="7292031" y="2974175"/>
                  <a:pt x="7315467" y="2968877"/>
                  <a:pt x="7339298" y="2967133"/>
                </a:cubicBezTo>
                <a:cubicBezTo>
                  <a:pt x="7364540" y="2965419"/>
                  <a:pt x="7374065" y="2968752"/>
                  <a:pt x="7360825" y="2974944"/>
                </a:cubicBezTo>
                <a:cubicBezTo>
                  <a:pt x="7338432" y="2983087"/>
                  <a:pt x="7315044" y="2988181"/>
                  <a:pt x="7291293" y="2990089"/>
                </a:cubicBezTo>
                <a:cubicBezTo>
                  <a:pt x="7265766" y="2993136"/>
                  <a:pt x="7256241" y="2989326"/>
                  <a:pt x="7269671" y="2983611"/>
                </a:cubicBezTo>
                <a:close/>
                <a:moveTo>
                  <a:pt x="6000846" y="2955227"/>
                </a:moveTo>
                <a:cubicBezTo>
                  <a:pt x="6009513" y="2957131"/>
                  <a:pt x="5998083" y="2961228"/>
                  <a:pt x="5975033" y="2963609"/>
                </a:cubicBezTo>
                <a:cubicBezTo>
                  <a:pt x="5956094" y="2966352"/>
                  <a:pt x="5936873" y="2966545"/>
                  <a:pt x="5917883" y="2964180"/>
                </a:cubicBezTo>
                <a:cubicBezTo>
                  <a:pt x="5909120" y="2961704"/>
                  <a:pt x="5920645" y="2958180"/>
                  <a:pt x="5943505" y="2955322"/>
                </a:cubicBezTo>
                <a:cubicBezTo>
                  <a:pt x="5962525" y="2953054"/>
                  <a:pt x="5981753" y="2953150"/>
                  <a:pt x="6000750" y="2955608"/>
                </a:cubicBezTo>
                <a:close/>
                <a:moveTo>
                  <a:pt x="7340727" y="3004185"/>
                </a:moveTo>
                <a:cubicBezTo>
                  <a:pt x="7360746" y="2999796"/>
                  <a:pt x="7381113" y="2997182"/>
                  <a:pt x="7401592" y="2996374"/>
                </a:cubicBezTo>
                <a:cubicBezTo>
                  <a:pt x="7410641" y="2996375"/>
                  <a:pt x="7398258" y="3000280"/>
                  <a:pt x="7374065" y="3005042"/>
                </a:cubicBezTo>
                <a:cubicBezTo>
                  <a:pt x="7354084" y="3009179"/>
                  <a:pt x="7333843" y="3011947"/>
                  <a:pt x="7313486" y="3013329"/>
                </a:cubicBezTo>
                <a:cubicBezTo>
                  <a:pt x="7304151" y="3013520"/>
                  <a:pt x="7316248" y="3009329"/>
                  <a:pt x="7340632" y="3004566"/>
                </a:cubicBezTo>
                <a:close/>
                <a:moveTo>
                  <a:pt x="7210902" y="2986373"/>
                </a:moveTo>
                <a:cubicBezTo>
                  <a:pt x="7220427" y="2987135"/>
                  <a:pt x="7207663" y="2990946"/>
                  <a:pt x="7184041" y="2995898"/>
                </a:cubicBezTo>
                <a:cubicBezTo>
                  <a:pt x="7164616" y="3000038"/>
                  <a:pt x="7144843" y="3002334"/>
                  <a:pt x="7124986" y="3002756"/>
                </a:cubicBezTo>
                <a:cubicBezTo>
                  <a:pt x="7124227" y="3002848"/>
                  <a:pt x="7123459" y="3002848"/>
                  <a:pt x="7122700" y="3002756"/>
                </a:cubicBezTo>
                <a:cubicBezTo>
                  <a:pt x="7109011" y="3005851"/>
                  <a:pt x="7095141" y="3008077"/>
                  <a:pt x="7081171" y="3009424"/>
                </a:cubicBezTo>
                <a:cubicBezTo>
                  <a:pt x="7055740" y="3011710"/>
                  <a:pt x="7046405" y="3007804"/>
                  <a:pt x="7060597" y="3000947"/>
                </a:cubicBezTo>
                <a:cubicBezTo>
                  <a:pt x="7083249" y="2991468"/>
                  <a:pt x="7107334" y="2985866"/>
                  <a:pt x="7131844" y="2984373"/>
                </a:cubicBezTo>
                <a:cubicBezTo>
                  <a:pt x="7156990" y="2982087"/>
                  <a:pt x="7166515" y="2986564"/>
                  <a:pt x="7152513" y="2993327"/>
                </a:cubicBezTo>
                <a:lnTo>
                  <a:pt x="7150132" y="2994374"/>
                </a:lnTo>
                <a:lnTo>
                  <a:pt x="7151846" y="2994374"/>
                </a:lnTo>
                <a:cubicBezTo>
                  <a:pt x="7171219" y="2989997"/>
                  <a:pt x="7190958" y="2987446"/>
                  <a:pt x="7210806" y="2986755"/>
                </a:cubicBezTo>
                <a:close/>
                <a:moveTo>
                  <a:pt x="7479030" y="2964847"/>
                </a:moveTo>
                <a:cubicBezTo>
                  <a:pt x="7487857" y="2961599"/>
                  <a:pt x="7496936" y="2959082"/>
                  <a:pt x="7506176" y="2957323"/>
                </a:cubicBezTo>
                <a:cubicBezTo>
                  <a:pt x="7494487" y="2959255"/>
                  <a:pt x="7482681" y="2960400"/>
                  <a:pt x="7470838" y="2960752"/>
                </a:cubicBezTo>
                <a:cubicBezTo>
                  <a:pt x="7461885" y="2959989"/>
                  <a:pt x="7474077" y="2956179"/>
                  <a:pt x="7497890" y="2951226"/>
                </a:cubicBezTo>
                <a:cubicBezTo>
                  <a:pt x="7517226" y="2947249"/>
                  <a:pt x="7536844" y="2944797"/>
                  <a:pt x="7556564" y="2943892"/>
                </a:cubicBezTo>
                <a:cubicBezTo>
                  <a:pt x="7564850" y="2943892"/>
                  <a:pt x="7553802" y="2948083"/>
                  <a:pt x="7531799" y="2952464"/>
                </a:cubicBezTo>
                <a:cubicBezTo>
                  <a:pt x="7537133" y="2951797"/>
                  <a:pt x="7542371" y="2951131"/>
                  <a:pt x="7547420" y="2950750"/>
                </a:cubicBezTo>
                <a:cubicBezTo>
                  <a:pt x="7572471" y="2949035"/>
                  <a:pt x="7582281" y="2951797"/>
                  <a:pt x="7569708" y="2957227"/>
                </a:cubicBezTo>
                <a:cubicBezTo>
                  <a:pt x="7547598" y="2964606"/>
                  <a:pt x="7524659" y="2969213"/>
                  <a:pt x="7501414" y="2970943"/>
                </a:cubicBezTo>
                <a:cubicBezTo>
                  <a:pt x="7476268" y="2974086"/>
                  <a:pt x="7466171" y="2971324"/>
                  <a:pt x="7478935" y="2965228"/>
                </a:cubicBezTo>
                <a:close/>
                <a:moveTo>
                  <a:pt x="7677722" y="2977896"/>
                </a:moveTo>
                <a:cubicBezTo>
                  <a:pt x="7655651" y="2984037"/>
                  <a:pt x="7633086" y="2988244"/>
                  <a:pt x="7610285" y="2990469"/>
                </a:cubicBezTo>
                <a:cubicBezTo>
                  <a:pt x="7585043" y="2993232"/>
                  <a:pt x="7574566" y="2992279"/>
                  <a:pt x="7586472" y="2987516"/>
                </a:cubicBezTo>
                <a:cubicBezTo>
                  <a:pt x="7608488" y="2981155"/>
                  <a:pt x="7631075" y="2976976"/>
                  <a:pt x="7653909" y="2975038"/>
                </a:cubicBezTo>
                <a:cubicBezTo>
                  <a:pt x="7678960" y="2972657"/>
                  <a:pt x="7689628" y="2974086"/>
                  <a:pt x="7677627" y="2978277"/>
                </a:cubicBezTo>
                <a:close/>
                <a:moveTo>
                  <a:pt x="7653147" y="2967419"/>
                </a:moveTo>
                <a:cubicBezTo>
                  <a:pt x="7643622" y="2967419"/>
                  <a:pt x="7656481" y="2963418"/>
                  <a:pt x="7680770" y="2958656"/>
                </a:cubicBezTo>
                <a:cubicBezTo>
                  <a:pt x="7691247" y="2956465"/>
                  <a:pt x="7702106" y="2954465"/>
                  <a:pt x="7711916" y="2952941"/>
                </a:cubicBezTo>
                <a:cubicBezTo>
                  <a:pt x="7686866" y="2955227"/>
                  <a:pt x="7676769" y="2952941"/>
                  <a:pt x="7688580" y="2947797"/>
                </a:cubicBezTo>
                <a:cubicBezTo>
                  <a:pt x="7710472" y="2941192"/>
                  <a:pt x="7733022" y="2937008"/>
                  <a:pt x="7755826" y="2935319"/>
                </a:cubicBezTo>
                <a:cubicBezTo>
                  <a:pt x="7780592" y="2933224"/>
                  <a:pt x="7791069" y="2935795"/>
                  <a:pt x="7779163" y="2940558"/>
                </a:cubicBezTo>
                <a:cubicBezTo>
                  <a:pt x="7764989" y="2945111"/>
                  <a:pt x="7750413" y="2948301"/>
                  <a:pt x="7735633" y="2950083"/>
                </a:cubicBezTo>
                <a:cubicBezTo>
                  <a:pt x="7737346" y="2949955"/>
                  <a:pt x="7739065" y="2949955"/>
                  <a:pt x="7740777" y="2950083"/>
                </a:cubicBezTo>
                <a:cubicBezTo>
                  <a:pt x="7749731" y="2950083"/>
                  <a:pt x="7737349" y="2954084"/>
                  <a:pt x="7712965" y="2958846"/>
                </a:cubicBezTo>
                <a:cubicBezTo>
                  <a:pt x="7693290" y="2963316"/>
                  <a:pt x="7673286" y="2966183"/>
                  <a:pt x="7653147" y="2967419"/>
                </a:cubicBezTo>
                <a:close/>
                <a:moveTo>
                  <a:pt x="7589234" y="2955894"/>
                </a:moveTo>
                <a:cubicBezTo>
                  <a:pt x="7608989" y="2952076"/>
                  <a:pt x="7628970" y="2949531"/>
                  <a:pt x="7649052" y="2948274"/>
                </a:cubicBezTo>
                <a:cubicBezTo>
                  <a:pt x="7657814" y="2948273"/>
                  <a:pt x="7645432" y="2952274"/>
                  <a:pt x="7621429" y="2956941"/>
                </a:cubicBezTo>
                <a:cubicBezTo>
                  <a:pt x="7601871" y="2961073"/>
                  <a:pt x="7582038" y="2963779"/>
                  <a:pt x="7562088" y="2965037"/>
                </a:cubicBezTo>
                <a:cubicBezTo>
                  <a:pt x="7553230" y="2964561"/>
                  <a:pt x="7565422" y="2960561"/>
                  <a:pt x="7589330" y="2955894"/>
                </a:cubicBezTo>
                <a:close/>
                <a:moveTo>
                  <a:pt x="5510498" y="2772823"/>
                </a:moveTo>
                <a:cubicBezTo>
                  <a:pt x="5522995" y="2773735"/>
                  <a:pt x="5535410" y="2775549"/>
                  <a:pt x="5547646" y="2778252"/>
                </a:cubicBezTo>
                <a:cubicBezTo>
                  <a:pt x="5561648" y="2781110"/>
                  <a:pt x="5567839" y="2784158"/>
                  <a:pt x="5561362" y="2783872"/>
                </a:cubicBezTo>
                <a:cubicBezTo>
                  <a:pt x="5548819" y="2783417"/>
                  <a:pt x="5536363" y="2781597"/>
                  <a:pt x="5524214" y="2778443"/>
                </a:cubicBezTo>
                <a:cubicBezTo>
                  <a:pt x="5510022" y="2775585"/>
                  <a:pt x="5504212" y="2773109"/>
                  <a:pt x="5510498" y="2772823"/>
                </a:cubicBezTo>
                <a:close/>
                <a:moveTo>
                  <a:pt x="5568411" y="2849975"/>
                </a:moveTo>
                <a:cubicBezTo>
                  <a:pt x="5550213" y="2851116"/>
                  <a:pt x="5531945" y="2849996"/>
                  <a:pt x="5514023" y="2846642"/>
                </a:cubicBezTo>
                <a:cubicBezTo>
                  <a:pt x="5505831" y="2844165"/>
                  <a:pt x="5516880" y="2841688"/>
                  <a:pt x="5538407" y="2840832"/>
                </a:cubicBezTo>
                <a:cubicBezTo>
                  <a:pt x="5556490" y="2839600"/>
                  <a:pt x="5574656" y="2840560"/>
                  <a:pt x="5592508" y="2843689"/>
                </a:cubicBezTo>
                <a:cubicBezTo>
                  <a:pt x="5600891" y="2846165"/>
                  <a:pt x="5590127" y="2849118"/>
                  <a:pt x="5568411" y="2850261"/>
                </a:cubicBezTo>
                <a:close/>
                <a:moveTo>
                  <a:pt x="6767322" y="2948655"/>
                </a:moveTo>
                <a:cubicBezTo>
                  <a:pt x="6786189" y="2945404"/>
                  <a:pt x="6805341" y="2944126"/>
                  <a:pt x="6824472" y="2944844"/>
                </a:cubicBezTo>
                <a:cubicBezTo>
                  <a:pt x="6832950" y="2946273"/>
                  <a:pt x="6821233" y="2949893"/>
                  <a:pt x="6798469" y="2953226"/>
                </a:cubicBezTo>
                <a:cubicBezTo>
                  <a:pt x="6779574" y="2956269"/>
                  <a:pt x="6760456" y="2957702"/>
                  <a:pt x="6741319" y="2957513"/>
                </a:cubicBezTo>
                <a:cubicBezTo>
                  <a:pt x="6732461" y="2956084"/>
                  <a:pt x="6743891" y="2951988"/>
                  <a:pt x="6767322" y="2948655"/>
                </a:cubicBezTo>
                <a:close/>
                <a:moveTo>
                  <a:pt x="5859399" y="2832830"/>
                </a:moveTo>
                <a:cubicBezTo>
                  <a:pt x="5867400" y="2834831"/>
                  <a:pt x="5856732" y="2837212"/>
                  <a:pt x="5835491" y="2837974"/>
                </a:cubicBezTo>
                <a:cubicBezTo>
                  <a:pt x="5817878" y="2838994"/>
                  <a:pt x="5800208" y="2838324"/>
                  <a:pt x="5782723" y="2835974"/>
                </a:cubicBezTo>
                <a:cubicBezTo>
                  <a:pt x="5774722" y="2833878"/>
                  <a:pt x="5785485" y="2831592"/>
                  <a:pt x="5806726" y="2830735"/>
                </a:cubicBezTo>
                <a:cubicBezTo>
                  <a:pt x="5824183" y="2829664"/>
                  <a:pt x="5841703" y="2830366"/>
                  <a:pt x="5859018" y="2832830"/>
                </a:cubicBezTo>
                <a:close/>
                <a:moveTo>
                  <a:pt x="5654707" y="2781491"/>
                </a:moveTo>
                <a:cubicBezTo>
                  <a:pt x="5662708" y="2783586"/>
                  <a:pt x="5652326" y="2785301"/>
                  <a:pt x="5632037" y="2785396"/>
                </a:cubicBezTo>
                <a:cubicBezTo>
                  <a:pt x="5614947" y="2785803"/>
                  <a:pt x="5597856" y="2784624"/>
                  <a:pt x="5580984" y="2781872"/>
                </a:cubicBezTo>
                <a:cubicBezTo>
                  <a:pt x="5573173" y="2779776"/>
                  <a:pt x="5583365" y="2778062"/>
                  <a:pt x="5603749" y="2778062"/>
                </a:cubicBezTo>
                <a:cubicBezTo>
                  <a:pt x="5620671" y="2777888"/>
                  <a:pt x="5637582" y="2779035"/>
                  <a:pt x="5654326" y="2781490"/>
                </a:cubicBezTo>
                <a:close/>
                <a:moveTo>
                  <a:pt x="5907215" y="2855976"/>
                </a:moveTo>
                <a:cubicBezTo>
                  <a:pt x="5925293" y="2854743"/>
                  <a:pt x="5943448" y="2855317"/>
                  <a:pt x="5961412" y="2857690"/>
                </a:cubicBezTo>
                <a:cubicBezTo>
                  <a:pt x="5969508" y="2859691"/>
                  <a:pt x="5958650" y="2862072"/>
                  <a:pt x="5937028" y="2863501"/>
                </a:cubicBezTo>
                <a:cubicBezTo>
                  <a:pt x="5919033" y="2865021"/>
                  <a:pt x="5900927" y="2864606"/>
                  <a:pt x="5883022" y="2862263"/>
                </a:cubicBezTo>
                <a:cubicBezTo>
                  <a:pt x="5874449" y="2860262"/>
                  <a:pt x="5885307" y="2857405"/>
                  <a:pt x="5906833" y="2855976"/>
                </a:cubicBezTo>
                <a:close/>
                <a:moveTo>
                  <a:pt x="5779104" y="2775585"/>
                </a:moveTo>
                <a:cubicBezTo>
                  <a:pt x="5793962" y="2778348"/>
                  <a:pt x="5800439" y="2780633"/>
                  <a:pt x="5794058" y="2781014"/>
                </a:cubicBezTo>
                <a:cubicBezTo>
                  <a:pt x="5781046" y="2780063"/>
                  <a:pt x="5768101" y="2778345"/>
                  <a:pt x="5755291" y="2775871"/>
                </a:cubicBezTo>
                <a:cubicBezTo>
                  <a:pt x="5740527" y="2773109"/>
                  <a:pt x="5733860" y="2770822"/>
                  <a:pt x="5740241" y="2770537"/>
                </a:cubicBezTo>
                <a:cubicBezTo>
                  <a:pt x="5753161" y="2771419"/>
                  <a:pt x="5766012" y="2773105"/>
                  <a:pt x="5778722" y="2775586"/>
                </a:cubicBezTo>
                <a:close/>
                <a:moveTo>
                  <a:pt x="5664232" y="2776728"/>
                </a:moveTo>
                <a:cubicBezTo>
                  <a:pt x="5678996" y="2780062"/>
                  <a:pt x="5685377" y="2782443"/>
                  <a:pt x="5678710" y="2782253"/>
                </a:cubicBezTo>
                <a:cubicBezTo>
                  <a:pt x="5665892" y="2781572"/>
                  <a:pt x="5653150" y="2779852"/>
                  <a:pt x="5640610" y="2777109"/>
                </a:cubicBezTo>
                <a:cubicBezTo>
                  <a:pt x="5626323" y="2774252"/>
                  <a:pt x="5619560" y="2771394"/>
                  <a:pt x="5626227" y="2771585"/>
                </a:cubicBezTo>
                <a:cubicBezTo>
                  <a:pt x="5638860" y="2772548"/>
                  <a:pt x="5651424" y="2774266"/>
                  <a:pt x="5663851" y="2776728"/>
                </a:cubicBezTo>
                <a:close/>
                <a:moveTo>
                  <a:pt x="5796820" y="2902173"/>
                </a:moveTo>
                <a:cubicBezTo>
                  <a:pt x="5804916" y="2904172"/>
                  <a:pt x="5794249" y="2907507"/>
                  <a:pt x="5771960" y="2909126"/>
                </a:cubicBezTo>
                <a:cubicBezTo>
                  <a:pt x="5753649" y="2911289"/>
                  <a:pt x="5735130" y="2910969"/>
                  <a:pt x="5716905" y="2908173"/>
                </a:cubicBezTo>
                <a:cubicBezTo>
                  <a:pt x="5708524" y="2905601"/>
                  <a:pt x="5719477" y="2902173"/>
                  <a:pt x="5741480" y="2900648"/>
                </a:cubicBezTo>
                <a:cubicBezTo>
                  <a:pt x="5759790" y="2898820"/>
                  <a:pt x="5778258" y="2899332"/>
                  <a:pt x="5796439" y="2902172"/>
                </a:cubicBezTo>
                <a:close/>
                <a:moveTo>
                  <a:pt x="5695569" y="2873598"/>
                </a:moveTo>
                <a:cubicBezTo>
                  <a:pt x="5703951" y="2876074"/>
                  <a:pt x="5692712" y="2879027"/>
                  <a:pt x="5670709" y="2880551"/>
                </a:cubicBezTo>
                <a:cubicBezTo>
                  <a:pt x="5652139" y="2882203"/>
                  <a:pt x="5633432" y="2881370"/>
                  <a:pt x="5615083" y="2878074"/>
                </a:cubicBezTo>
                <a:cubicBezTo>
                  <a:pt x="5606606" y="2875597"/>
                  <a:pt x="5617941" y="2872550"/>
                  <a:pt x="5640039" y="2871597"/>
                </a:cubicBezTo>
                <a:cubicBezTo>
                  <a:pt x="5658422" y="2869885"/>
                  <a:pt x="5676947" y="2870461"/>
                  <a:pt x="5695188" y="2873312"/>
                </a:cubicBezTo>
                <a:close/>
                <a:moveTo>
                  <a:pt x="5757005" y="2807685"/>
                </a:moveTo>
                <a:cubicBezTo>
                  <a:pt x="5764816" y="2809780"/>
                  <a:pt x="5754433" y="2811494"/>
                  <a:pt x="5733764" y="2812257"/>
                </a:cubicBezTo>
                <a:cubicBezTo>
                  <a:pt x="5716535" y="2813093"/>
                  <a:pt x="5699265" y="2812134"/>
                  <a:pt x="5682234" y="2809399"/>
                </a:cubicBezTo>
                <a:cubicBezTo>
                  <a:pt x="5674424" y="2807303"/>
                  <a:pt x="5684806" y="2805017"/>
                  <a:pt x="5705475" y="2804827"/>
                </a:cubicBezTo>
                <a:cubicBezTo>
                  <a:pt x="5722568" y="2803971"/>
                  <a:pt x="5739704" y="2804833"/>
                  <a:pt x="5756625" y="2807399"/>
                </a:cubicBezTo>
                <a:close/>
                <a:moveTo>
                  <a:pt x="6243447" y="2752249"/>
                </a:moveTo>
                <a:lnTo>
                  <a:pt x="6242304" y="2752249"/>
                </a:lnTo>
                <a:cubicBezTo>
                  <a:pt x="6238304" y="2751868"/>
                  <a:pt x="6239161" y="2751963"/>
                  <a:pt x="6243447" y="2752249"/>
                </a:cubicBezTo>
                <a:close/>
                <a:moveTo>
                  <a:pt x="1953387" y="3126486"/>
                </a:moveTo>
                <a:cubicBezTo>
                  <a:pt x="1956649" y="3124633"/>
                  <a:pt x="1960186" y="3123315"/>
                  <a:pt x="1963865" y="3122581"/>
                </a:cubicBezTo>
                <a:cubicBezTo>
                  <a:pt x="1967103" y="3121819"/>
                  <a:pt x="1967579" y="3122581"/>
                  <a:pt x="1964912" y="3123914"/>
                </a:cubicBezTo>
                <a:cubicBezTo>
                  <a:pt x="1961618" y="3125469"/>
                  <a:pt x="1958211" y="3126775"/>
                  <a:pt x="1954720" y="3127819"/>
                </a:cubicBezTo>
                <a:cubicBezTo>
                  <a:pt x="1951196" y="3128581"/>
                  <a:pt x="1950720" y="3127629"/>
                  <a:pt x="1953387" y="3126486"/>
                </a:cubicBezTo>
                <a:close/>
                <a:moveTo>
                  <a:pt x="1797177" y="3104197"/>
                </a:moveTo>
                <a:cubicBezTo>
                  <a:pt x="1800701" y="3104197"/>
                  <a:pt x="1801559" y="3104864"/>
                  <a:pt x="1799368" y="3106960"/>
                </a:cubicBezTo>
                <a:cubicBezTo>
                  <a:pt x="1795943" y="3108848"/>
                  <a:pt x="1792249" y="3110197"/>
                  <a:pt x="1788414" y="3110960"/>
                </a:cubicBezTo>
                <a:cubicBezTo>
                  <a:pt x="1784890" y="3110960"/>
                  <a:pt x="1784128" y="3110294"/>
                  <a:pt x="1786509" y="3108674"/>
                </a:cubicBezTo>
                <a:cubicBezTo>
                  <a:pt x="1789681" y="3106394"/>
                  <a:pt x="1793328" y="3104864"/>
                  <a:pt x="1797177" y="3104198"/>
                </a:cubicBezTo>
                <a:close/>
                <a:moveTo>
                  <a:pt x="1916335" y="2607564"/>
                </a:moveTo>
                <a:cubicBezTo>
                  <a:pt x="1922621" y="2608898"/>
                  <a:pt x="1925860" y="2611565"/>
                  <a:pt x="1922621" y="2613279"/>
                </a:cubicBezTo>
                <a:cubicBezTo>
                  <a:pt x="1917684" y="2615780"/>
                  <a:pt x="1912070" y="2616616"/>
                  <a:pt x="1906619" y="2615660"/>
                </a:cubicBezTo>
                <a:cubicBezTo>
                  <a:pt x="1900523" y="2614803"/>
                  <a:pt x="1897666" y="2612136"/>
                  <a:pt x="1900333" y="2610041"/>
                </a:cubicBezTo>
                <a:cubicBezTo>
                  <a:pt x="1905241" y="2607452"/>
                  <a:pt x="1910874" y="2606581"/>
                  <a:pt x="1916335" y="2607564"/>
                </a:cubicBezTo>
                <a:close/>
                <a:moveTo>
                  <a:pt x="1922431" y="2904935"/>
                </a:moveTo>
                <a:cubicBezTo>
                  <a:pt x="1927193" y="2904935"/>
                  <a:pt x="1928908" y="2906744"/>
                  <a:pt x="1925765" y="2908459"/>
                </a:cubicBezTo>
                <a:cubicBezTo>
                  <a:pt x="1922093" y="2911059"/>
                  <a:pt x="1917690" y="2912427"/>
                  <a:pt x="1913191" y="2912364"/>
                </a:cubicBezTo>
                <a:cubicBezTo>
                  <a:pt x="1908715" y="2912364"/>
                  <a:pt x="1907096" y="2910364"/>
                  <a:pt x="1909667" y="2908269"/>
                </a:cubicBezTo>
                <a:cubicBezTo>
                  <a:pt x="1913438" y="2905780"/>
                  <a:pt x="1917925" y="2904608"/>
                  <a:pt x="1922431" y="2904935"/>
                </a:cubicBezTo>
                <a:close/>
                <a:moveTo>
                  <a:pt x="1934051" y="3085910"/>
                </a:moveTo>
                <a:cubicBezTo>
                  <a:pt x="1937861" y="3085910"/>
                  <a:pt x="1938338" y="3086576"/>
                  <a:pt x="1935861" y="3088195"/>
                </a:cubicBezTo>
                <a:cubicBezTo>
                  <a:pt x="1932350" y="3089833"/>
                  <a:pt x="1928633" y="3090986"/>
                  <a:pt x="1924812" y="3091624"/>
                </a:cubicBezTo>
                <a:cubicBezTo>
                  <a:pt x="1921097" y="3092482"/>
                  <a:pt x="1920621" y="3091625"/>
                  <a:pt x="1923098" y="3089910"/>
                </a:cubicBezTo>
                <a:cubicBezTo>
                  <a:pt x="1926508" y="3087972"/>
                  <a:pt x="1930206" y="3086589"/>
                  <a:pt x="1934051" y="3085814"/>
                </a:cubicBezTo>
                <a:close/>
                <a:moveTo>
                  <a:pt x="1939004" y="2400110"/>
                </a:moveTo>
                <a:cubicBezTo>
                  <a:pt x="1944895" y="2397748"/>
                  <a:pt x="1951418" y="2397479"/>
                  <a:pt x="1957483" y="2399348"/>
                </a:cubicBezTo>
                <a:cubicBezTo>
                  <a:pt x="1965008" y="2400967"/>
                  <a:pt x="1968818" y="2403920"/>
                  <a:pt x="1966055" y="2405634"/>
                </a:cubicBezTo>
                <a:cubicBezTo>
                  <a:pt x="1959972" y="2408005"/>
                  <a:pt x="1953277" y="2408306"/>
                  <a:pt x="1947005" y="2406491"/>
                </a:cubicBezTo>
                <a:cubicBezTo>
                  <a:pt x="1940052" y="2404967"/>
                  <a:pt x="1936242" y="2402015"/>
                  <a:pt x="1939004" y="2400300"/>
                </a:cubicBezTo>
                <a:close/>
                <a:moveTo>
                  <a:pt x="1972913" y="2974086"/>
                </a:moveTo>
                <a:cubicBezTo>
                  <a:pt x="1976533" y="2972274"/>
                  <a:pt x="1980491" y="2971236"/>
                  <a:pt x="1984534" y="2971038"/>
                </a:cubicBezTo>
                <a:cubicBezTo>
                  <a:pt x="1988725" y="2971038"/>
                  <a:pt x="1989487" y="2972086"/>
                  <a:pt x="1987296" y="2974182"/>
                </a:cubicBezTo>
                <a:cubicBezTo>
                  <a:pt x="1983505" y="2976016"/>
                  <a:pt x="1979400" y="2977114"/>
                  <a:pt x="1975199" y="2977420"/>
                </a:cubicBezTo>
                <a:cubicBezTo>
                  <a:pt x="1971104" y="2977039"/>
                  <a:pt x="1970246" y="2976181"/>
                  <a:pt x="1972913" y="2974086"/>
                </a:cubicBezTo>
                <a:close/>
                <a:moveTo>
                  <a:pt x="1981772" y="3154490"/>
                </a:moveTo>
                <a:cubicBezTo>
                  <a:pt x="1984439" y="3153347"/>
                  <a:pt x="1984439" y="3153347"/>
                  <a:pt x="1981772" y="3154490"/>
                </a:cubicBezTo>
                <a:cubicBezTo>
                  <a:pt x="1979105" y="3155633"/>
                  <a:pt x="1974628" y="3157156"/>
                  <a:pt x="1972247" y="3158205"/>
                </a:cubicBezTo>
                <a:cubicBezTo>
                  <a:pt x="1969865" y="3159252"/>
                  <a:pt x="1969294" y="3158776"/>
                  <a:pt x="1972247" y="3158205"/>
                </a:cubicBezTo>
                <a:close/>
                <a:moveTo>
                  <a:pt x="1960150" y="3151061"/>
                </a:moveTo>
                <a:cubicBezTo>
                  <a:pt x="1962150" y="3150108"/>
                  <a:pt x="1966246" y="3148680"/>
                  <a:pt x="1968532" y="3147631"/>
                </a:cubicBezTo>
                <a:cubicBezTo>
                  <a:pt x="1970818" y="3146584"/>
                  <a:pt x="1971675" y="3147631"/>
                  <a:pt x="1969294" y="3148489"/>
                </a:cubicBezTo>
                <a:cubicBezTo>
                  <a:pt x="1966537" y="3149743"/>
                  <a:pt x="1963666" y="3150732"/>
                  <a:pt x="1960721" y="3151442"/>
                </a:cubicBezTo>
                <a:cubicBezTo>
                  <a:pt x="1958245" y="3151918"/>
                  <a:pt x="1958245" y="3151918"/>
                  <a:pt x="1960150" y="3150965"/>
                </a:cubicBezTo>
                <a:close/>
                <a:moveTo>
                  <a:pt x="1979676" y="3145727"/>
                </a:moveTo>
                <a:cubicBezTo>
                  <a:pt x="1982534" y="3145155"/>
                  <a:pt x="1982819" y="3145727"/>
                  <a:pt x="1980438" y="3146679"/>
                </a:cubicBezTo>
                <a:cubicBezTo>
                  <a:pt x="1977347" y="3147965"/>
                  <a:pt x="1974162" y="3149015"/>
                  <a:pt x="1970913" y="3149823"/>
                </a:cubicBezTo>
                <a:cubicBezTo>
                  <a:pt x="1967960" y="3150489"/>
                  <a:pt x="1967960" y="3150489"/>
                  <a:pt x="1970913" y="3149346"/>
                </a:cubicBezTo>
                <a:cubicBezTo>
                  <a:pt x="1973866" y="3148203"/>
                  <a:pt x="1977295" y="3146679"/>
                  <a:pt x="1979676" y="3145536"/>
                </a:cubicBezTo>
                <a:close/>
                <a:moveTo>
                  <a:pt x="1799463" y="2521649"/>
                </a:moveTo>
                <a:cubicBezTo>
                  <a:pt x="1792891" y="2520410"/>
                  <a:pt x="1789938" y="2517839"/>
                  <a:pt x="1792605" y="2515553"/>
                </a:cubicBezTo>
                <a:cubicBezTo>
                  <a:pt x="1795272" y="2513267"/>
                  <a:pt x="1802130" y="2512409"/>
                  <a:pt x="1809274" y="2513552"/>
                </a:cubicBezTo>
                <a:cubicBezTo>
                  <a:pt x="1816418" y="2514695"/>
                  <a:pt x="1818799" y="2517458"/>
                  <a:pt x="1816132" y="2519649"/>
                </a:cubicBezTo>
                <a:cubicBezTo>
                  <a:pt x="1810978" y="2522243"/>
                  <a:pt x="1805069" y="2522919"/>
                  <a:pt x="1799463" y="2521554"/>
                </a:cubicBezTo>
                <a:close/>
                <a:moveTo>
                  <a:pt x="1834706" y="2974372"/>
                </a:moveTo>
                <a:cubicBezTo>
                  <a:pt x="1838515" y="2974372"/>
                  <a:pt x="1840135" y="2975896"/>
                  <a:pt x="1837754" y="2977515"/>
                </a:cubicBezTo>
                <a:cubicBezTo>
                  <a:pt x="1834302" y="2980020"/>
                  <a:pt x="1830109" y="2981295"/>
                  <a:pt x="1825847" y="2981135"/>
                </a:cubicBezTo>
                <a:cubicBezTo>
                  <a:pt x="1822037" y="2981135"/>
                  <a:pt x="1820609" y="2980182"/>
                  <a:pt x="1822799" y="2978087"/>
                </a:cubicBezTo>
                <a:cubicBezTo>
                  <a:pt x="1826456" y="2975960"/>
                  <a:pt x="1830507" y="2974600"/>
                  <a:pt x="1834706" y="2974086"/>
                </a:cubicBezTo>
                <a:close/>
                <a:moveTo>
                  <a:pt x="1833753" y="3149346"/>
                </a:moveTo>
                <a:cubicBezTo>
                  <a:pt x="1837087" y="3148584"/>
                  <a:pt x="1837658" y="3149346"/>
                  <a:pt x="1835277" y="3150679"/>
                </a:cubicBezTo>
                <a:cubicBezTo>
                  <a:pt x="1832034" y="3152610"/>
                  <a:pt x="1828541" y="3154084"/>
                  <a:pt x="1824895" y="3155061"/>
                </a:cubicBezTo>
                <a:cubicBezTo>
                  <a:pt x="1821656" y="3155728"/>
                  <a:pt x="1821180" y="3155061"/>
                  <a:pt x="1823657" y="3153156"/>
                </a:cubicBezTo>
                <a:cubicBezTo>
                  <a:pt x="1826674" y="3151360"/>
                  <a:pt x="1829951" y="3150043"/>
                  <a:pt x="1833372" y="3149251"/>
                </a:cubicBezTo>
                <a:close/>
                <a:moveTo>
                  <a:pt x="1890903" y="3036285"/>
                </a:moveTo>
                <a:cubicBezTo>
                  <a:pt x="1894808" y="3036285"/>
                  <a:pt x="1895856" y="3037428"/>
                  <a:pt x="1893475" y="3039047"/>
                </a:cubicBezTo>
                <a:cubicBezTo>
                  <a:pt x="1889794" y="3041052"/>
                  <a:pt x="1885742" y="3042283"/>
                  <a:pt x="1881569" y="3042666"/>
                </a:cubicBezTo>
                <a:cubicBezTo>
                  <a:pt x="1877759" y="3042666"/>
                  <a:pt x="1876997" y="3041523"/>
                  <a:pt x="1879473" y="3039904"/>
                </a:cubicBezTo>
                <a:cubicBezTo>
                  <a:pt x="1882862" y="3037919"/>
                  <a:pt x="1886623" y="3036655"/>
                  <a:pt x="1890522" y="3036189"/>
                </a:cubicBezTo>
                <a:close/>
                <a:moveTo>
                  <a:pt x="1978247" y="2549366"/>
                </a:moveTo>
                <a:cubicBezTo>
                  <a:pt x="1983520" y="2546917"/>
                  <a:pt x="1989480" y="2546379"/>
                  <a:pt x="1995107" y="2547842"/>
                </a:cubicBezTo>
                <a:cubicBezTo>
                  <a:pt x="2001774" y="2549081"/>
                  <a:pt x="2004632" y="2551652"/>
                  <a:pt x="2001774" y="2553367"/>
                </a:cubicBezTo>
                <a:cubicBezTo>
                  <a:pt x="1996508" y="2555839"/>
                  <a:pt x="1990539" y="2556379"/>
                  <a:pt x="1984915" y="2554891"/>
                </a:cubicBezTo>
                <a:cubicBezTo>
                  <a:pt x="1978152" y="2554129"/>
                  <a:pt x="1975009" y="2550986"/>
                  <a:pt x="1978152" y="2549271"/>
                </a:cubicBezTo>
                <a:close/>
                <a:moveTo>
                  <a:pt x="1796415" y="3161253"/>
                </a:moveTo>
                <a:cubicBezTo>
                  <a:pt x="1798551" y="3159637"/>
                  <a:pt x="1801026" y="3158530"/>
                  <a:pt x="1803654" y="3158014"/>
                </a:cubicBezTo>
                <a:cubicBezTo>
                  <a:pt x="1805845" y="3158014"/>
                  <a:pt x="1806416" y="3158014"/>
                  <a:pt x="1804892" y="3158871"/>
                </a:cubicBezTo>
                <a:cubicBezTo>
                  <a:pt x="1802686" y="3160426"/>
                  <a:pt x="1800193" y="3161526"/>
                  <a:pt x="1797558" y="3162110"/>
                </a:cubicBezTo>
                <a:cubicBezTo>
                  <a:pt x="1795272" y="3162586"/>
                  <a:pt x="1794320" y="3162110"/>
                  <a:pt x="1796320" y="3161157"/>
                </a:cubicBezTo>
                <a:close/>
                <a:moveTo>
                  <a:pt x="1811465" y="2304002"/>
                </a:moveTo>
                <a:cubicBezTo>
                  <a:pt x="1817946" y="2301774"/>
                  <a:pt x="1824986" y="2301774"/>
                  <a:pt x="1831467" y="2304002"/>
                </a:cubicBezTo>
                <a:cubicBezTo>
                  <a:pt x="1839944" y="2305907"/>
                  <a:pt x="1844135" y="2308765"/>
                  <a:pt x="1840992" y="2311051"/>
                </a:cubicBezTo>
                <a:cubicBezTo>
                  <a:pt x="1834471" y="2313027"/>
                  <a:pt x="1827511" y="2313027"/>
                  <a:pt x="1820990" y="2311051"/>
                </a:cubicBezTo>
                <a:cubicBezTo>
                  <a:pt x="1812989" y="2309241"/>
                  <a:pt x="1808798" y="2306384"/>
                  <a:pt x="1811369" y="2304193"/>
                </a:cubicBezTo>
                <a:close/>
                <a:moveTo>
                  <a:pt x="1838611" y="3185827"/>
                </a:moveTo>
                <a:cubicBezTo>
                  <a:pt x="1841468" y="3185255"/>
                  <a:pt x="1841754" y="3185827"/>
                  <a:pt x="1839754" y="3186684"/>
                </a:cubicBezTo>
                <a:cubicBezTo>
                  <a:pt x="1837346" y="3188075"/>
                  <a:pt x="1834790" y="3189193"/>
                  <a:pt x="1832134" y="3190018"/>
                </a:cubicBezTo>
                <a:cubicBezTo>
                  <a:pt x="1829657" y="3190589"/>
                  <a:pt x="1829657" y="3190589"/>
                  <a:pt x="1831372" y="3189065"/>
                </a:cubicBezTo>
                <a:cubicBezTo>
                  <a:pt x="1833086" y="3187541"/>
                  <a:pt x="1836611" y="3187065"/>
                  <a:pt x="1838515" y="3186017"/>
                </a:cubicBezTo>
                <a:close/>
                <a:moveTo>
                  <a:pt x="1865376" y="2454593"/>
                </a:moveTo>
                <a:cubicBezTo>
                  <a:pt x="1870880" y="2452074"/>
                  <a:pt x="1877118" y="2451668"/>
                  <a:pt x="1882902" y="2453450"/>
                </a:cubicBezTo>
                <a:cubicBezTo>
                  <a:pt x="1889855" y="2454688"/>
                  <a:pt x="1893284" y="2457736"/>
                  <a:pt x="1890332" y="2459927"/>
                </a:cubicBezTo>
                <a:cubicBezTo>
                  <a:pt x="1884783" y="2462118"/>
                  <a:pt x="1878688" y="2462517"/>
                  <a:pt x="1872901" y="2461070"/>
                </a:cubicBezTo>
                <a:cubicBezTo>
                  <a:pt x="1866233" y="2459736"/>
                  <a:pt x="1862423" y="2456974"/>
                  <a:pt x="1865281" y="2454783"/>
                </a:cubicBezTo>
                <a:close/>
                <a:moveTo>
                  <a:pt x="1859375" y="3199257"/>
                </a:moveTo>
                <a:cubicBezTo>
                  <a:pt x="1860037" y="3198853"/>
                  <a:pt x="1860791" y="3198624"/>
                  <a:pt x="1861566" y="3198590"/>
                </a:cubicBezTo>
                <a:lnTo>
                  <a:pt x="1865376" y="3196876"/>
                </a:lnTo>
                <a:cubicBezTo>
                  <a:pt x="1868329" y="3196209"/>
                  <a:pt x="1868329" y="3196209"/>
                  <a:pt x="1865376" y="3197352"/>
                </a:cubicBezTo>
                <a:cubicBezTo>
                  <a:pt x="1862423" y="3198495"/>
                  <a:pt x="1858804" y="3200400"/>
                  <a:pt x="1855851" y="3201543"/>
                </a:cubicBezTo>
                <a:lnTo>
                  <a:pt x="1854136" y="3201543"/>
                </a:lnTo>
                <a:lnTo>
                  <a:pt x="1850993" y="3202782"/>
                </a:lnTo>
                <a:cubicBezTo>
                  <a:pt x="1848803" y="3203258"/>
                  <a:pt x="1848803" y="3203258"/>
                  <a:pt x="1850993" y="3202782"/>
                </a:cubicBezTo>
                <a:cubicBezTo>
                  <a:pt x="1853184" y="3202305"/>
                  <a:pt x="1857280" y="3200400"/>
                  <a:pt x="1859280" y="3199447"/>
                </a:cubicBezTo>
                <a:close/>
                <a:moveTo>
                  <a:pt x="1847279" y="3184017"/>
                </a:moveTo>
                <a:cubicBezTo>
                  <a:pt x="1850245" y="3182299"/>
                  <a:pt x="1853457" y="3181046"/>
                  <a:pt x="1856804" y="3180302"/>
                </a:cubicBezTo>
                <a:cubicBezTo>
                  <a:pt x="1859185" y="3179254"/>
                  <a:pt x="1859756" y="3179731"/>
                  <a:pt x="1857280" y="3181350"/>
                </a:cubicBezTo>
                <a:cubicBezTo>
                  <a:pt x="1854185" y="3182757"/>
                  <a:pt x="1851003" y="3183966"/>
                  <a:pt x="1847755" y="3184970"/>
                </a:cubicBezTo>
                <a:cubicBezTo>
                  <a:pt x="1845183" y="3185731"/>
                  <a:pt x="1844516" y="3185255"/>
                  <a:pt x="1847183" y="3184208"/>
                </a:cubicBezTo>
                <a:close/>
                <a:moveTo>
                  <a:pt x="1933004" y="3129058"/>
                </a:moveTo>
                <a:cubicBezTo>
                  <a:pt x="1935393" y="3127373"/>
                  <a:pt x="1938125" y="3126234"/>
                  <a:pt x="1941005" y="3125725"/>
                </a:cubicBezTo>
                <a:cubicBezTo>
                  <a:pt x="1943100" y="3125248"/>
                  <a:pt x="1943767" y="3125724"/>
                  <a:pt x="1941862" y="3126582"/>
                </a:cubicBezTo>
                <a:cubicBezTo>
                  <a:pt x="1939537" y="3128193"/>
                  <a:pt x="1936914" y="3129327"/>
                  <a:pt x="1934147" y="3129915"/>
                </a:cubicBezTo>
                <a:cubicBezTo>
                  <a:pt x="1931384" y="3130677"/>
                  <a:pt x="1931099" y="3130201"/>
                  <a:pt x="1933099" y="3129248"/>
                </a:cubicBezTo>
                <a:close/>
                <a:moveTo>
                  <a:pt x="2096929" y="2636806"/>
                </a:moveTo>
                <a:cubicBezTo>
                  <a:pt x="2103311" y="2637568"/>
                  <a:pt x="2105597" y="2639759"/>
                  <a:pt x="2103025" y="2641949"/>
                </a:cubicBezTo>
                <a:cubicBezTo>
                  <a:pt x="2097745" y="2644083"/>
                  <a:pt x="2091991" y="2644773"/>
                  <a:pt x="2086356" y="2643950"/>
                </a:cubicBezTo>
                <a:cubicBezTo>
                  <a:pt x="2080165" y="2642616"/>
                  <a:pt x="2077498" y="2640521"/>
                  <a:pt x="2080451" y="2638235"/>
                </a:cubicBezTo>
                <a:cubicBezTo>
                  <a:pt x="2085714" y="2636118"/>
                  <a:pt x="2091504" y="2635685"/>
                  <a:pt x="2097024" y="2636996"/>
                </a:cubicBezTo>
                <a:close/>
                <a:moveTo>
                  <a:pt x="2082546" y="2912078"/>
                </a:moveTo>
                <a:cubicBezTo>
                  <a:pt x="2078256" y="2914086"/>
                  <a:pt x="2073567" y="2915096"/>
                  <a:pt x="2068830" y="2915031"/>
                </a:cubicBezTo>
                <a:cubicBezTo>
                  <a:pt x="2064353" y="2915031"/>
                  <a:pt x="2062925" y="2913603"/>
                  <a:pt x="2065496" y="2911412"/>
                </a:cubicBezTo>
                <a:cubicBezTo>
                  <a:pt x="2069659" y="2909435"/>
                  <a:pt x="2074225" y="2908456"/>
                  <a:pt x="2078831" y="2908554"/>
                </a:cubicBezTo>
                <a:cubicBezTo>
                  <a:pt x="2083403" y="2908840"/>
                  <a:pt x="2084832" y="2910173"/>
                  <a:pt x="2082641" y="2912269"/>
                </a:cubicBezTo>
                <a:close/>
                <a:moveTo>
                  <a:pt x="2089023" y="2308003"/>
                </a:moveTo>
                <a:cubicBezTo>
                  <a:pt x="2096156" y="2306596"/>
                  <a:pt x="2103530" y="2307021"/>
                  <a:pt x="2110454" y="2309241"/>
                </a:cubicBezTo>
                <a:cubicBezTo>
                  <a:pt x="2119313" y="2311146"/>
                  <a:pt x="2123504" y="2314004"/>
                  <a:pt x="2119979" y="2315718"/>
                </a:cubicBezTo>
                <a:cubicBezTo>
                  <a:pt x="2112860" y="2317291"/>
                  <a:pt x="2105461" y="2317061"/>
                  <a:pt x="2098453" y="2315051"/>
                </a:cubicBezTo>
                <a:cubicBezTo>
                  <a:pt x="2090547" y="2313337"/>
                  <a:pt x="2085975" y="2309908"/>
                  <a:pt x="2089118" y="2308193"/>
                </a:cubicBezTo>
                <a:close/>
                <a:moveTo>
                  <a:pt x="2093786" y="3114104"/>
                </a:moveTo>
                <a:cubicBezTo>
                  <a:pt x="2091119" y="3115247"/>
                  <a:pt x="2090928" y="3114771"/>
                  <a:pt x="2093786" y="3114104"/>
                </a:cubicBezTo>
                <a:close/>
                <a:moveTo>
                  <a:pt x="2088928" y="2784062"/>
                </a:moveTo>
                <a:cubicBezTo>
                  <a:pt x="2083499" y="2784062"/>
                  <a:pt x="2081498" y="2781872"/>
                  <a:pt x="2084451" y="2779681"/>
                </a:cubicBezTo>
                <a:cubicBezTo>
                  <a:pt x="2089097" y="2777446"/>
                  <a:pt x="2094314" y="2776683"/>
                  <a:pt x="2099405" y="2777491"/>
                </a:cubicBezTo>
                <a:cubicBezTo>
                  <a:pt x="2104454" y="2777490"/>
                  <a:pt x="2106454" y="2779776"/>
                  <a:pt x="2103882" y="2781872"/>
                </a:cubicBezTo>
                <a:cubicBezTo>
                  <a:pt x="2099222" y="2783948"/>
                  <a:pt x="2094099" y="2784769"/>
                  <a:pt x="2089023" y="2784253"/>
                </a:cubicBezTo>
                <a:close/>
                <a:moveTo>
                  <a:pt x="2178463" y="3014567"/>
                </a:moveTo>
                <a:cubicBezTo>
                  <a:pt x="2182273" y="3014567"/>
                  <a:pt x="2183225" y="3014567"/>
                  <a:pt x="2180082" y="3016377"/>
                </a:cubicBezTo>
                <a:cubicBezTo>
                  <a:pt x="2176213" y="3017974"/>
                  <a:pt x="2172142" y="3019031"/>
                  <a:pt x="2167985" y="3019521"/>
                </a:cubicBezTo>
                <a:cubicBezTo>
                  <a:pt x="2164175" y="3019521"/>
                  <a:pt x="2163699" y="3018854"/>
                  <a:pt x="2166176" y="3017235"/>
                </a:cubicBezTo>
                <a:cubicBezTo>
                  <a:pt x="2170172" y="3015852"/>
                  <a:pt x="2174338" y="3015019"/>
                  <a:pt x="2178558" y="3014758"/>
                </a:cubicBezTo>
                <a:close/>
                <a:moveTo>
                  <a:pt x="2010251" y="2839022"/>
                </a:moveTo>
                <a:cubicBezTo>
                  <a:pt x="2015300" y="2839593"/>
                  <a:pt x="2017395" y="2841308"/>
                  <a:pt x="2014538" y="2843022"/>
                </a:cubicBezTo>
                <a:cubicBezTo>
                  <a:pt x="2010447" y="2845568"/>
                  <a:pt x="2005598" y="2846612"/>
                  <a:pt x="2000822" y="2845975"/>
                </a:cubicBezTo>
                <a:cubicBezTo>
                  <a:pt x="1995964" y="2845975"/>
                  <a:pt x="1993964" y="2844260"/>
                  <a:pt x="1996535" y="2842070"/>
                </a:cubicBezTo>
                <a:cubicBezTo>
                  <a:pt x="2000778" y="2839834"/>
                  <a:pt x="2005565" y="2838844"/>
                  <a:pt x="2010347" y="2839212"/>
                </a:cubicBezTo>
                <a:close/>
                <a:moveTo>
                  <a:pt x="2173605" y="2849499"/>
                </a:moveTo>
                <a:cubicBezTo>
                  <a:pt x="2178653" y="2850070"/>
                  <a:pt x="2180273" y="2851880"/>
                  <a:pt x="2177129" y="2853595"/>
                </a:cubicBezTo>
                <a:cubicBezTo>
                  <a:pt x="2172706" y="2855465"/>
                  <a:pt x="2167927" y="2856343"/>
                  <a:pt x="2163128" y="2856167"/>
                </a:cubicBezTo>
                <a:cubicBezTo>
                  <a:pt x="2158048" y="2855595"/>
                  <a:pt x="2156619" y="2854262"/>
                  <a:pt x="2158841" y="2852166"/>
                </a:cubicBezTo>
                <a:cubicBezTo>
                  <a:pt x="2163580" y="2850360"/>
                  <a:pt x="2168632" y="2849518"/>
                  <a:pt x="2173700" y="2849690"/>
                </a:cubicBezTo>
                <a:close/>
                <a:moveTo>
                  <a:pt x="2135505" y="2443353"/>
                </a:moveTo>
                <a:cubicBezTo>
                  <a:pt x="2141690" y="2441304"/>
                  <a:pt x="2148370" y="2441304"/>
                  <a:pt x="2154555" y="2443353"/>
                </a:cubicBezTo>
                <a:cubicBezTo>
                  <a:pt x="2161794" y="2445068"/>
                  <a:pt x="2165414" y="2447544"/>
                  <a:pt x="2162175" y="2449259"/>
                </a:cubicBezTo>
                <a:cubicBezTo>
                  <a:pt x="2155956" y="2451084"/>
                  <a:pt x="2149344" y="2451084"/>
                  <a:pt x="2143125" y="2449259"/>
                </a:cubicBezTo>
                <a:cubicBezTo>
                  <a:pt x="2136267" y="2447735"/>
                  <a:pt x="2132743" y="2445258"/>
                  <a:pt x="2135886" y="2443544"/>
                </a:cubicBezTo>
                <a:close/>
                <a:moveTo>
                  <a:pt x="2134457" y="2967228"/>
                </a:moveTo>
                <a:cubicBezTo>
                  <a:pt x="2138553" y="2967228"/>
                  <a:pt x="2139410" y="2968371"/>
                  <a:pt x="2136934" y="2969990"/>
                </a:cubicBezTo>
                <a:cubicBezTo>
                  <a:pt x="2133138" y="2971798"/>
                  <a:pt x="2129033" y="2972865"/>
                  <a:pt x="2124837" y="2973134"/>
                </a:cubicBezTo>
                <a:cubicBezTo>
                  <a:pt x="2120837" y="2973134"/>
                  <a:pt x="2119598" y="2972086"/>
                  <a:pt x="2122456" y="2970467"/>
                </a:cubicBezTo>
                <a:cubicBezTo>
                  <a:pt x="2126332" y="2968615"/>
                  <a:pt x="2130546" y="2967578"/>
                  <a:pt x="2134838" y="2967419"/>
                </a:cubicBezTo>
                <a:close/>
                <a:moveTo>
                  <a:pt x="2093500" y="3114104"/>
                </a:moveTo>
                <a:cubicBezTo>
                  <a:pt x="2096573" y="3112769"/>
                  <a:pt x="2099761" y="3111717"/>
                  <a:pt x="2103025" y="3110960"/>
                </a:cubicBezTo>
                <a:cubicBezTo>
                  <a:pt x="2100060" y="3112289"/>
                  <a:pt x="2097005" y="3113403"/>
                  <a:pt x="2093881" y="3114294"/>
                </a:cubicBezTo>
                <a:close/>
                <a:moveTo>
                  <a:pt x="2021967" y="2357628"/>
                </a:moveTo>
                <a:cubicBezTo>
                  <a:pt x="2014061" y="2356104"/>
                  <a:pt x="2009680" y="2352770"/>
                  <a:pt x="2012442" y="2350961"/>
                </a:cubicBezTo>
                <a:cubicBezTo>
                  <a:pt x="2019170" y="2349074"/>
                  <a:pt x="2026288" y="2349074"/>
                  <a:pt x="2033016" y="2350961"/>
                </a:cubicBezTo>
                <a:cubicBezTo>
                  <a:pt x="2041017" y="2352485"/>
                  <a:pt x="2045018" y="2356009"/>
                  <a:pt x="2041779" y="2357724"/>
                </a:cubicBezTo>
                <a:cubicBezTo>
                  <a:pt x="2035426" y="2359483"/>
                  <a:pt x="2028718" y="2359516"/>
                  <a:pt x="2022348" y="2357819"/>
                </a:cubicBezTo>
                <a:close/>
                <a:moveTo>
                  <a:pt x="2098167" y="3110865"/>
                </a:moveTo>
                <a:cubicBezTo>
                  <a:pt x="2100834" y="3109817"/>
                  <a:pt x="2101025" y="3110294"/>
                  <a:pt x="2098167" y="3110865"/>
                </a:cubicBezTo>
                <a:close/>
                <a:moveTo>
                  <a:pt x="2073878" y="2492407"/>
                </a:moveTo>
                <a:cubicBezTo>
                  <a:pt x="2081022" y="2494121"/>
                  <a:pt x="2083880" y="2496693"/>
                  <a:pt x="2081117" y="2498408"/>
                </a:cubicBezTo>
                <a:cubicBezTo>
                  <a:pt x="2075426" y="2500701"/>
                  <a:pt x="2069147" y="2501102"/>
                  <a:pt x="2063210" y="2499551"/>
                </a:cubicBezTo>
                <a:cubicBezTo>
                  <a:pt x="2056067" y="2497932"/>
                  <a:pt x="2052828" y="2495360"/>
                  <a:pt x="2055971" y="2493550"/>
                </a:cubicBezTo>
                <a:cubicBezTo>
                  <a:pt x="2061871" y="2491267"/>
                  <a:pt x="2068347" y="2490934"/>
                  <a:pt x="2074450" y="2492597"/>
                </a:cubicBezTo>
                <a:close/>
                <a:moveTo>
                  <a:pt x="2003108" y="2703671"/>
                </a:moveTo>
                <a:cubicBezTo>
                  <a:pt x="1997107" y="2702814"/>
                  <a:pt x="1994440" y="2700623"/>
                  <a:pt x="1997393" y="2698433"/>
                </a:cubicBezTo>
                <a:cubicBezTo>
                  <a:pt x="2002082" y="2695908"/>
                  <a:pt x="2007506" y="2695099"/>
                  <a:pt x="2012728" y="2696147"/>
                </a:cubicBezTo>
                <a:cubicBezTo>
                  <a:pt x="2018348" y="2697099"/>
                  <a:pt x="2021015" y="2699195"/>
                  <a:pt x="2018348" y="2701385"/>
                </a:cubicBezTo>
                <a:cubicBezTo>
                  <a:pt x="2013729" y="2703380"/>
                  <a:pt x="2008697" y="2704229"/>
                  <a:pt x="2003679" y="2703862"/>
                </a:cubicBezTo>
                <a:close/>
                <a:moveTo>
                  <a:pt x="2034350" y="3025235"/>
                </a:moveTo>
                <a:cubicBezTo>
                  <a:pt x="2038160" y="3025235"/>
                  <a:pt x="2038636" y="3025902"/>
                  <a:pt x="2036159" y="3027521"/>
                </a:cubicBezTo>
                <a:cubicBezTo>
                  <a:pt x="2032378" y="3029368"/>
                  <a:pt x="2028265" y="3030437"/>
                  <a:pt x="2024062" y="3030665"/>
                </a:cubicBezTo>
                <a:cubicBezTo>
                  <a:pt x="2020253" y="3030665"/>
                  <a:pt x="2019395" y="3030093"/>
                  <a:pt x="2022253" y="3028379"/>
                </a:cubicBezTo>
                <a:cubicBezTo>
                  <a:pt x="2026220" y="3026511"/>
                  <a:pt x="2030537" y="3025505"/>
                  <a:pt x="2034921" y="3025426"/>
                </a:cubicBezTo>
                <a:close/>
                <a:moveTo>
                  <a:pt x="2059115" y="3070765"/>
                </a:moveTo>
                <a:cubicBezTo>
                  <a:pt x="2062732" y="3069019"/>
                  <a:pt x="2066581" y="3067801"/>
                  <a:pt x="2070545" y="3067146"/>
                </a:cubicBezTo>
                <a:cubicBezTo>
                  <a:pt x="2074069" y="3067146"/>
                  <a:pt x="2074736" y="3067146"/>
                  <a:pt x="2071878" y="3069050"/>
                </a:cubicBezTo>
                <a:cubicBezTo>
                  <a:pt x="2068246" y="3070527"/>
                  <a:pt x="2064435" y="3071520"/>
                  <a:pt x="2060543" y="3072003"/>
                </a:cubicBezTo>
                <a:cubicBezTo>
                  <a:pt x="2057876" y="3072956"/>
                  <a:pt x="2057019" y="3072003"/>
                  <a:pt x="2059686" y="3070955"/>
                </a:cubicBezTo>
                <a:close/>
                <a:moveTo>
                  <a:pt x="2098167" y="3110865"/>
                </a:moveTo>
                <a:cubicBezTo>
                  <a:pt x="2095078" y="3112181"/>
                  <a:pt x="2091894" y="3113264"/>
                  <a:pt x="2088642" y="3114104"/>
                </a:cubicBezTo>
                <a:cubicBezTo>
                  <a:pt x="2085975" y="3115247"/>
                  <a:pt x="2085689" y="3114675"/>
                  <a:pt x="2088642" y="3114104"/>
                </a:cubicBezTo>
                <a:cubicBezTo>
                  <a:pt x="2091924" y="3112829"/>
                  <a:pt x="2095300" y="3111810"/>
                  <a:pt x="2098739" y="3111056"/>
                </a:cubicBezTo>
                <a:close/>
                <a:moveTo>
                  <a:pt x="2093976" y="3096101"/>
                </a:moveTo>
                <a:cubicBezTo>
                  <a:pt x="2097215" y="3095435"/>
                  <a:pt x="2097405" y="3096101"/>
                  <a:pt x="2094738" y="3097054"/>
                </a:cubicBezTo>
                <a:cubicBezTo>
                  <a:pt x="2091143" y="3098463"/>
                  <a:pt x="2087451" y="3099610"/>
                  <a:pt x="2083689" y="3100483"/>
                </a:cubicBezTo>
                <a:cubicBezTo>
                  <a:pt x="2080546" y="3100483"/>
                  <a:pt x="2080546" y="3100483"/>
                  <a:pt x="2082927" y="3099054"/>
                </a:cubicBezTo>
                <a:cubicBezTo>
                  <a:pt x="2086731" y="3097861"/>
                  <a:pt x="2090614" y="3096937"/>
                  <a:pt x="2094548" y="3096292"/>
                </a:cubicBezTo>
                <a:close/>
                <a:moveTo>
                  <a:pt x="2068640" y="3098387"/>
                </a:moveTo>
                <a:cubicBezTo>
                  <a:pt x="2071515" y="3097305"/>
                  <a:pt x="2074479" y="3096477"/>
                  <a:pt x="2077498" y="3095911"/>
                </a:cubicBezTo>
                <a:cubicBezTo>
                  <a:pt x="2080355" y="3095244"/>
                  <a:pt x="2080355" y="3095244"/>
                  <a:pt x="2078450" y="3095911"/>
                </a:cubicBezTo>
                <a:cubicBezTo>
                  <a:pt x="2075572" y="3097193"/>
                  <a:pt x="2072573" y="3098182"/>
                  <a:pt x="2069497" y="3098863"/>
                </a:cubicBezTo>
                <a:cubicBezTo>
                  <a:pt x="2067878" y="3099912"/>
                  <a:pt x="2066925" y="3099626"/>
                  <a:pt x="2069211" y="3098578"/>
                </a:cubicBezTo>
                <a:close/>
                <a:moveTo>
                  <a:pt x="1660398" y="3122771"/>
                </a:moveTo>
                <a:cubicBezTo>
                  <a:pt x="1663732" y="3122104"/>
                  <a:pt x="1664780" y="3123438"/>
                  <a:pt x="1662875" y="3125534"/>
                </a:cubicBezTo>
                <a:cubicBezTo>
                  <a:pt x="1659557" y="3127541"/>
                  <a:pt x="1655963" y="3129050"/>
                  <a:pt x="1652207" y="3130010"/>
                </a:cubicBezTo>
                <a:cubicBezTo>
                  <a:pt x="1648778" y="3130010"/>
                  <a:pt x="1647730" y="3128772"/>
                  <a:pt x="1650111" y="3127153"/>
                </a:cubicBezTo>
                <a:cubicBezTo>
                  <a:pt x="1653205" y="3124657"/>
                  <a:pt x="1657001" y="3123192"/>
                  <a:pt x="1660970" y="3122962"/>
                </a:cubicBezTo>
                <a:close/>
                <a:moveTo>
                  <a:pt x="1521047" y="3229928"/>
                </a:moveTo>
                <a:cubicBezTo>
                  <a:pt x="1522784" y="3228424"/>
                  <a:pt x="1524887" y="3227406"/>
                  <a:pt x="1527143" y="3226975"/>
                </a:cubicBezTo>
                <a:cubicBezTo>
                  <a:pt x="1528763" y="3226023"/>
                  <a:pt x="1529620" y="3226975"/>
                  <a:pt x="1528667" y="3228308"/>
                </a:cubicBezTo>
                <a:cubicBezTo>
                  <a:pt x="1526837" y="3229523"/>
                  <a:pt x="1524850" y="3230485"/>
                  <a:pt x="1522762" y="3231166"/>
                </a:cubicBezTo>
                <a:cubicBezTo>
                  <a:pt x="1521143" y="3231833"/>
                  <a:pt x="1520190" y="3231261"/>
                  <a:pt x="1521619" y="3230118"/>
                </a:cubicBezTo>
                <a:close/>
                <a:moveTo>
                  <a:pt x="1524286" y="2985230"/>
                </a:moveTo>
                <a:cubicBezTo>
                  <a:pt x="1527282" y="2982400"/>
                  <a:pt x="1531215" y="2980772"/>
                  <a:pt x="1535335" y="2980658"/>
                </a:cubicBezTo>
                <a:cubicBezTo>
                  <a:pt x="1539431" y="2980658"/>
                  <a:pt x="1541050" y="2982659"/>
                  <a:pt x="1539240" y="2984659"/>
                </a:cubicBezTo>
                <a:cubicBezTo>
                  <a:pt x="1536220" y="2987452"/>
                  <a:pt x="1532301" y="2989074"/>
                  <a:pt x="1528191" y="2989231"/>
                </a:cubicBezTo>
                <a:cubicBezTo>
                  <a:pt x="1524667" y="2989231"/>
                  <a:pt x="1523048" y="2987421"/>
                  <a:pt x="1524857" y="2985421"/>
                </a:cubicBezTo>
                <a:close/>
                <a:moveTo>
                  <a:pt x="1533811" y="3365563"/>
                </a:moveTo>
                <a:lnTo>
                  <a:pt x="1531049" y="3367088"/>
                </a:lnTo>
                <a:cubicBezTo>
                  <a:pt x="1531803" y="3366549"/>
                  <a:pt x="1532599" y="3366071"/>
                  <a:pt x="1533430" y="3365659"/>
                </a:cubicBezTo>
                <a:cubicBezTo>
                  <a:pt x="1536383" y="3364611"/>
                  <a:pt x="1536764" y="3364611"/>
                  <a:pt x="1534859" y="3365754"/>
                </a:cubicBezTo>
                <a:close/>
                <a:moveTo>
                  <a:pt x="1610011" y="3248978"/>
                </a:moveTo>
                <a:cubicBezTo>
                  <a:pt x="1612583" y="3248406"/>
                  <a:pt x="1613154" y="3248978"/>
                  <a:pt x="1611344" y="3250883"/>
                </a:cubicBezTo>
                <a:cubicBezTo>
                  <a:pt x="1608758" y="3252674"/>
                  <a:pt x="1605894" y="3254025"/>
                  <a:pt x="1602867" y="3254883"/>
                </a:cubicBezTo>
                <a:cubicBezTo>
                  <a:pt x="1600200" y="3255931"/>
                  <a:pt x="1599343" y="3254883"/>
                  <a:pt x="1601438" y="3253550"/>
                </a:cubicBezTo>
                <a:cubicBezTo>
                  <a:pt x="1604374" y="3251866"/>
                  <a:pt x="1607430" y="3250401"/>
                  <a:pt x="1610582" y="3249168"/>
                </a:cubicBezTo>
                <a:close/>
                <a:moveTo>
                  <a:pt x="1533049" y="3352800"/>
                </a:moveTo>
                <a:cubicBezTo>
                  <a:pt x="1534954" y="3351847"/>
                  <a:pt x="1534954" y="3351847"/>
                  <a:pt x="1533049" y="3353276"/>
                </a:cubicBezTo>
                <a:cubicBezTo>
                  <a:pt x="1530686" y="3354973"/>
                  <a:pt x="1528166" y="3356441"/>
                  <a:pt x="1525524" y="3357658"/>
                </a:cubicBezTo>
                <a:cubicBezTo>
                  <a:pt x="1523619" y="3358610"/>
                  <a:pt x="1523619" y="3358610"/>
                  <a:pt x="1525524" y="3357658"/>
                </a:cubicBezTo>
                <a:cubicBezTo>
                  <a:pt x="1528074" y="3355856"/>
                  <a:pt x="1530784" y="3354294"/>
                  <a:pt x="1533620" y="3352991"/>
                </a:cubicBezTo>
                <a:close/>
                <a:moveTo>
                  <a:pt x="1540669" y="2552700"/>
                </a:moveTo>
                <a:cubicBezTo>
                  <a:pt x="1545130" y="2549755"/>
                  <a:pt x="1550600" y="2548757"/>
                  <a:pt x="1555814" y="2549938"/>
                </a:cubicBezTo>
                <a:cubicBezTo>
                  <a:pt x="1561814" y="2550795"/>
                  <a:pt x="1565339" y="2553843"/>
                  <a:pt x="1562672" y="2556034"/>
                </a:cubicBezTo>
                <a:cubicBezTo>
                  <a:pt x="1558383" y="2559129"/>
                  <a:pt x="1553000" y="2560302"/>
                  <a:pt x="1547813" y="2559272"/>
                </a:cubicBezTo>
                <a:cubicBezTo>
                  <a:pt x="1542098" y="2558034"/>
                  <a:pt x="1538954" y="2555462"/>
                  <a:pt x="1541240" y="2552795"/>
                </a:cubicBezTo>
                <a:close/>
                <a:moveTo>
                  <a:pt x="1573911" y="3201734"/>
                </a:moveTo>
                <a:cubicBezTo>
                  <a:pt x="1577245" y="3200972"/>
                  <a:pt x="1577721" y="3201734"/>
                  <a:pt x="1575816" y="3204020"/>
                </a:cubicBezTo>
                <a:cubicBezTo>
                  <a:pt x="1573073" y="3206353"/>
                  <a:pt x="1569804" y="3207988"/>
                  <a:pt x="1566291" y="3208782"/>
                </a:cubicBezTo>
                <a:cubicBezTo>
                  <a:pt x="1563053" y="3209449"/>
                  <a:pt x="1562195" y="3208782"/>
                  <a:pt x="1564386" y="3206496"/>
                </a:cubicBezTo>
                <a:cubicBezTo>
                  <a:pt x="1567262" y="3204047"/>
                  <a:pt x="1570754" y="3202433"/>
                  <a:pt x="1574482" y="3201829"/>
                </a:cubicBezTo>
                <a:close/>
                <a:moveTo>
                  <a:pt x="1766697" y="2901030"/>
                </a:moveTo>
                <a:cubicBezTo>
                  <a:pt x="1771555" y="2901030"/>
                  <a:pt x="1773174" y="2902839"/>
                  <a:pt x="1770602" y="2905030"/>
                </a:cubicBezTo>
                <a:cubicBezTo>
                  <a:pt x="1766900" y="2907557"/>
                  <a:pt x="1762511" y="2908886"/>
                  <a:pt x="1758029" y="2908840"/>
                </a:cubicBezTo>
                <a:cubicBezTo>
                  <a:pt x="1753553" y="2908840"/>
                  <a:pt x="1751933" y="2906935"/>
                  <a:pt x="1754124" y="2904839"/>
                </a:cubicBezTo>
                <a:cubicBezTo>
                  <a:pt x="1757767" y="2902190"/>
                  <a:pt x="1762197" y="2900848"/>
                  <a:pt x="1766697" y="2901029"/>
                </a:cubicBezTo>
                <a:close/>
                <a:moveTo>
                  <a:pt x="1580483" y="2729580"/>
                </a:moveTo>
                <a:cubicBezTo>
                  <a:pt x="1584441" y="2726866"/>
                  <a:pt x="1589236" y="2725650"/>
                  <a:pt x="1594009" y="2726151"/>
                </a:cubicBezTo>
                <a:cubicBezTo>
                  <a:pt x="1599819" y="2726150"/>
                  <a:pt x="1602296" y="2729198"/>
                  <a:pt x="1599914" y="2731865"/>
                </a:cubicBezTo>
                <a:cubicBezTo>
                  <a:pt x="1595952" y="2734575"/>
                  <a:pt x="1591170" y="2735821"/>
                  <a:pt x="1586389" y="2735390"/>
                </a:cubicBezTo>
                <a:cubicBezTo>
                  <a:pt x="1580483" y="2734723"/>
                  <a:pt x="1578007" y="2732056"/>
                  <a:pt x="1580007" y="2729389"/>
                </a:cubicBezTo>
                <a:close/>
                <a:moveTo>
                  <a:pt x="1579150" y="3268790"/>
                </a:moveTo>
                <a:cubicBezTo>
                  <a:pt x="1581055" y="3267742"/>
                  <a:pt x="1581626" y="3268218"/>
                  <a:pt x="1580293" y="3269552"/>
                </a:cubicBezTo>
                <a:cubicBezTo>
                  <a:pt x="1578408" y="3271069"/>
                  <a:pt x="1576283" y="3272260"/>
                  <a:pt x="1574006" y="3273076"/>
                </a:cubicBezTo>
                <a:cubicBezTo>
                  <a:pt x="1571815" y="3273076"/>
                  <a:pt x="1571625" y="3273076"/>
                  <a:pt x="1572768" y="3272314"/>
                </a:cubicBezTo>
                <a:cubicBezTo>
                  <a:pt x="1574431" y="3270647"/>
                  <a:pt x="1576450" y="3269376"/>
                  <a:pt x="1578674" y="3268599"/>
                </a:cubicBezTo>
                <a:close/>
                <a:moveTo>
                  <a:pt x="1529715" y="3369278"/>
                </a:moveTo>
                <a:lnTo>
                  <a:pt x="1528477" y="3370136"/>
                </a:lnTo>
                <a:cubicBezTo>
                  <a:pt x="1526191" y="3371183"/>
                  <a:pt x="1526191" y="3371183"/>
                  <a:pt x="1528477" y="3370136"/>
                </a:cubicBezTo>
                <a:close/>
                <a:moveTo>
                  <a:pt x="1445800" y="3227928"/>
                </a:moveTo>
                <a:cubicBezTo>
                  <a:pt x="1449038" y="3227261"/>
                  <a:pt x="1450086" y="3228594"/>
                  <a:pt x="1447895" y="3230785"/>
                </a:cubicBezTo>
                <a:cubicBezTo>
                  <a:pt x="1445268" y="3233363"/>
                  <a:pt x="1441967" y="3235146"/>
                  <a:pt x="1438370" y="3235928"/>
                </a:cubicBezTo>
                <a:cubicBezTo>
                  <a:pt x="1435513" y="3236595"/>
                  <a:pt x="1434465" y="3235166"/>
                  <a:pt x="1436275" y="3233166"/>
                </a:cubicBezTo>
                <a:cubicBezTo>
                  <a:pt x="1438801" y="3230643"/>
                  <a:pt x="1441908" y="3228779"/>
                  <a:pt x="1445324" y="3227737"/>
                </a:cubicBezTo>
                <a:close/>
                <a:moveTo>
                  <a:pt x="1449038" y="3312224"/>
                </a:moveTo>
                <a:cubicBezTo>
                  <a:pt x="1450848" y="3312224"/>
                  <a:pt x="1451420" y="3312224"/>
                  <a:pt x="1450181" y="3312986"/>
                </a:cubicBezTo>
                <a:cubicBezTo>
                  <a:pt x="1448598" y="3314535"/>
                  <a:pt x="1446802" y="3315850"/>
                  <a:pt x="1444847" y="3316891"/>
                </a:cubicBezTo>
                <a:cubicBezTo>
                  <a:pt x="1442657" y="3316891"/>
                  <a:pt x="1442085" y="3316891"/>
                  <a:pt x="1443419" y="3315557"/>
                </a:cubicBezTo>
                <a:cubicBezTo>
                  <a:pt x="1444740" y="3313892"/>
                  <a:pt x="1446532" y="3312664"/>
                  <a:pt x="1448562" y="3312033"/>
                </a:cubicBezTo>
                <a:close/>
                <a:moveTo>
                  <a:pt x="1434751" y="3424905"/>
                </a:moveTo>
                <a:lnTo>
                  <a:pt x="1434751" y="3424905"/>
                </a:lnTo>
                <a:lnTo>
                  <a:pt x="1434084" y="3424905"/>
                </a:lnTo>
                <a:lnTo>
                  <a:pt x="1434084" y="3424905"/>
                </a:lnTo>
                <a:close/>
                <a:moveTo>
                  <a:pt x="1427417" y="3429953"/>
                </a:moveTo>
                <a:cubicBezTo>
                  <a:pt x="1425416" y="3430905"/>
                  <a:pt x="1425797" y="3430810"/>
                  <a:pt x="1427417" y="3429381"/>
                </a:cubicBezTo>
                <a:cubicBezTo>
                  <a:pt x="1429312" y="3427904"/>
                  <a:pt x="1431355" y="3426628"/>
                  <a:pt x="1433513" y="3425571"/>
                </a:cubicBezTo>
                <a:cubicBezTo>
                  <a:pt x="1431484" y="3427207"/>
                  <a:pt x="1429279" y="3428612"/>
                  <a:pt x="1426940" y="3429762"/>
                </a:cubicBezTo>
                <a:close/>
                <a:moveTo>
                  <a:pt x="1462754" y="3068003"/>
                </a:moveTo>
                <a:cubicBezTo>
                  <a:pt x="1466660" y="3068003"/>
                  <a:pt x="1467898" y="3069527"/>
                  <a:pt x="1466088" y="3071622"/>
                </a:cubicBezTo>
                <a:cubicBezTo>
                  <a:pt x="1463337" y="3074524"/>
                  <a:pt x="1459599" y="3076291"/>
                  <a:pt x="1455611" y="3076575"/>
                </a:cubicBezTo>
                <a:cubicBezTo>
                  <a:pt x="1451801" y="3076575"/>
                  <a:pt x="1450181" y="3075051"/>
                  <a:pt x="1452372" y="3072956"/>
                </a:cubicBezTo>
                <a:cubicBezTo>
                  <a:pt x="1454915" y="3070349"/>
                  <a:pt x="1458279" y="3068701"/>
                  <a:pt x="1461897" y="3068289"/>
                </a:cubicBezTo>
                <a:close/>
                <a:moveTo>
                  <a:pt x="1518380" y="3325178"/>
                </a:moveTo>
                <a:cubicBezTo>
                  <a:pt x="1521238" y="3324606"/>
                  <a:pt x="1521524" y="3325178"/>
                  <a:pt x="1519428" y="3326607"/>
                </a:cubicBezTo>
                <a:cubicBezTo>
                  <a:pt x="1517009" y="3328845"/>
                  <a:pt x="1514156" y="3330563"/>
                  <a:pt x="1511046" y="3331655"/>
                </a:cubicBezTo>
                <a:cubicBezTo>
                  <a:pt x="1508760" y="3332703"/>
                  <a:pt x="1508284" y="3331654"/>
                  <a:pt x="1510379" y="3330226"/>
                </a:cubicBezTo>
                <a:cubicBezTo>
                  <a:pt x="1512771" y="3328319"/>
                  <a:pt x="1515285" y="3326568"/>
                  <a:pt x="1517904" y="3324987"/>
                </a:cubicBezTo>
                <a:close/>
                <a:moveTo>
                  <a:pt x="1490472" y="2626519"/>
                </a:moveTo>
                <a:cubicBezTo>
                  <a:pt x="1496092" y="2627471"/>
                  <a:pt x="1498949" y="2630139"/>
                  <a:pt x="1496949" y="2632710"/>
                </a:cubicBezTo>
                <a:cubicBezTo>
                  <a:pt x="1492890" y="2635760"/>
                  <a:pt x="1487781" y="2637063"/>
                  <a:pt x="1482757" y="2636330"/>
                </a:cubicBezTo>
                <a:cubicBezTo>
                  <a:pt x="1477042" y="2635473"/>
                  <a:pt x="1474184" y="2632806"/>
                  <a:pt x="1476565" y="2630139"/>
                </a:cubicBezTo>
                <a:cubicBezTo>
                  <a:pt x="1480416" y="2626893"/>
                  <a:pt x="1485528" y="2625563"/>
                  <a:pt x="1490472" y="2626519"/>
                </a:cubicBezTo>
                <a:close/>
                <a:moveTo>
                  <a:pt x="1513904" y="3366992"/>
                </a:moveTo>
                <a:cubicBezTo>
                  <a:pt x="1515899" y="3365384"/>
                  <a:pt x="1518072" y="3364010"/>
                  <a:pt x="1520381" y="3362897"/>
                </a:cubicBezTo>
                <a:cubicBezTo>
                  <a:pt x="1522381" y="3361944"/>
                  <a:pt x="1522952" y="3362325"/>
                  <a:pt x="1520952" y="3362897"/>
                </a:cubicBezTo>
                <a:cubicBezTo>
                  <a:pt x="1519041" y="3364573"/>
                  <a:pt x="1516890" y="3365954"/>
                  <a:pt x="1514570" y="3366992"/>
                </a:cubicBezTo>
                <a:cubicBezTo>
                  <a:pt x="1512856" y="3368326"/>
                  <a:pt x="1512665" y="3367850"/>
                  <a:pt x="1514189" y="3366992"/>
                </a:cubicBezTo>
                <a:close/>
                <a:moveTo>
                  <a:pt x="1491996" y="3345180"/>
                </a:moveTo>
                <a:cubicBezTo>
                  <a:pt x="1493901" y="3344228"/>
                  <a:pt x="1494187" y="3345180"/>
                  <a:pt x="1492949" y="3345180"/>
                </a:cubicBezTo>
                <a:cubicBezTo>
                  <a:pt x="1491114" y="3346794"/>
                  <a:pt x="1489062" y="3348140"/>
                  <a:pt x="1486853" y="3349181"/>
                </a:cubicBezTo>
                <a:cubicBezTo>
                  <a:pt x="1484757" y="3349657"/>
                  <a:pt x="1484757" y="3349657"/>
                  <a:pt x="1485710" y="3348419"/>
                </a:cubicBezTo>
                <a:cubicBezTo>
                  <a:pt x="1487620" y="3346919"/>
                  <a:pt x="1489883" y="3345936"/>
                  <a:pt x="1492282" y="3345561"/>
                </a:cubicBezTo>
                <a:close/>
                <a:moveTo>
                  <a:pt x="1488091" y="3283839"/>
                </a:moveTo>
                <a:cubicBezTo>
                  <a:pt x="1490758" y="3282696"/>
                  <a:pt x="1491139" y="3283839"/>
                  <a:pt x="1489710" y="3285649"/>
                </a:cubicBezTo>
                <a:cubicBezTo>
                  <a:pt x="1487137" y="3287709"/>
                  <a:pt x="1484195" y="3289261"/>
                  <a:pt x="1481042" y="3290221"/>
                </a:cubicBezTo>
                <a:cubicBezTo>
                  <a:pt x="1478566" y="3290792"/>
                  <a:pt x="1477709" y="3290221"/>
                  <a:pt x="1479804" y="3288316"/>
                </a:cubicBezTo>
                <a:cubicBezTo>
                  <a:pt x="1482229" y="3286111"/>
                  <a:pt x="1485182" y="3284569"/>
                  <a:pt x="1488377" y="3283839"/>
                </a:cubicBezTo>
                <a:close/>
                <a:moveTo>
                  <a:pt x="1604772" y="3057335"/>
                </a:moveTo>
                <a:cubicBezTo>
                  <a:pt x="1608963" y="3057335"/>
                  <a:pt x="1610297" y="3058859"/>
                  <a:pt x="1608106" y="3060954"/>
                </a:cubicBezTo>
                <a:cubicBezTo>
                  <a:pt x="1604960" y="3063530"/>
                  <a:pt x="1601108" y="3065091"/>
                  <a:pt x="1597057" y="3065431"/>
                </a:cubicBezTo>
                <a:cubicBezTo>
                  <a:pt x="1593247" y="3065431"/>
                  <a:pt x="1592199" y="3064383"/>
                  <a:pt x="1594104" y="3061812"/>
                </a:cubicBezTo>
                <a:cubicBezTo>
                  <a:pt x="1597144" y="3059306"/>
                  <a:pt x="1600854" y="3057749"/>
                  <a:pt x="1604772" y="3057335"/>
                </a:cubicBezTo>
                <a:close/>
                <a:moveTo>
                  <a:pt x="1736598" y="2579084"/>
                </a:moveTo>
                <a:cubicBezTo>
                  <a:pt x="1742694" y="2579942"/>
                  <a:pt x="1745456" y="2582609"/>
                  <a:pt x="1742885" y="2584704"/>
                </a:cubicBezTo>
                <a:cubicBezTo>
                  <a:pt x="1738354" y="2587740"/>
                  <a:pt x="1732772" y="2588774"/>
                  <a:pt x="1727454" y="2587562"/>
                </a:cubicBezTo>
                <a:cubicBezTo>
                  <a:pt x="1721263" y="2586228"/>
                  <a:pt x="1717929" y="2583657"/>
                  <a:pt x="1720977" y="2581370"/>
                </a:cubicBezTo>
                <a:cubicBezTo>
                  <a:pt x="1725558" y="2578441"/>
                  <a:pt x="1731174" y="2577609"/>
                  <a:pt x="1736407" y="2579084"/>
                </a:cubicBezTo>
                <a:close/>
                <a:moveTo>
                  <a:pt x="1733264" y="3214973"/>
                </a:moveTo>
                <a:cubicBezTo>
                  <a:pt x="1736217" y="3214306"/>
                  <a:pt x="1736789" y="3214973"/>
                  <a:pt x="1734693" y="3216307"/>
                </a:cubicBezTo>
                <a:cubicBezTo>
                  <a:pt x="1731619" y="3217895"/>
                  <a:pt x="1728436" y="3219264"/>
                  <a:pt x="1725168" y="3220403"/>
                </a:cubicBezTo>
                <a:cubicBezTo>
                  <a:pt x="1722692" y="3220974"/>
                  <a:pt x="1722025" y="3220403"/>
                  <a:pt x="1724501" y="3218974"/>
                </a:cubicBezTo>
                <a:cubicBezTo>
                  <a:pt x="1727108" y="3217159"/>
                  <a:pt x="1730008" y="3215806"/>
                  <a:pt x="1733074" y="3214974"/>
                </a:cubicBezTo>
                <a:close/>
                <a:moveTo>
                  <a:pt x="1704023" y="3175349"/>
                </a:moveTo>
                <a:cubicBezTo>
                  <a:pt x="1706975" y="3174683"/>
                  <a:pt x="1708118" y="3175349"/>
                  <a:pt x="1705928" y="3177635"/>
                </a:cubicBezTo>
                <a:cubicBezTo>
                  <a:pt x="1702992" y="3179546"/>
                  <a:pt x="1699779" y="3180992"/>
                  <a:pt x="1696403" y="3181922"/>
                </a:cubicBezTo>
                <a:cubicBezTo>
                  <a:pt x="1693069" y="3182684"/>
                  <a:pt x="1692307" y="3181922"/>
                  <a:pt x="1694498" y="3179636"/>
                </a:cubicBezTo>
                <a:cubicBezTo>
                  <a:pt x="1697382" y="3177757"/>
                  <a:pt x="1700527" y="3176313"/>
                  <a:pt x="1703832" y="3175349"/>
                </a:cubicBezTo>
                <a:close/>
                <a:moveTo>
                  <a:pt x="1709261" y="3226689"/>
                </a:moveTo>
                <a:cubicBezTo>
                  <a:pt x="1711166" y="3225737"/>
                  <a:pt x="1711833" y="3226118"/>
                  <a:pt x="1710214" y="3226689"/>
                </a:cubicBezTo>
                <a:cubicBezTo>
                  <a:pt x="1708136" y="3228386"/>
                  <a:pt x="1705739" y="3229648"/>
                  <a:pt x="1703165" y="3230404"/>
                </a:cubicBezTo>
                <a:cubicBezTo>
                  <a:pt x="1700975" y="3230404"/>
                  <a:pt x="1700594" y="3230975"/>
                  <a:pt x="1702022" y="3229547"/>
                </a:cubicBezTo>
                <a:cubicBezTo>
                  <a:pt x="1704307" y="3228087"/>
                  <a:pt x="1706869" y="3227114"/>
                  <a:pt x="1709547" y="3226689"/>
                </a:cubicBezTo>
                <a:close/>
                <a:moveTo>
                  <a:pt x="1729835" y="3249835"/>
                </a:moveTo>
                <a:cubicBezTo>
                  <a:pt x="1731740" y="3248787"/>
                  <a:pt x="1734884" y="3247072"/>
                  <a:pt x="1737265" y="3246025"/>
                </a:cubicBezTo>
                <a:cubicBezTo>
                  <a:pt x="1739646" y="3244977"/>
                  <a:pt x="1739741" y="3245453"/>
                  <a:pt x="1737836" y="3246025"/>
                </a:cubicBezTo>
                <a:cubicBezTo>
                  <a:pt x="1735504" y="3247558"/>
                  <a:pt x="1733013" y="3248835"/>
                  <a:pt x="1730407" y="3249835"/>
                </a:cubicBezTo>
                <a:cubicBezTo>
                  <a:pt x="1727930" y="3251263"/>
                  <a:pt x="1727740" y="3250311"/>
                  <a:pt x="1729645" y="3250311"/>
                </a:cubicBezTo>
                <a:close/>
                <a:moveTo>
                  <a:pt x="1740789" y="3244215"/>
                </a:moveTo>
                <a:cubicBezTo>
                  <a:pt x="1743616" y="3242567"/>
                  <a:pt x="1746580" y="3241165"/>
                  <a:pt x="1749647" y="3240024"/>
                </a:cubicBezTo>
                <a:cubicBezTo>
                  <a:pt x="1751933" y="3239072"/>
                  <a:pt x="1752124" y="3240024"/>
                  <a:pt x="1749647" y="3240595"/>
                </a:cubicBezTo>
                <a:cubicBezTo>
                  <a:pt x="1746946" y="3242449"/>
                  <a:pt x="1743951" y="3243834"/>
                  <a:pt x="1740789" y="3244691"/>
                </a:cubicBezTo>
                <a:cubicBezTo>
                  <a:pt x="1738122" y="3245739"/>
                  <a:pt x="1738122" y="3245263"/>
                  <a:pt x="1740599" y="3244215"/>
                </a:cubicBezTo>
                <a:close/>
                <a:moveTo>
                  <a:pt x="1685354" y="2977515"/>
                </a:moveTo>
                <a:cubicBezTo>
                  <a:pt x="1689164" y="2977515"/>
                  <a:pt x="1690783" y="2979039"/>
                  <a:pt x="1688592" y="2981135"/>
                </a:cubicBezTo>
                <a:cubicBezTo>
                  <a:pt x="1685298" y="2983516"/>
                  <a:pt x="1681406" y="2984934"/>
                  <a:pt x="1677353" y="2985230"/>
                </a:cubicBezTo>
                <a:cubicBezTo>
                  <a:pt x="1673447" y="2985230"/>
                  <a:pt x="1671828" y="2983707"/>
                  <a:pt x="1674019" y="2981611"/>
                </a:cubicBezTo>
                <a:cubicBezTo>
                  <a:pt x="1677287" y="2979261"/>
                  <a:pt x="1681147" y="2977876"/>
                  <a:pt x="1685163" y="2977610"/>
                </a:cubicBezTo>
                <a:close/>
                <a:moveTo>
                  <a:pt x="1751267" y="3250978"/>
                </a:moveTo>
                <a:lnTo>
                  <a:pt x="1750600" y="3250978"/>
                </a:lnTo>
                <a:lnTo>
                  <a:pt x="1750600" y="3250978"/>
                </a:lnTo>
                <a:cubicBezTo>
                  <a:pt x="1752981" y="3250311"/>
                  <a:pt x="1752981" y="3250311"/>
                  <a:pt x="1751076" y="3251073"/>
                </a:cubicBezTo>
                <a:close/>
                <a:moveTo>
                  <a:pt x="1744218" y="3253835"/>
                </a:moveTo>
                <a:cubicBezTo>
                  <a:pt x="1746274" y="3252785"/>
                  <a:pt x="1748408" y="3251894"/>
                  <a:pt x="1750600" y="3251168"/>
                </a:cubicBezTo>
                <a:close/>
                <a:moveTo>
                  <a:pt x="1744218" y="3253835"/>
                </a:moveTo>
                <a:lnTo>
                  <a:pt x="1742885" y="3254407"/>
                </a:lnTo>
                <a:cubicBezTo>
                  <a:pt x="1740599" y="3255454"/>
                  <a:pt x="1740599" y="3255454"/>
                  <a:pt x="1742885" y="3254407"/>
                </a:cubicBezTo>
                <a:close/>
                <a:moveTo>
                  <a:pt x="1614964" y="2901410"/>
                </a:moveTo>
                <a:cubicBezTo>
                  <a:pt x="1611426" y="2903979"/>
                  <a:pt x="1607143" y="2905317"/>
                  <a:pt x="1602772" y="2905221"/>
                </a:cubicBezTo>
                <a:cubicBezTo>
                  <a:pt x="1598295" y="2905221"/>
                  <a:pt x="1596676" y="2903220"/>
                  <a:pt x="1598581" y="2900648"/>
                </a:cubicBezTo>
                <a:cubicBezTo>
                  <a:pt x="1602134" y="2897914"/>
                  <a:pt x="1606480" y="2896410"/>
                  <a:pt x="1610963" y="2896362"/>
                </a:cubicBezTo>
                <a:cubicBezTo>
                  <a:pt x="1615059" y="2897886"/>
                  <a:pt x="1617155" y="2899315"/>
                  <a:pt x="1614773" y="2901982"/>
                </a:cubicBezTo>
                <a:close/>
                <a:moveTo>
                  <a:pt x="1635728" y="3305366"/>
                </a:moveTo>
                <a:cubicBezTo>
                  <a:pt x="1637729" y="3304413"/>
                  <a:pt x="1638014" y="3304318"/>
                  <a:pt x="1636395" y="3305366"/>
                </a:cubicBezTo>
                <a:cubicBezTo>
                  <a:pt x="1634776" y="3306414"/>
                  <a:pt x="1631252" y="3308128"/>
                  <a:pt x="1628965" y="3309176"/>
                </a:cubicBezTo>
                <a:cubicBezTo>
                  <a:pt x="1631057" y="3307906"/>
                  <a:pt x="1633257" y="3306822"/>
                  <a:pt x="1635538" y="3305937"/>
                </a:cubicBezTo>
                <a:close/>
                <a:moveTo>
                  <a:pt x="1607153" y="2481167"/>
                </a:moveTo>
                <a:cubicBezTo>
                  <a:pt x="1612116" y="2478032"/>
                  <a:pt x="1618181" y="2477166"/>
                  <a:pt x="1623822" y="2478786"/>
                </a:cubicBezTo>
                <a:cubicBezTo>
                  <a:pt x="1630394" y="2480120"/>
                  <a:pt x="1633347" y="2483168"/>
                  <a:pt x="1631252" y="2485358"/>
                </a:cubicBezTo>
                <a:cubicBezTo>
                  <a:pt x="1626508" y="2488417"/>
                  <a:pt x="1620678" y="2489284"/>
                  <a:pt x="1615250" y="2487740"/>
                </a:cubicBezTo>
                <a:cubicBezTo>
                  <a:pt x="1608296" y="2486882"/>
                  <a:pt x="1604772" y="2483834"/>
                  <a:pt x="1607058" y="2481739"/>
                </a:cubicBezTo>
                <a:close/>
                <a:moveTo>
                  <a:pt x="1633347" y="3282601"/>
                </a:moveTo>
                <a:cubicBezTo>
                  <a:pt x="1636109" y="3281553"/>
                  <a:pt x="1636300" y="3282030"/>
                  <a:pt x="1634204" y="3283553"/>
                </a:cubicBezTo>
                <a:cubicBezTo>
                  <a:pt x="1631495" y="3285341"/>
                  <a:pt x="1628625" y="3286872"/>
                  <a:pt x="1625632" y="3288125"/>
                </a:cubicBezTo>
                <a:cubicBezTo>
                  <a:pt x="1622965" y="3289269"/>
                  <a:pt x="1622679" y="3288697"/>
                  <a:pt x="1625156" y="3287173"/>
                </a:cubicBezTo>
                <a:cubicBezTo>
                  <a:pt x="1627745" y="3285410"/>
                  <a:pt x="1630487" y="3283879"/>
                  <a:pt x="1633347" y="3282601"/>
                </a:cubicBezTo>
                <a:close/>
                <a:moveTo>
                  <a:pt x="1614297" y="3294793"/>
                </a:moveTo>
                <a:cubicBezTo>
                  <a:pt x="1616583" y="3293745"/>
                  <a:pt x="1616774" y="3294221"/>
                  <a:pt x="1614869" y="3294793"/>
                </a:cubicBezTo>
                <a:cubicBezTo>
                  <a:pt x="1613139" y="3296526"/>
                  <a:pt x="1610963" y="3297746"/>
                  <a:pt x="1608582" y="3298317"/>
                </a:cubicBezTo>
                <a:cubicBezTo>
                  <a:pt x="1606296" y="3299460"/>
                  <a:pt x="1605915" y="3299460"/>
                  <a:pt x="1607630" y="3298317"/>
                </a:cubicBezTo>
                <a:cubicBezTo>
                  <a:pt x="1609344" y="3297174"/>
                  <a:pt x="1612392" y="3295841"/>
                  <a:pt x="1614297" y="3294793"/>
                </a:cubicBezTo>
                <a:close/>
                <a:moveTo>
                  <a:pt x="1685544" y="2817781"/>
                </a:moveTo>
                <a:cubicBezTo>
                  <a:pt x="1690592" y="2818353"/>
                  <a:pt x="1692497" y="2820639"/>
                  <a:pt x="1690307" y="2822734"/>
                </a:cubicBezTo>
                <a:cubicBezTo>
                  <a:pt x="1686367" y="2825382"/>
                  <a:pt x="1681718" y="2826777"/>
                  <a:pt x="1676972" y="2826734"/>
                </a:cubicBezTo>
                <a:cubicBezTo>
                  <a:pt x="1671923" y="2826163"/>
                  <a:pt x="1670018" y="2823877"/>
                  <a:pt x="1672209" y="2821782"/>
                </a:cubicBezTo>
                <a:cubicBezTo>
                  <a:pt x="1676149" y="2818837"/>
                  <a:pt x="1681020" y="2817416"/>
                  <a:pt x="1685925" y="2817781"/>
                </a:cubicBezTo>
                <a:close/>
                <a:moveTo>
                  <a:pt x="1641253" y="3301937"/>
                </a:moveTo>
                <a:cubicBezTo>
                  <a:pt x="1643634" y="3300889"/>
                  <a:pt x="1643825" y="3301365"/>
                  <a:pt x="1641253" y="3302413"/>
                </a:cubicBezTo>
                <a:lnTo>
                  <a:pt x="1633442" y="3306223"/>
                </a:lnTo>
                <a:cubicBezTo>
                  <a:pt x="1636586" y="3304699"/>
                  <a:pt x="1639729" y="3302889"/>
                  <a:pt x="1641634" y="3301937"/>
                </a:cubicBezTo>
                <a:close/>
                <a:moveTo>
                  <a:pt x="1665351" y="3191732"/>
                </a:moveTo>
                <a:cubicBezTo>
                  <a:pt x="1667256" y="3190780"/>
                  <a:pt x="1668113" y="3191732"/>
                  <a:pt x="1666494" y="3192590"/>
                </a:cubicBezTo>
                <a:cubicBezTo>
                  <a:pt x="1664702" y="3194238"/>
                  <a:pt x="1662549" y="3195445"/>
                  <a:pt x="1660207" y="3196114"/>
                </a:cubicBezTo>
                <a:cubicBezTo>
                  <a:pt x="1658017" y="3196590"/>
                  <a:pt x="1657350" y="3196114"/>
                  <a:pt x="1658779" y="3194780"/>
                </a:cubicBezTo>
                <a:cubicBezTo>
                  <a:pt x="1660787" y="3193168"/>
                  <a:pt x="1663186" y="3192116"/>
                  <a:pt x="1665732" y="3191732"/>
                </a:cubicBezTo>
                <a:close/>
                <a:moveTo>
                  <a:pt x="2172462" y="2721674"/>
                </a:moveTo>
                <a:cubicBezTo>
                  <a:pt x="2177245" y="2719442"/>
                  <a:pt x="2182572" y="2718648"/>
                  <a:pt x="2187797" y="2719388"/>
                </a:cubicBezTo>
                <a:cubicBezTo>
                  <a:pt x="2193798" y="2720245"/>
                  <a:pt x="2196084" y="2722531"/>
                  <a:pt x="2192846" y="2724246"/>
                </a:cubicBezTo>
                <a:cubicBezTo>
                  <a:pt x="2187910" y="2726298"/>
                  <a:pt x="2182548" y="2727115"/>
                  <a:pt x="2177225" y="2726627"/>
                </a:cubicBezTo>
                <a:cubicBezTo>
                  <a:pt x="2171986" y="2725674"/>
                  <a:pt x="2169700" y="2723483"/>
                  <a:pt x="2172843" y="2721674"/>
                </a:cubicBezTo>
                <a:close/>
                <a:moveTo>
                  <a:pt x="1664589" y="2650236"/>
                </a:moveTo>
                <a:cubicBezTo>
                  <a:pt x="1670590" y="2651093"/>
                  <a:pt x="1673161" y="2653284"/>
                  <a:pt x="1670495" y="2656046"/>
                </a:cubicBezTo>
                <a:cubicBezTo>
                  <a:pt x="1666241" y="2658891"/>
                  <a:pt x="1661066" y="2660014"/>
                  <a:pt x="1656016" y="2659189"/>
                </a:cubicBezTo>
                <a:cubicBezTo>
                  <a:pt x="1650397" y="2658237"/>
                  <a:pt x="1647539" y="2655570"/>
                  <a:pt x="1650111" y="2653475"/>
                </a:cubicBezTo>
                <a:cubicBezTo>
                  <a:pt x="1654208" y="2650280"/>
                  <a:pt x="1659521" y="2649092"/>
                  <a:pt x="1664589" y="2650236"/>
                </a:cubicBezTo>
                <a:close/>
                <a:moveTo>
                  <a:pt x="2759012" y="2971133"/>
                </a:moveTo>
                <a:cubicBezTo>
                  <a:pt x="2762821" y="2971133"/>
                  <a:pt x="2763107" y="2971133"/>
                  <a:pt x="2759012" y="2971610"/>
                </a:cubicBezTo>
                <a:cubicBezTo>
                  <a:pt x="2754550" y="2972544"/>
                  <a:pt x="2750032" y="2973180"/>
                  <a:pt x="2745486" y="2973515"/>
                </a:cubicBezTo>
                <a:cubicBezTo>
                  <a:pt x="2741676" y="2973515"/>
                  <a:pt x="2741390" y="2973515"/>
                  <a:pt x="2745486" y="2972943"/>
                </a:cubicBezTo>
                <a:cubicBezTo>
                  <a:pt x="2749950" y="2971960"/>
                  <a:pt x="2754466" y="2971228"/>
                  <a:pt x="2759012" y="2970753"/>
                </a:cubicBezTo>
                <a:close/>
                <a:moveTo>
                  <a:pt x="2988088" y="2783395"/>
                </a:moveTo>
                <a:cubicBezTo>
                  <a:pt x="2994153" y="2782522"/>
                  <a:pt x="3000311" y="2782522"/>
                  <a:pt x="3006376" y="2783395"/>
                </a:cubicBezTo>
                <a:cubicBezTo>
                  <a:pt x="3012567" y="2784729"/>
                  <a:pt x="3014377" y="2785967"/>
                  <a:pt x="3010567" y="2787301"/>
                </a:cubicBezTo>
                <a:cubicBezTo>
                  <a:pt x="3004451" y="2788341"/>
                  <a:pt x="2998204" y="2788341"/>
                  <a:pt x="2992088" y="2787301"/>
                </a:cubicBezTo>
                <a:cubicBezTo>
                  <a:pt x="2985897" y="2785587"/>
                  <a:pt x="2984087" y="2783586"/>
                  <a:pt x="2988088" y="2783015"/>
                </a:cubicBezTo>
                <a:close/>
                <a:moveTo>
                  <a:pt x="2945511" y="2305145"/>
                </a:moveTo>
                <a:cubicBezTo>
                  <a:pt x="2955211" y="2305683"/>
                  <a:pt x="2964808" y="2307410"/>
                  <a:pt x="2974086" y="2310289"/>
                </a:cubicBezTo>
                <a:cubicBezTo>
                  <a:pt x="2985230" y="2312670"/>
                  <a:pt x="2991136" y="2315814"/>
                  <a:pt x="2986469" y="2316194"/>
                </a:cubicBezTo>
                <a:cubicBezTo>
                  <a:pt x="2976783" y="2315944"/>
                  <a:pt x="2967174" y="2314407"/>
                  <a:pt x="2957894" y="2311622"/>
                </a:cubicBezTo>
                <a:cubicBezTo>
                  <a:pt x="2946845" y="2308289"/>
                  <a:pt x="2941225" y="2305717"/>
                  <a:pt x="2945511" y="2304765"/>
                </a:cubicBezTo>
                <a:close/>
                <a:moveTo>
                  <a:pt x="2978658" y="2905221"/>
                </a:moveTo>
                <a:cubicBezTo>
                  <a:pt x="2984085" y="2904478"/>
                  <a:pt x="2989568" y="2904224"/>
                  <a:pt x="2995041" y="2904458"/>
                </a:cubicBezTo>
                <a:cubicBezTo>
                  <a:pt x="3000089" y="2904458"/>
                  <a:pt x="3001232" y="2905792"/>
                  <a:pt x="2997232" y="2906649"/>
                </a:cubicBezTo>
                <a:cubicBezTo>
                  <a:pt x="2993231" y="2907507"/>
                  <a:pt x="2986088" y="2907411"/>
                  <a:pt x="2981230" y="2907411"/>
                </a:cubicBezTo>
                <a:cubicBezTo>
                  <a:pt x="2976372" y="2907411"/>
                  <a:pt x="2975038" y="2905411"/>
                  <a:pt x="2978658" y="2904554"/>
                </a:cubicBezTo>
                <a:close/>
                <a:moveTo>
                  <a:pt x="2933319" y="2865406"/>
                </a:moveTo>
                <a:cubicBezTo>
                  <a:pt x="2938932" y="2864467"/>
                  <a:pt x="2944661" y="2864467"/>
                  <a:pt x="2950274" y="2865406"/>
                </a:cubicBezTo>
                <a:cubicBezTo>
                  <a:pt x="2955703" y="2865406"/>
                  <a:pt x="2957132" y="2867121"/>
                  <a:pt x="2953131" y="2867978"/>
                </a:cubicBezTo>
                <a:cubicBezTo>
                  <a:pt x="2947469" y="2868673"/>
                  <a:pt x="2941743" y="2868673"/>
                  <a:pt x="2936081" y="2867978"/>
                </a:cubicBezTo>
                <a:cubicBezTo>
                  <a:pt x="2931033" y="2866835"/>
                  <a:pt x="2929700" y="2865501"/>
                  <a:pt x="2933319" y="2864739"/>
                </a:cubicBezTo>
                <a:close/>
                <a:moveTo>
                  <a:pt x="2912078" y="2720626"/>
                </a:moveTo>
                <a:cubicBezTo>
                  <a:pt x="2918362" y="2719324"/>
                  <a:pt x="2924845" y="2719324"/>
                  <a:pt x="2931128" y="2720626"/>
                </a:cubicBezTo>
                <a:cubicBezTo>
                  <a:pt x="2938082" y="2721864"/>
                  <a:pt x="2940653" y="2723483"/>
                  <a:pt x="2936367" y="2724912"/>
                </a:cubicBezTo>
                <a:cubicBezTo>
                  <a:pt x="2930062" y="2725978"/>
                  <a:pt x="2923622" y="2725978"/>
                  <a:pt x="2917317" y="2724912"/>
                </a:cubicBezTo>
                <a:cubicBezTo>
                  <a:pt x="2910745" y="2723007"/>
                  <a:pt x="2908363" y="2721293"/>
                  <a:pt x="2912078" y="2719959"/>
                </a:cubicBezTo>
                <a:close/>
                <a:moveTo>
                  <a:pt x="2953703" y="2623947"/>
                </a:moveTo>
                <a:cubicBezTo>
                  <a:pt x="2946902" y="2624752"/>
                  <a:pt x="2940015" y="2624430"/>
                  <a:pt x="2933319" y="2622995"/>
                </a:cubicBezTo>
                <a:cubicBezTo>
                  <a:pt x="2925699" y="2621375"/>
                  <a:pt x="2922556" y="2618804"/>
                  <a:pt x="2926842" y="2617851"/>
                </a:cubicBezTo>
                <a:cubicBezTo>
                  <a:pt x="2933670" y="2616845"/>
                  <a:pt x="2940630" y="2617202"/>
                  <a:pt x="2947321" y="2618899"/>
                </a:cubicBezTo>
                <a:cubicBezTo>
                  <a:pt x="2954941" y="2619756"/>
                  <a:pt x="2957798" y="2621661"/>
                  <a:pt x="2953703" y="2623281"/>
                </a:cubicBezTo>
                <a:close/>
                <a:moveTo>
                  <a:pt x="3036189" y="2299240"/>
                </a:moveTo>
                <a:cubicBezTo>
                  <a:pt x="3046219" y="2300292"/>
                  <a:pt x="3056153" y="2302107"/>
                  <a:pt x="3065907" y="2304669"/>
                </a:cubicBezTo>
                <a:cubicBezTo>
                  <a:pt x="3077718" y="2307527"/>
                  <a:pt x="3083909" y="2310575"/>
                  <a:pt x="3079052" y="2310479"/>
                </a:cubicBezTo>
                <a:cubicBezTo>
                  <a:pt x="3069059" y="2309903"/>
                  <a:pt x="3059158" y="2308243"/>
                  <a:pt x="3049524" y="2305526"/>
                </a:cubicBezTo>
                <a:cubicBezTo>
                  <a:pt x="3037618" y="2301526"/>
                  <a:pt x="3031617" y="2299049"/>
                  <a:pt x="3036189" y="2298573"/>
                </a:cubicBezTo>
                <a:close/>
                <a:moveTo>
                  <a:pt x="3052572" y="2837212"/>
                </a:moveTo>
                <a:cubicBezTo>
                  <a:pt x="3058410" y="2836301"/>
                  <a:pt x="3064355" y="2836301"/>
                  <a:pt x="3070193" y="2837212"/>
                </a:cubicBezTo>
                <a:cubicBezTo>
                  <a:pt x="3076099" y="2838069"/>
                  <a:pt x="3077528" y="2839307"/>
                  <a:pt x="3073908" y="2840165"/>
                </a:cubicBezTo>
                <a:cubicBezTo>
                  <a:pt x="3067974" y="2841079"/>
                  <a:pt x="3061935" y="2841079"/>
                  <a:pt x="3056001" y="2840165"/>
                </a:cubicBezTo>
                <a:cubicBezTo>
                  <a:pt x="3050000" y="2839307"/>
                  <a:pt x="3048191" y="2838069"/>
                  <a:pt x="3052572" y="2837212"/>
                </a:cubicBezTo>
                <a:close/>
                <a:moveTo>
                  <a:pt x="3083147" y="2375535"/>
                </a:moveTo>
                <a:cubicBezTo>
                  <a:pt x="3092280" y="2375846"/>
                  <a:pt x="3101351" y="2377155"/>
                  <a:pt x="3110198" y="2379440"/>
                </a:cubicBezTo>
                <a:cubicBezTo>
                  <a:pt x="3120771" y="2382489"/>
                  <a:pt x="3125724" y="2385251"/>
                  <a:pt x="3121152" y="2385727"/>
                </a:cubicBezTo>
                <a:cubicBezTo>
                  <a:pt x="3112132" y="2385495"/>
                  <a:pt x="3103174" y="2384152"/>
                  <a:pt x="3094482" y="2381726"/>
                </a:cubicBezTo>
                <a:cubicBezTo>
                  <a:pt x="3083052" y="2378774"/>
                  <a:pt x="3078194" y="2376011"/>
                  <a:pt x="3082767" y="2375535"/>
                </a:cubicBezTo>
                <a:close/>
                <a:moveTo>
                  <a:pt x="3018377" y="2688336"/>
                </a:moveTo>
                <a:cubicBezTo>
                  <a:pt x="3025205" y="2687417"/>
                  <a:pt x="3032143" y="2687739"/>
                  <a:pt x="3038856" y="2689289"/>
                </a:cubicBezTo>
                <a:cubicBezTo>
                  <a:pt x="3045809" y="2690527"/>
                  <a:pt x="3048381" y="2692623"/>
                  <a:pt x="3044476" y="2693480"/>
                </a:cubicBezTo>
                <a:cubicBezTo>
                  <a:pt x="3037890" y="2694831"/>
                  <a:pt x="3031083" y="2694668"/>
                  <a:pt x="3024569" y="2693004"/>
                </a:cubicBezTo>
                <a:cubicBezTo>
                  <a:pt x="3017615" y="2692146"/>
                  <a:pt x="3015044" y="2690051"/>
                  <a:pt x="3018377" y="2688336"/>
                </a:cubicBezTo>
                <a:close/>
                <a:moveTo>
                  <a:pt x="1427036" y="3431286"/>
                </a:moveTo>
                <a:cubicBezTo>
                  <a:pt x="1428940" y="3430334"/>
                  <a:pt x="1429322" y="3430239"/>
                  <a:pt x="1427607" y="3431286"/>
                </a:cubicBezTo>
                <a:cubicBezTo>
                  <a:pt x="1425496" y="3432530"/>
                  <a:pt x="1423460" y="3433898"/>
                  <a:pt x="1421511" y="3435382"/>
                </a:cubicBezTo>
                <a:cubicBezTo>
                  <a:pt x="1419606" y="3436335"/>
                  <a:pt x="1419225" y="3436429"/>
                  <a:pt x="1420940" y="3435382"/>
                </a:cubicBezTo>
                <a:cubicBezTo>
                  <a:pt x="1423065" y="3434160"/>
                  <a:pt x="1425101" y="3432792"/>
                  <a:pt x="1427036" y="3431286"/>
                </a:cubicBezTo>
                <a:close/>
                <a:moveTo>
                  <a:pt x="2803875" y="2432399"/>
                </a:moveTo>
                <a:cubicBezTo>
                  <a:pt x="2811830" y="2431956"/>
                  <a:pt x="2819806" y="2432792"/>
                  <a:pt x="2827497" y="2434876"/>
                </a:cubicBezTo>
                <a:cubicBezTo>
                  <a:pt x="2836545" y="2437257"/>
                  <a:pt x="2841117" y="2440019"/>
                  <a:pt x="2837021" y="2440972"/>
                </a:cubicBezTo>
                <a:cubicBezTo>
                  <a:pt x="2829094" y="2441531"/>
                  <a:pt x="2821131" y="2440693"/>
                  <a:pt x="2813495" y="2438495"/>
                </a:cubicBezTo>
                <a:cubicBezTo>
                  <a:pt x="2804065" y="2436209"/>
                  <a:pt x="2799779" y="2433828"/>
                  <a:pt x="2803875" y="2432399"/>
                </a:cubicBezTo>
                <a:close/>
                <a:moveTo>
                  <a:pt x="2814257" y="2894362"/>
                </a:moveTo>
                <a:cubicBezTo>
                  <a:pt x="2819401" y="2892951"/>
                  <a:pt x="2824767" y="2892531"/>
                  <a:pt x="2830068" y="2893124"/>
                </a:cubicBezTo>
                <a:cubicBezTo>
                  <a:pt x="2835117" y="2893124"/>
                  <a:pt x="2836259" y="2894457"/>
                  <a:pt x="2832640" y="2895219"/>
                </a:cubicBezTo>
                <a:cubicBezTo>
                  <a:pt x="2827324" y="2896136"/>
                  <a:pt x="2821937" y="2896583"/>
                  <a:pt x="2816543" y="2896553"/>
                </a:cubicBezTo>
                <a:cubicBezTo>
                  <a:pt x="2811494" y="2896076"/>
                  <a:pt x="2810637" y="2895124"/>
                  <a:pt x="2814447" y="2894362"/>
                </a:cubicBezTo>
                <a:close/>
                <a:moveTo>
                  <a:pt x="2805494" y="2753964"/>
                </a:moveTo>
                <a:cubicBezTo>
                  <a:pt x="2811550" y="2752646"/>
                  <a:pt x="2817820" y="2752646"/>
                  <a:pt x="2823877" y="2753964"/>
                </a:cubicBezTo>
                <a:cubicBezTo>
                  <a:pt x="2829782" y="2754820"/>
                  <a:pt x="2831878" y="2756535"/>
                  <a:pt x="2828068" y="2757964"/>
                </a:cubicBezTo>
                <a:cubicBezTo>
                  <a:pt x="2822143" y="2758988"/>
                  <a:pt x="2816086" y="2758988"/>
                  <a:pt x="2810161" y="2757964"/>
                </a:cubicBezTo>
                <a:cubicBezTo>
                  <a:pt x="2803779" y="2757012"/>
                  <a:pt x="2802160" y="2755011"/>
                  <a:pt x="2805494" y="2753964"/>
                </a:cubicBezTo>
                <a:close/>
                <a:moveTo>
                  <a:pt x="2196941" y="3051905"/>
                </a:moveTo>
                <a:cubicBezTo>
                  <a:pt x="2200903" y="3050577"/>
                  <a:pt x="2204943" y="3049496"/>
                  <a:pt x="2209038" y="3048667"/>
                </a:cubicBezTo>
                <a:cubicBezTo>
                  <a:pt x="2212181" y="3048667"/>
                  <a:pt x="2212753" y="3048667"/>
                  <a:pt x="2209705" y="3050191"/>
                </a:cubicBezTo>
                <a:cubicBezTo>
                  <a:pt x="2206016" y="3051490"/>
                  <a:pt x="2202224" y="3052478"/>
                  <a:pt x="2198370" y="3053144"/>
                </a:cubicBezTo>
                <a:cubicBezTo>
                  <a:pt x="2194560" y="3053430"/>
                  <a:pt x="2194274" y="3052953"/>
                  <a:pt x="2196941" y="3051905"/>
                </a:cubicBezTo>
                <a:close/>
                <a:moveTo>
                  <a:pt x="2766822" y="2332196"/>
                </a:moveTo>
                <a:cubicBezTo>
                  <a:pt x="2775415" y="2331817"/>
                  <a:pt x="2784011" y="2332880"/>
                  <a:pt x="2792254" y="2335339"/>
                </a:cubicBezTo>
                <a:cubicBezTo>
                  <a:pt x="2802731" y="2338007"/>
                  <a:pt x="2807208" y="2340769"/>
                  <a:pt x="2803303" y="2341626"/>
                </a:cubicBezTo>
                <a:cubicBezTo>
                  <a:pt x="2794678" y="2342007"/>
                  <a:pt x="2786050" y="2340945"/>
                  <a:pt x="2777776" y="2338483"/>
                </a:cubicBezTo>
                <a:cubicBezTo>
                  <a:pt x="2767965" y="2335911"/>
                  <a:pt x="2763107" y="2333054"/>
                  <a:pt x="2766822" y="2332196"/>
                </a:cubicBezTo>
                <a:close/>
                <a:moveTo>
                  <a:pt x="2825210" y="2649569"/>
                </a:moveTo>
                <a:cubicBezTo>
                  <a:pt x="2831526" y="2648363"/>
                  <a:pt x="2838029" y="2648558"/>
                  <a:pt x="2844260" y="2650141"/>
                </a:cubicBezTo>
                <a:cubicBezTo>
                  <a:pt x="2851309" y="2651379"/>
                  <a:pt x="2853785" y="2653475"/>
                  <a:pt x="2850452" y="2654808"/>
                </a:cubicBezTo>
                <a:cubicBezTo>
                  <a:pt x="2844008" y="2656106"/>
                  <a:pt x="2837369" y="2656106"/>
                  <a:pt x="2830925" y="2654808"/>
                </a:cubicBezTo>
                <a:cubicBezTo>
                  <a:pt x="2823972" y="2652999"/>
                  <a:pt x="2821686" y="2650903"/>
                  <a:pt x="2825496" y="2649569"/>
                </a:cubicBezTo>
                <a:close/>
                <a:moveTo>
                  <a:pt x="2875312" y="2813971"/>
                </a:moveTo>
                <a:cubicBezTo>
                  <a:pt x="2881025" y="2812877"/>
                  <a:pt x="2886875" y="2812684"/>
                  <a:pt x="2892648" y="2813399"/>
                </a:cubicBezTo>
                <a:cubicBezTo>
                  <a:pt x="2898267" y="2814352"/>
                  <a:pt x="2900077" y="2815590"/>
                  <a:pt x="2896362" y="2816924"/>
                </a:cubicBezTo>
                <a:cubicBezTo>
                  <a:pt x="2890652" y="2818047"/>
                  <a:pt x="2884798" y="2818240"/>
                  <a:pt x="2879027" y="2817495"/>
                </a:cubicBezTo>
                <a:cubicBezTo>
                  <a:pt x="2873217" y="2816638"/>
                  <a:pt x="2871597" y="2815305"/>
                  <a:pt x="2875598" y="2813971"/>
                </a:cubicBezTo>
                <a:close/>
                <a:moveTo>
                  <a:pt x="2878741" y="2951703"/>
                </a:moveTo>
                <a:cubicBezTo>
                  <a:pt x="2882265" y="2951703"/>
                  <a:pt x="2888266" y="2950654"/>
                  <a:pt x="2892743" y="2950845"/>
                </a:cubicBezTo>
                <a:cubicBezTo>
                  <a:pt x="2897219" y="2951036"/>
                  <a:pt x="2897219" y="2950845"/>
                  <a:pt x="2893600" y="2951703"/>
                </a:cubicBezTo>
                <a:cubicBezTo>
                  <a:pt x="2889980" y="2952560"/>
                  <a:pt x="2884075" y="2952750"/>
                  <a:pt x="2879598" y="2952560"/>
                </a:cubicBezTo>
                <a:cubicBezTo>
                  <a:pt x="2875121" y="2952369"/>
                  <a:pt x="2875788" y="2952369"/>
                  <a:pt x="2879027" y="2951703"/>
                </a:cubicBezTo>
                <a:close/>
                <a:moveTo>
                  <a:pt x="2852547" y="2929223"/>
                </a:moveTo>
                <a:cubicBezTo>
                  <a:pt x="2857650" y="2928417"/>
                  <a:pt x="2862811" y="2928035"/>
                  <a:pt x="2867978" y="2928080"/>
                </a:cubicBezTo>
                <a:cubicBezTo>
                  <a:pt x="2872740" y="2928080"/>
                  <a:pt x="2873217" y="2929128"/>
                  <a:pt x="2869597" y="2929890"/>
                </a:cubicBezTo>
                <a:cubicBezTo>
                  <a:pt x="2864602" y="2930499"/>
                  <a:pt x="2859579" y="2930849"/>
                  <a:pt x="2854548" y="2930938"/>
                </a:cubicBezTo>
                <a:cubicBezTo>
                  <a:pt x="2850356" y="2930843"/>
                  <a:pt x="2849213" y="2930081"/>
                  <a:pt x="2852547" y="2929223"/>
                </a:cubicBezTo>
                <a:close/>
                <a:moveTo>
                  <a:pt x="2895695" y="2409158"/>
                </a:moveTo>
                <a:cubicBezTo>
                  <a:pt x="2904197" y="2408734"/>
                  <a:pt x="2912712" y="2409633"/>
                  <a:pt x="2920937" y="2411825"/>
                </a:cubicBezTo>
                <a:cubicBezTo>
                  <a:pt x="2930462" y="2414588"/>
                  <a:pt x="2934843" y="2417445"/>
                  <a:pt x="2930462" y="2418302"/>
                </a:cubicBezTo>
                <a:cubicBezTo>
                  <a:pt x="2921955" y="2418697"/>
                  <a:pt x="2913445" y="2417601"/>
                  <a:pt x="2905315" y="2415064"/>
                </a:cubicBezTo>
                <a:cubicBezTo>
                  <a:pt x="2896553" y="2412873"/>
                  <a:pt x="2891981" y="2410016"/>
                  <a:pt x="2895981" y="2409158"/>
                </a:cubicBezTo>
                <a:close/>
                <a:moveTo>
                  <a:pt x="3309747" y="2435066"/>
                </a:moveTo>
                <a:cubicBezTo>
                  <a:pt x="3319121" y="2435060"/>
                  <a:pt x="3328439" y="2436506"/>
                  <a:pt x="3337370" y="2439353"/>
                </a:cubicBezTo>
                <a:cubicBezTo>
                  <a:pt x="3347847" y="2441924"/>
                  <a:pt x="3352800" y="2444687"/>
                  <a:pt x="3348133" y="2445068"/>
                </a:cubicBezTo>
                <a:cubicBezTo>
                  <a:pt x="3338768" y="2445056"/>
                  <a:pt x="3329458" y="2443643"/>
                  <a:pt x="3320510" y="2440877"/>
                </a:cubicBezTo>
                <a:cubicBezTo>
                  <a:pt x="3309747" y="2438210"/>
                  <a:pt x="3304699" y="2435543"/>
                  <a:pt x="3309747" y="2435066"/>
                </a:cubicBezTo>
                <a:close/>
                <a:moveTo>
                  <a:pt x="3220593" y="2300288"/>
                </a:moveTo>
                <a:cubicBezTo>
                  <a:pt x="3231343" y="2301884"/>
                  <a:pt x="3241996" y="2304079"/>
                  <a:pt x="3252502" y="2306860"/>
                </a:cubicBezTo>
                <a:cubicBezTo>
                  <a:pt x="3265265" y="2310003"/>
                  <a:pt x="3271552" y="2311908"/>
                  <a:pt x="3266885" y="2311813"/>
                </a:cubicBezTo>
                <a:cubicBezTo>
                  <a:pt x="3262217" y="2311718"/>
                  <a:pt x="3247263" y="2308479"/>
                  <a:pt x="3234785" y="2305812"/>
                </a:cubicBezTo>
                <a:cubicBezTo>
                  <a:pt x="3222308" y="2303145"/>
                  <a:pt x="3215259" y="2300288"/>
                  <a:pt x="3220117" y="2300288"/>
                </a:cubicBezTo>
                <a:close/>
                <a:moveTo>
                  <a:pt x="3250121" y="2281238"/>
                </a:moveTo>
                <a:lnTo>
                  <a:pt x="3264503" y="2284286"/>
                </a:lnTo>
                <a:cubicBezTo>
                  <a:pt x="3251263" y="2281333"/>
                  <a:pt x="3244692" y="2279904"/>
                  <a:pt x="3249644" y="2280857"/>
                </a:cubicBezTo>
                <a:close/>
                <a:moveTo>
                  <a:pt x="3239738" y="2546414"/>
                </a:moveTo>
                <a:cubicBezTo>
                  <a:pt x="3230213" y="2544032"/>
                  <a:pt x="3226784" y="2541651"/>
                  <a:pt x="3231071" y="2540699"/>
                </a:cubicBezTo>
                <a:cubicBezTo>
                  <a:pt x="3239332" y="2540285"/>
                  <a:pt x="3247605" y="2541251"/>
                  <a:pt x="3255550" y="2543556"/>
                </a:cubicBezTo>
                <a:cubicBezTo>
                  <a:pt x="3265075" y="2545842"/>
                  <a:pt x="3268599" y="2548224"/>
                  <a:pt x="3264313" y="2549176"/>
                </a:cubicBezTo>
                <a:cubicBezTo>
                  <a:pt x="3255843" y="2549610"/>
                  <a:pt x="3247363" y="2548546"/>
                  <a:pt x="3239262" y="2546033"/>
                </a:cubicBezTo>
                <a:close/>
                <a:moveTo>
                  <a:pt x="3230213" y="2861215"/>
                </a:moveTo>
                <a:cubicBezTo>
                  <a:pt x="3236023" y="2860352"/>
                  <a:pt x="3241929" y="2860352"/>
                  <a:pt x="3247739" y="2861215"/>
                </a:cubicBezTo>
                <a:cubicBezTo>
                  <a:pt x="3253740" y="2862072"/>
                  <a:pt x="3255169" y="2863406"/>
                  <a:pt x="3251359" y="2863596"/>
                </a:cubicBezTo>
                <a:cubicBezTo>
                  <a:pt x="3245282" y="2864272"/>
                  <a:pt x="3239148" y="2864272"/>
                  <a:pt x="3233071" y="2863596"/>
                </a:cubicBezTo>
                <a:cubicBezTo>
                  <a:pt x="3226594" y="2862548"/>
                  <a:pt x="3225165" y="2861310"/>
                  <a:pt x="3229737" y="2860834"/>
                </a:cubicBezTo>
                <a:close/>
                <a:moveTo>
                  <a:pt x="3231833" y="2635758"/>
                </a:moveTo>
                <a:cubicBezTo>
                  <a:pt x="3239548" y="2635147"/>
                  <a:pt x="3247311" y="2635856"/>
                  <a:pt x="3254788" y="2637854"/>
                </a:cubicBezTo>
                <a:cubicBezTo>
                  <a:pt x="3262979" y="2639854"/>
                  <a:pt x="3265932" y="2641854"/>
                  <a:pt x="3261551" y="2642807"/>
                </a:cubicBezTo>
                <a:cubicBezTo>
                  <a:pt x="3254085" y="2643628"/>
                  <a:pt x="3246531" y="2643079"/>
                  <a:pt x="3239262" y="2641187"/>
                </a:cubicBezTo>
                <a:cubicBezTo>
                  <a:pt x="3230213" y="2638901"/>
                  <a:pt x="3227261" y="2636806"/>
                  <a:pt x="3231356" y="2635377"/>
                </a:cubicBezTo>
                <a:close/>
                <a:moveTo>
                  <a:pt x="3266599" y="2284667"/>
                </a:moveTo>
                <a:lnTo>
                  <a:pt x="3269171" y="2285333"/>
                </a:lnTo>
                <a:lnTo>
                  <a:pt x="3264503" y="2284286"/>
                </a:lnTo>
                <a:close/>
                <a:moveTo>
                  <a:pt x="3289650" y="2789492"/>
                </a:moveTo>
                <a:cubicBezTo>
                  <a:pt x="3295994" y="2788694"/>
                  <a:pt x="3302426" y="2788920"/>
                  <a:pt x="3308700" y="2790158"/>
                </a:cubicBezTo>
                <a:cubicBezTo>
                  <a:pt x="3315653" y="2791301"/>
                  <a:pt x="3317367" y="2793111"/>
                  <a:pt x="3313367" y="2793969"/>
                </a:cubicBezTo>
                <a:cubicBezTo>
                  <a:pt x="3306649" y="2794366"/>
                  <a:pt x="3299908" y="2794015"/>
                  <a:pt x="3293269" y="2792921"/>
                </a:cubicBezTo>
                <a:cubicBezTo>
                  <a:pt x="3286982" y="2791016"/>
                  <a:pt x="3284601" y="2789396"/>
                  <a:pt x="3289173" y="2788920"/>
                </a:cubicBezTo>
                <a:close/>
                <a:moveTo>
                  <a:pt x="3302318" y="2292763"/>
                </a:moveTo>
                <a:cubicBezTo>
                  <a:pt x="3297365" y="2291810"/>
                  <a:pt x="3282792" y="2288667"/>
                  <a:pt x="3269171" y="2285524"/>
                </a:cubicBezTo>
                <a:lnTo>
                  <a:pt x="3286220" y="2289239"/>
                </a:lnTo>
                <a:cubicBezTo>
                  <a:pt x="3300222" y="2291525"/>
                  <a:pt x="3307080" y="2293239"/>
                  <a:pt x="3301842" y="2292191"/>
                </a:cubicBezTo>
                <a:close/>
                <a:moveTo>
                  <a:pt x="3293840" y="2899505"/>
                </a:moveTo>
                <a:cubicBezTo>
                  <a:pt x="3299555" y="2900458"/>
                  <a:pt x="3300127" y="2900839"/>
                  <a:pt x="3296507" y="2901601"/>
                </a:cubicBezTo>
                <a:cubicBezTo>
                  <a:pt x="3290572" y="2902139"/>
                  <a:pt x="3284594" y="2901980"/>
                  <a:pt x="3278696" y="2901125"/>
                </a:cubicBezTo>
                <a:cubicBezTo>
                  <a:pt x="3273267" y="2901125"/>
                  <a:pt x="3272409" y="2899791"/>
                  <a:pt x="3276314" y="2899505"/>
                </a:cubicBezTo>
                <a:cubicBezTo>
                  <a:pt x="3281974" y="2898863"/>
                  <a:pt x="3287675" y="2898673"/>
                  <a:pt x="3293364" y="2898934"/>
                </a:cubicBezTo>
                <a:close/>
                <a:moveTo>
                  <a:pt x="3271171" y="2360200"/>
                </a:moveTo>
                <a:cubicBezTo>
                  <a:pt x="3281419" y="2360597"/>
                  <a:pt x="3291585" y="2362195"/>
                  <a:pt x="3301460" y="2364962"/>
                </a:cubicBezTo>
                <a:cubicBezTo>
                  <a:pt x="3313367" y="2368296"/>
                  <a:pt x="3318605" y="2370963"/>
                  <a:pt x="3313843" y="2370868"/>
                </a:cubicBezTo>
                <a:cubicBezTo>
                  <a:pt x="3303848" y="2370372"/>
                  <a:pt x="3293942" y="2368742"/>
                  <a:pt x="3284315" y="2366010"/>
                </a:cubicBezTo>
                <a:cubicBezTo>
                  <a:pt x="3271647" y="2362010"/>
                  <a:pt x="3265837" y="2359533"/>
                  <a:pt x="3270695" y="2359628"/>
                </a:cubicBezTo>
                <a:close/>
                <a:moveTo>
                  <a:pt x="3125057" y="2660714"/>
                </a:moveTo>
                <a:cubicBezTo>
                  <a:pt x="3132221" y="2659966"/>
                  <a:pt x="3139458" y="2660384"/>
                  <a:pt x="3146488" y="2661952"/>
                </a:cubicBezTo>
                <a:cubicBezTo>
                  <a:pt x="3154013" y="2663571"/>
                  <a:pt x="3156966" y="2665667"/>
                  <a:pt x="3152870" y="2667095"/>
                </a:cubicBezTo>
                <a:cubicBezTo>
                  <a:pt x="3145701" y="2667795"/>
                  <a:pt x="3138466" y="2667345"/>
                  <a:pt x="3131439" y="2665762"/>
                </a:cubicBezTo>
                <a:cubicBezTo>
                  <a:pt x="3124295" y="2664048"/>
                  <a:pt x="3121724" y="2661952"/>
                  <a:pt x="3125057" y="2660714"/>
                </a:cubicBezTo>
                <a:close/>
                <a:moveTo>
                  <a:pt x="3152108" y="2564511"/>
                </a:moveTo>
                <a:cubicBezTo>
                  <a:pt x="3161633" y="2566892"/>
                  <a:pt x="3164777" y="2569369"/>
                  <a:pt x="3160395" y="2570321"/>
                </a:cubicBezTo>
                <a:cubicBezTo>
                  <a:pt x="3152559" y="2570970"/>
                  <a:pt x="3144670" y="2570293"/>
                  <a:pt x="3137059" y="2568321"/>
                </a:cubicBezTo>
                <a:cubicBezTo>
                  <a:pt x="3128010" y="2566035"/>
                  <a:pt x="3124391" y="2563559"/>
                  <a:pt x="3128772" y="2562606"/>
                </a:cubicBezTo>
                <a:cubicBezTo>
                  <a:pt x="3136602" y="2561902"/>
                  <a:pt x="3144496" y="2562547"/>
                  <a:pt x="3152108" y="2564511"/>
                </a:cubicBezTo>
                <a:close/>
                <a:moveTo>
                  <a:pt x="3100197" y="2754249"/>
                </a:moveTo>
                <a:cubicBezTo>
                  <a:pt x="3106699" y="2753408"/>
                  <a:pt x="3113294" y="2753633"/>
                  <a:pt x="3119723" y="2754916"/>
                </a:cubicBezTo>
                <a:cubicBezTo>
                  <a:pt x="3126296" y="2756154"/>
                  <a:pt x="3128677" y="2757773"/>
                  <a:pt x="3124391" y="2758726"/>
                </a:cubicBezTo>
                <a:cubicBezTo>
                  <a:pt x="3117890" y="2759505"/>
                  <a:pt x="3111309" y="2759313"/>
                  <a:pt x="3104865" y="2758155"/>
                </a:cubicBezTo>
                <a:cubicBezTo>
                  <a:pt x="3098387" y="2756821"/>
                  <a:pt x="3096292" y="2755011"/>
                  <a:pt x="3100197" y="2754249"/>
                </a:cubicBezTo>
                <a:close/>
                <a:moveTo>
                  <a:pt x="3160871" y="2914746"/>
                </a:moveTo>
                <a:cubicBezTo>
                  <a:pt x="3165920" y="2915222"/>
                  <a:pt x="3166491" y="2915698"/>
                  <a:pt x="3162491" y="2916555"/>
                </a:cubicBezTo>
                <a:cubicBezTo>
                  <a:pt x="3158490" y="2917412"/>
                  <a:pt x="3150680" y="2916555"/>
                  <a:pt x="3145917" y="2916555"/>
                </a:cubicBezTo>
                <a:cubicBezTo>
                  <a:pt x="3141155" y="2916555"/>
                  <a:pt x="3139726" y="2915222"/>
                  <a:pt x="3144298" y="2914746"/>
                </a:cubicBezTo>
                <a:cubicBezTo>
                  <a:pt x="3149847" y="2914340"/>
                  <a:pt x="3155418" y="2914340"/>
                  <a:pt x="3160967" y="2914746"/>
                </a:cubicBezTo>
                <a:close/>
                <a:moveTo>
                  <a:pt x="3104388" y="2881598"/>
                </a:moveTo>
                <a:cubicBezTo>
                  <a:pt x="3110098" y="2881263"/>
                  <a:pt x="3115823" y="2881263"/>
                  <a:pt x="3121533" y="2881598"/>
                </a:cubicBezTo>
                <a:cubicBezTo>
                  <a:pt x="3126962" y="2882075"/>
                  <a:pt x="3128105" y="2882932"/>
                  <a:pt x="3124200" y="2883789"/>
                </a:cubicBezTo>
                <a:cubicBezTo>
                  <a:pt x="3118540" y="2884519"/>
                  <a:pt x="3112810" y="2884519"/>
                  <a:pt x="3107150" y="2883789"/>
                </a:cubicBezTo>
                <a:cubicBezTo>
                  <a:pt x="3101245" y="2883313"/>
                  <a:pt x="3100197" y="2882456"/>
                  <a:pt x="3104483" y="2881598"/>
                </a:cubicBezTo>
                <a:close/>
                <a:moveTo>
                  <a:pt x="3170492" y="2812066"/>
                </a:moveTo>
                <a:cubicBezTo>
                  <a:pt x="3176812" y="2811196"/>
                  <a:pt x="3183221" y="2811196"/>
                  <a:pt x="3189542" y="2812066"/>
                </a:cubicBezTo>
                <a:cubicBezTo>
                  <a:pt x="3196114" y="2813304"/>
                  <a:pt x="3197543" y="2814638"/>
                  <a:pt x="3193542" y="2815495"/>
                </a:cubicBezTo>
                <a:cubicBezTo>
                  <a:pt x="3187219" y="2816316"/>
                  <a:pt x="3180815" y="2816316"/>
                  <a:pt x="3174492" y="2815495"/>
                </a:cubicBezTo>
                <a:cubicBezTo>
                  <a:pt x="3168396" y="2814066"/>
                  <a:pt x="3166872" y="2812923"/>
                  <a:pt x="3170587" y="2812161"/>
                </a:cubicBezTo>
                <a:close/>
                <a:moveTo>
                  <a:pt x="3212211" y="2728246"/>
                </a:moveTo>
                <a:cubicBezTo>
                  <a:pt x="3219043" y="2727321"/>
                  <a:pt x="3225988" y="2727676"/>
                  <a:pt x="3232690" y="2729294"/>
                </a:cubicBezTo>
                <a:cubicBezTo>
                  <a:pt x="3239834" y="2730913"/>
                  <a:pt x="3242215" y="2732532"/>
                  <a:pt x="3238310" y="2733389"/>
                </a:cubicBezTo>
                <a:cubicBezTo>
                  <a:pt x="3231484" y="2734350"/>
                  <a:pt x="3224538" y="2734027"/>
                  <a:pt x="3217831" y="2732437"/>
                </a:cubicBezTo>
                <a:cubicBezTo>
                  <a:pt x="3210687" y="2730818"/>
                  <a:pt x="3208306" y="2729103"/>
                  <a:pt x="3212306" y="2728246"/>
                </a:cubicBezTo>
                <a:close/>
                <a:moveTo>
                  <a:pt x="3211544" y="2448211"/>
                </a:moveTo>
                <a:cubicBezTo>
                  <a:pt x="3220330" y="2448235"/>
                  <a:pt x="3229073" y="2449420"/>
                  <a:pt x="3237548" y="2451735"/>
                </a:cubicBezTo>
                <a:cubicBezTo>
                  <a:pt x="3247644" y="2454402"/>
                  <a:pt x="3252597" y="2457165"/>
                  <a:pt x="3247930" y="2457545"/>
                </a:cubicBezTo>
                <a:cubicBezTo>
                  <a:pt x="3239006" y="2457863"/>
                  <a:pt x="3230092" y="2456705"/>
                  <a:pt x="3221546" y="2454116"/>
                </a:cubicBezTo>
                <a:cubicBezTo>
                  <a:pt x="3211544" y="2451449"/>
                  <a:pt x="3207258" y="2449164"/>
                  <a:pt x="3211640" y="2448211"/>
                </a:cubicBezTo>
                <a:close/>
                <a:moveTo>
                  <a:pt x="3113818" y="2465642"/>
                </a:moveTo>
                <a:cubicBezTo>
                  <a:pt x="3122315" y="2465159"/>
                  <a:pt x="3130834" y="2466027"/>
                  <a:pt x="3139059" y="2468213"/>
                </a:cubicBezTo>
                <a:cubicBezTo>
                  <a:pt x="3149156" y="2470976"/>
                  <a:pt x="3153061" y="2473357"/>
                  <a:pt x="3148584" y="2474309"/>
                </a:cubicBezTo>
                <a:cubicBezTo>
                  <a:pt x="3140075" y="2474772"/>
                  <a:pt x="3131552" y="2473674"/>
                  <a:pt x="3123438" y="2471071"/>
                </a:cubicBezTo>
                <a:cubicBezTo>
                  <a:pt x="3113913" y="2469261"/>
                  <a:pt x="3109722" y="2466023"/>
                  <a:pt x="3113913" y="2465642"/>
                </a:cubicBezTo>
                <a:close/>
                <a:moveTo>
                  <a:pt x="3144584" y="2318290"/>
                </a:moveTo>
                <a:cubicBezTo>
                  <a:pt x="3130789" y="2316395"/>
                  <a:pt x="3117204" y="2313206"/>
                  <a:pt x="3104007" y="2308765"/>
                </a:cubicBezTo>
                <a:cubicBezTo>
                  <a:pt x="3098197" y="2305717"/>
                  <a:pt x="3106769" y="2306098"/>
                  <a:pt x="3123057" y="2308765"/>
                </a:cubicBezTo>
                <a:cubicBezTo>
                  <a:pt x="3136969" y="2310610"/>
                  <a:pt x="3150638" y="2313964"/>
                  <a:pt x="3163824" y="2318766"/>
                </a:cubicBezTo>
                <a:cubicBezTo>
                  <a:pt x="3169920" y="2320957"/>
                  <a:pt x="3161252" y="2321148"/>
                  <a:pt x="3144679" y="2318290"/>
                </a:cubicBezTo>
                <a:close/>
                <a:moveTo>
                  <a:pt x="2762821" y="2847594"/>
                </a:moveTo>
                <a:cubicBezTo>
                  <a:pt x="2768207" y="2846465"/>
                  <a:pt x="2773738" y="2846208"/>
                  <a:pt x="2779205" y="2846832"/>
                </a:cubicBezTo>
                <a:cubicBezTo>
                  <a:pt x="2784253" y="2847308"/>
                  <a:pt x="2785586" y="2848642"/>
                  <a:pt x="2781967" y="2849404"/>
                </a:cubicBezTo>
                <a:cubicBezTo>
                  <a:pt x="2776729" y="2850837"/>
                  <a:pt x="2771272" y="2851290"/>
                  <a:pt x="2765870" y="2850737"/>
                </a:cubicBezTo>
                <a:cubicBezTo>
                  <a:pt x="2760536" y="2850261"/>
                  <a:pt x="2759107" y="2849023"/>
                  <a:pt x="2762917" y="2847594"/>
                </a:cubicBezTo>
                <a:close/>
                <a:moveTo>
                  <a:pt x="2351723" y="3040761"/>
                </a:moveTo>
                <a:cubicBezTo>
                  <a:pt x="2354580" y="3040094"/>
                  <a:pt x="2354866" y="3040761"/>
                  <a:pt x="2352294" y="3040761"/>
                </a:cubicBezTo>
                <a:lnTo>
                  <a:pt x="2341817" y="3043047"/>
                </a:lnTo>
                <a:cubicBezTo>
                  <a:pt x="2338864" y="3043714"/>
                  <a:pt x="2338864" y="3043714"/>
                  <a:pt x="2341150" y="3043047"/>
                </a:cubicBezTo>
                <a:close/>
                <a:moveTo>
                  <a:pt x="2356580" y="2622614"/>
                </a:moveTo>
                <a:cubicBezTo>
                  <a:pt x="2350008" y="2621280"/>
                  <a:pt x="2347055" y="2618708"/>
                  <a:pt x="2350294" y="2616899"/>
                </a:cubicBezTo>
                <a:cubicBezTo>
                  <a:pt x="2356132" y="2615098"/>
                  <a:pt x="2362341" y="2614869"/>
                  <a:pt x="2368296" y="2616232"/>
                </a:cubicBezTo>
                <a:cubicBezTo>
                  <a:pt x="2374583" y="2617565"/>
                  <a:pt x="2377821" y="2619661"/>
                  <a:pt x="2374392" y="2621375"/>
                </a:cubicBezTo>
                <a:cubicBezTo>
                  <a:pt x="2368652" y="2623257"/>
                  <a:pt x="2362547" y="2623747"/>
                  <a:pt x="2356580" y="2622804"/>
                </a:cubicBezTo>
                <a:close/>
                <a:moveTo>
                  <a:pt x="2347722" y="2744819"/>
                </a:moveTo>
                <a:cubicBezTo>
                  <a:pt x="2352734" y="2742681"/>
                  <a:pt x="2358253" y="2742020"/>
                  <a:pt x="2363629" y="2742914"/>
                </a:cubicBezTo>
                <a:cubicBezTo>
                  <a:pt x="2369630" y="2743772"/>
                  <a:pt x="2371725" y="2745582"/>
                  <a:pt x="2368582" y="2747296"/>
                </a:cubicBezTo>
                <a:cubicBezTo>
                  <a:pt x="2363368" y="2749159"/>
                  <a:pt x="2357798" y="2749810"/>
                  <a:pt x="2352294" y="2749201"/>
                </a:cubicBezTo>
                <a:cubicBezTo>
                  <a:pt x="2346579" y="2748248"/>
                  <a:pt x="2344579" y="2746534"/>
                  <a:pt x="2347722" y="2744819"/>
                </a:cubicBezTo>
                <a:close/>
                <a:moveTo>
                  <a:pt x="2334578" y="3032760"/>
                </a:moveTo>
                <a:lnTo>
                  <a:pt x="2346579" y="3030189"/>
                </a:lnTo>
                <a:cubicBezTo>
                  <a:pt x="2350389" y="3030189"/>
                  <a:pt x="2350675" y="3030189"/>
                  <a:pt x="2347817" y="3030950"/>
                </a:cubicBezTo>
                <a:cubicBezTo>
                  <a:pt x="2343827" y="3032387"/>
                  <a:pt x="2339663" y="3033284"/>
                  <a:pt x="2335435" y="3033617"/>
                </a:cubicBezTo>
                <a:cubicBezTo>
                  <a:pt x="2331815" y="3034475"/>
                  <a:pt x="2331625" y="3033903"/>
                  <a:pt x="2334578" y="3032760"/>
                </a:cubicBezTo>
                <a:close/>
                <a:moveTo>
                  <a:pt x="2322957" y="3004185"/>
                </a:moveTo>
                <a:cubicBezTo>
                  <a:pt x="2327148" y="3004185"/>
                  <a:pt x="2327720" y="3004185"/>
                  <a:pt x="2324291" y="3005519"/>
                </a:cubicBezTo>
                <a:cubicBezTo>
                  <a:pt x="2320331" y="3006947"/>
                  <a:pt x="2316199" y="3007843"/>
                  <a:pt x="2312003" y="3008186"/>
                </a:cubicBezTo>
                <a:cubicBezTo>
                  <a:pt x="2308193" y="3008186"/>
                  <a:pt x="2307527" y="3008186"/>
                  <a:pt x="2310384" y="3006376"/>
                </a:cubicBezTo>
                <a:cubicBezTo>
                  <a:pt x="2314524" y="3005309"/>
                  <a:pt x="2318722" y="3004482"/>
                  <a:pt x="2322957" y="3003899"/>
                </a:cubicBezTo>
                <a:close/>
                <a:moveTo>
                  <a:pt x="2393347" y="2916936"/>
                </a:moveTo>
                <a:cubicBezTo>
                  <a:pt x="2398205" y="2916936"/>
                  <a:pt x="2399062" y="2917888"/>
                  <a:pt x="2396204" y="2919508"/>
                </a:cubicBezTo>
                <a:cubicBezTo>
                  <a:pt x="2391621" y="2920972"/>
                  <a:pt x="2386822" y="2921648"/>
                  <a:pt x="2382012" y="2921509"/>
                </a:cubicBezTo>
                <a:cubicBezTo>
                  <a:pt x="2377154" y="2921508"/>
                  <a:pt x="2376392" y="2920651"/>
                  <a:pt x="2379155" y="2918937"/>
                </a:cubicBezTo>
                <a:cubicBezTo>
                  <a:pt x="2383757" y="2917558"/>
                  <a:pt x="2388542" y="2916883"/>
                  <a:pt x="2393347" y="2916936"/>
                </a:cubicBezTo>
                <a:close/>
                <a:moveTo>
                  <a:pt x="2318480" y="2360295"/>
                </a:moveTo>
                <a:cubicBezTo>
                  <a:pt x="2326862" y="2362772"/>
                  <a:pt x="2331434" y="2365629"/>
                  <a:pt x="2328005" y="2366963"/>
                </a:cubicBezTo>
                <a:cubicBezTo>
                  <a:pt x="2320777" y="2368374"/>
                  <a:pt x="2313310" y="2367948"/>
                  <a:pt x="2306288" y="2365724"/>
                </a:cubicBezTo>
                <a:cubicBezTo>
                  <a:pt x="2297430" y="2363915"/>
                  <a:pt x="2293525" y="2360867"/>
                  <a:pt x="2296763" y="2359152"/>
                </a:cubicBezTo>
                <a:cubicBezTo>
                  <a:pt x="2303985" y="2357961"/>
                  <a:pt x="2311375" y="2358252"/>
                  <a:pt x="2318480" y="2360009"/>
                </a:cubicBezTo>
                <a:close/>
                <a:moveTo>
                  <a:pt x="2438686" y="2446687"/>
                </a:moveTo>
                <a:cubicBezTo>
                  <a:pt x="2447163" y="2448592"/>
                  <a:pt x="2450973" y="2451545"/>
                  <a:pt x="2447258" y="2452878"/>
                </a:cubicBezTo>
                <a:cubicBezTo>
                  <a:pt x="2440245" y="2454253"/>
                  <a:pt x="2433009" y="2453992"/>
                  <a:pt x="2426113" y="2452116"/>
                </a:cubicBezTo>
                <a:cubicBezTo>
                  <a:pt x="2417921" y="2450116"/>
                  <a:pt x="2414302" y="2447640"/>
                  <a:pt x="2417540" y="2445830"/>
                </a:cubicBezTo>
                <a:cubicBezTo>
                  <a:pt x="2424540" y="2444403"/>
                  <a:pt x="2431774" y="2444598"/>
                  <a:pt x="2438686" y="2446401"/>
                </a:cubicBezTo>
                <a:close/>
                <a:moveTo>
                  <a:pt x="2422970" y="2814162"/>
                </a:moveTo>
                <a:cubicBezTo>
                  <a:pt x="2427754" y="2812166"/>
                  <a:pt x="2433016" y="2811604"/>
                  <a:pt x="2438114" y="2812543"/>
                </a:cubicBezTo>
                <a:cubicBezTo>
                  <a:pt x="2443925" y="2812542"/>
                  <a:pt x="2445544" y="2814638"/>
                  <a:pt x="2442210" y="2815971"/>
                </a:cubicBezTo>
                <a:cubicBezTo>
                  <a:pt x="2437185" y="2817496"/>
                  <a:pt x="2431921" y="2818077"/>
                  <a:pt x="2426684" y="2817686"/>
                </a:cubicBezTo>
                <a:cubicBezTo>
                  <a:pt x="2421255" y="2817019"/>
                  <a:pt x="2419541" y="2815209"/>
                  <a:pt x="2422970" y="2813876"/>
                </a:cubicBezTo>
                <a:close/>
                <a:moveTo>
                  <a:pt x="2378774" y="2325529"/>
                </a:moveTo>
                <a:cubicBezTo>
                  <a:pt x="2386265" y="2324455"/>
                  <a:pt x="2393899" y="2325007"/>
                  <a:pt x="2401157" y="2327148"/>
                </a:cubicBezTo>
                <a:cubicBezTo>
                  <a:pt x="2410682" y="2329434"/>
                  <a:pt x="2414778" y="2332292"/>
                  <a:pt x="2411349" y="2333625"/>
                </a:cubicBezTo>
                <a:cubicBezTo>
                  <a:pt x="2403646" y="2334798"/>
                  <a:pt x="2395780" y="2334278"/>
                  <a:pt x="2388299" y="2332101"/>
                </a:cubicBezTo>
                <a:cubicBezTo>
                  <a:pt x="2379155" y="2329529"/>
                  <a:pt x="2374964" y="2326386"/>
                  <a:pt x="2378774" y="2325243"/>
                </a:cubicBezTo>
                <a:close/>
                <a:moveTo>
                  <a:pt x="2334768" y="2117598"/>
                </a:moveTo>
                <a:cubicBezTo>
                  <a:pt x="2344413" y="2118615"/>
                  <a:pt x="2353965" y="2120366"/>
                  <a:pt x="2363343" y="2122837"/>
                </a:cubicBezTo>
                <a:cubicBezTo>
                  <a:pt x="2375345" y="2126171"/>
                  <a:pt x="2381345" y="2128647"/>
                  <a:pt x="2377440" y="2128933"/>
                </a:cubicBezTo>
                <a:cubicBezTo>
                  <a:pt x="2367773" y="2128132"/>
                  <a:pt x="2358205" y="2126409"/>
                  <a:pt x="2348865" y="2123789"/>
                </a:cubicBezTo>
                <a:cubicBezTo>
                  <a:pt x="2336864" y="2120075"/>
                  <a:pt x="2330577" y="2117693"/>
                  <a:pt x="2334768" y="2117312"/>
                </a:cubicBezTo>
                <a:close/>
                <a:moveTo>
                  <a:pt x="2222468" y="2915698"/>
                </a:moveTo>
                <a:cubicBezTo>
                  <a:pt x="2226657" y="2913690"/>
                  <a:pt x="2231254" y="2912680"/>
                  <a:pt x="2235899" y="2912745"/>
                </a:cubicBezTo>
                <a:cubicBezTo>
                  <a:pt x="2240375" y="2912745"/>
                  <a:pt x="2241709" y="2914174"/>
                  <a:pt x="2238947" y="2915889"/>
                </a:cubicBezTo>
                <a:cubicBezTo>
                  <a:pt x="2234645" y="2917702"/>
                  <a:pt x="2229988" y="2918516"/>
                  <a:pt x="2225326" y="2918270"/>
                </a:cubicBezTo>
                <a:cubicBezTo>
                  <a:pt x="2220563" y="2917984"/>
                  <a:pt x="2219135" y="2916936"/>
                  <a:pt x="2222468" y="2915412"/>
                </a:cubicBezTo>
                <a:close/>
                <a:moveTo>
                  <a:pt x="2227612" y="3076289"/>
                </a:moveTo>
                <a:cubicBezTo>
                  <a:pt x="2224945" y="3077432"/>
                  <a:pt x="2220659" y="3078385"/>
                  <a:pt x="2218087" y="3079528"/>
                </a:cubicBezTo>
                <a:cubicBezTo>
                  <a:pt x="2215515" y="3080671"/>
                  <a:pt x="2214944" y="3080195"/>
                  <a:pt x="2217611" y="3079528"/>
                </a:cubicBezTo>
                <a:cubicBezTo>
                  <a:pt x="2221038" y="3078638"/>
                  <a:pt x="2224384" y="3077459"/>
                  <a:pt x="2227612" y="3076004"/>
                </a:cubicBezTo>
                <a:close/>
                <a:moveTo>
                  <a:pt x="2225326" y="3069812"/>
                </a:moveTo>
                <a:cubicBezTo>
                  <a:pt x="2228564" y="3069050"/>
                  <a:pt x="2228850" y="3069812"/>
                  <a:pt x="2225326" y="3070288"/>
                </a:cubicBezTo>
                <a:cubicBezTo>
                  <a:pt x="2221833" y="3071788"/>
                  <a:pt x="2218145" y="3072782"/>
                  <a:pt x="2214372" y="3073241"/>
                </a:cubicBezTo>
                <a:cubicBezTo>
                  <a:pt x="2211134" y="3073908"/>
                  <a:pt x="2211134" y="3073908"/>
                  <a:pt x="2213801" y="3073241"/>
                </a:cubicBezTo>
                <a:cubicBezTo>
                  <a:pt x="2216468" y="3072575"/>
                  <a:pt x="2222087" y="3070194"/>
                  <a:pt x="2225326" y="3069336"/>
                </a:cubicBezTo>
                <a:close/>
                <a:moveTo>
                  <a:pt x="2205228" y="3070384"/>
                </a:moveTo>
                <a:cubicBezTo>
                  <a:pt x="2207800" y="3069812"/>
                  <a:pt x="2212277" y="3068289"/>
                  <a:pt x="2215515" y="3067622"/>
                </a:cubicBezTo>
                <a:cubicBezTo>
                  <a:pt x="2218754" y="3066955"/>
                  <a:pt x="2218658" y="3067622"/>
                  <a:pt x="2215515" y="3068574"/>
                </a:cubicBezTo>
                <a:cubicBezTo>
                  <a:pt x="2212372" y="3069527"/>
                  <a:pt x="2208467" y="3070670"/>
                  <a:pt x="2205990" y="3071241"/>
                </a:cubicBezTo>
                <a:cubicBezTo>
                  <a:pt x="2203514" y="3071813"/>
                  <a:pt x="2202561" y="3071241"/>
                  <a:pt x="2204847" y="3070098"/>
                </a:cubicBezTo>
                <a:close/>
                <a:moveTo>
                  <a:pt x="2285714" y="2964657"/>
                </a:moveTo>
                <a:cubicBezTo>
                  <a:pt x="2289620" y="2964657"/>
                  <a:pt x="2290763" y="2965228"/>
                  <a:pt x="2288000" y="2966847"/>
                </a:cubicBezTo>
                <a:cubicBezTo>
                  <a:pt x="2283857" y="2968388"/>
                  <a:pt x="2279467" y="2969162"/>
                  <a:pt x="2275046" y="2969133"/>
                </a:cubicBezTo>
                <a:cubicBezTo>
                  <a:pt x="2271236" y="2969133"/>
                  <a:pt x="2270379" y="2968562"/>
                  <a:pt x="2273237" y="2966847"/>
                </a:cubicBezTo>
                <a:cubicBezTo>
                  <a:pt x="2277218" y="2965318"/>
                  <a:pt x="2281449" y="2964543"/>
                  <a:pt x="2285714" y="2964561"/>
                </a:cubicBezTo>
                <a:close/>
                <a:moveTo>
                  <a:pt x="2268284" y="2794826"/>
                </a:moveTo>
                <a:cubicBezTo>
                  <a:pt x="2274189" y="2795683"/>
                  <a:pt x="2275904" y="2797493"/>
                  <a:pt x="2272760" y="2799207"/>
                </a:cubicBezTo>
                <a:cubicBezTo>
                  <a:pt x="2267965" y="2801286"/>
                  <a:pt x="2262658" y="2801883"/>
                  <a:pt x="2257520" y="2800922"/>
                </a:cubicBezTo>
                <a:cubicBezTo>
                  <a:pt x="2252186" y="2800922"/>
                  <a:pt x="2250091" y="2798731"/>
                  <a:pt x="2253234" y="2797016"/>
                </a:cubicBezTo>
                <a:cubicBezTo>
                  <a:pt x="2257951" y="2794900"/>
                  <a:pt x="2263137" y="2794047"/>
                  <a:pt x="2268284" y="2794540"/>
                </a:cubicBezTo>
                <a:close/>
                <a:moveTo>
                  <a:pt x="2223897" y="2404967"/>
                </a:moveTo>
                <a:cubicBezTo>
                  <a:pt x="2215706" y="2402872"/>
                  <a:pt x="2211896" y="2399919"/>
                  <a:pt x="2215325" y="2398681"/>
                </a:cubicBezTo>
                <a:cubicBezTo>
                  <a:pt x="2222143" y="2396740"/>
                  <a:pt x="2229367" y="2396740"/>
                  <a:pt x="2236184" y="2398681"/>
                </a:cubicBezTo>
                <a:cubicBezTo>
                  <a:pt x="2244376" y="2400681"/>
                  <a:pt x="2247995" y="2403158"/>
                  <a:pt x="2244852" y="2404967"/>
                </a:cubicBezTo>
                <a:cubicBezTo>
                  <a:pt x="2237988" y="2406807"/>
                  <a:pt x="2230761" y="2406807"/>
                  <a:pt x="2223897" y="2404967"/>
                </a:cubicBezTo>
                <a:close/>
                <a:moveTo>
                  <a:pt x="2256282" y="2124647"/>
                </a:moveTo>
                <a:cubicBezTo>
                  <a:pt x="2265406" y="2124817"/>
                  <a:pt x="2274456" y="2126325"/>
                  <a:pt x="2283143" y="2129124"/>
                </a:cubicBezTo>
                <a:cubicBezTo>
                  <a:pt x="2294573" y="2132076"/>
                  <a:pt x="2300383" y="2135124"/>
                  <a:pt x="2296573" y="2135410"/>
                </a:cubicBezTo>
                <a:cubicBezTo>
                  <a:pt x="2287439" y="2135016"/>
                  <a:pt x="2278388" y="2133512"/>
                  <a:pt x="2269617" y="2130933"/>
                </a:cubicBezTo>
                <a:cubicBezTo>
                  <a:pt x="2257901" y="2128076"/>
                  <a:pt x="2252472" y="2125028"/>
                  <a:pt x="2256282" y="2124647"/>
                </a:cubicBezTo>
                <a:close/>
                <a:moveTo>
                  <a:pt x="2266664" y="2531936"/>
                </a:moveTo>
                <a:cubicBezTo>
                  <a:pt x="2273618" y="2533174"/>
                  <a:pt x="2276189" y="2535746"/>
                  <a:pt x="2273237" y="2537556"/>
                </a:cubicBezTo>
                <a:cubicBezTo>
                  <a:pt x="2267443" y="2539605"/>
                  <a:pt x="2261163" y="2539837"/>
                  <a:pt x="2255234" y="2538222"/>
                </a:cubicBezTo>
                <a:cubicBezTo>
                  <a:pt x="2248281" y="2537079"/>
                  <a:pt x="2244662" y="2534507"/>
                  <a:pt x="2247614" y="2532317"/>
                </a:cubicBezTo>
                <a:cubicBezTo>
                  <a:pt x="2253793" y="2530345"/>
                  <a:pt x="2260412" y="2530212"/>
                  <a:pt x="2266664" y="2531936"/>
                </a:cubicBezTo>
                <a:close/>
                <a:moveTo>
                  <a:pt x="2592419" y="2830640"/>
                </a:moveTo>
                <a:cubicBezTo>
                  <a:pt x="2597697" y="2829250"/>
                  <a:pt x="2603173" y="2828767"/>
                  <a:pt x="2608612" y="2829211"/>
                </a:cubicBezTo>
                <a:cubicBezTo>
                  <a:pt x="2613660" y="2829782"/>
                  <a:pt x="2615660" y="2831497"/>
                  <a:pt x="2611946" y="2832830"/>
                </a:cubicBezTo>
                <a:cubicBezTo>
                  <a:pt x="2606796" y="2834209"/>
                  <a:pt x="2601442" y="2834660"/>
                  <a:pt x="2596134" y="2834164"/>
                </a:cubicBezTo>
                <a:cubicBezTo>
                  <a:pt x="2590705" y="2833688"/>
                  <a:pt x="2589086" y="2831878"/>
                  <a:pt x="2592419" y="2830640"/>
                </a:cubicBezTo>
                <a:close/>
                <a:moveTo>
                  <a:pt x="2649569" y="2883599"/>
                </a:moveTo>
                <a:cubicBezTo>
                  <a:pt x="2654634" y="2882497"/>
                  <a:pt x="2659828" y="2882112"/>
                  <a:pt x="2665000" y="2882456"/>
                </a:cubicBezTo>
                <a:cubicBezTo>
                  <a:pt x="2670143" y="2882456"/>
                  <a:pt x="2671191" y="2883789"/>
                  <a:pt x="2667857" y="2885028"/>
                </a:cubicBezTo>
                <a:cubicBezTo>
                  <a:pt x="2662764" y="2886157"/>
                  <a:pt x="2657539" y="2886573"/>
                  <a:pt x="2652331" y="2886266"/>
                </a:cubicBezTo>
                <a:cubicBezTo>
                  <a:pt x="2647664" y="2886266"/>
                  <a:pt x="2646236" y="2884932"/>
                  <a:pt x="2649665" y="2883599"/>
                </a:cubicBezTo>
                <a:close/>
                <a:moveTo>
                  <a:pt x="2623947" y="2993136"/>
                </a:moveTo>
                <a:cubicBezTo>
                  <a:pt x="2620423" y="2993136"/>
                  <a:pt x="2614994" y="2994565"/>
                  <a:pt x="2611184" y="2994851"/>
                </a:cubicBezTo>
                <a:cubicBezTo>
                  <a:pt x="2614422" y="2994184"/>
                  <a:pt x="2620137" y="2993422"/>
                  <a:pt x="2623661" y="2992660"/>
                </a:cubicBezTo>
                <a:cubicBezTo>
                  <a:pt x="2627186" y="2991898"/>
                  <a:pt x="2627662" y="2992279"/>
                  <a:pt x="2623947" y="2993136"/>
                </a:cubicBezTo>
                <a:close/>
                <a:moveTo>
                  <a:pt x="2623947" y="2724912"/>
                </a:moveTo>
                <a:cubicBezTo>
                  <a:pt x="2629630" y="2723574"/>
                  <a:pt x="2635523" y="2723379"/>
                  <a:pt x="2641283" y="2724341"/>
                </a:cubicBezTo>
                <a:cubicBezTo>
                  <a:pt x="2647664" y="2725103"/>
                  <a:pt x="2649855" y="2727388"/>
                  <a:pt x="2646521" y="2728627"/>
                </a:cubicBezTo>
                <a:cubicBezTo>
                  <a:pt x="2640743" y="2730207"/>
                  <a:pt x="2634673" y="2730403"/>
                  <a:pt x="2628805" y="2729198"/>
                </a:cubicBezTo>
                <a:cubicBezTo>
                  <a:pt x="2622233" y="2728341"/>
                  <a:pt x="2620613" y="2726436"/>
                  <a:pt x="2623947" y="2724817"/>
                </a:cubicBezTo>
                <a:close/>
                <a:moveTo>
                  <a:pt x="2740914" y="2954274"/>
                </a:moveTo>
                <a:cubicBezTo>
                  <a:pt x="2744724" y="2954274"/>
                  <a:pt x="2745581" y="2954845"/>
                  <a:pt x="2742057" y="2955132"/>
                </a:cubicBezTo>
                <a:cubicBezTo>
                  <a:pt x="2737586" y="2955987"/>
                  <a:pt x="2733070" y="2956591"/>
                  <a:pt x="2728531" y="2956941"/>
                </a:cubicBezTo>
                <a:cubicBezTo>
                  <a:pt x="2724531" y="2956941"/>
                  <a:pt x="2723483" y="2956465"/>
                  <a:pt x="2727198" y="2955608"/>
                </a:cubicBezTo>
                <a:cubicBezTo>
                  <a:pt x="2731642" y="2954647"/>
                  <a:pt x="2736177" y="2954168"/>
                  <a:pt x="2740724" y="2954179"/>
                </a:cubicBezTo>
                <a:close/>
                <a:moveTo>
                  <a:pt x="2599658" y="2983611"/>
                </a:moveTo>
                <a:cubicBezTo>
                  <a:pt x="2604120" y="2982677"/>
                  <a:pt x="2608638" y="2982040"/>
                  <a:pt x="2613184" y="2981706"/>
                </a:cubicBezTo>
                <a:cubicBezTo>
                  <a:pt x="2616994" y="2981706"/>
                  <a:pt x="2617565" y="2981706"/>
                  <a:pt x="2614327" y="2982564"/>
                </a:cubicBezTo>
                <a:cubicBezTo>
                  <a:pt x="2609856" y="2983419"/>
                  <a:pt x="2605340" y="2984023"/>
                  <a:pt x="2600801" y="2984373"/>
                </a:cubicBezTo>
                <a:cubicBezTo>
                  <a:pt x="2596992" y="2984945"/>
                  <a:pt x="2596325" y="2984469"/>
                  <a:pt x="2599658" y="2983611"/>
                </a:cubicBezTo>
                <a:close/>
                <a:moveTo>
                  <a:pt x="2575275" y="2959132"/>
                </a:moveTo>
                <a:cubicBezTo>
                  <a:pt x="2579717" y="2958298"/>
                  <a:pt x="2584200" y="2957694"/>
                  <a:pt x="2588705" y="2957322"/>
                </a:cubicBezTo>
                <a:cubicBezTo>
                  <a:pt x="2592800" y="2957322"/>
                  <a:pt x="2593467" y="2957894"/>
                  <a:pt x="2590133" y="2958560"/>
                </a:cubicBezTo>
                <a:cubicBezTo>
                  <a:pt x="2585836" y="2959900"/>
                  <a:pt x="2581389" y="2960700"/>
                  <a:pt x="2576894" y="2960942"/>
                </a:cubicBezTo>
                <a:cubicBezTo>
                  <a:pt x="2572798" y="2960942"/>
                  <a:pt x="2572226" y="2960561"/>
                  <a:pt x="2575275" y="2959323"/>
                </a:cubicBezTo>
                <a:close/>
                <a:moveTo>
                  <a:pt x="2724245" y="2685479"/>
                </a:moveTo>
                <a:cubicBezTo>
                  <a:pt x="2730510" y="2684003"/>
                  <a:pt x="2737031" y="2684003"/>
                  <a:pt x="2743295" y="2685479"/>
                </a:cubicBezTo>
                <a:cubicBezTo>
                  <a:pt x="2749963" y="2686717"/>
                  <a:pt x="2752820" y="2688812"/>
                  <a:pt x="2749106" y="2690146"/>
                </a:cubicBezTo>
                <a:cubicBezTo>
                  <a:pt x="2742831" y="2691528"/>
                  <a:pt x="2736331" y="2691528"/>
                  <a:pt x="2730056" y="2690146"/>
                </a:cubicBezTo>
                <a:cubicBezTo>
                  <a:pt x="2723483" y="2689003"/>
                  <a:pt x="2720912" y="2686907"/>
                  <a:pt x="2724245" y="2685669"/>
                </a:cubicBezTo>
                <a:close/>
                <a:moveTo>
                  <a:pt x="2678621" y="2352866"/>
                </a:moveTo>
                <a:cubicBezTo>
                  <a:pt x="2686789" y="2352087"/>
                  <a:pt x="2695030" y="2352862"/>
                  <a:pt x="2702909" y="2355152"/>
                </a:cubicBezTo>
                <a:cubicBezTo>
                  <a:pt x="2712434" y="2357914"/>
                  <a:pt x="2717197" y="2360771"/>
                  <a:pt x="2713577" y="2361533"/>
                </a:cubicBezTo>
                <a:cubicBezTo>
                  <a:pt x="2705410" y="2362485"/>
                  <a:pt x="2697135" y="2361706"/>
                  <a:pt x="2689289" y="2359248"/>
                </a:cubicBezTo>
                <a:cubicBezTo>
                  <a:pt x="2679192" y="2356771"/>
                  <a:pt x="2674620" y="2353914"/>
                  <a:pt x="2678621" y="2353056"/>
                </a:cubicBezTo>
                <a:close/>
                <a:moveTo>
                  <a:pt x="2703290" y="2794445"/>
                </a:moveTo>
                <a:cubicBezTo>
                  <a:pt x="2697290" y="2793587"/>
                  <a:pt x="2695575" y="2791778"/>
                  <a:pt x="2699004" y="2790444"/>
                </a:cubicBezTo>
                <a:cubicBezTo>
                  <a:pt x="2704731" y="2789350"/>
                  <a:pt x="2710613" y="2789350"/>
                  <a:pt x="2716340" y="2790444"/>
                </a:cubicBezTo>
                <a:cubicBezTo>
                  <a:pt x="2721769" y="2790444"/>
                  <a:pt x="2723769" y="2792635"/>
                  <a:pt x="2720340" y="2793873"/>
                </a:cubicBezTo>
                <a:cubicBezTo>
                  <a:pt x="2714769" y="2795294"/>
                  <a:pt x="2708966" y="2795553"/>
                  <a:pt x="2703290" y="2794636"/>
                </a:cubicBezTo>
                <a:close/>
                <a:moveTo>
                  <a:pt x="2694813" y="2925604"/>
                </a:moveTo>
                <a:cubicBezTo>
                  <a:pt x="2699697" y="2924551"/>
                  <a:pt x="2704676" y="2924008"/>
                  <a:pt x="2709672" y="2923985"/>
                </a:cubicBezTo>
                <a:cubicBezTo>
                  <a:pt x="2714054" y="2923985"/>
                  <a:pt x="2714911" y="2924937"/>
                  <a:pt x="2711292" y="2925794"/>
                </a:cubicBezTo>
                <a:cubicBezTo>
                  <a:pt x="2706569" y="2927021"/>
                  <a:pt x="2701689" y="2927535"/>
                  <a:pt x="2696814" y="2927318"/>
                </a:cubicBezTo>
                <a:cubicBezTo>
                  <a:pt x="2692051" y="2927413"/>
                  <a:pt x="2691194" y="2926461"/>
                  <a:pt x="2694813" y="2925794"/>
                </a:cubicBezTo>
                <a:close/>
                <a:moveTo>
                  <a:pt x="2423922" y="2962942"/>
                </a:moveTo>
                <a:cubicBezTo>
                  <a:pt x="2428006" y="2961692"/>
                  <a:pt x="2432229" y="2960956"/>
                  <a:pt x="2436495" y="2960752"/>
                </a:cubicBezTo>
                <a:cubicBezTo>
                  <a:pt x="2440591" y="2960751"/>
                  <a:pt x="2441734" y="2961799"/>
                  <a:pt x="2438114" y="2962561"/>
                </a:cubicBezTo>
                <a:cubicBezTo>
                  <a:pt x="2434093" y="2964057"/>
                  <a:pt x="2429831" y="2964799"/>
                  <a:pt x="2425541" y="2964751"/>
                </a:cubicBezTo>
                <a:cubicBezTo>
                  <a:pt x="2422017" y="2965037"/>
                  <a:pt x="2420874" y="2964561"/>
                  <a:pt x="2423922" y="2962942"/>
                </a:cubicBezTo>
                <a:close/>
                <a:moveTo>
                  <a:pt x="2542889" y="2656332"/>
                </a:moveTo>
                <a:cubicBezTo>
                  <a:pt x="2535936" y="2655094"/>
                  <a:pt x="2533364" y="2652999"/>
                  <a:pt x="2537079" y="2651570"/>
                </a:cubicBezTo>
                <a:cubicBezTo>
                  <a:pt x="2542952" y="2649784"/>
                  <a:pt x="2549188" y="2649554"/>
                  <a:pt x="2555177" y="2650903"/>
                </a:cubicBezTo>
                <a:cubicBezTo>
                  <a:pt x="2561749" y="2652236"/>
                  <a:pt x="2564702" y="2654332"/>
                  <a:pt x="2560987" y="2655570"/>
                </a:cubicBezTo>
                <a:cubicBezTo>
                  <a:pt x="2555227" y="2657427"/>
                  <a:pt x="2549073" y="2657690"/>
                  <a:pt x="2543175" y="2656332"/>
                </a:cubicBezTo>
                <a:close/>
                <a:moveTo>
                  <a:pt x="2454497" y="2995231"/>
                </a:moveTo>
                <a:cubicBezTo>
                  <a:pt x="2458810" y="2993969"/>
                  <a:pt x="2463251" y="2993202"/>
                  <a:pt x="2467737" y="2992945"/>
                </a:cubicBezTo>
                <a:cubicBezTo>
                  <a:pt x="2471547" y="2992945"/>
                  <a:pt x="2471833" y="2992945"/>
                  <a:pt x="2468880" y="2993708"/>
                </a:cubicBezTo>
                <a:cubicBezTo>
                  <a:pt x="2464701" y="2995206"/>
                  <a:pt x="2460348" y="2996166"/>
                  <a:pt x="2455926" y="2996565"/>
                </a:cubicBezTo>
                <a:cubicBezTo>
                  <a:pt x="2452497" y="2996851"/>
                  <a:pt x="2451830" y="2995898"/>
                  <a:pt x="2454783" y="2995231"/>
                </a:cubicBezTo>
                <a:close/>
                <a:moveTo>
                  <a:pt x="2441925" y="2696147"/>
                </a:moveTo>
                <a:cubicBezTo>
                  <a:pt x="2447429" y="2694369"/>
                  <a:pt x="2453293" y="2694009"/>
                  <a:pt x="2458974" y="2695099"/>
                </a:cubicBezTo>
                <a:cubicBezTo>
                  <a:pt x="2465356" y="2695861"/>
                  <a:pt x="2467642" y="2698147"/>
                  <a:pt x="2464499" y="2699862"/>
                </a:cubicBezTo>
                <a:cubicBezTo>
                  <a:pt x="2458909" y="2701341"/>
                  <a:pt x="2453082" y="2701698"/>
                  <a:pt x="2447354" y="2700909"/>
                </a:cubicBezTo>
                <a:cubicBezTo>
                  <a:pt x="2441638" y="2700052"/>
                  <a:pt x="2439067" y="2697861"/>
                  <a:pt x="2442210" y="2696147"/>
                </a:cubicBezTo>
                <a:close/>
                <a:moveTo>
                  <a:pt x="2487930" y="3016091"/>
                </a:moveTo>
                <a:lnTo>
                  <a:pt x="2489454" y="3016091"/>
                </a:lnTo>
                <a:lnTo>
                  <a:pt x="2488311" y="3016091"/>
                </a:lnTo>
                <a:lnTo>
                  <a:pt x="2476405" y="3018758"/>
                </a:lnTo>
                <a:cubicBezTo>
                  <a:pt x="2472881" y="3018758"/>
                  <a:pt x="2472881" y="3018758"/>
                  <a:pt x="2475738" y="3018758"/>
                </a:cubicBezTo>
                <a:cubicBezTo>
                  <a:pt x="2478596" y="3018758"/>
                  <a:pt x="2484977" y="3016853"/>
                  <a:pt x="2488216" y="3016091"/>
                </a:cubicBezTo>
                <a:close/>
                <a:moveTo>
                  <a:pt x="2472309" y="3013520"/>
                </a:moveTo>
                <a:cubicBezTo>
                  <a:pt x="2475643" y="3012853"/>
                  <a:pt x="2481263" y="3012186"/>
                  <a:pt x="2484501" y="3011424"/>
                </a:cubicBezTo>
                <a:cubicBezTo>
                  <a:pt x="2487740" y="3010662"/>
                  <a:pt x="2488406" y="3011424"/>
                  <a:pt x="2485549" y="3011424"/>
                </a:cubicBezTo>
                <a:lnTo>
                  <a:pt x="2473167" y="3014091"/>
                </a:lnTo>
                <a:cubicBezTo>
                  <a:pt x="2469642" y="3014758"/>
                  <a:pt x="2469642" y="3014758"/>
                  <a:pt x="2472595" y="3013520"/>
                </a:cubicBezTo>
                <a:close/>
                <a:moveTo>
                  <a:pt x="2536508" y="2922270"/>
                </a:moveTo>
                <a:cubicBezTo>
                  <a:pt x="2541125" y="2920800"/>
                  <a:pt x="2545950" y="2920092"/>
                  <a:pt x="2550795" y="2920175"/>
                </a:cubicBezTo>
                <a:cubicBezTo>
                  <a:pt x="2555558" y="2920175"/>
                  <a:pt x="2556605" y="2921603"/>
                  <a:pt x="2553367" y="2922365"/>
                </a:cubicBezTo>
                <a:cubicBezTo>
                  <a:pt x="2548641" y="2923789"/>
                  <a:pt x="2543729" y="2924495"/>
                  <a:pt x="2538794" y="2924461"/>
                </a:cubicBezTo>
                <a:cubicBezTo>
                  <a:pt x="2534603" y="2924366"/>
                  <a:pt x="2533460" y="2923508"/>
                  <a:pt x="2536793" y="2922270"/>
                </a:cubicBezTo>
                <a:close/>
                <a:moveTo>
                  <a:pt x="2522696" y="2767775"/>
                </a:moveTo>
                <a:cubicBezTo>
                  <a:pt x="2528054" y="2766114"/>
                  <a:pt x="2533707" y="2765627"/>
                  <a:pt x="2539270" y="2766346"/>
                </a:cubicBezTo>
                <a:cubicBezTo>
                  <a:pt x="2545271" y="2767203"/>
                  <a:pt x="2546890" y="2769013"/>
                  <a:pt x="2543461" y="2770346"/>
                </a:cubicBezTo>
                <a:cubicBezTo>
                  <a:pt x="2538313" y="2772230"/>
                  <a:pt x="2532752" y="2772691"/>
                  <a:pt x="2527363" y="2771680"/>
                </a:cubicBezTo>
                <a:cubicBezTo>
                  <a:pt x="2521649" y="2770822"/>
                  <a:pt x="2519648" y="2769108"/>
                  <a:pt x="2522982" y="2767775"/>
                </a:cubicBezTo>
                <a:close/>
                <a:moveTo>
                  <a:pt x="2485644" y="2873216"/>
                </a:moveTo>
                <a:cubicBezTo>
                  <a:pt x="2490455" y="2871765"/>
                  <a:pt x="2495493" y="2871216"/>
                  <a:pt x="2500503" y="2871597"/>
                </a:cubicBezTo>
                <a:cubicBezTo>
                  <a:pt x="2505646" y="2871597"/>
                  <a:pt x="2506790" y="2873026"/>
                  <a:pt x="2503932" y="2874645"/>
                </a:cubicBezTo>
                <a:cubicBezTo>
                  <a:pt x="2499021" y="2876244"/>
                  <a:pt x="2493836" y="2876827"/>
                  <a:pt x="2488692" y="2876360"/>
                </a:cubicBezTo>
                <a:cubicBezTo>
                  <a:pt x="2484025" y="2875883"/>
                  <a:pt x="2482501" y="2874550"/>
                  <a:pt x="2485930" y="2873216"/>
                </a:cubicBezTo>
                <a:close/>
                <a:moveTo>
                  <a:pt x="2503646" y="2409444"/>
                </a:moveTo>
                <a:cubicBezTo>
                  <a:pt x="2511141" y="2408499"/>
                  <a:pt x="2518749" y="2409050"/>
                  <a:pt x="2526030" y="2411064"/>
                </a:cubicBezTo>
                <a:cubicBezTo>
                  <a:pt x="2534507" y="2413064"/>
                  <a:pt x="2538698" y="2415921"/>
                  <a:pt x="2534888" y="2417255"/>
                </a:cubicBezTo>
                <a:cubicBezTo>
                  <a:pt x="2527525" y="2418457"/>
                  <a:pt x="2519990" y="2418067"/>
                  <a:pt x="2512790" y="2416112"/>
                </a:cubicBezTo>
                <a:cubicBezTo>
                  <a:pt x="2504313" y="2413731"/>
                  <a:pt x="2500122" y="2411349"/>
                  <a:pt x="2503932" y="2409444"/>
                </a:cubicBezTo>
                <a:close/>
                <a:moveTo>
                  <a:pt x="3011615" y="2932557"/>
                </a:moveTo>
                <a:cubicBezTo>
                  <a:pt x="3015520" y="2932557"/>
                  <a:pt x="3022473" y="2931795"/>
                  <a:pt x="3026950" y="2931890"/>
                </a:cubicBezTo>
                <a:cubicBezTo>
                  <a:pt x="3031427" y="2931986"/>
                  <a:pt x="3032570" y="2932843"/>
                  <a:pt x="3028379" y="2933224"/>
                </a:cubicBezTo>
                <a:cubicBezTo>
                  <a:pt x="3024188" y="2933605"/>
                  <a:pt x="3017520" y="2933986"/>
                  <a:pt x="3013043" y="2933891"/>
                </a:cubicBezTo>
                <a:cubicBezTo>
                  <a:pt x="3008567" y="2933796"/>
                  <a:pt x="3007900" y="2933414"/>
                  <a:pt x="3011900" y="2932557"/>
                </a:cubicBezTo>
                <a:close/>
                <a:moveTo>
                  <a:pt x="633222" y="3733896"/>
                </a:moveTo>
                <a:lnTo>
                  <a:pt x="631031" y="3735991"/>
                </a:lnTo>
                <a:cubicBezTo>
                  <a:pt x="631031" y="3735991"/>
                  <a:pt x="629507" y="3735991"/>
                  <a:pt x="629793" y="3735134"/>
                </a:cubicBezTo>
                <a:lnTo>
                  <a:pt x="631793" y="3732562"/>
                </a:lnTo>
                <a:cubicBezTo>
                  <a:pt x="631793" y="3732562"/>
                  <a:pt x="633222" y="3732753"/>
                  <a:pt x="633222" y="3733896"/>
                </a:cubicBezTo>
                <a:close/>
                <a:moveTo>
                  <a:pt x="615220" y="4273391"/>
                </a:moveTo>
                <a:cubicBezTo>
                  <a:pt x="615887" y="4272154"/>
                  <a:pt x="616077" y="4272630"/>
                  <a:pt x="615220" y="4274344"/>
                </a:cubicBezTo>
                <a:cubicBezTo>
                  <a:pt x="614320" y="4276136"/>
                  <a:pt x="613235" y="4277828"/>
                  <a:pt x="611981" y="4279393"/>
                </a:cubicBezTo>
                <a:cubicBezTo>
                  <a:pt x="611029" y="4280726"/>
                  <a:pt x="610743" y="4280154"/>
                  <a:pt x="611981" y="4279392"/>
                </a:cubicBezTo>
                <a:cubicBezTo>
                  <a:pt x="612768" y="4277284"/>
                  <a:pt x="613791" y="4275270"/>
                  <a:pt x="615029" y="4273391"/>
                </a:cubicBezTo>
                <a:close/>
                <a:moveTo>
                  <a:pt x="622649" y="4301966"/>
                </a:moveTo>
                <a:cubicBezTo>
                  <a:pt x="622078" y="4303300"/>
                  <a:pt x="621221" y="4304634"/>
                  <a:pt x="620744" y="4305586"/>
                </a:cubicBezTo>
                <a:cubicBezTo>
                  <a:pt x="620268" y="4306539"/>
                  <a:pt x="620078" y="4306729"/>
                  <a:pt x="620744" y="4305586"/>
                </a:cubicBezTo>
                <a:cubicBezTo>
                  <a:pt x="621411" y="4304443"/>
                  <a:pt x="621697" y="4302633"/>
                  <a:pt x="622459" y="4301586"/>
                </a:cubicBezTo>
                <a:close/>
                <a:moveTo>
                  <a:pt x="636175" y="4040886"/>
                </a:moveTo>
                <a:cubicBezTo>
                  <a:pt x="636175" y="4040886"/>
                  <a:pt x="637604" y="4040886"/>
                  <a:pt x="637318" y="4041744"/>
                </a:cubicBezTo>
                <a:cubicBezTo>
                  <a:pt x="636499" y="4042730"/>
                  <a:pt x="635608" y="4043653"/>
                  <a:pt x="634651" y="4044506"/>
                </a:cubicBezTo>
                <a:cubicBezTo>
                  <a:pt x="634651" y="4044506"/>
                  <a:pt x="633794" y="4045268"/>
                  <a:pt x="634079" y="4044506"/>
                </a:cubicBezTo>
                <a:cubicBezTo>
                  <a:pt x="634569" y="4043190"/>
                  <a:pt x="635278" y="4041966"/>
                  <a:pt x="636175" y="4040886"/>
                </a:cubicBezTo>
                <a:close/>
                <a:moveTo>
                  <a:pt x="616268" y="4310444"/>
                </a:moveTo>
                <a:cubicBezTo>
                  <a:pt x="617410" y="4309682"/>
                  <a:pt x="617410" y="4309682"/>
                  <a:pt x="616268" y="4310444"/>
                </a:cubicBezTo>
                <a:cubicBezTo>
                  <a:pt x="615741" y="4311986"/>
                  <a:pt x="614969" y="4313434"/>
                  <a:pt x="613982" y="4314730"/>
                </a:cubicBezTo>
                <a:cubicBezTo>
                  <a:pt x="613315" y="4315968"/>
                  <a:pt x="613029" y="4316064"/>
                  <a:pt x="613982" y="4314730"/>
                </a:cubicBezTo>
                <a:cubicBezTo>
                  <a:pt x="614934" y="4313396"/>
                  <a:pt x="615601" y="4311682"/>
                  <a:pt x="616268" y="4310444"/>
                </a:cubicBezTo>
                <a:close/>
                <a:moveTo>
                  <a:pt x="623411" y="4300252"/>
                </a:moveTo>
                <a:lnTo>
                  <a:pt x="622459" y="4301586"/>
                </a:lnTo>
                <a:cubicBezTo>
                  <a:pt x="622670" y="4301183"/>
                  <a:pt x="622861" y="4300769"/>
                  <a:pt x="623030" y="4300347"/>
                </a:cubicBezTo>
                <a:cubicBezTo>
                  <a:pt x="623697" y="4299014"/>
                  <a:pt x="623697" y="4299014"/>
                  <a:pt x="623697" y="4300252"/>
                </a:cubicBezTo>
                <a:close/>
                <a:moveTo>
                  <a:pt x="668846" y="4148614"/>
                </a:moveTo>
                <a:cubicBezTo>
                  <a:pt x="669893" y="4147280"/>
                  <a:pt x="670084" y="4147756"/>
                  <a:pt x="669322" y="4149566"/>
                </a:cubicBezTo>
                <a:cubicBezTo>
                  <a:pt x="668425" y="4151558"/>
                  <a:pt x="667306" y="4153443"/>
                  <a:pt x="665988" y="4155186"/>
                </a:cubicBezTo>
                <a:cubicBezTo>
                  <a:pt x="665035" y="4156520"/>
                  <a:pt x="664178" y="4155186"/>
                  <a:pt x="665321" y="4153662"/>
                </a:cubicBezTo>
                <a:cubicBezTo>
                  <a:pt x="666131" y="4151752"/>
                  <a:pt x="667331" y="4150032"/>
                  <a:pt x="668846" y="4148614"/>
                </a:cubicBezTo>
                <a:close/>
                <a:moveTo>
                  <a:pt x="671036" y="4204430"/>
                </a:moveTo>
                <a:cubicBezTo>
                  <a:pt x="671608" y="4203192"/>
                  <a:pt x="671989" y="4203097"/>
                  <a:pt x="671036" y="4204430"/>
                </a:cubicBezTo>
                <a:cubicBezTo>
                  <a:pt x="670267" y="4205961"/>
                  <a:pt x="669375" y="4207426"/>
                  <a:pt x="668369" y="4208812"/>
                </a:cubicBezTo>
                <a:cubicBezTo>
                  <a:pt x="667512" y="4209479"/>
                  <a:pt x="667512" y="4209479"/>
                  <a:pt x="668369" y="4208812"/>
                </a:cubicBezTo>
                <a:cubicBezTo>
                  <a:pt x="668783" y="4207039"/>
                  <a:pt x="669834" y="4205480"/>
                  <a:pt x="671322" y="4204430"/>
                </a:cubicBezTo>
                <a:close/>
                <a:moveTo>
                  <a:pt x="537686" y="4119848"/>
                </a:moveTo>
                <a:cubicBezTo>
                  <a:pt x="537256" y="4120967"/>
                  <a:pt x="536679" y="4122024"/>
                  <a:pt x="535972" y="4122992"/>
                </a:cubicBezTo>
                <a:cubicBezTo>
                  <a:pt x="535972" y="4122992"/>
                  <a:pt x="534829" y="4122992"/>
                  <a:pt x="535115" y="4122039"/>
                </a:cubicBezTo>
                <a:cubicBezTo>
                  <a:pt x="535668" y="4121099"/>
                  <a:pt x="536340" y="4120235"/>
                  <a:pt x="537115" y="4119467"/>
                </a:cubicBezTo>
                <a:cubicBezTo>
                  <a:pt x="537115" y="4119467"/>
                  <a:pt x="537972" y="4119181"/>
                  <a:pt x="537305" y="4119848"/>
                </a:cubicBezTo>
                <a:close/>
                <a:moveTo>
                  <a:pt x="665321" y="3604070"/>
                </a:moveTo>
                <a:cubicBezTo>
                  <a:pt x="665321" y="3605213"/>
                  <a:pt x="662940" y="3606737"/>
                  <a:pt x="662940" y="3606737"/>
                </a:cubicBezTo>
                <a:cubicBezTo>
                  <a:pt x="662940" y="3606737"/>
                  <a:pt x="661702" y="3606737"/>
                  <a:pt x="661607" y="3605498"/>
                </a:cubicBezTo>
                <a:cubicBezTo>
                  <a:pt x="662345" y="3604675"/>
                  <a:pt x="663176" y="3603940"/>
                  <a:pt x="664083" y="3603308"/>
                </a:cubicBezTo>
                <a:cubicBezTo>
                  <a:pt x="664083" y="3603308"/>
                  <a:pt x="665035" y="3603594"/>
                  <a:pt x="664940" y="3604070"/>
                </a:cubicBezTo>
                <a:close/>
                <a:moveTo>
                  <a:pt x="676847" y="3919728"/>
                </a:moveTo>
                <a:cubicBezTo>
                  <a:pt x="676365" y="3920906"/>
                  <a:pt x="675652" y="3921974"/>
                  <a:pt x="674751" y="3922872"/>
                </a:cubicBezTo>
                <a:cubicBezTo>
                  <a:pt x="674751" y="3922871"/>
                  <a:pt x="673322" y="3922871"/>
                  <a:pt x="673608" y="3922014"/>
                </a:cubicBezTo>
                <a:cubicBezTo>
                  <a:pt x="674228" y="3920820"/>
                  <a:pt x="675068" y="3919753"/>
                  <a:pt x="676085" y="3918871"/>
                </a:cubicBezTo>
                <a:cubicBezTo>
                  <a:pt x="676085" y="3918871"/>
                  <a:pt x="677037" y="3919062"/>
                  <a:pt x="676466" y="3919728"/>
                </a:cubicBezTo>
                <a:close/>
                <a:moveTo>
                  <a:pt x="561308" y="4418267"/>
                </a:moveTo>
                <a:cubicBezTo>
                  <a:pt x="560948" y="4419241"/>
                  <a:pt x="560534" y="4420195"/>
                  <a:pt x="560070" y="4421124"/>
                </a:cubicBezTo>
                <a:cubicBezTo>
                  <a:pt x="559499" y="4422362"/>
                  <a:pt x="559118" y="4422458"/>
                  <a:pt x="560070" y="4421124"/>
                </a:cubicBezTo>
                <a:close/>
                <a:moveTo>
                  <a:pt x="557594" y="4283678"/>
                </a:moveTo>
                <a:cubicBezTo>
                  <a:pt x="557594" y="4283678"/>
                  <a:pt x="558641" y="4283678"/>
                  <a:pt x="558165" y="4283678"/>
                </a:cubicBezTo>
                <a:cubicBezTo>
                  <a:pt x="557662" y="4284950"/>
                  <a:pt x="557023" y="4286163"/>
                  <a:pt x="556260" y="4287298"/>
                </a:cubicBezTo>
                <a:cubicBezTo>
                  <a:pt x="556260" y="4287298"/>
                  <a:pt x="555212" y="4287298"/>
                  <a:pt x="555689" y="4287298"/>
                </a:cubicBezTo>
                <a:cubicBezTo>
                  <a:pt x="556203" y="4286032"/>
                  <a:pt x="556841" y="4284820"/>
                  <a:pt x="557594" y="4283678"/>
                </a:cubicBezTo>
                <a:close/>
                <a:moveTo>
                  <a:pt x="561118" y="4397978"/>
                </a:moveTo>
                <a:cubicBezTo>
                  <a:pt x="561785" y="4396740"/>
                  <a:pt x="561975" y="4397216"/>
                  <a:pt x="561118" y="4397978"/>
                </a:cubicBezTo>
                <a:cubicBezTo>
                  <a:pt x="560261" y="4398741"/>
                  <a:pt x="559213" y="4401693"/>
                  <a:pt x="558641" y="4402836"/>
                </a:cubicBezTo>
                <a:cubicBezTo>
                  <a:pt x="558070" y="4403979"/>
                  <a:pt x="557689" y="4404170"/>
                  <a:pt x="558641" y="4402360"/>
                </a:cubicBezTo>
                <a:cubicBezTo>
                  <a:pt x="559594" y="4400550"/>
                  <a:pt x="560546" y="4399407"/>
                  <a:pt x="561118" y="4398169"/>
                </a:cubicBezTo>
                <a:close/>
                <a:moveTo>
                  <a:pt x="547497" y="4418934"/>
                </a:moveTo>
                <a:cubicBezTo>
                  <a:pt x="548069" y="4417695"/>
                  <a:pt x="548450" y="4417600"/>
                  <a:pt x="547497" y="4418934"/>
                </a:cubicBezTo>
                <a:cubicBezTo>
                  <a:pt x="547135" y="4420355"/>
                  <a:pt x="546375" y="4421643"/>
                  <a:pt x="545306" y="4422648"/>
                </a:cubicBezTo>
                <a:cubicBezTo>
                  <a:pt x="544640" y="4423887"/>
                  <a:pt x="544640" y="4423887"/>
                  <a:pt x="545306" y="4422648"/>
                </a:cubicBezTo>
                <a:cubicBezTo>
                  <a:pt x="545824" y="4421296"/>
                  <a:pt x="546564" y="4420041"/>
                  <a:pt x="547497" y="4418934"/>
                </a:cubicBezTo>
                <a:close/>
                <a:moveTo>
                  <a:pt x="557022" y="3520345"/>
                </a:moveTo>
                <a:cubicBezTo>
                  <a:pt x="557022" y="3521393"/>
                  <a:pt x="555117" y="3522345"/>
                  <a:pt x="555117" y="3522345"/>
                </a:cubicBezTo>
                <a:cubicBezTo>
                  <a:pt x="555117" y="3522345"/>
                  <a:pt x="554069" y="3522345"/>
                  <a:pt x="553974" y="3521583"/>
                </a:cubicBezTo>
                <a:lnTo>
                  <a:pt x="555784" y="3519488"/>
                </a:lnTo>
                <a:close/>
                <a:moveTo>
                  <a:pt x="568643" y="3991737"/>
                </a:moveTo>
                <a:lnTo>
                  <a:pt x="566642" y="3994309"/>
                </a:lnTo>
                <a:cubicBezTo>
                  <a:pt x="566642" y="3994309"/>
                  <a:pt x="565595" y="3994309"/>
                  <a:pt x="565785" y="3993452"/>
                </a:cubicBezTo>
                <a:cubicBezTo>
                  <a:pt x="566242" y="3992450"/>
                  <a:pt x="566927" y="3991569"/>
                  <a:pt x="567785" y="3990880"/>
                </a:cubicBezTo>
                <a:cubicBezTo>
                  <a:pt x="567785" y="3990880"/>
                  <a:pt x="569500" y="3990594"/>
                  <a:pt x="569214" y="3991737"/>
                </a:cubicBezTo>
                <a:close/>
                <a:moveTo>
                  <a:pt x="595122" y="4165854"/>
                </a:moveTo>
                <a:cubicBezTo>
                  <a:pt x="595587" y="4164662"/>
                  <a:pt x="596265" y="4163565"/>
                  <a:pt x="597122" y="4162615"/>
                </a:cubicBezTo>
                <a:cubicBezTo>
                  <a:pt x="597122" y="4162616"/>
                  <a:pt x="598075" y="4161949"/>
                  <a:pt x="597789" y="4163092"/>
                </a:cubicBezTo>
                <a:cubicBezTo>
                  <a:pt x="597365" y="4164184"/>
                  <a:pt x="596787" y="4165211"/>
                  <a:pt x="596075" y="4166140"/>
                </a:cubicBezTo>
                <a:cubicBezTo>
                  <a:pt x="596075" y="4166140"/>
                  <a:pt x="594455" y="4166997"/>
                  <a:pt x="595122" y="4165854"/>
                </a:cubicBezTo>
                <a:close/>
                <a:moveTo>
                  <a:pt x="595122" y="4304919"/>
                </a:moveTo>
                <a:cubicBezTo>
                  <a:pt x="596075" y="4304157"/>
                  <a:pt x="596456" y="4304062"/>
                  <a:pt x="595789" y="4304919"/>
                </a:cubicBezTo>
                <a:cubicBezTo>
                  <a:pt x="595166" y="4306218"/>
                  <a:pt x="594433" y="4307460"/>
                  <a:pt x="593598" y="4308634"/>
                </a:cubicBezTo>
                <a:cubicBezTo>
                  <a:pt x="592931" y="4309872"/>
                  <a:pt x="592646" y="4309396"/>
                  <a:pt x="592931" y="4308634"/>
                </a:cubicBezTo>
                <a:cubicBezTo>
                  <a:pt x="593217" y="4307872"/>
                  <a:pt x="593789" y="4306157"/>
                  <a:pt x="594360" y="4304919"/>
                </a:cubicBezTo>
                <a:close/>
                <a:moveTo>
                  <a:pt x="601694" y="3862578"/>
                </a:moveTo>
                <a:cubicBezTo>
                  <a:pt x="601694" y="3863721"/>
                  <a:pt x="599789" y="3865150"/>
                  <a:pt x="599789" y="3865150"/>
                </a:cubicBezTo>
                <a:cubicBezTo>
                  <a:pt x="599789" y="3865150"/>
                  <a:pt x="598361" y="3865150"/>
                  <a:pt x="598551" y="3864293"/>
                </a:cubicBezTo>
                <a:lnTo>
                  <a:pt x="600551" y="3861721"/>
                </a:lnTo>
                <a:cubicBezTo>
                  <a:pt x="600551" y="3861721"/>
                  <a:pt x="601504" y="3861912"/>
                  <a:pt x="600932" y="3862578"/>
                </a:cubicBezTo>
                <a:close/>
                <a:moveTo>
                  <a:pt x="562832" y="4416933"/>
                </a:moveTo>
                <a:lnTo>
                  <a:pt x="562070" y="4418267"/>
                </a:lnTo>
                <a:cubicBezTo>
                  <a:pt x="562301" y="4417609"/>
                  <a:pt x="562588" y="4416971"/>
                  <a:pt x="562928" y="4416362"/>
                </a:cubicBezTo>
                <a:cubicBezTo>
                  <a:pt x="563023" y="4415600"/>
                  <a:pt x="562642" y="4415695"/>
                  <a:pt x="562070" y="4416933"/>
                </a:cubicBezTo>
                <a:close/>
                <a:moveTo>
                  <a:pt x="642080" y="4190810"/>
                </a:moveTo>
                <a:cubicBezTo>
                  <a:pt x="642937" y="4190143"/>
                  <a:pt x="643319" y="4190047"/>
                  <a:pt x="642747" y="4190810"/>
                </a:cubicBezTo>
                <a:cubicBezTo>
                  <a:pt x="642145" y="4192140"/>
                  <a:pt x="641377" y="4193388"/>
                  <a:pt x="640461" y="4194525"/>
                </a:cubicBezTo>
                <a:cubicBezTo>
                  <a:pt x="639890" y="4195668"/>
                  <a:pt x="639318" y="4195287"/>
                  <a:pt x="639890" y="4194525"/>
                </a:cubicBezTo>
                <a:cubicBezTo>
                  <a:pt x="640461" y="4193762"/>
                  <a:pt x="640747" y="4192048"/>
                  <a:pt x="641318" y="4190810"/>
                </a:cubicBezTo>
                <a:close/>
                <a:moveTo>
                  <a:pt x="754856" y="4092226"/>
                </a:moveTo>
                <a:cubicBezTo>
                  <a:pt x="755999" y="4091369"/>
                  <a:pt x="755999" y="4091369"/>
                  <a:pt x="754856" y="4092702"/>
                </a:cubicBezTo>
                <a:cubicBezTo>
                  <a:pt x="753874" y="4094446"/>
                  <a:pt x="752793" y="4096131"/>
                  <a:pt x="751618" y="4097751"/>
                </a:cubicBezTo>
                <a:cubicBezTo>
                  <a:pt x="750665" y="4098988"/>
                  <a:pt x="750475" y="4098512"/>
                  <a:pt x="751618" y="4097274"/>
                </a:cubicBezTo>
                <a:cubicBezTo>
                  <a:pt x="752761" y="4096036"/>
                  <a:pt x="753047" y="4093464"/>
                  <a:pt x="754094" y="4092226"/>
                </a:cubicBezTo>
                <a:close/>
                <a:moveTo>
                  <a:pt x="753142" y="3677126"/>
                </a:moveTo>
                <a:lnTo>
                  <a:pt x="755428" y="3674364"/>
                </a:lnTo>
                <a:cubicBezTo>
                  <a:pt x="755428" y="3674364"/>
                  <a:pt x="757523" y="3674364"/>
                  <a:pt x="756857" y="3675697"/>
                </a:cubicBezTo>
                <a:cubicBezTo>
                  <a:pt x="756190" y="3677031"/>
                  <a:pt x="754571" y="3678365"/>
                  <a:pt x="754571" y="3678365"/>
                </a:cubicBezTo>
                <a:cubicBezTo>
                  <a:pt x="754571" y="3678365"/>
                  <a:pt x="752094" y="3678269"/>
                  <a:pt x="752380" y="3677126"/>
                </a:cubicBezTo>
                <a:close/>
                <a:moveTo>
                  <a:pt x="778383" y="3899345"/>
                </a:moveTo>
                <a:cubicBezTo>
                  <a:pt x="780288" y="3898392"/>
                  <a:pt x="780764" y="3899345"/>
                  <a:pt x="779621" y="3901250"/>
                </a:cubicBezTo>
                <a:cubicBezTo>
                  <a:pt x="778776" y="3903582"/>
                  <a:pt x="777249" y="3905606"/>
                  <a:pt x="775240" y="3907060"/>
                </a:cubicBezTo>
                <a:cubicBezTo>
                  <a:pt x="773525" y="3908488"/>
                  <a:pt x="773049" y="3907060"/>
                  <a:pt x="774192" y="3905726"/>
                </a:cubicBezTo>
                <a:cubicBezTo>
                  <a:pt x="774927" y="3903404"/>
                  <a:pt x="776090" y="3901239"/>
                  <a:pt x="777621" y="3899345"/>
                </a:cubicBezTo>
                <a:close/>
                <a:moveTo>
                  <a:pt x="744474" y="4107561"/>
                </a:moveTo>
                <a:cubicBezTo>
                  <a:pt x="745346" y="4105976"/>
                  <a:pt x="746367" y="4104477"/>
                  <a:pt x="747522" y="4103085"/>
                </a:cubicBezTo>
                <a:cubicBezTo>
                  <a:pt x="746789" y="4104751"/>
                  <a:pt x="745756" y="4106269"/>
                  <a:pt x="744474" y="4107561"/>
                </a:cubicBezTo>
                <a:close/>
                <a:moveTo>
                  <a:pt x="744474" y="4107561"/>
                </a:moveTo>
                <a:cubicBezTo>
                  <a:pt x="743807" y="4108799"/>
                  <a:pt x="743426" y="4108895"/>
                  <a:pt x="744474" y="4107561"/>
                </a:cubicBezTo>
                <a:close/>
                <a:moveTo>
                  <a:pt x="780383" y="3850386"/>
                </a:moveTo>
                <a:cubicBezTo>
                  <a:pt x="781010" y="3849168"/>
                  <a:pt x="781848" y="3848071"/>
                  <a:pt x="782860" y="3847147"/>
                </a:cubicBezTo>
                <a:cubicBezTo>
                  <a:pt x="782860" y="3847147"/>
                  <a:pt x="784670" y="3847147"/>
                  <a:pt x="784003" y="3848005"/>
                </a:cubicBezTo>
                <a:cubicBezTo>
                  <a:pt x="783336" y="3848862"/>
                  <a:pt x="781241" y="3851338"/>
                  <a:pt x="781241" y="3851338"/>
                </a:cubicBezTo>
                <a:cubicBezTo>
                  <a:pt x="781241" y="3851338"/>
                  <a:pt x="779812" y="3851815"/>
                  <a:pt x="780383" y="3850386"/>
                </a:cubicBezTo>
                <a:close/>
                <a:moveTo>
                  <a:pt x="796100" y="3552730"/>
                </a:moveTo>
                <a:cubicBezTo>
                  <a:pt x="796100" y="3553778"/>
                  <a:pt x="793433" y="3555397"/>
                  <a:pt x="793433" y="3555397"/>
                </a:cubicBezTo>
                <a:cubicBezTo>
                  <a:pt x="793433" y="3555397"/>
                  <a:pt x="791718" y="3555397"/>
                  <a:pt x="792004" y="3554159"/>
                </a:cubicBezTo>
                <a:cubicBezTo>
                  <a:pt x="792290" y="3552921"/>
                  <a:pt x="794671" y="3551396"/>
                  <a:pt x="794671" y="3551396"/>
                </a:cubicBezTo>
                <a:cubicBezTo>
                  <a:pt x="794671" y="3551396"/>
                  <a:pt x="796385" y="3551778"/>
                  <a:pt x="796100" y="3552921"/>
                </a:cubicBezTo>
                <a:close/>
                <a:moveTo>
                  <a:pt x="684467" y="4183094"/>
                </a:moveTo>
                <a:cubicBezTo>
                  <a:pt x="685419" y="4181761"/>
                  <a:pt x="685705" y="4182237"/>
                  <a:pt x="684467" y="4183570"/>
                </a:cubicBezTo>
                <a:cubicBezTo>
                  <a:pt x="683567" y="4185362"/>
                  <a:pt x="682482" y="4187054"/>
                  <a:pt x="681228" y="4188619"/>
                </a:cubicBezTo>
                <a:cubicBezTo>
                  <a:pt x="680180" y="4189857"/>
                  <a:pt x="680180" y="4189857"/>
                  <a:pt x="681228" y="4188619"/>
                </a:cubicBezTo>
                <a:cubicBezTo>
                  <a:pt x="682072" y="4186649"/>
                  <a:pt x="683160" y="4184793"/>
                  <a:pt x="684467" y="4183094"/>
                </a:cubicBezTo>
                <a:close/>
                <a:moveTo>
                  <a:pt x="807625" y="3949065"/>
                </a:moveTo>
                <a:cubicBezTo>
                  <a:pt x="809149" y="3948208"/>
                  <a:pt x="809435" y="3949065"/>
                  <a:pt x="808292" y="3950589"/>
                </a:cubicBezTo>
                <a:cubicBezTo>
                  <a:pt x="807160" y="3952559"/>
                  <a:pt x="805712" y="3954329"/>
                  <a:pt x="804005" y="3955828"/>
                </a:cubicBezTo>
                <a:cubicBezTo>
                  <a:pt x="802672" y="3957162"/>
                  <a:pt x="802481" y="3956685"/>
                  <a:pt x="803529" y="3954875"/>
                </a:cubicBezTo>
                <a:cubicBezTo>
                  <a:pt x="804716" y="3952818"/>
                  <a:pt x="806087" y="3950874"/>
                  <a:pt x="807625" y="3949065"/>
                </a:cubicBezTo>
                <a:close/>
                <a:moveTo>
                  <a:pt x="747522" y="4102799"/>
                </a:moveTo>
                <a:cubicBezTo>
                  <a:pt x="748094" y="4101656"/>
                  <a:pt x="748475" y="4101560"/>
                  <a:pt x="747522" y="4102799"/>
                </a:cubicBezTo>
                <a:close/>
                <a:moveTo>
                  <a:pt x="780574" y="3990689"/>
                </a:moveTo>
                <a:cubicBezTo>
                  <a:pt x="781431" y="3989928"/>
                  <a:pt x="781812" y="3989832"/>
                  <a:pt x="781241" y="3990689"/>
                </a:cubicBezTo>
                <a:cubicBezTo>
                  <a:pt x="780530" y="3992203"/>
                  <a:pt x="779489" y="3993538"/>
                  <a:pt x="778193" y="3994594"/>
                </a:cubicBezTo>
                <a:cubicBezTo>
                  <a:pt x="777050" y="3995452"/>
                  <a:pt x="777050" y="3995452"/>
                  <a:pt x="777621" y="3994595"/>
                </a:cubicBezTo>
                <a:cubicBezTo>
                  <a:pt x="778295" y="3993085"/>
                  <a:pt x="779305" y="3991750"/>
                  <a:pt x="780574" y="3990690"/>
                </a:cubicBezTo>
                <a:close/>
                <a:moveTo>
                  <a:pt x="696849" y="3474339"/>
                </a:moveTo>
                <a:cubicBezTo>
                  <a:pt x="696385" y="3475364"/>
                  <a:pt x="695702" y="3476274"/>
                  <a:pt x="694849" y="3477007"/>
                </a:cubicBezTo>
                <a:cubicBezTo>
                  <a:pt x="694849" y="3477006"/>
                  <a:pt x="693230" y="3477006"/>
                  <a:pt x="693134" y="3475768"/>
                </a:cubicBezTo>
                <a:cubicBezTo>
                  <a:pt x="693925" y="3474963"/>
                  <a:pt x="694786" y="3474229"/>
                  <a:pt x="695706" y="3473577"/>
                </a:cubicBezTo>
                <a:cubicBezTo>
                  <a:pt x="695706" y="3473577"/>
                  <a:pt x="697325" y="3473673"/>
                  <a:pt x="696849" y="3474339"/>
                </a:cubicBezTo>
                <a:close/>
                <a:moveTo>
                  <a:pt x="745903" y="4065842"/>
                </a:moveTo>
                <a:cubicBezTo>
                  <a:pt x="746951" y="4064508"/>
                  <a:pt x="747141" y="4064985"/>
                  <a:pt x="745903" y="4066794"/>
                </a:cubicBezTo>
                <a:cubicBezTo>
                  <a:pt x="745106" y="4068865"/>
                  <a:pt x="743755" y="4070678"/>
                  <a:pt x="741998" y="4072033"/>
                </a:cubicBezTo>
                <a:cubicBezTo>
                  <a:pt x="741045" y="4073271"/>
                  <a:pt x="740759" y="4072795"/>
                  <a:pt x="741998" y="4070985"/>
                </a:cubicBezTo>
                <a:cubicBezTo>
                  <a:pt x="743419" y="4069365"/>
                  <a:pt x="744724" y="4067646"/>
                  <a:pt x="745903" y="4065842"/>
                </a:cubicBezTo>
                <a:close/>
                <a:moveTo>
                  <a:pt x="686086" y="4080510"/>
                </a:moveTo>
                <a:cubicBezTo>
                  <a:pt x="686681" y="4079053"/>
                  <a:pt x="687554" y="4077727"/>
                  <a:pt x="688658" y="4076605"/>
                </a:cubicBezTo>
                <a:cubicBezTo>
                  <a:pt x="688658" y="4076605"/>
                  <a:pt x="689515" y="4075938"/>
                  <a:pt x="689229" y="4076605"/>
                </a:cubicBezTo>
                <a:cubicBezTo>
                  <a:pt x="688562" y="4077879"/>
                  <a:pt x="687830" y="4079119"/>
                  <a:pt x="687038" y="4080320"/>
                </a:cubicBezTo>
                <a:cubicBezTo>
                  <a:pt x="685895" y="4081653"/>
                  <a:pt x="685895" y="4081653"/>
                  <a:pt x="686086" y="4080510"/>
                </a:cubicBezTo>
                <a:close/>
                <a:moveTo>
                  <a:pt x="685324" y="4201859"/>
                </a:moveTo>
                <a:cubicBezTo>
                  <a:pt x="684752" y="4203002"/>
                  <a:pt x="683324" y="4205002"/>
                  <a:pt x="682657" y="4206145"/>
                </a:cubicBezTo>
                <a:cubicBezTo>
                  <a:pt x="681990" y="4207288"/>
                  <a:pt x="681704" y="4207478"/>
                  <a:pt x="682657" y="4206145"/>
                </a:cubicBezTo>
                <a:cubicBezTo>
                  <a:pt x="683640" y="4204777"/>
                  <a:pt x="684531" y="4203345"/>
                  <a:pt x="685324" y="4201858"/>
                </a:cubicBezTo>
                <a:close/>
                <a:moveTo>
                  <a:pt x="685324" y="4201859"/>
                </a:moveTo>
                <a:cubicBezTo>
                  <a:pt x="685991" y="4200621"/>
                  <a:pt x="686372" y="4200525"/>
                  <a:pt x="685324" y="4201859"/>
                </a:cubicBezTo>
                <a:close/>
                <a:moveTo>
                  <a:pt x="735806" y="3962019"/>
                </a:moveTo>
                <a:cubicBezTo>
                  <a:pt x="735806" y="3962019"/>
                  <a:pt x="737235" y="3962019"/>
                  <a:pt x="736568" y="3962876"/>
                </a:cubicBezTo>
                <a:cubicBezTo>
                  <a:pt x="735902" y="3963734"/>
                  <a:pt x="734187" y="3966210"/>
                  <a:pt x="734187" y="3966210"/>
                </a:cubicBezTo>
                <a:cubicBezTo>
                  <a:pt x="734187" y="3966210"/>
                  <a:pt x="732949" y="3966972"/>
                  <a:pt x="733235" y="3966210"/>
                </a:cubicBezTo>
                <a:cubicBezTo>
                  <a:pt x="733922" y="3964716"/>
                  <a:pt x="734785" y="3963308"/>
                  <a:pt x="735806" y="3962019"/>
                </a:cubicBezTo>
                <a:close/>
                <a:moveTo>
                  <a:pt x="716756" y="3797903"/>
                </a:moveTo>
                <a:cubicBezTo>
                  <a:pt x="716756" y="3799046"/>
                  <a:pt x="713994" y="3800666"/>
                  <a:pt x="713994" y="3800666"/>
                </a:cubicBezTo>
                <a:cubicBezTo>
                  <a:pt x="713994" y="3800666"/>
                  <a:pt x="712565" y="3800666"/>
                  <a:pt x="712756" y="3799904"/>
                </a:cubicBezTo>
                <a:cubicBezTo>
                  <a:pt x="712946" y="3799142"/>
                  <a:pt x="715518" y="3797141"/>
                  <a:pt x="715518" y="3797141"/>
                </a:cubicBezTo>
                <a:cubicBezTo>
                  <a:pt x="715518" y="3797141"/>
                  <a:pt x="716852" y="3796760"/>
                  <a:pt x="716661" y="3797903"/>
                </a:cubicBezTo>
                <a:close/>
                <a:moveTo>
                  <a:pt x="725519" y="4098036"/>
                </a:moveTo>
                <a:cubicBezTo>
                  <a:pt x="726567" y="4096798"/>
                  <a:pt x="726567" y="4096798"/>
                  <a:pt x="726281" y="4098036"/>
                </a:cubicBezTo>
                <a:cubicBezTo>
                  <a:pt x="725996" y="4099274"/>
                  <a:pt x="724186" y="4101180"/>
                  <a:pt x="723519" y="4102418"/>
                </a:cubicBezTo>
                <a:cubicBezTo>
                  <a:pt x="722852" y="4103656"/>
                  <a:pt x="722376" y="4103179"/>
                  <a:pt x="722948" y="4102418"/>
                </a:cubicBezTo>
                <a:cubicBezTo>
                  <a:pt x="723619" y="4100856"/>
                  <a:pt x="724483" y="4099384"/>
                  <a:pt x="725519" y="4098036"/>
                </a:cubicBezTo>
                <a:close/>
                <a:moveTo>
                  <a:pt x="723138" y="4023931"/>
                </a:moveTo>
                <a:cubicBezTo>
                  <a:pt x="724472" y="4022598"/>
                  <a:pt x="724948" y="4023931"/>
                  <a:pt x="724186" y="4025265"/>
                </a:cubicBezTo>
                <a:cubicBezTo>
                  <a:pt x="722925" y="4027273"/>
                  <a:pt x="721558" y="4029212"/>
                  <a:pt x="720090" y="4031075"/>
                </a:cubicBezTo>
                <a:cubicBezTo>
                  <a:pt x="718757" y="4032409"/>
                  <a:pt x="718280" y="4031075"/>
                  <a:pt x="719042" y="4029647"/>
                </a:cubicBezTo>
                <a:cubicBezTo>
                  <a:pt x="719804" y="4028218"/>
                  <a:pt x="721519" y="4024598"/>
                  <a:pt x="723138" y="4023741"/>
                </a:cubicBezTo>
                <a:close/>
                <a:moveTo>
                  <a:pt x="508064" y="4522756"/>
                </a:moveTo>
                <a:cubicBezTo>
                  <a:pt x="507397" y="4523994"/>
                  <a:pt x="506254" y="4525899"/>
                  <a:pt x="505682" y="4527137"/>
                </a:cubicBezTo>
                <a:cubicBezTo>
                  <a:pt x="506211" y="4525450"/>
                  <a:pt x="506914" y="4523823"/>
                  <a:pt x="507778" y="4522280"/>
                </a:cubicBezTo>
                <a:cubicBezTo>
                  <a:pt x="508349" y="4521041"/>
                  <a:pt x="508349" y="4521041"/>
                  <a:pt x="508064" y="4522756"/>
                </a:cubicBezTo>
                <a:close/>
                <a:moveTo>
                  <a:pt x="229362" y="4496848"/>
                </a:moveTo>
                <a:lnTo>
                  <a:pt x="228791" y="4497991"/>
                </a:lnTo>
                <a:lnTo>
                  <a:pt x="228219" y="4497991"/>
                </a:lnTo>
                <a:lnTo>
                  <a:pt x="228791" y="4496753"/>
                </a:lnTo>
                <a:close/>
                <a:moveTo>
                  <a:pt x="237839" y="4350544"/>
                </a:moveTo>
                <a:lnTo>
                  <a:pt x="236887" y="4351782"/>
                </a:lnTo>
                <a:lnTo>
                  <a:pt x="236220" y="4351782"/>
                </a:lnTo>
                <a:lnTo>
                  <a:pt x="237268" y="4350544"/>
                </a:lnTo>
                <a:close/>
                <a:moveTo>
                  <a:pt x="245936" y="4204335"/>
                </a:moveTo>
                <a:lnTo>
                  <a:pt x="245364" y="4205573"/>
                </a:lnTo>
                <a:lnTo>
                  <a:pt x="244793" y="4205573"/>
                </a:lnTo>
                <a:lnTo>
                  <a:pt x="244793" y="4203859"/>
                </a:lnTo>
                <a:close/>
                <a:moveTo>
                  <a:pt x="137922" y="3664553"/>
                </a:moveTo>
                <a:lnTo>
                  <a:pt x="138779" y="3663791"/>
                </a:lnTo>
                <a:lnTo>
                  <a:pt x="139351" y="3664268"/>
                </a:lnTo>
                <a:lnTo>
                  <a:pt x="138684" y="3665411"/>
                </a:lnTo>
                <a:close/>
                <a:moveTo>
                  <a:pt x="138494" y="3816382"/>
                </a:moveTo>
                <a:lnTo>
                  <a:pt x="138494" y="3816953"/>
                </a:lnTo>
                <a:lnTo>
                  <a:pt x="138494" y="3818096"/>
                </a:lnTo>
                <a:lnTo>
                  <a:pt x="137636" y="3817144"/>
                </a:lnTo>
                <a:close/>
                <a:moveTo>
                  <a:pt x="278892" y="3615500"/>
                </a:moveTo>
                <a:lnTo>
                  <a:pt x="277940" y="3616738"/>
                </a:lnTo>
                <a:lnTo>
                  <a:pt x="276701" y="3615976"/>
                </a:lnTo>
                <a:lnTo>
                  <a:pt x="277749" y="3614642"/>
                </a:lnTo>
                <a:close/>
                <a:moveTo>
                  <a:pt x="270129" y="3762947"/>
                </a:moveTo>
                <a:lnTo>
                  <a:pt x="270129" y="3764661"/>
                </a:lnTo>
                <a:lnTo>
                  <a:pt x="268986" y="3763804"/>
                </a:lnTo>
                <a:lnTo>
                  <a:pt x="269939" y="3762471"/>
                </a:lnTo>
                <a:close/>
                <a:moveTo>
                  <a:pt x="305467" y="4555903"/>
                </a:moveTo>
                <a:lnTo>
                  <a:pt x="304324" y="4557808"/>
                </a:lnTo>
                <a:lnTo>
                  <a:pt x="303752" y="4557808"/>
                </a:lnTo>
                <a:lnTo>
                  <a:pt x="304610" y="4555427"/>
                </a:lnTo>
                <a:close/>
                <a:moveTo>
                  <a:pt x="137922" y="3969829"/>
                </a:moveTo>
                <a:lnTo>
                  <a:pt x="137922" y="3969163"/>
                </a:lnTo>
                <a:lnTo>
                  <a:pt x="138494" y="3969163"/>
                </a:lnTo>
                <a:lnTo>
                  <a:pt x="138017" y="3969829"/>
                </a:lnTo>
                <a:close/>
                <a:moveTo>
                  <a:pt x="262700" y="3910203"/>
                </a:moveTo>
                <a:lnTo>
                  <a:pt x="262033" y="3912013"/>
                </a:lnTo>
                <a:lnTo>
                  <a:pt x="261176" y="3911060"/>
                </a:lnTo>
                <a:lnTo>
                  <a:pt x="262128" y="3909727"/>
                </a:lnTo>
                <a:close/>
                <a:moveTo>
                  <a:pt x="254413" y="4057555"/>
                </a:moveTo>
                <a:lnTo>
                  <a:pt x="253746" y="4058793"/>
                </a:lnTo>
                <a:lnTo>
                  <a:pt x="252794" y="4058793"/>
                </a:lnTo>
                <a:lnTo>
                  <a:pt x="253556" y="4056983"/>
                </a:lnTo>
                <a:close/>
                <a:moveTo>
                  <a:pt x="7620" y="3870960"/>
                </a:moveTo>
                <a:lnTo>
                  <a:pt x="7620" y="3871531"/>
                </a:lnTo>
                <a:lnTo>
                  <a:pt x="6953" y="3871531"/>
                </a:lnTo>
                <a:lnTo>
                  <a:pt x="7525" y="3870865"/>
                </a:lnTo>
                <a:close/>
                <a:moveTo>
                  <a:pt x="14954" y="4027837"/>
                </a:moveTo>
                <a:lnTo>
                  <a:pt x="14954" y="4028408"/>
                </a:lnTo>
                <a:lnTo>
                  <a:pt x="14383" y="4028408"/>
                </a:lnTo>
                <a:lnTo>
                  <a:pt x="14383" y="4027742"/>
                </a:lnTo>
                <a:close/>
                <a:moveTo>
                  <a:pt x="137255" y="4121944"/>
                </a:moveTo>
                <a:lnTo>
                  <a:pt x="138113" y="4121182"/>
                </a:lnTo>
                <a:lnTo>
                  <a:pt x="138684" y="4121182"/>
                </a:lnTo>
                <a:lnTo>
                  <a:pt x="137827" y="4121944"/>
                </a:lnTo>
                <a:close/>
                <a:moveTo>
                  <a:pt x="0" y="3713512"/>
                </a:moveTo>
                <a:lnTo>
                  <a:pt x="0" y="3714083"/>
                </a:lnTo>
                <a:lnTo>
                  <a:pt x="0" y="3713607"/>
                </a:lnTo>
                <a:close/>
                <a:moveTo>
                  <a:pt x="22384" y="4184809"/>
                </a:moveTo>
                <a:lnTo>
                  <a:pt x="22384" y="4184809"/>
                </a:lnTo>
                <a:lnTo>
                  <a:pt x="22384" y="4184333"/>
                </a:lnTo>
                <a:close/>
                <a:moveTo>
                  <a:pt x="137922" y="4424839"/>
                </a:moveTo>
                <a:lnTo>
                  <a:pt x="137255" y="4426077"/>
                </a:lnTo>
                <a:lnTo>
                  <a:pt x="137255" y="4425506"/>
                </a:lnTo>
                <a:lnTo>
                  <a:pt x="137255" y="4424363"/>
                </a:lnTo>
                <a:close/>
                <a:moveTo>
                  <a:pt x="137922" y="4272439"/>
                </a:moveTo>
                <a:lnTo>
                  <a:pt x="138494" y="4272439"/>
                </a:lnTo>
                <a:lnTo>
                  <a:pt x="138494" y="4273487"/>
                </a:lnTo>
                <a:lnTo>
                  <a:pt x="137827" y="4273487"/>
                </a:lnTo>
                <a:close/>
                <a:moveTo>
                  <a:pt x="29909" y="4341114"/>
                </a:moveTo>
                <a:lnTo>
                  <a:pt x="29909" y="4341686"/>
                </a:lnTo>
                <a:lnTo>
                  <a:pt x="29337" y="4341686"/>
                </a:lnTo>
                <a:lnTo>
                  <a:pt x="29337" y="4341114"/>
                </a:lnTo>
                <a:close/>
                <a:moveTo>
                  <a:pt x="37148" y="4496943"/>
                </a:moveTo>
                <a:lnTo>
                  <a:pt x="37148" y="4497610"/>
                </a:lnTo>
                <a:lnTo>
                  <a:pt x="37148" y="4497039"/>
                </a:lnTo>
                <a:close/>
                <a:moveTo>
                  <a:pt x="437197" y="4197858"/>
                </a:moveTo>
                <a:lnTo>
                  <a:pt x="435959" y="4200239"/>
                </a:lnTo>
                <a:lnTo>
                  <a:pt x="435388" y="4200239"/>
                </a:lnTo>
                <a:lnTo>
                  <a:pt x="436626" y="4197763"/>
                </a:lnTo>
                <a:close/>
                <a:moveTo>
                  <a:pt x="478822" y="4525232"/>
                </a:moveTo>
                <a:cubicBezTo>
                  <a:pt x="478822" y="4525232"/>
                  <a:pt x="479298" y="4524661"/>
                  <a:pt x="478822" y="4525804"/>
                </a:cubicBezTo>
                <a:cubicBezTo>
                  <a:pt x="478709" y="4527095"/>
                  <a:pt x="478211" y="4528323"/>
                  <a:pt x="477393" y="4529328"/>
                </a:cubicBezTo>
                <a:cubicBezTo>
                  <a:pt x="476536" y="4530090"/>
                  <a:pt x="476536" y="4530090"/>
                  <a:pt x="476822" y="4529329"/>
                </a:cubicBezTo>
                <a:cubicBezTo>
                  <a:pt x="477107" y="4528566"/>
                  <a:pt x="478536" y="4526661"/>
                  <a:pt x="479203" y="4525232"/>
                </a:cubicBezTo>
                <a:close/>
                <a:moveTo>
                  <a:pt x="500348" y="4531900"/>
                </a:moveTo>
                <a:cubicBezTo>
                  <a:pt x="501206" y="4531233"/>
                  <a:pt x="501587" y="4531138"/>
                  <a:pt x="500348" y="4531900"/>
                </a:cubicBezTo>
                <a:cubicBezTo>
                  <a:pt x="499110" y="4532662"/>
                  <a:pt x="499015" y="4534853"/>
                  <a:pt x="498729" y="4535996"/>
                </a:cubicBezTo>
                <a:cubicBezTo>
                  <a:pt x="498443" y="4537139"/>
                  <a:pt x="498062" y="4537234"/>
                  <a:pt x="498729" y="4535996"/>
                </a:cubicBezTo>
                <a:cubicBezTo>
                  <a:pt x="499396" y="4534757"/>
                  <a:pt x="500539" y="4533043"/>
                  <a:pt x="500729" y="4531900"/>
                </a:cubicBezTo>
                <a:close/>
                <a:moveTo>
                  <a:pt x="321945" y="4415600"/>
                </a:moveTo>
                <a:lnTo>
                  <a:pt x="320802" y="4417410"/>
                </a:lnTo>
                <a:lnTo>
                  <a:pt x="320231" y="4417410"/>
                </a:lnTo>
                <a:lnTo>
                  <a:pt x="321088" y="4415029"/>
                </a:lnTo>
                <a:close/>
                <a:moveTo>
                  <a:pt x="473297" y="4375595"/>
                </a:moveTo>
                <a:cubicBezTo>
                  <a:pt x="473297" y="4375595"/>
                  <a:pt x="474345" y="4375595"/>
                  <a:pt x="473869" y="4375595"/>
                </a:cubicBezTo>
                <a:cubicBezTo>
                  <a:pt x="473693" y="4376708"/>
                  <a:pt x="473234" y="4377758"/>
                  <a:pt x="472535" y="4378643"/>
                </a:cubicBezTo>
                <a:cubicBezTo>
                  <a:pt x="472535" y="4378643"/>
                  <a:pt x="471678" y="4379405"/>
                  <a:pt x="471964" y="4378643"/>
                </a:cubicBezTo>
                <a:cubicBezTo>
                  <a:pt x="472267" y="4377571"/>
                  <a:pt x="472716" y="4376545"/>
                  <a:pt x="473297" y="4375595"/>
                </a:cubicBezTo>
                <a:close/>
                <a:moveTo>
                  <a:pt x="461772" y="4063270"/>
                </a:moveTo>
                <a:lnTo>
                  <a:pt x="460248" y="4065175"/>
                </a:lnTo>
                <a:lnTo>
                  <a:pt x="459105" y="4064413"/>
                </a:lnTo>
                <a:cubicBezTo>
                  <a:pt x="459671" y="4063713"/>
                  <a:pt x="460275" y="4063045"/>
                  <a:pt x="460915" y="4062412"/>
                </a:cubicBezTo>
                <a:close/>
                <a:moveTo>
                  <a:pt x="809720" y="4003834"/>
                </a:moveTo>
                <a:cubicBezTo>
                  <a:pt x="810959" y="4003072"/>
                  <a:pt x="811244" y="4002977"/>
                  <a:pt x="810292" y="4003834"/>
                </a:cubicBezTo>
                <a:cubicBezTo>
                  <a:pt x="809509" y="4005410"/>
                  <a:pt x="808367" y="4006780"/>
                  <a:pt x="806958" y="4007834"/>
                </a:cubicBezTo>
                <a:cubicBezTo>
                  <a:pt x="806006" y="4009168"/>
                  <a:pt x="806006" y="4009168"/>
                  <a:pt x="806958" y="4007835"/>
                </a:cubicBezTo>
                <a:cubicBezTo>
                  <a:pt x="807760" y="4006445"/>
                  <a:pt x="808651" y="4005109"/>
                  <a:pt x="809625" y="4003834"/>
                </a:cubicBezTo>
                <a:close/>
                <a:moveTo>
                  <a:pt x="518351" y="4404741"/>
                </a:moveTo>
                <a:cubicBezTo>
                  <a:pt x="518351" y="4404741"/>
                  <a:pt x="519208" y="4404075"/>
                  <a:pt x="518922" y="4404741"/>
                </a:cubicBezTo>
                <a:cubicBezTo>
                  <a:pt x="518419" y="4406013"/>
                  <a:pt x="517780" y="4407226"/>
                  <a:pt x="517017" y="4408361"/>
                </a:cubicBezTo>
                <a:cubicBezTo>
                  <a:pt x="517017" y="4409028"/>
                  <a:pt x="515969" y="4408361"/>
                  <a:pt x="516446" y="4408361"/>
                </a:cubicBezTo>
                <a:cubicBezTo>
                  <a:pt x="516783" y="4407020"/>
                  <a:pt x="517436" y="4405779"/>
                  <a:pt x="518351" y="4404741"/>
                </a:cubicBezTo>
                <a:close/>
                <a:moveTo>
                  <a:pt x="506730" y="3793808"/>
                </a:moveTo>
                <a:cubicBezTo>
                  <a:pt x="507088" y="3792877"/>
                  <a:pt x="507640" y="3792033"/>
                  <a:pt x="508349" y="3791331"/>
                </a:cubicBezTo>
                <a:lnTo>
                  <a:pt x="509778" y="3792569"/>
                </a:lnTo>
                <a:lnTo>
                  <a:pt x="507968" y="3794665"/>
                </a:lnTo>
                <a:close/>
                <a:moveTo>
                  <a:pt x="504825" y="4247579"/>
                </a:moveTo>
                <a:cubicBezTo>
                  <a:pt x="504825" y="4247579"/>
                  <a:pt x="505873" y="4247579"/>
                  <a:pt x="505682" y="4248436"/>
                </a:cubicBezTo>
                <a:cubicBezTo>
                  <a:pt x="505202" y="4249351"/>
                  <a:pt x="504628" y="4250212"/>
                  <a:pt x="503968" y="4251008"/>
                </a:cubicBezTo>
                <a:cubicBezTo>
                  <a:pt x="503968" y="4251008"/>
                  <a:pt x="503206" y="4251770"/>
                  <a:pt x="503968" y="4251008"/>
                </a:cubicBezTo>
                <a:cubicBezTo>
                  <a:pt x="504730" y="4250246"/>
                  <a:pt x="504825" y="4247579"/>
                  <a:pt x="504825" y="4247579"/>
                </a:cubicBezTo>
                <a:close/>
                <a:moveTo>
                  <a:pt x="442151" y="4503611"/>
                </a:moveTo>
                <a:cubicBezTo>
                  <a:pt x="442151" y="4503611"/>
                  <a:pt x="442627" y="4502944"/>
                  <a:pt x="442722" y="4503611"/>
                </a:cubicBezTo>
                <a:cubicBezTo>
                  <a:pt x="442203" y="4504560"/>
                  <a:pt x="441757" y="4505547"/>
                  <a:pt x="441389" y="4506564"/>
                </a:cubicBezTo>
                <a:cubicBezTo>
                  <a:pt x="441389" y="4506564"/>
                  <a:pt x="440246" y="4506564"/>
                  <a:pt x="440722" y="4506564"/>
                </a:cubicBezTo>
                <a:cubicBezTo>
                  <a:pt x="441198" y="4506564"/>
                  <a:pt x="442151" y="4503611"/>
                  <a:pt x="442151" y="4503611"/>
                </a:cubicBezTo>
                <a:close/>
                <a:moveTo>
                  <a:pt x="485585" y="3927729"/>
                </a:moveTo>
                <a:lnTo>
                  <a:pt x="483965" y="3930206"/>
                </a:lnTo>
                <a:lnTo>
                  <a:pt x="483108" y="3929348"/>
                </a:lnTo>
                <a:cubicBezTo>
                  <a:pt x="483108" y="3928205"/>
                  <a:pt x="484442" y="3926872"/>
                  <a:pt x="484442" y="3926872"/>
                </a:cubicBezTo>
                <a:close/>
                <a:moveTo>
                  <a:pt x="386144" y="3851529"/>
                </a:moveTo>
                <a:lnTo>
                  <a:pt x="385001" y="3853339"/>
                </a:lnTo>
                <a:lnTo>
                  <a:pt x="383858" y="3852481"/>
                </a:lnTo>
                <a:lnTo>
                  <a:pt x="385001" y="3850672"/>
                </a:lnTo>
                <a:close/>
                <a:moveTo>
                  <a:pt x="369856" y="3993261"/>
                </a:moveTo>
                <a:lnTo>
                  <a:pt x="368713" y="3995166"/>
                </a:lnTo>
                <a:lnTo>
                  <a:pt x="367856" y="3994213"/>
                </a:lnTo>
                <a:lnTo>
                  <a:pt x="368998" y="3992404"/>
                </a:lnTo>
                <a:close/>
                <a:moveTo>
                  <a:pt x="353663" y="4134231"/>
                </a:moveTo>
                <a:lnTo>
                  <a:pt x="352520" y="4136136"/>
                </a:lnTo>
                <a:lnTo>
                  <a:pt x="351854" y="4135660"/>
                </a:lnTo>
                <a:lnTo>
                  <a:pt x="352997" y="4133755"/>
                </a:lnTo>
                <a:close/>
                <a:moveTo>
                  <a:pt x="337947" y="4274725"/>
                </a:moveTo>
                <a:lnTo>
                  <a:pt x="336899" y="4276535"/>
                </a:lnTo>
                <a:lnTo>
                  <a:pt x="336233" y="4276535"/>
                </a:lnTo>
                <a:lnTo>
                  <a:pt x="337376" y="4274630"/>
                </a:lnTo>
                <a:close/>
                <a:moveTo>
                  <a:pt x="418529" y="3567398"/>
                </a:moveTo>
                <a:lnTo>
                  <a:pt x="417386" y="3569208"/>
                </a:lnTo>
                <a:lnTo>
                  <a:pt x="416243" y="3568446"/>
                </a:lnTo>
                <a:lnTo>
                  <a:pt x="417386" y="3566541"/>
                </a:lnTo>
                <a:close/>
                <a:moveTo>
                  <a:pt x="413766" y="4332351"/>
                </a:moveTo>
                <a:lnTo>
                  <a:pt x="412528" y="4334732"/>
                </a:lnTo>
                <a:lnTo>
                  <a:pt x="411861" y="4334732"/>
                </a:lnTo>
                <a:lnTo>
                  <a:pt x="413099" y="4332351"/>
                </a:lnTo>
                <a:close/>
                <a:moveTo>
                  <a:pt x="533686" y="3656076"/>
                </a:moveTo>
                <a:cubicBezTo>
                  <a:pt x="533686" y="3657124"/>
                  <a:pt x="532162" y="3657981"/>
                  <a:pt x="532162" y="3657981"/>
                </a:cubicBezTo>
                <a:cubicBezTo>
                  <a:pt x="532162" y="3657981"/>
                  <a:pt x="530733" y="3657981"/>
                  <a:pt x="531019" y="3657124"/>
                </a:cubicBezTo>
                <a:cubicBezTo>
                  <a:pt x="531305" y="3656267"/>
                  <a:pt x="532448" y="3655219"/>
                  <a:pt x="532448" y="3655219"/>
                </a:cubicBezTo>
                <a:close/>
                <a:moveTo>
                  <a:pt x="389858" y="4466844"/>
                </a:moveTo>
                <a:lnTo>
                  <a:pt x="388620" y="4469225"/>
                </a:lnTo>
                <a:lnTo>
                  <a:pt x="388048" y="4469225"/>
                </a:lnTo>
                <a:lnTo>
                  <a:pt x="389287" y="4466749"/>
                </a:lnTo>
                <a:close/>
                <a:moveTo>
                  <a:pt x="402241" y="3709416"/>
                </a:moveTo>
                <a:lnTo>
                  <a:pt x="401098" y="3711226"/>
                </a:lnTo>
                <a:lnTo>
                  <a:pt x="399955" y="3710464"/>
                </a:lnTo>
                <a:lnTo>
                  <a:pt x="401288" y="3709035"/>
                </a:lnTo>
                <a:close/>
                <a:moveTo>
                  <a:pt x="1332929" y="3499295"/>
                </a:moveTo>
                <a:cubicBezTo>
                  <a:pt x="1331214" y="3500628"/>
                  <a:pt x="1329023" y="3502057"/>
                  <a:pt x="1327880" y="3503200"/>
                </a:cubicBezTo>
                <a:cubicBezTo>
                  <a:pt x="1326737" y="3504343"/>
                  <a:pt x="1326261" y="3504153"/>
                  <a:pt x="1327880" y="3502628"/>
                </a:cubicBezTo>
                <a:cubicBezTo>
                  <a:pt x="1329500" y="3501105"/>
                  <a:pt x="1331214" y="3500342"/>
                  <a:pt x="1332929" y="3499295"/>
                </a:cubicBezTo>
                <a:close/>
                <a:moveTo>
                  <a:pt x="1233297" y="3573494"/>
                </a:moveTo>
                <a:cubicBezTo>
                  <a:pt x="1235297" y="3572542"/>
                  <a:pt x="1235297" y="3572542"/>
                  <a:pt x="1233297" y="3573494"/>
                </a:cubicBezTo>
                <a:cubicBezTo>
                  <a:pt x="1231792" y="3575184"/>
                  <a:pt x="1230061" y="3576658"/>
                  <a:pt x="1228154" y="3577876"/>
                </a:cubicBezTo>
                <a:cubicBezTo>
                  <a:pt x="1226820" y="3579210"/>
                  <a:pt x="1226439" y="3579304"/>
                  <a:pt x="1228154" y="3577876"/>
                </a:cubicBezTo>
                <a:cubicBezTo>
                  <a:pt x="1230017" y="3576601"/>
                  <a:pt x="1231741" y="3575132"/>
                  <a:pt x="1233297" y="3573494"/>
                </a:cubicBezTo>
                <a:close/>
                <a:moveTo>
                  <a:pt x="1211961" y="3565684"/>
                </a:moveTo>
                <a:cubicBezTo>
                  <a:pt x="1213580" y="3564827"/>
                  <a:pt x="1213961" y="3564732"/>
                  <a:pt x="1212628" y="3565684"/>
                </a:cubicBezTo>
                <a:cubicBezTo>
                  <a:pt x="1211127" y="3567206"/>
                  <a:pt x="1209537" y="3568637"/>
                  <a:pt x="1207865" y="3569970"/>
                </a:cubicBezTo>
                <a:cubicBezTo>
                  <a:pt x="1206246" y="3570922"/>
                  <a:pt x="1206056" y="3569970"/>
                  <a:pt x="1207294" y="3569970"/>
                </a:cubicBezTo>
                <a:cubicBezTo>
                  <a:pt x="1208702" y="3568246"/>
                  <a:pt x="1210412" y="3566794"/>
                  <a:pt x="1212342" y="3565684"/>
                </a:cubicBezTo>
                <a:close/>
                <a:moveTo>
                  <a:pt x="1231964" y="3542919"/>
                </a:moveTo>
                <a:cubicBezTo>
                  <a:pt x="1233678" y="3541490"/>
                  <a:pt x="1233964" y="3541967"/>
                  <a:pt x="1231964" y="3543872"/>
                </a:cubicBezTo>
                <a:cubicBezTo>
                  <a:pt x="1230115" y="3545694"/>
                  <a:pt x="1228033" y="3547264"/>
                  <a:pt x="1225772" y="3548539"/>
                </a:cubicBezTo>
                <a:cubicBezTo>
                  <a:pt x="1224058" y="3549968"/>
                  <a:pt x="1223867" y="3549491"/>
                  <a:pt x="1225296" y="3547587"/>
                </a:cubicBezTo>
                <a:cubicBezTo>
                  <a:pt x="1227449" y="3545753"/>
                  <a:pt x="1229816" y="3544186"/>
                  <a:pt x="1232345" y="3542919"/>
                </a:cubicBezTo>
                <a:close/>
                <a:moveTo>
                  <a:pt x="1187768" y="3279934"/>
                </a:moveTo>
                <a:cubicBezTo>
                  <a:pt x="1191292" y="3279934"/>
                  <a:pt x="1192340" y="3281077"/>
                  <a:pt x="1190720" y="3283553"/>
                </a:cubicBezTo>
                <a:cubicBezTo>
                  <a:pt x="1188627" y="3286348"/>
                  <a:pt x="1185632" y="3288333"/>
                  <a:pt x="1182243" y="3289173"/>
                </a:cubicBezTo>
                <a:cubicBezTo>
                  <a:pt x="1179005" y="3289935"/>
                  <a:pt x="1177862" y="3288507"/>
                  <a:pt x="1179576" y="3286030"/>
                </a:cubicBezTo>
                <a:cubicBezTo>
                  <a:pt x="1181601" y="3283027"/>
                  <a:pt x="1184647" y="3280860"/>
                  <a:pt x="1188149" y="3279934"/>
                </a:cubicBezTo>
                <a:close/>
                <a:moveTo>
                  <a:pt x="1244632" y="3183636"/>
                </a:moveTo>
                <a:cubicBezTo>
                  <a:pt x="1246932" y="3180617"/>
                  <a:pt x="1250381" y="3178686"/>
                  <a:pt x="1254157" y="3178302"/>
                </a:cubicBezTo>
                <a:cubicBezTo>
                  <a:pt x="1257490" y="3177635"/>
                  <a:pt x="1259110" y="3179350"/>
                  <a:pt x="1257110" y="3182017"/>
                </a:cubicBezTo>
                <a:cubicBezTo>
                  <a:pt x="1254807" y="3185019"/>
                  <a:pt x="1251353" y="3186919"/>
                  <a:pt x="1247585" y="3187256"/>
                </a:cubicBezTo>
                <a:cubicBezTo>
                  <a:pt x="1244251" y="3187637"/>
                  <a:pt x="1242822" y="3185731"/>
                  <a:pt x="1244632" y="3183636"/>
                </a:cubicBezTo>
                <a:close/>
                <a:moveTo>
                  <a:pt x="1209961" y="3505391"/>
                </a:moveTo>
                <a:cubicBezTo>
                  <a:pt x="1211961" y="3504533"/>
                  <a:pt x="1212152" y="3505391"/>
                  <a:pt x="1210723" y="3506915"/>
                </a:cubicBezTo>
                <a:cubicBezTo>
                  <a:pt x="1208968" y="3509045"/>
                  <a:pt x="1206796" y="3510796"/>
                  <a:pt x="1204341" y="3512058"/>
                </a:cubicBezTo>
                <a:cubicBezTo>
                  <a:pt x="1202055" y="3513106"/>
                  <a:pt x="1201579" y="3512058"/>
                  <a:pt x="1203008" y="3510248"/>
                </a:cubicBezTo>
                <a:cubicBezTo>
                  <a:pt x="1204931" y="3508032"/>
                  <a:pt x="1207300" y="3506247"/>
                  <a:pt x="1209961" y="3505010"/>
                </a:cubicBezTo>
                <a:close/>
                <a:moveTo>
                  <a:pt x="1234726" y="3570922"/>
                </a:moveTo>
                <a:cubicBezTo>
                  <a:pt x="1236557" y="3569298"/>
                  <a:pt x="1238499" y="3567803"/>
                  <a:pt x="1240536" y="3566446"/>
                </a:cubicBezTo>
                <a:cubicBezTo>
                  <a:pt x="1238822" y="3567875"/>
                  <a:pt x="1236250" y="3570065"/>
                  <a:pt x="1235011" y="3571399"/>
                </a:cubicBezTo>
                <a:cubicBezTo>
                  <a:pt x="1233773" y="3572732"/>
                  <a:pt x="1233297" y="3571971"/>
                  <a:pt x="1234726" y="3570542"/>
                </a:cubicBezTo>
                <a:close/>
                <a:moveTo>
                  <a:pt x="1246251" y="3306604"/>
                </a:moveTo>
                <a:cubicBezTo>
                  <a:pt x="1247351" y="3305044"/>
                  <a:pt x="1248973" y="3303929"/>
                  <a:pt x="1250823" y="3303460"/>
                </a:cubicBezTo>
                <a:cubicBezTo>
                  <a:pt x="1252347" y="3302508"/>
                  <a:pt x="1253204" y="3303461"/>
                  <a:pt x="1252538" y="3304699"/>
                </a:cubicBezTo>
                <a:cubicBezTo>
                  <a:pt x="1251188" y="3305937"/>
                  <a:pt x="1249683" y="3306994"/>
                  <a:pt x="1248061" y="3307843"/>
                </a:cubicBezTo>
                <a:cubicBezTo>
                  <a:pt x="1246251" y="3307461"/>
                  <a:pt x="1245680" y="3307461"/>
                  <a:pt x="1246251" y="3306223"/>
                </a:cubicBezTo>
                <a:close/>
                <a:moveTo>
                  <a:pt x="1241965" y="3454146"/>
                </a:moveTo>
                <a:cubicBezTo>
                  <a:pt x="1243280" y="3452633"/>
                  <a:pt x="1244862" y="3451374"/>
                  <a:pt x="1246632" y="3450432"/>
                </a:cubicBezTo>
                <a:cubicBezTo>
                  <a:pt x="1248251" y="3449574"/>
                  <a:pt x="1248823" y="3449955"/>
                  <a:pt x="1247870" y="3451194"/>
                </a:cubicBezTo>
                <a:cubicBezTo>
                  <a:pt x="1246534" y="3452685"/>
                  <a:pt x="1244957" y="3453941"/>
                  <a:pt x="1243203" y="3454909"/>
                </a:cubicBezTo>
                <a:cubicBezTo>
                  <a:pt x="1241584" y="3455479"/>
                  <a:pt x="1241012" y="3455003"/>
                  <a:pt x="1241965" y="3453765"/>
                </a:cubicBezTo>
                <a:close/>
                <a:moveTo>
                  <a:pt x="1123379" y="3386328"/>
                </a:moveTo>
                <a:cubicBezTo>
                  <a:pt x="1125950" y="3385756"/>
                  <a:pt x="1127379" y="3387090"/>
                  <a:pt x="1125569" y="3389090"/>
                </a:cubicBezTo>
                <a:cubicBezTo>
                  <a:pt x="1123742" y="3391685"/>
                  <a:pt x="1121238" y="3393727"/>
                  <a:pt x="1118330" y="3394996"/>
                </a:cubicBezTo>
                <a:cubicBezTo>
                  <a:pt x="1115473" y="3395663"/>
                  <a:pt x="1114425" y="3394234"/>
                  <a:pt x="1115949" y="3391757"/>
                </a:cubicBezTo>
                <a:cubicBezTo>
                  <a:pt x="1117763" y="3389097"/>
                  <a:pt x="1120359" y="3387066"/>
                  <a:pt x="1123379" y="3385947"/>
                </a:cubicBezTo>
                <a:close/>
                <a:moveTo>
                  <a:pt x="1187196" y="3404330"/>
                </a:moveTo>
                <a:cubicBezTo>
                  <a:pt x="1188720" y="3403473"/>
                  <a:pt x="1189387" y="3404330"/>
                  <a:pt x="1188911" y="3405664"/>
                </a:cubicBezTo>
                <a:cubicBezTo>
                  <a:pt x="1187473" y="3406757"/>
                  <a:pt x="1185978" y="3407775"/>
                  <a:pt x="1184434" y="3408712"/>
                </a:cubicBezTo>
                <a:cubicBezTo>
                  <a:pt x="1182624" y="3408712"/>
                  <a:pt x="1182053" y="3408712"/>
                  <a:pt x="1183005" y="3407474"/>
                </a:cubicBezTo>
                <a:cubicBezTo>
                  <a:pt x="1183931" y="3405832"/>
                  <a:pt x="1185420" y="3404580"/>
                  <a:pt x="1187196" y="3403949"/>
                </a:cubicBezTo>
                <a:close/>
                <a:moveTo>
                  <a:pt x="1143953" y="3653600"/>
                </a:moveTo>
                <a:lnTo>
                  <a:pt x="1143476" y="3654076"/>
                </a:lnTo>
                <a:cubicBezTo>
                  <a:pt x="1142143" y="3655504"/>
                  <a:pt x="1141762" y="3655504"/>
                  <a:pt x="1143476" y="3654076"/>
                </a:cubicBezTo>
                <a:close/>
                <a:moveTo>
                  <a:pt x="1134428" y="3650170"/>
                </a:moveTo>
                <a:cubicBezTo>
                  <a:pt x="1136047" y="3649314"/>
                  <a:pt x="1136333" y="3649218"/>
                  <a:pt x="1135380" y="3650170"/>
                </a:cubicBezTo>
                <a:cubicBezTo>
                  <a:pt x="1133594" y="3651362"/>
                  <a:pt x="1131990" y="3652806"/>
                  <a:pt x="1130618" y="3654457"/>
                </a:cubicBezTo>
                <a:cubicBezTo>
                  <a:pt x="1128998" y="3655314"/>
                  <a:pt x="1128713" y="3655410"/>
                  <a:pt x="1129951" y="3654457"/>
                </a:cubicBezTo>
                <a:cubicBezTo>
                  <a:pt x="1131189" y="3653505"/>
                  <a:pt x="1132713" y="3651123"/>
                  <a:pt x="1134047" y="3649790"/>
                </a:cubicBezTo>
                <a:close/>
                <a:moveTo>
                  <a:pt x="1147953" y="3633216"/>
                </a:moveTo>
                <a:cubicBezTo>
                  <a:pt x="1149477" y="3632263"/>
                  <a:pt x="1149477" y="3632263"/>
                  <a:pt x="1147953" y="3634169"/>
                </a:cubicBezTo>
                <a:cubicBezTo>
                  <a:pt x="1146429" y="3636074"/>
                  <a:pt x="1143667" y="3637788"/>
                  <a:pt x="1142333" y="3639122"/>
                </a:cubicBezTo>
                <a:cubicBezTo>
                  <a:pt x="1141000" y="3640455"/>
                  <a:pt x="1140524" y="3639598"/>
                  <a:pt x="1142333" y="3638169"/>
                </a:cubicBezTo>
                <a:close/>
                <a:moveTo>
                  <a:pt x="1169194" y="3095625"/>
                </a:moveTo>
                <a:cubicBezTo>
                  <a:pt x="1171289" y="3092309"/>
                  <a:pt x="1174811" y="3090160"/>
                  <a:pt x="1178719" y="3089815"/>
                </a:cubicBezTo>
                <a:cubicBezTo>
                  <a:pt x="1182624" y="3089815"/>
                  <a:pt x="1184529" y="3091815"/>
                  <a:pt x="1182910" y="3094292"/>
                </a:cubicBezTo>
                <a:cubicBezTo>
                  <a:pt x="1180721" y="3097527"/>
                  <a:pt x="1177256" y="3099675"/>
                  <a:pt x="1173385" y="3100197"/>
                </a:cubicBezTo>
                <a:cubicBezTo>
                  <a:pt x="1169099" y="3100102"/>
                  <a:pt x="1167289" y="3097911"/>
                  <a:pt x="1168813" y="3095244"/>
                </a:cubicBezTo>
                <a:close/>
                <a:moveTo>
                  <a:pt x="1124045" y="3504724"/>
                </a:moveTo>
                <a:cubicBezTo>
                  <a:pt x="1125855" y="3504724"/>
                  <a:pt x="1126522" y="3504724"/>
                  <a:pt x="1125474" y="3506057"/>
                </a:cubicBezTo>
                <a:cubicBezTo>
                  <a:pt x="1124601" y="3507607"/>
                  <a:pt x="1123113" y="3508714"/>
                  <a:pt x="1121378" y="3509105"/>
                </a:cubicBezTo>
                <a:cubicBezTo>
                  <a:pt x="1119759" y="3510058"/>
                  <a:pt x="1119188" y="3509105"/>
                  <a:pt x="1120235" y="3508248"/>
                </a:cubicBezTo>
                <a:cubicBezTo>
                  <a:pt x="1121145" y="3506759"/>
                  <a:pt x="1122305" y="3505437"/>
                  <a:pt x="1123664" y="3504343"/>
                </a:cubicBezTo>
                <a:close/>
                <a:moveTo>
                  <a:pt x="1132332" y="3601974"/>
                </a:moveTo>
                <a:cubicBezTo>
                  <a:pt x="1134237" y="3601022"/>
                  <a:pt x="1134428" y="3601974"/>
                  <a:pt x="1133380" y="3603308"/>
                </a:cubicBezTo>
                <a:cubicBezTo>
                  <a:pt x="1131567" y="3605229"/>
                  <a:pt x="1129555" y="3606953"/>
                  <a:pt x="1127379" y="3608451"/>
                </a:cubicBezTo>
                <a:cubicBezTo>
                  <a:pt x="1125474" y="3609404"/>
                  <a:pt x="1125188" y="3608928"/>
                  <a:pt x="1126617" y="3606927"/>
                </a:cubicBezTo>
                <a:cubicBezTo>
                  <a:pt x="1128022" y="3604812"/>
                  <a:pt x="1129835" y="3602998"/>
                  <a:pt x="1131951" y="3601593"/>
                </a:cubicBezTo>
                <a:close/>
                <a:moveTo>
                  <a:pt x="1176147" y="3542729"/>
                </a:moveTo>
                <a:cubicBezTo>
                  <a:pt x="1177671" y="3541871"/>
                  <a:pt x="1177671" y="3541871"/>
                  <a:pt x="1177100" y="3542729"/>
                </a:cubicBezTo>
                <a:cubicBezTo>
                  <a:pt x="1175908" y="3544382"/>
                  <a:pt x="1174422" y="3545802"/>
                  <a:pt x="1172718" y="3546920"/>
                </a:cubicBezTo>
                <a:cubicBezTo>
                  <a:pt x="1170908" y="3546920"/>
                  <a:pt x="1170527" y="3547396"/>
                  <a:pt x="1171480" y="3546062"/>
                </a:cubicBezTo>
                <a:cubicBezTo>
                  <a:pt x="1172702" y="3544546"/>
                  <a:pt x="1174316" y="3543393"/>
                  <a:pt x="1176147" y="3542729"/>
                </a:cubicBezTo>
                <a:close/>
                <a:moveTo>
                  <a:pt x="1173956" y="3452337"/>
                </a:moveTo>
                <a:cubicBezTo>
                  <a:pt x="1176242" y="3451288"/>
                  <a:pt x="1177100" y="3452337"/>
                  <a:pt x="1175480" y="3454718"/>
                </a:cubicBezTo>
                <a:cubicBezTo>
                  <a:pt x="1173332" y="3456939"/>
                  <a:pt x="1170819" y="3458775"/>
                  <a:pt x="1168051" y="3460147"/>
                </a:cubicBezTo>
                <a:cubicBezTo>
                  <a:pt x="1165384" y="3461290"/>
                  <a:pt x="1164908" y="3460147"/>
                  <a:pt x="1166146" y="3457861"/>
                </a:cubicBezTo>
                <a:cubicBezTo>
                  <a:pt x="1168117" y="3455341"/>
                  <a:pt x="1170758" y="3453426"/>
                  <a:pt x="1173766" y="3452336"/>
                </a:cubicBezTo>
                <a:close/>
                <a:moveTo>
                  <a:pt x="1148810" y="3649314"/>
                </a:moveTo>
                <a:lnTo>
                  <a:pt x="1147858" y="3649980"/>
                </a:lnTo>
                <a:lnTo>
                  <a:pt x="1148429" y="3649409"/>
                </a:lnTo>
                <a:cubicBezTo>
                  <a:pt x="1149953" y="3647980"/>
                  <a:pt x="1149953" y="3647980"/>
                  <a:pt x="1148620" y="3649314"/>
                </a:cubicBezTo>
                <a:close/>
                <a:moveTo>
                  <a:pt x="1144143" y="3653219"/>
                </a:moveTo>
                <a:cubicBezTo>
                  <a:pt x="1145214" y="3652183"/>
                  <a:pt x="1146360" y="3651227"/>
                  <a:pt x="1147572" y="3650361"/>
                </a:cubicBezTo>
                <a:cubicBezTo>
                  <a:pt x="1146440" y="3651405"/>
                  <a:pt x="1145230" y="3652360"/>
                  <a:pt x="1143953" y="3653219"/>
                </a:cubicBezTo>
                <a:close/>
                <a:moveTo>
                  <a:pt x="1240727" y="3566065"/>
                </a:moveTo>
                <a:cubicBezTo>
                  <a:pt x="1242155" y="3564636"/>
                  <a:pt x="1242441" y="3564636"/>
                  <a:pt x="1240727" y="3566065"/>
                </a:cubicBezTo>
                <a:close/>
                <a:moveTo>
                  <a:pt x="9741599" y="1859661"/>
                </a:moveTo>
                <a:cubicBezTo>
                  <a:pt x="9750552" y="1869662"/>
                  <a:pt x="9751124" y="1881950"/>
                  <a:pt x="9742837" y="1887569"/>
                </a:cubicBezTo>
                <a:cubicBezTo>
                  <a:pt x="9732066" y="1892682"/>
                  <a:pt x="9719203" y="1889906"/>
                  <a:pt x="9711500" y="1880807"/>
                </a:cubicBezTo>
                <a:cubicBezTo>
                  <a:pt x="9701974" y="1871282"/>
                  <a:pt x="9701974" y="1859090"/>
                  <a:pt x="9710452" y="1852898"/>
                </a:cubicBezTo>
                <a:cubicBezTo>
                  <a:pt x="9721119" y="1847445"/>
                  <a:pt x="9734153" y="1850275"/>
                  <a:pt x="9741599" y="1859661"/>
                </a:cubicBezTo>
                <a:close/>
                <a:moveTo>
                  <a:pt x="1387316" y="2984469"/>
                </a:moveTo>
                <a:cubicBezTo>
                  <a:pt x="1391126" y="2984469"/>
                  <a:pt x="1393222" y="2985897"/>
                  <a:pt x="1391222" y="2988469"/>
                </a:cubicBezTo>
                <a:cubicBezTo>
                  <a:pt x="1388454" y="2991362"/>
                  <a:pt x="1384732" y="2993155"/>
                  <a:pt x="1380744" y="2993518"/>
                </a:cubicBezTo>
                <a:cubicBezTo>
                  <a:pt x="1376648" y="2993517"/>
                  <a:pt x="1375029" y="2991422"/>
                  <a:pt x="1376648" y="2988945"/>
                </a:cubicBezTo>
                <a:cubicBezTo>
                  <a:pt x="1379362" y="2985942"/>
                  <a:pt x="1383272" y="2984301"/>
                  <a:pt x="1387316" y="2984469"/>
                </a:cubicBezTo>
                <a:close/>
                <a:moveTo>
                  <a:pt x="1366171" y="3317844"/>
                </a:moveTo>
                <a:cubicBezTo>
                  <a:pt x="1368838" y="3316700"/>
                  <a:pt x="1369981" y="3317844"/>
                  <a:pt x="1368076" y="3320130"/>
                </a:cubicBezTo>
                <a:cubicBezTo>
                  <a:pt x="1365743" y="3322267"/>
                  <a:pt x="1363029" y="3323948"/>
                  <a:pt x="1360075" y="3325083"/>
                </a:cubicBezTo>
                <a:cubicBezTo>
                  <a:pt x="1357503" y="3325654"/>
                  <a:pt x="1356741" y="3325082"/>
                  <a:pt x="1358551" y="3322701"/>
                </a:cubicBezTo>
                <a:cubicBezTo>
                  <a:pt x="1360732" y="3320383"/>
                  <a:pt x="1363548" y="3318760"/>
                  <a:pt x="1366647" y="3318034"/>
                </a:cubicBezTo>
                <a:close/>
                <a:moveTo>
                  <a:pt x="1389221" y="3159157"/>
                </a:moveTo>
                <a:cubicBezTo>
                  <a:pt x="1392650" y="3159157"/>
                  <a:pt x="1394079" y="3160204"/>
                  <a:pt x="1392174" y="3162872"/>
                </a:cubicBezTo>
                <a:cubicBezTo>
                  <a:pt x="1389601" y="3165452"/>
                  <a:pt x="1386257" y="3167124"/>
                  <a:pt x="1382649" y="3167634"/>
                </a:cubicBezTo>
                <a:cubicBezTo>
                  <a:pt x="1379030" y="3168491"/>
                  <a:pt x="1377982" y="3167063"/>
                  <a:pt x="1379887" y="3164491"/>
                </a:cubicBezTo>
                <a:cubicBezTo>
                  <a:pt x="1382352" y="3161801"/>
                  <a:pt x="1385631" y="3159994"/>
                  <a:pt x="1389221" y="3159348"/>
                </a:cubicBezTo>
                <a:close/>
                <a:moveTo>
                  <a:pt x="1362837" y="2796445"/>
                </a:moveTo>
                <a:cubicBezTo>
                  <a:pt x="1367885" y="2797016"/>
                  <a:pt x="1370171" y="2799207"/>
                  <a:pt x="1368361" y="2802255"/>
                </a:cubicBezTo>
                <a:cubicBezTo>
                  <a:pt x="1364998" y="2805269"/>
                  <a:pt x="1360586" y="2806842"/>
                  <a:pt x="1356074" y="2806637"/>
                </a:cubicBezTo>
                <a:cubicBezTo>
                  <a:pt x="1351026" y="2806065"/>
                  <a:pt x="1348454" y="2803970"/>
                  <a:pt x="1350169" y="2800826"/>
                </a:cubicBezTo>
                <a:cubicBezTo>
                  <a:pt x="1353704" y="2797867"/>
                  <a:pt x="1358235" y="2796368"/>
                  <a:pt x="1362837" y="2796635"/>
                </a:cubicBezTo>
                <a:close/>
                <a:moveTo>
                  <a:pt x="1403128" y="3367945"/>
                </a:moveTo>
                <a:cubicBezTo>
                  <a:pt x="1405414" y="3366897"/>
                  <a:pt x="1405604" y="3367373"/>
                  <a:pt x="1403795" y="3369469"/>
                </a:cubicBezTo>
                <a:cubicBezTo>
                  <a:pt x="1401659" y="3371854"/>
                  <a:pt x="1398881" y="3373573"/>
                  <a:pt x="1395794" y="3374422"/>
                </a:cubicBezTo>
                <a:cubicBezTo>
                  <a:pt x="1393508" y="3375470"/>
                  <a:pt x="1393031" y="3374422"/>
                  <a:pt x="1395127" y="3372898"/>
                </a:cubicBezTo>
                <a:cubicBezTo>
                  <a:pt x="1397232" y="3370456"/>
                  <a:pt x="1400018" y="3368698"/>
                  <a:pt x="1403128" y="3367849"/>
                </a:cubicBezTo>
                <a:close/>
                <a:moveTo>
                  <a:pt x="1405700" y="3421475"/>
                </a:moveTo>
                <a:cubicBezTo>
                  <a:pt x="1407700" y="3420523"/>
                  <a:pt x="1408271" y="3420904"/>
                  <a:pt x="1406652" y="3421475"/>
                </a:cubicBezTo>
                <a:cubicBezTo>
                  <a:pt x="1404853" y="3423088"/>
                  <a:pt x="1402832" y="3424435"/>
                  <a:pt x="1400651" y="3425475"/>
                </a:cubicBezTo>
                <a:cubicBezTo>
                  <a:pt x="1399032" y="3426333"/>
                  <a:pt x="1398651" y="3426428"/>
                  <a:pt x="1399985" y="3425476"/>
                </a:cubicBezTo>
                <a:cubicBezTo>
                  <a:pt x="1401748" y="3424033"/>
                  <a:pt x="1403664" y="3422787"/>
                  <a:pt x="1405700" y="3421761"/>
                </a:cubicBezTo>
                <a:close/>
                <a:moveTo>
                  <a:pt x="1389126" y="3264408"/>
                </a:moveTo>
                <a:cubicBezTo>
                  <a:pt x="1391031" y="3263456"/>
                  <a:pt x="1391888" y="3264408"/>
                  <a:pt x="1390840" y="3265646"/>
                </a:cubicBezTo>
                <a:cubicBezTo>
                  <a:pt x="1389329" y="3267089"/>
                  <a:pt x="1387549" y="3268222"/>
                  <a:pt x="1385602" y="3268980"/>
                </a:cubicBezTo>
                <a:cubicBezTo>
                  <a:pt x="1383792" y="3268980"/>
                  <a:pt x="1383030" y="3268409"/>
                  <a:pt x="1383983" y="3267171"/>
                </a:cubicBezTo>
                <a:cubicBezTo>
                  <a:pt x="1385353" y="3265699"/>
                  <a:pt x="1387153" y="3264699"/>
                  <a:pt x="1389126" y="3264313"/>
                </a:cubicBezTo>
                <a:close/>
                <a:moveTo>
                  <a:pt x="1426178" y="2708815"/>
                </a:moveTo>
                <a:cubicBezTo>
                  <a:pt x="1431512" y="2709863"/>
                  <a:pt x="1434370" y="2712529"/>
                  <a:pt x="1432370" y="2715101"/>
                </a:cubicBezTo>
                <a:cubicBezTo>
                  <a:pt x="1428681" y="2718237"/>
                  <a:pt x="1423832" y="2719658"/>
                  <a:pt x="1419035" y="2719006"/>
                </a:cubicBezTo>
                <a:cubicBezTo>
                  <a:pt x="1413415" y="2718149"/>
                  <a:pt x="1411224" y="2715864"/>
                  <a:pt x="1412939" y="2712815"/>
                </a:cubicBezTo>
                <a:cubicBezTo>
                  <a:pt x="1416579" y="2709648"/>
                  <a:pt x="1421385" y="2708161"/>
                  <a:pt x="1426178" y="2708720"/>
                </a:cubicBezTo>
                <a:close/>
                <a:moveTo>
                  <a:pt x="1334072" y="3498723"/>
                </a:moveTo>
                <a:lnTo>
                  <a:pt x="1332929" y="3499390"/>
                </a:lnTo>
                <a:lnTo>
                  <a:pt x="1333786" y="3498819"/>
                </a:lnTo>
                <a:cubicBezTo>
                  <a:pt x="1335405" y="3497294"/>
                  <a:pt x="1335405" y="3497294"/>
                  <a:pt x="1334072" y="3498628"/>
                </a:cubicBezTo>
                <a:close/>
                <a:moveTo>
                  <a:pt x="1316641" y="3254216"/>
                </a:moveTo>
                <a:cubicBezTo>
                  <a:pt x="1319879" y="3253455"/>
                  <a:pt x="1321022" y="3254883"/>
                  <a:pt x="1319403" y="3257360"/>
                </a:cubicBezTo>
                <a:cubicBezTo>
                  <a:pt x="1316734" y="3259899"/>
                  <a:pt x="1313452" y="3261704"/>
                  <a:pt x="1309878" y="3262598"/>
                </a:cubicBezTo>
                <a:cubicBezTo>
                  <a:pt x="1306640" y="3263360"/>
                  <a:pt x="1305592" y="3261931"/>
                  <a:pt x="1307592" y="3259360"/>
                </a:cubicBezTo>
                <a:cubicBezTo>
                  <a:pt x="1310104" y="3256860"/>
                  <a:pt x="1313222" y="3255055"/>
                  <a:pt x="1316641" y="3254121"/>
                </a:cubicBezTo>
                <a:close/>
                <a:moveTo>
                  <a:pt x="1425226" y="3403759"/>
                </a:moveTo>
                <a:cubicBezTo>
                  <a:pt x="1427226" y="3402711"/>
                  <a:pt x="1427417" y="3403283"/>
                  <a:pt x="1425226" y="3404712"/>
                </a:cubicBezTo>
                <a:cubicBezTo>
                  <a:pt x="1423038" y="3406436"/>
                  <a:pt x="1420748" y="3408027"/>
                  <a:pt x="1418368" y="3409474"/>
                </a:cubicBezTo>
                <a:cubicBezTo>
                  <a:pt x="1415986" y="3410522"/>
                  <a:pt x="1415796" y="3409474"/>
                  <a:pt x="1418368" y="3408426"/>
                </a:cubicBezTo>
                <a:cubicBezTo>
                  <a:pt x="1420437" y="3406548"/>
                  <a:pt x="1422743" y="3404947"/>
                  <a:pt x="1425226" y="3403663"/>
                </a:cubicBezTo>
                <a:close/>
                <a:moveTo>
                  <a:pt x="1288923" y="2894553"/>
                </a:moveTo>
                <a:cubicBezTo>
                  <a:pt x="1291897" y="2891444"/>
                  <a:pt x="1296053" y="2889747"/>
                  <a:pt x="1300353" y="2889886"/>
                </a:cubicBezTo>
                <a:cubicBezTo>
                  <a:pt x="1305115" y="2889885"/>
                  <a:pt x="1307021" y="2892171"/>
                  <a:pt x="1305401" y="2894743"/>
                </a:cubicBezTo>
                <a:cubicBezTo>
                  <a:pt x="1302575" y="2898165"/>
                  <a:pt x="1298311" y="2900068"/>
                  <a:pt x="1293876" y="2899886"/>
                </a:cubicBezTo>
                <a:cubicBezTo>
                  <a:pt x="1289495" y="2899696"/>
                  <a:pt x="1287209" y="2897886"/>
                  <a:pt x="1288923" y="2894457"/>
                </a:cubicBezTo>
                <a:close/>
                <a:moveTo>
                  <a:pt x="1290828" y="3481673"/>
                </a:moveTo>
                <a:cubicBezTo>
                  <a:pt x="1292733" y="3480721"/>
                  <a:pt x="1292733" y="3480721"/>
                  <a:pt x="1291781" y="3481673"/>
                </a:cubicBezTo>
                <a:cubicBezTo>
                  <a:pt x="1290241" y="3483315"/>
                  <a:pt x="1288397" y="3484642"/>
                  <a:pt x="1286351" y="3485578"/>
                </a:cubicBezTo>
                <a:cubicBezTo>
                  <a:pt x="1284827" y="3486436"/>
                  <a:pt x="1284446" y="3486531"/>
                  <a:pt x="1285780" y="3485103"/>
                </a:cubicBezTo>
                <a:cubicBezTo>
                  <a:pt x="1287145" y="3483695"/>
                  <a:pt x="1288719" y="3482506"/>
                  <a:pt x="1290447" y="3481578"/>
                </a:cubicBezTo>
                <a:close/>
                <a:moveTo>
                  <a:pt x="1317308" y="3454241"/>
                </a:moveTo>
                <a:cubicBezTo>
                  <a:pt x="1319308" y="3453289"/>
                  <a:pt x="1319784" y="3454241"/>
                  <a:pt x="1318070" y="3455670"/>
                </a:cubicBezTo>
                <a:cubicBezTo>
                  <a:pt x="1316122" y="3457740"/>
                  <a:pt x="1313750" y="3459365"/>
                  <a:pt x="1311116" y="3460433"/>
                </a:cubicBezTo>
                <a:cubicBezTo>
                  <a:pt x="1309211" y="3461385"/>
                  <a:pt x="1308926" y="3460909"/>
                  <a:pt x="1311116" y="3459480"/>
                </a:cubicBezTo>
                <a:cubicBezTo>
                  <a:pt x="1312789" y="3457293"/>
                  <a:pt x="1314897" y="3455477"/>
                  <a:pt x="1317307" y="3454146"/>
                </a:cubicBezTo>
                <a:close/>
                <a:moveTo>
                  <a:pt x="1288066" y="3410236"/>
                </a:moveTo>
                <a:cubicBezTo>
                  <a:pt x="1290733" y="3409188"/>
                  <a:pt x="1291209" y="3410236"/>
                  <a:pt x="1289304" y="3412141"/>
                </a:cubicBezTo>
                <a:cubicBezTo>
                  <a:pt x="1287215" y="3414388"/>
                  <a:pt x="1284729" y="3416228"/>
                  <a:pt x="1281970" y="3417570"/>
                </a:cubicBezTo>
                <a:cubicBezTo>
                  <a:pt x="1279303" y="3418713"/>
                  <a:pt x="1278827" y="3417570"/>
                  <a:pt x="1280255" y="3415760"/>
                </a:cubicBezTo>
                <a:cubicBezTo>
                  <a:pt x="1282163" y="3413073"/>
                  <a:pt x="1284911" y="3411096"/>
                  <a:pt x="1288066" y="3410140"/>
                </a:cubicBezTo>
                <a:close/>
                <a:moveTo>
                  <a:pt x="1309497" y="3084100"/>
                </a:moveTo>
                <a:cubicBezTo>
                  <a:pt x="1312237" y="3081182"/>
                  <a:pt x="1315981" y="3079412"/>
                  <a:pt x="1319975" y="3079147"/>
                </a:cubicBezTo>
                <a:cubicBezTo>
                  <a:pt x="1323785" y="3079147"/>
                  <a:pt x="1325404" y="3080576"/>
                  <a:pt x="1323499" y="3083243"/>
                </a:cubicBezTo>
                <a:cubicBezTo>
                  <a:pt x="1320915" y="3086143"/>
                  <a:pt x="1317281" y="3087891"/>
                  <a:pt x="1313402" y="3088101"/>
                </a:cubicBezTo>
                <a:cubicBezTo>
                  <a:pt x="1309497" y="3088386"/>
                  <a:pt x="1308259" y="3086576"/>
                  <a:pt x="1309497" y="3084100"/>
                </a:cubicBezTo>
                <a:close/>
                <a:moveTo>
                  <a:pt x="1332262" y="3484150"/>
                </a:moveTo>
                <a:cubicBezTo>
                  <a:pt x="1334167" y="3483198"/>
                  <a:pt x="1334453" y="3484150"/>
                  <a:pt x="1332262" y="3485197"/>
                </a:cubicBezTo>
                <a:cubicBezTo>
                  <a:pt x="1330350" y="3486917"/>
                  <a:pt x="1328277" y="3488448"/>
                  <a:pt x="1326071" y="3489769"/>
                </a:cubicBezTo>
                <a:cubicBezTo>
                  <a:pt x="1324070" y="3490722"/>
                  <a:pt x="1323880" y="3489770"/>
                  <a:pt x="1325594" y="3488817"/>
                </a:cubicBezTo>
                <a:cubicBezTo>
                  <a:pt x="1327309" y="3487865"/>
                  <a:pt x="1330928" y="3485293"/>
                  <a:pt x="1332643" y="3483769"/>
                </a:cubicBezTo>
                <a:close/>
                <a:moveTo>
                  <a:pt x="823722" y="3982974"/>
                </a:moveTo>
                <a:cubicBezTo>
                  <a:pt x="824675" y="3981736"/>
                  <a:pt x="824960" y="3982212"/>
                  <a:pt x="823722" y="3984022"/>
                </a:cubicBezTo>
                <a:lnTo>
                  <a:pt x="820103" y="3989165"/>
                </a:lnTo>
                <a:cubicBezTo>
                  <a:pt x="818579" y="3990022"/>
                  <a:pt x="818579" y="3990022"/>
                  <a:pt x="820103" y="3988213"/>
                </a:cubicBezTo>
                <a:cubicBezTo>
                  <a:pt x="821627" y="3986403"/>
                  <a:pt x="822008" y="3984403"/>
                  <a:pt x="823722" y="3982974"/>
                </a:cubicBezTo>
                <a:close/>
                <a:moveTo>
                  <a:pt x="1319975" y="3497199"/>
                </a:moveTo>
                <a:cubicBezTo>
                  <a:pt x="1321880" y="3496247"/>
                  <a:pt x="1321880" y="3496247"/>
                  <a:pt x="1320927" y="3497199"/>
                </a:cubicBezTo>
                <a:cubicBezTo>
                  <a:pt x="1319975" y="3498152"/>
                  <a:pt x="1316736" y="3500342"/>
                  <a:pt x="1315403" y="3501676"/>
                </a:cubicBezTo>
                <a:cubicBezTo>
                  <a:pt x="1314069" y="3503010"/>
                  <a:pt x="1313498" y="3502628"/>
                  <a:pt x="1314450" y="3501676"/>
                </a:cubicBezTo>
                <a:cubicBezTo>
                  <a:pt x="1315403" y="3500723"/>
                  <a:pt x="1318165" y="3498819"/>
                  <a:pt x="1319594" y="3497961"/>
                </a:cubicBezTo>
                <a:close/>
                <a:moveTo>
                  <a:pt x="1314640" y="3361468"/>
                </a:moveTo>
                <a:cubicBezTo>
                  <a:pt x="1312831" y="3361468"/>
                  <a:pt x="1312164" y="3361468"/>
                  <a:pt x="1313212" y="3360135"/>
                </a:cubicBezTo>
                <a:cubicBezTo>
                  <a:pt x="1314551" y="3358505"/>
                  <a:pt x="1316394" y="3357366"/>
                  <a:pt x="1318451" y="3356896"/>
                </a:cubicBezTo>
                <a:cubicBezTo>
                  <a:pt x="1319975" y="3355944"/>
                  <a:pt x="1320832" y="3356896"/>
                  <a:pt x="1319879" y="3358134"/>
                </a:cubicBezTo>
                <a:cubicBezTo>
                  <a:pt x="1318227" y="3359653"/>
                  <a:pt x="1316326" y="3360878"/>
                  <a:pt x="1314260" y="3361754"/>
                </a:cubicBezTo>
                <a:close/>
                <a:moveTo>
                  <a:pt x="925640" y="3501485"/>
                </a:moveTo>
                <a:cubicBezTo>
                  <a:pt x="925640" y="3501485"/>
                  <a:pt x="927354" y="3501485"/>
                  <a:pt x="927164" y="3502152"/>
                </a:cubicBezTo>
                <a:cubicBezTo>
                  <a:pt x="926495" y="3503581"/>
                  <a:pt x="925247" y="3504656"/>
                  <a:pt x="923735" y="3505105"/>
                </a:cubicBezTo>
                <a:cubicBezTo>
                  <a:pt x="922496" y="3505867"/>
                  <a:pt x="921925" y="3505105"/>
                  <a:pt x="922496" y="3504247"/>
                </a:cubicBezTo>
                <a:cubicBezTo>
                  <a:pt x="923062" y="3502891"/>
                  <a:pt x="924222" y="3501871"/>
                  <a:pt x="925640" y="3501485"/>
                </a:cubicBezTo>
                <a:close/>
                <a:moveTo>
                  <a:pt x="897065" y="3905346"/>
                </a:moveTo>
                <a:cubicBezTo>
                  <a:pt x="896112" y="3906679"/>
                  <a:pt x="895731" y="3906774"/>
                  <a:pt x="897065" y="3905346"/>
                </a:cubicBezTo>
                <a:close/>
                <a:moveTo>
                  <a:pt x="932688" y="3718560"/>
                </a:moveTo>
                <a:cubicBezTo>
                  <a:pt x="934593" y="3717608"/>
                  <a:pt x="934879" y="3718560"/>
                  <a:pt x="933926" y="3720465"/>
                </a:cubicBezTo>
                <a:cubicBezTo>
                  <a:pt x="932605" y="3722673"/>
                  <a:pt x="930776" y="3724534"/>
                  <a:pt x="928592" y="3725894"/>
                </a:cubicBezTo>
                <a:cubicBezTo>
                  <a:pt x="926878" y="3727419"/>
                  <a:pt x="926402" y="3726370"/>
                  <a:pt x="927259" y="3724085"/>
                </a:cubicBezTo>
                <a:cubicBezTo>
                  <a:pt x="928505" y="3721857"/>
                  <a:pt x="930269" y="3719962"/>
                  <a:pt x="932402" y="3718560"/>
                </a:cubicBezTo>
                <a:close/>
                <a:moveTo>
                  <a:pt x="901256" y="3900678"/>
                </a:moveTo>
                <a:cubicBezTo>
                  <a:pt x="899977" y="3902336"/>
                  <a:pt x="898576" y="3903896"/>
                  <a:pt x="897065" y="3905346"/>
                </a:cubicBezTo>
                <a:cubicBezTo>
                  <a:pt x="898208" y="3903536"/>
                  <a:pt x="900017" y="3901440"/>
                  <a:pt x="900970" y="3900202"/>
                </a:cubicBezTo>
                <a:cubicBezTo>
                  <a:pt x="901922" y="3898963"/>
                  <a:pt x="901922" y="3899345"/>
                  <a:pt x="900970" y="3900678"/>
                </a:cubicBezTo>
                <a:close/>
                <a:moveTo>
                  <a:pt x="894207" y="3910203"/>
                </a:moveTo>
                <a:cubicBezTo>
                  <a:pt x="895160" y="3908965"/>
                  <a:pt x="895541" y="3908870"/>
                  <a:pt x="894207" y="3910203"/>
                </a:cubicBezTo>
                <a:cubicBezTo>
                  <a:pt x="893029" y="3911832"/>
                  <a:pt x="891757" y="3913390"/>
                  <a:pt x="890397" y="3914871"/>
                </a:cubicBezTo>
                <a:cubicBezTo>
                  <a:pt x="889445" y="3916109"/>
                  <a:pt x="889064" y="3916204"/>
                  <a:pt x="890397" y="3914871"/>
                </a:cubicBezTo>
                <a:cubicBezTo>
                  <a:pt x="891731" y="3913537"/>
                  <a:pt x="892969" y="3911632"/>
                  <a:pt x="893921" y="3910298"/>
                </a:cubicBezTo>
                <a:close/>
                <a:moveTo>
                  <a:pt x="964311" y="3818668"/>
                </a:moveTo>
                <a:cubicBezTo>
                  <a:pt x="965835" y="3817811"/>
                  <a:pt x="965835" y="3817811"/>
                  <a:pt x="964883" y="3818668"/>
                </a:cubicBezTo>
                <a:cubicBezTo>
                  <a:pt x="963930" y="3819525"/>
                  <a:pt x="962216" y="3821430"/>
                  <a:pt x="960882" y="3822859"/>
                </a:cubicBezTo>
                <a:cubicBezTo>
                  <a:pt x="959549" y="3824288"/>
                  <a:pt x="959263" y="3823716"/>
                  <a:pt x="960882" y="3822859"/>
                </a:cubicBezTo>
                <a:cubicBezTo>
                  <a:pt x="962501" y="3822002"/>
                  <a:pt x="962978" y="3820097"/>
                  <a:pt x="964025" y="3818763"/>
                </a:cubicBezTo>
                <a:close/>
                <a:moveTo>
                  <a:pt x="962311" y="3766662"/>
                </a:moveTo>
                <a:cubicBezTo>
                  <a:pt x="964025" y="3765137"/>
                  <a:pt x="964502" y="3766185"/>
                  <a:pt x="963168" y="3767519"/>
                </a:cubicBezTo>
                <a:cubicBezTo>
                  <a:pt x="961838" y="3769627"/>
                  <a:pt x="960126" y="3771468"/>
                  <a:pt x="958120" y="3772948"/>
                </a:cubicBezTo>
                <a:cubicBezTo>
                  <a:pt x="956501" y="3774377"/>
                  <a:pt x="956215" y="3773900"/>
                  <a:pt x="957358" y="3772091"/>
                </a:cubicBezTo>
                <a:cubicBezTo>
                  <a:pt x="958607" y="3770066"/>
                  <a:pt x="960184" y="3768264"/>
                  <a:pt x="962025" y="3766757"/>
                </a:cubicBezTo>
                <a:close/>
                <a:moveTo>
                  <a:pt x="945833" y="3667982"/>
                </a:moveTo>
                <a:cubicBezTo>
                  <a:pt x="945833" y="3667982"/>
                  <a:pt x="947642" y="3667982"/>
                  <a:pt x="947071" y="3668744"/>
                </a:cubicBezTo>
                <a:cubicBezTo>
                  <a:pt x="946499" y="3669507"/>
                  <a:pt x="944975" y="3671983"/>
                  <a:pt x="943547" y="3672269"/>
                </a:cubicBezTo>
                <a:cubicBezTo>
                  <a:pt x="942118" y="3672555"/>
                  <a:pt x="941737" y="3672269"/>
                  <a:pt x="942308" y="3671412"/>
                </a:cubicBezTo>
                <a:cubicBezTo>
                  <a:pt x="943186" y="3670120"/>
                  <a:pt x="944282" y="3668993"/>
                  <a:pt x="945547" y="3668078"/>
                </a:cubicBezTo>
                <a:close/>
                <a:moveTo>
                  <a:pt x="935355" y="3804952"/>
                </a:moveTo>
                <a:cubicBezTo>
                  <a:pt x="936403" y="3803619"/>
                  <a:pt x="936593" y="3804190"/>
                  <a:pt x="935927" y="3804952"/>
                </a:cubicBezTo>
                <a:cubicBezTo>
                  <a:pt x="935104" y="3806613"/>
                  <a:pt x="933855" y="3808027"/>
                  <a:pt x="932307" y="3809047"/>
                </a:cubicBezTo>
                <a:cubicBezTo>
                  <a:pt x="931069" y="3809810"/>
                  <a:pt x="931069" y="3809810"/>
                  <a:pt x="931735" y="3808571"/>
                </a:cubicBezTo>
                <a:cubicBezTo>
                  <a:pt x="932569" y="3807162"/>
                  <a:pt x="933709" y="3805958"/>
                  <a:pt x="935069" y="3805047"/>
                </a:cubicBezTo>
                <a:close/>
                <a:moveTo>
                  <a:pt x="945261" y="3536061"/>
                </a:moveTo>
                <a:cubicBezTo>
                  <a:pt x="947928" y="3534918"/>
                  <a:pt x="948976" y="3536061"/>
                  <a:pt x="948023" y="3539205"/>
                </a:cubicBezTo>
                <a:cubicBezTo>
                  <a:pt x="946248" y="3541856"/>
                  <a:pt x="943864" y="3544044"/>
                  <a:pt x="941070" y="3545586"/>
                </a:cubicBezTo>
                <a:cubicBezTo>
                  <a:pt x="938498" y="3546158"/>
                  <a:pt x="937641" y="3545586"/>
                  <a:pt x="938689" y="3542347"/>
                </a:cubicBezTo>
                <a:cubicBezTo>
                  <a:pt x="940225" y="3539660"/>
                  <a:pt x="942508" y="3537477"/>
                  <a:pt x="945261" y="3536061"/>
                </a:cubicBezTo>
                <a:close/>
                <a:moveTo>
                  <a:pt x="892493" y="3874294"/>
                </a:moveTo>
                <a:cubicBezTo>
                  <a:pt x="894017" y="3873437"/>
                  <a:pt x="894017" y="3873437"/>
                  <a:pt x="892493" y="3875246"/>
                </a:cubicBezTo>
                <a:cubicBezTo>
                  <a:pt x="891426" y="3877287"/>
                  <a:pt x="889970" y="3879100"/>
                  <a:pt x="888206" y="3880580"/>
                </a:cubicBezTo>
                <a:cubicBezTo>
                  <a:pt x="886778" y="3881914"/>
                  <a:pt x="886587" y="3881438"/>
                  <a:pt x="888206" y="3879533"/>
                </a:cubicBezTo>
                <a:cubicBezTo>
                  <a:pt x="889434" y="3877660"/>
                  <a:pt x="890872" y="3875935"/>
                  <a:pt x="892492" y="3874389"/>
                </a:cubicBezTo>
                <a:close/>
                <a:moveTo>
                  <a:pt x="830485" y="3731990"/>
                </a:moveTo>
                <a:cubicBezTo>
                  <a:pt x="830485" y="3731990"/>
                  <a:pt x="832104" y="3731990"/>
                  <a:pt x="831914" y="3733324"/>
                </a:cubicBezTo>
                <a:cubicBezTo>
                  <a:pt x="831045" y="3734396"/>
                  <a:pt x="830017" y="3735328"/>
                  <a:pt x="828866" y="3736086"/>
                </a:cubicBezTo>
                <a:cubicBezTo>
                  <a:pt x="827627" y="3736944"/>
                  <a:pt x="827056" y="3736086"/>
                  <a:pt x="827627" y="3735324"/>
                </a:cubicBezTo>
                <a:cubicBezTo>
                  <a:pt x="828200" y="3733961"/>
                  <a:pt x="829204" y="3732824"/>
                  <a:pt x="830485" y="3732085"/>
                </a:cubicBezTo>
                <a:close/>
                <a:moveTo>
                  <a:pt x="833342" y="3776758"/>
                </a:moveTo>
                <a:cubicBezTo>
                  <a:pt x="834676" y="3775424"/>
                  <a:pt x="835533" y="3776758"/>
                  <a:pt x="834676" y="3778663"/>
                </a:cubicBezTo>
                <a:cubicBezTo>
                  <a:pt x="833634" y="3781153"/>
                  <a:pt x="831834" y="3783252"/>
                  <a:pt x="829532" y="3784663"/>
                </a:cubicBezTo>
                <a:cubicBezTo>
                  <a:pt x="827532" y="3785616"/>
                  <a:pt x="826675" y="3784663"/>
                  <a:pt x="828199" y="3782759"/>
                </a:cubicBezTo>
                <a:cubicBezTo>
                  <a:pt x="829204" y="3780300"/>
                  <a:pt x="830974" y="3778230"/>
                  <a:pt x="833247" y="3776853"/>
                </a:cubicBezTo>
                <a:close/>
                <a:moveTo>
                  <a:pt x="891254" y="3776758"/>
                </a:moveTo>
                <a:cubicBezTo>
                  <a:pt x="890297" y="3777982"/>
                  <a:pt x="889211" y="3779100"/>
                  <a:pt x="888016" y="3780092"/>
                </a:cubicBezTo>
                <a:cubicBezTo>
                  <a:pt x="888016" y="3780092"/>
                  <a:pt x="886873" y="3780949"/>
                  <a:pt x="887159" y="3780092"/>
                </a:cubicBezTo>
                <a:cubicBezTo>
                  <a:pt x="888100" y="3778652"/>
                  <a:pt x="889185" y="3777312"/>
                  <a:pt x="890397" y="3776091"/>
                </a:cubicBezTo>
                <a:cubicBezTo>
                  <a:pt x="890397" y="3776091"/>
                  <a:pt x="891921" y="3775520"/>
                  <a:pt x="891254" y="3776758"/>
                </a:cubicBezTo>
                <a:close/>
                <a:moveTo>
                  <a:pt x="823722" y="4001834"/>
                </a:moveTo>
                <a:cubicBezTo>
                  <a:pt x="825056" y="4000500"/>
                  <a:pt x="825056" y="4000500"/>
                  <a:pt x="823722" y="4001834"/>
                </a:cubicBezTo>
                <a:cubicBezTo>
                  <a:pt x="822389" y="4003167"/>
                  <a:pt x="821341" y="4005072"/>
                  <a:pt x="820293" y="4006406"/>
                </a:cubicBezTo>
                <a:cubicBezTo>
                  <a:pt x="819245" y="4007739"/>
                  <a:pt x="818960" y="4007739"/>
                  <a:pt x="820293" y="4006406"/>
                </a:cubicBezTo>
                <a:close/>
                <a:moveTo>
                  <a:pt x="835057" y="3883533"/>
                </a:moveTo>
                <a:cubicBezTo>
                  <a:pt x="835057" y="3883533"/>
                  <a:pt x="836676" y="3882676"/>
                  <a:pt x="836009" y="3883533"/>
                </a:cubicBezTo>
                <a:cubicBezTo>
                  <a:pt x="835148" y="3884924"/>
                  <a:pt x="834160" y="3886231"/>
                  <a:pt x="833057" y="3887438"/>
                </a:cubicBezTo>
                <a:cubicBezTo>
                  <a:pt x="833057" y="3887439"/>
                  <a:pt x="831247" y="3887439"/>
                  <a:pt x="831914" y="3886581"/>
                </a:cubicBezTo>
                <a:cubicBezTo>
                  <a:pt x="832580" y="3885724"/>
                  <a:pt x="834390" y="3884295"/>
                  <a:pt x="835247" y="3883533"/>
                </a:cubicBezTo>
                <a:close/>
                <a:moveTo>
                  <a:pt x="1111853" y="3343466"/>
                </a:moveTo>
                <a:cubicBezTo>
                  <a:pt x="1113473" y="3342608"/>
                  <a:pt x="1114235" y="3343466"/>
                  <a:pt x="1113663" y="3344704"/>
                </a:cubicBezTo>
                <a:cubicBezTo>
                  <a:pt x="1112839" y="3346177"/>
                  <a:pt x="1111472" y="3347271"/>
                  <a:pt x="1109853" y="3347752"/>
                </a:cubicBezTo>
                <a:cubicBezTo>
                  <a:pt x="1108043" y="3347752"/>
                  <a:pt x="1107472" y="3347752"/>
                  <a:pt x="1108043" y="3346513"/>
                </a:cubicBezTo>
                <a:cubicBezTo>
                  <a:pt x="1108963" y="3345046"/>
                  <a:pt x="1110385" y="3343963"/>
                  <a:pt x="1112044" y="3343465"/>
                </a:cubicBezTo>
                <a:close/>
                <a:moveTo>
                  <a:pt x="888873" y="3655504"/>
                </a:moveTo>
                <a:cubicBezTo>
                  <a:pt x="891159" y="3654457"/>
                  <a:pt x="891635" y="3655504"/>
                  <a:pt x="890778" y="3657791"/>
                </a:cubicBezTo>
                <a:cubicBezTo>
                  <a:pt x="889459" y="3660389"/>
                  <a:pt x="887405" y="3662542"/>
                  <a:pt x="884873" y="3663982"/>
                </a:cubicBezTo>
                <a:cubicBezTo>
                  <a:pt x="882872" y="3664935"/>
                  <a:pt x="882110" y="3663982"/>
                  <a:pt x="883349" y="3661601"/>
                </a:cubicBezTo>
                <a:cubicBezTo>
                  <a:pt x="884473" y="3659018"/>
                  <a:pt x="886414" y="3656877"/>
                  <a:pt x="888873" y="3655504"/>
                </a:cubicBezTo>
                <a:close/>
                <a:moveTo>
                  <a:pt x="869823" y="3833337"/>
                </a:moveTo>
                <a:cubicBezTo>
                  <a:pt x="871537" y="3831908"/>
                  <a:pt x="872014" y="3832860"/>
                  <a:pt x="870966" y="3834765"/>
                </a:cubicBezTo>
                <a:cubicBezTo>
                  <a:pt x="869722" y="3836913"/>
                  <a:pt x="867994" y="3838739"/>
                  <a:pt x="865918" y="3840099"/>
                </a:cubicBezTo>
                <a:cubicBezTo>
                  <a:pt x="864584" y="3841528"/>
                  <a:pt x="864299" y="3841052"/>
                  <a:pt x="865156" y="3838671"/>
                </a:cubicBezTo>
                <a:cubicBezTo>
                  <a:pt x="866297" y="3836597"/>
                  <a:pt x="867854" y="3834782"/>
                  <a:pt x="869728" y="3833337"/>
                </a:cubicBezTo>
                <a:close/>
                <a:moveTo>
                  <a:pt x="872585" y="3904679"/>
                </a:moveTo>
                <a:cubicBezTo>
                  <a:pt x="873157" y="3903440"/>
                  <a:pt x="873824" y="3903917"/>
                  <a:pt x="873157" y="3904679"/>
                </a:cubicBezTo>
                <a:cubicBezTo>
                  <a:pt x="871753" y="3905884"/>
                  <a:pt x="870505" y="3907260"/>
                  <a:pt x="869442" y="3908774"/>
                </a:cubicBezTo>
                <a:cubicBezTo>
                  <a:pt x="868299" y="3909537"/>
                  <a:pt x="868299" y="3909537"/>
                  <a:pt x="868871" y="3908774"/>
                </a:cubicBezTo>
                <a:cubicBezTo>
                  <a:pt x="869704" y="3907121"/>
                  <a:pt x="870951" y="3905710"/>
                  <a:pt x="872490" y="3904679"/>
                </a:cubicBezTo>
                <a:close/>
                <a:moveTo>
                  <a:pt x="878110" y="3616738"/>
                </a:moveTo>
                <a:cubicBezTo>
                  <a:pt x="878110" y="3616738"/>
                  <a:pt x="879824" y="3616738"/>
                  <a:pt x="879539" y="3618071"/>
                </a:cubicBezTo>
                <a:cubicBezTo>
                  <a:pt x="878717" y="3619212"/>
                  <a:pt x="877682" y="3620183"/>
                  <a:pt x="876491" y="3620929"/>
                </a:cubicBezTo>
                <a:cubicBezTo>
                  <a:pt x="875252" y="3621691"/>
                  <a:pt x="874681" y="3620929"/>
                  <a:pt x="874967" y="3620167"/>
                </a:cubicBezTo>
                <a:cubicBezTo>
                  <a:pt x="875724" y="3618818"/>
                  <a:pt x="876764" y="3617649"/>
                  <a:pt x="878015" y="3616738"/>
                </a:cubicBezTo>
                <a:close/>
                <a:moveTo>
                  <a:pt x="1060895" y="3605117"/>
                </a:moveTo>
                <a:cubicBezTo>
                  <a:pt x="1062133" y="3604355"/>
                  <a:pt x="1062704" y="3605117"/>
                  <a:pt x="1062133" y="3605975"/>
                </a:cubicBezTo>
                <a:cubicBezTo>
                  <a:pt x="1061000" y="3607325"/>
                  <a:pt x="1059686" y="3608511"/>
                  <a:pt x="1058228" y="3609499"/>
                </a:cubicBezTo>
                <a:cubicBezTo>
                  <a:pt x="1056608" y="3610356"/>
                  <a:pt x="1056418" y="3609499"/>
                  <a:pt x="1056989" y="3608642"/>
                </a:cubicBezTo>
                <a:cubicBezTo>
                  <a:pt x="1057874" y="3607109"/>
                  <a:pt x="1059203" y="3605881"/>
                  <a:pt x="1060799" y="3605117"/>
                </a:cubicBezTo>
                <a:close/>
                <a:moveTo>
                  <a:pt x="1034510" y="3727228"/>
                </a:moveTo>
                <a:cubicBezTo>
                  <a:pt x="1035844" y="3725799"/>
                  <a:pt x="1036510" y="3726275"/>
                  <a:pt x="1035463" y="3727228"/>
                </a:cubicBezTo>
                <a:cubicBezTo>
                  <a:pt x="1033989" y="3728449"/>
                  <a:pt x="1032648" y="3729822"/>
                  <a:pt x="1031462" y="3731324"/>
                </a:cubicBezTo>
                <a:cubicBezTo>
                  <a:pt x="1029843" y="3732276"/>
                  <a:pt x="1029557" y="3732276"/>
                  <a:pt x="1030510" y="3731324"/>
                </a:cubicBezTo>
                <a:cubicBezTo>
                  <a:pt x="1031616" y="3729784"/>
                  <a:pt x="1032930" y="3728406"/>
                  <a:pt x="1034415" y="3727228"/>
                </a:cubicBezTo>
                <a:close/>
                <a:moveTo>
                  <a:pt x="1054132" y="3456242"/>
                </a:moveTo>
                <a:cubicBezTo>
                  <a:pt x="1052703" y="3456242"/>
                  <a:pt x="1052132" y="3456242"/>
                  <a:pt x="1052703" y="3454908"/>
                </a:cubicBezTo>
                <a:cubicBezTo>
                  <a:pt x="1053550" y="3453453"/>
                  <a:pt x="1054908" y="3452366"/>
                  <a:pt x="1056513" y="3451860"/>
                </a:cubicBezTo>
                <a:cubicBezTo>
                  <a:pt x="1057942" y="3451860"/>
                  <a:pt x="1058894" y="3451860"/>
                  <a:pt x="1057942" y="3453194"/>
                </a:cubicBezTo>
                <a:cubicBezTo>
                  <a:pt x="1057182" y="3454760"/>
                  <a:pt x="1055740" y="3455885"/>
                  <a:pt x="1054036" y="3456242"/>
                </a:cubicBezTo>
                <a:close/>
                <a:moveTo>
                  <a:pt x="1054799" y="3700081"/>
                </a:moveTo>
                <a:cubicBezTo>
                  <a:pt x="1056227" y="3698653"/>
                  <a:pt x="1056418" y="3699129"/>
                  <a:pt x="1054799" y="3701034"/>
                </a:cubicBezTo>
                <a:cubicBezTo>
                  <a:pt x="1053195" y="3702831"/>
                  <a:pt x="1051443" y="3704488"/>
                  <a:pt x="1049560" y="3705987"/>
                </a:cubicBezTo>
                <a:cubicBezTo>
                  <a:pt x="1047845" y="3707416"/>
                  <a:pt x="1048036" y="3706844"/>
                  <a:pt x="1049560" y="3704939"/>
                </a:cubicBezTo>
                <a:cubicBezTo>
                  <a:pt x="1051109" y="3703153"/>
                  <a:pt x="1052832" y="3701526"/>
                  <a:pt x="1054703" y="3700081"/>
                </a:cubicBezTo>
                <a:close/>
                <a:moveTo>
                  <a:pt x="1056513" y="3733800"/>
                </a:moveTo>
                <a:cubicBezTo>
                  <a:pt x="1057751" y="3732371"/>
                  <a:pt x="1057751" y="3732371"/>
                  <a:pt x="1056513" y="3733800"/>
                </a:cubicBezTo>
                <a:cubicBezTo>
                  <a:pt x="1055114" y="3735426"/>
                  <a:pt x="1053514" y="3736866"/>
                  <a:pt x="1051751" y="3738087"/>
                </a:cubicBezTo>
                <a:cubicBezTo>
                  <a:pt x="1050417" y="3739420"/>
                  <a:pt x="1050417" y="3739420"/>
                  <a:pt x="1051751" y="3738087"/>
                </a:cubicBezTo>
                <a:cubicBezTo>
                  <a:pt x="1053028" y="3736382"/>
                  <a:pt x="1054611" y="3734929"/>
                  <a:pt x="1056418" y="3733800"/>
                </a:cubicBezTo>
                <a:close/>
                <a:moveTo>
                  <a:pt x="1058228" y="3729038"/>
                </a:moveTo>
                <a:lnTo>
                  <a:pt x="1063085" y="3724180"/>
                </a:lnTo>
                <a:cubicBezTo>
                  <a:pt x="1064324" y="3723418"/>
                  <a:pt x="1064324" y="3723418"/>
                  <a:pt x="1063085" y="3724751"/>
                </a:cubicBezTo>
                <a:cubicBezTo>
                  <a:pt x="1061663" y="3726556"/>
                  <a:pt x="1060032" y="3728187"/>
                  <a:pt x="1058228" y="3729609"/>
                </a:cubicBezTo>
                <a:cubicBezTo>
                  <a:pt x="1056704" y="3731038"/>
                  <a:pt x="1056704" y="3731038"/>
                  <a:pt x="1058132" y="3729038"/>
                </a:cubicBezTo>
                <a:close/>
                <a:moveTo>
                  <a:pt x="1105091" y="3635026"/>
                </a:moveTo>
                <a:cubicBezTo>
                  <a:pt x="1106710" y="3634169"/>
                  <a:pt x="1106996" y="3634073"/>
                  <a:pt x="1106043" y="3635026"/>
                </a:cubicBezTo>
                <a:cubicBezTo>
                  <a:pt x="1104876" y="3636701"/>
                  <a:pt x="1103386" y="3638126"/>
                  <a:pt x="1101662" y="3639217"/>
                </a:cubicBezTo>
                <a:cubicBezTo>
                  <a:pt x="1100423" y="3640074"/>
                  <a:pt x="1099852" y="3639217"/>
                  <a:pt x="1100804" y="3638360"/>
                </a:cubicBezTo>
                <a:cubicBezTo>
                  <a:pt x="1102000" y="3637017"/>
                  <a:pt x="1103418" y="3635889"/>
                  <a:pt x="1104995" y="3635026"/>
                </a:cubicBezTo>
                <a:close/>
                <a:moveTo>
                  <a:pt x="1102614" y="3554920"/>
                </a:moveTo>
                <a:cubicBezTo>
                  <a:pt x="1104805" y="3554444"/>
                  <a:pt x="1104995" y="3554920"/>
                  <a:pt x="1103948" y="3556826"/>
                </a:cubicBezTo>
                <a:cubicBezTo>
                  <a:pt x="1102425" y="3559349"/>
                  <a:pt x="1100164" y="3561345"/>
                  <a:pt x="1097471" y="3562540"/>
                </a:cubicBezTo>
                <a:cubicBezTo>
                  <a:pt x="1095470" y="3563493"/>
                  <a:pt x="1095089" y="3562541"/>
                  <a:pt x="1096137" y="3560731"/>
                </a:cubicBezTo>
                <a:cubicBezTo>
                  <a:pt x="1098024" y="3558601"/>
                  <a:pt x="1100167" y="3556713"/>
                  <a:pt x="1102519" y="3555111"/>
                </a:cubicBezTo>
                <a:close/>
                <a:moveTo>
                  <a:pt x="1054989" y="3503200"/>
                </a:moveTo>
                <a:cubicBezTo>
                  <a:pt x="1052417" y="3503771"/>
                  <a:pt x="1051560" y="3503200"/>
                  <a:pt x="1052798" y="3500438"/>
                </a:cubicBezTo>
                <a:cubicBezTo>
                  <a:pt x="1054473" y="3497702"/>
                  <a:pt x="1056882" y="3495491"/>
                  <a:pt x="1059752" y="3494056"/>
                </a:cubicBezTo>
                <a:cubicBezTo>
                  <a:pt x="1062323" y="3493485"/>
                  <a:pt x="1063181" y="3494056"/>
                  <a:pt x="1061942" y="3496818"/>
                </a:cubicBezTo>
                <a:cubicBezTo>
                  <a:pt x="1060006" y="3499540"/>
                  <a:pt x="1057419" y="3501734"/>
                  <a:pt x="1054418" y="3503200"/>
                </a:cubicBezTo>
                <a:close/>
                <a:moveTo>
                  <a:pt x="1055942" y="3315843"/>
                </a:moveTo>
                <a:cubicBezTo>
                  <a:pt x="1052608" y="3316510"/>
                  <a:pt x="1051560" y="3315081"/>
                  <a:pt x="1052608" y="3312224"/>
                </a:cubicBezTo>
                <a:cubicBezTo>
                  <a:pt x="1054575" y="3309268"/>
                  <a:pt x="1057502" y="3307082"/>
                  <a:pt x="1060895" y="3306032"/>
                </a:cubicBezTo>
                <a:cubicBezTo>
                  <a:pt x="1064133" y="3305366"/>
                  <a:pt x="1065371" y="3307270"/>
                  <a:pt x="1064133" y="3309652"/>
                </a:cubicBezTo>
                <a:cubicBezTo>
                  <a:pt x="1062244" y="3312885"/>
                  <a:pt x="1059049" y="3315143"/>
                  <a:pt x="1055370" y="3315843"/>
                </a:cubicBezTo>
                <a:close/>
                <a:moveTo>
                  <a:pt x="979075" y="3817239"/>
                </a:moveTo>
                <a:cubicBezTo>
                  <a:pt x="980027" y="3815906"/>
                  <a:pt x="980408" y="3815906"/>
                  <a:pt x="979075" y="3817239"/>
                </a:cubicBezTo>
                <a:close/>
                <a:moveTo>
                  <a:pt x="976884" y="3819525"/>
                </a:moveTo>
                <a:cubicBezTo>
                  <a:pt x="976261" y="3820355"/>
                  <a:pt x="975593" y="3821150"/>
                  <a:pt x="974884" y="3821907"/>
                </a:cubicBezTo>
                <a:cubicBezTo>
                  <a:pt x="973550" y="3823335"/>
                  <a:pt x="973550" y="3823335"/>
                  <a:pt x="974884" y="3821907"/>
                </a:cubicBezTo>
                <a:close/>
                <a:moveTo>
                  <a:pt x="973646" y="3385090"/>
                </a:moveTo>
                <a:cubicBezTo>
                  <a:pt x="975074" y="3385090"/>
                  <a:pt x="976312" y="3385566"/>
                  <a:pt x="975455" y="3386328"/>
                </a:cubicBezTo>
                <a:cubicBezTo>
                  <a:pt x="974726" y="3387710"/>
                  <a:pt x="973501" y="3388765"/>
                  <a:pt x="972026" y="3389281"/>
                </a:cubicBezTo>
                <a:cubicBezTo>
                  <a:pt x="970788" y="3390043"/>
                  <a:pt x="970026" y="3389281"/>
                  <a:pt x="970598" y="3387948"/>
                </a:cubicBezTo>
                <a:cubicBezTo>
                  <a:pt x="971169" y="3386614"/>
                  <a:pt x="972217" y="3385852"/>
                  <a:pt x="973074" y="3385090"/>
                </a:cubicBezTo>
                <a:close/>
                <a:moveTo>
                  <a:pt x="978218" y="3799618"/>
                </a:moveTo>
                <a:cubicBezTo>
                  <a:pt x="979551" y="3798189"/>
                  <a:pt x="979837" y="3798665"/>
                  <a:pt x="978218" y="3800094"/>
                </a:cubicBezTo>
                <a:cubicBezTo>
                  <a:pt x="976838" y="3802018"/>
                  <a:pt x="975275" y="3803805"/>
                  <a:pt x="973550" y="3805428"/>
                </a:cubicBezTo>
                <a:cubicBezTo>
                  <a:pt x="971931" y="3806285"/>
                  <a:pt x="971931" y="3806285"/>
                  <a:pt x="973550" y="3804476"/>
                </a:cubicBezTo>
                <a:close/>
                <a:moveTo>
                  <a:pt x="976884" y="3819525"/>
                </a:moveTo>
                <a:cubicBezTo>
                  <a:pt x="977517" y="3818675"/>
                  <a:pt x="978252" y="3817907"/>
                  <a:pt x="979075" y="3817239"/>
                </a:cubicBezTo>
                <a:close/>
                <a:moveTo>
                  <a:pt x="998506" y="3429000"/>
                </a:moveTo>
                <a:cubicBezTo>
                  <a:pt x="995839" y="3430143"/>
                  <a:pt x="994505" y="3428238"/>
                  <a:pt x="995744" y="3425857"/>
                </a:cubicBezTo>
                <a:cubicBezTo>
                  <a:pt x="997308" y="3423031"/>
                  <a:pt x="999901" y="3420917"/>
                  <a:pt x="1002983" y="3419951"/>
                </a:cubicBezTo>
                <a:cubicBezTo>
                  <a:pt x="1005840" y="3419285"/>
                  <a:pt x="1006888" y="3420714"/>
                  <a:pt x="1005650" y="3423095"/>
                </a:cubicBezTo>
                <a:cubicBezTo>
                  <a:pt x="1003842" y="3425880"/>
                  <a:pt x="1001110" y="3427937"/>
                  <a:pt x="997934" y="3428905"/>
                </a:cubicBezTo>
                <a:close/>
                <a:moveTo>
                  <a:pt x="1032129" y="3659886"/>
                </a:moveTo>
                <a:cubicBezTo>
                  <a:pt x="1034129" y="3658934"/>
                  <a:pt x="1034320" y="3659886"/>
                  <a:pt x="1033177" y="3661220"/>
                </a:cubicBezTo>
                <a:cubicBezTo>
                  <a:pt x="1031670" y="3663459"/>
                  <a:pt x="1029726" y="3665371"/>
                  <a:pt x="1027462" y="3666840"/>
                </a:cubicBezTo>
                <a:cubicBezTo>
                  <a:pt x="1025462" y="3667792"/>
                  <a:pt x="1025271" y="3666839"/>
                  <a:pt x="1026414" y="3665411"/>
                </a:cubicBezTo>
                <a:cubicBezTo>
                  <a:pt x="1027947" y="3663220"/>
                  <a:pt x="1029887" y="3661344"/>
                  <a:pt x="1032129" y="3659886"/>
                </a:cubicBezTo>
                <a:close/>
                <a:moveTo>
                  <a:pt x="995172" y="3605308"/>
                </a:moveTo>
                <a:cubicBezTo>
                  <a:pt x="997458" y="3604260"/>
                  <a:pt x="997934" y="3605308"/>
                  <a:pt x="997077" y="3607594"/>
                </a:cubicBezTo>
                <a:cubicBezTo>
                  <a:pt x="995376" y="3609832"/>
                  <a:pt x="993277" y="3611737"/>
                  <a:pt x="990886" y="3613214"/>
                </a:cubicBezTo>
                <a:cubicBezTo>
                  <a:pt x="988600" y="3614262"/>
                  <a:pt x="988124" y="3613213"/>
                  <a:pt x="989267" y="3611499"/>
                </a:cubicBezTo>
                <a:cubicBezTo>
                  <a:pt x="990616" y="3608923"/>
                  <a:pt x="992662" y="3606778"/>
                  <a:pt x="995172" y="3605308"/>
                </a:cubicBezTo>
                <a:close/>
                <a:moveTo>
                  <a:pt x="997363" y="3563684"/>
                </a:moveTo>
                <a:cubicBezTo>
                  <a:pt x="998030" y="3562541"/>
                  <a:pt x="999458" y="3560540"/>
                  <a:pt x="1000887" y="3560254"/>
                </a:cubicBezTo>
                <a:cubicBezTo>
                  <a:pt x="1002316" y="3559969"/>
                  <a:pt x="1002792" y="3560254"/>
                  <a:pt x="1002125" y="3561017"/>
                </a:cubicBezTo>
                <a:cubicBezTo>
                  <a:pt x="1001174" y="3562396"/>
                  <a:pt x="999980" y="3563590"/>
                  <a:pt x="998601" y="3564541"/>
                </a:cubicBezTo>
                <a:cubicBezTo>
                  <a:pt x="997553" y="3565303"/>
                  <a:pt x="996696" y="3564636"/>
                  <a:pt x="997553" y="3563684"/>
                </a:cubicBezTo>
                <a:close/>
                <a:moveTo>
                  <a:pt x="997363" y="3704939"/>
                </a:moveTo>
                <a:cubicBezTo>
                  <a:pt x="998982" y="3704082"/>
                  <a:pt x="999554" y="3704463"/>
                  <a:pt x="998601" y="3705701"/>
                </a:cubicBezTo>
                <a:cubicBezTo>
                  <a:pt x="997587" y="3707185"/>
                  <a:pt x="996252" y="3708422"/>
                  <a:pt x="994696" y="3709321"/>
                </a:cubicBezTo>
                <a:cubicBezTo>
                  <a:pt x="993648" y="3710559"/>
                  <a:pt x="993077" y="3710178"/>
                  <a:pt x="994029" y="3708845"/>
                </a:cubicBezTo>
                <a:cubicBezTo>
                  <a:pt x="994899" y="3707326"/>
                  <a:pt x="996065" y="3705998"/>
                  <a:pt x="997458" y="3704940"/>
                </a:cubicBezTo>
                <a:close/>
                <a:moveTo>
                  <a:pt x="1369600" y="3396806"/>
                </a:moveTo>
                <a:cubicBezTo>
                  <a:pt x="1371124" y="3395853"/>
                  <a:pt x="1371790" y="3396806"/>
                  <a:pt x="1370362" y="3397663"/>
                </a:cubicBezTo>
                <a:cubicBezTo>
                  <a:pt x="1368964" y="3399232"/>
                  <a:pt x="1367284" y="3400524"/>
                  <a:pt x="1365409" y="3401473"/>
                </a:cubicBezTo>
                <a:cubicBezTo>
                  <a:pt x="1363218" y="3401473"/>
                  <a:pt x="1362647" y="3401473"/>
                  <a:pt x="1364171" y="3400616"/>
                </a:cubicBezTo>
                <a:cubicBezTo>
                  <a:pt x="1365772" y="3399029"/>
                  <a:pt x="1367643" y="3397739"/>
                  <a:pt x="1369695" y="3396806"/>
                </a:cubicBezTo>
                <a:close/>
                <a:moveTo>
                  <a:pt x="11406474" y="1318070"/>
                </a:moveTo>
                <a:cubicBezTo>
                  <a:pt x="11405520" y="1318832"/>
                  <a:pt x="11404759" y="1317403"/>
                  <a:pt x="11404663" y="1314641"/>
                </a:cubicBezTo>
                <a:cubicBezTo>
                  <a:pt x="11404861" y="1312771"/>
                  <a:pt x="11405744" y="1311041"/>
                  <a:pt x="11407140" y="1309783"/>
                </a:cubicBezTo>
                <a:cubicBezTo>
                  <a:pt x="11408664" y="1309783"/>
                  <a:pt x="11409331" y="1311021"/>
                  <a:pt x="11408950" y="1313212"/>
                </a:cubicBezTo>
                <a:cubicBezTo>
                  <a:pt x="11408569" y="1315402"/>
                  <a:pt x="11407617" y="1317879"/>
                  <a:pt x="11406474" y="1318070"/>
                </a:cubicBezTo>
                <a:close/>
                <a:moveTo>
                  <a:pt x="11406474" y="1998250"/>
                </a:moveTo>
                <a:cubicBezTo>
                  <a:pt x="11407806" y="1997393"/>
                  <a:pt x="11408474" y="1999964"/>
                  <a:pt x="11407902" y="2003870"/>
                </a:cubicBezTo>
                <a:cubicBezTo>
                  <a:pt x="11407554" y="2006674"/>
                  <a:pt x="11406469" y="2009336"/>
                  <a:pt x="11404759" y="2011585"/>
                </a:cubicBezTo>
                <a:cubicBezTo>
                  <a:pt x="11403616" y="2012347"/>
                  <a:pt x="11402950" y="2009775"/>
                  <a:pt x="11403330" y="2005965"/>
                </a:cubicBezTo>
                <a:cubicBezTo>
                  <a:pt x="11403433" y="2003185"/>
                  <a:pt x="11404361" y="2000500"/>
                  <a:pt x="11405997" y="1998250"/>
                </a:cubicBezTo>
                <a:close/>
                <a:moveTo>
                  <a:pt x="11391805" y="1490186"/>
                </a:moveTo>
                <a:cubicBezTo>
                  <a:pt x="11393234" y="1490186"/>
                  <a:pt x="11393995" y="1491329"/>
                  <a:pt x="11393614" y="1494092"/>
                </a:cubicBezTo>
                <a:cubicBezTo>
                  <a:pt x="11393464" y="1496345"/>
                  <a:pt x="11392519" y="1498472"/>
                  <a:pt x="11390947" y="1500092"/>
                </a:cubicBezTo>
                <a:cubicBezTo>
                  <a:pt x="11389614" y="1500092"/>
                  <a:pt x="11388756" y="1498378"/>
                  <a:pt x="11389042" y="1496092"/>
                </a:cubicBezTo>
                <a:cubicBezTo>
                  <a:pt x="11389328" y="1493806"/>
                  <a:pt x="11389994" y="1490472"/>
                  <a:pt x="11391519" y="1490186"/>
                </a:cubicBezTo>
                <a:close/>
                <a:moveTo>
                  <a:pt x="11423427" y="1129951"/>
                </a:moveTo>
                <a:cubicBezTo>
                  <a:pt x="11424666" y="1129951"/>
                  <a:pt x="11425333" y="1130618"/>
                  <a:pt x="11425142" y="1132808"/>
                </a:cubicBezTo>
                <a:cubicBezTo>
                  <a:pt x="11424952" y="1134999"/>
                  <a:pt x="11423999" y="1136333"/>
                  <a:pt x="11422952" y="1136523"/>
                </a:cubicBezTo>
                <a:cubicBezTo>
                  <a:pt x="11421904" y="1136714"/>
                  <a:pt x="11421237" y="1135856"/>
                  <a:pt x="11421141" y="1133666"/>
                </a:cubicBezTo>
                <a:cubicBezTo>
                  <a:pt x="11421046" y="1131475"/>
                  <a:pt x="11422000" y="1130237"/>
                  <a:pt x="11423142" y="1129951"/>
                </a:cubicBezTo>
                <a:close/>
                <a:moveTo>
                  <a:pt x="11375802" y="1670495"/>
                </a:moveTo>
                <a:cubicBezTo>
                  <a:pt x="11377041" y="1669637"/>
                  <a:pt x="11377994" y="1671638"/>
                  <a:pt x="11377517" y="1674971"/>
                </a:cubicBezTo>
                <a:cubicBezTo>
                  <a:pt x="11377041" y="1678305"/>
                  <a:pt x="11375898" y="1681258"/>
                  <a:pt x="11374469" y="1681543"/>
                </a:cubicBezTo>
                <a:cubicBezTo>
                  <a:pt x="11373041" y="1681829"/>
                  <a:pt x="11372564" y="1680401"/>
                  <a:pt x="11372755" y="1677067"/>
                </a:cubicBezTo>
                <a:cubicBezTo>
                  <a:pt x="11372946" y="1673733"/>
                  <a:pt x="11374184" y="1670780"/>
                  <a:pt x="11375802" y="1670495"/>
                </a:cubicBezTo>
                <a:close/>
                <a:moveTo>
                  <a:pt x="11469052" y="1967198"/>
                </a:moveTo>
                <a:cubicBezTo>
                  <a:pt x="11470005" y="1966436"/>
                  <a:pt x="11470672" y="1969008"/>
                  <a:pt x="11470100" y="1972437"/>
                </a:cubicBezTo>
                <a:cubicBezTo>
                  <a:pt x="11469535" y="1975066"/>
                  <a:pt x="11468397" y="1977538"/>
                  <a:pt x="11466767" y="1979676"/>
                </a:cubicBezTo>
                <a:cubicBezTo>
                  <a:pt x="11465433" y="1979676"/>
                  <a:pt x="11465052" y="1977866"/>
                  <a:pt x="11465624" y="1974437"/>
                </a:cubicBezTo>
                <a:cubicBezTo>
                  <a:pt x="11466194" y="1971008"/>
                  <a:pt x="11467528" y="1967579"/>
                  <a:pt x="11469052" y="1967198"/>
                </a:cubicBezTo>
                <a:close/>
                <a:moveTo>
                  <a:pt x="11430952" y="1818704"/>
                </a:moveTo>
                <a:cubicBezTo>
                  <a:pt x="11432381" y="1818704"/>
                  <a:pt x="11432952" y="1820418"/>
                  <a:pt x="11432572" y="1823752"/>
                </a:cubicBezTo>
                <a:cubicBezTo>
                  <a:pt x="11432191" y="1827085"/>
                  <a:pt x="11430571" y="1830134"/>
                  <a:pt x="11429237" y="1830419"/>
                </a:cubicBezTo>
                <a:cubicBezTo>
                  <a:pt x="11427905" y="1830705"/>
                  <a:pt x="11427524" y="1829181"/>
                  <a:pt x="11427905" y="1825847"/>
                </a:cubicBezTo>
                <a:cubicBezTo>
                  <a:pt x="11427939" y="1823245"/>
                  <a:pt x="11428843" y="1820730"/>
                  <a:pt x="11430477" y="1818704"/>
                </a:cubicBezTo>
                <a:close/>
                <a:moveTo>
                  <a:pt x="11361896" y="81915"/>
                </a:moveTo>
                <a:cubicBezTo>
                  <a:pt x="11362016" y="80683"/>
                  <a:pt x="11362890" y="79657"/>
                  <a:pt x="11364087" y="79343"/>
                </a:cubicBezTo>
                <a:cubicBezTo>
                  <a:pt x="11364850" y="78581"/>
                  <a:pt x="11365706" y="79343"/>
                  <a:pt x="11365897" y="81058"/>
                </a:cubicBezTo>
                <a:cubicBezTo>
                  <a:pt x="11365682" y="82268"/>
                  <a:pt x="11364852" y="83279"/>
                  <a:pt x="11363707" y="83725"/>
                </a:cubicBezTo>
                <a:cubicBezTo>
                  <a:pt x="11363015" y="84204"/>
                  <a:pt x="11362065" y="84031"/>
                  <a:pt x="11361586" y="83339"/>
                </a:cubicBezTo>
                <a:cubicBezTo>
                  <a:pt x="11361297" y="82922"/>
                  <a:pt x="11361235" y="82388"/>
                  <a:pt x="11361421" y="81915"/>
                </a:cubicBezTo>
                <a:close/>
                <a:moveTo>
                  <a:pt x="11455242" y="1639252"/>
                </a:moveTo>
                <a:cubicBezTo>
                  <a:pt x="11456480" y="1639252"/>
                  <a:pt x="11457242" y="1640967"/>
                  <a:pt x="11456765" y="1643729"/>
                </a:cubicBezTo>
                <a:cubicBezTo>
                  <a:pt x="11456470" y="1646028"/>
                  <a:pt x="11455432" y="1648168"/>
                  <a:pt x="11453812" y="1649825"/>
                </a:cubicBezTo>
                <a:cubicBezTo>
                  <a:pt x="11452574" y="1649825"/>
                  <a:pt x="11451813" y="1648111"/>
                  <a:pt x="11452098" y="1645349"/>
                </a:cubicBezTo>
                <a:cubicBezTo>
                  <a:pt x="11452224" y="1643062"/>
                  <a:pt x="11453172" y="1640898"/>
                  <a:pt x="11454765" y="1639252"/>
                </a:cubicBezTo>
                <a:close/>
                <a:moveTo>
                  <a:pt x="11439430" y="949643"/>
                </a:moveTo>
                <a:cubicBezTo>
                  <a:pt x="11440382" y="949643"/>
                  <a:pt x="11440954" y="950405"/>
                  <a:pt x="11440763" y="952024"/>
                </a:cubicBezTo>
                <a:cubicBezTo>
                  <a:pt x="11440573" y="953643"/>
                  <a:pt x="11439811" y="954976"/>
                  <a:pt x="11438858" y="955167"/>
                </a:cubicBezTo>
                <a:cubicBezTo>
                  <a:pt x="11437906" y="955358"/>
                  <a:pt x="11437335" y="954405"/>
                  <a:pt x="11437335" y="952786"/>
                </a:cubicBezTo>
                <a:cubicBezTo>
                  <a:pt x="11437204" y="951510"/>
                  <a:pt x="11437839" y="950277"/>
                  <a:pt x="11438954" y="949643"/>
                </a:cubicBezTo>
                <a:close/>
                <a:moveTo>
                  <a:pt x="11336084" y="804386"/>
                </a:moveTo>
                <a:cubicBezTo>
                  <a:pt x="11336163" y="805728"/>
                  <a:pt x="11335405" y="806979"/>
                  <a:pt x="11334179" y="807529"/>
                </a:cubicBezTo>
                <a:cubicBezTo>
                  <a:pt x="11333321" y="808196"/>
                  <a:pt x="11332369" y="806768"/>
                  <a:pt x="11332464" y="805720"/>
                </a:cubicBezTo>
                <a:cubicBezTo>
                  <a:pt x="11332571" y="804302"/>
                  <a:pt x="11333261" y="802992"/>
                  <a:pt x="11334369" y="802100"/>
                </a:cubicBezTo>
                <a:cubicBezTo>
                  <a:pt x="11334941" y="801815"/>
                  <a:pt x="11335607" y="802386"/>
                  <a:pt x="11335607" y="804386"/>
                </a:cubicBezTo>
                <a:close/>
                <a:moveTo>
                  <a:pt x="11327034" y="982694"/>
                </a:moveTo>
                <a:cubicBezTo>
                  <a:pt x="11328177" y="982694"/>
                  <a:pt x="11328940" y="983361"/>
                  <a:pt x="11328940" y="985552"/>
                </a:cubicBezTo>
                <a:cubicBezTo>
                  <a:pt x="11328754" y="986994"/>
                  <a:pt x="11328041" y="988317"/>
                  <a:pt x="11326940" y="989267"/>
                </a:cubicBezTo>
                <a:cubicBezTo>
                  <a:pt x="11325891" y="989267"/>
                  <a:pt x="11324748" y="988124"/>
                  <a:pt x="11324844" y="986409"/>
                </a:cubicBezTo>
                <a:cubicBezTo>
                  <a:pt x="11324939" y="984695"/>
                  <a:pt x="11325321" y="983361"/>
                  <a:pt x="11326559" y="982694"/>
                </a:cubicBezTo>
                <a:close/>
                <a:moveTo>
                  <a:pt x="11321796" y="1166146"/>
                </a:moveTo>
                <a:cubicBezTo>
                  <a:pt x="11321796" y="1168337"/>
                  <a:pt x="11320558" y="1170242"/>
                  <a:pt x="11319320" y="1170527"/>
                </a:cubicBezTo>
                <a:cubicBezTo>
                  <a:pt x="11318081" y="1170813"/>
                  <a:pt x="11317414" y="1169860"/>
                  <a:pt x="11317319" y="1167670"/>
                </a:cubicBezTo>
                <a:cubicBezTo>
                  <a:pt x="11317378" y="1165784"/>
                  <a:pt x="11318245" y="1164015"/>
                  <a:pt x="11319700" y="1162812"/>
                </a:cubicBezTo>
                <a:cubicBezTo>
                  <a:pt x="11320272" y="1162622"/>
                  <a:pt x="11321320" y="1164336"/>
                  <a:pt x="11321320" y="1166146"/>
                </a:cubicBezTo>
                <a:close/>
                <a:moveTo>
                  <a:pt x="11314653" y="1347121"/>
                </a:moveTo>
                <a:cubicBezTo>
                  <a:pt x="11314653" y="1349788"/>
                  <a:pt x="11313319" y="1352264"/>
                  <a:pt x="11311890" y="1352550"/>
                </a:cubicBezTo>
                <a:cubicBezTo>
                  <a:pt x="11310461" y="1352836"/>
                  <a:pt x="11309509" y="1351502"/>
                  <a:pt x="11309699" y="1349216"/>
                </a:cubicBezTo>
                <a:cubicBezTo>
                  <a:pt x="11309890" y="1346930"/>
                  <a:pt x="11310842" y="1343597"/>
                  <a:pt x="11312271" y="1343311"/>
                </a:cubicBezTo>
                <a:cubicBezTo>
                  <a:pt x="11313700" y="1343025"/>
                  <a:pt x="11314271" y="1344073"/>
                  <a:pt x="11314176" y="1346835"/>
                </a:cubicBezTo>
                <a:close/>
                <a:moveTo>
                  <a:pt x="11307318" y="1528096"/>
                </a:moveTo>
                <a:cubicBezTo>
                  <a:pt x="11307318" y="1531334"/>
                  <a:pt x="11305889" y="1534287"/>
                  <a:pt x="11304460" y="1534573"/>
                </a:cubicBezTo>
                <a:cubicBezTo>
                  <a:pt x="11303031" y="1534859"/>
                  <a:pt x="11302174" y="1533525"/>
                  <a:pt x="11301984" y="1530287"/>
                </a:cubicBezTo>
                <a:cubicBezTo>
                  <a:pt x="11302070" y="1527794"/>
                  <a:pt x="11303130" y="1525434"/>
                  <a:pt x="11304937" y="1523714"/>
                </a:cubicBezTo>
                <a:cubicBezTo>
                  <a:pt x="11306080" y="1522762"/>
                  <a:pt x="11307223" y="1524667"/>
                  <a:pt x="11306841" y="1527524"/>
                </a:cubicBezTo>
                <a:close/>
                <a:moveTo>
                  <a:pt x="11362373" y="1856423"/>
                </a:moveTo>
                <a:cubicBezTo>
                  <a:pt x="11362251" y="1859218"/>
                  <a:pt x="11361213" y="1861895"/>
                  <a:pt x="11359420" y="1864043"/>
                </a:cubicBezTo>
                <a:cubicBezTo>
                  <a:pt x="11357800" y="1864043"/>
                  <a:pt x="11356943" y="1861852"/>
                  <a:pt x="11357229" y="1858614"/>
                </a:cubicBezTo>
                <a:cubicBezTo>
                  <a:pt x="11357037" y="1855696"/>
                  <a:pt x="11358195" y="1852851"/>
                  <a:pt x="11360372" y="1850898"/>
                </a:cubicBezTo>
                <a:cubicBezTo>
                  <a:pt x="11361230" y="1849469"/>
                  <a:pt x="11362278" y="1851946"/>
                  <a:pt x="11361896" y="1855851"/>
                </a:cubicBezTo>
                <a:close/>
                <a:moveTo>
                  <a:pt x="11297507" y="1704023"/>
                </a:moveTo>
                <a:cubicBezTo>
                  <a:pt x="11299127" y="1704023"/>
                  <a:pt x="11300079" y="1705642"/>
                  <a:pt x="11300079" y="1709452"/>
                </a:cubicBezTo>
                <a:cubicBezTo>
                  <a:pt x="11300079" y="1713262"/>
                  <a:pt x="11298745" y="1716215"/>
                  <a:pt x="11297032" y="1716596"/>
                </a:cubicBezTo>
                <a:cubicBezTo>
                  <a:pt x="11295317" y="1716977"/>
                  <a:pt x="11294555" y="1714976"/>
                  <a:pt x="11294744" y="1711643"/>
                </a:cubicBezTo>
                <a:cubicBezTo>
                  <a:pt x="11294295" y="1708651"/>
                  <a:pt x="11295125" y="1705609"/>
                  <a:pt x="11297030" y="1703260"/>
                </a:cubicBezTo>
                <a:close/>
                <a:moveTo>
                  <a:pt x="11348847" y="440436"/>
                </a:moveTo>
                <a:cubicBezTo>
                  <a:pt x="11349704" y="440436"/>
                  <a:pt x="11350562" y="441103"/>
                  <a:pt x="11350467" y="442246"/>
                </a:cubicBezTo>
                <a:cubicBezTo>
                  <a:pt x="11350593" y="443521"/>
                  <a:pt x="11349907" y="444739"/>
                  <a:pt x="11348752" y="445294"/>
                </a:cubicBezTo>
                <a:cubicBezTo>
                  <a:pt x="11347799" y="445294"/>
                  <a:pt x="11347038" y="444627"/>
                  <a:pt x="11347132" y="443484"/>
                </a:cubicBezTo>
                <a:cubicBezTo>
                  <a:pt x="11346818" y="442176"/>
                  <a:pt x="11347566" y="440847"/>
                  <a:pt x="11348847" y="440436"/>
                </a:cubicBezTo>
                <a:close/>
                <a:moveTo>
                  <a:pt x="11356372" y="259461"/>
                </a:moveTo>
                <a:cubicBezTo>
                  <a:pt x="11357074" y="259241"/>
                  <a:pt x="11357823" y="259632"/>
                  <a:pt x="11358043" y="260335"/>
                </a:cubicBezTo>
                <a:cubicBezTo>
                  <a:pt x="11358139" y="260643"/>
                  <a:pt x="11358121" y="260976"/>
                  <a:pt x="11357991" y="261271"/>
                </a:cubicBezTo>
                <a:cubicBezTo>
                  <a:pt x="11357926" y="262461"/>
                  <a:pt x="11357128" y="263487"/>
                  <a:pt x="11355991" y="263842"/>
                </a:cubicBezTo>
                <a:cubicBezTo>
                  <a:pt x="11354943" y="263842"/>
                  <a:pt x="11354371" y="263842"/>
                  <a:pt x="11354371" y="262033"/>
                </a:cubicBezTo>
                <a:cubicBezTo>
                  <a:pt x="11354568" y="261119"/>
                  <a:pt x="11355213" y="260366"/>
                  <a:pt x="11356086" y="260033"/>
                </a:cubicBezTo>
                <a:close/>
                <a:moveTo>
                  <a:pt x="11344275" y="2029587"/>
                </a:moveTo>
                <a:cubicBezTo>
                  <a:pt x="11345894" y="2029587"/>
                  <a:pt x="11346656" y="2031778"/>
                  <a:pt x="11346084" y="2035588"/>
                </a:cubicBezTo>
                <a:cubicBezTo>
                  <a:pt x="11346070" y="2038796"/>
                  <a:pt x="11345000" y="2041909"/>
                  <a:pt x="11343037" y="2044446"/>
                </a:cubicBezTo>
                <a:cubicBezTo>
                  <a:pt x="11341894" y="2045208"/>
                  <a:pt x="11340846" y="2042160"/>
                  <a:pt x="11341227" y="2038350"/>
                </a:cubicBezTo>
                <a:cubicBezTo>
                  <a:pt x="11341273" y="2035399"/>
                  <a:pt x="11342238" y="2032535"/>
                  <a:pt x="11343989" y="2030159"/>
                </a:cubicBezTo>
                <a:close/>
                <a:moveTo>
                  <a:pt x="11343228" y="623126"/>
                </a:moveTo>
                <a:cubicBezTo>
                  <a:pt x="11343228" y="624268"/>
                  <a:pt x="11342180" y="625507"/>
                  <a:pt x="11341227" y="625697"/>
                </a:cubicBezTo>
                <a:cubicBezTo>
                  <a:pt x="11340274" y="625888"/>
                  <a:pt x="11339703" y="625697"/>
                  <a:pt x="11339608" y="623983"/>
                </a:cubicBezTo>
                <a:cubicBezTo>
                  <a:pt x="11339916" y="622769"/>
                  <a:pt x="11340579" y="621674"/>
                  <a:pt x="11341513" y="620840"/>
                </a:cubicBezTo>
                <a:cubicBezTo>
                  <a:pt x="11342085" y="621411"/>
                  <a:pt x="11342942" y="622078"/>
                  <a:pt x="11342942" y="623697"/>
                </a:cubicBezTo>
                <a:close/>
                <a:moveTo>
                  <a:pt x="11469148" y="590359"/>
                </a:moveTo>
                <a:cubicBezTo>
                  <a:pt x="11468922" y="589171"/>
                  <a:pt x="11469704" y="588024"/>
                  <a:pt x="11470892" y="587799"/>
                </a:cubicBezTo>
                <a:cubicBezTo>
                  <a:pt x="11470914" y="587795"/>
                  <a:pt x="11470935" y="587791"/>
                  <a:pt x="11470957" y="587788"/>
                </a:cubicBezTo>
                <a:cubicBezTo>
                  <a:pt x="11471624" y="587788"/>
                  <a:pt x="11472100" y="587788"/>
                  <a:pt x="11472006" y="589217"/>
                </a:cubicBezTo>
                <a:cubicBezTo>
                  <a:pt x="11471930" y="590266"/>
                  <a:pt x="11471317" y="591202"/>
                  <a:pt x="11470386" y="591693"/>
                </a:cubicBezTo>
                <a:cubicBezTo>
                  <a:pt x="11469243" y="592836"/>
                  <a:pt x="11468766" y="592074"/>
                  <a:pt x="11468862" y="590931"/>
                </a:cubicBezTo>
                <a:close/>
                <a:moveTo>
                  <a:pt x="11665363" y="897636"/>
                </a:moveTo>
                <a:cubicBezTo>
                  <a:pt x="11666030" y="897636"/>
                  <a:pt x="11666506" y="898493"/>
                  <a:pt x="11666506" y="899541"/>
                </a:cubicBezTo>
                <a:cubicBezTo>
                  <a:pt x="11666313" y="900521"/>
                  <a:pt x="11665570" y="901301"/>
                  <a:pt x="11664601" y="901541"/>
                </a:cubicBezTo>
                <a:cubicBezTo>
                  <a:pt x="11663934" y="901541"/>
                  <a:pt x="11663649" y="901541"/>
                  <a:pt x="11663934" y="900113"/>
                </a:cubicBezTo>
                <a:cubicBezTo>
                  <a:pt x="11664220" y="898684"/>
                  <a:pt x="11664601" y="897636"/>
                  <a:pt x="11665363" y="897636"/>
                </a:cubicBezTo>
                <a:close/>
                <a:moveTo>
                  <a:pt x="11632692" y="1076801"/>
                </a:moveTo>
                <a:cubicBezTo>
                  <a:pt x="11633549" y="1076801"/>
                  <a:pt x="11634025" y="1077564"/>
                  <a:pt x="11633645" y="1078706"/>
                </a:cubicBezTo>
                <a:cubicBezTo>
                  <a:pt x="11633263" y="1079849"/>
                  <a:pt x="11632406" y="1081183"/>
                  <a:pt x="11631644" y="1081278"/>
                </a:cubicBezTo>
                <a:cubicBezTo>
                  <a:pt x="11630882" y="1081373"/>
                  <a:pt x="11630501" y="1080516"/>
                  <a:pt x="11630691" y="1079373"/>
                </a:cubicBezTo>
                <a:cubicBezTo>
                  <a:pt x="11630882" y="1078230"/>
                  <a:pt x="11631930" y="1076420"/>
                  <a:pt x="11632692" y="1076325"/>
                </a:cubicBezTo>
                <a:close/>
                <a:moveTo>
                  <a:pt x="11649171" y="200501"/>
                </a:moveTo>
                <a:cubicBezTo>
                  <a:pt x="11649932" y="200501"/>
                  <a:pt x="11650504" y="201263"/>
                  <a:pt x="11650504" y="202311"/>
                </a:cubicBezTo>
                <a:cubicBezTo>
                  <a:pt x="11650504" y="203359"/>
                  <a:pt x="11649551" y="204216"/>
                  <a:pt x="11648789" y="204311"/>
                </a:cubicBezTo>
                <a:cubicBezTo>
                  <a:pt x="11648028" y="204407"/>
                  <a:pt x="11647265" y="203549"/>
                  <a:pt x="11647360" y="202502"/>
                </a:cubicBezTo>
                <a:cubicBezTo>
                  <a:pt x="11646886" y="201446"/>
                  <a:pt x="11647356" y="200206"/>
                  <a:pt x="11648411" y="199731"/>
                </a:cubicBezTo>
                <a:cubicBezTo>
                  <a:pt x="11648651" y="199623"/>
                  <a:pt x="11648908" y="199562"/>
                  <a:pt x="11649169" y="199549"/>
                </a:cubicBezTo>
                <a:close/>
                <a:moveTo>
                  <a:pt x="11600021" y="564261"/>
                </a:moveTo>
                <a:cubicBezTo>
                  <a:pt x="11599355" y="564261"/>
                  <a:pt x="11598878" y="564261"/>
                  <a:pt x="11598974" y="562832"/>
                </a:cubicBezTo>
                <a:cubicBezTo>
                  <a:pt x="11599007" y="561962"/>
                  <a:pt x="11599577" y="561204"/>
                  <a:pt x="11600403" y="560927"/>
                </a:cubicBezTo>
                <a:cubicBezTo>
                  <a:pt x="11601164" y="560927"/>
                  <a:pt x="11601641" y="560927"/>
                  <a:pt x="11601546" y="562261"/>
                </a:cubicBezTo>
                <a:cubicBezTo>
                  <a:pt x="11601459" y="563163"/>
                  <a:pt x="11600869" y="563939"/>
                  <a:pt x="11600021" y="564261"/>
                </a:cubicBezTo>
                <a:close/>
                <a:moveTo>
                  <a:pt x="11624977" y="380238"/>
                </a:moveTo>
                <a:cubicBezTo>
                  <a:pt x="11625553" y="380198"/>
                  <a:pt x="11626054" y="380633"/>
                  <a:pt x="11626094" y="381211"/>
                </a:cubicBezTo>
                <a:cubicBezTo>
                  <a:pt x="11626104" y="381366"/>
                  <a:pt x="11626081" y="381522"/>
                  <a:pt x="11626024" y="381667"/>
                </a:cubicBezTo>
                <a:cubicBezTo>
                  <a:pt x="11625922" y="382593"/>
                  <a:pt x="11625289" y="383375"/>
                  <a:pt x="11624405" y="383667"/>
                </a:cubicBezTo>
                <a:cubicBezTo>
                  <a:pt x="11623643" y="383667"/>
                  <a:pt x="11623263" y="383667"/>
                  <a:pt x="11623357" y="382238"/>
                </a:cubicBezTo>
                <a:cubicBezTo>
                  <a:pt x="11623367" y="381205"/>
                  <a:pt x="11624070" y="380306"/>
                  <a:pt x="11625072" y="380048"/>
                </a:cubicBezTo>
                <a:close/>
                <a:moveTo>
                  <a:pt x="11673745" y="19050"/>
                </a:moveTo>
                <a:cubicBezTo>
                  <a:pt x="11674792" y="19050"/>
                  <a:pt x="11675460" y="19812"/>
                  <a:pt x="11675364" y="20860"/>
                </a:cubicBezTo>
                <a:cubicBezTo>
                  <a:pt x="11675269" y="21908"/>
                  <a:pt x="11674031" y="22765"/>
                  <a:pt x="11673174" y="22955"/>
                </a:cubicBezTo>
                <a:cubicBezTo>
                  <a:pt x="11672316" y="23146"/>
                  <a:pt x="11671649" y="22289"/>
                  <a:pt x="11671649" y="21146"/>
                </a:cubicBezTo>
                <a:cubicBezTo>
                  <a:pt x="11671759" y="20001"/>
                  <a:pt x="11672613" y="19067"/>
                  <a:pt x="11673745" y="18859"/>
                </a:cubicBezTo>
                <a:close/>
                <a:moveTo>
                  <a:pt x="11599735" y="1254633"/>
                </a:moveTo>
                <a:cubicBezTo>
                  <a:pt x="11600878" y="1254633"/>
                  <a:pt x="11601355" y="1255871"/>
                  <a:pt x="11601164" y="1257586"/>
                </a:cubicBezTo>
                <a:cubicBezTo>
                  <a:pt x="11600955" y="1259021"/>
                  <a:pt x="11600018" y="1260246"/>
                  <a:pt x="11598688" y="1260824"/>
                </a:cubicBezTo>
                <a:cubicBezTo>
                  <a:pt x="11597831" y="1260824"/>
                  <a:pt x="11597354" y="1259967"/>
                  <a:pt x="11597545" y="1258348"/>
                </a:cubicBezTo>
                <a:cubicBezTo>
                  <a:pt x="11597735" y="1256729"/>
                  <a:pt x="11598878" y="1254633"/>
                  <a:pt x="11599735" y="1254443"/>
                </a:cubicBezTo>
                <a:close/>
                <a:moveTo>
                  <a:pt x="11731276" y="539496"/>
                </a:moveTo>
                <a:cubicBezTo>
                  <a:pt x="11731276" y="539496"/>
                  <a:pt x="11732133" y="539496"/>
                  <a:pt x="11732038" y="540925"/>
                </a:cubicBezTo>
                <a:cubicBezTo>
                  <a:pt x="11731745" y="541554"/>
                  <a:pt x="11731239" y="542060"/>
                  <a:pt x="11730609" y="542353"/>
                </a:cubicBezTo>
                <a:cubicBezTo>
                  <a:pt x="11730038" y="542354"/>
                  <a:pt x="11729656" y="542354"/>
                  <a:pt x="11729752" y="540925"/>
                </a:cubicBezTo>
                <a:cubicBezTo>
                  <a:pt x="11729945" y="540158"/>
                  <a:pt x="11730521" y="539545"/>
                  <a:pt x="11731276" y="539305"/>
                </a:cubicBezTo>
                <a:close/>
                <a:moveTo>
                  <a:pt x="11764137" y="359759"/>
                </a:moveTo>
                <a:cubicBezTo>
                  <a:pt x="11764709" y="359759"/>
                  <a:pt x="11765375" y="360521"/>
                  <a:pt x="11765089" y="361188"/>
                </a:cubicBezTo>
                <a:cubicBezTo>
                  <a:pt x="11765041" y="362084"/>
                  <a:pt x="11764429" y="362850"/>
                  <a:pt x="11763565" y="363093"/>
                </a:cubicBezTo>
                <a:cubicBezTo>
                  <a:pt x="11762994" y="363093"/>
                  <a:pt x="11762423" y="362236"/>
                  <a:pt x="11762708" y="361664"/>
                </a:cubicBezTo>
                <a:cubicBezTo>
                  <a:pt x="11762624" y="360715"/>
                  <a:pt x="11763222" y="359837"/>
                  <a:pt x="11764137" y="359569"/>
                </a:cubicBezTo>
                <a:close/>
                <a:moveTo>
                  <a:pt x="11698414" y="718661"/>
                </a:moveTo>
                <a:cubicBezTo>
                  <a:pt x="11699049" y="718661"/>
                  <a:pt x="11699335" y="719138"/>
                  <a:pt x="11699272" y="720090"/>
                </a:cubicBezTo>
                <a:cubicBezTo>
                  <a:pt x="11699152" y="720927"/>
                  <a:pt x="11698614" y="721646"/>
                  <a:pt x="11697843" y="721995"/>
                </a:cubicBezTo>
                <a:cubicBezTo>
                  <a:pt x="11697082" y="721995"/>
                  <a:pt x="11696605" y="721233"/>
                  <a:pt x="11696891" y="720566"/>
                </a:cubicBezTo>
                <a:cubicBezTo>
                  <a:pt x="11696855" y="719600"/>
                  <a:pt x="11697484" y="718734"/>
                  <a:pt x="11698415" y="718471"/>
                </a:cubicBezTo>
                <a:close/>
                <a:moveTo>
                  <a:pt x="11518106" y="45339"/>
                </a:moveTo>
                <a:cubicBezTo>
                  <a:pt x="11518883" y="45202"/>
                  <a:pt x="11519625" y="45721"/>
                  <a:pt x="11519762" y="46498"/>
                </a:cubicBezTo>
                <a:cubicBezTo>
                  <a:pt x="11519801" y="46715"/>
                  <a:pt x="11519788" y="46937"/>
                  <a:pt x="11519726" y="47149"/>
                </a:cubicBezTo>
                <a:cubicBezTo>
                  <a:pt x="11519690" y="48350"/>
                  <a:pt x="11518881" y="49390"/>
                  <a:pt x="11517726" y="49721"/>
                </a:cubicBezTo>
                <a:cubicBezTo>
                  <a:pt x="11516868" y="49721"/>
                  <a:pt x="11516011" y="49054"/>
                  <a:pt x="11516107" y="47911"/>
                </a:cubicBezTo>
                <a:cubicBezTo>
                  <a:pt x="11516173" y="46677"/>
                  <a:pt x="11516955" y="45596"/>
                  <a:pt x="11518106" y="45149"/>
                </a:cubicBezTo>
                <a:close/>
                <a:moveTo>
                  <a:pt x="10940606" y="1510475"/>
                </a:moveTo>
                <a:cubicBezTo>
                  <a:pt x="10941273" y="1513861"/>
                  <a:pt x="10940361" y="1517367"/>
                  <a:pt x="10938129" y="1520000"/>
                </a:cubicBezTo>
                <a:cubicBezTo>
                  <a:pt x="10935938" y="1521047"/>
                  <a:pt x="10933462" y="1518285"/>
                  <a:pt x="10933081" y="1514570"/>
                </a:cubicBezTo>
                <a:cubicBezTo>
                  <a:pt x="10932278" y="1511165"/>
                  <a:pt x="10933244" y="1507584"/>
                  <a:pt x="10935652" y="1505045"/>
                </a:cubicBezTo>
                <a:cubicBezTo>
                  <a:pt x="10938034" y="1503807"/>
                  <a:pt x="10940320" y="1506569"/>
                  <a:pt x="10940606" y="1510284"/>
                </a:cubicBezTo>
                <a:close/>
                <a:moveTo>
                  <a:pt x="11501247" y="1789176"/>
                </a:moveTo>
                <a:cubicBezTo>
                  <a:pt x="11502771" y="1789176"/>
                  <a:pt x="11503247" y="1790891"/>
                  <a:pt x="11502676" y="1793748"/>
                </a:cubicBezTo>
                <a:cubicBezTo>
                  <a:pt x="11502104" y="1796606"/>
                  <a:pt x="11500581" y="1799558"/>
                  <a:pt x="11499342" y="1799844"/>
                </a:cubicBezTo>
                <a:cubicBezTo>
                  <a:pt x="11498104" y="1800130"/>
                  <a:pt x="11497818" y="1798606"/>
                  <a:pt x="11498200" y="1795272"/>
                </a:cubicBezTo>
                <a:cubicBezTo>
                  <a:pt x="11498580" y="1791939"/>
                  <a:pt x="11500295" y="1789462"/>
                  <a:pt x="11501247" y="1789176"/>
                </a:cubicBezTo>
                <a:close/>
                <a:moveTo>
                  <a:pt x="11501913" y="1287590"/>
                </a:moveTo>
                <a:cubicBezTo>
                  <a:pt x="11500961" y="1287590"/>
                  <a:pt x="11500485" y="1286732"/>
                  <a:pt x="11500485" y="1284542"/>
                </a:cubicBezTo>
                <a:cubicBezTo>
                  <a:pt x="11500374" y="1282745"/>
                  <a:pt x="11501349" y="1281056"/>
                  <a:pt x="11502962" y="1280255"/>
                </a:cubicBezTo>
                <a:cubicBezTo>
                  <a:pt x="11504105" y="1280255"/>
                  <a:pt x="11504771" y="1281493"/>
                  <a:pt x="11504390" y="1283208"/>
                </a:cubicBezTo>
                <a:cubicBezTo>
                  <a:pt x="11504010" y="1284923"/>
                  <a:pt x="11503247" y="1287304"/>
                  <a:pt x="11502199" y="1287590"/>
                </a:cubicBezTo>
                <a:close/>
                <a:moveTo>
                  <a:pt x="11486198" y="407480"/>
                </a:moveTo>
                <a:cubicBezTo>
                  <a:pt x="11487150" y="407480"/>
                  <a:pt x="11487532" y="407480"/>
                  <a:pt x="11487436" y="408813"/>
                </a:cubicBezTo>
                <a:cubicBezTo>
                  <a:pt x="11487393" y="409898"/>
                  <a:pt x="11486776" y="410877"/>
                  <a:pt x="11485817" y="411385"/>
                </a:cubicBezTo>
                <a:cubicBezTo>
                  <a:pt x="11484960" y="411385"/>
                  <a:pt x="11484292" y="410623"/>
                  <a:pt x="11484388" y="409480"/>
                </a:cubicBezTo>
                <a:cubicBezTo>
                  <a:pt x="11484554" y="408416"/>
                  <a:pt x="11485413" y="407596"/>
                  <a:pt x="11486483" y="407480"/>
                </a:cubicBezTo>
                <a:close/>
                <a:moveTo>
                  <a:pt x="11551349" y="920782"/>
                </a:moveTo>
                <a:cubicBezTo>
                  <a:pt x="11552206" y="920782"/>
                  <a:pt x="11552873" y="921544"/>
                  <a:pt x="11552682" y="923258"/>
                </a:cubicBezTo>
                <a:cubicBezTo>
                  <a:pt x="11552492" y="924973"/>
                  <a:pt x="11551825" y="925544"/>
                  <a:pt x="11550872" y="925735"/>
                </a:cubicBezTo>
                <a:cubicBezTo>
                  <a:pt x="11549920" y="925925"/>
                  <a:pt x="11549729" y="924973"/>
                  <a:pt x="11549824" y="923830"/>
                </a:cubicBezTo>
                <a:cubicBezTo>
                  <a:pt x="11549920" y="922687"/>
                  <a:pt x="11550872" y="920972"/>
                  <a:pt x="11551635" y="920782"/>
                </a:cubicBezTo>
                <a:close/>
                <a:moveTo>
                  <a:pt x="11527059" y="1100804"/>
                </a:moveTo>
                <a:cubicBezTo>
                  <a:pt x="11528013" y="1100804"/>
                  <a:pt x="11528488" y="1101566"/>
                  <a:pt x="11528488" y="1103185"/>
                </a:cubicBezTo>
                <a:cubicBezTo>
                  <a:pt x="11528449" y="1104571"/>
                  <a:pt x="11527641" y="1105820"/>
                  <a:pt x="11526393" y="1106424"/>
                </a:cubicBezTo>
                <a:cubicBezTo>
                  <a:pt x="11525250" y="1106424"/>
                  <a:pt x="11524773" y="1105662"/>
                  <a:pt x="11524964" y="1103948"/>
                </a:cubicBezTo>
                <a:cubicBezTo>
                  <a:pt x="11525155" y="1102233"/>
                  <a:pt x="11526488" y="1100995"/>
                  <a:pt x="11527345" y="1100804"/>
                </a:cubicBezTo>
                <a:close/>
                <a:moveTo>
                  <a:pt x="11566779" y="1433036"/>
                </a:moveTo>
                <a:cubicBezTo>
                  <a:pt x="11568017" y="1433036"/>
                  <a:pt x="11568303" y="1433798"/>
                  <a:pt x="11567827" y="1436084"/>
                </a:cubicBezTo>
                <a:cubicBezTo>
                  <a:pt x="11567350" y="1438370"/>
                  <a:pt x="11566398" y="1440180"/>
                  <a:pt x="11565255" y="1440371"/>
                </a:cubicBezTo>
                <a:cubicBezTo>
                  <a:pt x="11564112" y="1440561"/>
                  <a:pt x="11563921" y="1439609"/>
                  <a:pt x="11564207" y="1437323"/>
                </a:cubicBezTo>
                <a:cubicBezTo>
                  <a:pt x="11564493" y="1435037"/>
                  <a:pt x="11565922" y="1433227"/>
                  <a:pt x="11567065" y="1433036"/>
                </a:cubicBezTo>
                <a:close/>
                <a:moveTo>
                  <a:pt x="11575732" y="740759"/>
                </a:moveTo>
                <a:cubicBezTo>
                  <a:pt x="11576495" y="740759"/>
                  <a:pt x="11577161" y="741521"/>
                  <a:pt x="11576875" y="742664"/>
                </a:cubicBezTo>
                <a:cubicBezTo>
                  <a:pt x="11576784" y="743627"/>
                  <a:pt x="11576097" y="744427"/>
                  <a:pt x="11575160" y="744665"/>
                </a:cubicBezTo>
                <a:cubicBezTo>
                  <a:pt x="11574494" y="744665"/>
                  <a:pt x="11574113" y="744665"/>
                  <a:pt x="11574304" y="743236"/>
                </a:cubicBezTo>
                <a:cubicBezTo>
                  <a:pt x="11574494" y="741807"/>
                  <a:pt x="11575352" y="740855"/>
                  <a:pt x="11576018" y="740759"/>
                </a:cubicBezTo>
                <a:close/>
                <a:moveTo>
                  <a:pt x="11534203" y="1611059"/>
                </a:moveTo>
                <a:cubicBezTo>
                  <a:pt x="11535441" y="1611059"/>
                  <a:pt x="11535823" y="1612297"/>
                  <a:pt x="11535346" y="1615154"/>
                </a:cubicBezTo>
                <a:cubicBezTo>
                  <a:pt x="11534871" y="1618012"/>
                  <a:pt x="11533442" y="1619917"/>
                  <a:pt x="11532299" y="1620107"/>
                </a:cubicBezTo>
                <a:cubicBezTo>
                  <a:pt x="11531156" y="1620298"/>
                  <a:pt x="11530774" y="1618869"/>
                  <a:pt x="11531251" y="1616583"/>
                </a:cubicBezTo>
                <a:cubicBezTo>
                  <a:pt x="11531727" y="1614297"/>
                  <a:pt x="11533251" y="1611344"/>
                  <a:pt x="11534489" y="1611059"/>
                </a:cubicBezTo>
                <a:close/>
                <a:moveTo>
                  <a:pt x="11222641" y="1924431"/>
                </a:moveTo>
                <a:cubicBezTo>
                  <a:pt x="11222641" y="1928717"/>
                  <a:pt x="11221498" y="1932813"/>
                  <a:pt x="11219878" y="1933956"/>
                </a:cubicBezTo>
                <a:cubicBezTo>
                  <a:pt x="11218260" y="1935099"/>
                  <a:pt x="11216926" y="1931860"/>
                  <a:pt x="11216831" y="1927574"/>
                </a:cubicBezTo>
                <a:cubicBezTo>
                  <a:pt x="11216562" y="1924354"/>
                  <a:pt x="11217669" y="1921170"/>
                  <a:pt x="11219878" y="1918811"/>
                </a:cubicBezTo>
                <a:cubicBezTo>
                  <a:pt x="11221975" y="1917573"/>
                  <a:pt x="11223117" y="1920050"/>
                  <a:pt x="11222927" y="1924431"/>
                </a:cubicBezTo>
                <a:close/>
                <a:moveTo>
                  <a:pt x="11018615" y="2036445"/>
                </a:moveTo>
                <a:cubicBezTo>
                  <a:pt x="11019432" y="2040542"/>
                  <a:pt x="11018575" y="2044796"/>
                  <a:pt x="11016234" y="2048256"/>
                </a:cubicBezTo>
                <a:cubicBezTo>
                  <a:pt x="11014329" y="2049209"/>
                  <a:pt x="11011948" y="2045970"/>
                  <a:pt x="11011091" y="2040731"/>
                </a:cubicBezTo>
                <a:cubicBezTo>
                  <a:pt x="11010233" y="2035493"/>
                  <a:pt x="11011091" y="2029968"/>
                  <a:pt x="11013472" y="2028920"/>
                </a:cubicBezTo>
                <a:cubicBezTo>
                  <a:pt x="11015853" y="2027873"/>
                  <a:pt x="11018235" y="2031111"/>
                  <a:pt x="11018901" y="2036445"/>
                </a:cubicBezTo>
                <a:close/>
                <a:moveTo>
                  <a:pt x="11046333" y="1637062"/>
                </a:moveTo>
                <a:cubicBezTo>
                  <a:pt x="11048333" y="1636109"/>
                  <a:pt x="11050429" y="1638872"/>
                  <a:pt x="11050905" y="1643158"/>
                </a:cubicBezTo>
                <a:cubicBezTo>
                  <a:pt x="11051381" y="1647444"/>
                  <a:pt x="11049952" y="1651445"/>
                  <a:pt x="11048048" y="1652683"/>
                </a:cubicBezTo>
                <a:cubicBezTo>
                  <a:pt x="11046142" y="1653921"/>
                  <a:pt x="11044047" y="1650873"/>
                  <a:pt x="11043570" y="1646587"/>
                </a:cubicBezTo>
                <a:cubicBezTo>
                  <a:pt x="11043095" y="1642301"/>
                  <a:pt x="11044524" y="1638110"/>
                  <a:pt x="11046619" y="1637062"/>
                </a:cubicBezTo>
                <a:close/>
                <a:moveTo>
                  <a:pt x="11068621" y="1820514"/>
                </a:moveTo>
                <a:cubicBezTo>
                  <a:pt x="11069256" y="1823980"/>
                  <a:pt x="11068153" y="1827538"/>
                  <a:pt x="11065668" y="1830039"/>
                </a:cubicBezTo>
                <a:cubicBezTo>
                  <a:pt x="11064145" y="1831467"/>
                  <a:pt x="11062145" y="1828610"/>
                  <a:pt x="11061573" y="1823942"/>
                </a:cubicBezTo>
                <a:cubicBezTo>
                  <a:pt x="11061002" y="1819275"/>
                  <a:pt x="11062335" y="1815084"/>
                  <a:pt x="11064240" y="1814417"/>
                </a:cubicBezTo>
                <a:cubicBezTo>
                  <a:pt x="11066144" y="1813751"/>
                  <a:pt x="11068621" y="1816227"/>
                  <a:pt x="11068907" y="1820514"/>
                </a:cubicBezTo>
                <a:close/>
                <a:moveTo>
                  <a:pt x="11044809" y="2212086"/>
                </a:moveTo>
                <a:cubicBezTo>
                  <a:pt x="11045476" y="2217801"/>
                  <a:pt x="11044809" y="2223421"/>
                  <a:pt x="11042618" y="2224374"/>
                </a:cubicBezTo>
                <a:cubicBezTo>
                  <a:pt x="11040427" y="2225326"/>
                  <a:pt x="11038523" y="2222087"/>
                  <a:pt x="11037569" y="2216277"/>
                </a:cubicBezTo>
                <a:cubicBezTo>
                  <a:pt x="11036211" y="2211925"/>
                  <a:pt x="11036913" y="2207190"/>
                  <a:pt x="11039474" y="2203418"/>
                </a:cubicBezTo>
                <a:cubicBezTo>
                  <a:pt x="11041570" y="2202561"/>
                  <a:pt x="11044047" y="2206276"/>
                  <a:pt x="11044809" y="2212086"/>
                </a:cubicBezTo>
                <a:close/>
                <a:moveTo>
                  <a:pt x="11033284" y="1465802"/>
                </a:moveTo>
                <a:cubicBezTo>
                  <a:pt x="11033844" y="1468846"/>
                  <a:pt x="11032758" y="1471959"/>
                  <a:pt x="11030426" y="1473994"/>
                </a:cubicBezTo>
                <a:cubicBezTo>
                  <a:pt x="11028617" y="1474851"/>
                  <a:pt x="11026712" y="1472660"/>
                  <a:pt x="11026235" y="1468946"/>
                </a:cubicBezTo>
                <a:cubicBezTo>
                  <a:pt x="11025591" y="1465896"/>
                  <a:pt x="11026691" y="1462741"/>
                  <a:pt x="11029093" y="1460754"/>
                </a:cubicBezTo>
                <a:cubicBezTo>
                  <a:pt x="11031188" y="1459611"/>
                  <a:pt x="11033093" y="1461992"/>
                  <a:pt x="11033284" y="1465802"/>
                </a:cubicBezTo>
                <a:close/>
                <a:moveTo>
                  <a:pt x="11059477" y="170879"/>
                </a:moveTo>
                <a:cubicBezTo>
                  <a:pt x="11059666" y="172496"/>
                  <a:pt x="11058721" y="174032"/>
                  <a:pt x="11057192" y="174593"/>
                </a:cubicBezTo>
                <a:cubicBezTo>
                  <a:pt x="11056065" y="174857"/>
                  <a:pt x="11054937" y="174157"/>
                  <a:pt x="11054674" y="173030"/>
                </a:cubicBezTo>
                <a:cubicBezTo>
                  <a:pt x="11054634" y="172855"/>
                  <a:pt x="11054615" y="172677"/>
                  <a:pt x="11054620" y="172498"/>
                </a:cubicBezTo>
                <a:cubicBezTo>
                  <a:pt x="11054594" y="170922"/>
                  <a:pt x="11055435" y="169458"/>
                  <a:pt x="11056810" y="168688"/>
                </a:cubicBezTo>
                <a:cubicBezTo>
                  <a:pt x="11057923" y="168368"/>
                  <a:pt x="11059083" y="169010"/>
                  <a:pt x="11059403" y="170123"/>
                </a:cubicBezTo>
                <a:cubicBezTo>
                  <a:pt x="11059474" y="170368"/>
                  <a:pt x="11059498" y="170624"/>
                  <a:pt x="11059477" y="170879"/>
                </a:cubicBezTo>
                <a:close/>
                <a:moveTo>
                  <a:pt x="11104150" y="2175891"/>
                </a:moveTo>
                <a:cubicBezTo>
                  <a:pt x="11104721" y="2181701"/>
                  <a:pt x="11103578" y="2186845"/>
                  <a:pt x="11101769" y="2187702"/>
                </a:cubicBezTo>
                <a:cubicBezTo>
                  <a:pt x="11099959" y="2188559"/>
                  <a:pt x="11098054" y="2185321"/>
                  <a:pt x="11097482" y="2179987"/>
                </a:cubicBezTo>
                <a:cubicBezTo>
                  <a:pt x="11096911" y="2174653"/>
                  <a:pt x="11097959" y="2169128"/>
                  <a:pt x="11099863" y="2168176"/>
                </a:cubicBezTo>
                <a:cubicBezTo>
                  <a:pt x="11101769" y="2167224"/>
                  <a:pt x="11103864" y="2170557"/>
                  <a:pt x="11104150" y="2175891"/>
                </a:cubicBezTo>
                <a:close/>
                <a:moveTo>
                  <a:pt x="11075575" y="526542"/>
                </a:moveTo>
                <a:cubicBezTo>
                  <a:pt x="11076623" y="525780"/>
                  <a:pt x="11077861" y="527114"/>
                  <a:pt x="11077957" y="528733"/>
                </a:cubicBezTo>
                <a:cubicBezTo>
                  <a:pt x="11077846" y="530245"/>
                  <a:pt x="11077036" y="531619"/>
                  <a:pt x="11075766" y="532448"/>
                </a:cubicBezTo>
                <a:cubicBezTo>
                  <a:pt x="11074527" y="532448"/>
                  <a:pt x="11073479" y="531876"/>
                  <a:pt x="11073288" y="530257"/>
                </a:cubicBezTo>
                <a:cubicBezTo>
                  <a:pt x="11073099" y="528638"/>
                  <a:pt x="11074431" y="526828"/>
                  <a:pt x="11075860" y="526161"/>
                </a:cubicBezTo>
                <a:close/>
                <a:moveTo>
                  <a:pt x="11097007" y="886492"/>
                </a:moveTo>
                <a:cubicBezTo>
                  <a:pt x="11097007" y="888206"/>
                  <a:pt x="11095958" y="890492"/>
                  <a:pt x="11094625" y="890778"/>
                </a:cubicBezTo>
                <a:cubicBezTo>
                  <a:pt x="11093292" y="891064"/>
                  <a:pt x="11092244" y="890207"/>
                  <a:pt x="11092053" y="888111"/>
                </a:cubicBezTo>
                <a:cubicBezTo>
                  <a:pt x="11091858" y="886264"/>
                  <a:pt x="11092656" y="884453"/>
                  <a:pt x="11094149" y="883349"/>
                </a:cubicBezTo>
                <a:cubicBezTo>
                  <a:pt x="11095862" y="883063"/>
                  <a:pt x="11097101" y="884396"/>
                  <a:pt x="11097291" y="886492"/>
                </a:cubicBezTo>
                <a:close/>
                <a:moveTo>
                  <a:pt x="11086053" y="1997964"/>
                </a:moveTo>
                <a:cubicBezTo>
                  <a:pt x="11086847" y="2001909"/>
                  <a:pt x="11085986" y="2006007"/>
                  <a:pt x="11083671" y="2009299"/>
                </a:cubicBezTo>
                <a:cubicBezTo>
                  <a:pt x="11081956" y="2010251"/>
                  <a:pt x="11079956" y="2006822"/>
                  <a:pt x="11079480" y="2002060"/>
                </a:cubicBezTo>
                <a:cubicBezTo>
                  <a:pt x="11079004" y="1997297"/>
                  <a:pt x="11079480" y="1992535"/>
                  <a:pt x="11081956" y="1991297"/>
                </a:cubicBezTo>
                <a:cubicBezTo>
                  <a:pt x="11084433" y="1990058"/>
                  <a:pt x="11086148" y="1993011"/>
                  <a:pt x="11086337" y="1997964"/>
                </a:cubicBezTo>
                <a:close/>
                <a:moveTo>
                  <a:pt x="11082624" y="708946"/>
                </a:moveTo>
                <a:cubicBezTo>
                  <a:pt x="11082532" y="707351"/>
                  <a:pt x="11083445" y="705868"/>
                  <a:pt x="11084910" y="705231"/>
                </a:cubicBezTo>
                <a:cubicBezTo>
                  <a:pt x="11086053" y="704374"/>
                  <a:pt x="11087291" y="705707"/>
                  <a:pt x="11087291" y="707326"/>
                </a:cubicBezTo>
                <a:cubicBezTo>
                  <a:pt x="11087275" y="708977"/>
                  <a:pt x="11086546" y="710540"/>
                  <a:pt x="11085291" y="711613"/>
                </a:cubicBezTo>
                <a:cubicBezTo>
                  <a:pt x="11084147" y="711899"/>
                  <a:pt x="11083290" y="711041"/>
                  <a:pt x="11082909" y="708946"/>
                </a:cubicBezTo>
                <a:close/>
                <a:moveTo>
                  <a:pt x="10961369" y="1679353"/>
                </a:moveTo>
                <a:cubicBezTo>
                  <a:pt x="10963657" y="1678305"/>
                  <a:pt x="10965942" y="1681067"/>
                  <a:pt x="10966609" y="1685830"/>
                </a:cubicBezTo>
                <a:cubicBezTo>
                  <a:pt x="10967275" y="1690592"/>
                  <a:pt x="10965752" y="1694593"/>
                  <a:pt x="10963657" y="1695355"/>
                </a:cubicBezTo>
                <a:cubicBezTo>
                  <a:pt x="10961560" y="1696117"/>
                  <a:pt x="10959465" y="1694117"/>
                  <a:pt x="10958703" y="1689449"/>
                </a:cubicBezTo>
                <a:cubicBezTo>
                  <a:pt x="10957941" y="1684782"/>
                  <a:pt x="10959274" y="1680401"/>
                  <a:pt x="10961656" y="1679353"/>
                </a:cubicBezTo>
                <a:close/>
                <a:moveTo>
                  <a:pt x="10958322" y="754761"/>
                </a:moveTo>
                <a:cubicBezTo>
                  <a:pt x="10959656" y="753904"/>
                  <a:pt x="10961085" y="755237"/>
                  <a:pt x="10961275" y="757333"/>
                </a:cubicBezTo>
                <a:cubicBezTo>
                  <a:pt x="10961486" y="759253"/>
                  <a:pt x="10960603" y="761129"/>
                  <a:pt x="10958989" y="762191"/>
                </a:cubicBezTo>
                <a:cubicBezTo>
                  <a:pt x="10957656" y="763048"/>
                  <a:pt x="10956227" y="761714"/>
                  <a:pt x="10956036" y="759619"/>
                </a:cubicBezTo>
                <a:cubicBezTo>
                  <a:pt x="10955524" y="757660"/>
                  <a:pt x="10956487" y="755616"/>
                  <a:pt x="10958322" y="754761"/>
                </a:cubicBezTo>
                <a:close/>
                <a:moveTo>
                  <a:pt x="10951083" y="2075307"/>
                </a:moveTo>
                <a:cubicBezTo>
                  <a:pt x="10952336" y="2079656"/>
                  <a:pt x="10951678" y="2084332"/>
                  <a:pt x="10949274" y="2088166"/>
                </a:cubicBezTo>
                <a:cubicBezTo>
                  <a:pt x="10947177" y="2089214"/>
                  <a:pt x="10944607" y="2085975"/>
                  <a:pt x="10943273" y="2080260"/>
                </a:cubicBezTo>
                <a:cubicBezTo>
                  <a:pt x="10941775" y="2075919"/>
                  <a:pt x="10942487" y="2071122"/>
                  <a:pt x="10945177" y="2067401"/>
                </a:cubicBezTo>
                <a:cubicBezTo>
                  <a:pt x="10947559" y="2065973"/>
                  <a:pt x="10950131" y="2069211"/>
                  <a:pt x="10951178" y="2074926"/>
                </a:cubicBezTo>
                <a:close/>
                <a:moveTo>
                  <a:pt x="10938129" y="582263"/>
                </a:moveTo>
                <a:cubicBezTo>
                  <a:pt x="10938091" y="580510"/>
                  <a:pt x="10939001" y="578871"/>
                  <a:pt x="10940510" y="577977"/>
                </a:cubicBezTo>
                <a:cubicBezTo>
                  <a:pt x="10942130" y="577977"/>
                  <a:pt x="10943273" y="578453"/>
                  <a:pt x="10943558" y="580549"/>
                </a:cubicBezTo>
                <a:cubicBezTo>
                  <a:pt x="10943844" y="582644"/>
                  <a:pt x="10942796" y="584454"/>
                  <a:pt x="10941177" y="584835"/>
                </a:cubicBezTo>
                <a:cubicBezTo>
                  <a:pt x="10939558" y="585216"/>
                  <a:pt x="10938606" y="583978"/>
                  <a:pt x="10938224" y="581882"/>
                </a:cubicBezTo>
                <a:close/>
                <a:moveTo>
                  <a:pt x="11011376" y="1284256"/>
                </a:moveTo>
                <a:cubicBezTo>
                  <a:pt x="11013281" y="1283303"/>
                  <a:pt x="11014900" y="1285113"/>
                  <a:pt x="11015281" y="1288828"/>
                </a:cubicBezTo>
                <a:cubicBezTo>
                  <a:pt x="11015678" y="1291668"/>
                  <a:pt x="11014644" y="1294521"/>
                  <a:pt x="11012519" y="1296448"/>
                </a:cubicBezTo>
                <a:cubicBezTo>
                  <a:pt x="11010328" y="1296924"/>
                  <a:pt x="11008710" y="1295114"/>
                  <a:pt x="11008424" y="1291971"/>
                </a:cubicBezTo>
                <a:cubicBezTo>
                  <a:pt x="11008138" y="1288828"/>
                  <a:pt x="11009281" y="1284351"/>
                  <a:pt x="11011471" y="1283875"/>
                </a:cubicBezTo>
                <a:close/>
                <a:moveTo>
                  <a:pt x="10979181" y="934212"/>
                </a:moveTo>
                <a:cubicBezTo>
                  <a:pt x="10979560" y="936472"/>
                  <a:pt x="10978641" y="938753"/>
                  <a:pt x="10976800" y="940118"/>
                </a:cubicBezTo>
                <a:cubicBezTo>
                  <a:pt x="10975181" y="940118"/>
                  <a:pt x="10973752" y="939165"/>
                  <a:pt x="10973466" y="937070"/>
                </a:cubicBezTo>
                <a:cubicBezTo>
                  <a:pt x="10973035" y="934783"/>
                  <a:pt x="10974009" y="932459"/>
                  <a:pt x="10975943" y="931164"/>
                </a:cubicBezTo>
                <a:cubicBezTo>
                  <a:pt x="10977372" y="930402"/>
                  <a:pt x="10979087" y="931640"/>
                  <a:pt x="10979277" y="933831"/>
                </a:cubicBezTo>
                <a:close/>
                <a:moveTo>
                  <a:pt x="10990803" y="1113949"/>
                </a:moveTo>
                <a:cubicBezTo>
                  <a:pt x="10990803" y="1111377"/>
                  <a:pt x="10991755" y="1108329"/>
                  <a:pt x="10993564" y="1107948"/>
                </a:cubicBezTo>
                <a:cubicBezTo>
                  <a:pt x="10995374" y="1107567"/>
                  <a:pt x="10996994" y="1108901"/>
                  <a:pt x="10997279" y="1111472"/>
                </a:cubicBezTo>
                <a:cubicBezTo>
                  <a:pt x="10997424" y="1113973"/>
                  <a:pt x="10996405" y="1116399"/>
                  <a:pt x="10994516" y="1118045"/>
                </a:cubicBezTo>
                <a:cubicBezTo>
                  <a:pt x="10992802" y="1118045"/>
                  <a:pt x="10991373" y="1116711"/>
                  <a:pt x="10990898" y="1113568"/>
                </a:cubicBezTo>
                <a:close/>
                <a:moveTo>
                  <a:pt x="10987659" y="1854708"/>
                </a:moveTo>
                <a:cubicBezTo>
                  <a:pt x="10989755" y="1853184"/>
                  <a:pt x="10992136" y="1856518"/>
                  <a:pt x="10992707" y="1861280"/>
                </a:cubicBezTo>
                <a:cubicBezTo>
                  <a:pt x="10993279" y="1866043"/>
                  <a:pt x="10992707" y="1870805"/>
                  <a:pt x="10990135" y="1872043"/>
                </a:cubicBezTo>
                <a:cubicBezTo>
                  <a:pt x="10987563" y="1873282"/>
                  <a:pt x="10985849" y="1870329"/>
                  <a:pt x="10985182" y="1865567"/>
                </a:cubicBezTo>
                <a:cubicBezTo>
                  <a:pt x="10984516" y="1860804"/>
                  <a:pt x="10985468" y="1855470"/>
                  <a:pt x="10987754" y="1854327"/>
                </a:cubicBezTo>
                <a:close/>
                <a:moveTo>
                  <a:pt x="10985468" y="2248567"/>
                </a:moveTo>
                <a:cubicBezTo>
                  <a:pt x="10986420" y="2254282"/>
                  <a:pt x="10985468" y="2260378"/>
                  <a:pt x="10983563" y="2261426"/>
                </a:cubicBezTo>
                <a:cubicBezTo>
                  <a:pt x="10981658" y="2262474"/>
                  <a:pt x="10979277" y="2259140"/>
                  <a:pt x="10977753" y="2252949"/>
                </a:cubicBezTo>
                <a:cubicBezTo>
                  <a:pt x="10976198" y="2248481"/>
                  <a:pt x="10976832" y="2243542"/>
                  <a:pt x="10979468" y="2239614"/>
                </a:cubicBezTo>
                <a:cubicBezTo>
                  <a:pt x="10981848" y="2238185"/>
                  <a:pt x="10984325" y="2241899"/>
                  <a:pt x="10985563" y="2248186"/>
                </a:cubicBezTo>
                <a:close/>
                <a:moveTo>
                  <a:pt x="11224070" y="2105216"/>
                </a:moveTo>
                <a:cubicBezTo>
                  <a:pt x="11224070" y="2110074"/>
                  <a:pt x="11222927" y="2114741"/>
                  <a:pt x="11221307" y="2115598"/>
                </a:cubicBezTo>
                <a:cubicBezTo>
                  <a:pt x="11219687" y="2116455"/>
                  <a:pt x="11218544" y="2113502"/>
                  <a:pt x="11218450" y="2108645"/>
                </a:cubicBezTo>
                <a:cubicBezTo>
                  <a:pt x="11218355" y="2103787"/>
                  <a:pt x="11219403" y="2099120"/>
                  <a:pt x="11221116" y="2098262"/>
                </a:cubicBezTo>
                <a:cubicBezTo>
                  <a:pt x="11222831" y="2097405"/>
                  <a:pt x="11224165" y="2099977"/>
                  <a:pt x="11224165" y="2104835"/>
                </a:cubicBezTo>
                <a:close/>
                <a:moveTo>
                  <a:pt x="11215878" y="1200341"/>
                </a:moveTo>
                <a:cubicBezTo>
                  <a:pt x="11217306" y="1199579"/>
                  <a:pt x="11218640" y="1201389"/>
                  <a:pt x="11218450" y="1203579"/>
                </a:cubicBezTo>
                <a:cubicBezTo>
                  <a:pt x="11218260" y="1205770"/>
                  <a:pt x="11217306" y="1208723"/>
                  <a:pt x="11215878" y="1209008"/>
                </a:cubicBezTo>
                <a:cubicBezTo>
                  <a:pt x="11214449" y="1209294"/>
                  <a:pt x="11213592" y="1208437"/>
                  <a:pt x="11213497" y="1205770"/>
                </a:cubicBezTo>
                <a:cubicBezTo>
                  <a:pt x="11213402" y="1203103"/>
                  <a:pt x="11214545" y="1200245"/>
                  <a:pt x="11215974" y="1199864"/>
                </a:cubicBezTo>
                <a:close/>
                <a:moveTo>
                  <a:pt x="11219783" y="1383983"/>
                </a:moveTo>
                <a:cubicBezTo>
                  <a:pt x="11219722" y="1386462"/>
                  <a:pt x="11218697" y="1388820"/>
                  <a:pt x="11216925" y="1390555"/>
                </a:cubicBezTo>
                <a:cubicBezTo>
                  <a:pt x="11215306" y="1390555"/>
                  <a:pt x="11213973" y="1389031"/>
                  <a:pt x="11214068" y="1386364"/>
                </a:cubicBezTo>
                <a:cubicBezTo>
                  <a:pt x="11213826" y="1383848"/>
                  <a:pt x="11214864" y="1381380"/>
                  <a:pt x="11216831" y="1379792"/>
                </a:cubicBezTo>
                <a:cubicBezTo>
                  <a:pt x="11218735" y="1378934"/>
                  <a:pt x="11219783" y="1380268"/>
                  <a:pt x="11219878" y="1383411"/>
                </a:cubicBezTo>
                <a:close/>
                <a:moveTo>
                  <a:pt x="11213973" y="841058"/>
                </a:moveTo>
                <a:cubicBezTo>
                  <a:pt x="11215211" y="841058"/>
                  <a:pt x="11216069" y="841629"/>
                  <a:pt x="11215878" y="843343"/>
                </a:cubicBezTo>
                <a:cubicBezTo>
                  <a:pt x="11216025" y="844978"/>
                  <a:pt x="11215302" y="846570"/>
                  <a:pt x="11213974" y="847534"/>
                </a:cubicBezTo>
                <a:cubicBezTo>
                  <a:pt x="11212734" y="847534"/>
                  <a:pt x="11211877" y="846868"/>
                  <a:pt x="11211687" y="844772"/>
                </a:cubicBezTo>
                <a:cubicBezTo>
                  <a:pt x="11211333" y="842955"/>
                  <a:pt x="11212338" y="841147"/>
                  <a:pt x="11214068" y="840486"/>
                </a:cubicBezTo>
                <a:close/>
                <a:moveTo>
                  <a:pt x="11212830" y="661130"/>
                </a:moveTo>
                <a:cubicBezTo>
                  <a:pt x="11213877" y="661130"/>
                  <a:pt x="11214735" y="661797"/>
                  <a:pt x="11214925" y="663416"/>
                </a:cubicBezTo>
                <a:cubicBezTo>
                  <a:pt x="11214973" y="664805"/>
                  <a:pt x="11214130" y="666070"/>
                  <a:pt x="11212830" y="666559"/>
                </a:cubicBezTo>
                <a:cubicBezTo>
                  <a:pt x="11211782" y="667322"/>
                  <a:pt x="11210925" y="666559"/>
                  <a:pt x="11210925" y="664750"/>
                </a:cubicBezTo>
                <a:cubicBezTo>
                  <a:pt x="11210925" y="662940"/>
                  <a:pt x="11211687" y="660940"/>
                  <a:pt x="11212925" y="660654"/>
                </a:cubicBezTo>
                <a:close/>
                <a:moveTo>
                  <a:pt x="11218069" y="1559719"/>
                </a:moveTo>
                <a:cubicBezTo>
                  <a:pt x="11219687" y="1558766"/>
                  <a:pt x="11220926" y="1560671"/>
                  <a:pt x="11220926" y="1564481"/>
                </a:cubicBezTo>
                <a:cubicBezTo>
                  <a:pt x="11221019" y="1567112"/>
                  <a:pt x="11220019" y="1569663"/>
                  <a:pt x="11218163" y="1571530"/>
                </a:cubicBezTo>
                <a:cubicBezTo>
                  <a:pt x="11216545" y="1572482"/>
                  <a:pt x="11215211" y="1570006"/>
                  <a:pt x="11215116" y="1566863"/>
                </a:cubicBezTo>
                <a:cubicBezTo>
                  <a:pt x="11215020" y="1563719"/>
                  <a:pt x="11216354" y="1559624"/>
                  <a:pt x="11218164" y="1559243"/>
                </a:cubicBezTo>
                <a:close/>
                <a:moveTo>
                  <a:pt x="11214831" y="1020985"/>
                </a:moveTo>
                <a:cubicBezTo>
                  <a:pt x="11215878" y="1020223"/>
                  <a:pt x="11216926" y="1021651"/>
                  <a:pt x="11217212" y="1023747"/>
                </a:cubicBezTo>
                <a:cubicBezTo>
                  <a:pt x="11217367" y="1025528"/>
                  <a:pt x="11216425" y="1027224"/>
                  <a:pt x="11214831" y="1028033"/>
                </a:cubicBezTo>
                <a:cubicBezTo>
                  <a:pt x="11213592" y="1028033"/>
                  <a:pt x="11212734" y="1027367"/>
                  <a:pt x="11212544" y="1025271"/>
                </a:cubicBezTo>
                <a:cubicBezTo>
                  <a:pt x="11212354" y="1023176"/>
                  <a:pt x="11213497" y="1020794"/>
                  <a:pt x="11214925" y="1020509"/>
                </a:cubicBezTo>
                <a:close/>
                <a:moveTo>
                  <a:pt x="11222069" y="1744885"/>
                </a:moveTo>
                <a:cubicBezTo>
                  <a:pt x="11222069" y="1748695"/>
                  <a:pt x="11220832" y="1752695"/>
                  <a:pt x="11219117" y="1753076"/>
                </a:cubicBezTo>
                <a:cubicBezTo>
                  <a:pt x="11217402" y="1753457"/>
                  <a:pt x="11216259" y="1751552"/>
                  <a:pt x="11216259" y="1747742"/>
                </a:cubicBezTo>
                <a:cubicBezTo>
                  <a:pt x="11215864" y="1744695"/>
                  <a:pt x="11216963" y="1741645"/>
                  <a:pt x="11219212" y="1739551"/>
                </a:cubicBezTo>
                <a:cubicBezTo>
                  <a:pt x="11220832" y="1737741"/>
                  <a:pt x="11222355" y="1740599"/>
                  <a:pt x="11222164" y="1743932"/>
                </a:cubicBezTo>
                <a:close/>
                <a:moveTo>
                  <a:pt x="11292174" y="1890332"/>
                </a:moveTo>
                <a:cubicBezTo>
                  <a:pt x="11292130" y="1893331"/>
                  <a:pt x="11291053" y="1896224"/>
                  <a:pt x="11289126" y="1898523"/>
                </a:cubicBezTo>
                <a:cubicBezTo>
                  <a:pt x="11287696" y="1899380"/>
                  <a:pt x="11286744" y="1896904"/>
                  <a:pt x="11286744" y="1893094"/>
                </a:cubicBezTo>
                <a:cubicBezTo>
                  <a:pt x="11286632" y="1889927"/>
                  <a:pt x="11287645" y="1886823"/>
                  <a:pt x="11289602" y="1884331"/>
                </a:cubicBezTo>
                <a:cubicBezTo>
                  <a:pt x="11291697" y="1882997"/>
                  <a:pt x="11292459" y="1885474"/>
                  <a:pt x="11292269" y="1889379"/>
                </a:cubicBezTo>
                <a:close/>
                <a:moveTo>
                  <a:pt x="11284649" y="2071307"/>
                </a:moveTo>
                <a:cubicBezTo>
                  <a:pt x="11284778" y="2074756"/>
                  <a:pt x="11283663" y="2078137"/>
                  <a:pt x="11281506" y="2080832"/>
                </a:cubicBezTo>
                <a:cubicBezTo>
                  <a:pt x="11280077" y="2081689"/>
                  <a:pt x="11279314" y="2079117"/>
                  <a:pt x="11279409" y="2074831"/>
                </a:cubicBezTo>
                <a:cubicBezTo>
                  <a:pt x="11279505" y="2070545"/>
                  <a:pt x="11280552" y="2065877"/>
                  <a:pt x="11282172" y="2065306"/>
                </a:cubicBezTo>
                <a:cubicBezTo>
                  <a:pt x="11283792" y="2064734"/>
                  <a:pt x="11284839" y="2065687"/>
                  <a:pt x="11284744" y="2070068"/>
                </a:cubicBezTo>
                <a:close/>
                <a:moveTo>
                  <a:pt x="11101578" y="1068610"/>
                </a:moveTo>
                <a:cubicBezTo>
                  <a:pt x="11101518" y="1066514"/>
                  <a:pt x="11102432" y="1064509"/>
                  <a:pt x="11104055" y="1063181"/>
                </a:cubicBezTo>
                <a:cubicBezTo>
                  <a:pt x="11105673" y="1063181"/>
                  <a:pt x="11106912" y="1064228"/>
                  <a:pt x="11106721" y="1066419"/>
                </a:cubicBezTo>
                <a:cubicBezTo>
                  <a:pt x="11106968" y="1068457"/>
                  <a:pt x="11106139" y="1070477"/>
                  <a:pt x="11104531" y="1071753"/>
                </a:cubicBezTo>
                <a:cubicBezTo>
                  <a:pt x="11102912" y="1070896"/>
                  <a:pt x="11101863" y="1069086"/>
                  <a:pt x="11101674" y="1067372"/>
                </a:cubicBezTo>
                <a:close/>
                <a:moveTo>
                  <a:pt x="11796903" y="181070"/>
                </a:moveTo>
                <a:cubicBezTo>
                  <a:pt x="11797734" y="181211"/>
                  <a:pt x="11798292" y="181998"/>
                  <a:pt x="11798151" y="182827"/>
                </a:cubicBezTo>
                <a:cubicBezTo>
                  <a:pt x="11798147" y="182845"/>
                  <a:pt x="11798145" y="182863"/>
                  <a:pt x="11798142" y="182880"/>
                </a:cubicBezTo>
                <a:cubicBezTo>
                  <a:pt x="11798142" y="183547"/>
                  <a:pt x="11797188" y="184785"/>
                  <a:pt x="11796236" y="184404"/>
                </a:cubicBezTo>
                <a:cubicBezTo>
                  <a:pt x="11795284" y="184023"/>
                  <a:pt x="11795093" y="184404"/>
                  <a:pt x="11795188" y="182975"/>
                </a:cubicBezTo>
                <a:cubicBezTo>
                  <a:pt x="11795284" y="181547"/>
                  <a:pt x="11796522" y="179927"/>
                  <a:pt x="11797188" y="179832"/>
                </a:cubicBezTo>
                <a:close/>
                <a:moveTo>
                  <a:pt x="11135868" y="1602486"/>
                </a:moveTo>
                <a:cubicBezTo>
                  <a:pt x="11135868" y="1605725"/>
                  <a:pt x="11134725" y="1609725"/>
                  <a:pt x="11132915" y="1610677"/>
                </a:cubicBezTo>
                <a:cubicBezTo>
                  <a:pt x="11131106" y="1611630"/>
                  <a:pt x="11129391" y="1608677"/>
                  <a:pt x="11129200" y="1604963"/>
                </a:cubicBezTo>
                <a:cubicBezTo>
                  <a:pt x="11129010" y="1601248"/>
                  <a:pt x="11130153" y="1597724"/>
                  <a:pt x="11131963" y="1596771"/>
                </a:cubicBezTo>
                <a:cubicBezTo>
                  <a:pt x="11133773" y="1595818"/>
                  <a:pt x="11135677" y="1598771"/>
                  <a:pt x="11135868" y="1602486"/>
                </a:cubicBezTo>
                <a:close/>
                <a:moveTo>
                  <a:pt x="11122819" y="1418558"/>
                </a:moveTo>
                <a:cubicBezTo>
                  <a:pt x="11124628" y="1417701"/>
                  <a:pt x="11125962" y="1419606"/>
                  <a:pt x="11126248" y="1423321"/>
                </a:cubicBezTo>
                <a:cubicBezTo>
                  <a:pt x="11126454" y="1426036"/>
                  <a:pt x="11125358" y="1428687"/>
                  <a:pt x="11123294" y="1430465"/>
                </a:cubicBezTo>
                <a:cubicBezTo>
                  <a:pt x="11121676" y="1431322"/>
                  <a:pt x="11119961" y="1428941"/>
                  <a:pt x="11119866" y="1425797"/>
                </a:cubicBezTo>
                <a:cubicBezTo>
                  <a:pt x="11119770" y="1422654"/>
                  <a:pt x="11120819" y="1419130"/>
                  <a:pt x="11122819" y="1418654"/>
                </a:cubicBezTo>
                <a:close/>
                <a:moveTo>
                  <a:pt x="11211782" y="480632"/>
                </a:moveTo>
                <a:cubicBezTo>
                  <a:pt x="11212594" y="480410"/>
                  <a:pt x="11213432" y="480889"/>
                  <a:pt x="11213653" y="481701"/>
                </a:cubicBezTo>
                <a:cubicBezTo>
                  <a:pt x="11213710" y="481911"/>
                  <a:pt x="11213722" y="482131"/>
                  <a:pt x="11213687" y="482346"/>
                </a:cubicBezTo>
                <a:cubicBezTo>
                  <a:pt x="11213703" y="483779"/>
                  <a:pt x="11213074" y="485144"/>
                  <a:pt x="11211972" y="486061"/>
                </a:cubicBezTo>
                <a:cubicBezTo>
                  <a:pt x="11210925" y="486061"/>
                  <a:pt x="11210068" y="485394"/>
                  <a:pt x="11209878" y="483775"/>
                </a:cubicBezTo>
                <a:cubicBezTo>
                  <a:pt x="11209687" y="482156"/>
                  <a:pt x="11210735" y="480917"/>
                  <a:pt x="11211782" y="480727"/>
                </a:cubicBezTo>
                <a:close/>
                <a:moveTo>
                  <a:pt x="11116532" y="1244156"/>
                </a:moveTo>
                <a:cubicBezTo>
                  <a:pt x="11116532" y="1246823"/>
                  <a:pt x="11115389" y="1249775"/>
                  <a:pt x="11113580" y="1250156"/>
                </a:cubicBezTo>
                <a:cubicBezTo>
                  <a:pt x="11111770" y="1250537"/>
                  <a:pt x="11110722" y="1249109"/>
                  <a:pt x="11110436" y="1246537"/>
                </a:cubicBezTo>
                <a:cubicBezTo>
                  <a:pt x="11110305" y="1244039"/>
                  <a:pt x="11111322" y="1241619"/>
                  <a:pt x="11113199" y="1239965"/>
                </a:cubicBezTo>
                <a:cubicBezTo>
                  <a:pt x="11114912" y="1239202"/>
                  <a:pt x="11116437" y="1241012"/>
                  <a:pt x="11116723" y="1244251"/>
                </a:cubicBezTo>
                <a:close/>
                <a:moveTo>
                  <a:pt x="11145107" y="1781651"/>
                </a:moveTo>
                <a:cubicBezTo>
                  <a:pt x="11145380" y="1784839"/>
                  <a:pt x="11144349" y="1788001"/>
                  <a:pt x="11142249" y="1790414"/>
                </a:cubicBezTo>
                <a:cubicBezTo>
                  <a:pt x="11140440" y="1791272"/>
                  <a:pt x="11139202" y="1788890"/>
                  <a:pt x="11138725" y="1784604"/>
                </a:cubicBezTo>
                <a:cubicBezTo>
                  <a:pt x="11138249" y="1780318"/>
                  <a:pt x="11139583" y="1776317"/>
                  <a:pt x="11141392" y="1775079"/>
                </a:cubicBezTo>
                <a:cubicBezTo>
                  <a:pt x="11143203" y="1773841"/>
                  <a:pt x="11144916" y="1777460"/>
                  <a:pt x="11145202" y="1781747"/>
                </a:cubicBezTo>
                <a:close/>
                <a:moveTo>
                  <a:pt x="11210830" y="300704"/>
                </a:moveTo>
                <a:cubicBezTo>
                  <a:pt x="11211591" y="299942"/>
                  <a:pt x="11212639" y="300704"/>
                  <a:pt x="11212639" y="302419"/>
                </a:cubicBezTo>
                <a:cubicBezTo>
                  <a:pt x="11212852" y="303790"/>
                  <a:pt x="11212048" y="305116"/>
                  <a:pt x="11210735" y="305562"/>
                </a:cubicBezTo>
                <a:cubicBezTo>
                  <a:pt x="11209939" y="305839"/>
                  <a:pt x="11209071" y="305419"/>
                  <a:pt x="11208794" y="304624"/>
                </a:cubicBezTo>
                <a:cubicBezTo>
                  <a:pt x="11208707" y="304375"/>
                  <a:pt x="11208687" y="304107"/>
                  <a:pt x="11208735" y="303848"/>
                </a:cubicBezTo>
                <a:cubicBezTo>
                  <a:pt x="11208557" y="302415"/>
                  <a:pt x="11209511" y="301087"/>
                  <a:pt x="11210925" y="300800"/>
                </a:cubicBezTo>
                <a:close/>
                <a:moveTo>
                  <a:pt x="11154441" y="1960817"/>
                </a:moveTo>
                <a:cubicBezTo>
                  <a:pt x="11154768" y="1964213"/>
                  <a:pt x="11153817" y="1967609"/>
                  <a:pt x="11151774" y="1970342"/>
                </a:cubicBezTo>
                <a:cubicBezTo>
                  <a:pt x="11149965" y="1971294"/>
                  <a:pt x="11148345" y="1968341"/>
                  <a:pt x="11148156" y="1964150"/>
                </a:cubicBezTo>
                <a:cubicBezTo>
                  <a:pt x="11147965" y="1959959"/>
                  <a:pt x="11148917" y="1954625"/>
                  <a:pt x="11150822" y="1953768"/>
                </a:cubicBezTo>
                <a:cubicBezTo>
                  <a:pt x="11152728" y="1952911"/>
                  <a:pt x="11154251" y="1956149"/>
                  <a:pt x="11154537" y="1960912"/>
                </a:cubicBezTo>
                <a:close/>
                <a:moveTo>
                  <a:pt x="11209687" y="120206"/>
                </a:moveTo>
                <a:cubicBezTo>
                  <a:pt x="11210925" y="120206"/>
                  <a:pt x="11211877" y="120777"/>
                  <a:pt x="11211877" y="122492"/>
                </a:cubicBezTo>
                <a:cubicBezTo>
                  <a:pt x="11211733" y="123818"/>
                  <a:pt x="11210951" y="124991"/>
                  <a:pt x="11209782" y="125635"/>
                </a:cubicBezTo>
                <a:cubicBezTo>
                  <a:pt x="11208544" y="125635"/>
                  <a:pt x="11207496" y="125063"/>
                  <a:pt x="11207401" y="123444"/>
                </a:cubicBezTo>
                <a:cubicBezTo>
                  <a:pt x="11207452" y="121999"/>
                  <a:pt x="11208406" y="120742"/>
                  <a:pt x="11209782" y="120301"/>
                </a:cubicBezTo>
                <a:close/>
                <a:moveTo>
                  <a:pt x="11163871" y="2140077"/>
                </a:moveTo>
                <a:cubicBezTo>
                  <a:pt x="11164472" y="2143908"/>
                  <a:pt x="11163512" y="2147819"/>
                  <a:pt x="11161204" y="2150936"/>
                </a:cubicBezTo>
                <a:cubicBezTo>
                  <a:pt x="11159681" y="2152365"/>
                  <a:pt x="11158061" y="2148840"/>
                  <a:pt x="11157490" y="2143601"/>
                </a:cubicBezTo>
                <a:cubicBezTo>
                  <a:pt x="11156918" y="2138363"/>
                  <a:pt x="11158347" y="2134076"/>
                  <a:pt x="11160347" y="2132743"/>
                </a:cubicBezTo>
                <a:cubicBezTo>
                  <a:pt x="11162348" y="2131409"/>
                  <a:pt x="11163871" y="2135315"/>
                  <a:pt x="11163966" y="2140173"/>
                </a:cubicBezTo>
                <a:close/>
                <a:moveTo>
                  <a:pt x="11479054" y="1459611"/>
                </a:moveTo>
                <a:cubicBezTo>
                  <a:pt x="11480292" y="1459611"/>
                  <a:pt x="11480959" y="1460849"/>
                  <a:pt x="11480673" y="1463612"/>
                </a:cubicBezTo>
                <a:cubicBezTo>
                  <a:pt x="11480388" y="1466374"/>
                  <a:pt x="11479150" y="1468279"/>
                  <a:pt x="11477816" y="1468565"/>
                </a:cubicBezTo>
                <a:cubicBezTo>
                  <a:pt x="11476482" y="1468850"/>
                  <a:pt x="11476101" y="1467326"/>
                  <a:pt x="11476387" y="1465135"/>
                </a:cubicBezTo>
                <a:cubicBezTo>
                  <a:pt x="11476438" y="1462996"/>
                  <a:pt x="11477410" y="1460982"/>
                  <a:pt x="11479054" y="1459611"/>
                </a:cubicBezTo>
                <a:close/>
                <a:moveTo>
                  <a:pt x="10031254" y="2414016"/>
                </a:moveTo>
                <a:cubicBezTo>
                  <a:pt x="10041541" y="2422589"/>
                  <a:pt x="10044874" y="2433066"/>
                  <a:pt x="10038683" y="2435638"/>
                </a:cubicBezTo>
                <a:cubicBezTo>
                  <a:pt x="10032492" y="2438210"/>
                  <a:pt x="10018967" y="2434590"/>
                  <a:pt x="10008299" y="2426113"/>
                </a:cubicBezTo>
                <a:cubicBezTo>
                  <a:pt x="9997631" y="2417636"/>
                  <a:pt x="9994202" y="2408111"/>
                  <a:pt x="10000678" y="2404586"/>
                </a:cubicBezTo>
                <a:cubicBezTo>
                  <a:pt x="10007156" y="2401062"/>
                  <a:pt x="10020300" y="2405063"/>
                  <a:pt x="10030873" y="2414111"/>
                </a:cubicBezTo>
                <a:close/>
                <a:moveTo>
                  <a:pt x="10021729" y="2031397"/>
                </a:moveTo>
                <a:cubicBezTo>
                  <a:pt x="10028206" y="2027301"/>
                  <a:pt x="10038969" y="2030921"/>
                  <a:pt x="10046303" y="2040160"/>
                </a:cubicBezTo>
                <a:cubicBezTo>
                  <a:pt x="10053638" y="2049399"/>
                  <a:pt x="10054304" y="2059210"/>
                  <a:pt x="10048018" y="2063020"/>
                </a:cubicBezTo>
                <a:cubicBezTo>
                  <a:pt x="10041731" y="2066830"/>
                  <a:pt x="10030968" y="2063020"/>
                  <a:pt x="10023443" y="2054257"/>
                </a:cubicBezTo>
                <a:cubicBezTo>
                  <a:pt x="10015919" y="2045494"/>
                  <a:pt x="10015347" y="2035588"/>
                  <a:pt x="10021538" y="2031111"/>
                </a:cubicBezTo>
                <a:close/>
                <a:moveTo>
                  <a:pt x="9964007" y="2277142"/>
                </a:moveTo>
                <a:cubicBezTo>
                  <a:pt x="9954482" y="2267617"/>
                  <a:pt x="9951719" y="2258092"/>
                  <a:pt x="9958578" y="2253425"/>
                </a:cubicBezTo>
                <a:cubicBezTo>
                  <a:pt x="9965436" y="2248757"/>
                  <a:pt x="9978485" y="2253425"/>
                  <a:pt x="9988106" y="2262950"/>
                </a:cubicBezTo>
                <a:cubicBezTo>
                  <a:pt x="9997726" y="2272475"/>
                  <a:pt x="10000012" y="2282571"/>
                  <a:pt x="9993630" y="2286667"/>
                </a:cubicBezTo>
                <a:cubicBezTo>
                  <a:pt x="9987249" y="2290763"/>
                  <a:pt x="9973723" y="2285905"/>
                  <a:pt x="9963816" y="2277237"/>
                </a:cubicBezTo>
                <a:close/>
                <a:moveTo>
                  <a:pt x="10014681" y="688562"/>
                </a:moveTo>
                <a:cubicBezTo>
                  <a:pt x="10012876" y="684390"/>
                  <a:pt x="10014273" y="679523"/>
                  <a:pt x="10018014" y="676942"/>
                </a:cubicBezTo>
                <a:cubicBezTo>
                  <a:pt x="10020669" y="674871"/>
                  <a:pt x="10024500" y="675345"/>
                  <a:pt x="10026571" y="677999"/>
                </a:cubicBezTo>
                <a:cubicBezTo>
                  <a:pt x="10026993" y="678540"/>
                  <a:pt x="10027321" y="679149"/>
                  <a:pt x="10027539" y="679799"/>
                </a:cubicBezTo>
                <a:cubicBezTo>
                  <a:pt x="10029310" y="683924"/>
                  <a:pt x="10027961" y="688726"/>
                  <a:pt x="10024301" y="691324"/>
                </a:cubicBezTo>
                <a:cubicBezTo>
                  <a:pt x="10021112" y="693367"/>
                  <a:pt x="10016870" y="692436"/>
                  <a:pt x="10014827" y="689246"/>
                </a:cubicBezTo>
                <a:cubicBezTo>
                  <a:pt x="10014705" y="689056"/>
                  <a:pt x="10014592" y="688859"/>
                  <a:pt x="10014490" y="688657"/>
                </a:cubicBezTo>
                <a:close/>
                <a:moveTo>
                  <a:pt x="10038493" y="1851946"/>
                </a:moveTo>
                <a:cubicBezTo>
                  <a:pt x="10044303" y="1860423"/>
                  <a:pt x="10044399" y="1870996"/>
                  <a:pt x="10038493" y="1874615"/>
                </a:cubicBezTo>
                <a:cubicBezTo>
                  <a:pt x="10030084" y="1877433"/>
                  <a:pt x="10020844" y="1874077"/>
                  <a:pt x="10016205" y="1866519"/>
                </a:cubicBezTo>
                <a:cubicBezTo>
                  <a:pt x="10010051" y="1860474"/>
                  <a:pt x="10009961" y="1850583"/>
                  <a:pt x="10016007" y="1844429"/>
                </a:cubicBezTo>
                <a:cubicBezTo>
                  <a:pt x="10016073" y="1844362"/>
                  <a:pt x="10016139" y="1844296"/>
                  <a:pt x="10016205" y="1844231"/>
                </a:cubicBezTo>
                <a:cubicBezTo>
                  <a:pt x="10024481" y="1840706"/>
                  <a:pt x="10034080" y="1844098"/>
                  <a:pt x="10038303" y="1852041"/>
                </a:cubicBezTo>
                <a:close/>
                <a:moveTo>
                  <a:pt x="9943243" y="1720596"/>
                </a:moveTo>
                <a:cubicBezTo>
                  <a:pt x="9949139" y="1726966"/>
                  <a:pt x="9948756" y="1736909"/>
                  <a:pt x="9942386" y="1742806"/>
                </a:cubicBezTo>
                <a:cubicBezTo>
                  <a:pt x="9942324" y="1742864"/>
                  <a:pt x="9942260" y="1742922"/>
                  <a:pt x="9942196" y="1742980"/>
                </a:cubicBezTo>
                <a:cubicBezTo>
                  <a:pt x="9934216" y="1746915"/>
                  <a:pt x="9924553" y="1744053"/>
                  <a:pt x="9920003" y="1736408"/>
                </a:cubicBezTo>
                <a:cubicBezTo>
                  <a:pt x="9913859" y="1730426"/>
                  <a:pt x="9913728" y="1720596"/>
                  <a:pt x="9919710" y="1714453"/>
                </a:cubicBezTo>
                <a:cubicBezTo>
                  <a:pt x="9920017" y="1714138"/>
                  <a:pt x="9920337" y="1713836"/>
                  <a:pt x="9920669" y="1713548"/>
                </a:cubicBezTo>
                <a:cubicBezTo>
                  <a:pt x="9928905" y="1709292"/>
                  <a:pt x="9939031" y="1712483"/>
                  <a:pt x="9943339" y="1720691"/>
                </a:cubicBezTo>
                <a:close/>
                <a:moveTo>
                  <a:pt x="9942481" y="931355"/>
                </a:moveTo>
                <a:cubicBezTo>
                  <a:pt x="9939707" y="926205"/>
                  <a:pt x="9941270" y="919793"/>
                  <a:pt x="9946100" y="916496"/>
                </a:cubicBezTo>
                <a:cubicBezTo>
                  <a:pt x="9950008" y="913824"/>
                  <a:pt x="9955343" y="914826"/>
                  <a:pt x="9958014" y="918735"/>
                </a:cubicBezTo>
                <a:cubicBezTo>
                  <a:pt x="9958352" y="919227"/>
                  <a:pt x="9958635" y="919754"/>
                  <a:pt x="9958863" y="920306"/>
                </a:cubicBezTo>
                <a:cubicBezTo>
                  <a:pt x="9961234" y="925433"/>
                  <a:pt x="9959541" y="931523"/>
                  <a:pt x="9954862" y="934689"/>
                </a:cubicBezTo>
                <a:cubicBezTo>
                  <a:pt x="9951127" y="937333"/>
                  <a:pt x="9945955" y="936448"/>
                  <a:pt x="9943311" y="932713"/>
                </a:cubicBezTo>
                <a:cubicBezTo>
                  <a:pt x="9943028" y="932314"/>
                  <a:pt x="9942783" y="931892"/>
                  <a:pt x="9942575" y="931450"/>
                </a:cubicBezTo>
                <a:close/>
                <a:moveTo>
                  <a:pt x="10015156" y="1080040"/>
                </a:moveTo>
                <a:cubicBezTo>
                  <a:pt x="10012331" y="1074695"/>
                  <a:pt x="10013923" y="1068083"/>
                  <a:pt x="10018871" y="1064609"/>
                </a:cubicBezTo>
                <a:cubicBezTo>
                  <a:pt x="10022777" y="1061933"/>
                  <a:pt x="10028113" y="1062929"/>
                  <a:pt x="10030789" y="1066834"/>
                </a:cubicBezTo>
                <a:cubicBezTo>
                  <a:pt x="10031226" y="1067471"/>
                  <a:pt x="10031575" y="1068165"/>
                  <a:pt x="10031825" y="1068895"/>
                </a:cubicBezTo>
                <a:cubicBezTo>
                  <a:pt x="10034769" y="1074153"/>
                  <a:pt x="10033245" y="1080786"/>
                  <a:pt x="10028301" y="1084231"/>
                </a:cubicBezTo>
                <a:cubicBezTo>
                  <a:pt x="10024099" y="1086836"/>
                  <a:pt x="10018579" y="1085542"/>
                  <a:pt x="10015973" y="1081340"/>
                </a:cubicBezTo>
                <a:cubicBezTo>
                  <a:pt x="10015733" y="1080955"/>
                  <a:pt x="10015524" y="1080552"/>
                  <a:pt x="10015346" y="1080135"/>
                </a:cubicBezTo>
                <a:close/>
                <a:moveTo>
                  <a:pt x="9935909" y="1528477"/>
                </a:moveTo>
                <a:cubicBezTo>
                  <a:pt x="9931023" y="1522170"/>
                  <a:pt x="9931989" y="1513129"/>
                  <a:pt x="9938099" y="1507998"/>
                </a:cubicBezTo>
                <a:cubicBezTo>
                  <a:pt x="9944429" y="1504131"/>
                  <a:pt x="9952695" y="1506127"/>
                  <a:pt x="9956562" y="1512456"/>
                </a:cubicBezTo>
                <a:cubicBezTo>
                  <a:pt x="9956774" y="1512802"/>
                  <a:pt x="9956970" y="1513158"/>
                  <a:pt x="9957149" y="1513523"/>
                </a:cubicBezTo>
                <a:cubicBezTo>
                  <a:pt x="9961939" y="1520043"/>
                  <a:pt x="9961034" y="1529126"/>
                  <a:pt x="9955054" y="1534573"/>
                </a:cubicBezTo>
                <a:cubicBezTo>
                  <a:pt x="9948116" y="1537923"/>
                  <a:pt x="9939770" y="1535294"/>
                  <a:pt x="9936004" y="1528572"/>
                </a:cubicBezTo>
                <a:close/>
                <a:moveTo>
                  <a:pt x="9967722" y="1308926"/>
                </a:moveTo>
                <a:cubicBezTo>
                  <a:pt x="9964014" y="1303195"/>
                  <a:pt x="9965388" y="1295569"/>
                  <a:pt x="9970865" y="1291495"/>
                </a:cubicBezTo>
                <a:cubicBezTo>
                  <a:pt x="9975741" y="1288188"/>
                  <a:pt x="9982375" y="1289459"/>
                  <a:pt x="9985683" y="1294335"/>
                </a:cubicBezTo>
                <a:cubicBezTo>
                  <a:pt x="9986073" y="1294910"/>
                  <a:pt x="9986406" y="1295522"/>
                  <a:pt x="9986677" y="1296162"/>
                </a:cubicBezTo>
                <a:cubicBezTo>
                  <a:pt x="9990429" y="1302056"/>
                  <a:pt x="9989111" y="1309834"/>
                  <a:pt x="9983629" y="1314164"/>
                </a:cubicBezTo>
                <a:cubicBezTo>
                  <a:pt x="9977895" y="1317162"/>
                  <a:pt x="9970816" y="1314944"/>
                  <a:pt x="9967819" y="1309210"/>
                </a:cubicBezTo>
                <a:cubicBezTo>
                  <a:pt x="9967786" y="1309147"/>
                  <a:pt x="9967753" y="1309084"/>
                  <a:pt x="9967722" y="1309021"/>
                </a:cubicBezTo>
                <a:close/>
                <a:moveTo>
                  <a:pt x="10220896" y="1928527"/>
                </a:moveTo>
                <a:cubicBezTo>
                  <a:pt x="10225563" y="1936147"/>
                  <a:pt x="10225849" y="1945291"/>
                  <a:pt x="10220896" y="1948053"/>
                </a:cubicBezTo>
                <a:cubicBezTo>
                  <a:pt x="10215944" y="1950815"/>
                  <a:pt x="10208038" y="1947577"/>
                  <a:pt x="10203084" y="1939957"/>
                </a:cubicBezTo>
                <a:cubicBezTo>
                  <a:pt x="10198131" y="1932337"/>
                  <a:pt x="10197751" y="1923288"/>
                  <a:pt x="10203084" y="1919954"/>
                </a:cubicBezTo>
                <a:cubicBezTo>
                  <a:pt x="10208419" y="1916621"/>
                  <a:pt x="10216134" y="1920526"/>
                  <a:pt x="10220991" y="1928622"/>
                </a:cubicBezTo>
                <a:close/>
                <a:moveTo>
                  <a:pt x="10155269" y="1000887"/>
                </a:moveTo>
                <a:cubicBezTo>
                  <a:pt x="10151865" y="1002985"/>
                  <a:pt x="10147405" y="1001926"/>
                  <a:pt x="10145308" y="998522"/>
                </a:cubicBezTo>
                <a:cubicBezTo>
                  <a:pt x="10144958" y="997954"/>
                  <a:pt x="10144687" y="997339"/>
                  <a:pt x="10144505" y="996696"/>
                </a:cubicBezTo>
                <a:cubicBezTo>
                  <a:pt x="10142551" y="992062"/>
                  <a:pt x="10143912" y="986694"/>
                  <a:pt x="10147839" y="983551"/>
                </a:cubicBezTo>
                <a:cubicBezTo>
                  <a:pt x="10151545" y="981556"/>
                  <a:pt x="10156165" y="982943"/>
                  <a:pt x="10158160" y="986648"/>
                </a:cubicBezTo>
                <a:cubicBezTo>
                  <a:pt x="10158429" y="987147"/>
                  <a:pt x="10158641" y="987674"/>
                  <a:pt x="10158793" y="988219"/>
                </a:cubicBezTo>
                <a:cubicBezTo>
                  <a:pt x="10160740" y="992754"/>
                  <a:pt x="10159322" y="998033"/>
                  <a:pt x="10155364" y="1000982"/>
                </a:cubicBezTo>
                <a:close/>
                <a:moveTo>
                  <a:pt x="10159556" y="598551"/>
                </a:moveTo>
                <a:cubicBezTo>
                  <a:pt x="10158239" y="594918"/>
                  <a:pt x="10159779" y="590869"/>
                  <a:pt x="10163175" y="589026"/>
                </a:cubicBezTo>
                <a:cubicBezTo>
                  <a:pt x="10165320" y="587415"/>
                  <a:pt x="10168366" y="587848"/>
                  <a:pt x="10169977" y="589993"/>
                </a:cubicBezTo>
                <a:cubicBezTo>
                  <a:pt x="10170358" y="590501"/>
                  <a:pt x="10170636" y="591079"/>
                  <a:pt x="10170796" y="591693"/>
                </a:cubicBezTo>
                <a:cubicBezTo>
                  <a:pt x="10171969" y="595257"/>
                  <a:pt x="10170601" y="599164"/>
                  <a:pt x="10167462" y="601218"/>
                </a:cubicBezTo>
                <a:cubicBezTo>
                  <a:pt x="10165048" y="602814"/>
                  <a:pt x="10161799" y="602152"/>
                  <a:pt x="10160202" y="599739"/>
                </a:cubicBezTo>
                <a:cubicBezTo>
                  <a:pt x="10159977" y="599397"/>
                  <a:pt x="10159792" y="599031"/>
                  <a:pt x="10159651" y="598646"/>
                </a:cubicBezTo>
                <a:close/>
                <a:moveTo>
                  <a:pt x="10043922" y="1672304"/>
                </a:moveTo>
                <a:cubicBezTo>
                  <a:pt x="10036783" y="1675432"/>
                  <a:pt x="10028442" y="1672471"/>
                  <a:pt x="10024872" y="1665542"/>
                </a:cubicBezTo>
                <a:cubicBezTo>
                  <a:pt x="10019690" y="1659521"/>
                  <a:pt x="10020370" y="1650440"/>
                  <a:pt x="10026391" y="1645258"/>
                </a:cubicBezTo>
                <a:cubicBezTo>
                  <a:pt x="10026393" y="1645256"/>
                  <a:pt x="10026394" y="1645255"/>
                  <a:pt x="10026396" y="1645253"/>
                </a:cubicBezTo>
                <a:cubicBezTo>
                  <a:pt x="10033006" y="1641662"/>
                  <a:pt x="10041276" y="1644109"/>
                  <a:pt x="10044867" y="1650718"/>
                </a:cubicBezTo>
                <a:cubicBezTo>
                  <a:pt x="10045080" y="1651109"/>
                  <a:pt x="10045273" y="1651511"/>
                  <a:pt x="10045446" y="1651921"/>
                </a:cubicBezTo>
                <a:cubicBezTo>
                  <a:pt x="10050386" y="1658056"/>
                  <a:pt x="10049719" y="1666971"/>
                  <a:pt x="10043922" y="1672304"/>
                </a:cubicBezTo>
                <a:close/>
                <a:moveTo>
                  <a:pt x="10146316" y="1602486"/>
                </a:moveTo>
                <a:cubicBezTo>
                  <a:pt x="10141458" y="1605629"/>
                  <a:pt x="10134123" y="1602486"/>
                  <a:pt x="10130124" y="1595723"/>
                </a:cubicBezTo>
                <a:cubicBezTo>
                  <a:pt x="10125926" y="1590019"/>
                  <a:pt x="10126840" y="1582043"/>
                  <a:pt x="10132219" y="1577435"/>
                </a:cubicBezTo>
                <a:cubicBezTo>
                  <a:pt x="10137457" y="1574102"/>
                  <a:pt x="10144601" y="1576864"/>
                  <a:pt x="10148411" y="1584198"/>
                </a:cubicBezTo>
                <a:cubicBezTo>
                  <a:pt x="10152065" y="1590085"/>
                  <a:pt x="10151070" y="1597731"/>
                  <a:pt x="10146030" y="1602486"/>
                </a:cubicBezTo>
                <a:close/>
                <a:moveTo>
                  <a:pt x="10161937" y="1378363"/>
                </a:moveTo>
                <a:cubicBezTo>
                  <a:pt x="10158880" y="1372880"/>
                  <a:pt x="10160160" y="1365997"/>
                  <a:pt x="10164984" y="1361980"/>
                </a:cubicBezTo>
                <a:cubicBezTo>
                  <a:pt x="10169462" y="1358837"/>
                  <a:pt x="10175652" y="1361313"/>
                  <a:pt x="10178701" y="1367695"/>
                </a:cubicBezTo>
                <a:cubicBezTo>
                  <a:pt x="10181957" y="1373113"/>
                  <a:pt x="10180647" y="1380109"/>
                  <a:pt x="10175653" y="1383983"/>
                </a:cubicBezTo>
                <a:cubicBezTo>
                  <a:pt x="10171081" y="1387126"/>
                  <a:pt x="10164700" y="1384173"/>
                  <a:pt x="10161651" y="1378363"/>
                </a:cubicBezTo>
                <a:close/>
                <a:moveTo>
                  <a:pt x="9931051" y="2086927"/>
                </a:moveTo>
                <a:cubicBezTo>
                  <a:pt x="9938195" y="2082165"/>
                  <a:pt x="9950958" y="2086356"/>
                  <a:pt x="9959626" y="2095881"/>
                </a:cubicBezTo>
                <a:cubicBezTo>
                  <a:pt x="9968294" y="2105406"/>
                  <a:pt x="9969627" y="2116455"/>
                  <a:pt x="9962769" y="2120646"/>
                </a:cubicBezTo>
                <a:cubicBezTo>
                  <a:pt x="9955911" y="2124837"/>
                  <a:pt x="9943148" y="2121123"/>
                  <a:pt x="9934194" y="2111693"/>
                </a:cubicBezTo>
                <a:cubicBezTo>
                  <a:pt x="9925241" y="2102263"/>
                  <a:pt x="9923621" y="2091690"/>
                  <a:pt x="9930765" y="2086927"/>
                </a:cubicBezTo>
                <a:close/>
                <a:moveTo>
                  <a:pt x="10048971" y="1452658"/>
                </a:moveTo>
                <a:cubicBezTo>
                  <a:pt x="10044968" y="1446781"/>
                  <a:pt x="10046081" y="1438827"/>
                  <a:pt x="10051542" y="1434275"/>
                </a:cubicBezTo>
                <a:cubicBezTo>
                  <a:pt x="10056811" y="1431093"/>
                  <a:pt x="10063661" y="1432785"/>
                  <a:pt x="10066843" y="1438054"/>
                </a:cubicBezTo>
                <a:cubicBezTo>
                  <a:pt x="10067196" y="1438639"/>
                  <a:pt x="10067495" y="1439255"/>
                  <a:pt x="10067735" y="1439894"/>
                </a:cubicBezTo>
                <a:cubicBezTo>
                  <a:pt x="10071498" y="1445807"/>
                  <a:pt x="10070453" y="1453572"/>
                  <a:pt x="10065258" y="1458277"/>
                </a:cubicBezTo>
                <a:cubicBezTo>
                  <a:pt x="10059265" y="1461349"/>
                  <a:pt x="10051918" y="1458980"/>
                  <a:pt x="10048847" y="1452988"/>
                </a:cubicBezTo>
                <a:cubicBezTo>
                  <a:pt x="10048791" y="1452878"/>
                  <a:pt x="10048737" y="1452769"/>
                  <a:pt x="10048685" y="1452658"/>
                </a:cubicBezTo>
                <a:close/>
                <a:moveTo>
                  <a:pt x="10079831" y="843058"/>
                </a:moveTo>
                <a:cubicBezTo>
                  <a:pt x="10077772" y="838737"/>
                  <a:pt x="10079241" y="833559"/>
                  <a:pt x="10083260" y="830961"/>
                </a:cubicBezTo>
                <a:cubicBezTo>
                  <a:pt x="10086251" y="828813"/>
                  <a:pt x="10090417" y="829496"/>
                  <a:pt x="10092566" y="832487"/>
                </a:cubicBezTo>
                <a:cubicBezTo>
                  <a:pt x="10092942" y="833012"/>
                  <a:pt x="10093241" y="833589"/>
                  <a:pt x="10093453" y="834200"/>
                </a:cubicBezTo>
                <a:cubicBezTo>
                  <a:pt x="10095113" y="838636"/>
                  <a:pt x="10093590" y="843634"/>
                  <a:pt x="10089738" y="846392"/>
                </a:cubicBezTo>
                <a:cubicBezTo>
                  <a:pt x="10086616" y="848442"/>
                  <a:pt x="10082423" y="847573"/>
                  <a:pt x="10080372" y="844452"/>
                </a:cubicBezTo>
                <a:cubicBezTo>
                  <a:pt x="10080012" y="843903"/>
                  <a:pt x="10079734" y="843305"/>
                  <a:pt x="10079545" y="842677"/>
                </a:cubicBezTo>
                <a:close/>
                <a:moveTo>
                  <a:pt x="10088784" y="1229582"/>
                </a:moveTo>
                <a:cubicBezTo>
                  <a:pt x="10085722" y="1224250"/>
                  <a:pt x="10087110" y="1217470"/>
                  <a:pt x="10092023" y="1213771"/>
                </a:cubicBezTo>
                <a:cubicBezTo>
                  <a:pt x="10096619" y="1211211"/>
                  <a:pt x="10102418" y="1212863"/>
                  <a:pt x="10104979" y="1217458"/>
                </a:cubicBezTo>
                <a:cubicBezTo>
                  <a:pt x="10105155" y="1217776"/>
                  <a:pt x="10105314" y="1218103"/>
                  <a:pt x="10105453" y="1218438"/>
                </a:cubicBezTo>
                <a:cubicBezTo>
                  <a:pt x="10108366" y="1223814"/>
                  <a:pt x="10106954" y="1230508"/>
                  <a:pt x="10102120" y="1234250"/>
                </a:cubicBezTo>
                <a:cubicBezTo>
                  <a:pt x="10097534" y="1236828"/>
                  <a:pt x="10091727" y="1235202"/>
                  <a:pt x="10089148" y="1230616"/>
                </a:cubicBezTo>
                <a:cubicBezTo>
                  <a:pt x="10088894" y="1230163"/>
                  <a:pt x="10088676" y="1229690"/>
                  <a:pt x="10088498" y="1229202"/>
                </a:cubicBezTo>
                <a:close/>
                <a:moveTo>
                  <a:pt x="10132505" y="1810607"/>
                </a:moveTo>
                <a:cubicBezTo>
                  <a:pt x="10127266" y="1813941"/>
                  <a:pt x="10119074" y="1810607"/>
                  <a:pt x="10114026" y="1803273"/>
                </a:cubicBezTo>
                <a:cubicBezTo>
                  <a:pt x="10108977" y="1795939"/>
                  <a:pt x="10109263" y="1786414"/>
                  <a:pt x="10114787" y="1783080"/>
                </a:cubicBezTo>
                <a:cubicBezTo>
                  <a:pt x="10120313" y="1779746"/>
                  <a:pt x="10128504" y="1783080"/>
                  <a:pt x="10133362" y="1790414"/>
                </a:cubicBezTo>
                <a:cubicBezTo>
                  <a:pt x="10138220" y="1797749"/>
                  <a:pt x="10137457" y="1806607"/>
                  <a:pt x="10132219" y="1809941"/>
                </a:cubicBezTo>
                <a:close/>
                <a:moveTo>
                  <a:pt x="9756172" y="2225707"/>
                </a:moveTo>
                <a:cubicBezTo>
                  <a:pt x="9744075" y="2216182"/>
                  <a:pt x="9741503" y="2204085"/>
                  <a:pt x="9749790" y="2198465"/>
                </a:cubicBezTo>
                <a:cubicBezTo>
                  <a:pt x="9758077" y="2192846"/>
                  <a:pt x="9774841" y="2196751"/>
                  <a:pt x="9786366" y="2206752"/>
                </a:cubicBezTo>
                <a:cubicBezTo>
                  <a:pt x="9797892" y="2216753"/>
                  <a:pt x="9800558" y="2228565"/>
                  <a:pt x="9792462" y="2233517"/>
                </a:cubicBezTo>
                <a:cubicBezTo>
                  <a:pt x="9784366" y="2238470"/>
                  <a:pt x="9767697" y="2234375"/>
                  <a:pt x="9755886" y="2225040"/>
                </a:cubicBezTo>
                <a:close/>
                <a:moveTo>
                  <a:pt x="9967056" y="2475262"/>
                </a:moveTo>
                <a:cubicBezTo>
                  <a:pt x="9960578" y="2478882"/>
                  <a:pt x="9945052" y="2474595"/>
                  <a:pt x="9932860" y="2465737"/>
                </a:cubicBezTo>
                <a:cubicBezTo>
                  <a:pt x="9920669" y="2456879"/>
                  <a:pt x="9916477" y="2447640"/>
                  <a:pt x="9923335" y="2443925"/>
                </a:cubicBezTo>
                <a:cubicBezTo>
                  <a:pt x="9930194" y="2440210"/>
                  <a:pt x="9945338" y="2443925"/>
                  <a:pt x="9957531" y="2453450"/>
                </a:cubicBezTo>
                <a:cubicBezTo>
                  <a:pt x="9969722" y="2462975"/>
                  <a:pt x="9973532" y="2471547"/>
                  <a:pt x="9966770" y="2474595"/>
                </a:cubicBezTo>
                <a:close/>
                <a:moveTo>
                  <a:pt x="9760363" y="1255300"/>
                </a:moveTo>
                <a:cubicBezTo>
                  <a:pt x="9756113" y="1249138"/>
                  <a:pt x="9757502" y="1240719"/>
                  <a:pt x="9763505" y="1236250"/>
                </a:cubicBezTo>
                <a:cubicBezTo>
                  <a:pt x="9769041" y="1232235"/>
                  <a:pt x="9776784" y="1233467"/>
                  <a:pt x="9780799" y="1239003"/>
                </a:cubicBezTo>
                <a:cubicBezTo>
                  <a:pt x="9781131" y="1239461"/>
                  <a:pt x="9781431" y="1239942"/>
                  <a:pt x="9781697" y="1240441"/>
                </a:cubicBezTo>
                <a:cubicBezTo>
                  <a:pt x="9785566" y="1246683"/>
                  <a:pt x="9784223" y="1254823"/>
                  <a:pt x="9778554" y="1259491"/>
                </a:cubicBezTo>
                <a:cubicBezTo>
                  <a:pt x="9772391" y="1263326"/>
                  <a:pt x="9764284" y="1261438"/>
                  <a:pt x="9760450" y="1255274"/>
                </a:cubicBezTo>
                <a:cubicBezTo>
                  <a:pt x="9760320" y="1255064"/>
                  <a:pt x="9760194" y="1254850"/>
                  <a:pt x="9760075" y="1254633"/>
                </a:cubicBezTo>
                <a:close/>
                <a:moveTo>
                  <a:pt x="9840468" y="2143601"/>
                </a:moveTo>
                <a:cubicBezTo>
                  <a:pt x="9848278" y="2138077"/>
                  <a:pt x="9862756" y="2141982"/>
                  <a:pt x="9872758" y="2151698"/>
                </a:cubicBezTo>
                <a:cubicBezTo>
                  <a:pt x="9882759" y="2161413"/>
                  <a:pt x="9884855" y="2173415"/>
                  <a:pt x="9877330" y="2177701"/>
                </a:cubicBezTo>
                <a:cubicBezTo>
                  <a:pt x="9869805" y="2181987"/>
                  <a:pt x="9855422" y="2178749"/>
                  <a:pt x="9845040" y="2169605"/>
                </a:cubicBezTo>
                <a:cubicBezTo>
                  <a:pt x="9834658" y="2160461"/>
                  <a:pt x="9832372" y="2147792"/>
                  <a:pt x="9840182" y="2142935"/>
                </a:cubicBezTo>
                <a:close/>
                <a:moveTo>
                  <a:pt x="9857612" y="2503932"/>
                </a:moveTo>
                <a:cubicBezTo>
                  <a:pt x="9843611" y="2495645"/>
                  <a:pt x="9838562" y="2485835"/>
                  <a:pt x="9846374" y="2482025"/>
                </a:cubicBezTo>
                <a:cubicBezTo>
                  <a:pt x="9854184" y="2478215"/>
                  <a:pt x="9870948" y="2482025"/>
                  <a:pt x="9884474" y="2490597"/>
                </a:cubicBezTo>
                <a:cubicBezTo>
                  <a:pt x="9898000" y="2499170"/>
                  <a:pt x="9902952" y="2509647"/>
                  <a:pt x="9895903" y="2512981"/>
                </a:cubicBezTo>
                <a:cubicBezTo>
                  <a:pt x="9888855" y="2516315"/>
                  <a:pt x="9871043" y="2511648"/>
                  <a:pt x="9857328" y="2503265"/>
                </a:cubicBezTo>
                <a:close/>
                <a:moveTo>
                  <a:pt x="9899047" y="2651760"/>
                </a:moveTo>
                <a:cubicBezTo>
                  <a:pt x="9885301" y="2652515"/>
                  <a:pt x="9871592" y="2649727"/>
                  <a:pt x="9859232" y="2643664"/>
                </a:cubicBezTo>
                <a:cubicBezTo>
                  <a:pt x="9843897" y="2636711"/>
                  <a:pt x="9837230" y="2628995"/>
                  <a:pt x="9844374" y="2625852"/>
                </a:cubicBezTo>
                <a:cubicBezTo>
                  <a:pt x="9851517" y="2622709"/>
                  <a:pt x="9869234" y="2626900"/>
                  <a:pt x="9883997" y="2634044"/>
                </a:cubicBezTo>
                <a:cubicBezTo>
                  <a:pt x="9898761" y="2641187"/>
                  <a:pt x="9905333" y="2648617"/>
                  <a:pt x="9898761" y="2651093"/>
                </a:cubicBezTo>
                <a:close/>
                <a:moveTo>
                  <a:pt x="10224897" y="1142238"/>
                </a:moveTo>
                <a:cubicBezTo>
                  <a:pt x="10227165" y="1147204"/>
                  <a:pt x="10225795" y="1153076"/>
                  <a:pt x="10221563" y="1156526"/>
                </a:cubicBezTo>
                <a:cubicBezTo>
                  <a:pt x="10217592" y="1158579"/>
                  <a:pt x="10212707" y="1157023"/>
                  <a:pt x="10210654" y="1153051"/>
                </a:cubicBezTo>
                <a:cubicBezTo>
                  <a:pt x="10210394" y="1152550"/>
                  <a:pt x="10210189" y="1152022"/>
                  <a:pt x="10210039" y="1151477"/>
                </a:cubicBezTo>
                <a:cubicBezTo>
                  <a:pt x="10207750" y="1146644"/>
                  <a:pt x="10209185" y="1140868"/>
                  <a:pt x="10213467" y="1137666"/>
                </a:cubicBezTo>
                <a:cubicBezTo>
                  <a:pt x="10217351" y="1135558"/>
                  <a:pt x="10222209" y="1136998"/>
                  <a:pt x="10224316" y="1140881"/>
                </a:cubicBezTo>
                <a:cubicBezTo>
                  <a:pt x="10224551" y="1141315"/>
                  <a:pt x="10224746" y="1141769"/>
                  <a:pt x="10224897" y="1142238"/>
                </a:cubicBezTo>
                <a:close/>
                <a:moveTo>
                  <a:pt x="9726740" y="880586"/>
                </a:moveTo>
                <a:cubicBezTo>
                  <a:pt x="9723867" y="874995"/>
                  <a:pt x="9725530" y="868143"/>
                  <a:pt x="9730645" y="864489"/>
                </a:cubicBezTo>
                <a:cubicBezTo>
                  <a:pt x="9735166" y="861225"/>
                  <a:pt x="9741477" y="862244"/>
                  <a:pt x="9744741" y="866765"/>
                </a:cubicBezTo>
                <a:cubicBezTo>
                  <a:pt x="9744985" y="867104"/>
                  <a:pt x="9745208" y="867457"/>
                  <a:pt x="9745409" y="867822"/>
                </a:cubicBezTo>
                <a:cubicBezTo>
                  <a:pt x="9748152" y="873312"/>
                  <a:pt x="9746351" y="879985"/>
                  <a:pt x="9741218" y="883348"/>
                </a:cubicBezTo>
                <a:cubicBezTo>
                  <a:pt x="9737243" y="886794"/>
                  <a:pt x="9731227" y="886365"/>
                  <a:pt x="9727781" y="882390"/>
                </a:cubicBezTo>
                <a:cubicBezTo>
                  <a:pt x="9727303" y="881838"/>
                  <a:pt x="9726890" y="881232"/>
                  <a:pt x="9726549" y="880586"/>
                </a:cubicBezTo>
                <a:close/>
                <a:moveTo>
                  <a:pt x="9740456" y="1665256"/>
                </a:moveTo>
                <a:cubicBezTo>
                  <a:pt x="9747258" y="1672215"/>
                  <a:pt x="9747131" y="1683372"/>
                  <a:pt x="9740171" y="1690174"/>
                </a:cubicBezTo>
                <a:cubicBezTo>
                  <a:pt x="9739924" y="1690417"/>
                  <a:pt x="9739669" y="1690651"/>
                  <a:pt x="9739407" y="1690878"/>
                </a:cubicBezTo>
                <a:cubicBezTo>
                  <a:pt x="9730153" y="1695887"/>
                  <a:pt x="9718624" y="1693330"/>
                  <a:pt x="9712356" y="1684877"/>
                </a:cubicBezTo>
                <a:cubicBezTo>
                  <a:pt x="9705528" y="1678547"/>
                  <a:pt x="9705124" y="1667880"/>
                  <a:pt x="9711454" y="1661052"/>
                </a:cubicBezTo>
                <a:cubicBezTo>
                  <a:pt x="9712056" y="1660403"/>
                  <a:pt x="9712708" y="1659802"/>
                  <a:pt x="9713404" y="1659255"/>
                </a:cubicBezTo>
                <a:cubicBezTo>
                  <a:pt x="9722553" y="1653948"/>
                  <a:pt x="9734244" y="1656560"/>
                  <a:pt x="9740264" y="1665256"/>
                </a:cubicBezTo>
                <a:close/>
                <a:moveTo>
                  <a:pt x="9761125" y="2068164"/>
                </a:moveTo>
                <a:cubicBezTo>
                  <a:pt x="9752648" y="2073783"/>
                  <a:pt x="9736931" y="2070735"/>
                  <a:pt x="9725977" y="2060639"/>
                </a:cubicBezTo>
                <a:cubicBezTo>
                  <a:pt x="9715023" y="2050542"/>
                  <a:pt x="9713595" y="2037874"/>
                  <a:pt x="9722453" y="2032064"/>
                </a:cubicBezTo>
                <a:cubicBezTo>
                  <a:pt x="9731311" y="2026253"/>
                  <a:pt x="9747123" y="2029397"/>
                  <a:pt x="9757600" y="2039589"/>
                </a:cubicBezTo>
                <a:cubicBezTo>
                  <a:pt x="9768078" y="2049780"/>
                  <a:pt x="9769317" y="2062543"/>
                  <a:pt x="9760935" y="2068164"/>
                </a:cubicBezTo>
                <a:close/>
                <a:moveTo>
                  <a:pt x="9728549" y="1475804"/>
                </a:moveTo>
                <a:cubicBezTo>
                  <a:pt x="9723073" y="1469274"/>
                  <a:pt x="9723927" y="1459541"/>
                  <a:pt x="9730457" y="1454065"/>
                </a:cubicBezTo>
                <a:cubicBezTo>
                  <a:pt x="9730643" y="1453909"/>
                  <a:pt x="9730832" y="1453758"/>
                  <a:pt x="9731026" y="1453611"/>
                </a:cubicBezTo>
                <a:cubicBezTo>
                  <a:pt x="9738127" y="1448711"/>
                  <a:pt x="9747855" y="1450496"/>
                  <a:pt x="9752755" y="1457597"/>
                </a:cubicBezTo>
                <a:cubicBezTo>
                  <a:pt x="9752951" y="1457881"/>
                  <a:pt x="9753137" y="1458172"/>
                  <a:pt x="9753314" y="1458468"/>
                </a:cubicBezTo>
                <a:cubicBezTo>
                  <a:pt x="9758610" y="1465305"/>
                  <a:pt x="9757559" y="1475105"/>
                  <a:pt x="9750933" y="1480662"/>
                </a:cubicBezTo>
                <a:cubicBezTo>
                  <a:pt x="9743315" y="1485309"/>
                  <a:pt x="9733391" y="1483173"/>
                  <a:pt x="9728359" y="1475804"/>
                </a:cubicBezTo>
                <a:close/>
                <a:moveTo>
                  <a:pt x="9837419" y="2380679"/>
                </a:moveTo>
                <a:cubicBezTo>
                  <a:pt x="9829705" y="2385060"/>
                  <a:pt x="9812845" y="2381155"/>
                  <a:pt x="9799319" y="2372106"/>
                </a:cubicBezTo>
                <a:cubicBezTo>
                  <a:pt x="9785795" y="2363057"/>
                  <a:pt x="9782557" y="2351913"/>
                  <a:pt x="9790843" y="2347436"/>
                </a:cubicBezTo>
                <a:cubicBezTo>
                  <a:pt x="9799130" y="2342960"/>
                  <a:pt x="9815513" y="2346389"/>
                  <a:pt x="9828276" y="2356009"/>
                </a:cubicBezTo>
                <a:cubicBezTo>
                  <a:pt x="9841039" y="2365629"/>
                  <a:pt x="9844754" y="2376678"/>
                  <a:pt x="9837230" y="2381060"/>
                </a:cubicBezTo>
                <a:close/>
                <a:moveTo>
                  <a:pt x="9887236" y="1165479"/>
                </a:moveTo>
                <a:cubicBezTo>
                  <a:pt x="9883996" y="1159743"/>
                  <a:pt x="9885503" y="1152494"/>
                  <a:pt x="9890760" y="1148525"/>
                </a:cubicBezTo>
                <a:cubicBezTo>
                  <a:pt x="9895772" y="1145327"/>
                  <a:pt x="9902426" y="1146796"/>
                  <a:pt x="9905623" y="1151807"/>
                </a:cubicBezTo>
                <a:cubicBezTo>
                  <a:pt x="9905830" y="1152131"/>
                  <a:pt x="9906020" y="1152466"/>
                  <a:pt x="9906191" y="1152811"/>
                </a:cubicBezTo>
                <a:cubicBezTo>
                  <a:pt x="9909616" y="1158517"/>
                  <a:pt x="9908081" y="1165897"/>
                  <a:pt x="9902667" y="1169765"/>
                </a:cubicBezTo>
                <a:cubicBezTo>
                  <a:pt x="9898076" y="1173201"/>
                  <a:pt x="9891570" y="1172264"/>
                  <a:pt x="9888134" y="1167673"/>
                </a:cubicBezTo>
                <a:cubicBezTo>
                  <a:pt x="9887711" y="1167107"/>
                  <a:pt x="9887346" y="1166500"/>
                  <a:pt x="9887046" y="1165860"/>
                </a:cubicBezTo>
                <a:close/>
                <a:moveTo>
                  <a:pt x="9915811" y="2333911"/>
                </a:moveTo>
                <a:cubicBezTo>
                  <a:pt x="9908572" y="2337721"/>
                  <a:pt x="9893808" y="2333911"/>
                  <a:pt x="9882569" y="2324957"/>
                </a:cubicBezTo>
                <a:cubicBezTo>
                  <a:pt x="9871329" y="2316004"/>
                  <a:pt x="9867805" y="2304860"/>
                  <a:pt x="9875330" y="2300574"/>
                </a:cubicBezTo>
                <a:cubicBezTo>
                  <a:pt x="9882854" y="2296287"/>
                  <a:pt x="9897523" y="2300002"/>
                  <a:pt x="9908763" y="2309527"/>
                </a:cubicBezTo>
                <a:cubicBezTo>
                  <a:pt x="9920002" y="2319052"/>
                  <a:pt x="9922192" y="2330101"/>
                  <a:pt x="9915144" y="2334292"/>
                </a:cubicBezTo>
                <a:close/>
                <a:moveTo>
                  <a:pt x="9870663" y="782384"/>
                </a:moveTo>
                <a:cubicBezTo>
                  <a:pt x="9868259" y="777551"/>
                  <a:pt x="9869807" y="771685"/>
                  <a:pt x="9874282" y="768668"/>
                </a:cubicBezTo>
                <a:cubicBezTo>
                  <a:pt x="9877579" y="765967"/>
                  <a:pt x="9882440" y="766451"/>
                  <a:pt x="9885140" y="769747"/>
                </a:cubicBezTo>
                <a:cubicBezTo>
                  <a:pt x="9885561" y="770261"/>
                  <a:pt x="9885913" y="770826"/>
                  <a:pt x="9886189" y="771430"/>
                </a:cubicBezTo>
                <a:cubicBezTo>
                  <a:pt x="9888436" y="776307"/>
                  <a:pt x="9886920" y="782093"/>
                  <a:pt x="9882569" y="785241"/>
                </a:cubicBezTo>
                <a:cubicBezTo>
                  <a:pt x="9879119" y="788168"/>
                  <a:pt x="9873950" y="787745"/>
                  <a:pt x="9871023" y="784296"/>
                </a:cubicBezTo>
                <a:cubicBezTo>
                  <a:pt x="9870624" y="783826"/>
                  <a:pt x="9870280" y="783312"/>
                  <a:pt x="9869997" y="782765"/>
                </a:cubicBezTo>
                <a:close/>
                <a:moveTo>
                  <a:pt x="9944766" y="1914335"/>
                </a:moveTo>
                <a:cubicBezTo>
                  <a:pt x="9951910" y="1923860"/>
                  <a:pt x="9952482" y="1934337"/>
                  <a:pt x="9945909" y="1939004"/>
                </a:cubicBezTo>
                <a:cubicBezTo>
                  <a:pt x="9936452" y="1942570"/>
                  <a:pt x="9925779" y="1939325"/>
                  <a:pt x="9919906" y="1931099"/>
                </a:cubicBezTo>
                <a:cubicBezTo>
                  <a:pt x="9912001" y="1921574"/>
                  <a:pt x="9911906" y="1911191"/>
                  <a:pt x="9918859" y="1906429"/>
                </a:cubicBezTo>
                <a:cubicBezTo>
                  <a:pt x="9928169" y="1902702"/>
                  <a:pt x="9938811" y="1906196"/>
                  <a:pt x="9944100" y="1914716"/>
                </a:cubicBezTo>
                <a:close/>
                <a:moveTo>
                  <a:pt x="9853422" y="2003489"/>
                </a:moveTo>
                <a:cubicBezTo>
                  <a:pt x="9845897" y="2008823"/>
                  <a:pt x="9832277" y="2005298"/>
                  <a:pt x="9823038" y="1995964"/>
                </a:cubicBezTo>
                <a:cubicBezTo>
                  <a:pt x="9813798" y="1986629"/>
                  <a:pt x="9812750" y="1974437"/>
                  <a:pt x="9820751" y="1968913"/>
                </a:cubicBezTo>
                <a:cubicBezTo>
                  <a:pt x="9828753" y="1963389"/>
                  <a:pt x="9842277" y="1966913"/>
                  <a:pt x="9851327" y="1976818"/>
                </a:cubicBezTo>
                <a:cubicBezTo>
                  <a:pt x="9860375" y="1986725"/>
                  <a:pt x="9860375" y="1998917"/>
                  <a:pt x="9852756" y="2003870"/>
                </a:cubicBezTo>
                <a:close/>
                <a:moveTo>
                  <a:pt x="9807512" y="1022414"/>
                </a:moveTo>
                <a:cubicBezTo>
                  <a:pt x="9804526" y="1016735"/>
                  <a:pt x="9806147" y="1009727"/>
                  <a:pt x="9811322" y="1005935"/>
                </a:cubicBezTo>
                <a:cubicBezTo>
                  <a:pt x="9815363" y="1002567"/>
                  <a:pt x="9821369" y="1003113"/>
                  <a:pt x="9824738" y="1007154"/>
                </a:cubicBezTo>
                <a:cubicBezTo>
                  <a:pt x="9825385" y="1007931"/>
                  <a:pt x="9825905" y="1008805"/>
                  <a:pt x="9826277" y="1009745"/>
                </a:cubicBezTo>
                <a:cubicBezTo>
                  <a:pt x="9829101" y="1015405"/>
                  <a:pt x="9827595" y="1022269"/>
                  <a:pt x="9822658" y="1026224"/>
                </a:cubicBezTo>
                <a:cubicBezTo>
                  <a:pt x="9817865" y="1029828"/>
                  <a:pt x="9811057" y="1028865"/>
                  <a:pt x="9807453" y="1024072"/>
                </a:cubicBezTo>
                <a:cubicBezTo>
                  <a:pt x="9807235" y="1023783"/>
                  <a:pt x="9807033" y="1023484"/>
                  <a:pt x="9806846" y="1023176"/>
                </a:cubicBezTo>
                <a:close/>
                <a:moveTo>
                  <a:pt x="9816084" y="1807178"/>
                </a:moveTo>
                <a:cubicBezTo>
                  <a:pt x="9809087" y="1800955"/>
                  <a:pt x="9808461" y="1790238"/>
                  <a:pt x="9814684" y="1783242"/>
                </a:cubicBezTo>
                <a:cubicBezTo>
                  <a:pt x="9815123" y="1782748"/>
                  <a:pt x="9815591" y="1782281"/>
                  <a:pt x="9816084" y="1781842"/>
                </a:cubicBezTo>
                <a:cubicBezTo>
                  <a:pt x="9825536" y="1777190"/>
                  <a:pt x="9836972" y="1780242"/>
                  <a:pt x="9842849" y="1788985"/>
                </a:cubicBezTo>
                <a:cubicBezTo>
                  <a:pt x="9850184" y="1798510"/>
                  <a:pt x="9850184" y="1809560"/>
                  <a:pt x="9842849" y="1814322"/>
                </a:cubicBezTo>
                <a:cubicBezTo>
                  <a:pt x="9833350" y="1819229"/>
                  <a:pt x="9821694" y="1816527"/>
                  <a:pt x="9815322" y="1807940"/>
                </a:cubicBezTo>
                <a:close/>
                <a:moveTo>
                  <a:pt x="9867328" y="1395698"/>
                </a:moveTo>
                <a:cubicBezTo>
                  <a:pt x="9860988" y="1399648"/>
                  <a:pt x="9852646" y="1397710"/>
                  <a:pt x="9848697" y="1391370"/>
                </a:cubicBezTo>
                <a:cubicBezTo>
                  <a:pt x="9848550" y="1391134"/>
                  <a:pt x="9848411" y="1390894"/>
                  <a:pt x="9848278" y="1390650"/>
                </a:cubicBezTo>
                <a:cubicBezTo>
                  <a:pt x="9843749" y="1384291"/>
                  <a:pt x="9844914" y="1375511"/>
                  <a:pt x="9850945" y="1370553"/>
                </a:cubicBezTo>
                <a:cubicBezTo>
                  <a:pt x="9857519" y="1366683"/>
                  <a:pt x="9865984" y="1368876"/>
                  <a:pt x="9869854" y="1375449"/>
                </a:cubicBezTo>
                <a:cubicBezTo>
                  <a:pt x="9869901" y="1375531"/>
                  <a:pt x="9869949" y="1375613"/>
                  <a:pt x="9869995" y="1375696"/>
                </a:cubicBezTo>
                <a:cubicBezTo>
                  <a:pt x="9874654" y="1382386"/>
                  <a:pt x="9873181" y="1391564"/>
                  <a:pt x="9866662" y="1396460"/>
                </a:cubicBezTo>
                <a:close/>
                <a:moveTo>
                  <a:pt x="9846850" y="1612011"/>
                </a:moveTo>
                <a:cubicBezTo>
                  <a:pt x="9838668" y="1616202"/>
                  <a:pt x="9828642" y="1613479"/>
                  <a:pt x="9823704" y="1605725"/>
                </a:cubicBezTo>
                <a:cubicBezTo>
                  <a:pt x="9817773" y="1599031"/>
                  <a:pt x="9818392" y="1588797"/>
                  <a:pt x="9825084" y="1582867"/>
                </a:cubicBezTo>
                <a:cubicBezTo>
                  <a:pt x="9825195" y="1582769"/>
                  <a:pt x="9825305" y="1582673"/>
                  <a:pt x="9825418" y="1582579"/>
                </a:cubicBezTo>
                <a:cubicBezTo>
                  <a:pt x="9833549" y="1578001"/>
                  <a:pt x="9843850" y="1580853"/>
                  <a:pt x="9848469" y="1588961"/>
                </a:cubicBezTo>
                <a:cubicBezTo>
                  <a:pt x="9854257" y="1595816"/>
                  <a:pt x="9853539" y="1606033"/>
                  <a:pt x="9846849" y="1612011"/>
                </a:cubicBezTo>
                <a:close/>
                <a:moveTo>
                  <a:pt x="10455592" y="1005173"/>
                </a:moveTo>
                <a:cubicBezTo>
                  <a:pt x="10454353" y="1001416"/>
                  <a:pt x="10455567" y="997283"/>
                  <a:pt x="10458640" y="994791"/>
                </a:cubicBezTo>
                <a:cubicBezTo>
                  <a:pt x="10461419" y="993665"/>
                  <a:pt x="10464585" y="995005"/>
                  <a:pt x="10465710" y="997783"/>
                </a:cubicBezTo>
                <a:cubicBezTo>
                  <a:pt x="10465890" y="998228"/>
                  <a:pt x="10466011" y="998696"/>
                  <a:pt x="10466068" y="999173"/>
                </a:cubicBezTo>
                <a:cubicBezTo>
                  <a:pt x="10467308" y="1002863"/>
                  <a:pt x="10466176" y="1006937"/>
                  <a:pt x="10463210" y="1009459"/>
                </a:cubicBezTo>
                <a:cubicBezTo>
                  <a:pt x="10460338" y="1010636"/>
                  <a:pt x="10457056" y="1009261"/>
                  <a:pt x="10455879" y="1006389"/>
                </a:cubicBezTo>
                <a:cubicBezTo>
                  <a:pt x="10455756" y="1006088"/>
                  <a:pt x="10455660" y="1005777"/>
                  <a:pt x="10455590" y="1005459"/>
                </a:cubicBezTo>
                <a:close/>
                <a:moveTo>
                  <a:pt x="10627710" y="1109948"/>
                </a:moveTo>
                <a:cubicBezTo>
                  <a:pt x="10625233" y="1111568"/>
                  <a:pt x="10622280" y="1109472"/>
                  <a:pt x="10621423" y="1105948"/>
                </a:cubicBezTo>
                <a:cubicBezTo>
                  <a:pt x="10620329" y="1102468"/>
                  <a:pt x="10621504" y="1098674"/>
                  <a:pt x="10624376" y="1096423"/>
                </a:cubicBezTo>
                <a:cubicBezTo>
                  <a:pt x="10627233" y="1095185"/>
                  <a:pt x="10629900" y="1096423"/>
                  <a:pt x="10630852" y="1100900"/>
                </a:cubicBezTo>
                <a:cubicBezTo>
                  <a:pt x="10632085" y="1104392"/>
                  <a:pt x="10630790" y="1108275"/>
                  <a:pt x="10627710" y="1110329"/>
                </a:cubicBezTo>
                <a:close/>
                <a:moveTo>
                  <a:pt x="10606849" y="2081498"/>
                </a:moveTo>
                <a:cubicBezTo>
                  <a:pt x="10603992" y="2075021"/>
                  <a:pt x="10604182" y="2067973"/>
                  <a:pt x="10607326" y="2065687"/>
                </a:cubicBezTo>
                <a:cubicBezTo>
                  <a:pt x="10610469" y="2063401"/>
                  <a:pt x="10615613" y="2067592"/>
                  <a:pt x="10618565" y="2074545"/>
                </a:cubicBezTo>
                <a:cubicBezTo>
                  <a:pt x="10621518" y="2081498"/>
                  <a:pt x="10620851" y="2088166"/>
                  <a:pt x="10617899" y="2090452"/>
                </a:cubicBezTo>
                <a:cubicBezTo>
                  <a:pt x="10614945" y="2092738"/>
                  <a:pt x="10609898" y="2089118"/>
                  <a:pt x="10606849" y="2082260"/>
                </a:cubicBezTo>
                <a:close/>
                <a:moveTo>
                  <a:pt x="10605706" y="1497997"/>
                </a:moveTo>
                <a:cubicBezTo>
                  <a:pt x="10603805" y="1493783"/>
                  <a:pt x="10604978" y="1488818"/>
                  <a:pt x="10608564" y="1485900"/>
                </a:cubicBezTo>
                <a:cubicBezTo>
                  <a:pt x="10611802" y="1484185"/>
                  <a:pt x="10615327" y="1486662"/>
                  <a:pt x="10616756" y="1491806"/>
                </a:cubicBezTo>
                <a:cubicBezTo>
                  <a:pt x="10618408" y="1496127"/>
                  <a:pt x="10617364" y="1501016"/>
                  <a:pt x="10614088" y="1504283"/>
                </a:cubicBezTo>
                <a:cubicBezTo>
                  <a:pt x="10611136" y="1507236"/>
                  <a:pt x="10607326" y="1503807"/>
                  <a:pt x="10605897" y="1498759"/>
                </a:cubicBezTo>
                <a:close/>
                <a:moveTo>
                  <a:pt x="10681906" y="2036921"/>
                </a:moveTo>
                <a:cubicBezTo>
                  <a:pt x="10679198" y="2032204"/>
                  <a:pt x="10679652" y="2026310"/>
                  <a:pt x="10683049" y="2022062"/>
                </a:cubicBezTo>
                <a:cubicBezTo>
                  <a:pt x="10686003" y="2020348"/>
                  <a:pt x="10690479" y="2024253"/>
                  <a:pt x="10692574" y="2030825"/>
                </a:cubicBezTo>
                <a:cubicBezTo>
                  <a:pt x="10694669" y="2037398"/>
                  <a:pt x="10694385" y="2043970"/>
                  <a:pt x="10691622" y="2045684"/>
                </a:cubicBezTo>
                <a:cubicBezTo>
                  <a:pt x="10688859" y="2047399"/>
                  <a:pt x="10684574" y="2044256"/>
                  <a:pt x="10682097" y="2037683"/>
                </a:cubicBezTo>
                <a:close/>
                <a:moveTo>
                  <a:pt x="10674287" y="703898"/>
                </a:moveTo>
                <a:cubicBezTo>
                  <a:pt x="10672572" y="704850"/>
                  <a:pt x="10670572" y="703898"/>
                  <a:pt x="10670000" y="701135"/>
                </a:cubicBezTo>
                <a:cubicBezTo>
                  <a:pt x="10669407" y="698760"/>
                  <a:pt x="10670506" y="696286"/>
                  <a:pt x="10672667" y="695134"/>
                </a:cubicBezTo>
                <a:cubicBezTo>
                  <a:pt x="10674858" y="694087"/>
                  <a:pt x="10676762" y="695134"/>
                  <a:pt x="10677239" y="697897"/>
                </a:cubicBezTo>
                <a:cubicBezTo>
                  <a:pt x="10678379" y="700441"/>
                  <a:pt x="10677240" y="703428"/>
                  <a:pt x="10674695" y="704568"/>
                </a:cubicBezTo>
                <a:cubicBezTo>
                  <a:pt x="10674623" y="704600"/>
                  <a:pt x="10674550" y="704631"/>
                  <a:pt x="10674477" y="704659"/>
                </a:cubicBezTo>
                <a:close/>
                <a:moveTo>
                  <a:pt x="10623232" y="1876616"/>
                </a:moveTo>
                <a:cubicBezTo>
                  <a:pt x="10620851" y="1870615"/>
                  <a:pt x="10621518" y="1863947"/>
                  <a:pt x="10624947" y="1862138"/>
                </a:cubicBezTo>
                <a:cubicBezTo>
                  <a:pt x="10628376" y="1860328"/>
                  <a:pt x="10632567" y="1863757"/>
                  <a:pt x="10634472" y="1869758"/>
                </a:cubicBezTo>
                <a:cubicBezTo>
                  <a:pt x="10636377" y="1875758"/>
                  <a:pt x="10635901" y="1882426"/>
                  <a:pt x="10632757" y="1884235"/>
                </a:cubicBezTo>
                <a:cubicBezTo>
                  <a:pt x="10629614" y="1886045"/>
                  <a:pt x="10625709" y="1883378"/>
                  <a:pt x="10623423" y="1877377"/>
                </a:cubicBezTo>
                <a:close/>
                <a:moveTo>
                  <a:pt x="10537507" y="768858"/>
                </a:moveTo>
                <a:cubicBezTo>
                  <a:pt x="10536721" y="765821"/>
                  <a:pt x="10537805" y="762607"/>
                  <a:pt x="10540270" y="760667"/>
                </a:cubicBezTo>
                <a:cubicBezTo>
                  <a:pt x="10542458" y="759765"/>
                  <a:pt x="10544964" y="760808"/>
                  <a:pt x="10545866" y="762997"/>
                </a:cubicBezTo>
                <a:cubicBezTo>
                  <a:pt x="10546036" y="763408"/>
                  <a:pt x="10546140" y="763843"/>
                  <a:pt x="10546175" y="764286"/>
                </a:cubicBezTo>
                <a:cubicBezTo>
                  <a:pt x="10547045" y="767202"/>
                  <a:pt x="10545830" y="770337"/>
                  <a:pt x="10543222" y="771906"/>
                </a:cubicBezTo>
                <a:cubicBezTo>
                  <a:pt x="10541257" y="772915"/>
                  <a:pt x="10538845" y="772140"/>
                  <a:pt x="10537836" y="770174"/>
                </a:cubicBezTo>
                <a:cubicBezTo>
                  <a:pt x="10537744" y="769996"/>
                  <a:pt x="10537666" y="769810"/>
                  <a:pt x="10537602" y="769620"/>
                </a:cubicBezTo>
                <a:close/>
                <a:moveTo>
                  <a:pt x="10564750" y="1716215"/>
                </a:moveTo>
                <a:cubicBezTo>
                  <a:pt x="10562351" y="1711393"/>
                  <a:pt x="10563186" y="1705591"/>
                  <a:pt x="10566845" y="1701641"/>
                </a:cubicBezTo>
                <a:cubicBezTo>
                  <a:pt x="10570369" y="1699832"/>
                  <a:pt x="10574845" y="1703165"/>
                  <a:pt x="10576370" y="1709261"/>
                </a:cubicBezTo>
                <a:cubicBezTo>
                  <a:pt x="10577894" y="1715357"/>
                  <a:pt x="10577417" y="1721453"/>
                  <a:pt x="10574179" y="1723263"/>
                </a:cubicBezTo>
                <a:cubicBezTo>
                  <a:pt x="10570940" y="1725073"/>
                  <a:pt x="10567035" y="1722406"/>
                  <a:pt x="10564844" y="1716786"/>
                </a:cubicBezTo>
                <a:close/>
                <a:moveTo>
                  <a:pt x="10506361" y="1555814"/>
                </a:moveTo>
                <a:cubicBezTo>
                  <a:pt x="10504064" y="1551228"/>
                  <a:pt x="10505074" y="1545677"/>
                  <a:pt x="10508838" y="1542193"/>
                </a:cubicBezTo>
                <a:cubicBezTo>
                  <a:pt x="10512362" y="1539907"/>
                  <a:pt x="10516552" y="1542764"/>
                  <a:pt x="10518363" y="1548765"/>
                </a:cubicBezTo>
                <a:cubicBezTo>
                  <a:pt x="10520172" y="1554766"/>
                  <a:pt x="10519220" y="1560481"/>
                  <a:pt x="10515886" y="1562291"/>
                </a:cubicBezTo>
                <a:cubicBezTo>
                  <a:pt x="10512552" y="1564100"/>
                  <a:pt x="10508647" y="1562005"/>
                  <a:pt x="10506457" y="1556576"/>
                </a:cubicBezTo>
                <a:close/>
                <a:moveTo>
                  <a:pt x="10540079" y="1926050"/>
                </a:moveTo>
                <a:cubicBezTo>
                  <a:pt x="10537413" y="1919573"/>
                  <a:pt x="10537888" y="1912525"/>
                  <a:pt x="10541317" y="1910143"/>
                </a:cubicBezTo>
                <a:cubicBezTo>
                  <a:pt x="10544746" y="1907762"/>
                  <a:pt x="10549985" y="1911477"/>
                  <a:pt x="10552748" y="1918430"/>
                </a:cubicBezTo>
                <a:cubicBezTo>
                  <a:pt x="10555509" y="1925384"/>
                  <a:pt x="10554748" y="1932051"/>
                  <a:pt x="10551414" y="1933861"/>
                </a:cubicBezTo>
                <a:cubicBezTo>
                  <a:pt x="10548081" y="1935671"/>
                  <a:pt x="10543223" y="1933194"/>
                  <a:pt x="10540174" y="1926812"/>
                </a:cubicBezTo>
                <a:close/>
                <a:moveTo>
                  <a:pt x="10750867" y="2193036"/>
                </a:moveTo>
                <a:cubicBezTo>
                  <a:pt x="10753153" y="2200085"/>
                  <a:pt x="10752962" y="2206657"/>
                  <a:pt x="10750296" y="2208276"/>
                </a:cubicBezTo>
                <a:cubicBezTo>
                  <a:pt x="10747629" y="2209895"/>
                  <a:pt x="10743343" y="2205514"/>
                  <a:pt x="10740771" y="2198751"/>
                </a:cubicBezTo>
                <a:cubicBezTo>
                  <a:pt x="10738199" y="2191989"/>
                  <a:pt x="10738390" y="2185226"/>
                  <a:pt x="10741342" y="2183511"/>
                </a:cubicBezTo>
                <a:cubicBezTo>
                  <a:pt x="10744296" y="2181797"/>
                  <a:pt x="10748772" y="2186083"/>
                  <a:pt x="10750867" y="2193036"/>
                </a:cubicBezTo>
                <a:close/>
                <a:moveTo>
                  <a:pt x="10920222" y="405098"/>
                </a:moveTo>
                <a:cubicBezTo>
                  <a:pt x="10920320" y="403377"/>
                  <a:pt x="10921152" y="401781"/>
                  <a:pt x="10922508" y="400717"/>
                </a:cubicBezTo>
                <a:cubicBezTo>
                  <a:pt x="10924223" y="400717"/>
                  <a:pt x="10925557" y="401193"/>
                  <a:pt x="10925557" y="402812"/>
                </a:cubicBezTo>
                <a:cubicBezTo>
                  <a:pt x="10925795" y="404688"/>
                  <a:pt x="10924945" y="406536"/>
                  <a:pt x="10923366" y="407575"/>
                </a:cubicBezTo>
                <a:cubicBezTo>
                  <a:pt x="10922127" y="407956"/>
                  <a:pt x="10920794" y="407099"/>
                  <a:pt x="10920222" y="405098"/>
                </a:cubicBezTo>
                <a:close/>
                <a:moveTo>
                  <a:pt x="11066335" y="353282"/>
                </a:moveTo>
                <a:cubicBezTo>
                  <a:pt x="11065288" y="354044"/>
                  <a:pt x="11064049" y="352711"/>
                  <a:pt x="11063859" y="351092"/>
                </a:cubicBezTo>
                <a:cubicBezTo>
                  <a:pt x="11063975" y="349677"/>
                  <a:pt x="11064850" y="348437"/>
                  <a:pt x="11066144" y="347853"/>
                </a:cubicBezTo>
                <a:cubicBezTo>
                  <a:pt x="11067383" y="347091"/>
                  <a:pt x="11068432" y="347853"/>
                  <a:pt x="11068526" y="349567"/>
                </a:cubicBezTo>
                <a:cubicBezTo>
                  <a:pt x="11068621" y="351282"/>
                  <a:pt x="11067955" y="352997"/>
                  <a:pt x="11066526" y="353282"/>
                </a:cubicBezTo>
                <a:close/>
                <a:moveTo>
                  <a:pt x="11454003" y="773716"/>
                </a:moveTo>
                <a:cubicBezTo>
                  <a:pt x="11453241" y="773716"/>
                  <a:pt x="11452574" y="772954"/>
                  <a:pt x="11452670" y="771906"/>
                </a:cubicBezTo>
                <a:cubicBezTo>
                  <a:pt x="11452513" y="770625"/>
                  <a:pt x="11453156" y="769379"/>
                  <a:pt x="11454289" y="768763"/>
                </a:cubicBezTo>
                <a:cubicBezTo>
                  <a:pt x="11455146" y="768763"/>
                  <a:pt x="11455813" y="769525"/>
                  <a:pt x="11455908" y="771144"/>
                </a:cubicBezTo>
                <a:cubicBezTo>
                  <a:pt x="11455840" y="772271"/>
                  <a:pt x="11455191" y="773282"/>
                  <a:pt x="11454193" y="773811"/>
                </a:cubicBezTo>
                <a:close/>
                <a:moveTo>
                  <a:pt x="11501628" y="230791"/>
                </a:moveTo>
                <a:cubicBezTo>
                  <a:pt x="11500770" y="230791"/>
                  <a:pt x="11499913" y="230029"/>
                  <a:pt x="11500009" y="228886"/>
                </a:cubicBezTo>
                <a:cubicBezTo>
                  <a:pt x="11500081" y="227779"/>
                  <a:pt x="11500785" y="226814"/>
                  <a:pt x="11501818" y="226409"/>
                </a:cubicBezTo>
                <a:cubicBezTo>
                  <a:pt x="11502547" y="226305"/>
                  <a:pt x="11503222" y="226812"/>
                  <a:pt x="11503326" y="227541"/>
                </a:cubicBezTo>
                <a:cubicBezTo>
                  <a:pt x="11503358" y="227770"/>
                  <a:pt x="11503331" y="228004"/>
                  <a:pt x="11503246" y="228219"/>
                </a:cubicBezTo>
                <a:cubicBezTo>
                  <a:pt x="11503438" y="228981"/>
                  <a:pt x="11502676" y="230315"/>
                  <a:pt x="11501913" y="230886"/>
                </a:cubicBezTo>
                <a:close/>
                <a:moveTo>
                  <a:pt x="10505028" y="1170242"/>
                </a:moveTo>
                <a:cubicBezTo>
                  <a:pt x="10503237" y="1166139"/>
                  <a:pt x="10504545" y="1161342"/>
                  <a:pt x="10508170" y="1158716"/>
                </a:cubicBezTo>
                <a:cubicBezTo>
                  <a:pt x="10511313" y="1157002"/>
                  <a:pt x="10515028" y="1159383"/>
                  <a:pt x="10516457" y="1163955"/>
                </a:cubicBezTo>
                <a:cubicBezTo>
                  <a:pt x="10517609" y="1167992"/>
                  <a:pt x="10516263" y="1172328"/>
                  <a:pt x="10513028" y="1175004"/>
                </a:cubicBezTo>
                <a:cubicBezTo>
                  <a:pt x="10510647" y="1176433"/>
                  <a:pt x="10506837" y="1174528"/>
                  <a:pt x="10505312" y="1169956"/>
                </a:cubicBezTo>
                <a:close/>
                <a:moveTo>
                  <a:pt x="10805922" y="1389698"/>
                </a:moveTo>
                <a:cubicBezTo>
                  <a:pt x="10804840" y="1386177"/>
                  <a:pt x="10806100" y="1382357"/>
                  <a:pt x="10809065" y="1380173"/>
                </a:cubicBezTo>
                <a:cubicBezTo>
                  <a:pt x="10811351" y="1378553"/>
                  <a:pt x="10814018" y="1381220"/>
                  <a:pt x="10814781" y="1385411"/>
                </a:cubicBezTo>
                <a:cubicBezTo>
                  <a:pt x="10815847" y="1388891"/>
                  <a:pt x="10814676" y="1392670"/>
                  <a:pt x="10811827" y="1394936"/>
                </a:cubicBezTo>
                <a:cubicBezTo>
                  <a:pt x="10809637" y="1396460"/>
                  <a:pt x="10806970" y="1393793"/>
                  <a:pt x="10805922" y="1389698"/>
                </a:cubicBezTo>
                <a:close/>
                <a:moveTo>
                  <a:pt x="10752010" y="290703"/>
                </a:moveTo>
                <a:cubicBezTo>
                  <a:pt x="10751502" y="288637"/>
                  <a:pt x="10752661" y="286526"/>
                  <a:pt x="10754677" y="285845"/>
                </a:cubicBezTo>
                <a:cubicBezTo>
                  <a:pt x="10755829" y="285210"/>
                  <a:pt x="10757277" y="285629"/>
                  <a:pt x="10757912" y="286781"/>
                </a:cubicBezTo>
                <a:cubicBezTo>
                  <a:pt x="10758077" y="287079"/>
                  <a:pt x="10758175" y="287410"/>
                  <a:pt x="10758202" y="287750"/>
                </a:cubicBezTo>
                <a:cubicBezTo>
                  <a:pt x="10758400" y="289850"/>
                  <a:pt x="10757501" y="291904"/>
                  <a:pt x="10755820" y="293180"/>
                </a:cubicBezTo>
                <a:cubicBezTo>
                  <a:pt x="10753916" y="293560"/>
                  <a:pt x="10752296" y="292799"/>
                  <a:pt x="10752106" y="290703"/>
                </a:cubicBezTo>
                <a:close/>
                <a:moveTo>
                  <a:pt x="10738104" y="1045750"/>
                </a:moveTo>
                <a:cubicBezTo>
                  <a:pt x="10737270" y="1042732"/>
                  <a:pt x="10738320" y="1039507"/>
                  <a:pt x="10740771" y="1037558"/>
                </a:cubicBezTo>
                <a:cubicBezTo>
                  <a:pt x="10743057" y="1036510"/>
                  <a:pt x="10745248" y="1038225"/>
                  <a:pt x="10746009" y="1041845"/>
                </a:cubicBezTo>
                <a:cubicBezTo>
                  <a:pt x="10746678" y="1044777"/>
                  <a:pt x="10745512" y="1047823"/>
                  <a:pt x="10743056" y="1049560"/>
                </a:cubicBezTo>
                <a:cubicBezTo>
                  <a:pt x="10741056" y="1050512"/>
                  <a:pt x="10739247" y="1048893"/>
                  <a:pt x="10738199" y="1045750"/>
                </a:cubicBezTo>
                <a:close/>
                <a:moveTo>
                  <a:pt x="10803922" y="639699"/>
                </a:moveTo>
                <a:cubicBezTo>
                  <a:pt x="10803922" y="637127"/>
                  <a:pt x="10804493" y="634746"/>
                  <a:pt x="10806303" y="634365"/>
                </a:cubicBezTo>
                <a:cubicBezTo>
                  <a:pt x="10808113" y="633984"/>
                  <a:pt x="10809637" y="634365"/>
                  <a:pt x="10809923" y="636842"/>
                </a:cubicBezTo>
                <a:cubicBezTo>
                  <a:pt x="10810081" y="638956"/>
                  <a:pt x="10809147" y="641005"/>
                  <a:pt x="10807446" y="642271"/>
                </a:cubicBezTo>
                <a:cubicBezTo>
                  <a:pt x="10805922" y="643128"/>
                  <a:pt x="10804398" y="641890"/>
                  <a:pt x="10804017" y="639699"/>
                </a:cubicBezTo>
                <a:close/>
                <a:moveTo>
                  <a:pt x="10473881" y="1771364"/>
                </a:moveTo>
                <a:cubicBezTo>
                  <a:pt x="10470824" y="1766424"/>
                  <a:pt x="10471489" y="1760042"/>
                  <a:pt x="10475500" y="1755839"/>
                </a:cubicBezTo>
                <a:cubicBezTo>
                  <a:pt x="10479309" y="1753362"/>
                  <a:pt x="10484263" y="1756696"/>
                  <a:pt x="10486930" y="1763077"/>
                </a:cubicBezTo>
                <a:cubicBezTo>
                  <a:pt x="10489597" y="1769459"/>
                  <a:pt x="10488834" y="1776793"/>
                  <a:pt x="10485119" y="1778699"/>
                </a:cubicBezTo>
                <a:cubicBezTo>
                  <a:pt x="10481406" y="1780604"/>
                  <a:pt x="10476548" y="1777270"/>
                  <a:pt x="10473976" y="1771364"/>
                </a:cubicBezTo>
                <a:close/>
                <a:moveTo>
                  <a:pt x="10308431" y="1891189"/>
                </a:moveTo>
                <a:cubicBezTo>
                  <a:pt x="10303860" y="1893760"/>
                  <a:pt x="10297287" y="1890332"/>
                  <a:pt x="10292906" y="1883188"/>
                </a:cubicBezTo>
                <a:cubicBezTo>
                  <a:pt x="10288549" y="1877718"/>
                  <a:pt x="10288791" y="1869899"/>
                  <a:pt x="10293478" y="1864709"/>
                </a:cubicBezTo>
                <a:cubicBezTo>
                  <a:pt x="10298239" y="1862042"/>
                  <a:pt x="10305193" y="1865376"/>
                  <a:pt x="10309098" y="1872615"/>
                </a:cubicBezTo>
                <a:cubicBezTo>
                  <a:pt x="10313003" y="1879854"/>
                  <a:pt x="10313003" y="1888236"/>
                  <a:pt x="10308527" y="1891189"/>
                </a:cubicBezTo>
                <a:close/>
                <a:moveTo>
                  <a:pt x="10275569" y="1306449"/>
                </a:moveTo>
                <a:cubicBezTo>
                  <a:pt x="10273020" y="1301419"/>
                  <a:pt x="10274285" y="1295295"/>
                  <a:pt x="10278617" y="1291686"/>
                </a:cubicBezTo>
                <a:cubicBezTo>
                  <a:pt x="10282828" y="1289763"/>
                  <a:pt x="10287800" y="1291618"/>
                  <a:pt x="10289723" y="1295828"/>
                </a:cubicBezTo>
                <a:cubicBezTo>
                  <a:pt x="10289941" y="1296304"/>
                  <a:pt x="10290113" y="1296798"/>
                  <a:pt x="10290237" y="1297305"/>
                </a:cubicBezTo>
                <a:cubicBezTo>
                  <a:pt x="10292393" y="1302264"/>
                  <a:pt x="10291081" y="1308048"/>
                  <a:pt x="10286999" y="1311593"/>
                </a:cubicBezTo>
                <a:cubicBezTo>
                  <a:pt x="10283285" y="1313974"/>
                  <a:pt x="10278237" y="1311878"/>
                  <a:pt x="10275665" y="1306449"/>
                </a:cubicBezTo>
                <a:close/>
                <a:moveTo>
                  <a:pt x="10306241" y="513683"/>
                </a:moveTo>
                <a:cubicBezTo>
                  <a:pt x="10305308" y="510578"/>
                  <a:pt x="10306554" y="507232"/>
                  <a:pt x="10309288" y="505492"/>
                </a:cubicBezTo>
                <a:cubicBezTo>
                  <a:pt x="10311248" y="504259"/>
                  <a:pt x="10313835" y="504847"/>
                  <a:pt x="10315068" y="506806"/>
                </a:cubicBezTo>
                <a:cubicBezTo>
                  <a:pt x="10315382" y="507303"/>
                  <a:pt x="10315587" y="507862"/>
                  <a:pt x="10315671" y="508445"/>
                </a:cubicBezTo>
                <a:cubicBezTo>
                  <a:pt x="10316677" y="511440"/>
                  <a:pt x="10315340" y="514721"/>
                  <a:pt x="10312528" y="516160"/>
                </a:cubicBezTo>
                <a:cubicBezTo>
                  <a:pt x="10310710" y="517416"/>
                  <a:pt x="10308219" y="516961"/>
                  <a:pt x="10306962" y="515143"/>
                </a:cubicBezTo>
                <a:cubicBezTo>
                  <a:pt x="10306657" y="514703"/>
                  <a:pt x="10306444" y="514207"/>
                  <a:pt x="10306336" y="513683"/>
                </a:cubicBezTo>
                <a:close/>
                <a:moveTo>
                  <a:pt x="10309193" y="1677352"/>
                </a:moveTo>
                <a:cubicBezTo>
                  <a:pt x="10305656" y="1671947"/>
                  <a:pt x="10306370" y="1664806"/>
                  <a:pt x="10310908" y="1660208"/>
                </a:cubicBezTo>
                <a:cubicBezTo>
                  <a:pt x="10315480" y="1657541"/>
                  <a:pt x="10321481" y="1660208"/>
                  <a:pt x="10324528" y="1667447"/>
                </a:cubicBezTo>
                <a:cubicBezTo>
                  <a:pt x="10327577" y="1674685"/>
                  <a:pt x="10326909" y="1681639"/>
                  <a:pt x="10322624" y="1684115"/>
                </a:cubicBezTo>
                <a:cubicBezTo>
                  <a:pt x="10318338" y="1686592"/>
                  <a:pt x="10312717" y="1683639"/>
                  <a:pt x="10309288" y="1677352"/>
                </a:cubicBezTo>
                <a:close/>
                <a:moveTo>
                  <a:pt x="10332149" y="1076706"/>
                </a:moveTo>
                <a:cubicBezTo>
                  <a:pt x="10330382" y="1072489"/>
                  <a:pt x="10331861" y="1067611"/>
                  <a:pt x="10335673" y="1065085"/>
                </a:cubicBezTo>
                <a:cubicBezTo>
                  <a:pt x="10339102" y="1062704"/>
                  <a:pt x="10343387" y="1065085"/>
                  <a:pt x="10345198" y="1069562"/>
                </a:cubicBezTo>
                <a:cubicBezTo>
                  <a:pt x="10346778" y="1073787"/>
                  <a:pt x="10345335" y="1078547"/>
                  <a:pt x="10341674" y="1081183"/>
                </a:cubicBezTo>
                <a:cubicBezTo>
                  <a:pt x="10338340" y="1083469"/>
                  <a:pt x="10333958" y="1081183"/>
                  <a:pt x="10332244" y="1076706"/>
                </a:cubicBezTo>
                <a:close/>
                <a:moveTo>
                  <a:pt x="10274999" y="917162"/>
                </a:moveTo>
                <a:cubicBezTo>
                  <a:pt x="10273498" y="913149"/>
                  <a:pt x="10274863" y="908627"/>
                  <a:pt x="10278332" y="906113"/>
                </a:cubicBezTo>
                <a:cubicBezTo>
                  <a:pt x="10281295" y="904514"/>
                  <a:pt x="10284993" y="905619"/>
                  <a:pt x="10286592" y="908582"/>
                </a:cubicBezTo>
                <a:cubicBezTo>
                  <a:pt x="10286868" y="909093"/>
                  <a:pt x="10287070" y="909641"/>
                  <a:pt x="10287190" y="910209"/>
                </a:cubicBezTo>
                <a:cubicBezTo>
                  <a:pt x="10288428" y="914198"/>
                  <a:pt x="10287107" y="918540"/>
                  <a:pt x="10283856" y="921163"/>
                </a:cubicBezTo>
                <a:cubicBezTo>
                  <a:pt x="10280739" y="922807"/>
                  <a:pt x="10276879" y="921613"/>
                  <a:pt x="10275235" y="918496"/>
                </a:cubicBezTo>
                <a:cubicBezTo>
                  <a:pt x="10275011" y="918072"/>
                  <a:pt x="10274836" y="917625"/>
                  <a:pt x="10274713" y="917162"/>
                </a:cubicBezTo>
                <a:close/>
                <a:moveTo>
                  <a:pt x="10211466" y="1739170"/>
                </a:moveTo>
                <a:cubicBezTo>
                  <a:pt x="10207360" y="1733594"/>
                  <a:pt x="10208055" y="1725831"/>
                  <a:pt x="10213086" y="1721072"/>
                </a:cubicBezTo>
                <a:cubicBezTo>
                  <a:pt x="10217944" y="1717834"/>
                  <a:pt x="10224897" y="1721072"/>
                  <a:pt x="10228898" y="1728407"/>
                </a:cubicBezTo>
                <a:cubicBezTo>
                  <a:pt x="10232685" y="1734087"/>
                  <a:pt x="10232054" y="1741629"/>
                  <a:pt x="10227374" y="1746599"/>
                </a:cubicBezTo>
                <a:cubicBezTo>
                  <a:pt x="10222611" y="1749743"/>
                  <a:pt x="10215372" y="1746409"/>
                  <a:pt x="10211182" y="1739170"/>
                </a:cubicBezTo>
                <a:close/>
                <a:moveTo>
                  <a:pt x="10210419" y="2127885"/>
                </a:moveTo>
                <a:cubicBezTo>
                  <a:pt x="10204418" y="2119979"/>
                  <a:pt x="10203752" y="2110931"/>
                  <a:pt x="10208800" y="2107692"/>
                </a:cubicBezTo>
                <a:cubicBezTo>
                  <a:pt x="10213848" y="2104454"/>
                  <a:pt x="10222802" y="2108454"/>
                  <a:pt x="10228803" y="2117217"/>
                </a:cubicBezTo>
                <a:cubicBezTo>
                  <a:pt x="10234803" y="2125980"/>
                  <a:pt x="10235279" y="2134743"/>
                  <a:pt x="10230326" y="2137506"/>
                </a:cubicBezTo>
                <a:cubicBezTo>
                  <a:pt x="10225374" y="2140268"/>
                  <a:pt x="10216229" y="2135886"/>
                  <a:pt x="10210133" y="2127885"/>
                </a:cubicBezTo>
                <a:close/>
                <a:moveTo>
                  <a:pt x="10235851" y="1527810"/>
                </a:moveTo>
                <a:cubicBezTo>
                  <a:pt x="10232291" y="1522424"/>
                  <a:pt x="10233313" y="1515227"/>
                  <a:pt x="10238232" y="1511046"/>
                </a:cubicBezTo>
                <a:cubicBezTo>
                  <a:pt x="10242518" y="1507998"/>
                  <a:pt x="10248900" y="1511046"/>
                  <a:pt x="10251757" y="1517333"/>
                </a:cubicBezTo>
                <a:cubicBezTo>
                  <a:pt x="10254882" y="1522744"/>
                  <a:pt x="10253984" y="1529581"/>
                  <a:pt x="10249566" y="1534001"/>
                </a:cubicBezTo>
                <a:cubicBezTo>
                  <a:pt x="10244243" y="1536270"/>
                  <a:pt x="10238088" y="1533794"/>
                  <a:pt x="10235820" y="1528470"/>
                </a:cubicBezTo>
                <a:cubicBezTo>
                  <a:pt x="10235727" y="1528253"/>
                  <a:pt x="10235642" y="1528033"/>
                  <a:pt x="10235564" y="1527810"/>
                </a:cubicBezTo>
                <a:close/>
                <a:moveTo>
                  <a:pt x="10353294" y="1467136"/>
                </a:moveTo>
                <a:cubicBezTo>
                  <a:pt x="10349674" y="1469517"/>
                  <a:pt x="10344341" y="1467136"/>
                  <a:pt x="10341769" y="1460945"/>
                </a:cubicBezTo>
                <a:cubicBezTo>
                  <a:pt x="10339190" y="1455986"/>
                  <a:pt x="10340375" y="1449904"/>
                  <a:pt x="10344627" y="1446276"/>
                </a:cubicBezTo>
                <a:cubicBezTo>
                  <a:pt x="10348627" y="1443800"/>
                  <a:pt x="10354151" y="1446276"/>
                  <a:pt x="10356247" y="1452372"/>
                </a:cubicBezTo>
                <a:cubicBezTo>
                  <a:pt x="10358448" y="1457478"/>
                  <a:pt x="10357145" y="1463420"/>
                  <a:pt x="10353009" y="1467136"/>
                </a:cubicBezTo>
                <a:close/>
                <a:moveTo>
                  <a:pt x="11830336" y="286"/>
                </a:moveTo>
                <a:cubicBezTo>
                  <a:pt x="11831288" y="286"/>
                  <a:pt x="11831955" y="1048"/>
                  <a:pt x="11831859" y="2191"/>
                </a:cubicBezTo>
                <a:cubicBezTo>
                  <a:pt x="11831552" y="3229"/>
                  <a:pt x="11830719" y="4026"/>
                  <a:pt x="11829669" y="4286"/>
                </a:cubicBezTo>
                <a:cubicBezTo>
                  <a:pt x="11828907" y="4286"/>
                  <a:pt x="11828240" y="3524"/>
                  <a:pt x="11828335" y="2381"/>
                </a:cubicBezTo>
                <a:cubicBezTo>
                  <a:pt x="11828379" y="1316"/>
                  <a:pt x="11829054" y="380"/>
                  <a:pt x="11830050" y="0"/>
                </a:cubicBezTo>
                <a:close/>
                <a:moveTo>
                  <a:pt x="10217277" y="757618"/>
                </a:moveTo>
                <a:cubicBezTo>
                  <a:pt x="10216013" y="754077"/>
                  <a:pt x="10217354" y="750131"/>
                  <a:pt x="10220515" y="748093"/>
                </a:cubicBezTo>
                <a:cubicBezTo>
                  <a:pt x="10222977" y="746477"/>
                  <a:pt x="10226284" y="747163"/>
                  <a:pt x="10227901" y="749625"/>
                </a:cubicBezTo>
                <a:cubicBezTo>
                  <a:pt x="10228226" y="750120"/>
                  <a:pt x="10228465" y="750664"/>
                  <a:pt x="10228612" y="751237"/>
                </a:cubicBezTo>
                <a:cubicBezTo>
                  <a:pt x="10229851" y="754994"/>
                  <a:pt x="10228637" y="759127"/>
                  <a:pt x="10225564" y="761619"/>
                </a:cubicBezTo>
                <a:cubicBezTo>
                  <a:pt x="10222774" y="763093"/>
                  <a:pt x="10219316" y="762026"/>
                  <a:pt x="10217842" y="759235"/>
                </a:cubicBezTo>
                <a:cubicBezTo>
                  <a:pt x="10217573" y="758728"/>
                  <a:pt x="10217384" y="758183"/>
                  <a:pt x="10217278" y="757618"/>
                </a:cubicBezTo>
                <a:close/>
                <a:moveTo>
                  <a:pt x="10453497" y="433768"/>
                </a:moveTo>
                <a:cubicBezTo>
                  <a:pt x="10452947" y="431119"/>
                  <a:pt x="10454181" y="428418"/>
                  <a:pt x="10456544" y="427101"/>
                </a:cubicBezTo>
                <a:cubicBezTo>
                  <a:pt x="10458832" y="425577"/>
                  <a:pt x="10461213" y="426625"/>
                  <a:pt x="10461974" y="429768"/>
                </a:cubicBezTo>
                <a:cubicBezTo>
                  <a:pt x="10462631" y="432378"/>
                  <a:pt x="10461409" y="435098"/>
                  <a:pt x="10459021" y="436340"/>
                </a:cubicBezTo>
                <a:cubicBezTo>
                  <a:pt x="10457156" y="437315"/>
                  <a:pt x="10454854" y="436593"/>
                  <a:pt x="10453880" y="434728"/>
                </a:cubicBezTo>
                <a:cubicBezTo>
                  <a:pt x="10453691" y="434368"/>
                  <a:pt x="10453562" y="433979"/>
                  <a:pt x="10453496" y="433578"/>
                </a:cubicBezTo>
                <a:close/>
                <a:moveTo>
                  <a:pt x="10461022" y="1389126"/>
                </a:moveTo>
                <a:cubicBezTo>
                  <a:pt x="10462922" y="1393809"/>
                  <a:pt x="10461835" y="1399174"/>
                  <a:pt x="10458260" y="1402747"/>
                </a:cubicBezTo>
                <a:cubicBezTo>
                  <a:pt x="10454735" y="1404557"/>
                  <a:pt x="10450068" y="1401794"/>
                  <a:pt x="10448735" y="1396841"/>
                </a:cubicBezTo>
                <a:cubicBezTo>
                  <a:pt x="10446507" y="1392194"/>
                  <a:pt x="10447635" y="1386633"/>
                  <a:pt x="10451497" y="1383221"/>
                </a:cubicBezTo>
                <a:cubicBezTo>
                  <a:pt x="10454831" y="1381125"/>
                  <a:pt x="10459212" y="1383411"/>
                  <a:pt x="10461022" y="1388935"/>
                </a:cubicBezTo>
                <a:close/>
                <a:moveTo>
                  <a:pt x="10397967" y="1817751"/>
                </a:moveTo>
                <a:cubicBezTo>
                  <a:pt x="10401205" y="1824609"/>
                  <a:pt x="10400537" y="1832324"/>
                  <a:pt x="10396728" y="1834801"/>
                </a:cubicBezTo>
                <a:cubicBezTo>
                  <a:pt x="10392918" y="1837277"/>
                  <a:pt x="10387203" y="1833658"/>
                  <a:pt x="10383107" y="1826895"/>
                </a:cubicBezTo>
                <a:cubicBezTo>
                  <a:pt x="10379012" y="1820132"/>
                  <a:pt x="10380250" y="1812417"/>
                  <a:pt x="10384441" y="1809845"/>
                </a:cubicBezTo>
                <a:cubicBezTo>
                  <a:pt x="10388631" y="1807274"/>
                  <a:pt x="10394727" y="1810798"/>
                  <a:pt x="10397967" y="1817656"/>
                </a:cubicBezTo>
                <a:close/>
                <a:moveTo>
                  <a:pt x="10470642" y="1985296"/>
                </a:moveTo>
                <a:cubicBezTo>
                  <a:pt x="10466737" y="1987296"/>
                  <a:pt x="10461117" y="1983677"/>
                  <a:pt x="10457403" y="1976818"/>
                </a:cubicBezTo>
                <a:cubicBezTo>
                  <a:pt x="10453688" y="1969960"/>
                  <a:pt x="10454069" y="1962436"/>
                  <a:pt x="10458164" y="1959959"/>
                </a:cubicBezTo>
                <a:cubicBezTo>
                  <a:pt x="10462260" y="1957483"/>
                  <a:pt x="10467689" y="1961007"/>
                  <a:pt x="10471213" y="1968437"/>
                </a:cubicBezTo>
                <a:cubicBezTo>
                  <a:pt x="10474738" y="1975866"/>
                  <a:pt x="10474262" y="1982819"/>
                  <a:pt x="10470642" y="1985201"/>
                </a:cubicBezTo>
                <a:close/>
                <a:moveTo>
                  <a:pt x="10398538" y="2224945"/>
                </a:moveTo>
                <a:cubicBezTo>
                  <a:pt x="10394727" y="2227421"/>
                  <a:pt x="10387394" y="2223040"/>
                  <a:pt x="10382250" y="2215420"/>
                </a:cubicBezTo>
                <a:cubicBezTo>
                  <a:pt x="10377106" y="2207800"/>
                  <a:pt x="10376249" y="2199418"/>
                  <a:pt x="10380631" y="2196370"/>
                </a:cubicBezTo>
                <a:cubicBezTo>
                  <a:pt x="10385013" y="2193322"/>
                  <a:pt x="10392251" y="2198180"/>
                  <a:pt x="10397109" y="2205895"/>
                </a:cubicBezTo>
                <a:cubicBezTo>
                  <a:pt x="10401966" y="2213610"/>
                  <a:pt x="10402538" y="2222373"/>
                  <a:pt x="10398538" y="2224850"/>
                </a:cubicBezTo>
                <a:close/>
                <a:moveTo>
                  <a:pt x="10390060" y="1236726"/>
                </a:moveTo>
                <a:cubicBezTo>
                  <a:pt x="10388174" y="1232154"/>
                  <a:pt x="10389443" y="1226889"/>
                  <a:pt x="10393203" y="1223677"/>
                </a:cubicBezTo>
                <a:cubicBezTo>
                  <a:pt x="10396970" y="1222340"/>
                  <a:pt x="10401110" y="1224310"/>
                  <a:pt x="10402447" y="1228078"/>
                </a:cubicBezTo>
                <a:cubicBezTo>
                  <a:pt x="10402565" y="1228413"/>
                  <a:pt x="10402659" y="1228757"/>
                  <a:pt x="10402728" y="1229106"/>
                </a:cubicBezTo>
                <a:cubicBezTo>
                  <a:pt x="10404569" y="1233646"/>
                  <a:pt x="10403391" y="1238851"/>
                  <a:pt x="10399775" y="1242155"/>
                </a:cubicBezTo>
                <a:cubicBezTo>
                  <a:pt x="10396347" y="1243965"/>
                  <a:pt x="10392061" y="1241679"/>
                  <a:pt x="10390060" y="1236631"/>
                </a:cubicBezTo>
                <a:close/>
                <a:moveTo>
                  <a:pt x="10405777" y="841153"/>
                </a:moveTo>
                <a:cubicBezTo>
                  <a:pt x="10404438" y="837656"/>
                  <a:pt x="10405705" y="833699"/>
                  <a:pt x="10408824" y="831628"/>
                </a:cubicBezTo>
                <a:cubicBezTo>
                  <a:pt x="10411497" y="830520"/>
                  <a:pt x="10414562" y="831787"/>
                  <a:pt x="10415670" y="834460"/>
                </a:cubicBezTo>
                <a:cubicBezTo>
                  <a:pt x="10415802" y="834775"/>
                  <a:pt x="10415900" y="835103"/>
                  <a:pt x="10415968" y="835438"/>
                </a:cubicBezTo>
                <a:cubicBezTo>
                  <a:pt x="10417081" y="838959"/>
                  <a:pt x="10415814" y="842796"/>
                  <a:pt x="10412825" y="844963"/>
                </a:cubicBezTo>
                <a:cubicBezTo>
                  <a:pt x="10410110" y="845964"/>
                  <a:pt x="10407099" y="844575"/>
                  <a:pt x="10406098" y="841861"/>
                </a:cubicBezTo>
                <a:cubicBezTo>
                  <a:pt x="10406001" y="841599"/>
                  <a:pt x="10405925" y="841331"/>
                  <a:pt x="10405872" y="841058"/>
                </a:cubicBezTo>
                <a:close/>
                <a:moveTo>
                  <a:pt x="10407492" y="1616012"/>
                </a:moveTo>
                <a:cubicBezTo>
                  <a:pt x="10404676" y="1611005"/>
                  <a:pt x="10405705" y="1604716"/>
                  <a:pt x="10409968" y="1600867"/>
                </a:cubicBezTo>
                <a:cubicBezTo>
                  <a:pt x="10413777" y="1598390"/>
                  <a:pt x="10418921" y="1601629"/>
                  <a:pt x="10421302" y="1607630"/>
                </a:cubicBezTo>
                <a:cubicBezTo>
                  <a:pt x="10423684" y="1613630"/>
                  <a:pt x="10423017" y="1620774"/>
                  <a:pt x="10419017" y="1622679"/>
                </a:cubicBezTo>
                <a:cubicBezTo>
                  <a:pt x="10415016" y="1624584"/>
                  <a:pt x="10410253" y="1621536"/>
                  <a:pt x="10407492" y="1615916"/>
                </a:cubicBezTo>
                <a:close/>
                <a:moveTo>
                  <a:pt x="9997917" y="2697385"/>
                </a:moveTo>
                <a:cubicBezTo>
                  <a:pt x="10010123" y="2696924"/>
                  <a:pt x="10022209" y="2699930"/>
                  <a:pt x="10032778" y="2706053"/>
                </a:cubicBezTo>
                <a:cubicBezTo>
                  <a:pt x="10046208" y="2712339"/>
                  <a:pt x="10052781" y="2719006"/>
                  <a:pt x="10047160" y="2720245"/>
                </a:cubicBezTo>
                <a:cubicBezTo>
                  <a:pt x="10034950" y="2720205"/>
                  <a:pt x="10022929" y="2717233"/>
                  <a:pt x="10012108" y="2711577"/>
                </a:cubicBezTo>
                <a:cubicBezTo>
                  <a:pt x="9998012" y="2705291"/>
                  <a:pt x="9991725" y="2699099"/>
                  <a:pt x="9997631" y="2697290"/>
                </a:cubicBezTo>
                <a:close/>
                <a:moveTo>
                  <a:pt x="6924389" y="3153632"/>
                </a:moveTo>
                <a:lnTo>
                  <a:pt x="6938201" y="3151156"/>
                </a:lnTo>
                <a:close/>
                <a:moveTo>
                  <a:pt x="6912292" y="3155728"/>
                </a:moveTo>
                <a:lnTo>
                  <a:pt x="6924389" y="3153632"/>
                </a:lnTo>
                <a:lnTo>
                  <a:pt x="6869525" y="3163157"/>
                </a:lnTo>
                <a:cubicBezTo>
                  <a:pt x="6843427" y="3167825"/>
                  <a:pt x="6832092" y="3170301"/>
                  <a:pt x="6843713" y="3167730"/>
                </a:cubicBezTo>
                <a:close/>
                <a:moveTo>
                  <a:pt x="6764560" y="3179160"/>
                </a:moveTo>
                <a:cubicBezTo>
                  <a:pt x="6791039" y="3174492"/>
                  <a:pt x="6821710" y="3168873"/>
                  <a:pt x="6833521" y="3167444"/>
                </a:cubicBezTo>
                <a:cubicBezTo>
                  <a:pt x="6845332" y="3166015"/>
                  <a:pt x="6833521" y="3168587"/>
                  <a:pt x="6807041" y="3173254"/>
                </a:cubicBezTo>
                <a:cubicBezTo>
                  <a:pt x="6780562" y="3177921"/>
                  <a:pt x="6749891" y="3183922"/>
                  <a:pt x="6738271" y="3185446"/>
                </a:cubicBezTo>
                <a:cubicBezTo>
                  <a:pt x="6726650" y="3186970"/>
                  <a:pt x="6737890" y="3184303"/>
                  <a:pt x="6764274" y="3179064"/>
                </a:cubicBezTo>
                <a:close/>
                <a:moveTo>
                  <a:pt x="6790277" y="3171444"/>
                </a:moveTo>
                <a:cubicBezTo>
                  <a:pt x="6816376" y="3166872"/>
                  <a:pt x="6827616" y="3166015"/>
                  <a:pt x="6814947" y="3168777"/>
                </a:cubicBezTo>
                <a:cubicBezTo>
                  <a:pt x="6802279" y="3171539"/>
                  <a:pt x="6771323" y="3178302"/>
                  <a:pt x="6744653" y="3182398"/>
                </a:cubicBezTo>
                <a:cubicBezTo>
                  <a:pt x="6717983" y="3186494"/>
                  <a:pt x="6707124" y="3188399"/>
                  <a:pt x="6719793" y="3185160"/>
                </a:cubicBezTo>
                <a:cubicBezTo>
                  <a:pt x="6732461" y="3181922"/>
                  <a:pt x="6763512" y="3175445"/>
                  <a:pt x="6789992" y="3171349"/>
                </a:cubicBezTo>
                <a:close/>
                <a:moveTo>
                  <a:pt x="6972586" y="3141250"/>
                </a:moveTo>
                <a:cubicBezTo>
                  <a:pt x="6965824" y="3141821"/>
                  <a:pt x="6977539" y="3138964"/>
                  <a:pt x="7001161" y="3134678"/>
                </a:cubicBezTo>
                <a:cubicBezTo>
                  <a:pt x="7026974" y="3129630"/>
                  <a:pt x="7056977" y="3125153"/>
                  <a:pt x="7067836" y="3123343"/>
                </a:cubicBezTo>
                <a:cubicBezTo>
                  <a:pt x="7078695" y="3121533"/>
                  <a:pt x="7067836" y="3124391"/>
                  <a:pt x="7046215" y="3128772"/>
                </a:cubicBezTo>
                <a:cubicBezTo>
                  <a:pt x="7047929" y="3128772"/>
                  <a:pt x="7046881" y="3128772"/>
                  <a:pt x="7042404" y="3130010"/>
                </a:cubicBezTo>
                <a:cubicBezTo>
                  <a:pt x="7030403" y="3132582"/>
                  <a:pt x="6999732" y="3138202"/>
                  <a:pt x="6973633" y="3142774"/>
                </a:cubicBezTo>
                <a:cubicBezTo>
                  <a:pt x="6947535" y="3147346"/>
                  <a:pt x="6936486" y="3148680"/>
                  <a:pt x="6948488" y="3146108"/>
                </a:cubicBezTo>
                <a:cubicBezTo>
                  <a:pt x="6953917" y="3144869"/>
                  <a:pt x="6962394" y="3143155"/>
                  <a:pt x="6972300" y="3141154"/>
                </a:cubicBezTo>
                <a:close/>
                <a:moveTo>
                  <a:pt x="5603843" y="3342228"/>
                </a:moveTo>
                <a:cubicBezTo>
                  <a:pt x="5627171" y="3337448"/>
                  <a:pt x="5650831" y="3334455"/>
                  <a:pt x="5674614" y="3333274"/>
                </a:cubicBezTo>
                <a:cubicBezTo>
                  <a:pt x="5686902" y="3333846"/>
                  <a:pt x="5675281" y="3338513"/>
                  <a:pt x="5648230" y="3343371"/>
                </a:cubicBezTo>
                <a:cubicBezTo>
                  <a:pt x="5624873" y="3348360"/>
                  <a:pt x="5601134" y="3351356"/>
                  <a:pt x="5577269" y="3352324"/>
                </a:cubicBezTo>
                <a:cubicBezTo>
                  <a:pt x="5565267" y="3352229"/>
                  <a:pt x="5576697" y="3347466"/>
                  <a:pt x="5603843" y="3342228"/>
                </a:cubicBezTo>
                <a:close/>
                <a:moveTo>
                  <a:pt x="7237952" y="3089624"/>
                </a:moveTo>
                <a:cubicBezTo>
                  <a:pt x="7257002" y="3085814"/>
                  <a:pt x="7278720" y="3082481"/>
                  <a:pt x="7292626" y="3080099"/>
                </a:cubicBezTo>
                <a:cubicBezTo>
                  <a:pt x="7306532" y="3077718"/>
                  <a:pt x="7328630" y="3073146"/>
                  <a:pt x="7347680" y="3070574"/>
                </a:cubicBezTo>
                <a:cubicBezTo>
                  <a:pt x="7373493" y="3066574"/>
                  <a:pt x="7385780" y="3065621"/>
                  <a:pt x="7373683" y="3068669"/>
                </a:cubicBezTo>
                <a:cubicBezTo>
                  <a:pt x="7361587" y="3071717"/>
                  <a:pt x="7331392" y="3076766"/>
                  <a:pt x="7305199" y="3080862"/>
                </a:cubicBezTo>
                <a:cubicBezTo>
                  <a:pt x="7295102" y="3082576"/>
                  <a:pt x="7287292" y="3083814"/>
                  <a:pt x="7282053" y="3084481"/>
                </a:cubicBezTo>
                <a:lnTo>
                  <a:pt x="7276529" y="3085433"/>
                </a:lnTo>
                <a:cubicBezTo>
                  <a:pt x="7251287" y="3090387"/>
                  <a:pt x="7222046" y="3094958"/>
                  <a:pt x="7211187" y="3096482"/>
                </a:cubicBezTo>
                <a:cubicBezTo>
                  <a:pt x="7200329" y="3098007"/>
                  <a:pt x="7212521" y="3094578"/>
                  <a:pt x="7237952" y="3089624"/>
                </a:cubicBezTo>
                <a:close/>
                <a:moveTo>
                  <a:pt x="6680835" y="3196685"/>
                </a:moveTo>
                <a:cubicBezTo>
                  <a:pt x="6707220" y="3192018"/>
                  <a:pt x="6718935" y="3190113"/>
                  <a:pt x="6706362" y="3192780"/>
                </a:cubicBezTo>
                <a:cubicBezTo>
                  <a:pt x="6693790" y="3195447"/>
                  <a:pt x="6662547" y="3200686"/>
                  <a:pt x="6636258" y="3205830"/>
                </a:cubicBezTo>
                <a:cubicBezTo>
                  <a:pt x="6609969" y="3210973"/>
                  <a:pt x="6598158" y="3212497"/>
                  <a:pt x="6610541" y="3209830"/>
                </a:cubicBezTo>
                <a:cubicBezTo>
                  <a:pt x="6622924" y="3207163"/>
                  <a:pt x="6654451" y="3201353"/>
                  <a:pt x="6680835" y="3196685"/>
                </a:cubicBezTo>
                <a:close/>
                <a:moveTo>
                  <a:pt x="7245287" y="3094578"/>
                </a:moveTo>
                <a:cubicBezTo>
                  <a:pt x="7270718" y="3090101"/>
                  <a:pt x="7282244" y="3088672"/>
                  <a:pt x="7271195" y="3091053"/>
                </a:cubicBezTo>
                <a:lnTo>
                  <a:pt x="7204520" y="3102864"/>
                </a:lnTo>
                <a:cubicBezTo>
                  <a:pt x="7178898" y="3107436"/>
                  <a:pt x="7167468" y="3109341"/>
                  <a:pt x="7178802" y="3106865"/>
                </a:cubicBezTo>
                <a:cubicBezTo>
                  <a:pt x="7190137" y="3104388"/>
                  <a:pt x="7219950" y="3098959"/>
                  <a:pt x="7245287" y="3094578"/>
                </a:cubicBezTo>
                <a:close/>
                <a:moveTo>
                  <a:pt x="7169087" y="3109341"/>
                </a:moveTo>
                <a:cubicBezTo>
                  <a:pt x="7180231" y="3107532"/>
                  <a:pt x="7168420" y="3109341"/>
                  <a:pt x="7142798" y="3114008"/>
                </a:cubicBezTo>
                <a:lnTo>
                  <a:pt x="7076123" y="3125819"/>
                </a:lnTo>
                <a:cubicBezTo>
                  <a:pt x="7064788" y="3127724"/>
                  <a:pt x="7076694" y="3125819"/>
                  <a:pt x="7102221" y="3120676"/>
                </a:cubicBezTo>
                <a:cubicBezTo>
                  <a:pt x="7127749" y="3115532"/>
                  <a:pt x="7157847" y="3110770"/>
                  <a:pt x="7169467" y="3109341"/>
                </a:cubicBezTo>
                <a:close/>
                <a:moveTo>
                  <a:pt x="6392704" y="3244120"/>
                </a:moveTo>
                <a:cubicBezTo>
                  <a:pt x="6380512" y="3245739"/>
                  <a:pt x="6392704" y="3242024"/>
                  <a:pt x="6419374" y="3236690"/>
                </a:cubicBezTo>
                <a:cubicBezTo>
                  <a:pt x="6444234" y="3232309"/>
                  <a:pt x="6472619" y="3227165"/>
                  <a:pt x="6486716" y="3225546"/>
                </a:cubicBezTo>
                <a:lnTo>
                  <a:pt x="6490145" y="3224594"/>
                </a:lnTo>
                <a:cubicBezTo>
                  <a:pt x="6503290" y="3220593"/>
                  <a:pt x="6535770" y="3214116"/>
                  <a:pt x="6562344" y="3209354"/>
                </a:cubicBezTo>
                <a:cubicBezTo>
                  <a:pt x="6588919" y="3204591"/>
                  <a:pt x="6600444" y="3204401"/>
                  <a:pt x="6587205" y="3207829"/>
                </a:cubicBezTo>
                <a:cubicBezTo>
                  <a:pt x="6573965" y="3211259"/>
                  <a:pt x="6541484" y="3217354"/>
                  <a:pt x="6514814" y="3222498"/>
                </a:cubicBezTo>
                <a:lnTo>
                  <a:pt x="6494812" y="3225451"/>
                </a:lnTo>
                <a:cubicBezTo>
                  <a:pt x="6484712" y="3228282"/>
                  <a:pt x="6474476" y="3230603"/>
                  <a:pt x="6464142" y="3232404"/>
                </a:cubicBezTo>
                <a:cubicBezTo>
                  <a:pt x="6437186" y="3237262"/>
                  <a:pt x="6405372" y="3243072"/>
                  <a:pt x="6393085" y="3244120"/>
                </a:cubicBezTo>
                <a:close/>
                <a:moveTo>
                  <a:pt x="5941600" y="3329273"/>
                </a:moveTo>
                <a:cubicBezTo>
                  <a:pt x="5969413" y="3324321"/>
                  <a:pt x="6002560" y="3318701"/>
                  <a:pt x="6015895" y="3316891"/>
                </a:cubicBezTo>
                <a:cubicBezTo>
                  <a:pt x="6029230" y="3315081"/>
                  <a:pt x="6017515" y="3318129"/>
                  <a:pt x="5989606" y="3323082"/>
                </a:cubicBezTo>
                <a:cubicBezTo>
                  <a:pt x="5961698" y="3328035"/>
                  <a:pt x="5929122" y="3334703"/>
                  <a:pt x="5915787" y="3336036"/>
                </a:cubicBezTo>
                <a:cubicBezTo>
                  <a:pt x="5902452" y="3337370"/>
                  <a:pt x="5914168" y="3334798"/>
                  <a:pt x="5941981" y="3329273"/>
                </a:cubicBezTo>
                <a:close/>
                <a:moveTo>
                  <a:pt x="6092857" y="3306414"/>
                </a:moveTo>
                <a:cubicBezTo>
                  <a:pt x="6068282" y="3311176"/>
                  <a:pt x="6041803" y="3315939"/>
                  <a:pt x="6030087" y="3318129"/>
                </a:cubicBezTo>
                <a:cubicBezTo>
                  <a:pt x="6016657" y="3320510"/>
                  <a:pt x="6028087" y="3318129"/>
                  <a:pt x="6055709" y="3313081"/>
                </a:cubicBezTo>
                <a:close/>
                <a:moveTo>
                  <a:pt x="5828443" y="3339751"/>
                </a:moveTo>
                <a:cubicBezTo>
                  <a:pt x="5855875" y="3334322"/>
                  <a:pt x="5888641" y="3329369"/>
                  <a:pt x="5901500" y="3328226"/>
                </a:cubicBezTo>
                <a:cubicBezTo>
                  <a:pt x="5914359" y="3327083"/>
                  <a:pt x="5902452" y="3330702"/>
                  <a:pt x="5875306" y="3336132"/>
                </a:cubicBezTo>
                <a:cubicBezTo>
                  <a:pt x="5848160" y="3341561"/>
                  <a:pt x="5815298" y="3346990"/>
                  <a:pt x="5802058" y="3347752"/>
                </a:cubicBezTo>
                <a:cubicBezTo>
                  <a:pt x="5788819" y="3348514"/>
                  <a:pt x="5801202" y="3345561"/>
                  <a:pt x="5828824" y="3339751"/>
                </a:cubicBezTo>
                <a:close/>
                <a:moveTo>
                  <a:pt x="6130005" y="3299651"/>
                </a:moveTo>
                <a:lnTo>
                  <a:pt x="6092857" y="3306414"/>
                </a:lnTo>
                <a:lnTo>
                  <a:pt x="6104382" y="3304128"/>
                </a:lnTo>
                <a:cubicBezTo>
                  <a:pt x="6132386" y="3299174"/>
                  <a:pt x="6143911" y="3297269"/>
                  <a:pt x="6130386" y="3299651"/>
                </a:cubicBezTo>
                <a:close/>
                <a:moveTo>
                  <a:pt x="5715572" y="3343751"/>
                </a:moveTo>
                <a:cubicBezTo>
                  <a:pt x="5739384" y="3338883"/>
                  <a:pt x="5763511" y="3335700"/>
                  <a:pt x="5787772" y="3334226"/>
                </a:cubicBezTo>
                <a:cubicBezTo>
                  <a:pt x="5800249" y="3333655"/>
                  <a:pt x="5788438" y="3337846"/>
                  <a:pt x="5761387" y="3343180"/>
                </a:cubicBezTo>
                <a:cubicBezTo>
                  <a:pt x="5737565" y="3347960"/>
                  <a:pt x="5713492" y="3351395"/>
                  <a:pt x="5689283" y="3353467"/>
                </a:cubicBezTo>
                <a:cubicBezTo>
                  <a:pt x="5676900" y="3353372"/>
                  <a:pt x="5688711" y="3349181"/>
                  <a:pt x="5715953" y="3343751"/>
                </a:cubicBezTo>
                <a:close/>
                <a:moveTo>
                  <a:pt x="6145435" y="3294126"/>
                </a:moveTo>
                <a:cubicBezTo>
                  <a:pt x="6154389" y="3291840"/>
                  <a:pt x="6171724" y="3288125"/>
                  <a:pt x="6190202" y="3284601"/>
                </a:cubicBezTo>
                <a:cubicBezTo>
                  <a:pt x="6174677" y="3287268"/>
                  <a:pt x="6160866" y="3289554"/>
                  <a:pt x="6153531" y="3290221"/>
                </a:cubicBezTo>
                <a:cubicBezTo>
                  <a:pt x="6140577" y="3291935"/>
                  <a:pt x="6152484" y="3288792"/>
                  <a:pt x="6180201" y="3283268"/>
                </a:cubicBezTo>
                <a:cubicBezTo>
                  <a:pt x="6207919" y="3277743"/>
                  <a:pt x="6240780" y="3272314"/>
                  <a:pt x="6253639" y="3271171"/>
                </a:cubicBezTo>
                <a:cubicBezTo>
                  <a:pt x="6266498" y="3270028"/>
                  <a:pt x="6256496" y="3272028"/>
                  <a:pt x="6234589" y="3276505"/>
                </a:cubicBezTo>
                <a:cubicBezTo>
                  <a:pt x="6250686" y="3273838"/>
                  <a:pt x="6255640" y="3273552"/>
                  <a:pt x="6244876" y="3276505"/>
                </a:cubicBezTo>
                <a:cubicBezTo>
                  <a:pt x="6231255" y="3279458"/>
                  <a:pt x="6197823" y="3286030"/>
                  <a:pt x="6170391" y="3290983"/>
                </a:cubicBezTo>
                <a:cubicBezTo>
                  <a:pt x="6142959" y="3295936"/>
                  <a:pt x="6132005" y="3297079"/>
                  <a:pt x="6145816" y="3294126"/>
                </a:cubicBezTo>
                <a:close/>
                <a:moveTo>
                  <a:pt x="7473315" y="3056001"/>
                </a:moveTo>
                <a:lnTo>
                  <a:pt x="7472744" y="3056001"/>
                </a:lnTo>
                <a:lnTo>
                  <a:pt x="7499414" y="3051334"/>
                </a:lnTo>
                <a:close/>
                <a:moveTo>
                  <a:pt x="6527483" y="3223831"/>
                </a:moveTo>
                <a:cubicBezTo>
                  <a:pt x="6554343" y="3218497"/>
                  <a:pt x="6586252" y="3213259"/>
                  <a:pt x="6598254" y="3211164"/>
                </a:cubicBezTo>
                <a:cubicBezTo>
                  <a:pt x="6610255" y="3209068"/>
                  <a:pt x="6598920" y="3212116"/>
                  <a:pt x="6572155" y="3216878"/>
                </a:cubicBezTo>
                <a:cubicBezTo>
                  <a:pt x="6545390" y="3221641"/>
                  <a:pt x="6513576" y="3227451"/>
                  <a:pt x="6501384" y="3229547"/>
                </a:cubicBezTo>
                <a:cubicBezTo>
                  <a:pt x="6489192" y="3231642"/>
                  <a:pt x="6500622" y="3228785"/>
                  <a:pt x="6527864" y="3224022"/>
                </a:cubicBezTo>
                <a:close/>
                <a:moveTo>
                  <a:pt x="6377845" y="3252406"/>
                </a:moveTo>
                <a:cubicBezTo>
                  <a:pt x="6390989" y="3249549"/>
                  <a:pt x="6423184" y="3242881"/>
                  <a:pt x="6450045" y="3238310"/>
                </a:cubicBezTo>
                <a:cubicBezTo>
                  <a:pt x="6476905" y="3233738"/>
                  <a:pt x="6488145" y="3231737"/>
                  <a:pt x="6475191" y="3234500"/>
                </a:cubicBezTo>
                <a:cubicBezTo>
                  <a:pt x="6462236" y="3237262"/>
                  <a:pt x="6429852" y="3243263"/>
                  <a:pt x="6402991" y="3248597"/>
                </a:cubicBezTo>
                <a:cubicBezTo>
                  <a:pt x="6376130" y="3253931"/>
                  <a:pt x="6365082" y="3255074"/>
                  <a:pt x="6378226" y="3252216"/>
                </a:cubicBezTo>
                <a:close/>
                <a:moveTo>
                  <a:pt x="6291263" y="3268504"/>
                </a:moveTo>
                <a:cubicBezTo>
                  <a:pt x="6318790" y="3263646"/>
                  <a:pt x="6351270" y="3257646"/>
                  <a:pt x="6364415" y="3255836"/>
                </a:cubicBezTo>
                <a:cubicBezTo>
                  <a:pt x="6377559" y="3254026"/>
                  <a:pt x="6365558" y="3255836"/>
                  <a:pt x="6338316" y="3261074"/>
                </a:cubicBezTo>
                <a:cubicBezTo>
                  <a:pt x="6311075" y="3266313"/>
                  <a:pt x="6278308" y="3271933"/>
                  <a:pt x="6265355" y="3274124"/>
                </a:cubicBezTo>
                <a:cubicBezTo>
                  <a:pt x="6252401" y="3276314"/>
                  <a:pt x="6264307" y="3273743"/>
                  <a:pt x="6291644" y="3268314"/>
                </a:cubicBezTo>
                <a:close/>
                <a:moveTo>
                  <a:pt x="7401116" y="3067241"/>
                </a:moveTo>
                <a:cubicBezTo>
                  <a:pt x="7411783" y="3066003"/>
                  <a:pt x="7399973" y="3068574"/>
                  <a:pt x="7374827" y="3072956"/>
                </a:cubicBezTo>
                <a:cubicBezTo>
                  <a:pt x="7349681" y="3077337"/>
                  <a:pt x="7320439" y="3082481"/>
                  <a:pt x="7309676" y="3083910"/>
                </a:cubicBezTo>
                <a:cubicBezTo>
                  <a:pt x="7298912" y="3085338"/>
                  <a:pt x="7310914" y="3083052"/>
                  <a:pt x="7335965" y="3078194"/>
                </a:cubicBezTo>
                <a:cubicBezTo>
                  <a:pt x="7361016" y="3073337"/>
                  <a:pt x="7390924" y="3068765"/>
                  <a:pt x="7401497" y="3067050"/>
                </a:cubicBezTo>
                <a:close/>
                <a:moveTo>
                  <a:pt x="8364379" y="2914555"/>
                </a:moveTo>
                <a:cubicBezTo>
                  <a:pt x="8359712" y="2915317"/>
                  <a:pt x="8350091" y="2916650"/>
                  <a:pt x="8336471" y="2918460"/>
                </a:cubicBezTo>
                <a:cubicBezTo>
                  <a:pt x="8311230" y="2921794"/>
                  <a:pt x="8283131" y="2926270"/>
                  <a:pt x="8273320" y="2927985"/>
                </a:cubicBezTo>
                <a:cubicBezTo>
                  <a:pt x="8263509" y="2929700"/>
                  <a:pt x="8275892" y="2927413"/>
                  <a:pt x="8301038" y="2923604"/>
                </a:cubicBezTo>
                <a:cubicBezTo>
                  <a:pt x="8326183" y="2919794"/>
                  <a:pt x="8354854" y="2915507"/>
                  <a:pt x="8364760" y="2914364"/>
                </a:cubicBezTo>
                <a:close/>
                <a:moveTo>
                  <a:pt x="8277511" y="2925318"/>
                </a:moveTo>
                <a:cubicBezTo>
                  <a:pt x="8287036" y="2924366"/>
                  <a:pt x="8274654" y="2926557"/>
                  <a:pt x="8248936" y="2930366"/>
                </a:cubicBezTo>
                <a:cubicBezTo>
                  <a:pt x="8223218" y="2934176"/>
                  <a:pt x="8195596" y="2938748"/>
                  <a:pt x="8185500" y="2939891"/>
                </a:cubicBezTo>
                <a:cubicBezTo>
                  <a:pt x="8175403" y="2941035"/>
                  <a:pt x="8188357" y="2938748"/>
                  <a:pt x="8214075" y="2934748"/>
                </a:cubicBezTo>
                <a:cubicBezTo>
                  <a:pt x="8239792" y="2930748"/>
                  <a:pt x="8268367" y="2926461"/>
                  <a:pt x="8277892" y="2925128"/>
                </a:cubicBezTo>
                <a:close/>
                <a:moveTo>
                  <a:pt x="8127016" y="2943511"/>
                </a:moveTo>
                <a:lnTo>
                  <a:pt x="8138541" y="2941511"/>
                </a:lnTo>
                <a:lnTo>
                  <a:pt x="8140256" y="2941511"/>
                </a:lnTo>
                <a:cubicBezTo>
                  <a:pt x="8150733" y="2939225"/>
                  <a:pt x="8179404" y="2934653"/>
                  <a:pt x="8204645" y="2931986"/>
                </a:cubicBezTo>
                <a:cubicBezTo>
                  <a:pt x="8229886" y="2929319"/>
                  <a:pt x="8241411" y="2927699"/>
                  <a:pt x="8231220" y="2929890"/>
                </a:cubicBezTo>
                <a:cubicBezTo>
                  <a:pt x="8221028" y="2932081"/>
                  <a:pt x="8196168" y="2935700"/>
                  <a:pt x="8172355" y="2938844"/>
                </a:cubicBezTo>
                <a:lnTo>
                  <a:pt x="8161306" y="2940844"/>
                </a:lnTo>
                <a:cubicBezTo>
                  <a:pt x="8136446" y="2944559"/>
                  <a:pt x="8108824" y="2949035"/>
                  <a:pt x="8099299" y="2950369"/>
                </a:cubicBezTo>
                <a:cubicBezTo>
                  <a:pt x="8089774" y="2951703"/>
                  <a:pt x="8102632" y="2947606"/>
                  <a:pt x="8127397" y="2943321"/>
                </a:cubicBezTo>
                <a:close/>
                <a:moveTo>
                  <a:pt x="8442293" y="2897982"/>
                </a:moveTo>
                <a:lnTo>
                  <a:pt x="8443722" y="2897982"/>
                </a:lnTo>
                <a:cubicBezTo>
                  <a:pt x="8444808" y="2897628"/>
                  <a:pt x="8445924" y="2897373"/>
                  <a:pt x="8447056" y="2897219"/>
                </a:cubicBezTo>
                <a:cubicBezTo>
                  <a:pt x="8457057" y="2895124"/>
                  <a:pt x="8485156" y="2891123"/>
                  <a:pt x="8509921" y="2888457"/>
                </a:cubicBezTo>
                <a:cubicBezTo>
                  <a:pt x="8534686" y="2885789"/>
                  <a:pt x="8547068" y="2885789"/>
                  <a:pt x="8537162" y="2887409"/>
                </a:cubicBezTo>
                <a:cubicBezTo>
                  <a:pt x="8527256" y="2889028"/>
                  <a:pt x="8505730" y="2891981"/>
                  <a:pt x="8483251" y="2894647"/>
                </a:cubicBezTo>
                <a:lnTo>
                  <a:pt x="8476773" y="2895696"/>
                </a:lnTo>
                <a:cubicBezTo>
                  <a:pt x="8451723" y="2899505"/>
                  <a:pt x="8423814" y="2903411"/>
                  <a:pt x="8414480" y="2904363"/>
                </a:cubicBezTo>
                <a:cubicBezTo>
                  <a:pt x="8405146" y="2905316"/>
                  <a:pt x="8417528" y="2901791"/>
                  <a:pt x="8442674" y="2897886"/>
                </a:cubicBezTo>
                <a:close/>
                <a:moveTo>
                  <a:pt x="8587359" y="2882741"/>
                </a:moveTo>
                <a:cubicBezTo>
                  <a:pt x="8596884" y="2881789"/>
                  <a:pt x="8583740" y="2884075"/>
                  <a:pt x="8558784" y="2887694"/>
                </a:cubicBezTo>
                <a:cubicBezTo>
                  <a:pt x="8533829" y="2891314"/>
                  <a:pt x="8506397" y="2894838"/>
                  <a:pt x="8497252" y="2895696"/>
                </a:cubicBezTo>
                <a:cubicBezTo>
                  <a:pt x="8488108" y="2896553"/>
                  <a:pt x="8500491" y="2894457"/>
                  <a:pt x="8525256" y="2890647"/>
                </a:cubicBezTo>
                <a:cubicBezTo>
                  <a:pt x="8550021" y="2886837"/>
                  <a:pt x="8578691" y="2883027"/>
                  <a:pt x="8587740" y="2882170"/>
                </a:cubicBezTo>
                <a:close/>
                <a:moveTo>
                  <a:pt x="8359807" y="2913793"/>
                </a:moveTo>
                <a:cubicBezTo>
                  <a:pt x="8369332" y="2911602"/>
                  <a:pt x="8397907" y="2907602"/>
                  <a:pt x="8423148" y="2904935"/>
                </a:cubicBezTo>
                <a:cubicBezTo>
                  <a:pt x="8448389" y="2902268"/>
                  <a:pt x="8460486" y="2900553"/>
                  <a:pt x="8450770" y="2902077"/>
                </a:cubicBezTo>
                <a:cubicBezTo>
                  <a:pt x="8441055" y="2903601"/>
                  <a:pt x="8412670" y="2907697"/>
                  <a:pt x="8387525" y="2911031"/>
                </a:cubicBezTo>
                <a:cubicBezTo>
                  <a:pt x="8362379" y="2914364"/>
                  <a:pt x="8350187" y="2914841"/>
                  <a:pt x="8360188" y="2913221"/>
                </a:cubicBezTo>
                <a:close/>
                <a:moveTo>
                  <a:pt x="8669465" y="2874645"/>
                </a:moveTo>
                <a:lnTo>
                  <a:pt x="8670322" y="2874645"/>
                </a:lnTo>
                <a:cubicBezTo>
                  <a:pt x="8666131" y="2874645"/>
                  <a:pt x="8656034" y="2876169"/>
                  <a:pt x="8641747" y="2878074"/>
                </a:cubicBezTo>
                <a:cubicBezTo>
                  <a:pt x="8617553" y="2881122"/>
                  <a:pt x="8590312" y="2884361"/>
                  <a:pt x="8581263" y="2885789"/>
                </a:cubicBezTo>
                <a:cubicBezTo>
                  <a:pt x="8572214" y="2887218"/>
                  <a:pt x="8584311" y="2885122"/>
                  <a:pt x="8608600" y="2881980"/>
                </a:cubicBezTo>
                <a:cubicBezTo>
                  <a:pt x="8632888" y="2878836"/>
                  <a:pt x="8660892" y="2874931"/>
                  <a:pt x="8669845" y="2874074"/>
                </a:cubicBezTo>
                <a:close/>
                <a:moveTo>
                  <a:pt x="8050340" y="2960370"/>
                </a:moveTo>
                <a:cubicBezTo>
                  <a:pt x="8060722" y="2958656"/>
                  <a:pt x="8089297" y="2953989"/>
                  <a:pt x="8114252" y="2950274"/>
                </a:cubicBezTo>
                <a:cubicBezTo>
                  <a:pt x="8139208" y="2946559"/>
                  <a:pt x="8151400" y="2945416"/>
                  <a:pt x="8141590" y="2947512"/>
                </a:cubicBezTo>
                <a:cubicBezTo>
                  <a:pt x="8131779" y="2949607"/>
                  <a:pt x="8102537" y="2953322"/>
                  <a:pt x="8077391" y="2957037"/>
                </a:cubicBezTo>
                <a:cubicBezTo>
                  <a:pt x="8052245" y="2960751"/>
                  <a:pt x="8040148" y="2961704"/>
                  <a:pt x="8050340" y="2959513"/>
                </a:cubicBezTo>
                <a:close/>
                <a:moveTo>
                  <a:pt x="7958995" y="2974277"/>
                </a:moveTo>
                <a:cubicBezTo>
                  <a:pt x="7968520" y="2973229"/>
                  <a:pt x="7956424" y="2975324"/>
                  <a:pt x="7931754" y="2979611"/>
                </a:cubicBezTo>
                <a:cubicBezTo>
                  <a:pt x="7907083" y="2983897"/>
                  <a:pt x="7879080" y="2988374"/>
                  <a:pt x="7869079" y="2989136"/>
                </a:cubicBezTo>
                <a:cubicBezTo>
                  <a:pt x="7859078" y="2989897"/>
                  <a:pt x="7871365" y="2988088"/>
                  <a:pt x="7896130" y="2983802"/>
                </a:cubicBezTo>
                <a:cubicBezTo>
                  <a:pt x="7920895" y="2979515"/>
                  <a:pt x="7949089" y="2974086"/>
                  <a:pt x="7958995" y="2973419"/>
                </a:cubicBezTo>
                <a:close/>
                <a:moveTo>
                  <a:pt x="7958995" y="2976372"/>
                </a:moveTo>
                <a:lnTo>
                  <a:pt x="7969282" y="2974753"/>
                </a:lnTo>
                <a:close/>
                <a:moveTo>
                  <a:pt x="7505605" y="3048476"/>
                </a:moveTo>
                <a:cubicBezTo>
                  <a:pt x="7513606" y="3046762"/>
                  <a:pt x="7530941" y="3043523"/>
                  <a:pt x="7549420" y="3040380"/>
                </a:cubicBezTo>
                <a:cubicBezTo>
                  <a:pt x="7554564" y="3039332"/>
                  <a:pt x="7561612" y="3038094"/>
                  <a:pt x="7570375" y="3036570"/>
                </a:cubicBezTo>
                <a:cubicBezTo>
                  <a:pt x="7595235" y="3031712"/>
                  <a:pt x="7623810" y="3027045"/>
                  <a:pt x="7633907" y="3025998"/>
                </a:cubicBezTo>
                <a:cubicBezTo>
                  <a:pt x="7644003" y="3024950"/>
                  <a:pt x="7632002" y="3027521"/>
                  <a:pt x="7607046" y="3031808"/>
                </a:cubicBezTo>
                <a:lnTo>
                  <a:pt x="7602379" y="3032665"/>
                </a:lnTo>
                <a:lnTo>
                  <a:pt x="7598759" y="3033617"/>
                </a:lnTo>
                <a:cubicBezTo>
                  <a:pt x="7587711" y="3035999"/>
                  <a:pt x="7557611" y="3040952"/>
                  <a:pt x="7532084" y="3045428"/>
                </a:cubicBezTo>
                <a:cubicBezTo>
                  <a:pt x="7506557" y="3049905"/>
                  <a:pt x="7494556" y="3050286"/>
                  <a:pt x="7505796" y="3047619"/>
                </a:cubicBezTo>
                <a:close/>
                <a:moveTo>
                  <a:pt x="7732300" y="3012662"/>
                </a:moveTo>
                <a:cubicBezTo>
                  <a:pt x="7742873" y="3010376"/>
                  <a:pt x="7772400" y="3005614"/>
                  <a:pt x="7797737" y="3001709"/>
                </a:cubicBezTo>
                <a:cubicBezTo>
                  <a:pt x="7823074" y="2997803"/>
                  <a:pt x="7835075" y="2995803"/>
                  <a:pt x="7824693" y="2997994"/>
                </a:cubicBezTo>
                <a:cubicBezTo>
                  <a:pt x="7814310" y="3000185"/>
                  <a:pt x="7784687" y="3004566"/>
                  <a:pt x="7758970" y="3008567"/>
                </a:cubicBezTo>
                <a:cubicBezTo>
                  <a:pt x="7733252" y="3012567"/>
                  <a:pt x="7721632" y="3013615"/>
                  <a:pt x="7732491" y="3012186"/>
                </a:cubicBezTo>
                <a:close/>
                <a:moveTo>
                  <a:pt x="7408450" y="3068574"/>
                </a:moveTo>
                <a:cubicBezTo>
                  <a:pt x="7402354" y="3069622"/>
                  <a:pt x="7403497" y="3069432"/>
                  <a:pt x="7409879" y="3068574"/>
                </a:cubicBezTo>
                <a:close/>
                <a:moveTo>
                  <a:pt x="7729347" y="3012186"/>
                </a:moveTo>
                <a:cubicBezTo>
                  <a:pt x="7739825" y="3011043"/>
                  <a:pt x="7727728" y="3013044"/>
                  <a:pt x="7702773" y="3016949"/>
                </a:cubicBezTo>
                <a:cubicBezTo>
                  <a:pt x="7677817" y="3020854"/>
                  <a:pt x="7649242" y="3025807"/>
                  <a:pt x="7638764" y="3027617"/>
                </a:cubicBezTo>
                <a:cubicBezTo>
                  <a:pt x="7628287" y="3029426"/>
                  <a:pt x="7640574" y="3027617"/>
                  <a:pt x="7665434" y="3022854"/>
                </a:cubicBezTo>
                <a:cubicBezTo>
                  <a:pt x="7690295" y="3018092"/>
                  <a:pt x="7718870" y="3014281"/>
                  <a:pt x="7729347" y="3012186"/>
                </a:cubicBezTo>
                <a:close/>
                <a:moveTo>
                  <a:pt x="8032909" y="2963609"/>
                </a:moveTo>
                <a:lnTo>
                  <a:pt x="8051292" y="2960561"/>
                </a:lnTo>
                <a:cubicBezTo>
                  <a:pt x="8059960" y="2959989"/>
                  <a:pt x="8051674" y="2961037"/>
                  <a:pt x="8032624" y="2963990"/>
                </a:cubicBezTo>
                <a:close/>
                <a:moveTo>
                  <a:pt x="8032909" y="2963609"/>
                </a:moveTo>
                <a:lnTo>
                  <a:pt x="7986998" y="2970753"/>
                </a:lnTo>
                <a:lnTo>
                  <a:pt x="7969758" y="2973515"/>
                </a:lnTo>
                <a:cubicBezTo>
                  <a:pt x="7983379" y="2971324"/>
                  <a:pt x="8004525" y="2967895"/>
                  <a:pt x="8023765" y="2964942"/>
                </a:cubicBezTo>
                <a:close/>
                <a:moveTo>
                  <a:pt x="7827455" y="2991422"/>
                </a:moveTo>
                <a:lnTo>
                  <a:pt x="7828693" y="2991422"/>
                </a:lnTo>
                <a:cubicBezTo>
                  <a:pt x="7807452" y="2995041"/>
                  <a:pt x="7786211" y="2998375"/>
                  <a:pt x="7777830" y="2999232"/>
                </a:cubicBezTo>
                <a:cubicBezTo>
                  <a:pt x="7769448" y="3000089"/>
                  <a:pt x="7780211" y="2997137"/>
                  <a:pt x="7805166" y="2992755"/>
                </a:cubicBezTo>
                <a:cubicBezTo>
                  <a:pt x="7830122" y="2988374"/>
                  <a:pt x="7857744" y="2983992"/>
                  <a:pt x="7867460" y="2983230"/>
                </a:cubicBezTo>
                <a:cubicBezTo>
                  <a:pt x="7873746" y="2982659"/>
                  <a:pt x="7870603" y="2983802"/>
                  <a:pt x="7860792" y="2985897"/>
                </a:cubicBezTo>
                <a:cubicBezTo>
                  <a:pt x="7870984" y="2984183"/>
                  <a:pt x="7882128" y="2982468"/>
                  <a:pt x="7892606" y="2981039"/>
                </a:cubicBezTo>
                <a:cubicBezTo>
                  <a:pt x="7917561" y="2977230"/>
                  <a:pt x="7929372" y="2976372"/>
                  <a:pt x="7918895" y="2978563"/>
                </a:cubicBezTo>
                <a:cubicBezTo>
                  <a:pt x="7908417" y="2980754"/>
                  <a:pt x="7879175" y="2985612"/>
                  <a:pt x="7853839" y="2989517"/>
                </a:cubicBezTo>
                <a:cubicBezTo>
                  <a:pt x="7828502" y="2993422"/>
                  <a:pt x="7816501" y="2994088"/>
                  <a:pt x="7827169" y="2991803"/>
                </a:cubicBezTo>
                <a:close/>
                <a:moveTo>
                  <a:pt x="7434930" y="3062764"/>
                </a:moveTo>
                <a:lnTo>
                  <a:pt x="7410164" y="3067050"/>
                </a:lnTo>
                <a:cubicBezTo>
                  <a:pt x="7421785" y="3064574"/>
                  <a:pt x="7449122" y="3059716"/>
                  <a:pt x="7473411" y="3055906"/>
                </a:cubicBezTo>
                <a:close/>
                <a:moveTo>
                  <a:pt x="3724085" y="2792254"/>
                </a:moveTo>
                <a:cubicBezTo>
                  <a:pt x="3731575" y="2792078"/>
                  <a:pt x="3739060" y="2792813"/>
                  <a:pt x="3746373" y="2794444"/>
                </a:cubicBezTo>
                <a:cubicBezTo>
                  <a:pt x="3753898" y="2796064"/>
                  <a:pt x="3756470" y="2798160"/>
                  <a:pt x="3751993" y="2798636"/>
                </a:cubicBezTo>
                <a:cubicBezTo>
                  <a:pt x="3744382" y="2798789"/>
                  <a:pt x="3736777" y="2798086"/>
                  <a:pt x="3729323" y="2796541"/>
                </a:cubicBezTo>
                <a:cubicBezTo>
                  <a:pt x="3722180" y="2794826"/>
                  <a:pt x="3719322" y="2793111"/>
                  <a:pt x="3724085" y="2792254"/>
                </a:cubicBezTo>
                <a:close/>
                <a:moveTo>
                  <a:pt x="3640836" y="2731389"/>
                </a:moveTo>
                <a:cubicBezTo>
                  <a:pt x="3648671" y="2730849"/>
                  <a:pt x="3656543" y="2731524"/>
                  <a:pt x="3664173" y="2733390"/>
                </a:cubicBezTo>
                <a:cubicBezTo>
                  <a:pt x="3672650" y="2735294"/>
                  <a:pt x="3675602" y="2737390"/>
                  <a:pt x="3670935" y="2738342"/>
                </a:cubicBezTo>
                <a:cubicBezTo>
                  <a:pt x="3662894" y="2738667"/>
                  <a:pt x="3654847" y="2737866"/>
                  <a:pt x="3647027" y="2735961"/>
                </a:cubicBezTo>
                <a:cubicBezTo>
                  <a:pt x="3638836" y="2733961"/>
                  <a:pt x="3636264" y="2731865"/>
                  <a:pt x="3640836" y="2731389"/>
                </a:cubicBezTo>
                <a:close/>
                <a:moveTo>
                  <a:pt x="3667411" y="2858167"/>
                </a:moveTo>
                <a:cubicBezTo>
                  <a:pt x="3674332" y="2857912"/>
                  <a:pt x="3681260" y="2858391"/>
                  <a:pt x="3688080" y="2859596"/>
                </a:cubicBezTo>
                <a:cubicBezTo>
                  <a:pt x="3694748" y="2860834"/>
                  <a:pt x="3696557" y="2862072"/>
                  <a:pt x="3691890" y="2862548"/>
                </a:cubicBezTo>
                <a:cubicBezTo>
                  <a:pt x="3685001" y="2862802"/>
                  <a:pt x="3678104" y="2862324"/>
                  <a:pt x="3671316" y="2861119"/>
                </a:cubicBezTo>
                <a:cubicBezTo>
                  <a:pt x="3664363" y="2859786"/>
                  <a:pt x="3662839" y="2858548"/>
                  <a:pt x="3667411" y="2858167"/>
                </a:cubicBezTo>
                <a:close/>
                <a:moveTo>
                  <a:pt x="3601212" y="2807113"/>
                </a:moveTo>
                <a:cubicBezTo>
                  <a:pt x="3608374" y="2806709"/>
                  <a:pt x="3615557" y="2807318"/>
                  <a:pt x="3622548" y="2808922"/>
                </a:cubicBezTo>
                <a:cubicBezTo>
                  <a:pt x="3629501" y="2810161"/>
                  <a:pt x="3632073" y="2811780"/>
                  <a:pt x="3627215" y="2812257"/>
                </a:cubicBezTo>
                <a:cubicBezTo>
                  <a:pt x="3620167" y="2812561"/>
                  <a:pt x="3613107" y="2812082"/>
                  <a:pt x="3606165" y="2810828"/>
                </a:cubicBezTo>
                <a:cubicBezTo>
                  <a:pt x="3598640" y="2809304"/>
                  <a:pt x="3596640" y="2807494"/>
                  <a:pt x="3601212" y="2807113"/>
                </a:cubicBezTo>
                <a:close/>
                <a:moveTo>
                  <a:pt x="3575685" y="2558891"/>
                </a:moveTo>
                <a:cubicBezTo>
                  <a:pt x="3568446" y="2554510"/>
                  <a:pt x="3578162" y="2552415"/>
                  <a:pt x="3597402" y="2554129"/>
                </a:cubicBezTo>
                <a:cubicBezTo>
                  <a:pt x="3613677" y="2554803"/>
                  <a:pt x="3629746" y="2558017"/>
                  <a:pt x="3645027" y="2563654"/>
                </a:cubicBezTo>
                <a:cubicBezTo>
                  <a:pt x="3652076" y="2567464"/>
                  <a:pt x="3642360" y="2569655"/>
                  <a:pt x="3623025" y="2568416"/>
                </a:cubicBezTo>
                <a:cubicBezTo>
                  <a:pt x="3606816" y="2567969"/>
                  <a:pt x="3590805" y="2564747"/>
                  <a:pt x="3575685" y="2558891"/>
                </a:cubicBezTo>
                <a:close/>
                <a:moveTo>
                  <a:pt x="3796379" y="2846832"/>
                </a:moveTo>
                <a:cubicBezTo>
                  <a:pt x="3803665" y="2846539"/>
                  <a:pt x="3810960" y="2847146"/>
                  <a:pt x="3818096" y="2848642"/>
                </a:cubicBezTo>
                <a:cubicBezTo>
                  <a:pt x="3825335" y="2850357"/>
                  <a:pt x="3827050" y="2851595"/>
                  <a:pt x="3822478" y="2852071"/>
                </a:cubicBezTo>
                <a:cubicBezTo>
                  <a:pt x="3815230" y="2852132"/>
                  <a:pt x="3807993" y="2851526"/>
                  <a:pt x="3800856" y="2850261"/>
                </a:cubicBezTo>
                <a:cubicBezTo>
                  <a:pt x="3793617" y="2848547"/>
                  <a:pt x="3791617" y="2846832"/>
                  <a:pt x="3796379" y="2846832"/>
                </a:cubicBezTo>
                <a:close/>
                <a:moveTo>
                  <a:pt x="3924586" y="2836354"/>
                </a:moveTo>
                <a:cubicBezTo>
                  <a:pt x="3932269" y="2836496"/>
                  <a:pt x="3939923" y="2837357"/>
                  <a:pt x="3947446" y="2838926"/>
                </a:cubicBezTo>
                <a:cubicBezTo>
                  <a:pt x="3954971" y="2840545"/>
                  <a:pt x="3956971" y="2842165"/>
                  <a:pt x="3952399" y="2842737"/>
                </a:cubicBezTo>
                <a:cubicBezTo>
                  <a:pt x="3944716" y="2842508"/>
                  <a:pt x="3937068" y="2841616"/>
                  <a:pt x="3929539" y="2840069"/>
                </a:cubicBezTo>
                <a:cubicBezTo>
                  <a:pt x="3922014" y="2838546"/>
                  <a:pt x="3919347" y="2836831"/>
                  <a:pt x="3924586" y="2836354"/>
                </a:cubicBezTo>
                <a:close/>
                <a:moveTo>
                  <a:pt x="3771614" y="2672620"/>
                </a:moveTo>
                <a:cubicBezTo>
                  <a:pt x="3764185" y="2667762"/>
                  <a:pt x="3774472" y="2665000"/>
                  <a:pt x="3794475" y="2666048"/>
                </a:cubicBezTo>
                <a:cubicBezTo>
                  <a:pt x="3811774" y="2665971"/>
                  <a:pt x="3828944" y="2669037"/>
                  <a:pt x="3845148" y="2675097"/>
                </a:cubicBezTo>
                <a:cubicBezTo>
                  <a:pt x="3852767" y="2679383"/>
                  <a:pt x="3842576" y="2682145"/>
                  <a:pt x="3822287" y="2681669"/>
                </a:cubicBezTo>
                <a:cubicBezTo>
                  <a:pt x="3805011" y="2681487"/>
                  <a:pt x="3787886" y="2678430"/>
                  <a:pt x="3771614" y="2672620"/>
                </a:cubicBezTo>
                <a:close/>
                <a:moveTo>
                  <a:pt x="3757327" y="2715768"/>
                </a:moveTo>
                <a:cubicBezTo>
                  <a:pt x="3765696" y="2715726"/>
                  <a:pt x="3774031" y="2716848"/>
                  <a:pt x="3782092" y="2719102"/>
                </a:cubicBezTo>
                <a:cubicBezTo>
                  <a:pt x="3791045" y="2720912"/>
                  <a:pt x="3793903" y="2723007"/>
                  <a:pt x="3789045" y="2723483"/>
                </a:cubicBezTo>
                <a:cubicBezTo>
                  <a:pt x="3780753" y="2724133"/>
                  <a:pt x="3772412" y="2723196"/>
                  <a:pt x="3764471" y="2720721"/>
                </a:cubicBezTo>
                <a:cubicBezTo>
                  <a:pt x="3755612" y="2718912"/>
                  <a:pt x="3752660" y="2716911"/>
                  <a:pt x="3757422" y="2715768"/>
                </a:cubicBezTo>
                <a:close/>
                <a:moveTo>
                  <a:pt x="3551301" y="2578323"/>
                </a:moveTo>
                <a:cubicBezTo>
                  <a:pt x="3559886" y="2577983"/>
                  <a:pt x="3568471" y="2579011"/>
                  <a:pt x="3576733" y="2581371"/>
                </a:cubicBezTo>
                <a:cubicBezTo>
                  <a:pt x="3586829" y="2584133"/>
                  <a:pt x="3590735" y="2586514"/>
                  <a:pt x="3586258" y="2586990"/>
                </a:cubicBezTo>
                <a:cubicBezTo>
                  <a:pt x="3577517" y="2587312"/>
                  <a:pt x="3568778" y="2586284"/>
                  <a:pt x="3560350" y="2583942"/>
                </a:cubicBezTo>
                <a:cubicBezTo>
                  <a:pt x="3550253" y="2581180"/>
                  <a:pt x="3546348" y="2578799"/>
                  <a:pt x="3551301" y="2578323"/>
                </a:cubicBezTo>
                <a:close/>
                <a:moveTo>
                  <a:pt x="3845909" y="2779300"/>
                </a:moveTo>
                <a:cubicBezTo>
                  <a:pt x="3854071" y="2778970"/>
                  <a:pt x="3862241" y="2779739"/>
                  <a:pt x="3870198" y="2781586"/>
                </a:cubicBezTo>
                <a:cubicBezTo>
                  <a:pt x="3878390" y="2783586"/>
                  <a:pt x="3880961" y="2785777"/>
                  <a:pt x="3876389" y="2786253"/>
                </a:cubicBezTo>
                <a:cubicBezTo>
                  <a:pt x="3868107" y="2786400"/>
                  <a:pt x="3859842" y="2785439"/>
                  <a:pt x="3851815" y="2783396"/>
                </a:cubicBezTo>
                <a:cubicBezTo>
                  <a:pt x="3843719" y="2781396"/>
                  <a:pt x="3841337" y="2779776"/>
                  <a:pt x="3845909" y="2779300"/>
                </a:cubicBezTo>
                <a:close/>
                <a:moveTo>
                  <a:pt x="3411950" y="2771394"/>
                </a:moveTo>
                <a:cubicBezTo>
                  <a:pt x="3404616" y="2770346"/>
                  <a:pt x="3402425" y="2768537"/>
                  <a:pt x="3406997" y="2767584"/>
                </a:cubicBezTo>
                <a:cubicBezTo>
                  <a:pt x="3413924" y="2766913"/>
                  <a:pt x="3420914" y="2767428"/>
                  <a:pt x="3427667" y="2769108"/>
                </a:cubicBezTo>
                <a:cubicBezTo>
                  <a:pt x="3434620" y="2770251"/>
                  <a:pt x="3437192" y="2771966"/>
                  <a:pt x="3432620" y="2772918"/>
                </a:cubicBezTo>
                <a:cubicBezTo>
                  <a:pt x="3425694" y="2773651"/>
                  <a:pt x="3418693" y="2773135"/>
                  <a:pt x="3411950" y="2771394"/>
                </a:cubicBezTo>
                <a:close/>
                <a:moveTo>
                  <a:pt x="3406997" y="2883979"/>
                </a:moveTo>
                <a:cubicBezTo>
                  <a:pt x="3413356" y="2883574"/>
                  <a:pt x="3419741" y="2883830"/>
                  <a:pt x="3426047" y="2884742"/>
                </a:cubicBezTo>
                <a:cubicBezTo>
                  <a:pt x="3432048" y="2885599"/>
                  <a:pt x="3433286" y="2886456"/>
                  <a:pt x="3428714" y="2886837"/>
                </a:cubicBezTo>
                <a:cubicBezTo>
                  <a:pt x="3422355" y="2887243"/>
                  <a:pt x="3415971" y="2886987"/>
                  <a:pt x="3409664" y="2886075"/>
                </a:cubicBezTo>
                <a:cubicBezTo>
                  <a:pt x="3403854" y="2885694"/>
                  <a:pt x="3402806" y="2884361"/>
                  <a:pt x="3406997" y="2883979"/>
                </a:cubicBezTo>
                <a:close/>
                <a:moveTo>
                  <a:pt x="3404997" y="2448401"/>
                </a:moveTo>
                <a:cubicBezTo>
                  <a:pt x="3420214" y="2449786"/>
                  <a:pt x="3435211" y="2452984"/>
                  <a:pt x="3449669" y="2457926"/>
                </a:cubicBezTo>
                <a:cubicBezTo>
                  <a:pt x="3456051" y="2461451"/>
                  <a:pt x="3446812" y="2462879"/>
                  <a:pt x="3428619" y="2460879"/>
                </a:cubicBezTo>
                <a:cubicBezTo>
                  <a:pt x="3413232" y="2459734"/>
                  <a:pt x="3398106" y="2456265"/>
                  <a:pt x="3383757" y="2450592"/>
                </a:cubicBezTo>
                <a:cubicBezTo>
                  <a:pt x="3377184" y="2447354"/>
                  <a:pt x="3385947" y="2446496"/>
                  <a:pt x="3404997" y="2448401"/>
                </a:cubicBezTo>
                <a:close/>
                <a:moveTo>
                  <a:pt x="3354229" y="2841403"/>
                </a:moveTo>
                <a:cubicBezTo>
                  <a:pt x="3360572" y="2840572"/>
                  <a:pt x="3367009" y="2840797"/>
                  <a:pt x="3373279" y="2842070"/>
                </a:cubicBezTo>
                <a:cubicBezTo>
                  <a:pt x="3379661" y="2842831"/>
                  <a:pt x="3380994" y="2844165"/>
                  <a:pt x="3376803" y="2844546"/>
                </a:cubicBezTo>
                <a:cubicBezTo>
                  <a:pt x="3370463" y="2845429"/>
                  <a:pt x="3364016" y="2845204"/>
                  <a:pt x="3357753" y="2843880"/>
                </a:cubicBezTo>
                <a:cubicBezTo>
                  <a:pt x="3351181" y="2843117"/>
                  <a:pt x="3349467" y="2841784"/>
                  <a:pt x="3354038" y="2841403"/>
                </a:cubicBezTo>
                <a:close/>
                <a:moveTo>
                  <a:pt x="3524441" y="2748630"/>
                </a:moveTo>
                <a:cubicBezTo>
                  <a:pt x="3531698" y="2748005"/>
                  <a:pt x="3539010" y="2748617"/>
                  <a:pt x="3546062" y="2750439"/>
                </a:cubicBezTo>
                <a:cubicBezTo>
                  <a:pt x="3553968" y="2751963"/>
                  <a:pt x="3556350" y="2753582"/>
                  <a:pt x="3552063" y="2754535"/>
                </a:cubicBezTo>
                <a:cubicBezTo>
                  <a:pt x="3544686" y="2754904"/>
                  <a:pt x="3537292" y="2754327"/>
                  <a:pt x="3530060" y="2752821"/>
                </a:cubicBezTo>
                <a:cubicBezTo>
                  <a:pt x="3522345" y="2751201"/>
                  <a:pt x="3519297" y="2749106"/>
                  <a:pt x="3524250" y="2748630"/>
                </a:cubicBezTo>
                <a:close/>
                <a:moveTo>
                  <a:pt x="3547872" y="2664524"/>
                </a:moveTo>
                <a:cubicBezTo>
                  <a:pt x="3556156" y="2664347"/>
                  <a:pt x="3564425" y="2665308"/>
                  <a:pt x="3572446" y="2667381"/>
                </a:cubicBezTo>
                <a:cubicBezTo>
                  <a:pt x="3580924" y="2669286"/>
                  <a:pt x="3584162" y="2671858"/>
                  <a:pt x="3579590" y="2672334"/>
                </a:cubicBezTo>
                <a:cubicBezTo>
                  <a:pt x="3571425" y="2672824"/>
                  <a:pt x="3563232" y="2672053"/>
                  <a:pt x="3555302" y="2670048"/>
                </a:cubicBezTo>
                <a:cubicBezTo>
                  <a:pt x="3546158" y="2667572"/>
                  <a:pt x="3543110" y="2665476"/>
                  <a:pt x="3547872" y="2664524"/>
                </a:cubicBezTo>
                <a:close/>
                <a:moveTo>
                  <a:pt x="3537680" y="2870263"/>
                </a:moveTo>
                <a:cubicBezTo>
                  <a:pt x="3544271" y="2869983"/>
                  <a:pt x="3550873" y="2870333"/>
                  <a:pt x="3557397" y="2871311"/>
                </a:cubicBezTo>
                <a:cubicBezTo>
                  <a:pt x="3563969" y="2872645"/>
                  <a:pt x="3565493" y="2873407"/>
                  <a:pt x="3560921" y="2873788"/>
                </a:cubicBezTo>
                <a:cubicBezTo>
                  <a:pt x="3554410" y="2874245"/>
                  <a:pt x="3547869" y="2874053"/>
                  <a:pt x="3541395" y="2873216"/>
                </a:cubicBezTo>
                <a:cubicBezTo>
                  <a:pt x="3534442" y="2871883"/>
                  <a:pt x="3533013" y="2870645"/>
                  <a:pt x="3537300" y="2870263"/>
                </a:cubicBezTo>
                <a:close/>
                <a:moveTo>
                  <a:pt x="3436144" y="2683478"/>
                </a:moveTo>
                <a:cubicBezTo>
                  <a:pt x="3443979" y="2682708"/>
                  <a:pt x="3451890" y="2683386"/>
                  <a:pt x="3459480" y="2685479"/>
                </a:cubicBezTo>
                <a:cubicBezTo>
                  <a:pt x="3467576" y="2687479"/>
                  <a:pt x="3470910" y="2689384"/>
                  <a:pt x="3466243" y="2690432"/>
                </a:cubicBezTo>
                <a:cubicBezTo>
                  <a:pt x="3458467" y="2690849"/>
                  <a:pt x="3450672" y="2690143"/>
                  <a:pt x="3443097" y="2688336"/>
                </a:cubicBezTo>
                <a:cubicBezTo>
                  <a:pt x="3434715" y="2686431"/>
                  <a:pt x="3431381" y="2684431"/>
                  <a:pt x="3435763" y="2683478"/>
                </a:cubicBezTo>
                <a:close/>
                <a:moveTo>
                  <a:pt x="3478435" y="2823020"/>
                </a:moveTo>
                <a:cubicBezTo>
                  <a:pt x="3485140" y="2822895"/>
                  <a:pt x="3491840" y="2823437"/>
                  <a:pt x="3498437" y="2824639"/>
                </a:cubicBezTo>
                <a:cubicBezTo>
                  <a:pt x="3505391" y="2825877"/>
                  <a:pt x="3506819" y="2827211"/>
                  <a:pt x="3502628" y="2827592"/>
                </a:cubicBezTo>
                <a:cubicBezTo>
                  <a:pt x="3495884" y="2828286"/>
                  <a:pt x="3489072" y="2827933"/>
                  <a:pt x="3482435" y="2826544"/>
                </a:cubicBezTo>
                <a:cubicBezTo>
                  <a:pt x="3475101" y="2825306"/>
                  <a:pt x="3473672" y="2823972"/>
                  <a:pt x="3478054" y="2823020"/>
                </a:cubicBezTo>
                <a:close/>
                <a:moveTo>
                  <a:pt x="4514945" y="3048857"/>
                </a:moveTo>
                <a:cubicBezTo>
                  <a:pt x="4534682" y="3046768"/>
                  <a:pt x="4554632" y="3048122"/>
                  <a:pt x="4573905" y="3052858"/>
                </a:cubicBezTo>
                <a:cubicBezTo>
                  <a:pt x="4583430" y="3057144"/>
                  <a:pt x="4572095" y="3062383"/>
                  <a:pt x="4548854" y="3064764"/>
                </a:cubicBezTo>
                <a:cubicBezTo>
                  <a:pt x="4525613" y="3067146"/>
                  <a:pt x="4498753" y="3065336"/>
                  <a:pt x="4489419" y="3060859"/>
                </a:cubicBezTo>
                <a:cubicBezTo>
                  <a:pt x="4480084" y="3056382"/>
                  <a:pt x="4490847" y="3051334"/>
                  <a:pt x="4514564" y="3048857"/>
                </a:cubicBezTo>
                <a:close/>
                <a:moveTo>
                  <a:pt x="5051584" y="3251930"/>
                </a:moveTo>
                <a:cubicBezTo>
                  <a:pt x="5073210" y="3247794"/>
                  <a:pt x="5095342" y="3246990"/>
                  <a:pt x="5117211" y="3249549"/>
                </a:cubicBezTo>
                <a:cubicBezTo>
                  <a:pt x="5128260" y="3252502"/>
                  <a:pt x="5116545" y="3258312"/>
                  <a:pt x="5090922" y="3262313"/>
                </a:cubicBezTo>
                <a:cubicBezTo>
                  <a:pt x="5069200" y="3266717"/>
                  <a:pt x="5046905" y="3267553"/>
                  <a:pt x="5024914" y="3264789"/>
                </a:cubicBezTo>
                <a:cubicBezTo>
                  <a:pt x="5013484" y="3261741"/>
                  <a:pt x="5025486" y="3255836"/>
                  <a:pt x="5051203" y="3251930"/>
                </a:cubicBezTo>
                <a:close/>
                <a:moveTo>
                  <a:pt x="4942713" y="3218783"/>
                </a:moveTo>
                <a:cubicBezTo>
                  <a:pt x="4964178" y="3215276"/>
                  <a:pt x="4986055" y="3215083"/>
                  <a:pt x="5007579" y="3218212"/>
                </a:cubicBezTo>
                <a:cubicBezTo>
                  <a:pt x="5017866" y="3221355"/>
                  <a:pt x="5006245" y="3227165"/>
                  <a:pt x="4981194" y="3230975"/>
                </a:cubicBezTo>
                <a:cubicBezTo>
                  <a:pt x="4959862" y="3234779"/>
                  <a:pt x="4938058" y="3235132"/>
                  <a:pt x="4916614" y="3232023"/>
                </a:cubicBezTo>
                <a:cubicBezTo>
                  <a:pt x="4905280" y="3228404"/>
                  <a:pt x="4917282" y="3222594"/>
                  <a:pt x="4942332" y="3218783"/>
                </a:cubicBezTo>
                <a:close/>
                <a:moveTo>
                  <a:pt x="4834700" y="3181636"/>
                </a:moveTo>
                <a:cubicBezTo>
                  <a:pt x="4855767" y="3178245"/>
                  <a:pt x="4877263" y="3178535"/>
                  <a:pt x="4898232" y="3182493"/>
                </a:cubicBezTo>
                <a:cubicBezTo>
                  <a:pt x="4907757" y="3185731"/>
                  <a:pt x="4896517" y="3191447"/>
                  <a:pt x="4871943" y="3195256"/>
                </a:cubicBezTo>
                <a:cubicBezTo>
                  <a:pt x="4847368" y="3199067"/>
                  <a:pt x="4818793" y="3198686"/>
                  <a:pt x="4808982" y="3195256"/>
                </a:cubicBezTo>
                <a:cubicBezTo>
                  <a:pt x="4799171" y="3191828"/>
                  <a:pt x="4809744" y="3185351"/>
                  <a:pt x="4834319" y="3181636"/>
                </a:cubicBezTo>
                <a:close/>
                <a:moveTo>
                  <a:pt x="4676109" y="2979229"/>
                </a:moveTo>
                <a:cubicBezTo>
                  <a:pt x="4695262" y="2977224"/>
                  <a:pt x="4714619" y="2978676"/>
                  <a:pt x="4733259" y="2983516"/>
                </a:cubicBezTo>
                <a:cubicBezTo>
                  <a:pt x="4742307" y="2987516"/>
                  <a:pt x="4730972" y="2992184"/>
                  <a:pt x="4708208" y="2993803"/>
                </a:cubicBezTo>
                <a:cubicBezTo>
                  <a:pt x="4688903" y="2995858"/>
                  <a:pt x="4669386" y="2994438"/>
                  <a:pt x="4650582" y="2989612"/>
                </a:cubicBezTo>
                <a:cubicBezTo>
                  <a:pt x="4641247" y="2985612"/>
                  <a:pt x="4652772" y="2980944"/>
                  <a:pt x="4675728" y="2979229"/>
                </a:cubicBezTo>
                <a:close/>
                <a:moveTo>
                  <a:pt x="5161312" y="3280029"/>
                </a:moveTo>
                <a:cubicBezTo>
                  <a:pt x="5183261" y="3275704"/>
                  <a:pt x="5205729" y="3274645"/>
                  <a:pt x="5227987" y="3276886"/>
                </a:cubicBezTo>
                <a:cubicBezTo>
                  <a:pt x="5238750" y="3279362"/>
                  <a:pt x="5226844" y="3284696"/>
                  <a:pt x="5201412" y="3289173"/>
                </a:cubicBezTo>
                <a:cubicBezTo>
                  <a:pt x="5179477" y="3293583"/>
                  <a:pt x="5157021" y="3294802"/>
                  <a:pt x="5134737" y="3292793"/>
                </a:cubicBezTo>
                <a:cubicBezTo>
                  <a:pt x="5123402" y="3290316"/>
                  <a:pt x="5135118" y="3284506"/>
                  <a:pt x="5160931" y="3280029"/>
                </a:cubicBezTo>
                <a:close/>
                <a:moveTo>
                  <a:pt x="4727067" y="3141154"/>
                </a:moveTo>
                <a:cubicBezTo>
                  <a:pt x="4747540" y="3137935"/>
                  <a:pt x="4768431" y="3138517"/>
                  <a:pt x="4788694" y="3142869"/>
                </a:cubicBezTo>
                <a:cubicBezTo>
                  <a:pt x="4798219" y="3146679"/>
                  <a:pt x="4786979" y="3151918"/>
                  <a:pt x="4762881" y="3154966"/>
                </a:cubicBezTo>
                <a:cubicBezTo>
                  <a:pt x="4742497" y="3158284"/>
                  <a:pt x="4721679" y="3157864"/>
                  <a:pt x="4701445" y="3153728"/>
                </a:cubicBezTo>
                <a:cubicBezTo>
                  <a:pt x="4690872" y="3149537"/>
                  <a:pt x="4702969" y="3144203"/>
                  <a:pt x="4727067" y="3141154"/>
                </a:cubicBezTo>
                <a:close/>
                <a:moveTo>
                  <a:pt x="5381339" y="3322129"/>
                </a:moveTo>
                <a:cubicBezTo>
                  <a:pt x="5403803" y="3317750"/>
                  <a:pt x="5426654" y="3315675"/>
                  <a:pt x="5449538" y="3315938"/>
                </a:cubicBezTo>
                <a:cubicBezTo>
                  <a:pt x="5461350" y="3317748"/>
                  <a:pt x="5449539" y="3322987"/>
                  <a:pt x="5423345" y="3327654"/>
                </a:cubicBezTo>
                <a:cubicBezTo>
                  <a:pt x="5400867" y="3332583"/>
                  <a:pt x="5377858" y="3334664"/>
                  <a:pt x="5354860" y="3333846"/>
                </a:cubicBezTo>
                <a:cubicBezTo>
                  <a:pt x="5343049" y="3331845"/>
                  <a:pt x="5355146" y="3326987"/>
                  <a:pt x="5381339" y="3321844"/>
                </a:cubicBezTo>
                <a:close/>
                <a:moveTo>
                  <a:pt x="5270850" y="3303937"/>
                </a:moveTo>
                <a:cubicBezTo>
                  <a:pt x="5292959" y="3299641"/>
                  <a:pt x="5315503" y="3298011"/>
                  <a:pt x="5338001" y="3299079"/>
                </a:cubicBezTo>
                <a:cubicBezTo>
                  <a:pt x="5349050" y="3301080"/>
                  <a:pt x="5337429" y="3306794"/>
                  <a:pt x="5311616" y="3311366"/>
                </a:cubicBezTo>
                <a:cubicBezTo>
                  <a:pt x="5289480" y="3315705"/>
                  <a:pt x="5266899" y="3317337"/>
                  <a:pt x="5244370" y="3316224"/>
                </a:cubicBezTo>
                <a:cubicBezTo>
                  <a:pt x="5232845" y="3313557"/>
                  <a:pt x="5245132" y="3308223"/>
                  <a:pt x="5270850" y="3303651"/>
                </a:cubicBezTo>
                <a:close/>
                <a:moveTo>
                  <a:pt x="5390007" y="3248787"/>
                </a:moveTo>
                <a:cubicBezTo>
                  <a:pt x="5379340" y="3246882"/>
                  <a:pt x="5391341" y="3240977"/>
                  <a:pt x="5417249" y="3236976"/>
                </a:cubicBezTo>
                <a:cubicBezTo>
                  <a:pt x="5438983" y="3232769"/>
                  <a:pt x="5461170" y="3231393"/>
                  <a:pt x="5483257" y="3232880"/>
                </a:cubicBezTo>
                <a:cubicBezTo>
                  <a:pt x="5494211" y="3235357"/>
                  <a:pt x="5482114" y="3240691"/>
                  <a:pt x="5456492" y="3245168"/>
                </a:cubicBezTo>
                <a:cubicBezTo>
                  <a:pt x="5434613" y="3249529"/>
                  <a:pt x="5412213" y="3250652"/>
                  <a:pt x="5390007" y="3248501"/>
                </a:cubicBezTo>
                <a:close/>
                <a:moveTo>
                  <a:pt x="5282470" y="3222974"/>
                </a:moveTo>
                <a:cubicBezTo>
                  <a:pt x="5271611" y="3220498"/>
                  <a:pt x="5284280" y="3215069"/>
                  <a:pt x="5309521" y="3210592"/>
                </a:cubicBezTo>
                <a:cubicBezTo>
                  <a:pt x="5331180" y="3206749"/>
                  <a:pt x="5353268" y="3205948"/>
                  <a:pt x="5375149" y="3208211"/>
                </a:cubicBezTo>
                <a:cubicBezTo>
                  <a:pt x="5385816" y="3210782"/>
                  <a:pt x="5374005" y="3216593"/>
                  <a:pt x="5348288" y="3220593"/>
                </a:cubicBezTo>
                <a:cubicBezTo>
                  <a:pt x="5326583" y="3224638"/>
                  <a:pt x="5304388" y="3225344"/>
                  <a:pt x="5282470" y="3222688"/>
                </a:cubicBezTo>
                <a:close/>
                <a:moveTo>
                  <a:pt x="3995547" y="2779776"/>
                </a:moveTo>
                <a:cubicBezTo>
                  <a:pt x="4013645" y="2779280"/>
                  <a:pt x="4031691" y="2781923"/>
                  <a:pt x="4048887" y="2787587"/>
                </a:cubicBezTo>
                <a:cubicBezTo>
                  <a:pt x="4057079" y="2792349"/>
                  <a:pt x="4046601" y="2796255"/>
                  <a:pt x="4024884" y="2796064"/>
                </a:cubicBezTo>
                <a:cubicBezTo>
                  <a:pt x="4006771" y="2796834"/>
                  <a:pt x="3988675" y="2794184"/>
                  <a:pt x="3971544" y="2788253"/>
                </a:cubicBezTo>
                <a:cubicBezTo>
                  <a:pt x="3963829" y="2783586"/>
                  <a:pt x="3974306" y="2779490"/>
                  <a:pt x="3995547" y="2779776"/>
                </a:cubicBezTo>
                <a:close/>
                <a:moveTo>
                  <a:pt x="4097655" y="2836926"/>
                </a:moveTo>
                <a:cubicBezTo>
                  <a:pt x="4116127" y="2835881"/>
                  <a:pt x="4134633" y="2838271"/>
                  <a:pt x="4152233" y="2843974"/>
                </a:cubicBezTo>
                <a:cubicBezTo>
                  <a:pt x="4160425" y="2848737"/>
                  <a:pt x="4149567" y="2852642"/>
                  <a:pt x="4127754" y="2853500"/>
                </a:cubicBezTo>
                <a:cubicBezTo>
                  <a:pt x="4105942" y="2854357"/>
                  <a:pt x="4081844" y="2851023"/>
                  <a:pt x="4073938" y="2846261"/>
                </a:cubicBezTo>
                <a:cubicBezTo>
                  <a:pt x="4066032" y="2841498"/>
                  <a:pt x="4076414" y="2836831"/>
                  <a:pt x="4097750" y="2836545"/>
                </a:cubicBezTo>
                <a:close/>
                <a:moveTo>
                  <a:pt x="4051650" y="2827401"/>
                </a:moveTo>
                <a:cubicBezTo>
                  <a:pt x="4059880" y="2827596"/>
                  <a:pt x="4068075" y="2828553"/>
                  <a:pt x="4076129" y="2830258"/>
                </a:cubicBezTo>
                <a:cubicBezTo>
                  <a:pt x="4084225" y="2832259"/>
                  <a:pt x="4086892" y="2834355"/>
                  <a:pt x="4081748" y="2834450"/>
                </a:cubicBezTo>
                <a:cubicBezTo>
                  <a:pt x="4073594" y="2834546"/>
                  <a:pt x="4065462" y="2833586"/>
                  <a:pt x="4057555" y="2831593"/>
                </a:cubicBezTo>
                <a:cubicBezTo>
                  <a:pt x="4048792" y="2829306"/>
                  <a:pt x="4046411" y="2827687"/>
                  <a:pt x="4051745" y="2827020"/>
                </a:cubicBezTo>
                <a:close/>
                <a:moveTo>
                  <a:pt x="4200811" y="2892362"/>
                </a:moveTo>
                <a:cubicBezTo>
                  <a:pt x="4219741" y="2890978"/>
                  <a:pt x="4238761" y="2893275"/>
                  <a:pt x="4256818" y="2899124"/>
                </a:cubicBezTo>
                <a:cubicBezTo>
                  <a:pt x="4265200" y="2903315"/>
                  <a:pt x="4254151" y="2907887"/>
                  <a:pt x="4231862" y="2908649"/>
                </a:cubicBezTo>
                <a:cubicBezTo>
                  <a:pt x="4212930" y="2910105"/>
                  <a:pt x="4193897" y="2907807"/>
                  <a:pt x="4175855" y="2901887"/>
                </a:cubicBezTo>
                <a:cubicBezTo>
                  <a:pt x="4166997" y="2897124"/>
                  <a:pt x="4178427" y="2892552"/>
                  <a:pt x="4200906" y="2891981"/>
                </a:cubicBezTo>
                <a:close/>
                <a:moveTo>
                  <a:pt x="4619911" y="3097149"/>
                </a:moveTo>
                <a:cubicBezTo>
                  <a:pt x="4640134" y="3094067"/>
                  <a:pt x="4660760" y="3094875"/>
                  <a:pt x="4680680" y="3099530"/>
                </a:cubicBezTo>
                <a:cubicBezTo>
                  <a:pt x="4690205" y="3103912"/>
                  <a:pt x="4678871" y="3109055"/>
                  <a:pt x="4654868" y="3111627"/>
                </a:cubicBezTo>
                <a:cubicBezTo>
                  <a:pt x="4634516" y="3114693"/>
                  <a:pt x="4613769" y="3113885"/>
                  <a:pt x="4593717" y="3109246"/>
                </a:cubicBezTo>
                <a:cubicBezTo>
                  <a:pt x="4584954" y="3104483"/>
                  <a:pt x="4596479" y="3099245"/>
                  <a:pt x="4620387" y="3096768"/>
                </a:cubicBezTo>
                <a:close/>
                <a:moveTo>
                  <a:pt x="3966972" y="2767870"/>
                </a:moveTo>
                <a:cubicBezTo>
                  <a:pt x="3975560" y="2767619"/>
                  <a:pt x="3984136" y="2768678"/>
                  <a:pt x="3992404" y="2771013"/>
                </a:cubicBezTo>
                <a:cubicBezTo>
                  <a:pt x="4000976" y="2772918"/>
                  <a:pt x="4003929" y="2775013"/>
                  <a:pt x="3998976" y="2775490"/>
                </a:cubicBezTo>
                <a:cubicBezTo>
                  <a:pt x="3990485" y="2775685"/>
                  <a:pt x="3982012" y="2774626"/>
                  <a:pt x="3973830" y="2772347"/>
                </a:cubicBezTo>
                <a:cubicBezTo>
                  <a:pt x="3965448" y="2770061"/>
                  <a:pt x="3962876" y="2767965"/>
                  <a:pt x="3967448" y="2767489"/>
                </a:cubicBezTo>
                <a:close/>
                <a:moveTo>
                  <a:pt x="4570857" y="2931414"/>
                </a:moveTo>
                <a:cubicBezTo>
                  <a:pt x="4590230" y="2929914"/>
                  <a:pt x="4609716" y="2931718"/>
                  <a:pt x="4628483" y="2936748"/>
                </a:cubicBezTo>
                <a:cubicBezTo>
                  <a:pt x="4637246" y="2940749"/>
                  <a:pt x="4626197" y="2945320"/>
                  <a:pt x="4602861" y="2946273"/>
                </a:cubicBezTo>
                <a:cubicBezTo>
                  <a:pt x="4583674" y="2948068"/>
                  <a:pt x="4564320" y="2946423"/>
                  <a:pt x="4545711" y="2941415"/>
                </a:cubicBezTo>
                <a:cubicBezTo>
                  <a:pt x="4537234" y="2936844"/>
                  <a:pt x="4547997" y="2932271"/>
                  <a:pt x="4571334" y="2931033"/>
                </a:cubicBezTo>
                <a:close/>
                <a:moveTo>
                  <a:pt x="5491830" y="3335465"/>
                </a:moveTo>
                <a:cubicBezTo>
                  <a:pt x="5514671" y="3330464"/>
                  <a:pt x="5537980" y="3327910"/>
                  <a:pt x="5561362" y="3327845"/>
                </a:cubicBezTo>
                <a:cubicBezTo>
                  <a:pt x="5573173" y="3328606"/>
                  <a:pt x="5561362" y="3333750"/>
                  <a:pt x="5534882" y="3338513"/>
                </a:cubicBezTo>
                <a:cubicBezTo>
                  <a:pt x="5512041" y="3343501"/>
                  <a:pt x="5488730" y="3346024"/>
                  <a:pt x="5465350" y="3346037"/>
                </a:cubicBezTo>
                <a:cubicBezTo>
                  <a:pt x="5453920" y="3344990"/>
                  <a:pt x="5465541" y="3339751"/>
                  <a:pt x="5492306" y="3335084"/>
                </a:cubicBezTo>
                <a:close/>
                <a:moveTo>
                  <a:pt x="4304253" y="2946369"/>
                </a:moveTo>
                <a:cubicBezTo>
                  <a:pt x="4323782" y="2944446"/>
                  <a:pt x="4343499" y="2946421"/>
                  <a:pt x="4362260" y="2952179"/>
                </a:cubicBezTo>
                <a:cubicBezTo>
                  <a:pt x="4370832" y="2956751"/>
                  <a:pt x="4359402" y="2961704"/>
                  <a:pt x="4336828" y="2962561"/>
                </a:cubicBezTo>
                <a:cubicBezTo>
                  <a:pt x="4314254" y="2963418"/>
                  <a:pt x="4288060" y="2961799"/>
                  <a:pt x="4278821" y="2956751"/>
                </a:cubicBezTo>
                <a:cubicBezTo>
                  <a:pt x="4269581" y="2951703"/>
                  <a:pt x="4281297" y="2947512"/>
                  <a:pt x="4304253" y="2946369"/>
                </a:cubicBezTo>
                <a:close/>
                <a:moveTo>
                  <a:pt x="4409028" y="2998756"/>
                </a:moveTo>
                <a:cubicBezTo>
                  <a:pt x="4428208" y="2996832"/>
                  <a:pt x="4447580" y="2998446"/>
                  <a:pt x="4466178" y="3003519"/>
                </a:cubicBezTo>
                <a:cubicBezTo>
                  <a:pt x="4475703" y="3007995"/>
                  <a:pt x="4464368" y="3013044"/>
                  <a:pt x="4441603" y="3014853"/>
                </a:cubicBezTo>
                <a:cubicBezTo>
                  <a:pt x="4418838" y="3016663"/>
                  <a:pt x="4393121" y="3014853"/>
                  <a:pt x="4383786" y="3010091"/>
                </a:cubicBezTo>
                <a:cubicBezTo>
                  <a:pt x="4374452" y="3005328"/>
                  <a:pt x="4386072" y="3000566"/>
                  <a:pt x="4409123" y="2998756"/>
                </a:cubicBezTo>
                <a:close/>
                <a:moveTo>
                  <a:pt x="10112026" y="1975485"/>
                </a:moveTo>
                <a:cubicBezTo>
                  <a:pt x="10118027" y="1972056"/>
                  <a:pt x="10127456" y="1975485"/>
                  <a:pt x="10133267" y="1984439"/>
                </a:cubicBezTo>
                <a:cubicBezTo>
                  <a:pt x="10139077" y="1993392"/>
                  <a:pt x="10139649" y="2002536"/>
                  <a:pt x="10134123" y="2005965"/>
                </a:cubicBezTo>
                <a:cubicBezTo>
                  <a:pt x="10128599" y="2009394"/>
                  <a:pt x="10119265" y="2005393"/>
                  <a:pt x="10113074" y="1997488"/>
                </a:cubicBezTo>
                <a:cubicBezTo>
                  <a:pt x="10106882" y="1989582"/>
                  <a:pt x="10106407" y="1979485"/>
                  <a:pt x="10112121" y="1975485"/>
                </a:cubicBezTo>
                <a:close/>
                <a:moveTo>
                  <a:pt x="10632757" y="2454212"/>
                </a:moveTo>
                <a:cubicBezTo>
                  <a:pt x="10636949" y="2461927"/>
                  <a:pt x="10637901" y="2469261"/>
                  <a:pt x="10634949" y="2471071"/>
                </a:cubicBezTo>
                <a:cubicBezTo>
                  <a:pt x="10631995" y="2472881"/>
                  <a:pt x="10625424" y="2467547"/>
                  <a:pt x="10621709" y="2460403"/>
                </a:cubicBezTo>
                <a:cubicBezTo>
                  <a:pt x="10617994" y="2453259"/>
                  <a:pt x="10616088" y="2445353"/>
                  <a:pt x="10619423" y="2443544"/>
                </a:cubicBezTo>
                <a:cubicBezTo>
                  <a:pt x="10622756" y="2441734"/>
                  <a:pt x="10628757" y="2446401"/>
                  <a:pt x="10632852" y="2454212"/>
                </a:cubicBezTo>
                <a:close/>
                <a:moveTo>
                  <a:pt x="10639044" y="524637"/>
                </a:moveTo>
                <a:cubicBezTo>
                  <a:pt x="10640380" y="523900"/>
                  <a:pt x="10642060" y="524386"/>
                  <a:pt x="10642796" y="525722"/>
                </a:cubicBezTo>
                <a:cubicBezTo>
                  <a:pt x="10643015" y="526120"/>
                  <a:pt x="10643133" y="526565"/>
                  <a:pt x="10643139" y="527018"/>
                </a:cubicBezTo>
                <a:cubicBezTo>
                  <a:pt x="10643714" y="529368"/>
                  <a:pt x="10642666" y="531815"/>
                  <a:pt x="10640567" y="533019"/>
                </a:cubicBezTo>
                <a:cubicBezTo>
                  <a:pt x="10639115" y="533761"/>
                  <a:pt x="10637336" y="533186"/>
                  <a:pt x="10636594" y="531734"/>
                </a:cubicBezTo>
                <a:cubicBezTo>
                  <a:pt x="10636420" y="531392"/>
                  <a:pt x="10636313" y="531020"/>
                  <a:pt x="10636281" y="530638"/>
                </a:cubicBezTo>
                <a:cubicBezTo>
                  <a:pt x="10635718" y="528216"/>
                  <a:pt x="10636904" y="525727"/>
                  <a:pt x="10639139" y="524637"/>
                </a:cubicBezTo>
                <a:close/>
                <a:moveTo>
                  <a:pt x="10588276" y="932783"/>
                </a:moveTo>
                <a:cubicBezTo>
                  <a:pt x="10589213" y="936014"/>
                  <a:pt x="10588079" y="939489"/>
                  <a:pt x="10585418" y="941546"/>
                </a:cubicBezTo>
                <a:cubicBezTo>
                  <a:pt x="10582941" y="942594"/>
                  <a:pt x="10580369" y="940975"/>
                  <a:pt x="10579322" y="937451"/>
                </a:cubicBezTo>
                <a:cubicBezTo>
                  <a:pt x="10578408" y="934319"/>
                  <a:pt x="10579645" y="930957"/>
                  <a:pt x="10582369" y="929164"/>
                </a:cubicBezTo>
                <a:cubicBezTo>
                  <a:pt x="10584847" y="927545"/>
                  <a:pt x="10587799" y="929640"/>
                  <a:pt x="10588371" y="932783"/>
                </a:cubicBezTo>
                <a:close/>
                <a:moveTo>
                  <a:pt x="10666857" y="1657445"/>
                </a:moveTo>
                <a:cubicBezTo>
                  <a:pt x="10668476" y="1663065"/>
                  <a:pt x="10667428" y="1668685"/>
                  <a:pt x="10664571" y="1670399"/>
                </a:cubicBezTo>
                <a:cubicBezTo>
                  <a:pt x="10661713" y="1672114"/>
                  <a:pt x="10657808" y="1669161"/>
                  <a:pt x="10655999" y="1663541"/>
                </a:cubicBezTo>
                <a:cubicBezTo>
                  <a:pt x="10654188" y="1657922"/>
                  <a:pt x="10655427" y="1652302"/>
                  <a:pt x="10658380" y="1650587"/>
                </a:cubicBezTo>
                <a:cubicBezTo>
                  <a:pt x="10661332" y="1648873"/>
                  <a:pt x="10665428" y="1651826"/>
                  <a:pt x="10666953" y="1657445"/>
                </a:cubicBezTo>
                <a:close/>
                <a:moveTo>
                  <a:pt x="10715339" y="1438370"/>
                </a:moveTo>
                <a:cubicBezTo>
                  <a:pt x="10716595" y="1442237"/>
                  <a:pt x="10715478" y="1446481"/>
                  <a:pt x="10712481" y="1449229"/>
                </a:cubicBezTo>
                <a:cubicBezTo>
                  <a:pt x="10709910" y="1450943"/>
                  <a:pt x="10706862" y="1448276"/>
                  <a:pt x="10705528" y="1443704"/>
                </a:cubicBezTo>
                <a:cubicBezTo>
                  <a:pt x="10704128" y="1439682"/>
                  <a:pt x="10705208" y="1435213"/>
                  <a:pt x="10708291" y="1432274"/>
                </a:cubicBezTo>
                <a:cubicBezTo>
                  <a:pt x="10711244" y="1431036"/>
                  <a:pt x="10714482" y="1433417"/>
                  <a:pt x="10715435" y="1438085"/>
                </a:cubicBezTo>
                <a:close/>
                <a:moveTo>
                  <a:pt x="10617899" y="2270474"/>
                </a:moveTo>
                <a:cubicBezTo>
                  <a:pt x="10621423" y="2277904"/>
                  <a:pt x="10621518" y="2285429"/>
                  <a:pt x="10617899" y="2287143"/>
                </a:cubicBezTo>
                <a:cubicBezTo>
                  <a:pt x="10614279" y="2288858"/>
                  <a:pt x="10609517" y="2284667"/>
                  <a:pt x="10605706" y="2277618"/>
                </a:cubicBezTo>
                <a:cubicBezTo>
                  <a:pt x="10601896" y="2270570"/>
                  <a:pt x="10601611" y="2262759"/>
                  <a:pt x="10605040" y="2260949"/>
                </a:cubicBezTo>
                <a:cubicBezTo>
                  <a:pt x="10608469" y="2259140"/>
                  <a:pt x="10614660" y="2262854"/>
                  <a:pt x="10617994" y="2270189"/>
                </a:cubicBezTo>
                <a:close/>
                <a:moveTo>
                  <a:pt x="10691622" y="2421636"/>
                </a:moveTo>
                <a:cubicBezTo>
                  <a:pt x="10695146" y="2428970"/>
                  <a:pt x="10695718" y="2436400"/>
                  <a:pt x="10693051" y="2438115"/>
                </a:cubicBezTo>
                <a:cubicBezTo>
                  <a:pt x="10690384" y="2439829"/>
                  <a:pt x="10684574" y="2434495"/>
                  <a:pt x="10680954" y="2427256"/>
                </a:cubicBezTo>
                <a:cubicBezTo>
                  <a:pt x="10677335" y="2420017"/>
                  <a:pt x="10676573" y="2412492"/>
                  <a:pt x="10679430" y="2410778"/>
                </a:cubicBezTo>
                <a:cubicBezTo>
                  <a:pt x="10682288" y="2409063"/>
                  <a:pt x="10687907" y="2414111"/>
                  <a:pt x="10691622" y="2421636"/>
                </a:cubicBezTo>
                <a:close/>
                <a:moveTo>
                  <a:pt x="10711910" y="869918"/>
                </a:moveTo>
                <a:cubicBezTo>
                  <a:pt x="10712270" y="872472"/>
                  <a:pt x="10711165" y="875011"/>
                  <a:pt x="10709052" y="876491"/>
                </a:cubicBezTo>
                <a:cubicBezTo>
                  <a:pt x="10706957" y="877538"/>
                  <a:pt x="10704957" y="876491"/>
                  <a:pt x="10704290" y="873252"/>
                </a:cubicBezTo>
                <a:cubicBezTo>
                  <a:pt x="10703718" y="870674"/>
                  <a:pt x="10704871" y="868020"/>
                  <a:pt x="10707148" y="866680"/>
                </a:cubicBezTo>
                <a:cubicBezTo>
                  <a:pt x="10709052" y="865442"/>
                  <a:pt x="10711338" y="867156"/>
                  <a:pt x="10711910" y="870204"/>
                </a:cubicBezTo>
                <a:close/>
                <a:moveTo>
                  <a:pt x="10684383" y="2231993"/>
                </a:moveTo>
                <a:cubicBezTo>
                  <a:pt x="10687336" y="2238947"/>
                  <a:pt x="10687241" y="2245995"/>
                  <a:pt x="10684383" y="2247710"/>
                </a:cubicBezTo>
                <a:cubicBezTo>
                  <a:pt x="10681525" y="2249424"/>
                  <a:pt x="10676668" y="2245043"/>
                  <a:pt x="10673429" y="2238185"/>
                </a:cubicBezTo>
                <a:cubicBezTo>
                  <a:pt x="10670191" y="2231327"/>
                  <a:pt x="10670381" y="2224278"/>
                  <a:pt x="10673429" y="2222564"/>
                </a:cubicBezTo>
                <a:cubicBezTo>
                  <a:pt x="10676478" y="2220849"/>
                  <a:pt x="10681431" y="2224469"/>
                  <a:pt x="10684383" y="2231993"/>
                </a:cubicBezTo>
                <a:close/>
                <a:moveTo>
                  <a:pt x="10663047" y="1274635"/>
                </a:moveTo>
                <a:cubicBezTo>
                  <a:pt x="10661560" y="1270759"/>
                  <a:pt x="10662754" y="1266366"/>
                  <a:pt x="10666000" y="1263777"/>
                </a:cubicBezTo>
                <a:cubicBezTo>
                  <a:pt x="10669048" y="1262539"/>
                  <a:pt x="10672191" y="1264539"/>
                  <a:pt x="10673238" y="1269206"/>
                </a:cubicBezTo>
                <a:cubicBezTo>
                  <a:pt x="10674489" y="1273139"/>
                  <a:pt x="10673293" y="1277439"/>
                  <a:pt x="10670191" y="1280160"/>
                </a:cubicBezTo>
                <a:cubicBezTo>
                  <a:pt x="10667523" y="1281303"/>
                  <a:pt x="10664571" y="1279208"/>
                  <a:pt x="10663047" y="1274635"/>
                </a:cubicBezTo>
                <a:close/>
                <a:moveTo>
                  <a:pt x="10609326" y="355759"/>
                </a:moveTo>
                <a:cubicBezTo>
                  <a:pt x="10609677" y="358156"/>
                  <a:pt x="10608598" y="360538"/>
                  <a:pt x="10606563" y="361855"/>
                </a:cubicBezTo>
                <a:cubicBezTo>
                  <a:pt x="10604659" y="362807"/>
                  <a:pt x="10602659" y="361855"/>
                  <a:pt x="10602087" y="358997"/>
                </a:cubicBezTo>
                <a:cubicBezTo>
                  <a:pt x="10601740" y="356705"/>
                  <a:pt x="10602941" y="354458"/>
                  <a:pt x="10605040" y="353473"/>
                </a:cubicBezTo>
                <a:cubicBezTo>
                  <a:pt x="10606434" y="352626"/>
                  <a:pt x="10608250" y="353069"/>
                  <a:pt x="10609097" y="354463"/>
                </a:cubicBezTo>
                <a:cubicBezTo>
                  <a:pt x="10609336" y="354856"/>
                  <a:pt x="10609479" y="355300"/>
                  <a:pt x="10609517" y="355759"/>
                </a:cubicBezTo>
                <a:close/>
                <a:moveTo>
                  <a:pt x="10455878" y="2153412"/>
                </a:moveTo>
                <a:cubicBezTo>
                  <a:pt x="10459975" y="2151412"/>
                  <a:pt x="10466546" y="2155412"/>
                  <a:pt x="10470642" y="2162937"/>
                </a:cubicBezTo>
                <a:cubicBezTo>
                  <a:pt x="10474738" y="2170462"/>
                  <a:pt x="10474833" y="2178177"/>
                  <a:pt x="10470642" y="2180082"/>
                </a:cubicBezTo>
                <a:cubicBezTo>
                  <a:pt x="10466451" y="2181987"/>
                  <a:pt x="10460450" y="2177987"/>
                  <a:pt x="10456260" y="2170557"/>
                </a:cubicBezTo>
                <a:cubicBezTo>
                  <a:pt x="10452068" y="2163128"/>
                  <a:pt x="10452259" y="2155889"/>
                  <a:pt x="10456069" y="2153412"/>
                </a:cubicBezTo>
                <a:close/>
                <a:moveTo>
                  <a:pt x="10485310" y="2345532"/>
                </a:moveTo>
                <a:cubicBezTo>
                  <a:pt x="10490168" y="2353723"/>
                  <a:pt x="10491120" y="2361629"/>
                  <a:pt x="10487596" y="2364010"/>
                </a:cubicBezTo>
                <a:cubicBezTo>
                  <a:pt x="10484072" y="2366391"/>
                  <a:pt x="10476548" y="2360962"/>
                  <a:pt x="10471785" y="2353342"/>
                </a:cubicBezTo>
                <a:cubicBezTo>
                  <a:pt x="10467023" y="2345722"/>
                  <a:pt x="10465403" y="2337435"/>
                  <a:pt x="10469500" y="2335435"/>
                </a:cubicBezTo>
                <a:cubicBezTo>
                  <a:pt x="10473595" y="2333435"/>
                  <a:pt x="10480643" y="2338007"/>
                  <a:pt x="10485501" y="2345436"/>
                </a:cubicBezTo>
                <a:close/>
                <a:moveTo>
                  <a:pt x="10503694" y="596837"/>
                </a:moveTo>
                <a:cubicBezTo>
                  <a:pt x="10504313" y="599696"/>
                  <a:pt x="10503239" y="602658"/>
                  <a:pt x="10500931" y="604457"/>
                </a:cubicBezTo>
                <a:cubicBezTo>
                  <a:pt x="10498864" y="605375"/>
                  <a:pt x="10496444" y="604444"/>
                  <a:pt x="10495525" y="602377"/>
                </a:cubicBezTo>
                <a:cubicBezTo>
                  <a:pt x="10495374" y="602038"/>
                  <a:pt x="10495270" y="601680"/>
                  <a:pt x="10495215" y="601313"/>
                </a:cubicBezTo>
                <a:cubicBezTo>
                  <a:pt x="10494565" y="598522"/>
                  <a:pt x="10495799" y="595632"/>
                  <a:pt x="10498263" y="594169"/>
                </a:cubicBezTo>
                <a:cubicBezTo>
                  <a:pt x="10500013" y="593099"/>
                  <a:pt x="10502300" y="593649"/>
                  <a:pt x="10503371" y="595399"/>
                </a:cubicBezTo>
                <a:cubicBezTo>
                  <a:pt x="10503639" y="595838"/>
                  <a:pt x="10503814" y="596327"/>
                  <a:pt x="10503883" y="596836"/>
                </a:cubicBezTo>
                <a:close/>
                <a:moveTo>
                  <a:pt x="10456069" y="2544604"/>
                </a:moveTo>
                <a:cubicBezTo>
                  <a:pt x="10462545" y="2552319"/>
                  <a:pt x="10464831" y="2560511"/>
                  <a:pt x="10461022" y="2561844"/>
                </a:cubicBezTo>
                <a:cubicBezTo>
                  <a:pt x="10457212" y="2563178"/>
                  <a:pt x="10449116" y="2558510"/>
                  <a:pt x="10441972" y="2550795"/>
                </a:cubicBezTo>
                <a:cubicBezTo>
                  <a:pt x="10434828" y="2543080"/>
                  <a:pt x="10433018" y="2535365"/>
                  <a:pt x="10436924" y="2533460"/>
                </a:cubicBezTo>
                <a:cubicBezTo>
                  <a:pt x="10440829" y="2531555"/>
                  <a:pt x="10449496" y="2535936"/>
                  <a:pt x="10456069" y="2544604"/>
                </a:cubicBezTo>
                <a:close/>
                <a:moveTo>
                  <a:pt x="10401396" y="2371916"/>
                </a:moveTo>
                <a:cubicBezTo>
                  <a:pt x="10405586" y="2369439"/>
                  <a:pt x="10413682" y="2374202"/>
                  <a:pt x="10419303" y="2382107"/>
                </a:cubicBezTo>
                <a:cubicBezTo>
                  <a:pt x="10424922" y="2390013"/>
                  <a:pt x="10426637" y="2398967"/>
                  <a:pt x="10422541" y="2401157"/>
                </a:cubicBezTo>
                <a:cubicBezTo>
                  <a:pt x="10418444" y="2403348"/>
                  <a:pt x="10410635" y="2398395"/>
                  <a:pt x="10404538" y="2390490"/>
                </a:cubicBezTo>
                <a:cubicBezTo>
                  <a:pt x="10398442" y="2382584"/>
                  <a:pt x="10397013" y="2374011"/>
                  <a:pt x="10401396" y="2371916"/>
                </a:cubicBezTo>
                <a:close/>
                <a:moveTo>
                  <a:pt x="10544271" y="2119027"/>
                </a:moveTo>
                <a:cubicBezTo>
                  <a:pt x="10547795" y="2126457"/>
                  <a:pt x="10547795" y="2133981"/>
                  <a:pt x="10544271" y="2135791"/>
                </a:cubicBezTo>
                <a:cubicBezTo>
                  <a:pt x="10540746" y="2137601"/>
                  <a:pt x="10534746" y="2133981"/>
                  <a:pt x="10531506" y="2126266"/>
                </a:cubicBezTo>
                <a:cubicBezTo>
                  <a:pt x="10528268" y="2118551"/>
                  <a:pt x="10527888" y="2111978"/>
                  <a:pt x="10531506" y="2109502"/>
                </a:cubicBezTo>
                <a:cubicBezTo>
                  <a:pt x="10535126" y="2107025"/>
                  <a:pt x="10541317" y="2112169"/>
                  <a:pt x="10544366" y="2119027"/>
                </a:cubicBezTo>
                <a:close/>
                <a:moveTo>
                  <a:pt x="10558367" y="1322356"/>
                </a:moveTo>
                <a:cubicBezTo>
                  <a:pt x="10561606" y="1320546"/>
                  <a:pt x="10565320" y="1322927"/>
                  <a:pt x="10566749" y="1328071"/>
                </a:cubicBezTo>
                <a:cubicBezTo>
                  <a:pt x="10568248" y="1332285"/>
                  <a:pt x="10567128" y="1336986"/>
                  <a:pt x="10563891" y="1340072"/>
                </a:cubicBezTo>
                <a:cubicBezTo>
                  <a:pt x="10560653" y="1341882"/>
                  <a:pt x="10556748" y="1338929"/>
                  <a:pt x="10555319" y="1334357"/>
                </a:cubicBezTo>
                <a:cubicBezTo>
                  <a:pt x="10553221" y="1330175"/>
                  <a:pt x="10554473" y="1325088"/>
                  <a:pt x="10558272" y="1322356"/>
                </a:cubicBezTo>
                <a:close/>
                <a:moveTo>
                  <a:pt x="10514933" y="2515553"/>
                </a:moveTo>
                <a:cubicBezTo>
                  <a:pt x="10520553" y="2523458"/>
                  <a:pt x="10522363" y="2531174"/>
                  <a:pt x="10519029" y="2532983"/>
                </a:cubicBezTo>
                <a:cubicBezTo>
                  <a:pt x="10515696" y="2534793"/>
                  <a:pt x="10507980" y="2529459"/>
                  <a:pt x="10502265" y="2522030"/>
                </a:cubicBezTo>
                <a:cubicBezTo>
                  <a:pt x="10496550" y="2514600"/>
                  <a:pt x="10494550" y="2506409"/>
                  <a:pt x="10498169" y="2504504"/>
                </a:cubicBezTo>
                <a:cubicBezTo>
                  <a:pt x="10501788" y="2502599"/>
                  <a:pt x="10509409" y="2507361"/>
                  <a:pt x="10515028" y="2515553"/>
                </a:cubicBezTo>
                <a:close/>
                <a:moveTo>
                  <a:pt x="10551700" y="2308384"/>
                </a:moveTo>
                <a:cubicBezTo>
                  <a:pt x="10555795" y="2316194"/>
                  <a:pt x="10556272" y="2323624"/>
                  <a:pt x="10553033" y="2325434"/>
                </a:cubicBezTo>
                <a:cubicBezTo>
                  <a:pt x="10549795" y="2327243"/>
                  <a:pt x="10543508" y="2323148"/>
                  <a:pt x="10539031" y="2315909"/>
                </a:cubicBezTo>
                <a:cubicBezTo>
                  <a:pt x="10534555" y="2308670"/>
                  <a:pt x="10534078" y="2300764"/>
                  <a:pt x="10537793" y="2298859"/>
                </a:cubicBezTo>
                <a:cubicBezTo>
                  <a:pt x="10541508" y="2296954"/>
                  <a:pt x="10547509" y="2300669"/>
                  <a:pt x="10551794" y="2308384"/>
                </a:cubicBezTo>
                <a:close/>
                <a:moveTo>
                  <a:pt x="10573988" y="2485358"/>
                </a:moveTo>
                <a:cubicBezTo>
                  <a:pt x="10578846" y="2493550"/>
                  <a:pt x="10580085" y="2500789"/>
                  <a:pt x="10576941" y="2502599"/>
                </a:cubicBezTo>
                <a:cubicBezTo>
                  <a:pt x="10573798" y="2504408"/>
                  <a:pt x="10567416" y="2499265"/>
                  <a:pt x="10561987" y="2491740"/>
                </a:cubicBezTo>
                <a:cubicBezTo>
                  <a:pt x="10556557" y="2484215"/>
                  <a:pt x="10555509" y="2476405"/>
                  <a:pt x="10559034" y="2474500"/>
                </a:cubicBezTo>
                <a:cubicBezTo>
                  <a:pt x="10562558" y="2472595"/>
                  <a:pt x="10569417" y="2477739"/>
                  <a:pt x="10574084" y="2485358"/>
                </a:cubicBezTo>
                <a:close/>
                <a:moveTo>
                  <a:pt x="10778013" y="465201"/>
                </a:moveTo>
                <a:cubicBezTo>
                  <a:pt x="10777530" y="463091"/>
                  <a:pt x="10778500" y="460916"/>
                  <a:pt x="10780394" y="459867"/>
                </a:cubicBezTo>
                <a:cubicBezTo>
                  <a:pt x="10782014" y="458915"/>
                  <a:pt x="10783729" y="459867"/>
                  <a:pt x="10783919" y="462343"/>
                </a:cubicBezTo>
                <a:cubicBezTo>
                  <a:pt x="10784256" y="464437"/>
                  <a:pt x="10783321" y="466531"/>
                  <a:pt x="10781537" y="467677"/>
                </a:cubicBezTo>
                <a:cubicBezTo>
                  <a:pt x="10780126" y="468099"/>
                  <a:pt x="10778640" y="467296"/>
                  <a:pt x="10778219" y="465885"/>
                </a:cubicBezTo>
                <a:cubicBezTo>
                  <a:pt x="10778153" y="465663"/>
                  <a:pt x="10778116" y="465433"/>
                  <a:pt x="10778109" y="465201"/>
                </a:cubicBezTo>
                <a:close/>
                <a:moveTo>
                  <a:pt x="10884313" y="2114360"/>
                </a:moveTo>
                <a:cubicBezTo>
                  <a:pt x="10885868" y="2118827"/>
                  <a:pt x="10885233" y="2123766"/>
                  <a:pt x="10882598" y="2127695"/>
                </a:cubicBezTo>
                <a:cubicBezTo>
                  <a:pt x="10880407" y="2129314"/>
                  <a:pt x="10877073" y="2125123"/>
                  <a:pt x="10875550" y="2119503"/>
                </a:cubicBezTo>
                <a:cubicBezTo>
                  <a:pt x="10874026" y="2113883"/>
                  <a:pt x="10874502" y="2107311"/>
                  <a:pt x="10876978" y="2105692"/>
                </a:cubicBezTo>
                <a:cubicBezTo>
                  <a:pt x="10879455" y="2104073"/>
                  <a:pt x="10882884" y="2108168"/>
                  <a:pt x="10884408" y="2114360"/>
                </a:cubicBezTo>
                <a:close/>
                <a:moveTo>
                  <a:pt x="10882979" y="1730026"/>
                </a:moveTo>
                <a:cubicBezTo>
                  <a:pt x="10883837" y="1734693"/>
                  <a:pt x="10882979" y="1739551"/>
                  <a:pt x="10880407" y="1740884"/>
                </a:cubicBezTo>
                <a:cubicBezTo>
                  <a:pt x="10877836" y="1742218"/>
                  <a:pt x="10875360" y="1739170"/>
                  <a:pt x="10874406" y="1734598"/>
                </a:cubicBezTo>
                <a:cubicBezTo>
                  <a:pt x="10873325" y="1730657"/>
                  <a:pt x="10874212" y="1726436"/>
                  <a:pt x="10876787" y="1723263"/>
                </a:cubicBezTo>
                <a:cubicBezTo>
                  <a:pt x="10879550" y="1722120"/>
                  <a:pt x="10882122" y="1724787"/>
                  <a:pt x="10883074" y="1730026"/>
                </a:cubicBezTo>
                <a:close/>
                <a:moveTo>
                  <a:pt x="10842117" y="1945386"/>
                </a:moveTo>
                <a:cubicBezTo>
                  <a:pt x="10843450" y="1951101"/>
                  <a:pt x="10842117" y="1956721"/>
                  <a:pt x="10840212" y="1958245"/>
                </a:cubicBezTo>
                <a:cubicBezTo>
                  <a:pt x="10838307" y="1959769"/>
                  <a:pt x="10834497" y="1956245"/>
                  <a:pt x="10832973" y="1950625"/>
                </a:cubicBezTo>
                <a:cubicBezTo>
                  <a:pt x="10831450" y="1945005"/>
                  <a:pt x="10832211" y="1938909"/>
                  <a:pt x="10835069" y="1937766"/>
                </a:cubicBezTo>
                <a:cubicBezTo>
                  <a:pt x="10837926" y="1936623"/>
                  <a:pt x="10840784" y="1939385"/>
                  <a:pt x="10842117" y="1945386"/>
                </a:cubicBezTo>
                <a:close/>
                <a:moveTo>
                  <a:pt x="10862215" y="986123"/>
                </a:moveTo>
                <a:cubicBezTo>
                  <a:pt x="10862215" y="989267"/>
                  <a:pt x="10861452" y="992219"/>
                  <a:pt x="10859548" y="992696"/>
                </a:cubicBezTo>
                <a:cubicBezTo>
                  <a:pt x="10857643" y="993172"/>
                  <a:pt x="10856024" y="992696"/>
                  <a:pt x="10855262" y="989267"/>
                </a:cubicBezTo>
                <a:cubicBezTo>
                  <a:pt x="10854811" y="986723"/>
                  <a:pt x="10855892" y="984152"/>
                  <a:pt x="10858025" y="982694"/>
                </a:cubicBezTo>
                <a:cubicBezTo>
                  <a:pt x="10859929" y="981456"/>
                  <a:pt x="10861738" y="983361"/>
                  <a:pt x="10862215" y="985742"/>
                </a:cubicBezTo>
                <a:close/>
                <a:moveTo>
                  <a:pt x="10843165" y="1552480"/>
                </a:moveTo>
                <a:cubicBezTo>
                  <a:pt x="10845356" y="1550860"/>
                  <a:pt x="10848118" y="1553527"/>
                  <a:pt x="10849071" y="1558195"/>
                </a:cubicBezTo>
                <a:cubicBezTo>
                  <a:pt x="10849831" y="1561852"/>
                  <a:pt x="10848845" y="1565655"/>
                  <a:pt x="10846403" y="1568482"/>
                </a:cubicBezTo>
                <a:cubicBezTo>
                  <a:pt x="10843927" y="1569625"/>
                  <a:pt x="10841259" y="1566958"/>
                  <a:pt x="10840498" y="1562767"/>
                </a:cubicBezTo>
                <a:cubicBezTo>
                  <a:pt x="10839736" y="1558576"/>
                  <a:pt x="10840498" y="1553147"/>
                  <a:pt x="10842974" y="1552099"/>
                </a:cubicBezTo>
                <a:close/>
                <a:moveTo>
                  <a:pt x="10867739" y="2319624"/>
                </a:moveTo>
                <a:cubicBezTo>
                  <a:pt x="10869550" y="2326291"/>
                  <a:pt x="10869263" y="2332863"/>
                  <a:pt x="10867168" y="2334387"/>
                </a:cubicBezTo>
                <a:cubicBezTo>
                  <a:pt x="10865072" y="2335911"/>
                  <a:pt x="10861167" y="2331339"/>
                  <a:pt x="10859262" y="2324862"/>
                </a:cubicBezTo>
                <a:cubicBezTo>
                  <a:pt x="10857357" y="2318385"/>
                  <a:pt x="10857357" y="2311718"/>
                  <a:pt x="10859834" y="2310099"/>
                </a:cubicBezTo>
                <a:cubicBezTo>
                  <a:pt x="10862310" y="2308479"/>
                  <a:pt x="10865644" y="2312670"/>
                  <a:pt x="10867548" y="2319242"/>
                </a:cubicBezTo>
                <a:close/>
                <a:moveTo>
                  <a:pt x="10917555" y="1903095"/>
                </a:moveTo>
                <a:cubicBezTo>
                  <a:pt x="10918413" y="1908334"/>
                  <a:pt x="10917555" y="1913382"/>
                  <a:pt x="10915173" y="1914430"/>
                </a:cubicBezTo>
                <a:cubicBezTo>
                  <a:pt x="10912792" y="1915477"/>
                  <a:pt x="10910411" y="1912715"/>
                  <a:pt x="10909077" y="1907572"/>
                </a:cubicBezTo>
                <a:cubicBezTo>
                  <a:pt x="10907744" y="1902428"/>
                  <a:pt x="10909077" y="1896809"/>
                  <a:pt x="10911459" y="1895761"/>
                </a:cubicBezTo>
                <a:cubicBezTo>
                  <a:pt x="10913840" y="1894713"/>
                  <a:pt x="10916221" y="1896999"/>
                  <a:pt x="10917364" y="1902714"/>
                </a:cubicBezTo>
                <a:close/>
                <a:moveTo>
                  <a:pt x="10717530" y="1822704"/>
                </a:moveTo>
                <a:cubicBezTo>
                  <a:pt x="10719245" y="1828895"/>
                  <a:pt x="10718388" y="1834991"/>
                  <a:pt x="10715530" y="1836134"/>
                </a:cubicBezTo>
                <a:cubicBezTo>
                  <a:pt x="10712672" y="1837277"/>
                  <a:pt x="10709148" y="1834801"/>
                  <a:pt x="10707052" y="1828800"/>
                </a:cubicBezTo>
                <a:cubicBezTo>
                  <a:pt x="10704957" y="1822799"/>
                  <a:pt x="10706100" y="1817084"/>
                  <a:pt x="10709052" y="1815370"/>
                </a:cubicBezTo>
                <a:cubicBezTo>
                  <a:pt x="10712006" y="1813655"/>
                  <a:pt x="10715625" y="1816703"/>
                  <a:pt x="10717054" y="1822323"/>
                </a:cubicBezTo>
                <a:close/>
                <a:moveTo>
                  <a:pt x="10881074" y="1164336"/>
                </a:moveTo>
                <a:cubicBezTo>
                  <a:pt x="10880431" y="1161475"/>
                  <a:pt x="10881509" y="1158501"/>
                  <a:pt x="10883837" y="1156716"/>
                </a:cubicBezTo>
                <a:cubicBezTo>
                  <a:pt x="10886028" y="1155764"/>
                  <a:pt x="10888027" y="1157478"/>
                  <a:pt x="10888600" y="1161098"/>
                </a:cubicBezTo>
                <a:cubicBezTo>
                  <a:pt x="10889106" y="1163969"/>
                  <a:pt x="10888011" y="1166888"/>
                  <a:pt x="10885742" y="1168718"/>
                </a:cubicBezTo>
                <a:cubicBezTo>
                  <a:pt x="10883646" y="1169384"/>
                  <a:pt x="10881550" y="1167098"/>
                  <a:pt x="10881074" y="1164336"/>
                </a:cubicBezTo>
                <a:close/>
                <a:moveTo>
                  <a:pt x="10908506" y="226790"/>
                </a:moveTo>
                <a:cubicBezTo>
                  <a:pt x="10908353" y="228564"/>
                  <a:pt x="10907409" y="230174"/>
                  <a:pt x="10905935" y="231172"/>
                </a:cubicBezTo>
                <a:cubicBezTo>
                  <a:pt x="10904315" y="231172"/>
                  <a:pt x="10903172" y="230696"/>
                  <a:pt x="10902792" y="228600"/>
                </a:cubicBezTo>
                <a:cubicBezTo>
                  <a:pt x="10902713" y="226861"/>
                  <a:pt x="10903589" y="225217"/>
                  <a:pt x="10905078" y="224314"/>
                </a:cubicBezTo>
                <a:cubicBezTo>
                  <a:pt x="10906887" y="223552"/>
                  <a:pt x="10908125" y="224314"/>
                  <a:pt x="10908506" y="226409"/>
                </a:cubicBezTo>
                <a:close/>
                <a:moveTo>
                  <a:pt x="10914698" y="1335596"/>
                </a:moveTo>
                <a:cubicBezTo>
                  <a:pt x="10915512" y="1338863"/>
                  <a:pt x="10914317" y="1342302"/>
                  <a:pt x="10911650" y="1344359"/>
                </a:cubicBezTo>
                <a:cubicBezTo>
                  <a:pt x="10909554" y="1345406"/>
                  <a:pt x="10907459" y="1343692"/>
                  <a:pt x="10906696" y="1339501"/>
                </a:cubicBezTo>
                <a:cubicBezTo>
                  <a:pt x="10905955" y="1336238"/>
                  <a:pt x="10907138" y="1332837"/>
                  <a:pt x="10909744" y="1330738"/>
                </a:cubicBezTo>
                <a:cubicBezTo>
                  <a:pt x="10912031" y="1329309"/>
                  <a:pt x="10914317" y="1331500"/>
                  <a:pt x="10914698" y="1335215"/>
                </a:cubicBezTo>
                <a:close/>
                <a:moveTo>
                  <a:pt x="10836117" y="811721"/>
                </a:moveTo>
                <a:cubicBezTo>
                  <a:pt x="10836519" y="813983"/>
                  <a:pt x="10835595" y="816276"/>
                  <a:pt x="10833735" y="817626"/>
                </a:cubicBezTo>
                <a:cubicBezTo>
                  <a:pt x="10832039" y="817996"/>
                  <a:pt x="10830365" y="816920"/>
                  <a:pt x="10829995" y="815224"/>
                </a:cubicBezTo>
                <a:cubicBezTo>
                  <a:pt x="10829955" y="815043"/>
                  <a:pt x="10829932" y="814859"/>
                  <a:pt x="10829925" y="814673"/>
                </a:cubicBezTo>
                <a:cubicBezTo>
                  <a:pt x="10829360" y="812397"/>
                  <a:pt x="10830321" y="810016"/>
                  <a:pt x="10832306" y="808768"/>
                </a:cubicBezTo>
                <a:cubicBezTo>
                  <a:pt x="10834497" y="807434"/>
                  <a:pt x="10835831" y="808673"/>
                  <a:pt x="10836117" y="811340"/>
                </a:cubicBezTo>
                <a:close/>
                <a:moveTo>
                  <a:pt x="10748200" y="1612011"/>
                </a:moveTo>
                <a:cubicBezTo>
                  <a:pt x="10746465" y="1607931"/>
                  <a:pt x="10747410" y="1603204"/>
                  <a:pt x="10750581" y="1600105"/>
                </a:cubicBezTo>
                <a:cubicBezTo>
                  <a:pt x="10753344" y="1598390"/>
                  <a:pt x="10756582" y="1601534"/>
                  <a:pt x="10757820" y="1606677"/>
                </a:cubicBezTo>
                <a:cubicBezTo>
                  <a:pt x="10758957" y="1610708"/>
                  <a:pt x="10757910" y="1615040"/>
                  <a:pt x="10755058" y="1618107"/>
                </a:cubicBezTo>
                <a:cubicBezTo>
                  <a:pt x="10752582" y="1619822"/>
                  <a:pt x="10749344" y="1616774"/>
                  <a:pt x="10748200" y="1612011"/>
                </a:cubicBezTo>
                <a:close/>
                <a:moveTo>
                  <a:pt x="10780490" y="1213295"/>
                </a:moveTo>
                <a:cubicBezTo>
                  <a:pt x="10781385" y="1216565"/>
                  <a:pt x="10780174" y="1220049"/>
                  <a:pt x="10777442" y="1222058"/>
                </a:cubicBezTo>
                <a:cubicBezTo>
                  <a:pt x="10775347" y="1223582"/>
                  <a:pt x="10772775" y="1221486"/>
                  <a:pt x="10772012" y="1217771"/>
                </a:cubicBezTo>
                <a:cubicBezTo>
                  <a:pt x="10771251" y="1214057"/>
                  <a:pt x="10772012" y="1209580"/>
                  <a:pt x="10774870" y="1208246"/>
                </a:cubicBezTo>
                <a:cubicBezTo>
                  <a:pt x="10777728" y="1206913"/>
                  <a:pt x="10779919" y="1209770"/>
                  <a:pt x="10780490" y="1213485"/>
                </a:cubicBezTo>
                <a:close/>
                <a:moveTo>
                  <a:pt x="10750392" y="2388394"/>
                </a:moveTo>
                <a:cubicBezTo>
                  <a:pt x="10753153" y="2395347"/>
                  <a:pt x="10753439" y="2402872"/>
                  <a:pt x="10750392" y="2404015"/>
                </a:cubicBezTo>
                <a:cubicBezTo>
                  <a:pt x="10747343" y="2405158"/>
                  <a:pt x="10743248" y="2401157"/>
                  <a:pt x="10739913" y="2393823"/>
                </a:cubicBezTo>
                <a:cubicBezTo>
                  <a:pt x="10736580" y="2386489"/>
                  <a:pt x="10736484" y="2379440"/>
                  <a:pt x="10739247" y="2377726"/>
                </a:cubicBezTo>
                <a:cubicBezTo>
                  <a:pt x="10742010" y="2376011"/>
                  <a:pt x="10747438" y="2381060"/>
                  <a:pt x="10750392" y="2388584"/>
                </a:cubicBezTo>
                <a:close/>
                <a:moveTo>
                  <a:pt x="10767156" y="1987677"/>
                </a:moveTo>
                <a:cubicBezTo>
                  <a:pt x="10768870" y="1993773"/>
                  <a:pt x="10768108" y="1999869"/>
                  <a:pt x="10765536" y="2001584"/>
                </a:cubicBezTo>
                <a:cubicBezTo>
                  <a:pt x="10762964" y="2003298"/>
                  <a:pt x="10759249" y="1999679"/>
                  <a:pt x="10757345" y="1993583"/>
                </a:cubicBezTo>
                <a:cubicBezTo>
                  <a:pt x="10755439" y="1987487"/>
                  <a:pt x="10756106" y="1981391"/>
                  <a:pt x="10758963" y="1979676"/>
                </a:cubicBezTo>
                <a:cubicBezTo>
                  <a:pt x="10761821" y="1977962"/>
                  <a:pt x="10765441" y="1981772"/>
                  <a:pt x="10767156" y="1987868"/>
                </a:cubicBezTo>
                <a:close/>
                <a:moveTo>
                  <a:pt x="10809256" y="2144554"/>
                </a:moveTo>
                <a:cubicBezTo>
                  <a:pt x="10811923" y="2142935"/>
                  <a:pt x="10815638" y="2147031"/>
                  <a:pt x="10817352" y="2153126"/>
                </a:cubicBezTo>
                <a:cubicBezTo>
                  <a:pt x="10819067" y="2159223"/>
                  <a:pt x="10818781" y="2166271"/>
                  <a:pt x="10816304" y="2167414"/>
                </a:cubicBezTo>
                <a:cubicBezTo>
                  <a:pt x="10813827" y="2168557"/>
                  <a:pt x="10810112" y="2164937"/>
                  <a:pt x="10808303" y="2158841"/>
                </a:cubicBezTo>
                <a:cubicBezTo>
                  <a:pt x="10806494" y="2152745"/>
                  <a:pt x="10806684" y="2146364"/>
                  <a:pt x="10809256" y="2144744"/>
                </a:cubicBezTo>
                <a:close/>
                <a:moveTo>
                  <a:pt x="10396347" y="2572036"/>
                </a:moveTo>
                <a:cubicBezTo>
                  <a:pt x="10403586" y="2579656"/>
                  <a:pt x="10405872" y="2587752"/>
                  <a:pt x="10402729" y="2589657"/>
                </a:cubicBezTo>
                <a:cubicBezTo>
                  <a:pt x="10399585" y="2591562"/>
                  <a:pt x="10389203" y="2586038"/>
                  <a:pt x="10381773" y="2578513"/>
                </a:cubicBezTo>
                <a:cubicBezTo>
                  <a:pt x="10374344" y="2570988"/>
                  <a:pt x="10371392" y="2562892"/>
                  <a:pt x="10375677" y="2560892"/>
                </a:cubicBezTo>
                <a:cubicBezTo>
                  <a:pt x="10379964" y="2558891"/>
                  <a:pt x="10389489" y="2563940"/>
                  <a:pt x="10396347" y="2572036"/>
                </a:cubicBezTo>
                <a:close/>
                <a:moveTo>
                  <a:pt x="10808494" y="2354199"/>
                </a:moveTo>
                <a:cubicBezTo>
                  <a:pt x="10810780" y="2361248"/>
                  <a:pt x="10810971" y="2368296"/>
                  <a:pt x="10808494" y="2369344"/>
                </a:cubicBezTo>
                <a:cubicBezTo>
                  <a:pt x="10806017" y="2370392"/>
                  <a:pt x="10801921" y="2366486"/>
                  <a:pt x="10798969" y="2359819"/>
                </a:cubicBezTo>
                <a:cubicBezTo>
                  <a:pt x="10796016" y="2353151"/>
                  <a:pt x="10796492" y="2346198"/>
                  <a:pt x="10798969" y="2344579"/>
                </a:cubicBezTo>
                <a:cubicBezTo>
                  <a:pt x="10801446" y="2342960"/>
                  <a:pt x="10806494" y="2347151"/>
                  <a:pt x="10808875" y="2354199"/>
                </a:cubicBezTo>
                <a:close/>
                <a:moveTo>
                  <a:pt x="10799635" y="1775651"/>
                </a:moveTo>
                <a:cubicBezTo>
                  <a:pt x="10800683" y="1780794"/>
                  <a:pt x="10799635" y="1786414"/>
                  <a:pt x="10797349" y="1788033"/>
                </a:cubicBezTo>
                <a:cubicBezTo>
                  <a:pt x="10795063" y="1789652"/>
                  <a:pt x="10791444" y="1786128"/>
                  <a:pt x="10790015" y="1780985"/>
                </a:cubicBezTo>
                <a:cubicBezTo>
                  <a:pt x="10788587" y="1775841"/>
                  <a:pt x="10790015" y="1770221"/>
                  <a:pt x="10792301" y="1768602"/>
                </a:cubicBezTo>
                <a:cubicBezTo>
                  <a:pt x="10794588" y="1766983"/>
                  <a:pt x="10798588" y="1770031"/>
                  <a:pt x="10800017" y="1775651"/>
                </a:cubicBezTo>
                <a:close/>
                <a:moveTo>
                  <a:pt x="9395555" y="2812637"/>
                </a:moveTo>
                <a:lnTo>
                  <a:pt x="9395555" y="2812637"/>
                </a:lnTo>
                <a:close/>
                <a:moveTo>
                  <a:pt x="9667494" y="2772823"/>
                </a:moveTo>
                <a:cubicBezTo>
                  <a:pt x="9682313" y="2772000"/>
                  <a:pt x="9697175" y="2773153"/>
                  <a:pt x="9711690" y="2776252"/>
                </a:cubicBezTo>
                <a:cubicBezTo>
                  <a:pt x="9729406" y="2779395"/>
                  <a:pt x="9738551" y="2782824"/>
                  <a:pt x="9732169" y="2783682"/>
                </a:cubicBezTo>
                <a:cubicBezTo>
                  <a:pt x="9717220" y="2783911"/>
                  <a:pt x="9702285" y="2782634"/>
                  <a:pt x="9687592" y="2779871"/>
                </a:cubicBezTo>
                <a:cubicBezTo>
                  <a:pt x="9669780" y="2777205"/>
                  <a:pt x="9660541" y="2774061"/>
                  <a:pt x="9667494" y="2772823"/>
                </a:cubicBezTo>
                <a:close/>
                <a:moveTo>
                  <a:pt x="9599581" y="2783872"/>
                </a:moveTo>
                <a:cubicBezTo>
                  <a:pt x="9614785" y="2782924"/>
                  <a:pt x="9630047" y="2783594"/>
                  <a:pt x="9645110" y="2785873"/>
                </a:cubicBezTo>
                <a:cubicBezTo>
                  <a:pt x="9663493" y="2788349"/>
                  <a:pt x="9672923" y="2791111"/>
                  <a:pt x="9666351" y="2791492"/>
                </a:cubicBezTo>
                <a:cubicBezTo>
                  <a:pt x="9651145" y="2791983"/>
                  <a:pt x="9635925" y="2791315"/>
                  <a:pt x="9620821" y="2789492"/>
                </a:cubicBezTo>
                <a:cubicBezTo>
                  <a:pt x="9602057" y="2787015"/>
                  <a:pt x="9592627" y="2784824"/>
                  <a:pt x="9599581" y="2783586"/>
                </a:cubicBezTo>
                <a:close/>
                <a:moveTo>
                  <a:pt x="9985438" y="2568988"/>
                </a:moveTo>
                <a:cubicBezTo>
                  <a:pt x="9991821" y="2565940"/>
                  <a:pt x="10007251" y="2570226"/>
                  <a:pt x="10019537" y="2578513"/>
                </a:cubicBezTo>
                <a:cubicBezTo>
                  <a:pt x="10031825" y="2586800"/>
                  <a:pt x="10037444" y="2595753"/>
                  <a:pt x="10031350" y="2598134"/>
                </a:cubicBezTo>
                <a:cubicBezTo>
                  <a:pt x="10025253" y="2600516"/>
                  <a:pt x="10009918" y="2595753"/>
                  <a:pt x="9997154" y="2588609"/>
                </a:cubicBezTo>
                <a:cubicBezTo>
                  <a:pt x="9984391" y="2581466"/>
                  <a:pt x="9979152" y="2572036"/>
                  <a:pt x="9985438" y="2568988"/>
                </a:cubicBezTo>
                <a:close/>
                <a:moveTo>
                  <a:pt x="9530906" y="2793111"/>
                </a:moveTo>
                <a:cubicBezTo>
                  <a:pt x="9546503" y="2792254"/>
                  <a:pt x="9562144" y="2792668"/>
                  <a:pt x="9577673" y="2794349"/>
                </a:cubicBezTo>
                <a:cubicBezTo>
                  <a:pt x="9596723" y="2796159"/>
                  <a:pt x="9606248" y="2797778"/>
                  <a:pt x="9599867" y="2798731"/>
                </a:cubicBezTo>
                <a:cubicBezTo>
                  <a:pt x="9593485" y="2799683"/>
                  <a:pt x="9572054" y="2798254"/>
                  <a:pt x="9552908" y="2797016"/>
                </a:cubicBezTo>
                <a:cubicBezTo>
                  <a:pt x="9533763" y="2795778"/>
                  <a:pt x="9523952" y="2794349"/>
                  <a:pt x="9530906" y="2793111"/>
                </a:cubicBezTo>
                <a:close/>
                <a:moveTo>
                  <a:pt x="9460992" y="2801303"/>
                </a:moveTo>
                <a:cubicBezTo>
                  <a:pt x="9468326" y="2801303"/>
                  <a:pt x="9490043" y="2801303"/>
                  <a:pt x="9509474" y="2801303"/>
                </a:cubicBezTo>
                <a:cubicBezTo>
                  <a:pt x="9528905" y="2801303"/>
                  <a:pt x="9539478" y="2803494"/>
                  <a:pt x="9532715" y="2803874"/>
                </a:cubicBezTo>
                <a:cubicBezTo>
                  <a:pt x="9525952" y="2804255"/>
                  <a:pt x="9504140" y="2803874"/>
                  <a:pt x="9484233" y="2803874"/>
                </a:cubicBezTo>
                <a:cubicBezTo>
                  <a:pt x="9464326" y="2803874"/>
                  <a:pt x="9453943" y="2802636"/>
                  <a:pt x="9460992" y="2801493"/>
                </a:cubicBezTo>
                <a:close/>
                <a:moveTo>
                  <a:pt x="9734360" y="2760250"/>
                </a:moveTo>
                <a:cubicBezTo>
                  <a:pt x="9748933" y="2759411"/>
                  <a:pt x="9763545" y="2760988"/>
                  <a:pt x="9777603" y="2764917"/>
                </a:cubicBezTo>
                <a:cubicBezTo>
                  <a:pt x="9794843" y="2768823"/>
                  <a:pt x="9803511" y="2772823"/>
                  <a:pt x="9796653" y="2773680"/>
                </a:cubicBezTo>
                <a:cubicBezTo>
                  <a:pt x="9782084" y="2773622"/>
                  <a:pt x="9767561" y="2772058"/>
                  <a:pt x="9753314" y="2769013"/>
                </a:cubicBezTo>
                <a:cubicBezTo>
                  <a:pt x="9736360" y="2765488"/>
                  <a:pt x="9727692" y="2761869"/>
                  <a:pt x="9734360" y="2760440"/>
                </a:cubicBezTo>
                <a:close/>
                <a:moveTo>
                  <a:pt x="9915335" y="2597658"/>
                </a:moveTo>
                <a:cubicBezTo>
                  <a:pt x="9922002" y="2594610"/>
                  <a:pt x="9938861" y="2598515"/>
                  <a:pt x="9952387" y="2606421"/>
                </a:cubicBezTo>
                <a:cubicBezTo>
                  <a:pt x="9965913" y="2614327"/>
                  <a:pt x="9972103" y="2622614"/>
                  <a:pt x="9965722" y="2625471"/>
                </a:cubicBezTo>
                <a:cubicBezTo>
                  <a:pt x="9959340" y="2628329"/>
                  <a:pt x="9942671" y="2624042"/>
                  <a:pt x="9928384" y="2615946"/>
                </a:cubicBezTo>
                <a:cubicBezTo>
                  <a:pt x="9914096" y="2607850"/>
                  <a:pt x="9907809" y="2600420"/>
                  <a:pt x="9914858" y="2597849"/>
                </a:cubicBezTo>
                <a:close/>
                <a:moveTo>
                  <a:pt x="9932480" y="2714625"/>
                </a:moveTo>
                <a:cubicBezTo>
                  <a:pt x="9945627" y="2714203"/>
                  <a:pt x="9958687" y="2716912"/>
                  <a:pt x="9970580" y="2722531"/>
                </a:cubicBezTo>
                <a:cubicBezTo>
                  <a:pt x="9985248" y="2728627"/>
                  <a:pt x="9992677" y="2734532"/>
                  <a:pt x="9986677" y="2735866"/>
                </a:cubicBezTo>
                <a:cubicBezTo>
                  <a:pt x="9973538" y="2736086"/>
                  <a:pt x="9960517" y="2733352"/>
                  <a:pt x="9948577" y="2727865"/>
                </a:cubicBezTo>
                <a:cubicBezTo>
                  <a:pt x="9932956" y="2722721"/>
                  <a:pt x="9925716" y="2716911"/>
                  <a:pt x="9932003" y="2714816"/>
                </a:cubicBezTo>
                <a:close/>
                <a:moveTo>
                  <a:pt x="9866853" y="2731008"/>
                </a:moveTo>
                <a:cubicBezTo>
                  <a:pt x="9880541" y="2730743"/>
                  <a:pt x="9894153" y="2733103"/>
                  <a:pt x="9906952" y="2737961"/>
                </a:cubicBezTo>
                <a:cubicBezTo>
                  <a:pt x="9922955" y="2743676"/>
                  <a:pt x="9930670" y="2749106"/>
                  <a:pt x="9924669" y="2750344"/>
                </a:cubicBezTo>
                <a:cubicBezTo>
                  <a:pt x="9910960" y="2750198"/>
                  <a:pt x="9897362" y="2747883"/>
                  <a:pt x="9884378" y="2743486"/>
                </a:cubicBezTo>
                <a:cubicBezTo>
                  <a:pt x="9867805" y="2738438"/>
                  <a:pt x="9860089" y="2733104"/>
                  <a:pt x="9866376" y="2731199"/>
                </a:cubicBezTo>
                <a:close/>
                <a:moveTo>
                  <a:pt x="9801225" y="2746344"/>
                </a:moveTo>
                <a:cubicBezTo>
                  <a:pt x="9815319" y="2745833"/>
                  <a:pt x="9829396" y="2747734"/>
                  <a:pt x="9842849" y="2751964"/>
                </a:cubicBezTo>
                <a:cubicBezTo>
                  <a:pt x="9859423" y="2757012"/>
                  <a:pt x="9867614" y="2761488"/>
                  <a:pt x="9861232" y="2762536"/>
                </a:cubicBezTo>
                <a:cubicBezTo>
                  <a:pt x="9847222" y="2762656"/>
                  <a:pt x="9833270" y="2760763"/>
                  <a:pt x="9819798" y="2756916"/>
                </a:cubicBezTo>
                <a:cubicBezTo>
                  <a:pt x="9802463" y="2752725"/>
                  <a:pt x="9794177" y="2747963"/>
                  <a:pt x="9800748" y="2746534"/>
                </a:cubicBezTo>
                <a:close/>
                <a:moveTo>
                  <a:pt x="9391650" y="2808922"/>
                </a:moveTo>
                <a:cubicBezTo>
                  <a:pt x="9408004" y="2807729"/>
                  <a:pt x="9424411" y="2807411"/>
                  <a:pt x="9440799" y="2807970"/>
                </a:cubicBezTo>
                <a:cubicBezTo>
                  <a:pt x="9460802" y="2807970"/>
                  <a:pt x="9471279" y="2807970"/>
                  <a:pt x="9464516" y="2808732"/>
                </a:cubicBezTo>
                <a:cubicBezTo>
                  <a:pt x="9457754" y="2809494"/>
                  <a:pt x="9435941" y="2809685"/>
                  <a:pt x="9415272" y="2809780"/>
                </a:cubicBezTo>
                <a:cubicBezTo>
                  <a:pt x="9394603" y="2809875"/>
                  <a:pt x="9383935" y="2809589"/>
                  <a:pt x="9391269" y="2809113"/>
                </a:cubicBezTo>
                <a:close/>
                <a:moveTo>
                  <a:pt x="9037987" y="2831687"/>
                </a:moveTo>
                <a:cubicBezTo>
                  <a:pt x="9046083" y="2830544"/>
                  <a:pt x="9070658" y="2828925"/>
                  <a:pt x="9092565" y="2827401"/>
                </a:cubicBezTo>
                <a:cubicBezTo>
                  <a:pt x="9114472" y="2825877"/>
                  <a:pt x="9125902" y="2826163"/>
                  <a:pt x="9118092" y="2827401"/>
                </a:cubicBezTo>
                <a:cubicBezTo>
                  <a:pt x="9110281" y="2828639"/>
                  <a:pt x="9085802" y="2830068"/>
                  <a:pt x="9063323" y="2831211"/>
                </a:cubicBezTo>
                <a:cubicBezTo>
                  <a:pt x="9040844" y="2832354"/>
                  <a:pt x="9029414" y="2833116"/>
                  <a:pt x="9037606" y="2831878"/>
                </a:cubicBezTo>
                <a:close/>
                <a:moveTo>
                  <a:pt x="8909589" y="2846642"/>
                </a:moveTo>
                <a:cubicBezTo>
                  <a:pt x="8932450" y="2843880"/>
                  <a:pt x="8958072" y="2841498"/>
                  <a:pt x="8966168" y="2840832"/>
                </a:cubicBezTo>
                <a:cubicBezTo>
                  <a:pt x="8968549" y="2840832"/>
                  <a:pt x="8969026" y="2840832"/>
                  <a:pt x="8968168" y="2840832"/>
                </a:cubicBezTo>
                <a:cubicBezTo>
                  <a:pt x="8979694" y="2839689"/>
                  <a:pt x="8998744" y="2837688"/>
                  <a:pt x="9016460" y="2836450"/>
                </a:cubicBezTo>
                <a:lnTo>
                  <a:pt x="9042749" y="2834450"/>
                </a:lnTo>
                <a:cubicBezTo>
                  <a:pt x="9034653" y="2835116"/>
                  <a:pt x="9009507" y="2837403"/>
                  <a:pt x="8986838" y="2839593"/>
                </a:cubicBezTo>
                <a:cubicBezTo>
                  <a:pt x="8973598" y="2840927"/>
                  <a:pt x="8964263" y="2841594"/>
                  <a:pt x="8960167" y="2841784"/>
                </a:cubicBezTo>
                <a:lnTo>
                  <a:pt x="8939308" y="2843975"/>
                </a:lnTo>
                <a:cubicBezTo>
                  <a:pt x="8916352" y="2846261"/>
                  <a:pt x="8891111" y="2849023"/>
                  <a:pt x="8882158" y="2849785"/>
                </a:cubicBezTo>
                <a:cubicBezTo>
                  <a:pt x="8873205" y="2850547"/>
                  <a:pt x="8885968" y="2849214"/>
                  <a:pt x="8909209" y="2846832"/>
                </a:cubicBezTo>
                <a:close/>
                <a:moveTo>
                  <a:pt x="9127617" y="2822544"/>
                </a:moveTo>
                <a:lnTo>
                  <a:pt x="9134094" y="2821782"/>
                </a:lnTo>
                <a:cubicBezTo>
                  <a:pt x="9115044" y="2821782"/>
                  <a:pt x="9106376" y="2821782"/>
                  <a:pt x="9113901" y="2820639"/>
                </a:cubicBezTo>
                <a:cubicBezTo>
                  <a:pt x="9121426" y="2819496"/>
                  <a:pt x="9146381" y="2817876"/>
                  <a:pt x="9168193" y="2817495"/>
                </a:cubicBezTo>
                <a:cubicBezTo>
                  <a:pt x="9190006" y="2817114"/>
                  <a:pt x="9201340" y="2817495"/>
                  <a:pt x="9193435" y="2818447"/>
                </a:cubicBezTo>
                <a:lnTo>
                  <a:pt x="9175147" y="2819686"/>
                </a:lnTo>
                <a:cubicBezTo>
                  <a:pt x="9170289" y="2820353"/>
                  <a:pt x="9163336" y="2821210"/>
                  <a:pt x="9154954" y="2821972"/>
                </a:cubicBezTo>
                <a:cubicBezTo>
                  <a:pt x="9132761" y="2824067"/>
                  <a:pt x="9108662" y="2826068"/>
                  <a:pt x="9101138" y="2826639"/>
                </a:cubicBezTo>
                <a:cubicBezTo>
                  <a:pt x="9093613" y="2827211"/>
                  <a:pt x="9105138" y="2825306"/>
                  <a:pt x="9127236" y="2822734"/>
                </a:cubicBezTo>
                <a:close/>
                <a:moveTo>
                  <a:pt x="8745665" y="2860644"/>
                </a:moveTo>
                <a:lnTo>
                  <a:pt x="8724614" y="2862930"/>
                </a:lnTo>
                <a:cubicBezTo>
                  <a:pt x="8715947" y="2862930"/>
                  <a:pt x="8728424" y="2861024"/>
                  <a:pt x="8752332" y="2857405"/>
                </a:cubicBezTo>
                <a:cubicBezTo>
                  <a:pt x="8776239" y="2853785"/>
                  <a:pt x="8802052" y="2850928"/>
                  <a:pt x="8810339" y="2850261"/>
                </a:cubicBezTo>
                <a:cubicBezTo>
                  <a:pt x="8818626" y="2849594"/>
                  <a:pt x="8807577" y="2851976"/>
                  <a:pt x="8787193" y="2855024"/>
                </a:cubicBezTo>
                <a:lnTo>
                  <a:pt x="8805672" y="2853405"/>
                </a:lnTo>
                <a:cubicBezTo>
                  <a:pt x="8829198" y="2851499"/>
                  <a:pt x="8840915" y="2851119"/>
                  <a:pt x="8832056" y="2852547"/>
                </a:cubicBezTo>
                <a:lnTo>
                  <a:pt x="8825293" y="2853500"/>
                </a:lnTo>
                <a:lnTo>
                  <a:pt x="8831294" y="2852738"/>
                </a:lnTo>
                <a:cubicBezTo>
                  <a:pt x="8854916" y="2849690"/>
                  <a:pt x="8880538" y="2846928"/>
                  <a:pt x="8888444" y="2846165"/>
                </a:cubicBezTo>
                <a:cubicBezTo>
                  <a:pt x="8896350" y="2845403"/>
                  <a:pt x="8884539" y="2847594"/>
                  <a:pt x="8861203" y="2850547"/>
                </a:cubicBezTo>
                <a:cubicBezTo>
                  <a:pt x="8837867" y="2853500"/>
                  <a:pt x="8812340" y="2856262"/>
                  <a:pt x="8804053" y="2857024"/>
                </a:cubicBezTo>
                <a:cubicBezTo>
                  <a:pt x="8795766" y="2857786"/>
                  <a:pt x="8805101" y="2856167"/>
                  <a:pt x="8823103" y="2853785"/>
                </a:cubicBezTo>
                <a:cubicBezTo>
                  <a:pt x="8810815" y="2855310"/>
                  <a:pt x="8791289" y="2857405"/>
                  <a:pt x="8773382" y="2858929"/>
                </a:cubicBezTo>
                <a:cubicBezTo>
                  <a:pt x="8758905" y="2859786"/>
                  <a:pt x="8749284" y="2860358"/>
                  <a:pt x="8745283" y="2860453"/>
                </a:cubicBezTo>
                <a:close/>
                <a:moveTo>
                  <a:pt x="10390346" y="2018062"/>
                </a:moveTo>
                <a:cubicBezTo>
                  <a:pt x="10394156" y="2025396"/>
                  <a:pt x="10394252" y="2033492"/>
                  <a:pt x="10390346" y="2035969"/>
                </a:cubicBezTo>
                <a:cubicBezTo>
                  <a:pt x="10386441" y="2038445"/>
                  <a:pt x="10379678" y="2034540"/>
                  <a:pt x="10375392" y="2027301"/>
                </a:cubicBezTo>
                <a:cubicBezTo>
                  <a:pt x="10371106" y="2020062"/>
                  <a:pt x="10371201" y="2012061"/>
                  <a:pt x="10375392" y="2009489"/>
                </a:cubicBezTo>
                <a:cubicBezTo>
                  <a:pt x="10379583" y="2006918"/>
                  <a:pt x="10385870" y="2010156"/>
                  <a:pt x="10389965" y="2017871"/>
                </a:cubicBezTo>
                <a:close/>
                <a:moveTo>
                  <a:pt x="9254014" y="2817590"/>
                </a:moveTo>
                <a:cubicBezTo>
                  <a:pt x="9261158" y="2817590"/>
                  <a:pt x="9249537" y="2818543"/>
                  <a:pt x="9227820" y="2820067"/>
                </a:cubicBezTo>
                <a:cubicBezTo>
                  <a:pt x="9206103" y="2821591"/>
                  <a:pt x="9182386" y="2823401"/>
                  <a:pt x="9174861" y="2823972"/>
                </a:cubicBezTo>
                <a:cubicBezTo>
                  <a:pt x="9167336" y="2824544"/>
                  <a:pt x="9179052" y="2823020"/>
                  <a:pt x="9200864" y="2821019"/>
                </a:cubicBezTo>
                <a:cubicBezTo>
                  <a:pt x="9222677" y="2819019"/>
                  <a:pt x="9246299" y="2817400"/>
                  <a:pt x="9253347" y="2817400"/>
                </a:cubicBezTo>
                <a:close/>
                <a:moveTo>
                  <a:pt x="8664511" y="2873312"/>
                </a:moveTo>
                <a:cubicBezTo>
                  <a:pt x="8674036" y="2871788"/>
                  <a:pt x="8700611" y="2868740"/>
                  <a:pt x="8724329" y="2866168"/>
                </a:cubicBezTo>
                <a:cubicBezTo>
                  <a:pt x="8748046" y="2863596"/>
                  <a:pt x="8760524" y="2863215"/>
                  <a:pt x="8751570" y="2864073"/>
                </a:cubicBezTo>
                <a:cubicBezTo>
                  <a:pt x="8742617" y="2864929"/>
                  <a:pt x="8715756" y="2868644"/>
                  <a:pt x="8691563" y="2871216"/>
                </a:cubicBezTo>
                <a:cubicBezTo>
                  <a:pt x="8667369" y="2873788"/>
                  <a:pt x="8654891" y="2874550"/>
                  <a:pt x="8664131" y="2873121"/>
                </a:cubicBezTo>
                <a:close/>
                <a:moveTo>
                  <a:pt x="9324689" y="2816162"/>
                </a:moveTo>
                <a:cubicBezTo>
                  <a:pt x="9331928" y="2815590"/>
                  <a:pt x="9320689" y="2816162"/>
                  <a:pt x="9299734" y="2817781"/>
                </a:cubicBezTo>
                <a:cubicBezTo>
                  <a:pt x="9278779" y="2819400"/>
                  <a:pt x="9255728" y="2819781"/>
                  <a:pt x="9248298" y="2820257"/>
                </a:cubicBezTo>
                <a:cubicBezTo>
                  <a:pt x="9240869" y="2820734"/>
                  <a:pt x="9252204" y="2820257"/>
                  <a:pt x="9273349" y="2818638"/>
                </a:cubicBezTo>
                <a:cubicBezTo>
                  <a:pt x="9294495" y="2817019"/>
                  <a:pt x="9317165" y="2815495"/>
                  <a:pt x="9324308" y="2815590"/>
                </a:cubicBezTo>
                <a:close/>
                <a:moveTo>
                  <a:pt x="9320213" y="2815495"/>
                </a:moveTo>
                <a:cubicBezTo>
                  <a:pt x="9327547" y="2814923"/>
                  <a:pt x="9350026" y="2813876"/>
                  <a:pt x="9370790" y="2813685"/>
                </a:cubicBezTo>
                <a:cubicBezTo>
                  <a:pt x="9382601" y="2813685"/>
                  <a:pt x="9391269" y="2813209"/>
                  <a:pt x="9395174" y="2813209"/>
                </a:cubicBezTo>
                <a:cubicBezTo>
                  <a:pt x="9388031" y="2813685"/>
                  <a:pt x="9365552" y="2814256"/>
                  <a:pt x="9344597" y="2815019"/>
                </a:cubicBezTo>
                <a:cubicBezTo>
                  <a:pt x="9323642" y="2815781"/>
                  <a:pt x="9312497" y="2815400"/>
                  <a:pt x="9320022" y="2814923"/>
                </a:cubicBezTo>
                <a:close/>
                <a:moveTo>
                  <a:pt x="10277285" y="2622995"/>
                </a:moveTo>
                <a:cubicBezTo>
                  <a:pt x="10286810" y="2630805"/>
                  <a:pt x="10290334" y="2638616"/>
                  <a:pt x="10286048" y="2640044"/>
                </a:cubicBezTo>
                <a:cubicBezTo>
                  <a:pt x="10281761" y="2641473"/>
                  <a:pt x="10270522" y="2636996"/>
                  <a:pt x="10260902" y="2629281"/>
                </a:cubicBezTo>
                <a:cubicBezTo>
                  <a:pt x="10251281" y="2621566"/>
                  <a:pt x="10247567" y="2614327"/>
                  <a:pt x="10252234" y="2612232"/>
                </a:cubicBezTo>
                <a:cubicBezTo>
                  <a:pt x="10261467" y="2612303"/>
                  <a:pt x="10270312" y="2615957"/>
                  <a:pt x="10276903" y="2622423"/>
                </a:cubicBezTo>
                <a:close/>
                <a:moveTo>
                  <a:pt x="10270045" y="2461736"/>
                </a:moveTo>
                <a:cubicBezTo>
                  <a:pt x="10262045" y="2453735"/>
                  <a:pt x="10259759" y="2445068"/>
                  <a:pt x="10264521" y="2442686"/>
                </a:cubicBezTo>
                <a:cubicBezTo>
                  <a:pt x="10269284" y="2440305"/>
                  <a:pt x="10279475" y="2444877"/>
                  <a:pt x="10287382" y="2453450"/>
                </a:cubicBezTo>
                <a:cubicBezTo>
                  <a:pt x="10295287" y="2462022"/>
                  <a:pt x="10297573" y="2470690"/>
                  <a:pt x="10292810" y="2472500"/>
                </a:cubicBezTo>
                <a:cubicBezTo>
                  <a:pt x="10288048" y="2474309"/>
                  <a:pt x="10277666" y="2469261"/>
                  <a:pt x="10269664" y="2461165"/>
                </a:cubicBezTo>
                <a:close/>
                <a:moveTo>
                  <a:pt x="10202323" y="2495455"/>
                </a:moveTo>
                <a:cubicBezTo>
                  <a:pt x="10192798" y="2487168"/>
                  <a:pt x="10190131" y="2478596"/>
                  <a:pt x="10195370" y="2475833"/>
                </a:cubicBezTo>
                <a:cubicBezTo>
                  <a:pt x="10200608" y="2473071"/>
                  <a:pt x="10212134" y="2478215"/>
                  <a:pt x="10220707" y="2486597"/>
                </a:cubicBezTo>
                <a:cubicBezTo>
                  <a:pt x="10229278" y="2494979"/>
                  <a:pt x="10232613" y="2504027"/>
                  <a:pt x="10227660" y="2506123"/>
                </a:cubicBezTo>
                <a:cubicBezTo>
                  <a:pt x="10222706" y="2508218"/>
                  <a:pt x="10211086" y="2503170"/>
                  <a:pt x="10201941" y="2494883"/>
                </a:cubicBezTo>
                <a:close/>
                <a:moveTo>
                  <a:pt x="10229183" y="2282381"/>
                </a:moveTo>
                <a:cubicBezTo>
                  <a:pt x="10234327" y="2279142"/>
                  <a:pt x="10244233" y="2284000"/>
                  <a:pt x="10250900" y="2291906"/>
                </a:cubicBezTo>
                <a:cubicBezTo>
                  <a:pt x="10257568" y="2299811"/>
                  <a:pt x="10259282" y="2309527"/>
                  <a:pt x="10254424" y="2312194"/>
                </a:cubicBezTo>
                <a:cubicBezTo>
                  <a:pt x="10249566" y="2314861"/>
                  <a:pt x="10239946" y="2310479"/>
                  <a:pt x="10232898" y="2302669"/>
                </a:cubicBezTo>
                <a:cubicBezTo>
                  <a:pt x="10225849" y="2294858"/>
                  <a:pt x="10223754" y="2284571"/>
                  <a:pt x="10228803" y="2281809"/>
                </a:cubicBezTo>
                <a:close/>
                <a:moveTo>
                  <a:pt x="10291953" y="2058829"/>
                </a:moveTo>
                <a:cubicBezTo>
                  <a:pt x="10296907" y="2056162"/>
                  <a:pt x="10304431" y="2059877"/>
                  <a:pt x="10309574" y="2068354"/>
                </a:cubicBezTo>
                <a:cubicBezTo>
                  <a:pt x="10314718" y="2076831"/>
                  <a:pt x="10314432" y="2084642"/>
                  <a:pt x="10310050" y="2087404"/>
                </a:cubicBezTo>
                <a:cubicBezTo>
                  <a:pt x="10305669" y="2090166"/>
                  <a:pt x="10297954" y="2086261"/>
                  <a:pt x="10292906" y="2078641"/>
                </a:cubicBezTo>
                <a:cubicBezTo>
                  <a:pt x="10287857" y="2071021"/>
                  <a:pt x="10287096" y="2061401"/>
                  <a:pt x="10291572" y="2058257"/>
                </a:cubicBezTo>
                <a:close/>
                <a:moveTo>
                  <a:pt x="10356342" y="677704"/>
                </a:moveTo>
                <a:cubicBezTo>
                  <a:pt x="10355432" y="674528"/>
                  <a:pt x="10356758" y="671135"/>
                  <a:pt x="10359581" y="669417"/>
                </a:cubicBezTo>
                <a:cubicBezTo>
                  <a:pt x="10361647" y="668158"/>
                  <a:pt x="10364343" y="668811"/>
                  <a:pt x="10365602" y="670878"/>
                </a:cubicBezTo>
                <a:cubicBezTo>
                  <a:pt x="10365865" y="671308"/>
                  <a:pt x="10366051" y="671781"/>
                  <a:pt x="10366152" y="672275"/>
                </a:cubicBezTo>
                <a:cubicBezTo>
                  <a:pt x="10367048" y="675545"/>
                  <a:pt x="10365836" y="679029"/>
                  <a:pt x="10363105" y="681038"/>
                </a:cubicBezTo>
                <a:cubicBezTo>
                  <a:pt x="10360920" y="682406"/>
                  <a:pt x="10358040" y="681744"/>
                  <a:pt x="10356673" y="679559"/>
                </a:cubicBezTo>
                <a:cubicBezTo>
                  <a:pt x="10356217" y="678831"/>
                  <a:pt x="10355970" y="677992"/>
                  <a:pt x="10355961" y="677133"/>
                </a:cubicBezTo>
                <a:close/>
                <a:moveTo>
                  <a:pt x="10216992" y="2645855"/>
                </a:moveTo>
                <a:cubicBezTo>
                  <a:pt x="10227469" y="2653856"/>
                  <a:pt x="10231850" y="2661571"/>
                  <a:pt x="10227278" y="2663190"/>
                </a:cubicBezTo>
                <a:cubicBezTo>
                  <a:pt x="10222706" y="2664809"/>
                  <a:pt x="10210037" y="2659857"/>
                  <a:pt x="10199560" y="2652427"/>
                </a:cubicBezTo>
                <a:cubicBezTo>
                  <a:pt x="10189083" y="2644998"/>
                  <a:pt x="10184606" y="2637758"/>
                  <a:pt x="10189369" y="2635663"/>
                </a:cubicBezTo>
                <a:cubicBezTo>
                  <a:pt x="10199314" y="2635472"/>
                  <a:pt x="10208991" y="2638889"/>
                  <a:pt x="10216610" y="2645283"/>
                </a:cubicBezTo>
                <a:close/>
                <a:moveTo>
                  <a:pt x="10337768" y="2426780"/>
                </a:moveTo>
                <a:cubicBezTo>
                  <a:pt x="10330624" y="2418588"/>
                  <a:pt x="10328243" y="2409825"/>
                  <a:pt x="10333292" y="2407730"/>
                </a:cubicBezTo>
                <a:cubicBezTo>
                  <a:pt x="10338340" y="2405634"/>
                  <a:pt x="10346817" y="2409635"/>
                  <a:pt x="10353580" y="2418398"/>
                </a:cubicBezTo>
                <a:cubicBezTo>
                  <a:pt x="10360342" y="2427161"/>
                  <a:pt x="10362057" y="2434971"/>
                  <a:pt x="10358056" y="2437448"/>
                </a:cubicBezTo>
                <a:cubicBezTo>
                  <a:pt x="10354057" y="2439924"/>
                  <a:pt x="10344055" y="2434209"/>
                  <a:pt x="10337388" y="2426494"/>
                </a:cubicBezTo>
                <a:close/>
                <a:moveTo>
                  <a:pt x="10337768" y="2598230"/>
                </a:moveTo>
                <a:cubicBezTo>
                  <a:pt x="10345769" y="2606231"/>
                  <a:pt x="10349294" y="2614136"/>
                  <a:pt x="10345007" y="2615565"/>
                </a:cubicBezTo>
                <a:cubicBezTo>
                  <a:pt x="10340721" y="2616994"/>
                  <a:pt x="10330624" y="2612232"/>
                  <a:pt x="10322052" y="2604326"/>
                </a:cubicBezTo>
                <a:cubicBezTo>
                  <a:pt x="10313480" y="2596420"/>
                  <a:pt x="10310431" y="2588990"/>
                  <a:pt x="10314623" y="2586990"/>
                </a:cubicBezTo>
                <a:cubicBezTo>
                  <a:pt x="10318813" y="2584990"/>
                  <a:pt x="10328720" y="2590133"/>
                  <a:pt x="10337102" y="2598039"/>
                </a:cubicBezTo>
                <a:close/>
                <a:moveTo>
                  <a:pt x="10324433" y="2249424"/>
                </a:moveTo>
                <a:cubicBezTo>
                  <a:pt x="10330244" y="2257901"/>
                  <a:pt x="10331481" y="2266855"/>
                  <a:pt x="10326909" y="2268950"/>
                </a:cubicBezTo>
                <a:cubicBezTo>
                  <a:pt x="10322338" y="2271046"/>
                  <a:pt x="10314146" y="2267426"/>
                  <a:pt x="10307859" y="2259425"/>
                </a:cubicBezTo>
                <a:cubicBezTo>
                  <a:pt x="10301574" y="2251424"/>
                  <a:pt x="10300906" y="2243042"/>
                  <a:pt x="10305669" y="2240375"/>
                </a:cubicBezTo>
                <a:cubicBezTo>
                  <a:pt x="10310431" y="2237708"/>
                  <a:pt x="10318147" y="2241233"/>
                  <a:pt x="10323767" y="2249234"/>
                </a:cubicBezTo>
                <a:close/>
                <a:moveTo>
                  <a:pt x="10042398" y="2205324"/>
                </a:moveTo>
                <a:cubicBezTo>
                  <a:pt x="10048589" y="2201228"/>
                  <a:pt x="10060495" y="2205324"/>
                  <a:pt x="10068591" y="2214849"/>
                </a:cubicBezTo>
                <a:cubicBezTo>
                  <a:pt x="10076687" y="2224374"/>
                  <a:pt x="10078879" y="2233899"/>
                  <a:pt x="10072688" y="2237708"/>
                </a:cubicBezTo>
                <a:cubicBezTo>
                  <a:pt x="10066496" y="2241518"/>
                  <a:pt x="10055067" y="2237232"/>
                  <a:pt x="10046494" y="2228183"/>
                </a:cubicBezTo>
                <a:cubicBezTo>
                  <a:pt x="10037921" y="2219135"/>
                  <a:pt x="10035445" y="2209133"/>
                  <a:pt x="10041731" y="2205133"/>
                </a:cubicBezTo>
                <a:close/>
                <a:moveTo>
                  <a:pt x="10062686" y="2678049"/>
                </a:moveTo>
                <a:cubicBezTo>
                  <a:pt x="10074167" y="2677869"/>
                  <a:pt x="10085431" y="2681191"/>
                  <a:pt x="10094976" y="2687574"/>
                </a:cubicBezTo>
                <a:cubicBezTo>
                  <a:pt x="10107168" y="2694623"/>
                  <a:pt x="10113169" y="2701481"/>
                  <a:pt x="10108025" y="2703100"/>
                </a:cubicBezTo>
                <a:cubicBezTo>
                  <a:pt x="10102881" y="2704719"/>
                  <a:pt x="10088118" y="2700338"/>
                  <a:pt x="10075640" y="2693575"/>
                </a:cubicBezTo>
                <a:cubicBezTo>
                  <a:pt x="10063163" y="2686812"/>
                  <a:pt x="10056210" y="2679668"/>
                  <a:pt x="10062020" y="2677859"/>
                </a:cubicBezTo>
                <a:close/>
                <a:moveTo>
                  <a:pt x="10087641" y="2549271"/>
                </a:moveTo>
                <a:cubicBezTo>
                  <a:pt x="10098786" y="2557653"/>
                  <a:pt x="10103167" y="2566416"/>
                  <a:pt x="10097166" y="2568798"/>
                </a:cubicBezTo>
                <a:cubicBezTo>
                  <a:pt x="10091166" y="2571179"/>
                  <a:pt x="10077546" y="2566511"/>
                  <a:pt x="10066019" y="2558796"/>
                </a:cubicBezTo>
                <a:cubicBezTo>
                  <a:pt x="10054495" y="2551081"/>
                  <a:pt x="10050209" y="2542223"/>
                  <a:pt x="10056494" y="2539270"/>
                </a:cubicBezTo>
                <a:cubicBezTo>
                  <a:pt x="10062781" y="2536317"/>
                  <a:pt x="10075735" y="2540699"/>
                  <a:pt x="10086975" y="2549081"/>
                </a:cubicBezTo>
                <a:close/>
                <a:moveTo>
                  <a:pt x="3324892" y="2704624"/>
                </a:moveTo>
                <a:cubicBezTo>
                  <a:pt x="3332020" y="2704341"/>
                  <a:pt x="3339155" y="2704949"/>
                  <a:pt x="3346133" y="2706434"/>
                </a:cubicBezTo>
                <a:cubicBezTo>
                  <a:pt x="3354134" y="2707958"/>
                  <a:pt x="3356705" y="2710148"/>
                  <a:pt x="3352419" y="2711101"/>
                </a:cubicBezTo>
                <a:cubicBezTo>
                  <a:pt x="3345135" y="2711316"/>
                  <a:pt x="3337850" y="2710709"/>
                  <a:pt x="3330702" y="2709291"/>
                </a:cubicBezTo>
                <a:cubicBezTo>
                  <a:pt x="3323177" y="2707386"/>
                  <a:pt x="3320225" y="2705386"/>
                  <a:pt x="3324511" y="2704433"/>
                </a:cubicBezTo>
                <a:close/>
                <a:moveTo>
                  <a:pt x="10083165" y="2385727"/>
                </a:moveTo>
                <a:cubicBezTo>
                  <a:pt x="10073640" y="2377535"/>
                  <a:pt x="10070877" y="2367820"/>
                  <a:pt x="10077069" y="2364296"/>
                </a:cubicBezTo>
                <a:cubicBezTo>
                  <a:pt x="10083260" y="2360771"/>
                  <a:pt x="10095357" y="2365724"/>
                  <a:pt x="10104501" y="2374583"/>
                </a:cubicBezTo>
                <a:cubicBezTo>
                  <a:pt x="10113644" y="2383441"/>
                  <a:pt x="10116121" y="2392680"/>
                  <a:pt x="10110692" y="2396014"/>
                </a:cubicBezTo>
                <a:cubicBezTo>
                  <a:pt x="10105262" y="2399348"/>
                  <a:pt x="10092404" y="2394204"/>
                  <a:pt x="10082784" y="2385536"/>
                </a:cubicBezTo>
                <a:close/>
                <a:moveTo>
                  <a:pt x="10154221" y="2518506"/>
                </a:moveTo>
                <a:cubicBezTo>
                  <a:pt x="10163746" y="2526697"/>
                  <a:pt x="10167747" y="2535555"/>
                  <a:pt x="10162508" y="2537556"/>
                </a:cubicBezTo>
                <a:cubicBezTo>
                  <a:pt x="10157270" y="2539556"/>
                  <a:pt x="10144696" y="2535460"/>
                  <a:pt x="10133933" y="2527364"/>
                </a:cubicBezTo>
                <a:cubicBezTo>
                  <a:pt x="10123169" y="2519267"/>
                  <a:pt x="10119931" y="2510409"/>
                  <a:pt x="10125551" y="2507552"/>
                </a:cubicBezTo>
                <a:cubicBezTo>
                  <a:pt x="10131171" y="2504694"/>
                  <a:pt x="10144030" y="2509647"/>
                  <a:pt x="10153841" y="2518315"/>
                </a:cubicBezTo>
                <a:close/>
                <a:moveTo>
                  <a:pt x="10126409" y="2657666"/>
                </a:moveTo>
                <a:cubicBezTo>
                  <a:pt x="10131362" y="2655475"/>
                  <a:pt x="10145459" y="2660047"/>
                  <a:pt x="10156031" y="2667191"/>
                </a:cubicBezTo>
                <a:cubicBezTo>
                  <a:pt x="10166604" y="2674334"/>
                  <a:pt x="10172700" y="2682050"/>
                  <a:pt x="10167366" y="2683193"/>
                </a:cubicBezTo>
                <a:cubicBezTo>
                  <a:pt x="10156787" y="2682895"/>
                  <a:pt x="10146512" y="2679591"/>
                  <a:pt x="10137743" y="2673668"/>
                </a:cubicBezTo>
                <a:cubicBezTo>
                  <a:pt x="10125551" y="2666143"/>
                  <a:pt x="10120694" y="2659094"/>
                  <a:pt x="10126027" y="2657475"/>
                </a:cubicBezTo>
                <a:close/>
                <a:moveTo>
                  <a:pt x="10158031" y="2344579"/>
                </a:moveTo>
                <a:cubicBezTo>
                  <a:pt x="10149935" y="2336007"/>
                  <a:pt x="10147745" y="2326767"/>
                  <a:pt x="10153173" y="2323433"/>
                </a:cubicBezTo>
                <a:cubicBezTo>
                  <a:pt x="10158603" y="2320100"/>
                  <a:pt x="10169747" y="2324672"/>
                  <a:pt x="10177844" y="2333720"/>
                </a:cubicBezTo>
                <a:cubicBezTo>
                  <a:pt x="10185940" y="2342769"/>
                  <a:pt x="10187940" y="2352104"/>
                  <a:pt x="10182701" y="2354866"/>
                </a:cubicBezTo>
                <a:cubicBezTo>
                  <a:pt x="10177463" y="2357628"/>
                  <a:pt x="10166032" y="2352770"/>
                  <a:pt x="10157650" y="2344389"/>
                </a:cubicBezTo>
                <a:close/>
                <a:moveTo>
                  <a:pt x="10148506" y="2165890"/>
                </a:moveTo>
                <a:cubicBezTo>
                  <a:pt x="10155269" y="2174748"/>
                  <a:pt x="10156793" y="2184940"/>
                  <a:pt x="10151174" y="2187512"/>
                </a:cubicBezTo>
                <a:cubicBezTo>
                  <a:pt x="10145554" y="2190083"/>
                  <a:pt x="10135552" y="2186559"/>
                  <a:pt x="10128504" y="2177987"/>
                </a:cubicBezTo>
                <a:cubicBezTo>
                  <a:pt x="10121456" y="2169414"/>
                  <a:pt x="10119836" y="2159889"/>
                  <a:pt x="10125551" y="2156460"/>
                </a:cubicBezTo>
                <a:cubicBezTo>
                  <a:pt x="10131267" y="2153031"/>
                  <a:pt x="10141172" y="2156936"/>
                  <a:pt x="10148125" y="2165699"/>
                </a:cubicBezTo>
                <a:close/>
                <a:moveTo>
                  <a:pt x="10926700" y="2284000"/>
                </a:moveTo>
                <a:cubicBezTo>
                  <a:pt x="10928413" y="2290667"/>
                  <a:pt x="10927747" y="2296764"/>
                  <a:pt x="10925651" y="2298287"/>
                </a:cubicBezTo>
                <a:cubicBezTo>
                  <a:pt x="10923556" y="2299811"/>
                  <a:pt x="10920317" y="2295049"/>
                  <a:pt x="10918602" y="2288762"/>
                </a:cubicBezTo>
                <a:cubicBezTo>
                  <a:pt x="10916888" y="2282476"/>
                  <a:pt x="10917364" y="2276094"/>
                  <a:pt x="10919650" y="2274475"/>
                </a:cubicBezTo>
                <a:cubicBezTo>
                  <a:pt x="10921937" y="2272856"/>
                  <a:pt x="10924985" y="2277618"/>
                  <a:pt x="10926318" y="2283809"/>
                </a:cubicBezTo>
                <a:close/>
              </a:path>
            </a:pathLst>
          </a:custGeom>
          <a:solidFill>
            <a:srgbClr val="223C74">
              <a:alpha val="10000"/>
            </a:srgbClr>
          </a:solidFill>
          <a:ln w="9525" cap="flat">
            <a:noFill/>
            <a:prstDash val="solid"/>
            <a:miter/>
          </a:ln>
        </p:spPr>
        <p:txBody>
          <a:bodyPr rtlCol="0" anchor="ctr"/>
          <a:lstStyle/>
          <a:p>
            <a:endParaRPr lang="en-US"/>
          </a:p>
        </p:txBody>
      </p:sp>
      <p:sp>
        <p:nvSpPr>
          <p:cNvPr id="88" name="Rectangle: Rounded Corners 87">
            <a:extLst>
              <a:ext uri="{FF2B5EF4-FFF2-40B4-BE49-F238E27FC236}">
                <a16:creationId xmlns:a16="http://schemas.microsoft.com/office/drawing/2014/main" id="{4DD3E377-9BC5-4D3D-95B7-7DCA02A55A14}"/>
              </a:ext>
            </a:extLst>
          </p:cNvPr>
          <p:cNvSpPr/>
          <p:nvPr userDrawn="1"/>
        </p:nvSpPr>
        <p:spPr>
          <a:xfrm>
            <a:off x="8674512" y="285750"/>
            <a:ext cx="1231106" cy="52197"/>
          </a:xfrm>
          <a:prstGeom prst="roundRect">
            <a:avLst/>
          </a:prstGeom>
          <a:solidFill>
            <a:srgbClr val="F78F26"/>
          </a:solidFill>
          <a:ln w="9525" cap="flat">
            <a:noFill/>
            <a:prstDash val="solid"/>
            <a:miter/>
          </a:ln>
        </p:spPr>
        <p:txBody>
          <a:bodyPr rtlCol="0" anchor="ctr"/>
          <a:lstStyle/>
          <a:p>
            <a:endParaRPr lang="en-US"/>
          </a:p>
        </p:txBody>
      </p:sp>
      <p:sp>
        <p:nvSpPr>
          <p:cNvPr id="106" name="Text Placeholder 92">
            <a:extLst>
              <a:ext uri="{FF2B5EF4-FFF2-40B4-BE49-F238E27FC236}">
                <a16:creationId xmlns:a16="http://schemas.microsoft.com/office/drawing/2014/main" id="{DA6F3E86-BD9C-4E27-8723-7538A64DF6E1}"/>
              </a:ext>
            </a:extLst>
          </p:cNvPr>
          <p:cNvSpPr>
            <a:spLocks noGrp="1"/>
          </p:cNvSpPr>
          <p:nvPr>
            <p:ph type="body" sz="quarter" idx="10" hasCustomPrompt="1"/>
          </p:nvPr>
        </p:nvSpPr>
        <p:spPr>
          <a:xfrm>
            <a:off x="1975055" y="410169"/>
            <a:ext cx="9683543" cy="430086"/>
          </a:xfrm>
          <a:prstGeom prst="rect">
            <a:avLst/>
          </a:prstGeom>
        </p:spPr>
        <p:txBody>
          <a:bodyPr/>
          <a:lstStyle>
            <a:lvl1pPr marL="0" indent="0" algn="l">
              <a:buNone/>
              <a:defRPr sz="2000">
                <a:solidFill>
                  <a:srgbClr val="233B74"/>
                </a:solidFill>
                <a:latin typeface="Roboto Bold" panose="02000000000000000000" pitchFamily="2" charset="0"/>
                <a:ea typeface="Roboto Bold" panose="02000000000000000000" pitchFamily="2" charset="0"/>
              </a:defRPr>
            </a:lvl1pPr>
          </a:lstStyle>
          <a:p>
            <a:pPr lvl="0"/>
            <a:r>
              <a:rPr lang="mn-MN"/>
              <a:t>ГАРЧИГ БИЧИХ ХЭСЭГ</a:t>
            </a:r>
            <a:endParaRPr lang="en-US"/>
          </a:p>
        </p:txBody>
      </p:sp>
      <p:sp>
        <p:nvSpPr>
          <p:cNvPr id="107" name="Text Placeholder 92">
            <a:extLst>
              <a:ext uri="{FF2B5EF4-FFF2-40B4-BE49-F238E27FC236}">
                <a16:creationId xmlns:a16="http://schemas.microsoft.com/office/drawing/2014/main" id="{B9182C02-CDDA-4261-A58F-2CCD1D335DCF}"/>
              </a:ext>
            </a:extLst>
          </p:cNvPr>
          <p:cNvSpPr>
            <a:spLocks noGrp="1"/>
          </p:cNvSpPr>
          <p:nvPr>
            <p:ph type="body" sz="quarter" idx="11" hasCustomPrompt="1"/>
          </p:nvPr>
        </p:nvSpPr>
        <p:spPr>
          <a:xfrm>
            <a:off x="7995823" y="0"/>
            <a:ext cx="2588483" cy="310984"/>
          </a:xfrm>
          <a:prstGeom prst="rect">
            <a:avLst/>
          </a:prstGeom>
        </p:spPr>
        <p:txBody>
          <a:bodyPr anchor="b"/>
          <a:lstStyle>
            <a:lvl1pPr marL="0" indent="0" algn="ctr">
              <a:lnSpc>
                <a:spcPct val="100000"/>
              </a:lnSpc>
              <a:buNone/>
              <a:defRPr sz="800">
                <a:solidFill>
                  <a:srgbClr val="233B74"/>
                </a:solidFill>
                <a:latin typeface="Roboto" panose="02000000000000000000" pitchFamily="2" charset="0"/>
                <a:ea typeface="Roboto" panose="02000000000000000000" pitchFamily="2" charset="0"/>
              </a:defRPr>
            </a:lvl1pPr>
          </a:lstStyle>
          <a:p>
            <a:pPr lvl="0"/>
            <a:r>
              <a:rPr lang="mn-MN"/>
              <a:t>ДЭД СЭДЭВ БИЧИХ</a:t>
            </a:r>
          </a:p>
        </p:txBody>
      </p:sp>
      <p:pic>
        <p:nvPicPr>
          <p:cNvPr id="53" name="Picture 2">
            <a:extLst>
              <a:ext uri="{FF2B5EF4-FFF2-40B4-BE49-F238E27FC236}">
                <a16:creationId xmlns:a16="http://schemas.microsoft.com/office/drawing/2014/main" id="{9BFF7335-8294-012A-E4CA-B55378722025}"/>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1" t="1" r="68636" b="1226"/>
          <a:stretch/>
        </p:blipFill>
        <p:spPr bwMode="auto">
          <a:xfrm>
            <a:off x="156515" y="157409"/>
            <a:ext cx="488314" cy="474512"/>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54" name="TextBox 53">
            <a:extLst>
              <a:ext uri="{FF2B5EF4-FFF2-40B4-BE49-F238E27FC236}">
                <a16:creationId xmlns:a16="http://schemas.microsoft.com/office/drawing/2014/main" id="{4A105D23-0411-F6F4-8304-0D60844F9E8B}"/>
              </a:ext>
            </a:extLst>
          </p:cNvPr>
          <p:cNvSpPr txBox="1"/>
          <p:nvPr userDrawn="1"/>
        </p:nvSpPr>
        <p:spPr>
          <a:xfrm>
            <a:off x="633540" y="438182"/>
            <a:ext cx="1096775" cy="246221"/>
          </a:xfrm>
          <a:prstGeom prst="rect">
            <a:avLst/>
          </a:prstGeom>
          <a:noFill/>
        </p:spPr>
        <p:txBody>
          <a:bodyPr wrap="square" rtlCol="0">
            <a:spAutoFit/>
          </a:bodyPr>
          <a:lstStyle/>
          <a:p>
            <a:r>
              <a:rPr lang="en-US" sz="500" b="1" dirty="0">
                <a:solidFill>
                  <a:schemeClr val="bg1"/>
                </a:solidFill>
                <a:latin typeface="Arial" panose="020B0604020202020204" pitchFamily="34" charset="0"/>
                <a:cs typeface="Arial" panose="020B0604020202020204" pitchFamily="34" charset="0"/>
              </a:rPr>
              <a:t>MINISTRY OF ECONOMY</a:t>
            </a:r>
          </a:p>
          <a:p>
            <a:r>
              <a:rPr lang="en-US" sz="500" b="1" dirty="0">
                <a:solidFill>
                  <a:schemeClr val="bg1"/>
                </a:solidFill>
                <a:latin typeface="Arial" panose="020B0604020202020204" pitchFamily="34" charset="0"/>
                <a:cs typeface="Arial" panose="020B0604020202020204" pitchFamily="34" charset="0"/>
              </a:rPr>
              <a:t>AND DEVELOPMENT</a:t>
            </a:r>
          </a:p>
        </p:txBody>
      </p:sp>
    </p:spTree>
    <p:extLst>
      <p:ext uri="{BB962C8B-B14F-4D97-AF65-F5344CB8AC3E}">
        <p14:creationId xmlns:p14="http://schemas.microsoft.com/office/powerpoint/2010/main" val="26548349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8/4/2022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9491384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Blank_Light_MN_scr">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0AACC85E-F082-4FA1-890A-11D3684A40C3}"/>
              </a:ext>
            </a:extLst>
          </p:cNvPr>
          <p:cNvSpPr/>
          <p:nvPr/>
        </p:nvSpPr>
        <p:spPr>
          <a:xfrm>
            <a:off x="0" y="4146"/>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6734BD1-7906-4FBA-B47B-99BD5BC8B677}"/>
              </a:ext>
            </a:extLst>
          </p:cNvPr>
          <p:cNvSpPr/>
          <p:nvPr/>
        </p:nvSpPr>
        <p:spPr>
          <a:xfrm>
            <a:off x="0" y="4051"/>
            <a:ext cx="8608218"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188 h 4405788"/>
              <a:gd name="connsiteX4" fmla="*/ 1341787 w 8594788"/>
              <a:gd name="connsiteY4" fmla="*/ 3422523 h 4405788"/>
              <a:gd name="connsiteX5" fmla="*/ 700183 w 8594788"/>
              <a:gd name="connsiteY5" fmla="*/ 4097465 h 4405788"/>
              <a:gd name="connsiteX6" fmla="*/ 15145 w 8594788"/>
              <a:gd name="connsiteY6" fmla="*/ 4381024 h 4405788"/>
              <a:gd name="connsiteX7" fmla="*/ 857 w 8594788"/>
              <a:gd name="connsiteY7" fmla="*/ 4383881 h 4405788"/>
              <a:gd name="connsiteX8" fmla="*/ 857 w 8594788"/>
              <a:gd name="connsiteY8" fmla="*/ 4379595 h 4405788"/>
              <a:gd name="connsiteX9" fmla="*/ 13049 w 8594788"/>
              <a:gd name="connsiteY9" fmla="*/ 4377214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3995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568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834 h 4405788"/>
              <a:gd name="connsiteX45" fmla="*/ 1333500 w 8594788"/>
              <a:gd name="connsiteY45" fmla="*/ 2968276 h 4405788"/>
              <a:gd name="connsiteX46" fmla="*/ 1285875 w 8594788"/>
              <a:gd name="connsiteY46" fmla="*/ 2958751 h 4405788"/>
              <a:gd name="connsiteX47" fmla="*/ 935260 w 8594788"/>
              <a:gd name="connsiteY47" fmla="*/ 3213449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879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224 h 4405788"/>
              <a:gd name="connsiteX61" fmla="*/ 799814 w 8594788"/>
              <a:gd name="connsiteY61" fmla="*/ 3143631 h 4405788"/>
              <a:gd name="connsiteX62" fmla="*/ 667 w 8594788"/>
              <a:gd name="connsiteY62" fmla="*/ 3502343 h 4405788"/>
              <a:gd name="connsiteX63" fmla="*/ 667 w 8594788"/>
              <a:gd name="connsiteY63" fmla="*/ 3497771 h 4405788"/>
              <a:gd name="connsiteX64" fmla="*/ 794957 w 8594788"/>
              <a:gd name="connsiteY64" fmla="*/ 3141155 h 4405788"/>
              <a:gd name="connsiteX65" fmla="*/ 1169289 w 8594788"/>
              <a:gd name="connsiteY65" fmla="*/ 2936177 h 4405788"/>
              <a:gd name="connsiteX66" fmla="*/ 1122712 w 8594788"/>
              <a:gd name="connsiteY66" fmla="*/ 2927223 h 4405788"/>
              <a:gd name="connsiteX67" fmla="*/ 732187 w 8594788"/>
              <a:gd name="connsiteY67" fmla="*/ 3109246 h 4405788"/>
              <a:gd name="connsiteX68" fmla="*/ 667 w 8594788"/>
              <a:gd name="connsiteY68" fmla="*/ 3402901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413 h 4405788"/>
              <a:gd name="connsiteX75" fmla="*/ 667 w 8594788"/>
              <a:gd name="connsiteY75" fmla="*/ 3304032 h 4405788"/>
              <a:gd name="connsiteX76" fmla="*/ 660083 w 8594788"/>
              <a:gd name="connsiteY76" fmla="*/ 3071146 h 4405788"/>
              <a:gd name="connsiteX77" fmla="*/ 1059275 w 8594788"/>
              <a:gd name="connsiteY77" fmla="*/ 2915412 h 4405788"/>
              <a:gd name="connsiteX78" fmla="*/ 1014032 w 8594788"/>
              <a:gd name="connsiteY78" fmla="*/ 2907125 h 4405788"/>
              <a:gd name="connsiteX79" fmla="*/ 596170 w 8594788"/>
              <a:gd name="connsiteY79" fmla="*/ 3039618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029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075 h 4405788"/>
              <a:gd name="connsiteX91" fmla="*/ 460724 w 8594788"/>
              <a:gd name="connsiteY91" fmla="*/ 2970371 h 4405788"/>
              <a:gd name="connsiteX92" fmla="*/ 1048 w 8594788"/>
              <a:gd name="connsiteY92" fmla="*/ 3061430 h 4405788"/>
              <a:gd name="connsiteX93" fmla="*/ 1048 w 8594788"/>
              <a:gd name="connsiteY93" fmla="*/ 3057239 h 4405788"/>
              <a:gd name="connsiteX94" fmla="*/ 458248 w 8594788"/>
              <a:gd name="connsiteY94" fmla="*/ 2966561 h 4405788"/>
              <a:gd name="connsiteX95" fmla="*/ 892397 w 8594788"/>
              <a:gd name="connsiteY95" fmla="*/ 2885789 h 4405788"/>
              <a:gd name="connsiteX96" fmla="*/ 850964 w 8594788"/>
              <a:gd name="connsiteY96" fmla="*/ 2878646 h 4405788"/>
              <a:gd name="connsiteX97" fmla="*/ 392621 w 8594788"/>
              <a:gd name="connsiteY97" fmla="*/ 2935796 h 4405788"/>
              <a:gd name="connsiteX98" fmla="*/ 953 w 8594788"/>
              <a:gd name="connsiteY98" fmla="*/ 2992946 h 4405788"/>
              <a:gd name="connsiteX99" fmla="*/ 953 w 8594788"/>
              <a:gd name="connsiteY99" fmla="*/ 2988755 h 4405788"/>
              <a:gd name="connsiteX100" fmla="*/ 390620 w 8594788"/>
              <a:gd name="connsiteY100" fmla="*/ 2931224 h 4405788"/>
              <a:gd name="connsiteX101" fmla="*/ 834866 w 8594788"/>
              <a:gd name="connsiteY101" fmla="*/ 2875598 h 4405788"/>
              <a:gd name="connsiteX102" fmla="*/ 796195 w 8594788"/>
              <a:gd name="connsiteY102" fmla="*/ 2869025 h 4405788"/>
              <a:gd name="connsiteX103" fmla="*/ 324422 w 8594788"/>
              <a:gd name="connsiteY103" fmla="*/ 2900363 h 4405788"/>
              <a:gd name="connsiteX104" fmla="*/ 572 w 8594788"/>
              <a:gd name="connsiteY104" fmla="*/ 2929890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544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01 h 4405788"/>
              <a:gd name="connsiteX123" fmla="*/ 953 w 8594788"/>
              <a:gd name="connsiteY123" fmla="*/ 2783205 h 4405788"/>
              <a:gd name="connsiteX124" fmla="*/ 121634 w 8594788"/>
              <a:gd name="connsiteY124" fmla="*/ 2791587 h 4405788"/>
              <a:gd name="connsiteX125" fmla="*/ 544354 w 8594788"/>
              <a:gd name="connsiteY125" fmla="*/ 2828639 h 4405788"/>
              <a:gd name="connsiteX126" fmla="*/ 304324 w 8594788"/>
              <a:gd name="connsiteY126" fmla="*/ 2793683 h 4405788"/>
              <a:gd name="connsiteX127" fmla="*/ 667 w 8594788"/>
              <a:gd name="connsiteY127" fmla="*/ 2754440 h 4405788"/>
              <a:gd name="connsiteX128" fmla="*/ 667 w 8594788"/>
              <a:gd name="connsiteY128" fmla="*/ 2750249 h 4405788"/>
              <a:gd name="connsiteX129" fmla="*/ 305467 w 8594788"/>
              <a:gd name="connsiteY129" fmla="*/ 2789682 h 4405788"/>
              <a:gd name="connsiteX130" fmla="*/ 630174 w 8594788"/>
              <a:gd name="connsiteY130" fmla="*/ 2837784 h 4405788"/>
              <a:gd name="connsiteX131" fmla="*/ 752285 w 8594788"/>
              <a:gd name="connsiteY131" fmla="*/ 2851785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4629 h 4405788"/>
              <a:gd name="connsiteX142" fmla="*/ 1708880 w 8594788"/>
              <a:gd name="connsiteY142" fmla="*/ 2712720 h 4405788"/>
              <a:gd name="connsiteX143" fmla="*/ 1781651 w 8594788"/>
              <a:gd name="connsiteY143" fmla="*/ 2677287 h 4405788"/>
              <a:gd name="connsiteX144" fmla="*/ 1852898 w 8594788"/>
              <a:gd name="connsiteY144" fmla="*/ 2637663 h 4405788"/>
              <a:gd name="connsiteX145" fmla="*/ 1921955 w 8594788"/>
              <a:gd name="connsiteY145" fmla="*/ 2594038 h 4405788"/>
              <a:gd name="connsiteX146" fmla="*/ 1988153 w 8594788"/>
              <a:gd name="connsiteY146" fmla="*/ 2547080 h 4405788"/>
              <a:gd name="connsiteX147" fmla="*/ 2052733 w 8594788"/>
              <a:gd name="connsiteY147" fmla="*/ 2495931 h 4405788"/>
              <a:gd name="connsiteX148" fmla="*/ 2115026 w 8594788"/>
              <a:gd name="connsiteY148" fmla="*/ 2440972 h 4405788"/>
              <a:gd name="connsiteX149" fmla="*/ 2174748 w 8594788"/>
              <a:gd name="connsiteY149" fmla="*/ 2382393 h 4405788"/>
              <a:gd name="connsiteX150" fmla="*/ 2232565 w 8594788"/>
              <a:gd name="connsiteY150" fmla="*/ 2319909 h 4405788"/>
              <a:gd name="connsiteX151" fmla="*/ 2281333 w 8594788"/>
              <a:gd name="connsiteY151" fmla="*/ 2261330 h 4405788"/>
              <a:gd name="connsiteX152" fmla="*/ 2342388 w 8594788"/>
              <a:gd name="connsiteY152" fmla="*/ 2180939 h 4405788"/>
              <a:gd name="connsiteX153" fmla="*/ 2610898 w 8594788"/>
              <a:gd name="connsiteY153" fmla="*/ 1820609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208 h 4405788"/>
              <a:gd name="connsiteX164" fmla="*/ 4521613 w 8594788"/>
              <a:gd name="connsiteY164" fmla="*/ 592074 h 4405788"/>
              <a:gd name="connsiteX165" fmla="*/ 4705446 w 8594788"/>
              <a:gd name="connsiteY165" fmla="*/ 551879 h 4405788"/>
              <a:gd name="connsiteX166" fmla="*/ 4538282 w 8594788"/>
              <a:gd name="connsiteY166" fmla="*/ 96298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295 h 4405788"/>
              <a:gd name="connsiteX197" fmla="*/ 5807393 w 8594788"/>
              <a:gd name="connsiteY197" fmla="*/ 95 h 4405788"/>
              <a:gd name="connsiteX198" fmla="*/ 5814060 w 8594788"/>
              <a:gd name="connsiteY198" fmla="*/ 95 h 4405788"/>
              <a:gd name="connsiteX199" fmla="*/ 5865495 w 8594788"/>
              <a:gd name="connsiteY199" fmla="*/ 457295 h 4405788"/>
              <a:gd name="connsiteX200" fmla="*/ 6044470 w 8594788"/>
              <a:gd name="connsiteY200" fmla="*/ 460724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060 h 4405788"/>
              <a:gd name="connsiteX212" fmla="*/ 6570726 w 8594788"/>
              <a:gd name="connsiteY212" fmla="*/ 489585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684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776 h 4405788"/>
              <a:gd name="connsiteX229" fmla="*/ 7039356 w 8594788"/>
              <a:gd name="connsiteY229" fmla="*/ 533400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117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159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6724 h 4405788"/>
              <a:gd name="connsiteX258" fmla="*/ 7757160 w 8594788"/>
              <a:gd name="connsiteY258" fmla="*/ 526066 h 4405788"/>
              <a:gd name="connsiteX259" fmla="*/ 7836789 w 8594788"/>
              <a:gd name="connsiteY259" fmla="*/ 509302 h 4405788"/>
              <a:gd name="connsiteX260" fmla="*/ 8047768 w 8594788"/>
              <a:gd name="connsiteY260" fmla="*/ 402812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735 h 4405788"/>
              <a:gd name="connsiteX277" fmla="*/ 6469095 w 8594788"/>
              <a:gd name="connsiteY277" fmla="*/ 994410 h 4405788"/>
              <a:gd name="connsiteX278" fmla="*/ 6306313 w 8594788"/>
              <a:gd name="connsiteY278" fmla="*/ 1063847 h 4405788"/>
              <a:gd name="connsiteX279" fmla="*/ 6146388 w 8594788"/>
              <a:gd name="connsiteY279" fmla="*/ 1136237 h 4405788"/>
              <a:gd name="connsiteX280" fmla="*/ 5989607 w 8594788"/>
              <a:gd name="connsiteY280" fmla="*/ 1212437 h 4405788"/>
              <a:gd name="connsiteX281" fmla="*/ 5844064 w 8594788"/>
              <a:gd name="connsiteY281" fmla="*/ 1288637 h 4405788"/>
              <a:gd name="connsiteX282" fmla="*/ 5835682 w 8594788"/>
              <a:gd name="connsiteY282" fmla="*/ 1292162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824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876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763 h 4405788"/>
              <a:gd name="connsiteX316" fmla="*/ 1476661 w 8594788"/>
              <a:gd name="connsiteY316" fmla="*/ 3492151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715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468 h 4405788"/>
              <a:gd name="connsiteX332" fmla="*/ 1561910 w 8594788"/>
              <a:gd name="connsiteY332" fmla="*/ 3012281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171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688 h 4405788"/>
              <a:gd name="connsiteX353" fmla="*/ 5865781 w 8594788"/>
              <a:gd name="connsiteY353" fmla="*/ 635984 h 4405788"/>
              <a:gd name="connsiteX354" fmla="*/ 6033707 w 8594788"/>
              <a:gd name="connsiteY354" fmla="*/ 633889 h 4405788"/>
              <a:gd name="connsiteX355" fmla="*/ 6040374 w 8594788"/>
              <a:gd name="connsiteY355" fmla="*/ 553022 h 4405788"/>
              <a:gd name="connsiteX356" fmla="*/ 5687949 w 8594788"/>
              <a:gd name="connsiteY356" fmla="*/ 731329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806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131 h 4405788"/>
              <a:gd name="connsiteX371" fmla="*/ 6776657 w 8594788"/>
              <a:gd name="connsiteY371" fmla="*/ 725329 h 4405788"/>
              <a:gd name="connsiteX372" fmla="*/ 6783610 w 8594788"/>
              <a:gd name="connsiteY372" fmla="*/ 725329 h 4405788"/>
              <a:gd name="connsiteX373" fmla="*/ 6880956 w 8594788"/>
              <a:gd name="connsiteY373" fmla="*/ 727424 h 4405788"/>
              <a:gd name="connsiteX374" fmla="*/ 6891243 w 8594788"/>
              <a:gd name="connsiteY374" fmla="*/ 727424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2846 h 4405788"/>
              <a:gd name="connsiteX380" fmla="*/ 7052406 w 8594788"/>
              <a:gd name="connsiteY380" fmla="*/ 672846 h 4405788"/>
              <a:gd name="connsiteX381" fmla="*/ 6947631 w 8594788"/>
              <a:gd name="connsiteY381" fmla="*/ 670370 h 4405788"/>
              <a:gd name="connsiteX382" fmla="*/ 6899243 w 8594788"/>
              <a:gd name="connsiteY382" fmla="*/ 728091 h 4405788"/>
              <a:gd name="connsiteX383" fmla="*/ 1158145 w 8594788"/>
              <a:gd name="connsiteY383" fmla="*/ 2888266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58145 w 8594788"/>
              <a:gd name="connsiteY387" fmla="*/ 2888266 h 4405788"/>
              <a:gd name="connsiteX388" fmla="*/ 1178052 w 8594788"/>
              <a:gd name="connsiteY388" fmla="*/ 2877693 h 4405788"/>
              <a:gd name="connsiteX389" fmla="*/ 1140524 w 8594788"/>
              <a:gd name="connsiteY389" fmla="*/ 2875407 h 4405788"/>
              <a:gd name="connsiteX390" fmla="*/ 1108520 w 8594788"/>
              <a:gd name="connsiteY390" fmla="*/ 2883027 h 4405788"/>
              <a:gd name="connsiteX391" fmla="*/ 1147191 w 8594788"/>
              <a:gd name="connsiteY391" fmla="*/ 2887123 h 4405788"/>
              <a:gd name="connsiteX392" fmla="*/ 5966841 w 8594788"/>
              <a:gd name="connsiteY392" fmla="*/ 954977 h 4405788"/>
              <a:gd name="connsiteX393" fmla="*/ 5823490 w 8594788"/>
              <a:gd name="connsiteY393" fmla="*/ 970693 h 4405788"/>
              <a:gd name="connsiteX394" fmla="*/ 5804440 w 8594788"/>
              <a:gd name="connsiteY394" fmla="*/ 1042226 h 4405788"/>
              <a:gd name="connsiteX395" fmla="*/ 5941695 w 8594788"/>
              <a:gd name="connsiteY395" fmla="*/ 1023176 h 4405788"/>
              <a:gd name="connsiteX396" fmla="*/ 5966841 w 8594788"/>
              <a:gd name="connsiteY396" fmla="*/ 954977 h 4405788"/>
              <a:gd name="connsiteX397" fmla="*/ 5948649 w 8594788"/>
              <a:gd name="connsiteY397" fmla="*/ 1021652 h 4405788"/>
              <a:gd name="connsiteX398" fmla="*/ 6079713 w 8594788"/>
              <a:gd name="connsiteY398" fmla="*/ 1004888 h 4405788"/>
              <a:gd name="connsiteX399" fmla="*/ 6111336 w 8594788"/>
              <a:gd name="connsiteY399" fmla="*/ 941356 h 4405788"/>
              <a:gd name="connsiteX400" fmla="*/ 5973795 w 8594788"/>
              <a:gd name="connsiteY400" fmla="*/ 954215 h 4405788"/>
              <a:gd name="connsiteX401" fmla="*/ 5948649 w 8594788"/>
              <a:gd name="connsiteY401" fmla="*/ 1021747 h 4405788"/>
              <a:gd name="connsiteX402" fmla="*/ 5816632 w 8594788"/>
              <a:gd name="connsiteY402" fmla="*/ 971645 h 4405788"/>
              <a:gd name="connsiteX403" fmla="*/ 5668804 w 8594788"/>
              <a:gd name="connsiteY403" fmla="*/ 990695 h 4405788"/>
              <a:gd name="connsiteX404" fmla="*/ 5655374 w 8594788"/>
              <a:gd name="connsiteY404" fmla="*/ 1066324 h 4405788"/>
              <a:gd name="connsiteX405" fmla="*/ 5797201 w 8594788"/>
              <a:gd name="connsiteY405" fmla="*/ 1043845 h 4405788"/>
              <a:gd name="connsiteX406" fmla="*/ 5816632 w 8594788"/>
              <a:gd name="connsiteY406" fmla="*/ 971645 h 4405788"/>
              <a:gd name="connsiteX407" fmla="*/ 5802821 w 8594788"/>
              <a:gd name="connsiteY407" fmla="*/ 1046893 h 4405788"/>
              <a:gd name="connsiteX408" fmla="*/ 5779580 w 8594788"/>
              <a:gd name="connsiteY408" fmla="*/ 1115378 h 4405788"/>
              <a:gd name="connsiteX409" fmla="*/ 5909977 w 8594788"/>
              <a:gd name="connsiteY409" fmla="*/ 1091660 h 4405788"/>
              <a:gd name="connsiteX410" fmla="*/ 5939600 w 8594788"/>
              <a:gd name="connsiteY410" fmla="*/ 1027367 h 4405788"/>
              <a:gd name="connsiteX411" fmla="*/ 5802821 w 8594788"/>
              <a:gd name="connsiteY411" fmla="*/ 1046702 h 4405788"/>
              <a:gd name="connsiteX412" fmla="*/ 5795868 w 8594788"/>
              <a:gd name="connsiteY412" fmla="*/ 1047941 h 4405788"/>
              <a:gd name="connsiteX413" fmla="*/ 5654517 w 8594788"/>
              <a:gd name="connsiteY413" fmla="*/ 1070324 h 4405788"/>
              <a:gd name="connsiteX414" fmla="*/ 5637086 w 8594788"/>
              <a:gd name="connsiteY414" fmla="*/ 1143381 h 4405788"/>
              <a:gd name="connsiteX415" fmla="*/ 5772245 w 8594788"/>
              <a:gd name="connsiteY415" fmla="*/ 1116711 h 4405788"/>
              <a:gd name="connsiteX416" fmla="*/ 5795868 w 8594788"/>
              <a:gd name="connsiteY416" fmla="*/ 1047845 h 4405788"/>
              <a:gd name="connsiteX417" fmla="*/ 1347692 w 8594788"/>
              <a:gd name="connsiteY417" fmla="*/ 2886266 h 4405788"/>
              <a:gd name="connsiteX418" fmla="*/ 1388745 w 8594788"/>
              <a:gd name="connsiteY418" fmla="*/ 2889695 h 4405788"/>
              <a:gd name="connsiteX419" fmla="*/ 1417320 w 8594788"/>
              <a:gd name="connsiteY419" fmla="*/ 2872645 h 4405788"/>
              <a:gd name="connsiteX420" fmla="*/ 1377506 w 8594788"/>
              <a:gd name="connsiteY420" fmla="*/ 2871121 h 4405788"/>
              <a:gd name="connsiteX421" fmla="*/ 1367695 w 8594788"/>
              <a:gd name="connsiteY421" fmla="*/ 2870740 h 4405788"/>
              <a:gd name="connsiteX422" fmla="*/ 1328738 w 8594788"/>
              <a:gd name="connsiteY422" fmla="*/ 2869502 h 4405788"/>
              <a:gd name="connsiteX423" fmla="*/ 1298639 w 8594788"/>
              <a:gd name="connsiteY423" fmla="*/ 2882551 h 4405788"/>
              <a:gd name="connsiteX424" fmla="*/ 1338834 w 8594788"/>
              <a:gd name="connsiteY424" fmla="*/ 2885599 h 4405788"/>
              <a:gd name="connsiteX425" fmla="*/ 4915472 w 8594788"/>
              <a:gd name="connsiteY425" fmla="*/ 1687068 h 4405788"/>
              <a:gd name="connsiteX426" fmla="*/ 5028629 w 8594788"/>
              <a:gd name="connsiteY426" fmla="*/ 1637633 h 4405788"/>
              <a:gd name="connsiteX427" fmla="*/ 5036915 w 8594788"/>
              <a:gd name="connsiteY427" fmla="*/ 1556861 h 4405788"/>
              <a:gd name="connsiteX428" fmla="*/ 4916138 w 8594788"/>
              <a:gd name="connsiteY428" fmla="*/ 1603724 h 4405788"/>
              <a:gd name="connsiteX429" fmla="*/ 4915472 w 8594788"/>
              <a:gd name="connsiteY429" fmla="*/ 1687068 h 4405788"/>
              <a:gd name="connsiteX430" fmla="*/ 4916044 w 8594788"/>
              <a:gd name="connsiteY430" fmla="*/ 1598962 h 4405788"/>
              <a:gd name="connsiteX431" fmla="*/ 5037297 w 8594788"/>
              <a:gd name="connsiteY431" fmla="*/ 1551908 h 4405788"/>
              <a:gd name="connsiteX432" fmla="*/ 5041392 w 8594788"/>
              <a:gd name="connsiteY432" fmla="*/ 1469612 h 4405788"/>
              <a:gd name="connsiteX433" fmla="*/ 4912995 w 8594788"/>
              <a:gd name="connsiteY433" fmla="*/ 1514570 h 4405788"/>
              <a:gd name="connsiteX434" fmla="*/ 4916044 w 8594788"/>
              <a:gd name="connsiteY434" fmla="*/ 1598962 h 4405788"/>
              <a:gd name="connsiteX435" fmla="*/ 5041488 w 8594788"/>
              <a:gd name="connsiteY435" fmla="*/ 1464945 h 4405788"/>
              <a:gd name="connsiteX436" fmla="*/ 5041488 w 8594788"/>
              <a:gd name="connsiteY436" fmla="*/ 1380173 h 4405788"/>
              <a:gd name="connsiteX437" fmla="*/ 4905947 w 8594788"/>
              <a:gd name="connsiteY437" fmla="*/ 1422273 h 4405788"/>
              <a:gd name="connsiteX438" fmla="*/ 4912424 w 8594788"/>
              <a:gd name="connsiteY438" fmla="*/ 1509427 h 4405788"/>
              <a:gd name="connsiteX439" fmla="*/ 5041488 w 8594788"/>
              <a:gd name="connsiteY439" fmla="*/ 1464945 h 4405788"/>
              <a:gd name="connsiteX440" fmla="*/ 5193888 w 8594788"/>
              <a:gd name="connsiteY440" fmla="*/ 1244632 h 4405788"/>
              <a:gd name="connsiteX441" fmla="*/ 5336763 w 8594788"/>
              <a:gd name="connsiteY441" fmla="*/ 1209580 h 4405788"/>
              <a:gd name="connsiteX442" fmla="*/ 5342287 w 8594788"/>
              <a:gd name="connsiteY442" fmla="*/ 1128141 h 4405788"/>
              <a:gd name="connsiteX443" fmla="*/ 5193602 w 8594788"/>
              <a:gd name="connsiteY443" fmla="*/ 1160145 h 4405788"/>
              <a:gd name="connsiteX444" fmla="*/ 5194268 w 8594788"/>
              <a:gd name="connsiteY444" fmla="*/ 1244632 h 4405788"/>
              <a:gd name="connsiteX445" fmla="*/ 5333429 w 8594788"/>
              <a:gd name="connsiteY445" fmla="*/ 1290923 h 4405788"/>
              <a:gd name="connsiteX446" fmla="*/ 5467636 w 8594788"/>
              <a:gd name="connsiteY446" fmla="*/ 1254824 h 4405788"/>
              <a:gd name="connsiteX447" fmla="*/ 5483257 w 8594788"/>
              <a:gd name="connsiteY447" fmla="*/ 1180148 h 4405788"/>
              <a:gd name="connsiteX448" fmla="*/ 5342763 w 8594788"/>
              <a:gd name="connsiteY448" fmla="*/ 1212437 h 4405788"/>
              <a:gd name="connsiteX449" fmla="*/ 5333810 w 8594788"/>
              <a:gd name="connsiteY449" fmla="*/ 1290923 h 4405788"/>
              <a:gd name="connsiteX450" fmla="*/ 5336000 w 8594788"/>
              <a:gd name="connsiteY450" fmla="*/ 1214057 h 4405788"/>
              <a:gd name="connsiteX451" fmla="*/ 5193888 w 8594788"/>
              <a:gd name="connsiteY451" fmla="*/ 1249013 h 4405788"/>
              <a:gd name="connsiteX452" fmla="*/ 5190935 w 8594788"/>
              <a:gd name="connsiteY452" fmla="*/ 1331214 h 4405788"/>
              <a:gd name="connsiteX453" fmla="*/ 5326571 w 8594788"/>
              <a:gd name="connsiteY453" fmla="*/ 1293114 h 4405788"/>
              <a:gd name="connsiteX454" fmla="*/ 5336381 w 8594788"/>
              <a:gd name="connsiteY454" fmla="*/ 1214057 h 4405788"/>
              <a:gd name="connsiteX455" fmla="*/ 5191030 w 8594788"/>
              <a:gd name="connsiteY455" fmla="*/ 1335786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786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172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511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288 h 4405788"/>
              <a:gd name="connsiteX478" fmla="*/ 5037201 w 8594788"/>
              <a:gd name="connsiteY478" fmla="*/ 1196340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115 h 4405788"/>
              <a:gd name="connsiteX484" fmla="*/ 1627061 w 8594788"/>
              <a:gd name="connsiteY484" fmla="*/ 2825401 h 4405788"/>
              <a:gd name="connsiteX485" fmla="*/ 1588961 w 8594788"/>
              <a:gd name="connsiteY485" fmla="*/ 2826830 h 4405788"/>
              <a:gd name="connsiteX486" fmla="*/ 1561624 w 8594788"/>
              <a:gd name="connsiteY486" fmla="*/ 2848070 h 4405788"/>
              <a:gd name="connsiteX487" fmla="*/ 1600867 w 8594788"/>
              <a:gd name="connsiteY487" fmla="*/ 2848070 h 4405788"/>
              <a:gd name="connsiteX488" fmla="*/ 1721549 w 8594788"/>
              <a:gd name="connsiteY488" fmla="*/ 2822638 h 4405788"/>
              <a:gd name="connsiteX489" fmla="*/ 1682306 w 8594788"/>
              <a:gd name="connsiteY489" fmla="*/ 2823686 h 4405788"/>
              <a:gd name="connsiteX490" fmla="*/ 1656302 w 8594788"/>
              <a:gd name="connsiteY490" fmla="*/ 2848832 h 4405788"/>
              <a:gd name="connsiteX491" fmla="*/ 1696688 w 8594788"/>
              <a:gd name="connsiteY491" fmla="*/ 2849594 h 4405788"/>
              <a:gd name="connsiteX492" fmla="*/ 1721549 w 8594788"/>
              <a:gd name="connsiteY492" fmla="*/ 2823020 h 4405788"/>
              <a:gd name="connsiteX493" fmla="*/ 1704023 w 8594788"/>
              <a:gd name="connsiteY493" fmla="*/ 2849785 h 4405788"/>
              <a:gd name="connsiteX494" fmla="*/ 1744885 w 8594788"/>
              <a:gd name="connsiteY494" fmla="*/ 2850833 h 4405788"/>
              <a:gd name="connsiteX495" fmla="*/ 1768888 w 8594788"/>
              <a:gd name="connsiteY495" fmla="*/ 2821686 h 4405788"/>
              <a:gd name="connsiteX496" fmla="*/ 1729264 w 8594788"/>
              <a:gd name="connsiteY496" fmla="*/ 2822448 h 4405788"/>
              <a:gd name="connsiteX497" fmla="*/ 1678591 w 8594788"/>
              <a:gd name="connsiteY497" fmla="*/ 2819686 h 4405788"/>
              <a:gd name="connsiteX498" fmla="*/ 1704023 w 8594788"/>
              <a:gd name="connsiteY498" fmla="*/ 2795492 h 4405788"/>
              <a:gd name="connsiteX499" fmla="*/ 1667161 w 8594788"/>
              <a:gd name="connsiteY499" fmla="*/ 2798540 h 4405788"/>
              <a:gd name="connsiteX500" fmla="*/ 1640586 w 8594788"/>
              <a:gd name="connsiteY500" fmla="*/ 2820924 h 4405788"/>
              <a:gd name="connsiteX501" fmla="*/ 1686687 w 8594788"/>
              <a:gd name="connsiteY501" fmla="*/ 2819686 h 4405788"/>
              <a:gd name="connsiteX502" fmla="*/ 1725359 w 8594788"/>
              <a:gd name="connsiteY502" fmla="*/ 2818638 h 4405788"/>
              <a:gd name="connsiteX503" fmla="*/ 1750124 w 8594788"/>
              <a:gd name="connsiteY503" fmla="*/ 2792254 h 4405788"/>
              <a:gd name="connsiteX504" fmla="*/ 1712595 w 8594788"/>
              <a:gd name="connsiteY504" fmla="*/ 2795111 h 4405788"/>
              <a:gd name="connsiteX505" fmla="*/ 1686687 w 8594788"/>
              <a:gd name="connsiteY505" fmla="*/ 2819495 h 4405788"/>
              <a:gd name="connsiteX506" fmla="*/ 1733074 w 8594788"/>
              <a:gd name="connsiteY506" fmla="*/ 2818543 h 4405788"/>
              <a:gd name="connsiteX507" fmla="*/ 1772317 w 8594788"/>
              <a:gd name="connsiteY507" fmla="*/ 2817686 h 4405788"/>
              <a:gd name="connsiteX508" fmla="*/ 1796129 w 8594788"/>
              <a:gd name="connsiteY508" fmla="*/ 2789111 h 4405788"/>
              <a:gd name="connsiteX509" fmla="*/ 1758029 w 8594788"/>
              <a:gd name="connsiteY509" fmla="*/ 2791778 h 4405788"/>
              <a:gd name="connsiteX510" fmla="*/ 1733074 w 8594788"/>
              <a:gd name="connsiteY510" fmla="*/ 2818734 h 4405788"/>
              <a:gd name="connsiteX511" fmla="*/ 1779746 w 8594788"/>
              <a:gd name="connsiteY511" fmla="*/ 2817590 h 4405788"/>
              <a:gd name="connsiteX512" fmla="*/ 1819370 w 8594788"/>
              <a:gd name="connsiteY512" fmla="*/ 2817019 h 4405788"/>
              <a:gd name="connsiteX513" fmla="*/ 1842421 w 8594788"/>
              <a:gd name="connsiteY513" fmla="*/ 2786158 h 4405788"/>
              <a:gd name="connsiteX514" fmla="*/ 1804321 w 8594788"/>
              <a:gd name="connsiteY514" fmla="*/ 2788539 h 4405788"/>
              <a:gd name="connsiteX515" fmla="*/ 1799844 w 8594788"/>
              <a:gd name="connsiteY515" fmla="*/ 2784729 h 4405788"/>
              <a:gd name="connsiteX516" fmla="*/ 1823561 w 8594788"/>
              <a:gd name="connsiteY516" fmla="*/ 2756630 h 4405788"/>
              <a:gd name="connsiteX517" fmla="*/ 1787366 w 8594788"/>
              <a:gd name="connsiteY517" fmla="*/ 2761012 h 4405788"/>
              <a:gd name="connsiteX518" fmla="*/ 1762411 w 8594788"/>
              <a:gd name="connsiteY518" fmla="*/ 2787301 h 4405788"/>
              <a:gd name="connsiteX519" fmla="*/ 1799844 w 8594788"/>
              <a:gd name="connsiteY519" fmla="*/ 2784920 h 4405788"/>
              <a:gd name="connsiteX520" fmla="*/ 1807655 w 8594788"/>
              <a:gd name="connsiteY520" fmla="*/ 2784158 h 4405788"/>
              <a:gd name="connsiteX521" fmla="*/ 1845755 w 8594788"/>
              <a:gd name="connsiteY521" fmla="*/ 2781872 h 4405788"/>
              <a:gd name="connsiteX522" fmla="*/ 1868615 w 8594788"/>
              <a:gd name="connsiteY522" fmla="*/ 2751487 h 4405788"/>
              <a:gd name="connsiteX523" fmla="*/ 1831943 w 8594788"/>
              <a:gd name="connsiteY523" fmla="*/ 2755583 h 4405788"/>
              <a:gd name="connsiteX524" fmla="*/ 1853470 w 8594788"/>
              <a:gd name="connsiteY524" fmla="*/ 2781395 h 4405788"/>
              <a:gd name="connsiteX525" fmla="*/ 1891570 w 8594788"/>
              <a:gd name="connsiteY525" fmla="*/ 2779205 h 4405788"/>
              <a:gd name="connsiteX526" fmla="*/ 1913763 w 8594788"/>
              <a:gd name="connsiteY526" fmla="*/ 2746629 h 4405788"/>
              <a:gd name="connsiteX527" fmla="*/ 1876520 w 8594788"/>
              <a:gd name="connsiteY527" fmla="*/ 2750630 h 4405788"/>
              <a:gd name="connsiteX528" fmla="*/ 1853470 w 8594788"/>
              <a:gd name="connsiteY528" fmla="*/ 2781395 h 4405788"/>
              <a:gd name="connsiteX529" fmla="*/ 1872520 w 8594788"/>
              <a:gd name="connsiteY529" fmla="*/ 2746915 h 4405788"/>
              <a:gd name="connsiteX530" fmla="*/ 1895380 w 8594788"/>
              <a:gd name="connsiteY530" fmla="*/ 2717197 h 4405788"/>
              <a:gd name="connsiteX531" fmla="*/ 1860328 w 8594788"/>
              <a:gd name="connsiteY531" fmla="*/ 2723007 h 4405788"/>
              <a:gd name="connsiteX532" fmla="*/ 1836325 w 8594788"/>
              <a:gd name="connsiteY532" fmla="*/ 2751011 h 4405788"/>
              <a:gd name="connsiteX533" fmla="*/ 1880521 w 8594788"/>
              <a:gd name="connsiteY533" fmla="*/ 2746058 h 4405788"/>
              <a:gd name="connsiteX534" fmla="*/ 1917192 w 8594788"/>
              <a:gd name="connsiteY534" fmla="*/ 2742152 h 4405788"/>
              <a:gd name="connsiteX535" fmla="*/ 1939290 w 8594788"/>
              <a:gd name="connsiteY535" fmla="*/ 2710053 h 4405788"/>
              <a:gd name="connsiteX536" fmla="*/ 1903762 w 8594788"/>
              <a:gd name="connsiteY536" fmla="*/ 2715768 h 4405788"/>
              <a:gd name="connsiteX537" fmla="*/ 1942624 w 8594788"/>
              <a:gd name="connsiteY537" fmla="*/ 2705386 h 4405788"/>
              <a:gd name="connsiteX538" fmla="*/ 1964531 w 8594788"/>
              <a:gd name="connsiteY538" fmla="*/ 2673953 h 4405788"/>
              <a:gd name="connsiteX539" fmla="*/ 1930718 w 8594788"/>
              <a:gd name="connsiteY539" fmla="*/ 2681288 h 4405788"/>
              <a:gd name="connsiteX540" fmla="*/ 1907477 w 8594788"/>
              <a:gd name="connsiteY540" fmla="*/ 2710910 h 4405788"/>
              <a:gd name="connsiteX541" fmla="*/ 1950625 w 8594788"/>
              <a:gd name="connsiteY541" fmla="*/ 2704052 h 4405788"/>
              <a:gd name="connsiteX542" fmla="*/ 1985582 w 8594788"/>
              <a:gd name="connsiteY542" fmla="*/ 2698718 h 4405788"/>
              <a:gd name="connsiteX543" fmla="*/ 2006537 w 8594788"/>
              <a:gd name="connsiteY543" fmla="*/ 2665000 h 4405788"/>
              <a:gd name="connsiteX544" fmla="*/ 1973009 w 8594788"/>
              <a:gd name="connsiteY544" fmla="*/ 2672144 h 4405788"/>
              <a:gd name="connsiteX545" fmla="*/ 1993297 w 8594788"/>
              <a:gd name="connsiteY545" fmla="*/ 2697575 h 4405788"/>
              <a:gd name="connsiteX546" fmla="*/ 2029301 w 8594788"/>
              <a:gd name="connsiteY546" fmla="*/ 2692242 h 4405788"/>
              <a:gd name="connsiteX547" fmla="*/ 2049494 w 8594788"/>
              <a:gd name="connsiteY547" fmla="*/ 2656142 h 4405788"/>
              <a:gd name="connsiteX548" fmla="*/ 2014633 w 8594788"/>
              <a:gd name="connsiteY548" fmla="*/ 2663285 h 4405788"/>
              <a:gd name="connsiteX549" fmla="*/ 1992821 w 8594788"/>
              <a:gd name="connsiteY549" fmla="*/ 2697766 h 4405788"/>
              <a:gd name="connsiteX550" fmla="*/ 2009680 w 8594788"/>
              <a:gd name="connsiteY550" fmla="*/ 2660047 h 4405788"/>
              <a:gd name="connsiteX551" fmla="*/ 2030540 w 8594788"/>
              <a:gd name="connsiteY551" fmla="*/ 2627090 h 4405788"/>
              <a:gd name="connsiteX552" fmla="*/ 1998726 w 8594788"/>
              <a:gd name="connsiteY552" fmla="*/ 2635758 h 4405788"/>
              <a:gd name="connsiteX553" fmla="*/ 1976057 w 8594788"/>
              <a:gd name="connsiteY553" fmla="*/ 2667095 h 4405788"/>
              <a:gd name="connsiteX554" fmla="*/ 2017776 w 8594788"/>
              <a:gd name="connsiteY554" fmla="*/ 2658428 h 4405788"/>
              <a:gd name="connsiteX555" fmla="*/ 2052161 w 8594788"/>
              <a:gd name="connsiteY555" fmla="*/ 2651284 h 4405788"/>
              <a:gd name="connsiteX556" fmla="*/ 2072259 w 8594788"/>
              <a:gd name="connsiteY556" fmla="*/ 2616042 h 4405788"/>
              <a:gd name="connsiteX557" fmla="*/ 2039017 w 8594788"/>
              <a:gd name="connsiteY557" fmla="*/ 2624804 h 4405788"/>
              <a:gd name="connsiteX558" fmla="*/ 2017300 w 8594788"/>
              <a:gd name="connsiteY558" fmla="*/ 2658618 h 4405788"/>
              <a:gd name="connsiteX559" fmla="*/ 2060067 w 8594788"/>
              <a:gd name="connsiteY559" fmla="*/ 2649760 h 4405788"/>
              <a:gd name="connsiteX560" fmla="*/ 2271903 w 8594788"/>
              <a:gd name="connsiteY560" fmla="*/ 2611184 h 4405788"/>
              <a:gd name="connsiteX561" fmla="*/ 4163663 w 8594788"/>
              <a:gd name="connsiteY561" fmla="*/ 2104549 h 4405788"/>
              <a:gd name="connsiteX562" fmla="*/ 4679442 w 8594788"/>
              <a:gd name="connsiteY562" fmla="*/ 1884426 h 4405788"/>
              <a:gd name="connsiteX563" fmla="*/ 4668298 w 8594788"/>
              <a:gd name="connsiteY563" fmla="*/ 1798701 h 4405788"/>
              <a:gd name="connsiteX564" fmla="*/ 2293430 w 8594788"/>
              <a:gd name="connsiteY564" fmla="*/ 2563178 h 4405788"/>
              <a:gd name="connsiteX565" fmla="*/ 2080546 w 8594788"/>
              <a:gd name="connsiteY565" fmla="*/ 2614327 h 4405788"/>
              <a:gd name="connsiteX566" fmla="*/ 2059591 w 8594788"/>
              <a:gd name="connsiteY566" fmla="*/ 2649950 h 4405788"/>
              <a:gd name="connsiteX567" fmla="*/ 2075307 w 8594788"/>
              <a:gd name="connsiteY567" fmla="*/ 2610803 h 4405788"/>
              <a:gd name="connsiteX568" fmla="*/ 2095119 w 8594788"/>
              <a:gd name="connsiteY568" fmla="*/ 2576227 h 4405788"/>
              <a:gd name="connsiteX569" fmla="*/ 2063020 w 8594788"/>
              <a:gd name="connsiteY569" fmla="*/ 2586800 h 4405788"/>
              <a:gd name="connsiteX570" fmla="*/ 2041970 w 8594788"/>
              <a:gd name="connsiteY570" fmla="*/ 2619470 h 4405788"/>
              <a:gd name="connsiteX571" fmla="*/ 2083499 w 8594788"/>
              <a:gd name="connsiteY571" fmla="*/ 2608707 h 4405788"/>
              <a:gd name="connsiteX572" fmla="*/ 2291144 w 8594788"/>
              <a:gd name="connsiteY572" fmla="*/ 2558796 h 4405788"/>
              <a:gd name="connsiteX573" fmla="*/ 4667536 w 8594788"/>
              <a:gd name="connsiteY573" fmla="*/ 1793557 h 4405788"/>
              <a:gd name="connsiteX574" fmla="*/ 4653439 w 8594788"/>
              <a:gd name="connsiteY574" fmla="*/ 1706118 h 4405788"/>
              <a:gd name="connsiteX575" fmla="*/ 2313146 w 8594788"/>
              <a:gd name="connsiteY575" fmla="*/ 2510219 h 4405788"/>
              <a:gd name="connsiteX576" fmla="*/ 2103596 w 8594788"/>
              <a:gd name="connsiteY576" fmla="*/ 2573465 h 4405788"/>
              <a:gd name="connsiteX577" fmla="*/ 2083022 w 8594788"/>
              <a:gd name="connsiteY577" fmla="*/ 2608898 h 4405788"/>
              <a:gd name="connsiteX578" fmla="*/ 4895565 w 8594788"/>
              <a:gd name="connsiteY578" fmla="*/ 1325785 h 4405788"/>
              <a:gd name="connsiteX579" fmla="*/ 5038440 w 8594788"/>
              <a:gd name="connsiteY579" fmla="*/ 1285780 h 4405788"/>
              <a:gd name="connsiteX580" fmla="*/ 5031581 w 8594788"/>
              <a:gd name="connsiteY580" fmla="*/ 1198245 h 4405788"/>
              <a:gd name="connsiteX581" fmla="*/ 4883182 w 8594788"/>
              <a:gd name="connsiteY581" fmla="*/ 1236345 h 4405788"/>
              <a:gd name="connsiteX582" fmla="*/ 4895565 w 8594788"/>
              <a:gd name="connsiteY582" fmla="*/ 1325785 h 4405788"/>
              <a:gd name="connsiteX583" fmla="*/ 4889754 w 8594788"/>
              <a:gd name="connsiteY583" fmla="*/ 1331976 h 4405788"/>
              <a:gd name="connsiteX584" fmla="*/ 4746879 w 8594788"/>
              <a:gd name="connsiteY584" fmla="*/ 1374648 h 4405788"/>
              <a:gd name="connsiteX585" fmla="*/ 4762786 w 8594788"/>
              <a:gd name="connsiteY585" fmla="*/ 1464088 h 4405788"/>
              <a:gd name="connsiteX586" fmla="*/ 4899565 w 8594788"/>
              <a:gd name="connsiteY586" fmla="*/ 1419892 h 4405788"/>
              <a:gd name="connsiteX587" fmla="*/ 4889754 w 8594788"/>
              <a:gd name="connsiteY587" fmla="*/ 1331976 h 4405788"/>
              <a:gd name="connsiteX588" fmla="*/ 4896136 w 8594788"/>
              <a:gd name="connsiteY588" fmla="*/ 1330071 h 4405788"/>
              <a:gd name="connsiteX589" fmla="*/ 4905661 w 8594788"/>
              <a:gd name="connsiteY589" fmla="*/ 1417796 h 4405788"/>
              <a:gd name="connsiteX590" fmla="*/ 5041488 w 8594788"/>
              <a:gd name="connsiteY590" fmla="*/ 1375696 h 4405788"/>
              <a:gd name="connsiteX591" fmla="*/ 5038154 w 8594788"/>
              <a:gd name="connsiteY591" fmla="*/ 1289971 h 4405788"/>
              <a:gd name="connsiteX592" fmla="*/ 4896136 w 8594788"/>
              <a:gd name="connsiteY592" fmla="*/ 1330071 h 4405788"/>
              <a:gd name="connsiteX593" fmla="*/ 4899851 w 8594788"/>
              <a:gd name="connsiteY593" fmla="*/ 1424273 h 4405788"/>
              <a:gd name="connsiteX594" fmla="*/ 4763358 w 8594788"/>
              <a:gd name="connsiteY594" fmla="*/ 1468469 h 4405788"/>
              <a:gd name="connsiteX595" fmla="*/ 4776502 w 8594788"/>
              <a:gd name="connsiteY595" fmla="*/ 1557528 h 4405788"/>
              <a:gd name="connsiteX596" fmla="*/ 4906233 w 8594788"/>
              <a:gd name="connsiteY596" fmla="*/ 1511713 h 4405788"/>
              <a:gd name="connsiteX597" fmla="*/ 4899851 w 8594788"/>
              <a:gd name="connsiteY597" fmla="*/ 1424273 h 4405788"/>
              <a:gd name="connsiteX598" fmla="*/ 4770597 w 8594788"/>
              <a:gd name="connsiteY598" fmla="*/ 1564386 h 4405788"/>
              <a:gd name="connsiteX599" fmla="*/ 4641628 w 8594788"/>
              <a:gd name="connsiteY599" fmla="*/ 1610773 h 4405788"/>
              <a:gd name="connsiteX600" fmla="*/ 4658392 w 8594788"/>
              <a:gd name="connsiteY600" fmla="*/ 1699451 h 4405788"/>
              <a:gd name="connsiteX601" fmla="*/ 4738688 w 8594788"/>
              <a:gd name="connsiteY601" fmla="*/ 1668113 h 4405788"/>
              <a:gd name="connsiteX602" fmla="*/ 4780693 w 8594788"/>
              <a:gd name="connsiteY602" fmla="*/ 1651730 h 4405788"/>
              <a:gd name="connsiteX603" fmla="*/ 4770597 w 8594788"/>
              <a:gd name="connsiteY603" fmla="*/ 1564386 h 4405788"/>
              <a:gd name="connsiteX604" fmla="*/ 2310003 w 8594788"/>
              <a:gd name="connsiteY604" fmla="*/ 2506694 h 4405788"/>
              <a:gd name="connsiteX605" fmla="*/ 4652201 w 8594788"/>
              <a:gd name="connsiteY605" fmla="*/ 1701832 h 4405788"/>
              <a:gd name="connsiteX606" fmla="*/ 4635437 w 8594788"/>
              <a:gd name="connsiteY606" fmla="*/ 1613059 h 4405788"/>
              <a:gd name="connsiteX607" fmla="*/ 3892487 w 8594788"/>
              <a:gd name="connsiteY607" fmla="*/ 1889284 h 4405788"/>
              <a:gd name="connsiteX608" fmla="*/ 2332101 w 8594788"/>
              <a:gd name="connsiteY608" fmla="*/ 2458022 h 4405788"/>
              <a:gd name="connsiteX609" fmla="*/ 2126361 w 8594788"/>
              <a:gd name="connsiteY609" fmla="*/ 2533650 h 4405788"/>
              <a:gd name="connsiteX610" fmla="*/ 2106263 w 8594788"/>
              <a:gd name="connsiteY610" fmla="*/ 2568035 h 4405788"/>
              <a:gd name="connsiteX611" fmla="*/ 2310003 w 8594788"/>
              <a:gd name="connsiteY611" fmla="*/ 2506694 h 4405788"/>
              <a:gd name="connsiteX612" fmla="*/ 4640675 w 8594788"/>
              <a:gd name="connsiteY612" fmla="*/ 1606391 h 4405788"/>
              <a:gd name="connsiteX613" fmla="*/ 4770025 w 8594788"/>
              <a:gd name="connsiteY613" fmla="*/ 1559909 h 4405788"/>
              <a:gd name="connsiteX614" fmla="*/ 4756690 w 8594788"/>
              <a:gd name="connsiteY614" fmla="*/ 1470660 h 4405788"/>
              <a:gd name="connsiteX615" fmla="*/ 4621054 w 8594788"/>
              <a:gd name="connsiteY615" fmla="*/ 1516094 h 4405788"/>
              <a:gd name="connsiteX616" fmla="*/ 4640675 w 8594788"/>
              <a:gd name="connsiteY616" fmla="*/ 1606391 h 4405788"/>
              <a:gd name="connsiteX617" fmla="*/ 4756023 w 8594788"/>
              <a:gd name="connsiteY617" fmla="*/ 1466278 h 4405788"/>
              <a:gd name="connsiteX618" fmla="*/ 4740021 w 8594788"/>
              <a:gd name="connsiteY618" fmla="*/ 1376648 h 4405788"/>
              <a:gd name="connsiteX619" fmla="*/ 4598099 w 8594788"/>
              <a:gd name="connsiteY619" fmla="*/ 1421321 h 4405788"/>
              <a:gd name="connsiteX620" fmla="*/ 4620101 w 8594788"/>
              <a:gd name="connsiteY620" fmla="*/ 1511713 h 4405788"/>
              <a:gd name="connsiteX621" fmla="*/ 4756023 w 8594788"/>
              <a:gd name="connsiteY621" fmla="*/ 1466278 h 4405788"/>
              <a:gd name="connsiteX622" fmla="*/ 4745832 w 8594788"/>
              <a:gd name="connsiteY622" fmla="*/ 1370267 h 4405788"/>
              <a:gd name="connsiteX623" fmla="*/ 4889183 w 8594788"/>
              <a:gd name="connsiteY623" fmla="*/ 1327595 h 4405788"/>
              <a:gd name="connsiteX624" fmla="*/ 4876419 w 8594788"/>
              <a:gd name="connsiteY624" fmla="*/ 1237964 h 4405788"/>
              <a:gd name="connsiteX625" fmla="*/ 4727067 w 8594788"/>
              <a:gd name="connsiteY625" fmla="*/ 1279303 h 4405788"/>
              <a:gd name="connsiteX626" fmla="*/ 4745832 w 8594788"/>
              <a:gd name="connsiteY626" fmla="*/ 1370267 h 4405788"/>
              <a:gd name="connsiteX627" fmla="*/ 4882420 w 8594788"/>
              <a:gd name="connsiteY627" fmla="*/ 1231964 h 4405788"/>
              <a:gd name="connsiteX628" fmla="*/ 5031200 w 8594788"/>
              <a:gd name="connsiteY628" fmla="*/ 1193864 h 4405788"/>
              <a:gd name="connsiteX629" fmla="*/ 5021199 w 8594788"/>
              <a:gd name="connsiteY629" fmla="*/ 1104995 h 4405788"/>
              <a:gd name="connsiteX630" fmla="*/ 4866704 w 8594788"/>
              <a:gd name="connsiteY630" fmla="*/ 1141190 h 4405788"/>
              <a:gd name="connsiteX631" fmla="*/ 4882420 w 8594788"/>
              <a:gd name="connsiteY631" fmla="*/ 1231964 h 4405788"/>
              <a:gd name="connsiteX632" fmla="*/ 5020723 w 8594788"/>
              <a:gd name="connsiteY632" fmla="*/ 1101281 h 4405788"/>
              <a:gd name="connsiteX633" fmla="*/ 5007674 w 8594788"/>
              <a:gd name="connsiteY633" fmla="*/ 1010602 h 4405788"/>
              <a:gd name="connsiteX634" fmla="*/ 4847463 w 8594788"/>
              <a:gd name="connsiteY634" fmla="*/ 1045369 h 4405788"/>
              <a:gd name="connsiteX635" fmla="*/ 4866037 w 8594788"/>
              <a:gd name="connsiteY635" fmla="*/ 1137476 h 4405788"/>
              <a:gd name="connsiteX636" fmla="*/ 5020342 w 8594788"/>
              <a:gd name="connsiteY636" fmla="*/ 1101281 h 4405788"/>
              <a:gd name="connsiteX637" fmla="*/ 5013389 w 8594788"/>
              <a:gd name="connsiteY637" fmla="*/ 1005078 h 4405788"/>
              <a:gd name="connsiteX638" fmla="*/ 5175314 w 8594788"/>
              <a:gd name="connsiteY638" fmla="*/ 974598 h 4405788"/>
              <a:gd name="connsiteX639" fmla="*/ 5167313 w 8594788"/>
              <a:gd name="connsiteY639" fmla="*/ 904494 h 4405788"/>
              <a:gd name="connsiteX640" fmla="*/ 5164741 w 8594788"/>
              <a:gd name="connsiteY640" fmla="*/ 885444 h 4405788"/>
              <a:gd name="connsiteX641" fmla="*/ 4996720 w 8594788"/>
              <a:gd name="connsiteY641" fmla="*/ 914495 h 4405788"/>
              <a:gd name="connsiteX642" fmla="*/ 5001863 w 8594788"/>
              <a:gd name="connsiteY642" fmla="*/ 941832 h 4405788"/>
              <a:gd name="connsiteX643" fmla="*/ 5013008 w 8594788"/>
              <a:gd name="connsiteY643" fmla="*/ 1005078 h 4405788"/>
              <a:gd name="connsiteX644" fmla="*/ 5014056 w 8594788"/>
              <a:gd name="connsiteY644" fmla="*/ 1009269 h 4405788"/>
              <a:gd name="connsiteX645" fmla="*/ 5027200 w 8594788"/>
              <a:gd name="connsiteY645" fmla="*/ 1099852 h 4405788"/>
              <a:gd name="connsiteX646" fmla="*/ 5182934 w 8594788"/>
              <a:gd name="connsiteY646" fmla="*/ 1067086 h 4405788"/>
              <a:gd name="connsiteX647" fmla="*/ 5175504 w 8594788"/>
              <a:gd name="connsiteY647" fmla="*/ 978789 h 4405788"/>
              <a:gd name="connsiteX648" fmla="*/ 5013675 w 8594788"/>
              <a:gd name="connsiteY648" fmla="*/ 1009745 h 4405788"/>
              <a:gd name="connsiteX649" fmla="*/ 5027676 w 8594788"/>
              <a:gd name="connsiteY649" fmla="*/ 1103662 h 4405788"/>
              <a:gd name="connsiteX650" fmla="*/ 5037201 w 8594788"/>
              <a:gd name="connsiteY650" fmla="*/ 1192340 h 4405788"/>
              <a:gd name="connsiteX651" fmla="*/ 5186839 w 8594788"/>
              <a:gd name="connsiteY651" fmla="*/ 1157288 h 4405788"/>
              <a:gd name="connsiteX652" fmla="*/ 5182744 w 8594788"/>
              <a:gd name="connsiteY652" fmla="*/ 1070896 h 4405788"/>
              <a:gd name="connsiteX653" fmla="*/ 5027295 w 8594788"/>
              <a:gd name="connsiteY653" fmla="*/ 1103662 h 4405788"/>
              <a:gd name="connsiteX654" fmla="*/ 4906899 w 8594788"/>
              <a:gd name="connsiteY654" fmla="*/ 1516285 h 4405788"/>
              <a:gd name="connsiteX655" fmla="*/ 4777455 w 8594788"/>
              <a:gd name="connsiteY655" fmla="*/ 1562005 h 4405788"/>
              <a:gd name="connsiteX656" fmla="*/ 4787551 w 8594788"/>
              <a:gd name="connsiteY656" fmla="*/ 1649159 h 4405788"/>
              <a:gd name="connsiteX657" fmla="*/ 4909852 w 8594788"/>
              <a:gd name="connsiteY657" fmla="*/ 1601534 h 4405788"/>
              <a:gd name="connsiteX658" fmla="*/ 4906519 w 8594788"/>
              <a:gd name="connsiteY658" fmla="*/ 1516285 h 4405788"/>
              <a:gd name="connsiteX659" fmla="*/ 4781550 w 8594788"/>
              <a:gd name="connsiteY659" fmla="*/ 1656302 h 4405788"/>
              <a:gd name="connsiteX660" fmla="*/ 4742593 w 8594788"/>
              <a:gd name="connsiteY660" fmla="*/ 1671542 h 4405788"/>
              <a:gd name="connsiteX661" fmla="*/ 4659630 w 8594788"/>
              <a:gd name="connsiteY661" fmla="*/ 1703927 h 4405788"/>
              <a:gd name="connsiteX662" fmla="*/ 4673727 w 8594788"/>
              <a:gd name="connsiteY662" fmla="*/ 1791176 h 4405788"/>
              <a:gd name="connsiteX663" fmla="*/ 4788027 w 8594788"/>
              <a:gd name="connsiteY663" fmla="*/ 1742218 h 4405788"/>
              <a:gd name="connsiteX664" fmla="*/ 4781169 w 8594788"/>
              <a:gd name="connsiteY664" fmla="*/ 1656302 h 4405788"/>
              <a:gd name="connsiteX665" fmla="*/ 4674394 w 8594788"/>
              <a:gd name="connsiteY665" fmla="*/ 1795844 h 4405788"/>
              <a:gd name="connsiteX666" fmla="*/ 4685634 w 8594788"/>
              <a:gd name="connsiteY666" fmla="*/ 1881569 h 4405788"/>
              <a:gd name="connsiteX667" fmla="*/ 4792218 w 8594788"/>
              <a:gd name="connsiteY667" fmla="*/ 1831372 h 4405788"/>
              <a:gd name="connsiteX668" fmla="*/ 4788694 w 8594788"/>
              <a:gd name="connsiteY668" fmla="*/ 1746885 h 4405788"/>
              <a:gd name="connsiteX669" fmla="*/ 4674013 w 8594788"/>
              <a:gd name="connsiteY669" fmla="*/ 1795844 h 4405788"/>
              <a:gd name="connsiteX670" fmla="*/ 4679823 w 8594788"/>
              <a:gd name="connsiteY670" fmla="*/ 1889474 h 4405788"/>
              <a:gd name="connsiteX671" fmla="*/ 4166997 w 8594788"/>
              <a:gd name="connsiteY671" fmla="*/ 2108549 h 4405788"/>
              <a:gd name="connsiteX672" fmla="*/ 2273141 w 8594788"/>
              <a:gd name="connsiteY672" fmla="*/ 2615279 h 4405788"/>
              <a:gd name="connsiteX673" fmla="*/ 2056829 w 8594788"/>
              <a:gd name="connsiteY673" fmla="*/ 2654808 h 4405788"/>
              <a:gd name="connsiteX674" fmla="*/ 2036350 w 8594788"/>
              <a:gd name="connsiteY674" fmla="*/ 2691289 h 4405788"/>
              <a:gd name="connsiteX675" fmla="*/ 2252091 w 8594788"/>
              <a:gd name="connsiteY675" fmla="*/ 2663667 h 4405788"/>
              <a:gd name="connsiteX676" fmla="*/ 4307015 w 8594788"/>
              <a:gd name="connsiteY676" fmla="*/ 2152364 h 4405788"/>
              <a:gd name="connsiteX677" fmla="*/ 4688015 w 8594788"/>
              <a:gd name="connsiteY677" fmla="*/ 1973961 h 4405788"/>
              <a:gd name="connsiteX678" fmla="*/ 4679442 w 8594788"/>
              <a:gd name="connsiteY678" fmla="*/ 1889474 h 4405788"/>
              <a:gd name="connsiteX679" fmla="*/ 4311206 w 8594788"/>
              <a:gd name="connsiteY679" fmla="*/ 2156174 h 4405788"/>
              <a:gd name="connsiteX680" fmla="*/ 2253806 w 8594788"/>
              <a:gd name="connsiteY680" fmla="*/ 2668048 h 4405788"/>
              <a:gd name="connsiteX681" fmla="*/ 2034731 w 8594788"/>
              <a:gd name="connsiteY681" fmla="*/ 2696623 h 4405788"/>
              <a:gd name="connsiteX682" fmla="*/ 2014347 w 8594788"/>
              <a:gd name="connsiteY682" fmla="*/ 2733675 h 4405788"/>
              <a:gd name="connsiteX683" fmla="*/ 2233422 w 8594788"/>
              <a:gd name="connsiteY683" fmla="*/ 2716816 h 4405788"/>
              <a:gd name="connsiteX684" fmla="*/ 4300347 w 8594788"/>
              <a:gd name="connsiteY684" fmla="*/ 2260949 h 4405788"/>
              <a:gd name="connsiteX685" fmla="*/ 4693254 w 8594788"/>
              <a:gd name="connsiteY685" fmla="*/ 2062258 h 4405788"/>
              <a:gd name="connsiteX686" fmla="*/ 4688205 w 8594788"/>
              <a:gd name="connsiteY686" fmla="*/ 1979771 h 4405788"/>
              <a:gd name="connsiteX687" fmla="*/ 4310920 w 8594788"/>
              <a:gd name="connsiteY687" fmla="*/ 2155793 h 4405788"/>
              <a:gd name="connsiteX688" fmla="*/ 2026253 w 8594788"/>
              <a:gd name="connsiteY688" fmla="*/ 2696909 h 4405788"/>
              <a:gd name="connsiteX689" fmla="*/ 1989963 w 8594788"/>
              <a:gd name="connsiteY689" fmla="*/ 2702338 h 4405788"/>
              <a:gd name="connsiteX690" fmla="*/ 1968627 w 8594788"/>
              <a:gd name="connsiteY690" fmla="*/ 2737104 h 4405788"/>
              <a:gd name="connsiteX691" fmla="*/ 2005870 w 8594788"/>
              <a:gd name="connsiteY691" fmla="*/ 2733770 h 4405788"/>
              <a:gd name="connsiteX692" fmla="*/ 2026253 w 8594788"/>
              <a:gd name="connsiteY692" fmla="*/ 2696909 h 4405788"/>
              <a:gd name="connsiteX693" fmla="*/ 1982248 w 8594788"/>
              <a:gd name="connsiteY693" fmla="*/ 2703481 h 4405788"/>
              <a:gd name="connsiteX694" fmla="*/ 1946910 w 8594788"/>
              <a:gd name="connsiteY694" fmla="*/ 2709005 h 4405788"/>
              <a:gd name="connsiteX695" fmla="*/ 1924431 w 8594788"/>
              <a:gd name="connsiteY695" fmla="*/ 2741581 h 4405788"/>
              <a:gd name="connsiteX696" fmla="*/ 1961102 w 8594788"/>
              <a:gd name="connsiteY696" fmla="*/ 2737866 h 4405788"/>
              <a:gd name="connsiteX697" fmla="*/ 1921383 w 8594788"/>
              <a:gd name="connsiteY697" fmla="*/ 2745962 h 4405788"/>
              <a:gd name="connsiteX698" fmla="*/ 1898999 w 8594788"/>
              <a:gd name="connsiteY698" fmla="*/ 2779014 h 4405788"/>
              <a:gd name="connsiteX699" fmla="*/ 1937099 w 8594788"/>
              <a:gd name="connsiteY699" fmla="*/ 2777109 h 4405788"/>
              <a:gd name="connsiteX700" fmla="*/ 1958245 w 8594788"/>
              <a:gd name="connsiteY700" fmla="*/ 2742248 h 4405788"/>
              <a:gd name="connsiteX701" fmla="*/ 1896142 w 8594788"/>
              <a:gd name="connsiteY701" fmla="*/ 2783300 h 4405788"/>
              <a:gd name="connsiteX702" fmla="*/ 1873758 w 8594788"/>
              <a:gd name="connsiteY702" fmla="*/ 2816828 h 4405788"/>
              <a:gd name="connsiteX703" fmla="*/ 1913668 w 8594788"/>
              <a:gd name="connsiteY703" fmla="*/ 2816828 h 4405788"/>
              <a:gd name="connsiteX704" fmla="*/ 1934813 w 8594788"/>
              <a:gd name="connsiteY704" fmla="*/ 2781491 h 4405788"/>
              <a:gd name="connsiteX705" fmla="*/ 1888712 w 8594788"/>
              <a:gd name="connsiteY705" fmla="*/ 2783300 h 4405788"/>
              <a:gd name="connsiteX706" fmla="*/ 1850041 w 8594788"/>
              <a:gd name="connsiteY706" fmla="*/ 2785491 h 4405788"/>
              <a:gd name="connsiteX707" fmla="*/ 1826705 w 8594788"/>
              <a:gd name="connsiteY707" fmla="*/ 2816733 h 4405788"/>
              <a:gd name="connsiteX708" fmla="*/ 1866614 w 8594788"/>
              <a:gd name="connsiteY708" fmla="*/ 2816733 h 4405788"/>
              <a:gd name="connsiteX709" fmla="*/ 1823657 w 8594788"/>
              <a:gd name="connsiteY709" fmla="*/ 2820924 h 4405788"/>
              <a:gd name="connsiteX710" fmla="*/ 1800320 w 8594788"/>
              <a:gd name="connsiteY710" fmla="*/ 2852642 h 4405788"/>
              <a:gd name="connsiteX711" fmla="*/ 1841849 w 8594788"/>
              <a:gd name="connsiteY711" fmla="*/ 2854167 h 4405788"/>
              <a:gd name="connsiteX712" fmla="*/ 1863947 w 8594788"/>
              <a:gd name="connsiteY712" fmla="*/ 2820543 h 4405788"/>
              <a:gd name="connsiteX713" fmla="*/ 1816322 w 8594788"/>
              <a:gd name="connsiteY713" fmla="*/ 2820924 h 4405788"/>
              <a:gd name="connsiteX714" fmla="*/ 1776413 w 8594788"/>
              <a:gd name="connsiteY714" fmla="*/ 2821400 h 4405788"/>
              <a:gd name="connsiteX715" fmla="*/ 1752124 w 8594788"/>
              <a:gd name="connsiteY715" fmla="*/ 2850928 h 4405788"/>
              <a:gd name="connsiteX716" fmla="*/ 1793272 w 8594788"/>
              <a:gd name="connsiteY716" fmla="*/ 2852261 h 4405788"/>
              <a:gd name="connsiteX717" fmla="*/ 1816322 w 8594788"/>
              <a:gd name="connsiteY717" fmla="*/ 2821400 h 4405788"/>
              <a:gd name="connsiteX718" fmla="*/ 1748695 w 8594788"/>
              <a:gd name="connsiteY718" fmla="*/ 2855405 h 4405788"/>
              <a:gd name="connsiteX719" fmla="*/ 1724406 w 8594788"/>
              <a:gd name="connsiteY719" fmla="*/ 2885409 h 4405788"/>
              <a:gd name="connsiteX720" fmla="*/ 1767078 w 8594788"/>
              <a:gd name="connsiteY720" fmla="*/ 2888647 h 4405788"/>
              <a:gd name="connsiteX721" fmla="*/ 1790129 w 8594788"/>
              <a:gd name="connsiteY721" fmla="*/ 2856738 h 4405788"/>
              <a:gd name="connsiteX722" fmla="*/ 1741456 w 8594788"/>
              <a:gd name="connsiteY722" fmla="*/ 2855405 h 4405788"/>
              <a:gd name="connsiteX723" fmla="*/ 1700213 w 8594788"/>
              <a:gd name="connsiteY723" fmla="*/ 2854357 h 4405788"/>
              <a:gd name="connsiteX724" fmla="*/ 1675162 w 8594788"/>
              <a:gd name="connsiteY724" fmla="*/ 2882170 h 4405788"/>
              <a:gd name="connsiteX725" fmla="*/ 1717453 w 8594788"/>
              <a:gd name="connsiteY725" fmla="*/ 2885123 h 4405788"/>
              <a:gd name="connsiteX726" fmla="*/ 1692878 w 8594788"/>
              <a:gd name="connsiteY726" fmla="*/ 2854167 h 4405788"/>
              <a:gd name="connsiteX727" fmla="*/ 1652016 w 8594788"/>
              <a:gd name="connsiteY727" fmla="*/ 2853404 h 4405788"/>
              <a:gd name="connsiteX728" fmla="*/ 1626013 w 8594788"/>
              <a:gd name="connsiteY728" fmla="*/ 2878931 h 4405788"/>
              <a:gd name="connsiteX729" fmla="*/ 1668018 w 8594788"/>
              <a:gd name="connsiteY729" fmla="*/ 2881694 h 4405788"/>
              <a:gd name="connsiteX730" fmla="*/ 1644301 w 8594788"/>
              <a:gd name="connsiteY730" fmla="*/ 2853214 h 4405788"/>
              <a:gd name="connsiteX731" fmla="*/ 1603915 w 8594788"/>
              <a:gd name="connsiteY731" fmla="*/ 2852642 h 4405788"/>
              <a:gd name="connsiteX732" fmla="*/ 1577150 w 8594788"/>
              <a:gd name="connsiteY732" fmla="*/ 2876074 h 4405788"/>
              <a:gd name="connsiteX733" fmla="*/ 1618679 w 8594788"/>
              <a:gd name="connsiteY733" fmla="*/ 2878550 h 4405788"/>
              <a:gd name="connsiteX734" fmla="*/ 1595914 w 8594788"/>
              <a:gd name="connsiteY734" fmla="*/ 2852547 h 4405788"/>
              <a:gd name="connsiteX735" fmla="*/ 1556099 w 8594788"/>
              <a:gd name="connsiteY735" fmla="*/ 2852547 h 4405788"/>
              <a:gd name="connsiteX736" fmla="*/ 1528572 w 8594788"/>
              <a:gd name="connsiteY736" fmla="*/ 2873788 h 4405788"/>
              <a:gd name="connsiteX737" fmla="*/ 1569625 w 8594788"/>
              <a:gd name="connsiteY737" fmla="*/ 2875979 h 4405788"/>
              <a:gd name="connsiteX738" fmla="*/ 1547622 w 8594788"/>
              <a:gd name="connsiteY738" fmla="*/ 2852071 h 4405788"/>
              <a:gd name="connsiteX739" fmla="*/ 1508474 w 8594788"/>
              <a:gd name="connsiteY739" fmla="*/ 2852071 h 4405788"/>
              <a:gd name="connsiteX740" fmla="*/ 1479899 w 8594788"/>
              <a:gd name="connsiteY740" fmla="*/ 2871121 h 4405788"/>
              <a:gd name="connsiteX741" fmla="*/ 1520285 w 8594788"/>
              <a:gd name="connsiteY741" fmla="*/ 2873121 h 4405788"/>
              <a:gd name="connsiteX742" fmla="*/ 1523810 w 8594788"/>
              <a:gd name="connsiteY742" fmla="*/ 2876645 h 4405788"/>
              <a:gd name="connsiteX743" fmla="*/ 1495997 w 8594788"/>
              <a:gd name="connsiteY743" fmla="*/ 2898362 h 4405788"/>
              <a:gd name="connsiteX744" fmla="*/ 1538859 w 8594788"/>
              <a:gd name="connsiteY744" fmla="*/ 2902458 h 4405788"/>
              <a:gd name="connsiteX745" fmla="*/ 1565434 w 8594788"/>
              <a:gd name="connsiteY745" fmla="*/ 2878931 h 4405788"/>
              <a:gd name="connsiteX746" fmla="*/ 1515809 w 8594788"/>
              <a:gd name="connsiteY746" fmla="*/ 2876645 h 4405788"/>
              <a:gd name="connsiteX747" fmla="*/ 1474756 w 8594788"/>
              <a:gd name="connsiteY747" fmla="*/ 2874550 h 4405788"/>
              <a:gd name="connsiteX748" fmla="*/ 1446181 w 8594788"/>
              <a:gd name="connsiteY748" fmla="*/ 2894171 h 4405788"/>
              <a:gd name="connsiteX749" fmla="*/ 1488567 w 8594788"/>
              <a:gd name="connsiteY749" fmla="*/ 2898077 h 4405788"/>
              <a:gd name="connsiteX750" fmla="*/ 1515809 w 8594788"/>
              <a:gd name="connsiteY750" fmla="*/ 2876645 h 4405788"/>
              <a:gd name="connsiteX751" fmla="*/ 1466374 w 8594788"/>
              <a:gd name="connsiteY751" fmla="*/ 2874169 h 4405788"/>
              <a:gd name="connsiteX752" fmla="*/ 1425797 w 8594788"/>
              <a:gd name="connsiteY752" fmla="*/ 2872359 h 4405788"/>
              <a:gd name="connsiteX753" fmla="*/ 1396270 w 8594788"/>
              <a:gd name="connsiteY753" fmla="*/ 2889790 h 4405788"/>
              <a:gd name="connsiteX754" fmla="*/ 1437989 w 8594788"/>
              <a:gd name="connsiteY754" fmla="*/ 2893505 h 4405788"/>
              <a:gd name="connsiteX755" fmla="*/ 1423321 w 8594788"/>
              <a:gd name="connsiteY755" fmla="*/ 2868263 h 4405788"/>
              <a:gd name="connsiteX756" fmla="*/ 1451324 w 8594788"/>
              <a:gd name="connsiteY756" fmla="*/ 2851785 h 4405788"/>
              <a:gd name="connsiteX757" fmla="*/ 1413224 w 8594788"/>
              <a:gd name="connsiteY757" fmla="*/ 2851785 h 4405788"/>
              <a:gd name="connsiteX758" fmla="*/ 1384459 w 8594788"/>
              <a:gd name="connsiteY758" fmla="*/ 2867120 h 4405788"/>
              <a:gd name="connsiteX759" fmla="*/ 1432274 w 8594788"/>
              <a:gd name="connsiteY759" fmla="*/ 2868263 h 4405788"/>
              <a:gd name="connsiteX760" fmla="*/ 1471994 w 8594788"/>
              <a:gd name="connsiteY760" fmla="*/ 2870073 h 4405788"/>
              <a:gd name="connsiteX761" fmla="*/ 1499616 w 8594788"/>
              <a:gd name="connsiteY761" fmla="*/ 2851023 h 4405788"/>
              <a:gd name="connsiteX762" fmla="*/ 1461516 w 8594788"/>
              <a:gd name="connsiteY762" fmla="*/ 2851023 h 4405788"/>
              <a:gd name="connsiteX763" fmla="*/ 1432274 w 8594788"/>
              <a:gd name="connsiteY763" fmla="*/ 2868549 h 4405788"/>
              <a:gd name="connsiteX764" fmla="*/ 1505712 w 8594788"/>
              <a:gd name="connsiteY764" fmla="*/ 2847309 h 4405788"/>
              <a:gd name="connsiteX765" fmla="*/ 1532763 w 8594788"/>
              <a:gd name="connsiteY765" fmla="*/ 2829401 h 4405788"/>
              <a:gd name="connsiteX766" fmla="*/ 1496473 w 8594788"/>
              <a:gd name="connsiteY766" fmla="*/ 2831211 h 4405788"/>
              <a:gd name="connsiteX767" fmla="*/ 1467898 w 8594788"/>
              <a:gd name="connsiteY767" fmla="*/ 2847404 h 4405788"/>
              <a:gd name="connsiteX768" fmla="*/ 1514761 w 8594788"/>
              <a:gd name="connsiteY768" fmla="*/ 2847309 h 4405788"/>
              <a:gd name="connsiteX769" fmla="*/ 1552861 w 8594788"/>
              <a:gd name="connsiteY769" fmla="*/ 2847309 h 4405788"/>
              <a:gd name="connsiteX770" fmla="*/ 1579531 w 8594788"/>
              <a:gd name="connsiteY770" fmla="*/ 2827020 h 4405788"/>
              <a:gd name="connsiteX771" fmla="*/ 1542288 w 8594788"/>
              <a:gd name="connsiteY771" fmla="*/ 2828639 h 4405788"/>
              <a:gd name="connsiteX772" fmla="*/ 1585722 w 8594788"/>
              <a:gd name="connsiteY772" fmla="*/ 2823020 h 4405788"/>
              <a:gd name="connsiteX773" fmla="*/ 1612106 w 8594788"/>
              <a:gd name="connsiteY773" fmla="*/ 2803970 h 4405788"/>
              <a:gd name="connsiteX774" fmla="*/ 1576864 w 8594788"/>
              <a:gd name="connsiteY774" fmla="*/ 2807208 h 4405788"/>
              <a:gd name="connsiteX775" fmla="*/ 1549432 w 8594788"/>
              <a:gd name="connsiteY775" fmla="*/ 2825020 h 4405788"/>
              <a:gd name="connsiteX776" fmla="*/ 1595247 w 8594788"/>
              <a:gd name="connsiteY776" fmla="*/ 2823020 h 4405788"/>
              <a:gd name="connsiteX777" fmla="*/ 1632395 w 8594788"/>
              <a:gd name="connsiteY777" fmla="*/ 2821686 h 4405788"/>
              <a:gd name="connsiteX778" fmla="*/ 1658493 w 8594788"/>
              <a:gd name="connsiteY778" fmla="*/ 2799779 h 4405788"/>
              <a:gd name="connsiteX779" fmla="*/ 1622298 w 8594788"/>
              <a:gd name="connsiteY779" fmla="*/ 2802922 h 4405788"/>
              <a:gd name="connsiteX780" fmla="*/ 1594866 w 8594788"/>
              <a:gd name="connsiteY780" fmla="*/ 2822924 h 4405788"/>
              <a:gd name="connsiteX781" fmla="*/ 1663922 w 8594788"/>
              <a:gd name="connsiteY781" fmla="*/ 2795207 h 4405788"/>
              <a:gd name="connsiteX782" fmla="*/ 1689449 w 8594788"/>
              <a:gd name="connsiteY782" fmla="*/ 2774156 h 4405788"/>
              <a:gd name="connsiteX783" fmla="*/ 1655445 w 8594788"/>
              <a:gd name="connsiteY783" fmla="*/ 2778919 h 4405788"/>
              <a:gd name="connsiteX784" fmla="*/ 1628680 w 8594788"/>
              <a:gd name="connsiteY784" fmla="*/ 2797969 h 4405788"/>
              <a:gd name="connsiteX785" fmla="*/ 1672971 w 8594788"/>
              <a:gd name="connsiteY785" fmla="*/ 2794445 h 4405788"/>
              <a:gd name="connsiteX786" fmla="*/ 1709166 w 8594788"/>
              <a:gd name="connsiteY786" fmla="*/ 2791587 h 4405788"/>
              <a:gd name="connsiteX787" fmla="*/ 1734217 w 8594788"/>
              <a:gd name="connsiteY787" fmla="*/ 2768060 h 4405788"/>
              <a:gd name="connsiteX788" fmla="*/ 1699355 w 8594788"/>
              <a:gd name="connsiteY788" fmla="*/ 2772728 h 4405788"/>
              <a:gd name="connsiteX789" fmla="*/ 1717739 w 8594788"/>
              <a:gd name="connsiteY789" fmla="*/ 2790920 h 4405788"/>
              <a:gd name="connsiteX790" fmla="*/ 1754600 w 8594788"/>
              <a:gd name="connsiteY790" fmla="*/ 2788158 h 4405788"/>
              <a:gd name="connsiteX791" fmla="*/ 1779080 w 8594788"/>
              <a:gd name="connsiteY791" fmla="*/ 2762345 h 4405788"/>
              <a:gd name="connsiteX792" fmla="*/ 1743456 w 8594788"/>
              <a:gd name="connsiteY792" fmla="*/ 2766917 h 4405788"/>
              <a:gd name="connsiteX793" fmla="*/ 1717358 w 8594788"/>
              <a:gd name="connsiteY793" fmla="*/ 2790920 h 4405788"/>
              <a:gd name="connsiteX794" fmla="*/ 1783652 w 8594788"/>
              <a:gd name="connsiteY794" fmla="*/ 2757583 h 4405788"/>
              <a:gd name="connsiteX795" fmla="*/ 1807750 w 8594788"/>
              <a:gd name="connsiteY795" fmla="*/ 2732532 h 4405788"/>
              <a:gd name="connsiteX796" fmla="*/ 1774127 w 8594788"/>
              <a:gd name="connsiteY796" fmla="*/ 2738723 h 4405788"/>
              <a:gd name="connsiteX797" fmla="*/ 1748695 w 8594788"/>
              <a:gd name="connsiteY797" fmla="*/ 2762060 h 4405788"/>
              <a:gd name="connsiteX798" fmla="*/ 1792319 w 8594788"/>
              <a:gd name="connsiteY798" fmla="*/ 2756535 h 4405788"/>
              <a:gd name="connsiteX799" fmla="*/ 1827943 w 8594788"/>
              <a:gd name="connsiteY799" fmla="*/ 2752249 h 4405788"/>
              <a:gd name="connsiteX800" fmla="*/ 1851470 w 8594788"/>
              <a:gd name="connsiteY800" fmla="*/ 2724912 h 4405788"/>
              <a:gd name="connsiteX801" fmla="*/ 1817084 w 8594788"/>
              <a:gd name="connsiteY801" fmla="*/ 2730913 h 4405788"/>
              <a:gd name="connsiteX802" fmla="*/ 1791938 w 8594788"/>
              <a:gd name="connsiteY802" fmla="*/ 2756440 h 4405788"/>
              <a:gd name="connsiteX803" fmla="*/ 1855756 w 8594788"/>
              <a:gd name="connsiteY803" fmla="*/ 2719864 h 4405788"/>
              <a:gd name="connsiteX804" fmla="*/ 1879092 w 8594788"/>
              <a:gd name="connsiteY804" fmla="*/ 2693289 h 4405788"/>
              <a:gd name="connsiteX805" fmla="*/ 1846612 w 8594788"/>
              <a:gd name="connsiteY805" fmla="*/ 2700814 h 4405788"/>
              <a:gd name="connsiteX806" fmla="*/ 1822133 w 8594788"/>
              <a:gd name="connsiteY806" fmla="*/ 2725769 h 4405788"/>
              <a:gd name="connsiteX807" fmla="*/ 1864614 w 8594788"/>
              <a:gd name="connsiteY807" fmla="*/ 2718340 h 4405788"/>
              <a:gd name="connsiteX808" fmla="*/ 1898999 w 8594788"/>
              <a:gd name="connsiteY808" fmla="*/ 2712625 h 4405788"/>
              <a:gd name="connsiteX809" fmla="*/ 1921764 w 8594788"/>
              <a:gd name="connsiteY809" fmla="*/ 2684050 h 4405788"/>
              <a:gd name="connsiteX810" fmla="*/ 1888522 w 8594788"/>
              <a:gd name="connsiteY810" fmla="*/ 2691479 h 4405788"/>
              <a:gd name="connsiteX811" fmla="*/ 1864233 w 8594788"/>
              <a:gd name="connsiteY811" fmla="*/ 2718245 h 4405788"/>
              <a:gd name="connsiteX812" fmla="*/ 1925860 w 8594788"/>
              <a:gd name="connsiteY812" fmla="*/ 2678335 h 4405788"/>
              <a:gd name="connsiteX813" fmla="*/ 1948148 w 8594788"/>
              <a:gd name="connsiteY813" fmla="*/ 2649760 h 4405788"/>
              <a:gd name="connsiteX814" fmla="*/ 1916906 w 8594788"/>
              <a:gd name="connsiteY814" fmla="*/ 2658713 h 4405788"/>
              <a:gd name="connsiteX815" fmla="*/ 1893284 w 8594788"/>
              <a:gd name="connsiteY815" fmla="*/ 2685193 h 4405788"/>
              <a:gd name="connsiteX816" fmla="*/ 1934718 w 8594788"/>
              <a:gd name="connsiteY816" fmla="*/ 2676335 h 4405788"/>
              <a:gd name="connsiteX817" fmla="*/ 1968056 w 8594788"/>
              <a:gd name="connsiteY817" fmla="*/ 2669096 h 4405788"/>
              <a:gd name="connsiteX818" fmla="*/ 1989677 w 8594788"/>
              <a:gd name="connsiteY818" fmla="*/ 2638425 h 4405788"/>
              <a:gd name="connsiteX819" fmla="*/ 1957673 w 8594788"/>
              <a:gd name="connsiteY819" fmla="*/ 2647379 h 4405788"/>
              <a:gd name="connsiteX820" fmla="*/ 1934337 w 8594788"/>
              <a:gd name="connsiteY820" fmla="*/ 2676620 h 4405788"/>
              <a:gd name="connsiteX821" fmla="*/ 1993678 w 8594788"/>
              <a:gd name="connsiteY821" fmla="*/ 2632901 h 4405788"/>
              <a:gd name="connsiteX822" fmla="*/ 2015014 w 8594788"/>
              <a:gd name="connsiteY822" fmla="*/ 2603183 h 4405788"/>
              <a:gd name="connsiteX823" fmla="*/ 1984915 w 8594788"/>
              <a:gd name="connsiteY823" fmla="*/ 2613565 h 4405788"/>
              <a:gd name="connsiteX824" fmla="*/ 1962341 w 8594788"/>
              <a:gd name="connsiteY824" fmla="*/ 2641568 h 4405788"/>
              <a:gd name="connsiteX825" fmla="*/ 2002631 w 8594788"/>
              <a:gd name="connsiteY825" fmla="*/ 2630424 h 4405788"/>
              <a:gd name="connsiteX826" fmla="*/ 2033778 w 8594788"/>
              <a:gd name="connsiteY826" fmla="*/ 2622042 h 4405788"/>
              <a:gd name="connsiteX827" fmla="*/ 2054543 w 8594788"/>
              <a:gd name="connsiteY827" fmla="*/ 2589848 h 4405788"/>
              <a:gd name="connsiteX828" fmla="*/ 2024634 w 8594788"/>
              <a:gd name="connsiteY828" fmla="*/ 2599944 h 4405788"/>
              <a:gd name="connsiteX829" fmla="*/ 2058257 w 8594788"/>
              <a:gd name="connsiteY829" fmla="*/ 2583942 h 4405788"/>
              <a:gd name="connsiteX830" fmla="*/ 2078546 w 8594788"/>
              <a:gd name="connsiteY830" fmla="*/ 2552891 h 4405788"/>
              <a:gd name="connsiteX831" fmla="*/ 2050733 w 8594788"/>
              <a:gd name="connsiteY831" fmla="*/ 2564130 h 4405788"/>
              <a:gd name="connsiteX832" fmla="*/ 2029111 w 8594788"/>
              <a:gd name="connsiteY832" fmla="*/ 2593753 h 4405788"/>
              <a:gd name="connsiteX833" fmla="*/ 2067306 w 8594788"/>
              <a:gd name="connsiteY833" fmla="*/ 2580989 h 4405788"/>
              <a:gd name="connsiteX834" fmla="*/ 2098358 w 8594788"/>
              <a:gd name="connsiteY834" fmla="*/ 2570798 h 4405788"/>
              <a:gd name="connsiteX835" fmla="*/ 2117979 w 8594788"/>
              <a:gd name="connsiteY835" fmla="*/ 2537270 h 4405788"/>
              <a:gd name="connsiteX836" fmla="*/ 2088261 w 8594788"/>
              <a:gd name="connsiteY836" fmla="*/ 2548985 h 4405788"/>
              <a:gd name="connsiteX837" fmla="*/ 2066925 w 8594788"/>
              <a:gd name="connsiteY837" fmla="*/ 2581370 h 4405788"/>
              <a:gd name="connsiteX838" fmla="*/ 2121694 w 8594788"/>
              <a:gd name="connsiteY838" fmla="*/ 2530983 h 4405788"/>
              <a:gd name="connsiteX839" fmla="*/ 2140744 w 8594788"/>
              <a:gd name="connsiteY839" fmla="*/ 2498408 h 4405788"/>
              <a:gd name="connsiteX840" fmla="*/ 2112836 w 8594788"/>
              <a:gd name="connsiteY840" fmla="*/ 2511457 h 4405788"/>
              <a:gd name="connsiteX841" fmla="*/ 2092262 w 8594788"/>
              <a:gd name="connsiteY841" fmla="*/ 2542413 h 4405788"/>
              <a:gd name="connsiteX842" fmla="*/ 2131219 w 8594788"/>
              <a:gd name="connsiteY842" fmla="*/ 2527363 h 4405788"/>
              <a:gd name="connsiteX843" fmla="*/ 2330101 w 8594788"/>
              <a:gd name="connsiteY843" fmla="*/ 2454497 h 4405788"/>
              <a:gd name="connsiteX844" fmla="*/ 3890201 w 8594788"/>
              <a:gd name="connsiteY844" fmla="*/ 1885760 h 4405788"/>
              <a:gd name="connsiteX845" fmla="*/ 4635246 w 8594788"/>
              <a:gd name="connsiteY845" fmla="*/ 1608773 h 4405788"/>
              <a:gd name="connsiteX846" fmla="*/ 4615720 w 8594788"/>
              <a:gd name="connsiteY846" fmla="*/ 1518285 h 4405788"/>
              <a:gd name="connsiteX847" fmla="*/ 2453545 w 8594788"/>
              <a:gd name="connsiteY847" fmla="*/ 2364105 h 4405788"/>
              <a:gd name="connsiteX848" fmla="*/ 2353151 w 8594788"/>
              <a:gd name="connsiteY848" fmla="*/ 2405539 h 4405788"/>
              <a:gd name="connsiteX849" fmla="*/ 2151221 w 8594788"/>
              <a:gd name="connsiteY849" fmla="*/ 249383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00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290 h 4405788"/>
              <a:gd name="connsiteX873" fmla="*/ 4859274 w 8594788"/>
              <a:gd name="connsiteY873" fmla="*/ 1139000 h 4405788"/>
              <a:gd name="connsiteX874" fmla="*/ 4846225 w 8594788"/>
              <a:gd name="connsiteY874" fmla="*/ 1041178 h 4405788"/>
              <a:gd name="connsiteX875" fmla="*/ 5006626 w 8594788"/>
              <a:gd name="connsiteY875" fmla="*/ 1006412 h 4405788"/>
              <a:gd name="connsiteX876" fmla="*/ 4995672 w 8594788"/>
              <a:gd name="connsiteY876" fmla="*/ 942118 h 4405788"/>
              <a:gd name="connsiteX877" fmla="*/ 4990719 w 8594788"/>
              <a:gd name="connsiteY877" fmla="*/ 915543 h 4405788"/>
              <a:gd name="connsiteX878" fmla="*/ 4825175 w 8594788"/>
              <a:gd name="connsiteY878" fmla="*/ 949166 h 4405788"/>
              <a:gd name="connsiteX879" fmla="*/ 4832318 w 8594788"/>
              <a:gd name="connsiteY879" fmla="*/ 979170 h 4405788"/>
              <a:gd name="connsiteX880" fmla="*/ 4846225 w 8594788"/>
              <a:gd name="connsiteY880" fmla="*/ 1041178 h 4405788"/>
              <a:gd name="connsiteX881" fmla="*/ 4989957 w 8594788"/>
              <a:gd name="connsiteY881" fmla="*/ 911352 h 4405788"/>
              <a:gd name="connsiteX882" fmla="*/ 4970907 w 8594788"/>
              <a:gd name="connsiteY882" fmla="*/ 818579 h 4405788"/>
              <a:gd name="connsiteX883" fmla="*/ 4800219 w 8594788"/>
              <a:gd name="connsiteY883" fmla="*/ 851249 h 4405788"/>
              <a:gd name="connsiteX884" fmla="*/ 4823841 w 8594788"/>
              <a:gd name="connsiteY884" fmla="*/ 945071 h 4405788"/>
              <a:gd name="connsiteX885" fmla="*/ 4989957 w 8594788"/>
              <a:gd name="connsiteY885" fmla="*/ 911352 h 4405788"/>
              <a:gd name="connsiteX886" fmla="*/ 4996339 w 8594788"/>
              <a:gd name="connsiteY886" fmla="*/ 910209 h 4405788"/>
              <a:gd name="connsiteX887" fmla="*/ 5163598 w 8594788"/>
              <a:gd name="connsiteY887" fmla="*/ 881634 h 4405788"/>
              <a:gd name="connsiteX888" fmla="*/ 5150168 w 8594788"/>
              <a:gd name="connsiteY888" fmla="*/ 790289 h 4405788"/>
              <a:gd name="connsiteX889" fmla="*/ 4977670 w 8594788"/>
              <a:gd name="connsiteY889" fmla="*/ 817626 h 4405788"/>
              <a:gd name="connsiteX890" fmla="*/ 4996720 w 8594788"/>
              <a:gd name="connsiteY890" fmla="*/ 910209 h 4405788"/>
              <a:gd name="connsiteX891" fmla="*/ 5170075 w 8594788"/>
              <a:gd name="connsiteY891" fmla="*/ 880491 h 4405788"/>
              <a:gd name="connsiteX892" fmla="*/ 5337048 w 8594788"/>
              <a:gd name="connsiteY892" fmla="*/ 856393 h 4405788"/>
              <a:gd name="connsiteX893" fmla="*/ 5328857 w 8594788"/>
              <a:gd name="connsiteY893" fmla="*/ 767429 h 4405788"/>
              <a:gd name="connsiteX894" fmla="*/ 5156645 w 8594788"/>
              <a:gd name="connsiteY894" fmla="*/ 789242 h 4405788"/>
              <a:gd name="connsiteX895" fmla="*/ 5170075 w 8594788"/>
              <a:gd name="connsiteY895" fmla="*/ 880491 h 4405788"/>
              <a:gd name="connsiteX896" fmla="*/ 5170647 w 8594788"/>
              <a:gd name="connsiteY896" fmla="*/ 884587 h 4405788"/>
              <a:gd name="connsiteX897" fmla="*/ 5173313 w 8594788"/>
              <a:gd name="connsiteY897" fmla="*/ 903637 h 4405788"/>
              <a:gd name="connsiteX898" fmla="*/ 5181219 w 8594788"/>
              <a:gd name="connsiteY898" fmla="*/ 972979 h 4405788"/>
              <a:gd name="connsiteX899" fmla="*/ 5342382 w 8594788"/>
              <a:gd name="connsiteY899" fmla="*/ 946595 h 4405788"/>
              <a:gd name="connsiteX900" fmla="*/ 5337810 w 8594788"/>
              <a:gd name="connsiteY900" fmla="*/ 866299 h 4405788"/>
              <a:gd name="connsiteX901" fmla="*/ 5337810 w 8594788"/>
              <a:gd name="connsiteY901" fmla="*/ 860012 h 4405788"/>
              <a:gd name="connsiteX902" fmla="*/ 5170647 w 8594788"/>
              <a:gd name="connsiteY902" fmla="*/ 884587 h 4405788"/>
              <a:gd name="connsiteX903" fmla="*/ 5181600 w 8594788"/>
              <a:gd name="connsiteY903" fmla="*/ 977646 h 4405788"/>
              <a:gd name="connsiteX904" fmla="*/ 5189030 w 8594788"/>
              <a:gd name="connsiteY904" fmla="*/ 1065752 h 4405788"/>
              <a:gd name="connsiteX905" fmla="*/ 5344192 w 8594788"/>
              <a:gd name="connsiteY905" fmla="*/ 1037177 h 4405788"/>
              <a:gd name="connsiteX906" fmla="*/ 5342477 w 8594788"/>
              <a:gd name="connsiteY906" fmla="*/ 951452 h 4405788"/>
              <a:gd name="connsiteX907" fmla="*/ 5181600 w 8594788"/>
              <a:gd name="connsiteY907" fmla="*/ 977646 h 4405788"/>
              <a:gd name="connsiteX908" fmla="*/ 5189315 w 8594788"/>
              <a:gd name="connsiteY908" fmla="*/ 1069562 h 4405788"/>
              <a:gd name="connsiteX909" fmla="*/ 5193506 w 8594788"/>
              <a:gd name="connsiteY909" fmla="*/ 1155287 h 4405788"/>
              <a:gd name="connsiteX910" fmla="*/ 5342477 w 8594788"/>
              <a:gd name="connsiteY910" fmla="*/ 1123379 h 4405788"/>
              <a:gd name="connsiteX911" fmla="*/ 5344287 w 8594788"/>
              <a:gd name="connsiteY911" fmla="*/ 1040130 h 4405788"/>
              <a:gd name="connsiteX912" fmla="*/ 5189315 w 8594788"/>
              <a:gd name="connsiteY912" fmla="*/ 1069562 h 4405788"/>
              <a:gd name="connsiteX913" fmla="*/ 5343525 w 8594788"/>
              <a:gd name="connsiteY913" fmla="*/ 1207961 h 4405788"/>
              <a:gd name="connsiteX914" fmla="*/ 5484495 w 8594788"/>
              <a:gd name="connsiteY914" fmla="*/ 1175576 h 4405788"/>
              <a:gd name="connsiteX915" fmla="*/ 5496020 w 8594788"/>
              <a:gd name="connsiteY915" fmla="*/ 1098137 h 4405788"/>
              <a:gd name="connsiteX916" fmla="*/ 5348954 w 8594788"/>
              <a:gd name="connsiteY916" fmla="*/ 1126712 h 4405788"/>
              <a:gd name="connsiteX917" fmla="*/ 5343525 w 8594788"/>
              <a:gd name="connsiteY917" fmla="*/ 1207961 h 4405788"/>
              <a:gd name="connsiteX918" fmla="*/ 5350859 w 8594788"/>
              <a:gd name="connsiteY918" fmla="*/ 1039463 h 4405788"/>
              <a:gd name="connsiteX919" fmla="*/ 5349050 w 8594788"/>
              <a:gd name="connsiteY919" fmla="*/ 1122521 h 4405788"/>
              <a:gd name="connsiteX920" fmla="*/ 5496592 w 8594788"/>
              <a:gd name="connsiteY920" fmla="*/ 1093946 h 4405788"/>
              <a:gd name="connsiteX921" fmla="*/ 5504307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105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538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324 h 4405788"/>
              <a:gd name="connsiteX955" fmla="*/ 5420106 w 8594788"/>
              <a:gd name="connsiteY955" fmla="*/ 1406747 h 4405788"/>
              <a:gd name="connsiteX956" fmla="*/ 5445062 w 8594788"/>
              <a:gd name="connsiteY956" fmla="*/ 1337215 h 4405788"/>
              <a:gd name="connsiteX957" fmla="*/ 5318570 w 8594788"/>
              <a:gd name="connsiteY957" fmla="*/ 1377410 h 4405788"/>
              <a:gd name="connsiteX958" fmla="*/ 5311426 w 8594788"/>
              <a:gd name="connsiteY958" fmla="*/ 1379696 h 4405788"/>
              <a:gd name="connsiteX959" fmla="*/ 5183600 w 8594788"/>
              <a:gd name="connsiteY959" fmla="*/ 1421606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337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395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405 h 4405788"/>
              <a:gd name="connsiteX976" fmla="*/ 5125594 w 8594788"/>
              <a:gd name="connsiteY976" fmla="*/ 1665923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699 h 4405788"/>
              <a:gd name="connsiteX991" fmla="*/ 4798600 w 8594788"/>
              <a:gd name="connsiteY991" fmla="*/ 1833467 h 4405788"/>
              <a:gd name="connsiteX992" fmla="*/ 4798600 w 8594788"/>
              <a:gd name="connsiteY992" fmla="*/ 1907857 h 4405788"/>
              <a:gd name="connsiteX993" fmla="*/ 4798600 w 8594788"/>
              <a:gd name="connsiteY993" fmla="*/ 1915859 h 4405788"/>
              <a:gd name="connsiteX994" fmla="*/ 4894517 w 8594788"/>
              <a:gd name="connsiteY994" fmla="*/ 1863566 h 4405788"/>
              <a:gd name="connsiteX995" fmla="*/ 4896898 w 8594788"/>
              <a:gd name="connsiteY995" fmla="*/ 1845564 h 4405788"/>
              <a:gd name="connsiteX996" fmla="*/ 4903375 w 8594788"/>
              <a:gd name="connsiteY996" fmla="*/ 1782699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377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1933 w 8594788"/>
              <a:gd name="connsiteY1011" fmla="*/ 1836611 h 4405788"/>
              <a:gd name="connsiteX1012" fmla="*/ 4685729 w 8594788"/>
              <a:gd name="connsiteY1012" fmla="*/ 1886522 h 4405788"/>
              <a:gd name="connsiteX1013" fmla="*/ 4693920 w 8594788"/>
              <a:gd name="connsiteY1013" fmla="*/ 1970723 h 4405788"/>
              <a:gd name="connsiteX1014" fmla="*/ 4791742 w 8594788"/>
              <a:gd name="connsiteY1014" fmla="*/ 1919478 h 4405788"/>
              <a:gd name="connsiteX1015" fmla="*/ 4791742 w 8594788"/>
              <a:gd name="connsiteY1015" fmla="*/ 1907857 h 4405788"/>
              <a:gd name="connsiteX1016" fmla="*/ 4791933 w 8594788"/>
              <a:gd name="connsiteY1016" fmla="*/ 1836611 h 4405788"/>
              <a:gd name="connsiteX1017" fmla="*/ 4693254 w 8594788"/>
              <a:gd name="connsiteY1017" fmla="*/ 2067020 h 4405788"/>
              <a:gd name="connsiteX1018" fmla="*/ 4303967 w 8594788"/>
              <a:gd name="connsiteY1018" fmla="*/ 2263616 h 4405788"/>
              <a:gd name="connsiteX1019" fmla="*/ 2233517 w 8594788"/>
              <a:gd name="connsiteY1019" fmla="*/ 2720150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728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019 h 4405788"/>
              <a:gd name="connsiteX1033" fmla="*/ 1961102 w 8594788"/>
              <a:gd name="connsiteY1033" fmla="*/ 2817019 h 4405788"/>
              <a:gd name="connsiteX1034" fmla="*/ 1981295 w 8594788"/>
              <a:gd name="connsiteY1034" fmla="*/ 2779490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175 h 4405788"/>
              <a:gd name="connsiteX1055" fmla="*/ 1792605 w 8594788"/>
              <a:gd name="connsiteY1055" fmla="*/ 2931509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456 h 4405788"/>
              <a:gd name="connsiteX1064" fmla="*/ 1646777 w 8594788"/>
              <a:gd name="connsiteY1064" fmla="*/ 2915031 h 4405788"/>
              <a:gd name="connsiteX1065" fmla="*/ 1690592 w 8594788"/>
              <a:gd name="connsiteY1065" fmla="*/ 2919889 h 4405788"/>
              <a:gd name="connsiteX1066" fmla="*/ 1714500 w 8594788"/>
              <a:gd name="connsiteY1066" fmla="*/ 2888837 h 4405788"/>
              <a:gd name="connsiteX1067" fmla="*/ 1664684 w 8594788"/>
              <a:gd name="connsiteY1067" fmla="*/ 2885980 h 4405788"/>
              <a:gd name="connsiteX1068" fmla="*/ 1622298 w 8594788"/>
              <a:gd name="connsiteY1068" fmla="*/ 2883313 h 4405788"/>
              <a:gd name="connsiteX1069" fmla="*/ 1596295 w 8594788"/>
              <a:gd name="connsiteY1069" fmla="*/ 2908649 h 4405788"/>
              <a:gd name="connsiteX1070" fmla="*/ 1639919 w 8594788"/>
              <a:gd name="connsiteY1070" fmla="*/ 2913317 h 4405788"/>
              <a:gd name="connsiteX1071" fmla="*/ 1614964 w 8594788"/>
              <a:gd name="connsiteY1071" fmla="*/ 2882837 h 4405788"/>
              <a:gd name="connsiteX1072" fmla="*/ 1572959 w 8594788"/>
              <a:gd name="connsiteY1072" fmla="*/ 2880360 h 4405788"/>
              <a:gd name="connsiteX1073" fmla="*/ 1546098 w 8594788"/>
              <a:gd name="connsiteY1073" fmla="*/ 2904268 h 4405788"/>
              <a:gd name="connsiteX1074" fmla="*/ 1589342 w 8594788"/>
              <a:gd name="connsiteY1074" fmla="*/ 2908649 h 4405788"/>
              <a:gd name="connsiteX1075" fmla="*/ 1615345 w 8594788"/>
              <a:gd name="connsiteY1075" fmla="*/ 2882170 h 4405788"/>
              <a:gd name="connsiteX1076" fmla="*/ 1541907 w 8594788"/>
              <a:gd name="connsiteY1076" fmla="*/ 2907983 h 4405788"/>
              <a:gd name="connsiteX1077" fmla="*/ 1514570 w 8594788"/>
              <a:gd name="connsiteY1077" fmla="*/ 2932652 h 4405788"/>
              <a:gd name="connsiteX1078" fmla="*/ 1559528 w 8594788"/>
              <a:gd name="connsiteY1078" fmla="*/ 2938939 h 4405788"/>
              <a:gd name="connsiteX1079" fmla="*/ 1585627 w 8594788"/>
              <a:gd name="connsiteY1079" fmla="*/ 2912364 h 4405788"/>
              <a:gd name="connsiteX1080" fmla="*/ 1534668 w 8594788"/>
              <a:gd name="connsiteY1080" fmla="*/ 2907221 h 4405788"/>
              <a:gd name="connsiteX1081" fmla="*/ 1491329 w 8594788"/>
              <a:gd name="connsiteY1081" fmla="*/ 2903125 h 4405788"/>
              <a:gd name="connsiteX1082" fmla="*/ 1462754 w 8594788"/>
              <a:gd name="connsiteY1082" fmla="*/ 2925699 h 4405788"/>
              <a:gd name="connsiteX1083" fmla="*/ 1507331 w 8594788"/>
              <a:gd name="connsiteY1083" fmla="*/ 2931700 h 4405788"/>
              <a:gd name="connsiteX1084" fmla="*/ 1483900 w 8594788"/>
              <a:gd name="connsiteY1084" fmla="*/ 2902363 h 4405788"/>
              <a:gd name="connsiteX1085" fmla="*/ 1440942 w 8594788"/>
              <a:gd name="connsiteY1085" fmla="*/ 2898458 h 4405788"/>
              <a:gd name="connsiteX1086" fmla="*/ 1411700 w 8594788"/>
              <a:gd name="connsiteY1086" fmla="*/ 2918936 h 4405788"/>
              <a:gd name="connsiteX1087" fmla="*/ 1455896 w 8594788"/>
              <a:gd name="connsiteY1087" fmla="*/ 2924747 h 4405788"/>
              <a:gd name="connsiteX1088" fmla="*/ 1433132 w 8594788"/>
              <a:gd name="connsiteY1088" fmla="*/ 2897791 h 4405788"/>
              <a:gd name="connsiteX1089" fmla="*/ 1390650 w 8594788"/>
              <a:gd name="connsiteY1089" fmla="*/ 2894076 h 4405788"/>
              <a:gd name="connsiteX1090" fmla="*/ 1360456 w 8594788"/>
              <a:gd name="connsiteY1090" fmla="*/ 2912459 h 4405788"/>
              <a:gd name="connsiteX1091" fmla="*/ 1404271 w 8594788"/>
              <a:gd name="connsiteY1091" fmla="*/ 2917984 h 4405788"/>
              <a:gd name="connsiteX1092" fmla="*/ 1382363 w 8594788"/>
              <a:gd name="connsiteY1092" fmla="*/ 2893409 h 4405788"/>
              <a:gd name="connsiteX1093" fmla="*/ 1340549 w 8594788"/>
              <a:gd name="connsiteY1093" fmla="*/ 2889980 h 4405788"/>
              <a:gd name="connsiteX1094" fmla="*/ 1309592 w 8594788"/>
              <a:gd name="connsiteY1094" fmla="*/ 2906173 h 4405788"/>
              <a:gd name="connsiteX1095" fmla="*/ 1352741 w 8594788"/>
              <a:gd name="connsiteY1095" fmla="*/ 2911507 h 4405788"/>
              <a:gd name="connsiteX1096" fmla="*/ 1382363 w 8594788"/>
              <a:gd name="connsiteY1096" fmla="*/ 2892743 h 4405788"/>
              <a:gd name="connsiteX1097" fmla="*/ 1331595 w 8594788"/>
              <a:gd name="connsiteY1097" fmla="*/ 2889313 h 4405788"/>
              <a:gd name="connsiteX1098" fmla="*/ 1290447 w 8594788"/>
              <a:gd name="connsiteY1098" fmla="*/ 2886075 h 4405788"/>
              <a:gd name="connsiteX1099" fmla="*/ 1258919 w 8594788"/>
              <a:gd name="connsiteY1099" fmla="*/ 2900172 h 4405788"/>
              <a:gd name="connsiteX1100" fmla="*/ 1301306 w 8594788"/>
              <a:gd name="connsiteY1100" fmla="*/ 2905220 h 4405788"/>
              <a:gd name="connsiteX1101" fmla="*/ 1280827 w 8594788"/>
              <a:gd name="connsiteY1101" fmla="*/ 2885409 h 4405788"/>
              <a:gd name="connsiteX1102" fmla="*/ 1240441 w 8594788"/>
              <a:gd name="connsiteY1102" fmla="*/ 2882551 h 4405788"/>
              <a:gd name="connsiteX1103" fmla="*/ 1208437 w 8594788"/>
              <a:gd name="connsiteY1103" fmla="*/ 2894457 h 4405788"/>
              <a:gd name="connsiteX1104" fmla="*/ 1249966 w 8594788"/>
              <a:gd name="connsiteY1104" fmla="*/ 2899124 h 4405788"/>
              <a:gd name="connsiteX1105" fmla="*/ 1238917 w 8594788"/>
              <a:gd name="connsiteY1105" fmla="*/ 2878265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027 h 4405788"/>
              <a:gd name="connsiteX1110" fmla="*/ 1288637 w 8594788"/>
              <a:gd name="connsiteY1110" fmla="*/ 2881884 h 4405788"/>
              <a:gd name="connsiteX1111" fmla="*/ 1317212 w 8594788"/>
              <a:gd name="connsiteY1111" fmla="*/ 2869216 h 4405788"/>
              <a:gd name="connsiteX1112" fmla="*/ 1279112 w 8594788"/>
              <a:gd name="connsiteY1112" fmla="*/ 2868168 h 4405788"/>
              <a:gd name="connsiteX1113" fmla="*/ 1325880 w 8594788"/>
              <a:gd name="connsiteY1113" fmla="*/ 2865406 h 4405788"/>
              <a:gd name="connsiteX1114" fmla="*/ 1353693 w 8594788"/>
              <a:gd name="connsiteY1114" fmla="*/ 2853595 h 4405788"/>
              <a:gd name="connsiteX1115" fmla="*/ 1318641 w 8594788"/>
              <a:gd name="connsiteY1115" fmla="*/ 2854262 h 4405788"/>
              <a:gd name="connsiteX1116" fmla="*/ 1290066 w 8594788"/>
              <a:gd name="connsiteY1116" fmla="*/ 2864358 h 4405788"/>
              <a:gd name="connsiteX1117" fmla="*/ 1336643 w 8594788"/>
              <a:gd name="connsiteY1117" fmla="*/ 2865406 h 4405788"/>
              <a:gd name="connsiteX1118" fmla="*/ 1374743 w 8594788"/>
              <a:gd name="connsiteY1118" fmla="*/ 2866644 h 4405788"/>
              <a:gd name="connsiteX1119" fmla="*/ 1402842 w 8594788"/>
              <a:gd name="connsiteY1119" fmla="*/ 2852452 h 4405788"/>
              <a:gd name="connsiteX1120" fmla="*/ 1366266 w 8594788"/>
              <a:gd name="connsiteY1120" fmla="*/ 2853023 h 4405788"/>
              <a:gd name="connsiteX1121" fmla="*/ 1410843 w 8594788"/>
              <a:gd name="connsiteY1121" fmla="*/ 2848356 h 4405788"/>
              <a:gd name="connsiteX1122" fmla="*/ 1437704 w 8594788"/>
              <a:gd name="connsiteY1122" fmla="*/ 2835021 h 4405788"/>
              <a:gd name="connsiteX1123" fmla="*/ 1403890 w 8594788"/>
              <a:gd name="connsiteY1123" fmla="*/ 2837212 h 4405788"/>
              <a:gd name="connsiteX1124" fmla="*/ 1376363 w 8594788"/>
              <a:gd name="connsiteY1124" fmla="*/ 2848070 h 4405788"/>
              <a:gd name="connsiteX1125" fmla="*/ 1421511 w 8594788"/>
              <a:gd name="connsiteY1125" fmla="*/ 2848356 h 4405788"/>
              <a:gd name="connsiteX1126" fmla="*/ 1457992 w 8594788"/>
              <a:gd name="connsiteY1126" fmla="*/ 2848356 h 4405788"/>
              <a:gd name="connsiteX1127" fmla="*/ 1485138 w 8594788"/>
              <a:gd name="connsiteY1127" fmla="*/ 2832735 h 4405788"/>
              <a:gd name="connsiteX1128" fmla="*/ 1449896 w 8594788"/>
              <a:gd name="connsiteY1128" fmla="*/ 2834735 h 4405788"/>
              <a:gd name="connsiteX1129" fmla="*/ 1493234 w 8594788"/>
              <a:gd name="connsiteY1129" fmla="*/ 2827877 h 4405788"/>
              <a:gd name="connsiteX1130" fmla="*/ 1519428 w 8594788"/>
              <a:gd name="connsiteY1130" fmla="*/ 2813113 h 4405788"/>
              <a:gd name="connsiteX1131" fmla="*/ 1486662 w 8594788"/>
              <a:gd name="connsiteY1131" fmla="*/ 2816733 h 4405788"/>
              <a:gd name="connsiteX1132" fmla="*/ 1459992 w 8594788"/>
              <a:gd name="connsiteY1132" fmla="*/ 2829020 h 4405788"/>
              <a:gd name="connsiteX1133" fmla="*/ 1503902 w 8594788"/>
              <a:gd name="connsiteY1133" fmla="*/ 2827877 h 4405788"/>
              <a:gd name="connsiteX1134" fmla="*/ 1539145 w 8594788"/>
              <a:gd name="connsiteY1134" fmla="*/ 2826163 h 4405788"/>
              <a:gd name="connsiteX1135" fmla="*/ 1565624 w 8594788"/>
              <a:gd name="connsiteY1135" fmla="*/ 2808923 h 4405788"/>
              <a:gd name="connsiteX1136" fmla="*/ 1531430 w 8594788"/>
              <a:gd name="connsiteY1136" fmla="*/ 2812352 h 4405788"/>
              <a:gd name="connsiteX1137" fmla="*/ 1573149 w 8594788"/>
              <a:gd name="connsiteY1137" fmla="*/ 2804065 h 4405788"/>
              <a:gd name="connsiteX1138" fmla="*/ 1598676 w 8594788"/>
              <a:gd name="connsiteY1138" fmla="*/ 2787872 h 4405788"/>
              <a:gd name="connsiteX1139" fmla="*/ 1567244 w 8594788"/>
              <a:gd name="connsiteY1139" fmla="*/ 2792730 h 4405788"/>
              <a:gd name="connsiteX1140" fmla="*/ 1540669 w 8594788"/>
              <a:gd name="connsiteY1140" fmla="*/ 2807303 h 4405788"/>
              <a:gd name="connsiteX1141" fmla="*/ 1584008 w 8594788"/>
              <a:gd name="connsiteY1141" fmla="*/ 2803017 h 4405788"/>
              <a:gd name="connsiteX1142" fmla="*/ 1618012 w 8594788"/>
              <a:gd name="connsiteY1142" fmla="*/ 2799874 h 4405788"/>
              <a:gd name="connsiteX1143" fmla="*/ 1643729 w 8594788"/>
              <a:gd name="connsiteY1143" fmla="*/ 2780824 h 4405788"/>
              <a:gd name="connsiteX1144" fmla="*/ 1610868 w 8594788"/>
              <a:gd name="connsiteY1144" fmla="*/ 2785682 h 4405788"/>
              <a:gd name="connsiteX1145" fmla="*/ 1650683 w 8594788"/>
              <a:gd name="connsiteY1145" fmla="*/ 2775966 h 4405788"/>
              <a:gd name="connsiteX1146" fmla="*/ 1675352 w 8594788"/>
              <a:gd name="connsiteY1146" fmla="*/ 2758345 h 4405788"/>
              <a:gd name="connsiteX1147" fmla="*/ 1645253 w 8594788"/>
              <a:gd name="connsiteY1147" fmla="*/ 2764536 h 4405788"/>
              <a:gd name="connsiteX1148" fmla="*/ 1619250 w 8594788"/>
              <a:gd name="connsiteY1148" fmla="*/ 2780538 h 4405788"/>
              <a:gd name="connsiteX1149" fmla="*/ 1661541 w 8594788"/>
              <a:gd name="connsiteY1149" fmla="*/ 2774442 h 4405788"/>
              <a:gd name="connsiteX1150" fmla="*/ 1694402 w 8594788"/>
              <a:gd name="connsiteY1150" fmla="*/ 2769870 h 4405788"/>
              <a:gd name="connsiteX1151" fmla="*/ 1719167 w 8594788"/>
              <a:gd name="connsiteY1151" fmla="*/ 2749677 h 4405788"/>
              <a:gd name="connsiteX1152" fmla="*/ 1687640 w 8594788"/>
              <a:gd name="connsiteY1152" fmla="*/ 2755868 h 4405788"/>
              <a:gd name="connsiteX1153" fmla="*/ 1662303 w 8594788"/>
              <a:gd name="connsiteY1153" fmla="*/ 2773585 h 4405788"/>
              <a:gd name="connsiteX1154" fmla="*/ 1704308 w 8594788"/>
              <a:gd name="connsiteY1154" fmla="*/ 2768537 h 4405788"/>
              <a:gd name="connsiteX1155" fmla="*/ 1738313 w 8594788"/>
              <a:gd name="connsiteY1155" fmla="*/ 2763965 h 4405788"/>
              <a:gd name="connsiteX1156" fmla="*/ 1762982 w 8594788"/>
              <a:gd name="connsiteY1156" fmla="*/ 2741295 h 4405788"/>
              <a:gd name="connsiteX1157" fmla="*/ 1730121 w 8594788"/>
              <a:gd name="connsiteY1157" fmla="*/ 2747582 h 4405788"/>
              <a:gd name="connsiteX1158" fmla="*/ 1768793 w 8594788"/>
              <a:gd name="connsiteY1158" fmla="*/ 2735961 h 4405788"/>
              <a:gd name="connsiteX1159" fmla="*/ 1792700 w 8594788"/>
              <a:gd name="connsiteY1159" fmla="*/ 2714339 h 4405788"/>
              <a:gd name="connsiteX1160" fmla="*/ 1762220 w 8594788"/>
              <a:gd name="connsiteY1160" fmla="*/ 2721959 h 4405788"/>
              <a:gd name="connsiteX1161" fmla="*/ 1737170 w 8594788"/>
              <a:gd name="connsiteY1161" fmla="*/ 2741962 h 4405788"/>
              <a:gd name="connsiteX1162" fmla="*/ 1778794 w 8594788"/>
              <a:gd name="connsiteY1162" fmla="*/ 2734151 h 4405788"/>
              <a:gd name="connsiteX1163" fmla="*/ 1811655 w 8594788"/>
              <a:gd name="connsiteY1163" fmla="*/ 2728151 h 4405788"/>
              <a:gd name="connsiteX1164" fmla="*/ 1835372 w 8594788"/>
              <a:gd name="connsiteY1164" fmla="*/ 2703957 h 4405788"/>
              <a:gd name="connsiteX1165" fmla="*/ 1803749 w 8594788"/>
              <a:gd name="connsiteY1165" fmla="*/ 2711672 h 4405788"/>
              <a:gd name="connsiteX1166" fmla="*/ 1779556 w 8594788"/>
              <a:gd name="connsiteY1166" fmla="*/ 2733770 h 4405788"/>
              <a:gd name="connsiteX1167" fmla="*/ 1840992 w 8594788"/>
              <a:gd name="connsiteY1167" fmla="*/ 2698242 h 4405788"/>
              <a:gd name="connsiteX1168" fmla="*/ 1864138 w 8594788"/>
              <a:gd name="connsiteY1168" fmla="*/ 2675096 h 4405788"/>
              <a:gd name="connsiteX1169" fmla="*/ 1834801 w 8594788"/>
              <a:gd name="connsiteY1169" fmla="*/ 2684050 h 4405788"/>
              <a:gd name="connsiteX1170" fmla="*/ 1810512 w 8594788"/>
              <a:gd name="connsiteY1170" fmla="*/ 2705576 h 4405788"/>
              <a:gd name="connsiteX1171" fmla="*/ 1851089 w 8594788"/>
              <a:gd name="connsiteY1171" fmla="*/ 2695861 h 4405788"/>
              <a:gd name="connsiteX1172" fmla="*/ 1882712 w 8594788"/>
              <a:gd name="connsiteY1172" fmla="*/ 2688527 h 4405788"/>
              <a:gd name="connsiteX1173" fmla="*/ 1905572 w 8594788"/>
              <a:gd name="connsiteY1173" fmla="*/ 2662809 h 4405788"/>
              <a:gd name="connsiteX1174" fmla="*/ 1875187 w 8594788"/>
              <a:gd name="connsiteY1174" fmla="*/ 2671763 h 4405788"/>
              <a:gd name="connsiteX1175" fmla="*/ 1911096 w 8594788"/>
              <a:gd name="connsiteY1175" fmla="*/ 2656713 h 4405788"/>
              <a:gd name="connsiteX1176" fmla="*/ 1933099 w 8594788"/>
              <a:gd name="connsiteY1176" fmla="*/ 2632234 h 4405788"/>
              <a:gd name="connsiteX1177" fmla="*/ 1905191 w 8594788"/>
              <a:gd name="connsiteY1177" fmla="*/ 2642330 h 4405788"/>
              <a:gd name="connsiteX1178" fmla="*/ 1882045 w 8594788"/>
              <a:gd name="connsiteY1178" fmla="*/ 2664524 h 4405788"/>
              <a:gd name="connsiteX1179" fmla="*/ 1921288 w 8594788"/>
              <a:gd name="connsiteY1179" fmla="*/ 2653760 h 4405788"/>
              <a:gd name="connsiteX1180" fmla="*/ 1951673 w 8594788"/>
              <a:gd name="connsiteY1180" fmla="*/ 2645093 h 4405788"/>
              <a:gd name="connsiteX1181" fmla="*/ 1973485 w 8594788"/>
              <a:gd name="connsiteY1181" fmla="*/ 2617946 h 4405788"/>
              <a:gd name="connsiteX1182" fmla="*/ 1944338 w 8594788"/>
              <a:gd name="connsiteY1182" fmla="*/ 2628138 h 4405788"/>
              <a:gd name="connsiteX1183" fmla="*/ 1922050 w 8594788"/>
              <a:gd name="connsiteY1183" fmla="*/ 2652903 h 4405788"/>
              <a:gd name="connsiteX1184" fmla="*/ 1978438 w 8594788"/>
              <a:gd name="connsiteY1184" fmla="*/ 2611374 h 4405788"/>
              <a:gd name="connsiteX1185" fmla="*/ 1999583 w 8594788"/>
              <a:gd name="connsiteY1185" fmla="*/ 2585466 h 4405788"/>
              <a:gd name="connsiteX1186" fmla="*/ 1972723 w 8594788"/>
              <a:gd name="connsiteY1186" fmla="*/ 2596801 h 4405788"/>
              <a:gd name="connsiteX1187" fmla="*/ 1950434 w 8594788"/>
              <a:gd name="connsiteY1187" fmla="*/ 2621185 h 4405788"/>
              <a:gd name="connsiteX1188" fmla="*/ 1979581 w 8594788"/>
              <a:gd name="connsiteY1188" fmla="*/ 2610517 h 4405788"/>
              <a:gd name="connsiteX1189" fmla="*/ 1988725 w 8594788"/>
              <a:gd name="connsiteY1189" fmla="*/ 2607755 h 4405788"/>
              <a:gd name="connsiteX1190" fmla="*/ 2017967 w 8594788"/>
              <a:gd name="connsiteY1190" fmla="*/ 2597753 h 4405788"/>
              <a:gd name="connsiteX1191" fmla="*/ 2038922 w 8594788"/>
              <a:gd name="connsiteY1191" fmla="*/ 2569178 h 4405788"/>
              <a:gd name="connsiteX1192" fmla="*/ 2010347 w 8594788"/>
              <a:gd name="connsiteY1192" fmla="*/ 2580894 h 4405788"/>
              <a:gd name="connsiteX1193" fmla="*/ 2043970 w 8594788"/>
              <a:gd name="connsiteY1193" fmla="*/ 2562130 h 4405788"/>
              <a:gd name="connsiteX1194" fmla="*/ 2064353 w 8594788"/>
              <a:gd name="connsiteY1194" fmla="*/ 2534793 h 4405788"/>
              <a:gd name="connsiteX1195" fmla="*/ 2038445 w 8594788"/>
              <a:gd name="connsiteY1195" fmla="*/ 2547557 h 4405788"/>
              <a:gd name="connsiteX1196" fmla="*/ 2017109 w 8594788"/>
              <a:gd name="connsiteY1196" fmla="*/ 2573274 h 4405788"/>
              <a:gd name="connsiteX1197" fmla="*/ 2054352 w 8594788"/>
              <a:gd name="connsiteY1197" fmla="*/ 2557939 h 4405788"/>
              <a:gd name="connsiteX1198" fmla="*/ 2081403 w 8594788"/>
              <a:gd name="connsiteY1198" fmla="*/ 2546985 h 4405788"/>
              <a:gd name="connsiteX1199" fmla="*/ 2101120 w 8594788"/>
              <a:gd name="connsiteY1199" fmla="*/ 2517172 h 4405788"/>
              <a:gd name="connsiteX1200" fmla="*/ 2075593 w 8594788"/>
              <a:gd name="connsiteY1200" fmla="*/ 2529364 h 4405788"/>
              <a:gd name="connsiteX1201" fmla="*/ 2106168 w 8594788"/>
              <a:gd name="connsiteY1201" fmla="*/ 2509647 h 4405788"/>
              <a:gd name="connsiteX1202" fmla="*/ 2125218 w 8594788"/>
              <a:gd name="connsiteY1202" fmla="*/ 2481072 h 4405788"/>
              <a:gd name="connsiteX1203" fmla="*/ 2102358 w 8594788"/>
              <a:gd name="connsiteY1203" fmla="*/ 2493836 h 4405788"/>
              <a:gd name="connsiteX1204" fmla="*/ 2081784 w 8594788"/>
              <a:gd name="connsiteY1204" fmla="*/ 2520982 h 4405788"/>
              <a:gd name="connsiteX1205" fmla="*/ 2107311 w 8594788"/>
              <a:gd name="connsiteY1205" fmla="*/ 2508790 h 4405788"/>
              <a:gd name="connsiteX1206" fmla="*/ 2116550 w 8594788"/>
              <a:gd name="connsiteY1206" fmla="*/ 2504789 h 4405788"/>
              <a:gd name="connsiteX1207" fmla="*/ 2143792 w 8594788"/>
              <a:gd name="connsiteY1207" fmla="*/ 2492121 h 4405788"/>
              <a:gd name="connsiteX1208" fmla="*/ 2162842 w 8594788"/>
              <a:gd name="connsiteY1208" fmla="*/ 2460879 h 4405788"/>
              <a:gd name="connsiteX1209" fmla="*/ 2136839 w 8594788"/>
              <a:gd name="connsiteY1209" fmla="*/ 2475071 h 4405788"/>
              <a:gd name="connsiteX1210" fmla="*/ 2117693 w 8594788"/>
              <a:gd name="connsiteY1210" fmla="*/ 2503932 h 4405788"/>
              <a:gd name="connsiteX1211" fmla="*/ 2167509 w 8594788"/>
              <a:gd name="connsiteY1211" fmla="*/ 2452783 h 4405788"/>
              <a:gd name="connsiteX1212" fmla="*/ 2185511 w 8594788"/>
              <a:gd name="connsiteY1212" fmla="*/ 2423255 h 4405788"/>
              <a:gd name="connsiteX1213" fmla="*/ 2161699 w 8594788"/>
              <a:gd name="connsiteY1213" fmla="*/ 2438305 h 4405788"/>
              <a:gd name="connsiteX1214" fmla="*/ 2142649 w 8594788"/>
              <a:gd name="connsiteY1214" fmla="*/ 2466309 h 4405788"/>
              <a:gd name="connsiteX1215" fmla="*/ 2177987 w 8594788"/>
              <a:gd name="connsiteY1215" fmla="*/ 2447068 h 4405788"/>
              <a:gd name="connsiteX1216" fmla="*/ 2366772 w 8594788"/>
              <a:gd name="connsiteY1216" fmla="*/ 2350675 h 4405788"/>
              <a:gd name="connsiteX1217" fmla="*/ 4371499 w 8594788"/>
              <a:gd name="connsiteY1217" fmla="*/ 1492949 h 4405788"/>
              <a:gd name="connsiteX1218" fmla="*/ 4589717 w 8594788"/>
              <a:gd name="connsiteY1218" fmla="*/ 1419892 h 4405788"/>
              <a:gd name="connsiteX1219" fmla="*/ 4565333 w 8594788"/>
              <a:gd name="connsiteY1219" fmla="*/ 1328071 h 4405788"/>
              <a:gd name="connsiteX1220" fmla="*/ 4384358 w 8594788"/>
              <a:gd name="connsiteY1220" fmla="*/ 1386459 h 4405788"/>
              <a:gd name="connsiteX1221" fmla="*/ 2390870 w 8594788"/>
              <a:gd name="connsiteY1221" fmla="*/ 2301431 h 4405788"/>
              <a:gd name="connsiteX1222" fmla="*/ 2197322 w 8594788"/>
              <a:gd name="connsiteY1222" fmla="*/ 2415731 h 4405788"/>
              <a:gd name="connsiteX1223" fmla="*/ 4571429 w 8594788"/>
              <a:gd name="connsiteY1223" fmla="*/ 1321118 h 4405788"/>
              <a:gd name="connsiteX1224" fmla="*/ 4719447 w 8594788"/>
              <a:gd name="connsiteY1224" fmla="*/ 1277017 h 4405788"/>
              <a:gd name="connsiteX1225" fmla="*/ 4698016 w 8594788"/>
              <a:gd name="connsiteY1225" fmla="*/ 1185005 h 4405788"/>
              <a:gd name="connsiteX1226" fmla="*/ 4544759 w 8594788"/>
              <a:gd name="connsiteY1226" fmla="*/ 1228820 h 4405788"/>
              <a:gd name="connsiteX1227" fmla="*/ 4571429 w 8594788"/>
              <a:gd name="connsiteY1227" fmla="*/ 1321118 h 4405788"/>
              <a:gd name="connsiteX1228" fmla="*/ 4697064 w 8594788"/>
              <a:gd name="connsiteY1228" fmla="*/ 1181195 h 4405788"/>
              <a:gd name="connsiteX1229" fmla="*/ 4673251 w 8594788"/>
              <a:gd name="connsiteY1229" fmla="*/ 1088041 h 4405788"/>
              <a:gd name="connsiteX1230" fmla="*/ 4514755 w 8594788"/>
              <a:gd name="connsiteY1230" fmla="*/ 1131761 h 4405788"/>
              <a:gd name="connsiteX1231" fmla="*/ 4543330 w 8594788"/>
              <a:gd name="connsiteY1231" fmla="*/ 1224820 h 4405788"/>
              <a:gd name="connsiteX1232" fmla="*/ 4697064 w 8594788"/>
              <a:gd name="connsiteY1232" fmla="*/ 1181195 h 4405788"/>
              <a:gd name="connsiteX1233" fmla="*/ 4678966 w 8594788"/>
              <a:gd name="connsiteY1233" fmla="*/ 1082135 h 4405788"/>
              <a:gd name="connsiteX1234" fmla="*/ 4839939 w 8594788"/>
              <a:gd name="connsiteY1234" fmla="*/ 1042702 h 4405788"/>
              <a:gd name="connsiteX1235" fmla="*/ 4825842 w 8594788"/>
              <a:gd name="connsiteY1235" fmla="*/ 979742 h 4405788"/>
              <a:gd name="connsiteX1236" fmla="*/ 4818888 w 8594788"/>
              <a:gd name="connsiteY1236" fmla="*/ 950500 h 4405788"/>
              <a:gd name="connsiteX1237" fmla="*/ 4652963 w 8594788"/>
              <a:gd name="connsiteY1237" fmla="*/ 989552 h 4405788"/>
              <a:gd name="connsiteX1238" fmla="*/ 4660773 w 8594788"/>
              <a:gd name="connsiteY1238" fmla="*/ 1016508 h 4405788"/>
              <a:gd name="connsiteX1239" fmla="*/ 4678966 w 8594788"/>
              <a:gd name="connsiteY1239" fmla="*/ 1082135 h 4405788"/>
              <a:gd name="connsiteX1240" fmla="*/ 4817841 w 8594788"/>
              <a:gd name="connsiteY1240" fmla="*/ 946404 h 4405788"/>
              <a:gd name="connsiteX1241" fmla="*/ 4794218 w 8594788"/>
              <a:gd name="connsiteY1241" fmla="*/ 852583 h 4405788"/>
              <a:gd name="connsiteX1242" fmla="*/ 4623435 w 8594788"/>
              <a:gd name="connsiteY1242" fmla="*/ 891445 h 4405788"/>
              <a:gd name="connsiteX1243" fmla="*/ 4652010 w 8594788"/>
              <a:gd name="connsiteY1243" fmla="*/ 985361 h 4405788"/>
              <a:gd name="connsiteX1244" fmla="*/ 4817841 w 8594788"/>
              <a:gd name="connsiteY1244" fmla="*/ 946404 h 4405788"/>
              <a:gd name="connsiteX1245" fmla="*/ 4793171 w 8594788"/>
              <a:gd name="connsiteY1245" fmla="*/ 848487 h 4405788"/>
              <a:gd name="connsiteX1246" fmla="*/ 4767167 w 8594788"/>
              <a:gd name="connsiteY1246" fmla="*/ 753904 h 4405788"/>
              <a:gd name="connsiteX1247" fmla="*/ 4591908 w 8594788"/>
              <a:gd name="connsiteY1247" fmla="*/ 792956 h 4405788"/>
              <a:gd name="connsiteX1248" fmla="*/ 4622197 w 8594788"/>
              <a:gd name="connsiteY1248" fmla="*/ 887349 h 4405788"/>
              <a:gd name="connsiteX1249" fmla="*/ 4793171 w 8594788"/>
              <a:gd name="connsiteY1249" fmla="*/ 848487 h 4405788"/>
              <a:gd name="connsiteX1250" fmla="*/ 4799457 w 8594788"/>
              <a:gd name="connsiteY1250" fmla="*/ 847154 h 4405788"/>
              <a:gd name="connsiteX1251" fmla="*/ 4970431 w 8594788"/>
              <a:gd name="connsiteY1251" fmla="*/ 814578 h 4405788"/>
              <a:gd name="connsiteX1252" fmla="*/ 4949095 w 8594788"/>
              <a:gd name="connsiteY1252" fmla="*/ 720471 h 4405788"/>
              <a:gd name="connsiteX1253" fmla="*/ 4773549 w 8594788"/>
              <a:gd name="connsiteY1253" fmla="*/ 752570 h 4405788"/>
              <a:gd name="connsiteX1254" fmla="*/ 4799457 w 8594788"/>
              <a:gd name="connsiteY1254" fmla="*/ 847154 h 4405788"/>
              <a:gd name="connsiteX1255" fmla="*/ 4976813 w 8594788"/>
              <a:gd name="connsiteY1255" fmla="*/ 813435 h 4405788"/>
              <a:gd name="connsiteX1256" fmla="*/ 5149406 w 8594788"/>
              <a:gd name="connsiteY1256" fmla="*/ 786098 h 4405788"/>
              <a:gd name="connsiteX1257" fmla="*/ 5133118 w 8594788"/>
              <a:gd name="connsiteY1257" fmla="*/ 693420 h 4405788"/>
              <a:gd name="connsiteX1258" fmla="*/ 4955572 w 8594788"/>
              <a:gd name="connsiteY1258" fmla="*/ 719423 h 4405788"/>
              <a:gd name="connsiteX1259" fmla="*/ 4976813 w 8594788"/>
              <a:gd name="connsiteY1259" fmla="*/ 813435 h 4405788"/>
              <a:gd name="connsiteX1260" fmla="*/ 5155883 w 8594788"/>
              <a:gd name="connsiteY1260" fmla="*/ 784860 h 4405788"/>
              <a:gd name="connsiteX1261" fmla="*/ 5328381 w 8594788"/>
              <a:gd name="connsiteY1261" fmla="*/ 763048 h 4405788"/>
              <a:gd name="connsiteX1262" fmla="*/ 5317046 w 8594788"/>
              <a:gd name="connsiteY1262" fmla="*/ 672179 h 4405788"/>
              <a:gd name="connsiteX1263" fmla="*/ 5139595 w 8594788"/>
              <a:gd name="connsiteY1263" fmla="*/ 692277 h 4405788"/>
              <a:gd name="connsiteX1264" fmla="*/ 5155883 w 8594788"/>
              <a:gd name="connsiteY1264" fmla="*/ 785146 h 4405788"/>
              <a:gd name="connsiteX1265" fmla="*/ 5334858 w 8594788"/>
              <a:gd name="connsiteY1265" fmla="*/ 762286 h 4405788"/>
              <a:gd name="connsiteX1266" fmla="*/ 5506308 w 8594788"/>
              <a:gd name="connsiteY1266" fmla="*/ 745236 h 4405788"/>
              <a:gd name="connsiteX1267" fmla="*/ 5500307 w 8594788"/>
              <a:gd name="connsiteY1267" fmla="*/ 656844 h 4405788"/>
              <a:gd name="connsiteX1268" fmla="*/ 5323904 w 8594788"/>
              <a:gd name="connsiteY1268" fmla="*/ 671513 h 4405788"/>
              <a:gd name="connsiteX1269" fmla="*/ 5334858 w 8594788"/>
              <a:gd name="connsiteY1269" fmla="*/ 762572 h 4405788"/>
              <a:gd name="connsiteX1270" fmla="*/ 5334858 w 8594788"/>
              <a:gd name="connsiteY1270" fmla="*/ 766382 h 4405788"/>
              <a:gd name="connsiteX1271" fmla="*/ 5343049 w 8594788"/>
              <a:gd name="connsiteY1271" fmla="*/ 855250 h 4405788"/>
              <a:gd name="connsiteX1272" fmla="*/ 5478685 w 8594788"/>
              <a:gd name="connsiteY1272" fmla="*/ 838867 h 4405788"/>
              <a:gd name="connsiteX1273" fmla="*/ 5508593 w 8594788"/>
              <a:gd name="connsiteY1273" fmla="*/ 835724 h 4405788"/>
              <a:gd name="connsiteX1274" fmla="*/ 5508593 w 8594788"/>
              <a:gd name="connsiteY1274" fmla="*/ 828770 h 4405788"/>
              <a:gd name="connsiteX1275" fmla="*/ 5505831 w 8594788"/>
              <a:gd name="connsiteY1275" fmla="*/ 749332 h 4405788"/>
              <a:gd name="connsiteX1276" fmla="*/ 5335334 w 8594788"/>
              <a:gd name="connsiteY1276" fmla="*/ 766667 h 4405788"/>
              <a:gd name="connsiteX1277" fmla="*/ 5479828 w 8594788"/>
              <a:gd name="connsiteY1277" fmla="*/ 842582 h 4405788"/>
              <a:gd name="connsiteX1278" fmla="*/ 5343430 w 8594788"/>
              <a:gd name="connsiteY1278" fmla="*/ 859060 h 4405788"/>
              <a:gd name="connsiteX1279" fmla="*/ 5343430 w 8594788"/>
              <a:gd name="connsiteY1279" fmla="*/ 866013 h 4405788"/>
              <a:gd name="connsiteX1280" fmla="*/ 5347907 w 8594788"/>
              <a:gd name="connsiteY1280" fmla="*/ 945452 h 4405788"/>
              <a:gd name="connsiteX1281" fmla="*/ 5507737 w 8594788"/>
              <a:gd name="connsiteY1281" fmla="*/ 923163 h 4405788"/>
              <a:gd name="connsiteX1282" fmla="*/ 5507737 w 8594788"/>
              <a:gd name="connsiteY1282" fmla="*/ 839534 h 4405788"/>
              <a:gd name="connsiteX1283" fmla="*/ 5502879 w 8594788"/>
              <a:gd name="connsiteY1283" fmla="*/ 1091946 h 4405788"/>
              <a:gd name="connsiteX1284" fmla="*/ 5648040 w 8594788"/>
              <a:gd name="connsiteY1284" fmla="*/ 1066324 h 4405788"/>
              <a:gd name="connsiteX1285" fmla="*/ 5661565 w 8594788"/>
              <a:gd name="connsiteY1285" fmla="*/ 990124 h 4405788"/>
              <a:gd name="connsiteX1286" fmla="*/ 5510499 w 8594788"/>
              <a:gd name="connsiteY1286" fmla="*/ 1012031 h 4405788"/>
              <a:gd name="connsiteX1287" fmla="*/ 5503355 w 8594788"/>
              <a:gd name="connsiteY1287" fmla="*/ 1092518 h 4405788"/>
              <a:gd name="connsiteX1288" fmla="*/ 5662136 w 8594788"/>
              <a:gd name="connsiteY1288" fmla="*/ 986504 h 4405788"/>
              <a:gd name="connsiteX1289" fmla="*/ 5671661 w 8594788"/>
              <a:gd name="connsiteY1289" fmla="*/ 907828 h 4405788"/>
              <a:gd name="connsiteX1290" fmla="*/ 5514404 w 8594788"/>
              <a:gd name="connsiteY1290" fmla="*/ 926878 h 4405788"/>
              <a:gd name="connsiteX1291" fmla="*/ 5510499 w 8594788"/>
              <a:gd name="connsiteY1291" fmla="*/ 1008888 h 4405788"/>
              <a:gd name="connsiteX1292" fmla="*/ 5662613 w 8594788"/>
              <a:gd name="connsiteY1292" fmla="*/ 987076 h 4405788"/>
              <a:gd name="connsiteX1293" fmla="*/ 5514785 w 8594788"/>
              <a:gd name="connsiteY1293" fmla="*/ 922306 h 4405788"/>
              <a:gd name="connsiteX1294" fmla="*/ 5672328 w 8594788"/>
              <a:gd name="connsiteY1294" fmla="*/ 903256 h 4405788"/>
              <a:gd name="connsiteX1295" fmla="*/ 5678424 w 8594788"/>
              <a:gd name="connsiteY1295" fmla="*/ 822865 h 4405788"/>
              <a:gd name="connsiteX1296" fmla="*/ 5515261 w 8594788"/>
              <a:gd name="connsiteY1296" fmla="*/ 838486 h 4405788"/>
              <a:gd name="connsiteX1297" fmla="*/ 5515261 w 8594788"/>
              <a:gd name="connsiteY1297" fmla="*/ 922877 h 4405788"/>
              <a:gd name="connsiteX1298" fmla="*/ 5514785 w 8594788"/>
              <a:gd name="connsiteY1298" fmla="*/ 828389 h 4405788"/>
              <a:gd name="connsiteX1299" fmla="*/ 5514785 w 8594788"/>
              <a:gd name="connsiteY1299" fmla="*/ 834676 h 4405788"/>
              <a:gd name="connsiteX1300" fmla="*/ 5678234 w 8594788"/>
              <a:gd name="connsiteY1300" fmla="*/ 819150 h 4405788"/>
              <a:gd name="connsiteX1301" fmla="*/ 5679472 w 8594788"/>
              <a:gd name="connsiteY1301" fmla="*/ 790575 h 4405788"/>
              <a:gd name="connsiteX1302" fmla="*/ 5680806 w 8594788"/>
              <a:gd name="connsiteY1302" fmla="*/ 735711 h 4405788"/>
              <a:gd name="connsiteX1303" fmla="*/ 5523929 w 8594788"/>
              <a:gd name="connsiteY1303" fmla="*/ 747236 h 4405788"/>
              <a:gd name="connsiteX1304" fmla="*/ 5511928 w 8594788"/>
              <a:gd name="connsiteY1304" fmla="*/ 748379 h 4405788"/>
              <a:gd name="connsiteX1305" fmla="*/ 5515642 w 8594788"/>
              <a:gd name="connsiteY1305" fmla="*/ 828770 h 4405788"/>
              <a:gd name="connsiteX1306" fmla="*/ 5668519 w 8594788"/>
              <a:gd name="connsiteY1306" fmla="*/ 985552 h 4405788"/>
              <a:gd name="connsiteX1307" fmla="*/ 5816728 w 8594788"/>
              <a:gd name="connsiteY1307" fmla="*/ 966502 h 4405788"/>
              <a:gd name="connsiteX1308" fmla="*/ 5832253 w 8594788"/>
              <a:gd name="connsiteY1308" fmla="*/ 891731 h 4405788"/>
              <a:gd name="connsiteX1309" fmla="*/ 5678234 w 8594788"/>
              <a:gd name="connsiteY1309" fmla="*/ 906780 h 4405788"/>
              <a:gd name="connsiteX1310" fmla="*/ 5669375 w 8594788"/>
              <a:gd name="connsiteY1310" fmla="*/ 986123 h 4405788"/>
              <a:gd name="connsiteX1311" fmla="*/ 5823585 w 8594788"/>
              <a:gd name="connsiteY1311" fmla="*/ 966502 h 4405788"/>
              <a:gd name="connsiteX1312" fmla="*/ 5967318 w 8594788"/>
              <a:gd name="connsiteY1312" fmla="*/ 950690 h 4405788"/>
              <a:gd name="connsiteX1313" fmla="*/ 5988749 w 8594788"/>
              <a:gd name="connsiteY1313" fmla="*/ 879920 h 4405788"/>
              <a:gd name="connsiteX1314" fmla="*/ 5838920 w 8594788"/>
              <a:gd name="connsiteY1314" fmla="*/ 891921 h 4405788"/>
              <a:gd name="connsiteX1315" fmla="*/ 5824443 w 8594788"/>
              <a:gd name="connsiteY1315" fmla="*/ 966597 h 4405788"/>
              <a:gd name="connsiteX1316" fmla="*/ 5974366 w 8594788"/>
              <a:gd name="connsiteY1316" fmla="*/ 950024 h 4405788"/>
              <a:gd name="connsiteX1317" fmla="*/ 6112383 w 8594788"/>
              <a:gd name="connsiteY1317" fmla="*/ 937070 h 4405788"/>
              <a:gd name="connsiteX1318" fmla="*/ 6139815 w 8594788"/>
              <a:gd name="connsiteY1318" fmla="*/ 870395 h 4405788"/>
              <a:gd name="connsiteX1319" fmla="*/ 5995511 w 8594788"/>
              <a:gd name="connsiteY1319" fmla="*/ 879920 h 4405788"/>
              <a:gd name="connsiteX1320" fmla="*/ 5975223 w 8594788"/>
              <a:gd name="connsiteY1320" fmla="*/ 950119 h 4405788"/>
              <a:gd name="connsiteX1321" fmla="*/ 6120670 w 8594788"/>
              <a:gd name="connsiteY1321" fmla="*/ 936593 h 4405788"/>
              <a:gd name="connsiteX1322" fmla="*/ 6251448 w 8594788"/>
              <a:gd name="connsiteY1322" fmla="*/ 926211 h 4405788"/>
              <a:gd name="connsiteX1323" fmla="*/ 6285357 w 8594788"/>
              <a:gd name="connsiteY1323" fmla="*/ 863156 h 4405788"/>
              <a:gd name="connsiteX1324" fmla="*/ 6147911 w 8594788"/>
              <a:gd name="connsiteY1324" fmla="*/ 869918 h 4405788"/>
              <a:gd name="connsiteX1325" fmla="*/ 6120670 w 8594788"/>
              <a:gd name="connsiteY1325" fmla="*/ 936593 h 4405788"/>
              <a:gd name="connsiteX1326" fmla="*/ 6287453 w 8594788"/>
              <a:gd name="connsiteY1326" fmla="*/ 858965 h 4405788"/>
              <a:gd name="connsiteX1327" fmla="*/ 6316790 w 8594788"/>
              <a:gd name="connsiteY1327" fmla="*/ 792956 h 4405788"/>
              <a:gd name="connsiteX1328" fmla="*/ 6172581 w 8594788"/>
              <a:gd name="connsiteY1328" fmla="*/ 796290 h 4405788"/>
              <a:gd name="connsiteX1329" fmla="*/ 6149436 w 8594788"/>
              <a:gd name="connsiteY1329" fmla="*/ 865727 h 4405788"/>
              <a:gd name="connsiteX1330" fmla="*/ 6287167 w 8594788"/>
              <a:gd name="connsiteY1330" fmla="*/ 858965 h 4405788"/>
              <a:gd name="connsiteX1331" fmla="*/ 6294406 w 8594788"/>
              <a:gd name="connsiteY1331" fmla="*/ 858965 h 4405788"/>
              <a:gd name="connsiteX1332" fmla="*/ 6423851 w 8594788"/>
              <a:gd name="connsiteY1332" fmla="*/ 854297 h 4405788"/>
              <a:gd name="connsiteX1333" fmla="*/ 6460237 w 8594788"/>
              <a:gd name="connsiteY1333" fmla="*/ 791718 h 4405788"/>
              <a:gd name="connsiteX1334" fmla="*/ 6323648 w 8594788"/>
              <a:gd name="connsiteY1334" fmla="*/ 793147 h 4405788"/>
              <a:gd name="connsiteX1335" fmla="*/ 6294120 w 8594788"/>
              <a:gd name="connsiteY1335" fmla="*/ 858679 h 4405788"/>
              <a:gd name="connsiteX1336" fmla="*/ 6318504 w 8594788"/>
              <a:gd name="connsiteY1336" fmla="*/ 789146 h 4405788"/>
              <a:gd name="connsiteX1337" fmla="*/ 6344031 w 8594788"/>
              <a:gd name="connsiteY1337" fmla="*/ 719614 h 4405788"/>
              <a:gd name="connsiteX1338" fmla="*/ 6193155 w 8594788"/>
              <a:gd name="connsiteY1338" fmla="*/ 719614 h 4405788"/>
              <a:gd name="connsiteX1339" fmla="*/ 6174105 w 8594788"/>
              <a:gd name="connsiteY1339" fmla="*/ 792575 h 4405788"/>
              <a:gd name="connsiteX1340" fmla="*/ 6318218 w 8594788"/>
              <a:gd name="connsiteY1340" fmla="*/ 788861 h 4405788"/>
              <a:gd name="connsiteX1341" fmla="*/ 6325362 w 8594788"/>
              <a:gd name="connsiteY1341" fmla="*/ 789146 h 4405788"/>
              <a:gd name="connsiteX1342" fmla="*/ 6462332 w 8594788"/>
              <a:gd name="connsiteY1342" fmla="*/ 787813 h 4405788"/>
              <a:gd name="connsiteX1343" fmla="*/ 6494431 w 8594788"/>
              <a:gd name="connsiteY1343" fmla="*/ 721804 h 4405788"/>
              <a:gd name="connsiteX1344" fmla="*/ 6350699 w 8594788"/>
              <a:gd name="connsiteY1344" fmla="*/ 719804 h 4405788"/>
              <a:gd name="connsiteX1345" fmla="*/ 6325077 w 8594788"/>
              <a:gd name="connsiteY1345" fmla="*/ 788670 h 4405788"/>
              <a:gd name="connsiteX1346" fmla="*/ 6469285 w 8594788"/>
              <a:gd name="connsiteY1346" fmla="*/ 787813 h 4405788"/>
              <a:gd name="connsiteX1347" fmla="*/ 6596825 w 8594788"/>
              <a:gd name="connsiteY1347" fmla="*/ 787813 h 4405788"/>
              <a:gd name="connsiteX1348" fmla="*/ 6636068 w 8594788"/>
              <a:gd name="connsiteY1348" fmla="*/ 725329 h 4405788"/>
              <a:gd name="connsiteX1349" fmla="*/ 6501194 w 8594788"/>
              <a:gd name="connsiteY1349" fmla="*/ 721804 h 4405788"/>
              <a:gd name="connsiteX1350" fmla="*/ 6468999 w 8594788"/>
              <a:gd name="connsiteY1350" fmla="*/ 787337 h 4405788"/>
              <a:gd name="connsiteX1351" fmla="*/ 6496241 w 8594788"/>
              <a:gd name="connsiteY1351" fmla="*/ 717804 h 4405788"/>
              <a:gd name="connsiteX1352" fmla="*/ 6523863 w 8594788"/>
              <a:gd name="connsiteY1352" fmla="*/ 648748 h 4405788"/>
              <a:gd name="connsiteX1353" fmla="*/ 6373559 w 8594788"/>
              <a:gd name="connsiteY1353" fmla="*/ 643509 h 4405788"/>
              <a:gd name="connsiteX1354" fmla="*/ 6352032 w 8594788"/>
              <a:gd name="connsiteY1354" fmla="*/ 715709 h 4405788"/>
              <a:gd name="connsiteX1355" fmla="*/ 6495955 w 8594788"/>
              <a:gd name="connsiteY1355" fmla="*/ 717328 h 4405788"/>
              <a:gd name="connsiteX1356" fmla="*/ 6503004 w 8594788"/>
              <a:gd name="connsiteY1356" fmla="*/ 717804 h 4405788"/>
              <a:gd name="connsiteX1357" fmla="*/ 6638354 w 8594788"/>
              <a:gd name="connsiteY1357" fmla="*/ 721233 h 4405788"/>
              <a:gd name="connsiteX1358" fmla="*/ 6672834 w 8594788"/>
              <a:gd name="connsiteY1358" fmla="*/ 655606 h 4405788"/>
              <a:gd name="connsiteX1359" fmla="*/ 6530531 w 8594788"/>
              <a:gd name="connsiteY1359" fmla="*/ 648938 h 4405788"/>
              <a:gd name="connsiteX1360" fmla="*/ 6502718 w 8594788"/>
              <a:gd name="connsiteY1360" fmla="*/ 717423 h 4405788"/>
              <a:gd name="connsiteX1361" fmla="*/ 6644545 w 8594788"/>
              <a:gd name="connsiteY1361" fmla="*/ 721138 h 4405788"/>
              <a:gd name="connsiteX1362" fmla="*/ 6769513 w 8594788"/>
              <a:gd name="connsiteY1362" fmla="*/ 725519 h 4405788"/>
              <a:gd name="connsiteX1363" fmla="*/ 6811613 w 8594788"/>
              <a:gd name="connsiteY1363" fmla="*/ 663226 h 4405788"/>
              <a:gd name="connsiteX1364" fmla="*/ 6678835 w 8594788"/>
              <a:gd name="connsiteY1364" fmla="*/ 655606 h 4405788"/>
              <a:gd name="connsiteX1365" fmla="*/ 6644545 w 8594788"/>
              <a:gd name="connsiteY1365" fmla="*/ 721138 h 4405788"/>
              <a:gd name="connsiteX1366" fmla="*/ 6880956 w 8594788"/>
              <a:gd name="connsiteY1366" fmla="*/ 732282 h 4405788"/>
              <a:gd name="connsiteX1367" fmla="*/ 6783134 w 8594788"/>
              <a:gd name="connsiteY1367" fmla="*/ 730187 h 4405788"/>
              <a:gd name="connsiteX1368" fmla="*/ 6773609 w 8594788"/>
              <a:gd name="connsiteY1368" fmla="*/ 730187 h 4405788"/>
              <a:gd name="connsiteX1369" fmla="*/ 6727031 w 8594788"/>
              <a:gd name="connsiteY1369" fmla="*/ 788670 h 4405788"/>
              <a:gd name="connsiteX1370" fmla="*/ 6833902 w 8594788"/>
              <a:gd name="connsiteY1370" fmla="*/ 785051 h 4405788"/>
              <a:gd name="connsiteX1371" fmla="*/ 6887242 w 8594788"/>
              <a:gd name="connsiteY1371" fmla="*/ 732663 h 4405788"/>
              <a:gd name="connsiteX1372" fmla="*/ 6766656 w 8594788"/>
              <a:gd name="connsiteY1372" fmla="*/ 729520 h 4405788"/>
              <a:gd name="connsiteX1373" fmla="*/ 6642354 w 8594788"/>
              <a:gd name="connsiteY1373" fmla="*/ 725138 h 4405788"/>
              <a:gd name="connsiteX1374" fmla="*/ 6603397 w 8594788"/>
              <a:gd name="connsiteY1374" fmla="*/ 787527 h 4405788"/>
              <a:gd name="connsiteX1375" fmla="*/ 6678835 w 8594788"/>
              <a:gd name="connsiteY1375" fmla="*/ 788194 h 4405788"/>
              <a:gd name="connsiteX1376" fmla="*/ 6710268 w 8594788"/>
              <a:gd name="connsiteY1376" fmla="*/ 788194 h 4405788"/>
              <a:gd name="connsiteX1377" fmla="*/ 6719793 w 8594788"/>
              <a:gd name="connsiteY1377" fmla="*/ 788194 h 4405788"/>
              <a:gd name="connsiteX1378" fmla="*/ 6766941 w 8594788"/>
              <a:gd name="connsiteY1378" fmla="*/ 729520 h 4405788"/>
              <a:gd name="connsiteX1379" fmla="*/ 6678740 w 8594788"/>
              <a:gd name="connsiteY1379" fmla="*/ 792290 h 4405788"/>
              <a:gd name="connsiteX1380" fmla="*/ 6600635 w 8594788"/>
              <a:gd name="connsiteY1380" fmla="*/ 791527 h 4405788"/>
              <a:gd name="connsiteX1381" fmla="*/ 6556820 w 8594788"/>
              <a:gd name="connsiteY1381" fmla="*/ 850678 h 4405788"/>
              <a:gd name="connsiteX1382" fmla="*/ 6574060 w 8594788"/>
              <a:gd name="connsiteY1382" fmla="*/ 850678 h 4405788"/>
              <a:gd name="connsiteX1383" fmla="*/ 6664167 w 8594788"/>
              <a:gd name="connsiteY1383" fmla="*/ 846868 h 4405788"/>
              <a:gd name="connsiteX1384" fmla="*/ 6715792 w 8594788"/>
              <a:gd name="connsiteY1384" fmla="*/ 792861 h 4405788"/>
              <a:gd name="connsiteX1385" fmla="*/ 6679025 w 8594788"/>
              <a:gd name="connsiteY1385" fmla="*/ 792290 h 4405788"/>
              <a:gd name="connsiteX1386" fmla="*/ 6593015 w 8594788"/>
              <a:gd name="connsiteY1386" fmla="*/ 791527 h 4405788"/>
              <a:gd name="connsiteX1387" fmla="*/ 6466142 w 8594788"/>
              <a:gd name="connsiteY1387" fmla="*/ 791527 h 4405788"/>
              <a:gd name="connsiteX1388" fmla="*/ 6430042 w 8594788"/>
              <a:gd name="connsiteY1388" fmla="*/ 853821 h 4405788"/>
              <a:gd name="connsiteX1389" fmla="*/ 6548819 w 8594788"/>
              <a:gd name="connsiteY1389" fmla="*/ 850868 h 4405788"/>
              <a:gd name="connsiteX1390" fmla="*/ 6593777 w 8594788"/>
              <a:gd name="connsiteY1390" fmla="*/ 791527 h 4405788"/>
              <a:gd name="connsiteX1391" fmla="*/ 6427375 w 8594788"/>
              <a:gd name="connsiteY1391" fmla="*/ 858202 h 4405788"/>
              <a:gd name="connsiteX1392" fmla="*/ 6386608 w 8594788"/>
              <a:gd name="connsiteY1392" fmla="*/ 917353 h 4405788"/>
              <a:gd name="connsiteX1393" fmla="*/ 6468713 w 8594788"/>
              <a:gd name="connsiteY1393" fmla="*/ 912686 h 4405788"/>
              <a:gd name="connsiteX1394" fmla="*/ 6495574 w 8594788"/>
              <a:gd name="connsiteY1394" fmla="*/ 911066 h 4405788"/>
              <a:gd name="connsiteX1395" fmla="*/ 6545295 w 8594788"/>
              <a:gd name="connsiteY1395" fmla="*/ 855250 h 4405788"/>
              <a:gd name="connsiteX1396" fmla="*/ 6428137 w 8594788"/>
              <a:gd name="connsiteY1396" fmla="*/ 857917 h 4405788"/>
              <a:gd name="connsiteX1397" fmla="*/ 6420136 w 8594788"/>
              <a:gd name="connsiteY1397" fmla="*/ 858202 h 4405788"/>
              <a:gd name="connsiteX1398" fmla="*/ 6291358 w 8594788"/>
              <a:gd name="connsiteY1398" fmla="*/ 862965 h 4405788"/>
              <a:gd name="connsiteX1399" fmla="*/ 6257640 w 8594788"/>
              <a:gd name="connsiteY1399" fmla="*/ 925735 h 4405788"/>
              <a:gd name="connsiteX1400" fmla="*/ 6378893 w 8594788"/>
              <a:gd name="connsiteY1400" fmla="*/ 917639 h 4405788"/>
              <a:gd name="connsiteX1401" fmla="*/ 6420898 w 8594788"/>
              <a:gd name="connsiteY1401" fmla="*/ 858107 h 4405788"/>
              <a:gd name="connsiteX1402" fmla="*/ 6255925 w 8594788"/>
              <a:gd name="connsiteY1402" fmla="*/ 929926 h 4405788"/>
              <a:gd name="connsiteX1403" fmla="*/ 6217825 w 8594788"/>
              <a:gd name="connsiteY1403" fmla="*/ 989267 h 4405788"/>
              <a:gd name="connsiteX1404" fmla="*/ 6329934 w 8594788"/>
              <a:gd name="connsiteY1404" fmla="*/ 977837 h 4405788"/>
              <a:gd name="connsiteX1405" fmla="*/ 6376321 w 8594788"/>
              <a:gd name="connsiteY1405" fmla="*/ 921925 h 4405788"/>
              <a:gd name="connsiteX1406" fmla="*/ 6255925 w 8594788"/>
              <a:gd name="connsiteY1406" fmla="*/ 929926 h 4405788"/>
              <a:gd name="connsiteX1407" fmla="*/ 6248686 w 8594788"/>
              <a:gd name="connsiteY1407" fmla="*/ 930497 h 4405788"/>
              <a:gd name="connsiteX1408" fmla="*/ 6118479 w 8594788"/>
              <a:gd name="connsiteY1408" fmla="*/ 940879 h 4405788"/>
              <a:gd name="connsiteX1409" fmla="*/ 6087142 w 8594788"/>
              <a:gd name="connsiteY1409" fmla="*/ 1004126 h 4405788"/>
              <a:gd name="connsiteX1410" fmla="*/ 6210110 w 8594788"/>
              <a:gd name="connsiteY1410" fmla="*/ 990124 h 4405788"/>
              <a:gd name="connsiteX1411" fmla="*/ 6248686 w 8594788"/>
              <a:gd name="connsiteY1411" fmla="*/ 930497 h 4405788"/>
              <a:gd name="connsiteX1412" fmla="*/ 6084665 w 8594788"/>
              <a:gd name="connsiteY1412" fmla="*/ 1008602 h 4405788"/>
              <a:gd name="connsiteX1413" fmla="*/ 6049233 w 8594788"/>
              <a:gd name="connsiteY1413" fmla="*/ 1068229 h 4405788"/>
              <a:gd name="connsiteX1414" fmla="*/ 6163533 w 8594788"/>
              <a:gd name="connsiteY1414" fmla="*/ 1050512 h 4405788"/>
              <a:gd name="connsiteX1415" fmla="*/ 6206871 w 8594788"/>
              <a:gd name="connsiteY1415" fmla="*/ 994601 h 4405788"/>
              <a:gd name="connsiteX1416" fmla="*/ 6084665 w 8594788"/>
              <a:gd name="connsiteY1416" fmla="*/ 1008602 h 4405788"/>
              <a:gd name="connsiteX1417" fmla="*/ 6077236 w 8594788"/>
              <a:gd name="connsiteY1417" fmla="*/ 1009460 h 4405788"/>
              <a:gd name="connsiteX1418" fmla="*/ 5946743 w 8594788"/>
              <a:gd name="connsiteY1418" fmla="*/ 1026128 h 4405788"/>
              <a:gd name="connsiteX1419" fmla="*/ 5917597 w 8594788"/>
              <a:gd name="connsiteY1419" fmla="*/ 1090232 h 4405788"/>
              <a:gd name="connsiteX1420" fmla="*/ 6041422 w 8594788"/>
              <a:gd name="connsiteY1420" fmla="*/ 1069467 h 4405788"/>
              <a:gd name="connsiteX1421" fmla="*/ 6077236 w 8594788"/>
              <a:gd name="connsiteY1421" fmla="*/ 1009745 h 4405788"/>
              <a:gd name="connsiteX1422" fmla="*/ 5915311 w 8594788"/>
              <a:gd name="connsiteY1422" fmla="*/ 1095185 h 4405788"/>
              <a:gd name="connsiteX1423" fmla="*/ 5882069 w 8594788"/>
              <a:gd name="connsiteY1423" fmla="*/ 1155383 h 4405788"/>
              <a:gd name="connsiteX1424" fmla="*/ 5997893 w 8594788"/>
              <a:gd name="connsiteY1424" fmla="*/ 1130618 h 4405788"/>
              <a:gd name="connsiteX1425" fmla="*/ 6038279 w 8594788"/>
              <a:gd name="connsiteY1425" fmla="*/ 1074611 h 4405788"/>
              <a:gd name="connsiteX1426" fmla="*/ 5915120 w 8594788"/>
              <a:gd name="connsiteY1426" fmla="*/ 1094804 h 4405788"/>
              <a:gd name="connsiteX1427" fmla="*/ 5907787 w 8594788"/>
              <a:gd name="connsiteY1427" fmla="*/ 1096518 h 4405788"/>
              <a:gd name="connsiteX1428" fmla="*/ 5777961 w 8594788"/>
              <a:gd name="connsiteY1428" fmla="*/ 1120140 h 4405788"/>
              <a:gd name="connsiteX1429" fmla="*/ 5750529 w 8594788"/>
              <a:gd name="connsiteY1429" fmla="*/ 1185196 h 4405788"/>
              <a:gd name="connsiteX1430" fmla="*/ 5874354 w 8594788"/>
              <a:gd name="connsiteY1430" fmla="*/ 1157192 h 4405788"/>
              <a:gd name="connsiteX1431" fmla="*/ 5907596 w 8594788"/>
              <a:gd name="connsiteY1431" fmla="*/ 1096137 h 4405788"/>
              <a:gd name="connsiteX1432" fmla="*/ 5748243 w 8594788"/>
              <a:gd name="connsiteY1432" fmla="*/ 1190054 h 4405788"/>
              <a:gd name="connsiteX1433" fmla="*/ 5716429 w 8594788"/>
              <a:gd name="connsiteY1433" fmla="*/ 1251680 h 4405788"/>
              <a:gd name="connsiteX1434" fmla="*/ 5832253 w 8594788"/>
              <a:gd name="connsiteY1434" fmla="*/ 1219010 h 4405788"/>
              <a:gd name="connsiteX1435" fmla="*/ 5870353 w 8594788"/>
              <a:gd name="connsiteY1435" fmla="*/ 1161860 h 4405788"/>
              <a:gd name="connsiteX1436" fmla="*/ 5748052 w 8594788"/>
              <a:gd name="connsiteY1436" fmla="*/ 1189673 h 4405788"/>
              <a:gd name="connsiteX1437" fmla="*/ 5740528 w 8594788"/>
              <a:gd name="connsiteY1437" fmla="*/ 1191863 h 4405788"/>
              <a:gd name="connsiteX1438" fmla="*/ 5612892 w 8594788"/>
              <a:gd name="connsiteY1438" fmla="*/ 1222724 h 4405788"/>
              <a:gd name="connsiteX1439" fmla="*/ 5586889 w 8594788"/>
              <a:gd name="connsiteY1439" fmla="*/ 1289399 h 4405788"/>
              <a:gd name="connsiteX1440" fmla="*/ 5708142 w 8594788"/>
              <a:gd name="connsiteY1440" fmla="*/ 1253776 h 4405788"/>
              <a:gd name="connsiteX1441" fmla="*/ 5740337 w 8594788"/>
              <a:gd name="connsiteY1441" fmla="*/ 1191482 h 4405788"/>
              <a:gd name="connsiteX1442" fmla="*/ 5584413 w 8594788"/>
              <a:gd name="connsiteY1442" fmla="*/ 1294543 h 4405788"/>
              <a:gd name="connsiteX1443" fmla="*/ 5553933 w 8594788"/>
              <a:gd name="connsiteY1443" fmla="*/ 1357884 h 4405788"/>
              <a:gd name="connsiteX1444" fmla="*/ 5668233 w 8594788"/>
              <a:gd name="connsiteY1444" fmla="*/ 1317307 h 4405788"/>
              <a:gd name="connsiteX1445" fmla="*/ 5705285 w 8594788"/>
              <a:gd name="connsiteY1445" fmla="*/ 1259110 h 4405788"/>
              <a:gd name="connsiteX1446" fmla="*/ 5584413 w 8594788"/>
              <a:gd name="connsiteY1446" fmla="*/ 1294543 h 4405788"/>
              <a:gd name="connsiteX1447" fmla="*/ 5576507 w 8594788"/>
              <a:gd name="connsiteY1447" fmla="*/ 1296924 h 4405788"/>
              <a:gd name="connsiteX1448" fmla="*/ 5452682 w 8594788"/>
              <a:gd name="connsiteY1448" fmla="*/ 1335024 h 4405788"/>
              <a:gd name="connsiteX1449" fmla="*/ 5428202 w 8594788"/>
              <a:gd name="connsiteY1449" fmla="*/ 1403890 h 4405788"/>
              <a:gd name="connsiteX1450" fmla="*/ 5545455 w 8594788"/>
              <a:gd name="connsiteY1450" fmla="*/ 1361123 h 4405788"/>
              <a:gd name="connsiteX1451" fmla="*/ 5576507 w 8594788"/>
              <a:gd name="connsiteY1451" fmla="*/ 1296924 h 4405788"/>
              <a:gd name="connsiteX1452" fmla="*/ 5425821 w 8594788"/>
              <a:gd name="connsiteY1452" fmla="*/ 1409795 h 4405788"/>
              <a:gd name="connsiteX1453" fmla="*/ 5396103 w 8594788"/>
              <a:gd name="connsiteY1453" fmla="*/ 1475994 h 4405788"/>
              <a:gd name="connsiteX1454" fmla="*/ 5505450 w 8594788"/>
              <a:gd name="connsiteY1454" fmla="*/ 1428369 h 4405788"/>
              <a:gd name="connsiteX1455" fmla="*/ 5542122 w 8594788"/>
              <a:gd name="connsiteY1455" fmla="*/ 1367504 h 4405788"/>
              <a:gd name="connsiteX1456" fmla="*/ 5425821 w 8594788"/>
              <a:gd name="connsiteY1456" fmla="*/ 1409795 h 4405788"/>
              <a:gd name="connsiteX1457" fmla="*/ 5417725 w 8594788"/>
              <a:gd name="connsiteY1457" fmla="*/ 1412748 h 4405788"/>
              <a:gd name="connsiteX1458" fmla="*/ 5299139 w 8594788"/>
              <a:gd name="connsiteY1458" fmla="*/ 1457039 h 4405788"/>
              <a:gd name="connsiteX1459" fmla="*/ 5276184 w 8594788"/>
              <a:gd name="connsiteY1459" fmla="*/ 1528763 h 4405788"/>
              <a:gd name="connsiteX1460" fmla="*/ 5387245 w 8594788"/>
              <a:gd name="connsiteY1460" fmla="*/ 1479423 h 4405788"/>
              <a:gd name="connsiteX1461" fmla="*/ 5417725 w 8594788"/>
              <a:gd name="connsiteY1461" fmla="*/ 1412367 h 4405788"/>
              <a:gd name="connsiteX1462" fmla="*/ 5273993 w 8594788"/>
              <a:gd name="connsiteY1462" fmla="*/ 1534763 h 4405788"/>
              <a:gd name="connsiteX1463" fmla="*/ 5245418 w 8594788"/>
              <a:gd name="connsiteY1463" fmla="*/ 1604582 h 4405788"/>
              <a:gd name="connsiteX1464" fmla="*/ 5346573 w 8594788"/>
              <a:gd name="connsiteY1464" fmla="*/ 1551718 h 4405788"/>
              <a:gd name="connsiteX1465" fmla="*/ 5384197 w 8594788"/>
              <a:gd name="connsiteY1465" fmla="*/ 1486281 h 4405788"/>
              <a:gd name="connsiteX1466" fmla="*/ 5265992 w 8594788"/>
              <a:gd name="connsiteY1466" fmla="*/ 1538288 h 4405788"/>
              <a:gd name="connsiteX1467" fmla="*/ 5222843 w 8594788"/>
              <a:gd name="connsiteY1467" fmla="*/ 1557338 h 4405788"/>
              <a:gd name="connsiteX1468" fmla="*/ 5154645 w 8594788"/>
              <a:gd name="connsiteY1468" fmla="*/ 1587532 h 4405788"/>
              <a:gd name="connsiteX1469" fmla="*/ 5133785 w 8594788"/>
              <a:gd name="connsiteY1469" fmla="*/ 1662208 h 4405788"/>
              <a:gd name="connsiteX1470" fmla="*/ 5236179 w 8594788"/>
              <a:gd name="connsiteY1470" fmla="*/ 1609344 h 4405788"/>
              <a:gd name="connsiteX1471" fmla="*/ 5265992 w 8594788"/>
              <a:gd name="connsiteY1471" fmla="*/ 1537907 h 4405788"/>
              <a:gd name="connsiteX1472" fmla="*/ 5131689 w 8594788"/>
              <a:gd name="connsiteY1472" fmla="*/ 1668590 h 4405788"/>
              <a:gd name="connsiteX1473" fmla="*/ 5112639 w 8594788"/>
              <a:gd name="connsiteY1473" fmla="*/ 1722406 h 4405788"/>
              <a:gd name="connsiteX1474" fmla="*/ 5104638 w 8594788"/>
              <a:gd name="connsiteY1474" fmla="*/ 1742503 h 4405788"/>
              <a:gd name="connsiteX1475" fmla="*/ 5194935 w 8594788"/>
              <a:gd name="connsiteY1475" fmla="*/ 1687735 h 4405788"/>
              <a:gd name="connsiteX1476" fmla="*/ 5211033 w 8594788"/>
              <a:gd name="connsiteY1476" fmla="*/ 1659160 h 4405788"/>
              <a:gd name="connsiteX1477" fmla="*/ 5233035 w 8594788"/>
              <a:gd name="connsiteY1477" fmla="*/ 1616393 h 4405788"/>
              <a:gd name="connsiteX1478" fmla="*/ 5131689 w 8594788"/>
              <a:gd name="connsiteY1478" fmla="*/ 1668209 h 4405788"/>
              <a:gd name="connsiteX1479" fmla="*/ 5106067 w 8594788"/>
              <a:gd name="connsiteY1479" fmla="*/ 1721453 h 4405788"/>
              <a:gd name="connsiteX1480" fmla="*/ 5123593 w 8594788"/>
              <a:gd name="connsiteY1480" fmla="*/ 1672685 h 4405788"/>
              <a:gd name="connsiteX1481" fmla="*/ 5021104 w 8594788"/>
              <a:gd name="connsiteY1481" fmla="*/ 1724120 h 4405788"/>
              <a:gd name="connsiteX1482" fmla="*/ 5007864 w 8594788"/>
              <a:gd name="connsiteY1482" fmla="*/ 1783747 h 4405788"/>
              <a:gd name="connsiteX1483" fmla="*/ 5003388 w 8594788"/>
              <a:gd name="connsiteY1483" fmla="*/ 1801368 h 4405788"/>
              <a:gd name="connsiteX1484" fmla="*/ 5095494 w 8594788"/>
              <a:gd name="connsiteY1484" fmla="*/ 1747266 h 4405788"/>
              <a:gd name="connsiteX1485" fmla="*/ 5106067 w 8594788"/>
              <a:gd name="connsiteY1485" fmla="*/ 1721072 h 4405788"/>
              <a:gd name="connsiteX1486" fmla="*/ 5001292 w 8594788"/>
              <a:gd name="connsiteY1486" fmla="*/ 1808512 h 4405788"/>
              <a:gd name="connsiteX1487" fmla="*/ 4980337 w 8594788"/>
              <a:gd name="connsiteY1487" fmla="*/ 1883378 h 4405788"/>
              <a:gd name="connsiteX1488" fmla="*/ 5061109 w 8594788"/>
              <a:gd name="connsiteY1488" fmla="*/ 1828133 h 4405788"/>
              <a:gd name="connsiteX1489" fmla="*/ 5092161 w 8594788"/>
              <a:gd name="connsiteY1489" fmla="*/ 1755267 h 4405788"/>
              <a:gd name="connsiteX1490" fmla="*/ 5001673 w 8594788"/>
              <a:gd name="connsiteY1490" fmla="*/ 1808131 h 4405788"/>
              <a:gd name="connsiteX1491" fmla="*/ 4993387 w 8594788"/>
              <a:gd name="connsiteY1491" fmla="*/ 1813084 h 4405788"/>
              <a:gd name="connsiteX1492" fmla="*/ 4900327 w 8594788"/>
              <a:gd name="connsiteY1492" fmla="*/ 1865852 h 4405788"/>
              <a:gd name="connsiteX1493" fmla="*/ 4888706 w 8594788"/>
              <a:gd name="connsiteY1493" fmla="*/ 1943386 h 4405788"/>
              <a:gd name="connsiteX1494" fmla="*/ 4971860 w 8594788"/>
              <a:gd name="connsiteY1494" fmla="*/ 1888998 h 4405788"/>
              <a:gd name="connsiteX1495" fmla="*/ 4993767 w 8594788"/>
              <a:gd name="connsiteY1495" fmla="*/ 1812703 h 4405788"/>
              <a:gd name="connsiteX1496" fmla="*/ 4887563 w 8594788"/>
              <a:gd name="connsiteY1496" fmla="*/ 1949958 h 4405788"/>
              <a:gd name="connsiteX1497" fmla="*/ 4873181 w 8594788"/>
              <a:gd name="connsiteY1497" fmla="*/ 2024920 h 4405788"/>
              <a:gd name="connsiteX1498" fmla="*/ 4945475 w 8594788"/>
              <a:gd name="connsiteY1498" fmla="*/ 1970056 h 4405788"/>
              <a:gd name="connsiteX1499" fmla="*/ 4969574 w 8594788"/>
              <a:gd name="connsiteY1499" fmla="*/ 1896618 h 4405788"/>
              <a:gd name="connsiteX1500" fmla="*/ 4887945 w 8594788"/>
              <a:gd name="connsiteY1500" fmla="*/ 1949577 h 4405788"/>
              <a:gd name="connsiteX1501" fmla="*/ 4880134 w 8594788"/>
              <a:gd name="connsiteY1501" fmla="*/ 1954721 h 4405788"/>
              <a:gd name="connsiteX1502" fmla="*/ 4794409 w 8594788"/>
              <a:gd name="connsiteY1502" fmla="*/ 2007775 h 4405788"/>
              <a:gd name="connsiteX1503" fmla="*/ 4788218 w 8594788"/>
              <a:gd name="connsiteY1503" fmla="*/ 2085594 h 4405788"/>
              <a:gd name="connsiteX1504" fmla="*/ 4865275 w 8594788"/>
              <a:gd name="connsiteY1504" fmla="*/ 2030635 h 4405788"/>
              <a:gd name="connsiteX1505" fmla="*/ 4880515 w 8594788"/>
              <a:gd name="connsiteY1505" fmla="*/ 1954340 h 4405788"/>
              <a:gd name="connsiteX1506" fmla="*/ 4787551 w 8594788"/>
              <a:gd name="connsiteY1506" fmla="*/ 2092166 h 4405788"/>
              <a:gd name="connsiteX1507" fmla="*/ 4778026 w 8594788"/>
              <a:gd name="connsiteY1507" fmla="*/ 2167414 h 4405788"/>
              <a:gd name="connsiteX1508" fmla="*/ 4845749 w 8594788"/>
              <a:gd name="connsiteY1508" fmla="*/ 2111407 h 4405788"/>
              <a:gd name="connsiteX1509" fmla="*/ 4863465 w 8594788"/>
              <a:gd name="connsiteY1509" fmla="*/ 2038160 h 4405788"/>
              <a:gd name="connsiteX1510" fmla="*/ 4787932 w 8594788"/>
              <a:gd name="connsiteY1510" fmla="*/ 2091785 h 4405788"/>
              <a:gd name="connsiteX1511" fmla="*/ 4787551 w 8594788"/>
              <a:gd name="connsiteY1511" fmla="*/ 2011871 h 4405788"/>
              <a:gd name="connsiteX1512" fmla="*/ 4699254 w 8594788"/>
              <a:gd name="connsiteY1512" fmla="*/ 2063591 h 4405788"/>
              <a:gd name="connsiteX1513" fmla="*/ 4701064 w 8594788"/>
              <a:gd name="connsiteY1513" fmla="*/ 2143792 h 4405788"/>
              <a:gd name="connsiteX1514" fmla="*/ 4781074 w 8594788"/>
              <a:gd name="connsiteY1514" fmla="*/ 2090452 h 4405788"/>
              <a:gd name="connsiteX1515" fmla="*/ 4788027 w 8594788"/>
              <a:gd name="connsiteY1515" fmla="*/ 2011490 h 4405788"/>
              <a:gd name="connsiteX1516" fmla="*/ 4780407 w 8594788"/>
              <a:gd name="connsiteY1516" fmla="*/ 2097596 h 4405788"/>
              <a:gd name="connsiteX1517" fmla="*/ 4701159 w 8594788"/>
              <a:gd name="connsiteY1517" fmla="*/ 2150174 h 4405788"/>
              <a:gd name="connsiteX1518" fmla="*/ 4701159 w 8594788"/>
              <a:gd name="connsiteY1518" fmla="*/ 2191893 h 4405788"/>
              <a:gd name="connsiteX1519" fmla="*/ 4700016 w 8594788"/>
              <a:gd name="connsiteY1519" fmla="*/ 2227993 h 4405788"/>
              <a:gd name="connsiteX1520" fmla="*/ 4770977 w 8594788"/>
              <a:gd name="connsiteY1520" fmla="*/ 2173796 h 4405788"/>
              <a:gd name="connsiteX1521" fmla="*/ 4780884 w 8594788"/>
              <a:gd name="connsiteY1521" fmla="*/ 2096738 h 4405788"/>
              <a:gd name="connsiteX1522" fmla="*/ 4699540 w 8594788"/>
              <a:gd name="connsiteY1522" fmla="*/ 2234470 h 4405788"/>
              <a:gd name="connsiteX1523" fmla="*/ 4694682 w 8594788"/>
              <a:gd name="connsiteY1523" fmla="*/ 2309527 h 4405788"/>
              <a:gd name="connsiteX1524" fmla="*/ 4756785 w 8594788"/>
              <a:gd name="connsiteY1524" fmla="*/ 2254187 h 4405788"/>
              <a:gd name="connsiteX1525" fmla="*/ 4769549 w 8594788"/>
              <a:gd name="connsiteY1525" fmla="*/ 2181225 h 4405788"/>
              <a:gd name="connsiteX1526" fmla="*/ 4700016 w 8594788"/>
              <a:gd name="connsiteY1526" fmla="*/ 2233613 h 4405788"/>
              <a:gd name="connsiteX1527" fmla="*/ 4699445 w 8594788"/>
              <a:gd name="connsiteY1527" fmla="*/ 2057495 h 4405788"/>
              <a:gd name="connsiteX1528" fmla="*/ 4788408 w 8594788"/>
              <a:gd name="connsiteY1528" fmla="*/ 2005298 h 4405788"/>
              <a:gd name="connsiteX1529" fmla="*/ 4791647 w 8594788"/>
              <a:gd name="connsiteY1529" fmla="*/ 1924622 h 4405788"/>
              <a:gd name="connsiteX1530" fmla="*/ 4694397 w 8594788"/>
              <a:gd name="connsiteY1530" fmla="*/ 1975485 h 4405788"/>
              <a:gd name="connsiteX1531" fmla="*/ 4699445 w 8594788"/>
              <a:gd name="connsiteY1531" fmla="*/ 2057495 h 4405788"/>
              <a:gd name="connsiteX1532" fmla="*/ 4293966 w 8594788"/>
              <a:gd name="connsiteY1532" fmla="*/ 2372392 h 4405788"/>
              <a:gd name="connsiteX1533" fmla="*/ 2213705 w 8594788"/>
              <a:gd name="connsiteY1533" fmla="*/ 2772442 h 4405788"/>
              <a:gd name="connsiteX1534" fmla="*/ 1988439 w 8594788"/>
              <a:gd name="connsiteY1534" fmla="*/ 2778919 h 4405788"/>
              <a:gd name="connsiteX1535" fmla="*/ 1968056 w 8594788"/>
              <a:gd name="connsiteY1535" fmla="*/ 2817019 h 4405788"/>
              <a:gd name="connsiteX1536" fmla="*/ 2194179 w 8594788"/>
              <a:gd name="connsiteY1536" fmla="*/ 2821019 h 4405788"/>
              <a:gd name="connsiteX1537" fmla="*/ 4280154 w 8594788"/>
              <a:gd name="connsiteY1537" fmla="*/ 2478596 h 4405788"/>
              <a:gd name="connsiteX1538" fmla="*/ 4693444 w 8594788"/>
              <a:gd name="connsiteY1538" fmla="*/ 2232279 h 4405788"/>
              <a:gd name="connsiteX1539" fmla="*/ 4694682 w 8594788"/>
              <a:gd name="connsiteY1539" fmla="*/ 2191226 h 4405788"/>
              <a:gd name="connsiteX1540" fmla="*/ 4694682 w 8594788"/>
              <a:gd name="connsiteY1540" fmla="*/ 2153793 h 4405788"/>
              <a:gd name="connsiteX1541" fmla="*/ 4293966 w 8594788"/>
              <a:gd name="connsiteY1541" fmla="*/ 2372678 h 4405788"/>
              <a:gd name="connsiteX1542" fmla="*/ 4284441 w 8594788"/>
              <a:gd name="connsiteY1542" fmla="*/ 2481358 h 4405788"/>
              <a:gd name="connsiteX1543" fmla="*/ 2194179 w 8594788"/>
              <a:gd name="connsiteY1543" fmla="*/ 2824258 h 4405788"/>
              <a:gd name="connsiteX1544" fmla="*/ 1966151 w 8594788"/>
              <a:gd name="connsiteY1544" fmla="*/ 2820257 h 4405788"/>
              <a:gd name="connsiteX1545" fmla="*/ 1945862 w 8594788"/>
              <a:gd name="connsiteY1545" fmla="*/ 2858357 h 4405788"/>
              <a:gd name="connsiteX1546" fmla="*/ 2175129 w 8594788"/>
              <a:gd name="connsiteY1546" fmla="*/ 2872454 h 4405788"/>
              <a:gd name="connsiteX1547" fmla="*/ 3411093 w 8594788"/>
              <a:gd name="connsiteY1547" fmla="*/ 2842736 h 4405788"/>
              <a:gd name="connsiteX1548" fmla="*/ 4270915 w 8594788"/>
              <a:gd name="connsiteY1548" fmla="*/ 2586514 h 4405788"/>
              <a:gd name="connsiteX1549" fmla="*/ 4688015 w 8594788"/>
              <a:gd name="connsiteY1549" fmla="*/ 2314671 h 4405788"/>
              <a:gd name="connsiteX1550" fmla="*/ 4693158 w 8594788"/>
              <a:gd name="connsiteY1550" fmla="*/ 2238470 h 4405788"/>
              <a:gd name="connsiteX1551" fmla="*/ 4284155 w 8594788"/>
              <a:gd name="connsiteY1551" fmla="*/ 2481644 h 4405788"/>
              <a:gd name="connsiteX1552" fmla="*/ 4274916 w 8594788"/>
              <a:gd name="connsiteY1552" fmla="*/ 2590134 h 4405788"/>
              <a:gd name="connsiteX1553" fmla="*/ 3412522 w 8594788"/>
              <a:gd name="connsiteY1553" fmla="*/ 2847309 h 4405788"/>
              <a:gd name="connsiteX1554" fmla="*/ 2174272 w 8594788"/>
              <a:gd name="connsiteY1554" fmla="*/ 2877122 h 4405788"/>
              <a:gd name="connsiteX1555" fmla="*/ 1943672 w 8594788"/>
              <a:gd name="connsiteY1555" fmla="*/ 2863025 h 4405788"/>
              <a:gd name="connsiteX1556" fmla="*/ 1923574 w 8594788"/>
              <a:gd name="connsiteY1556" fmla="*/ 2901696 h 4405788"/>
              <a:gd name="connsiteX1557" fmla="*/ 2155698 w 8594788"/>
              <a:gd name="connsiteY1557" fmla="*/ 2925509 h 4405788"/>
              <a:gd name="connsiteX1558" fmla="*/ 3411093 w 8594788"/>
              <a:gd name="connsiteY1558" fmla="*/ 2940272 h 4405788"/>
              <a:gd name="connsiteX1559" fmla="*/ 4261581 w 8594788"/>
              <a:gd name="connsiteY1559" fmla="*/ 2695956 h 4405788"/>
              <a:gd name="connsiteX1560" fmla="*/ 4678871 w 8594788"/>
              <a:gd name="connsiteY1560" fmla="*/ 2395633 h 4405788"/>
              <a:gd name="connsiteX1561" fmla="*/ 4687443 w 8594788"/>
              <a:gd name="connsiteY1561" fmla="*/ 2322290 h 4405788"/>
              <a:gd name="connsiteX1562" fmla="*/ 4274725 w 8594788"/>
              <a:gd name="connsiteY1562" fmla="*/ 2590895 h 4405788"/>
              <a:gd name="connsiteX1563" fmla="*/ 1936718 w 8594788"/>
              <a:gd name="connsiteY1563" fmla="*/ 2862739 h 4405788"/>
              <a:gd name="connsiteX1564" fmla="*/ 1894713 w 8594788"/>
              <a:gd name="connsiteY1564" fmla="*/ 2860834 h 4405788"/>
              <a:gd name="connsiteX1565" fmla="*/ 1873568 w 8594788"/>
              <a:gd name="connsiteY1565" fmla="*/ 2897315 h 4405788"/>
              <a:gd name="connsiteX1566" fmla="*/ 1916811 w 8594788"/>
              <a:gd name="connsiteY1566" fmla="*/ 2901125 h 4405788"/>
              <a:gd name="connsiteX1567" fmla="*/ 1871282 w 8594788"/>
              <a:gd name="connsiteY1567" fmla="*/ 2900839 h 4405788"/>
              <a:gd name="connsiteX1568" fmla="*/ 1850231 w 8594788"/>
              <a:gd name="connsiteY1568" fmla="*/ 2937701 h 4405788"/>
              <a:gd name="connsiteX1569" fmla="*/ 1894808 w 8594788"/>
              <a:gd name="connsiteY1569" fmla="*/ 2943416 h 4405788"/>
              <a:gd name="connsiteX1570" fmla="*/ 1914716 w 8594788"/>
              <a:gd name="connsiteY1570" fmla="*/ 2904744 h 4405788"/>
              <a:gd name="connsiteX1571" fmla="*/ 1864614 w 8594788"/>
              <a:gd name="connsiteY1571" fmla="*/ 2900267 h 4405788"/>
              <a:gd name="connsiteX1572" fmla="*/ 1821371 w 8594788"/>
              <a:gd name="connsiteY1572" fmla="*/ 2896648 h 4405788"/>
              <a:gd name="connsiteX1573" fmla="*/ 1799177 w 8594788"/>
              <a:gd name="connsiteY1573" fmla="*/ 2931319 h 4405788"/>
              <a:gd name="connsiteX1574" fmla="*/ 1843754 w 8594788"/>
              <a:gd name="connsiteY1574" fmla="*/ 2936843 h 4405788"/>
              <a:gd name="connsiteX1575" fmla="*/ 1796320 w 8594788"/>
              <a:gd name="connsiteY1575" fmla="*/ 2935510 h 4405788"/>
              <a:gd name="connsiteX1576" fmla="*/ 1774222 w 8594788"/>
              <a:gd name="connsiteY1576" fmla="*/ 2970752 h 4405788"/>
              <a:gd name="connsiteX1577" fmla="*/ 1820228 w 8594788"/>
              <a:gd name="connsiteY1577" fmla="*/ 2978182 h 4405788"/>
              <a:gd name="connsiteX1578" fmla="*/ 1841183 w 8594788"/>
              <a:gd name="connsiteY1578" fmla="*/ 2941130 h 4405788"/>
              <a:gd name="connsiteX1579" fmla="*/ 1789843 w 8594788"/>
              <a:gd name="connsiteY1579" fmla="*/ 2934748 h 4405788"/>
              <a:gd name="connsiteX1580" fmla="*/ 1745075 w 8594788"/>
              <a:gd name="connsiteY1580" fmla="*/ 2929414 h 4405788"/>
              <a:gd name="connsiteX1581" fmla="*/ 1721834 w 8594788"/>
              <a:gd name="connsiteY1581" fmla="*/ 2962466 h 4405788"/>
              <a:gd name="connsiteX1582" fmla="*/ 1767745 w 8594788"/>
              <a:gd name="connsiteY1582" fmla="*/ 2969705 h 4405788"/>
              <a:gd name="connsiteX1583" fmla="*/ 1790224 w 8594788"/>
              <a:gd name="connsiteY1583" fmla="*/ 2934748 h 4405788"/>
              <a:gd name="connsiteX1584" fmla="*/ 1738408 w 8594788"/>
              <a:gd name="connsiteY1584" fmla="*/ 2928557 h 4405788"/>
              <a:gd name="connsiteX1585" fmla="*/ 1693926 w 8594788"/>
              <a:gd name="connsiteY1585" fmla="*/ 2923509 h 4405788"/>
              <a:gd name="connsiteX1586" fmla="*/ 1669733 w 8594788"/>
              <a:gd name="connsiteY1586" fmla="*/ 2954465 h 4405788"/>
              <a:gd name="connsiteX1587" fmla="*/ 1715357 w 8594788"/>
              <a:gd name="connsiteY1587" fmla="*/ 2961513 h 4405788"/>
              <a:gd name="connsiteX1588" fmla="*/ 1687259 w 8594788"/>
              <a:gd name="connsiteY1588" fmla="*/ 2922746 h 4405788"/>
              <a:gd name="connsiteX1589" fmla="*/ 1643063 w 8594788"/>
              <a:gd name="connsiteY1589" fmla="*/ 2917793 h 4405788"/>
              <a:gd name="connsiteX1590" fmla="*/ 1617726 w 8594788"/>
              <a:gd name="connsiteY1590" fmla="*/ 2946368 h 4405788"/>
              <a:gd name="connsiteX1591" fmla="*/ 1663160 w 8594788"/>
              <a:gd name="connsiteY1591" fmla="*/ 2953131 h 4405788"/>
              <a:gd name="connsiteX1592" fmla="*/ 1687640 w 8594788"/>
              <a:gd name="connsiteY1592" fmla="*/ 2922746 h 4405788"/>
              <a:gd name="connsiteX1593" fmla="*/ 1636205 w 8594788"/>
              <a:gd name="connsiteY1593" fmla="*/ 2917031 h 4405788"/>
              <a:gd name="connsiteX1594" fmla="*/ 1592199 w 8594788"/>
              <a:gd name="connsiteY1594" fmla="*/ 2912459 h 4405788"/>
              <a:gd name="connsiteX1595" fmla="*/ 1565910 w 8594788"/>
              <a:gd name="connsiteY1595" fmla="*/ 2939225 h 4405788"/>
              <a:gd name="connsiteX1596" fmla="*/ 1611059 w 8594788"/>
              <a:gd name="connsiteY1596" fmla="*/ 2945797 h 4405788"/>
              <a:gd name="connsiteX1597" fmla="*/ 1636586 w 8594788"/>
              <a:gd name="connsiteY1597" fmla="*/ 2917031 h 4405788"/>
              <a:gd name="connsiteX1598" fmla="*/ 1562672 w 8594788"/>
              <a:gd name="connsiteY1598" fmla="*/ 2943320 h 4405788"/>
              <a:gd name="connsiteX1599" fmla="*/ 1537240 w 8594788"/>
              <a:gd name="connsiteY1599" fmla="*/ 2969609 h 4405788"/>
              <a:gd name="connsiteX1600" fmla="*/ 1583912 w 8594788"/>
              <a:gd name="connsiteY1600" fmla="*/ 2978087 h 4405788"/>
              <a:gd name="connsiteX1601" fmla="*/ 1608201 w 8594788"/>
              <a:gd name="connsiteY1601" fmla="*/ 2949512 h 4405788"/>
              <a:gd name="connsiteX1602" fmla="*/ 1562672 w 8594788"/>
              <a:gd name="connsiteY1602" fmla="*/ 2943320 h 4405788"/>
              <a:gd name="connsiteX1603" fmla="*/ 1555909 w 8594788"/>
              <a:gd name="connsiteY1603" fmla="*/ 2942368 h 4405788"/>
              <a:gd name="connsiteX1604" fmla="*/ 1510570 w 8594788"/>
              <a:gd name="connsiteY1604" fmla="*/ 2935986 h 4405788"/>
              <a:gd name="connsiteX1605" fmla="*/ 1484281 w 8594788"/>
              <a:gd name="connsiteY1605" fmla="*/ 2960180 h 4405788"/>
              <a:gd name="connsiteX1606" fmla="*/ 1530763 w 8594788"/>
              <a:gd name="connsiteY1606" fmla="*/ 2968467 h 4405788"/>
              <a:gd name="connsiteX1607" fmla="*/ 1555909 w 8594788"/>
              <a:gd name="connsiteY1607" fmla="*/ 2941987 h 4405788"/>
              <a:gd name="connsiteX1608" fmla="*/ 1503712 w 8594788"/>
              <a:gd name="connsiteY1608" fmla="*/ 2935034 h 4405788"/>
              <a:gd name="connsiteX1609" fmla="*/ 1458659 w 8594788"/>
              <a:gd name="connsiteY1609" fmla="*/ 2929033 h 4405788"/>
              <a:gd name="connsiteX1610" fmla="*/ 1431512 w 8594788"/>
              <a:gd name="connsiteY1610" fmla="*/ 2951036 h 4405788"/>
              <a:gd name="connsiteX1611" fmla="*/ 1477709 w 8594788"/>
              <a:gd name="connsiteY1611" fmla="*/ 2959037 h 4405788"/>
              <a:gd name="connsiteX1612" fmla="*/ 1451515 w 8594788"/>
              <a:gd name="connsiteY1612" fmla="*/ 2928080 h 4405788"/>
              <a:gd name="connsiteX1613" fmla="*/ 1406747 w 8594788"/>
              <a:gd name="connsiteY1613" fmla="*/ 2922175 h 4405788"/>
              <a:gd name="connsiteX1614" fmla="*/ 1378934 w 8594788"/>
              <a:gd name="connsiteY1614" fmla="*/ 2942082 h 4405788"/>
              <a:gd name="connsiteX1615" fmla="*/ 1424750 w 8594788"/>
              <a:gd name="connsiteY1615" fmla="*/ 2949797 h 4405788"/>
              <a:gd name="connsiteX1616" fmla="*/ 1399318 w 8594788"/>
              <a:gd name="connsiteY1616" fmla="*/ 2921222 h 4405788"/>
              <a:gd name="connsiteX1617" fmla="*/ 1354931 w 8594788"/>
              <a:gd name="connsiteY1617" fmla="*/ 2915603 h 4405788"/>
              <a:gd name="connsiteX1618" fmla="*/ 1326356 w 8594788"/>
              <a:gd name="connsiteY1618" fmla="*/ 2933414 h 4405788"/>
              <a:gd name="connsiteX1619" fmla="*/ 1371791 w 8594788"/>
              <a:gd name="connsiteY1619" fmla="*/ 2940844 h 4405788"/>
              <a:gd name="connsiteX1620" fmla="*/ 1399318 w 8594788"/>
              <a:gd name="connsiteY1620" fmla="*/ 2920842 h 4405788"/>
              <a:gd name="connsiteX1621" fmla="*/ 1347216 w 8594788"/>
              <a:gd name="connsiteY1621" fmla="*/ 2914650 h 4405788"/>
              <a:gd name="connsiteX1622" fmla="*/ 1303211 w 8594788"/>
              <a:gd name="connsiteY1622" fmla="*/ 2909316 h 4405788"/>
              <a:gd name="connsiteX1623" fmla="*/ 1274636 w 8594788"/>
              <a:gd name="connsiteY1623" fmla="*/ 2924937 h 4405788"/>
              <a:gd name="connsiteX1624" fmla="*/ 1319498 w 8594788"/>
              <a:gd name="connsiteY1624" fmla="*/ 2932176 h 4405788"/>
              <a:gd name="connsiteX1625" fmla="*/ 1295019 w 8594788"/>
              <a:gd name="connsiteY1625" fmla="*/ 2908363 h 4405788"/>
              <a:gd name="connsiteX1626" fmla="*/ 1251585 w 8594788"/>
              <a:gd name="connsiteY1626" fmla="*/ 2903220 h 4405788"/>
              <a:gd name="connsiteX1627" fmla="*/ 1222153 w 8594788"/>
              <a:gd name="connsiteY1627" fmla="*/ 2916746 h 4405788"/>
              <a:gd name="connsiteX1628" fmla="*/ 1266444 w 8594788"/>
              <a:gd name="connsiteY1628" fmla="*/ 2923699 h 4405788"/>
              <a:gd name="connsiteX1629" fmla="*/ 1242727 w 8594788"/>
              <a:gd name="connsiteY1629" fmla="*/ 2902172 h 4405788"/>
              <a:gd name="connsiteX1630" fmla="*/ 1200055 w 8594788"/>
              <a:gd name="connsiteY1630" fmla="*/ 2897315 h 4405788"/>
              <a:gd name="connsiteX1631" fmla="*/ 1170432 w 8594788"/>
              <a:gd name="connsiteY1631" fmla="*/ 2908745 h 4405788"/>
              <a:gd name="connsiteX1632" fmla="*/ 1213961 w 8594788"/>
              <a:gd name="connsiteY1632" fmla="*/ 2915507 h 4405788"/>
              <a:gd name="connsiteX1633" fmla="*/ 1190339 w 8594788"/>
              <a:gd name="connsiteY1633" fmla="*/ 2896267 h 4405788"/>
              <a:gd name="connsiteX1634" fmla="*/ 1148429 w 8594788"/>
              <a:gd name="connsiteY1634" fmla="*/ 2891790 h 4405788"/>
              <a:gd name="connsiteX1635" fmla="*/ 1118902 w 8594788"/>
              <a:gd name="connsiteY1635" fmla="*/ 2901315 h 4405788"/>
              <a:gd name="connsiteX1636" fmla="*/ 1161383 w 8594788"/>
              <a:gd name="connsiteY1636" fmla="*/ 2907697 h 4405788"/>
              <a:gd name="connsiteX1637" fmla="*/ 1137666 w 8594788"/>
              <a:gd name="connsiteY1637" fmla="*/ 2890552 h 4405788"/>
              <a:gd name="connsiteX1638" fmla="*/ 1096804 w 8594788"/>
              <a:gd name="connsiteY1638" fmla="*/ 2886361 h 4405788"/>
              <a:gd name="connsiteX1639" fmla="*/ 1068229 w 8594788"/>
              <a:gd name="connsiteY1639" fmla="*/ 2893600 h 4405788"/>
              <a:gd name="connsiteX1640" fmla="*/ 1109472 w 8594788"/>
              <a:gd name="connsiteY1640" fmla="*/ 2899601 h 4405788"/>
              <a:gd name="connsiteX1641" fmla="*/ 1084421 w 8594788"/>
              <a:gd name="connsiteY1641" fmla="*/ 2885027 h 4405788"/>
              <a:gd name="connsiteX1642" fmla="*/ 1045178 w 8594788"/>
              <a:gd name="connsiteY1642" fmla="*/ 2881217 h 4405788"/>
              <a:gd name="connsiteX1643" fmla="*/ 1016603 w 8594788"/>
              <a:gd name="connsiteY1643" fmla="*/ 2886456 h 4405788"/>
              <a:gd name="connsiteX1644" fmla="*/ 1056132 w 8594788"/>
              <a:gd name="connsiteY1644" fmla="*/ 2892076 h 4405788"/>
              <a:gd name="connsiteX1645" fmla="*/ 1030319 w 8594788"/>
              <a:gd name="connsiteY1645" fmla="*/ 2879693 h 4405788"/>
              <a:gd name="connsiteX1646" fmla="*/ 993553 w 8594788"/>
              <a:gd name="connsiteY1646" fmla="*/ 2876264 h 4405788"/>
              <a:gd name="connsiteX1647" fmla="*/ 967359 w 8594788"/>
              <a:gd name="connsiteY1647" fmla="*/ 2879598 h 4405788"/>
              <a:gd name="connsiteX1648" fmla="*/ 1004126 w 8594788"/>
              <a:gd name="connsiteY1648" fmla="*/ 2884646 h 4405788"/>
              <a:gd name="connsiteX1649" fmla="*/ 1044797 w 8594788"/>
              <a:gd name="connsiteY1649" fmla="*/ 2877026 h 4405788"/>
              <a:gd name="connsiteX1650" fmla="*/ 1072706 w 8594788"/>
              <a:gd name="connsiteY1650" fmla="*/ 2871978 h 4405788"/>
              <a:gd name="connsiteX1651" fmla="*/ 1041464 w 8594788"/>
              <a:gd name="connsiteY1651" fmla="*/ 2870359 h 4405788"/>
              <a:gd name="connsiteX1652" fmla="*/ 1012889 w 8594788"/>
              <a:gd name="connsiteY1652" fmla="*/ 2873883 h 4405788"/>
              <a:gd name="connsiteX1653" fmla="*/ 1059942 w 8594788"/>
              <a:gd name="connsiteY1653" fmla="*/ 2878455 h 4405788"/>
              <a:gd name="connsiteX1654" fmla="*/ 1096042 w 8594788"/>
              <a:gd name="connsiteY1654" fmla="*/ 2882170 h 4405788"/>
              <a:gd name="connsiteX1655" fmla="*/ 1126046 w 8594788"/>
              <a:gd name="connsiteY1655" fmla="*/ 2874931 h 4405788"/>
              <a:gd name="connsiteX1656" fmla="*/ 1090994 w 8594788"/>
              <a:gd name="connsiteY1656" fmla="*/ 2872930 h 4405788"/>
              <a:gd name="connsiteX1657" fmla="*/ 1139762 w 8594788"/>
              <a:gd name="connsiteY1657" fmla="*/ 2871597 h 4405788"/>
              <a:gd name="connsiteX1658" fmla="*/ 1165003 w 8594788"/>
              <a:gd name="connsiteY1658" fmla="*/ 2865787 h 4405788"/>
              <a:gd name="connsiteX1659" fmla="*/ 1134809 w 8594788"/>
              <a:gd name="connsiteY1659" fmla="*/ 2865787 h 4405788"/>
              <a:gd name="connsiteX1660" fmla="*/ 1108805 w 8594788"/>
              <a:gd name="connsiteY1660" fmla="*/ 2870168 h 4405788"/>
              <a:gd name="connsiteX1661" fmla="*/ 1154525 w 8594788"/>
              <a:gd name="connsiteY1661" fmla="*/ 2872550 h 4405788"/>
              <a:gd name="connsiteX1662" fmla="*/ 1189292 w 8594788"/>
              <a:gd name="connsiteY1662" fmla="*/ 2874740 h 4405788"/>
              <a:gd name="connsiteX1663" fmla="*/ 1216819 w 8594788"/>
              <a:gd name="connsiteY1663" fmla="*/ 2866549 h 4405788"/>
              <a:gd name="connsiteX1664" fmla="*/ 1183005 w 8594788"/>
              <a:gd name="connsiteY1664" fmla="*/ 2865977 h 4405788"/>
              <a:gd name="connsiteX1665" fmla="*/ 1154525 w 8594788"/>
              <a:gd name="connsiteY1665" fmla="*/ 2872169 h 4405788"/>
              <a:gd name="connsiteX1666" fmla="*/ 1229868 w 8594788"/>
              <a:gd name="connsiteY1666" fmla="*/ 2863025 h 4405788"/>
              <a:gd name="connsiteX1667" fmla="*/ 1254443 w 8594788"/>
              <a:gd name="connsiteY1667" fmla="*/ 2855881 h 4405788"/>
              <a:gd name="connsiteX1668" fmla="*/ 1225391 w 8594788"/>
              <a:gd name="connsiteY1668" fmla="*/ 2856834 h 4405788"/>
              <a:gd name="connsiteX1669" fmla="*/ 1199769 w 8594788"/>
              <a:gd name="connsiteY1669" fmla="*/ 2862453 h 4405788"/>
              <a:gd name="connsiteX1670" fmla="*/ 1244346 w 8594788"/>
              <a:gd name="connsiteY1670" fmla="*/ 2863025 h 4405788"/>
              <a:gd name="connsiteX1671" fmla="*/ 1278065 w 8594788"/>
              <a:gd name="connsiteY1671" fmla="*/ 2863787 h 4405788"/>
              <a:gd name="connsiteX1672" fmla="*/ 1304830 w 8594788"/>
              <a:gd name="connsiteY1672" fmla="*/ 2854262 h 4405788"/>
              <a:gd name="connsiteX1673" fmla="*/ 1272159 w 8594788"/>
              <a:gd name="connsiteY1673" fmla="*/ 2855119 h 4405788"/>
              <a:gd name="connsiteX1674" fmla="*/ 1317308 w 8594788"/>
              <a:gd name="connsiteY1674" fmla="*/ 2849880 h 4405788"/>
              <a:gd name="connsiteX1675" fmla="*/ 1341120 w 8594788"/>
              <a:gd name="connsiteY1675" fmla="*/ 2841593 h 4405788"/>
              <a:gd name="connsiteX1676" fmla="*/ 1312545 w 8594788"/>
              <a:gd name="connsiteY1676" fmla="*/ 2843689 h 4405788"/>
              <a:gd name="connsiteX1677" fmla="*/ 1287780 w 8594788"/>
              <a:gd name="connsiteY1677" fmla="*/ 2850547 h 4405788"/>
              <a:gd name="connsiteX1678" fmla="*/ 1331595 w 8594788"/>
              <a:gd name="connsiteY1678" fmla="*/ 2849880 h 4405788"/>
              <a:gd name="connsiteX1679" fmla="*/ 1364266 w 8594788"/>
              <a:gd name="connsiteY1679" fmla="*/ 2849309 h 4405788"/>
              <a:gd name="connsiteX1680" fmla="*/ 1390174 w 8594788"/>
              <a:gd name="connsiteY1680" fmla="*/ 2838450 h 4405788"/>
              <a:gd name="connsiteX1681" fmla="*/ 1358646 w 8594788"/>
              <a:gd name="connsiteY1681" fmla="*/ 2840641 h 4405788"/>
              <a:gd name="connsiteX1682" fmla="*/ 1402175 w 8594788"/>
              <a:gd name="connsiteY1682" fmla="*/ 2833592 h 4405788"/>
              <a:gd name="connsiteX1683" fmla="*/ 1425607 w 8594788"/>
              <a:gd name="connsiteY1683" fmla="*/ 2824067 h 4405788"/>
              <a:gd name="connsiteX1684" fmla="*/ 1398175 w 8594788"/>
              <a:gd name="connsiteY1684" fmla="*/ 2827401 h 4405788"/>
              <a:gd name="connsiteX1685" fmla="*/ 1374077 w 8594788"/>
              <a:gd name="connsiteY1685" fmla="*/ 2835402 h 4405788"/>
              <a:gd name="connsiteX1686" fmla="*/ 1416368 w 8594788"/>
              <a:gd name="connsiteY1686" fmla="*/ 2832640 h 4405788"/>
              <a:gd name="connsiteX1687" fmla="*/ 1447800 w 8594788"/>
              <a:gd name="connsiteY1687" fmla="*/ 2830735 h 4405788"/>
              <a:gd name="connsiteX1688" fmla="*/ 1473232 w 8594788"/>
              <a:gd name="connsiteY1688" fmla="*/ 2818543 h 4405788"/>
              <a:gd name="connsiteX1689" fmla="*/ 1442561 w 8594788"/>
              <a:gd name="connsiteY1689" fmla="*/ 2822067 h 4405788"/>
              <a:gd name="connsiteX1690" fmla="*/ 1484471 w 8594788"/>
              <a:gd name="connsiteY1690" fmla="*/ 2813113 h 4405788"/>
              <a:gd name="connsiteX1691" fmla="*/ 1507522 w 8594788"/>
              <a:gd name="connsiteY1691" fmla="*/ 2802350 h 4405788"/>
              <a:gd name="connsiteX1692" fmla="*/ 1480947 w 8594788"/>
              <a:gd name="connsiteY1692" fmla="*/ 2806922 h 4405788"/>
              <a:gd name="connsiteX1693" fmla="*/ 1457516 w 8594788"/>
              <a:gd name="connsiteY1693" fmla="*/ 2816447 h 4405788"/>
              <a:gd name="connsiteX1694" fmla="*/ 1498664 w 8594788"/>
              <a:gd name="connsiteY1694" fmla="*/ 2811590 h 4405788"/>
              <a:gd name="connsiteX1695" fmla="*/ 1528953 w 8594788"/>
              <a:gd name="connsiteY1695" fmla="*/ 2808351 h 4405788"/>
              <a:gd name="connsiteX1696" fmla="*/ 1553718 w 8594788"/>
              <a:gd name="connsiteY1696" fmla="*/ 2794826 h 4405788"/>
              <a:gd name="connsiteX1697" fmla="*/ 1524286 w 8594788"/>
              <a:gd name="connsiteY1697" fmla="*/ 2799588 h 4405788"/>
              <a:gd name="connsiteX1698" fmla="*/ 1564577 w 8594788"/>
              <a:gd name="connsiteY1698" fmla="*/ 2788825 h 4405788"/>
              <a:gd name="connsiteX1699" fmla="*/ 1586770 w 8594788"/>
              <a:gd name="connsiteY1699" fmla="*/ 2776919 h 4405788"/>
              <a:gd name="connsiteX1700" fmla="*/ 1561624 w 8594788"/>
              <a:gd name="connsiteY1700" fmla="*/ 2782443 h 4405788"/>
              <a:gd name="connsiteX1701" fmla="*/ 1538478 w 8594788"/>
              <a:gd name="connsiteY1701" fmla="*/ 2793016 h 4405788"/>
              <a:gd name="connsiteX1702" fmla="*/ 1578578 w 8594788"/>
              <a:gd name="connsiteY1702" fmla="*/ 2786729 h 4405788"/>
              <a:gd name="connsiteX1703" fmla="*/ 1608011 w 8594788"/>
              <a:gd name="connsiteY1703" fmla="*/ 2782157 h 4405788"/>
              <a:gd name="connsiteX1704" fmla="*/ 1631823 w 8594788"/>
              <a:gd name="connsiteY1704" fmla="*/ 2767298 h 4405788"/>
              <a:gd name="connsiteX1705" fmla="*/ 1603820 w 8594788"/>
              <a:gd name="connsiteY1705" fmla="*/ 2773204 h 4405788"/>
              <a:gd name="connsiteX1706" fmla="*/ 1642491 w 8594788"/>
              <a:gd name="connsiteY1706" fmla="*/ 2760726 h 4405788"/>
              <a:gd name="connsiteX1707" fmla="*/ 1663541 w 8594788"/>
              <a:gd name="connsiteY1707" fmla="*/ 2747772 h 4405788"/>
              <a:gd name="connsiteX1708" fmla="*/ 1640015 w 8594788"/>
              <a:gd name="connsiteY1708" fmla="*/ 2754154 h 4405788"/>
              <a:gd name="connsiteX1709" fmla="*/ 1617155 w 8594788"/>
              <a:gd name="connsiteY1709" fmla="*/ 2766060 h 4405788"/>
              <a:gd name="connsiteX1710" fmla="*/ 1656493 w 8594788"/>
              <a:gd name="connsiteY1710" fmla="*/ 2757869 h 4405788"/>
              <a:gd name="connsiteX1711" fmla="*/ 1685068 w 8594788"/>
              <a:gd name="connsiteY1711" fmla="*/ 2752154 h 4405788"/>
              <a:gd name="connsiteX1712" fmla="*/ 1708023 w 8594788"/>
              <a:gd name="connsiteY1712" fmla="*/ 2736056 h 4405788"/>
              <a:gd name="connsiteX1713" fmla="*/ 1681353 w 8594788"/>
              <a:gd name="connsiteY1713" fmla="*/ 2743105 h 4405788"/>
              <a:gd name="connsiteX1714" fmla="*/ 1656493 w 8594788"/>
              <a:gd name="connsiteY1714" fmla="*/ 2757202 h 4405788"/>
              <a:gd name="connsiteX1715" fmla="*/ 1696879 w 8594788"/>
              <a:gd name="connsiteY1715" fmla="*/ 2749677 h 4405788"/>
              <a:gd name="connsiteX1716" fmla="*/ 1726978 w 8594788"/>
              <a:gd name="connsiteY1716" fmla="*/ 2743867 h 4405788"/>
              <a:gd name="connsiteX1717" fmla="*/ 1750695 w 8594788"/>
              <a:gd name="connsiteY1717" fmla="*/ 2724817 h 4405788"/>
              <a:gd name="connsiteX1718" fmla="*/ 1722120 w 8594788"/>
              <a:gd name="connsiteY1718" fmla="*/ 2732246 h 4405788"/>
              <a:gd name="connsiteX1719" fmla="*/ 1758887 w 8594788"/>
              <a:gd name="connsiteY1719" fmla="*/ 2718340 h 4405788"/>
              <a:gd name="connsiteX1720" fmla="*/ 1781175 w 8594788"/>
              <a:gd name="connsiteY1720" fmla="*/ 2700909 h 4405788"/>
              <a:gd name="connsiteX1721" fmla="*/ 1755362 w 8594788"/>
              <a:gd name="connsiteY1721" fmla="*/ 2709196 h 4405788"/>
              <a:gd name="connsiteX1722" fmla="*/ 1732121 w 8594788"/>
              <a:gd name="connsiteY1722" fmla="*/ 2724245 h 4405788"/>
              <a:gd name="connsiteX1723" fmla="*/ 1771269 w 8594788"/>
              <a:gd name="connsiteY1723" fmla="*/ 2715292 h 4405788"/>
              <a:gd name="connsiteX1724" fmla="*/ 1799844 w 8594788"/>
              <a:gd name="connsiteY1724" fmla="*/ 2708053 h 4405788"/>
              <a:gd name="connsiteX1725" fmla="*/ 1822895 w 8594788"/>
              <a:gd name="connsiteY1725" fmla="*/ 2687669 h 4405788"/>
              <a:gd name="connsiteX1726" fmla="*/ 1794891 w 8594788"/>
              <a:gd name="connsiteY1726" fmla="*/ 2696432 h 4405788"/>
              <a:gd name="connsiteX1727" fmla="*/ 1831086 w 8594788"/>
              <a:gd name="connsiteY1727" fmla="*/ 2680716 h 4405788"/>
              <a:gd name="connsiteX1728" fmla="*/ 1852613 w 8594788"/>
              <a:gd name="connsiteY1728" fmla="*/ 2661666 h 4405788"/>
              <a:gd name="connsiteX1729" fmla="*/ 1827848 w 8594788"/>
              <a:gd name="connsiteY1729" fmla="*/ 2671191 h 4405788"/>
              <a:gd name="connsiteX1730" fmla="*/ 1805845 w 8594788"/>
              <a:gd name="connsiteY1730" fmla="*/ 2688050 h 4405788"/>
              <a:gd name="connsiteX1731" fmla="*/ 1843469 w 8594788"/>
              <a:gd name="connsiteY1731" fmla="*/ 2676906 h 4405788"/>
              <a:gd name="connsiteX1732" fmla="*/ 1871377 w 8594788"/>
              <a:gd name="connsiteY1732" fmla="*/ 2668429 h 4405788"/>
              <a:gd name="connsiteX1733" fmla="*/ 1893380 w 8594788"/>
              <a:gd name="connsiteY1733" fmla="*/ 2646712 h 4405788"/>
              <a:gd name="connsiteX1734" fmla="*/ 1866805 w 8594788"/>
              <a:gd name="connsiteY1734" fmla="*/ 2656237 h 4405788"/>
              <a:gd name="connsiteX1735" fmla="*/ 1901190 w 8594788"/>
              <a:gd name="connsiteY1735" fmla="*/ 2638806 h 4405788"/>
              <a:gd name="connsiteX1736" fmla="*/ 1921478 w 8594788"/>
              <a:gd name="connsiteY1736" fmla="*/ 2619089 h 4405788"/>
              <a:gd name="connsiteX1737" fmla="*/ 1898333 w 8594788"/>
              <a:gd name="connsiteY1737" fmla="*/ 2628995 h 4405788"/>
              <a:gd name="connsiteX1738" fmla="*/ 1876425 w 8594788"/>
              <a:gd name="connsiteY1738" fmla="*/ 2648045 h 4405788"/>
              <a:gd name="connsiteX1739" fmla="*/ 1913573 w 8594788"/>
              <a:gd name="connsiteY1739" fmla="*/ 2634329 h 4405788"/>
              <a:gd name="connsiteX1740" fmla="*/ 1940243 w 8594788"/>
              <a:gd name="connsiteY1740" fmla="*/ 2624804 h 4405788"/>
              <a:gd name="connsiteX1741" fmla="*/ 1961198 w 8594788"/>
              <a:gd name="connsiteY1741" fmla="*/ 2601944 h 4405788"/>
              <a:gd name="connsiteX1742" fmla="*/ 1936052 w 8594788"/>
              <a:gd name="connsiteY1742" fmla="*/ 2612803 h 4405788"/>
              <a:gd name="connsiteX1743" fmla="*/ 1968913 w 8594788"/>
              <a:gd name="connsiteY1743" fmla="*/ 2593562 h 4405788"/>
              <a:gd name="connsiteX1744" fmla="*/ 1987963 w 8594788"/>
              <a:gd name="connsiteY1744" fmla="*/ 2572607 h 4405788"/>
              <a:gd name="connsiteX1745" fmla="*/ 1965865 w 8594788"/>
              <a:gd name="connsiteY1745" fmla="*/ 2583847 h 4405788"/>
              <a:gd name="connsiteX1746" fmla="*/ 1945100 w 8594788"/>
              <a:gd name="connsiteY1746" fmla="*/ 2603563 h 4405788"/>
              <a:gd name="connsiteX1747" fmla="*/ 1981581 w 8594788"/>
              <a:gd name="connsiteY1747" fmla="*/ 2588133 h 4405788"/>
              <a:gd name="connsiteX1748" fmla="*/ 2006918 w 8594788"/>
              <a:gd name="connsiteY1748" fmla="*/ 2577465 h 4405788"/>
              <a:gd name="connsiteX1749" fmla="*/ 2027111 w 8594788"/>
              <a:gd name="connsiteY1749" fmla="*/ 2553176 h 4405788"/>
              <a:gd name="connsiteX1750" fmla="*/ 2002727 w 8594788"/>
              <a:gd name="connsiteY1750" fmla="*/ 2565368 h 4405788"/>
              <a:gd name="connsiteX1751" fmla="*/ 2034350 w 8594788"/>
              <a:gd name="connsiteY1751" fmla="*/ 2544413 h 4405788"/>
              <a:gd name="connsiteX1752" fmla="*/ 2053400 w 8594788"/>
              <a:gd name="connsiteY1752" fmla="*/ 2522220 h 4405788"/>
              <a:gd name="connsiteX1753" fmla="*/ 2032159 w 8594788"/>
              <a:gd name="connsiteY1753" fmla="*/ 2534603 h 4405788"/>
              <a:gd name="connsiteX1754" fmla="*/ 2012537 w 8594788"/>
              <a:gd name="connsiteY1754" fmla="*/ 2555272 h 4405788"/>
              <a:gd name="connsiteX1755" fmla="*/ 2047018 w 8594788"/>
              <a:gd name="connsiteY1755" fmla="*/ 2538127 h 4405788"/>
              <a:gd name="connsiteX1756" fmla="*/ 2071402 w 8594788"/>
              <a:gd name="connsiteY1756" fmla="*/ 2526316 h 4405788"/>
              <a:gd name="connsiteX1757" fmla="*/ 2090452 w 8594788"/>
              <a:gd name="connsiteY1757" fmla="*/ 2500884 h 4405788"/>
              <a:gd name="connsiteX1758" fmla="*/ 2067401 w 8594788"/>
              <a:gd name="connsiteY1758" fmla="*/ 2514029 h 4405788"/>
              <a:gd name="connsiteX1759" fmla="*/ 2097881 w 8594788"/>
              <a:gd name="connsiteY1759" fmla="*/ 2491264 h 4405788"/>
              <a:gd name="connsiteX1760" fmla="*/ 2115217 w 8594788"/>
              <a:gd name="connsiteY1760" fmla="*/ 2468404 h 4405788"/>
              <a:gd name="connsiteX1761" fmla="*/ 2095595 w 8594788"/>
              <a:gd name="connsiteY1761" fmla="*/ 2481358 h 4405788"/>
              <a:gd name="connsiteX1762" fmla="*/ 2076545 w 8594788"/>
              <a:gd name="connsiteY1762" fmla="*/ 2503265 h 4405788"/>
              <a:gd name="connsiteX1763" fmla="*/ 2110454 w 8594788"/>
              <a:gd name="connsiteY1763" fmla="*/ 2484215 h 4405788"/>
              <a:gd name="connsiteX1764" fmla="*/ 2132267 w 8594788"/>
              <a:gd name="connsiteY1764" fmla="*/ 2472119 h 4405788"/>
              <a:gd name="connsiteX1765" fmla="*/ 2150078 w 8594788"/>
              <a:gd name="connsiteY1765" fmla="*/ 2445925 h 4405788"/>
              <a:gd name="connsiteX1766" fmla="*/ 2129695 w 8594788"/>
              <a:gd name="connsiteY1766" fmla="*/ 2458403 h 4405788"/>
              <a:gd name="connsiteX1767" fmla="*/ 2157222 w 8594788"/>
              <a:gd name="connsiteY1767" fmla="*/ 2435543 h 4405788"/>
              <a:gd name="connsiteX1768" fmla="*/ 2173510 w 8594788"/>
              <a:gd name="connsiteY1768" fmla="*/ 2412016 h 4405788"/>
              <a:gd name="connsiteX1769" fmla="*/ 2156841 w 8594788"/>
              <a:gd name="connsiteY1769" fmla="*/ 2424303 h 4405788"/>
              <a:gd name="connsiteX1770" fmla="*/ 2139029 w 8594788"/>
              <a:gd name="connsiteY1770" fmla="*/ 2447163 h 4405788"/>
              <a:gd name="connsiteX1771" fmla="*/ 2170081 w 8594788"/>
              <a:gd name="connsiteY1771" fmla="*/ 2427351 h 4405788"/>
              <a:gd name="connsiteX1772" fmla="*/ 2192465 w 8594788"/>
              <a:gd name="connsiteY1772" fmla="*/ 2413349 h 4405788"/>
              <a:gd name="connsiteX1773" fmla="*/ 2209514 w 8594788"/>
              <a:gd name="connsiteY1773" fmla="*/ 2386013 h 4405788"/>
              <a:gd name="connsiteX1774" fmla="*/ 2188083 w 8594788"/>
              <a:gd name="connsiteY1774" fmla="*/ 2401443 h 4405788"/>
              <a:gd name="connsiteX1775" fmla="*/ 2203990 w 8594788"/>
              <a:gd name="connsiteY1775" fmla="*/ 2406110 h 4405788"/>
              <a:gd name="connsiteX1776" fmla="*/ 2387346 w 8594788"/>
              <a:gd name="connsiteY1776" fmla="*/ 2297906 h 4405788"/>
              <a:gd name="connsiteX1777" fmla="*/ 4382072 w 8594788"/>
              <a:gd name="connsiteY1777" fmla="*/ 1382363 h 4405788"/>
              <a:gd name="connsiteX1778" fmla="*/ 4565333 w 8594788"/>
              <a:gd name="connsiteY1778" fmla="*/ 1323403 h 4405788"/>
              <a:gd name="connsiteX1779" fmla="*/ 4538663 w 8594788"/>
              <a:gd name="connsiteY1779" fmla="*/ 1231011 h 4405788"/>
              <a:gd name="connsiteX1780" fmla="*/ 4394264 w 8594788"/>
              <a:gd name="connsiteY1780" fmla="*/ 1275874 h 4405788"/>
              <a:gd name="connsiteX1781" fmla="*/ 2411444 w 8594788"/>
              <a:gd name="connsiteY1781" fmla="*/ 2248472 h 4405788"/>
              <a:gd name="connsiteX1782" fmla="*/ 2222183 w 8594788"/>
              <a:gd name="connsiteY1782" fmla="*/ 2376964 h 4405788"/>
              <a:gd name="connsiteX1783" fmla="*/ 2203990 w 8594788"/>
              <a:gd name="connsiteY1783" fmla="*/ 2405729 h 4405788"/>
              <a:gd name="connsiteX1784" fmla="*/ 2406682 w 8594788"/>
              <a:gd name="connsiteY1784" fmla="*/ 2245614 h 4405788"/>
              <a:gd name="connsiteX1785" fmla="*/ 4537520 w 8594788"/>
              <a:gd name="connsiteY1785" fmla="*/ 1227106 h 4405788"/>
              <a:gd name="connsiteX1786" fmla="*/ 4508945 w 8594788"/>
              <a:gd name="connsiteY1786" fmla="*/ 1133951 h 4405788"/>
              <a:gd name="connsiteX1787" fmla="*/ 4403217 w 8594788"/>
              <a:gd name="connsiteY1787" fmla="*/ 1165860 h 4405788"/>
              <a:gd name="connsiteX1788" fmla="*/ 2431542 w 8594788"/>
              <a:gd name="connsiteY1788" fmla="*/ 2195989 h 4405788"/>
              <a:gd name="connsiteX1789" fmla="*/ 2246948 w 8594788"/>
              <a:gd name="connsiteY1789" fmla="*/ 2338864 h 4405788"/>
              <a:gd name="connsiteX1790" fmla="*/ 2229707 w 8594788"/>
              <a:gd name="connsiteY1790" fmla="*/ 2365915 h 4405788"/>
              <a:gd name="connsiteX1791" fmla="*/ 2406682 w 8594788"/>
              <a:gd name="connsiteY1791" fmla="*/ 2245233 h 4405788"/>
              <a:gd name="connsiteX1792" fmla="*/ 4513422 w 8594788"/>
              <a:gd name="connsiteY1792" fmla="*/ 1127665 h 4405788"/>
              <a:gd name="connsiteX1793" fmla="*/ 4672108 w 8594788"/>
              <a:gd name="connsiteY1793" fmla="*/ 1083945 h 4405788"/>
              <a:gd name="connsiteX1794" fmla="*/ 4646200 w 8594788"/>
              <a:gd name="connsiteY1794" fmla="*/ 991267 h 4405788"/>
              <a:gd name="connsiteX1795" fmla="*/ 4482942 w 8594788"/>
              <a:gd name="connsiteY1795" fmla="*/ 1035272 h 4405788"/>
              <a:gd name="connsiteX1796" fmla="*/ 4513422 w 8594788"/>
              <a:gd name="connsiteY1796" fmla="*/ 1127665 h 4405788"/>
              <a:gd name="connsiteX1797" fmla="*/ 4645057 w 8594788"/>
              <a:gd name="connsiteY1797" fmla="*/ 987076 h 4405788"/>
              <a:gd name="connsiteX1798" fmla="*/ 4616482 w 8594788"/>
              <a:gd name="connsiteY1798" fmla="*/ 893064 h 4405788"/>
              <a:gd name="connsiteX1799" fmla="*/ 4448651 w 8594788"/>
              <a:gd name="connsiteY1799" fmla="*/ 937736 h 4405788"/>
              <a:gd name="connsiteX1800" fmla="*/ 4481227 w 8594788"/>
              <a:gd name="connsiteY1800" fmla="*/ 1031177 h 4405788"/>
              <a:gd name="connsiteX1801" fmla="*/ 4645057 w 8594788"/>
              <a:gd name="connsiteY1801" fmla="*/ 987076 h 4405788"/>
              <a:gd name="connsiteX1802" fmla="*/ 4615720 w 8594788"/>
              <a:gd name="connsiteY1802" fmla="*/ 888968 h 4405788"/>
              <a:gd name="connsiteX1803" fmla="*/ 4585431 w 8594788"/>
              <a:gd name="connsiteY1803" fmla="*/ 794576 h 4405788"/>
              <a:gd name="connsiteX1804" fmla="*/ 4427792 w 8594788"/>
              <a:gd name="connsiteY1804" fmla="*/ 836104 h 4405788"/>
              <a:gd name="connsiteX1805" fmla="*/ 4413314 w 8594788"/>
              <a:gd name="connsiteY1805" fmla="*/ 840296 h 4405788"/>
              <a:gd name="connsiteX1806" fmla="*/ 4437222 w 8594788"/>
              <a:gd name="connsiteY1806" fmla="*/ 904685 h 4405788"/>
              <a:gd name="connsiteX1807" fmla="*/ 4447604 w 8594788"/>
              <a:gd name="connsiteY1807" fmla="*/ 933260 h 4405788"/>
              <a:gd name="connsiteX1808" fmla="*/ 4615720 w 8594788"/>
              <a:gd name="connsiteY1808" fmla="*/ 888968 h 4405788"/>
              <a:gd name="connsiteX1809" fmla="*/ 4425220 w 8594788"/>
              <a:gd name="connsiteY1809" fmla="*/ 832390 h 4405788"/>
              <a:gd name="connsiteX1810" fmla="*/ 4583907 w 8594788"/>
              <a:gd name="connsiteY1810" fmla="*/ 790670 h 4405788"/>
              <a:gd name="connsiteX1811" fmla="*/ 4551522 w 8594788"/>
              <a:gd name="connsiteY1811" fmla="*/ 695420 h 4405788"/>
              <a:gd name="connsiteX1812" fmla="*/ 4434174 w 8594788"/>
              <a:gd name="connsiteY1812" fmla="*/ 725805 h 4405788"/>
              <a:gd name="connsiteX1813" fmla="*/ 4375500 w 8594788"/>
              <a:gd name="connsiteY1813" fmla="*/ 742379 h 4405788"/>
              <a:gd name="connsiteX1814" fmla="*/ 4411599 w 8594788"/>
              <a:gd name="connsiteY1814" fmla="*/ 836295 h 4405788"/>
              <a:gd name="connsiteX1815" fmla="*/ 4590765 w 8594788"/>
              <a:gd name="connsiteY1815" fmla="*/ 788861 h 4405788"/>
              <a:gd name="connsiteX1816" fmla="*/ 4766310 w 8594788"/>
              <a:gd name="connsiteY1816" fmla="*/ 749808 h 4405788"/>
              <a:gd name="connsiteX1817" fmla="*/ 4737735 w 8594788"/>
              <a:gd name="connsiteY1817" fmla="*/ 654558 h 4405788"/>
              <a:gd name="connsiteX1818" fmla="*/ 4557999 w 8594788"/>
              <a:gd name="connsiteY1818" fmla="*/ 693992 h 4405788"/>
              <a:gd name="connsiteX1819" fmla="*/ 4590479 w 8594788"/>
              <a:gd name="connsiteY1819" fmla="*/ 788861 h 4405788"/>
              <a:gd name="connsiteX1820" fmla="*/ 4772692 w 8594788"/>
              <a:gd name="connsiteY1820" fmla="*/ 748570 h 4405788"/>
              <a:gd name="connsiteX1821" fmla="*/ 4948428 w 8594788"/>
              <a:gd name="connsiteY1821" fmla="*/ 716375 h 4405788"/>
              <a:gd name="connsiteX1822" fmla="*/ 4924711 w 8594788"/>
              <a:gd name="connsiteY1822" fmla="*/ 621125 h 4405788"/>
              <a:gd name="connsiteX1823" fmla="*/ 4744403 w 8594788"/>
              <a:gd name="connsiteY1823" fmla="*/ 652844 h 4405788"/>
              <a:gd name="connsiteX1824" fmla="*/ 4772406 w 8594788"/>
              <a:gd name="connsiteY1824" fmla="*/ 748570 h 4405788"/>
              <a:gd name="connsiteX1825" fmla="*/ 4954810 w 8594788"/>
              <a:gd name="connsiteY1825" fmla="*/ 715327 h 4405788"/>
              <a:gd name="connsiteX1826" fmla="*/ 5132642 w 8594788"/>
              <a:gd name="connsiteY1826" fmla="*/ 689324 h 4405788"/>
              <a:gd name="connsiteX1827" fmla="*/ 5113592 w 8594788"/>
              <a:gd name="connsiteY1827" fmla="*/ 595598 h 4405788"/>
              <a:gd name="connsiteX1828" fmla="*/ 4931093 w 8594788"/>
              <a:gd name="connsiteY1828" fmla="*/ 620459 h 4405788"/>
              <a:gd name="connsiteX1829" fmla="*/ 4954524 w 8594788"/>
              <a:gd name="connsiteY1829" fmla="*/ 715327 h 4405788"/>
              <a:gd name="connsiteX1830" fmla="*/ 5139119 w 8594788"/>
              <a:gd name="connsiteY1830" fmla="*/ 688467 h 4405788"/>
              <a:gd name="connsiteX1831" fmla="*/ 5316760 w 8594788"/>
              <a:gd name="connsiteY1831" fmla="*/ 668369 h 4405788"/>
              <a:gd name="connsiteX1832" fmla="*/ 5302663 w 8594788"/>
              <a:gd name="connsiteY1832" fmla="*/ 576358 h 4405788"/>
              <a:gd name="connsiteX1833" fmla="*/ 5120069 w 8594788"/>
              <a:gd name="connsiteY1833" fmla="*/ 594836 h 4405788"/>
              <a:gd name="connsiteX1834" fmla="*/ 5138833 w 8594788"/>
              <a:gd name="connsiteY1834" fmla="*/ 688467 h 4405788"/>
              <a:gd name="connsiteX1835" fmla="*/ 5323332 w 8594788"/>
              <a:gd name="connsiteY1835" fmla="*/ 667702 h 4405788"/>
              <a:gd name="connsiteX1836" fmla="*/ 5499926 w 8594788"/>
              <a:gd name="connsiteY1836" fmla="*/ 653034 h 4405788"/>
              <a:gd name="connsiteX1837" fmla="*/ 5490877 w 8594788"/>
              <a:gd name="connsiteY1837" fmla="*/ 563213 h 4405788"/>
              <a:gd name="connsiteX1838" fmla="*/ 5309235 w 8594788"/>
              <a:gd name="connsiteY1838" fmla="*/ 575786 h 4405788"/>
              <a:gd name="connsiteX1839" fmla="*/ 5323047 w 8594788"/>
              <a:gd name="connsiteY1839" fmla="*/ 667702 h 4405788"/>
              <a:gd name="connsiteX1840" fmla="*/ 5506498 w 8594788"/>
              <a:gd name="connsiteY1840" fmla="*/ 652558 h 4405788"/>
              <a:gd name="connsiteX1841" fmla="*/ 5681186 w 8594788"/>
              <a:gd name="connsiteY1841" fmla="*/ 643033 h 4405788"/>
              <a:gd name="connsiteX1842" fmla="*/ 5677186 w 8594788"/>
              <a:gd name="connsiteY1842" fmla="*/ 555784 h 4405788"/>
              <a:gd name="connsiteX1843" fmla="*/ 5497449 w 8594788"/>
              <a:gd name="connsiteY1843" fmla="*/ 563213 h 4405788"/>
              <a:gd name="connsiteX1844" fmla="*/ 5506212 w 8594788"/>
              <a:gd name="connsiteY1844" fmla="*/ 652558 h 4405788"/>
              <a:gd name="connsiteX1845" fmla="*/ 5506498 w 8594788"/>
              <a:gd name="connsiteY1845" fmla="*/ 656654 h 4405788"/>
              <a:gd name="connsiteX1846" fmla="*/ 5512499 w 8594788"/>
              <a:gd name="connsiteY1846" fmla="*/ 744950 h 4405788"/>
              <a:gd name="connsiteX1847" fmla="*/ 5523834 w 8594788"/>
              <a:gd name="connsiteY1847" fmla="*/ 743902 h 4405788"/>
              <a:gd name="connsiteX1848" fmla="*/ 5681568 w 8594788"/>
              <a:gd name="connsiteY1848" fmla="*/ 732282 h 4405788"/>
              <a:gd name="connsiteX1849" fmla="*/ 5680901 w 8594788"/>
              <a:gd name="connsiteY1849" fmla="*/ 646557 h 4405788"/>
              <a:gd name="connsiteX1850" fmla="*/ 5506594 w 8594788"/>
              <a:gd name="connsiteY1850" fmla="*/ 656654 h 4405788"/>
              <a:gd name="connsiteX1851" fmla="*/ 5679377 w 8594788"/>
              <a:gd name="connsiteY1851" fmla="*/ 903542 h 4405788"/>
              <a:gd name="connsiteX1852" fmla="*/ 5833682 w 8594788"/>
              <a:gd name="connsiteY1852" fmla="*/ 888397 h 4405788"/>
              <a:gd name="connsiteX1853" fmla="*/ 5845397 w 8594788"/>
              <a:gd name="connsiteY1853" fmla="*/ 811530 h 4405788"/>
              <a:gd name="connsiteX1854" fmla="*/ 5685377 w 8594788"/>
              <a:gd name="connsiteY1854" fmla="*/ 823246 h 4405788"/>
              <a:gd name="connsiteX1855" fmla="*/ 5679472 w 8594788"/>
              <a:gd name="connsiteY1855" fmla="*/ 903542 h 4405788"/>
              <a:gd name="connsiteX1856" fmla="*/ 5840445 w 8594788"/>
              <a:gd name="connsiteY1856" fmla="*/ 887825 h 4405788"/>
              <a:gd name="connsiteX1857" fmla="*/ 5990559 w 8594788"/>
              <a:gd name="connsiteY1857" fmla="*/ 875824 h 4405788"/>
              <a:gd name="connsiteX1858" fmla="*/ 6007989 w 8594788"/>
              <a:gd name="connsiteY1858" fmla="*/ 802481 h 4405788"/>
              <a:gd name="connsiteX1859" fmla="*/ 5852065 w 8594788"/>
              <a:gd name="connsiteY1859" fmla="*/ 811054 h 4405788"/>
              <a:gd name="connsiteX1860" fmla="*/ 5840540 w 8594788"/>
              <a:gd name="connsiteY1860" fmla="*/ 887825 h 4405788"/>
              <a:gd name="connsiteX1861" fmla="*/ 5997417 w 8594788"/>
              <a:gd name="connsiteY1861" fmla="*/ 875348 h 4405788"/>
              <a:gd name="connsiteX1862" fmla="*/ 6142101 w 8594788"/>
              <a:gd name="connsiteY1862" fmla="*/ 865823 h 4405788"/>
              <a:gd name="connsiteX1863" fmla="*/ 6165438 w 8594788"/>
              <a:gd name="connsiteY1863" fmla="*/ 796195 h 4405788"/>
              <a:gd name="connsiteX1864" fmla="*/ 6014657 w 8594788"/>
              <a:gd name="connsiteY1864" fmla="*/ 801910 h 4405788"/>
              <a:gd name="connsiteX1865" fmla="*/ 5997512 w 8594788"/>
              <a:gd name="connsiteY1865" fmla="*/ 875348 h 4405788"/>
              <a:gd name="connsiteX1866" fmla="*/ 6166676 w 8594788"/>
              <a:gd name="connsiteY1866" fmla="*/ 792385 h 4405788"/>
              <a:gd name="connsiteX1867" fmla="*/ 6185726 w 8594788"/>
              <a:gd name="connsiteY1867" fmla="*/ 719233 h 4405788"/>
              <a:gd name="connsiteX1868" fmla="*/ 6028754 w 8594788"/>
              <a:gd name="connsiteY1868" fmla="*/ 721614 h 4405788"/>
              <a:gd name="connsiteX1869" fmla="*/ 6015133 w 8594788"/>
              <a:gd name="connsiteY1869" fmla="*/ 797814 h 4405788"/>
              <a:gd name="connsiteX1870" fmla="*/ 6166771 w 8594788"/>
              <a:gd name="connsiteY1870" fmla="*/ 792385 h 4405788"/>
              <a:gd name="connsiteX1871" fmla="*/ 6201823 w 8594788"/>
              <a:gd name="connsiteY1871" fmla="*/ 678085 h 4405788"/>
              <a:gd name="connsiteX1872" fmla="*/ 6193727 w 8594788"/>
              <a:gd name="connsiteY1872" fmla="*/ 714756 h 4405788"/>
              <a:gd name="connsiteX1873" fmla="*/ 6344984 w 8594788"/>
              <a:gd name="connsiteY1873" fmla="*/ 714756 h 4405788"/>
              <a:gd name="connsiteX1874" fmla="*/ 6366606 w 8594788"/>
              <a:gd name="connsiteY1874" fmla="*/ 642366 h 4405788"/>
              <a:gd name="connsiteX1875" fmla="*/ 6209348 w 8594788"/>
              <a:gd name="connsiteY1875" fmla="*/ 638937 h 4405788"/>
              <a:gd name="connsiteX1876" fmla="*/ 6201919 w 8594788"/>
              <a:gd name="connsiteY1876" fmla="*/ 678466 h 4405788"/>
              <a:gd name="connsiteX1877" fmla="*/ 6367653 w 8594788"/>
              <a:gd name="connsiteY1877" fmla="*/ 638366 h 4405788"/>
              <a:gd name="connsiteX1878" fmla="*/ 6385370 w 8594788"/>
              <a:gd name="connsiteY1878" fmla="*/ 563309 h 4405788"/>
              <a:gd name="connsiteX1879" fmla="*/ 6222112 w 8594788"/>
              <a:gd name="connsiteY1879" fmla="*/ 556832 h 4405788"/>
              <a:gd name="connsiteX1880" fmla="*/ 6210110 w 8594788"/>
              <a:gd name="connsiteY1880" fmla="*/ 635032 h 4405788"/>
              <a:gd name="connsiteX1881" fmla="*/ 6367749 w 8594788"/>
              <a:gd name="connsiteY1881" fmla="*/ 638747 h 4405788"/>
              <a:gd name="connsiteX1882" fmla="*/ 6374321 w 8594788"/>
              <a:gd name="connsiteY1882" fmla="*/ 638366 h 4405788"/>
              <a:gd name="connsiteX1883" fmla="*/ 6524911 w 8594788"/>
              <a:gd name="connsiteY1883" fmla="*/ 643700 h 4405788"/>
              <a:gd name="connsiteX1884" fmla="*/ 6539294 w 8594788"/>
              <a:gd name="connsiteY1884" fmla="*/ 602171 h 4405788"/>
              <a:gd name="connsiteX1885" fmla="*/ 6548819 w 8594788"/>
              <a:gd name="connsiteY1885" fmla="*/ 571881 h 4405788"/>
              <a:gd name="connsiteX1886" fmla="*/ 6392133 w 8594788"/>
              <a:gd name="connsiteY1886" fmla="*/ 563404 h 4405788"/>
              <a:gd name="connsiteX1887" fmla="*/ 6374416 w 8594788"/>
              <a:gd name="connsiteY1887" fmla="*/ 638937 h 4405788"/>
              <a:gd name="connsiteX1888" fmla="*/ 6545771 w 8594788"/>
              <a:gd name="connsiteY1888" fmla="*/ 602933 h 4405788"/>
              <a:gd name="connsiteX1889" fmla="*/ 6531579 w 8594788"/>
              <a:gd name="connsiteY1889" fmla="*/ 643985 h 4405788"/>
              <a:gd name="connsiteX1890" fmla="*/ 6674454 w 8594788"/>
              <a:gd name="connsiteY1890" fmla="*/ 650653 h 4405788"/>
              <a:gd name="connsiteX1891" fmla="*/ 6704362 w 8594788"/>
              <a:gd name="connsiteY1891" fmla="*/ 582073 h 4405788"/>
              <a:gd name="connsiteX1892" fmla="*/ 6555200 w 8594788"/>
              <a:gd name="connsiteY1892" fmla="*/ 572548 h 4405788"/>
              <a:gd name="connsiteX1893" fmla="*/ 6545866 w 8594788"/>
              <a:gd name="connsiteY1893" fmla="*/ 603504 h 4405788"/>
              <a:gd name="connsiteX1894" fmla="*/ 6681121 w 8594788"/>
              <a:gd name="connsiteY1894" fmla="*/ 651034 h 4405788"/>
              <a:gd name="connsiteX1895" fmla="*/ 6814471 w 8594788"/>
              <a:gd name="connsiteY1895" fmla="*/ 658654 h 4405788"/>
              <a:gd name="connsiteX1896" fmla="*/ 6851523 w 8594788"/>
              <a:gd name="connsiteY1896" fmla="*/ 593312 h 4405788"/>
              <a:gd name="connsiteX1897" fmla="*/ 6711125 w 8594788"/>
              <a:gd name="connsiteY1897" fmla="*/ 582549 h 4405788"/>
              <a:gd name="connsiteX1898" fmla="*/ 6681216 w 8594788"/>
              <a:gd name="connsiteY1898" fmla="*/ 651605 h 4405788"/>
              <a:gd name="connsiteX1899" fmla="*/ 6821044 w 8594788"/>
              <a:gd name="connsiteY1899" fmla="*/ 659130 h 4405788"/>
              <a:gd name="connsiteX1900" fmla="*/ 6888671 w 8594788"/>
              <a:gd name="connsiteY1900" fmla="*/ 663416 h 4405788"/>
              <a:gd name="connsiteX1901" fmla="*/ 6943535 w 8594788"/>
              <a:gd name="connsiteY1901" fmla="*/ 666560 h 4405788"/>
              <a:gd name="connsiteX1902" fmla="*/ 6988207 w 8594788"/>
              <a:gd name="connsiteY1902" fmla="*/ 605028 h 4405788"/>
              <a:gd name="connsiteX1903" fmla="*/ 6858000 w 8594788"/>
              <a:gd name="connsiteY1903" fmla="*/ 593884 h 4405788"/>
              <a:gd name="connsiteX1904" fmla="*/ 6821138 w 8594788"/>
              <a:gd name="connsiteY1904" fmla="*/ 659702 h 4405788"/>
              <a:gd name="connsiteX1905" fmla="*/ 6950583 w 8594788"/>
              <a:gd name="connsiteY1905" fmla="*/ 666845 h 4405788"/>
              <a:gd name="connsiteX1906" fmla="*/ 7064883 w 8594788"/>
              <a:gd name="connsiteY1906" fmla="*/ 669036 h 4405788"/>
              <a:gd name="connsiteX1907" fmla="*/ 7115270 w 8594788"/>
              <a:gd name="connsiteY1907" fmla="*/ 613791 h 4405788"/>
              <a:gd name="connsiteX1908" fmla="*/ 6994875 w 8594788"/>
              <a:gd name="connsiteY1908" fmla="*/ 605600 h 4405788"/>
              <a:gd name="connsiteX1909" fmla="*/ 6950679 w 8594788"/>
              <a:gd name="connsiteY1909" fmla="*/ 667417 h 4405788"/>
              <a:gd name="connsiteX1910" fmla="*/ 7072694 w 8594788"/>
              <a:gd name="connsiteY1910" fmla="*/ 669036 h 4405788"/>
              <a:gd name="connsiteX1911" fmla="*/ 7179374 w 8594788"/>
              <a:gd name="connsiteY1911" fmla="*/ 665417 h 4405788"/>
              <a:gd name="connsiteX1912" fmla="*/ 7187089 w 8594788"/>
              <a:gd name="connsiteY1912" fmla="*/ 659130 h 4405788"/>
              <a:gd name="connsiteX1913" fmla="*/ 7235286 w 8594788"/>
              <a:gd name="connsiteY1913" fmla="*/ 616172 h 4405788"/>
              <a:gd name="connsiteX1914" fmla="*/ 7122605 w 8594788"/>
              <a:gd name="connsiteY1914" fmla="*/ 614077 h 4405788"/>
              <a:gd name="connsiteX1915" fmla="*/ 7073170 w 8594788"/>
              <a:gd name="connsiteY1915" fmla="*/ 669608 h 4405788"/>
              <a:gd name="connsiteX1916" fmla="*/ 7182803 w 8594788"/>
              <a:gd name="connsiteY1916" fmla="*/ 669036 h 4405788"/>
              <a:gd name="connsiteX1917" fmla="*/ 7124795 w 8594788"/>
              <a:gd name="connsiteY1917" fmla="*/ 712565 h 4405788"/>
              <a:gd name="connsiteX1918" fmla="*/ 7215188 w 8594788"/>
              <a:gd name="connsiteY1918" fmla="*/ 698468 h 4405788"/>
              <a:gd name="connsiteX1919" fmla="*/ 7279387 w 8594788"/>
              <a:gd name="connsiteY1919" fmla="*/ 660368 h 4405788"/>
              <a:gd name="connsiteX1920" fmla="*/ 7182898 w 8594788"/>
              <a:gd name="connsiteY1920" fmla="*/ 669798 h 4405788"/>
              <a:gd name="connsiteX1921" fmla="*/ 7173849 w 8594788"/>
              <a:gd name="connsiteY1921" fmla="*/ 669608 h 4405788"/>
              <a:gd name="connsiteX1922" fmla="*/ 7069074 w 8594788"/>
              <a:gd name="connsiteY1922" fmla="*/ 672941 h 4405788"/>
              <a:gd name="connsiteX1923" fmla="*/ 7027164 w 8594788"/>
              <a:gd name="connsiteY1923" fmla="*/ 712851 h 4405788"/>
              <a:gd name="connsiteX1924" fmla="*/ 7015163 w 8594788"/>
              <a:gd name="connsiteY1924" fmla="*/ 723995 h 4405788"/>
              <a:gd name="connsiteX1925" fmla="*/ 7114032 w 8594788"/>
              <a:gd name="connsiteY1925" fmla="*/ 714470 h 4405788"/>
              <a:gd name="connsiteX1926" fmla="*/ 7173945 w 8594788"/>
              <a:gd name="connsiteY1926" fmla="*/ 670370 h 4405788"/>
              <a:gd name="connsiteX1927" fmla="*/ 7009924 w 8594788"/>
              <a:gd name="connsiteY1927" fmla="*/ 727520 h 4405788"/>
              <a:gd name="connsiteX1928" fmla="*/ 6952774 w 8594788"/>
              <a:gd name="connsiteY1928" fmla="*/ 772477 h 4405788"/>
              <a:gd name="connsiteX1929" fmla="*/ 7043071 w 8594788"/>
              <a:gd name="connsiteY1929" fmla="*/ 758095 h 4405788"/>
              <a:gd name="connsiteX1930" fmla="*/ 7106603 w 8594788"/>
              <a:gd name="connsiteY1930" fmla="*/ 718947 h 4405788"/>
              <a:gd name="connsiteX1931" fmla="*/ 7010019 w 8594788"/>
              <a:gd name="connsiteY1931" fmla="*/ 728282 h 4405788"/>
              <a:gd name="connsiteX1932" fmla="*/ 7000970 w 8594788"/>
              <a:gd name="connsiteY1932" fmla="*/ 728091 h 4405788"/>
              <a:gd name="connsiteX1933" fmla="*/ 6895243 w 8594788"/>
              <a:gd name="connsiteY1933" fmla="*/ 731425 h 4405788"/>
              <a:gd name="connsiteX1934" fmla="*/ 6842760 w 8594788"/>
              <a:gd name="connsiteY1934" fmla="*/ 783336 h 4405788"/>
              <a:gd name="connsiteX1935" fmla="*/ 6942106 w 8594788"/>
              <a:gd name="connsiteY1935" fmla="*/ 773811 h 4405788"/>
              <a:gd name="connsiteX1936" fmla="*/ 7001066 w 8594788"/>
              <a:gd name="connsiteY1936" fmla="*/ 728853 h 4405788"/>
              <a:gd name="connsiteX1937" fmla="*/ 6837902 w 8594788"/>
              <a:gd name="connsiteY1937" fmla="*/ 787718 h 4405788"/>
              <a:gd name="connsiteX1938" fmla="*/ 6782181 w 8594788"/>
              <a:gd name="connsiteY1938" fmla="*/ 833914 h 4405788"/>
              <a:gd name="connsiteX1939" fmla="*/ 6873336 w 8594788"/>
              <a:gd name="connsiteY1939" fmla="*/ 818674 h 4405788"/>
              <a:gd name="connsiteX1940" fmla="*/ 6935058 w 8594788"/>
              <a:gd name="connsiteY1940" fmla="*/ 778859 h 4405788"/>
              <a:gd name="connsiteX1941" fmla="*/ 6837998 w 8594788"/>
              <a:gd name="connsiteY1941" fmla="*/ 788479 h 4405788"/>
              <a:gd name="connsiteX1942" fmla="*/ 6829235 w 8594788"/>
              <a:gd name="connsiteY1942" fmla="*/ 788289 h 4405788"/>
              <a:gd name="connsiteX1943" fmla="*/ 6723602 w 8594788"/>
              <a:gd name="connsiteY1943" fmla="*/ 791623 h 4405788"/>
              <a:gd name="connsiteX1944" fmla="*/ 6672739 w 8594788"/>
              <a:gd name="connsiteY1944" fmla="*/ 845153 h 4405788"/>
              <a:gd name="connsiteX1945" fmla="*/ 6771799 w 8594788"/>
              <a:gd name="connsiteY1945" fmla="*/ 835628 h 4405788"/>
              <a:gd name="connsiteX1946" fmla="*/ 6829330 w 8594788"/>
              <a:gd name="connsiteY1946" fmla="*/ 789051 h 4405788"/>
              <a:gd name="connsiteX1947" fmla="*/ 6668262 w 8594788"/>
              <a:gd name="connsiteY1947" fmla="*/ 849630 h 4405788"/>
              <a:gd name="connsiteX1948" fmla="*/ 6613493 w 8594788"/>
              <a:gd name="connsiteY1948" fmla="*/ 897255 h 4405788"/>
              <a:gd name="connsiteX1949" fmla="*/ 6703695 w 8594788"/>
              <a:gd name="connsiteY1949" fmla="*/ 881729 h 4405788"/>
              <a:gd name="connsiteX1950" fmla="*/ 6765227 w 8594788"/>
              <a:gd name="connsiteY1950" fmla="*/ 839915 h 4405788"/>
              <a:gd name="connsiteX1951" fmla="*/ 6668358 w 8594788"/>
              <a:gd name="connsiteY1951" fmla="*/ 850392 h 4405788"/>
              <a:gd name="connsiteX1952" fmla="*/ 6659690 w 8594788"/>
              <a:gd name="connsiteY1952" fmla="*/ 849630 h 4405788"/>
              <a:gd name="connsiteX1953" fmla="*/ 6573965 w 8594788"/>
              <a:gd name="connsiteY1953" fmla="*/ 853154 h 4405788"/>
              <a:gd name="connsiteX1954" fmla="*/ 6553105 w 8594788"/>
              <a:gd name="connsiteY1954" fmla="*/ 853154 h 4405788"/>
              <a:gd name="connsiteX1955" fmla="*/ 6503956 w 8594788"/>
              <a:gd name="connsiteY1955" fmla="*/ 908495 h 4405788"/>
              <a:gd name="connsiteX1956" fmla="*/ 6602921 w 8594788"/>
              <a:gd name="connsiteY1956" fmla="*/ 898303 h 4405788"/>
              <a:gd name="connsiteX1957" fmla="*/ 6659785 w 8594788"/>
              <a:gd name="connsiteY1957" fmla="*/ 850868 h 4405788"/>
              <a:gd name="connsiteX1958" fmla="*/ 6500336 w 8594788"/>
              <a:gd name="connsiteY1958" fmla="*/ 914495 h 4405788"/>
              <a:gd name="connsiteX1959" fmla="*/ 6447092 w 8594788"/>
              <a:gd name="connsiteY1959" fmla="*/ 964406 h 4405788"/>
              <a:gd name="connsiteX1960" fmla="*/ 6537103 w 8594788"/>
              <a:gd name="connsiteY1960" fmla="*/ 948119 h 4405788"/>
              <a:gd name="connsiteX1961" fmla="*/ 6597396 w 8594788"/>
              <a:gd name="connsiteY1961" fmla="*/ 904780 h 4405788"/>
              <a:gd name="connsiteX1962" fmla="*/ 6500336 w 8594788"/>
              <a:gd name="connsiteY1962" fmla="*/ 914495 h 4405788"/>
              <a:gd name="connsiteX1963" fmla="*/ 6491954 w 8594788"/>
              <a:gd name="connsiteY1963" fmla="*/ 914495 h 4405788"/>
              <a:gd name="connsiteX1964" fmla="*/ 6470047 w 8594788"/>
              <a:gd name="connsiteY1964" fmla="*/ 915924 h 4405788"/>
              <a:gd name="connsiteX1965" fmla="*/ 6384322 w 8594788"/>
              <a:gd name="connsiteY1965" fmla="*/ 920877 h 4405788"/>
              <a:gd name="connsiteX1966" fmla="*/ 6338507 w 8594788"/>
              <a:gd name="connsiteY1966" fmla="*/ 976503 h 4405788"/>
              <a:gd name="connsiteX1967" fmla="*/ 6364891 w 8594788"/>
              <a:gd name="connsiteY1967" fmla="*/ 973931 h 4405788"/>
              <a:gd name="connsiteX1968" fmla="*/ 6437662 w 8594788"/>
              <a:gd name="connsiteY1968" fmla="*/ 965359 h 4405788"/>
              <a:gd name="connsiteX1969" fmla="*/ 6492145 w 8594788"/>
              <a:gd name="connsiteY1969" fmla="*/ 915067 h 4405788"/>
              <a:gd name="connsiteX1970" fmla="*/ 6365558 w 8594788"/>
              <a:gd name="connsiteY1970" fmla="*/ 977932 h 4405788"/>
              <a:gd name="connsiteX1971" fmla="*/ 6334030 w 8594788"/>
              <a:gd name="connsiteY1971" fmla="*/ 980980 h 4405788"/>
              <a:gd name="connsiteX1972" fmla="*/ 6283071 w 8594788"/>
              <a:gd name="connsiteY1972" fmla="*/ 1032510 h 4405788"/>
              <a:gd name="connsiteX1973" fmla="*/ 6372797 w 8594788"/>
              <a:gd name="connsiteY1973" fmla="*/ 1015365 h 4405788"/>
              <a:gd name="connsiteX1974" fmla="*/ 6431471 w 8594788"/>
              <a:gd name="connsiteY1974" fmla="*/ 970312 h 4405788"/>
              <a:gd name="connsiteX1975" fmla="*/ 6365558 w 8594788"/>
              <a:gd name="connsiteY1975" fmla="*/ 978503 h 4405788"/>
              <a:gd name="connsiteX1976" fmla="*/ 6325648 w 8594788"/>
              <a:gd name="connsiteY1976" fmla="*/ 981837 h 4405788"/>
              <a:gd name="connsiteX1977" fmla="*/ 6214682 w 8594788"/>
              <a:gd name="connsiteY1977" fmla="*/ 993172 h 4405788"/>
              <a:gd name="connsiteX1978" fmla="*/ 6172105 w 8594788"/>
              <a:gd name="connsiteY1978" fmla="*/ 1048703 h 4405788"/>
              <a:gd name="connsiteX1979" fmla="*/ 6259735 w 8594788"/>
              <a:gd name="connsiteY1979" fmla="*/ 1036034 h 4405788"/>
              <a:gd name="connsiteX1980" fmla="*/ 6273642 w 8594788"/>
              <a:gd name="connsiteY1980" fmla="*/ 1033939 h 4405788"/>
              <a:gd name="connsiteX1981" fmla="*/ 6325648 w 8594788"/>
              <a:gd name="connsiteY1981" fmla="*/ 982409 h 4405788"/>
              <a:gd name="connsiteX1982" fmla="*/ 6261164 w 8594788"/>
              <a:gd name="connsiteY1982" fmla="*/ 1040035 h 4405788"/>
              <a:gd name="connsiteX1983" fmla="*/ 6168009 w 8594788"/>
              <a:gd name="connsiteY1983" fmla="*/ 1053465 h 4405788"/>
              <a:gd name="connsiteX1984" fmla="*/ 6120384 w 8594788"/>
              <a:gd name="connsiteY1984" fmla="*/ 1104805 h 4405788"/>
              <a:gd name="connsiteX1985" fmla="*/ 6154388 w 8594788"/>
              <a:gd name="connsiteY1985" fmla="*/ 1098137 h 4405788"/>
              <a:gd name="connsiteX1986" fmla="*/ 6210395 w 8594788"/>
              <a:gd name="connsiteY1986" fmla="*/ 1085945 h 4405788"/>
              <a:gd name="connsiteX1987" fmla="*/ 6267545 w 8594788"/>
              <a:gd name="connsiteY1987" fmla="*/ 1038987 h 4405788"/>
              <a:gd name="connsiteX1988" fmla="*/ 6159532 w 8594788"/>
              <a:gd name="connsiteY1988" fmla="*/ 1054703 h 4405788"/>
              <a:gd name="connsiteX1989" fmla="*/ 6046089 w 8594788"/>
              <a:gd name="connsiteY1989" fmla="*/ 1072325 h 4405788"/>
              <a:gd name="connsiteX1990" fmla="*/ 6006465 w 8594788"/>
              <a:gd name="connsiteY1990" fmla="*/ 1127855 h 4405788"/>
              <a:gd name="connsiteX1991" fmla="*/ 6111240 w 8594788"/>
              <a:gd name="connsiteY1991" fmla="*/ 1106710 h 4405788"/>
              <a:gd name="connsiteX1992" fmla="*/ 6159532 w 8594788"/>
              <a:gd name="connsiteY1992" fmla="*/ 1055275 h 4405788"/>
              <a:gd name="connsiteX1993" fmla="*/ 6002370 w 8594788"/>
              <a:gd name="connsiteY1993" fmla="*/ 1133570 h 4405788"/>
              <a:gd name="connsiteX1994" fmla="*/ 5958650 w 8594788"/>
              <a:gd name="connsiteY1994" fmla="*/ 1184529 h 4405788"/>
              <a:gd name="connsiteX1995" fmla="*/ 6049899 w 8594788"/>
              <a:gd name="connsiteY1995" fmla="*/ 1160907 h 4405788"/>
              <a:gd name="connsiteX1996" fmla="*/ 6051614 w 8594788"/>
              <a:gd name="connsiteY1996" fmla="*/ 1160431 h 4405788"/>
              <a:gd name="connsiteX1997" fmla="*/ 6105716 w 8594788"/>
              <a:gd name="connsiteY1997" fmla="*/ 1112806 h 4405788"/>
              <a:gd name="connsiteX1998" fmla="*/ 6002370 w 8594788"/>
              <a:gd name="connsiteY1998" fmla="*/ 1133570 h 4405788"/>
              <a:gd name="connsiteX1999" fmla="*/ 5993512 w 8594788"/>
              <a:gd name="connsiteY1999" fmla="*/ 1135380 h 4405788"/>
              <a:gd name="connsiteX2000" fmla="*/ 5879212 w 8594788"/>
              <a:gd name="connsiteY2000" fmla="*/ 1160050 h 4405788"/>
              <a:gd name="connsiteX2001" fmla="*/ 5841778 w 8594788"/>
              <a:gd name="connsiteY2001" fmla="*/ 1216152 h 4405788"/>
              <a:gd name="connsiteX2002" fmla="*/ 5948934 w 8594788"/>
              <a:gd name="connsiteY2002" fmla="*/ 1187577 h 4405788"/>
              <a:gd name="connsiteX2003" fmla="*/ 5993512 w 8594788"/>
              <a:gd name="connsiteY2003" fmla="*/ 1135380 h 4405788"/>
              <a:gd name="connsiteX2004" fmla="*/ 5837015 w 8594788"/>
              <a:gd name="connsiteY2004" fmla="*/ 1221772 h 4405788"/>
              <a:gd name="connsiteX2005" fmla="*/ 5796058 w 8594788"/>
              <a:gd name="connsiteY2005" fmla="*/ 1272731 h 4405788"/>
              <a:gd name="connsiteX2006" fmla="*/ 5893213 w 8594788"/>
              <a:gd name="connsiteY2006" fmla="*/ 1240155 h 4405788"/>
              <a:gd name="connsiteX2007" fmla="*/ 5942648 w 8594788"/>
              <a:gd name="connsiteY2007" fmla="*/ 1193197 h 4405788"/>
              <a:gd name="connsiteX2008" fmla="*/ 5837015 w 8594788"/>
              <a:gd name="connsiteY2008" fmla="*/ 1221772 h 4405788"/>
              <a:gd name="connsiteX2009" fmla="*/ 5827490 w 8594788"/>
              <a:gd name="connsiteY2009" fmla="*/ 1224344 h 4405788"/>
              <a:gd name="connsiteX2010" fmla="*/ 5713190 w 8594788"/>
              <a:gd name="connsiteY2010" fmla="*/ 1256728 h 4405788"/>
              <a:gd name="connsiteX2011" fmla="*/ 5677186 w 8594788"/>
              <a:gd name="connsiteY2011" fmla="*/ 1313878 h 4405788"/>
              <a:gd name="connsiteX2012" fmla="*/ 5785104 w 8594788"/>
              <a:gd name="connsiteY2012" fmla="*/ 1276445 h 4405788"/>
              <a:gd name="connsiteX2013" fmla="*/ 5827872 w 8594788"/>
              <a:gd name="connsiteY2013" fmla="*/ 1224344 h 4405788"/>
              <a:gd name="connsiteX2014" fmla="*/ 5672995 w 8594788"/>
              <a:gd name="connsiteY2014" fmla="*/ 1320165 h 4405788"/>
              <a:gd name="connsiteX2015" fmla="*/ 5632990 w 8594788"/>
              <a:gd name="connsiteY2015" fmla="*/ 1372648 h 4405788"/>
              <a:gd name="connsiteX2016" fmla="*/ 5732240 w 8594788"/>
              <a:gd name="connsiteY2016" fmla="*/ 1330357 h 4405788"/>
              <a:gd name="connsiteX2017" fmla="*/ 5779104 w 8594788"/>
              <a:gd name="connsiteY2017" fmla="*/ 1283303 h 4405788"/>
              <a:gd name="connsiteX2018" fmla="*/ 5672995 w 8594788"/>
              <a:gd name="connsiteY2018" fmla="*/ 1320165 h 4405788"/>
              <a:gd name="connsiteX2019" fmla="*/ 5663470 w 8594788"/>
              <a:gd name="connsiteY2019" fmla="*/ 1323499 h 4405788"/>
              <a:gd name="connsiteX2020" fmla="*/ 5550789 w 8594788"/>
              <a:gd name="connsiteY2020" fmla="*/ 1363694 h 4405788"/>
              <a:gd name="connsiteX2021" fmla="*/ 5515356 w 8594788"/>
              <a:gd name="connsiteY2021" fmla="*/ 1423416 h 4405788"/>
              <a:gd name="connsiteX2022" fmla="*/ 5621370 w 8594788"/>
              <a:gd name="connsiteY2022" fmla="*/ 1377506 h 4405788"/>
              <a:gd name="connsiteX2023" fmla="*/ 5663470 w 8594788"/>
              <a:gd name="connsiteY2023" fmla="*/ 1323499 h 4405788"/>
              <a:gd name="connsiteX2024" fmla="*/ 5511070 w 8594788"/>
              <a:gd name="connsiteY2024" fmla="*/ 1430369 h 4405788"/>
              <a:gd name="connsiteX2025" fmla="*/ 5470017 w 8594788"/>
              <a:gd name="connsiteY2025" fmla="*/ 1486567 h 4405788"/>
              <a:gd name="connsiteX2026" fmla="*/ 5486781 w 8594788"/>
              <a:gd name="connsiteY2026" fmla="*/ 1477804 h 4405788"/>
              <a:gd name="connsiteX2027" fmla="*/ 5566410 w 8594788"/>
              <a:gd name="connsiteY2027" fmla="*/ 1435894 h 4405788"/>
              <a:gd name="connsiteX2028" fmla="*/ 5614702 w 8594788"/>
              <a:gd name="connsiteY2028" fmla="*/ 1385507 h 4405788"/>
              <a:gd name="connsiteX2029" fmla="*/ 5511070 w 8594788"/>
              <a:gd name="connsiteY2029" fmla="*/ 1430369 h 4405788"/>
              <a:gd name="connsiteX2030" fmla="*/ 5500974 w 8594788"/>
              <a:gd name="connsiteY2030" fmla="*/ 1434751 h 4405788"/>
              <a:gd name="connsiteX2031" fmla="*/ 5393246 w 8594788"/>
              <a:gd name="connsiteY2031" fmla="*/ 1482376 h 4405788"/>
              <a:gd name="connsiteX2032" fmla="*/ 5357432 w 8594788"/>
              <a:gd name="connsiteY2032" fmla="*/ 1546193 h 4405788"/>
              <a:gd name="connsiteX2033" fmla="*/ 5456968 w 8594788"/>
              <a:gd name="connsiteY2033" fmla="*/ 1493901 h 4405788"/>
              <a:gd name="connsiteX2034" fmla="*/ 5500688 w 8594788"/>
              <a:gd name="connsiteY2034" fmla="*/ 1434751 h 4405788"/>
              <a:gd name="connsiteX2035" fmla="*/ 5352288 w 8594788"/>
              <a:gd name="connsiteY2035" fmla="*/ 1553813 h 4405788"/>
              <a:gd name="connsiteX2036" fmla="*/ 5321904 w 8594788"/>
              <a:gd name="connsiteY2036" fmla="*/ 1598200 h 4405788"/>
              <a:gd name="connsiteX2037" fmla="*/ 5307521 w 8594788"/>
              <a:gd name="connsiteY2037" fmla="*/ 1617250 h 4405788"/>
              <a:gd name="connsiteX2038" fmla="*/ 5392294 w 8594788"/>
              <a:gd name="connsiteY2038" fmla="*/ 1563529 h 4405788"/>
              <a:gd name="connsiteX2039" fmla="*/ 5420869 w 8594788"/>
              <a:gd name="connsiteY2039" fmla="*/ 1534097 h 4405788"/>
              <a:gd name="connsiteX2040" fmla="*/ 5449444 w 8594788"/>
              <a:gd name="connsiteY2040" fmla="*/ 1502855 h 4405788"/>
              <a:gd name="connsiteX2041" fmla="*/ 5315903 w 8594788"/>
              <a:gd name="connsiteY2041" fmla="*/ 1596581 h 4405788"/>
              <a:gd name="connsiteX2042" fmla="*/ 5341620 w 8594788"/>
              <a:gd name="connsiteY2042" fmla="*/ 1559433 h 4405788"/>
              <a:gd name="connsiteX2043" fmla="*/ 5242179 w 8594788"/>
              <a:gd name="connsiteY2043" fmla="*/ 1611344 h 4405788"/>
              <a:gd name="connsiteX2044" fmla="*/ 5217319 w 8594788"/>
              <a:gd name="connsiteY2044" fmla="*/ 1660112 h 4405788"/>
              <a:gd name="connsiteX2045" fmla="*/ 5205699 w 8594788"/>
              <a:gd name="connsiteY2045" fmla="*/ 1680877 h 4405788"/>
              <a:gd name="connsiteX2046" fmla="*/ 5293805 w 8594788"/>
              <a:gd name="connsiteY2046" fmla="*/ 1626108 h 4405788"/>
              <a:gd name="connsiteX2047" fmla="*/ 5315617 w 8594788"/>
              <a:gd name="connsiteY2047" fmla="*/ 1596581 h 4405788"/>
              <a:gd name="connsiteX2048" fmla="*/ 5200745 w 8594788"/>
              <a:gd name="connsiteY2048" fmla="*/ 1689640 h 4405788"/>
              <a:gd name="connsiteX2049" fmla="*/ 5161884 w 8594788"/>
              <a:gd name="connsiteY2049" fmla="*/ 1756315 h 4405788"/>
              <a:gd name="connsiteX2050" fmla="*/ 5236274 w 8594788"/>
              <a:gd name="connsiteY2050" fmla="*/ 1700975 h 4405788"/>
              <a:gd name="connsiteX2051" fmla="*/ 5285518 w 8594788"/>
              <a:gd name="connsiteY2051" fmla="*/ 1637252 h 4405788"/>
              <a:gd name="connsiteX2052" fmla="*/ 5200460 w 8594788"/>
              <a:gd name="connsiteY2052" fmla="*/ 1689640 h 4405788"/>
              <a:gd name="connsiteX2053" fmla="*/ 5190077 w 8594788"/>
              <a:gd name="connsiteY2053" fmla="*/ 1696117 h 4405788"/>
              <a:gd name="connsiteX2054" fmla="*/ 5101781 w 8594788"/>
              <a:gd name="connsiteY2054" fmla="*/ 1749552 h 4405788"/>
              <a:gd name="connsiteX2055" fmla="*/ 5071682 w 8594788"/>
              <a:gd name="connsiteY2055" fmla="*/ 1820799 h 4405788"/>
              <a:gd name="connsiteX2056" fmla="*/ 5149215 w 8594788"/>
              <a:gd name="connsiteY2056" fmla="*/ 1765364 h 4405788"/>
              <a:gd name="connsiteX2057" fmla="*/ 5189792 w 8594788"/>
              <a:gd name="connsiteY2057" fmla="*/ 1696117 h 4405788"/>
              <a:gd name="connsiteX2058" fmla="*/ 5067777 w 8594788"/>
              <a:gd name="connsiteY2058" fmla="*/ 1829467 h 4405788"/>
              <a:gd name="connsiteX2059" fmla="*/ 5036630 w 8594788"/>
              <a:gd name="connsiteY2059" fmla="*/ 1896142 h 4405788"/>
              <a:gd name="connsiteX2060" fmla="*/ 5101019 w 8594788"/>
              <a:gd name="connsiteY2060" fmla="*/ 1841278 h 4405788"/>
              <a:gd name="connsiteX2061" fmla="*/ 5142452 w 8594788"/>
              <a:gd name="connsiteY2061" fmla="*/ 1776127 h 4405788"/>
              <a:gd name="connsiteX2062" fmla="*/ 5067491 w 8594788"/>
              <a:gd name="connsiteY2062" fmla="*/ 1829753 h 4405788"/>
              <a:gd name="connsiteX2063" fmla="*/ 5058252 w 8594788"/>
              <a:gd name="connsiteY2063" fmla="*/ 1836230 h 4405788"/>
              <a:gd name="connsiteX2064" fmla="*/ 4979004 w 8594788"/>
              <a:gd name="connsiteY2064" fmla="*/ 1890332 h 4405788"/>
              <a:gd name="connsiteX2065" fmla="*/ 4955763 w 8594788"/>
              <a:gd name="connsiteY2065" fmla="*/ 1962055 h 4405788"/>
              <a:gd name="connsiteX2066" fmla="*/ 5025486 w 8594788"/>
              <a:gd name="connsiteY2066" fmla="*/ 1905857 h 4405788"/>
              <a:gd name="connsiteX2067" fmla="*/ 5057680 w 8594788"/>
              <a:gd name="connsiteY2067" fmla="*/ 1836515 h 4405788"/>
              <a:gd name="connsiteX2068" fmla="*/ 4952048 w 8594788"/>
              <a:gd name="connsiteY2068" fmla="*/ 1971770 h 4405788"/>
              <a:gd name="connsiteX2069" fmla="*/ 4926902 w 8594788"/>
              <a:gd name="connsiteY2069" fmla="*/ 2039398 h 4405788"/>
              <a:gd name="connsiteX2070" fmla="*/ 4985004 w 8594788"/>
              <a:gd name="connsiteY2070" fmla="*/ 1983677 h 4405788"/>
              <a:gd name="connsiteX2071" fmla="*/ 5019199 w 8594788"/>
              <a:gd name="connsiteY2071" fmla="*/ 1917954 h 4405788"/>
              <a:gd name="connsiteX2072" fmla="*/ 4952048 w 8594788"/>
              <a:gd name="connsiteY2072" fmla="*/ 1971770 h 4405788"/>
              <a:gd name="connsiteX2073" fmla="*/ 4942523 w 8594788"/>
              <a:gd name="connsiteY2073" fmla="*/ 1978819 h 4405788"/>
              <a:gd name="connsiteX2074" fmla="*/ 4871752 w 8594788"/>
              <a:gd name="connsiteY2074" fmla="*/ 2032254 h 4405788"/>
              <a:gd name="connsiteX2075" fmla="*/ 4854798 w 8594788"/>
              <a:gd name="connsiteY2075" fmla="*/ 2103882 h 4405788"/>
              <a:gd name="connsiteX2076" fmla="*/ 4915853 w 8594788"/>
              <a:gd name="connsiteY2076" fmla="*/ 2049399 h 4405788"/>
              <a:gd name="connsiteX2077" fmla="*/ 4942809 w 8594788"/>
              <a:gd name="connsiteY2077" fmla="*/ 1978533 h 4405788"/>
              <a:gd name="connsiteX2078" fmla="*/ 4852321 w 8594788"/>
              <a:gd name="connsiteY2078" fmla="*/ 2112931 h 4405788"/>
              <a:gd name="connsiteX2079" fmla="*/ 4833271 w 8594788"/>
              <a:gd name="connsiteY2079" fmla="*/ 2178653 h 4405788"/>
              <a:gd name="connsiteX2080" fmla="*/ 4883278 w 8594788"/>
              <a:gd name="connsiteY2080" fmla="*/ 2125218 h 4405788"/>
              <a:gd name="connsiteX2081" fmla="*/ 4910995 w 8594788"/>
              <a:gd name="connsiteY2081" fmla="*/ 2060924 h 4405788"/>
              <a:gd name="connsiteX2082" fmla="*/ 4852607 w 8594788"/>
              <a:gd name="connsiteY2082" fmla="*/ 2112645 h 4405788"/>
              <a:gd name="connsiteX2083" fmla="*/ 4843749 w 8594788"/>
              <a:gd name="connsiteY2083" fmla="*/ 2120265 h 4405788"/>
              <a:gd name="connsiteX2084" fmla="*/ 4777074 w 8594788"/>
              <a:gd name="connsiteY2084" fmla="*/ 2174748 h 4405788"/>
              <a:gd name="connsiteX2085" fmla="*/ 4764882 w 8594788"/>
              <a:gd name="connsiteY2085" fmla="*/ 2246090 h 4405788"/>
              <a:gd name="connsiteX2086" fmla="*/ 4823460 w 8594788"/>
              <a:gd name="connsiteY2086" fmla="*/ 2188940 h 4405788"/>
              <a:gd name="connsiteX2087" fmla="*/ 4844320 w 8594788"/>
              <a:gd name="connsiteY2087" fmla="*/ 2119979 h 4405788"/>
              <a:gd name="connsiteX2088" fmla="*/ 4763262 w 8594788"/>
              <a:gd name="connsiteY2088" fmla="*/ 2255139 h 4405788"/>
              <a:gd name="connsiteX2089" fmla="*/ 4748403 w 8594788"/>
              <a:gd name="connsiteY2089" fmla="*/ 2321814 h 4405788"/>
              <a:gd name="connsiteX2090" fmla="*/ 4796600 w 8594788"/>
              <a:gd name="connsiteY2090" fmla="*/ 2265426 h 4405788"/>
              <a:gd name="connsiteX2091" fmla="*/ 4797171 w 8594788"/>
              <a:gd name="connsiteY2091" fmla="*/ 2264664 h 4405788"/>
              <a:gd name="connsiteX2092" fmla="*/ 4819936 w 8594788"/>
              <a:gd name="connsiteY2092" fmla="*/ 2199989 h 4405788"/>
              <a:gd name="connsiteX2093" fmla="*/ 4763548 w 8594788"/>
              <a:gd name="connsiteY2093" fmla="*/ 2254853 h 4405788"/>
              <a:gd name="connsiteX2094" fmla="*/ 4755071 w 8594788"/>
              <a:gd name="connsiteY2094" fmla="*/ 2262664 h 4405788"/>
              <a:gd name="connsiteX2095" fmla="*/ 4694206 w 8594788"/>
              <a:gd name="connsiteY2095" fmla="*/ 2316480 h 4405788"/>
              <a:gd name="connsiteX2096" fmla="*/ 4686110 w 8594788"/>
              <a:gd name="connsiteY2096" fmla="*/ 2388203 h 4405788"/>
              <a:gd name="connsiteX2097" fmla="*/ 4739069 w 8594788"/>
              <a:gd name="connsiteY2097" fmla="*/ 2332482 h 4405788"/>
              <a:gd name="connsiteX2098" fmla="*/ 4755357 w 8594788"/>
              <a:gd name="connsiteY2098" fmla="*/ 2262378 h 4405788"/>
              <a:gd name="connsiteX2099" fmla="*/ 4684776 w 8594788"/>
              <a:gd name="connsiteY2099" fmla="*/ 2397347 h 4405788"/>
              <a:gd name="connsiteX2100" fmla="*/ 4673918 w 8594788"/>
              <a:gd name="connsiteY2100" fmla="*/ 2462975 h 4405788"/>
              <a:gd name="connsiteX2101" fmla="*/ 4717923 w 8594788"/>
              <a:gd name="connsiteY2101" fmla="*/ 2407063 h 4405788"/>
              <a:gd name="connsiteX2102" fmla="*/ 4736116 w 8594788"/>
              <a:gd name="connsiteY2102" fmla="*/ 2343912 h 4405788"/>
              <a:gd name="connsiteX2103" fmla="*/ 4685062 w 8594788"/>
              <a:gd name="connsiteY2103" fmla="*/ 2397062 h 4405788"/>
              <a:gd name="connsiteX2104" fmla="*/ 4677061 w 8594788"/>
              <a:gd name="connsiteY2104" fmla="*/ 2404872 h 4405788"/>
              <a:gd name="connsiteX2105" fmla="*/ 4265391 w 8594788"/>
              <a:gd name="connsiteY2105" fmla="*/ 2699480 h 4405788"/>
              <a:gd name="connsiteX2106" fmla="*/ 3411950 w 8594788"/>
              <a:gd name="connsiteY2106" fmla="*/ 2944654 h 4405788"/>
              <a:gd name="connsiteX2107" fmla="*/ 2154079 w 8594788"/>
              <a:gd name="connsiteY2107" fmla="*/ 2929890 h 4405788"/>
              <a:gd name="connsiteX2108" fmla="*/ 1921097 w 8594788"/>
              <a:gd name="connsiteY2108" fmla="*/ 2905982 h 4405788"/>
              <a:gd name="connsiteX2109" fmla="*/ 1901000 w 8594788"/>
              <a:gd name="connsiteY2109" fmla="*/ 2944940 h 4405788"/>
              <a:gd name="connsiteX2110" fmla="*/ 2135886 w 8594788"/>
              <a:gd name="connsiteY2110" fmla="*/ 2978277 h 4405788"/>
              <a:gd name="connsiteX2111" fmla="*/ 3292507 w 8594788"/>
              <a:gd name="connsiteY2111" fmla="*/ 3046762 h 4405788"/>
              <a:gd name="connsiteX2112" fmla="*/ 4098131 w 8594788"/>
              <a:gd name="connsiteY2112" fmla="*/ 2877693 h 4405788"/>
              <a:gd name="connsiteX2113" fmla="*/ 4665059 w 8594788"/>
              <a:gd name="connsiteY2113" fmla="*/ 2473452 h 4405788"/>
              <a:gd name="connsiteX2114" fmla="*/ 4677347 w 8594788"/>
              <a:gd name="connsiteY2114" fmla="*/ 2404586 h 4405788"/>
              <a:gd name="connsiteX2115" fmla="*/ 4101751 w 8594788"/>
              <a:gd name="connsiteY2115" fmla="*/ 2881122 h 4405788"/>
              <a:gd name="connsiteX2116" fmla="*/ 3293174 w 8594788"/>
              <a:gd name="connsiteY2116" fmla="*/ 3050762 h 4405788"/>
              <a:gd name="connsiteX2117" fmla="*/ 3046857 w 8594788"/>
              <a:gd name="connsiteY2117" fmla="*/ 3058097 h 4405788"/>
              <a:gd name="connsiteX2118" fmla="*/ 2134362 w 8594788"/>
              <a:gd name="connsiteY2118" fmla="*/ 2981897 h 4405788"/>
              <a:gd name="connsiteX2119" fmla="*/ 1898999 w 8594788"/>
              <a:gd name="connsiteY2119" fmla="*/ 2948559 h 4405788"/>
              <a:gd name="connsiteX2120" fmla="*/ 1878997 w 8594788"/>
              <a:gd name="connsiteY2120" fmla="*/ 2987897 h 4405788"/>
              <a:gd name="connsiteX2121" fmla="*/ 2116550 w 8594788"/>
              <a:gd name="connsiteY2121" fmla="*/ 3030379 h 4405788"/>
              <a:gd name="connsiteX2122" fmla="*/ 3297650 w 8594788"/>
              <a:gd name="connsiteY2122" fmla="*/ 3139821 h 4405788"/>
              <a:gd name="connsiteX2123" fmla="*/ 4101180 w 8594788"/>
              <a:gd name="connsiteY2123" fmla="*/ 2983135 h 4405788"/>
              <a:gd name="connsiteX2124" fmla="*/ 4646772 w 8594788"/>
              <a:gd name="connsiteY2124" fmla="*/ 2552795 h 4405788"/>
              <a:gd name="connsiteX2125" fmla="*/ 4663059 w 8594788"/>
              <a:gd name="connsiteY2125" fmla="*/ 2484406 h 4405788"/>
              <a:gd name="connsiteX2126" fmla="*/ 4102037 w 8594788"/>
              <a:gd name="connsiteY2126" fmla="*/ 2880836 h 4405788"/>
              <a:gd name="connsiteX2127" fmla="*/ 1892522 w 8594788"/>
              <a:gd name="connsiteY2127" fmla="*/ 2947797 h 4405788"/>
              <a:gd name="connsiteX2128" fmla="*/ 1847755 w 8594788"/>
              <a:gd name="connsiteY2128" fmla="*/ 2942082 h 4405788"/>
              <a:gd name="connsiteX2129" fmla="*/ 1826705 w 8594788"/>
              <a:gd name="connsiteY2129" fmla="*/ 2979325 h 4405788"/>
              <a:gd name="connsiteX2130" fmla="*/ 1872615 w 8594788"/>
              <a:gd name="connsiteY2130" fmla="*/ 2986945 h 4405788"/>
              <a:gd name="connsiteX2131" fmla="*/ 1824895 w 8594788"/>
              <a:gd name="connsiteY2131" fmla="*/ 2983135 h 4405788"/>
              <a:gd name="connsiteX2132" fmla="*/ 1804226 w 8594788"/>
              <a:gd name="connsiteY2132" fmla="*/ 3020187 h 4405788"/>
              <a:gd name="connsiteX2133" fmla="*/ 1851851 w 8594788"/>
              <a:gd name="connsiteY2133" fmla="*/ 3029712 h 4405788"/>
              <a:gd name="connsiteX2134" fmla="*/ 1871377 w 8594788"/>
              <a:gd name="connsiteY2134" fmla="*/ 2990660 h 4405788"/>
              <a:gd name="connsiteX2135" fmla="*/ 1818513 w 8594788"/>
              <a:gd name="connsiteY2135" fmla="*/ 2981992 h 4405788"/>
              <a:gd name="connsiteX2136" fmla="*/ 1772222 w 8594788"/>
              <a:gd name="connsiteY2136" fmla="*/ 2974562 h 4405788"/>
              <a:gd name="connsiteX2137" fmla="*/ 1750505 w 8594788"/>
              <a:gd name="connsiteY2137" fmla="*/ 3009995 h 4405788"/>
              <a:gd name="connsiteX2138" fmla="*/ 1798130 w 8594788"/>
              <a:gd name="connsiteY2138" fmla="*/ 3019520 h 4405788"/>
              <a:gd name="connsiteX2139" fmla="*/ 1765840 w 8594788"/>
              <a:gd name="connsiteY2139" fmla="*/ 2973515 h 4405788"/>
              <a:gd name="connsiteX2140" fmla="*/ 1719739 w 8594788"/>
              <a:gd name="connsiteY2140" fmla="*/ 2966276 h 4405788"/>
              <a:gd name="connsiteX2141" fmla="*/ 1697069 w 8594788"/>
              <a:gd name="connsiteY2141" fmla="*/ 2999042 h 4405788"/>
              <a:gd name="connsiteX2142" fmla="*/ 1744694 w 8594788"/>
              <a:gd name="connsiteY2142" fmla="*/ 3008567 h 4405788"/>
              <a:gd name="connsiteX2143" fmla="*/ 1765745 w 8594788"/>
              <a:gd name="connsiteY2143" fmla="*/ 2973515 h 4405788"/>
              <a:gd name="connsiteX2144" fmla="*/ 1713262 w 8594788"/>
              <a:gd name="connsiteY2144" fmla="*/ 2965323 h 4405788"/>
              <a:gd name="connsiteX2145" fmla="*/ 1667256 w 8594788"/>
              <a:gd name="connsiteY2145" fmla="*/ 2958275 h 4405788"/>
              <a:gd name="connsiteX2146" fmla="*/ 1643729 w 8594788"/>
              <a:gd name="connsiteY2146" fmla="*/ 2988850 h 4405788"/>
              <a:gd name="connsiteX2147" fmla="*/ 1690783 w 8594788"/>
              <a:gd name="connsiteY2147" fmla="*/ 2997803 h 4405788"/>
              <a:gd name="connsiteX2148" fmla="*/ 1713167 w 8594788"/>
              <a:gd name="connsiteY2148" fmla="*/ 2965323 h 4405788"/>
              <a:gd name="connsiteX2149" fmla="*/ 1660684 w 8594788"/>
              <a:gd name="connsiteY2149" fmla="*/ 2957227 h 4405788"/>
              <a:gd name="connsiteX2150" fmla="*/ 1614964 w 8594788"/>
              <a:gd name="connsiteY2150" fmla="*/ 2950464 h 4405788"/>
              <a:gd name="connsiteX2151" fmla="*/ 1590485 w 8594788"/>
              <a:gd name="connsiteY2151" fmla="*/ 2979039 h 4405788"/>
              <a:gd name="connsiteX2152" fmla="*/ 1637348 w 8594788"/>
              <a:gd name="connsiteY2152" fmla="*/ 2987802 h 4405788"/>
              <a:gd name="connsiteX2153" fmla="*/ 1660589 w 8594788"/>
              <a:gd name="connsiteY2153" fmla="*/ 2957227 h 4405788"/>
              <a:gd name="connsiteX2154" fmla="*/ 1555909 w 8594788"/>
              <a:gd name="connsiteY2154" fmla="*/ 3011043 h 4405788"/>
              <a:gd name="connsiteX2155" fmla="*/ 1580960 w 8594788"/>
              <a:gd name="connsiteY2155" fmla="*/ 2981420 h 4405788"/>
              <a:gd name="connsiteX2156" fmla="*/ 1534001 w 8594788"/>
              <a:gd name="connsiteY2156" fmla="*/ 2972848 h 4405788"/>
              <a:gd name="connsiteX2157" fmla="*/ 1507617 w 8594788"/>
              <a:gd name="connsiteY2157" fmla="*/ 3000661 h 4405788"/>
              <a:gd name="connsiteX2158" fmla="*/ 1501045 w 8594788"/>
              <a:gd name="connsiteY2158" fmla="*/ 2999232 h 4405788"/>
              <a:gd name="connsiteX2159" fmla="*/ 1527239 w 8594788"/>
              <a:gd name="connsiteY2159" fmla="*/ 2971705 h 4405788"/>
              <a:gd name="connsiteX2160" fmla="*/ 1480471 w 8594788"/>
              <a:gd name="connsiteY2160" fmla="*/ 2963323 h 4405788"/>
              <a:gd name="connsiteX2161" fmla="*/ 1453420 w 8594788"/>
              <a:gd name="connsiteY2161" fmla="*/ 2989040 h 4405788"/>
              <a:gd name="connsiteX2162" fmla="*/ 1446657 w 8594788"/>
              <a:gd name="connsiteY2162" fmla="*/ 2987612 h 4405788"/>
              <a:gd name="connsiteX2163" fmla="*/ 1473803 w 8594788"/>
              <a:gd name="connsiteY2163" fmla="*/ 2962180 h 4405788"/>
              <a:gd name="connsiteX2164" fmla="*/ 1427321 w 8594788"/>
              <a:gd name="connsiteY2164" fmla="*/ 2954084 h 4405788"/>
              <a:gd name="connsiteX2165" fmla="*/ 1398746 w 8594788"/>
              <a:gd name="connsiteY2165" fmla="*/ 2977705 h 4405788"/>
              <a:gd name="connsiteX2166" fmla="*/ 1392269 w 8594788"/>
              <a:gd name="connsiteY2166" fmla="*/ 2976372 h 4405788"/>
              <a:gd name="connsiteX2167" fmla="*/ 1420844 w 8594788"/>
              <a:gd name="connsiteY2167" fmla="*/ 2952941 h 4405788"/>
              <a:gd name="connsiteX2168" fmla="*/ 1374553 w 8594788"/>
              <a:gd name="connsiteY2168" fmla="*/ 2945130 h 4405788"/>
              <a:gd name="connsiteX2169" fmla="*/ 1345216 w 8594788"/>
              <a:gd name="connsiteY2169" fmla="*/ 2966561 h 4405788"/>
              <a:gd name="connsiteX2170" fmla="*/ 1338167 w 8594788"/>
              <a:gd name="connsiteY2170" fmla="*/ 2965228 h 4405788"/>
              <a:gd name="connsiteX2171" fmla="*/ 1366742 w 8594788"/>
              <a:gd name="connsiteY2171" fmla="*/ 2943892 h 4405788"/>
              <a:gd name="connsiteX2172" fmla="*/ 1320737 w 8594788"/>
              <a:gd name="connsiteY2172" fmla="*/ 2936367 h 4405788"/>
              <a:gd name="connsiteX2173" fmla="*/ 1290542 w 8594788"/>
              <a:gd name="connsiteY2173" fmla="*/ 2955417 h 4405788"/>
              <a:gd name="connsiteX2174" fmla="*/ 1283875 w 8594788"/>
              <a:gd name="connsiteY2174" fmla="*/ 2954274 h 4405788"/>
              <a:gd name="connsiteX2175" fmla="*/ 1313783 w 8594788"/>
              <a:gd name="connsiteY2175" fmla="*/ 2935224 h 4405788"/>
              <a:gd name="connsiteX2176" fmla="*/ 1268254 w 8594788"/>
              <a:gd name="connsiteY2176" fmla="*/ 2927890 h 4405788"/>
              <a:gd name="connsiteX2177" fmla="*/ 1237107 w 8594788"/>
              <a:gd name="connsiteY2177" fmla="*/ 2945130 h 4405788"/>
              <a:gd name="connsiteX2178" fmla="*/ 1229868 w 8594788"/>
              <a:gd name="connsiteY2178" fmla="*/ 2943320 h 4405788"/>
              <a:gd name="connsiteX2179" fmla="*/ 1260443 w 8594788"/>
              <a:gd name="connsiteY2179" fmla="*/ 2926271 h 4405788"/>
              <a:gd name="connsiteX2180" fmla="*/ 1215295 w 8594788"/>
              <a:gd name="connsiteY2180" fmla="*/ 2919508 h 4405788"/>
              <a:gd name="connsiteX2181" fmla="*/ 1183291 w 8594788"/>
              <a:gd name="connsiteY2181" fmla="*/ 2934557 h 4405788"/>
              <a:gd name="connsiteX2182" fmla="*/ 1175671 w 8594788"/>
              <a:gd name="connsiteY2182" fmla="*/ 2932843 h 4405788"/>
              <a:gd name="connsiteX2183" fmla="*/ 1207103 w 8594788"/>
              <a:gd name="connsiteY2183" fmla="*/ 2917984 h 4405788"/>
              <a:gd name="connsiteX2184" fmla="*/ 1162526 w 8594788"/>
              <a:gd name="connsiteY2184" fmla="*/ 2911126 h 4405788"/>
              <a:gd name="connsiteX2185" fmla="*/ 1129570 w 8594788"/>
              <a:gd name="connsiteY2185" fmla="*/ 2924270 h 4405788"/>
              <a:gd name="connsiteX2186" fmla="*/ 1121664 w 8594788"/>
              <a:gd name="connsiteY2186" fmla="*/ 2922556 h 4405788"/>
              <a:gd name="connsiteX2187" fmla="*/ 1153573 w 8594788"/>
              <a:gd name="connsiteY2187" fmla="*/ 2909792 h 4405788"/>
              <a:gd name="connsiteX2188" fmla="*/ 1109853 w 8594788"/>
              <a:gd name="connsiteY2188" fmla="*/ 2903315 h 4405788"/>
              <a:gd name="connsiteX2189" fmla="*/ 1076611 w 8594788"/>
              <a:gd name="connsiteY2189" fmla="*/ 2914745 h 4405788"/>
              <a:gd name="connsiteX2190" fmla="*/ 1067562 w 8594788"/>
              <a:gd name="connsiteY2190" fmla="*/ 2912459 h 4405788"/>
              <a:gd name="connsiteX2191" fmla="*/ 1099947 w 8594788"/>
              <a:gd name="connsiteY2191" fmla="*/ 2901792 h 4405788"/>
              <a:gd name="connsiteX2192" fmla="*/ 1057085 w 8594788"/>
              <a:gd name="connsiteY2192" fmla="*/ 2895600 h 4405788"/>
              <a:gd name="connsiteX2193" fmla="*/ 1023557 w 8594788"/>
              <a:gd name="connsiteY2193" fmla="*/ 2904363 h 4405788"/>
              <a:gd name="connsiteX2194" fmla="*/ 1013651 w 8594788"/>
              <a:gd name="connsiteY2194" fmla="*/ 2902934 h 4405788"/>
              <a:gd name="connsiteX2195" fmla="*/ 1046036 w 8594788"/>
              <a:gd name="connsiteY2195" fmla="*/ 2894457 h 4405788"/>
              <a:gd name="connsiteX2196" fmla="*/ 1004411 w 8594788"/>
              <a:gd name="connsiteY2196" fmla="*/ 2888552 h 4405788"/>
              <a:gd name="connsiteX2197" fmla="*/ 970883 w 8594788"/>
              <a:gd name="connsiteY2197" fmla="*/ 2895219 h 4405788"/>
              <a:gd name="connsiteX2198" fmla="*/ 959549 w 8594788"/>
              <a:gd name="connsiteY2198" fmla="*/ 2893409 h 4405788"/>
              <a:gd name="connsiteX2199" fmla="*/ 991648 w 8594788"/>
              <a:gd name="connsiteY2199" fmla="*/ 2887028 h 4405788"/>
              <a:gd name="connsiteX2200" fmla="*/ 951643 w 8594788"/>
              <a:gd name="connsiteY2200" fmla="*/ 2881598 h 4405788"/>
              <a:gd name="connsiteX2201" fmla="*/ 918686 w 8594788"/>
              <a:gd name="connsiteY2201" fmla="*/ 2886170 h 4405788"/>
              <a:gd name="connsiteX2202" fmla="*/ 905447 w 8594788"/>
              <a:gd name="connsiteY2202" fmla="*/ 2883884 h 4405788"/>
              <a:gd name="connsiteX2203" fmla="*/ 936403 w 8594788"/>
              <a:gd name="connsiteY2203" fmla="*/ 2879598 h 4405788"/>
              <a:gd name="connsiteX2204" fmla="*/ 898970 w 8594788"/>
              <a:gd name="connsiteY2204" fmla="*/ 2874740 h 4405788"/>
              <a:gd name="connsiteX2205" fmla="*/ 867442 w 8594788"/>
              <a:gd name="connsiteY2205" fmla="*/ 2877312 h 4405788"/>
              <a:gd name="connsiteX2206" fmla="*/ 751427 w 8594788"/>
              <a:gd name="connsiteY2206" fmla="*/ 2856262 h 4405788"/>
              <a:gd name="connsiteX2207" fmla="*/ 735140 w 8594788"/>
              <a:gd name="connsiteY2207" fmla="*/ 2855119 h 4405788"/>
              <a:gd name="connsiteX2208" fmla="*/ 742664 w 8594788"/>
              <a:gd name="connsiteY2208" fmla="*/ 2856262 h 4405788"/>
              <a:gd name="connsiteX2209" fmla="*/ 753332 w 8594788"/>
              <a:gd name="connsiteY2209" fmla="*/ 2856262 h 4405788"/>
              <a:gd name="connsiteX2210" fmla="*/ 794195 w 8594788"/>
              <a:gd name="connsiteY2210" fmla="*/ 2861405 h 4405788"/>
              <a:gd name="connsiteX2211" fmla="*/ 770763 w 8594788"/>
              <a:gd name="connsiteY2211" fmla="*/ 2860929 h 4405788"/>
              <a:gd name="connsiteX2212" fmla="*/ 796957 w 8594788"/>
              <a:gd name="connsiteY2212" fmla="*/ 2865311 h 4405788"/>
              <a:gd name="connsiteX2213" fmla="*/ 820103 w 8594788"/>
              <a:gd name="connsiteY2213" fmla="*/ 2864644 h 4405788"/>
              <a:gd name="connsiteX2214" fmla="*/ 817245 w 8594788"/>
              <a:gd name="connsiteY2214" fmla="*/ 2868740 h 4405788"/>
              <a:gd name="connsiteX2215" fmla="*/ 851154 w 8594788"/>
              <a:gd name="connsiteY2215" fmla="*/ 2874550 h 4405788"/>
              <a:gd name="connsiteX2216" fmla="*/ 879729 w 8594788"/>
              <a:gd name="connsiteY2216" fmla="*/ 2872169 h 4405788"/>
              <a:gd name="connsiteX2217" fmla="*/ 846582 w 8594788"/>
              <a:gd name="connsiteY2217" fmla="*/ 2867978 h 4405788"/>
              <a:gd name="connsiteX2218" fmla="*/ 839057 w 8594788"/>
              <a:gd name="connsiteY2218" fmla="*/ 2862834 h 4405788"/>
              <a:gd name="connsiteX2219" fmla="*/ 846963 w 8594788"/>
              <a:gd name="connsiteY2219" fmla="*/ 2863882 h 4405788"/>
              <a:gd name="connsiteX2220" fmla="*/ 850106 w 8594788"/>
              <a:gd name="connsiteY2220" fmla="*/ 2863882 h 4405788"/>
              <a:gd name="connsiteX2221" fmla="*/ 888968 w 8594788"/>
              <a:gd name="connsiteY2221" fmla="*/ 2866930 h 4405788"/>
              <a:gd name="connsiteX2222" fmla="*/ 873919 w 8594788"/>
              <a:gd name="connsiteY2222" fmla="*/ 2866930 h 4405788"/>
              <a:gd name="connsiteX2223" fmla="*/ 899255 w 8594788"/>
              <a:gd name="connsiteY2223" fmla="*/ 2870263 h 4405788"/>
              <a:gd name="connsiteX2224" fmla="*/ 916115 w 8594788"/>
              <a:gd name="connsiteY2224" fmla="*/ 2869025 h 4405788"/>
              <a:gd name="connsiteX2225" fmla="*/ 951643 w 8594788"/>
              <a:gd name="connsiteY2225" fmla="*/ 2877503 h 4405788"/>
              <a:gd name="connsiteX2226" fmla="*/ 974789 w 8594788"/>
              <a:gd name="connsiteY2226" fmla="*/ 2874550 h 4405788"/>
              <a:gd name="connsiteX2227" fmla="*/ 941546 w 8594788"/>
              <a:gd name="connsiteY2227" fmla="*/ 2871502 h 4405788"/>
              <a:gd name="connsiteX2228" fmla="*/ 919067 w 8594788"/>
              <a:gd name="connsiteY2228" fmla="*/ 2873121 h 4405788"/>
              <a:gd name="connsiteX2229" fmla="*/ 942118 w 8594788"/>
              <a:gd name="connsiteY2229" fmla="*/ 2865977 h 4405788"/>
              <a:gd name="connsiteX2230" fmla="*/ 927830 w 8594788"/>
              <a:gd name="connsiteY2230" fmla="*/ 2865977 h 4405788"/>
              <a:gd name="connsiteX2231" fmla="*/ 941546 w 8594788"/>
              <a:gd name="connsiteY2231" fmla="*/ 2867216 h 4405788"/>
              <a:gd name="connsiteX2232" fmla="*/ 953929 w 8594788"/>
              <a:gd name="connsiteY2232" fmla="*/ 2866263 h 4405788"/>
              <a:gd name="connsiteX2233" fmla="*/ 991743 w 8594788"/>
              <a:gd name="connsiteY2233" fmla="*/ 2867978 h 4405788"/>
              <a:gd name="connsiteX2234" fmla="*/ 966978 w 8594788"/>
              <a:gd name="connsiteY2234" fmla="*/ 2869692 h 4405788"/>
              <a:gd name="connsiteX2235" fmla="*/ 993267 w 8594788"/>
              <a:gd name="connsiteY2235" fmla="*/ 2872073 h 4405788"/>
              <a:gd name="connsiteX2236" fmla="*/ 1016603 w 8594788"/>
              <a:gd name="connsiteY2236" fmla="*/ 2869216 h 4405788"/>
              <a:gd name="connsiteX2237" fmla="*/ 1038416 w 8594788"/>
              <a:gd name="connsiteY2237" fmla="*/ 2865120 h 4405788"/>
              <a:gd name="connsiteX2238" fmla="*/ 1028891 w 8594788"/>
              <a:gd name="connsiteY2238" fmla="*/ 2865692 h 4405788"/>
              <a:gd name="connsiteX2239" fmla="*/ 1040797 w 8594788"/>
              <a:gd name="connsiteY2239" fmla="*/ 2866263 h 4405788"/>
              <a:gd name="connsiteX2240" fmla="*/ 1050322 w 8594788"/>
              <a:gd name="connsiteY2240" fmla="*/ 2865120 h 4405788"/>
              <a:gd name="connsiteX2241" fmla="*/ 1086707 w 8594788"/>
              <a:gd name="connsiteY2241" fmla="*/ 2865120 h 4405788"/>
              <a:gd name="connsiteX2242" fmla="*/ 1065467 w 8594788"/>
              <a:gd name="connsiteY2242" fmla="*/ 2867501 h 4405788"/>
              <a:gd name="connsiteX2243" fmla="*/ 1090232 w 8594788"/>
              <a:gd name="connsiteY2243" fmla="*/ 2868835 h 4405788"/>
              <a:gd name="connsiteX2244" fmla="*/ 1110615 w 8594788"/>
              <a:gd name="connsiteY2244" fmla="*/ 2865215 h 4405788"/>
              <a:gd name="connsiteX2245" fmla="*/ 1131951 w 8594788"/>
              <a:gd name="connsiteY2245" fmla="*/ 2860262 h 4405788"/>
              <a:gd name="connsiteX2246" fmla="*/ 1121950 w 8594788"/>
              <a:gd name="connsiteY2246" fmla="*/ 2861215 h 4405788"/>
              <a:gd name="connsiteX2247" fmla="*/ 1133856 w 8594788"/>
              <a:gd name="connsiteY2247" fmla="*/ 2861215 h 4405788"/>
              <a:gd name="connsiteX2248" fmla="*/ 1143381 w 8594788"/>
              <a:gd name="connsiteY2248" fmla="*/ 2859596 h 4405788"/>
              <a:gd name="connsiteX2249" fmla="*/ 1178624 w 8594788"/>
              <a:gd name="connsiteY2249" fmla="*/ 2858167 h 4405788"/>
              <a:gd name="connsiteX2250" fmla="*/ 1157478 w 8594788"/>
              <a:gd name="connsiteY2250" fmla="*/ 2861596 h 4405788"/>
              <a:gd name="connsiteX2251" fmla="*/ 1181767 w 8594788"/>
              <a:gd name="connsiteY2251" fmla="*/ 2861596 h 4405788"/>
              <a:gd name="connsiteX2252" fmla="*/ 1201674 w 8594788"/>
              <a:gd name="connsiteY2252" fmla="*/ 2857119 h 4405788"/>
              <a:gd name="connsiteX2253" fmla="*/ 1222343 w 8594788"/>
              <a:gd name="connsiteY2253" fmla="*/ 2851309 h 4405788"/>
              <a:gd name="connsiteX2254" fmla="*/ 1212056 w 8594788"/>
              <a:gd name="connsiteY2254" fmla="*/ 2852928 h 4405788"/>
              <a:gd name="connsiteX2255" fmla="*/ 1223963 w 8594788"/>
              <a:gd name="connsiteY2255" fmla="*/ 2852452 h 4405788"/>
              <a:gd name="connsiteX2256" fmla="*/ 1233488 w 8594788"/>
              <a:gd name="connsiteY2256" fmla="*/ 2850356 h 4405788"/>
              <a:gd name="connsiteX2257" fmla="*/ 1267682 w 8594788"/>
              <a:gd name="connsiteY2257" fmla="*/ 2847404 h 4405788"/>
              <a:gd name="connsiteX2258" fmla="*/ 1247013 w 8594788"/>
              <a:gd name="connsiteY2258" fmla="*/ 2851785 h 4405788"/>
              <a:gd name="connsiteX2259" fmla="*/ 1270445 w 8594788"/>
              <a:gd name="connsiteY2259" fmla="*/ 2851023 h 4405788"/>
              <a:gd name="connsiteX2260" fmla="*/ 1289495 w 8594788"/>
              <a:gd name="connsiteY2260" fmla="*/ 2845594 h 4405788"/>
              <a:gd name="connsiteX2261" fmla="*/ 1310545 w 8594788"/>
              <a:gd name="connsiteY2261" fmla="*/ 2838545 h 4405788"/>
              <a:gd name="connsiteX2262" fmla="*/ 1299782 w 8594788"/>
              <a:gd name="connsiteY2262" fmla="*/ 2840641 h 4405788"/>
              <a:gd name="connsiteX2263" fmla="*/ 1311402 w 8594788"/>
              <a:gd name="connsiteY2263" fmla="*/ 2839784 h 4405788"/>
              <a:gd name="connsiteX2264" fmla="*/ 1320927 w 8594788"/>
              <a:gd name="connsiteY2264" fmla="*/ 2837117 h 4405788"/>
              <a:gd name="connsiteX2265" fmla="*/ 1354169 w 8594788"/>
              <a:gd name="connsiteY2265" fmla="*/ 2832735 h 4405788"/>
              <a:gd name="connsiteX2266" fmla="*/ 1334167 w 8594788"/>
              <a:gd name="connsiteY2266" fmla="*/ 2837974 h 4405788"/>
              <a:gd name="connsiteX2267" fmla="*/ 1356741 w 8594788"/>
              <a:gd name="connsiteY2267" fmla="*/ 2836355 h 4405788"/>
              <a:gd name="connsiteX2268" fmla="*/ 1375791 w 8594788"/>
              <a:gd name="connsiteY2268" fmla="*/ 2829878 h 4405788"/>
              <a:gd name="connsiteX2269" fmla="*/ 1394841 w 8594788"/>
              <a:gd name="connsiteY2269" fmla="*/ 2822067 h 4405788"/>
              <a:gd name="connsiteX2270" fmla="*/ 1385316 w 8594788"/>
              <a:gd name="connsiteY2270" fmla="*/ 2824544 h 4405788"/>
              <a:gd name="connsiteX2271" fmla="*/ 1396079 w 8594788"/>
              <a:gd name="connsiteY2271" fmla="*/ 2823210 h 4405788"/>
              <a:gd name="connsiteX2272" fmla="*/ 1405604 w 8594788"/>
              <a:gd name="connsiteY2272" fmla="*/ 2819972 h 4405788"/>
              <a:gd name="connsiteX2273" fmla="*/ 1437799 w 8594788"/>
              <a:gd name="connsiteY2273" fmla="*/ 2814161 h 4405788"/>
              <a:gd name="connsiteX2274" fmla="*/ 1418749 w 8594788"/>
              <a:gd name="connsiteY2274" fmla="*/ 2820353 h 4405788"/>
              <a:gd name="connsiteX2275" fmla="*/ 1440085 w 8594788"/>
              <a:gd name="connsiteY2275" fmla="*/ 2817876 h 4405788"/>
              <a:gd name="connsiteX2276" fmla="*/ 1459135 w 8594788"/>
              <a:gd name="connsiteY2276" fmla="*/ 2810351 h 4405788"/>
              <a:gd name="connsiteX2277" fmla="*/ 1477994 w 8594788"/>
              <a:gd name="connsiteY2277" fmla="*/ 2801588 h 4405788"/>
              <a:gd name="connsiteX2278" fmla="*/ 1468469 w 8594788"/>
              <a:gd name="connsiteY2278" fmla="*/ 2804541 h 4405788"/>
              <a:gd name="connsiteX2279" fmla="*/ 1477994 w 8594788"/>
              <a:gd name="connsiteY2279" fmla="*/ 2802827 h 4405788"/>
              <a:gd name="connsiteX2280" fmla="*/ 1487519 w 8594788"/>
              <a:gd name="connsiteY2280" fmla="*/ 2799207 h 4405788"/>
              <a:gd name="connsiteX2281" fmla="*/ 1519809 w 8594788"/>
              <a:gd name="connsiteY2281" fmla="*/ 2792063 h 4405788"/>
              <a:gd name="connsiteX2282" fmla="*/ 1500759 w 8594788"/>
              <a:gd name="connsiteY2282" fmla="*/ 2799207 h 4405788"/>
              <a:gd name="connsiteX2283" fmla="*/ 1521238 w 8594788"/>
              <a:gd name="connsiteY2283" fmla="*/ 2795873 h 4405788"/>
              <a:gd name="connsiteX2284" fmla="*/ 1539716 w 8594788"/>
              <a:gd name="connsiteY2284" fmla="*/ 2787396 h 4405788"/>
              <a:gd name="connsiteX2285" fmla="*/ 1558671 w 8594788"/>
              <a:gd name="connsiteY2285" fmla="*/ 2777490 h 4405788"/>
              <a:gd name="connsiteX2286" fmla="*/ 1549146 w 8594788"/>
              <a:gd name="connsiteY2286" fmla="*/ 2780824 h 4405788"/>
              <a:gd name="connsiteX2287" fmla="*/ 1558195 w 8594788"/>
              <a:gd name="connsiteY2287" fmla="*/ 2778824 h 4405788"/>
              <a:gd name="connsiteX2288" fmla="*/ 1566672 w 8594788"/>
              <a:gd name="connsiteY2288" fmla="*/ 2775013 h 4405788"/>
              <a:gd name="connsiteX2289" fmla="*/ 1599343 w 8594788"/>
              <a:gd name="connsiteY2289" fmla="*/ 2765679 h 4405788"/>
              <a:gd name="connsiteX2290" fmla="*/ 1580293 w 8594788"/>
              <a:gd name="connsiteY2290" fmla="*/ 2773966 h 4405788"/>
              <a:gd name="connsiteX2291" fmla="*/ 1600295 w 8594788"/>
              <a:gd name="connsiteY2291" fmla="*/ 2769584 h 4405788"/>
              <a:gd name="connsiteX2292" fmla="*/ 1617536 w 8594788"/>
              <a:gd name="connsiteY2292" fmla="*/ 2760059 h 4405788"/>
              <a:gd name="connsiteX2293" fmla="*/ 1637443 w 8594788"/>
              <a:gd name="connsiteY2293" fmla="*/ 2749201 h 4405788"/>
              <a:gd name="connsiteX2294" fmla="*/ 1627918 w 8594788"/>
              <a:gd name="connsiteY2294" fmla="*/ 2753106 h 4405788"/>
              <a:gd name="connsiteX2295" fmla="*/ 1636586 w 8594788"/>
              <a:gd name="connsiteY2295" fmla="*/ 2750725 h 4405788"/>
              <a:gd name="connsiteX2296" fmla="*/ 1644491 w 8594788"/>
              <a:gd name="connsiteY2296" fmla="*/ 2746534 h 4405788"/>
              <a:gd name="connsiteX2297" fmla="*/ 1676876 w 8594788"/>
              <a:gd name="connsiteY2297" fmla="*/ 2735485 h 4405788"/>
              <a:gd name="connsiteX2298" fmla="*/ 1658493 w 8594788"/>
              <a:gd name="connsiteY2298" fmla="*/ 2745010 h 4405788"/>
              <a:gd name="connsiteX2299" fmla="*/ 1677543 w 8594788"/>
              <a:gd name="connsiteY2299" fmla="*/ 2739867 h 4405788"/>
              <a:gd name="connsiteX2300" fmla="*/ 1694212 w 8594788"/>
              <a:gd name="connsiteY2300" fmla="*/ 2729770 h 4405788"/>
              <a:gd name="connsiteX2301" fmla="*/ 1718310 w 8594788"/>
              <a:gd name="connsiteY2301" fmla="*/ 2728913 h 4405788"/>
              <a:gd name="connsiteX2302" fmla="*/ 1738789 w 8594788"/>
              <a:gd name="connsiteY2302" fmla="*/ 2714720 h 4405788"/>
              <a:gd name="connsiteX2303" fmla="*/ 1716215 w 8594788"/>
              <a:gd name="connsiteY2303" fmla="*/ 2722245 h 4405788"/>
              <a:gd name="connsiteX2304" fmla="*/ 1694498 w 8594788"/>
              <a:gd name="connsiteY2304" fmla="*/ 2735104 h 4405788"/>
              <a:gd name="connsiteX2305" fmla="*/ 1713452 w 8594788"/>
              <a:gd name="connsiteY2305" fmla="*/ 2717006 h 4405788"/>
              <a:gd name="connsiteX2306" fmla="*/ 1704404 w 8594788"/>
              <a:gd name="connsiteY2306" fmla="*/ 2721578 h 4405788"/>
              <a:gd name="connsiteX2307" fmla="*/ 1712309 w 8594788"/>
              <a:gd name="connsiteY2307" fmla="*/ 2718911 h 4405788"/>
              <a:gd name="connsiteX2308" fmla="*/ 1720025 w 8594788"/>
              <a:gd name="connsiteY2308" fmla="*/ 2714339 h 4405788"/>
              <a:gd name="connsiteX2309" fmla="*/ 1751076 w 8594788"/>
              <a:gd name="connsiteY2309" fmla="*/ 2701767 h 4405788"/>
              <a:gd name="connsiteX2310" fmla="*/ 1734217 w 8594788"/>
              <a:gd name="connsiteY2310" fmla="*/ 2711292 h 4405788"/>
              <a:gd name="connsiteX2311" fmla="*/ 1751743 w 8594788"/>
              <a:gd name="connsiteY2311" fmla="*/ 2705576 h 4405788"/>
              <a:gd name="connsiteX2312" fmla="*/ 1768031 w 8594788"/>
              <a:gd name="connsiteY2312" fmla="*/ 2694527 h 4405788"/>
              <a:gd name="connsiteX2313" fmla="*/ 1791462 w 8594788"/>
              <a:gd name="connsiteY2313" fmla="*/ 2693194 h 4405788"/>
              <a:gd name="connsiteX2314" fmla="*/ 1811465 w 8594788"/>
              <a:gd name="connsiteY2314" fmla="*/ 2677859 h 4405788"/>
              <a:gd name="connsiteX2315" fmla="*/ 1789652 w 8594788"/>
              <a:gd name="connsiteY2315" fmla="*/ 2686431 h 4405788"/>
              <a:gd name="connsiteX2316" fmla="*/ 1769078 w 8594788"/>
              <a:gd name="connsiteY2316" fmla="*/ 2700242 h 4405788"/>
              <a:gd name="connsiteX2317" fmla="*/ 1786509 w 8594788"/>
              <a:gd name="connsiteY2317" fmla="*/ 2681478 h 4405788"/>
              <a:gd name="connsiteX2318" fmla="*/ 1778889 w 8594788"/>
              <a:gd name="connsiteY2318" fmla="*/ 2685860 h 4405788"/>
              <a:gd name="connsiteX2319" fmla="*/ 1785366 w 8594788"/>
              <a:gd name="connsiteY2319" fmla="*/ 2683288 h 4405788"/>
              <a:gd name="connsiteX2320" fmla="*/ 1792224 w 8594788"/>
              <a:gd name="connsiteY2320" fmla="*/ 2678716 h 4405788"/>
              <a:gd name="connsiteX2321" fmla="*/ 1823752 w 8594788"/>
              <a:gd name="connsiteY2321" fmla="*/ 2663857 h 4405788"/>
              <a:gd name="connsiteX2322" fmla="*/ 1807655 w 8594788"/>
              <a:gd name="connsiteY2322" fmla="*/ 2674525 h 4405788"/>
              <a:gd name="connsiteX2323" fmla="*/ 1823942 w 8594788"/>
              <a:gd name="connsiteY2323" fmla="*/ 2668334 h 4405788"/>
              <a:gd name="connsiteX2324" fmla="*/ 1839278 w 8594788"/>
              <a:gd name="connsiteY2324" fmla="*/ 2656618 h 4405788"/>
              <a:gd name="connsiteX2325" fmla="*/ 1862709 w 8594788"/>
              <a:gd name="connsiteY2325" fmla="*/ 2653570 h 4405788"/>
              <a:gd name="connsiteX2326" fmla="*/ 1881759 w 8594788"/>
              <a:gd name="connsiteY2326" fmla="*/ 2637377 h 4405788"/>
              <a:gd name="connsiteX2327" fmla="*/ 1861471 w 8594788"/>
              <a:gd name="connsiteY2327" fmla="*/ 2646902 h 4405788"/>
              <a:gd name="connsiteX2328" fmla="*/ 1841373 w 8594788"/>
              <a:gd name="connsiteY2328" fmla="*/ 2662047 h 4405788"/>
              <a:gd name="connsiteX2329" fmla="*/ 1858137 w 8594788"/>
              <a:gd name="connsiteY2329" fmla="*/ 2641663 h 4405788"/>
              <a:gd name="connsiteX2330" fmla="*/ 1851089 w 8594788"/>
              <a:gd name="connsiteY2330" fmla="*/ 2646140 h 4405788"/>
              <a:gd name="connsiteX2331" fmla="*/ 1856613 w 8594788"/>
              <a:gd name="connsiteY2331" fmla="*/ 2643664 h 4405788"/>
              <a:gd name="connsiteX2332" fmla="*/ 1862423 w 8594788"/>
              <a:gd name="connsiteY2332" fmla="*/ 2639282 h 4405788"/>
              <a:gd name="connsiteX2333" fmla="*/ 1894237 w 8594788"/>
              <a:gd name="connsiteY2333" fmla="*/ 2622137 h 4405788"/>
              <a:gd name="connsiteX2334" fmla="*/ 1878330 w 8594788"/>
              <a:gd name="connsiteY2334" fmla="*/ 2633758 h 4405788"/>
              <a:gd name="connsiteX2335" fmla="*/ 1894142 w 8594788"/>
              <a:gd name="connsiteY2335" fmla="*/ 2626709 h 4405788"/>
              <a:gd name="connsiteX2336" fmla="*/ 1908143 w 8594788"/>
              <a:gd name="connsiteY2336" fmla="*/ 2614708 h 4405788"/>
              <a:gd name="connsiteX2337" fmla="*/ 1931670 w 8594788"/>
              <a:gd name="connsiteY2337" fmla="*/ 2610041 h 4405788"/>
              <a:gd name="connsiteX2338" fmla="*/ 1949387 w 8594788"/>
              <a:gd name="connsiteY2338" fmla="*/ 2593181 h 4405788"/>
              <a:gd name="connsiteX2339" fmla="*/ 1930337 w 8594788"/>
              <a:gd name="connsiteY2339" fmla="*/ 2602706 h 4405788"/>
              <a:gd name="connsiteX2340" fmla="*/ 1911287 w 8594788"/>
              <a:gd name="connsiteY2340" fmla="*/ 2618994 h 4405788"/>
              <a:gd name="connsiteX2341" fmla="*/ 1927384 w 8594788"/>
              <a:gd name="connsiteY2341" fmla="*/ 2597944 h 4405788"/>
              <a:gd name="connsiteX2342" fmla="*/ 1921002 w 8594788"/>
              <a:gd name="connsiteY2342" fmla="*/ 2602516 h 4405788"/>
              <a:gd name="connsiteX2343" fmla="*/ 1925669 w 8594788"/>
              <a:gd name="connsiteY2343" fmla="*/ 2600135 h 4405788"/>
              <a:gd name="connsiteX2344" fmla="*/ 1930622 w 8594788"/>
              <a:gd name="connsiteY2344" fmla="*/ 2595944 h 4405788"/>
              <a:gd name="connsiteX2345" fmla="*/ 1962245 w 8594788"/>
              <a:gd name="connsiteY2345" fmla="*/ 2576608 h 4405788"/>
              <a:gd name="connsiteX2346" fmla="*/ 1947386 w 8594788"/>
              <a:gd name="connsiteY2346" fmla="*/ 2588895 h 4405788"/>
              <a:gd name="connsiteX2347" fmla="*/ 1961769 w 8594788"/>
              <a:gd name="connsiteY2347" fmla="*/ 2581370 h 4405788"/>
              <a:gd name="connsiteX2348" fmla="*/ 1975199 w 8594788"/>
              <a:gd name="connsiteY2348" fmla="*/ 2568797 h 4405788"/>
              <a:gd name="connsiteX2349" fmla="*/ 1993964 w 8594788"/>
              <a:gd name="connsiteY2349" fmla="*/ 2550700 h 4405788"/>
              <a:gd name="connsiteX2350" fmla="*/ 1988630 w 8594788"/>
              <a:gd name="connsiteY2350" fmla="*/ 2555081 h 4405788"/>
              <a:gd name="connsiteX2351" fmla="*/ 1991963 w 8594788"/>
              <a:gd name="connsiteY2351" fmla="*/ 2553081 h 4405788"/>
              <a:gd name="connsiteX2352" fmla="*/ 1996250 w 8594788"/>
              <a:gd name="connsiteY2352" fmla="*/ 2549176 h 4405788"/>
              <a:gd name="connsiteX2353" fmla="*/ 1979009 w 8594788"/>
              <a:gd name="connsiteY2353" fmla="*/ 2572607 h 4405788"/>
              <a:gd name="connsiteX2354" fmla="*/ 1998059 w 8594788"/>
              <a:gd name="connsiteY2354" fmla="*/ 2563082 h 4405788"/>
              <a:gd name="connsiteX2355" fmla="*/ 2015109 w 8594788"/>
              <a:gd name="connsiteY2355" fmla="*/ 2544985 h 4405788"/>
              <a:gd name="connsiteX2356" fmla="*/ 1996345 w 8594788"/>
              <a:gd name="connsiteY2356" fmla="*/ 2555081 h 4405788"/>
              <a:gd name="connsiteX2357" fmla="*/ 2027777 w 8594788"/>
              <a:gd name="connsiteY2357" fmla="*/ 2527459 h 4405788"/>
              <a:gd name="connsiteX2358" fmla="*/ 2014157 w 8594788"/>
              <a:gd name="connsiteY2358" fmla="*/ 2539937 h 4405788"/>
              <a:gd name="connsiteX2359" fmla="*/ 2027206 w 8594788"/>
              <a:gd name="connsiteY2359" fmla="*/ 2532317 h 4405788"/>
              <a:gd name="connsiteX2360" fmla="*/ 2039779 w 8594788"/>
              <a:gd name="connsiteY2360" fmla="*/ 2519172 h 4405788"/>
              <a:gd name="connsiteX2361" fmla="*/ 2058734 w 8594788"/>
              <a:gd name="connsiteY2361" fmla="*/ 2499455 h 4405788"/>
              <a:gd name="connsiteX2362" fmla="*/ 2054257 w 8594788"/>
              <a:gd name="connsiteY2362" fmla="*/ 2503456 h 4405788"/>
              <a:gd name="connsiteX2363" fmla="*/ 2056543 w 8594788"/>
              <a:gd name="connsiteY2363" fmla="*/ 2501932 h 4405788"/>
              <a:gd name="connsiteX2364" fmla="*/ 2059591 w 8594788"/>
              <a:gd name="connsiteY2364" fmla="*/ 2498788 h 4405788"/>
              <a:gd name="connsiteX2365" fmla="*/ 2061782 w 8594788"/>
              <a:gd name="connsiteY2365" fmla="*/ 2504409 h 4405788"/>
              <a:gd name="connsiteX2366" fmla="*/ 2044637 w 8594788"/>
              <a:gd name="connsiteY2366" fmla="*/ 2522125 h 4405788"/>
              <a:gd name="connsiteX2367" fmla="*/ 2062639 w 8594788"/>
              <a:gd name="connsiteY2367" fmla="*/ 2511838 h 4405788"/>
              <a:gd name="connsiteX2368" fmla="*/ 2078641 w 8594788"/>
              <a:gd name="connsiteY2368" fmla="*/ 2492788 h 4405788"/>
              <a:gd name="connsiteX2369" fmla="*/ 2091404 w 8594788"/>
              <a:gd name="connsiteY2369" fmla="*/ 2474214 h 4405788"/>
              <a:gd name="connsiteX2370" fmla="*/ 2078165 w 8594788"/>
              <a:gd name="connsiteY2370" fmla="*/ 2486120 h 4405788"/>
              <a:gd name="connsiteX2371" fmla="*/ 2090166 w 8594788"/>
              <a:gd name="connsiteY2371" fmla="*/ 2478215 h 4405788"/>
              <a:gd name="connsiteX2372" fmla="*/ 2101501 w 8594788"/>
              <a:gd name="connsiteY2372" fmla="*/ 2465165 h 4405788"/>
              <a:gd name="connsiteX2373" fmla="*/ 2117693 w 8594788"/>
              <a:gd name="connsiteY2373" fmla="*/ 2447735 h 4405788"/>
              <a:gd name="connsiteX2374" fmla="*/ 2118836 w 8594788"/>
              <a:gd name="connsiteY2374" fmla="*/ 2446877 h 4405788"/>
              <a:gd name="connsiteX2375" fmla="*/ 2120837 w 8594788"/>
              <a:gd name="connsiteY2375" fmla="*/ 2444592 h 4405788"/>
              <a:gd name="connsiteX2376" fmla="*/ 2124266 w 8594788"/>
              <a:gd name="connsiteY2376" fmla="*/ 2449163 h 4405788"/>
              <a:gd name="connsiteX2377" fmla="*/ 2107883 w 8594788"/>
              <a:gd name="connsiteY2377" fmla="*/ 2468213 h 4405788"/>
              <a:gd name="connsiteX2378" fmla="*/ 2125028 w 8594788"/>
              <a:gd name="connsiteY2378" fmla="*/ 2457069 h 4405788"/>
              <a:gd name="connsiteX2379" fmla="*/ 2139791 w 8594788"/>
              <a:gd name="connsiteY2379" fmla="*/ 2438019 h 4405788"/>
              <a:gd name="connsiteX2380" fmla="*/ 2152841 w 8594788"/>
              <a:gd name="connsiteY2380" fmla="*/ 2417064 h 4405788"/>
              <a:gd name="connsiteX2381" fmla="*/ 2140839 w 8594788"/>
              <a:gd name="connsiteY2381" fmla="*/ 2430494 h 4405788"/>
              <a:gd name="connsiteX2382" fmla="*/ 2151888 w 8594788"/>
              <a:gd name="connsiteY2382" fmla="*/ 2422303 h 4405788"/>
              <a:gd name="connsiteX2383" fmla="*/ 2162270 w 8594788"/>
              <a:gd name="connsiteY2383" fmla="*/ 2409063 h 4405788"/>
              <a:gd name="connsiteX2384" fmla="*/ 2184273 w 8594788"/>
              <a:gd name="connsiteY2384" fmla="*/ 2390489 h 4405788"/>
              <a:gd name="connsiteX2385" fmla="*/ 2169224 w 8594788"/>
              <a:gd name="connsiteY2385" fmla="*/ 2409539 h 4405788"/>
              <a:gd name="connsiteX2386" fmla="*/ 2183035 w 8594788"/>
              <a:gd name="connsiteY2386" fmla="*/ 2399443 h 4405788"/>
              <a:gd name="connsiteX2387" fmla="*/ 2196751 w 8594788"/>
              <a:gd name="connsiteY2387" fmla="*/ 2380393 h 4405788"/>
              <a:gd name="connsiteX2388" fmla="*/ 2217039 w 8594788"/>
              <a:gd name="connsiteY2388" fmla="*/ 2375059 h 4405788"/>
              <a:gd name="connsiteX2389" fmla="*/ 2232565 w 8594788"/>
              <a:gd name="connsiteY2389" fmla="*/ 2350484 h 4405788"/>
              <a:gd name="connsiteX2390" fmla="*/ 2214086 w 8594788"/>
              <a:gd name="connsiteY2390" fmla="*/ 2365724 h 4405788"/>
              <a:gd name="connsiteX2391" fmla="*/ 2197703 w 8594788"/>
              <a:gd name="connsiteY2391" fmla="*/ 2388870 h 4405788"/>
              <a:gd name="connsiteX2392" fmla="*/ 2216468 w 8594788"/>
              <a:gd name="connsiteY2392" fmla="*/ 2374392 h 4405788"/>
              <a:gd name="connsiteX2393" fmla="*/ 2211610 w 8594788"/>
              <a:gd name="connsiteY2393" fmla="*/ 2356009 h 4405788"/>
              <a:gd name="connsiteX2394" fmla="*/ 2200847 w 8594788"/>
              <a:gd name="connsiteY2394" fmla="*/ 2369344 h 4405788"/>
              <a:gd name="connsiteX2395" fmla="*/ 2208371 w 8594788"/>
              <a:gd name="connsiteY2395" fmla="*/ 2363153 h 4405788"/>
              <a:gd name="connsiteX2396" fmla="*/ 2217230 w 8594788"/>
              <a:gd name="connsiteY2396" fmla="*/ 2350675 h 4405788"/>
              <a:gd name="connsiteX2397" fmla="*/ 2239518 w 8594788"/>
              <a:gd name="connsiteY2397" fmla="*/ 2329815 h 4405788"/>
              <a:gd name="connsiteX2398" fmla="*/ 2225802 w 8594788"/>
              <a:gd name="connsiteY2398" fmla="*/ 2348865 h 4405788"/>
              <a:gd name="connsiteX2399" fmla="*/ 2241328 w 8594788"/>
              <a:gd name="connsiteY2399" fmla="*/ 2336292 h 4405788"/>
              <a:gd name="connsiteX2400" fmla="*/ 2254091 w 8594788"/>
              <a:gd name="connsiteY2400" fmla="*/ 2316290 h 4405788"/>
              <a:gd name="connsiteX2401" fmla="*/ 2264664 w 8594788"/>
              <a:gd name="connsiteY2401" fmla="*/ 2295335 h 4405788"/>
              <a:gd name="connsiteX2402" fmla="*/ 2255901 w 8594788"/>
              <a:gd name="connsiteY2402" fmla="*/ 2307241 h 4405788"/>
              <a:gd name="connsiteX2403" fmla="*/ 2265426 w 8594788"/>
              <a:gd name="connsiteY2403" fmla="*/ 2298192 h 4405788"/>
              <a:gd name="connsiteX2404" fmla="*/ 2273522 w 8594788"/>
              <a:gd name="connsiteY2404" fmla="*/ 2285714 h 4405788"/>
              <a:gd name="connsiteX2405" fmla="*/ 2271617 w 8594788"/>
              <a:gd name="connsiteY2405" fmla="*/ 2300097 h 4405788"/>
              <a:gd name="connsiteX2406" fmla="*/ 2255330 w 8594788"/>
              <a:gd name="connsiteY2406" fmla="*/ 2324195 h 4405788"/>
              <a:gd name="connsiteX2407" fmla="*/ 2426113 w 8594788"/>
              <a:gd name="connsiteY2407" fmla="*/ 2192941 h 4405788"/>
              <a:gd name="connsiteX2408" fmla="*/ 4399979 w 8594788"/>
              <a:gd name="connsiteY2408" fmla="*/ 1162145 h 4405788"/>
              <a:gd name="connsiteX2409" fmla="*/ 4507325 w 8594788"/>
              <a:gd name="connsiteY2409" fmla="*/ 1129760 h 4405788"/>
              <a:gd name="connsiteX2410" fmla="*/ 4476750 w 8594788"/>
              <a:gd name="connsiteY2410" fmla="*/ 1037273 h 4405788"/>
              <a:gd name="connsiteX2411" fmla="*/ 4411409 w 8594788"/>
              <a:gd name="connsiteY2411" fmla="*/ 1056323 h 4405788"/>
              <a:gd name="connsiteX2412" fmla="*/ 3419189 w 8594788"/>
              <a:gd name="connsiteY2412" fmla="*/ 1475423 h 4405788"/>
              <a:gd name="connsiteX2413" fmla="*/ 2450878 w 8594788"/>
              <a:gd name="connsiteY2413" fmla="*/ 2143506 h 4405788"/>
              <a:gd name="connsiteX2414" fmla="*/ 2271046 w 8594788"/>
              <a:gd name="connsiteY2414" fmla="*/ 2299907 h 4405788"/>
              <a:gd name="connsiteX2415" fmla="*/ 2283047 w 8594788"/>
              <a:gd name="connsiteY2415" fmla="*/ 2282381 h 4405788"/>
              <a:gd name="connsiteX2416" fmla="*/ 2446115 w 8594788"/>
              <a:gd name="connsiteY2416" fmla="*/ 2140839 h 4405788"/>
              <a:gd name="connsiteX2417" fmla="*/ 3415380 w 8594788"/>
              <a:gd name="connsiteY2417" fmla="*/ 1472184 h 4405788"/>
              <a:gd name="connsiteX2418" fmla="*/ 4409028 w 8594788"/>
              <a:gd name="connsiteY2418" fmla="*/ 1053084 h 4405788"/>
              <a:gd name="connsiteX2419" fmla="*/ 4475702 w 8594788"/>
              <a:gd name="connsiteY2419" fmla="*/ 1033367 h 4405788"/>
              <a:gd name="connsiteX2420" fmla="*/ 4443127 w 8594788"/>
              <a:gd name="connsiteY2420" fmla="*/ 940022 h 4405788"/>
              <a:gd name="connsiteX2421" fmla="*/ 4419886 w 8594788"/>
              <a:gd name="connsiteY2421" fmla="*/ 946595 h 4405788"/>
              <a:gd name="connsiteX2422" fmla="*/ 3418332 w 8594788"/>
              <a:gd name="connsiteY2422" fmla="*/ 1376839 h 4405788"/>
              <a:gd name="connsiteX2423" fmla="*/ 2470785 w 8594788"/>
              <a:gd name="connsiteY2423" fmla="*/ 2091214 h 4405788"/>
              <a:gd name="connsiteX2424" fmla="*/ 2295906 w 8594788"/>
              <a:gd name="connsiteY2424" fmla="*/ 2262664 h 4405788"/>
              <a:gd name="connsiteX2425" fmla="*/ 2320576 w 8594788"/>
              <a:gd name="connsiteY2425" fmla="*/ 2225231 h 4405788"/>
              <a:gd name="connsiteX2426" fmla="*/ 2312289 w 8594788"/>
              <a:gd name="connsiteY2426" fmla="*/ 2237708 h 4405788"/>
              <a:gd name="connsiteX2427" fmla="*/ 2465547 w 8594788"/>
              <a:gd name="connsiteY2427" fmla="*/ 2088166 h 4405788"/>
              <a:gd name="connsiteX2428" fmla="*/ 3414046 w 8594788"/>
              <a:gd name="connsiteY2428" fmla="*/ 1373219 h 4405788"/>
              <a:gd name="connsiteX2429" fmla="*/ 4416743 w 8594788"/>
              <a:gd name="connsiteY2429" fmla="*/ 942404 h 4405788"/>
              <a:gd name="connsiteX2430" fmla="*/ 4441317 w 8594788"/>
              <a:gd name="connsiteY2430" fmla="*/ 935450 h 4405788"/>
              <a:gd name="connsiteX2431" fmla="*/ 4430649 w 8594788"/>
              <a:gd name="connsiteY2431" fmla="*/ 905637 h 4405788"/>
              <a:gd name="connsiteX2432" fmla="*/ 4407027 w 8594788"/>
              <a:gd name="connsiteY2432" fmla="*/ 842010 h 4405788"/>
              <a:gd name="connsiteX2433" fmla="*/ 3416427 w 8594788"/>
              <a:gd name="connsiteY2433" fmla="*/ 1277874 h 4405788"/>
              <a:gd name="connsiteX2434" fmla="*/ 2489930 w 8594788"/>
              <a:gd name="connsiteY2434" fmla="*/ 2038160 h 4405788"/>
              <a:gd name="connsiteX2435" fmla="*/ 2320195 w 8594788"/>
              <a:gd name="connsiteY2435" fmla="*/ 2225421 h 4405788"/>
              <a:gd name="connsiteX2436" fmla="*/ 2346293 w 8594788"/>
              <a:gd name="connsiteY2436" fmla="*/ 2187131 h 4405788"/>
              <a:gd name="connsiteX2437" fmla="*/ 2485073 w 8594788"/>
              <a:gd name="connsiteY2437" fmla="*/ 2035874 h 4405788"/>
              <a:gd name="connsiteX2438" fmla="*/ 3412617 w 8594788"/>
              <a:gd name="connsiteY2438" fmla="*/ 1274826 h 4405788"/>
              <a:gd name="connsiteX2439" fmla="*/ 4405503 w 8594788"/>
              <a:gd name="connsiteY2439" fmla="*/ 838295 h 4405788"/>
              <a:gd name="connsiteX2440" fmla="*/ 4369404 w 8594788"/>
              <a:gd name="connsiteY2440" fmla="*/ 744379 h 4405788"/>
              <a:gd name="connsiteX2441" fmla="*/ 3413570 w 8594788"/>
              <a:gd name="connsiteY2441" fmla="*/ 1179290 h 4405788"/>
              <a:gd name="connsiteX2442" fmla="*/ 2509742 w 8594788"/>
              <a:gd name="connsiteY2442" fmla="*/ 1986058 h 4405788"/>
              <a:gd name="connsiteX2443" fmla="*/ 2348675 w 8594788"/>
              <a:gd name="connsiteY2443" fmla="*/ 2183416 h 4405788"/>
              <a:gd name="connsiteX2444" fmla="*/ 4331018 w 8594788"/>
              <a:gd name="connsiteY2444" fmla="*/ 647795 h 4405788"/>
              <a:gd name="connsiteX2445" fmla="*/ 3809524 w 8594788"/>
              <a:gd name="connsiteY2445" fmla="*/ 850773 h 4405788"/>
              <a:gd name="connsiteX2446" fmla="*/ 2616899 w 8594788"/>
              <a:gd name="connsiteY2446" fmla="*/ 1822323 h 4405788"/>
              <a:gd name="connsiteX2447" fmla="*/ 2401538 w 8594788"/>
              <a:gd name="connsiteY2447" fmla="*/ 2106454 h 4405788"/>
              <a:gd name="connsiteX2448" fmla="*/ 2503932 w 8594788"/>
              <a:gd name="connsiteY2448" fmla="*/ 1983296 h 4405788"/>
              <a:gd name="connsiteX2449" fmla="*/ 3408807 w 8594788"/>
              <a:gd name="connsiteY2449" fmla="*/ 1175671 h 4405788"/>
              <a:gd name="connsiteX2450" fmla="*/ 4368070 w 8594788"/>
              <a:gd name="connsiteY2450" fmla="*/ 739997 h 4405788"/>
              <a:gd name="connsiteX2451" fmla="*/ 4331018 w 8594788"/>
              <a:gd name="connsiteY2451" fmla="*/ 647795 h 4405788"/>
              <a:gd name="connsiteX2452" fmla="*/ 4516660 w 8594788"/>
              <a:gd name="connsiteY2452" fmla="*/ 597313 h 4405788"/>
              <a:gd name="connsiteX2453" fmla="*/ 4337018 w 8594788"/>
              <a:gd name="connsiteY2453" fmla="*/ 646367 h 4405788"/>
              <a:gd name="connsiteX2454" fmla="*/ 4373880 w 8594788"/>
              <a:gd name="connsiteY2454" fmla="*/ 738188 h 4405788"/>
              <a:gd name="connsiteX2455" fmla="*/ 4431507 w 8594788"/>
              <a:gd name="connsiteY2455" fmla="*/ 721900 h 4405788"/>
              <a:gd name="connsiteX2456" fmla="*/ 4550093 w 8594788"/>
              <a:gd name="connsiteY2456" fmla="*/ 691325 h 4405788"/>
              <a:gd name="connsiteX2457" fmla="*/ 4516660 w 8594788"/>
              <a:gd name="connsiteY2457" fmla="*/ 597694 h 4405788"/>
              <a:gd name="connsiteX2458" fmla="*/ 4707160 w 8594788"/>
              <a:gd name="connsiteY2458" fmla="*/ 555498 h 4405788"/>
              <a:gd name="connsiteX2459" fmla="*/ 4523518 w 8594788"/>
              <a:gd name="connsiteY2459" fmla="*/ 595694 h 4405788"/>
              <a:gd name="connsiteX2460" fmla="*/ 4557046 w 8594788"/>
              <a:gd name="connsiteY2460" fmla="*/ 689324 h 4405788"/>
              <a:gd name="connsiteX2461" fmla="*/ 4736973 w 8594788"/>
              <a:gd name="connsiteY2461" fmla="*/ 649986 h 4405788"/>
              <a:gd name="connsiteX2462" fmla="*/ 4706779 w 8594788"/>
              <a:gd name="connsiteY2462" fmla="*/ 555879 h 4405788"/>
              <a:gd name="connsiteX2463" fmla="*/ 4897660 w 8594788"/>
              <a:gd name="connsiteY2463" fmla="*/ 522446 h 4405788"/>
              <a:gd name="connsiteX2464" fmla="*/ 4713161 w 8594788"/>
              <a:gd name="connsiteY2464" fmla="*/ 554260 h 4405788"/>
              <a:gd name="connsiteX2465" fmla="*/ 4742974 w 8594788"/>
              <a:gd name="connsiteY2465" fmla="*/ 648748 h 4405788"/>
              <a:gd name="connsiteX2466" fmla="*/ 4923473 w 8594788"/>
              <a:gd name="connsiteY2466" fmla="*/ 617029 h 4405788"/>
              <a:gd name="connsiteX2467" fmla="*/ 4897565 w 8594788"/>
              <a:gd name="connsiteY2467" fmla="*/ 522827 h 4405788"/>
              <a:gd name="connsiteX2468" fmla="*/ 5091113 w 8594788"/>
              <a:gd name="connsiteY2468" fmla="*/ 497110 h 4405788"/>
              <a:gd name="connsiteX2469" fmla="*/ 4904137 w 8594788"/>
              <a:gd name="connsiteY2469" fmla="*/ 521494 h 4405788"/>
              <a:gd name="connsiteX2470" fmla="*/ 4929854 w 8594788"/>
              <a:gd name="connsiteY2470" fmla="*/ 616077 h 4405788"/>
              <a:gd name="connsiteX2471" fmla="*/ 5112544 w 8594788"/>
              <a:gd name="connsiteY2471" fmla="*/ 591122 h 4405788"/>
              <a:gd name="connsiteX2472" fmla="*/ 5091018 w 8594788"/>
              <a:gd name="connsiteY2472" fmla="*/ 497491 h 4405788"/>
              <a:gd name="connsiteX2473" fmla="*/ 5285042 w 8594788"/>
              <a:gd name="connsiteY2473" fmla="*/ 479012 h 4405788"/>
              <a:gd name="connsiteX2474" fmla="*/ 5274374 w 8594788"/>
              <a:gd name="connsiteY2474" fmla="*/ 479870 h 4405788"/>
              <a:gd name="connsiteX2475" fmla="*/ 5097590 w 8594788"/>
              <a:gd name="connsiteY2475" fmla="*/ 496443 h 4405788"/>
              <a:gd name="connsiteX2476" fmla="*/ 5119021 w 8594788"/>
              <a:gd name="connsiteY2476" fmla="*/ 590360 h 4405788"/>
              <a:gd name="connsiteX2477" fmla="*/ 5301806 w 8594788"/>
              <a:gd name="connsiteY2477" fmla="*/ 571976 h 4405788"/>
              <a:gd name="connsiteX2478" fmla="*/ 5284947 w 8594788"/>
              <a:gd name="connsiteY2478" fmla="*/ 479393 h 4405788"/>
              <a:gd name="connsiteX2479" fmla="*/ 5478304 w 8594788"/>
              <a:gd name="connsiteY2479" fmla="*/ 467582 h 4405788"/>
              <a:gd name="connsiteX2480" fmla="*/ 5291614 w 8594788"/>
              <a:gd name="connsiteY2480" fmla="*/ 478536 h 4405788"/>
              <a:gd name="connsiteX2481" fmla="*/ 5308378 w 8594788"/>
              <a:gd name="connsiteY2481" fmla="*/ 571405 h 4405788"/>
              <a:gd name="connsiteX2482" fmla="*/ 5490210 w 8594788"/>
              <a:gd name="connsiteY2482" fmla="*/ 558737 h 4405788"/>
              <a:gd name="connsiteX2483" fmla="*/ 5478209 w 8594788"/>
              <a:gd name="connsiteY2483" fmla="*/ 467963 h 4405788"/>
              <a:gd name="connsiteX2484" fmla="*/ 5669756 w 8594788"/>
              <a:gd name="connsiteY2484" fmla="*/ 461772 h 4405788"/>
              <a:gd name="connsiteX2485" fmla="*/ 5484876 w 8594788"/>
              <a:gd name="connsiteY2485" fmla="*/ 467297 h 4405788"/>
              <a:gd name="connsiteX2486" fmla="*/ 5496783 w 8594788"/>
              <a:gd name="connsiteY2486" fmla="*/ 558451 h 4405788"/>
              <a:gd name="connsiteX2487" fmla="*/ 5676710 w 8594788"/>
              <a:gd name="connsiteY2487" fmla="*/ 550926 h 4405788"/>
              <a:gd name="connsiteX2488" fmla="*/ 5669662 w 8594788"/>
              <a:gd name="connsiteY2488" fmla="*/ 462153 h 4405788"/>
              <a:gd name="connsiteX2489" fmla="*/ 5858637 w 8594788"/>
              <a:gd name="connsiteY2489" fmla="*/ 461010 h 4405788"/>
              <a:gd name="connsiteX2490" fmla="*/ 5676329 w 8594788"/>
              <a:gd name="connsiteY2490" fmla="*/ 461677 h 4405788"/>
              <a:gd name="connsiteX2491" fmla="*/ 5683378 w 8594788"/>
              <a:gd name="connsiteY2491" fmla="*/ 550736 h 4405788"/>
              <a:gd name="connsiteX2492" fmla="*/ 5860542 w 8594788"/>
              <a:gd name="connsiteY2492" fmla="*/ 547783 h 4405788"/>
              <a:gd name="connsiteX2493" fmla="*/ 5858542 w 8594788"/>
              <a:gd name="connsiteY2493" fmla="*/ 461391 h 4405788"/>
              <a:gd name="connsiteX2494" fmla="*/ 5683472 w 8594788"/>
              <a:gd name="connsiteY2494" fmla="*/ 555212 h 4405788"/>
              <a:gd name="connsiteX2495" fmla="*/ 5687473 w 8594788"/>
              <a:gd name="connsiteY2495" fmla="*/ 642366 h 4405788"/>
              <a:gd name="connsiteX2496" fmla="*/ 5858923 w 8594788"/>
              <a:gd name="connsiteY2496" fmla="*/ 636651 h 4405788"/>
              <a:gd name="connsiteX2497" fmla="*/ 5860162 w 8594788"/>
              <a:gd name="connsiteY2497" fmla="*/ 552260 h 4405788"/>
              <a:gd name="connsiteX2498" fmla="*/ 5683472 w 8594788"/>
              <a:gd name="connsiteY2498" fmla="*/ 555212 h 4405788"/>
              <a:gd name="connsiteX2499" fmla="*/ 5858447 w 8594788"/>
              <a:gd name="connsiteY2499" fmla="*/ 753618 h 4405788"/>
              <a:gd name="connsiteX2500" fmla="*/ 5852636 w 8594788"/>
              <a:gd name="connsiteY2500" fmla="*/ 806958 h 4405788"/>
              <a:gd name="connsiteX2501" fmla="*/ 6008847 w 8594788"/>
              <a:gd name="connsiteY2501" fmla="*/ 798386 h 4405788"/>
              <a:gd name="connsiteX2502" fmla="*/ 6022563 w 8594788"/>
              <a:gd name="connsiteY2502" fmla="*/ 722186 h 4405788"/>
              <a:gd name="connsiteX2503" fmla="*/ 5860638 w 8594788"/>
              <a:gd name="connsiteY2503" fmla="*/ 727424 h 4405788"/>
              <a:gd name="connsiteX2504" fmla="*/ 5858447 w 8594788"/>
              <a:gd name="connsiteY2504" fmla="*/ 753618 h 4405788"/>
              <a:gd name="connsiteX2505" fmla="*/ 5861018 w 8594788"/>
              <a:gd name="connsiteY2505" fmla="*/ 722852 h 4405788"/>
              <a:gd name="connsiteX2506" fmla="*/ 6022943 w 8594788"/>
              <a:gd name="connsiteY2506" fmla="*/ 717614 h 4405788"/>
              <a:gd name="connsiteX2507" fmla="*/ 6022943 w 8594788"/>
              <a:gd name="connsiteY2507" fmla="*/ 715613 h 4405788"/>
              <a:gd name="connsiteX2508" fmla="*/ 6032468 w 8594788"/>
              <a:gd name="connsiteY2508" fmla="*/ 638461 h 4405788"/>
              <a:gd name="connsiteX2509" fmla="*/ 5864733 w 8594788"/>
              <a:gd name="connsiteY2509" fmla="*/ 640556 h 4405788"/>
              <a:gd name="connsiteX2510" fmla="*/ 5861018 w 8594788"/>
              <a:gd name="connsiteY2510" fmla="*/ 722852 h 4405788"/>
              <a:gd name="connsiteX2511" fmla="*/ 5865114 w 8594788"/>
              <a:gd name="connsiteY2511" fmla="*/ 461486 h 4405788"/>
              <a:gd name="connsiteX2512" fmla="*/ 5867019 w 8594788"/>
              <a:gd name="connsiteY2512" fmla="*/ 548069 h 4405788"/>
              <a:gd name="connsiteX2513" fmla="*/ 6040565 w 8594788"/>
              <a:gd name="connsiteY2513" fmla="*/ 548926 h 4405788"/>
              <a:gd name="connsiteX2514" fmla="*/ 6043899 w 8594788"/>
              <a:gd name="connsiteY2514" fmla="*/ 464915 h 4405788"/>
              <a:gd name="connsiteX2515" fmla="*/ 5865114 w 8594788"/>
              <a:gd name="connsiteY2515" fmla="*/ 461486 h 4405788"/>
              <a:gd name="connsiteX2516" fmla="*/ 6040374 w 8594788"/>
              <a:gd name="connsiteY2516" fmla="*/ 634365 h 4405788"/>
              <a:gd name="connsiteX2517" fmla="*/ 6203538 w 8594788"/>
              <a:gd name="connsiteY2517" fmla="*/ 635318 h 4405788"/>
              <a:gd name="connsiteX2518" fmla="*/ 6215634 w 8594788"/>
              <a:gd name="connsiteY2518" fmla="*/ 557022 h 4405788"/>
              <a:gd name="connsiteX2519" fmla="*/ 6046947 w 8594788"/>
              <a:gd name="connsiteY2519" fmla="*/ 553117 h 4405788"/>
              <a:gd name="connsiteX2520" fmla="*/ 6040374 w 8594788"/>
              <a:gd name="connsiteY2520" fmla="*/ 634365 h 4405788"/>
              <a:gd name="connsiteX2521" fmla="*/ 6050471 w 8594788"/>
              <a:gd name="connsiteY2521" fmla="*/ 465106 h 4405788"/>
              <a:gd name="connsiteX2522" fmla="*/ 6047137 w 8594788"/>
              <a:gd name="connsiteY2522" fmla="*/ 549021 h 4405788"/>
              <a:gd name="connsiteX2523" fmla="*/ 6215920 w 8594788"/>
              <a:gd name="connsiteY2523" fmla="*/ 552545 h 4405788"/>
              <a:gd name="connsiteX2524" fmla="*/ 6224588 w 8594788"/>
              <a:gd name="connsiteY2524" fmla="*/ 471583 h 4405788"/>
              <a:gd name="connsiteX2525" fmla="*/ 6050471 w 8594788"/>
              <a:gd name="connsiteY2525" fmla="*/ 465106 h 4405788"/>
              <a:gd name="connsiteX2526" fmla="*/ 6231446 w 8594788"/>
              <a:gd name="connsiteY2526" fmla="*/ 472250 h 4405788"/>
              <a:gd name="connsiteX2527" fmla="*/ 6222873 w 8594788"/>
              <a:gd name="connsiteY2527" fmla="*/ 553117 h 4405788"/>
              <a:gd name="connsiteX2528" fmla="*/ 6386322 w 8594788"/>
              <a:gd name="connsiteY2528" fmla="*/ 559594 h 4405788"/>
              <a:gd name="connsiteX2529" fmla="*/ 6400515 w 8594788"/>
              <a:gd name="connsiteY2529" fmla="*/ 481679 h 4405788"/>
              <a:gd name="connsiteX2530" fmla="*/ 6231350 w 8594788"/>
              <a:gd name="connsiteY2530" fmla="*/ 472250 h 4405788"/>
              <a:gd name="connsiteX2531" fmla="*/ 6407087 w 8594788"/>
              <a:gd name="connsiteY2531" fmla="*/ 481775 h 4405788"/>
              <a:gd name="connsiteX2532" fmla="*/ 6392895 w 8594788"/>
              <a:gd name="connsiteY2532" fmla="*/ 559594 h 4405788"/>
              <a:gd name="connsiteX2533" fmla="*/ 6549962 w 8594788"/>
              <a:gd name="connsiteY2533" fmla="*/ 567976 h 4405788"/>
              <a:gd name="connsiteX2534" fmla="*/ 6569869 w 8594788"/>
              <a:gd name="connsiteY2534" fmla="*/ 493300 h 4405788"/>
              <a:gd name="connsiteX2535" fmla="*/ 6406992 w 8594788"/>
              <a:gd name="connsiteY2535" fmla="*/ 482156 h 4405788"/>
              <a:gd name="connsiteX2536" fmla="*/ 6576441 w 8594788"/>
              <a:gd name="connsiteY2536" fmla="*/ 493776 h 4405788"/>
              <a:gd name="connsiteX2537" fmla="*/ 6556629 w 8594788"/>
              <a:gd name="connsiteY2537" fmla="*/ 568452 h 4405788"/>
              <a:gd name="connsiteX2538" fmla="*/ 6706172 w 8594788"/>
              <a:gd name="connsiteY2538" fmla="*/ 577977 h 4405788"/>
              <a:gd name="connsiteX2539" fmla="*/ 6711411 w 8594788"/>
              <a:gd name="connsiteY2539" fmla="*/ 564642 h 4405788"/>
              <a:gd name="connsiteX2540" fmla="*/ 6732080 w 8594788"/>
              <a:gd name="connsiteY2540" fmla="*/ 506539 h 4405788"/>
              <a:gd name="connsiteX2541" fmla="*/ 6576346 w 8594788"/>
              <a:gd name="connsiteY2541" fmla="*/ 494157 h 4405788"/>
              <a:gd name="connsiteX2542" fmla="*/ 6738366 w 8594788"/>
              <a:gd name="connsiteY2542" fmla="*/ 507397 h 4405788"/>
              <a:gd name="connsiteX2543" fmla="*/ 6717602 w 8594788"/>
              <a:gd name="connsiteY2543" fmla="*/ 565880 h 4405788"/>
              <a:gd name="connsiteX2544" fmla="*/ 6712458 w 8594788"/>
              <a:gd name="connsiteY2544" fmla="*/ 578739 h 4405788"/>
              <a:gd name="connsiteX2545" fmla="*/ 6853333 w 8594788"/>
              <a:gd name="connsiteY2545" fmla="*/ 589598 h 4405788"/>
              <a:gd name="connsiteX2546" fmla="*/ 6883146 w 8594788"/>
              <a:gd name="connsiteY2546" fmla="*/ 527590 h 4405788"/>
              <a:gd name="connsiteX2547" fmla="*/ 6885813 w 8594788"/>
              <a:gd name="connsiteY2547" fmla="*/ 521303 h 4405788"/>
              <a:gd name="connsiteX2548" fmla="*/ 6738557 w 8594788"/>
              <a:gd name="connsiteY2548" fmla="*/ 507778 h 4405788"/>
              <a:gd name="connsiteX2549" fmla="*/ 6892195 w 8594788"/>
              <a:gd name="connsiteY2549" fmla="*/ 522351 h 4405788"/>
              <a:gd name="connsiteX2550" fmla="*/ 6889338 w 8594788"/>
              <a:gd name="connsiteY2550" fmla="*/ 529019 h 4405788"/>
              <a:gd name="connsiteX2551" fmla="*/ 6859810 w 8594788"/>
              <a:gd name="connsiteY2551" fmla="*/ 590550 h 4405788"/>
              <a:gd name="connsiteX2552" fmla="*/ 6990493 w 8594788"/>
              <a:gd name="connsiteY2552" fmla="*/ 601694 h 4405788"/>
              <a:gd name="connsiteX2553" fmla="*/ 7030212 w 8594788"/>
              <a:gd name="connsiteY2553" fmla="*/ 536639 h 4405788"/>
              <a:gd name="connsiteX2554" fmla="*/ 6892195 w 8594788"/>
              <a:gd name="connsiteY2554" fmla="*/ 522351 h 4405788"/>
              <a:gd name="connsiteX2555" fmla="*/ 7096697 w 8594788"/>
              <a:gd name="connsiteY2555" fmla="*/ 543878 h 4405788"/>
              <a:gd name="connsiteX2556" fmla="*/ 7036784 w 8594788"/>
              <a:gd name="connsiteY2556" fmla="*/ 537305 h 4405788"/>
              <a:gd name="connsiteX2557" fmla="*/ 6997256 w 8594788"/>
              <a:gd name="connsiteY2557" fmla="*/ 602266 h 4405788"/>
              <a:gd name="connsiteX2558" fmla="*/ 7118509 w 8594788"/>
              <a:gd name="connsiteY2558" fmla="*/ 610362 h 4405788"/>
              <a:gd name="connsiteX2559" fmla="*/ 7164610 w 8594788"/>
              <a:gd name="connsiteY2559" fmla="*/ 550640 h 4405788"/>
              <a:gd name="connsiteX2560" fmla="*/ 7097078 w 8594788"/>
              <a:gd name="connsiteY2560" fmla="*/ 543878 h 4405788"/>
              <a:gd name="connsiteX2561" fmla="*/ 7171373 w 8594788"/>
              <a:gd name="connsiteY2561" fmla="*/ 551212 h 4405788"/>
              <a:gd name="connsiteX2562" fmla="*/ 7125653 w 8594788"/>
              <a:gd name="connsiteY2562" fmla="*/ 610648 h 4405788"/>
              <a:gd name="connsiteX2563" fmla="*/ 7239381 w 8594788"/>
              <a:gd name="connsiteY2563" fmla="*/ 612648 h 4405788"/>
              <a:gd name="connsiteX2564" fmla="*/ 7291197 w 8594788"/>
              <a:gd name="connsiteY2564" fmla="*/ 558927 h 4405788"/>
              <a:gd name="connsiteX2565" fmla="*/ 7171754 w 8594788"/>
              <a:gd name="connsiteY2565" fmla="*/ 551212 h 4405788"/>
              <a:gd name="connsiteX2566" fmla="*/ 7298437 w 8594788"/>
              <a:gd name="connsiteY2566" fmla="*/ 559213 h 4405788"/>
              <a:gd name="connsiteX2567" fmla="*/ 7247287 w 8594788"/>
              <a:gd name="connsiteY2567" fmla="*/ 612553 h 4405788"/>
              <a:gd name="connsiteX2568" fmla="*/ 7353681 w 8594788"/>
              <a:gd name="connsiteY2568" fmla="*/ 608838 h 4405788"/>
              <a:gd name="connsiteX2569" fmla="*/ 7355015 w 8594788"/>
              <a:gd name="connsiteY2569" fmla="*/ 607886 h 4405788"/>
              <a:gd name="connsiteX2570" fmla="*/ 7410736 w 8594788"/>
              <a:gd name="connsiteY2570" fmla="*/ 561118 h 4405788"/>
              <a:gd name="connsiteX2571" fmla="*/ 7298817 w 8594788"/>
              <a:gd name="connsiteY2571" fmla="*/ 559213 h 4405788"/>
              <a:gd name="connsiteX2572" fmla="*/ 7418737 w 8594788"/>
              <a:gd name="connsiteY2572" fmla="*/ 561118 h 4405788"/>
              <a:gd name="connsiteX2573" fmla="*/ 7362825 w 8594788"/>
              <a:gd name="connsiteY2573" fmla="*/ 608743 h 4405788"/>
              <a:gd name="connsiteX2574" fmla="*/ 7463124 w 8594788"/>
              <a:gd name="connsiteY2574" fmla="*/ 599218 h 4405788"/>
              <a:gd name="connsiteX2575" fmla="*/ 7524560 w 8594788"/>
              <a:gd name="connsiteY2575" fmla="*/ 557594 h 4405788"/>
              <a:gd name="connsiteX2576" fmla="*/ 7419118 w 8594788"/>
              <a:gd name="connsiteY2576" fmla="*/ 561118 h 4405788"/>
              <a:gd name="connsiteX2577" fmla="*/ 7533799 w 8594788"/>
              <a:gd name="connsiteY2577" fmla="*/ 557117 h 4405788"/>
              <a:gd name="connsiteX2578" fmla="*/ 7529989 w 8594788"/>
              <a:gd name="connsiteY2578" fmla="*/ 559975 h 4405788"/>
              <a:gd name="connsiteX2579" fmla="*/ 7474363 w 8594788"/>
              <a:gd name="connsiteY2579" fmla="*/ 598075 h 4405788"/>
              <a:gd name="connsiteX2580" fmla="*/ 7564850 w 8594788"/>
              <a:gd name="connsiteY2580" fmla="*/ 584454 h 4405788"/>
              <a:gd name="connsiteX2581" fmla="*/ 7629716 w 8594788"/>
              <a:gd name="connsiteY2581" fmla="*/ 549116 h 4405788"/>
              <a:gd name="connsiteX2582" fmla="*/ 7534180 w 8594788"/>
              <a:gd name="connsiteY2582" fmla="*/ 557117 h 4405788"/>
              <a:gd name="connsiteX2583" fmla="*/ 7807071 w 8594788"/>
              <a:gd name="connsiteY2583" fmla="*/ 520256 h 4405788"/>
              <a:gd name="connsiteX2584" fmla="*/ 7743349 w 8594788"/>
              <a:gd name="connsiteY2584" fmla="*/ 532733 h 4405788"/>
              <a:gd name="connsiteX2585" fmla="*/ 7691724 w 8594788"/>
              <a:gd name="connsiteY2585" fmla="*/ 556260 h 4405788"/>
              <a:gd name="connsiteX2586" fmla="*/ 7807453 w 8594788"/>
              <a:gd name="connsiteY2586" fmla="*/ 520256 h 4405788"/>
              <a:gd name="connsiteX2587" fmla="*/ 7726395 w 8594788"/>
              <a:gd name="connsiteY2587" fmla="*/ 535686 h 4405788"/>
              <a:gd name="connsiteX2588" fmla="*/ 7641622 w 8594788"/>
              <a:gd name="connsiteY2588" fmla="*/ 547497 h 4405788"/>
              <a:gd name="connsiteX2589" fmla="*/ 7580852 w 8594788"/>
              <a:gd name="connsiteY2589" fmla="*/ 581406 h 4405788"/>
              <a:gd name="connsiteX2590" fmla="*/ 7660958 w 8594788"/>
              <a:gd name="connsiteY2590" fmla="*/ 564071 h 4405788"/>
              <a:gd name="connsiteX2591" fmla="*/ 7726775 w 8594788"/>
              <a:gd name="connsiteY2591" fmla="*/ 535686 h 4405788"/>
              <a:gd name="connsiteX2592" fmla="*/ 7632478 w 8594788"/>
              <a:gd name="connsiteY2592" fmla="*/ 575120 h 4405788"/>
              <a:gd name="connsiteX2593" fmla="*/ 7567899 w 8594788"/>
              <a:gd name="connsiteY2593" fmla="*/ 587978 h 4405788"/>
              <a:gd name="connsiteX2594" fmla="*/ 7515987 w 8594788"/>
              <a:gd name="connsiteY2594" fmla="*/ 612458 h 4405788"/>
              <a:gd name="connsiteX2595" fmla="*/ 7632859 w 8594788"/>
              <a:gd name="connsiteY2595" fmla="*/ 575120 h 4405788"/>
              <a:gd name="connsiteX2596" fmla="*/ 7551897 w 8594788"/>
              <a:gd name="connsiteY2596" fmla="*/ 590645 h 4405788"/>
              <a:gd name="connsiteX2597" fmla="*/ 7466743 w 8594788"/>
              <a:gd name="connsiteY2597" fmla="*/ 602742 h 4405788"/>
              <a:gd name="connsiteX2598" fmla="*/ 7406354 w 8594788"/>
              <a:gd name="connsiteY2598" fmla="*/ 637699 h 4405788"/>
              <a:gd name="connsiteX2599" fmla="*/ 7486650 w 8594788"/>
              <a:gd name="connsiteY2599" fmla="*/ 619982 h 4405788"/>
              <a:gd name="connsiteX2600" fmla="*/ 7551897 w 8594788"/>
              <a:gd name="connsiteY2600" fmla="*/ 590645 h 4405788"/>
              <a:gd name="connsiteX2601" fmla="*/ 7459219 w 8594788"/>
              <a:gd name="connsiteY2601" fmla="*/ 630936 h 4405788"/>
              <a:gd name="connsiteX2602" fmla="*/ 7393877 w 8594788"/>
              <a:gd name="connsiteY2602" fmla="*/ 644271 h 4405788"/>
              <a:gd name="connsiteX2603" fmla="*/ 7341680 w 8594788"/>
              <a:gd name="connsiteY2603" fmla="*/ 669798 h 4405788"/>
              <a:gd name="connsiteX2604" fmla="*/ 7459219 w 8594788"/>
              <a:gd name="connsiteY2604" fmla="*/ 631222 h 4405788"/>
              <a:gd name="connsiteX2605" fmla="*/ 7377970 w 8594788"/>
              <a:gd name="connsiteY2605" fmla="*/ 647795 h 4405788"/>
              <a:gd name="connsiteX2606" fmla="*/ 7290245 w 8594788"/>
              <a:gd name="connsiteY2606" fmla="*/ 660559 h 4405788"/>
              <a:gd name="connsiteX2607" fmla="*/ 7229952 w 8594788"/>
              <a:gd name="connsiteY2607" fmla="*/ 696849 h 4405788"/>
              <a:gd name="connsiteX2608" fmla="*/ 7312914 w 8594788"/>
              <a:gd name="connsiteY2608" fmla="*/ 677799 h 4405788"/>
              <a:gd name="connsiteX2609" fmla="*/ 7377970 w 8594788"/>
              <a:gd name="connsiteY2609" fmla="*/ 647795 h 4405788"/>
              <a:gd name="connsiteX2610" fmla="*/ 7286720 w 8594788"/>
              <a:gd name="connsiteY2610" fmla="*/ 688943 h 4405788"/>
              <a:gd name="connsiteX2611" fmla="*/ 7218236 w 8594788"/>
              <a:gd name="connsiteY2611" fmla="*/ 703326 h 4405788"/>
              <a:gd name="connsiteX2612" fmla="*/ 7163467 w 8594788"/>
              <a:gd name="connsiteY2612" fmla="*/ 730853 h 4405788"/>
              <a:gd name="connsiteX2613" fmla="*/ 7286911 w 8594788"/>
              <a:gd name="connsiteY2613" fmla="*/ 688562 h 4405788"/>
              <a:gd name="connsiteX2614" fmla="*/ 7202520 w 8594788"/>
              <a:gd name="connsiteY2614" fmla="*/ 706184 h 4405788"/>
              <a:gd name="connsiteX2615" fmla="*/ 7116795 w 8594788"/>
              <a:gd name="connsiteY2615" fmla="*/ 718852 h 4405788"/>
              <a:gd name="connsiteX2616" fmla="*/ 7056977 w 8594788"/>
              <a:gd name="connsiteY2616" fmla="*/ 756380 h 4405788"/>
              <a:gd name="connsiteX2617" fmla="*/ 7135369 w 8594788"/>
              <a:gd name="connsiteY2617" fmla="*/ 738378 h 4405788"/>
              <a:gd name="connsiteX2618" fmla="*/ 7202710 w 8594788"/>
              <a:gd name="connsiteY2618" fmla="*/ 705802 h 4405788"/>
              <a:gd name="connsiteX2619" fmla="*/ 7111270 w 8594788"/>
              <a:gd name="connsiteY2619" fmla="*/ 748475 h 4405788"/>
              <a:gd name="connsiteX2620" fmla="*/ 7046214 w 8594788"/>
              <a:gd name="connsiteY2620" fmla="*/ 762476 h 4405788"/>
              <a:gd name="connsiteX2621" fmla="*/ 6994875 w 8594788"/>
              <a:gd name="connsiteY2621" fmla="*/ 789527 h 4405788"/>
              <a:gd name="connsiteX2622" fmla="*/ 7111270 w 8594788"/>
              <a:gd name="connsiteY2622" fmla="*/ 748475 h 4405788"/>
              <a:gd name="connsiteX2623" fmla="*/ 7031355 w 8594788"/>
              <a:gd name="connsiteY2623" fmla="*/ 765239 h 4405788"/>
              <a:gd name="connsiteX2624" fmla="*/ 6945630 w 8594788"/>
              <a:gd name="connsiteY2624" fmla="*/ 778288 h 4405788"/>
              <a:gd name="connsiteX2625" fmla="*/ 6887623 w 8594788"/>
              <a:gd name="connsiteY2625" fmla="*/ 816388 h 4405788"/>
              <a:gd name="connsiteX2626" fmla="*/ 6967728 w 8594788"/>
              <a:gd name="connsiteY2626" fmla="*/ 797338 h 4405788"/>
              <a:gd name="connsiteX2627" fmla="*/ 7031355 w 8594788"/>
              <a:gd name="connsiteY2627" fmla="*/ 765239 h 4405788"/>
              <a:gd name="connsiteX2628" fmla="*/ 6943820 w 8594788"/>
              <a:gd name="connsiteY2628" fmla="*/ 808006 h 4405788"/>
              <a:gd name="connsiteX2629" fmla="*/ 6877145 w 8594788"/>
              <a:gd name="connsiteY2629" fmla="*/ 823055 h 4405788"/>
              <a:gd name="connsiteX2630" fmla="*/ 6824472 w 8594788"/>
              <a:gd name="connsiteY2630" fmla="*/ 851630 h 4405788"/>
              <a:gd name="connsiteX2631" fmla="*/ 6943821 w 8594788"/>
              <a:gd name="connsiteY2631" fmla="*/ 808006 h 4405788"/>
              <a:gd name="connsiteX2632" fmla="*/ 6862382 w 8594788"/>
              <a:gd name="connsiteY2632" fmla="*/ 825913 h 4405788"/>
              <a:gd name="connsiteX2633" fmla="*/ 6775514 w 8594788"/>
              <a:gd name="connsiteY2633" fmla="*/ 839819 h 4405788"/>
              <a:gd name="connsiteX2634" fmla="*/ 6718364 w 8594788"/>
              <a:gd name="connsiteY2634" fmla="*/ 879729 h 4405788"/>
              <a:gd name="connsiteX2635" fmla="*/ 6798469 w 8594788"/>
              <a:gd name="connsiteY2635" fmla="*/ 859727 h 4405788"/>
              <a:gd name="connsiteX2636" fmla="*/ 6862382 w 8594788"/>
              <a:gd name="connsiteY2636" fmla="*/ 825913 h 4405788"/>
              <a:gd name="connsiteX2637" fmla="*/ 6775609 w 8594788"/>
              <a:gd name="connsiteY2637" fmla="*/ 870395 h 4405788"/>
              <a:gd name="connsiteX2638" fmla="*/ 6707505 w 8594788"/>
              <a:gd name="connsiteY2638" fmla="*/ 886397 h 4405788"/>
              <a:gd name="connsiteX2639" fmla="*/ 6655213 w 8594788"/>
              <a:gd name="connsiteY2639" fmla="*/ 916686 h 4405788"/>
              <a:gd name="connsiteX2640" fmla="*/ 6775609 w 8594788"/>
              <a:gd name="connsiteY2640" fmla="*/ 870395 h 4405788"/>
              <a:gd name="connsiteX2641" fmla="*/ 6693599 w 8594788"/>
              <a:gd name="connsiteY2641" fmla="*/ 889445 h 4405788"/>
              <a:gd name="connsiteX2642" fmla="*/ 6607303 w 8594788"/>
              <a:gd name="connsiteY2642" fmla="*/ 903827 h 4405788"/>
              <a:gd name="connsiteX2643" fmla="*/ 6550724 w 8594788"/>
              <a:gd name="connsiteY2643" fmla="*/ 945452 h 4405788"/>
              <a:gd name="connsiteX2644" fmla="*/ 6630448 w 8594788"/>
              <a:gd name="connsiteY2644" fmla="*/ 924592 h 4405788"/>
              <a:gd name="connsiteX2645" fmla="*/ 6693599 w 8594788"/>
              <a:gd name="connsiteY2645" fmla="*/ 889159 h 4405788"/>
              <a:gd name="connsiteX2646" fmla="*/ 6608731 w 8594788"/>
              <a:gd name="connsiteY2646" fmla="*/ 935355 h 4405788"/>
              <a:gd name="connsiteX2647" fmla="*/ 6540818 w 8594788"/>
              <a:gd name="connsiteY2647" fmla="*/ 952024 h 4405788"/>
              <a:gd name="connsiteX2648" fmla="*/ 6488621 w 8594788"/>
              <a:gd name="connsiteY2648" fmla="*/ 983933 h 4405788"/>
              <a:gd name="connsiteX2649" fmla="*/ 6608731 w 8594788"/>
              <a:gd name="connsiteY2649" fmla="*/ 935069 h 4405788"/>
              <a:gd name="connsiteX2650" fmla="*/ 6527578 w 8594788"/>
              <a:gd name="connsiteY2650" fmla="*/ 954405 h 4405788"/>
              <a:gd name="connsiteX2651" fmla="*/ 6441187 w 8594788"/>
              <a:gd name="connsiteY2651" fmla="*/ 969454 h 4405788"/>
              <a:gd name="connsiteX2652" fmla="*/ 6385656 w 8594788"/>
              <a:gd name="connsiteY2652" fmla="*/ 1012889 h 4405788"/>
              <a:gd name="connsiteX2653" fmla="*/ 6464904 w 8594788"/>
              <a:gd name="connsiteY2653" fmla="*/ 991172 h 4405788"/>
              <a:gd name="connsiteX2654" fmla="*/ 6527578 w 8594788"/>
              <a:gd name="connsiteY2654" fmla="*/ 954500 h 4405788"/>
              <a:gd name="connsiteX2655" fmla="*/ 6444806 w 8594788"/>
              <a:gd name="connsiteY2655" fmla="*/ 1002030 h 4405788"/>
              <a:gd name="connsiteX2656" fmla="*/ 6376607 w 8594788"/>
              <a:gd name="connsiteY2656" fmla="*/ 1019556 h 4405788"/>
              <a:gd name="connsiteX2657" fmla="*/ 6325553 w 8594788"/>
              <a:gd name="connsiteY2657" fmla="*/ 1052894 h 4405788"/>
              <a:gd name="connsiteX2658" fmla="*/ 6444520 w 8594788"/>
              <a:gd name="connsiteY2658" fmla="*/ 1001840 h 4405788"/>
              <a:gd name="connsiteX2659" fmla="*/ 6363367 w 8594788"/>
              <a:gd name="connsiteY2659" fmla="*/ 1022604 h 4405788"/>
              <a:gd name="connsiteX2660" fmla="*/ 6277642 w 8594788"/>
              <a:gd name="connsiteY2660" fmla="*/ 1038320 h 4405788"/>
              <a:gd name="connsiteX2661" fmla="*/ 6223254 w 8594788"/>
              <a:gd name="connsiteY2661" fmla="*/ 1083755 h 4405788"/>
              <a:gd name="connsiteX2662" fmla="*/ 6302121 w 8594788"/>
              <a:gd name="connsiteY2662" fmla="*/ 1060895 h 4405788"/>
              <a:gd name="connsiteX2663" fmla="*/ 6363367 w 8594788"/>
              <a:gd name="connsiteY2663" fmla="*/ 1022414 h 4405788"/>
              <a:gd name="connsiteX2664" fmla="*/ 6282595 w 8594788"/>
              <a:gd name="connsiteY2664" fmla="*/ 1071658 h 4405788"/>
              <a:gd name="connsiteX2665" fmla="*/ 6215158 w 8594788"/>
              <a:gd name="connsiteY2665" fmla="*/ 1090041 h 4405788"/>
              <a:gd name="connsiteX2666" fmla="*/ 6164009 w 8594788"/>
              <a:gd name="connsiteY2666" fmla="*/ 1125379 h 4405788"/>
              <a:gd name="connsiteX2667" fmla="*/ 6282595 w 8594788"/>
              <a:gd name="connsiteY2667" fmla="*/ 1071658 h 4405788"/>
              <a:gd name="connsiteX2668" fmla="*/ 6202490 w 8594788"/>
              <a:gd name="connsiteY2668" fmla="*/ 1092994 h 4405788"/>
              <a:gd name="connsiteX2669" fmla="*/ 6157151 w 8594788"/>
              <a:gd name="connsiteY2669" fmla="*/ 1102519 h 4405788"/>
              <a:gd name="connsiteX2670" fmla="*/ 6115812 w 8594788"/>
              <a:gd name="connsiteY2670" fmla="*/ 1110615 h 4405788"/>
              <a:gd name="connsiteX2671" fmla="*/ 6064378 w 8594788"/>
              <a:gd name="connsiteY2671" fmla="*/ 1157002 h 4405788"/>
              <a:gd name="connsiteX2672" fmla="*/ 6142292 w 8594788"/>
              <a:gd name="connsiteY2672" fmla="*/ 1133094 h 4405788"/>
              <a:gd name="connsiteX2673" fmla="*/ 6202109 w 8594788"/>
              <a:gd name="connsiteY2673" fmla="*/ 1092994 h 4405788"/>
              <a:gd name="connsiteX2674" fmla="*/ 6124480 w 8594788"/>
              <a:gd name="connsiteY2674" fmla="*/ 1143762 h 4405788"/>
              <a:gd name="connsiteX2675" fmla="*/ 6056186 w 8594788"/>
              <a:gd name="connsiteY2675" fmla="*/ 1163765 h 4405788"/>
              <a:gd name="connsiteX2676" fmla="*/ 6006751 w 8594788"/>
              <a:gd name="connsiteY2676" fmla="*/ 1200722 h 4405788"/>
              <a:gd name="connsiteX2677" fmla="*/ 6124099 w 8594788"/>
              <a:gd name="connsiteY2677" fmla="*/ 1143762 h 4405788"/>
              <a:gd name="connsiteX2678" fmla="*/ 5985510 w 8594788"/>
              <a:gd name="connsiteY2678" fmla="*/ 1208913 h 4405788"/>
              <a:gd name="connsiteX2679" fmla="*/ 6043994 w 8594788"/>
              <a:gd name="connsiteY2679" fmla="*/ 1166908 h 4405788"/>
              <a:gd name="connsiteX2680" fmla="*/ 5953411 w 8594788"/>
              <a:gd name="connsiteY2680" fmla="*/ 1190435 h 4405788"/>
              <a:gd name="connsiteX2681" fmla="*/ 5906548 w 8594788"/>
              <a:gd name="connsiteY2681" fmla="*/ 1235869 h 4405788"/>
              <a:gd name="connsiteX2682" fmla="*/ 5945315 w 8594788"/>
              <a:gd name="connsiteY2682" fmla="*/ 1223010 h 4405788"/>
              <a:gd name="connsiteX2683" fmla="*/ 5985129 w 8594788"/>
              <a:gd name="connsiteY2683" fmla="*/ 1208913 h 4405788"/>
              <a:gd name="connsiteX2684" fmla="*/ 5968270 w 8594788"/>
              <a:gd name="connsiteY2684" fmla="*/ 1219867 h 4405788"/>
              <a:gd name="connsiteX2685" fmla="*/ 5948553 w 8594788"/>
              <a:gd name="connsiteY2685" fmla="*/ 1226630 h 4405788"/>
              <a:gd name="connsiteX2686" fmla="*/ 5898166 w 8594788"/>
              <a:gd name="connsiteY2686" fmla="*/ 1243298 h 4405788"/>
              <a:gd name="connsiteX2687" fmla="*/ 5852256 w 8594788"/>
              <a:gd name="connsiteY2687" fmla="*/ 1280160 h 4405788"/>
              <a:gd name="connsiteX2688" fmla="*/ 5968270 w 8594788"/>
              <a:gd name="connsiteY2688" fmla="*/ 1219867 h 4405788"/>
              <a:gd name="connsiteX2689" fmla="*/ 5884450 w 8594788"/>
              <a:gd name="connsiteY2689" fmla="*/ 1247870 h 4405788"/>
              <a:gd name="connsiteX2690" fmla="*/ 5789962 w 8594788"/>
              <a:gd name="connsiteY2690" fmla="*/ 1279684 h 4405788"/>
              <a:gd name="connsiteX2691" fmla="*/ 5746814 w 8594788"/>
              <a:gd name="connsiteY2691" fmla="*/ 1324356 h 4405788"/>
              <a:gd name="connsiteX2692" fmla="*/ 5830920 w 8594788"/>
              <a:gd name="connsiteY2692" fmla="*/ 1289209 h 4405788"/>
              <a:gd name="connsiteX2693" fmla="*/ 5884450 w 8594788"/>
              <a:gd name="connsiteY2693" fmla="*/ 1247870 h 4405788"/>
              <a:gd name="connsiteX2694" fmla="*/ 5735098 w 8594788"/>
              <a:gd name="connsiteY2694" fmla="*/ 1347692 h 4405788"/>
              <a:gd name="connsiteX2695" fmla="*/ 5812822 w 8594788"/>
              <a:gd name="connsiteY2695" fmla="*/ 1301687 h 4405788"/>
              <a:gd name="connsiteX2696" fmla="*/ 5736622 w 8594788"/>
              <a:gd name="connsiteY2696" fmla="*/ 1333500 h 4405788"/>
              <a:gd name="connsiteX2697" fmla="*/ 5697760 w 8594788"/>
              <a:gd name="connsiteY2697" fmla="*/ 1366933 h 4405788"/>
              <a:gd name="connsiteX2698" fmla="*/ 5722049 w 8594788"/>
              <a:gd name="connsiteY2698" fmla="*/ 1339787 h 4405788"/>
              <a:gd name="connsiteX2699" fmla="*/ 5626799 w 8594788"/>
              <a:gd name="connsiteY2699" fmla="*/ 1380553 h 4405788"/>
              <a:gd name="connsiteX2700" fmla="*/ 5583650 w 8594788"/>
              <a:gd name="connsiteY2700" fmla="*/ 1427036 h 4405788"/>
              <a:gd name="connsiteX2701" fmla="*/ 5672900 w 8594788"/>
              <a:gd name="connsiteY2701" fmla="*/ 1380268 h 4405788"/>
              <a:gd name="connsiteX2702" fmla="*/ 5722049 w 8594788"/>
              <a:gd name="connsiteY2702" fmla="*/ 1339596 h 4405788"/>
              <a:gd name="connsiteX2703" fmla="*/ 5625370 w 8594788"/>
              <a:gd name="connsiteY2703" fmla="*/ 1413034 h 4405788"/>
              <a:gd name="connsiteX2704" fmla="*/ 5630513 w 8594788"/>
              <a:gd name="connsiteY2704" fmla="*/ 1409700 h 4405788"/>
              <a:gd name="connsiteX2705" fmla="*/ 5644992 w 8594788"/>
              <a:gd name="connsiteY2705" fmla="*/ 1400175 h 4405788"/>
              <a:gd name="connsiteX2706" fmla="*/ 5571077 w 8594788"/>
              <a:gd name="connsiteY2706" fmla="*/ 1438370 h 4405788"/>
              <a:gd name="connsiteX2707" fmla="*/ 5530501 w 8594788"/>
              <a:gd name="connsiteY2707" fmla="*/ 1474280 h 4405788"/>
              <a:gd name="connsiteX2708" fmla="*/ 5530501 w 8594788"/>
              <a:gd name="connsiteY2708" fmla="*/ 1474280 h 4405788"/>
              <a:gd name="connsiteX2709" fmla="*/ 5525644 w 8594788"/>
              <a:gd name="connsiteY2709" fmla="*/ 1471994 h 4405788"/>
              <a:gd name="connsiteX2710" fmla="*/ 5553170 w 8594788"/>
              <a:gd name="connsiteY2710" fmla="*/ 1448181 h 4405788"/>
              <a:gd name="connsiteX2711" fmla="*/ 5491163 w 8594788"/>
              <a:gd name="connsiteY2711" fmla="*/ 1480852 h 4405788"/>
              <a:gd name="connsiteX2712" fmla="*/ 5462588 w 8594788"/>
              <a:gd name="connsiteY2712" fmla="*/ 1496092 h 4405788"/>
              <a:gd name="connsiteX2713" fmla="*/ 5426774 w 8594788"/>
              <a:gd name="connsiteY2713" fmla="*/ 1536382 h 4405788"/>
              <a:gd name="connsiteX2714" fmla="*/ 5412772 w 8594788"/>
              <a:gd name="connsiteY2714" fmla="*/ 1550861 h 4405788"/>
              <a:gd name="connsiteX2715" fmla="*/ 5491163 w 8594788"/>
              <a:gd name="connsiteY2715" fmla="*/ 1500378 h 4405788"/>
              <a:gd name="connsiteX2716" fmla="*/ 5455349 w 8594788"/>
              <a:gd name="connsiteY2716" fmla="*/ 1529144 h 4405788"/>
              <a:gd name="connsiteX2717" fmla="*/ 5397628 w 8594788"/>
              <a:gd name="connsiteY2717" fmla="*/ 1566196 h 4405788"/>
              <a:gd name="connsiteX2718" fmla="*/ 5356670 w 8594788"/>
              <a:gd name="connsiteY2718" fmla="*/ 1608011 h 4405788"/>
              <a:gd name="connsiteX2719" fmla="*/ 5454968 w 8594788"/>
              <a:gd name="connsiteY2719" fmla="*/ 1529144 h 4405788"/>
              <a:gd name="connsiteX2720" fmla="*/ 5377244 w 8594788"/>
              <a:gd name="connsiteY2720" fmla="*/ 1579245 h 4405788"/>
              <a:gd name="connsiteX2721" fmla="*/ 5299043 w 8594788"/>
              <a:gd name="connsiteY2721" fmla="*/ 1628870 h 4405788"/>
              <a:gd name="connsiteX2722" fmla="*/ 5254086 w 8594788"/>
              <a:gd name="connsiteY2722" fmla="*/ 1687544 h 4405788"/>
              <a:gd name="connsiteX2723" fmla="*/ 5320761 w 8594788"/>
              <a:gd name="connsiteY2723" fmla="*/ 1635919 h 4405788"/>
              <a:gd name="connsiteX2724" fmla="*/ 5376863 w 8594788"/>
              <a:gd name="connsiteY2724" fmla="*/ 1579245 h 4405788"/>
              <a:gd name="connsiteX2725" fmla="*/ 5291519 w 8594788"/>
              <a:gd name="connsiteY2725" fmla="*/ 1665446 h 4405788"/>
              <a:gd name="connsiteX2726" fmla="*/ 5242275 w 8594788"/>
              <a:gd name="connsiteY2726" fmla="*/ 1703070 h 4405788"/>
              <a:gd name="connsiteX2727" fmla="*/ 5208937 w 8594788"/>
              <a:gd name="connsiteY2727" fmla="*/ 1744694 h 4405788"/>
              <a:gd name="connsiteX2728" fmla="*/ 5290852 w 8594788"/>
              <a:gd name="connsiteY2728" fmla="*/ 1665446 h 4405788"/>
              <a:gd name="connsiteX2729" fmla="*/ 5223986 w 8594788"/>
              <a:gd name="connsiteY2729" fmla="*/ 1716786 h 4405788"/>
              <a:gd name="connsiteX2730" fmla="*/ 5155406 w 8594788"/>
              <a:gd name="connsiteY2730" fmla="*/ 1767459 h 4405788"/>
              <a:gd name="connsiteX2731" fmla="*/ 5117878 w 8594788"/>
              <a:gd name="connsiteY2731" fmla="*/ 1827371 h 4405788"/>
              <a:gd name="connsiteX2732" fmla="*/ 5177790 w 8594788"/>
              <a:gd name="connsiteY2732" fmla="*/ 1773460 h 4405788"/>
              <a:gd name="connsiteX2733" fmla="*/ 5223320 w 8594788"/>
              <a:gd name="connsiteY2733" fmla="*/ 1716786 h 4405788"/>
              <a:gd name="connsiteX2734" fmla="*/ 5151692 w 8594788"/>
              <a:gd name="connsiteY2734" fmla="*/ 1804416 h 4405788"/>
              <a:gd name="connsiteX2735" fmla="*/ 5107210 w 8594788"/>
              <a:gd name="connsiteY2735" fmla="*/ 1843754 h 4405788"/>
              <a:gd name="connsiteX2736" fmla="*/ 5077587 w 8594788"/>
              <a:gd name="connsiteY2736" fmla="*/ 1888141 h 4405788"/>
              <a:gd name="connsiteX2737" fmla="*/ 5151025 w 8594788"/>
              <a:gd name="connsiteY2737" fmla="*/ 1804416 h 4405788"/>
              <a:gd name="connsiteX2738" fmla="*/ 5090541 w 8594788"/>
              <a:gd name="connsiteY2738" fmla="*/ 1858232 h 4405788"/>
              <a:gd name="connsiteX2739" fmla="*/ 5031487 w 8594788"/>
              <a:gd name="connsiteY2739" fmla="*/ 1908048 h 4405788"/>
              <a:gd name="connsiteX2740" fmla="*/ 5000435 w 8594788"/>
              <a:gd name="connsiteY2740" fmla="*/ 1968627 h 4405788"/>
              <a:gd name="connsiteX2741" fmla="*/ 5049108 w 8594788"/>
              <a:gd name="connsiteY2741" fmla="*/ 1918526 h 4405788"/>
              <a:gd name="connsiteX2742" fmla="*/ 5089875 w 8594788"/>
              <a:gd name="connsiteY2742" fmla="*/ 1858232 h 4405788"/>
              <a:gd name="connsiteX2743" fmla="*/ 5025295 w 8594788"/>
              <a:gd name="connsiteY2743" fmla="*/ 1950530 h 4405788"/>
              <a:gd name="connsiteX2744" fmla="*/ 4991005 w 8594788"/>
              <a:gd name="connsiteY2744" fmla="*/ 1985105 h 4405788"/>
              <a:gd name="connsiteX2745" fmla="*/ 4969383 w 8594788"/>
              <a:gd name="connsiteY2745" fmla="*/ 2023777 h 4405788"/>
              <a:gd name="connsiteX2746" fmla="*/ 5025295 w 8594788"/>
              <a:gd name="connsiteY2746" fmla="*/ 1950530 h 4405788"/>
              <a:gd name="connsiteX2747" fmla="*/ 4975765 w 8594788"/>
              <a:gd name="connsiteY2747" fmla="*/ 2000345 h 4405788"/>
              <a:gd name="connsiteX2748" fmla="*/ 4922234 w 8594788"/>
              <a:gd name="connsiteY2748" fmla="*/ 2051018 h 4405788"/>
              <a:gd name="connsiteX2749" fmla="*/ 4897565 w 8594788"/>
              <a:gd name="connsiteY2749" fmla="*/ 2109407 h 4405788"/>
              <a:gd name="connsiteX2750" fmla="*/ 4944237 w 8594788"/>
              <a:gd name="connsiteY2750" fmla="*/ 2054924 h 4405788"/>
              <a:gd name="connsiteX2751" fmla="*/ 4975765 w 8594788"/>
              <a:gd name="connsiteY2751" fmla="*/ 2000345 h 4405788"/>
              <a:gd name="connsiteX2752" fmla="*/ 4924425 w 8594788"/>
              <a:gd name="connsiteY2752" fmla="*/ 2087213 h 4405788"/>
              <a:gd name="connsiteX2753" fmla="*/ 4889850 w 8594788"/>
              <a:gd name="connsiteY2753" fmla="*/ 2126742 h 4405788"/>
              <a:gd name="connsiteX2754" fmla="*/ 4869275 w 8594788"/>
              <a:gd name="connsiteY2754" fmla="*/ 2170176 h 4405788"/>
              <a:gd name="connsiteX2755" fmla="*/ 4924425 w 8594788"/>
              <a:gd name="connsiteY2755" fmla="*/ 2087023 h 4405788"/>
              <a:gd name="connsiteX2756" fmla="*/ 4876038 w 8594788"/>
              <a:gd name="connsiteY2756" fmla="*/ 2141792 h 4405788"/>
              <a:gd name="connsiteX2757" fmla="*/ 4830223 w 8594788"/>
              <a:gd name="connsiteY2757" fmla="*/ 2190179 h 4405788"/>
              <a:gd name="connsiteX2758" fmla="*/ 4810125 w 8594788"/>
              <a:gd name="connsiteY2758" fmla="*/ 2249043 h 4405788"/>
              <a:gd name="connsiteX2759" fmla="*/ 4846320 w 8594788"/>
              <a:gd name="connsiteY2759" fmla="*/ 2201418 h 4405788"/>
              <a:gd name="connsiteX2760" fmla="*/ 4876038 w 8594788"/>
              <a:gd name="connsiteY2760" fmla="*/ 2141601 h 4405788"/>
              <a:gd name="connsiteX2761" fmla="*/ 4828413 w 8594788"/>
              <a:gd name="connsiteY2761" fmla="*/ 2234565 h 4405788"/>
              <a:gd name="connsiteX2762" fmla="*/ 4803267 w 8594788"/>
              <a:gd name="connsiteY2762" fmla="*/ 2266283 h 4405788"/>
              <a:gd name="connsiteX2763" fmla="*/ 4789361 w 8594788"/>
              <a:gd name="connsiteY2763" fmla="*/ 2301431 h 4405788"/>
              <a:gd name="connsiteX2764" fmla="*/ 4828890 w 8594788"/>
              <a:gd name="connsiteY2764" fmla="*/ 2234375 h 4405788"/>
              <a:gd name="connsiteX2765" fmla="*/ 4790313 w 8594788"/>
              <a:gd name="connsiteY2765" fmla="*/ 2281333 h 4405788"/>
              <a:gd name="connsiteX2766" fmla="*/ 4744974 w 8594788"/>
              <a:gd name="connsiteY2766" fmla="*/ 2333816 h 4405788"/>
              <a:gd name="connsiteX2767" fmla="*/ 4728972 w 8594788"/>
              <a:gd name="connsiteY2767" fmla="*/ 2390966 h 4405788"/>
              <a:gd name="connsiteX2768" fmla="*/ 4768787 w 8594788"/>
              <a:gd name="connsiteY2768" fmla="*/ 2333149 h 4405788"/>
              <a:gd name="connsiteX2769" fmla="*/ 4791075 w 8594788"/>
              <a:gd name="connsiteY2769" fmla="*/ 2281142 h 4405788"/>
              <a:gd name="connsiteX2770" fmla="*/ 4753928 w 8594788"/>
              <a:gd name="connsiteY2770" fmla="*/ 2366105 h 4405788"/>
              <a:gd name="connsiteX2771" fmla="*/ 4723734 w 8594788"/>
              <a:gd name="connsiteY2771" fmla="*/ 2408206 h 4405788"/>
              <a:gd name="connsiteX2772" fmla="*/ 4708303 w 8594788"/>
              <a:gd name="connsiteY2772" fmla="*/ 2454402 h 4405788"/>
              <a:gd name="connsiteX2773" fmla="*/ 4754690 w 8594788"/>
              <a:gd name="connsiteY2773" fmla="*/ 2365915 h 4405788"/>
              <a:gd name="connsiteX2774" fmla="*/ 4712113 w 8594788"/>
              <a:gd name="connsiteY2774" fmla="*/ 2423255 h 4405788"/>
              <a:gd name="connsiteX2775" fmla="*/ 4670965 w 8594788"/>
              <a:gd name="connsiteY2775" fmla="*/ 2474214 h 4405788"/>
              <a:gd name="connsiteX2776" fmla="*/ 4656868 w 8594788"/>
              <a:gd name="connsiteY2776" fmla="*/ 2536984 h 4405788"/>
              <a:gd name="connsiteX2777" fmla="*/ 4673060 w 8594788"/>
              <a:gd name="connsiteY2777" fmla="*/ 2512505 h 4405788"/>
              <a:gd name="connsiteX2778" fmla="*/ 4689729 w 8594788"/>
              <a:gd name="connsiteY2778" fmla="*/ 2485644 h 4405788"/>
              <a:gd name="connsiteX2779" fmla="*/ 4712875 w 8594788"/>
              <a:gd name="connsiteY2779" fmla="*/ 2423446 h 4405788"/>
              <a:gd name="connsiteX2780" fmla="*/ 4676871 w 8594788"/>
              <a:gd name="connsiteY2780" fmla="*/ 2517553 h 4405788"/>
              <a:gd name="connsiteX2781" fmla="*/ 4652296 w 8594788"/>
              <a:gd name="connsiteY2781" fmla="*/ 2554129 h 4405788"/>
              <a:gd name="connsiteX2782" fmla="*/ 4640390 w 8594788"/>
              <a:gd name="connsiteY2782" fmla="*/ 2595753 h 4405788"/>
              <a:gd name="connsiteX2783" fmla="*/ 4677633 w 8594788"/>
              <a:gd name="connsiteY2783" fmla="*/ 2517743 h 4405788"/>
              <a:gd name="connsiteX2784" fmla="*/ 4641628 w 8594788"/>
              <a:gd name="connsiteY2784" fmla="*/ 2569178 h 4405788"/>
              <a:gd name="connsiteX2785" fmla="*/ 4104513 w 8594788"/>
              <a:gd name="connsiteY2785" fmla="*/ 2986278 h 4405788"/>
              <a:gd name="connsiteX2786" fmla="*/ 3297650 w 8594788"/>
              <a:gd name="connsiteY2786" fmla="*/ 3143726 h 4405788"/>
              <a:gd name="connsiteX2787" fmla="*/ 3172301 w 8594788"/>
              <a:gd name="connsiteY2787" fmla="*/ 3145917 h 4405788"/>
              <a:gd name="connsiteX2788" fmla="*/ 2114169 w 8594788"/>
              <a:gd name="connsiteY2788" fmla="*/ 3034094 h 4405788"/>
              <a:gd name="connsiteX2789" fmla="*/ 1877282 w 8594788"/>
              <a:gd name="connsiteY2789" fmla="*/ 2991803 h 4405788"/>
              <a:gd name="connsiteX2790" fmla="*/ 1857661 w 8594788"/>
              <a:gd name="connsiteY2790" fmla="*/ 3031046 h 4405788"/>
              <a:gd name="connsiteX2791" fmla="*/ 2097405 w 8594788"/>
              <a:gd name="connsiteY2791" fmla="*/ 3082767 h 4405788"/>
              <a:gd name="connsiteX2792" fmla="*/ 3300794 w 8594788"/>
              <a:gd name="connsiteY2792" fmla="*/ 3232595 h 4405788"/>
              <a:gd name="connsiteX2793" fmla="*/ 4100322 w 8594788"/>
              <a:gd name="connsiteY2793" fmla="*/ 3089720 h 4405788"/>
              <a:gd name="connsiteX2794" fmla="*/ 4624197 w 8594788"/>
              <a:gd name="connsiteY2794" fmla="*/ 2628234 h 4405788"/>
              <a:gd name="connsiteX2795" fmla="*/ 4642390 w 8594788"/>
              <a:gd name="connsiteY2795" fmla="*/ 2569369 h 4405788"/>
              <a:gd name="connsiteX2796" fmla="*/ 2077974 w 8594788"/>
              <a:gd name="connsiteY2796" fmla="*/ 3135249 h 4405788"/>
              <a:gd name="connsiteX2797" fmla="*/ 3410522 w 8594788"/>
              <a:gd name="connsiteY2797" fmla="*/ 3327559 h 4405788"/>
              <a:gd name="connsiteX2798" fmla="*/ 4223290 w 8594788"/>
              <a:gd name="connsiteY2798" fmla="*/ 3132677 h 4405788"/>
              <a:gd name="connsiteX2799" fmla="*/ 4612767 w 8594788"/>
              <a:gd name="connsiteY2799" fmla="*/ 2659285 h 4405788"/>
              <a:gd name="connsiteX2800" fmla="*/ 4104037 w 8594788"/>
              <a:gd name="connsiteY2800" fmla="*/ 3092768 h 4405788"/>
              <a:gd name="connsiteX2801" fmla="*/ 3300889 w 8594788"/>
              <a:gd name="connsiteY2801" fmla="*/ 3236690 h 4405788"/>
              <a:gd name="connsiteX2802" fmla="*/ 3274314 w 8594788"/>
              <a:gd name="connsiteY2802" fmla="*/ 3236690 h 4405788"/>
              <a:gd name="connsiteX2803" fmla="*/ 2095214 w 8594788"/>
              <a:gd name="connsiteY2803" fmla="*/ 3086576 h 4405788"/>
              <a:gd name="connsiteX2804" fmla="*/ 1855661 w 8594788"/>
              <a:gd name="connsiteY2804" fmla="*/ 3034855 h 4405788"/>
              <a:gd name="connsiteX2805" fmla="*/ 1835849 w 8594788"/>
              <a:gd name="connsiteY2805" fmla="*/ 3075051 h 4405788"/>
              <a:gd name="connsiteX2806" fmla="*/ 2077974 w 8594788"/>
              <a:gd name="connsiteY2806" fmla="*/ 3135249 h 4405788"/>
              <a:gd name="connsiteX2807" fmla="*/ 1829657 w 8594788"/>
              <a:gd name="connsiteY2807" fmla="*/ 3073622 h 4405788"/>
              <a:gd name="connsiteX2808" fmla="*/ 1849469 w 8594788"/>
              <a:gd name="connsiteY2808" fmla="*/ 3033713 h 4405788"/>
              <a:gd name="connsiteX2809" fmla="*/ 1801844 w 8594788"/>
              <a:gd name="connsiteY2809" fmla="*/ 3024188 h 4405788"/>
              <a:gd name="connsiteX2810" fmla="*/ 1780985 w 8594788"/>
              <a:gd name="connsiteY2810" fmla="*/ 3062288 h 4405788"/>
              <a:gd name="connsiteX2811" fmla="*/ 1774984 w 8594788"/>
              <a:gd name="connsiteY2811" fmla="*/ 3060668 h 4405788"/>
              <a:gd name="connsiteX2812" fmla="*/ 1795748 w 8594788"/>
              <a:gd name="connsiteY2812" fmla="*/ 3022568 h 4405788"/>
              <a:gd name="connsiteX2813" fmla="*/ 1748123 w 8594788"/>
              <a:gd name="connsiteY2813" fmla="*/ 3013043 h 4405788"/>
              <a:gd name="connsiteX2814" fmla="*/ 1726121 w 8594788"/>
              <a:gd name="connsiteY2814" fmla="*/ 3049048 h 4405788"/>
              <a:gd name="connsiteX2815" fmla="*/ 1720120 w 8594788"/>
              <a:gd name="connsiteY2815" fmla="*/ 3048095 h 4405788"/>
              <a:gd name="connsiteX2816" fmla="*/ 1742027 w 8594788"/>
              <a:gd name="connsiteY2816" fmla="*/ 3012281 h 4405788"/>
              <a:gd name="connsiteX2817" fmla="*/ 1694402 w 8594788"/>
              <a:gd name="connsiteY2817" fmla="*/ 3002756 h 4405788"/>
              <a:gd name="connsiteX2818" fmla="*/ 1671257 w 8594788"/>
              <a:gd name="connsiteY2818" fmla="*/ 3036665 h 4405788"/>
              <a:gd name="connsiteX2819" fmla="*/ 1688306 w 8594788"/>
              <a:gd name="connsiteY2819" fmla="*/ 3001804 h 4405788"/>
              <a:gd name="connsiteX2820" fmla="*/ 1640681 w 8594788"/>
              <a:gd name="connsiteY2820" fmla="*/ 2992755 h 4405788"/>
              <a:gd name="connsiteX2821" fmla="*/ 1616393 w 8594788"/>
              <a:gd name="connsiteY2821" fmla="*/ 3024664 h 4405788"/>
              <a:gd name="connsiteX2822" fmla="*/ 1664970 w 8594788"/>
              <a:gd name="connsiteY2822" fmla="*/ 3035522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188"/>
                </a:lnTo>
                <a:cubicBezTo>
                  <a:pt x="1519492" y="3154109"/>
                  <a:pt x="1428718" y="3285554"/>
                  <a:pt x="1341787" y="3422523"/>
                </a:cubicBezTo>
                <a:cubicBezTo>
                  <a:pt x="1161764" y="3706178"/>
                  <a:pt x="945928" y="3933254"/>
                  <a:pt x="700183" y="4097465"/>
                </a:cubicBezTo>
                <a:cubicBezTo>
                  <a:pt x="492629" y="4235969"/>
                  <a:pt x="259869" y="4332316"/>
                  <a:pt x="15145" y="4381024"/>
                </a:cubicBezTo>
                <a:lnTo>
                  <a:pt x="857" y="4383881"/>
                </a:lnTo>
                <a:lnTo>
                  <a:pt x="857" y="4379595"/>
                </a:lnTo>
                <a:lnTo>
                  <a:pt x="13049" y="4377214"/>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3995"/>
                </a:lnTo>
                <a:cubicBezTo>
                  <a:pt x="1399635" y="3115310"/>
                  <a:pt x="1300258" y="3231610"/>
                  <a:pt x="1205770" y="3352895"/>
                </a:cubicBezTo>
                <a:cubicBezTo>
                  <a:pt x="882777" y="3768567"/>
                  <a:pt x="477774" y="4039838"/>
                  <a:pt x="667" y="4160615"/>
                </a:cubicBezTo>
                <a:lnTo>
                  <a:pt x="667" y="4156234"/>
                </a:lnTo>
                <a:cubicBezTo>
                  <a:pt x="475202" y="4035457"/>
                  <a:pt x="878205" y="3765137"/>
                  <a:pt x="1200055" y="3351086"/>
                </a:cubicBezTo>
                <a:cubicBezTo>
                  <a:pt x="1294225" y="3229928"/>
                  <a:pt x="1393444" y="3113850"/>
                  <a:pt x="1497711" y="3002852"/>
                </a:cubicBezTo>
                <a:cubicBezTo>
                  <a:pt x="1481614" y="2999423"/>
                  <a:pt x="1465517" y="2995898"/>
                  <a:pt x="1449419" y="2992565"/>
                </a:cubicBezTo>
                <a:cubicBezTo>
                  <a:pt x="1340136" y="3096006"/>
                  <a:pt x="1236440" y="3204496"/>
                  <a:pt x="1138333" y="3318034"/>
                </a:cubicBezTo>
                <a:cubicBezTo>
                  <a:pt x="824770" y="3681222"/>
                  <a:pt x="442341" y="3926015"/>
                  <a:pt x="667" y="4048220"/>
                </a:cubicBezTo>
                <a:lnTo>
                  <a:pt x="667" y="4043744"/>
                </a:lnTo>
                <a:cubicBezTo>
                  <a:pt x="439865" y="3922109"/>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678" y="3535824"/>
                  <a:pt x="537025" y="3733265"/>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54" y="3056908"/>
                  <a:pt x="1110439" y="3149563"/>
                  <a:pt x="1002887" y="3248120"/>
                </a:cubicBezTo>
                <a:cubicBezTo>
                  <a:pt x="749970" y="3482542"/>
                  <a:pt x="452430" y="3663624"/>
                  <a:pt x="128016" y="3780568"/>
                </a:cubicBezTo>
                <a:cubicBezTo>
                  <a:pt x="86106" y="3795681"/>
                  <a:pt x="43656" y="3809778"/>
                  <a:pt x="667" y="3822859"/>
                </a:cubicBezTo>
                <a:lnTo>
                  <a:pt x="667" y="3818382"/>
                </a:lnTo>
                <a:cubicBezTo>
                  <a:pt x="42577" y="3805682"/>
                  <a:pt x="84011" y="3791903"/>
                  <a:pt x="124968" y="3777044"/>
                </a:cubicBezTo>
                <a:cubicBezTo>
                  <a:pt x="448495" y="3660310"/>
                  <a:pt x="745217" y="3479653"/>
                  <a:pt x="997458" y="3245834"/>
                </a:cubicBezTo>
                <a:cubicBezTo>
                  <a:pt x="1104398" y="3147338"/>
                  <a:pt x="1216575" y="3054683"/>
                  <a:pt x="1333500" y="2968276"/>
                </a:cubicBezTo>
                <a:lnTo>
                  <a:pt x="1285875" y="2958751"/>
                </a:lnTo>
                <a:cubicBezTo>
                  <a:pt x="1164369" y="3037081"/>
                  <a:pt x="1047317" y="3122112"/>
                  <a:pt x="935260" y="3213449"/>
                </a:cubicBezTo>
                <a:cubicBezTo>
                  <a:pt x="670843" y="3429451"/>
                  <a:pt x="368507" y="3594314"/>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40" y="3018032"/>
                  <a:pt x="983628" y="3095054"/>
                  <a:pt x="866775" y="3178778"/>
                </a:cubicBezTo>
                <a:cubicBezTo>
                  <a:pt x="603018" y="3367367"/>
                  <a:pt x="310243" y="3511632"/>
                  <a:pt x="0" y="3605879"/>
                </a:cubicBezTo>
                <a:lnTo>
                  <a:pt x="0" y="3601403"/>
                </a:lnTo>
                <a:cubicBezTo>
                  <a:pt x="308793" y="3507439"/>
                  <a:pt x="600229" y="3363828"/>
                  <a:pt x="862870" y="3176206"/>
                </a:cubicBezTo>
                <a:cubicBezTo>
                  <a:pt x="979125" y="3092998"/>
                  <a:pt x="1099965" y="3016392"/>
                  <a:pt x="1224820" y="2946749"/>
                </a:cubicBezTo>
                <a:lnTo>
                  <a:pt x="1177195" y="2937224"/>
                </a:lnTo>
                <a:cubicBezTo>
                  <a:pt x="1047643" y="2998921"/>
                  <a:pt x="921652" y="3067831"/>
                  <a:pt x="799814" y="3143631"/>
                </a:cubicBezTo>
                <a:cubicBezTo>
                  <a:pt x="550742" y="3298532"/>
                  <a:pt x="281944" y="3419187"/>
                  <a:pt x="667" y="3502343"/>
                </a:cubicBezTo>
                <a:lnTo>
                  <a:pt x="667" y="3497771"/>
                </a:lnTo>
                <a:cubicBezTo>
                  <a:pt x="280195" y="3414976"/>
                  <a:pt x="547344" y="3295033"/>
                  <a:pt x="794957" y="3141155"/>
                </a:cubicBezTo>
                <a:cubicBezTo>
                  <a:pt x="915829" y="3065927"/>
                  <a:pt x="1040800" y="2997495"/>
                  <a:pt x="1169289" y="2936177"/>
                </a:cubicBezTo>
                <a:lnTo>
                  <a:pt x="1122712" y="2927223"/>
                </a:lnTo>
                <a:cubicBezTo>
                  <a:pt x="989292" y="2980677"/>
                  <a:pt x="858919" y="3041444"/>
                  <a:pt x="732187" y="3109246"/>
                </a:cubicBezTo>
                <a:cubicBezTo>
                  <a:pt x="499688" y="3233305"/>
                  <a:pt x="254412" y="3331767"/>
                  <a:pt x="667" y="3402901"/>
                </a:cubicBezTo>
                <a:lnTo>
                  <a:pt x="667" y="3398425"/>
                </a:lnTo>
                <a:cubicBezTo>
                  <a:pt x="252762" y="3327458"/>
                  <a:pt x="496458" y="3229481"/>
                  <a:pt x="727520" y="3106198"/>
                </a:cubicBezTo>
                <a:cubicBezTo>
                  <a:pt x="853071" y="3038822"/>
                  <a:pt x="982235" y="2978406"/>
                  <a:pt x="1114425" y="2925223"/>
                </a:cubicBezTo>
                <a:lnTo>
                  <a:pt x="1068324" y="2916650"/>
                </a:lnTo>
                <a:cubicBezTo>
                  <a:pt x="930833" y="2961845"/>
                  <a:pt x="795860" y="3014371"/>
                  <a:pt x="663988" y="3074003"/>
                </a:cubicBezTo>
                <a:cubicBezTo>
                  <a:pt x="449907" y="3170756"/>
                  <a:pt x="228004" y="3249174"/>
                  <a:pt x="667" y="3308413"/>
                </a:cubicBezTo>
                <a:lnTo>
                  <a:pt x="667" y="3304032"/>
                </a:lnTo>
                <a:cubicBezTo>
                  <a:pt x="226641" y="3245121"/>
                  <a:pt x="447232" y="3167215"/>
                  <a:pt x="660083" y="3071146"/>
                </a:cubicBezTo>
                <a:cubicBezTo>
                  <a:pt x="790345" y="3012321"/>
                  <a:pt x="923591" y="2960339"/>
                  <a:pt x="1059275" y="2915412"/>
                </a:cubicBezTo>
                <a:lnTo>
                  <a:pt x="1014032" y="2907125"/>
                </a:lnTo>
                <a:cubicBezTo>
                  <a:pt x="872612" y="2944259"/>
                  <a:pt x="733149" y="2988479"/>
                  <a:pt x="596170" y="3039618"/>
                </a:cubicBezTo>
                <a:cubicBezTo>
                  <a:pt x="401712" y="3112241"/>
                  <a:pt x="202804" y="3172340"/>
                  <a:pt x="667" y="3219546"/>
                </a:cubicBezTo>
                <a:lnTo>
                  <a:pt x="667" y="3215164"/>
                </a:lnTo>
                <a:cubicBezTo>
                  <a:pt x="201606" y="3168065"/>
                  <a:pt x="399334" y="3108189"/>
                  <a:pt x="592646" y="3035903"/>
                </a:cubicBezTo>
                <a:cubicBezTo>
                  <a:pt x="722567" y="2987072"/>
                  <a:pt x="859695" y="2943447"/>
                  <a:pt x="1004030" y="2905030"/>
                </a:cubicBezTo>
                <a:lnTo>
                  <a:pt x="959644" y="2897029"/>
                </a:lnTo>
                <a:cubicBezTo>
                  <a:pt x="808831" y="2927890"/>
                  <a:pt x="665036" y="2963831"/>
                  <a:pt x="528257" y="3004852"/>
                </a:cubicBezTo>
                <a:cubicBezTo>
                  <a:pt x="350425" y="3058573"/>
                  <a:pt x="173355" y="3101912"/>
                  <a:pt x="667" y="3136963"/>
                </a:cubicBezTo>
                <a:lnTo>
                  <a:pt x="667" y="3132677"/>
                </a:lnTo>
                <a:cubicBezTo>
                  <a:pt x="172117" y="3097721"/>
                  <a:pt x="348520" y="3054572"/>
                  <a:pt x="525304" y="3001232"/>
                </a:cubicBezTo>
                <a:cubicBezTo>
                  <a:pt x="659416" y="2960656"/>
                  <a:pt x="800513" y="2925477"/>
                  <a:pt x="948595" y="2895695"/>
                </a:cubicBezTo>
                <a:lnTo>
                  <a:pt x="905637" y="2888075"/>
                </a:lnTo>
                <a:cubicBezTo>
                  <a:pt x="750888" y="2910173"/>
                  <a:pt x="602583" y="2937605"/>
                  <a:pt x="460724" y="2970371"/>
                </a:cubicBezTo>
                <a:cubicBezTo>
                  <a:pt x="305657" y="3006376"/>
                  <a:pt x="151638" y="3036380"/>
                  <a:pt x="1048" y="3061430"/>
                </a:cubicBezTo>
                <a:lnTo>
                  <a:pt x="1048" y="3057239"/>
                </a:lnTo>
                <a:cubicBezTo>
                  <a:pt x="150971" y="3032284"/>
                  <a:pt x="304133" y="3002375"/>
                  <a:pt x="458248" y="2966561"/>
                </a:cubicBezTo>
                <a:cubicBezTo>
                  <a:pt x="596741" y="2934811"/>
                  <a:pt x="741458" y="2907887"/>
                  <a:pt x="892397" y="2885789"/>
                </a:cubicBezTo>
                <a:lnTo>
                  <a:pt x="850964" y="2878646"/>
                </a:lnTo>
                <a:cubicBezTo>
                  <a:pt x="692214" y="2892362"/>
                  <a:pt x="539433" y="2911412"/>
                  <a:pt x="392621" y="2935796"/>
                </a:cubicBezTo>
                <a:cubicBezTo>
                  <a:pt x="260509" y="2957608"/>
                  <a:pt x="129540" y="2976372"/>
                  <a:pt x="953" y="2992946"/>
                </a:cubicBezTo>
                <a:lnTo>
                  <a:pt x="953" y="2988755"/>
                </a:lnTo>
                <a:cubicBezTo>
                  <a:pt x="128683" y="2971895"/>
                  <a:pt x="259080" y="2952845"/>
                  <a:pt x="390620" y="2931224"/>
                </a:cubicBezTo>
                <a:cubicBezTo>
                  <a:pt x="533241" y="2907665"/>
                  <a:pt x="681323" y="2889123"/>
                  <a:pt x="834866" y="2875598"/>
                </a:cubicBezTo>
                <a:lnTo>
                  <a:pt x="796195" y="2869025"/>
                </a:lnTo>
                <a:cubicBezTo>
                  <a:pt x="634143" y="2874423"/>
                  <a:pt x="476885" y="2884869"/>
                  <a:pt x="324422" y="2900363"/>
                </a:cubicBezTo>
                <a:cubicBezTo>
                  <a:pt x="215456" y="2911412"/>
                  <a:pt x="107506" y="2921254"/>
                  <a:pt x="572" y="2929890"/>
                </a:cubicBezTo>
                <a:lnTo>
                  <a:pt x="572" y="2925890"/>
                </a:lnTo>
                <a:cubicBezTo>
                  <a:pt x="106871" y="2917127"/>
                  <a:pt x="214440" y="2907284"/>
                  <a:pt x="323279" y="2896362"/>
                </a:cubicBezTo>
                <a:cubicBezTo>
                  <a:pt x="469773" y="2881440"/>
                  <a:pt x="620744" y="2871216"/>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544"/>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01"/>
                </a:lnTo>
                <a:lnTo>
                  <a:pt x="953" y="2783205"/>
                </a:lnTo>
                <a:lnTo>
                  <a:pt x="121634" y="2791587"/>
                </a:lnTo>
                <a:cubicBezTo>
                  <a:pt x="262731" y="2801684"/>
                  <a:pt x="403638" y="2814034"/>
                  <a:pt x="544354" y="2828639"/>
                </a:cubicBezTo>
                <a:cubicBezTo>
                  <a:pt x="464598" y="2816193"/>
                  <a:pt x="384588" y="2804541"/>
                  <a:pt x="304324" y="2793683"/>
                </a:cubicBezTo>
                <a:cubicBezTo>
                  <a:pt x="203740" y="2779776"/>
                  <a:pt x="102521" y="2766695"/>
                  <a:pt x="667" y="2754440"/>
                </a:cubicBezTo>
                <a:lnTo>
                  <a:pt x="667" y="2750249"/>
                </a:lnTo>
                <a:cubicBezTo>
                  <a:pt x="102902" y="2762631"/>
                  <a:pt x="204502" y="2775776"/>
                  <a:pt x="305467" y="2789682"/>
                </a:cubicBezTo>
                <a:cubicBezTo>
                  <a:pt x="414433" y="2804795"/>
                  <a:pt x="522669" y="2820829"/>
                  <a:pt x="630174" y="2837784"/>
                </a:cubicBezTo>
                <a:cubicBezTo>
                  <a:pt x="670878" y="2842228"/>
                  <a:pt x="711581" y="2846896"/>
                  <a:pt x="752285" y="2851785"/>
                </a:cubicBezTo>
                <a:cubicBezTo>
                  <a:pt x="779431" y="2853785"/>
                  <a:pt x="806672" y="2855786"/>
                  <a:pt x="833914" y="2857976"/>
                </a:cubicBezTo>
                <a:cubicBezTo>
                  <a:pt x="869791" y="2858929"/>
                  <a:pt x="905859" y="2860104"/>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23" y="2763679"/>
                  <a:pt x="1607026" y="2754154"/>
                  <a:pt x="1633252" y="2744629"/>
                </a:cubicBezTo>
                <a:cubicBezTo>
                  <a:pt x="1658303" y="2733866"/>
                  <a:pt x="1683449" y="2723198"/>
                  <a:pt x="1708880" y="2712720"/>
                </a:cubicBezTo>
                <a:cubicBezTo>
                  <a:pt x="1732883" y="2700719"/>
                  <a:pt x="1757140" y="2688908"/>
                  <a:pt x="1781651" y="2677287"/>
                </a:cubicBezTo>
                <a:cubicBezTo>
                  <a:pt x="1805178" y="2663857"/>
                  <a:pt x="1829276" y="2650712"/>
                  <a:pt x="1852898" y="2637663"/>
                </a:cubicBezTo>
                <a:cubicBezTo>
                  <a:pt x="1875758" y="2622995"/>
                  <a:pt x="1898714" y="2608421"/>
                  <a:pt x="1921955" y="2594038"/>
                </a:cubicBezTo>
                <a:cubicBezTo>
                  <a:pt x="1943862" y="2578227"/>
                  <a:pt x="1965928" y="2562574"/>
                  <a:pt x="1988153" y="2547080"/>
                </a:cubicBezTo>
                <a:cubicBezTo>
                  <a:pt x="2009489" y="2529840"/>
                  <a:pt x="2031111" y="2512886"/>
                  <a:pt x="2052733" y="2495931"/>
                </a:cubicBezTo>
                <a:cubicBezTo>
                  <a:pt x="2073434" y="2477453"/>
                  <a:pt x="2094198" y="2459133"/>
                  <a:pt x="2115026" y="2440972"/>
                </a:cubicBezTo>
                <a:cubicBezTo>
                  <a:pt x="2134838" y="2421255"/>
                  <a:pt x="2154746" y="2401634"/>
                  <a:pt x="2174748" y="2382393"/>
                </a:cubicBezTo>
                <a:cubicBezTo>
                  <a:pt x="2193798" y="2361248"/>
                  <a:pt x="2213070" y="2340420"/>
                  <a:pt x="2232565" y="2319909"/>
                </a:cubicBezTo>
                <a:cubicBezTo>
                  <a:pt x="2248757" y="2300192"/>
                  <a:pt x="2264950" y="2280666"/>
                  <a:pt x="2281333" y="2261330"/>
                </a:cubicBezTo>
                <a:cubicBezTo>
                  <a:pt x="2301589" y="2234216"/>
                  <a:pt x="2321941" y="2207419"/>
                  <a:pt x="2342388" y="2180939"/>
                </a:cubicBezTo>
                <a:cubicBezTo>
                  <a:pt x="2429955" y="2052669"/>
                  <a:pt x="2519458" y="1932559"/>
                  <a:pt x="2610898" y="1820609"/>
                </a:cubicBezTo>
                <a:cubicBezTo>
                  <a:pt x="2966847" y="1385411"/>
                  <a:pt x="3357563" y="1066895"/>
                  <a:pt x="3805428" y="847820"/>
                </a:cubicBezTo>
                <a:cubicBezTo>
                  <a:pt x="3974137" y="765579"/>
                  <a:pt x="4149359" y="697433"/>
                  <a:pt x="4329303" y="644081"/>
                </a:cubicBezTo>
                <a:cubicBezTo>
                  <a:pt x="4234053" y="411956"/>
                  <a:pt x="4131088" y="192310"/>
                  <a:pt x="4034028" y="0"/>
                </a:cubicBezTo>
                <a:lnTo>
                  <a:pt x="4040886" y="0"/>
                </a:lnTo>
                <a:cubicBezTo>
                  <a:pt x="4137660" y="191833"/>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29"/>
                  <a:pt x="4338447" y="140208"/>
                </a:cubicBezTo>
                <a:cubicBezTo>
                  <a:pt x="4406710" y="295275"/>
                  <a:pt x="4467765" y="445897"/>
                  <a:pt x="4521613" y="592074"/>
                </a:cubicBezTo>
                <a:cubicBezTo>
                  <a:pt x="4581811" y="577469"/>
                  <a:pt x="4643088" y="564071"/>
                  <a:pt x="4705446" y="551879"/>
                </a:cubicBezTo>
                <a:cubicBezTo>
                  <a:pt x="4657757" y="405829"/>
                  <a:pt x="4602036" y="253968"/>
                  <a:pt x="4538282" y="96298"/>
                </a:cubicBezTo>
                <a:cubicBezTo>
                  <a:pt x="4525137" y="63913"/>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6955"/>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755"/>
                  <a:pt x="5215890" y="166973"/>
                  <a:pt x="5166360" y="95"/>
                </a:cubicBezTo>
                <a:lnTo>
                  <a:pt x="5173123" y="95"/>
                </a:lnTo>
                <a:cubicBezTo>
                  <a:pt x="5222463" y="166783"/>
                  <a:pt x="5261801" y="325469"/>
                  <a:pt x="5290757" y="474917"/>
                </a:cubicBezTo>
                <a:cubicBezTo>
                  <a:pt x="5351780" y="470345"/>
                  <a:pt x="5414042" y="466662"/>
                  <a:pt x="5477542" y="463868"/>
                </a:cubicBezTo>
                <a:cubicBezTo>
                  <a:pt x="5454226" y="307708"/>
                  <a:pt x="5422622" y="152898"/>
                  <a:pt x="5382863" y="95"/>
                </a:cubicBezTo>
                <a:lnTo>
                  <a:pt x="5389531" y="95"/>
                </a:lnTo>
                <a:cubicBezTo>
                  <a:pt x="5429268" y="152801"/>
                  <a:pt x="5460841" y="307516"/>
                  <a:pt x="5484114" y="463582"/>
                </a:cubicBezTo>
                <a:cubicBezTo>
                  <a:pt x="5544693" y="460915"/>
                  <a:pt x="5606415" y="459073"/>
                  <a:pt x="5669280" y="458057"/>
                </a:cubicBezTo>
                <a:cubicBezTo>
                  <a:pt x="5654201" y="304104"/>
                  <a:pt x="5629997" y="151181"/>
                  <a:pt x="5596795" y="95"/>
                </a:cubicBezTo>
                <a:lnTo>
                  <a:pt x="5603463" y="95"/>
                </a:lnTo>
                <a:cubicBezTo>
                  <a:pt x="5636757" y="151148"/>
                  <a:pt x="5661088" y="304037"/>
                  <a:pt x="5676329" y="457962"/>
                </a:cubicBezTo>
                <a:cubicBezTo>
                  <a:pt x="5735955" y="457010"/>
                  <a:pt x="5796788" y="456787"/>
                  <a:pt x="5858828" y="457295"/>
                </a:cubicBezTo>
                <a:cubicBezTo>
                  <a:pt x="5851888" y="303920"/>
                  <a:pt x="5834704" y="151179"/>
                  <a:pt x="5807393" y="95"/>
                </a:cubicBezTo>
                <a:lnTo>
                  <a:pt x="5814060" y="95"/>
                </a:lnTo>
                <a:cubicBezTo>
                  <a:pt x="5841274" y="151194"/>
                  <a:pt x="5858456" y="303927"/>
                  <a:pt x="5865495" y="457295"/>
                </a:cubicBezTo>
                <a:cubicBezTo>
                  <a:pt x="5923979" y="457803"/>
                  <a:pt x="5983637" y="458946"/>
                  <a:pt x="6044470" y="460724"/>
                </a:cubicBezTo>
                <a:cubicBezTo>
                  <a:pt x="6046173" y="306649"/>
                  <a:pt x="6036207" y="152666"/>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8" y="319584"/>
                  <a:pt x="6430757" y="159569"/>
                  <a:pt x="6421374" y="95"/>
                </a:cubicBezTo>
                <a:lnTo>
                  <a:pt x="6428042" y="95"/>
                </a:lnTo>
                <a:cubicBezTo>
                  <a:pt x="6437350" y="159700"/>
                  <a:pt x="6430489" y="319836"/>
                  <a:pt x="6407563" y="478060"/>
                </a:cubicBezTo>
                <a:cubicBezTo>
                  <a:pt x="6461093" y="481489"/>
                  <a:pt x="6515481" y="485331"/>
                  <a:pt x="6570726" y="489585"/>
                </a:cubicBezTo>
                <a:cubicBezTo>
                  <a:pt x="6604731" y="344996"/>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188"/>
                  <a:pt x="6808661" y="188881"/>
                  <a:pt x="6816376" y="95"/>
                </a:cubicBezTo>
                <a:lnTo>
                  <a:pt x="6822948" y="95"/>
                </a:lnTo>
                <a:cubicBezTo>
                  <a:pt x="6815328" y="189167"/>
                  <a:pt x="6787515" y="357569"/>
                  <a:pt x="6739795" y="503777"/>
                </a:cubicBezTo>
                <a:cubicBezTo>
                  <a:pt x="6788372" y="508159"/>
                  <a:pt x="6837680" y="512794"/>
                  <a:pt x="6887719" y="517684"/>
                </a:cubicBezTo>
                <a:cubicBezTo>
                  <a:pt x="6951345" y="370713"/>
                  <a:pt x="6991922" y="197549"/>
                  <a:pt x="7009257" y="95"/>
                </a:cubicBezTo>
                <a:lnTo>
                  <a:pt x="7016020" y="95"/>
                </a:lnTo>
                <a:cubicBezTo>
                  <a:pt x="6998684" y="197834"/>
                  <a:pt x="6958108" y="371570"/>
                  <a:pt x="6894481" y="518351"/>
                </a:cubicBezTo>
                <a:cubicBezTo>
                  <a:pt x="6940011" y="522923"/>
                  <a:pt x="6986175" y="527717"/>
                  <a:pt x="7032975" y="532733"/>
                </a:cubicBezTo>
                <a:cubicBezTo>
                  <a:pt x="7040721" y="518890"/>
                  <a:pt x="7048215" y="504857"/>
                  <a:pt x="7055454" y="490633"/>
                </a:cubicBezTo>
                <a:cubicBezTo>
                  <a:pt x="7125272" y="351854"/>
                  <a:pt x="7173183" y="187833"/>
                  <a:pt x="7198995" y="95"/>
                </a:cubicBezTo>
                <a:lnTo>
                  <a:pt x="7205568" y="95"/>
                </a:lnTo>
                <a:cubicBezTo>
                  <a:pt x="7179755" y="188309"/>
                  <a:pt x="7131749" y="352520"/>
                  <a:pt x="7061550" y="491776"/>
                </a:cubicBezTo>
                <a:cubicBezTo>
                  <a:pt x="7054406" y="505968"/>
                  <a:pt x="7046976" y="519779"/>
                  <a:pt x="7039356" y="533400"/>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831"/>
                  <a:pt x="7255574" y="553307"/>
                  <a:pt x="7295007" y="555022"/>
                </a:cubicBezTo>
                <a:cubicBezTo>
                  <a:pt x="7421785" y="411766"/>
                  <a:pt x="7513511" y="225838"/>
                  <a:pt x="7568470" y="95"/>
                </a:cubicBezTo>
                <a:lnTo>
                  <a:pt x="7575138" y="95"/>
                </a:lnTo>
                <a:cubicBezTo>
                  <a:pt x="7520178" y="225743"/>
                  <a:pt x="7428643" y="411766"/>
                  <a:pt x="7302151" y="555308"/>
                </a:cubicBezTo>
                <a:cubicBezTo>
                  <a:pt x="7340632" y="556768"/>
                  <a:pt x="7378415" y="557340"/>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117"/>
                </a:cubicBezTo>
                <a:cubicBezTo>
                  <a:pt x="7706297" y="422720"/>
                  <a:pt x="7838313" y="237173"/>
                  <a:pt x="7924610" y="95"/>
                </a:cubicBezTo>
                <a:lnTo>
                  <a:pt x="7931372" y="95"/>
                </a:lnTo>
                <a:cubicBezTo>
                  <a:pt x="7845647" y="236315"/>
                  <a:pt x="7714393" y="421672"/>
                  <a:pt x="7540086" y="552545"/>
                </a:cubicBezTo>
                <a:cubicBezTo>
                  <a:pt x="7573613" y="550355"/>
                  <a:pt x="7606761" y="547307"/>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159"/>
                </a:cubicBezTo>
                <a:cubicBezTo>
                  <a:pt x="7685627" y="520065"/>
                  <a:pt x="7668197" y="531400"/>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6724"/>
                </a:cubicBezTo>
                <a:cubicBezTo>
                  <a:pt x="7838372" y="482262"/>
                  <a:pt x="7798418" y="505419"/>
                  <a:pt x="7757160" y="526066"/>
                </a:cubicBezTo>
                <a:cubicBezTo>
                  <a:pt x="7784212" y="521113"/>
                  <a:pt x="7810754" y="515525"/>
                  <a:pt x="7836789" y="509302"/>
                </a:cubicBezTo>
                <a:cubicBezTo>
                  <a:pt x="7910476" y="480897"/>
                  <a:pt x="7981151" y="445225"/>
                  <a:pt x="8047768" y="402812"/>
                </a:cubicBezTo>
                <a:cubicBezTo>
                  <a:pt x="8202835" y="303752"/>
                  <a:pt x="8330470" y="168878"/>
                  <a:pt x="8428673" y="95"/>
                </a:cubicBezTo>
                <a:lnTo>
                  <a:pt x="8435245" y="95"/>
                </a:lnTo>
                <a:cubicBezTo>
                  <a:pt x="8336375" y="170021"/>
                  <a:pt x="8208264" y="305848"/>
                  <a:pt x="8052150" y="405670"/>
                </a:cubicBezTo>
                <a:cubicBezTo>
                  <a:pt x="7993831" y="442877"/>
                  <a:pt x="7932386" y="474938"/>
                  <a:pt x="7868508" y="501491"/>
                </a:cubicBezTo>
                <a:cubicBezTo>
                  <a:pt x="7994101" y="469860"/>
                  <a:pt x="8114267" y="419649"/>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7" y="666177"/>
                  <a:pt x="7315677" y="681133"/>
                </a:cubicBezTo>
                <a:cubicBezTo>
                  <a:pt x="7258628" y="705524"/>
                  <a:pt x="7199858" y="725676"/>
                  <a:pt x="7139846" y="741426"/>
                </a:cubicBezTo>
                <a:cubicBezTo>
                  <a:pt x="7085292" y="765269"/>
                  <a:pt x="7029072" y="785101"/>
                  <a:pt x="6971634" y="800767"/>
                </a:cubicBezTo>
                <a:cubicBezTo>
                  <a:pt x="6916827" y="825964"/>
                  <a:pt x="6860141" y="846855"/>
                  <a:pt x="6802089" y="863251"/>
                </a:cubicBezTo>
                <a:cubicBezTo>
                  <a:pt x="6748077" y="889240"/>
                  <a:pt x="6692044" y="910805"/>
                  <a:pt x="6634544" y="927735"/>
                </a:cubicBezTo>
                <a:cubicBezTo>
                  <a:pt x="6581372" y="954581"/>
                  <a:pt x="6526025" y="976885"/>
                  <a:pt x="6469095" y="994410"/>
                </a:cubicBezTo>
                <a:cubicBezTo>
                  <a:pt x="6416972" y="1022276"/>
                  <a:pt x="6362502" y="1045511"/>
                  <a:pt x="6306313" y="1063847"/>
                </a:cubicBezTo>
                <a:cubicBezTo>
                  <a:pt x="6255317" y="1092791"/>
                  <a:pt x="6201787" y="1117022"/>
                  <a:pt x="6146388" y="1136237"/>
                </a:cubicBezTo>
                <a:cubicBezTo>
                  <a:pt x="6096635" y="1166501"/>
                  <a:pt x="6044143" y="1192013"/>
                  <a:pt x="5989607" y="1212437"/>
                </a:cubicBezTo>
                <a:cubicBezTo>
                  <a:pt x="5943588" y="1242342"/>
                  <a:pt x="5894859" y="1267855"/>
                  <a:pt x="5844064" y="1288637"/>
                </a:cubicBezTo>
                <a:lnTo>
                  <a:pt x="5835682" y="1292162"/>
                </a:lnTo>
                <a:cubicBezTo>
                  <a:pt x="5805047" y="1313819"/>
                  <a:pt x="5772969" y="1333359"/>
                  <a:pt x="5739670" y="1350645"/>
                </a:cubicBezTo>
                <a:lnTo>
                  <a:pt x="5677662" y="1382935"/>
                </a:lnTo>
                <a:cubicBezTo>
                  <a:pt x="5663819" y="1393222"/>
                  <a:pt x="5649691" y="1403096"/>
                  <a:pt x="5635276" y="1412557"/>
                </a:cubicBezTo>
                <a:lnTo>
                  <a:pt x="5630133" y="1415891"/>
                </a:lnTo>
                <a:lnTo>
                  <a:pt x="5495925" y="1503045"/>
                </a:lnTo>
                <a:cubicBezTo>
                  <a:pt x="5441633" y="1547146"/>
                  <a:pt x="5385435" y="1592294"/>
                  <a:pt x="5326952" y="1637824"/>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49" y="2107787"/>
                  <a:pt x="4887373" y="2156555"/>
                  <a:pt x="4852892" y="2203228"/>
                </a:cubicBezTo>
                <a:cubicBezTo>
                  <a:pt x="4829080" y="2248948"/>
                  <a:pt x="4803490" y="2292763"/>
                  <a:pt x="4776121" y="2334673"/>
                </a:cubicBezTo>
                <a:cubicBezTo>
                  <a:pt x="4753168" y="2387148"/>
                  <a:pt x="4726791" y="2438058"/>
                  <a:pt x="4697159" y="2487073"/>
                </a:cubicBezTo>
                <a:cubicBezTo>
                  <a:pt x="4680827" y="2529087"/>
                  <a:pt x="4662063" y="2570114"/>
                  <a:pt x="4640961" y="2609945"/>
                </a:cubicBezTo>
                <a:cubicBezTo>
                  <a:pt x="4637437" y="2616422"/>
                  <a:pt x="4634008" y="2622804"/>
                  <a:pt x="4630389" y="2628995"/>
                </a:cubicBezTo>
                <a:cubicBezTo>
                  <a:pt x="4555236" y="2849213"/>
                  <a:pt x="4420839" y="3018854"/>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071"/>
                  <a:pt x="1685290" y="3392011"/>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163"/>
                  <a:pt x="1621758" y="3364833"/>
                  <a:pt x="1544669" y="3526631"/>
                </a:cubicBezTo>
                <a:cubicBezTo>
                  <a:pt x="1382744" y="3870960"/>
                  <a:pt x="1176242" y="4144613"/>
                  <a:pt x="932307" y="4339876"/>
                </a:cubicBezTo>
                <a:cubicBezTo>
                  <a:pt x="903732" y="4362800"/>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763"/>
                </a:lnTo>
                <a:cubicBezTo>
                  <a:pt x="1638935" y="3193161"/>
                  <a:pt x="1556417" y="3339624"/>
                  <a:pt x="1476661" y="3492151"/>
                </a:cubicBezTo>
                <a:cubicBezTo>
                  <a:pt x="1307497" y="3816001"/>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477"/>
                  <a:pt x="1470374" y="3490913"/>
                </a:cubicBezTo>
                <a:cubicBezTo>
                  <a:pt x="1550130" y="3338513"/>
                  <a:pt x="1632680" y="3192113"/>
                  <a:pt x="1718024" y="3051715"/>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04"/>
                  <a:pt x="1634395" y="2991326"/>
                </a:cubicBezTo>
                <a:lnTo>
                  <a:pt x="1587246" y="2982468"/>
                </a:lnTo>
                <a:lnTo>
                  <a:pt x="1561910" y="3012281"/>
                </a:lnTo>
                <a:close/>
                <a:moveTo>
                  <a:pt x="7348157" y="613220"/>
                </a:moveTo>
                <a:cubicBezTo>
                  <a:pt x="7313867" y="615125"/>
                  <a:pt x="7278910" y="616172"/>
                  <a:pt x="7243382" y="616553"/>
                </a:cubicBezTo>
                <a:cubicBezTo>
                  <a:pt x="7226872" y="632301"/>
                  <a:pt x="7209886" y="647414"/>
                  <a:pt x="7192423" y="661892"/>
                </a:cubicBezTo>
                <a:cubicBezTo>
                  <a:pt x="7191185" y="663035"/>
                  <a:pt x="7189756" y="664083"/>
                  <a:pt x="7188518" y="665131"/>
                </a:cubicBezTo>
                <a:cubicBezTo>
                  <a:pt x="7222046" y="662972"/>
                  <a:pt x="7254939" y="659987"/>
                  <a:pt x="7287197" y="656177"/>
                </a:cubicBezTo>
                <a:cubicBezTo>
                  <a:pt x="7308152" y="642747"/>
                  <a:pt x="7328440" y="628745"/>
                  <a:pt x="7348157" y="613410"/>
                </a:cubicBezTo>
                <a:close/>
                <a:moveTo>
                  <a:pt x="7298437" y="654749"/>
                </a:moveTo>
                <a:cubicBezTo>
                  <a:pt x="7330186" y="650875"/>
                  <a:pt x="7360984" y="646176"/>
                  <a:pt x="7390829" y="640652"/>
                </a:cubicBezTo>
                <a:cubicBezTo>
                  <a:pt x="7412831" y="629126"/>
                  <a:pt x="7434263" y="617029"/>
                  <a:pt x="7455122" y="604171"/>
                </a:cubicBezTo>
                <a:cubicBezTo>
                  <a:pt x="7423118" y="607790"/>
                  <a:pt x="7390543" y="610552"/>
                  <a:pt x="7357396" y="612648"/>
                </a:cubicBezTo>
                <a:cubicBezTo>
                  <a:pt x="7338346" y="627507"/>
                  <a:pt x="7318629" y="641604"/>
                  <a:pt x="7298437" y="654939"/>
                </a:cubicBezTo>
                <a:close/>
                <a:moveTo>
                  <a:pt x="6039898" y="638270"/>
                </a:moveTo>
                <a:cubicBezTo>
                  <a:pt x="6037168" y="664686"/>
                  <a:pt x="6033993" y="690531"/>
                  <a:pt x="6030373" y="715804"/>
                </a:cubicBezTo>
                <a:lnTo>
                  <a:pt x="6030373" y="717328"/>
                </a:lnTo>
                <a:cubicBezTo>
                  <a:pt x="6081999" y="716121"/>
                  <a:pt x="6134418" y="715327"/>
                  <a:pt x="6187631" y="714947"/>
                </a:cubicBezTo>
                <a:cubicBezTo>
                  <a:pt x="6190488" y="702659"/>
                  <a:pt x="6193250" y="690277"/>
                  <a:pt x="6195918" y="677704"/>
                </a:cubicBezTo>
                <a:cubicBezTo>
                  <a:pt x="6198584" y="665131"/>
                  <a:pt x="6200966" y="652177"/>
                  <a:pt x="6203347" y="639604"/>
                </a:cubicBezTo>
                <a:cubicBezTo>
                  <a:pt x="6147626" y="638270"/>
                  <a:pt x="6093429" y="638270"/>
                  <a:pt x="6039898" y="638270"/>
                </a:cubicBezTo>
                <a:close/>
                <a:moveTo>
                  <a:pt x="6040374" y="552545"/>
                </a:moveTo>
                <a:cubicBezTo>
                  <a:pt x="5981573" y="551720"/>
                  <a:pt x="5923820" y="551434"/>
                  <a:pt x="5867115" y="551688"/>
                </a:cubicBezTo>
                <a:cubicBezTo>
                  <a:pt x="5867115" y="580263"/>
                  <a:pt x="5867115" y="608838"/>
                  <a:pt x="5865781" y="635984"/>
                </a:cubicBezTo>
                <a:cubicBezTo>
                  <a:pt x="5920836" y="634841"/>
                  <a:pt x="5976811" y="634143"/>
                  <a:pt x="6033707" y="633889"/>
                </a:cubicBezTo>
                <a:cubicBezTo>
                  <a:pt x="6036437" y="607600"/>
                  <a:pt x="6038660" y="580644"/>
                  <a:pt x="6040374" y="553022"/>
                </a:cubicBezTo>
                <a:close/>
                <a:moveTo>
                  <a:pt x="5687949" y="731329"/>
                </a:moveTo>
                <a:cubicBezTo>
                  <a:pt x="5742432" y="728028"/>
                  <a:pt x="5797804" y="725138"/>
                  <a:pt x="5854065" y="722662"/>
                </a:cubicBezTo>
                <a:cubicBezTo>
                  <a:pt x="5856065" y="695801"/>
                  <a:pt x="5857685" y="668274"/>
                  <a:pt x="5858637" y="640271"/>
                </a:cubicBezTo>
                <a:cubicBezTo>
                  <a:pt x="5800535" y="641604"/>
                  <a:pt x="5743385" y="643509"/>
                  <a:pt x="5687187" y="645986"/>
                </a:cubicBezTo>
                <a:cubicBezTo>
                  <a:pt x="5688330" y="675418"/>
                  <a:pt x="5688521" y="703898"/>
                  <a:pt x="5688330" y="731806"/>
                </a:cubicBezTo>
                <a:close/>
                <a:moveTo>
                  <a:pt x="5687949" y="735521"/>
                </a:moveTo>
                <a:cubicBezTo>
                  <a:pt x="5687949" y="754571"/>
                  <a:pt x="5687378" y="772573"/>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521"/>
                  <a:pt x="5853875" y="726758"/>
                </a:cubicBezTo>
                <a:cubicBezTo>
                  <a:pt x="5797804" y="729488"/>
                  <a:pt x="5742591" y="732568"/>
                  <a:pt x="5688235" y="735997"/>
                </a:cubicBezTo>
                <a:close/>
                <a:moveTo>
                  <a:pt x="6940296" y="670560"/>
                </a:moveTo>
                <a:cubicBezTo>
                  <a:pt x="6922865" y="669703"/>
                  <a:pt x="6905435" y="668846"/>
                  <a:pt x="6887719" y="667607"/>
                </a:cubicBezTo>
                <a:lnTo>
                  <a:pt x="6818472" y="663131"/>
                </a:lnTo>
                <a:cubicBezTo>
                  <a:pt x="6805232" y="684657"/>
                  <a:pt x="6791230" y="705326"/>
                  <a:pt x="6776657" y="725329"/>
                </a:cubicBezTo>
                <a:lnTo>
                  <a:pt x="6783610" y="725329"/>
                </a:lnTo>
                <a:cubicBezTo>
                  <a:pt x="6816662" y="726758"/>
                  <a:pt x="6849047" y="727424"/>
                  <a:pt x="6880956" y="727424"/>
                </a:cubicBezTo>
                <a:lnTo>
                  <a:pt x="6891243" y="727424"/>
                </a:lnTo>
                <a:cubicBezTo>
                  <a:pt x="6908388" y="709644"/>
                  <a:pt x="6924834" y="690848"/>
                  <a:pt x="6940582" y="671036"/>
                </a:cubicBezTo>
                <a:close/>
                <a:moveTo>
                  <a:pt x="6898958" y="727710"/>
                </a:moveTo>
                <a:cubicBezTo>
                  <a:pt x="6935344" y="727710"/>
                  <a:pt x="6971062" y="726504"/>
                  <a:pt x="7006114" y="724091"/>
                </a:cubicBezTo>
                <a:lnTo>
                  <a:pt x="7021163" y="710946"/>
                </a:lnTo>
                <a:cubicBezTo>
                  <a:pt x="7034689" y="698881"/>
                  <a:pt x="7047865" y="686181"/>
                  <a:pt x="7060692" y="672846"/>
                </a:cubicBezTo>
                <a:lnTo>
                  <a:pt x="7052406" y="672846"/>
                </a:lnTo>
                <a:cubicBezTo>
                  <a:pt x="7017989" y="672846"/>
                  <a:pt x="6983063" y="672021"/>
                  <a:pt x="6947631" y="670370"/>
                </a:cubicBezTo>
                <a:cubicBezTo>
                  <a:pt x="6932105" y="691039"/>
                  <a:pt x="6916008" y="709898"/>
                  <a:pt x="6899243" y="728091"/>
                </a:cubicBezTo>
                <a:close/>
                <a:moveTo>
                  <a:pt x="1158145" y="2888266"/>
                </a:moveTo>
                <a:lnTo>
                  <a:pt x="1198531" y="2892647"/>
                </a:lnTo>
                <a:lnTo>
                  <a:pt x="1229487" y="2881122"/>
                </a:lnTo>
                <a:cubicBezTo>
                  <a:pt x="1216406" y="2880170"/>
                  <a:pt x="1203357" y="2879312"/>
                  <a:pt x="1190339" y="2878550"/>
                </a:cubicBezTo>
                <a:cubicBezTo>
                  <a:pt x="1179767" y="2881694"/>
                  <a:pt x="1169003" y="2885027"/>
                  <a:pt x="1158145" y="2888266"/>
                </a:cubicBezTo>
                <a:close/>
                <a:moveTo>
                  <a:pt x="1178052" y="2877693"/>
                </a:moveTo>
                <a:lnTo>
                  <a:pt x="1140524" y="2875407"/>
                </a:lnTo>
                <a:lnTo>
                  <a:pt x="1108520" y="2883027"/>
                </a:lnTo>
                <a:lnTo>
                  <a:pt x="1147191" y="2887123"/>
                </a:lnTo>
                <a:close/>
                <a:moveTo>
                  <a:pt x="5966841" y="954977"/>
                </a:moveTo>
                <a:cubicBezTo>
                  <a:pt x="5918518" y="959866"/>
                  <a:pt x="5870734" y="965105"/>
                  <a:pt x="5823490" y="970693"/>
                </a:cubicBezTo>
                <a:cubicBezTo>
                  <a:pt x="5817584" y="995172"/>
                  <a:pt x="5811203" y="1018985"/>
                  <a:pt x="5804440" y="1042226"/>
                </a:cubicBezTo>
                <a:cubicBezTo>
                  <a:pt x="5849842" y="1035495"/>
                  <a:pt x="5895594" y="1029145"/>
                  <a:pt x="5941695" y="1023176"/>
                </a:cubicBezTo>
                <a:cubicBezTo>
                  <a:pt x="5950585" y="1000951"/>
                  <a:pt x="5958967" y="978218"/>
                  <a:pt x="5966841" y="954977"/>
                </a:cubicBezTo>
                <a:close/>
                <a:moveTo>
                  <a:pt x="5948649" y="1021652"/>
                </a:moveTo>
                <a:cubicBezTo>
                  <a:pt x="5991956" y="1015810"/>
                  <a:pt x="6035643" y="1010222"/>
                  <a:pt x="6079713" y="1004888"/>
                </a:cubicBezTo>
                <a:cubicBezTo>
                  <a:pt x="6090857" y="984409"/>
                  <a:pt x="6101429" y="963168"/>
                  <a:pt x="6111336" y="941356"/>
                </a:cubicBezTo>
                <a:cubicBezTo>
                  <a:pt x="6065044" y="945356"/>
                  <a:pt x="6019197" y="949643"/>
                  <a:pt x="5973795" y="954215"/>
                </a:cubicBezTo>
                <a:cubicBezTo>
                  <a:pt x="5965984" y="977360"/>
                  <a:pt x="5957602" y="1000220"/>
                  <a:pt x="5948649" y="1021747"/>
                </a:cubicBezTo>
                <a:close/>
                <a:moveTo>
                  <a:pt x="5816632" y="971645"/>
                </a:moveTo>
                <a:cubicBezTo>
                  <a:pt x="5766816" y="977551"/>
                  <a:pt x="5717667" y="983742"/>
                  <a:pt x="5668804" y="990695"/>
                </a:cubicBezTo>
                <a:cubicBezTo>
                  <a:pt x="5664867" y="1016540"/>
                  <a:pt x="5660391" y="1041749"/>
                  <a:pt x="5655374" y="1066324"/>
                </a:cubicBezTo>
                <a:cubicBezTo>
                  <a:pt x="5702364" y="1058513"/>
                  <a:pt x="5749640" y="1051020"/>
                  <a:pt x="5797201" y="1043845"/>
                </a:cubicBezTo>
                <a:cubicBezTo>
                  <a:pt x="5804250" y="1020032"/>
                  <a:pt x="5810727" y="996029"/>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174"/>
                  <a:pt x="5727034" y="1125284"/>
                  <a:pt x="5772245" y="1116711"/>
                </a:cubicBezTo>
                <a:cubicBezTo>
                  <a:pt x="5780691" y="1094296"/>
                  <a:pt x="5788565" y="1071340"/>
                  <a:pt x="5795868" y="1047845"/>
                </a:cubicBezTo>
                <a:close/>
                <a:moveTo>
                  <a:pt x="1347692" y="2886266"/>
                </a:moveTo>
                <a:lnTo>
                  <a:pt x="1388745" y="2889695"/>
                </a:lnTo>
                <a:lnTo>
                  <a:pt x="1417320" y="2872645"/>
                </a:lnTo>
                <a:lnTo>
                  <a:pt x="1377506" y="2871121"/>
                </a:lnTo>
                <a:close/>
                <a:moveTo>
                  <a:pt x="1367695" y="2870740"/>
                </a:moveTo>
                <a:lnTo>
                  <a:pt x="1328738" y="2869502"/>
                </a:lnTo>
                <a:lnTo>
                  <a:pt x="1298639" y="2882551"/>
                </a:lnTo>
                <a:lnTo>
                  <a:pt x="1338834" y="2885599"/>
                </a:lnTo>
                <a:close/>
                <a:moveTo>
                  <a:pt x="4915472" y="1687068"/>
                </a:moveTo>
                <a:lnTo>
                  <a:pt x="5028629" y="1637633"/>
                </a:lnTo>
                <a:cubicBezTo>
                  <a:pt x="5031963" y="1611344"/>
                  <a:pt x="5034820" y="1584484"/>
                  <a:pt x="5036915" y="1556861"/>
                </a:cubicBezTo>
                <a:lnTo>
                  <a:pt x="4916138" y="1603724"/>
                </a:lnTo>
                <a:cubicBezTo>
                  <a:pt x="4916520" y="1632109"/>
                  <a:pt x="4916234" y="1659827"/>
                  <a:pt x="4915472" y="1687068"/>
                </a:cubicBezTo>
                <a:close/>
                <a:moveTo>
                  <a:pt x="4916044" y="1598962"/>
                </a:moveTo>
                <a:lnTo>
                  <a:pt x="5037297" y="1551908"/>
                </a:lnTo>
                <a:cubicBezTo>
                  <a:pt x="5039297" y="1525143"/>
                  <a:pt x="5040630" y="1497616"/>
                  <a:pt x="5041392" y="1469612"/>
                </a:cubicBezTo>
                <a:cubicBezTo>
                  <a:pt x="4998911" y="1484281"/>
                  <a:pt x="4956112" y="1499267"/>
                  <a:pt x="4912995" y="1514570"/>
                </a:cubicBezTo>
                <a:cubicBezTo>
                  <a:pt x="4914519" y="1543018"/>
                  <a:pt x="4915535" y="1571149"/>
                  <a:pt x="4916044" y="1598962"/>
                </a:cubicBezTo>
                <a:close/>
                <a:moveTo>
                  <a:pt x="5041488" y="1464945"/>
                </a:moveTo>
                <a:cubicBezTo>
                  <a:pt x="5042154" y="1437227"/>
                  <a:pt x="5042250" y="1409033"/>
                  <a:pt x="5041488" y="1380173"/>
                </a:cubicBezTo>
                <a:cubicBezTo>
                  <a:pt x="4996339" y="1394016"/>
                  <a:pt x="4951159" y="1408049"/>
                  <a:pt x="4905947" y="1422273"/>
                </a:cubicBezTo>
                <a:cubicBezTo>
                  <a:pt x="4908709" y="1451801"/>
                  <a:pt x="4910804" y="1480852"/>
                  <a:pt x="4912424" y="1509427"/>
                </a:cubicBezTo>
                <a:cubicBezTo>
                  <a:pt x="4955921" y="1494377"/>
                  <a:pt x="4998943" y="1479550"/>
                  <a:pt x="5041488" y="1464945"/>
                </a:cubicBezTo>
                <a:close/>
                <a:moveTo>
                  <a:pt x="5193888" y="1244632"/>
                </a:moveTo>
                <a:cubicBezTo>
                  <a:pt x="5241449" y="1232503"/>
                  <a:pt x="5289074" y="1220819"/>
                  <a:pt x="5336763" y="1209580"/>
                </a:cubicBezTo>
                <a:cubicBezTo>
                  <a:pt x="5339239" y="1182973"/>
                  <a:pt x="5341080" y="1155827"/>
                  <a:pt x="5342287" y="1128141"/>
                </a:cubicBezTo>
                <a:cubicBezTo>
                  <a:pt x="5292440" y="1138301"/>
                  <a:pt x="5242878" y="1148969"/>
                  <a:pt x="5193602" y="1160145"/>
                </a:cubicBezTo>
                <a:cubicBezTo>
                  <a:pt x="5194364" y="1188815"/>
                  <a:pt x="5194650" y="1217009"/>
                  <a:pt x="5194268" y="1244632"/>
                </a:cubicBezTo>
                <a:close/>
                <a:moveTo>
                  <a:pt x="5333429" y="1290923"/>
                </a:moveTo>
                <a:cubicBezTo>
                  <a:pt x="5377879" y="1278223"/>
                  <a:pt x="5422614" y="1266190"/>
                  <a:pt x="5467636" y="1254824"/>
                </a:cubicBezTo>
                <a:cubicBezTo>
                  <a:pt x="5473415" y="1230567"/>
                  <a:pt x="5478621" y="1205675"/>
                  <a:pt x="5483257" y="1180148"/>
                </a:cubicBezTo>
                <a:cubicBezTo>
                  <a:pt x="5436330" y="1190562"/>
                  <a:pt x="5389500" y="1201325"/>
                  <a:pt x="5342763" y="1212437"/>
                </a:cubicBezTo>
                <a:cubicBezTo>
                  <a:pt x="5340572" y="1239203"/>
                  <a:pt x="5337525" y="1265301"/>
                  <a:pt x="5333810" y="1290923"/>
                </a:cubicBezTo>
                <a:close/>
                <a:moveTo>
                  <a:pt x="5336000" y="1214057"/>
                </a:moveTo>
                <a:cubicBezTo>
                  <a:pt x="5288566" y="1225296"/>
                  <a:pt x="5241195" y="1236948"/>
                  <a:pt x="5193888" y="1249013"/>
                </a:cubicBezTo>
                <a:cubicBezTo>
                  <a:pt x="5193888" y="1277017"/>
                  <a:pt x="5192554" y="1304353"/>
                  <a:pt x="5190935" y="1331214"/>
                </a:cubicBezTo>
                <a:cubicBezTo>
                  <a:pt x="5236083" y="1318133"/>
                  <a:pt x="5281295" y="1305433"/>
                  <a:pt x="5326571" y="1293114"/>
                </a:cubicBezTo>
                <a:cubicBezTo>
                  <a:pt x="5330667" y="1266920"/>
                  <a:pt x="5333810" y="1240917"/>
                  <a:pt x="5336381" y="1214057"/>
                </a:cubicBezTo>
                <a:close/>
                <a:moveTo>
                  <a:pt x="5191030" y="1335786"/>
                </a:moveTo>
                <a:cubicBezTo>
                  <a:pt x="5189316" y="1363409"/>
                  <a:pt x="5186998" y="1390428"/>
                  <a:pt x="5184077" y="1416844"/>
                </a:cubicBezTo>
                <a:cubicBezTo>
                  <a:pt x="5226939" y="1402556"/>
                  <a:pt x="5269738" y="1388523"/>
                  <a:pt x="5312474" y="1374743"/>
                </a:cubicBezTo>
                <a:cubicBezTo>
                  <a:pt x="5317713" y="1349693"/>
                  <a:pt x="5321999" y="1323880"/>
                  <a:pt x="5326190" y="1297496"/>
                </a:cubicBezTo>
                <a:cubicBezTo>
                  <a:pt x="5281168" y="1310005"/>
                  <a:pt x="5236115" y="1322769"/>
                  <a:pt x="5191030" y="1335786"/>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731"/>
                  <a:pt x="5187696" y="1250728"/>
                </a:cubicBezTo>
                <a:close/>
                <a:moveTo>
                  <a:pt x="5184267" y="1337786"/>
                </a:moveTo>
                <a:cubicBezTo>
                  <a:pt x="5138928" y="1350931"/>
                  <a:pt x="5093621" y="1364393"/>
                  <a:pt x="5048345" y="1378172"/>
                </a:cubicBezTo>
                <a:cubicBezTo>
                  <a:pt x="5048917" y="1406747"/>
                  <a:pt x="5048822" y="1435322"/>
                  <a:pt x="5048345" y="1462659"/>
                </a:cubicBezTo>
                <a:cubicBezTo>
                  <a:pt x="5091399" y="1447864"/>
                  <a:pt x="5134420" y="1433354"/>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661"/>
                  <a:pt x="5173599" y="1450467"/>
                  <a:pt x="5176647" y="1423511"/>
                </a:cubicBezTo>
                <a:cubicBezTo>
                  <a:pt x="5133912" y="1438053"/>
                  <a:pt x="5091049" y="1452531"/>
                  <a:pt x="5048060" y="1466945"/>
                </a:cubicBezTo>
                <a:close/>
                <a:moveTo>
                  <a:pt x="5044345" y="1284065"/>
                </a:moveTo>
                <a:cubicBezTo>
                  <a:pt x="5092033" y="1271365"/>
                  <a:pt x="5139658" y="1258665"/>
                  <a:pt x="5187220" y="1245965"/>
                </a:cubicBezTo>
                <a:cubicBezTo>
                  <a:pt x="5187220" y="1218343"/>
                  <a:pt x="5187220" y="1190054"/>
                  <a:pt x="5186553" y="1161288"/>
                </a:cubicBezTo>
                <a:cubicBezTo>
                  <a:pt x="5136579" y="1172528"/>
                  <a:pt x="5086795" y="1184212"/>
                  <a:pt x="5037201" y="1196340"/>
                </a:cubicBezTo>
                <a:cubicBezTo>
                  <a:pt x="5040376" y="1226121"/>
                  <a:pt x="5042757" y="1255363"/>
                  <a:pt x="5044345" y="1284065"/>
                </a:cubicBezTo>
                <a:close/>
                <a:moveTo>
                  <a:pt x="1608868" y="2848070"/>
                </a:moveTo>
                <a:lnTo>
                  <a:pt x="1648682" y="2848642"/>
                </a:lnTo>
                <a:lnTo>
                  <a:pt x="1674209" y="2823877"/>
                </a:lnTo>
                <a:lnTo>
                  <a:pt x="1635538" y="2825115"/>
                </a:lnTo>
                <a:close/>
                <a:moveTo>
                  <a:pt x="1627061" y="2825401"/>
                </a:moveTo>
                <a:lnTo>
                  <a:pt x="1588961" y="2826830"/>
                </a:lnTo>
                <a:lnTo>
                  <a:pt x="1561624" y="2848070"/>
                </a:lnTo>
                <a:lnTo>
                  <a:pt x="1600867" y="2848070"/>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lnTo>
                  <a:pt x="1729264" y="2822448"/>
                </a:lnTo>
                <a:close/>
                <a:moveTo>
                  <a:pt x="1678591" y="2819686"/>
                </a:moveTo>
                <a:lnTo>
                  <a:pt x="1704023" y="2795492"/>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063"/>
                  <a:pt x="1712595" y="2795111"/>
                </a:cubicBezTo>
                <a:cubicBezTo>
                  <a:pt x="1703927" y="2803398"/>
                  <a:pt x="1695260" y="2811590"/>
                  <a:pt x="1686687" y="2819495"/>
                </a:cubicBezTo>
                <a:close/>
                <a:moveTo>
                  <a:pt x="1733074" y="2818543"/>
                </a:moveTo>
                <a:lnTo>
                  <a:pt x="1772317" y="2817686"/>
                </a:lnTo>
                <a:lnTo>
                  <a:pt x="1796129" y="2789111"/>
                </a:lnTo>
                <a:lnTo>
                  <a:pt x="1758029" y="2791778"/>
                </a:lnTo>
                <a:cubicBezTo>
                  <a:pt x="1749774" y="2800668"/>
                  <a:pt x="1741456" y="2809653"/>
                  <a:pt x="1733074" y="2818734"/>
                </a:cubicBezTo>
                <a:close/>
                <a:moveTo>
                  <a:pt x="1779746" y="2817590"/>
                </a:moveTo>
                <a:lnTo>
                  <a:pt x="1819370" y="2817019"/>
                </a:lnTo>
                <a:lnTo>
                  <a:pt x="1842421" y="2786158"/>
                </a:lnTo>
                <a:lnTo>
                  <a:pt x="1804321" y="2788539"/>
                </a:lnTo>
                <a:close/>
                <a:moveTo>
                  <a:pt x="1799844" y="2784729"/>
                </a:moveTo>
                <a:lnTo>
                  <a:pt x="1823561" y="2756630"/>
                </a:lnTo>
                <a:lnTo>
                  <a:pt x="1787366" y="2761012"/>
                </a:lnTo>
                <a:cubicBezTo>
                  <a:pt x="1778984" y="2769680"/>
                  <a:pt x="1770698" y="2778443"/>
                  <a:pt x="1762411" y="2787301"/>
                </a:cubicBezTo>
                <a:cubicBezTo>
                  <a:pt x="1774889" y="2786539"/>
                  <a:pt x="1787271" y="2785682"/>
                  <a:pt x="1799844" y="2784920"/>
                </a:cubicBezTo>
                <a:close/>
                <a:moveTo>
                  <a:pt x="1807655" y="2784158"/>
                </a:moveTo>
                <a:lnTo>
                  <a:pt x="1845755" y="2781872"/>
                </a:lnTo>
                <a:lnTo>
                  <a:pt x="1868615" y="2751487"/>
                </a:lnTo>
                <a:lnTo>
                  <a:pt x="1831943" y="2755583"/>
                </a:lnTo>
                <a:close/>
                <a:moveTo>
                  <a:pt x="1853470" y="2781395"/>
                </a:moveTo>
                <a:lnTo>
                  <a:pt x="1891570" y="2779205"/>
                </a:lnTo>
                <a:lnTo>
                  <a:pt x="1913763" y="2746629"/>
                </a:lnTo>
                <a:cubicBezTo>
                  <a:pt x="1901285" y="2747867"/>
                  <a:pt x="1888903" y="2749201"/>
                  <a:pt x="1876520" y="2750630"/>
                </a:cubicBezTo>
                <a:cubicBezTo>
                  <a:pt x="1868710" y="2761012"/>
                  <a:pt x="1860995" y="2771299"/>
                  <a:pt x="1853470" y="2781395"/>
                </a:cubicBezTo>
                <a:close/>
                <a:moveTo>
                  <a:pt x="1872520" y="2746915"/>
                </a:moveTo>
                <a:lnTo>
                  <a:pt x="1895380" y="2717197"/>
                </a:lnTo>
                <a:lnTo>
                  <a:pt x="1860328" y="2723007"/>
                </a:lnTo>
                <a:lnTo>
                  <a:pt x="1836325" y="2751011"/>
                </a:lnTo>
                <a:close/>
                <a:moveTo>
                  <a:pt x="1880521" y="2746058"/>
                </a:moveTo>
                <a:lnTo>
                  <a:pt x="1917192" y="2742152"/>
                </a:lnTo>
                <a:lnTo>
                  <a:pt x="1939290" y="2710053"/>
                </a:lnTo>
                <a:lnTo>
                  <a:pt x="1903762" y="2715768"/>
                </a:lnTo>
                <a:close/>
                <a:moveTo>
                  <a:pt x="1942624" y="2705386"/>
                </a:moveTo>
                <a:cubicBezTo>
                  <a:pt x="1949863" y="2694813"/>
                  <a:pt x="1957197" y="2684336"/>
                  <a:pt x="1964531" y="2673953"/>
                </a:cubicBezTo>
                <a:lnTo>
                  <a:pt x="1930718" y="2681288"/>
                </a:lnTo>
                <a:lnTo>
                  <a:pt x="1907477" y="2710910"/>
                </a:lnTo>
                <a:close/>
                <a:moveTo>
                  <a:pt x="1950625" y="2704052"/>
                </a:moveTo>
                <a:lnTo>
                  <a:pt x="1985582" y="2698718"/>
                </a:lnTo>
                <a:cubicBezTo>
                  <a:pt x="1992535" y="2687384"/>
                  <a:pt x="1999488" y="2676144"/>
                  <a:pt x="2006537" y="2665000"/>
                </a:cubicBezTo>
                <a:cubicBezTo>
                  <a:pt x="1995297" y="2667286"/>
                  <a:pt x="1984153" y="2669762"/>
                  <a:pt x="1973009" y="2672144"/>
                </a:cubicBezTo>
                <a:close/>
                <a:moveTo>
                  <a:pt x="1993297" y="2697575"/>
                </a:moveTo>
                <a:lnTo>
                  <a:pt x="2029301" y="2692242"/>
                </a:lnTo>
                <a:cubicBezTo>
                  <a:pt x="2035969" y="2680145"/>
                  <a:pt x="2042732" y="2668143"/>
                  <a:pt x="2049494" y="2656142"/>
                </a:cubicBezTo>
                <a:lnTo>
                  <a:pt x="2014633" y="2663285"/>
                </a:lnTo>
                <a:cubicBezTo>
                  <a:pt x="2007013" y="2674811"/>
                  <a:pt x="1999964" y="2686145"/>
                  <a:pt x="1992821" y="2697766"/>
                </a:cubicBezTo>
                <a:close/>
                <a:moveTo>
                  <a:pt x="2009680" y="2660047"/>
                </a:moveTo>
                <a:cubicBezTo>
                  <a:pt x="2016633" y="2648998"/>
                  <a:pt x="2023586" y="2637949"/>
                  <a:pt x="2030540" y="2627090"/>
                </a:cubicBezTo>
                <a:lnTo>
                  <a:pt x="1998726" y="2635758"/>
                </a:lnTo>
                <a:lnTo>
                  <a:pt x="1976057" y="2667095"/>
                </a:lnTo>
                <a:close/>
                <a:moveTo>
                  <a:pt x="2017776" y="2658428"/>
                </a:moveTo>
                <a:lnTo>
                  <a:pt x="2052161" y="2651284"/>
                </a:lnTo>
                <a:lnTo>
                  <a:pt x="2072259" y="2616042"/>
                </a:lnTo>
                <a:lnTo>
                  <a:pt x="2039017" y="2624804"/>
                </a:lnTo>
                <a:cubicBezTo>
                  <a:pt x="2031397" y="2636139"/>
                  <a:pt x="2024348" y="2647379"/>
                  <a:pt x="2017300" y="2658618"/>
                </a:cubicBezTo>
                <a:close/>
                <a:moveTo>
                  <a:pt x="2060067" y="2649760"/>
                </a:moveTo>
                <a:cubicBezTo>
                  <a:pt x="2129536" y="2635917"/>
                  <a:pt x="2200148" y="2623058"/>
                  <a:pt x="2271903" y="2611184"/>
                </a:cubicBezTo>
                <a:cubicBezTo>
                  <a:pt x="2965323" y="2496026"/>
                  <a:pt x="3584163" y="2330387"/>
                  <a:pt x="4163663" y="2104549"/>
                </a:cubicBezTo>
                <a:cubicBezTo>
                  <a:pt x="4346829" y="2033207"/>
                  <a:pt x="4517422" y="1959388"/>
                  <a:pt x="4679442" y="1884426"/>
                </a:cubicBezTo>
                <a:cubicBezTo>
                  <a:pt x="4676204" y="1855851"/>
                  <a:pt x="4672489" y="1827276"/>
                  <a:pt x="4668298" y="1798701"/>
                </a:cubicBezTo>
                <a:cubicBezTo>
                  <a:pt x="4037076" y="2065401"/>
                  <a:pt x="3298222" y="2339912"/>
                  <a:pt x="2293430" y="2563178"/>
                </a:cubicBezTo>
                <a:cubicBezTo>
                  <a:pt x="2221230" y="2579180"/>
                  <a:pt x="2150269" y="2596229"/>
                  <a:pt x="2080546" y="2614327"/>
                </a:cubicBezTo>
                <a:cubicBezTo>
                  <a:pt x="2073212" y="2625947"/>
                  <a:pt x="2066354" y="2637949"/>
                  <a:pt x="2059591" y="2649950"/>
                </a:cubicBezTo>
                <a:close/>
                <a:moveTo>
                  <a:pt x="2075307" y="2610803"/>
                </a:moveTo>
                <a:lnTo>
                  <a:pt x="2095119" y="2576227"/>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557"/>
                </a:cubicBezTo>
                <a:cubicBezTo>
                  <a:pt x="4663345" y="1764792"/>
                  <a:pt x="4658646" y="1735646"/>
                  <a:pt x="4653439" y="1706118"/>
                </a:cubicBezTo>
                <a:cubicBezTo>
                  <a:pt x="4008120" y="1957769"/>
                  <a:pt x="3275076" y="2239518"/>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34"/>
                  <a:pt x="5038440" y="1285780"/>
                </a:cubicBezTo>
                <a:cubicBezTo>
                  <a:pt x="5036725" y="1257141"/>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071"/>
                </a:moveTo>
                <a:cubicBezTo>
                  <a:pt x="4899882" y="1359789"/>
                  <a:pt x="4903058" y="1389031"/>
                  <a:pt x="4905661" y="1417796"/>
                </a:cubicBezTo>
                <a:cubicBezTo>
                  <a:pt x="4951000" y="1403509"/>
                  <a:pt x="4996275" y="1389475"/>
                  <a:pt x="5041488" y="1375696"/>
                </a:cubicBezTo>
                <a:cubicBezTo>
                  <a:pt x="5040916" y="1347692"/>
                  <a:pt x="5039805" y="1319117"/>
                  <a:pt x="5038154" y="1289971"/>
                </a:cubicBezTo>
                <a:cubicBezTo>
                  <a:pt x="4990846" y="1303052"/>
                  <a:pt x="4943507" y="1316419"/>
                  <a:pt x="4896136" y="1330071"/>
                </a:cubicBezTo>
                <a:close/>
                <a:moveTo>
                  <a:pt x="4899851" y="1424273"/>
                </a:moveTo>
                <a:cubicBezTo>
                  <a:pt x="4854385" y="1438751"/>
                  <a:pt x="4808887" y="1453483"/>
                  <a:pt x="4763358" y="1468469"/>
                </a:cubicBezTo>
                <a:cubicBezTo>
                  <a:pt x="4768183" y="1498568"/>
                  <a:pt x="4772565" y="1528255"/>
                  <a:pt x="4776502" y="1557528"/>
                </a:cubicBezTo>
                <a:cubicBezTo>
                  <a:pt x="4819936" y="1542098"/>
                  <a:pt x="4863180" y="1526826"/>
                  <a:pt x="4906233" y="1511713"/>
                </a:cubicBezTo>
                <a:cubicBezTo>
                  <a:pt x="4904709" y="1483043"/>
                  <a:pt x="4902518" y="1453991"/>
                  <a:pt x="4899851" y="1424273"/>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622"/>
                  <a:pt x="4641469" y="1643031"/>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509"/>
                  <a:pt x="2241042" y="2526062"/>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479"/>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00"/>
                  <a:pt x="4620101" y="1511713"/>
                </a:cubicBezTo>
                <a:cubicBezTo>
                  <a:pt x="4665568" y="1496282"/>
                  <a:pt x="4710875" y="1481138"/>
                  <a:pt x="4756023" y="1466278"/>
                </a:cubicBezTo>
                <a:close/>
                <a:moveTo>
                  <a:pt x="4745832" y="1370267"/>
                </a:moveTo>
                <a:cubicBezTo>
                  <a:pt x="4793711" y="1355725"/>
                  <a:pt x="4841494" y="1341501"/>
                  <a:pt x="4889183" y="1327595"/>
                </a:cubicBezTo>
                <a:cubicBezTo>
                  <a:pt x="4885436" y="1298194"/>
                  <a:pt x="4881182" y="1268317"/>
                  <a:pt x="4876419" y="1237964"/>
                </a:cubicBezTo>
                <a:cubicBezTo>
                  <a:pt x="4826508" y="1251172"/>
                  <a:pt x="4776724" y="1264952"/>
                  <a:pt x="4727067" y="1279303"/>
                </a:cubicBezTo>
                <a:cubicBezTo>
                  <a:pt x="4733830" y="1309973"/>
                  <a:pt x="4740021" y="1340358"/>
                  <a:pt x="4745832" y="1370267"/>
                </a:cubicBezTo>
                <a:close/>
                <a:moveTo>
                  <a:pt x="4882420" y="1231964"/>
                </a:moveTo>
                <a:cubicBezTo>
                  <a:pt x="4931823" y="1218819"/>
                  <a:pt x="4981416" y="1206119"/>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499"/>
                  <a:pt x="5012563" y="1041273"/>
                  <a:pt x="5007674" y="1010602"/>
                </a:cubicBezTo>
                <a:cubicBezTo>
                  <a:pt x="4953699" y="1021525"/>
                  <a:pt x="4900295" y="1033113"/>
                  <a:pt x="4847463" y="1045369"/>
                </a:cubicBezTo>
                <a:cubicBezTo>
                  <a:pt x="4854131" y="1076420"/>
                  <a:pt x="4860322" y="1107186"/>
                  <a:pt x="4866037" y="1137476"/>
                </a:cubicBezTo>
                <a:cubicBezTo>
                  <a:pt x="4917028" y="1124903"/>
                  <a:pt x="4968462" y="1112838"/>
                  <a:pt x="5020342" y="1101281"/>
                </a:cubicBezTo>
                <a:close/>
                <a:moveTo>
                  <a:pt x="5013389" y="1005078"/>
                </a:moveTo>
                <a:cubicBezTo>
                  <a:pt x="5066729" y="994283"/>
                  <a:pt x="5120704" y="984123"/>
                  <a:pt x="5175314" y="974598"/>
                </a:cubicBezTo>
                <a:cubicBezTo>
                  <a:pt x="5172965" y="951420"/>
                  <a:pt x="5170297" y="928053"/>
                  <a:pt x="5167313" y="904494"/>
                </a:cubicBezTo>
                <a:cubicBezTo>
                  <a:pt x="5166551" y="898208"/>
                  <a:pt x="5165598" y="891921"/>
                  <a:pt x="5164741" y="885444"/>
                </a:cubicBezTo>
                <a:cubicBezTo>
                  <a:pt x="5107972" y="894525"/>
                  <a:pt x="5051965" y="904208"/>
                  <a:pt x="4996720" y="914495"/>
                </a:cubicBezTo>
                <a:cubicBezTo>
                  <a:pt x="4998434" y="924020"/>
                  <a:pt x="5000244" y="932783"/>
                  <a:pt x="5001863" y="941832"/>
                </a:cubicBezTo>
                <a:cubicBezTo>
                  <a:pt x="5005928" y="963041"/>
                  <a:pt x="5009643" y="984123"/>
                  <a:pt x="5013008" y="1005078"/>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5982" y="1128713"/>
                  <a:pt x="5184648" y="1100138"/>
                  <a:pt x="5182744" y="1070896"/>
                </a:cubicBezTo>
                <a:cubicBezTo>
                  <a:pt x="5130483" y="1081310"/>
                  <a:pt x="5078667" y="1092232"/>
                  <a:pt x="5027295" y="1103662"/>
                </a:cubicBezTo>
                <a:close/>
                <a:moveTo>
                  <a:pt x="4906899" y="1516285"/>
                </a:moveTo>
                <a:cubicBezTo>
                  <a:pt x="4863846" y="1531334"/>
                  <a:pt x="4820698" y="1546574"/>
                  <a:pt x="4777455" y="1562005"/>
                </a:cubicBezTo>
                <a:cubicBezTo>
                  <a:pt x="4781392" y="1591532"/>
                  <a:pt x="4784757" y="1620584"/>
                  <a:pt x="4787551" y="1649159"/>
                </a:cubicBezTo>
                <a:lnTo>
                  <a:pt x="4909852" y="1601534"/>
                </a:lnTo>
                <a:cubicBezTo>
                  <a:pt x="4909090" y="1573625"/>
                  <a:pt x="4908042" y="1545241"/>
                  <a:pt x="4906519" y="1516285"/>
                </a:cubicBezTo>
                <a:close/>
                <a:moveTo>
                  <a:pt x="4781550" y="1656302"/>
                </a:moveTo>
                <a:lnTo>
                  <a:pt x="4742593" y="1671542"/>
                </a:lnTo>
                <a:lnTo>
                  <a:pt x="4659630" y="1703927"/>
                </a:lnTo>
                <a:cubicBezTo>
                  <a:pt x="4664774" y="1733328"/>
                  <a:pt x="4669473" y="1762411"/>
                  <a:pt x="4673727" y="1791176"/>
                </a:cubicBezTo>
                <a:cubicBezTo>
                  <a:pt x="4712272" y="1774793"/>
                  <a:pt x="4750372" y="1758474"/>
                  <a:pt x="4788027" y="1742218"/>
                </a:cubicBezTo>
                <a:cubicBezTo>
                  <a:pt x="4786313" y="1713833"/>
                  <a:pt x="4784027" y="1685195"/>
                  <a:pt x="4781169" y="1656302"/>
                </a:cubicBezTo>
                <a:close/>
                <a:moveTo>
                  <a:pt x="4674394" y="1795844"/>
                </a:moveTo>
                <a:cubicBezTo>
                  <a:pt x="4678585" y="1824799"/>
                  <a:pt x="4682332" y="1853375"/>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289"/>
                </a:lnTo>
                <a:cubicBezTo>
                  <a:pt x="2107216" y="2681192"/>
                  <a:pt x="2179130" y="2671985"/>
                  <a:pt x="2252091" y="2663667"/>
                </a:cubicBezTo>
                <a:cubicBezTo>
                  <a:pt x="3036284" y="2575179"/>
                  <a:pt x="3708464" y="2407920"/>
                  <a:pt x="4307015" y="2152364"/>
                </a:cubicBezTo>
                <a:cubicBezTo>
                  <a:pt x="4441413" y="2095214"/>
                  <a:pt x="4567619" y="2035302"/>
                  <a:pt x="4688015" y="1973961"/>
                </a:cubicBezTo>
                <a:cubicBezTo>
                  <a:pt x="4685443" y="1946148"/>
                  <a:pt x="4682395" y="1918049"/>
                  <a:pt x="4679442" y="1889474"/>
                </a:cubicBezTo>
                <a:close/>
                <a:moveTo>
                  <a:pt x="4311206" y="2156174"/>
                </a:moveTo>
                <a:cubicBezTo>
                  <a:pt x="3711797" y="2412016"/>
                  <a:pt x="3038761" y="2579465"/>
                  <a:pt x="2253806" y="2668048"/>
                </a:cubicBezTo>
                <a:cubicBezTo>
                  <a:pt x="2179384" y="2676430"/>
                  <a:pt x="2106359" y="2685955"/>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584" y="2201389"/>
                  <a:pt x="4565720" y="2135074"/>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005"/>
                  <a:pt x="2026253" y="2696909"/>
                </a:cubicBezTo>
                <a:close/>
                <a:moveTo>
                  <a:pt x="1982248" y="2703481"/>
                </a:moveTo>
                <a:lnTo>
                  <a:pt x="1946910" y="2709005"/>
                </a:lnTo>
                <a:cubicBezTo>
                  <a:pt x="1939385" y="2719769"/>
                  <a:pt x="1931861" y="2730627"/>
                  <a:pt x="1924431" y="2741581"/>
                </a:cubicBezTo>
                <a:cubicBezTo>
                  <a:pt x="1936623" y="2740247"/>
                  <a:pt x="1948910" y="2739009"/>
                  <a:pt x="1961102" y="2737866"/>
                </a:cubicBezTo>
                <a:close/>
                <a:moveTo>
                  <a:pt x="1921383" y="2745962"/>
                </a:moveTo>
                <a:lnTo>
                  <a:pt x="1898999" y="2779014"/>
                </a:lnTo>
                <a:lnTo>
                  <a:pt x="1937099" y="2777109"/>
                </a:lnTo>
                <a:cubicBezTo>
                  <a:pt x="1944148" y="2765361"/>
                  <a:pt x="1951196" y="2753741"/>
                  <a:pt x="1958245" y="2742248"/>
                </a:cubicBezTo>
                <a:close/>
                <a:moveTo>
                  <a:pt x="1896142" y="2783300"/>
                </a:moveTo>
                <a:lnTo>
                  <a:pt x="1873758" y="2816828"/>
                </a:lnTo>
                <a:lnTo>
                  <a:pt x="1913668" y="2816828"/>
                </a:lnTo>
                <a:lnTo>
                  <a:pt x="1934813" y="2781491"/>
                </a:lnTo>
                <a:close/>
                <a:moveTo>
                  <a:pt x="1888712" y="2783300"/>
                </a:moveTo>
                <a:lnTo>
                  <a:pt x="1850041" y="2785491"/>
                </a:lnTo>
                <a:lnTo>
                  <a:pt x="1826705" y="2816733"/>
                </a:lnTo>
                <a:lnTo>
                  <a:pt x="1866614" y="2816733"/>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lnTo>
                  <a:pt x="1776413" y="2821400"/>
                </a:lnTo>
                <a:cubicBezTo>
                  <a:pt x="1768221" y="2830925"/>
                  <a:pt x="1760125" y="2841022"/>
                  <a:pt x="1752124" y="2850928"/>
                </a:cubicBezTo>
                <a:lnTo>
                  <a:pt x="1793272" y="2852261"/>
                </a:lnTo>
                <a:cubicBezTo>
                  <a:pt x="1800892" y="2842260"/>
                  <a:pt x="1808607" y="2831783"/>
                  <a:pt x="1816322" y="2821400"/>
                </a:cubicBezTo>
                <a:close/>
                <a:moveTo>
                  <a:pt x="1748695" y="2855405"/>
                </a:moveTo>
                <a:lnTo>
                  <a:pt x="1724406" y="2885409"/>
                </a:lnTo>
                <a:lnTo>
                  <a:pt x="1767078" y="2888647"/>
                </a:lnTo>
                <a:lnTo>
                  <a:pt x="1790129" y="2856738"/>
                </a:ln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8931"/>
                </a:cubicBezTo>
                <a:lnTo>
                  <a:pt x="1668018" y="2881694"/>
                </a:lnTo>
                <a:close/>
                <a:moveTo>
                  <a:pt x="1644301" y="2853214"/>
                </a:moveTo>
                <a:lnTo>
                  <a:pt x="1603915" y="2852642"/>
                </a:lnTo>
                <a:cubicBezTo>
                  <a:pt x="1594961" y="2860358"/>
                  <a:pt x="1586103" y="2868263"/>
                  <a:pt x="1577150" y="2876074"/>
                </a:cubicBezTo>
                <a:lnTo>
                  <a:pt x="1618679" y="287855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121"/>
                </a:lnTo>
                <a:close/>
                <a:moveTo>
                  <a:pt x="1523810" y="2876645"/>
                </a:moveTo>
                <a:lnTo>
                  <a:pt x="1495997" y="2898362"/>
                </a:lnTo>
                <a:lnTo>
                  <a:pt x="1538859" y="2902458"/>
                </a:lnTo>
                <a:cubicBezTo>
                  <a:pt x="1547622" y="2894552"/>
                  <a:pt x="1556480" y="2886742"/>
                  <a:pt x="1565434" y="2878931"/>
                </a:cubicBezTo>
                <a:close/>
                <a:moveTo>
                  <a:pt x="1515809" y="2876645"/>
                </a:moveTo>
                <a:lnTo>
                  <a:pt x="1474756" y="2874550"/>
                </a:lnTo>
                <a:lnTo>
                  <a:pt x="1446181" y="2894171"/>
                </a:lnTo>
                <a:lnTo>
                  <a:pt x="1488567" y="2898077"/>
                </a:lnTo>
                <a:cubicBezTo>
                  <a:pt x="1497616" y="2890838"/>
                  <a:pt x="1506665" y="2883694"/>
                  <a:pt x="1515809" y="2876645"/>
                </a:cubicBezTo>
                <a:close/>
                <a:moveTo>
                  <a:pt x="1466374" y="2874169"/>
                </a:moveTo>
                <a:lnTo>
                  <a:pt x="1425797" y="2872359"/>
                </a:lnTo>
                <a:lnTo>
                  <a:pt x="1396270" y="2889790"/>
                </a:lnTo>
                <a:lnTo>
                  <a:pt x="1437989" y="2893505"/>
                </a:lnTo>
                <a:close/>
                <a:moveTo>
                  <a:pt x="1423321" y="2868263"/>
                </a:moveTo>
                <a:lnTo>
                  <a:pt x="1451324" y="2851785"/>
                </a:lnTo>
                <a:lnTo>
                  <a:pt x="1413224" y="2851785"/>
                </a:lnTo>
                <a:lnTo>
                  <a:pt x="1384459" y="2867120"/>
                </a:lnTo>
                <a:close/>
                <a:moveTo>
                  <a:pt x="1432274" y="2868263"/>
                </a:moveTo>
                <a:lnTo>
                  <a:pt x="1471994" y="2870073"/>
                </a:lnTo>
                <a:lnTo>
                  <a:pt x="1499616" y="2851023"/>
                </a:lnTo>
                <a:lnTo>
                  <a:pt x="1461516" y="2851023"/>
                </a:lnTo>
                <a:cubicBezTo>
                  <a:pt x="1451420" y="2857595"/>
                  <a:pt x="1441895" y="2862929"/>
                  <a:pt x="1432274" y="2868549"/>
                </a:cubicBezTo>
                <a:close/>
                <a:moveTo>
                  <a:pt x="1505712" y="2847309"/>
                </a:moveTo>
                <a:lnTo>
                  <a:pt x="1532763" y="2829401"/>
                </a:lnTo>
                <a:lnTo>
                  <a:pt x="1496473" y="2831211"/>
                </a:lnTo>
                <a:cubicBezTo>
                  <a:pt x="1486948" y="2836545"/>
                  <a:pt x="1477423" y="2841974"/>
                  <a:pt x="1467898" y="2847404"/>
                </a:cubicBezTo>
                <a:close/>
                <a:moveTo>
                  <a:pt x="1514761" y="2847309"/>
                </a:moveTo>
                <a:lnTo>
                  <a:pt x="1552861" y="2847309"/>
                </a:lnTo>
                <a:lnTo>
                  <a:pt x="1579531" y="2827020"/>
                </a:lnTo>
                <a:lnTo>
                  <a:pt x="1542288" y="2828639"/>
                </a:lnTo>
                <a:close/>
                <a:moveTo>
                  <a:pt x="1585722" y="2823020"/>
                </a:moveTo>
                <a:lnTo>
                  <a:pt x="1612106" y="2803970"/>
                </a:lnTo>
                <a:lnTo>
                  <a:pt x="1576864" y="2807208"/>
                </a:lnTo>
                <a:lnTo>
                  <a:pt x="1549432" y="2825020"/>
                </a:lnTo>
                <a:close/>
                <a:moveTo>
                  <a:pt x="1595247" y="2823020"/>
                </a:moveTo>
                <a:lnTo>
                  <a:pt x="1632395" y="2821686"/>
                </a:lnTo>
                <a:cubicBezTo>
                  <a:pt x="1641062" y="2814352"/>
                  <a:pt x="1649730" y="2807018"/>
                  <a:pt x="1658493" y="2799779"/>
                </a:cubicBezTo>
                <a:lnTo>
                  <a:pt x="1622298" y="2802922"/>
                </a:lnTo>
                <a:cubicBezTo>
                  <a:pt x="1612868" y="2809970"/>
                  <a:pt x="1603820" y="2816162"/>
                  <a:pt x="1594866" y="2822924"/>
                </a:cubicBezTo>
                <a:close/>
                <a:moveTo>
                  <a:pt x="1663922" y="2795207"/>
                </a:moveTo>
                <a:cubicBezTo>
                  <a:pt x="1672400" y="2788158"/>
                  <a:pt x="1680877" y="2781110"/>
                  <a:pt x="1689449" y="2774156"/>
                </a:cubicBezTo>
                <a:lnTo>
                  <a:pt x="1655445" y="2778919"/>
                </a:lnTo>
                <a:lnTo>
                  <a:pt x="1628680" y="2797969"/>
                </a:lnTo>
                <a:close/>
                <a:moveTo>
                  <a:pt x="1672971" y="2794445"/>
                </a:moveTo>
                <a:cubicBezTo>
                  <a:pt x="1685068" y="2793492"/>
                  <a:pt x="1697069" y="2792444"/>
                  <a:pt x="1709166" y="2791587"/>
                </a:cubicBezTo>
                <a:cubicBezTo>
                  <a:pt x="1717453" y="2783681"/>
                  <a:pt x="1725835" y="2775871"/>
                  <a:pt x="1734217" y="2768060"/>
                </a:cubicBezTo>
                <a:lnTo>
                  <a:pt x="1699355" y="2772728"/>
                </a:lnTo>
                <a:close/>
                <a:moveTo>
                  <a:pt x="1717739" y="2790920"/>
                </a:moveTo>
                <a:lnTo>
                  <a:pt x="1754600" y="2788158"/>
                </a:lnTo>
                <a:cubicBezTo>
                  <a:pt x="1762792" y="2779490"/>
                  <a:pt x="1770888" y="2770823"/>
                  <a:pt x="1779080" y="2762345"/>
                </a:cubicBezTo>
                <a:cubicBezTo>
                  <a:pt x="1767173" y="2763774"/>
                  <a:pt x="1755362" y="2765298"/>
                  <a:pt x="1743456" y="2766917"/>
                </a:cubicBezTo>
                <a:cubicBezTo>
                  <a:pt x="1734630" y="2774791"/>
                  <a:pt x="1725930" y="2782792"/>
                  <a:pt x="1717358" y="2790920"/>
                </a:cubicBezTo>
                <a:close/>
                <a:moveTo>
                  <a:pt x="1783652" y="2757583"/>
                </a:moveTo>
                <a:cubicBezTo>
                  <a:pt x="1791653" y="2749201"/>
                  <a:pt x="1799654" y="2740819"/>
                  <a:pt x="1807750" y="2732532"/>
                </a:cubicBezTo>
                <a:lnTo>
                  <a:pt x="1774127" y="2738723"/>
                </a:lnTo>
                <a:cubicBezTo>
                  <a:pt x="1765554" y="2746438"/>
                  <a:pt x="1757172" y="2754249"/>
                  <a:pt x="1748695" y="2762060"/>
                </a:cubicBezTo>
                <a:close/>
                <a:moveTo>
                  <a:pt x="1792319" y="2756535"/>
                </a:moveTo>
                <a:lnTo>
                  <a:pt x="1827943" y="2752249"/>
                </a:lnTo>
                <a:cubicBezTo>
                  <a:pt x="1835753" y="2742724"/>
                  <a:pt x="1843564" y="2733961"/>
                  <a:pt x="1851470" y="2724912"/>
                </a:cubicBezTo>
                <a:cubicBezTo>
                  <a:pt x="1839944" y="2726817"/>
                  <a:pt x="1828514" y="2728817"/>
                  <a:pt x="1817084" y="2730913"/>
                </a:cubicBezTo>
                <a:cubicBezTo>
                  <a:pt x="1808417" y="2739295"/>
                  <a:pt x="1800130" y="2747867"/>
                  <a:pt x="1791938" y="2756440"/>
                </a:cubicBezTo>
                <a:close/>
                <a:moveTo>
                  <a:pt x="1855756" y="2719864"/>
                </a:moveTo>
                <a:cubicBezTo>
                  <a:pt x="1863471" y="2710910"/>
                  <a:pt x="1871282" y="2702052"/>
                  <a:pt x="1879092" y="2693289"/>
                </a:cubicBezTo>
                <a:lnTo>
                  <a:pt x="1846612" y="2700814"/>
                </a:lnTo>
                <a:cubicBezTo>
                  <a:pt x="1838420" y="2709101"/>
                  <a:pt x="1830229" y="2717387"/>
                  <a:pt x="1822133" y="2725769"/>
                </a:cubicBezTo>
                <a:close/>
                <a:moveTo>
                  <a:pt x="1864614" y="2718340"/>
                </a:moveTo>
                <a:lnTo>
                  <a:pt x="1898999" y="2712625"/>
                </a:lnTo>
                <a:cubicBezTo>
                  <a:pt x="1906524" y="2703100"/>
                  <a:pt x="1914144" y="2693575"/>
                  <a:pt x="1921764" y="2684050"/>
                </a:cubicBezTo>
                <a:lnTo>
                  <a:pt x="1888522" y="2691479"/>
                </a:lnTo>
                <a:cubicBezTo>
                  <a:pt x="1880140" y="2700052"/>
                  <a:pt x="1872520" y="2709101"/>
                  <a:pt x="1864233" y="2718245"/>
                </a:cubicBezTo>
                <a:close/>
                <a:moveTo>
                  <a:pt x="1925860" y="2678335"/>
                </a:moveTo>
                <a:lnTo>
                  <a:pt x="1948148" y="2649760"/>
                </a:lnTo>
                <a:lnTo>
                  <a:pt x="1916906" y="2658713"/>
                </a:lnTo>
                <a:cubicBezTo>
                  <a:pt x="1909001" y="2667476"/>
                  <a:pt x="1901095" y="2676335"/>
                  <a:pt x="1893284" y="2685193"/>
                </a:cubicBezTo>
                <a:close/>
                <a:moveTo>
                  <a:pt x="1934718" y="2676335"/>
                </a:moveTo>
                <a:lnTo>
                  <a:pt x="1968056" y="2669096"/>
                </a:lnTo>
                <a:lnTo>
                  <a:pt x="1989677" y="2638425"/>
                </a:lnTo>
                <a:lnTo>
                  <a:pt x="1957673" y="2647379"/>
                </a:lnTo>
                <a:cubicBezTo>
                  <a:pt x="1949672" y="2656904"/>
                  <a:pt x="1941957" y="2666524"/>
                  <a:pt x="1934337" y="2676620"/>
                </a:cubicBezTo>
                <a:close/>
                <a:moveTo>
                  <a:pt x="1993678" y="2632901"/>
                </a:moveTo>
                <a:cubicBezTo>
                  <a:pt x="2000822" y="2623376"/>
                  <a:pt x="2007870" y="2612993"/>
                  <a:pt x="2015014" y="2603183"/>
                </a:cubicBezTo>
                <a:lnTo>
                  <a:pt x="1984915" y="2613565"/>
                </a:lnTo>
                <a:lnTo>
                  <a:pt x="1962341" y="2641568"/>
                </a:lnTo>
                <a:close/>
                <a:moveTo>
                  <a:pt x="2002631" y="2630424"/>
                </a:moveTo>
                <a:lnTo>
                  <a:pt x="2033778" y="2622042"/>
                </a:lnTo>
                <a:cubicBezTo>
                  <a:pt x="2040636" y="2611184"/>
                  <a:pt x="2047589" y="2600516"/>
                  <a:pt x="2054543" y="2589848"/>
                </a:cubicBezTo>
                <a:lnTo>
                  <a:pt x="2024634" y="2599944"/>
                </a:lnTo>
                <a:close/>
                <a:moveTo>
                  <a:pt x="2058257" y="2583942"/>
                </a:moveTo>
                <a:lnTo>
                  <a:pt x="2078546" y="2552891"/>
                </a:lnTo>
                <a:lnTo>
                  <a:pt x="2050733" y="2564130"/>
                </a:lnTo>
                <a:cubicBezTo>
                  <a:pt x="2043494" y="2573655"/>
                  <a:pt x="2036255" y="2583847"/>
                  <a:pt x="2029111" y="2593753"/>
                </a:cubicBezTo>
                <a:close/>
                <a:moveTo>
                  <a:pt x="2067306" y="2580989"/>
                </a:moveTo>
                <a:lnTo>
                  <a:pt x="2098358" y="2570798"/>
                </a:lnTo>
                <a:lnTo>
                  <a:pt x="2117979" y="2537270"/>
                </a:lnTo>
                <a:lnTo>
                  <a:pt x="2088261" y="2548985"/>
                </a:lnTo>
                <a:cubicBezTo>
                  <a:pt x="2080832" y="2559558"/>
                  <a:pt x="2073878" y="2570226"/>
                  <a:pt x="2066925" y="2581370"/>
                </a:cubicBezTo>
                <a:close/>
                <a:moveTo>
                  <a:pt x="2121694" y="2530983"/>
                </a:moveTo>
                <a:cubicBezTo>
                  <a:pt x="2128076" y="2520029"/>
                  <a:pt x="2134553" y="2509266"/>
                  <a:pt x="2140744" y="2498408"/>
                </a:cubicBezTo>
                <a:lnTo>
                  <a:pt x="2112836" y="2511457"/>
                </a:lnTo>
                <a:lnTo>
                  <a:pt x="2092262" y="2542413"/>
                </a:lnTo>
                <a:close/>
                <a:moveTo>
                  <a:pt x="2131219" y="2527363"/>
                </a:moveTo>
                <a:cubicBezTo>
                  <a:pt x="2196370" y="2501964"/>
                  <a:pt x="2262664" y="2477675"/>
                  <a:pt x="2330101" y="2454497"/>
                </a:cubicBezTo>
                <a:cubicBezTo>
                  <a:pt x="2919317" y="2251139"/>
                  <a:pt x="3435001" y="2057019"/>
                  <a:pt x="3890201" y="1885760"/>
                </a:cubicBezTo>
                <a:cubicBezTo>
                  <a:pt x="4148328" y="1788605"/>
                  <a:pt x="4395026" y="1695926"/>
                  <a:pt x="4635246" y="1608773"/>
                </a:cubicBezTo>
                <a:cubicBezTo>
                  <a:pt x="4628896" y="1578991"/>
                  <a:pt x="4622388" y="1548829"/>
                  <a:pt x="4615720" y="1518285"/>
                </a:cubicBezTo>
                <a:cubicBezTo>
                  <a:pt x="3968782" y="1738884"/>
                  <a:pt x="3290316" y="2018824"/>
                  <a:pt x="2453545" y="2364105"/>
                </a:cubicBezTo>
                <a:lnTo>
                  <a:pt x="2353151" y="2405539"/>
                </a:lnTo>
                <a:cubicBezTo>
                  <a:pt x="2284698" y="2433860"/>
                  <a:pt x="2217388" y="2463292"/>
                  <a:pt x="2151221" y="2493836"/>
                </a:cubicBezTo>
                <a:close/>
                <a:moveTo>
                  <a:pt x="2348770" y="2402110"/>
                </a:moveTo>
                <a:lnTo>
                  <a:pt x="2449259" y="2360676"/>
                </a:lnTo>
                <a:cubicBezTo>
                  <a:pt x="3287459" y="2014823"/>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31"/>
                  <a:pt x="4691539" y="1386840"/>
                  <a:pt x="4738783" y="1372362"/>
                </a:cubicBezTo>
                <a:cubicBezTo>
                  <a:pt x="4733004" y="1342009"/>
                  <a:pt x="4726655" y="1311624"/>
                  <a:pt x="4719733" y="1281208"/>
                </a:cubicBezTo>
                <a:cubicBezTo>
                  <a:pt x="4670393" y="1295495"/>
                  <a:pt x="4621118" y="1310196"/>
                  <a:pt x="4571905" y="1325309"/>
                </a:cubicBezTo>
                <a:cubicBezTo>
                  <a:pt x="4581144" y="1356265"/>
                  <a:pt x="4589336" y="1386745"/>
                  <a:pt x="4596670" y="1417034"/>
                </a:cubicBezTo>
                <a:close/>
                <a:moveTo>
                  <a:pt x="4725829" y="1275017"/>
                </a:moveTo>
                <a:cubicBezTo>
                  <a:pt x="4775422" y="1260729"/>
                  <a:pt x="4825270" y="1246950"/>
                  <a:pt x="4875372" y="1233678"/>
                </a:cubicBezTo>
                <a:cubicBezTo>
                  <a:pt x="4870609" y="1203770"/>
                  <a:pt x="4865847" y="1173575"/>
                  <a:pt x="4859655" y="1142810"/>
                </a:cubicBezTo>
                <a:cubicBezTo>
                  <a:pt x="4807585" y="1155510"/>
                  <a:pt x="4755865" y="1168940"/>
                  <a:pt x="4704493" y="1183100"/>
                </a:cubicBezTo>
                <a:cubicBezTo>
                  <a:pt x="4712399" y="1214152"/>
                  <a:pt x="4719542" y="1244727"/>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20"/>
                  <a:pt x="4703826" y="1179290"/>
                </a:cubicBezTo>
                <a:cubicBezTo>
                  <a:pt x="4755452" y="1165384"/>
                  <a:pt x="4807268" y="1151954"/>
                  <a:pt x="4859274" y="1139000"/>
                </a:cubicBezTo>
                <a:close/>
                <a:moveTo>
                  <a:pt x="4846225" y="1041178"/>
                </a:moveTo>
                <a:cubicBezTo>
                  <a:pt x="4899184" y="1028986"/>
                  <a:pt x="4952651" y="1017397"/>
                  <a:pt x="5006626" y="1006412"/>
                </a:cubicBezTo>
                <a:cubicBezTo>
                  <a:pt x="5003197" y="985203"/>
                  <a:pt x="4999546" y="963771"/>
                  <a:pt x="4995672" y="942118"/>
                </a:cubicBezTo>
                <a:cubicBezTo>
                  <a:pt x="4994148" y="933355"/>
                  <a:pt x="4992434" y="924401"/>
                  <a:pt x="4990719" y="915543"/>
                </a:cubicBezTo>
                <a:cubicBezTo>
                  <a:pt x="4934903" y="926021"/>
                  <a:pt x="4879721" y="937228"/>
                  <a:pt x="4825175" y="949166"/>
                </a:cubicBezTo>
                <a:cubicBezTo>
                  <a:pt x="4827556" y="958691"/>
                  <a:pt x="4830033" y="969169"/>
                  <a:pt x="4832318" y="979170"/>
                </a:cubicBezTo>
                <a:cubicBezTo>
                  <a:pt x="4837208" y="1000062"/>
                  <a:pt x="4841843" y="1020731"/>
                  <a:pt x="4846225" y="1041178"/>
                </a:cubicBezTo>
                <a:close/>
                <a:moveTo>
                  <a:pt x="4989957" y="911352"/>
                </a:moveTo>
                <a:cubicBezTo>
                  <a:pt x="4984242" y="880872"/>
                  <a:pt x="4977956" y="849916"/>
                  <a:pt x="4970907" y="818579"/>
                </a:cubicBezTo>
                <a:cubicBezTo>
                  <a:pt x="4913186" y="828675"/>
                  <a:pt x="4856290" y="839565"/>
                  <a:pt x="4800219" y="851249"/>
                </a:cubicBezTo>
                <a:cubicBezTo>
                  <a:pt x="4808474" y="882999"/>
                  <a:pt x="4816348" y="914273"/>
                  <a:pt x="4823841" y="945071"/>
                </a:cubicBezTo>
                <a:cubicBezTo>
                  <a:pt x="4878769" y="933196"/>
                  <a:pt x="4934141" y="921957"/>
                  <a:pt x="4989957" y="911352"/>
                </a:cubicBezTo>
                <a:close/>
                <a:moveTo>
                  <a:pt x="4996339" y="910209"/>
                </a:moveTo>
                <a:cubicBezTo>
                  <a:pt x="5051393" y="899922"/>
                  <a:pt x="5107146" y="890397"/>
                  <a:pt x="5163598" y="881634"/>
                </a:cubicBezTo>
                <a:cubicBezTo>
                  <a:pt x="5159598" y="851599"/>
                  <a:pt x="5155121" y="821150"/>
                  <a:pt x="5150168" y="790289"/>
                </a:cubicBezTo>
                <a:cubicBezTo>
                  <a:pt x="5091748" y="798671"/>
                  <a:pt x="5034249" y="807784"/>
                  <a:pt x="4977670" y="817626"/>
                </a:cubicBezTo>
                <a:cubicBezTo>
                  <a:pt x="4984433" y="848773"/>
                  <a:pt x="4990624" y="879729"/>
                  <a:pt x="4996720" y="910209"/>
                </a:cubicBezTo>
                <a:close/>
                <a:moveTo>
                  <a:pt x="5170075" y="880491"/>
                </a:moveTo>
                <a:cubicBezTo>
                  <a:pt x="5225003" y="871792"/>
                  <a:pt x="5280660" y="863759"/>
                  <a:pt x="5337048" y="856393"/>
                </a:cubicBezTo>
                <a:cubicBezTo>
                  <a:pt x="5334762" y="827151"/>
                  <a:pt x="5332095" y="797528"/>
                  <a:pt x="5328857" y="767429"/>
                </a:cubicBezTo>
                <a:cubicBezTo>
                  <a:pt x="5270564" y="773779"/>
                  <a:pt x="5213160" y="781050"/>
                  <a:pt x="5156645" y="789242"/>
                </a:cubicBezTo>
                <a:cubicBezTo>
                  <a:pt x="5161598" y="820102"/>
                  <a:pt x="5166075" y="850519"/>
                  <a:pt x="5170075" y="880491"/>
                </a:cubicBezTo>
                <a:close/>
                <a:moveTo>
                  <a:pt x="5170647" y="884587"/>
                </a:moveTo>
                <a:cubicBezTo>
                  <a:pt x="5171504" y="891064"/>
                  <a:pt x="5172456" y="897636"/>
                  <a:pt x="5173313" y="903637"/>
                </a:cubicBezTo>
                <a:cubicBezTo>
                  <a:pt x="5176266" y="927068"/>
                  <a:pt x="5178838" y="950119"/>
                  <a:pt x="5181219" y="972979"/>
                </a:cubicBezTo>
                <a:cubicBezTo>
                  <a:pt x="5234369" y="963644"/>
                  <a:pt x="5288090" y="954850"/>
                  <a:pt x="5342382" y="946595"/>
                </a:cubicBezTo>
                <a:cubicBezTo>
                  <a:pt x="5341239" y="920210"/>
                  <a:pt x="5339811" y="893540"/>
                  <a:pt x="5337810" y="866299"/>
                </a:cubicBezTo>
                <a:cubicBezTo>
                  <a:pt x="5337810" y="864203"/>
                  <a:pt x="5337810" y="862108"/>
                  <a:pt x="5337810" y="860012"/>
                </a:cubicBezTo>
                <a:cubicBezTo>
                  <a:pt x="5281232" y="867759"/>
                  <a:pt x="5225511" y="875951"/>
                  <a:pt x="5170647" y="884587"/>
                </a:cubicBezTo>
                <a:close/>
                <a:moveTo>
                  <a:pt x="5181600" y="977646"/>
                </a:moveTo>
                <a:cubicBezTo>
                  <a:pt x="5184648" y="1007459"/>
                  <a:pt x="5187125" y="1036892"/>
                  <a:pt x="5189030" y="1065752"/>
                </a:cubicBezTo>
                <a:cubicBezTo>
                  <a:pt x="5240465" y="1055656"/>
                  <a:pt x="5292186" y="1046131"/>
                  <a:pt x="5344192" y="1037177"/>
                </a:cubicBezTo>
                <a:cubicBezTo>
                  <a:pt x="5344192" y="1009269"/>
                  <a:pt x="5343620" y="980694"/>
                  <a:pt x="5342477" y="951452"/>
                </a:cubicBezTo>
                <a:cubicBezTo>
                  <a:pt x="5288312" y="959580"/>
                  <a:pt x="5234686" y="968312"/>
                  <a:pt x="5181600" y="977646"/>
                </a:cubicBezTo>
                <a:close/>
                <a:moveTo>
                  <a:pt x="5189315" y="1069562"/>
                </a:moveTo>
                <a:cubicBezTo>
                  <a:pt x="5191220" y="1098772"/>
                  <a:pt x="5192617" y="1127347"/>
                  <a:pt x="5193506" y="1155287"/>
                </a:cubicBezTo>
                <a:cubicBezTo>
                  <a:pt x="5242846" y="1144238"/>
                  <a:pt x="5292503" y="1133602"/>
                  <a:pt x="5342477" y="1123379"/>
                </a:cubicBezTo>
                <a:cubicBezTo>
                  <a:pt x="5343620" y="1096137"/>
                  <a:pt x="5344224" y="1068388"/>
                  <a:pt x="5344287" y="1040130"/>
                </a:cubicBezTo>
                <a:cubicBezTo>
                  <a:pt x="5292217" y="1049719"/>
                  <a:pt x="5240560" y="1059529"/>
                  <a:pt x="5189315" y="1069562"/>
                </a:cubicBezTo>
                <a:close/>
                <a:moveTo>
                  <a:pt x="5343525" y="1207961"/>
                </a:moveTo>
                <a:cubicBezTo>
                  <a:pt x="5390388" y="1196848"/>
                  <a:pt x="5437378" y="1186053"/>
                  <a:pt x="5484495" y="1175576"/>
                </a:cubicBezTo>
                <a:cubicBezTo>
                  <a:pt x="5488972" y="1150430"/>
                  <a:pt x="5492782" y="1124522"/>
                  <a:pt x="5496020" y="1098137"/>
                </a:cubicBezTo>
                <a:cubicBezTo>
                  <a:pt x="5446681" y="1107281"/>
                  <a:pt x="5397659" y="1116806"/>
                  <a:pt x="5348954" y="1126712"/>
                </a:cubicBezTo>
                <a:cubicBezTo>
                  <a:pt x="5347748" y="1154398"/>
                  <a:pt x="5345938" y="1181481"/>
                  <a:pt x="5343525" y="1207961"/>
                </a:cubicBezTo>
                <a:close/>
                <a:moveTo>
                  <a:pt x="5350859" y="1039463"/>
                </a:moveTo>
                <a:cubicBezTo>
                  <a:pt x="5350859" y="1067657"/>
                  <a:pt x="5350256" y="1095343"/>
                  <a:pt x="5349050" y="1122521"/>
                </a:cubicBezTo>
                <a:cubicBezTo>
                  <a:pt x="5398008" y="1112552"/>
                  <a:pt x="5447189" y="1103027"/>
                  <a:pt x="5496592" y="1093946"/>
                </a:cubicBezTo>
                <a:cubicBezTo>
                  <a:pt x="5499703" y="1067975"/>
                  <a:pt x="5502275" y="1041400"/>
                  <a:pt x="5504307" y="1014222"/>
                </a:cubicBezTo>
                <a:cubicBezTo>
                  <a:pt x="5452682"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789"/>
                  <a:pt x="5350796" y="1007364"/>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5947"/>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62"/>
                  <a:pt x="5614321" y="1217105"/>
                </a:cubicBezTo>
                <a:cubicBezTo>
                  <a:pt x="5656993" y="1206627"/>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579"/>
                  <a:pt x="5481066" y="1228439"/>
                  <a:pt x="5475065" y="1252538"/>
                </a:cubicBezTo>
                <a:cubicBezTo>
                  <a:pt x="5518881" y="1241108"/>
                  <a:pt x="5562854" y="1229900"/>
                  <a:pt x="5606987" y="1218914"/>
                </a:cubicBezTo>
                <a:cubicBezTo>
                  <a:pt x="5614893" y="1196626"/>
                  <a:pt x="5622131" y="1173194"/>
                  <a:pt x="5628799" y="1149191"/>
                </a:cubicBezTo>
                <a:close/>
                <a:moveTo>
                  <a:pt x="5473922" y="1257395"/>
                </a:moveTo>
                <a:cubicBezTo>
                  <a:pt x="5467922" y="1282160"/>
                  <a:pt x="5461254" y="1306163"/>
                  <a:pt x="5454015" y="1329595"/>
                </a:cubicBezTo>
                <a:cubicBezTo>
                  <a:pt x="5495640" y="1316641"/>
                  <a:pt x="5537168" y="1303877"/>
                  <a:pt x="5578888" y="1291495"/>
                </a:cubicBezTo>
                <a:cubicBezTo>
                  <a:pt x="5588413" y="1269682"/>
                  <a:pt x="5597176" y="1247108"/>
                  <a:pt x="5605368" y="1223963"/>
                </a:cubicBezTo>
                <a:cubicBezTo>
                  <a:pt x="5561362" y="1235012"/>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48"/>
                  <a:pt x="5300663" y="1451324"/>
                </a:cubicBezTo>
                <a:cubicBezTo>
                  <a:pt x="5340478" y="1436370"/>
                  <a:pt x="5380292" y="1421416"/>
                  <a:pt x="5420106" y="1406747"/>
                </a:cubicBezTo>
                <a:cubicBezTo>
                  <a:pt x="5429060" y="1384268"/>
                  <a:pt x="5437442" y="1361123"/>
                  <a:pt x="5445062" y="1337215"/>
                </a:cubicBezTo>
                <a:cubicBezTo>
                  <a:pt x="5402834" y="1350486"/>
                  <a:pt x="5360670" y="1363885"/>
                  <a:pt x="5318570" y="1377410"/>
                </a:cubicBezTo>
                <a:close/>
                <a:moveTo>
                  <a:pt x="5311426" y="1379696"/>
                </a:moveTo>
                <a:cubicBezTo>
                  <a:pt x="5268881" y="1393476"/>
                  <a:pt x="5226272" y="1407446"/>
                  <a:pt x="5183600" y="1421606"/>
                </a:cubicBezTo>
                <a:cubicBezTo>
                  <a:pt x="5180552" y="1448403"/>
                  <a:pt x="5176870" y="1474534"/>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1884" y="1556544"/>
                  <a:pt x="5155978" y="1581245"/>
                </a:cubicBezTo>
                <a:lnTo>
                  <a:pt x="5219034" y="1553337"/>
                </a:lnTo>
                <a:lnTo>
                  <a:pt x="5268183" y="1531715"/>
                </a:lnTo>
                <a:cubicBezTo>
                  <a:pt x="5276660" y="1508284"/>
                  <a:pt x="5284565" y="1484090"/>
                  <a:pt x="5291614" y="1459230"/>
                </a:cubicBezTo>
                <a:cubicBezTo>
                  <a:pt x="5251672" y="1474470"/>
                  <a:pt x="5211699" y="1489742"/>
                  <a:pt x="5171694" y="1505045"/>
                </a:cubicBezTo>
                <a:close/>
                <a:moveTo>
                  <a:pt x="5164550" y="1507712"/>
                </a:moveTo>
                <a:cubicBezTo>
                  <a:pt x="5124355" y="1523048"/>
                  <a:pt x="5084159" y="1538573"/>
                  <a:pt x="5043678" y="1554194"/>
                </a:cubicBezTo>
                <a:cubicBezTo>
                  <a:pt x="5041678" y="1581531"/>
                  <a:pt x="5038916" y="1608296"/>
                  <a:pt x="5035582" y="1634395"/>
                </a:cubicBezTo>
                <a:cubicBezTo>
                  <a:pt x="5073682" y="1617821"/>
                  <a:pt x="5111115" y="1601153"/>
                  <a:pt x="5148549" y="1584674"/>
                </a:cubicBezTo>
                <a:cubicBezTo>
                  <a:pt x="5154581" y="1559782"/>
                  <a:pt x="5159915" y="1534160"/>
                  <a:pt x="5164550" y="1507807"/>
                </a:cubicBezTo>
                <a:close/>
                <a:moveTo>
                  <a:pt x="5034820" y="1639824"/>
                </a:moveTo>
                <a:cubicBezTo>
                  <a:pt x="5031296" y="1666685"/>
                  <a:pt x="5027105" y="1692974"/>
                  <a:pt x="5022247" y="1718405"/>
                </a:cubicBezTo>
                <a:cubicBezTo>
                  <a:pt x="5056918" y="1700943"/>
                  <a:pt x="5091367" y="1683449"/>
                  <a:pt x="5125594" y="1665923"/>
                </a:cubicBezTo>
                <a:cubicBezTo>
                  <a:pt x="5133531" y="1641539"/>
                  <a:pt x="5140675" y="1616361"/>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699"/>
                </a:moveTo>
                <a:cubicBezTo>
                  <a:pt x="4868831" y="1799653"/>
                  <a:pt x="4833906" y="1816576"/>
                  <a:pt x="4798600" y="1833467"/>
                </a:cubicBezTo>
                <a:cubicBezTo>
                  <a:pt x="4799076" y="1858709"/>
                  <a:pt x="4799172" y="1883474"/>
                  <a:pt x="4798600" y="1907857"/>
                </a:cubicBezTo>
                <a:cubicBezTo>
                  <a:pt x="4798600" y="1910525"/>
                  <a:pt x="4798600" y="1913192"/>
                  <a:pt x="4798600" y="1915859"/>
                </a:cubicBezTo>
                <a:cubicBezTo>
                  <a:pt x="4830985" y="1898523"/>
                  <a:pt x="4862957" y="1881092"/>
                  <a:pt x="4894517" y="1863566"/>
                </a:cubicBezTo>
                <a:cubicBezTo>
                  <a:pt x="4895374" y="1857566"/>
                  <a:pt x="4896136" y="1851565"/>
                  <a:pt x="4896898" y="1845564"/>
                </a:cubicBezTo>
                <a:cubicBezTo>
                  <a:pt x="4899438" y="1824990"/>
                  <a:pt x="4901597" y="1804035"/>
                  <a:pt x="4903375" y="1782699"/>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37"/>
                  <a:pt x="4893945" y="1869377"/>
                </a:cubicBezTo>
                <a:cubicBezTo>
                  <a:pt x="4862322" y="1886839"/>
                  <a:pt x="4830445" y="1904175"/>
                  <a:pt x="4798314" y="1921383"/>
                </a:cubicBezTo>
                <a:close/>
                <a:moveTo>
                  <a:pt x="4798600" y="1828419"/>
                </a:moveTo>
                <a:cubicBezTo>
                  <a:pt x="4834224" y="1811369"/>
                  <a:pt x="4869371"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877"/>
                  <a:pt x="4793075" y="1711452"/>
                  <a:pt x="4794790" y="1739646"/>
                </a:cubicBezTo>
                <a:close/>
                <a:moveTo>
                  <a:pt x="4791933" y="1836611"/>
                </a:moveTo>
                <a:cubicBezTo>
                  <a:pt x="4757008" y="1853374"/>
                  <a:pt x="4721606" y="1870012"/>
                  <a:pt x="4685729" y="1886522"/>
                </a:cubicBezTo>
                <a:cubicBezTo>
                  <a:pt x="4688967" y="1915097"/>
                  <a:pt x="4691730" y="1943005"/>
                  <a:pt x="4693920" y="1970723"/>
                </a:cubicBezTo>
                <a:cubicBezTo>
                  <a:pt x="4727067" y="1953768"/>
                  <a:pt x="4759675" y="1936687"/>
                  <a:pt x="4791742" y="1919478"/>
                </a:cubicBezTo>
                <a:lnTo>
                  <a:pt x="4791742" y="1907857"/>
                </a:lnTo>
                <a:cubicBezTo>
                  <a:pt x="4792314" y="1884299"/>
                  <a:pt x="4792377" y="1860550"/>
                  <a:pt x="4791933" y="1836611"/>
                </a:cubicBezTo>
                <a:close/>
                <a:moveTo>
                  <a:pt x="4693254" y="2067020"/>
                </a:moveTo>
                <a:cubicBezTo>
                  <a:pt x="4566862" y="2139023"/>
                  <a:pt x="4436936" y="2204637"/>
                  <a:pt x="4303967" y="2263616"/>
                </a:cubicBezTo>
                <a:cubicBezTo>
                  <a:pt x="3726275" y="2519648"/>
                  <a:pt x="3049048" y="2669000"/>
                  <a:pt x="2233517" y="2720150"/>
                </a:cubicBezTo>
                <a:cubicBezTo>
                  <a:pt x="2158270" y="2724912"/>
                  <a:pt x="2084134" y="2730627"/>
                  <a:pt x="2011109" y="2737295"/>
                </a:cubicBezTo>
                <a:lnTo>
                  <a:pt x="1990630" y="2774823"/>
                </a:lnTo>
                <a:cubicBezTo>
                  <a:pt x="2063972" y="2771775"/>
                  <a:pt x="2138267" y="2769680"/>
                  <a:pt x="2213515" y="2768537"/>
                </a:cubicBezTo>
                <a:cubicBezTo>
                  <a:pt x="3054572" y="2755678"/>
                  <a:pt x="3733800" y="2625185"/>
                  <a:pt x="4289965" y="2369439"/>
                </a:cubicBezTo>
                <a:cubicBezTo>
                  <a:pt x="4429990" y="2305133"/>
                  <a:pt x="4565325" y="2231069"/>
                  <a:pt x="4694968" y="2147792"/>
                </a:cubicBezTo>
                <a:cubicBezTo>
                  <a:pt x="4694968" y="2121249"/>
                  <a:pt x="4694397" y="2094325"/>
                  <a:pt x="4693254" y="2067020"/>
                </a:cubicBezTo>
                <a:close/>
                <a:moveTo>
                  <a:pt x="2003774" y="2737866"/>
                </a:moveTo>
                <a:lnTo>
                  <a:pt x="1965674" y="2741486"/>
                </a:lnTo>
                <a:lnTo>
                  <a:pt x="1944243" y="2776728"/>
                </a:lnTo>
                <a:lnTo>
                  <a:pt x="1983296" y="2775013"/>
                </a:lnTo>
                <a:cubicBezTo>
                  <a:pt x="1990154" y="2762567"/>
                  <a:pt x="1996980" y="2750185"/>
                  <a:pt x="2003774" y="2737866"/>
                </a:cubicBezTo>
                <a:close/>
                <a:moveTo>
                  <a:pt x="1942052" y="2781395"/>
                </a:moveTo>
                <a:cubicBezTo>
                  <a:pt x="1934909" y="2793206"/>
                  <a:pt x="1927765" y="2805113"/>
                  <a:pt x="1920716" y="2817019"/>
                </a:cubicBezTo>
                <a:lnTo>
                  <a:pt x="1961102" y="2817019"/>
                </a:lnTo>
                <a:lnTo>
                  <a:pt x="1981295" y="2779490"/>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122"/>
                  <a:pt x="1831848" y="2869787"/>
                  <a:pt x="1839278" y="2858548"/>
                </a:cubicBezTo>
                <a:close/>
                <a:moveTo>
                  <a:pt x="1771364" y="2893695"/>
                </a:moveTo>
                <a:lnTo>
                  <a:pt x="1748123" y="2926175"/>
                </a:lnTo>
                <a:lnTo>
                  <a:pt x="1792605" y="2931509"/>
                </a:lnTo>
                <a:lnTo>
                  <a:pt x="1814608" y="2897124"/>
                </a:lnTo>
                <a:close/>
                <a:moveTo>
                  <a:pt x="1764506" y="2893219"/>
                </a:moveTo>
                <a:lnTo>
                  <a:pt x="1721453" y="2889980"/>
                </a:lnTo>
                <a:cubicBezTo>
                  <a:pt x="1713452" y="2899982"/>
                  <a:pt x="1705356" y="2910173"/>
                  <a:pt x="1697355" y="2920365"/>
                </a:cubicBezTo>
                <a:lnTo>
                  <a:pt x="1741551" y="2925413"/>
                </a:lnTo>
                <a:cubicBezTo>
                  <a:pt x="1749171" y="2913984"/>
                  <a:pt x="1756791" y="2903220"/>
                  <a:pt x="1764506" y="2892552"/>
                </a:cubicBezTo>
                <a:close/>
                <a:moveTo>
                  <a:pt x="1714500" y="2889504"/>
                </a:moveTo>
                <a:lnTo>
                  <a:pt x="1671828" y="2886456"/>
                </a:lnTo>
                <a:lnTo>
                  <a:pt x="1646777" y="2915031"/>
                </a:lnTo>
                <a:cubicBezTo>
                  <a:pt x="1661351" y="2916555"/>
                  <a:pt x="1676019" y="2918174"/>
                  <a:pt x="1690592" y="2919889"/>
                </a:cubicBezTo>
                <a:cubicBezTo>
                  <a:pt x="1698593" y="2908840"/>
                  <a:pt x="1706499" y="2898743"/>
                  <a:pt x="1714500" y="2888837"/>
                </a:cubicBezTo>
                <a:close/>
                <a:moveTo>
                  <a:pt x="1664684" y="2885980"/>
                </a:moveTo>
                <a:lnTo>
                  <a:pt x="1622298" y="2883313"/>
                </a:lnTo>
                <a:lnTo>
                  <a:pt x="1596295" y="2908649"/>
                </a:lnTo>
                <a:lnTo>
                  <a:pt x="1639919" y="2913317"/>
                </a:lnTo>
                <a:close/>
                <a:moveTo>
                  <a:pt x="1614964" y="2882837"/>
                </a:moveTo>
                <a:lnTo>
                  <a:pt x="1572959" y="2880360"/>
                </a:lnTo>
                <a:cubicBezTo>
                  <a:pt x="1563434" y="2888266"/>
                  <a:pt x="1554956" y="2896267"/>
                  <a:pt x="1546098" y="2904268"/>
                </a:cubicBezTo>
                <a:lnTo>
                  <a:pt x="1589342" y="2908649"/>
                </a:lnTo>
                <a:cubicBezTo>
                  <a:pt x="1597819" y="2899315"/>
                  <a:pt x="1606391" y="2890742"/>
                  <a:pt x="1615345" y="2882170"/>
                </a:cubicBezTo>
                <a:close/>
                <a:moveTo>
                  <a:pt x="1541907" y="2907983"/>
                </a:moveTo>
                <a:lnTo>
                  <a:pt x="1514570" y="2932652"/>
                </a:lnTo>
                <a:lnTo>
                  <a:pt x="1559528" y="2938939"/>
                </a:lnTo>
                <a:lnTo>
                  <a:pt x="1585627" y="2912364"/>
                </a:lnTo>
                <a:close/>
                <a:moveTo>
                  <a:pt x="1534668" y="2907221"/>
                </a:moveTo>
                <a:lnTo>
                  <a:pt x="1491329" y="2903125"/>
                </a:lnTo>
                <a:lnTo>
                  <a:pt x="1462754" y="2925699"/>
                </a:lnTo>
                <a:lnTo>
                  <a:pt x="1507331" y="2931700"/>
                </a:lnTo>
                <a:close/>
                <a:moveTo>
                  <a:pt x="1483900" y="2902363"/>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cubicBezTo>
                  <a:pt x="1330166" y="2895314"/>
                  <a:pt x="1319879" y="2900744"/>
                  <a:pt x="1309592" y="2906173"/>
                </a:cubicBezTo>
                <a:lnTo>
                  <a:pt x="1352741" y="2911507"/>
                </a:lnTo>
                <a:cubicBezTo>
                  <a:pt x="1362551" y="2905220"/>
                  <a:pt x="1372457" y="2898743"/>
                  <a:pt x="1382363" y="2892743"/>
                </a:cubicBezTo>
                <a:close/>
                <a:moveTo>
                  <a:pt x="1331595" y="2889313"/>
                </a:moveTo>
                <a:lnTo>
                  <a:pt x="1290447" y="2886075"/>
                </a:lnTo>
                <a:lnTo>
                  <a:pt x="1258919" y="2900172"/>
                </a:lnTo>
                <a:lnTo>
                  <a:pt x="1301306" y="2905220"/>
                </a:lnTo>
                <a:close/>
                <a:moveTo>
                  <a:pt x="1280827" y="2885409"/>
                </a:moveTo>
                <a:lnTo>
                  <a:pt x="1240441" y="2882551"/>
                </a:lnTo>
                <a:lnTo>
                  <a:pt x="1208437" y="2894457"/>
                </a:lnTo>
                <a:lnTo>
                  <a:pt x="1249966" y="2899124"/>
                </a:lnTo>
                <a:close/>
                <a:moveTo>
                  <a:pt x="1238917" y="2878265"/>
                </a:moveTo>
                <a:lnTo>
                  <a:pt x="1267492" y="2867882"/>
                </a:lnTo>
                <a:lnTo>
                  <a:pt x="1231297" y="2867120"/>
                </a:lnTo>
                <a:lnTo>
                  <a:pt x="1201674" y="2875788"/>
                </a:lnTo>
                <a:close/>
                <a:moveTo>
                  <a:pt x="1249680" y="2879027"/>
                </a:moveTo>
                <a:lnTo>
                  <a:pt x="1288637" y="2881884"/>
                </a:lnTo>
                <a:lnTo>
                  <a:pt x="1317212" y="2869216"/>
                </a:lnTo>
                <a:lnTo>
                  <a:pt x="1279112" y="2868168"/>
                </a:lnTo>
                <a:close/>
                <a:moveTo>
                  <a:pt x="1325880" y="2865406"/>
                </a:moveTo>
                <a:lnTo>
                  <a:pt x="1353693" y="2853595"/>
                </a:lnTo>
                <a:lnTo>
                  <a:pt x="1318641" y="2854262"/>
                </a:lnTo>
                <a:lnTo>
                  <a:pt x="1290066" y="2864358"/>
                </a:lnTo>
                <a:close/>
                <a:moveTo>
                  <a:pt x="1336643" y="2865406"/>
                </a:moveTo>
                <a:lnTo>
                  <a:pt x="1374743" y="2866644"/>
                </a:lnTo>
                <a:cubicBezTo>
                  <a:pt x="1384268" y="2861882"/>
                  <a:pt x="1393793" y="2857119"/>
                  <a:pt x="1402842" y="2852452"/>
                </a:cubicBezTo>
                <a:lnTo>
                  <a:pt x="1366266" y="2853023"/>
                </a:lnTo>
                <a:close/>
                <a:moveTo>
                  <a:pt x="1410843" y="2848356"/>
                </a:moveTo>
                <a:lnTo>
                  <a:pt x="1437704" y="2835021"/>
                </a:lnTo>
                <a:lnTo>
                  <a:pt x="1403890" y="2837212"/>
                </a:lnTo>
                <a:lnTo>
                  <a:pt x="1376363" y="2848070"/>
                </a:lnTo>
                <a:close/>
                <a:moveTo>
                  <a:pt x="1421511" y="2848356"/>
                </a:moveTo>
                <a:cubicBezTo>
                  <a:pt x="1433703" y="2848356"/>
                  <a:pt x="1445800" y="2848356"/>
                  <a:pt x="1457992" y="2848356"/>
                </a:cubicBezTo>
                <a:lnTo>
                  <a:pt x="1485138" y="2832735"/>
                </a:lnTo>
                <a:cubicBezTo>
                  <a:pt x="1473327" y="2833307"/>
                  <a:pt x="1461611" y="2834069"/>
                  <a:pt x="1449896" y="2834735"/>
                </a:cubicBezTo>
                <a:close/>
                <a:moveTo>
                  <a:pt x="1493234" y="2827877"/>
                </a:moveTo>
                <a:lnTo>
                  <a:pt x="1519428" y="2813113"/>
                </a:lnTo>
                <a:lnTo>
                  <a:pt x="1486662" y="2816733"/>
                </a:lnTo>
                <a:lnTo>
                  <a:pt x="1459992" y="2829020"/>
                </a:lnTo>
                <a:close/>
                <a:moveTo>
                  <a:pt x="1503902" y="2827877"/>
                </a:moveTo>
                <a:cubicBezTo>
                  <a:pt x="1515618" y="2827211"/>
                  <a:pt x="1527334" y="2826639"/>
                  <a:pt x="1539145" y="2826163"/>
                </a:cubicBezTo>
                <a:cubicBezTo>
                  <a:pt x="1547908" y="2820353"/>
                  <a:pt x="1556766" y="2814638"/>
                  <a:pt x="1565624" y="2808923"/>
                </a:cubicBezTo>
                <a:lnTo>
                  <a:pt x="1531430" y="2812352"/>
                </a:lnTo>
                <a:close/>
                <a:moveTo>
                  <a:pt x="1573149" y="2804065"/>
                </a:moveTo>
                <a:lnTo>
                  <a:pt x="1598676" y="2787872"/>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345"/>
                </a:lnTo>
                <a:lnTo>
                  <a:pt x="1645253" y="2764536"/>
                </a:lnTo>
                <a:lnTo>
                  <a:pt x="1619250" y="2780538"/>
                </a:lnTo>
                <a:close/>
                <a:moveTo>
                  <a:pt x="1661541" y="2774442"/>
                </a:moveTo>
                <a:lnTo>
                  <a:pt x="1694402" y="2769870"/>
                </a:lnTo>
                <a:lnTo>
                  <a:pt x="1719167" y="2749677"/>
                </a:lnTo>
                <a:lnTo>
                  <a:pt x="1687640" y="2755868"/>
                </a:lnTo>
                <a:cubicBezTo>
                  <a:pt x="1679639" y="2761202"/>
                  <a:pt x="1670971" y="2767298"/>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cubicBezTo>
                  <a:pt x="1753838" y="2728532"/>
                  <a:pt x="1745552" y="2735294"/>
                  <a:pt x="1737170" y="2741962"/>
                </a:cubicBez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lnTo>
                  <a:pt x="1864138" y="2675096"/>
                </a:lnTo>
                <a:lnTo>
                  <a:pt x="1834801" y="2684050"/>
                </a:lnTo>
                <a:cubicBezTo>
                  <a:pt x="1826609" y="2691194"/>
                  <a:pt x="1818608" y="2698433"/>
                  <a:pt x="1810512" y="2705576"/>
                </a:cubicBezTo>
                <a:close/>
                <a:moveTo>
                  <a:pt x="1851089" y="2695861"/>
                </a:moveTo>
                <a:lnTo>
                  <a:pt x="1882712" y="2688527"/>
                </a:lnTo>
                <a:lnTo>
                  <a:pt x="1905572" y="2662809"/>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138"/>
                </a:lnTo>
                <a:cubicBezTo>
                  <a:pt x="1937385" y="2635853"/>
                  <a:pt x="1929670" y="2644330"/>
                  <a:pt x="1922050" y="2652903"/>
                </a:cubicBezTo>
                <a:close/>
                <a:moveTo>
                  <a:pt x="1978438" y="2611374"/>
                </a:moveTo>
                <a:lnTo>
                  <a:pt x="1999583" y="2585466"/>
                </a:lnTo>
                <a:lnTo>
                  <a:pt x="1972723" y="2596801"/>
                </a:lnTo>
                <a:lnTo>
                  <a:pt x="1950434" y="2621185"/>
                </a:lnTo>
                <a:cubicBezTo>
                  <a:pt x="1960817" y="2616994"/>
                  <a:pt x="1970246" y="2613755"/>
                  <a:pt x="1979581" y="2610517"/>
                </a:cubicBezTo>
                <a:close/>
                <a:moveTo>
                  <a:pt x="1988725" y="2607755"/>
                </a:moveTo>
                <a:lnTo>
                  <a:pt x="2017967" y="2597753"/>
                </a:lnTo>
                <a:cubicBezTo>
                  <a:pt x="2024920" y="2588228"/>
                  <a:pt x="2031968" y="2578703"/>
                  <a:pt x="2038922" y="2569178"/>
                </a:cubicBezTo>
                <a:lnTo>
                  <a:pt x="2010347" y="2580894"/>
                </a:lnTo>
                <a:close/>
                <a:moveTo>
                  <a:pt x="2043970" y="2562130"/>
                </a:moveTo>
                <a:lnTo>
                  <a:pt x="2064353" y="2534793"/>
                </a:lnTo>
                <a:lnTo>
                  <a:pt x="2038445" y="2547557"/>
                </a:lnTo>
                <a:cubicBezTo>
                  <a:pt x="2031302" y="2556034"/>
                  <a:pt x="2024158" y="2564606"/>
                  <a:pt x="2017109" y="2573274"/>
                </a:cubicBezTo>
                <a:close/>
                <a:moveTo>
                  <a:pt x="2054352" y="2557939"/>
                </a:moveTo>
                <a:lnTo>
                  <a:pt x="2081403" y="2546985"/>
                </a:lnTo>
                <a:lnTo>
                  <a:pt x="2101120" y="2517172"/>
                </a:lnTo>
                <a:lnTo>
                  <a:pt x="2075593" y="2529364"/>
                </a:lnTo>
                <a:close/>
                <a:moveTo>
                  <a:pt x="2106168" y="2509647"/>
                </a:moveTo>
                <a:lnTo>
                  <a:pt x="2125218" y="2481072"/>
                </a:lnTo>
                <a:lnTo>
                  <a:pt x="2102358" y="2493836"/>
                </a:lnTo>
                <a:cubicBezTo>
                  <a:pt x="2095500" y="2502884"/>
                  <a:pt x="2088547" y="2511933"/>
                  <a:pt x="2081784" y="2520982"/>
                </a:cubicBezTo>
                <a:cubicBezTo>
                  <a:pt x="2090928" y="2516600"/>
                  <a:pt x="2099120" y="2512600"/>
                  <a:pt x="2107311" y="2508790"/>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255"/>
                </a:lnTo>
                <a:lnTo>
                  <a:pt x="2161699" y="2438305"/>
                </a:lnTo>
                <a:cubicBezTo>
                  <a:pt x="2155222" y="2447830"/>
                  <a:pt x="2148935" y="2457355"/>
                  <a:pt x="2142649" y="2466309"/>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092"/>
                  <a:pt x="4673251" y="1088041"/>
                </a:cubicBezTo>
                <a:cubicBezTo>
                  <a:pt x="4619911" y="1102011"/>
                  <a:pt x="4567079" y="1116584"/>
                  <a:pt x="4514755" y="1131761"/>
                </a:cubicBezTo>
                <a:cubicBezTo>
                  <a:pt x="4524788" y="1163066"/>
                  <a:pt x="4534313" y="1194086"/>
                  <a:pt x="4543330" y="1224820"/>
                </a:cubicBezTo>
                <a:cubicBezTo>
                  <a:pt x="4594447" y="1209707"/>
                  <a:pt x="4645692" y="1195165"/>
                  <a:pt x="4697064" y="1181195"/>
                </a:cubicBezTo>
                <a:close/>
                <a:moveTo>
                  <a:pt x="4678966" y="1082135"/>
                </a:moveTo>
                <a:cubicBezTo>
                  <a:pt x="4732052" y="1068356"/>
                  <a:pt x="4785710" y="1055211"/>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135"/>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00"/>
                  <a:pt x="4652010" y="985361"/>
                </a:cubicBezTo>
                <a:cubicBezTo>
                  <a:pt x="4706684" y="971645"/>
                  <a:pt x="4761961" y="958660"/>
                  <a:pt x="4817841" y="946404"/>
                </a:cubicBezTo>
                <a:close/>
                <a:moveTo>
                  <a:pt x="4793171" y="848487"/>
                </a:moveTo>
                <a:cubicBezTo>
                  <a:pt x="4784979" y="817309"/>
                  <a:pt x="4776311" y="785781"/>
                  <a:pt x="4767167" y="753904"/>
                </a:cubicBezTo>
                <a:cubicBezTo>
                  <a:pt x="4707859" y="765905"/>
                  <a:pt x="4649439" y="778923"/>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527"/>
                  <a:pt x="4956652" y="752158"/>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25" y="776859"/>
                  <a:pt x="5270024" y="769588"/>
                  <a:pt x="5328381" y="763048"/>
                </a:cubicBezTo>
                <a:cubicBezTo>
                  <a:pt x="5325142" y="733266"/>
                  <a:pt x="5321364" y="702977"/>
                  <a:pt x="5317046" y="672179"/>
                </a:cubicBezTo>
                <a:cubicBezTo>
                  <a:pt x="5256848" y="678085"/>
                  <a:pt x="5197697" y="684784"/>
                  <a:pt x="5139595" y="692277"/>
                </a:cubicBezTo>
                <a:cubicBezTo>
                  <a:pt x="5145500" y="723995"/>
                  <a:pt x="5150930" y="754666"/>
                  <a:pt x="5155883" y="785146"/>
                </a:cubicBezTo>
                <a:close/>
                <a:moveTo>
                  <a:pt x="5334858" y="762286"/>
                </a:moveTo>
                <a:cubicBezTo>
                  <a:pt x="5391182" y="755936"/>
                  <a:pt x="5448332" y="750253"/>
                  <a:pt x="5506308" y="745236"/>
                </a:cubicBezTo>
                <a:cubicBezTo>
                  <a:pt x="5504784" y="716661"/>
                  <a:pt x="5502783" y="686752"/>
                  <a:pt x="5500307" y="656844"/>
                </a:cubicBezTo>
                <a:cubicBezTo>
                  <a:pt x="5440363" y="661035"/>
                  <a:pt x="5381562" y="665925"/>
                  <a:pt x="5323904" y="671513"/>
                </a:cubicBezTo>
                <a:cubicBezTo>
                  <a:pt x="5327809" y="702564"/>
                  <a:pt x="5331619" y="732758"/>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672"/>
                  <a:pt x="5507228" y="776192"/>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346"/>
                  <a:pt x="5343430" y="863727"/>
                  <a:pt x="5343430" y="866013"/>
                </a:cubicBezTo>
                <a:cubicBezTo>
                  <a:pt x="5345430" y="892969"/>
                  <a:pt x="5346859" y="919353"/>
                  <a:pt x="5347907" y="945452"/>
                </a:cubicBezTo>
                <a:cubicBezTo>
                  <a:pt x="5400548" y="937514"/>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035"/>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205"/>
                  <a:pt x="5611813" y="993934"/>
                  <a:pt x="5662613" y="987076"/>
                </a:cubicBezTo>
                <a:close/>
                <a:moveTo>
                  <a:pt x="5514785" y="922306"/>
                </a:moveTo>
                <a:cubicBezTo>
                  <a:pt x="5566791" y="915638"/>
                  <a:pt x="5619560" y="909447"/>
                  <a:pt x="5672328" y="903256"/>
                </a:cubicBezTo>
                <a:cubicBezTo>
                  <a:pt x="5674900" y="877062"/>
                  <a:pt x="5676900" y="850202"/>
                  <a:pt x="5678424" y="822865"/>
                </a:cubicBezTo>
                <a:cubicBezTo>
                  <a:pt x="5623179" y="827500"/>
                  <a:pt x="5568792" y="832707"/>
                  <a:pt x="5515261" y="838486"/>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477"/>
                  <a:pt x="5680615" y="754190"/>
                  <a:pt x="5680806" y="735711"/>
                </a:cubicBezTo>
                <a:cubicBezTo>
                  <a:pt x="5627783" y="739077"/>
                  <a:pt x="5575491" y="742918"/>
                  <a:pt x="5523929" y="747236"/>
                </a:cubicBezTo>
                <a:lnTo>
                  <a:pt x="5511928" y="748379"/>
                </a:lnTo>
                <a:cubicBezTo>
                  <a:pt x="5513959" y="775875"/>
                  <a:pt x="5515198" y="802672"/>
                  <a:pt x="5515642" y="828770"/>
                </a:cubicBezTo>
                <a:close/>
                <a:moveTo>
                  <a:pt x="5668519" y="985552"/>
                </a:moveTo>
                <a:cubicBezTo>
                  <a:pt x="5717604" y="979202"/>
                  <a:pt x="5767007" y="972852"/>
                  <a:pt x="5816728" y="966502"/>
                </a:cubicBezTo>
                <a:cubicBezTo>
                  <a:pt x="5822442" y="942213"/>
                  <a:pt x="5827681" y="917258"/>
                  <a:pt x="5832253" y="891731"/>
                </a:cubicBezTo>
                <a:cubicBezTo>
                  <a:pt x="5780373" y="896366"/>
                  <a:pt x="5729034" y="901383"/>
                  <a:pt x="5678234" y="906780"/>
                </a:cubicBezTo>
                <a:cubicBezTo>
                  <a:pt x="5676138" y="934149"/>
                  <a:pt x="5673186" y="960596"/>
                  <a:pt x="5669375" y="986123"/>
                </a:cubicBezTo>
                <a:close/>
                <a:moveTo>
                  <a:pt x="5823585" y="966502"/>
                </a:moveTo>
                <a:cubicBezTo>
                  <a:pt x="5871147" y="960850"/>
                  <a:pt x="5919057" y="955580"/>
                  <a:pt x="5967318" y="950690"/>
                </a:cubicBezTo>
                <a:cubicBezTo>
                  <a:pt x="5975033" y="927735"/>
                  <a:pt x="5982177" y="904208"/>
                  <a:pt x="5988749" y="879920"/>
                </a:cubicBezTo>
                <a:cubicBezTo>
                  <a:pt x="5938267" y="883539"/>
                  <a:pt x="5888324" y="887540"/>
                  <a:pt x="5838920" y="891921"/>
                </a:cubicBezTo>
                <a:cubicBezTo>
                  <a:pt x="5834920" y="917448"/>
                  <a:pt x="5830158" y="942308"/>
                  <a:pt x="5824443" y="966597"/>
                </a:cubicBezTo>
                <a:close/>
                <a:moveTo>
                  <a:pt x="5974366" y="950024"/>
                </a:moveTo>
                <a:cubicBezTo>
                  <a:pt x="6019959" y="945452"/>
                  <a:pt x="6065965" y="941134"/>
                  <a:pt x="6112383" y="937070"/>
                </a:cubicBezTo>
                <a:cubicBezTo>
                  <a:pt x="6121908" y="915448"/>
                  <a:pt x="6131433" y="893159"/>
                  <a:pt x="6139815" y="870395"/>
                </a:cubicBezTo>
                <a:cubicBezTo>
                  <a:pt x="6091238" y="873189"/>
                  <a:pt x="6043136" y="876364"/>
                  <a:pt x="5995511" y="879920"/>
                </a:cubicBezTo>
                <a:cubicBezTo>
                  <a:pt x="5989606" y="903859"/>
                  <a:pt x="5982844" y="927259"/>
                  <a:pt x="5975223" y="950119"/>
                </a:cubicBezTo>
                <a:close/>
                <a:moveTo>
                  <a:pt x="6120670" y="936593"/>
                </a:moveTo>
                <a:cubicBezTo>
                  <a:pt x="6163913" y="932910"/>
                  <a:pt x="6207506" y="929450"/>
                  <a:pt x="6251448" y="926211"/>
                </a:cubicBezTo>
                <a:cubicBezTo>
                  <a:pt x="6263354" y="905827"/>
                  <a:pt x="6274689" y="884873"/>
                  <a:pt x="6285357" y="863156"/>
                </a:cubicBezTo>
                <a:cubicBezTo>
                  <a:pt x="6239066" y="865124"/>
                  <a:pt x="6193250" y="867378"/>
                  <a:pt x="6147911" y="869918"/>
                </a:cubicBezTo>
                <a:cubicBezTo>
                  <a:pt x="6139053" y="892778"/>
                  <a:pt x="6130195" y="915067"/>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153"/>
                  <a:pt x="6149436" y="865727"/>
                </a:cubicBezTo>
                <a:cubicBezTo>
                  <a:pt x="6194775" y="863251"/>
                  <a:pt x="6240685" y="860997"/>
                  <a:pt x="6287167" y="858965"/>
                </a:cubicBezTo>
                <a:close/>
                <a:moveTo>
                  <a:pt x="6294406" y="858965"/>
                </a:moveTo>
                <a:cubicBezTo>
                  <a:pt x="6337173" y="857155"/>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448"/>
                  <a:pt x="6416104" y="788003"/>
                  <a:pt x="6462332" y="787813"/>
                </a:cubicBezTo>
                <a:cubicBezTo>
                  <a:pt x="6473635" y="766477"/>
                  <a:pt x="6484334" y="744474"/>
                  <a:pt x="6494431" y="721804"/>
                </a:cubicBezTo>
                <a:cubicBezTo>
                  <a:pt x="6445854" y="720852"/>
                  <a:pt x="6397943" y="720185"/>
                  <a:pt x="6350699" y="719804"/>
                </a:cubicBezTo>
                <a:cubicBezTo>
                  <a:pt x="6342698" y="743236"/>
                  <a:pt x="6334157" y="766191"/>
                  <a:pt x="6325077" y="788670"/>
                </a:cubicBezTo>
                <a:close/>
                <a:moveTo>
                  <a:pt x="6469285" y="787813"/>
                </a:moveTo>
                <a:cubicBezTo>
                  <a:pt x="6511386" y="787813"/>
                  <a:pt x="6553772" y="787813"/>
                  <a:pt x="6596825" y="787813"/>
                </a:cubicBezTo>
                <a:cubicBezTo>
                  <a:pt x="6610541" y="767747"/>
                  <a:pt x="6623622" y="746919"/>
                  <a:pt x="6636068" y="725329"/>
                </a:cubicBezTo>
                <a:cubicBezTo>
                  <a:pt x="6590538" y="723932"/>
                  <a:pt x="6545580" y="722757"/>
                  <a:pt x="6501194" y="721804"/>
                </a:cubicBezTo>
                <a:cubicBezTo>
                  <a:pt x="6490907" y="744093"/>
                  <a:pt x="6480239" y="766001"/>
                  <a:pt x="6468999" y="787337"/>
                </a:cubicBezTo>
                <a:close/>
                <a:moveTo>
                  <a:pt x="6496241" y="717804"/>
                </a:moveTo>
                <a:cubicBezTo>
                  <a:pt x="6505766" y="695420"/>
                  <a:pt x="6515291" y="672370"/>
                  <a:pt x="6523863" y="648748"/>
                </a:cubicBezTo>
                <a:cubicBezTo>
                  <a:pt x="6473063" y="646652"/>
                  <a:pt x="6422962" y="644906"/>
                  <a:pt x="6373559" y="643509"/>
                </a:cubicBezTo>
                <a:cubicBezTo>
                  <a:pt x="6366986" y="668179"/>
                  <a:pt x="6359747" y="692277"/>
                  <a:pt x="6352032" y="715709"/>
                </a:cubicBezTo>
                <a:cubicBezTo>
                  <a:pt x="6399276" y="715772"/>
                  <a:pt x="6447251" y="716312"/>
                  <a:pt x="6495955" y="717328"/>
                </a:cubicBezTo>
                <a:close/>
                <a:moveTo>
                  <a:pt x="6503004" y="717804"/>
                </a:moveTo>
                <a:cubicBezTo>
                  <a:pt x="6547454" y="718757"/>
                  <a:pt x="6592570" y="719900"/>
                  <a:pt x="6638354" y="721233"/>
                </a:cubicBezTo>
                <a:cubicBezTo>
                  <a:pt x="6650419" y="700088"/>
                  <a:pt x="6661912" y="678212"/>
                  <a:pt x="6672834" y="655606"/>
                </a:cubicBezTo>
                <a:cubicBezTo>
                  <a:pt x="6624701" y="653129"/>
                  <a:pt x="6577267" y="650907"/>
                  <a:pt x="6530531" y="648938"/>
                </a:cubicBezTo>
                <a:cubicBezTo>
                  <a:pt x="6521578" y="672084"/>
                  <a:pt x="6512529" y="695420"/>
                  <a:pt x="6502718" y="717423"/>
                </a:cubicBezTo>
                <a:close/>
                <a:moveTo>
                  <a:pt x="6644545" y="721138"/>
                </a:moveTo>
                <a:cubicBezTo>
                  <a:pt x="6685693" y="722344"/>
                  <a:pt x="6727349" y="723805"/>
                  <a:pt x="6769513" y="725519"/>
                </a:cubicBezTo>
                <a:cubicBezTo>
                  <a:pt x="6784181" y="705517"/>
                  <a:pt x="6798088" y="684752"/>
                  <a:pt x="6811613" y="663226"/>
                </a:cubicBezTo>
                <a:cubicBezTo>
                  <a:pt x="6766846" y="660432"/>
                  <a:pt x="6722587" y="657892"/>
                  <a:pt x="6678835" y="655606"/>
                </a:cubicBezTo>
                <a:cubicBezTo>
                  <a:pt x="6668453" y="678180"/>
                  <a:pt x="6656927" y="699897"/>
                  <a:pt x="6644545" y="721138"/>
                </a:cubicBezTo>
                <a:close/>
                <a:moveTo>
                  <a:pt x="6880956" y="732282"/>
                </a:moveTo>
                <a:cubicBezTo>
                  <a:pt x="6848856" y="732282"/>
                  <a:pt x="6816186" y="731615"/>
                  <a:pt x="6783134" y="730187"/>
                </a:cubicBezTo>
                <a:lnTo>
                  <a:pt x="6773609" y="730187"/>
                </a:lnTo>
                <a:cubicBezTo>
                  <a:pt x="6758750" y="750379"/>
                  <a:pt x="6743224" y="770001"/>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cubicBezTo>
                  <a:pt x="6689408" y="788194"/>
                  <a:pt x="6699885" y="788194"/>
                  <a:pt x="6710268" y="788194"/>
                </a:cubicBezTo>
                <a:lnTo>
                  <a:pt x="6719793" y="788194"/>
                </a:lnTo>
                <a:cubicBezTo>
                  <a:pt x="6736175" y="769461"/>
                  <a:pt x="6751892" y="749903"/>
                  <a:pt x="6766941" y="729520"/>
                </a:cubicBezTo>
                <a:close/>
                <a:moveTo>
                  <a:pt x="6678740" y="792290"/>
                </a:moveTo>
                <a:cubicBezTo>
                  <a:pt x="6652451" y="792290"/>
                  <a:pt x="6626447" y="791718"/>
                  <a:pt x="6600635" y="791527"/>
                </a:cubicBezTo>
                <a:cubicBezTo>
                  <a:pt x="6586665" y="811975"/>
                  <a:pt x="6572060" y="831691"/>
                  <a:pt x="6556820" y="850678"/>
                </a:cubicBezTo>
                <a:lnTo>
                  <a:pt x="6574060" y="850678"/>
                </a:lnTo>
                <a:cubicBezTo>
                  <a:pt x="6604540" y="850106"/>
                  <a:pt x="6634639" y="848868"/>
                  <a:pt x="6664167" y="846868"/>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723"/>
                  <a:pt x="6430042" y="853821"/>
                </a:cubicBezTo>
                <a:cubicBezTo>
                  <a:pt x="6469285" y="852678"/>
                  <a:pt x="6508877" y="851694"/>
                  <a:pt x="6548819" y="850868"/>
                </a:cubicBezTo>
                <a:cubicBezTo>
                  <a:pt x="6565012" y="831818"/>
                  <a:pt x="6579680" y="812006"/>
                  <a:pt x="6593777" y="791527"/>
                </a:cubicBezTo>
                <a:close/>
                <a:moveTo>
                  <a:pt x="6427375" y="858202"/>
                </a:moveTo>
                <a:cubicBezTo>
                  <a:pt x="6414675" y="878650"/>
                  <a:pt x="6401086" y="898366"/>
                  <a:pt x="6386608" y="917353"/>
                </a:cubicBezTo>
                <a:cubicBezTo>
                  <a:pt x="6413850" y="915734"/>
                  <a:pt x="6441187" y="914114"/>
                  <a:pt x="6468713" y="912686"/>
                </a:cubicBezTo>
                <a:lnTo>
                  <a:pt x="6495574" y="911066"/>
                </a:lnTo>
                <a:cubicBezTo>
                  <a:pt x="6512814" y="893254"/>
                  <a:pt x="6529388" y="874586"/>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447"/>
                  <a:pt x="6257640" y="925735"/>
                </a:cubicBezTo>
                <a:cubicBezTo>
                  <a:pt x="6297708" y="922877"/>
                  <a:pt x="6338126" y="920179"/>
                  <a:pt x="6378893" y="917639"/>
                </a:cubicBezTo>
                <a:cubicBezTo>
                  <a:pt x="6394038" y="898493"/>
                  <a:pt x="6407849" y="878681"/>
                  <a:pt x="6420898" y="858107"/>
                </a:cubicBezTo>
                <a:close/>
                <a:moveTo>
                  <a:pt x="6255925" y="929926"/>
                </a:moveTo>
                <a:cubicBezTo>
                  <a:pt x="6243797" y="950373"/>
                  <a:pt x="6231096" y="970153"/>
                  <a:pt x="6217825" y="989267"/>
                </a:cubicBezTo>
                <a:cubicBezTo>
                  <a:pt x="6254972" y="985266"/>
                  <a:pt x="6292342" y="981456"/>
                  <a:pt x="6329934" y="977837"/>
                </a:cubicBezTo>
                <a:cubicBezTo>
                  <a:pt x="6346031" y="960025"/>
                  <a:pt x="6361557" y="941261"/>
                  <a:pt x="6376321" y="921925"/>
                </a:cubicBezTo>
                <a:cubicBezTo>
                  <a:pt x="6335935" y="924401"/>
                  <a:pt x="6295803" y="927068"/>
                  <a:pt x="6255925" y="929926"/>
                </a:cubicBezTo>
                <a:close/>
                <a:moveTo>
                  <a:pt x="6248686" y="930497"/>
                </a:moveTo>
                <a:cubicBezTo>
                  <a:pt x="6204871" y="933672"/>
                  <a:pt x="6161469" y="937133"/>
                  <a:pt x="6118479" y="940879"/>
                </a:cubicBezTo>
                <a:cubicBezTo>
                  <a:pt x="6108954" y="962597"/>
                  <a:pt x="6098191" y="983647"/>
                  <a:pt x="6087142" y="1004126"/>
                </a:cubicBezTo>
                <a:cubicBezTo>
                  <a:pt x="6127782" y="999300"/>
                  <a:pt x="6168771" y="994632"/>
                  <a:pt x="6210110" y="990124"/>
                </a:cubicBezTo>
                <a:cubicBezTo>
                  <a:pt x="6223540" y="970883"/>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50"/>
                  <a:pt x="5946743" y="1026128"/>
                </a:cubicBezTo>
                <a:cubicBezTo>
                  <a:pt x="5937218" y="1048131"/>
                  <a:pt x="5927693" y="1069562"/>
                  <a:pt x="5917597" y="1090232"/>
                </a:cubicBezTo>
                <a:cubicBezTo>
                  <a:pt x="5958682" y="1083120"/>
                  <a:pt x="5999956" y="1076198"/>
                  <a:pt x="6041422" y="1069467"/>
                </a:cubicBezTo>
                <a:cubicBezTo>
                  <a:pt x="6053995" y="1050227"/>
                  <a:pt x="6065901" y="1030129"/>
                  <a:pt x="6077236" y="1009745"/>
                </a:cubicBezTo>
                <a:close/>
                <a:moveTo>
                  <a:pt x="5915311" y="1095185"/>
                </a:moveTo>
                <a:cubicBezTo>
                  <a:pt x="5904834" y="1115949"/>
                  <a:pt x="5893753" y="1136015"/>
                  <a:pt x="5882069" y="1155383"/>
                </a:cubicBezTo>
                <a:cubicBezTo>
                  <a:pt x="5920169" y="1146874"/>
                  <a:pt x="5958777" y="1138619"/>
                  <a:pt x="5997893" y="1130618"/>
                </a:cubicBezTo>
                <a:cubicBezTo>
                  <a:pt x="6011989" y="1112584"/>
                  <a:pt x="6025452" y="1093915"/>
                  <a:pt x="6038279" y="1074611"/>
                </a:cubicBezTo>
                <a:cubicBezTo>
                  <a:pt x="5996845" y="1080802"/>
                  <a:pt x="5955983" y="1087755"/>
                  <a:pt x="5915120" y="1094804"/>
                </a:cubicBezTo>
                <a:close/>
                <a:moveTo>
                  <a:pt x="5907787" y="1096518"/>
                </a:moveTo>
                <a:cubicBezTo>
                  <a:pt x="5864353" y="1104138"/>
                  <a:pt x="5821077" y="1112012"/>
                  <a:pt x="5777961" y="1120140"/>
                </a:cubicBezTo>
                <a:cubicBezTo>
                  <a:pt x="5769451" y="1142429"/>
                  <a:pt x="5760308" y="1164114"/>
                  <a:pt x="5750529" y="1185196"/>
                </a:cubicBezTo>
                <a:cubicBezTo>
                  <a:pt x="5791486" y="1175671"/>
                  <a:pt x="5832634" y="1166146"/>
                  <a:pt x="5874354" y="1157192"/>
                </a:cubicBezTo>
                <a:cubicBezTo>
                  <a:pt x="5885593" y="1137285"/>
                  <a:pt x="5896928" y="1116997"/>
                  <a:pt x="5907596" y="1096137"/>
                </a:cubicBezTo>
                <a:close/>
                <a:moveTo>
                  <a:pt x="5748243" y="1190054"/>
                </a:moveTo>
                <a:cubicBezTo>
                  <a:pt x="5738273" y="1211326"/>
                  <a:pt x="5727668" y="1231868"/>
                  <a:pt x="5716429" y="1251680"/>
                </a:cubicBezTo>
                <a:cubicBezTo>
                  <a:pt x="5755037" y="1240631"/>
                  <a:pt x="5793645" y="1229741"/>
                  <a:pt x="5832253" y="1219010"/>
                </a:cubicBezTo>
                <a:cubicBezTo>
                  <a:pt x="5845779" y="1200817"/>
                  <a:pt x="5858542" y="1181862"/>
                  <a:pt x="5870353" y="1161860"/>
                </a:cubicBezTo>
                <a:cubicBezTo>
                  <a:pt x="5829523" y="1170940"/>
                  <a:pt x="5788755" y="1180211"/>
                  <a:pt x="5748052" y="1189673"/>
                </a:cubicBezTo>
                <a:close/>
                <a:moveTo>
                  <a:pt x="5740528" y="1191863"/>
                </a:moveTo>
                <a:cubicBezTo>
                  <a:pt x="5697855" y="1201960"/>
                  <a:pt x="5654803" y="1212152"/>
                  <a:pt x="5612892" y="1222724"/>
                </a:cubicBezTo>
                <a:cubicBezTo>
                  <a:pt x="5604891" y="1245680"/>
                  <a:pt x="5596224" y="1268063"/>
                  <a:pt x="5586889" y="1289399"/>
                </a:cubicBezTo>
                <a:cubicBezTo>
                  <a:pt x="5627148" y="1277398"/>
                  <a:pt x="5667566" y="1265523"/>
                  <a:pt x="5708142" y="1253776"/>
                </a:cubicBezTo>
                <a:cubicBezTo>
                  <a:pt x="5719382" y="1233678"/>
                  <a:pt x="5730145" y="1213009"/>
                  <a:pt x="5740337" y="1191482"/>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504"/>
                </a:cubicBezTo>
                <a:cubicBezTo>
                  <a:pt x="5503355" y="1381220"/>
                  <a:pt x="5464588" y="1395032"/>
                  <a:pt x="5425821" y="1409795"/>
                </a:cubicBezTo>
                <a:close/>
                <a:moveTo>
                  <a:pt x="5417725" y="1412748"/>
                </a:moveTo>
                <a:cubicBezTo>
                  <a:pt x="5378292" y="1427321"/>
                  <a:pt x="5338763" y="1442180"/>
                  <a:pt x="5299139" y="1457039"/>
                </a:cubicBezTo>
                <a:cubicBezTo>
                  <a:pt x="5292154" y="1481741"/>
                  <a:pt x="5284502" y="1505649"/>
                  <a:pt x="5276184" y="1528763"/>
                </a:cubicBezTo>
                <a:lnTo>
                  <a:pt x="5387245" y="1479423"/>
                </a:lnTo>
                <a:cubicBezTo>
                  <a:pt x="5398167" y="1457897"/>
                  <a:pt x="5408327" y="1435545"/>
                  <a:pt x="5417725" y="1412367"/>
                </a:cubicBezTo>
                <a:close/>
                <a:moveTo>
                  <a:pt x="5273993" y="1534763"/>
                </a:moveTo>
                <a:cubicBezTo>
                  <a:pt x="5265230" y="1558862"/>
                  <a:pt x="5255609" y="1582388"/>
                  <a:pt x="5245418" y="1604582"/>
                </a:cubicBezTo>
                <a:cubicBezTo>
                  <a:pt x="5279327" y="1586929"/>
                  <a:pt x="5313045" y="1569307"/>
                  <a:pt x="5346573" y="1551718"/>
                </a:cubicBezTo>
                <a:cubicBezTo>
                  <a:pt x="5359908" y="1530763"/>
                  <a:pt x="5372449" y="1508951"/>
                  <a:pt x="5384197" y="1486281"/>
                </a:cubicBezTo>
                <a:close/>
                <a:moveTo>
                  <a:pt x="5265992" y="1538288"/>
                </a:moveTo>
                <a:lnTo>
                  <a:pt x="5222843" y="1557338"/>
                </a:lnTo>
                <a:lnTo>
                  <a:pt x="5154645" y="1587532"/>
                </a:lnTo>
                <a:cubicBezTo>
                  <a:pt x="5148358" y="1613154"/>
                  <a:pt x="5141500" y="1638014"/>
                  <a:pt x="5133785" y="1662208"/>
                </a:cubicBezTo>
                <a:cubicBezTo>
                  <a:pt x="5168202" y="1644555"/>
                  <a:pt x="5202333" y="1626934"/>
                  <a:pt x="5236179" y="1609344"/>
                </a:cubicBezTo>
                <a:cubicBezTo>
                  <a:pt x="5246942" y="1586103"/>
                  <a:pt x="5256848" y="156219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380"/>
                  <a:pt x="5225987" y="1631125"/>
                  <a:pt x="5233035" y="1616393"/>
                </a:cubicBezTo>
                <a:cubicBezTo>
                  <a:pt x="5199380" y="1633601"/>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52"/>
                  <a:pt x="5007864" y="1783747"/>
                </a:cubicBezTo>
                <a:cubicBezTo>
                  <a:pt x="5006436" y="1789652"/>
                  <a:pt x="5004911" y="1795558"/>
                  <a:pt x="5003388" y="1801368"/>
                </a:cubicBezTo>
                <a:cubicBezTo>
                  <a:pt x="5034439" y="1783461"/>
                  <a:pt x="5065141" y="1765427"/>
                  <a:pt x="5095494" y="1747266"/>
                </a:cubicBezTo>
                <a:cubicBezTo>
                  <a:pt x="5099018" y="1738694"/>
                  <a:pt x="5102638" y="1729931"/>
                  <a:pt x="5106067" y="1721072"/>
                </a:cubicBezTo>
                <a:close/>
                <a:moveTo>
                  <a:pt x="5001292" y="1808512"/>
                </a:moveTo>
                <a:cubicBezTo>
                  <a:pt x="4994625" y="1833848"/>
                  <a:pt x="4987671" y="1858899"/>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673"/>
                  <a:pt x="4931696" y="1848263"/>
                  <a:pt x="4900327" y="1865852"/>
                </a:cubicBezTo>
                <a:cubicBezTo>
                  <a:pt x="4896898" y="1892141"/>
                  <a:pt x="4893025" y="1917986"/>
                  <a:pt x="4888706" y="1943386"/>
                </a:cubicBezTo>
                <a:cubicBezTo>
                  <a:pt x="4917281" y="1925384"/>
                  <a:pt x="4944619" y="1907191"/>
                  <a:pt x="4971860" y="1888998"/>
                </a:cubicBezTo>
                <a:cubicBezTo>
                  <a:pt x="4979734" y="1863916"/>
                  <a:pt x="4987036" y="1838484"/>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721"/>
                </a:moveTo>
                <a:cubicBezTo>
                  <a:pt x="4852131" y="1972564"/>
                  <a:pt x="4823556" y="1990249"/>
                  <a:pt x="4794409" y="2007775"/>
                </a:cubicBezTo>
                <a:cubicBezTo>
                  <a:pt x="4792790" y="2034064"/>
                  <a:pt x="4790694" y="2060067"/>
                  <a:pt x="4788218" y="2085594"/>
                </a:cubicBezTo>
                <a:cubicBezTo>
                  <a:pt x="4814443" y="2067433"/>
                  <a:pt x="4840129" y="2049113"/>
                  <a:pt x="4865275" y="2030635"/>
                </a:cubicBezTo>
                <a:cubicBezTo>
                  <a:pt x="4871085" y="2005394"/>
                  <a:pt x="4876038" y="1980152"/>
                  <a:pt x="4880515" y="1954340"/>
                </a:cubicBezTo>
                <a:close/>
                <a:moveTo>
                  <a:pt x="4787551" y="2092166"/>
                </a:moveTo>
                <a:cubicBezTo>
                  <a:pt x="4784979" y="2117693"/>
                  <a:pt x="4781836" y="2142744"/>
                  <a:pt x="4778026" y="2167414"/>
                </a:cubicBezTo>
                <a:cubicBezTo>
                  <a:pt x="4801140" y="2148872"/>
                  <a:pt x="4823714" y="2130203"/>
                  <a:pt x="4845749" y="2111407"/>
                </a:cubicBezTo>
                <a:cubicBezTo>
                  <a:pt x="4852035" y="2087404"/>
                  <a:pt x="4858036" y="2063020"/>
                  <a:pt x="4863465" y="2038160"/>
                </a:cubicBezTo>
                <a:cubicBezTo>
                  <a:pt x="4839081" y="2056003"/>
                  <a:pt x="4813904" y="2073878"/>
                  <a:pt x="4787932" y="2091785"/>
                </a:cubicBezTo>
                <a:close/>
                <a:moveTo>
                  <a:pt x="4787551" y="2011871"/>
                </a:moveTo>
                <a:cubicBezTo>
                  <a:pt x="4758976" y="2029206"/>
                  <a:pt x="4729163" y="2046542"/>
                  <a:pt x="4699254" y="2063591"/>
                </a:cubicBezTo>
                <a:cubicBezTo>
                  <a:pt x="4700397" y="2090769"/>
                  <a:pt x="4701001" y="2117503"/>
                  <a:pt x="4701064" y="2143792"/>
                </a:cubicBezTo>
                <a:cubicBezTo>
                  <a:pt x="4728306" y="2126139"/>
                  <a:pt x="4754975" y="2108359"/>
                  <a:pt x="4781074" y="2090452"/>
                </a:cubicBezTo>
                <a:cubicBezTo>
                  <a:pt x="4784217" y="2064258"/>
                  <a:pt x="4786313" y="2038445"/>
                  <a:pt x="4788027" y="2011490"/>
                </a:cubicBezTo>
                <a:close/>
                <a:moveTo>
                  <a:pt x="4780407" y="2097596"/>
                </a:moveTo>
                <a:cubicBezTo>
                  <a:pt x="4754499" y="2115217"/>
                  <a:pt x="4728115" y="2132838"/>
                  <a:pt x="4701159" y="2150174"/>
                </a:cubicBezTo>
                <a:cubicBezTo>
                  <a:pt x="4701159" y="2164207"/>
                  <a:pt x="4701159" y="2178114"/>
                  <a:pt x="4701159" y="2191893"/>
                </a:cubicBezTo>
                <a:cubicBezTo>
                  <a:pt x="4701159" y="2203990"/>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11"/>
                  <a:pt x="4765802" y="2205990"/>
                  <a:pt x="4769549" y="2181225"/>
                </a:cubicBezTo>
                <a:cubicBezTo>
                  <a:pt x="4747197" y="2198561"/>
                  <a:pt x="4724019" y="2216023"/>
                  <a:pt x="4700016" y="2233613"/>
                </a:cubicBezTo>
                <a:close/>
                <a:moveTo>
                  <a:pt x="4699445" y="2057495"/>
                </a:moveTo>
                <a:cubicBezTo>
                  <a:pt x="4729607" y="2040223"/>
                  <a:pt x="4759262" y="2022824"/>
                  <a:pt x="4788408" y="2005298"/>
                </a:cubicBezTo>
                <a:cubicBezTo>
                  <a:pt x="4789932" y="1978819"/>
                  <a:pt x="4791075" y="1951863"/>
                  <a:pt x="4791647" y="1924622"/>
                </a:cubicBezTo>
                <a:cubicBezTo>
                  <a:pt x="4759897" y="1941640"/>
                  <a:pt x="4727480" y="1958594"/>
                  <a:pt x="4694397" y="1975485"/>
                </a:cubicBezTo>
                <a:cubicBezTo>
                  <a:pt x="4696587" y="2003489"/>
                  <a:pt x="4698302" y="2030921"/>
                  <a:pt x="4699445" y="2057495"/>
                </a:cubicBezTo>
                <a:close/>
                <a:moveTo>
                  <a:pt x="4293966" y="2372392"/>
                </a:moveTo>
                <a:cubicBezTo>
                  <a:pt x="3736563" y="2628614"/>
                  <a:pt x="3055715" y="2759393"/>
                  <a:pt x="2213705" y="2772442"/>
                </a:cubicBezTo>
                <a:cubicBezTo>
                  <a:pt x="2137505" y="2773648"/>
                  <a:pt x="2062417" y="2775807"/>
                  <a:pt x="1988439" y="2778919"/>
                </a:cubicBezTo>
                <a:cubicBezTo>
                  <a:pt x="1981581" y="2791492"/>
                  <a:pt x="1974818" y="2804065"/>
                  <a:pt x="1968056" y="2817019"/>
                </a:cubicBezTo>
                <a:cubicBezTo>
                  <a:pt x="2042541" y="2817400"/>
                  <a:pt x="2117916" y="2818734"/>
                  <a:pt x="2194179" y="2821019"/>
                </a:cubicBezTo>
                <a:cubicBezTo>
                  <a:pt x="3060954" y="2846832"/>
                  <a:pt x="3743039" y="2734818"/>
                  <a:pt x="4280154" y="2478596"/>
                </a:cubicBezTo>
                <a:cubicBezTo>
                  <a:pt x="4425285" y="2409536"/>
                  <a:pt x="4563650" y="2327072"/>
                  <a:pt x="4693444" y="2232279"/>
                </a:cubicBezTo>
                <a:cubicBezTo>
                  <a:pt x="4694016" y="2218658"/>
                  <a:pt x="4694492" y="2205038"/>
                  <a:pt x="4694682" y="2191226"/>
                </a:cubicBezTo>
                <a:cubicBezTo>
                  <a:pt x="4694873" y="2177415"/>
                  <a:pt x="4694682" y="2166366"/>
                  <a:pt x="4694682" y="2153793"/>
                </a:cubicBezTo>
                <a:cubicBezTo>
                  <a:pt x="4566314" y="2235902"/>
                  <a:pt x="4432423" y="2309038"/>
                  <a:pt x="4293966" y="2372678"/>
                </a:cubicBezTo>
                <a:close/>
                <a:moveTo>
                  <a:pt x="4284441" y="2481358"/>
                </a:moveTo>
                <a:cubicBezTo>
                  <a:pt x="3746088" y="2738533"/>
                  <a:pt x="3062288" y="2850547"/>
                  <a:pt x="2194179" y="2824258"/>
                </a:cubicBezTo>
                <a:cubicBezTo>
                  <a:pt x="2117217" y="2821972"/>
                  <a:pt x="2041208" y="2820638"/>
                  <a:pt x="1966151" y="2820257"/>
                </a:cubicBezTo>
                <a:lnTo>
                  <a:pt x="1945862" y="2858357"/>
                </a:lnTo>
                <a:cubicBezTo>
                  <a:pt x="2021491" y="2862167"/>
                  <a:pt x="2097913" y="2866866"/>
                  <a:pt x="2175129" y="2872454"/>
                </a:cubicBezTo>
                <a:cubicBezTo>
                  <a:pt x="2637473" y="2905982"/>
                  <a:pt x="3053334" y="2895981"/>
                  <a:pt x="3411093" y="2842736"/>
                </a:cubicBezTo>
                <a:cubicBezTo>
                  <a:pt x="3736467" y="2794254"/>
                  <a:pt x="4025741" y="2708053"/>
                  <a:pt x="4270915" y="2586514"/>
                </a:cubicBezTo>
                <a:cubicBezTo>
                  <a:pt x="4420481" y="2513191"/>
                  <a:pt x="4560548" y="2421903"/>
                  <a:pt x="4688015" y="2314671"/>
                </a:cubicBezTo>
                <a:cubicBezTo>
                  <a:pt x="4690301" y="2289715"/>
                  <a:pt x="4691920" y="2264378"/>
                  <a:pt x="4693158" y="2238470"/>
                </a:cubicBezTo>
                <a:cubicBezTo>
                  <a:pt x="4564553" y="2331874"/>
                  <a:pt x="4427644" y="2413274"/>
                  <a:pt x="4284155" y="2481644"/>
                </a:cubicBezTo>
                <a:close/>
                <a:moveTo>
                  <a:pt x="4274916" y="2590134"/>
                </a:moveTo>
                <a:cubicBezTo>
                  <a:pt x="4029075" y="2712053"/>
                  <a:pt x="3738848" y="2798540"/>
                  <a:pt x="3412522" y="2847309"/>
                </a:cubicBezTo>
                <a:cubicBezTo>
                  <a:pt x="3054001" y="2900744"/>
                  <a:pt x="2637377" y="2910840"/>
                  <a:pt x="2174272" y="2877122"/>
                </a:cubicBezTo>
                <a:cubicBezTo>
                  <a:pt x="2096548" y="2871533"/>
                  <a:pt x="2019681" y="2866835"/>
                  <a:pt x="1943672" y="2863025"/>
                </a:cubicBezTo>
                <a:cubicBezTo>
                  <a:pt x="1937004" y="2875788"/>
                  <a:pt x="1930241" y="2888742"/>
                  <a:pt x="1923574" y="2901696"/>
                </a:cubicBezTo>
                <a:cubicBezTo>
                  <a:pt x="2000218" y="2908745"/>
                  <a:pt x="2077593" y="2916682"/>
                  <a:pt x="2155698" y="2925509"/>
                </a:cubicBezTo>
                <a:cubicBezTo>
                  <a:pt x="2629567" y="2979230"/>
                  <a:pt x="3051905" y="2984183"/>
                  <a:pt x="3411093" y="2940272"/>
                </a:cubicBezTo>
                <a:cubicBezTo>
                  <a:pt x="3738753" y="2900172"/>
                  <a:pt x="4024884" y="2817971"/>
                  <a:pt x="4261581" y="2695956"/>
                </a:cubicBezTo>
                <a:cubicBezTo>
                  <a:pt x="4415292" y="2617900"/>
                  <a:pt x="4556044" y="2516601"/>
                  <a:pt x="4678871" y="2395633"/>
                </a:cubicBezTo>
                <a:cubicBezTo>
                  <a:pt x="4682300" y="2371630"/>
                  <a:pt x="4685157" y="2347182"/>
                  <a:pt x="4687443" y="2322290"/>
                </a:cubicBezTo>
                <a:cubicBezTo>
                  <a:pt x="4561134" y="2428044"/>
                  <a:pt x="4422566" y="2518226"/>
                  <a:pt x="4274725" y="2590895"/>
                </a:cubicBezTo>
                <a:close/>
                <a:moveTo>
                  <a:pt x="1936718" y="2862739"/>
                </a:moveTo>
                <a:lnTo>
                  <a:pt x="1894713" y="2860834"/>
                </a:lnTo>
                <a:lnTo>
                  <a:pt x="1873568" y="2897315"/>
                </a:lnTo>
                <a:lnTo>
                  <a:pt x="1916811" y="2901125"/>
                </a:lnTo>
                <a:close/>
                <a:moveTo>
                  <a:pt x="1871282" y="2900839"/>
                </a:moveTo>
                <a:cubicBezTo>
                  <a:pt x="1864233" y="2913031"/>
                  <a:pt x="1857280" y="2925318"/>
                  <a:pt x="1850231" y="2937701"/>
                </a:cubicBezTo>
                <a:cubicBezTo>
                  <a:pt x="1865090" y="2939605"/>
                  <a:pt x="1879949" y="2941415"/>
                  <a:pt x="1894808" y="2943416"/>
                </a:cubicBezTo>
                <a:cubicBezTo>
                  <a:pt x="1901476" y="2930462"/>
                  <a:pt x="1908048" y="2917508"/>
                  <a:pt x="1914716" y="2904744"/>
                </a:cubicBezTo>
                <a:close/>
                <a:moveTo>
                  <a:pt x="1864614" y="2900267"/>
                </a:moveTo>
                <a:lnTo>
                  <a:pt x="1821371" y="2896648"/>
                </a:lnTo>
                <a:cubicBezTo>
                  <a:pt x="1813941" y="2908173"/>
                  <a:pt x="1806512" y="2919698"/>
                  <a:pt x="1799177" y="2931319"/>
                </a:cubicBezTo>
                <a:lnTo>
                  <a:pt x="1843754" y="2936843"/>
                </a:lnTo>
                <a:close/>
                <a:moveTo>
                  <a:pt x="1796320" y="2935510"/>
                </a:moveTo>
                <a:cubicBezTo>
                  <a:pt x="1788986" y="2947226"/>
                  <a:pt x="1781556" y="2958942"/>
                  <a:pt x="1774222" y="2970752"/>
                </a:cubicBezTo>
                <a:cubicBezTo>
                  <a:pt x="1789557" y="2973229"/>
                  <a:pt x="1804892" y="2975610"/>
                  <a:pt x="1820228" y="2978182"/>
                </a:cubicBezTo>
                <a:cubicBezTo>
                  <a:pt x="1827181" y="2965704"/>
                  <a:pt x="1834134" y="2953417"/>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557"/>
                </a:moveTo>
                <a:lnTo>
                  <a:pt x="1693926" y="2923509"/>
                </a:lnTo>
                <a:cubicBezTo>
                  <a:pt x="1685830" y="2933795"/>
                  <a:pt x="1677734" y="2944082"/>
                  <a:pt x="1669733" y="2954465"/>
                </a:cubicBezTo>
                <a:lnTo>
                  <a:pt x="1715357" y="2961513"/>
                </a:ln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031"/>
                </a:moveTo>
                <a:lnTo>
                  <a:pt x="1592199" y="2912459"/>
                </a:lnTo>
                <a:lnTo>
                  <a:pt x="1565910" y="2939225"/>
                </a:lnTo>
                <a:lnTo>
                  <a:pt x="1611059" y="2945797"/>
                </a:lnTo>
                <a:cubicBezTo>
                  <a:pt x="1619822" y="2936177"/>
                  <a:pt x="1628108" y="2926556"/>
                  <a:pt x="1636586" y="2917031"/>
                </a:cubicBezTo>
                <a:close/>
                <a:moveTo>
                  <a:pt x="1562672" y="2943320"/>
                </a:moveTo>
                <a:lnTo>
                  <a:pt x="1537240" y="2969609"/>
                </a:lnTo>
                <a:lnTo>
                  <a:pt x="1583912" y="2978087"/>
                </a:lnTo>
                <a:lnTo>
                  <a:pt x="1608201" y="2949512"/>
                </a:lnTo>
                <a:cubicBezTo>
                  <a:pt x="1593056" y="2947321"/>
                  <a:pt x="1577912" y="2945035"/>
                  <a:pt x="1562672" y="2943320"/>
                </a:cubicBezTo>
                <a:close/>
                <a:moveTo>
                  <a:pt x="1555909" y="2942368"/>
                </a:moveTo>
                <a:lnTo>
                  <a:pt x="1510570" y="2935986"/>
                </a:lnTo>
                <a:lnTo>
                  <a:pt x="1484281" y="2960180"/>
                </a:lnTo>
                <a:cubicBezTo>
                  <a:pt x="1499807" y="2962847"/>
                  <a:pt x="1515237" y="2965704"/>
                  <a:pt x="1530763" y="2968467"/>
                </a:cubicBezTo>
                <a:cubicBezTo>
                  <a:pt x="1539145" y="2959322"/>
                  <a:pt x="1547527" y="2950655"/>
                  <a:pt x="1555909" y="2941987"/>
                </a:cubicBezTo>
                <a:close/>
                <a:moveTo>
                  <a:pt x="1503712" y="2935034"/>
                </a:moveTo>
                <a:lnTo>
                  <a:pt x="1458659" y="2929033"/>
                </a:lnTo>
                <a:cubicBezTo>
                  <a:pt x="1449134" y="2936272"/>
                  <a:pt x="1440466" y="2943606"/>
                  <a:pt x="1431512" y="2951036"/>
                </a:cubicBezTo>
                <a:cubicBezTo>
                  <a:pt x="1446943" y="2953607"/>
                  <a:pt x="1462278" y="2956274"/>
                  <a:pt x="1477709" y="2959037"/>
                </a:cubicBezTo>
                <a:close/>
                <a:moveTo>
                  <a:pt x="1451515" y="2928080"/>
                </a:moveTo>
                <a:lnTo>
                  <a:pt x="1406747" y="2922175"/>
                </a:lnTo>
                <a:lnTo>
                  <a:pt x="1378934" y="2942082"/>
                </a:lnTo>
                <a:lnTo>
                  <a:pt x="1424750" y="2949797"/>
                </a:lnTo>
                <a:close/>
                <a:moveTo>
                  <a:pt x="1399318" y="2921222"/>
                </a:moveTo>
                <a:lnTo>
                  <a:pt x="1354931" y="2915603"/>
                </a:lnTo>
                <a:lnTo>
                  <a:pt x="1326356" y="2933414"/>
                </a:lnTo>
                <a:lnTo>
                  <a:pt x="1371791" y="2940844"/>
                </a:lnTo>
                <a:cubicBezTo>
                  <a:pt x="1380935" y="2933795"/>
                  <a:pt x="1390174" y="2927413"/>
                  <a:pt x="1399318" y="2920842"/>
                </a:cubicBezTo>
                <a:close/>
                <a:moveTo>
                  <a:pt x="1347216" y="2914650"/>
                </a:moveTo>
                <a:lnTo>
                  <a:pt x="1303211" y="2909316"/>
                </a:lnTo>
                <a:cubicBezTo>
                  <a:pt x="1293686" y="2914460"/>
                  <a:pt x="1284161" y="2919698"/>
                  <a:pt x="1274636" y="2924937"/>
                </a:cubicBezTo>
                <a:lnTo>
                  <a:pt x="1319498" y="2932176"/>
                </a:lnTo>
                <a:close/>
                <a:moveTo>
                  <a:pt x="1295019" y="2908363"/>
                </a:moveTo>
                <a:lnTo>
                  <a:pt x="1251585" y="2903220"/>
                </a:lnTo>
                <a:lnTo>
                  <a:pt x="1222153" y="2916746"/>
                </a:lnTo>
                <a:lnTo>
                  <a:pt x="1266444" y="2923699"/>
                </a:lnTo>
                <a:close/>
                <a:moveTo>
                  <a:pt x="1242727" y="2902172"/>
                </a:moveTo>
                <a:lnTo>
                  <a:pt x="1200055" y="2897315"/>
                </a:lnTo>
                <a:lnTo>
                  <a:pt x="1170432" y="2908745"/>
                </a:lnTo>
                <a:lnTo>
                  <a:pt x="1213961" y="2915507"/>
                </a:lnTo>
                <a:close/>
                <a:moveTo>
                  <a:pt x="1190339" y="2896267"/>
                </a:moveTo>
                <a:lnTo>
                  <a:pt x="1148429" y="2891790"/>
                </a:lnTo>
                <a:lnTo>
                  <a:pt x="1118902" y="2901315"/>
                </a:lnTo>
                <a:lnTo>
                  <a:pt x="1161383" y="2907697"/>
                </a:lnTo>
                <a:close/>
                <a:moveTo>
                  <a:pt x="1137666" y="2890552"/>
                </a:moveTo>
                <a:lnTo>
                  <a:pt x="1096804" y="2886361"/>
                </a:lnTo>
                <a:lnTo>
                  <a:pt x="1068229" y="2893600"/>
                </a:lnTo>
                <a:lnTo>
                  <a:pt x="1109472" y="2899601"/>
                </a:lnTo>
                <a:close/>
                <a:moveTo>
                  <a:pt x="1084421" y="2885027"/>
                </a:moveTo>
                <a:lnTo>
                  <a:pt x="1045178" y="2881217"/>
                </a:lnTo>
                <a:lnTo>
                  <a:pt x="1016603" y="2886456"/>
                </a:lnTo>
                <a:lnTo>
                  <a:pt x="1056132" y="2892076"/>
                </a:lnTo>
                <a:close/>
                <a:moveTo>
                  <a:pt x="1030319" y="2879693"/>
                </a:moveTo>
                <a:lnTo>
                  <a:pt x="993553" y="2876264"/>
                </a:lnTo>
                <a:lnTo>
                  <a:pt x="967359" y="2879598"/>
                </a:lnTo>
                <a:lnTo>
                  <a:pt x="1004126" y="2884646"/>
                </a:lnTo>
                <a:close/>
                <a:moveTo>
                  <a:pt x="1044797" y="2877026"/>
                </a:moveTo>
                <a:lnTo>
                  <a:pt x="1072706" y="2871978"/>
                </a:lnTo>
                <a:lnTo>
                  <a:pt x="1041464" y="2870359"/>
                </a:lnTo>
                <a:lnTo>
                  <a:pt x="1012889" y="2873883"/>
                </a:lnTo>
                <a:close/>
                <a:moveTo>
                  <a:pt x="1059942" y="2878455"/>
                </a:moveTo>
                <a:lnTo>
                  <a:pt x="1096042" y="2882170"/>
                </a:lnTo>
                <a:lnTo>
                  <a:pt x="1126046" y="2874931"/>
                </a:lnTo>
                <a:lnTo>
                  <a:pt x="1090994" y="2872930"/>
                </a:lnTo>
                <a:close/>
                <a:moveTo>
                  <a:pt x="1139762" y="2871597"/>
                </a:moveTo>
                <a:lnTo>
                  <a:pt x="1165003" y="2865787"/>
                </a:lnTo>
                <a:lnTo>
                  <a:pt x="1134809" y="2865787"/>
                </a:lnTo>
                <a:lnTo>
                  <a:pt x="1108805" y="2870168"/>
                </a:lnTo>
                <a:close/>
                <a:moveTo>
                  <a:pt x="1154525" y="2872550"/>
                </a:moveTo>
                <a:lnTo>
                  <a:pt x="1189292" y="2874740"/>
                </a:lnTo>
                <a:lnTo>
                  <a:pt x="1216819" y="2866549"/>
                </a:lnTo>
                <a:lnTo>
                  <a:pt x="1183005" y="2865977"/>
                </a:lnTo>
                <a:cubicBezTo>
                  <a:pt x="1173480" y="2867787"/>
                  <a:pt x="1163955" y="2869883"/>
                  <a:pt x="1154525" y="2872169"/>
                </a:cubicBez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880"/>
                </a:moveTo>
                <a:lnTo>
                  <a:pt x="1341120" y="2841593"/>
                </a:lnTo>
                <a:lnTo>
                  <a:pt x="1312545" y="2843689"/>
                </a:lnTo>
                <a:lnTo>
                  <a:pt x="1287780" y="2850547"/>
                </a:lnTo>
                <a:close/>
                <a:moveTo>
                  <a:pt x="1331595" y="2849880"/>
                </a:moveTo>
                <a:lnTo>
                  <a:pt x="1364266" y="2849309"/>
                </a:lnTo>
                <a:lnTo>
                  <a:pt x="1390174" y="2838450"/>
                </a:lnTo>
                <a:lnTo>
                  <a:pt x="1358646" y="2840641"/>
                </a:lnTo>
                <a:close/>
                <a:moveTo>
                  <a:pt x="1402175" y="2833592"/>
                </a:moveTo>
                <a:cubicBezTo>
                  <a:pt x="1409891" y="2830354"/>
                  <a:pt x="1417701" y="2827211"/>
                  <a:pt x="1425607" y="2824067"/>
                </a:cubicBezTo>
                <a:lnTo>
                  <a:pt x="1398175" y="2827401"/>
                </a:lnTo>
                <a:lnTo>
                  <a:pt x="1374077" y="2835402"/>
                </a:lnTo>
                <a:close/>
                <a:moveTo>
                  <a:pt x="1416368" y="2832640"/>
                </a:moveTo>
                <a:lnTo>
                  <a:pt x="1447800" y="2830735"/>
                </a:lnTo>
                <a:lnTo>
                  <a:pt x="1473232" y="2818543"/>
                </a:lnTo>
                <a:lnTo>
                  <a:pt x="1442561" y="2822067"/>
                </a:lnTo>
                <a:close/>
                <a:moveTo>
                  <a:pt x="1484471" y="2813113"/>
                </a:moveTo>
                <a:lnTo>
                  <a:pt x="1507522" y="2802350"/>
                </a:lnTo>
                <a:cubicBezTo>
                  <a:pt x="1498664" y="2803779"/>
                  <a:pt x="1489805" y="2805398"/>
                  <a:pt x="1480947" y="2806922"/>
                </a:cubicBezTo>
                <a:lnTo>
                  <a:pt x="1457516" y="2816447"/>
                </a:lnTo>
                <a:close/>
                <a:moveTo>
                  <a:pt x="1498664" y="2811590"/>
                </a:moveTo>
                <a:lnTo>
                  <a:pt x="1528953" y="2808351"/>
                </a:lnTo>
                <a:lnTo>
                  <a:pt x="1553718" y="2794826"/>
                </a:lnTo>
                <a:lnTo>
                  <a:pt x="1524286" y="2799588"/>
                </a:lnTo>
                <a:close/>
                <a:moveTo>
                  <a:pt x="1564577" y="2788825"/>
                </a:moveTo>
                <a:lnTo>
                  <a:pt x="1586770" y="2776919"/>
                </a:lnTo>
                <a:lnTo>
                  <a:pt x="1561624" y="2782443"/>
                </a:lnTo>
                <a:lnTo>
                  <a:pt x="1538478" y="2793016"/>
                </a:lnTo>
                <a:close/>
                <a:moveTo>
                  <a:pt x="1578578" y="2786729"/>
                </a:moveTo>
                <a:lnTo>
                  <a:pt x="1608011" y="2782157"/>
                </a:lnTo>
                <a:lnTo>
                  <a:pt x="1631823" y="2767298"/>
                </a:lnTo>
                <a:lnTo>
                  <a:pt x="1603820" y="2773204"/>
                </a:lnTo>
                <a:close/>
                <a:moveTo>
                  <a:pt x="1642491" y="2760726"/>
                </a:moveTo>
                <a:lnTo>
                  <a:pt x="1663541" y="2747772"/>
                </a:lnTo>
                <a:lnTo>
                  <a:pt x="1640015" y="2754154"/>
                </a:lnTo>
                <a:lnTo>
                  <a:pt x="1617155" y="2766060"/>
                </a:lnTo>
                <a:close/>
                <a:moveTo>
                  <a:pt x="1656493" y="2757869"/>
                </a:moveTo>
                <a:lnTo>
                  <a:pt x="1685068" y="2752154"/>
                </a:lnTo>
                <a:lnTo>
                  <a:pt x="1708023" y="2736056"/>
                </a:lnTo>
                <a:lnTo>
                  <a:pt x="1681353" y="2743105"/>
                </a:lnTo>
                <a:cubicBezTo>
                  <a:pt x="1672495" y="2747296"/>
                  <a:pt x="1664589" y="2752249"/>
                  <a:pt x="1656493" y="2757202"/>
                </a:cubicBezTo>
                <a:close/>
                <a:moveTo>
                  <a:pt x="1696879" y="2749677"/>
                </a:moveTo>
                <a:lnTo>
                  <a:pt x="1726978" y="2743867"/>
                </a:lnTo>
                <a:lnTo>
                  <a:pt x="1750695" y="2724817"/>
                </a:lnTo>
                <a:lnTo>
                  <a:pt x="1722120" y="2732246"/>
                </a:lnTo>
                <a:close/>
                <a:moveTo>
                  <a:pt x="1758887" y="2718340"/>
                </a:moveTo>
                <a:lnTo>
                  <a:pt x="1781175" y="2700909"/>
                </a:lnTo>
                <a:lnTo>
                  <a:pt x="1755362" y="2709196"/>
                </a:lnTo>
                <a:lnTo>
                  <a:pt x="1732121" y="2724245"/>
                </a:lnTo>
                <a:close/>
                <a:moveTo>
                  <a:pt x="1771269" y="2715292"/>
                </a:moveTo>
                <a:lnTo>
                  <a:pt x="1799844" y="2708053"/>
                </a:lnTo>
                <a:cubicBezTo>
                  <a:pt x="1807464" y="2701195"/>
                  <a:pt x="1815179" y="2694432"/>
                  <a:pt x="1822895" y="2687669"/>
                </a:cubicBezTo>
                <a:lnTo>
                  <a:pt x="1794891" y="2696432"/>
                </a:lnTo>
                <a:close/>
                <a:moveTo>
                  <a:pt x="1831086" y="2680716"/>
                </a:moveTo>
                <a:lnTo>
                  <a:pt x="1852613" y="2661666"/>
                </a:lnTo>
                <a:lnTo>
                  <a:pt x="1827848" y="2671191"/>
                </a:lnTo>
                <a:lnTo>
                  <a:pt x="1805845" y="2688050"/>
                </a:lnTo>
                <a:close/>
                <a:moveTo>
                  <a:pt x="1843469" y="2676906"/>
                </a:moveTo>
                <a:lnTo>
                  <a:pt x="1871377" y="2668429"/>
                </a:lnTo>
                <a:lnTo>
                  <a:pt x="1893380" y="2646712"/>
                </a:lnTo>
                <a:lnTo>
                  <a:pt x="1866805" y="2656237"/>
                </a:lnTo>
                <a:close/>
                <a:moveTo>
                  <a:pt x="1901190" y="2638806"/>
                </a:moveTo>
                <a:lnTo>
                  <a:pt x="1921478" y="2619089"/>
                </a:lnTo>
                <a:lnTo>
                  <a:pt x="1898333" y="2628995"/>
                </a:lnTo>
                <a:cubicBezTo>
                  <a:pt x="1890998" y="2635187"/>
                  <a:pt x="1883664" y="2641378"/>
                  <a:pt x="1876425" y="2648045"/>
                </a:cubicBezTo>
                <a:close/>
                <a:moveTo>
                  <a:pt x="1913573" y="2634329"/>
                </a:moveTo>
                <a:lnTo>
                  <a:pt x="1940243" y="2624804"/>
                </a:lnTo>
                <a:lnTo>
                  <a:pt x="1961198" y="2601944"/>
                </a:lnTo>
                <a:lnTo>
                  <a:pt x="1936052" y="2612803"/>
                </a:lnTo>
                <a:close/>
                <a:moveTo>
                  <a:pt x="1968913" y="2593562"/>
                </a:moveTo>
                <a:lnTo>
                  <a:pt x="1987963" y="2572607"/>
                </a:lnTo>
                <a:lnTo>
                  <a:pt x="1965865" y="2583847"/>
                </a:lnTo>
                <a:lnTo>
                  <a:pt x="1945100" y="2603563"/>
                </a:lnTo>
                <a:close/>
                <a:moveTo>
                  <a:pt x="1981581" y="2588133"/>
                </a:moveTo>
                <a:lnTo>
                  <a:pt x="2006918" y="2577465"/>
                </a:lnTo>
                <a:lnTo>
                  <a:pt x="2027111" y="2553176"/>
                </a:lnTo>
                <a:lnTo>
                  <a:pt x="2002727" y="2565368"/>
                </a:lnTo>
                <a:close/>
                <a:moveTo>
                  <a:pt x="2034350" y="2544413"/>
                </a:moveTo>
                <a:lnTo>
                  <a:pt x="2053400" y="2522220"/>
                </a:lnTo>
                <a:lnTo>
                  <a:pt x="2032159" y="2534603"/>
                </a:lnTo>
                <a:lnTo>
                  <a:pt x="2012537" y="2555272"/>
                </a:lnTo>
                <a:close/>
                <a:moveTo>
                  <a:pt x="2047018" y="2538127"/>
                </a:moveTo>
                <a:lnTo>
                  <a:pt x="2071402" y="2526316"/>
                </a:lnTo>
                <a:lnTo>
                  <a:pt x="2090452" y="2500884"/>
                </a:lnTo>
                <a:lnTo>
                  <a:pt x="2067401" y="2514029"/>
                </a:lnTo>
                <a:close/>
                <a:moveTo>
                  <a:pt x="2097881" y="2491264"/>
                </a:moveTo>
                <a:lnTo>
                  <a:pt x="2115217" y="2468404"/>
                </a:lnTo>
                <a:lnTo>
                  <a:pt x="2095595" y="2481358"/>
                </a:lnTo>
                <a:cubicBezTo>
                  <a:pt x="2089214" y="2488597"/>
                  <a:pt x="2082927" y="2495931"/>
                  <a:pt x="2076545" y="2503265"/>
                </a:cubicBezTo>
                <a:close/>
                <a:moveTo>
                  <a:pt x="2110454" y="2484215"/>
                </a:moveTo>
                <a:lnTo>
                  <a:pt x="2132267" y="2472119"/>
                </a:lnTo>
                <a:lnTo>
                  <a:pt x="2150078" y="2445925"/>
                </a:lnTo>
                <a:lnTo>
                  <a:pt x="2129695" y="2458403"/>
                </a:lnTo>
                <a:close/>
                <a:moveTo>
                  <a:pt x="2157222" y="2435543"/>
                </a:moveTo>
                <a:lnTo>
                  <a:pt x="2173510" y="2412016"/>
                </a:lnTo>
                <a:lnTo>
                  <a:pt x="2156841" y="2424303"/>
                </a:lnTo>
                <a:cubicBezTo>
                  <a:pt x="2150840" y="2431828"/>
                  <a:pt x="2144935" y="2439543"/>
                  <a:pt x="2139029" y="2447163"/>
                </a:cubicBezTo>
                <a:close/>
                <a:moveTo>
                  <a:pt x="2170081" y="2427351"/>
                </a:moveTo>
                <a:lnTo>
                  <a:pt x="2192465" y="2413349"/>
                </a:lnTo>
                <a:cubicBezTo>
                  <a:pt x="2198180" y="2403824"/>
                  <a:pt x="2203799" y="2395061"/>
                  <a:pt x="2209514" y="2386013"/>
                </a:cubicBezTo>
                <a:lnTo>
                  <a:pt x="2188083" y="2401443"/>
                </a:lnTo>
                <a:close/>
                <a:moveTo>
                  <a:pt x="2203990" y="2406110"/>
                </a:moveTo>
                <a:cubicBezTo>
                  <a:pt x="2264124" y="2368836"/>
                  <a:pt x="2325243" y="2332768"/>
                  <a:pt x="2387346" y="2297906"/>
                </a:cubicBezTo>
                <a:cubicBezTo>
                  <a:pt x="3132582" y="1879378"/>
                  <a:pt x="3766471" y="1588389"/>
                  <a:pt x="4382072" y="1382363"/>
                </a:cubicBezTo>
                <a:cubicBezTo>
                  <a:pt x="4443095" y="1361980"/>
                  <a:pt x="4504182" y="1342327"/>
                  <a:pt x="4565333" y="1323403"/>
                </a:cubicBezTo>
                <a:cubicBezTo>
                  <a:pt x="4556887" y="1292924"/>
                  <a:pt x="4547997" y="1262126"/>
                  <a:pt x="4538663" y="1231011"/>
                </a:cubicBezTo>
                <a:cubicBezTo>
                  <a:pt x="4490276" y="1245489"/>
                  <a:pt x="4442143" y="1260443"/>
                  <a:pt x="4394264" y="1275874"/>
                </a:cubicBezTo>
                <a:cubicBezTo>
                  <a:pt x="3745897" y="1485424"/>
                  <a:pt x="3115818" y="1794605"/>
                  <a:pt x="2411444" y="2248472"/>
                </a:cubicBezTo>
                <a:cubicBezTo>
                  <a:pt x="2347246" y="2289810"/>
                  <a:pt x="2284159" y="2332641"/>
                  <a:pt x="2222183" y="2376964"/>
                </a:cubicBezTo>
                <a:cubicBezTo>
                  <a:pt x="2216087" y="2386203"/>
                  <a:pt x="2210086" y="2396014"/>
                  <a:pt x="2203990" y="2405729"/>
                </a:cubicBezTo>
                <a:close/>
                <a:moveTo>
                  <a:pt x="2406682" y="2245614"/>
                </a:moveTo>
                <a:cubicBezTo>
                  <a:pt x="3147346" y="1768507"/>
                  <a:pt x="3822764" y="1440466"/>
                  <a:pt x="4537520" y="1227106"/>
                </a:cubicBezTo>
                <a:cubicBezTo>
                  <a:pt x="4528249" y="1196372"/>
                  <a:pt x="4518724" y="1165320"/>
                  <a:pt x="4508945" y="1133951"/>
                </a:cubicBezTo>
                <a:cubicBezTo>
                  <a:pt x="4473512" y="1144365"/>
                  <a:pt x="4438269" y="1155002"/>
                  <a:pt x="4403217" y="1165860"/>
                </a:cubicBezTo>
                <a:cubicBezTo>
                  <a:pt x="3729133" y="1376648"/>
                  <a:pt x="3102579" y="1704023"/>
                  <a:pt x="2431542" y="2195989"/>
                </a:cubicBezTo>
                <a:cubicBezTo>
                  <a:pt x="2368995" y="2241836"/>
                  <a:pt x="2307463" y="2289461"/>
                  <a:pt x="2246948" y="2338864"/>
                </a:cubicBezTo>
                <a:lnTo>
                  <a:pt x="2229707" y="2365915"/>
                </a:lnTo>
                <a:cubicBezTo>
                  <a:pt x="2287683" y="2324195"/>
                  <a:pt x="2346674" y="2283968"/>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076"/>
                </a:moveTo>
                <a:cubicBezTo>
                  <a:pt x="4635532" y="955643"/>
                  <a:pt x="4626483" y="924211"/>
                  <a:pt x="4616482" y="893064"/>
                </a:cubicBezTo>
                <a:cubicBezTo>
                  <a:pt x="4559808" y="907066"/>
                  <a:pt x="4503992" y="921639"/>
                  <a:pt x="4448651" y="937736"/>
                </a:cubicBezTo>
                <a:cubicBezTo>
                  <a:pt x="4459891" y="969169"/>
                  <a:pt x="4470750" y="1000316"/>
                  <a:pt x="4481227" y="1031177"/>
                </a:cubicBezTo>
                <a:cubicBezTo>
                  <a:pt x="4535456" y="1015683"/>
                  <a:pt x="4590066" y="1000982"/>
                  <a:pt x="4645057" y="987076"/>
                </a:cubicBezTo>
                <a:close/>
                <a:moveTo>
                  <a:pt x="4615720" y="888968"/>
                </a:moveTo>
                <a:cubicBezTo>
                  <a:pt x="4605814" y="857218"/>
                  <a:pt x="4595717" y="825754"/>
                  <a:pt x="4585431" y="794576"/>
                </a:cubicBezTo>
                <a:cubicBezTo>
                  <a:pt x="4532154" y="807276"/>
                  <a:pt x="4479608" y="821118"/>
                  <a:pt x="4427792" y="836104"/>
                </a:cubicBezTo>
                <a:lnTo>
                  <a:pt x="4413314" y="840296"/>
                </a:lnTo>
                <a:cubicBezTo>
                  <a:pt x="4421410" y="861632"/>
                  <a:pt x="4429411" y="883158"/>
                  <a:pt x="4437222" y="904685"/>
                </a:cubicBezTo>
                <a:cubicBezTo>
                  <a:pt x="4440746" y="914210"/>
                  <a:pt x="4444175" y="923735"/>
                  <a:pt x="4447604" y="933260"/>
                </a:cubicBezTo>
                <a:cubicBezTo>
                  <a:pt x="4502849" y="917924"/>
                  <a:pt x="4558570" y="902970"/>
                  <a:pt x="4615720" y="888968"/>
                </a:cubicBezTo>
                <a:close/>
                <a:moveTo>
                  <a:pt x="4425220" y="832390"/>
                </a:moveTo>
                <a:cubicBezTo>
                  <a:pt x="4477290" y="817277"/>
                  <a:pt x="4530185" y="803370"/>
                  <a:pt x="4583907" y="790670"/>
                </a:cubicBezTo>
                <a:cubicBezTo>
                  <a:pt x="4573302" y="758920"/>
                  <a:pt x="4562507" y="727170"/>
                  <a:pt x="4551522" y="695420"/>
                </a:cubicBezTo>
                <a:cubicBezTo>
                  <a:pt x="4512025" y="705072"/>
                  <a:pt x="4472908" y="715201"/>
                  <a:pt x="4434174" y="725805"/>
                </a:cubicBezTo>
                <a:cubicBezTo>
                  <a:pt x="4414552" y="731139"/>
                  <a:pt x="4394931" y="736664"/>
                  <a:pt x="4375500" y="742379"/>
                </a:cubicBezTo>
                <a:cubicBezTo>
                  <a:pt x="4387692" y="773494"/>
                  <a:pt x="4399725" y="804799"/>
                  <a:pt x="4411599" y="836295"/>
                </a:cubicBezTo>
                <a:close/>
                <a:moveTo>
                  <a:pt x="4590765" y="788861"/>
                </a:moveTo>
                <a:cubicBezTo>
                  <a:pt x="4648359" y="774891"/>
                  <a:pt x="4706874" y="761873"/>
                  <a:pt x="4766310" y="749808"/>
                </a:cubicBezTo>
                <a:cubicBezTo>
                  <a:pt x="4757357" y="718058"/>
                  <a:pt x="4747832" y="686308"/>
                  <a:pt x="4737735" y="654558"/>
                </a:cubicBezTo>
                <a:cubicBezTo>
                  <a:pt x="4676775" y="666686"/>
                  <a:pt x="4616863" y="679831"/>
                  <a:pt x="4557999" y="693992"/>
                </a:cubicBezTo>
                <a:cubicBezTo>
                  <a:pt x="4569302" y="725805"/>
                  <a:pt x="4580128" y="757428"/>
                  <a:pt x="4590479" y="788861"/>
                </a:cubicBezTo>
                <a:close/>
                <a:moveTo>
                  <a:pt x="4772692" y="748570"/>
                </a:moveTo>
                <a:cubicBezTo>
                  <a:pt x="4830287" y="736949"/>
                  <a:pt x="4888866" y="726218"/>
                  <a:pt x="4948428" y="716375"/>
                </a:cubicBezTo>
                <a:cubicBezTo>
                  <a:pt x="4940904" y="685133"/>
                  <a:pt x="4933093" y="653510"/>
                  <a:pt x="4924711" y="621125"/>
                </a:cubicBezTo>
                <a:cubicBezTo>
                  <a:pt x="4863497" y="630714"/>
                  <a:pt x="4803394" y="641287"/>
                  <a:pt x="4744403" y="652844"/>
                </a:cubicBezTo>
                <a:cubicBezTo>
                  <a:pt x="4753928" y="685324"/>
                  <a:pt x="4763358" y="717042"/>
                  <a:pt x="4772406" y="748570"/>
                </a:cubicBezTo>
                <a:close/>
                <a:moveTo>
                  <a:pt x="4954810" y="715327"/>
                </a:moveTo>
                <a:cubicBezTo>
                  <a:pt x="5013103" y="705802"/>
                  <a:pt x="5072381" y="697135"/>
                  <a:pt x="5132642" y="689324"/>
                </a:cubicBezTo>
                <a:cubicBezTo>
                  <a:pt x="5126737" y="658463"/>
                  <a:pt x="5120450" y="627221"/>
                  <a:pt x="5113592" y="595598"/>
                </a:cubicBezTo>
                <a:cubicBezTo>
                  <a:pt x="5051616" y="602901"/>
                  <a:pt x="4990783" y="611188"/>
                  <a:pt x="4931093" y="620459"/>
                </a:cubicBezTo>
                <a:cubicBezTo>
                  <a:pt x="4939284" y="652463"/>
                  <a:pt x="4947095" y="684086"/>
                  <a:pt x="4954524" y="715327"/>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02"/>
                </a:moveTo>
                <a:cubicBezTo>
                  <a:pt x="5381181" y="662051"/>
                  <a:pt x="5440045" y="657161"/>
                  <a:pt x="5499926" y="653034"/>
                </a:cubicBezTo>
                <a:cubicBezTo>
                  <a:pt x="5497449" y="623602"/>
                  <a:pt x="5494401" y="593598"/>
                  <a:pt x="5490877" y="563213"/>
                </a:cubicBezTo>
                <a:cubicBezTo>
                  <a:pt x="5429155" y="566642"/>
                  <a:pt x="5368608" y="570833"/>
                  <a:pt x="5309235" y="575786"/>
                </a:cubicBezTo>
                <a:cubicBezTo>
                  <a:pt x="5314093" y="606933"/>
                  <a:pt x="5318760" y="637508"/>
                  <a:pt x="5323047" y="667702"/>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02"/>
                  <a:pt x="5497449" y="563213"/>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616"/>
                  <a:pt x="5681568" y="732282"/>
                </a:cubicBezTo>
                <a:cubicBezTo>
                  <a:pt x="5681568" y="704279"/>
                  <a:pt x="5681345" y="675704"/>
                  <a:pt x="5680901" y="646557"/>
                </a:cubicBezTo>
                <a:cubicBezTo>
                  <a:pt x="5621846" y="649351"/>
                  <a:pt x="5563744" y="652717"/>
                  <a:pt x="5506594" y="656654"/>
                </a:cubicBezTo>
                <a:close/>
                <a:moveTo>
                  <a:pt x="5679377" y="903542"/>
                </a:moveTo>
                <a:cubicBezTo>
                  <a:pt x="5730240" y="898017"/>
                  <a:pt x="5781675" y="893064"/>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47" y="883444"/>
                  <a:pt x="5939886" y="879443"/>
                  <a:pt x="5990559" y="875824"/>
                </a:cubicBezTo>
                <a:cubicBezTo>
                  <a:pt x="5996908" y="852011"/>
                  <a:pt x="6002719" y="827564"/>
                  <a:pt x="6007989" y="802481"/>
                </a:cubicBezTo>
                <a:cubicBezTo>
                  <a:pt x="5955221" y="804958"/>
                  <a:pt x="5903246" y="807815"/>
                  <a:pt x="5852065" y="811054"/>
                </a:cubicBezTo>
                <a:cubicBezTo>
                  <a:pt x="5848827" y="837248"/>
                  <a:pt x="5844921" y="862775"/>
                  <a:pt x="5840540" y="887825"/>
                </a:cubicBezTo>
                <a:close/>
                <a:moveTo>
                  <a:pt x="5997417" y="875348"/>
                </a:moveTo>
                <a:cubicBezTo>
                  <a:pt x="6045105" y="872046"/>
                  <a:pt x="6093333" y="868871"/>
                  <a:pt x="6142101" y="865823"/>
                </a:cubicBezTo>
                <a:cubicBezTo>
                  <a:pt x="6150483" y="843248"/>
                  <a:pt x="6158199" y="820007"/>
                  <a:pt x="6165438" y="796195"/>
                </a:cubicBezTo>
                <a:cubicBezTo>
                  <a:pt x="6114638" y="797719"/>
                  <a:pt x="6064378" y="799624"/>
                  <a:pt x="6014657" y="801910"/>
                </a:cubicBezTo>
                <a:cubicBezTo>
                  <a:pt x="6009609" y="827246"/>
                  <a:pt x="6003798" y="851535"/>
                  <a:pt x="5997512" y="875348"/>
                </a:cubicBezTo>
                <a:close/>
                <a:moveTo>
                  <a:pt x="6166676" y="792385"/>
                </a:moveTo>
                <a:cubicBezTo>
                  <a:pt x="6173724" y="768572"/>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375"/>
                  <a:pt x="6293803" y="714375"/>
                  <a:pt x="6344984" y="714756"/>
                </a:cubicBezTo>
                <a:cubicBezTo>
                  <a:pt x="6352731" y="691261"/>
                  <a:pt x="6359938" y="667131"/>
                  <a:pt x="6366606" y="642366"/>
                </a:cubicBezTo>
                <a:cubicBezTo>
                  <a:pt x="6313329" y="640842"/>
                  <a:pt x="6260910" y="639699"/>
                  <a:pt x="6209348" y="638937"/>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5921"/>
                  <a:pt x="6314472" y="637159"/>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5890"/>
                  <a:pt x="6626193" y="648113"/>
                  <a:pt x="6674454" y="650653"/>
                </a:cubicBezTo>
                <a:cubicBezTo>
                  <a:pt x="6685026" y="628555"/>
                  <a:pt x="6694932" y="605600"/>
                  <a:pt x="6704362" y="582073"/>
                </a:cubicBezTo>
                <a:cubicBezTo>
                  <a:pt x="6654007" y="578580"/>
                  <a:pt x="6604286" y="575405"/>
                  <a:pt x="6555200" y="572548"/>
                </a:cubicBezTo>
                <a:cubicBezTo>
                  <a:pt x="6552248" y="583121"/>
                  <a:pt x="6549295" y="593408"/>
                  <a:pt x="6545866" y="603504"/>
                </a:cubicBezTo>
                <a:close/>
                <a:moveTo>
                  <a:pt x="6681121" y="651034"/>
                </a:moveTo>
                <a:cubicBezTo>
                  <a:pt x="6725063" y="653447"/>
                  <a:pt x="6769513" y="655987"/>
                  <a:pt x="6814471" y="658654"/>
                </a:cubicBezTo>
                <a:cubicBezTo>
                  <a:pt x="6827171" y="637572"/>
                  <a:pt x="6839522" y="615791"/>
                  <a:pt x="6851523" y="593312"/>
                </a:cubicBezTo>
                <a:cubicBezTo>
                  <a:pt x="6804152" y="589502"/>
                  <a:pt x="6757353" y="585915"/>
                  <a:pt x="6711125" y="582549"/>
                </a:cubicBezTo>
                <a:cubicBezTo>
                  <a:pt x="6701695" y="606552"/>
                  <a:pt x="6692170" y="629507"/>
                  <a:pt x="6681216" y="651605"/>
                </a:cubicBezTo>
                <a:close/>
                <a:moveTo>
                  <a:pt x="6821044" y="659130"/>
                </a:moveTo>
                <a:lnTo>
                  <a:pt x="6888671" y="663416"/>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290"/>
                  <a:pt x="7064883" y="669036"/>
                </a:cubicBezTo>
                <a:cubicBezTo>
                  <a:pt x="7082314" y="651415"/>
                  <a:pt x="7099078" y="632936"/>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172"/>
                </a:cubicBezTo>
                <a:cubicBezTo>
                  <a:pt x="7198392" y="616172"/>
                  <a:pt x="7160832" y="615474"/>
                  <a:pt x="7122605" y="614077"/>
                </a:cubicBezTo>
                <a:cubicBezTo>
                  <a:pt x="7106666" y="633508"/>
                  <a:pt x="7090188" y="652018"/>
                  <a:pt x="7073170" y="669608"/>
                </a:cubicBezTo>
                <a:close/>
                <a:moveTo>
                  <a:pt x="7182803" y="669036"/>
                </a:moveTo>
                <a:cubicBezTo>
                  <a:pt x="7163753" y="684276"/>
                  <a:pt x="7144417" y="698786"/>
                  <a:pt x="7124795" y="712565"/>
                </a:cubicBezTo>
                <a:cubicBezTo>
                  <a:pt x="7155466" y="708660"/>
                  <a:pt x="7185565" y="703898"/>
                  <a:pt x="7215188" y="698468"/>
                </a:cubicBezTo>
                <a:cubicBezTo>
                  <a:pt x="7237095" y="686594"/>
                  <a:pt x="7258495" y="673894"/>
                  <a:pt x="7279387" y="660368"/>
                </a:cubicBezTo>
                <a:cubicBezTo>
                  <a:pt x="7247827" y="664686"/>
                  <a:pt x="7215664" y="667830"/>
                  <a:pt x="7182898" y="669798"/>
                </a:cubicBezTo>
                <a:close/>
                <a:moveTo>
                  <a:pt x="7173849" y="669608"/>
                </a:moveTo>
                <a:cubicBezTo>
                  <a:pt x="7139464" y="671608"/>
                  <a:pt x="7104412" y="672656"/>
                  <a:pt x="7069074" y="672941"/>
                </a:cubicBezTo>
                <a:cubicBezTo>
                  <a:pt x="7055454" y="686657"/>
                  <a:pt x="7041547" y="699992"/>
                  <a:pt x="7027164" y="712851"/>
                </a:cubicBezTo>
                <a:lnTo>
                  <a:pt x="7015163" y="723995"/>
                </a:lnTo>
                <a:cubicBezTo>
                  <a:pt x="7048691" y="721709"/>
                  <a:pt x="7081838" y="718661"/>
                  <a:pt x="7114032" y="714470"/>
                </a:cubicBezTo>
                <a:cubicBezTo>
                  <a:pt x="7134606" y="700627"/>
                  <a:pt x="7154577" y="685927"/>
                  <a:pt x="7173945" y="670370"/>
                </a:cubicBezTo>
                <a:close/>
                <a:moveTo>
                  <a:pt x="7009924" y="727520"/>
                </a:moveTo>
                <a:cubicBezTo>
                  <a:pt x="6991445" y="743204"/>
                  <a:pt x="6972395" y="758190"/>
                  <a:pt x="6952774" y="772477"/>
                </a:cubicBezTo>
                <a:cubicBezTo>
                  <a:pt x="6983540" y="768477"/>
                  <a:pt x="7013543" y="763619"/>
                  <a:pt x="7043071" y="758095"/>
                </a:cubicBezTo>
                <a:cubicBezTo>
                  <a:pt x="7064788" y="745712"/>
                  <a:pt x="7086029" y="732663"/>
                  <a:pt x="7106603" y="718947"/>
                </a:cubicBezTo>
                <a:cubicBezTo>
                  <a:pt x="7074884" y="723424"/>
                  <a:pt x="7042785" y="726281"/>
                  <a:pt x="7010019" y="728282"/>
                </a:cubicBezTo>
                <a:close/>
                <a:moveTo>
                  <a:pt x="7000970" y="728091"/>
                </a:moveTo>
                <a:cubicBezTo>
                  <a:pt x="6966363" y="730060"/>
                  <a:pt x="6931121" y="731171"/>
                  <a:pt x="6895243" y="731425"/>
                </a:cubicBezTo>
                <a:cubicBezTo>
                  <a:pt x="6878352" y="749395"/>
                  <a:pt x="6860858" y="766699"/>
                  <a:pt x="6842760" y="783336"/>
                </a:cubicBezTo>
                <a:cubicBezTo>
                  <a:pt x="6876574" y="781050"/>
                  <a:pt x="6909435" y="777907"/>
                  <a:pt x="6942106" y="773811"/>
                </a:cubicBezTo>
                <a:cubicBezTo>
                  <a:pt x="6962490" y="759651"/>
                  <a:pt x="6982143" y="744665"/>
                  <a:pt x="7001066" y="728853"/>
                </a:cubicBezTo>
                <a:close/>
                <a:moveTo>
                  <a:pt x="6837902" y="787718"/>
                </a:moveTo>
                <a:cubicBezTo>
                  <a:pt x="6819995" y="803910"/>
                  <a:pt x="6801327" y="819245"/>
                  <a:pt x="6782181" y="833914"/>
                </a:cubicBezTo>
                <a:cubicBezTo>
                  <a:pt x="6813138" y="829723"/>
                  <a:pt x="6843618" y="824389"/>
                  <a:pt x="6873336" y="818674"/>
                </a:cubicBezTo>
                <a:cubicBezTo>
                  <a:pt x="6894481" y="805974"/>
                  <a:pt x="6915055" y="792702"/>
                  <a:pt x="6935058" y="778859"/>
                </a:cubicBezTo>
                <a:cubicBezTo>
                  <a:pt x="6903339" y="783431"/>
                  <a:pt x="6871050" y="786384"/>
                  <a:pt x="6837998" y="788479"/>
                </a:cubicBezTo>
                <a:close/>
                <a:moveTo>
                  <a:pt x="6829235" y="788289"/>
                </a:moveTo>
                <a:cubicBezTo>
                  <a:pt x="6794754" y="790321"/>
                  <a:pt x="6759543" y="791432"/>
                  <a:pt x="6723602" y="791623"/>
                </a:cubicBezTo>
                <a:cubicBezTo>
                  <a:pt x="6707346" y="810292"/>
                  <a:pt x="6690392" y="828135"/>
                  <a:pt x="6672739" y="845153"/>
                </a:cubicBezTo>
                <a:cubicBezTo>
                  <a:pt x="6706458" y="842772"/>
                  <a:pt x="6739414" y="839534"/>
                  <a:pt x="6771799" y="835628"/>
                </a:cubicBezTo>
                <a:cubicBezTo>
                  <a:pt x="6791611" y="821150"/>
                  <a:pt x="6810852" y="805529"/>
                  <a:pt x="6829330" y="789051"/>
                </a:cubicBezTo>
                <a:close/>
                <a:moveTo>
                  <a:pt x="6668262" y="849630"/>
                </a:moveTo>
                <a:cubicBezTo>
                  <a:pt x="6650609" y="866394"/>
                  <a:pt x="6632353" y="882269"/>
                  <a:pt x="6613493" y="897255"/>
                </a:cubicBezTo>
                <a:cubicBezTo>
                  <a:pt x="6644259" y="892969"/>
                  <a:pt x="6674358" y="887730"/>
                  <a:pt x="6703695" y="881729"/>
                </a:cubicBezTo>
                <a:cubicBezTo>
                  <a:pt x="6724841" y="868490"/>
                  <a:pt x="6745415" y="854583"/>
                  <a:pt x="6765227" y="839915"/>
                </a:cubicBezTo>
                <a:cubicBezTo>
                  <a:pt x="6733604" y="844614"/>
                  <a:pt x="6701314" y="848106"/>
                  <a:pt x="6668358" y="850392"/>
                </a:cubicBezTo>
                <a:close/>
                <a:moveTo>
                  <a:pt x="6659690" y="849630"/>
                </a:moveTo>
                <a:cubicBezTo>
                  <a:pt x="6631781" y="851440"/>
                  <a:pt x="6603302" y="852583"/>
                  <a:pt x="6573965" y="853154"/>
                </a:cubicBezTo>
                <a:lnTo>
                  <a:pt x="6553105" y="853154"/>
                </a:lnTo>
                <a:cubicBezTo>
                  <a:pt x="6537357" y="872204"/>
                  <a:pt x="6520974" y="890651"/>
                  <a:pt x="6503956" y="908495"/>
                </a:cubicBezTo>
                <a:cubicBezTo>
                  <a:pt x="6537674" y="906018"/>
                  <a:pt x="6570663" y="902621"/>
                  <a:pt x="6602921" y="898303"/>
                </a:cubicBezTo>
                <a:cubicBezTo>
                  <a:pt x="6622923" y="884301"/>
                  <a:pt x="6641688" y="868013"/>
                  <a:pt x="6659785" y="850868"/>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4495"/>
                </a:moveTo>
                <a:lnTo>
                  <a:pt x="6470047" y="915924"/>
                </a:lnTo>
                <a:cubicBezTo>
                  <a:pt x="6441218" y="917448"/>
                  <a:pt x="6412643" y="919099"/>
                  <a:pt x="6384322" y="920877"/>
                </a:cubicBezTo>
                <a:cubicBezTo>
                  <a:pt x="6369654" y="939927"/>
                  <a:pt x="6354382" y="958469"/>
                  <a:pt x="6338507" y="976503"/>
                </a:cubicBezTo>
                <a:lnTo>
                  <a:pt x="6364891" y="973931"/>
                </a:lnTo>
                <a:cubicBezTo>
                  <a:pt x="6389561" y="971645"/>
                  <a:pt x="6413754" y="968788"/>
                  <a:pt x="6437662" y="965359"/>
                </a:cubicBezTo>
                <a:cubicBezTo>
                  <a:pt x="6456331" y="949611"/>
                  <a:pt x="6474492" y="932847"/>
                  <a:pt x="6492145" y="915067"/>
                </a:cubicBezTo>
                <a:close/>
                <a:moveTo>
                  <a:pt x="6365558" y="977932"/>
                </a:moveTo>
                <a:lnTo>
                  <a:pt x="6334030" y="980980"/>
                </a:lnTo>
                <a:cubicBezTo>
                  <a:pt x="6317742" y="998982"/>
                  <a:pt x="6300693" y="1016127"/>
                  <a:pt x="6283071" y="1032510"/>
                </a:cubicBezTo>
                <a:cubicBezTo>
                  <a:pt x="6313742" y="1027652"/>
                  <a:pt x="6343555" y="1021937"/>
                  <a:pt x="6372797" y="1015365"/>
                </a:cubicBezTo>
                <a:cubicBezTo>
                  <a:pt x="6392990" y="1001173"/>
                  <a:pt x="6412612" y="986123"/>
                  <a:pt x="6431471" y="970312"/>
                </a:cubicBezTo>
                <a:cubicBezTo>
                  <a:pt x="6409849" y="973836"/>
                  <a:pt x="6387942" y="976408"/>
                  <a:pt x="6365558" y="978503"/>
                </a:cubicBezTo>
                <a:close/>
                <a:moveTo>
                  <a:pt x="6325648" y="981837"/>
                </a:moveTo>
                <a:cubicBezTo>
                  <a:pt x="6288374" y="985457"/>
                  <a:pt x="6251385" y="989235"/>
                  <a:pt x="6214682" y="993172"/>
                </a:cubicBezTo>
                <a:cubicBezTo>
                  <a:pt x="6201156" y="1012222"/>
                  <a:pt x="6186964" y="1030732"/>
                  <a:pt x="6172105" y="1048703"/>
                </a:cubicBezTo>
                <a:cubicBezTo>
                  <a:pt x="6201252" y="1044416"/>
                  <a:pt x="6230398" y="1040130"/>
                  <a:pt x="6259735" y="1036034"/>
                </a:cubicBezTo>
                <a:lnTo>
                  <a:pt x="6273642" y="1033939"/>
                </a:lnTo>
                <a:cubicBezTo>
                  <a:pt x="6292120" y="1017937"/>
                  <a:pt x="6308979" y="1000220"/>
                  <a:pt x="6325648" y="982409"/>
                </a:cubicBezTo>
                <a:close/>
                <a:moveTo>
                  <a:pt x="6261164" y="1040035"/>
                </a:moveTo>
                <a:cubicBezTo>
                  <a:pt x="6230017" y="1044321"/>
                  <a:pt x="6198965" y="1048893"/>
                  <a:pt x="6168009" y="1053465"/>
                </a:cubicBezTo>
                <a:cubicBezTo>
                  <a:pt x="6152960" y="1071245"/>
                  <a:pt x="6137085" y="1088358"/>
                  <a:pt x="6120384" y="1104805"/>
                </a:cubicBezTo>
                <a:lnTo>
                  <a:pt x="6154388" y="1098137"/>
                </a:lnTo>
                <a:cubicBezTo>
                  <a:pt x="6173438" y="1094518"/>
                  <a:pt x="6192108" y="1090454"/>
                  <a:pt x="6210395" y="1085945"/>
                </a:cubicBezTo>
                <a:cubicBezTo>
                  <a:pt x="6230112" y="1071182"/>
                  <a:pt x="6249067" y="1055465"/>
                  <a:pt x="6267545" y="1038987"/>
                </a:cubicBezTo>
                <a:close/>
                <a:moveTo>
                  <a:pt x="6159532" y="1054703"/>
                </a:moveTo>
                <a:cubicBezTo>
                  <a:pt x="6121432" y="1060418"/>
                  <a:pt x="6083618" y="1066292"/>
                  <a:pt x="6046089" y="1072325"/>
                </a:cubicBezTo>
                <a:cubicBezTo>
                  <a:pt x="6033421" y="1091375"/>
                  <a:pt x="6020277" y="1110425"/>
                  <a:pt x="6006465" y="1127855"/>
                </a:cubicBezTo>
                <a:cubicBezTo>
                  <a:pt x="6041137" y="1120616"/>
                  <a:pt x="6076061" y="1113568"/>
                  <a:pt x="6111240" y="1106710"/>
                </a:cubicBezTo>
                <a:cubicBezTo>
                  <a:pt x="6127909" y="1090708"/>
                  <a:pt x="6144102" y="1073372"/>
                  <a:pt x="6159532" y="1055275"/>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381"/>
                  <a:pt x="5917312" y="1151604"/>
                  <a:pt x="5879212" y="1160050"/>
                </a:cubicBezTo>
                <a:cubicBezTo>
                  <a:pt x="5867305" y="1179100"/>
                  <a:pt x="5854828" y="1198150"/>
                  <a:pt x="5841778" y="1216152"/>
                </a:cubicBezTo>
                <a:cubicBezTo>
                  <a:pt x="5877401" y="1206310"/>
                  <a:pt x="5913120" y="1196785"/>
                  <a:pt x="5948934" y="1187577"/>
                </a:cubicBezTo>
                <a:cubicBezTo>
                  <a:pt x="5964079" y="1170718"/>
                  <a:pt x="5979129" y="1153382"/>
                  <a:pt x="5993512" y="1135380"/>
                </a:cubicBezTo>
                <a:close/>
                <a:moveTo>
                  <a:pt x="5837015" y="1221772"/>
                </a:moveTo>
                <a:cubicBezTo>
                  <a:pt x="5823966" y="1239393"/>
                  <a:pt x="5810345" y="1256443"/>
                  <a:pt x="5796058" y="1272731"/>
                </a:cubicBezTo>
                <a:cubicBezTo>
                  <a:pt x="5828348" y="1261777"/>
                  <a:pt x="5860828" y="1250918"/>
                  <a:pt x="5893213" y="1240155"/>
                </a:cubicBezTo>
                <a:cubicBezTo>
                  <a:pt x="5910358" y="1225233"/>
                  <a:pt x="5926837" y="1209580"/>
                  <a:pt x="5942648" y="1193197"/>
                </a:cubicBezTo>
                <a:cubicBezTo>
                  <a:pt x="5907405" y="1202531"/>
                  <a:pt x="5872195" y="1212056"/>
                  <a:pt x="5837015" y="1221772"/>
                </a:cubicBezTo>
                <a:close/>
                <a:moveTo>
                  <a:pt x="5827490" y="1224344"/>
                </a:moveTo>
                <a:cubicBezTo>
                  <a:pt x="5789390" y="1234885"/>
                  <a:pt x="5751290" y="1245680"/>
                  <a:pt x="5713190" y="1256728"/>
                </a:cubicBezTo>
                <a:cubicBezTo>
                  <a:pt x="5701761" y="1276445"/>
                  <a:pt x="5689759" y="1295591"/>
                  <a:pt x="5677186" y="1313878"/>
                </a:cubicBezTo>
                <a:cubicBezTo>
                  <a:pt x="5713064" y="1301179"/>
                  <a:pt x="5749036" y="1288701"/>
                  <a:pt x="5785104" y="1276445"/>
                </a:cubicBezTo>
                <a:cubicBezTo>
                  <a:pt x="5800059" y="1259872"/>
                  <a:pt x="5814251" y="1242441"/>
                  <a:pt x="5827872" y="1224344"/>
                </a:cubicBezTo>
                <a:close/>
                <a:moveTo>
                  <a:pt x="5672995" y="1320165"/>
                </a:moveTo>
                <a:cubicBezTo>
                  <a:pt x="5660327" y="1338358"/>
                  <a:pt x="5646897" y="1355789"/>
                  <a:pt x="5632990" y="1372648"/>
                </a:cubicBezTo>
                <a:cubicBezTo>
                  <a:pt x="5666073" y="1358487"/>
                  <a:pt x="5699157" y="1344390"/>
                  <a:pt x="5732240" y="1330357"/>
                </a:cubicBezTo>
                <a:cubicBezTo>
                  <a:pt x="5748496" y="1315434"/>
                  <a:pt x="5764117" y="1299750"/>
                  <a:pt x="5779104" y="1283303"/>
                </a:cubicBezTo>
                <a:cubicBezTo>
                  <a:pt x="5743607" y="1295432"/>
                  <a:pt x="5708238" y="1307719"/>
                  <a:pt x="5672995" y="1320165"/>
                </a:cubicBezTo>
                <a:close/>
                <a:moveTo>
                  <a:pt x="5663470" y="1323499"/>
                </a:moveTo>
                <a:cubicBezTo>
                  <a:pt x="5625815" y="1336770"/>
                  <a:pt x="5588254" y="1350169"/>
                  <a:pt x="5550789" y="1363694"/>
                </a:cubicBezTo>
                <a:cubicBezTo>
                  <a:pt x="5539677" y="1384395"/>
                  <a:pt x="5527866" y="1404303"/>
                  <a:pt x="5515356" y="1423416"/>
                </a:cubicBezTo>
                <a:cubicBezTo>
                  <a:pt x="5550789" y="1407986"/>
                  <a:pt x="5586127" y="1392682"/>
                  <a:pt x="5621370" y="1377506"/>
                </a:cubicBez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032"/>
                  <a:pt x="5614702" y="1385507"/>
                </a:cubicBezTo>
                <a:cubicBezTo>
                  <a:pt x="5579936" y="1400270"/>
                  <a:pt x="5545455" y="1415320"/>
                  <a:pt x="5511070" y="1430369"/>
                </a:cubicBezTo>
                <a:close/>
                <a:moveTo>
                  <a:pt x="5500974" y="1434751"/>
                </a:moveTo>
                <a:lnTo>
                  <a:pt x="5393246" y="1482376"/>
                </a:lnTo>
                <a:cubicBezTo>
                  <a:pt x="5382006" y="1504474"/>
                  <a:pt x="5370068" y="1525746"/>
                  <a:pt x="5357432" y="1546193"/>
                </a:cubicBezTo>
                <a:lnTo>
                  <a:pt x="5456968" y="1493901"/>
                </a:lnTo>
                <a:cubicBezTo>
                  <a:pt x="5472113" y="1474756"/>
                  <a:pt x="5486781" y="1455230"/>
                  <a:pt x="5500688" y="1434751"/>
                </a:cubicBezTo>
                <a:close/>
                <a:moveTo>
                  <a:pt x="5352288" y="1553813"/>
                </a:moveTo>
                <a:cubicBezTo>
                  <a:pt x="5342763" y="1569053"/>
                  <a:pt x="5332476" y="1583912"/>
                  <a:pt x="5321904" y="1598200"/>
                </a:cubicBezTo>
                <a:cubicBezTo>
                  <a:pt x="5317141" y="1604582"/>
                  <a:pt x="5312379" y="1611059"/>
                  <a:pt x="5307521" y="1617250"/>
                </a:cubicBezTo>
                <a:cubicBezTo>
                  <a:pt x="5336032" y="1599343"/>
                  <a:pt x="5364290" y="1581436"/>
                  <a:pt x="5392294" y="1563529"/>
                </a:cubicBezTo>
                <a:lnTo>
                  <a:pt x="5420869" y="1534097"/>
                </a:lnTo>
                <a:cubicBezTo>
                  <a:pt x="5430394" y="1524000"/>
                  <a:pt x="5439919" y="1513523"/>
                  <a:pt x="5449444" y="1502855"/>
                </a:cubicBezTo>
                <a:close/>
                <a:moveTo>
                  <a:pt x="5315903" y="1596581"/>
                </a:moveTo>
                <a:cubicBezTo>
                  <a:pt x="5324729" y="1584452"/>
                  <a:pt x="5333302" y="1572070"/>
                  <a:pt x="5341620" y="1559433"/>
                </a:cubicBezTo>
                <a:lnTo>
                  <a:pt x="5242179" y="1611344"/>
                </a:lnTo>
                <a:cubicBezTo>
                  <a:pt x="5234369" y="1628045"/>
                  <a:pt x="5226082" y="1644301"/>
                  <a:pt x="5217319" y="1660112"/>
                </a:cubicBezTo>
                <a:cubicBezTo>
                  <a:pt x="5213509" y="1667161"/>
                  <a:pt x="5209604" y="1673924"/>
                  <a:pt x="5205699" y="1680877"/>
                </a:cubicBezTo>
                <a:cubicBezTo>
                  <a:pt x="5235353" y="1662589"/>
                  <a:pt x="5264722" y="1644333"/>
                  <a:pt x="5293805" y="1626108"/>
                </a:cubicBezTo>
                <a:cubicBezTo>
                  <a:pt x="5301520" y="1616202"/>
                  <a:pt x="5308378" y="1606296"/>
                  <a:pt x="5315617" y="1596581"/>
                </a:cubicBezTo>
                <a:close/>
                <a:moveTo>
                  <a:pt x="5200745" y="1689640"/>
                </a:moveTo>
                <a:cubicBezTo>
                  <a:pt x="5187982" y="1712214"/>
                  <a:pt x="5174933" y="1734312"/>
                  <a:pt x="5161884" y="1756315"/>
                </a:cubicBezTo>
                <a:cubicBezTo>
                  <a:pt x="5187283" y="1737900"/>
                  <a:pt x="5212080" y="1719453"/>
                  <a:pt x="5236274" y="1700975"/>
                </a:cubicBezTo>
                <a:cubicBezTo>
                  <a:pt x="5253292" y="1679448"/>
                  <a:pt x="5269706" y="1658207"/>
                  <a:pt x="5285518" y="1637252"/>
                </a:cubicBezTo>
                <a:cubicBezTo>
                  <a:pt x="5257324" y="1654651"/>
                  <a:pt x="5228972" y="1672114"/>
                  <a:pt x="5200460" y="1689640"/>
                </a:cubicBezTo>
                <a:close/>
                <a:moveTo>
                  <a:pt x="5190077" y="1696117"/>
                </a:moveTo>
                <a:cubicBezTo>
                  <a:pt x="5160931" y="1714024"/>
                  <a:pt x="5131499" y="1731836"/>
                  <a:pt x="5101781" y="1749552"/>
                </a:cubicBezTo>
                <a:cubicBezTo>
                  <a:pt x="5092256" y="1773746"/>
                  <a:pt x="5081969" y="1797177"/>
                  <a:pt x="5071682" y="1820799"/>
                </a:cubicBezTo>
                <a:cubicBezTo>
                  <a:pt x="5097971" y="1802320"/>
                  <a:pt x="5123815" y="1783842"/>
                  <a:pt x="5149215" y="1765364"/>
                </a:cubicBezTo>
                <a:cubicBezTo>
                  <a:pt x="5162868" y="1742694"/>
                  <a:pt x="5176393" y="1719612"/>
                  <a:pt x="5189792" y="1696117"/>
                </a:cubicBezTo>
                <a:close/>
                <a:moveTo>
                  <a:pt x="5067777" y="1829467"/>
                </a:moveTo>
                <a:cubicBezTo>
                  <a:pt x="5057680" y="1852136"/>
                  <a:pt x="5047298" y="1874361"/>
                  <a:pt x="5036630" y="1896142"/>
                </a:cubicBezTo>
                <a:cubicBezTo>
                  <a:pt x="5058537" y="1877854"/>
                  <a:pt x="5080000" y="1859566"/>
                  <a:pt x="5101019" y="1841278"/>
                </a:cubicBezTo>
                <a:cubicBezTo>
                  <a:pt x="5115020" y="1819942"/>
                  <a:pt x="5128832" y="1798320"/>
                  <a:pt x="5142452" y="1776127"/>
                </a:cubicBezTo>
                <a:cubicBezTo>
                  <a:pt x="5117814" y="1794161"/>
                  <a:pt x="5092828" y="1812036"/>
                  <a:pt x="5067491" y="1829753"/>
                </a:cubicBezTo>
                <a:close/>
                <a:moveTo>
                  <a:pt x="5058252" y="1836230"/>
                </a:moveTo>
                <a:cubicBezTo>
                  <a:pt x="5032217" y="1854327"/>
                  <a:pt x="5005800" y="1872361"/>
                  <a:pt x="4979004" y="1890332"/>
                </a:cubicBezTo>
                <a:cubicBezTo>
                  <a:pt x="4971574" y="1914652"/>
                  <a:pt x="4963827" y="1938560"/>
                  <a:pt x="4955763" y="1962055"/>
                </a:cubicBezTo>
                <a:cubicBezTo>
                  <a:pt x="4979512" y="1943386"/>
                  <a:pt x="5002753" y="1924653"/>
                  <a:pt x="5025486" y="1905857"/>
                </a:cubicBezTo>
                <a:cubicBezTo>
                  <a:pt x="5036058" y="1883378"/>
                  <a:pt x="5047012" y="1860232"/>
                  <a:pt x="5057680" y="1836515"/>
                </a:cubicBezTo>
                <a:close/>
                <a:moveTo>
                  <a:pt x="4952048" y="1971770"/>
                </a:moveTo>
                <a:cubicBezTo>
                  <a:pt x="4943983" y="1994630"/>
                  <a:pt x="4935601" y="2017173"/>
                  <a:pt x="4926902" y="2039398"/>
                </a:cubicBezTo>
                <a:cubicBezTo>
                  <a:pt x="4946809" y="2020824"/>
                  <a:pt x="4966240" y="2002250"/>
                  <a:pt x="4985004" y="1983677"/>
                </a:cubicBezTo>
                <a:cubicBezTo>
                  <a:pt x="4996720" y="1962150"/>
                  <a:pt x="5008055" y="1940243"/>
                  <a:pt x="5019199" y="1917954"/>
                </a:cubicBezTo>
                <a:cubicBezTo>
                  <a:pt x="4997196" y="1935671"/>
                  <a:pt x="4974908" y="1953578"/>
                  <a:pt x="4952048" y="1971770"/>
                </a:cubicBezTo>
                <a:close/>
                <a:moveTo>
                  <a:pt x="4942523" y="1978819"/>
                </a:moveTo>
                <a:cubicBezTo>
                  <a:pt x="4919345" y="1996726"/>
                  <a:pt x="4895755" y="2014538"/>
                  <a:pt x="4871752" y="2032254"/>
                </a:cubicBezTo>
                <a:cubicBezTo>
                  <a:pt x="4866513" y="2056543"/>
                  <a:pt x="4860798" y="2080451"/>
                  <a:pt x="4854798" y="2103882"/>
                </a:cubicBezTo>
                <a:cubicBezTo>
                  <a:pt x="4875689" y="2085785"/>
                  <a:pt x="4896041" y="2067624"/>
                  <a:pt x="4915853" y="2049399"/>
                </a:cubicBezTo>
                <a:cubicBezTo>
                  <a:pt x="4925315" y="2026158"/>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7974"/>
                  <a:pt x="4872895" y="2095595"/>
                  <a:pt x="4852607" y="2112645"/>
                </a:cubicBezTo>
                <a:close/>
                <a:moveTo>
                  <a:pt x="4843749" y="2120265"/>
                </a:moveTo>
                <a:cubicBezTo>
                  <a:pt x="4822222" y="2138553"/>
                  <a:pt x="4799997" y="2156714"/>
                  <a:pt x="4777074" y="2174748"/>
                </a:cubicBezTo>
                <a:cubicBezTo>
                  <a:pt x="4773454" y="2198942"/>
                  <a:pt x="4769454" y="2222373"/>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399"/>
                  <a:pt x="4780852" y="2284603"/>
                  <a:pt x="4796600" y="2265426"/>
                </a:cubicBezTo>
                <a:lnTo>
                  <a:pt x="4797171" y="2264664"/>
                </a:lnTo>
                <a:cubicBezTo>
                  <a:pt x="4805172" y="2243519"/>
                  <a:pt x="4812697" y="2221992"/>
                  <a:pt x="4819936" y="2199989"/>
                </a:cubicBezTo>
                <a:cubicBezTo>
                  <a:pt x="4801648" y="2218754"/>
                  <a:pt x="4782693" y="2236946"/>
                  <a:pt x="4763548" y="2254853"/>
                </a:cubicBezTo>
                <a:close/>
                <a:moveTo>
                  <a:pt x="4755071" y="2262664"/>
                </a:moveTo>
                <a:cubicBezTo>
                  <a:pt x="4735132" y="2281079"/>
                  <a:pt x="4714844" y="2299018"/>
                  <a:pt x="4694206" y="2316480"/>
                </a:cubicBezTo>
                <a:cubicBezTo>
                  <a:pt x="4692047" y="2340801"/>
                  <a:pt x="4689348" y="2364708"/>
                  <a:pt x="4686110" y="2388203"/>
                </a:cubicBezTo>
                <a:cubicBezTo>
                  <a:pt x="4704207" y="2370106"/>
                  <a:pt x="4721860" y="2351532"/>
                  <a:pt x="4739069" y="2332482"/>
                </a:cubicBezTo>
                <a:cubicBezTo>
                  <a:pt x="4745165" y="2309432"/>
                  <a:pt x="4750499" y="2286095"/>
                  <a:pt x="4755357" y="2262378"/>
                </a:cubicBezTo>
                <a:close/>
                <a:moveTo>
                  <a:pt x="4684776" y="2397347"/>
                </a:moveTo>
                <a:cubicBezTo>
                  <a:pt x="4681601" y="2419636"/>
                  <a:pt x="4677982" y="2441512"/>
                  <a:pt x="4673918" y="2462975"/>
                </a:cubicBezTo>
                <a:cubicBezTo>
                  <a:pt x="4688967" y="2444750"/>
                  <a:pt x="4703636" y="2426113"/>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35" y="2523220"/>
                  <a:pt x="4416650" y="2622541"/>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190"/>
                  <a:pt x="2958465" y="3067241"/>
                  <a:pt x="3292507" y="3046762"/>
                </a:cubicBezTo>
                <a:cubicBezTo>
                  <a:pt x="3601307" y="3027712"/>
                  <a:pt x="3872389" y="2970562"/>
                  <a:pt x="4098131" y="2877693"/>
                </a:cubicBezTo>
                <a:cubicBezTo>
                  <a:pt x="4328541" y="2782443"/>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83"/>
                  <a:pt x="1898999" y="2948559"/>
                </a:cubicBezTo>
                <a:cubicBezTo>
                  <a:pt x="1892332" y="2961609"/>
                  <a:pt x="1885664" y="2974658"/>
                  <a:pt x="1878997" y="2987897"/>
                </a:cubicBezTo>
                <a:cubicBezTo>
                  <a:pt x="1958245" y="3001296"/>
                  <a:pt x="2037429" y="3015456"/>
                  <a:pt x="2116550" y="3030379"/>
                </a:cubicBezTo>
                <a:cubicBezTo>
                  <a:pt x="2562511" y="3114770"/>
                  <a:pt x="2959989" y="3151632"/>
                  <a:pt x="3297650" y="3139821"/>
                </a:cubicBezTo>
                <a:cubicBezTo>
                  <a:pt x="3610261" y="3129058"/>
                  <a:pt x="3880580" y="3076289"/>
                  <a:pt x="4101180" y="2983135"/>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cubicBezTo>
                  <a:pt x="1877568" y="2945797"/>
                  <a:pt x="1862709" y="2943892"/>
                  <a:pt x="1847755" y="2942082"/>
                </a:cubicBezTo>
                <a:cubicBezTo>
                  <a:pt x="1840706" y="2954782"/>
                  <a:pt x="1833690" y="2967196"/>
                  <a:pt x="1826705" y="2979325"/>
                </a:cubicBezTo>
                <a:lnTo>
                  <a:pt x="1872615" y="2986945"/>
                </a:lnTo>
                <a:close/>
                <a:moveTo>
                  <a:pt x="1824895" y="2983135"/>
                </a:moveTo>
                <a:cubicBezTo>
                  <a:pt x="1818037" y="2995422"/>
                  <a:pt x="1811084" y="3007709"/>
                  <a:pt x="1804226" y="3020187"/>
                </a:cubicBezTo>
                <a:lnTo>
                  <a:pt x="1851851" y="3029712"/>
                </a:lnTo>
                <a:lnTo>
                  <a:pt x="1871377" y="2990660"/>
                </a:lnTo>
                <a:close/>
                <a:moveTo>
                  <a:pt x="1818513" y="2981992"/>
                </a:moveTo>
                <a:lnTo>
                  <a:pt x="1772222" y="2974562"/>
                </a:lnTo>
                <a:lnTo>
                  <a:pt x="1750505" y="3009995"/>
                </a:lnTo>
                <a:cubicBezTo>
                  <a:pt x="1766316" y="3013043"/>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cubicBezTo>
                  <a:pt x="1659350" y="2968371"/>
                  <a:pt x="1651540" y="2978658"/>
                  <a:pt x="1643729" y="2988850"/>
                </a:cubicBezTo>
                <a:lnTo>
                  <a:pt x="1690783" y="2997803"/>
                </a:lnTo>
                <a:cubicBezTo>
                  <a:pt x="1698117" y="2986945"/>
                  <a:pt x="1705642" y="2976086"/>
                  <a:pt x="1713167" y="2965323"/>
                </a:cubicBezTo>
                <a:close/>
                <a:moveTo>
                  <a:pt x="1660684" y="2957227"/>
                </a:moveTo>
                <a:lnTo>
                  <a:pt x="1614964" y="2950464"/>
                </a:lnTo>
                <a:cubicBezTo>
                  <a:pt x="1606772" y="2959989"/>
                  <a:pt x="1598581" y="2969514"/>
                  <a:pt x="1590485" y="2979039"/>
                </a:cubicBezTo>
                <a:lnTo>
                  <a:pt x="1637348" y="2987802"/>
                </a:lnTo>
                <a:cubicBezTo>
                  <a:pt x="1644968" y="2977515"/>
                  <a:pt x="1652778" y="2967323"/>
                  <a:pt x="1660589" y="2957227"/>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232"/>
                </a:moveTo>
                <a:cubicBezTo>
                  <a:pt x="1509713" y="2989707"/>
                  <a:pt x="1518476" y="2980849"/>
                  <a:pt x="1527239" y="2971705"/>
                </a:cubicBezTo>
                <a:lnTo>
                  <a:pt x="1480471" y="2963323"/>
                </a:lnTo>
                <a:lnTo>
                  <a:pt x="1453420" y="2989040"/>
                </a:lnTo>
                <a:close/>
                <a:moveTo>
                  <a:pt x="1446657" y="2987612"/>
                </a:moveTo>
                <a:lnTo>
                  <a:pt x="1473803" y="2962180"/>
                </a:lnTo>
                <a:lnTo>
                  <a:pt x="1427321" y="2954084"/>
                </a:lnTo>
                <a:cubicBezTo>
                  <a:pt x="1417796" y="2961894"/>
                  <a:pt x="1408271" y="2969800"/>
                  <a:pt x="1398746" y="2977705"/>
                </a:cubicBezTo>
                <a:close/>
                <a:moveTo>
                  <a:pt x="1392269" y="2976372"/>
                </a:moveTo>
                <a:lnTo>
                  <a:pt x="1420844" y="2952941"/>
                </a:lnTo>
                <a:lnTo>
                  <a:pt x="1374553" y="2945130"/>
                </a:lnTo>
                <a:cubicBezTo>
                  <a:pt x="1365028" y="2952179"/>
                  <a:pt x="1354931" y="2959418"/>
                  <a:pt x="1345216" y="2966561"/>
                </a:cubicBezTo>
                <a:close/>
                <a:moveTo>
                  <a:pt x="1338167" y="2965228"/>
                </a:moveTo>
                <a:cubicBezTo>
                  <a:pt x="1347692" y="2958084"/>
                  <a:pt x="1357217" y="2950940"/>
                  <a:pt x="1366742" y="2943892"/>
                </a:cubicBezTo>
                <a:lnTo>
                  <a:pt x="1320737" y="2936367"/>
                </a:lnTo>
                <a:lnTo>
                  <a:pt x="1290542" y="2955417"/>
                </a:lnTo>
                <a:close/>
                <a:moveTo>
                  <a:pt x="1283875" y="2954274"/>
                </a:moveTo>
                <a:lnTo>
                  <a:pt x="1313783" y="2935224"/>
                </a:lnTo>
                <a:lnTo>
                  <a:pt x="1268254" y="2927890"/>
                </a:lnTo>
                <a:cubicBezTo>
                  <a:pt x="1257776" y="2933605"/>
                  <a:pt x="1247394" y="2939320"/>
                  <a:pt x="1237107" y="2945130"/>
                </a:cubicBezTo>
                <a:close/>
                <a:moveTo>
                  <a:pt x="1229868" y="2943320"/>
                </a:moveTo>
                <a:cubicBezTo>
                  <a:pt x="1239965" y="2937605"/>
                  <a:pt x="1250156" y="2931890"/>
                  <a:pt x="1260443" y="2926271"/>
                </a:cubicBezTo>
                <a:lnTo>
                  <a:pt x="1215295" y="2919508"/>
                </a:lnTo>
                <a:cubicBezTo>
                  <a:pt x="1204532" y="2924461"/>
                  <a:pt x="1193959" y="2929509"/>
                  <a:pt x="1183291" y="2934557"/>
                </a:cubicBez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lnTo>
                  <a:pt x="1099947" y="2901792"/>
                </a:lnTo>
                <a:lnTo>
                  <a:pt x="1057085" y="2895600"/>
                </a:lnTo>
                <a:lnTo>
                  <a:pt x="1023557" y="2904363"/>
                </a:lnTo>
                <a:close/>
                <a:moveTo>
                  <a:pt x="1013651" y="2902934"/>
                </a:moveTo>
                <a:lnTo>
                  <a:pt x="1046036" y="2894457"/>
                </a:lnTo>
                <a:lnTo>
                  <a:pt x="1004411" y="2888552"/>
                </a:lnTo>
                <a:lnTo>
                  <a:pt x="970883" y="2895219"/>
                </a:lnTo>
                <a:close/>
                <a:moveTo>
                  <a:pt x="959549" y="2893409"/>
                </a:moveTo>
                <a:lnTo>
                  <a:pt x="991648" y="2887028"/>
                </a:lnTo>
                <a:lnTo>
                  <a:pt x="951643" y="2881598"/>
                </a:lnTo>
                <a:cubicBezTo>
                  <a:pt x="940594" y="2883027"/>
                  <a:pt x="929640" y="2884646"/>
                  <a:pt x="918686" y="2886170"/>
                </a:cubicBezTo>
                <a:close/>
                <a:moveTo>
                  <a:pt x="905447" y="2883884"/>
                </a:moveTo>
                <a:lnTo>
                  <a:pt x="936403" y="2879598"/>
                </a:lnTo>
                <a:lnTo>
                  <a:pt x="898970" y="2874740"/>
                </a:lnTo>
                <a:lnTo>
                  <a:pt x="867442" y="2877312"/>
                </a:lnTo>
                <a:close/>
                <a:moveTo>
                  <a:pt x="751427" y="2856262"/>
                </a:moveTo>
                <a:lnTo>
                  <a:pt x="735140" y="2855119"/>
                </a:lnTo>
                <a:lnTo>
                  <a:pt x="742664" y="2856262"/>
                </a:lnTo>
                <a:lnTo>
                  <a:pt x="753332" y="2856262"/>
                </a:lnTo>
                <a:close/>
                <a:moveTo>
                  <a:pt x="794195" y="2861405"/>
                </a:moveTo>
                <a:lnTo>
                  <a:pt x="770763" y="2860929"/>
                </a:lnTo>
                <a:lnTo>
                  <a:pt x="796957" y="2865311"/>
                </a:lnTo>
                <a:lnTo>
                  <a:pt x="820103" y="2864644"/>
                </a:lnTo>
                <a:close/>
                <a:moveTo>
                  <a:pt x="817245" y="2868740"/>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263"/>
                </a:lnTo>
                <a:lnTo>
                  <a:pt x="916115" y="2869025"/>
                </a:lnTo>
                <a:close/>
                <a:moveTo>
                  <a:pt x="951643" y="2877503"/>
                </a:moveTo>
                <a:lnTo>
                  <a:pt x="974789" y="2874550"/>
                </a:lnTo>
                <a:lnTo>
                  <a:pt x="941546" y="2871502"/>
                </a:lnTo>
                <a:lnTo>
                  <a:pt x="919067" y="2873121"/>
                </a:lnTo>
                <a:close/>
                <a:moveTo>
                  <a:pt x="942118" y="2865977"/>
                </a:moveTo>
                <a:lnTo>
                  <a:pt x="927830" y="2865977"/>
                </a:lnTo>
                <a:lnTo>
                  <a:pt x="941546" y="2867216"/>
                </a:lnTo>
                <a:lnTo>
                  <a:pt x="953929" y="2866263"/>
                </a:lnTo>
                <a:close/>
                <a:moveTo>
                  <a:pt x="991743" y="2867978"/>
                </a:moveTo>
                <a:lnTo>
                  <a:pt x="966978" y="2869692"/>
                </a:lnTo>
                <a:lnTo>
                  <a:pt x="993267" y="2872073"/>
                </a:lnTo>
                <a:lnTo>
                  <a:pt x="1016603" y="2869216"/>
                </a:ln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215"/>
                </a:lnTo>
                <a:close/>
                <a:moveTo>
                  <a:pt x="1131951" y="2860262"/>
                </a:moveTo>
                <a:lnTo>
                  <a:pt x="1121950" y="2861215"/>
                </a:lnTo>
                <a:lnTo>
                  <a:pt x="1133856" y="2861215"/>
                </a:lnTo>
                <a:lnTo>
                  <a:pt x="1143381" y="2859596"/>
                </a:lnTo>
                <a:close/>
                <a:moveTo>
                  <a:pt x="1178624" y="2858167"/>
                </a:moveTo>
                <a:lnTo>
                  <a:pt x="1157478" y="2861596"/>
                </a:lnTo>
                <a:lnTo>
                  <a:pt x="1181767" y="2861596"/>
                </a:lnTo>
                <a:lnTo>
                  <a:pt x="1201674" y="2857119"/>
                </a:lnTo>
                <a:close/>
                <a:moveTo>
                  <a:pt x="1222343" y="2851309"/>
                </a:moveTo>
                <a:lnTo>
                  <a:pt x="1212056" y="2852928"/>
                </a:lnTo>
                <a:lnTo>
                  <a:pt x="1223963" y="2852452"/>
                </a:lnTo>
                <a:lnTo>
                  <a:pt x="1233488" y="2850356"/>
                </a:lnTo>
                <a:close/>
                <a:moveTo>
                  <a:pt x="1267682" y="2847404"/>
                </a:moveTo>
                <a:lnTo>
                  <a:pt x="1247013" y="2851785"/>
                </a:lnTo>
                <a:lnTo>
                  <a:pt x="1270445" y="2851023"/>
                </a:lnTo>
                <a:lnTo>
                  <a:pt x="1289495" y="2845594"/>
                </a:lnTo>
                <a:close/>
                <a:moveTo>
                  <a:pt x="1310545" y="2838545"/>
                </a:moveTo>
                <a:lnTo>
                  <a:pt x="1299782" y="2840641"/>
                </a:lnTo>
                <a:lnTo>
                  <a:pt x="1311402" y="2839784"/>
                </a:lnTo>
                <a:lnTo>
                  <a:pt x="1320927" y="2837117"/>
                </a:lnTo>
                <a:close/>
                <a:moveTo>
                  <a:pt x="1354169" y="2832735"/>
                </a:moveTo>
                <a:lnTo>
                  <a:pt x="1334167" y="2837974"/>
                </a:lnTo>
                <a:lnTo>
                  <a:pt x="1356741" y="2836355"/>
                </a:lnTo>
                <a:lnTo>
                  <a:pt x="1375791" y="2829878"/>
                </a:lnTo>
                <a:close/>
                <a:moveTo>
                  <a:pt x="1394841" y="2822067"/>
                </a:moveTo>
                <a:lnTo>
                  <a:pt x="1385316" y="2824544"/>
                </a:lnTo>
                <a:lnTo>
                  <a:pt x="1396079" y="2823210"/>
                </a:lnTo>
                <a:lnTo>
                  <a:pt x="1405604" y="2819972"/>
                </a:lnTo>
                <a:close/>
                <a:moveTo>
                  <a:pt x="1437799" y="2814161"/>
                </a:moveTo>
                <a:lnTo>
                  <a:pt x="1418749" y="2820353"/>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824"/>
                </a:lnTo>
                <a:lnTo>
                  <a:pt x="1558195" y="2778824"/>
                </a:lnTo>
                <a:lnTo>
                  <a:pt x="1566672" y="2775013"/>
                </a:lnTo>
                <a:close/>
                <a:moveTo>
                  <a:pt x="1599343" y="2765679"/>
                </a:moveTo>
                <a:lnTo>
                  <a:pt x="1580293" y="2773966"/>
                </a:lnTo>
                <a:lnTo>
                  <a:pt x="1600295" y="2769584"/>
                </a:lnTo>
                <a:lnTo>
                  <a:pt x="1617536" y="2760059"/>
                </a:lnTo>
                <a:close/>
                <a:moveTo>
                  <a:pt x="1637443" y="2749201"/>
                </a:moveTo>
                <a:lnTo>
                  <a:pt x="1627918" y="2753106"/>
                </a:lnTo>
                <a:lnTo>
                  <a:pt x="1636586" y="2750725"/>
                </a:lnTo>
                <a:lnTo>
                  <a:pt x="1644491" y="2746534"/>
                </a:lnTo>
                <a:close/>
                <a:moveTo>
                  <a:pt x="1676876" y="2735485"/>
                </a:moveTo>
                <a:lnTo>
                  <a:pt x="1658493" y="2745010"/>
                </a:lnTo>
                <a:lnTo>
                  <a:pt x="1677543" y="2739867"/>
                </a:lnTo>
                <a:lnTo>
                  <a:pt x="1694212" y="2729770"/>
                </a:lnTo>
                <a:close/>
                <a:moveTo>
                  <a:pt x="1718310" y="2728913"/>
                </a:moveTo>
                <a:lnTo>
                  <a:pt x="1738789" y="2714720"/>
                </a:lnTo>
                <a:lnTo>
                  <a:pt x="1716215" y="2722245"/>
                </a:lnTo>
                <a:lnTo>
                  <a:pt x="1694498" y="2735104"/>
                </a:lnTo>
                <a:close/>
                <a:moveTo>
                  <a:pt x="1713452" y="2717006"/>
                </a:moveTo>
                <a:lnTo>
                  <a:pt x="1704404" y="2721578"/>
                </a:lnTo>
                <a:lnTo>
                  <a:pt x="1712309" y="2718911"/>
                </a:lnTo>
                <a:lnTo>
                  <a:pt x="1720025" y="2714339"/>
                </a:lnTo>
                <a:close/>
                <a:moveTo>
                  <a:pt x="1751076" y="2701767"/>
                </a:moveTo>
                <a:lnTo>
                  <a:pt x="1734217" y="2711292"/>
                </a:lnTo>
                <a:lnTo>
                  <a:pt x="1751743" y="2705576"/>
                </a:lnTo>
                <a:lnTo>
                  <a:pt x="1768031" y="2694527"/>
                </a:lnTo>
                <a:close/>
                <a:moveTo>
                  <a:pt x="1791462" y="2693194"/>
                </a:moveTo>
                <a:lnTo>
                  <a:pt x="1811465" y="2677859"/>
                </a:lnTo>
                <a:lnTo>
                  <a:pt x="1789652" y="2686431"/>
                </a:lnTo>
                <a:cubicBezTo>
                  <a:pt x="1782699" y="2691003"/>
                  <a:pt x="1775936" y="2695956"/>
                  <a:pt x="1769078" y="2700242"/>
                </a:cubicBezTo>
                <a:close/>
                <a:moveTo>
                  <a:pt x="1786509" y="2681478"/>
                </a:moveTo>
                <a:lnTo>
                  <a:pt x="1778889" y="2685860"/>
                </a:lnTo>
                <a:lnTo>
                  <a:pt x="1785366" y="2683288"/>
                </a:lnTo>
                <a:lnTo>
                  <a:pt x="1792224" y="2678716"/>
                </a:lnTo>
                <a:close/>
                <a:moveTo>
                  <a:pt x="1823752" y="2663857"/>
                </a:moveTo>
                <a:lnTo>
                  <a:pt x="1807655" y="2674525"/>
                </a:lnTo>
                <a:lnTo>
                  <a:pt x="1823942" y="2668334"/>
                </a:lnTo>
                <a:lnTo>
                  <a:pt x="1839278" y="2656618"/>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041"/>
                </a:moveTo>
                <a:lnTo>
                  <a:pt x="1949387" y="2593181"/>
                </a:lnTo>
                <a:lnTo>
                  <a:pt x="1930337" y="2602706"/>
                </a:lnTo>
                <a:lnTo>
                  <a:pt x="1911287" y="2618994"/>
                </a:lnTo>
                <a:close/>
                <a:moveTo>
                  <a:pt x="1927384" y="2597944"/>
                </a:moveTo>
                <a:lnTo>
                  <a:pt x="1921002" y="2602516"/>
                </a:lnTo>
                <a:lnTo>
                  <a:pt x="1925669" y="2600135"/>
                </a:lnTo>
                <a:lnTo>
                  <a:pt x="1930622" y="2595944"/>
                </a:lnTo>
                <a:close/>
                <a:moveTo>
                  <a:pt x="1962245" y="2576608"/>
                </a:moveTo>
                <a:lnTo>
                  <a:pt x="1947386" y="2588895"/>
                </a:lnTo>
                <a:lnTo>
                  <a:pt x="1961769" y="2581370"/>
                </a:lnTo>
                <a:lnTo>
                  <a:pt x="1975199" y="2568797"/>
                </a:lnTo>
                <a:close/>
                <a:moveTo>
                  <a:pt x="1993964" y="2550700"/>
                </a:moveTo>
                <a:lnTo>
                  <a:pt x="1988630" y="2555081"/>
                </a:lnTo>
                <a:lnTo>
                  <a:pt x="1991963" y="2553081"/>
                </a:lnTo>
                <a:lnTo>
                  <a:pt x="1996250" y="2549176"/>
                </a:lnTo>
                <a:close/>
                <a:moveTo>
                  <a:pt x="1979009" y="2572607"/>
                </a:moveTo>
                <a:lnTo>
                  <a:pt x="1998059" y="2563082"/>
                </a:lnTo>
                <a:cubicBezTo>
                  <a:pt x="2003679" y="2556986"/>
                  <a:pt x="2009394" y="2550986"/>
                  <a:pt x="2015109" y="2544985"/>
                </a:cubicBezTo>
                <a:lnTo>
                  <a:pt x="1996345" y="2555081"/>
                </a:lnTo>
                <a:close/>
                <a:moveTo>
                  <a:pt x="2027777" y="2527459"/>
                </a:moveTo>
                <a:lnTo>
                  <a:pt x="2014157" y="2539937"/>
                </a:lnTo>
                <a:lnTo>
                  <a:pt x="2027206" y="2532317"/>
                </a:lnTo>
                <a:lnTo>
                  <a:pt x="2039779" y="2519172"/>
                </a:lnTo>
                <a:close/>
                <a:moveTo>
                  <a:pt x="2058734" y="2499455"/>
                </a:moveTo>
                <a:lnTo>
                  <a:pt x="2054257" y="2503456"/>
                </a:lnTo>
                <a:lnTo>
                  <a:pt x="2056543" y="2501932"/>
                </a:lnTo>
                <a:lnTo>
                  <a:pt x="2059591" y="2498788"/>
                </a:lnTo>
                <a:close/>
                <a:moveTo>
                  <a:pt x="2061782" y="2504409"/>
                </a:moveTo>
                <a:lnTo>
                  <a:pt x="2044637" y="2522125"/>
                </a:lnTo>
                <a:lnTo>
                  <a:pt x="2062639" y="2511838"/>
                </a:lnTo>
                <a:lnTo>
                  <a:pt x="2078641" y="2492788"/>
                </a:lnTo>
                <a:close/>
                <a:moveTo>
                  <a:pt x="2091404" y="2474214"/>
                </a:moveTo>
                <a:lnTo>
                  <a:pt x="2078165" y="2486120"/>
                </a:lnTo>
                <a:lnTo>
                  <a:pt x="2090166" y="2478215"/>
                </a:lnTo>
                <a:cubicBezTo>
                  <a:pt x="2093976" y="2473928"/>
                  <a:pt x="2097691" y="2469547"/>
                  <a:pt x="2101501" y="2465165"/>
                </a:cubicBezTo>
                <a:close/>
                <a:moveTo>
                  <a:pt x="2117693" y="2447735"/>
                </a:moveTo>
                <a:lnTo>
                  <a:pt x="2118836" y="2446877"/>
                </a:lnTo>
                <a:lnTo>
                  <a:pt x="2120837" y="2444592"/>
                </a:lnTo>
                <a:close/>
                <a:moveTo>
                  <a:pt x="2124266" y="2449163"/>
                </a:moveTo>
                <a:lnTo>
                  <a:pt x="2107883" y="2468213"/>
                </a:lnTo>
                <a:lnTo>
                  <a:pt x="2125028" y="2457069"/>
                </a:lnTo>
                <a:lnTo>
                  <a:pt x="2139791" y="2438019"/>
                </a:lnTo>
                <a:close/>
                <a:moveTo>
                  <a:pt x="2152841" y="2417064"/>
                </a:moveTo>
                <a:lnTo>
                  <a:pt x="2140839" y="2430494"/>
                </a:lnTo>
                <a:lnTo>
                  <a:pt x="2151888" y="2422303"/>
                </a:lnTo>
                <a:lnTo>
                  <a:pt x="2162270" y="2409063"/>
                </a:lnTo>
                <a:close/>
                <a:moveTo>
                  <a:pt x="2184273" y="2390489"/>
                </a:moveTo>
                <a:cubicBezTo>
                  <a:pt x="2179225" y="2396776"/>
                  <a:pt x="2174177" y="2403253"/>
                  <a:pt x="2169224" y="2409539"/>
                </a:cubicBezTo>
                <a:lnTo>
                  <a:pt x="2183035" y="2399443"/>
                </a:lnTo>
                <a:lnTo>
                  <a:pt x="2196751" y="2380393"/>
                </a:lnTo>
                <a:close/>
                <a:moveTo>
                  <a:pt x="2217039" y="2375059"/>
                </a:moveTo>
                <a:cubicBezTo>
                  <a:pt x="2222183" y="2366772"/>
                  <a:pt x="2227421" y="2358676"/>
                  <a:pt x="2232565" y="2350484"/>
                </a:cubicBezTo>
                <a:lnTo>
                  <a:pt x="2214086" y="2365724"/>
                </a:lnTo>
                <a:cubicBezTo>
                  <a:pt x="2208657" y="2373344"/>
                  <a:pt x="2203133" y="2381060"/>
                  <a:pt x="2197703" y="2388870"/>
                </a:cubicBezTo>
                <a:cubicBezTo>
                  <a:pt x="2203514" y="2383536"/>
                  <a:pt x="2209991" y="2378964"/>
                  <a:pt x="2216468" y="2374392"/>
                </a:cubicBezTo>
                <a:close/>
                <a:moveTo>
                  <a:pt x="2211610" y="2356009"/>
                </a:moveTo>
                <a:cubicBezTo>
                  <a:pt x="2207990" y="2360486"/>
                  <a:pt x="2204466" y="2364962"/>
                  <a:pt x="2200847" y="2369344"/>
                </a:cubicBezTo>
                <a:cubicBezTo>
                  <a:pt x="2203418" y="2367344"/>
                  <a:pt x="2205895" y="2365248"/>
                  <a:pt x="2208371" y="2363153"/>
                </a:cubicBezTo>
                <a:lnTo>
                  <a:pt x="2217230" y="2350675"/>
                </a:lnTo>
                <a:close/>
                <a:moveTo>
                  <a:pt x="2239518" y="2329815"/>
                </a:moveTo>
                <a:lnTo>
                  <a:pt x="2225802" y="2348865"/>
                </a:lnTo>
                <a:lnTo>
                  <a:pt x="2241328" y="2336292"/>
                </a:lnTo>
                <a:lnTo>
                  <a:pt x="2254091" y="2316290"/>
                </a:lnTo>
                <a:close/>
                <a:moveTo>
                  <a:pt x="2264664" y="2295335"/>
                </a:moveTo>
                <a:cubicBezTo>
                  <a:pt x="2261711" y="2299335"/>
                  <a:pt x="2258759" y="2303240"/>
                  <a:pt x="2255901" y="2307241"/>
                </a:cubicBezTo>
                <a:lnTo>
                  <a:pt x="2265426" y="2298192"/>
                </a:lnTo>
                <a:lnTo>
                  <a:pt x="2273522" y="2285714"/>
                </a:lnTo>
                <a:close/>
                <a:moveTo>
                  <a:pt x="2271617" y="2300097"/>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06" y="1043623"/>
                  <a:pt x="4433126" y="1049973"/>
                  <a:pt x="4411409" y="1056323"/>
                </a:cubicBezTo>
                <a:cubicBezTo>
                  <a:pt x="4066696" y="1160311"/>
                  <a:pt x="3734071" y="1300807"/>
                  <a:pt x="3419189" y="1475423"/>
                </a:cubicBezTo>
                <a:cubicBezTo>
                  <a:pt x="3092387" y="1655731"/>
                  <a:pt x="2775585" y="1874330"/>
                  <a:pt x="2450878" y="2143506"/>
                </a:cubicBezTo>
                <a:cubicBezTo>
                  <a:pt x="2389918" y="2193735"/>
                  <a:pt x="2329974" y="2245868"/>
                  <a:pt x="2271046" y="2299907"/>
                </a:cubicBezTo>
                <a:close/>
                <a:moveTo>
                  <a:pt x="2283047" y="2282381"/>
                </a:moveTo>
                <a:cubicBezTo>
                  <a:pt x="2336641" y="2233803"/>
                  <a:pt x="2390997" y="2186623"/>
                  <a:pt x="2446115" y="2140839"/>
                </a:cubicBezTo>
                <a:cubicBezTo>
                  <a:pt x="2771204" y="1871472"/>
                  <a:pt x="3088291" y="1652683"/>
                  <a:pt x="3415380" y="1472184"/>
                </a:cubicBezTo>
                <a:cubicBezTo>
                  <a:pt x="3730717" y="1297479"/>
                  <a:pt x="4063825" y="1156981"/>
                  <a:pt x="4409028" y="1053084"/>
                </a:cubicBezTo>
                <a:cubicBezTo>
                  <a:pt x="4431316" y="1046321"/>
                  <a:pt x="4453605" y="1039844"/>
                  <a:pt x="4475702" y="1033367"/>
                </a:cubicBezTo>
                <a:cubicBezTo>
                  <a:pt x="4465225" y="1002506"/>
                  <a:pt x="4454271" y="971360"/>
                  <a:pt x="4443127" y="940022"/>
                </a:cubicBezTo>
                <a:lnTo>
                  <a:pt x="4419886" y="946595"/>
                </a:lnTo>
                <a:cubicBezTo>
                  <a:pt x="4069599" y="1048242"/>
                  <a:pt x="3733203" y="1192750"/>
                  <a:pt x="3418332" y="1376839"/>
                </a:cubicBezTo>
                <a:cubicBezTo>
                  <a:pt x="3092291" y="1567339"/>
                  <a:pt x="2782348" y="1800701"/>
                  <a:pt x="2470785" y="2091214"/>
                </a:cubicBezTo>
                <a:cubicBezTo>
                  <a:pt x="2411667" y="2146395"/>
                  <a:pt x="2353374" y="2203545"/>
                  <a:pt x="2295906" y="2262664"/>
                </a:cubicBezTo>
                <a:close/>
                <a:moveTo>
                  <a:pt x="2320576" y="2225231"/>
                </a:moveTo>
                <a:lnTo>
                  <a:pt x="2312289" y="2237708"/>
                </a:lnTo>
                <a:cubicBezTo>
                  <a:pt x="2362772" y="2186273"/>
                  <a:pt x="2413857" y="2136426"/>
                  <a:pt x="2465547" y="2088166"/>
                </a:cubicBezTo>
                <a:cubicBezTo>
                  <a:pt x="2777395" y="1797463"/>
                  <a:pt x="3087624" y="1563624"/>
                  <a:pt x="3414046" y="1373219"/>
                </a:cubicBezTo>
                <a:cubicBezTo>
                  <a:pt x="3729299" y="1188945"/>
                  <a:pt x="4066073" y="1044248"/>
                  <a:pt x="4416743" y="942404"/>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6293" y="2187131"/>
                </a:moveTo>
                <a:cubicBezTo>
                  <a:pt x="2392140" y="2135124"/>
                  <a:pt x="2438400" y="2084705"/>
                  <a:pt x="2485073" y="2035874"/>
                </a:cubicBezTo>
                <a:cubicBezTo>
                  <a:pt x="2783777" y="1723835"/>
                  <a:pt x="3087243" y="1474851"/>
                  <a:pt x="3412617" y="1274826"/>
                </a:cubicBezTo>
                <a:cubicBezTo>
                  <a:pt x="3722026" y="1084533"/>
                  <a:pt x="4056112" y="937649"/>
                  <a:pt x="4405503" y="838295"/>
                </a:cubicBezTo>
                <a:cubicBezTo>
                  <a:pt x="4393692" y="806545"/>
                  <a:pt x="4381659" y="775240"/>
                  <a:pt x="4369404" y="744379"/>
                </a:cubicBezTo>
                <a:cubicBezTo>
                  <a:pt x="4031144" y="841570"/>
                  <a:pt x="3709067" y="988117"/>
                  <a:pt x="3413570" y="1179290"/>
                </a:cubicBezTo>
                <a:cubicBezTo>
                  <a:pt x="3089720" y="1388840"/>
                  <a:pt x="2794445" y="1652778"/>
                  <a:pt x="2509742" y="1986058"/>
                </a:cubicBezTo>
                <a:cubicBezTo>
                  <a:pt x="2455259" y="2049558"/>
                  <a:pt x="2401570" y="2115344"/>
                  <a:pt x="2348675" y="2183416"/>
                </a:cubicBezTo>
                <a:close/>
                <a:moveTo>
                  <a:pt x="4331018" y="647795"/>
                </a:moveTo>
                <a:cubicBezTo>
                  <a:pt x="4151899" y="700994"/>
                  <a:pt x="3977475" y="768884"/>
                  <a:pt x="3809524" y="850773"/>
                </a:cubicBezTo>
                <a:cubicBezTo>
                  <a:pt x="3362421" y="1069848"/>
                  <a:pt x="2972276" y="1387412"/>
                  <a:pt x="2616899" y="1822323"/>
                </a:cubicBezTo>
                <a:cubicBezTo>
                  <a:pt x="2543747" y="1911858"/>
                  <a:pt x="2471960" y="2006568"/>
                  <a:pt x="2401538" y="2106454"/>
                </a:cubicBezTo>
                <a:cubicBezTo>
                  <a:pt x="2435320" y="2064417"/>
                  <a:pt x="2469452" y="2023364"/>
                  <a:pt x="2503932" y="1983296"/>
                </a:cubicBezTo>
                <a:cubicBezTo>
                  <a:pt x="2788825" y="1649921"/>
                  <a:pt x="3084957" y="1385411"/>
                  <a:pt x="3408807" y="1175671"/>
                </a:cubicBezTo>
                <a:cubicBezTo>
                  <a:pt x="3705340" y="983960"/>
                  <a:pt x="4028590" y="837148"/>
                  <a:pt x="4368070" y="739997"/>
                </a:cubicBezTo>
                <a:cubicBezTo>
                  <a:pt x="4355751" y="709136"/>
                  <a:pt x="4343400" y="678402"/>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00"/>
                </a:cubicBezTo>
                <a:cubicBezTo>
                  <a:pt x="4470622" y="711232"/>
                  <a:pt x="4510151" y="701040"/>
                  <a:pt x="4550093" y="691325"/>
                </a:cubicBezTo>
                <a:cubicBezTo>
                  <a:pt x="4539520" y="659797"/>
                  <a:pt x="4527900" y="628745"/>
                  <a:pt x="4516660" y="597694"/>
                </a:cubicBezTo>
                <a:close/>
                <a:moveTo>
                  <a:pt x="4707160" y="555498"/>
                </a:moveTo>
                <a:cubicBezTo>
                  <a:pt x="4644803" y="567690"/>
                  <a:pt x="4583589" y="581089"/>
                  <a:pt x="4523518" y="595694"/>
                </a:cubicBezTo>
                <a:cubicBezTo>
                  <a:pt x="4535075" y="627444"/>
                  <a:pt x="4546251" y="658654"/>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86" y="586169"/>
                  <a:pt x="4906613" y="554736"/>
                  <a:pt x="4897565" y="522827"/>
                </a:cubicBezTo>
                <a:close/>
                <a:moveTo>
                  <a:pt x="5091113" y="497110"/>
                </a:moveTo>
                <a:cubicBezTo>
                  <a:pt x="5027613" y="504158"/>
                  <a:pt x="4965288" y="512286"/>
                  <a:pt x="4904137" y="521494"/>
                </a:cubicBezTo>
                <a:cubicBezTo>
                  <a:pt x="4913091" y="553244"/>
                  <a:pt x="4921663" y="584772"/>
                  <a:pt x="4929854" y="616077"/>
                </a:cubicBezTo>
                <a:cubicBezTo>
                  <a:pt x="4989544" y="606870"/>
                  <a:pt x="5050441" y="598551"/>
                  <a:pt x="5112544" y="591122"/>
                </a:cubicBezTo>
                <a:cubicBezTo>
                  <a:pt x="5105781" y="560546"/>
                  <a:pt x="5098542" y="529209"/>
                  <a:pt x="5091018" y="497491"/>
                </a:cubicBezTo>
                <a:close/>
                <a:moveTo>
                  <a:pt x="5285042" y="479012"/>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393"/>
                </a:cubicBezTo>
                <a:close/>
                <a:moveTo>
                  <a:pt x="5478304" y="467582"/>
                </a:moveTo>
                <a:cubicBezTo>
                  <a:pt x="5414772" y="470345"/>
                  <a:pt x="5352669" y="474059"/>
                  <a:pt x="5291614" y="478536"/>
                </a:cubicBezTo>
                <a:cubicBezTo>
                  <a:pt x="5297583" y="509842"/>
                  <a:pt x="5303171" y="540798"/>
                  <a:pt x="5308378" y="571405"/>
                </a:cubicBezTo>
                <a:cubicBezTo>
                  <a:pt x="5367814" y="566325"/>
                  <a:pt x="5428425" y="562102"/>
                  <a:pt x="5490210" y="558737"/>
                </a:cubicBezTo>
                <a:cubicBezTo>
                  <a:pt x="5486591" y="529209"/>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04"/>
                  <a:pt x="5676710" y="550926"/>
                </a:cubicBezTo>
                <a:cubicBezTo>
                  <a:pt x="5674868" y="521970"/>
                  <a:pt x="5672519" y="492379"/>
                  <a:pt x="5669662" y="462153"/>
                </a:cubicBezTo>
                <a:close/>
                <a:moveTo>
                  <a:pt x="5858637" y="461010"/>
                </a:moveTo>
                <a:cubicBezTo>
                  <a:pt x="5796661" y="460566"/>
                  <a:pt x="5735892" y="460788"/>
                  <a:pt x="5676329" y="461677"/>
                </a:cubicBezTo>
                <a:cubicBezTo>
                  <a:pt x="5679187" y="491871"/>
                  <a:pt x="5681472" y="521589"/>
                  <a:pt x="5683378" y="550736"/>
                </a:cubicBezTo>
                <a:cubicBezTo>
                  <a:pt x="5741353" y="549085"/>
                  <a:pt x="5800408" y="548100"/>
                  <a:pt x="5860542" y="547783"/>
                </a:cubicBezTo>
                <a:cubicBezTo>
                  <a:pt x="5860416" y="519652"/>
                  <a:pt x="5859749" y="490855"/>
                  <a:pt x="5858542" y="461391"/>
                </a:cubicBezTo>
                <a:close/>
                <a:moveTo>
                  <a:pt x="5683472" y="555212"/>
                </a:moveTo>
                <a:cubicBezTo>
                  <a:pt x="5685251" y="584740"/>
                  <a:pt x="5686584" y="613791"/>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519"/>
                  <a:pt x="5913851" y="725265"/>
                  <a:pt x="5860638" y="727424"/>
                </a:cubicBezTo>
                <a:cubicBezTo>
                  <a:pt x="5860066" y="735902"/>
                  <a:pt x="5859304" y="744855"/>
                  <a:pt x="5858447" y="753618"/>
                </a:cubicBezTo>
                <a:close/>
                <a:moveTo>
                  <a:pt x="5861018" y="722852"/>
                </a:moveTo>
                <a:cubicBezTo>
                  <a:pt x="5914231" y="720693"/>
                  <a:pt x="5968207" y="718947"/>
                  <a:pt x="6022943" y="717614"/>
                </a:cubicBezTo>
                <a:cubicBezTo>
                  <a:pt x="6022943" y="716947"/>
                  <a:pt x="6022943" y="716280"/>
                  <a:pt x="6022943" y="715613"/>
                </a:cubicBezTo>
                <a:cubicBezTo>
                  <a:pt x="6026690" y="690213"/>
                  <a:pt x="6029865" y="664496"/>
                  <a:pt x="6032468" y="638461"/>
                </a:cubicBezTo>
                <a:cubicBezTo>
                  <a:pt x="5975318" y="638461"/>
                  <a:pt x="5919788" y="639413"/>
                  <a:pt x="5864733" y="640556"/>
                </a:cubicBezTo>
                <a:cubicBezTo>
                  <a:pt x="5864353" y="668560"/>
                  <a:pt x="5863114" y="695992"/>
                  <a:pt x="5861018" y="722852"/>
                </a:cubicBezTo>
                <a:close/>
                <a:moveTo>
                  <a:pt x="5865114" y="461486"/>
                </a:moveTo>
                <a:cubicBezTo>
                  <a:pt x="5866257" y="490823"/>
                  <a:pt x="5866924" y="519779"/>
                  <a:pt x="5867019" y="548069"/>
                </a:cubicBezTo>
                <a:cubicBezTo>
                  <a:pt x="5924169" y="548069"/>
                  <a:pt x="5982018" y="548354"/>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96" y="580739"/>
                  <a:pt x="6043105" y="607822"/>
                  <a:pt x="6040374" y="634365"/>
                </a:cubicBezTo>
                <a:close/>
                <a:moveTo>
                  <a:pt x="6050471" y="465106"/>
                </a:moveTo>
                <a:cubicBezTo>
                  <a:pt x="6049899" y="493617"/>
                  <a:pt x="6048788" y="521589"/>
                  <a:pt x="6047137" y="549021"/>
                </a:cubicBezTo>
                <a:cubicBezTo>
                  <a:pt x="6102509" y="549783"/>
                  <a:pt x="6158770" y="550958"/>
                  <a:pt x="6215920" y="552545"/>
                </a:cubicBezTo>
                <a:cubicBezTo>
                  <a:pt x="6219349" y="526066"/>
                  <a:pt x="6222238" y="499078"/>
                  <a:pt x="6224588" y="471583"/>
                </a:cubicBezTo>
                <a:cubicBezTo>
                  <a:pt x="6165532" y="468979"/>
                  <a:pt x="6107494" y="466820"/>
                  <a:pt x="6050471" y="465106"/>
                </a:cubicBezTo>
                <a:close/>
                <a:moveTo>
                  <a:pt x="6231446" y="472250"/>
                </a:moveTo>
                <a:cubicBezTo>
                  <a:pt x="6229160" y="499809"/>
                  <a:pt x="6226303" y="526764"/>
                  <a:pt x="6222873" y="553117"/>
                </a:cubicBezTo>
                <a:cubicBezTo>
                  <a:pt x="6276468" y="554831"/>
                  <a:pt x="6330950" y="556990"/>
                  <a:pt x="6386322" y="559594"/>
                </a:cubicBezTo>
                <a:cubicBezTo>
                  <a:pt x="6391529" y="534194"/>
                  <a:pt x="6396260" y="508222"/>
                  <a:pt x="6400515" y="481679"/>
                </a:cubicBezTo>
                <a:cubicBezTo>
                  <a:pt x="6343047" y="478123"/>
                  <a:pt x="6286659" y="474980"/>
                  <a:pt x="6231350" y="472250"/>
                </a:cubicBezTo>
                <a:close/>
                <a:moveTo>
                  <a:pt x="6407087" y="481775"/>
                </a:moveTo>
                <a:cubicBezTo>
                  <a:pt x="6402896" y="508254"/>
                  <a:pt x="6398165" y="534194"/>
                  <a:pt x="6392895" y="559594"/>
                </a:cubicBezTo>
                <a:cubicBezTo>
                  <a:pt x="6444520" y="562007"/>
                  <a:pt x="6496876" y="564801"/>
                  <a:pt x="6549962" y="567976"/>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cubicBezTo>
                  <a:pt x="6707887" y="573596"/>
                  <a:pt x="6709696" y="569119"/>
                  <a:pt x="6711411" y="564642"/>
                </a:cubicBezTo>
                <a:cubicBezTo>
                  <a:pt x="6718745" y="545592"/>
                  <a:pt x="6725508" y="526542"/>
                  <a:pt x="6732080" y="506539"/>
                </a:cubicBezTo>
                <a:cubicBezTo>
                  <a:pt x="6679312" y="502539"/>
                  <a:pt x="6627305" y="498158"/>
                  <a:pt x="6576346" y="494157"/>
                </a:cubicBezTo>
                <a:close/>
                <a:moveTo>
                  <a:pt x="6738366" y="507397"/>
                </a:moveTo>
                <a:cubicBezTo>
                  <a:pt x="6731794" y="527304"/>
                  <a:pt x="6724936" y="546830"/>
                  <a:pt x="6717602" y="565880"/>
                </a:cubicBezTo>
                <a:lnTo>
                  <a:pt x="6712458" y="578739"/>
                </a:lnTo>
                <a:cubicBezTo>
                  <a:pt x="6758813" y="582041"/>
                  <a:pt x="6805772" y="585661"/>
                  <a:pt x="6853333" y="589598"/>
                </a:cubicBezTo>
                <a:cubicBezTo>
                  <a:pt x="6863715" y="569405"/>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57"/>
                  <a:pt x="6990493" y="601694"/>
                </a:cubicBezTo>
                <a:cubicBezTo>
                  <a:pt x="7004400" y="580739"/>
                  <a:pt x="7017639" y="559054"/>
                  <a:pt x="7030212" y="536639"/>
                </a:cubicBezTo>
                <a:cubicBezTo>
                  <a:pt x="6983794" y="531622"/>
                  <a:pt x="6937788" y="526860"/>
                  <a:pt x="6892195" y="522351"/>
                </a:cubicBezTo>
                <a:close/>
                <a:moveTo>
                  <a:pt x="7096697" y="543878"/>
                </a:moveTo>
                <a:lnTo>
                  <a:pt x="7036784" y="537305"/>
                </a:lnTo>
                <a:cubicBezTo>
                  <a:pt x="7024211" y="559689"/>
                  <a:pt x="7011067" y="581406"/>
                  <a:pt x="6997256" y="602266"/>
                </a:cubicBezTo>
                <a:cubicBezTo>
                  <a:pt x="7038404" y="606012"/>
                  <a:pt x="7078821" y="608711"/>
                  <a:pt x="7118509" y="610362"/>
                </a:cubicBezTo>
                <a:cubicBezTo>
                  <a:pt x="7134511" y="591312"/>
                  <a:pt x="7149846" y="571214"/>
                  <a:pt x="7164610" y="550640"/>
                </a:cubicBezTo>
                <a:cubicBezTo>
                  <a:pt x="7142512" y="548640"/>
                  <a:pt x="7119938" y="546449"/>
                  <a:pt x="7097078" y="543878"/>
                </a:cubicBezTo>
                <a:close/>
                <a:moveTo>
                  <a:pt x="7171373" y="551212"/>
                </a:moveTo>
                <a:cubicBezTo>
                  <a:pt x="7156704" y="571691"/>
                  <a:pt x="7141464" y="591598"/>
                  <a:pt x="7125653" y="610648"/>
                </a:cubicBezTo>
                <a:cubicBezTo>
                  <a:pt x="7164261" y="612235"/>
                  <a:pt x="7202170" y="612902"/>
                  <a:pt x="7239381" y="612648"/>
                </a:cubicBezTo>
                <a:cubicBezTo>
                  <a:pt x="7257288" y="595503"/>
                  <a:pt x="7274560" y="577596"/>
                  <a:pt x="7291197" y="558927"/>
                </a:cubicBezTo>
                <a:cubicBezTo>
                  <a:pt x="7252335" y="557213"/>
                  <a:pt x="7212330" y="554736"/>
                  <a:pt x="7171754" y="551212"/>
                </a:cubicBezTo>
                <a:close/>
                <a:moveTo>
                  <a:pt x="7298437" y="559213"/>
                </a:moveTo>
                <a:cubicBezTo>
                  <a:pt x="7281926" y="577691"/>
                  <a:pt x="7264876" y="595471"/>
                  <a:pt x="7247287" y="612553"/>
                </a:cubicBezTo>
                <a:cubicBezTo>
                  <a:pt x="7283387" y="612553"/>
                  <a:pt x="7318915" y="610934"/>
                  <a:pt x="7353681" y="608838"/>
                </a:cubicBezTo>
                <a:lnTo>
                  <a:pt x="7355015" y="607886"/>
                </a:lnTo>
                <a:cubicBezTo>
                  <a:pt x="7374065" y="593027"/>
                  <a:pt x="7392638" y="577437"/>
                  <a:pt x="7410736" y="561118"/>
                </a:cubicBezTo>
                <a:cubicBezTo>
                  <a:pt x="7374224" y="561435"/>
                  <a:pt x="7336917" y="560800"/>
                  <a:pt x="7298817" y="559213"/>
                </a:cubicBezTo>
                <a:close/>
                <a:moveTo>
                  <a:pt x="7418737" y="561118"/>
                </a:moveTo>
                <a:cubicBezTo>
                  <a:pt x="7400640" y="577501"/>
                  <a:pt x="7381970" y="593312"/>
                  <a:pt x="7362825" y="608743"/>
                </a:cubicBezTo>
                <a:cubicBezTo>
                  <a:pt x="7396925" y="606457"/>
                  <a:pt x="7430358" y="603504"/>
                  <a:pt x="7463124" y="599218"/>
                </a:cubicBezTo>
                <a:cubicBezTo>
                  <a:pt x="7484205" y="586073"/>
                  <a:pt x="7504684" y="572199"/>
                  <a:pt x="7524560" y="557594"/>
                </a:cubicBezTo>
                <a:cubicBezTo>
                  <a:pt x="7490334" y="559626"/>
                  <a:pt x="7455186" y="560800"/>
                  <a:pt x="7419118" y="561118"/>
                </a:cubicBezTo>
                <a:close/>
                <a:moveTo>
                  <a:pt x="7533799" y="557117"/>
                </a:moveTo>
                <a:lnTo>
                  <a:pt x="7529989" y="559975"/>
                </a:lnTo>
                <a:cubicBezTo>
                  <a:pt x="7511987" y="573215"/>
                  <a:pt x="7493413" y="585788"/>
                  <a:pt x="7474363" y="598075"/>
                </a:cubicBezTo>
                <a:cubicBezTo>
                  <a:pt x="7505129" y="594265"/>
                  <a:pt x="7535228" y="589693"/>
                  <a:pt x="7564850" y="584454"/>
                </a:cubicBezTo>
                <a:cubicBezTo>
                  <a:pt x="7587075" y="573278"/>
                  <a:pt x="7608697" y="561499"/>
                  <a:pt x="7629716" y="549116"/>
                </a:cubicBezTo>
                <a:cubicBezTo>
                  <a:pt x="7598664" y="552545"/>
                  <a:pt x="7566756" y="555117"/>
                  <a:pt x="7534180" y="557117"/>
                </a:cubicBezTo>
                <a:close/>
                <a:moveTo>
                  <a:pt x="7807071" y="520256"/>
                </a:moveTo>
                <a:cubicBezTo>
                  <a:pt x="7786211" y="524828"/>
                  <a:pt x="7764875" y="528923"/>
                  <a:pt x="7743349" y="532733"/>
                </a:cubicBezTo>
                <a:cubicBezTo>
                  <a:pt x="7726521" y="540925"/>
                  <a:pt x="7709313" y="548767"/>
                  <a:pt x="7691724" y="556260"/>
                </a:cubicBezTo>
                <a:cubicBezTo>
                  <a:pt x="7731601" y="545783"/>
                  <a:pt x="7770178" y="533781"/>
                  <a:pt x="7807453" y="520256"/>
                </a:cubicBezTo>
                <a:close/>
                <a:moveTo>
                  <a:pt x="7726395" y="535686"/>
                </a:moveTo>
                <a:cubicBezTo>
                  <a:pt x="7698582" y="540258"/>
                  <a:pt x="7670324" y="544195"/>
                  <a:pt x="7641622" y="547497"/>
                </a:cubicBezTo>
                <a:cubicBezTo>
                  <a:pt x="7621810" y="559403"/>
                  <a:pt x="7601522" y="570643"/>
                  <a:pt x="7580852" y="581406"/>
                </a:cubicBezTo>
                <a:cubicBezTo>
                  <a:pt x="7607967" y="576263"/>
                  <a:pt x="7634669" y="570484"/>
                  <a:pt x="7660958" y="564071"/>
                </a:cubicBezTo>
                <a:cubicBezTo>
                  <a:pt x="7683628" y="555212"/>
                  <a:pt x="7705440" y="545687"/>
                  <a:pt x="7726775" y="535686"/>
                </a:cubicBezTo>
                <a:close/>
                <a:moveTo>
                  <a:pt x="7632478" y="575120"/>
                </a:moveTo>
                <a:cubicBezTo>
                  <a:pt x="7611333" y="579819"/>
                  <a:pt x="7589806" y="584105"/>
                  <a:pt x="7567899" y="587978"/>
                </a:cubicBezTo>
                <a:cubicBezTo>
                  <a:pt x="7550944" y="596551"/>
                  <a:pt x="7533609" y="604647"/>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60"/>
                  <a:pt x="7460362" y="626459"/>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322"/>
                  <a:pt x="7250525" y="685324"/>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381" y="698468"/>
                  <a:pt x="7218236" y="703326"/>
                </a:cubicBezTo>
                <a:cubicBezTo>
                  <a:pt x="7200329" y="712915"/>
                  <a:pt x="7182073" y="722090"/>
                  <a:pt x="7163467" y="730853"/>
                </a:cubicBezTo>
                <a:cubicBezTo>
                  <a:pt x="7205315" y="718889"/>
                  <a:pt x="7246518" y="704773"/>
                  <a:pt x="7286911" y="688562"/>
                </a:cubicBezTo>
                <a:close/>
                <a:moveTo>
                  <a:pt x="7202520" y="706184"/>
                </a:moveTo>
                <a:cubicBezTo>
                  <a:pt x="7174580" y="711137"/>
                  <a:pt x="7146005" y="715359"/>
                  <a:pt x="7116795" y="718852"/>
                </a:cubicBezTo>
                <a:cubicBezTo>
                  <a:pt x="7097363" y="731996"/>
                  <a:pt x="7077424" y="744506"/>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39" y="777810"/>
                  <a:pt x="7073187" y="764108"/>
                  <a:pt x="7111270" y="748475"/>
                </a:cubicBezTo>
                <a:close/>
                <a:moveTo>
                  <a:pt x="7031355" y="765239"/>
                </a:moveTo>
                <a:cubicBezTo>
                  <a:pt x="7003352" y="770319"/>
                  <a:pt x="6974777" y="774668"/>
                  <a:pt x="6945630" y="778288"/>
                </a:cubicBezTo>
                <a:cubicBezTo>
                  <a:pt x="6926580" y="791718"/>
                  <a:pt x="6907530" y="804386"/>
                  <a:pt x="6887623" y="816388"/>
                </a:cubicBezTo>
                <a:cubicBezTo>
                  <a:pt x="6914865" y="810673"/>
                  <a:pt x="6941566" y="804323"/>
                  <a:pt x="6967728" y="797338"/>
                </a:cubicBezTo>
                <a:cubicBezTo>
                  <a:pt x="6989509" y="787178"/>
                  <a:pt x="7010718" y="776478"/>
                  <a:pt x="7031355" y="765239"/>
                </a:cubicBezTo>
                <a:close/>
                <a:moveTo>
                  <a:pt x="6943820" y="808006"/>
                </a:moveTo>
                <a:cubicBezTo>
                  <a:pt x="6921913" y="813467"/>
                  <a:pt x="6899688"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997" y="831247"/>
                  <a:pt x="6805041" y="835882"/>
                  <a:pt x="6775514" y="839819"/>
                </a:cubicBezTo>
                <a:cubicBezTo>
                  <a:pt x="6756464" y="853726"/>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205"/>
                  <a:pt x="6730556" y="881634"/>
                  <a:pt x="6707505" y="886397"/>
                </a:cubicBezTo>
                <a:cubicBezTo>
                  <a:pt x="6690487" y="897001"/>
                  <a:pt x="6673057" y="907098"/>
                  <a:pt x="6655213" y="916686"/>
                </a:cubicBezTo>
                <a:cubicBezTo>
                  <a:pt x="6696191" y="903553"/>
                  <a:pt x="6736388" y="888098"/>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19" y="970118"/>
                  <a:pt x="6569732" y="953799"/>
                  <a:pt x="6608731" y="935069"/>
                </a:cubicBezTo>
                <a:close/>
                <a:moveTo>
                  <a:pt x="6527578" y="954405"/>
                </a:moveTo>
                <a:cubicBezTo>
                  <a:pt x="6499384" y="960247"/>
                  <a:pt x="6470587" y="965264"/>
                  <a:pt x="6441187" y="969454"/>
                </a:cubicBezTo>
                <a:cubicBezTo>
                  <a:pt x="6423375" y="984695"/>
                  <a:pt x="6404801" y="999077"/>
                  <a:pt x="6385656" y="1012889"/>
                </a:cubicBezTo>
                <a:cubicBezTo>
                  <a:pt x="6412706" y="1006412"/>
                  <a:pt x="6439186" y="999173"/>
                  <a:pt x="6464904" y="991172"/>
                </a:cubicBezTo>
                <a:cubicBezTo>
                  <a:pt x="6486430" y="979678"/>
                  <a:pt x="6507321" y="967454"/>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04"/>
                </a:moveTo>
                <a:cubicBezTo>
                  <a:pt x="6335459" y="1028700"/>
                  <a:pt x="6306788" y="1033844"/>
                  <a:pt x="6277642" y="1038320"/>
                </a:cubicBezTo>
                <a:cubicBezTo>
                  <a:pt x="6260116" y="1054227"/>
                  <a:pt x="6242018" y="1069277"/>
                  <a:pt x="6223254" y="1083755"/>
                </a:cubicBezTo>
                <a:cubicBezTo>
                  <a:pt x="6250242" y="1076897"/>
                  <a:pt x="6276531" y="1069277"/>
                  <a:pt x="6302121" y="1060895"/>
                </a:cubicBezTo>
                <a:cubicBezTo>
                  <a:pt x="6323203" y="1048766"/>
                  <a:pt x="6343619" y="1035939"/>
                  <a:pt x="6363367" y="1022414"/>
                </a:cubicBezTo>
                <a:close/>
                <a:moveTo>
                  <a:pt x="6282595" y="1071658"/>
                </a:moveTo>
                <a:cubicBezTo>
                  <a:pt x="6260592" y="1078421"/>
                  <a:pt x="6238113" y="1084421"/>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858"/>
                  <a:pt x="6117050" y="1141952"/>
                  <a:pt x="6142292" y="1133094"/>
                </a:cubicBezTo>
                <a:cubicBezTo>
                  <a:pt x="6162675" y="1120616"/>
                  <a:pt x="6182678" y="1107186"/>
                  <a:pt x="6202109" y="1092994"/>
                </a:cubicBezTo>
                <a:close/>
                <a:moveTo>
                  <a:pt x="6124480" y="1143762"/>
                </a:moveTo>
                <a:cubicBezTo>
                  <a:pt x="6102192" y="1151128"/>
                  <a:pt x="6079427" y="1157796"/>
                  <a:pt x="6056186" y="1163765"/>
                </a:cubicBezTo>
                <a:cubicBezTo>
                  <a:pt x="6040184" y="1176623"/>
                  <a:pt x="6023801" y="1189006"/>
                  <a:pt x="6006751" y="1200722"/>
                </a:cubicBezTo>
                <a:cubicBezTo>
                  <a:pt x="6047182" y="1184572"/>
                  <a:pt x="6086398" y="1165536"/>
                  <a:pt x="6124099" y="1143762"/>
                </a:cubicBezTo>
                <a:close/>
                <a:moveTo>
                  <a:pt x="5985510" y="1208913"/>
                </a:moveTo>
                <a:cubicBezTo>
                  <a:pt x="6005608" y="1195673"/>
                  <a:pt x="6025134" y="1181767"/>
                  <a:pt x="6043994" y="1166908"/>
                </a:cubicBezTo>
                <a:cubicBezTo>
                  <a:pt x="6013704" y="1174623"/>
                  <a:pt x="5983510" y="1182529"/>
                  <a:pt x="5953411" y="1190435"/>
                </a:cubicBezTo>
                <a:cubicBezTo>
                  <a:pt x="5938361" y="1206246"/>
                  <a:pt x="5922740" y="1221391"/>
                  <a:pt x="5906548" y="1235869"/>
                </a:cubicBezTo>
                <a:lnTo>
                  <a:pt x="5945315" y="1223010"/>
                </a:lnTo>
                <a:cubicBezTo>
                  <a:pt x="5958745" y="1218629"/>
                  <a:pt x="5971890" y="1213866"/>
                  <a:pt x="5985129" y="1208913"/>
                </a:cubicBezTo>
                <a:close/>
                <a:moveTo>
                  <a:pt x="5968270" y="1219867"/>
                </a:moveTo>
                <a:cubicBezTo>
                  <a:pt x="5961698" y="1222248"/>
                  <a:pt x="5955125" y="1224534"/>
                  <a:pt x="5948553" y="1226630"/>
                </a:cubicBezTo>
                <a:lnTo>
                  <a:pt x="5898166" y="1243298"/>
                </a:lnTo>
                <a:cubicBezTo>
                  <a:pt x="5883307" y="1256157"/>
                  <a:pt x="5868067" y="1268444"/>
                  <a:pt x="5852256" y="1280160"/>
                </a:cubicBezTo>
                <a:cubicBezTo>
                  <a:pt x="5892390" y="1263012"/>
                  <a:pt x="5931172" y="1242857"/>
                  <a:pt x="5968270" y="1219867"/>
                </a:cubicBezTo>
                <a:close/>
                <a:moveTo>
                  <a:pt x="5884450" y="1247870"/>
                </a:moveTo>
                <a:cubicBezTo>
                  <a:pt x="5852700" y="1258348"/>
                  <a:pt x="5821204" y="1268952"/>
                  <a:pt x="5789962" y="1279684"/>
                </a:cubicBezTo>
                <a:cubicBezTo>
                  <a:pt x="5776056" y="1295210"/>
                  <a:pt x="5761387" y="1310164"/>
                  <a:pt x="5746814" y="1324356"/>
                </a:cubicBezTo>
                <a:cubicBezTo>
                  <a:pt x="5774817" y="1312545"/>
                  <a:pt x="5802853" y="1300829"/>
                  <a:pt x="5830920" y="1289209"/>
                </a:cubicBez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4049" y="1345025"/>
                  <a:pt x="5711095" y="1356265"/>
                  <a:pt x="5697760" y="1366933"/>
                </a:cubicBezTo>
                <a:close/>
                <a:moveTo>
                  <a:pt x="5722049" y="1339787"/>
                </a:moveTo>
                <a:cubicBezTo>
                  <a:pt x="5690299" y="1353248"/>
                  <a:pt x="5658549" y="1366838"/>
                  <a:pt x="5626799" y="1380553"/>
                </a:cubicBezTo>
                <a:cubicBezTo>
                  <a:pt x="5612956" y="1396619"/>
                  <a:pt x="5598573" y="1412113"/>
                  <a:pt x="5583650" y="1427036"/>
                </a:cubicBezTo>
                <a:lnTo>
                  <a:pt x="5672900" y="1380268"/>
                </a:lnTo>
                <a:cubicBezTo>
                  <a:pt x="5689568" y="1367219"/>
                  <a:pt x="5706142" y="1353693"/>
                  <a:pt x="5722049" y="1339596"/>
                </a:cubicBezTo>
                <a:close/>
                <a:moveTo>
                  <a:pt x="5625370" y="1413034"/>
                </a:moveTo>
                <a:lnTo>
                  <a:pt x="5630513" y="1409700"/>
                </a:lnTo>
                <a:cubicBezTo>
                  <a:pt x="5635371" y="1406557"/>
                  <a:pt x="5640038" y="1403318"/>
                  <a:pt x="5644992" y="1400175"/>
                </a:cubicBezTo>
                <a:lnTo>
                  <a:pt x="5571077" y="1438370"/>
                </a:lnTo>
                <a:cubicBezTo>
                  <a:pt x="5557996" y="1451070"/>
                  <a:pt x="5544471" y="1463040"/>
                  <a:pt x="5530501" y="1474280"/>
                </a:cubicBezTo>
                <a:lnTo>
                  <a:pt x="5530501" y="1474280"/>
                </a:lnTo>
                <a:close/>
                <a:moveTo>
                  <a:pt x="5525644" y="1471994"/>
                </a:moveTo>
                <a:cubicBezTo>
                  <a:pt x="5535169" y="1464278"/>
                  <a:pt x="5544122" y="1456373"/>
                  <a:pt x="5553170" y="1448181"/>
                </a:cubicBezTo>
                <a:lnTo>
                  <a:pt x="5491163" y="1480852"/>
                </a:ln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cubicBezTo>
                  <a:pt x="5436299" y="1541844"/>
                  <a:pt x="5417058" y="1554194"/>
                  <a:pt x="5397628" y="1566196"/>
                </a:cubicBezTo>
                <a:cubicBezTo>
                  <a:pt x="5384197" y="1580102"/>
                  <a:pt x="5370481" y="1594009"/>
                  <a:pt x="5356670" y="1608011"/>
                </a:cubicBezTo>
                <a:cubicBezTo>
                  <a:pt x="5389753" y="1581531"/>
                  <a:pt x="5422519" y="1555242"/>
                  <a:pt x="5454968" y="1529144"/>
                </a:cubicBezTo>
                <a:close/>
                <a:moveTo>
                  <a:pt x="5377244" y="1579245"/>
                </a:moveTo>
                <a:lnTo>
                  <a:pt x="5299043" y="1628870"/>
                </a:lnTo>
                <a:cubicBezTo>
                  <a:pt x="5284565" y="1647920"/>
                  <a:pt x="5269516" y="1667732"/>
                  <a:pt x="5254086" y="1687544"/>
                </a:cubicBezTo>
                <a:cubicBezTo>
                  <a:pt x="5276755" y="1670272"/>
                  <a:pt x="5298980" y="1653064"/>
                  <a:pt x="5320761" y="1635919"/>
                </a:cubicBezTo>
                <a:cubicBezTo>
                  <a:pt x="5339683" y="1616742"/>
                  <a:pt x="5358384" y="1597851"/>
                  <a:pt x="5376863" y="1579245"/>
                </a:cubicBezTo>
                <a:close/>
                <a:moveTo>
                  <a:pt x="5291519" y="1665446"/>
                </a:moveTo>
                <a:cubicBezTo>
                  <a:pt x="5275326" y="1678019"/>
                  <a:pt x="5258848" y="1690497"/>
                  <a:pt x="5242275" y="1703070"/>
                </a:cubicBezTo>
                <a:cubicBezTo>
                  <a:pt x="5231416" y="1716786"/>
                  <a:pt x="5220303" y="1730661"/>
                  <a:pt x="5208937" y="1744694"/>
                </a:cubicBezTo>
                <a:cubicBezTo>
                  <a:pt x="5236814" y="1718278"/>
                  <a:pt x="5264118" y="1691862"/>
                  <a:pt x="5290852" y="1665446"/>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460"/>
                </a:cubicBezTo>
                <a:cubicBezTo>
                  <a:pt x="5193030" y="1754410"/>
                  <a:pt x="5208461" y="1735455"/>
                  <a:pt x="5223320" y="1716786"/>
                </a:cubicBezTo>
                <a:close/>
                <a:moveTo>
                  <a:pt x="5151692" y="1804416"/>
                </a:moveTo>
                <a:cubicBezTo>
                  <a:pt x="5137118" y="1817561"/>
                  <a:pt x="5122259" y="1830610"/>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7" y="1998186"/>
                  <a:pt x="4976749" y="2011077"/>
                  <a:pt x="4969383" y="2023777"/>
                </a:cubicBezTo>
                <a:cubicBezTo>
                  <a:pt x="4988370" y="1999964"/>
                  <a:pt x="5007007" y="1975549"/>
                  <a:pt x="5025295" y="1950530"/>
                </a:cubicBezTo>
                <a:close/>
                <a:moveTo>
                  <a:pt x="4975765" y="2000345"/>
                </a:moveTo>
                <a:cubicBezTo>
                  <a:pt x="4958334" y="2017205"/>
                  <a:pt x="4940522" y="2034159"/>
                  <a:pt x="4922234" y="2051018"/>
                </a:cubicBezTo>
                <a:cubicBezTo>
                  <a:pt x="4914361" y="2070830"/>
                  <a:pt x="4906137" y="2090293"/>
                  <a:pt x="4897565" y="2109407"/>
                </a:cubicBezTo>
                <a:cubicBezTo>
                  <a:pt x="4913376" y="2091595"/>
                  <a:pt x="4928902" y="2073497"/>
                  <a:pt x="4944237" y="2054924"/>
                </a:cubicBezTo>
                <a:cubicBezTo>
                  <a:pt x="4954969" y="2036890"/>
                  <a:pt x="4965478" y="2018697"/>
                  <a:pt x="4975765" y="2000345"/>
                </a:cubicBezTo>
                <a:close/>
                <a:moveTo>
                  <a:pt x="4924425" y="2087213"/>
                </a:moveTo>
                <a:cubicBezTo>
                  <a:pt x="4912995" y="2100548"/>
                  <a:pt x="4901470" y="2113788"/>
                  <a:pt x="4889850" y="2126742"/>
                </a:cubicBezTo>
                <a:cubicBezTo>
                  <a:pt x="4883182" y="2141411"/>
                  <a:pt x="4876229" y="2155889"/>
                  <a:pt x="4869275" y="2170176"/>
                </a:cubicBezTo>
                <a:cubicBezTo>
                  <a:pt x="4888262" y="2143189"/>
                  <a:pt x="4906645" y="2115471"/>
                  <a:pt x="4924425" y="2087023"/>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145"/>
                  <a:pt x="4760405" y="2316766"/>
                  <a:pt x="4744974" y="2333816"/>
                </a:cubicBezTo>
                <a:cubicBezTo>
                  <a:pt x="4740021" y="2352866"/>
                  <a:pt x="4734592" y="2372487"/>
                  <a:pt x="4728972" y="2390966"/>
                </a:cubicBezTo>
                <a:cubicBezTo>
                  <a:pt x="4742593" y="2371916"/>
                  <a:pt x="4755928" y="2352866"/>
                  <a:pt x="4768787" y="2333149"/>
                </a:cubicBezTo>
                <a:cubicBezTo>
                  <a:pt x="4776978" y="2316194"/>
                  <a:pt x="4784217" y="2298859"/>
                  <a:pt x="4791075" y="2281142"/>
                </a:cubicBezTo>
                <a:close/>
                <a:moveTo>
                  <a:pt x="4753928" y="2366105"/>
                </a:moveTo>
                <a:cubicBezTo>
                  <a:pt x="4744149" y="2380393"/>
                  <a:pt x="4734084" y="2394426"/>
                  <a:pt x="4723734" y="2408206"/>
                </a:cubicBezTo>
                <a:cubicBezTo>
                  <a:pt x="4718781" y="2423827"/>
                  <a:pt x="4713637" y="2439226"/>
                  <a:pt x="4708303" y="2454402"/>
                </a:cubicBezTo>
                <a:cubicBezTo>
                  <a:pt x="4725003" y="2425700"/>
                  <a:pt x="4740466" y="2396204"/>
                  <a:pt x="4754690" y="2365915"/>
                </a:cubicBezTo>
                <a:close/>
                <a:moveTo>
                  <a:pt x="4712113" y="2423255"/>
                </a:moveTo>
                <a:cubicBezTo>
                  <a:pt x="4698778" y="2440591"/>
                  <a:pt x="4685062" y="2457641"/>
                  <a:pt x="4670965" y="2474214"/>
                </a:cubicBezTo>
                <a:cubicBezTo>
                  <a:pt x="4666774" y="2495550"/>
                  <a:pt x="4662011" y="2516505"/>
                  <a:pt x="4656868" y="2536984"/>
                </a:cubicBezTo>
                <a:cubicBezTo>
                  <a:pt x="4662297" y="2528888"/>
                  <a:pt x="4667726" y="2520792"/>
                  <a:pt x="4673060" y="2512505"/>
                </a:cubicBezTo>
                <a:cubicBezTo>
                  <a:pt x="4678394" y="2504218"/>
                  <a:pt x="4684300" y="2494693"/>
                  <a:pt x="4689729" y="2485644"/>
                </a:cubicBezTo>
                <a:cubicBezTo>
                  <a:pt x="4698175" y="2465388"/>
                  <a:pt x="4705890" y="2444655"/>
                  <a:pt x="4712875" y="2423446"/>
                </a:cubicBezTo>
                <a:close/>
                <a:moveTo>
                  <a:pt x="4676871" y="2517553"/>
                </a:moveTo>
                <a:cubicBezTo>
                  <a:pt x="4668870" y="2529935"/>
                  <a:pt x="4660678" y="2542127"/>
                  <a:pt x="4652296" y="2554129"/>
                </a:cubicBezTo>
                <a:cubicBezTo>
                  <a:pt x="4648581" y="2568130"/>
                  <a:pt x="4644581" y="2582037"/>
                  <a:pt x="4640390" y="2595753"/>
                </a:cubicBezTo>
                <a:cubicBezTo>
                  <a:pt x="4653852" y="2570671"/>
                  <a:pt x="4666266" y="2544667"/>
                  <a:pt x="4677633" y="2517743"/>
                </a:cubicBezTo>
                <a:close/>
                <a:moveTo>
                  <a:pt x="4641628" y="2569178"/>
                </a:moveTo>
                <a:cubicBezTo>
                  <a:pt x="4510183" y="2750915"/>
                  <a:pt x="4329780" y="2891123"/>
                  <a:pt x="4104513" y="2986278"/>
                </a:cubicBezTo>
                <a:cubicBezTo>
                  <a:pt x="3882962" y="3079909"/>
                  <a:pt x="3611499" y="3132868"/>
                  <a:pt x="3297650" y="3143726"/>
                </a:cubicBezTo>
                <a:cubicBezTo>
                  <a:pt x="3256693" y="3145123"/>
                  <a:pt x="3214910" y="3145854"/>
                  <a:pt x="3172301" y="3145917"/>
                </a:cubicBezTo>
                <a:cubicBezTo>
                  <a:pt x="2862072" y="3145917"/>
                  <a:pt x="2506790" y="3108388"/>
                  <a:pt x="2114169" y="3034094"/>
                </a:cubicBezTo>
                <a:cubicBezTo>
                  <a:pt x="2035620" y="3019298"/>
                  <a:pt x="1956657" y="3005201"/>
                  <a:pt x="1877282" y="2991803"/>
                </a:cubicBezTo>
                <a:lnTo>
                  <a:pt x="1857661" y="3031046"/>
                </a:lnTo>
                <a:cubicBezTo>
                  <a:pt x="1937861" y="3047619"/>
                  <a:pt x="2017776" y="3064859"/>
                  <a:pt x="2097405" y="3082767"/>
                </a:cubicBezTo>
                <a:cubicBezTo>
                  <a:pt x="2555081" y="3184970"/>
                  <a:pt x="2960084" y="3235167"/>
                  <a:pt x="3300794" y="3232595"/>
                </a:cubicBezTo>
                <a:cubicBezTo>
                  <a:pt x="3616452" y="3230023"/>
                  <a:pt x="3885438" y="3181826"/>
                  <a:pt x="4100322" y="3089720"/>
                </a:cubicBezTo>
                <a:cubicBezTo>
                  <a:pt x="4333113" y="2989517"/>
                  <a:pt x="4509231" y="2834354"/>
                  <a:pt x="4624197" y="2628234"/>
                </a:cubicBezTo>
                <a:cubicBezTo>
                  <a:pt x="4630579" y="2608707"/>
                  <a:pt x="4636770" y="2589276"/>
                  <a:pt x="4642390" y="2569369"/>
                </a:cubicBezTo>
                <a:close/>
                <a:moveTo>
                  <a:pt x="2077974" y="3135249"/>
                </a:moveTo>
                <a:cubicBezTo>
                  <a:pt x="2596420" y="3269075"/>
                  <a:pt x="3044857" y="3333845"/>
                  <a:pt x="3410522" y="3327559"/>
                </a:cubicBezTo>
                <a:cubicBezTo>
                  <a:pt x="3745706" y="3321844"/>
                  <a:pt x="4019169" y="3256312"/>
                  <a:pt x="4223290" y="3132677"/>
                </a:cubicBezTo>
                <a:cubicBezTo>
                  <a:pt x="4405980" y="3022092"/>
                  <a:pt x="4536091" y="2863596"/>
                  <a:pt x="4612767" y="2659285"/>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545"/>
                  <a:pt x="1998155" y="3114612"/>
                  <a:pt x="2077974" y="3135249"/>
                </a:cubicBezTo>
                <a:close/>
                <a:moveTo>
                  <a:pt x="1829657" y="3073622"/>
                </a:moveTo>
                <a:cubicBezTo>
                  <a:pt x="1836007" y="3060287"/>
                  <a:pt x="1842611" y="3046984"/>
                  <a:pt x="1849469" y="3033713"/>
                </a:cubicBezTo>
                <a:lnTo>
                  <a:pt x="1801844" y="3024188"/>
                </a:lnTo>
                <a:lnTo>
                  <a:pt x="1780985" y="3062288"/>
                </a:lnTo>
                <a:close/>
                <a:moveTo>
                  <a:pt x="1774984" y="3060668"/>
                </a:moveTo>
                <a:cubicBezTo>
                  <a:pt x="1781937" y="3048000"/>
                  <a:pt x="1788795" y="3035332"/>
                  <a:pt x="1795748" y="3022568"/>
                </a:cubicBezTo>
                <a:lnTo>
                  <a:pt x="1748123" y="3013043"/>
                </a:lnTo>
                <a:lnTo>
                  <a:pt x="1726121" y="3049048"/>
                </a:lnTo>
                <a:close/>
                <a:moveTo>
                  <a:pt x="1720120" y="3048095"/>
                </a:moveTo>
                <a:lnTo>
                  <a:pt x="1742027" y="3012281"/>
                </a:lnTo>
                <a:lnTo>
                  <a:pt x="1694402" y="3002756"/>
                </a:lnTo>
                <a:lnTo>
                  <a:pt x="1671257" y="3036665"/>
                </a:lnTo>
                <a:close/>
                <a:moveTo>
                  <a:pt x="1688306" y="3001804"/>
                </a:moveTo>
                <a:lnTo>
                  <a:pt x="1640681" y="2992755"/>
                </a:lnTo>
                <a:lnTo>
                  <a:pt x="1616393" y="3024664"/>
                </a:lnTo>
                <a:lnTo>
                  <a:pt x="1664970" y="3035522"/>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D79F70E7-F681-4F41-ADC4-6C374663BBF0}"/>
              </a:ext>
            </a:extLst>
          </p:cNvPr>
          <p:cNvSpPr/>
          <p:nvPr/>
        </p:nvSpPr>
        <p:spPr>
          <a:xfrm>
            <a:off x="7926133" y="3231674"/>
            <a:ext cx="4266152" cy="3642949"/>
          </a:xfrm>
          <a:custGeom>
            <a:avLst/>
            <a:gdLst>
              <a:gd name="connsiteX0" fmla="*/ 118491 w 4266152"/>
              <a:gd name="connsiteY0" fmla="*/ 3519791 h 3642949"/>
              <a:gd name="connsiteX1" fmla="*/ 432816 w 4266152"/>
              <a:gd name="connsiteY1" fmla="*/ 3338816 h 3642949"/>
              <a:gd name="connsiteX2" fmla="*/ 573214 w 4266152"/>
              <a:gd name="connsiteY2" fmla="*/ 3278047 h 3642949"/>
              <a:gd name="connsiteX3" fmla="*/ 713041 w 4266152"/>
              <a:gd name="connsiteY3" fmla="*/ 3216039 h 3642949"/>
              <a:gd name="connsiteX4" fmla="*/ 852106 w 4266152"/>
              <a:gd name="connsiteY4" fmla="*/ 3151840 h 3642949"/>
              <a:gd name="connsiteX5" fmla="*/ 994029 w 4266152"/>
              <a:gd name="connsiteY5" fmla="*/ 3084308 h 3642949"/>
              <a:gd name="connsiteX6" fmla="*/ 1128236 w 4266152"/>
              <a:gd name="connsiteY6" fmla="*/ 3017633 h 3642949"/>
              <a:gd name="connsiteX7" fmla="*/ 1264730 w 4266152"/>
              <a:gd name="connsiteY7" fmla="*/ 2946671 h 3642949"/>
              <a:gd name="connsiteX8" fmla="*/ 1398842 w 4266152"/>
              <a:gd name="connsiteY8" fmla="*/ 2873710 h 3642949"/>
              <a:gd name="connsiteX9" fmla="*/ 1532192 w 4266152"/>
              <a:gd name="connsiteY9" fmla="*/ 2797510 h 3642949"/>
              <a:gd name="connsiteX10" fmla="*/ 1663637 w 4266152"/>
              <a:gd name="connsiteY10" fmla="*/ 2717691 h 3642949"/>
              <a:gd name="connsiteX11" fmla="*/ 1793082 w 4266152"/>
              <a:gd name="connsiteY11" fmla="*/ 2634156 h 3642949"/>
              <a:gd name="connsiteX12" fmla="*/ 1920336 w 4266152"/>
              <a:gd name="connsiteY12" fmla="*/ 2546336 h 3642949"/>
              <a:gd name="connsiteX13" fmla="*/ 2039017 w 4266152"/>
              <a:gd name="connsiteY13" fmla="*/ 2456896 h 3642949"/>
              <a:gd name="connsiteX14" fmla="*/ 2045684 w 4266152"/>
              <a:gd name="connsiteY14" fmla="*/ 2452896 h 3642949"/>
              <a:gd name="connsiteX15" fmla="*/ 2124552 w 4266152"/>
              <a:gd name="connsiteY15" fmla="*/ 2383840 h 3642949"/>
              <a:gd name="connsiteX16" fmla="*/ 2175034 w 4266152"/>
              <a:gd name="connsiteY16" fmla="*/ 2345740 h 3642949"/>
              <a:gd name="connsiteX17" fmla="*/ 2210086 w 4266152"/>
              <a:gd name="connsiteY17" fmla="*/ 2310497 h 3642949"/>
              <a:gd name="connsiteX18" fmla="*/ 2214372 w 4266152"/>
              <a:gd name="connsiteY18" fmla="*/ 2306497 h 3642949"/>
              <a:gd name="connsiteX19" fmla="*/ 2325052 w 4266152"/>
              <a:gd name="connsiteY19" fmla="*/ 2203151 h 3642949"/>
              <a:gd name="connsiteX20" fmla="*/ 2466118 w 4266152"/>
              <a:gd name="connsiteY20" fmla="*/ 2041226 h 3642949"/>
              <a:gd name="connsiteX21" fmla="*/ 2587847 w 4266152"/>
              <a:gd name="connsiteY21" fmla="*/ 1874919 h 3642949"/>
              <a:gd name="connsiteX22" fmla="*/ 2698432 w 4266152"/>
              <a:gd name="connsiteY22" fmla="*/ 1698706 h 3642949"/>
              <a:gd name="connsiteX23" fmla="*/ 2789205 w 4266152"/>
              <a:gd name="connsiteY23" fmla="*/ 1532686 h 3642949"/>
              <a:gd name="connsiteX24" fmla="*/ 2876169 w 4266152"/>
              <a:gd name="connsiteY24" fmla="*/ 1352472 h 3642949"/>
              <a:gd name="connsiteX25" fmla="*/ 2945034 w 4266152"/>
              <a:gd name="connsiteY25" fmla="*/ 1192072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4973 h 3642949"/>
              <a:gd name="connsiteX33" fmla="*/ 4079080 w 4266152"/>
              <a:gd name="connsiteY33" fmla="*/ 7066 h 3642949"/>
              <a:gd name="connsiteX34" fmla="*/ 3434429 w 4266152"/>
              <a:gd name="connsiteY34" fmla="*/ 214140 h 3642949"/>
              <a:gd name="connsiteX35" fmla="*/ 3099626 w 4266152"/>
              <a:gd name="connsiteY35" fmla="*/ 782020 h 3642949"/>
              <a:gd name="connsiteX36" fmla="*/ 3523203 w 4266152"/>
              <a:gd name="connsiteY36" fmla="*/ 268908 h 3642949"/>
              <a:gd name="connsiteX37" fmla="*/ 4157472 w 4266152"/>
              <a:gd name="connsiteY37" fmla="*/ 125176 h 3642949"/>
              <a:gd name="connsiteX38" fmla="*/ 4265390 w 4266152"/>
              <a:gd name="connsiteY38" fmla="*/ 133749 h 3642949"/>
              <a:gd name="connsiteX39" fmla="*/ 4265390 w 4266152"/>
              <a:gd name="connsiteY39" fmla="*/ 140130 h 3642949"/>
              <a:gd name="connsiteX40" fmla="*/ 4157186 w 4266152"/>
              <a:gd name="connsiteY40" fmla="*/ 131463 h 3642949"/>
              <a:gd name="connsiteX41" fmla="*/ 3526536 w 4266152"/>
              <a:gd name="connsiteY41" fmla="*/ 274338 h 3642949"/>
              <a:gd name="connsiteX42" fmla="*/ 3086005 w 4266152"/>
              <a:gd name="connsiteY42" fmla="*/ 829931 h 3642949"/>
              <a:gd name="connsiteX43" fmla="*/ 3068670 w 4266152"/>
              <a:gd name="connsiteY43" fmla="*/ 897654 h 3642949"/>
              <a:gd name="connsiteX44" fmla="*/ 3514439 w 4266152"/>
              <a:gd name="connsiteY44" fmla="*/ 402354 h 3642949"/>
              <a:gd name="connsiteX45" fmla="*/ 4152614 w 4266152"/>
              <a:gd name="connsiteY45" fmla="*/ 241667 h 3642949"/>
              <a:gd name="connsiteX46" fmla="*/ 4265581 w 4266152"/>
              <a:gd name="connsiteY46" fmla="*/ 245858 h 3642949"/>
              <a:gd name="connsiteX47" fmla="*/ 4265581 w 4266152"/>
              <a:gd name="connsiteY47" fmla="*/ 252240 h 3642949"/>
              <a:gd name="connsiteX48" fmla="*/ 4152614 w 4266152"/>
              <a:gd name="connsiteY48" fmla="*/ 248049 h 3642949"/>
              <a:gd name="connsiteX49" fmla="*/ 4146899 w 4266152"/>
              <a:gd name="connsiteY49" fmla="*/ 248049 h 3642949"/>
              <a:gd name="connsiteX50" fmla="*/ 3518249 w 4266152"/>
              <a:gd name="connsiteY50" fmla="*/ 407783 h 3642949"/>
              <a:gd name="connsiteX51" fmla="*/ 3063431 w 4266152"/>
              <a:gd name="connsiteY51" fmla="*/ 922800 h 3642949"/>
              <a:gd name="connsiteX52" fmla="*/ 3046190 w 4266152"/>
              <a:gd name="connsiteY52" fmla="*/ 1004905 h 3642949"/>
              <a:gd name="connsiteX53" fmla="*/ 3509581 w 4266152"/>
              <a:gd name="connsiteY53" fmla="*/ 535323 h 3642949"/>
              <a:gd name="connsiteX54" fmla="*/ 4149851 w 4266152"/>
              <a:gd name="connsiteY54" fmla="*/ 359396 h 3642949"/>
              <a:gd name="connsiteX55" fmla="*/ 4265962 w 4266152"/>
              <a:gd name="connsiteY55" fmla="*/ 358634 h 3642949"/>
              <a:gd name="connsiteX56" fmla="*/ 4265962 w 4266152"/>
              <a:gd name="connsiteY56" fmla="*/ 365016 h 3642949"/>
              <a:gd name="connsiteX57" fmla="*/ 4150138 w 4266152"/>
              <a:gd name="connsiteY57" fmla="*/ 365778 h 3642949"/>
              <a:gd name="connsiteX58" fmla="*/ 3512725 w 4266152"/>
              <a:gd name="connsiteY58" fmla="*/ 540752 h 3642949"/>
              <a:gd name="connsiteX59" fmla="*/ 3042856 w 4266152"/>
              <a:gd name="connsiteY59" fmla="*/ 1022717 h 3642949"/>
              <a:gd name="connsiteX60" fmla="*/ 3028950 w 4266152"/>
              <a:gd name="connsiteY60" fmla="*/ 1105394 h 3642949"/>
              <a:gd name="connsiteX61" fmla="*/ 3368992 w 4266152"/>
              <a:gd name="connsiteY61" fmla="*/ 756112 h 3642949"/>
              <a:gd name="connsiteX62" fmla="*/ 4049745 w 4266152"/>
              <a:gd name="connsiteY62" fmla="*/ 487317 h 3642949"/>
              <a:gd name="connsiteX63" fmla="*/ 4265962 w 4266152"/>
              <a:gd name="connsiteY63" fmla="*/ 470553 h 3642949"/>
              <a:gd name="connsiteX64" fmla="*/ 4265962 w 4266152"/>
              <a:gd name="connsiteY64" fmla="*/ 477696 h 3642949"/>
              <a:gd name="connsiteX65" fmla="*/ 4050602 w 4266152"/>
              <a:gd name="connsiteY65" fmla="*/ 494461 h 3642949"/>
              <a:gd name="connsiteX66" fmla="*/ 3372802 w 4266152"/>
              <a:gd name="connsiteY66" fmla="*/ 762018 h 3642949"/>
              <a:gd name="connsiteX67" fmla="*/ 3026855 w 4266152"/>
              <a:gd name="connsiteY67" fmla="*/ 1119967 h 3642949"/>
              <a:gd name="connsiteX68" fmla="*/ 3014949 w 4266152"/>
              <a:gd name="connsiteY68" fmla="*/ 1209502 h 3642949"/>
              <a:gd name="connsiteX69" fmla="*/ 3353848 w 4266152"/>
              <a:gd name="connsiteY69" fmla="*/ 893082 h 3642949"/>
              <a:gd name="connsiteX70" fmla="*/ 4042315 w 4266152"/>
              <a:gd name="connsiteY70" fmla="*/ 609904 h 3642949"/>
              <a:gd name="connsiteX71" fmla="*/ 4265867 w 4266152"/>
              <a:gd name="connsiteY71" fmla="*/ 582471 h 3642949"/>
              <a:gd name="connsiteX72" fmla="*/ 4265867 w 4266152"/>
              <a:gd name="connsiteY72" fmla="*/ 588853 h 3642949"/>
              <a:gd name="connsiteX73" fmla="*/ 4043363 w 4266152"/>
              <a:gd name="connsiteY73" fmla="*/ 616190 h 3642949"/>
              <a:gd name="connsiteX74" fmla="*/ 3357563 w 4266152"/>
              <a:gd name="connsiteY74" fmla="*/ 898321 h 3642949"/>
              <a:gd name="connsiteX75" fmla="*/ 3013615 w 4266152"/>
              <a:gd name="connsiteY75" fmla="*/ 1221313 h 3642949"/>
              <a:gd name="connsiteX76" fmla="*/ 3004090 w 4266152"/>
              <a:gd name="connsiteY76" fmla="*/ 1314754 h 3642949"/>
              <a:gd name="connsiteX77" fmla="*/ 3338417 w 4266152"/>
              <a:gd name="connsiteY77" fmla="*/ 1029480 h 3642949"/>
              <a:gd name="connsiteX78" fmla="*/ 4265867 w 4266152"/>
              <a:gd name="connsiteY78" fmla="*/ 692295 h 3642949"/>
              <a:gd name="connsiteX79" fmla="*/ 4265867 w 4266152"/>
              <a:gd name="connsiteY79" fmla="*/ 698677 h 3642949"/>
              <a:gd name="connsiteX80" fmla="*/ 3341941 w 4266152"/>
              <a:gd name="connsiteY80" fmla="*/ 1034623 h 3642949"/>
              <a:gd name="connsiteX81" fmla="*/ 3003138 w 4266152"/>
              <a:gd name="connsiteY81" fmla="*/ 1324850 h 3642949"/>
              <a:gd name="connsiteX82" fmla="*/ 2999137 w 4266152"/>
              <a:gd name="connsiteY82" fmla="*/ 1376190 h 3642949"/>
              <a:gd name="connsiteX83" fmla="*/ 2996184 w 4266152"/>
              <a:gd name="connsiteY83" fmla="*/ 1421719 h 3642949"/>
              <a:gd name="connsiteX84" fmla="*/ 3322891 w 4266152"/>
              <a:gd name="connsiteY84" fmla="*/ 1165878 h 3642949"/>
              <a:gd name="connsiteX85" fmla="*/ 4265867 w 4266152"/>
              <a:gd name="connsiteY85" fmla="*/ 802023 h 3642949"/>
              <a:gd name="connsiteX86" fmla="*/ 4265867 w 4266152"/>
              <a:gd name="connsiteY86" fmla="*/ 808500 h 3642949"/>
              <a:gd name="connsiteX87" fmla="*/ 3326130 w 4266152"/>
              <a:gd name="connsiteY87" fmla="*/ 1171212 h 3642949"/>
              <a:gd name="connsiteX88" fmla="*/ 2995613 w 4266152"/>
              <a:gd name="connsiteY88" fmla="*/ 1430863 h 3642949"/>
              <a:gd name="connsiteX89" fmla="*/ 2991041 w 4266152"/>
              <a:gd name="connsiteY89" fmla="*/ 1530876 h 3642949"/>
              <a:gd name="connsiteX90" fmla="*/ 3306699 w 4266152"/>
              <a:gd name="connsiteY90" fmla="*/ 1302276 h 3642949"/>
              <a:gd name="connsiteX91" fmla="*/ 4265867 w 4266152"/>
              <a:gd name="connsiteY91" fmla="*/ 910608 h 3642949"/>
              <a:gd name="connsiteX92" fmla="*/ 4265867 w 4266152"/>
              <a:gd name="connsiteY92" fmla="*/ 917180 h 3642949"/>
              <a:gd name="connsiteX93" fmla="*/ 3310033 w 4266152"/>
              <a:gd name="connsiteY93" fmla="*/ 1307705 h 3642949"/>
              <a:gd name="connsiteX94" fmla="*/ 2990659 w 4266152"/>
              <a:gd name="connsiteY94" fmla="*/ 1539067 h 3642949"/>
              <a:gd name="connsiteX95" fmla="*/ 2988469 w 4266152"/>
              <a:gd name="connsiteY95" fmla="*/ 1641461 h 3642949"/>
              <a:gd name="connsiteX96" fmla="*/ 3293269 w 4266152"/>
              <a:gd name="connsiteY96" fmla="*/ 1437436 h 3642949"/>
              <a:gd name="connsiteX97" fmla="*/ 4265771 w 4266152"/>
              <a:gd name="connsiteY97" fmla="*/ 1018336 h 3642949"/>
              <a:gd name="connsiteX98" fmla="*/ 4265771 w 4266152"/>
              <a:gd name="connsiteY98" fmla="*/ 1025003 h 3642949"/>
              <a:gd name="connsiteX99" fmla="*/ 3296602 w 4266152"/>
              <a:gd name="connsiteY99" fmla="*/ 1442484 h 3642949"/>
              <a:gd name="connsiteX100" fmla="*/ 2988278 w 4266152"/>
              <a:gd name="connsiteY100" fmla="*/ 1648986 h 3642949"/>
              <a:gd name="connsiteX101" fmla="*/ 2988278 w 4266152"/>
              <a:gd name="connsiteY101" fmla="*/ 1753760 h 3642949"/>
              <a:gd name="connsiteX102" fmla="*/ 3401568 w 4266152"/>
              <a:gd name="connsiteY102" fmla="*/ 1503063 h 3642949"/>
              <a:gd name="connsiteX103" fmla="*/ 4265771 w 4266152"/>
              <a:gd name="connsiteY103" fmla="*/ 1124920 h 3642949"/>
              <a:gd name="connsiteX104" fmla="*/ 4265771 w 4266152"/>
              <a:gd name="connsiteY104" fmla="*/ 1131683 h 3642949"/>
              <a:gd name="connsiteX105" fmla="*/ 3404616 w 4266152"/>
              <a:gd name="connsiteY105" fmla="*/ 1508682 h 3642949"/>
              <a:gd name="connsiteX106" fmla="*/ 2988374 w 4266152"/>
              <a:gd name="connsiteY106" fmla="*/ 1761286 h 3642949"/>
              <a:gd name="connsiteX107" fmla="*/ 2990564 w 4266152"/>
              <a:gd name="connsiteY107" fmla="*/ 1868727 h 3642949"/>
              <a:gd name="connsiteX108" fmla="*/ 4265771 w 4266152"/>
              <a:gd name="connsiteY108" fmla="*/ 1231124 h 3642949"/>
              <a:gd name="connsiteX109" fmla="*/ 4265771 w 4266152"/>
              <a:gd name="connsiteY109" fmla="*/ 1237982 h 3642949"/>
              <a:gd name="connsiteX110" fmla="*/ 2990755 w 4266152"/>
              <a:gd name="connsiteY110" fmla="*/ 1876157 h 3642949"/>
              <a:gd name="connsiteX111" fmla="*/ 2995136 w 4266152"/>
              <a:gd name="connsiteY111" fmla="*/ 1985314 h 3642949"/>
              <a:gd name="connsiteX112" fmla="*/ 4265771 w 4266152"/>
              <a:gd name="connsiteY112" fmla="*/ 1336375 h 3642949"/>
              <a:gd name="connsiteX113" fmla="*/ 4265771 w 4266152"/>
              <a:gd name="connsiteY113" fmla="*/ 1344472 h 3642949"/>
              <a:gd name="connsiteX114" fmla="*/ 2995422 w 4266152"/>
              <a:gd name="connsiteY114" fmla="*/ 1993601 h 3642949"/>
              <a:gd name="connsiteX115" fmla="*/ 3001804 w 4266152"/>
              <a:gd name="connsiteY115" fmla="*/ 2104662 h 3642949"/>
              <a:gd name="connsiteX116" fmla="*/ 3597688 w 4266152"/>
              <a:gd name="connsiteY116" fmla="*/ 1792337 h 3642949"/>
              <a:gd name="connsiteX117" fmla="*/ 4265771 w 4266152"/>
              <a:gd name="connsiteY117" fmla="*/ 1441817 h 3642949"/>
              <a:gd name="connsiteX118" fmla="*/ 4265771 w 4266152"/>
              <a:gd name="connsiteY118" fmla="*/ 1449247 h 3642949"/>
              <a:gd name="connsiteX119" fmla="*/ 3600641 w 4266152"/>
              <a:gd name="connsiteY119" fmla="*/ 1798243 h 3642949"/>
              <a:gd name="connsiteX120" fmla="*/ 3002280 w 4266152"/>
              <a:gd name="connsiteY120" fmla="*/ 2111806 h 3642949"/>
              <a:gd name="connsiteX121" fmla="*/ 3010566 w 4266152"/>
              <a:gd name="connsiteY121" fmla="*/ 2225153 h 3642949"/>
              <a:gd name="connsiteX122" fmla="*/ 4265867 w 4266152"/>
              <a:gd name="connsiteY122" fmla="*/ 1544497 h 3642949"/>
              <a:gd name="connsiteX123" fmla="*/ 4265867 w 4266152"/>
              <a:gd name="connsiteY123" fmla="*/ 1551831 h 3642949"/>
              <a:gd name="connsiteX124" fmla="*/ 3011234 w 4266152"/>
              <a:gd name="connsiteY124" fmla="*/ 2231059 h 3642949"/>
              <a:gd name="connsiteX125" fmla="*/ 3021425 w 4266152"/>
              <a:gd name="connsiteY125" fmla="*/ 2344692 h 3642949"/>
              <a:gd name="connsiteX126" fmla="*/ 4265867 w 4266152"/>
              <a:gd name="connsiteY126" fmla="*/ 1647176 h 3642949"/>
              <a:gd name="connsiteX127" fmla="*/ 4265867 w 4266152"/>
              <a:gd name="connsiteY127" fmla="*/ 1654701 h 3642949"/>
              <a:gd name="connsiteX128" fmla="*/ 3022092 w 4266152"/>
              <a:gd name="connsiteY128" fmla="*/ 2351454 h 3642949"/>
              <a:gd name="connsiteX129" fmla="*/ 3033999 w 4266152"/>
              <a:gd name="connsiteY129" fmla="*/ 2466612 h 3642949"/>
              <a:gd name="connsiteX130" fmla="*/ 3178207 w 4266152"/>
              <a:gd name="connsiteY130" fmla="*/ 2402033 h 3642949"/>
              <a:gd name="connsiteX131" fmla="*/ 4265867 w 4266152"/>
              <a:gd name="connsiteY131" fmla="*/ 1747855 h 3642949"/>
              <a:gd name="connsiteX132" fmla="*/ 4265867 w 4266152"/>
              <a:gd name="connsiteY132" fmla="*/ 1755761 h 3642949"/>
              <a:gd name="connsiteX133" fmla="*/ 3180873 w 4266152"/>
              <a:gd name="connsiteY133" fmla="*/ 2407747 h 3642949"/>
              <a:gd name="connsiteX134" fmla="*/ 3034760 w 4266152"/>
              <a:gd name="connsiteY134" fmla="*/ 2473279 h 3642949"/>
              <a:gd name="connsiteX135" fmla="*/ 3048286 w 4266152"/>
              <a:gd name="connsiteY135" fmla="*/ 2589008 h 3642949"/>
              <a:gd name="connsiteX136" fmla="*/ 4265867 w 4266152"/>
              <a:gd name="connsiteY136" fmla="*/ 1848154 h 3642949"/>
              <a:gd name="connsiteX137" fmla="*/ 4265867 w 4266152"/>
              <a:gd name="connsiteY137" fmla="*/ 1856250 h 3642949"/>
              <a:gd name="connsiteX138" fmla="*/ 3049143 w 4266152"/>
              <a:gd name="connsiteY138" fmla="*/ 2595580 h 3642949"/>
              <a:gd name="connsiteX139" fmla="*/ 3064383 w 4266152"/>
              <a:gd name="connsiteY139" fmla="*/ 2712738 h 3642949"/>
              <a:gd name="connsiteX140" fmla="*/ 3148013 w 4266152"/>
              <a:gd name="connsiteY140" fmla="*/ 2677781 h 3642949"/>
              <a:gd name="connsiteX141" fmla="*/ 4265867 w 4266152"/>
              <a:gd name="connsiteY141" fmla="*/ 1947023 h 3642949"/>
              <a:gd name="connsiteX142" fmla="*/ 4265867 w 4266152"/>
              <a:gd name="connsiteY142" fmla="*/ 1955501 h 3642949"/>
              <a:gd name="connsiteX143" fmla="*/ 3150585 w 4266152"/>
              <a:gd name="connsiteY143" fmla="*/ 2683686 h 3642949"/>
              <a:gd name="connsiteX144" fmla="*/ 3064860 w 4266152"/>
              <a:gd name="connsiteY144" fmla="*/ 2719215 h 3642949"/>
              <a:gd name="connsiteX145" fmla="*/ 3081433 w 4266152"/>
              <a:gd name="connsiteY145" fmla="*/ 2835610 h 3642949"/>
              <a:gd name="connsiteX146" fmla="*/ 3132868 w 4266152"/>
              <a:gd name="connsiteY146" fmla="*/ 2814750 h 3642949"/>
              <a:gd name="connsiteX147" fmla="*/ 4265390 w 4266152"/>
              <a:gd name="connsiteY147" fmla="*/ 2044368 h 3642949"/>
              <a:gd name="connsiteX148" fmla="*/ 4265390 w 4266152"/>
              <a:gd name="connsiteY148" fmla="*/ 2053227 h 3642949"/>
              <a:gd name="connsiteX149" fmla="*/ 3135345 w 4266152"/>
              <a:gd name="connsiteY149" fmla="*/ 2820561 h 3642949"/>
              <a:gd name="connsiteX150" fmla="*/ 3082385 w 4266152"/>
              <a:gd name="connsiteY150" fmla="*/ 2842087 h 3642949"/>
              <a:gd name="connsiteX151" fmla="*/ 3100483 w 4266152"/>
              <a:gd name="connsiteY151" fmla="*/ 2959721 h 3642949"/>
              <a:gd name="connsiteX152" fmla="*/ 3118295 w 4266152"/>
              <a:gd name="connsiteY152" fmla="*/ 2952768 h 3642949"/>
              <a:gd name="connsiteX153" fmla="*/ 4265390 w 4266152"/>
              <a:gd name="connsiteY153" fmla="*/ 2140571 h 3642949"/>
              <a:gd name="connsiteX154" fmla="*/ 4265390 w 4266152"/>
              <a:gd name="connsiteY154" fmla="*/ 2150096 h 3642949"/>
              <a:gd name="connsiteX155" fmla="*/ 3120676 w 4266152"/>
              <a:gd name="connsiteY155" fmla="*/ 2958959 h 3642949"/>
              <a:gd name="connsiteX156" fmla="*/ 3101626 w 4266152"/>
              <a:gd name="connsiteY156" fmla="*/ 2966484 h 3642949"/>
              <a:gd name="connsiteX157" fmla="*/ 3107627 w 4266152"/>
              <a:gd name="connsiteY157" fmla="*/ 3003917 h 3642949"/>
              <a:gd name="connsiteX158" fmla="*/ 3121057 w 4266152"/>
              <a:gd name="connsiteY158" fmla="*/ 3084213 h 3642949"/>
              <a:gd name="connsiteX159" fmla="*/ 3921157 w 4266152"/>
              <a:gd name="connsiteY159" fmla="*/ 2582626 h 3642949"/>
              <a:gd name="connsiteX160" fmla="*/ 4265867 w 4266152"/>
              <a:gd name="connsiteY160" fmla="*/ 2235059 h 3642949"/>
              <a:gd name="connsiteX161" fmla="*/ 4265867 w 4266152"/>
              <a:gd name="connsiteY161" fmla="*/ 2244584 h 3642949"/>
              <a:gd name="connsiteX162" fmla="*/ 3925634 w 4266152"/>
              <a:gd name="connsiteY162" fmla="*/ 2587484 h 3642949"/>
              <a:gd name="connsiteX163" fmla="*/ 3122485 w 4266152"/>
              <a:gd name="connsiteY163" fmla="*/ 3090785 h 3642949"/>
              <a:gd name="connsiteX164" fmla="*/ 3143345 w 4266152"/>
              <a:gd name="connsiteY164" fmla="*/ 3209276 h 3642949"/>
              <a:gd name="connsiteX165" fmla="*/ 3916395 w 4266152"/>
              <a:gd name="connsiteY165" fmla="*/ 2707213 h 3642949"/>
              <a:gd name="connsiteX166" fmla="*/ 4265867 w 4266152"/>
              <a:gd name="connsiteY166" fmla="*/ 2329357 h 3642949"/>
              <a:gd name="connsiteX167" fmla="*/ 4265867 w 4266152"/>
              <a:gd name="connsiteY167" fmla="*/ 2339548 h 3642949"/>
              <a:gd name="connsiteX168" fmla="*/ 3920776 w 4266152"/>
              <a:gd name="connsiteY168" fmla="*/ 2711881 h 3642949"/>
              <a:gd name="connsiteX169" fmla="*/ 3144488 w 4266152"/>
              <a:gd name="connsiteY169" fmla="*/ 3215658 h 3642949"/>
              <a:gd name="connsiteX170" fmla="*/ 3166015 w 4266152"/>
              <a:gd name="connsiteY170" fmla="*/ 3331482 h 3642949"/>
              <a:gd name="connsiteX171" fmla="*/ 3585115 w 4266152"/>
              <a:gd name="connsiteY171" fmla="*/ 3100977 h 3642949"/>
              <a:gd name="connsiteX172" fmla="*/ 4266153 w 4266152"/>
              <a:gd name="connsiteY172" fmla="*/ 2418606 h 3642949"/>
              <a:gd name="connsiteX173" fmla="*/ 4266153 w 4266152"/>
              <a:gd name="connsiteY173" fmla="*/ 2429274 h 3642949"/>
              <a:gd name="connsiteX174" fmla="*/ 3588735 w 4266152"/>
              <a:gd name="connsiteY174" fmla="*/ 3106120 h 3642949"/>
              <a:gd name="connsiteX175" fmla="*/ 3167444 w 4266152"/>
              <a:gd name="connsiteY175" fmla="*/ 3337864 h 3642949"/>
              <a:gd name="connsiteX176" fmla="*/ 3229070 w 4266152"/>
              <a:gd name="connsiteY176" fmla="*/ 3642664 h 3642949"/>
              <a:gd name="connsiteX177" fmla="*/ 3222593 w 4266152"/>
              <a:gd name="connsiteY177" fmla="*/ 3642664 h 3642949"/>
              <a:gd name="connsiteX178" fmla="*/ 3161539 w 4266152"/>
              <a:gd name="connsiteY178" fmla="*/ 3340245 h 3642949"/>
              <a:gd name="connsiteX179" fmla="*/ 3019520 w 4266152"/>
              <a:gd name="connsiteY179" fmla="*/ 3392633 h 3642949"/>
              <a:gd name="connsiteX180" fmla="*/ 3063335 w 4266152"/>
              <a:gd name="connsiteY180" fmla="*/ 3642664 h 3642949"/>
              <a:gd name="connsiteX181" fmla="*/ 3056191 w 4266152"/>
              <a:gd name="connsiteY181" fmla="*/ 3642664 h 3642949"/>
              <a:gd name="connsiteX182" fmla="*/ 3012567 w 4266152"/>
              <a:gd name="connsiteY182" fmla="*/ 3395014 h 3642949"/>
              <a:gd name="connsiteX183" fmla="*/ 2868168 w 4266152"/>
              <a:gd name="connsiteY183" fmla="*/ 3436733 h 3642949"/>
              <a:gd name="connsiteX184" fmla="*/ 2899029 w 4266152"/>
              <a:gd name="connsiteY184" fmla="*/ 3642949 h 3642949"/>
              <a:gd name="connsiteX185" fmla="*/ 2892551 w 4266152"/>
              <a:gd name="connsiteY185" fmla="*/ 3642949 h 3642949"/>
              <a:gd name="connsiteX186" fmla="*/ 2861977 w 4266152"/>
              <a:gd name="connsiteY186" fmla="*/ 3438353 h 3642949"/>
              <a:gd name="connsiteX187" fmla="*/ 2717482 w 4266152"/>
              <a:gd name="connsiteY187" fmla="*/ 3469404 h 3642949"/>
              <a:gd name="connsiteX188" fmla="*/ 2738724 w 4266152"/>
              <a:gd name="connsiteY188" fmla="*/ 3642949 h 3642949"/>
              <a:gd name="connsiteX189" fmla="*/ 2732341 w 4266152"/>
              <a:gd name="connsiteY189" fmla="*/ 3642949 h 3642949"/>
              <a:gd name="connsiteX190" fmla="*/ 2711101 w 4266152"/>
              <a:gd name="connsiteY190" fmla="*/ 3470642 h 3642949"/>
              <a:gd name="connsiteX191" fmla="*/ 2565273 w 4266152"/>
              <a:gd name="connsiteY191" fmla="*/ 3492359 h 3642949"/>
              <a:gd name="connsiteX192" fmla="*/ 2579751 w 4266152"/>
              <a:gd name="connsiteY192" fmla="*/ 3642949 h 3642949"/>
              <a:gd name="connsiteX193" fmla="*/ 2573370 w 4266152"/>
              <a:gd name="connsiteY193" fmla="*/ 3642949 h 3642949"/>
              <a:gd name="connsiteX194" fmla="*/ 2558987 w 4266152"/>
              <a:gd name="connsiteY194" fmla="*/ 3493121 h 3642949"/>
              <a:gd name="connsiteX195" fmla="*/ 2421064 w 4266152"/>
              <a:gd name="connsiteY195" fmla="*/ 3505694 h 3642949"/>
              <a:gd name="connsiteX196" fmla="*/ 2413445 w 4266152"/>
              <a:gd name="connsiteY196" fmla="*/ 3505694 h 3642949"/>
              <a:gd name="connsiteX197" fmla="*/ 2422970 w 4266152"/>
              <a:gd name="connsiteY197" fmla="*/ 3642473 h 3642949"/>
              <a:gd name="connsiteX198" fmla="*/ 2416588 w 4266152"/>
              <a:gd name="connsiteY198" fmla="*/ 3642473 h 3642949"/>
              <a:gd name="connsiteX199" fmla="*/ 2407063 w 4266152"/>
              <a:gd name="connsiteY199" fmla="*/ 3506075 h 3642949"/>
              <a:gd name="connsiteX200" fmla="*/ 2262474 w 4266152"/>
              <a:gd name="connsiteY200" fmla="*/ 3511218 h 3642949"/>
              <a:gd name="connsiteX201" fmla="*/ 2267616 w 4266152"/>
              <a:gd name="connsiteY201" fmla="*/ 3642473 h 3642949"/>
              <a:gd name="connsiteX202" fmla="*/ 2261235 w 4266152"/>
              <a:gd name="connsiteY202" fmla="*/ 3642473 h 3642949"/>
              <a:gd name="connsiteX203" fmla="*/ 2256091 w 4266152"/>
              <a:gd name="connsiteY203" fmla="*/ 3511314 h 3642949"/>
              <a:gd name="connsiteX204" fmla="*/ 2113216 w 4266152"/>
              <a:gd name="connsiteY204" fmla="*/ 3509695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187 h 3642949"/>
              <a:gd name="connsiteX210" fmla="*/ 1957006 w 4266152"/>
              <a:gd name="connsiteY210" fmla="*/ 3642187 h 3642949"/>
              <a:gd name="connsiteX211" fmla="*/ 1960150 w 4266152"/>
              <a:gd name="connsiteY211" fmla="*/ 3501122 h 3642949"/>
              <a:gd name="connsiteX212" fmla="*/ 1822704 w 4266152"/>
              <a:gd name="connsiteY212" fmla="*/ 3488644 h 3642949"/>
              <a:gd name="connsiteX213" fmla="*/ 1814131 w 4266152"/>
              <a:gd name="connsiteY213" fmla="*/ 3642187 h 3642949"/>
              <a:gd name="connsiteX214" fmla="*/ 1808416 w 4266152"/>
              <a:gd name="connsiteY214" fmla="*/ 3642187 h 3642949"/>
              <a:gd name="connsiteX215" fmla="*/ 1816989 w 4266152"/>
              <a:gd name="connsiteY215" fmla="*/ 3487883 h 3642949"/>
              <a:gd name="connsiteX216" fmla="*/ 1683639 w 4266152"/>
              <a:gd name="connsiteY216" fmla="*/ 3471404 h 3642949"/>
              <a:gd name="connsiteX217" fmla="*/ 1668113 w 4266152"/>
              <a:gd name="connsiteY217" fmla="*/ 3642187 h 3642949"/>
              <a:gd name="connsiteX218" fmla="*/ 1661731 w 4266152"/>
              <a:gd name="connsiteY218" fmla="*/ 3642187 h 3642949"/>
              <a:gd name="connsiteX219" fmla="*/ 1677352 w 4266152"/>
              <a:gd name="connsiteY219" fmla="*/ 3470737 h 3642949"/>
              <a:gd name="connsiteX220" fmla="*/ 1547908 w 4266152"/>
              <a:gd name="connsiteY220" fmla="*/ 3451116 h 3642949"/>
              <a:gd name="connsiteX221" fmla="*/ 1523143 w 4266152"/>
              <a:gd name="connsiteY221" fmla="*/ 3642378 h 3642949"/>
              <a:gd name="connsiteX222" fmla="*/ 1516761 w 4266152"/>
              <a:gd name="connsiteY222" fmla="*/ 3642378 h 3642949"/>
              <a:gd name="connsiteX223" fmla="*/ 1541716 w 4266152"/>
              <a:gd name="connsiteY223" fmla="*/ 3450068 h 3642949"/>
              <a:gd name="connsiteX224" fmla="*/ 1417129 w 4266152"/>
              <a:gd name="connsiteY224" fmla="*/ 3428256 h 3642949"/>
              <a:gd name="connsiteX225" fmla="*/ 1380268 w 4266152"/>
              <a:gd name="connsiteY225" fmla="*/ 3642378 h 3642949"/>
              <a:gd name="connsiteX226" fmla="*/ 1373886 w 4266152"/>
              <a:gd name="connsiteY226" fmla="*/ 3642378 h 3642949"/>
              <a:gd name="connsiteX227" fmla="*/ 1410938 w 4266152"/>
              <a:gd name="connsiteY227" fmla="*/ 3427018 h 3642949"/>
              <a:gd name="connsiteX228" fmla="*/ 1291971 w 4266152"/>
              <a:gd name="connsiteY228" fmla="*/ 3403586 h 3642949"/>
              <a:gd name="connsiteX229" fmla="*/ 1239869 w 4266152"/>
              <a:gd name="connsiteY229" fmla="*/ 3642378 h 3642949"/>
              <a:gd name="connsiteX230" fmla="*/ 1233392 w 4266152"/>
              <a:gd name="connsiteY230" fmla="*/ 3642378 h 3642949"/>
              <a:gd name="connsiteX231" fmla="*/ 1285780 w 4266152"/>
              <a:gd name="connsiteY231" fmla="*/ 3402348 h 3642949"/>
              <a:gd name="connsiteX232" fmla="*/ 1173194 w 4266152"/>
              <a:gd name="connsiteY232" fmla="*/ 3378250 h 3642949"/>
              <a:gd name="connsiteX233" fmla="*/ 1101947 w 4266152"/>
              <a:gd name="connsiteY233" fmla="*/ 3642378 h 3642949"/>
              <a:gd name="connsiteX234" fmla="*/ 1095470 w 4266152"/>
              <a:gd name="connsiteY234" fmla="*/ 3642378 h 3642949"/>
              <a:gd name="connsiteX235" fmla="*/ 1167003 w 4266152"/>
              <a:gd name="connsiteY235" fmla="*/ 3376821 h 3642949"/>
              <a:gd name="connsiteX236" fmla="*/ 1061752 w 4266152"/>
              <a:gd name="connsiteY236" fmla="*/ 3352628 h 3642949"/>
              <a:gd name="connsiteX237" fmla="*/ 1041368 w 4266152"/>
              <a:gd name="connsiteY237" fmla="*/ 3404062 h 3642949"/>
              <a:gd name="connsiteX238" fmla="*/ 966597 w 4266152"/>
              <a:gd name="connsiteY238" fmla="*/ 3642187 h 3642949"/>
              <a:gd name="connsiteX239" fmla="*/ 960025 w 4266152"/>
              <a:gd name="connsiteY239" fmla="*/ 3642187 h 3642949"/>
              <a:gd name="connsiteX240" fmla="*/ 1034796 w 4266152"/>
              <a:gd name="connsiteY240" fmla="*/ 3401872 h 3642949"/>
              <a:gd name="connsiteX241" fmla="*/ 1054798 w 4266152"/>
              <a:gd name="connsiteY241" fmla="*/ 3351294 h 3642949"/>
              <a:gd name="connsiteX242" fmla="*/ 1010317 w 4266152"/>
              <a:gd name="connsiteY242" fmla="*/ 3340626 h 3642949"/>
              <a:gd name="connsiteX243" fmla="*/ 957453 w 4266152"/>
              <a:gd name="connsiteY243" fmla="*/ 3328910 h 3642949"/>
              <a:gd name="connsiteX244" fmla="*/ 833628 w 4266152"/>
              <a:gd name="connsiteY244" fmla="*/ 3642473 h 3642949"/>
              <a:gd name="connsiteX245" fmla="*/ 827341 w 4266152"/>
              <a:gd name="connsiteY245" fmla="*/ 3642473 h 3642949"/>
              <a:gd name="connsiteX246" fmla="*/ 951166 w 4266152"/>
              <a:gd name="connsiteY246" fmla="*/ 3327577 h 3642949"/>
              <a:gd name="connsiteX247" fmla="*/ 859441 w 4266152"/>
              <a:gd name="connsiteY247" fmla="*/ 3312527 h 3642949"/>
              <a:gd name="connsiteX248" fmla="*/ 703516 w 4266152"/>
              <a:gd name="connsiteY248" fmla="*/ 3642759 h 3642949"/>
              <a:gd name="connsiteX249" fmla="*/ 696849 w 4266152"/>
              <a:gd name="connsiteY249" fmla="*/ 3642759 h 3642949"/>
              <a:gd name="connsiteX250" fmla="*/ 851916 w 4266152"/>
              <a:gd name="connsiteY250" fmla="*/ 3311956 h 3642949"/>
              <a:gd name="connsiteX251" fmla="*/ 765524 w 4266152"/>
              <a:gd name="connsiteY251" fmla="*/ 3304621 h 3642949"/>
              <a:gd name="connsiteX252" fmla="*/ 577310 w 4266152"/>
              <a:gd name="connsiteY252" fmla="*/ 3642759 h 3642949"/>
              <a:gd name="connsiteX253" fmla="*/ 570452 w 4266152"/>
              <a:gd name="connsiteY253" fmla="*/ 3642759 h 3642949"/>
              <a:gd name="connsiteX254" fmla="*/ 757809 w 4266152"/>
              <a:gd name="connsiteY254" fmla="*/ 3304240 h 3642949"/>
              <a:gd name="connsiteX255" fmla="*/ 675704 w 4266152"/>
              <a:gd name="connsiteY255" fmla="*/ 3304240 h 3642949"/>
              <a:gd name="connsiteX256" fmla="*/ 453961 w 4266152"/>
              <a:gd name="connsiteY256" fmla="*/ 3642854 h 3642949"/>
              <a:gd name="connsiteX257" fmla="*/ 447008 w 4266152"/>
              <a:gd name="connsiteY257" fmla="*/ 3642854 h 3642949"/>
              <a:gd name="connsiteX258" fmla="*/ 666750 w 4266152"/>
              <a:gd name="connsiteY258" fmla="*/ 3304526 h 3642949"/>
              <a:gd name="connsiteX259" fmla="*/ 591312 w 4266152"/>
              <a:gd name="connsiteY259" fmla="*/ 3311098 h 3642949"/>
              <a:gd name="connsiteX260" fmla="*/ 542830 w 4266152"/>
              <a:gd name="connsiteY260" fmla="*/ 3356247 h 3642949"/>
              <a:gd name="connsiteX261" fmla="*/ 335280 w 4266152"/>
              <a:gd name="connsiteY261" fmla="*/ 3642855 h 3642949"/>
              <a:gd name="connsiteX262" fmla="*/ 328041 w 4266152"/>
              <a:gd name="connsiteY262" fmla="*/ 3642854 h 3642949"/>
              <a:gd name="connsiteX263" fmla="*/ 538353 w 4266152"/>
              <a:gd name="connsiteY263" fmla="*/ 3351770 h 3642949"/>
              <a:gd name="connsiteX264" fmla="*/ 580072 w 4266152"/>
              <a:gd name="connsiteY264" fmla="*/ 3312527 h 3642949"/>
              <a:gd name="connsiteX265" fmla="*/ 511111 w 4266152"/>
              <a:gd name="connsiteY265" fmla="*/ 3324814 h 3642949"/>
              <a:gd name="connsiteX266" fmla="*/ 403764 w 4266152"/>
              <a:gd name="connsiteY266" fmla="*/ 3412920 h 3642949"/>
              <a:gd name="connsiteX267" fmla="*/ 220884 w 4266152"/>
              <a:gd name="connsiteY267" fmla="*/ 3642854 h 3642949"/>
              <a:gd name="connsiteX268" fmla="*/ 213455 w 4266152"/>
              <a:gd name="connsiteY268" fmla="*/ 3642854 h 3642949"/>
              <a:gd name="connsiteX269" fmla="*/ 399383 w 4266152"/>
              <a:gd name="connsiteY269" fmla="*/ 3408349 h 3642949"/>
              <a:gd name="connsiteX270" fmla="*/ 494633 w 4266152"/>
              <a:gd name="connsiteY270" fmla="*/ 3328434 h 3642949"/>
              <a:gd name="connsiteX271" fmla="*/ 434626 w 4266152"/>
              <a:gd name="connsiteY271" fmla="*/ 3345102 h 3642949"/>
              <a:gd name="connsiteX272" fmla="*/ 263176 w 4266152"/>
              <a:gd name="connsiteY272" fmla="*/ 3468927 h 3642949"/>
              <a:gd name="connsiteX273" fmla="*/ 110776 w 4266152"/>
              <a:gd name="connsiteY273" fmla="*/ 3642663 h 3642949"/>
              <a:gd name="connsiteX274" fmla="*/ 102965 w 4266152"/>
              <a:gd name="connsiteY274" fmla="*/ 3642664 h 3642949"/>
              <a:gd name="connsiteX275" fmla="*/ 258413 w 4266152"/>
              <a:gd name="connsiteY275" fmla="*/ 3464261 h 3642949"/>
              <a:gd name="connsiteX276" fmla="*/ 403003 w 4266152"/>
              <a:gd name="connsiteY276" fmla="*/ 3355581 h 3642949"/>
              <a:gd name="connsiteX277" fmla="*/ 122491 w 4266152"/>
              <a:gd name="connsiteY277" fmla="*/ 3524554 h 3642949"/>
              <a:gd name="connsiteX278" fmla="*/ 8191 w 4266152"/>
              <a:gd name="connsiteY278" fmla="*/ 3642759 h 3642949"/>
              <a:gd name="connsiteX279" fmla="*/ 0 w 4266152"/>
              <a:gd name="connsiteY279" fmla="*/ 3642759 h 3642949"/>
              <a:gd name="connsiteX280" fmla="*/ 118491 w 4266152"/>
              <a:gd name="connsiteY280" fmla="*/ 3519791 h 3642949"/>
              <a:gd name="connsiteX281" fmla="*/ 604266 w 4266152"/>
              <a:gd name="connsiteY281" fmla="*/ 3268902 h 3642949"/>
              <a:gd name="connsiteX282" fmla="*/ 649224 w 4266152"/>
              <a:gd name="connsiteY282" fmla="*/ 3257473 h 3642949"/>
              <a:gd name="connsiteX283" fmla="*/ 686562 w 4266152"/>
              <a:gd name="connsiteY283" fmla="*/ 3232136 h 3642949"/>
              <a:gd name="connsiteX284" fmla="*/ 604170 w 4266152"/>
              <a:gd name="connsiteY284" fmla="*/ 3268522 h 3642949"/>
              <a:gd name="connsiteX285" fmla="*/ 665321 w 4266152"/>
              <a:gd name="connsiteY285" fmla="*/ 3253853 h 3642949"/>
              <a:gd name="connsiteX286" fmla="*/ 729139 w 4266152"/>
              <a:gd name="connsiteY286" fmla="*/ 3243280 h 3642949"/>
              <a:gd name="connsiteX287" fmla="*/ 776192 w 4266152"/>
              <a:gd name="connsiteY287" fmla="*/ 3204037 h 3642949"/>
              <a:gd name="connsiteX288" fmla="*/ 715423 w 4266152"/>
              <a:gd name="connsiteY288" fmla="*/ 3221849 h 3642949"/>
              <a:gd name="connsiteX289" fmla="*/ 665416 w 4266152"/>
              <a:gd name="connsiteY289" fmla="*/ 3253853 h 3642949"/>
              <a:gd name="connsiteX290" fmla="*/ 2253615 w 4266152"/>
              <a:gd name="connsiteY290" fmla="*/ 3272903 h 3642949"/>
              <a:gd name="connsiteX291" fmla="*/ 2118456 w 4266152"/>
              <a:gd name="connsiteY291" fmla="*/ 3277189 h 3642949"/>
              <a:gd name="connsiteX292" fmla="*/ 2115121 w 4266152"/>
              <a:gd name="connsiteY292" fmla="*/ 3385774 h 3642949"/>
              <a:gd name="connsiteX293" fmla="*/ 2253901 w 4266152"/>
              <a:gd name="connsiteY293" fmla="*/ 3384822 h 3642949"/>
              <a:gd name="connsiteX294" fmla="*/ 2253520 w 4266152"/>
              <a:gd name="connsiteY294" fmla="*/ 3272998 h 3642949"/>
              <a:gd name="connsiteX295" fmla="*/ 2255519 w 4266152"/>
              <a:gd name="connsiteY295" fmla="*/ 3156984 h 3642949"/>
              <a:gd name="connsiteX296" fmla="*/ 2124456 w 4266152"/>
              <a:gd name="connsiteY296" fmla="*/ 3164985 h 3642949"/>
              <a:gd name="connsiteX297" fmla="*/ 2118741 w 4266152"/>
              <a:gd name="connsiteY297" fmla="*/ 3270807 h 3642949"/>
              <a:gd name="connsiteX298" fmla="*/ 2253615 w 4266152"/>
              <a:gd name="connsiteY298" fmla="*/ 3266521 h 3642949"/>
              <a:gd name="connsiteX299" fmla="*/ 2255425 w 4266152"/>
              <a:gd name="connsiteY299" fmla="*/ 3157079 h 3642949"/>
              <a:gd name="connsiteX300" fmla="*/ 2118551 w 4266152"/>
              <a:gd name="connsiteY300" fmla="*/ 3158889 h 3642949"/>
              <a:gd name="connsiteX301" fmla="*/ 2123694 w 4266152"/>
              <a:gd name="connsiteY301" fmla="*/ 3089452 h 3642949"/>
              <a:gd name="connsiteX302" fmla="*/ 2126647 w 4266152"/>
              <a:gd name="connsiteY302" fmla="*/ 3055257 h 3642949"/>
              <a:gd name="connsiteX303" fmla="*/ 2002822 w 4266152"/>
              <a:gd name="connsiteY303" fmla="*/ 3062591 h 3642949"/>
              <a:gd name="connsiteX304" fmla="*/ 1994249 w 4266152"/>
              <a:gd name="connsiteY304" fmla="*/ 3129266 h 3642949"/>
              <a:gd name="connsiteX305" fmla="*/ 1990630 w 4266152"/>
              <a:gd name="connsiteY305" fmla="*/ 3161651 h 3642949"/>
              <a:gd name="connsiteX306" fmla="*/ 2118456 w 4266152"/>
              <a:gd name="connsiteY306" fmla="*/ 3158984 h 3642949"/>
              <a:gd name="connsiteX307" fmla="*/ 2898648 w 4266152"/>
              <a:gd name="connsiteY307" fmla="*/ 1373523 h 3642949"/>
              <a:gd name="connsiteX308" fmla="*/ 2878550 w 4266152"/>
              <a:gd name="connsiteY308" fmla="*/ 1456105 h 3642949"/>
              <a:gd name="connsiteX309" fmla="*/ 2932557 w 4266152"/>
              <a:gd name="connsiteY309" fmla="*/ 1392573 h 3642949"/>
              <a:gd name="connsiteX310" fmla="*/ 2946845 w 4266152"/>
              <a:gd name="connsiteY310" fmla="*/ 1306276 h 3642949"/>
              <a:gd name="connsiteX311" fmla="*/ 2898552 w 4266152"/>
              <a:gd name="connsiteY311" fmla="*/ 1373618 h 3642949"/>
              <a:gd name="connsiteX312" fmla="*/ 2949417 w 4266152"/>
              <a:gd name="connsiteY312" fmla="*/ 1292370 h 3642949"/>
              <a:gd name="connsiteX313" fmla="*/ 2965323 w 4266152"/>
              <a:gd name="connsiteY313" fmla="*/ 1212169 h 3642949"/>
              <a:gd name="connsiteX314" fmla="*/ 2925413 w 4266152"/>
              <a:gd name="connsiteY314" fmla="*/ 1278082 h 3642949"/>
              <a:gd name="connsiteX315" fmla="*/ 2925413 w 4266152"/>
              <a:gd name="connsiteY315" fmla="*/ 1278939 h 3642949"/>
              <a:gd name="connsiteX316" fmla="*/ 2903887 w 4266152"/>
              <a:gd name="connsiteY316" fmla="*/ 1355711 h 3642949"/>
              <a:gd name="connsiteX317" fmla="*/ 2949321 w 4266152"/>
              <a:gd name="connsiteY317" fmla="*/ 1292465 h 3642949"/>
              <a:gd name="connsiteX318" fmla="*/ 962787 w 4266152"/>
              <a:gd name="connsiteY318" fmla="*/ 3172129 h 3642949"/>
              <a:gd name="connsiteX319" fmla="*/ 1043083 w 4266152"/>
              <a:gd name="connsiteY319" fmla="*/ 3172795 h 3642949"/>
              <a:gd name="connsiteX320" fmla="*/ 1078325 w 4266152"/>
              <a:gd name="connsiteY320" fmla="*/ 3125170 h 3642949"/>
              <a:gd name="connsiteX321" fmla="*/ 1087374 w 4266152"/>
              <a:gd name="connsiteY321" fmla="*/ 3113836 h 3642949"/>
              <a:gd name="connsiteX322" fmla="*/ 1011174 w 4266152"/>
              <a:gd name="connsiteY322" fmla="*/ 3120693 h 3642949"/>
              <a:gd name="connsiteX323" fmla="*/ 962787 w 4266152"/>
              <a:gd name="connsiteY323" fmla="*/ 3172129 h 3642949"/>
              <a:gd name="connsiteX324" fmla="*/ 1000887 w 4266152"/>
              <a:gd name="connsiteY324" fmla="*/ 3121932 h 3642949"/>
              <a:gd name="connsiteX325" fmla="*/ 931736 w 4266152"/>
              <a:gd name="connsiteY325" fmla="*/ 3135172 h 3642949"/>
              <a:gd name="connsiteX326" fmla="*/ 880681 w 4266152"/>
              <a:gd name="connsiteY326" fmla="*/ 3178225 h 3642949"/>
              <a:gd name="connsiteX327" fmla="*/ 954119 w 4266152"/>
              <a:gd name="connsiteY327" fmla="*/ 3172414 h 3642949"/>
              <a:gd name="connsiteX328" fmla="*/ 1000982 w 4266152"/>
              <a:gd name="connsiteY328" fmla="*/ 3121932 h 3642949"/>
              <a:gd name="connsiteX329" fmla="*/ 2815590 w 4266152"/>
              <a:gd name="connsiteY329" fmla="*/ 3055257 h 3642949"/>
              <a:gd name="connsiteX330" fmla="*/ 2804351 w 4266152"/>
              <a:gd name="connsiteY330" fmla="*/ 2937242 h 3642949"/>
              <a:gd name="connsiteX331" fmla="*/ 2674810 w 4266152"/>
              <a:gd name="connsiteY331" fmla="*/ 2971437 h 3642949"/>
              <a:gd name="connsiteX332" fmla="*/ 2682240 w 4266152"/>
              <a:gd name="connsiteY332" fmla="*/ 3088118 h 3642949"/>
              <a:gd name="connsiteX333" fmla="*/ 2815685 w 4266152"/>
              <a:gd name="connsiteY333" fmla="*/ 3055161 h 3642949"/>
              <a:gd name="connsiteX334" fmla="*/ 2682240 w 4266152"/>
              <a:gd name="connsiteY334" fmla="*/ 3094595 h 3642949"/>
              <a:gd name="connsiteX335" fmla="*/ 2691765 w 4266152"/>
              <a:gd name="connsiteY335" fmla="*/ 3212134 h 3642949"/>
              <a:gd name="connsiteX336" fmla="*/ 2829020 w 4266152"/>
              <a:gd name="connsiteY336" fmla="*/ 3180129 h 3642949"/>
              <a:gd name="connsiteX337" fmla="*/ 2816067 w 4266152"/>
              <a:gd name="connsiteY337" fmla="*/ 3061639 h 3642949"/>
              <a:gd name="connsiteX338" fmla="*/ 2682812 w 4266152"/>
              <a:gd name="connsiteY338" fmla="*/ 3094500 h 3642949"/>
              <a:gd name="connsiteX339" fmla="*/ 2803302 w 4266152"/>
              <a:gd name="connsiteY339" fmla="*/ 2930765 h 3642949"/>
              <a:gd name="connsiteX340" fmla="*/ 2800064 w 4266152"/>
              <a:gd name="connsiteY340" fmla="*/ 2893236 h 3642949"/>
              <a:gd name="connsiteX341" fmla="*/ 2793968 w 4266152"/>
              <a:gd name="connsiteY341" fmla="*/ 2815322 h 3642949"/>
              <a:gd name="connsiteX342" fmla="*/ 2668714 w 4266152"/>
              <a:gd name="connsiteY342" fmla="*/ 2851136 h 3642949"/>
              <a:gd name="connsiteX343" fmla="*/ 2673953 w 4266152"/>
              <a:gd name="connsiteY343" fmla="*/ 2965436 h 3642949"/>
              <a:gd name="connsiteX344" fmla="*/ 2803874 w 4266152"/>
              <a:gd name="connsiteY344" fmla="*/ 2930670 h 3642949"/>
              <a:gd name="connsiteX345" fmla="*/ 2793777 w 4266152"/>
              <a:gd name="connsiteY345" fmla="*/ 2808845 h 3642949"/>
              <a:gd name="connsiteX346" fmla="*/ 2786349 w 4266152"/>
              <a:gd name="connsiteY346" fmla="*/ 2693497 h 3642949"/>
              <a:gd name="connsiteX347" fmla="*/ 2665380 w 4266152"/>
              <a:gd name="connsiteY347" fmla="*/ 2731597 h 3642949"/>
              <a:gd name="connsiteX348" fmla="*/ 2668714 w 4266152"/>
              <a:gd name="connsiteY348" fmla="*/ 2845040 h 3642949"/>
              <a:gd name="connsiteX349" fmla="*/ 2794063 w 4266152"/>
              <a:gd name="connsiteY349" fmla="*/ 2808750 h 3642949"/>
              <a:gd name="connsiteX350" fmla="*/ 2981706 w 4266152"/>
              <a:gd name="connsiteY350" fmla="*/ 1654415 h 3642949"/>
              <a:gd name="connsiteX351" fmla="*/ 2903219 w 4266152"/>
              <a:gd name="connsiteY351" fmla="*/ 1713375 h 3642949"/>
              <a:gd name="connsiteX352" fmla="*/ 2902172 w 4266152"/>
              <a:gd name="connsiteY352" fmla="*/ 1727757 h 3642949"/>
              <a:gd name="connsiteX353" fmla="*/ 2897029 w 4266152"/>
              <a:gd name="connsiteY353" fmla="*/ 1815959 h 3642949"/>
              <a:gd name="connsiteX354" fmla="*/ 2981801 w 4266152"/>
              <a:gd name="connsiteY354" fmla="*/ 1758809 h 3642949"/>
              <a:gd name="connsiteX355" fmla="*/ 2981991 w 4266152"/>
              <a:gd name="connsiteY355" fmla="*/ 1654320 h 3642949"/>
              <a:gd name="connsiteX356" fmla="*/ 2897124 w 4266152"/>
              <a:gd name="connsiteY356" fmla="*/ 1710041 h 3642949"/>
              <a:gd name="connsiteX357" fmla="*/ 2905411 w 4266152"/>
              <a:gd name="connsiteY357" fmla="*/ 1611267 h 3642949"/>
              <a:gd name="connsiteX358" fmla="*/ 2835592 w 4266152"/>
              <a:gd name="connsiteY358" fmla="*/ 1673656 h 3642949"/>
              <a:gd name="connsiteX359" fmla="*/ 2820734 w 4266152"/>
              <a:gd name="connsiteY359" fmla="*/ 1769858 h 3642949"/>
              <a:gd name="connsiteX360" fmla="*/ 2897409 w 4266152"/>
              <a:gd name="connsiteY360" fmla="*/ 1709946 h 3642949"/>
              <a:gd name="connsiteX361" fmla="*/ 2846641 w 4266152"/>
              <a:gd name="connsiteY361" fmla="*/ 1579072 h 3642949"/>
              <a:gd name="connsiteX362" fmla="*/ 2788063 w 4266152"/>
              <a:gd name="connsiteY362" fmla="*/ 1642985 h 3642949"/>
              <a:gd name="connsiteX363" fmla="*/ 2764536 w 4266152"/>
              <a:gd name="connsiteY363" fmla="*/ 1731948 h 3642949"/>
              <a:gd name="connsiteX364" fmla="*/ 2830354 w 4266152"/>
              <a:gd name="connsiteY364" fmla="*/ 1670322 h 3642949"/>
              <a:gd name="connsiteX365" fmla="*/ 2846641 w 4266152"/>
              <a:gd name="connsiteY365" fmla="*/ 1579072 h 3642949"/>
              <a:gd name="connsiteX366" fmla="*/ 2828639 w 4266152"/>
              <a:gd name="connsiteY366" fmla="*/ 1680514 h 3642949"/>
              <a:gd name="connsiteX367" fmla="*/ 2761964 w 4266152"/>
              <a:gd name="connsiteY367" fmla="*/ 1743664 h 3642949"/>
              <a:gd name="connsiteX368" fmla="*/ 2740151 w 4266152"/>
              <a:gd name="connsiteY368" fmla="*/ 1836152 h 3642949"/>
              <a:gd name="connsiteX369" fmla="*/ 2814638 w 4266152"/>
              <a:gd name="connsiteY369" fmla="*/ 1775478 h 3642949"/>
              <a:gd name="connsiteX370" fmla="*/ 2828258 w 4266152"/>
              <a:gd name="connsiteY370" fmla="*/ 1680514 h 3642949"/>
              <a:gd name="connsiteX371" fmla="*/ 1282636 w 4266152"/>
              <a:gd name="connsiteY371" fmla="*/ 3116693 h 3642949"/>
              <a:gd name="connsiteX372" fmla="*/ 1377886 w 4266152"/>
              <a:gd name="connsiteY372" fmla="*/ 3127837 h 3642949"/>
              <a:gd name="connsiteX373" fmla="*/ 1412177 w 4266152"/>
              <a:gd name="connsiteY373" fmla="*/ 3052495 h 3642949"/>
              <a:gd name="connsiteX374" fmla="*/ 1354550 w 4266152"/>
              <a:gd name="connsiteY374" fmla="*/ 3048208 h 3642949"/>
              <a:gd name="connsiteX375" fmla="*/ 1323404 w 4266152"/>
              <a:gd name="connsiteY375" fmla="*/ 3046113 h 3642949"/>
              <a:gd name="connsiteX376" fmla="*/ 1282636 w 4266152"/>
              <a:gd name="connsiteY376" fmla="*/ 3116693 h 3642949"/>
              <a:gd name="connsiteX377" fmla="*/ 1315688 w 4266152"/>
              <a:gd name="connsiteY377" fmla="*/ 3045732 h 3642949"/>
              <a:gd name="connsiteX378" fmla="*/ 1233868 w 4266152"/>
              <a:gd name="connsiteY378" fmla="*/ 3045732 h 3642949"/>
              <a:gd name="connsiteX379" fmla="*/ 1189387 w 4266152"/>
              <a:gd name="connsiteY379" fmla="*/ 3107930 h 3642949"/>
              <a:gd name="connsiteX380" fmla="*/ 1268920 w 4266152"/>
              <a:gd name="connsiteY380" fmla="*/ 3115359 h 3642949"/>
              <a:gd name="connsiteX381" fmla="*/ 1275874 w 4266152"/>
              <a:gd name="connsiteY381" fmla="*/ 3116217 h 3642949"/>
              <a:gd name="connsiteX382" fmla="*/ 1315688 w 4266152"/>
              <a:gd name="connsiteY382" fmla="*/ 3045732 h 3642949"/>
              <a:gd name="connsiteX383" fmla="*/ 2885980 w 4266152"/>
              <a:gd name="connsiteY383" fmla="*/ 2046559 h 3642949"/>
              <a:gd name="connsiteX384" fmla="*/ 2886837 w 4266152"/>
              <a:gd name="connsiteY384" fmla="*/ 1940165 h 3642949"/>
              <a:gd name="connsiteX385" fmla="*/ 2795778 w 4266152"/>
              <a:gd name="connsiteY385" fmla="*/ 1996267 h 3642949"/>
              <a:gd name="connsiteX386" fmla="*/ 2789205 w 4266152"/>
              <a:gd name="connsiteY386" fmla="*/ 2099899 h 3642949"/>
              <a:gd name="connsiteX387" fmla="*/ 2788825 w 4266152"/>
              <a:gd name="connsiteY387" fmla="*/ 2107329 h 3642949"/>
              <a:gd name="connsiteX388" fmla="*/ 2784920 w 4266152"/>
              <a:gd name="connsiteY388" fmla="*/ 2213247 h 3642949"/>
              <a:gd name="connsiteX389" fmla="*/ 2887409 w 4266152"/>
              <a:gd name="connsiteY389" fmla="*/ 2162383 h 3642949"/>
              <a:gd name="connsiteX390" fmla="*/ 2885980 w 4266152"/>
              <a:gd name="connsiteY390" fmla="*/ 2053798 h 3642949"/>
              <a:gd name="connsiteX391" fmla="*/ 2789491 w 4266152"/>
              <a:gd name="connsiteY391" fmla="*/ 1993029 h 3642949"/>
              <a:gd name="connsiteX392" fmla="*/ 2799016 w 4266152"/>
              <a:gd name="connsiteY392" fmla="*/ 1892064 h 3642949"/>
              <a:gd name="connsiteX393" fmla="*/ 2715673 w 4266152"/>
              <a:gd name="connsiteY393" fmla="*/ 1951404 h 3642949"/>
              <a:gd name="connsiteX394" fmla="*/ 2700052 w 4266152"/>
              <a:gd name="connsiteY394" fmla="*/ 2048655 h 3642949"/>
              <a:gd name="connsiteX395" fmla="*/ 2708148 w 4266152"/>
              <a:gd name="connsiteY395" fmla="*/ 1956739 h 3642949"/>
              <a:gd name="connsiteX396" fmla="*/ 2625471 w 4266152"/>
              <a:gd name="connsiteY396" fmla="*/ 2016936 h 3642949"/>
              <a:gd name="connsiteX397" fmla="*/ 2603468 w 4266152"/>
              <a:gd name="connsiteY397" fmla="*/ 2109234 h 3642949"/>
              <a:gd name="connsiteX398" fmla="*/ 2692813 w 4266152"/>
              <a:gd name="connsiteY398" fmla="*/ 2053227 h 3642949"/>
              <a:gd name="connsiteX399" fmla="*/ 2708148 w 4266152"/>
              <a:gd name="connsiteY399" fmla="*/ 1956357 h 3642949"/>
              <a:gd name="connsiteX400" fmla="*/ 2601659 w 4266152"/>
              <a:gd name="connsiteY400" fmla="*/ 2117902 h 3642949"/>
              <a:gd name="connsiteX401" fmla="*/ 2583752 w 4266152"/>
              <a:gd name="connsiteY401" fmla="*/ 2212390 h 3642949"/>
              <a:gd name="connsiteX402" fmla="*/ 2679573 w 4266152"/>
              <a:gd name="connsiteY402" fmla="*/ 2160383 h 3642949"/>
              <a:gd name="connsiteX403" fmla="*/ 2691670 w 4266152"/>
              <a:gd name="connsiteY403" fmla="*/ 2061418 h 3642949"/>
              <a:gd name="connsiteX404" fmla="*/ 2196846 w 4266152"/>
              <a:gd name="connsiteY404" fmla="*/ 2641777 h 3642949"/>
              <a:gd name="connsiteX405" fmla="*/ 2304955 w 4266152"/>
              <a:gd name="connsiteY405" fmla="*/ 2611392 h 3642949"/>
              <a:gd name="connsiteX406" fmla="*/ 2322194 w 4266152"/>
              <a:gd name="connsiteY406" fmla="*/ 2520428 h 3642949"/>
              <a:gd name="connsiteX407" fmla="*/ 2218658 w 4266152"/>
              <a:gd name="connsiteY407" fmla="*/ 2556147 h 3642949"/>
              <a:gd name="connsiteX408" fmla="*/ 2196846 w 4266152"/>
              <a:gd name="connsiteY408" fmla="*/ 2641395 h 3642949"/>
              <a:gd name="connsiteX409" fmla="*/ 2211420 w 4266152"/>
              <a:gd name="connsiteY409" fmla="*/ 2558528 h 3642949"/>
              <a:gd name="connsiteX410" fmla="*/ 2110931 w 4266152"/>
              <a:gd name="connsiteY410" fmla="*/ 2591008 h 3642949"/>
              <a:gd name="connsiteX411" fmla="*/ 2084927 w 4266152"/>
              <a:gd name="connsiteY411" fmla="*/ 2670447 h 3642949"/>
              <a:gd name="connsiteX412" fmla="*/ 2189703 w 4266152"/>
              <a:gd name="connsiteY412" fmla="*/ 2643586 h 3642949"/>
              <a:gd name="connsiteX413" fmla="*/ 2211420 w 4266152"/>
              <a:gd name="connsiteY413" fmla="*/ 2558147 h 3642949"/>
              <a:gd name="connsiteX414" fmla="*/ 2323719 w 4266152"/>
              <a:gd name="connsiteY414" fmla="*/ 2513189 h 3642949"/>
              <a:gd name="connsiteX415" fmla="*/ 2344198 w 4266152"/>
              <a:gd name="connsiteY415" fmla="*/ 2424892 h 3642949"/>
              <a:gd name="connsiteX416" fmla="*/ 2245900 w 4266152"/>
              <a:gd name="connsiteY416" fmla="*/ 2466516 h 3642949"/>
              <a:gd name="connsiteX417" fmla="*/ 2220754 w 4266152"/>
              <a:gd name="connsiteY417" fmla="*/ 2548813 h 3642949"/>
              <a:gd name="connsiteX418" fmla="*/ 2323719 w 4266152"/>
              <a:gd name="connsiteY418" fmla="*/ 2512808 h 3642949"/>
              <a:gd name="connsiteX419" fmla="*/ 2330767 w 4266152"/>
              <a:gd name="connsiteY419" fmla="*/ 2510617 h 3642949"/>
              <a:gd name="connsiteX420" fmla="*/ 2435542 w 4266152"/>
              <a:gd name="connsiteY420" fmla="*/ 2472517 h 3642949"/>
              <a:gd name="connsiteX421" fmla="*/ 2451545 w 4266152"/>
              <a:gd name="connsiteY421" fmla="*/ 2377934 h 3642949"/>
              <a:gd name="connsiteX422" fmla="*/ 2351341 w 4266152"/>
              <a:gd name="connsiteY422" fmla="*/ 2422035 h 3642949"/>
              <a:gd name="connsiteX423" fmla="*/ 2330767 w 4266152"/>
              <a:gd name="connsiteY423" fmla="*/ 2510236 h 3642949"/>
              <a:gd name="connsiteX424" fmla="*/ 2442591 w 4266152"/>
              <a:gd name="connsiteY424" fmla="*/ 2469469 h 3642949"/>
              <a:gd name="connsiteX425" fmla="*/ 2548985 w 4266152"/>
              <a:gd name="connsiteY425" fmla="*/ 2428036 h 3642949"/>
              <a:gd name="connsiteX426" fmla="*/ 2560225 w 4266152"/>
              <a:gd name="connsiteY426" fmla="*/ 2328023 h 3642949"/>
              <a:gd name="connsiteX427" fmla="*/ 2458784 w 4266152"/>
              <a:gd name="connsiteY427" fmla="*/ 2374315 h 3642949"/>
              <a:gd name="connsiteX428" fmla="*/ 2442591 w 4266152"/>
              <a:gd name="connsiteY428" fmla="*/ 2469088 h 3642949"/>
              <a:gd name="connsiteX429" fmla="*/ 2453163 w 4266152"/>
              <a:gd name="connsiteY429" fmla="*/ 2369933 h 3642949"/>
              <a:gd name="connsiteX430" fmla="*/ 2472213 w 4266152"/>
              <a:gd name="connsiteY430" fmla="*/ 2279351 h 3642949"/>
              <a:gd name="connsiteX431" fmla="*/ 2377535 w 4266152"/>
              <a:gd name="connsiteY431" fmla="*/ 2329166 h 3642949"/>
              <a:gd name="connsiteX432" fmla="*/ 2353437 w 4266152"/>
              <a:gd name="connsiteY432" fmla="*/ 2413939 h 3642949"/>
              <a:gd name="connsiteX433" fmla="*/ 2453163 w 4266152"/>
              <a:gd name="connsiteY433" fmla="*/ 2369552 h 3642949"/>
              <a:gd name="connsiteX434" fmla="*/ 2460213 w 4266152"/>
              <a:gd name="connsiteY434" fmla="*/ 2366695 h 3642949"/>
              <a:gd name="connsiteX435" fmla="*/ 2561178 w 4266152"/>
              <a:gd name="connsiteY435" fmla="*/ 2320593 h 3642949"/>
              <a:gd name="connsiteX436" fmla="*/ 2575370 w 4266152"/>
              <a:gd name="connsiteY436" fmla="*/ 2224200 h 3642949"/>
              <a:gd name="connsiteX437" fmla="*/ 2480120 w 4266152"/>
              <a:gd name="connsiteY437" fmla="*/ 2275445 h 3642949"/>
              <a:gd name="connsiteX438" fmla="*/ 2460213 w 4266152"/>
              <a:gd name="connsiteY438" fmla="*/ 2366314 h 3642949"/>
              <a:gd name="connsiteX439" fmla="*/ 2776347 w 4266152"/>
              <a:gd name="connsiteY439" fmla="*/ 2339548 h 3642949"/>
              <a:gd name="connsiteX440" fmla="*/ 2669667 w 4266152"/>
              <a:gd name="connsiteY440" fmla="*/ 2385459 h 3642949"/>
              <a:gd name="connsiteX441" fmla="*/ 2665953 w 4266152"/>
              <a:gd name="connsiteY441" fmla="*/ 2491567 h 3642949"/>
              <a:gd name="connsiteX442" fmla="*/ 2777299 w 4266152"/>
              <a:gd name="connsiteY442" fmla="*/ 2448705 h 3642949"/>
              <a:gd name="connsiteX443" fmla="*/ 2776347 w 4266152"/>
              <a:gd name="connsiteY443" fmla="*/ 2339167 h 3642949"/>
              <a:gd name="connsiteX444" fmla="*/ 2777776 w 4266152"/>
              <a:gd name="connsiteY444" fmla="*/ 2224105 h 3642949"/>
              <a:gd name="connsiteX445" fmla="*/ 2676334 w 4266152"/>
              <a:gd name="connsiteY445" fmla="*/ 2273254 h 3642949"/>
              <a:gd name="connsiteX446" fmla="*/ 2669952 w 4266152"/>
              <a:gd name="connsiteY446" fmla="*/ 2378029 h 3642949"/>
              <a:gd name="connsiteX447" fmla="*/ 2776347 w 4266152"/>
              <a:gd name="connsiteY447" fmla="*/ 2332214 h 3642949"/>
              <a:gd name="connsiteX448" fmla="*/ 2777776 w 4266152"/>
              <a:gd name="connsiteY448" fmla="*/ 2223724 h 3642949"/>
              <a:gd name="connsiteX449" fmla="*/ 2669763 w 4266152"/>
              <a:gd name="connsiteY449" fmla="*/ 2269444 h 3642949"/>
              <a:gd name="connsiteX450" fmla="*/ 2679288 w 4266152"/>
              <a:gd name="connsiteY450" fmla="*/ 2168003 h 3642949"/>
              <a:gd name="connsiteX451" fmla="*/ 2582895 w 4266152"/>
              <a:gd name="connsiteY451" fmla="*/ 2220391 h 3642949"/>
              <a:gd name="connsiteX452" fmla="*/ 2568512 w 4266152"/>
              <a:gd name="connsiteY452" fmla="*/ 2317355 h 3642949"/>
              <a:gd name="connsiteX453" fmla="*/ 2669763 w 4266152"/>
              <a:gd name="connsiteY453" fmla="*/ 2269063 h 3642949"/>
              <a:gd name="connsiteX454" fmla="*/ 2576703 w 4266152"/>
              <a:gd name="connsiteY454" fmla="*/ 2216200 h 3642949"/>
              <a:gd name="connsiteX455" fmla="*/ 2594229 w 4266152"/>
              <a:gd name="connsiteY455" fmla="*/ 2122569 h 3642949"/>
              <a:gd name="connsiteX456" fmla="*/ 2544413 w 4266152"/>
              <a:gd name="connsiteY456" fmla="*/ 2153906 h 3642949"/>
              <a:gd name="connsiteX457" fmla="*/ 2504884 w 4266152"/>
              <a:gd name="connsiteY457" fmla="*/ 2178767 h 3642949"/>
              <a:gd name="connsiteX458" fmla="*/ 2481644 w 4266152"/>
              <a:gd name="connsiteY458" fmla="*/ 2267158 h 3642949"/>
              <a:gd name="connsiteX459" fmla="*/ 2576703 w 4266152"/>
              <a:gd name="connsiteY459" fmla="*/ 2215818 h 3642949"/>
              <a:gd name="connsiteX460" fmla="*/ 2676906 w 4266152"/>
              <a:gd name="connsiteY460" fmla="*/ 2266015 h 3642949"/>
              <a:gd name="connsiteX461" fmla="*/ 2777967 w 4266152"/>
              <a:gd name="connsiteY461" fmla="*/ 2216961 h 3642949"/>
              <a:gd name="connsiteX462" fmla="*/ 2781966 w 4266152"/>
              <a:gd name="connsiteY462" fmla="*/ 2111520 h 3642949"/>
              <a:gd name="connsiteX463" fmla="*/ 2685955 w 4266152"/>
              <a:gd name="connsiteY463" fmla="*/ 2164098 h 3642949"/>
              <a:gd name="connsiteX464" fmla="*/ 2676906 w 4266152"/>
              <a:gd name="connsiteY464" fmla="*/ 2265635 h 3642949"/>
              <a:gd name="connsiteX465" fmla="*/ 2777490 w 4266152"/>
              <a:gd name="connsiteY465" fmla="*/ 2455563 h 3642949"/>
              <a:gd name="connsiteX466" fmla="*/ 2665857 w 4266152"/>
              <a:gd name="connsiteY466" fmla="*/ 2498426 h 3642949"/>
              <a:gd name="connsiteX467" fmla="*/ 2664524 w 4266152"/>
              <a:gd name="connsiteY467" fmla="*/ 2607772 h 3642949"/>
              <a:gd name="connsiteX468" fmla="*/ 2780728 w 4266152"/>
              <a:gd name="connsiteY468" fmla="*/ 2567577 h 3642949"/>
              <a:gd name="connsiteX469" fmla="*/ 2777490 w 4266152"/>
              <a:gd name="connsiteY469" fmla="*/ 2455182 h 3642949"/>
              <a:gd name="connsiteX470" fmla="*/ 2669191 w 4266152"/>
              <a:gd name="connsiteY470" fmla="*/ 2276683 h 3642949"/>
              <a:gd name="connsiteX471" fmla="*/ 2567083 w 4266152"/>
              <a:gd name="connsiteY471" fmla="*/ 2324880 h 3642949"/>
              <a:gd name="connsiteX472" fmla="*/ 2555652 w 4266152"/>
              <a:gd name="connsiteY472" fmla="*/ 2425464 h 3642949"/>
              <a:gd name="connsiteX473" fmla="*/ 2662904 w 4266152"/>
              <a:gd name="connsiteY473" fmla="*/ 2381458 h 3642949"/>
              <a:gd name="connsiteX474" fmla="*/ 2669191 w 4266152"/>
              <a:gd name="connsiteY474" fmla="*/ 2276303 h 3642949"/>
              <a:gd name="connsiteX475" fmla="*/ 2554891 w 4266152"/>
              <a:gd name="connsiteY475" fmla="*/ 2432607 h 3642949"/>
              <a:gd name="connsiteX476" fmla="*/ 2546509 w 4266152"/>
              <a:gd name="connsiteY476" fmla="*/ 2534430 h 3642949"/>
              <a:gd name="connsiteX477" fmla="*/ 2658904 w 4266152"/>
              <a:gd name="connsiteY477" fmla="*/ 2494139 h 3642949"/>
              <a:gd name="connsiteX478" fmla="*/ 2662524 w 4266152"/>
              <a:gd name="connsiteY478" fmla="*/ 2388507 h 3642949"/>
              <a:gd name="connsiteX479" fmla="*/ 2554891 w 4266152"/>
              <a:gd name="connsiteY479" fmla="*/ 2432227 h 3642949"/>
              <a:gd name="connsiteX480" fmla="*/ 2546127 w 4266152"/>
              <a:gd name="connsiteY480" fmla="*/ 2541288 h 3642949"/>
              <a:gd name="connsiteX481" fmla="*/ 2540317 w 4266152"/>
              <a:gd name="connsiteY481" fmla="*/ 2646920 h 3642949"/>
              <a:gd name="connsiteX482" fmla="*/ 2657570 w 4266152"/>
              <a:gd name="connsiteY482" fmla="*/ 2610154 h 3642949"/>
              <a:gd name="connsiteX483" fmla="*/ 2658713 w 4266152"/>
              <a:gd name="connsiteY483" fmla="*/ 2500997 h 3642949"/>
              <a:gd name="connsiteX484" fmla="*/ 2546127 w 4266152"/>
              <a:gd name="connsiteY484" fmla="*/ 2540907 h 3642949"/>
              <a:gd name="connsiteX485" fmla="*/ 2657570 w 4266152"/>
              <a:gd name="connsiteY485" fmla="*/ 2616821 h 3642949"/>
              <a:gd name="connsiteX486" fmla="*/ 2540032 w 4266152"/>
              <a:gd name="connsiteY486" fmla="*/ 2653588 h 3642949"/>
              <a:gd name="connsiteX487" fmla="*/ 2536793 w 4266152"/>
              <a:gd name="connsiteY487" fmla="*/ 2760553 h 3642949"/>
              <a:gd name="connsiteX488" fmla="*/ 2658618 w 4266152"/>
              <a:gd name="connsiteY488" fmla="*/ 2726930 h 3642949"/>
              <a:gd name="connsiteX489" fmla="*/ 2657570 w 4266152"/>
              <a:gd name="connsiteY489" fmla="*/ 2616440 h 3642949"/>
              <a:gd name="connsiteX490" fmla="*/ 2540032 w 4266152"/>
              <a:gd name="connsiteY490" fmla="*/ 2536620 h 3642949"/>
              <a:gd name="connsiteX491" fmla="*/ 2548319 w 4266152"/>
              <a:gd name="connsiteY491" fmla="*/ 2435179 h 3642949"/>
              <a:gd name="connsiteX492" fmla="*/ 2441448 w 4266152"/>
              <a:gd name="connsiteY492" fmla="*/ 2476708 h 3642949"/>
              <a:gd name="connsiteX493" fmla="*/ 2428494 w 4266152"/>
              <a:gd name="connsiteY493" fmla="*/ 2573673 h 3642949"/>
              <a:gd name="connsiteX494" fmla="*/ 2540032 w 4266152"/>
              <a:gd name="connsiteY494" fmla="*/ 2536240 h 3642949"/>
              <a:gd name="connsiteX495" fmla="*/ 2434685 w 4266152"/>
              <a:gd name="connsiteY495" fmla="*/ 2479470 h 3642949"/>
              <a:gd name="connsiteX496" fmla="*/ 2329149 w 4266152"/>
              <a:gd name="connsiteY496" fmla="*/ 2518142 h 3642949"/>
              <a:gd name="connsiteX497" fmla="*/ 2311717 w 4266152"/>
              <a:gd name="connsiteY497" fmla="*/ 2609582 h 3642949"/>
              <a:gd name="connsiteX498" fmla="*/ 2421827 w 4266152"/>
              <a:gd name="connsiteY498" fmla="*/ 2575959 h 3642949"/>
              <a:gd name="connsiteX499" fmla="*/ 2434685 w 4266152"/>
              <a:gd name="connsiteY499" fmla="*/ 2478899 h 3642949"/>
              <a:gd name="connsiteX500" fmla="*/ 2310860 w 4266152"/>
              <a:gd name="connsiteY500" fmla="*/ 2616631 h 3642949"/>
              <a:gd name="connsiteX501" fmla="*/ 2296191 w 4266152"/>
              <a:gd name="connsiteY501" fmla="*/ 2712547 h 3642949"/>
              <a:gd name="connsiteX502" fmla="*/ 2411159 w 4266152"/>
              <a:gd name="connsiteY502" fmla="*/ 2683972 h 3642949"/>
              <a:gd name="connsiteX503" fmla="*/ 2421350 w 4266152"/>
              <a:gd name="connsiteY503" fmla="*/ 2583293 h 3642949"/>
              <a:gd name="connsiteX504" fmla="*/ 2310574 w 4266152"/>
              <a:gd name="connsiteY504" fmla="*/ 2616059 h 3642949"/>
              <a:gd name="connsiteX505" fmla="*/ 2304098 w 4266152"/>
              <a:gd name="connsiteY505" fmla="*/ 2618631 h 3642949"/>
              <a:gd name="connsiteX506" fmla="*/ 2195608 w 4266152"/>
              <a:gd name="connsiteY506" fmla="*/ 2649016 h 3642949"/>
              <a:gd name="connsiteX507" fmla="*/ 2176558 w 4266152"/>
              <a:gd name="connsiteY507" fmla="*/ 2739313 h 3642949"/>
              <a:gd name="connsiteX508" fmla="*/ 2289524 w 4266152"/>
              <a:gd name="connsiteY508" fmla="*/ 2714071 h 3642949"/>
              <a:gd name="connsiteX509" fmla="*/ 2303716 w 4266152"/>
              <a:gd name="connsiteY509" fmla="*/ 2618060 h 3642949"/>
              <a:gd name="connsiteX510" fmla="*/ 2188655 w 4266152"/>
              <a:gd name="connsiteY510" fmla="*/ 2650826 h 3642949"/>
              <a:gd name="connsiteX511" fmla="*/ 2083117 w 4266152"/>
              <a:gd name="connsiteY511" fmla="*/ 2677686 h 3642949"/>
              <a:gd name="connsiteX512" fmla="*/ 2059972 w 4266152"/>
              <a:gd name="connsiteY512" fmla="*/ 2762078 h 3642949"/>
              <a:gd name="connsiteX513" fmla="*/ 2169890 w 4266152"/>
              <a:gd name="connsiteY513" fmla="*/ 2740646 h 3642949"/>
              <a:gd name="connsiteX514" fmla="*/ 2188369 w 4266152"/>
              <a:gd name="connsiteY514" fmla="*/ 2650254 h 3642949"/>
              <a:gd name="connsiteX515" fmla="*/ 2075973 w 4266152"/>
              <a:gd name="connsiteY515" fmla="*/ 2679401 h 3642949"/>
              <a:gd name="connsiteX516" fmla="*/ 1974342 w 4266152"/>
              <a:gd name="connsiteY516" fmla="*/ 2702832 h 3642949"/>
              <a:gd name="connsiteX517" fmla="*/ 1947006 w 4266152"/>
              <a:gd name="connsiteY517" fmla="*/ 2781318 h 3642949"/>
              <a:gd name="connsiteX518" fmla="*/ 2053113 w 4266152"/>
              <a:gd name="connsiteY518" fmla="*/ 2763316 h 3642949"/>
              <a:gd name="connsiteX519" fmla="*/ 2075688 w 4266152"/>
              <a:gd name="connsiteY519" fmla="*/ 2678829 h 3642949"/>
              <a:gd name="connsiteX520" fmla="*/ 2058257 w 4266152"/>
              <a:gd name="connsiteY520" fmla="*/ 2768840 h 3642949"/>
              <a:gd name="connsiteX521" fmla="*/ 2038159 w 4266152"/>
              <a:gd name="connsiteY521" fmla="*/ 2856756 h 3642949"/>
              <a:gd name="connsiteX522" fmla="*/ 2152459 w 4266152"/>
              <a:gd name="connsiteY522" fmla="*/ 2840183 h 3642949"/>
              <a:gd name="connsiteX523" fmla="*/ 2168271 w 4266152"/>
              <a:gd name="connsiteY523" fmla="*/ 2747409 h 3642949"/>
              <a:gd name="connsiteX524" fmla="*/ 2057971 w 4266152"/>
              <a:gd name="connsiteY524" fmla="*/ 2768268 h 3642949"/>
              <a:gd name="connsiteX525" fmla="*/ 2051399 w 4266152"/>
              <a:gd name="connsiteY525" fmla="*/ 2770078 h 3642949"/>
              <a:gd name="connsiteX526" fmla="*/ 1944814 w 4266152"/>
              <a:gd name="connsiteY526" fmla="*/ 2788081 h 3642949"/>
              <a:gd name="connsiteX527" fmla="*/ 1920431 w 4266152"/>
              <a:gd name="connsiteY527" fmla="*/ 2870567 h 3642949"/>
              <a:gd name="connsiteX528" fmla="*/ 2031492 w 4266152"/>
              <a:gd name="connsiteY528" fmla="*/ 2857613 h 3642949"/>
              <a:gd name="connsiteX529" fmla="*/ 2051113 w 4266152"/>
              <a:gd name="connsiteY529" fmla="*/ 2769507 h 3642949"/>
              <a:gd name="connsiteX530" fmla="*/ 1937766 w 4266152"/>
              <a:gd name="connsiteY530" fmla="*/ 2789128 h 3642949"/>
              <a:gd name="connsiteX531" fmla="*/ 1836134 w 4266152"/>
              <a:gd name="connsiteY531" fmla="*/ 2803797 h 3642949"/>
              <a:gd name="connsiteX532" fmla="*/ 1807559 w 4266152"/>
              <a:gd name="connsiteY532" fmla="*/ 2880949 h 3642949"/>
              <a:gd name="connsiteX533" fmla="*/ 1913953 w 4266152"/>
              <a:gd name="connsiteY533" fmla="*/ 2871424 h 3642949"/>
              <a:gd name="connsiteX534" fmla="*/ 1937481 w 4266152"/>
              <a:gd name="connsiteY534" fmla="*/ 2788652 h 3642949"/>
              <a:gd name="connsiteX535" fmla="*/ 1804797 w 4266152"/>
              <a:gd name="connsiteY535" fmla="*/ 2887522 h 3642949"/>
              <a:gd name="connsiteX536" fmla="*/ 1778889 w 4266152"/>
              <a:gd name="connsiteY536" fmla="*/ 2969151 h 3642949"/>
              <a:gd name="connsiteX537" fmla="*/ 1890236 w 4266152"/>
              <a:gd name="connsiteY537" fmla="*/ 2964293 h 3642949"/>
              <a:gd name="connsiteX538" fmla="*/ 1911572 w 4266152"/>
              <a:gd name="connsiteY538" fmla="*/ 2877806 h 3642949"/>
              <a:gd name="connsiteX539" fmla="*/ 1804797 w 4266152"/>
              <a:gd name="connsiteY539" fmla="*/ 2887522 h 3642949"/>
              <a:gd name="connsiteX540" fmla="*/ 1797939 w 4266152"/>
              <a:gd name="connsiteY540" fmla="*/ 2888093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522 h 3642949"/>
              <a:gd name="connsiteX545" fmla="*/ 1664018 w 4266152"/>
              <a:gd name="connsiteY545" fmla="*/ 2977818 h 3642949"/>
              <a:gd name="connsiteX546" fmla="*/ 1636680 w 4266152"/>
              <a:gd name="connsiteY546" fmla="*/ 3058305 h 3642949"/>
              <a:gd name="connsiteX547" fmla="*/ 1747552 w 4266152"/>
              <a:gd name="connsiteY547" fmla="*/ 3060781 h 3642949"/>
              <a:gd name="connsiteX548" fmla="*/ 1770316 w 4266152"/>
              <a:gd name="connsiteY548" fmla="*/ 2975723 h 3642949"/>
              <a:gd name="connsiteX549" fmla="*/ 1664018 w 4266152"/>
              <a:gd name="connsiteY549" fmla="*/ 2977342 h 3642949"/>
              <a:gd name="connsiteX550" fmla="*/ 1657255 w 4266152"/>
              <a:gd name="connsiteY550" fmla="*/ 2977818 h 3642949"/>
              <a:gd name="connsiteX551" fmla="*/ 1557718 w 4266152"/>
              <a:gd name="connsiteY551" fmla="*/ 2977818 h 3642949"/>
              <a:gd name="connsiteX552" fmla="*/ 1525334 w 4266152"/>
              <a:gd name="connsiteY552" fmla="*/ 3054018 h 3642949"/>
              <a:gd name="connsiteX553" fmla="*/ 1630109 w 4266152"/>
              <a:gd name="connsiteY553" fmla="*/ 3058591 h 3642949"/>
              <a:gd name="connsiteX554" fmla="*/ 1657255 w 4266152"/>
              <a:gd name="connsiteY554" fmla="*/ 2977438 h 3642949"/>
              <a:gd name="connsiteX555" fmla="*/ 1522666 w 4266152"/>
              <a:gd name="connsiteY555" fmla="*/ 3058972 h 3642949"/>
              <a:gd name="connsiteX556" fmla="*/ 1493329 w 4266152"/>
              <a:gd name="connsiteY556" fmla="*/ 3139267 h 3642949"/>
              <a:gd name="connsiteX557" fmla="*/ 1603248 w 4266152"/>
              <a:gd name="connsiteY557" fmla="*/ 3148792 h 3642949"/>
              <a:gd name="connsiteX558" fmla="*/ 1627822 w 4266152"/>
              <a:gd name="connsiteY558" fmla="*/ 3063925 h 3642949"/>
              <a:gd name="connsiteX559" fmla="*/ 1522666 w 4266152"/>
              <a:gd name="connsiteY559" fmla="*/ 3058972 h 3642949"/>
              <a:gd name="connsiteX560" fmla="*/ 1515999 w 4266152"/>
              <a:gd name="connsiteY560" fmla="*/ 3058972 h 3642949"/>
              <a:gd name="connsiteX561" fmla="*/ 1418272 w 4266152"/>
              <a:gd name="connsiteY561" fmla="*/ 3052971 h 3642949"/>
              <a:gd name="connsiteX562" fmla="*/ 1383696 w 4266152"/>
              <a:gd name="connsiteY562" fmla="*/ 3128504 h 3642949"/>
              <a:gd name="connsiteX563" fmla="*/ 1486757 w 4266152"/>
              <a:gd name="connsiteY563" fmla="*/ 3139077 h 3642949"/>
              <a:gd name="connsiteX564" fmla="*/ 1516285 w 4266152"/>
              <a:gd name="connsiteY564" fmla="*/ 3058972 h 3642949"/>
              <a:gd name="connsiteX565" fmla="*/ 1354074 w 4266152"/>
              <a:gd name="connsiteY565" fmla="*/ 3041827 h 3642949"/>
              <a:gd name="connsiteX566" fmla="*/ 1414177 w 4266152"/>
              <a:gd name="connsiteY566" fmla="*/ 3046303 h 3642949"/>
              <a:gd name="connsiteX567" fmla="*/ 1452277 w 4266152"/>
              <a:gd name="connsiteY567" fmla="*/ 2975247 h 3642949"/>
              <a:gd name="connsiteX568" fmla="*/ 1439894 w 4266152"/>
              <a:gd name="connsiteY568" fmla="*/ 2975247 h 3642949"/>
              <a:gd name="connsiteX569" fmla="*/ 1370076 w 4266152"/>
              <a:gd name="connsiteY569" fmla="*/ 2975723 h 3642949"/>
              <a:gd name="connsiteX570" fmla="*/ 1326642 w 4266152"/>
              <a:gd name="connsiteY570" fmla="*/ 3040208 h 3642949"/>
              <a:gd name="connsiteX571" fmla="*/ 1354645 w 4266152"/>
              <a:gd name="connsiteY571" fmla="*/ 3041827 h 3642949"/>
              <a:gd name="connsiteX572" fmla="*/ 1420749 w 4266152"/>
              <a:gd name="connsiteY572" fmla="*/ 3046779 h 3642949"/>
              <a:gd name="connsiteX573" fmla="*/ 1517809 w 4266152"/>
              <a:gd name="connsiteY573" fmla="*/ 3052685 h 3642949"/>
              <a:gd name="connsiteX574" fmla="*/ 1549908 w 4266152"/>
              <a:gd name="connsiteY574" fmla="*/ 2977247 h 3642949"/>
              <a:gd name="connsiteX575" fmla="*/ 1458849 w 4266152"/>
              <a:gd name="connsiteY575" fmla="*/ 2975437 h 3642949"/>
              <a:gd name="connsiteX576" fmla="*/ 1421606 w 4266152"/>
              <a:gd name="connsiteY576" fmla="*/ 3046779 h 3642949"/>
              <a:gd name="connsiteX577" fmla="*/ 1552861 w 4266152"/>
              <a:gd name="connsiteY577" fmla="*/ 2970579 h 3642949"/>
              <a:gd name="connsiteX578" fmla="*/ 1588294 w 4266152"/>
              <a:gd name="connsiteY578" fmla="*/ 2899332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961 h 3642949"/>
              <a:gd name="connsiteX583" fmla="*/ 1559814 w 4266152"/>
              <a:gd name="connsiteY583" fmla="*/ 2970579 h 3642949"/>
              <a:gd name="connsiteX584" fmla="*/ 1658684 w 4266152"/>
              <a:gd name="connsiteY584" fmla="*/ 2970579 h 3642949"/>
              <a:gd name="connsiteX585" fmla="*/ 1689068 w 4266152"/>
              <a:gd name="connsiteY585" fmla="*/ 2894379 h 3642949"/>
              <a:gd name="connsiteX586" fmla="*/ 1595723 w 4266152"/>
              <a:gd name="connsiteY586" fmla="*/ 2898952 h 3642949"/>
              <a:gd name="connsiteX587" fmla="*/ 1560766 w 4266152"/>
              <a:gd name="connsiteY587" fmla="*/ 2971056 h 3642949"/>
              <a:gd name="connsiteX588" fmla="*/ 1691831 w 4266152"/>
              <a:gd name="connsiteY588" fmla="*/ 2887902 h 3642949"/>
              <a:gd name="connsiteX589" fmla="*/ 1725168 w 4266152"/>
              <a:gd name="connsiteY589" fmla="*/ 2816465 h 3642949"/>
              <a:gd name="connsiteX590" fmla="*/ 1638776 w 4266152"/>
              <a:gd name="connsiteY590" fmla="*/ 2825418 h 3642949"/>
              <a:gd name="connsiteX591" fmla="*/ 1599247 w 4266152"/>
              <a:gd name="connsiteY591" fmla="*/ 2892093 h 3642949"/>
              <a:gd name="connsiteX592" fmla="*/ 1692687 w 4266152"/>
              <a:gd name="connsiteY592" fmla="*/ 2888379 h 3642949"/>
              <a:gd name="connsiteX593" fmla="*/ 1698879 w 4266152"/>
              <a:gd name="connsiteY593" fmla="*/ 2887902 h 3642949"/>
              <a:gd name="connsiteX594" fmla="*/ 1799272 w 4266152"/>
              <a:gd name="connsiteY594" fmla="*/ 2880949 h 3642949"/>
              <a:gd name="connsiteX595" fmla="*/ 1827848 w 4266152"/>
              <a:gd name="connsiteY595" fmla="*/ 2804273 h 3642949"/>
              <a:gd name="connsiteX596" fmla="*/ 1732597 w 4266152"/>
              <a:gd name="connsiteY596" fmla="*/ 2815989 h 3642949"/>
              <a:gd name="connsiteX597" fmla="*/ 1699736 w 4266152"/>
              <a:gd name="connsiteY597" fmla="*/ 2887998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510 h 3642949"/>
              <a:gd name="connsiteX603" fmla="*/ 1837753 w 4266152"/>
              <a:gd name="connsiteY603" fmla="*/ 2796463 h 3642949"/>
              <a:gd name="connsiteX604" fmla="*/ 1938813 w 4266152"/>
              <a:gd name="connsiteY604" fmla="*/ 2781699 h 3642949"/>
              <a:gd name="connsiteX605" fmla="*/ 1965770 w 4266152"/>
              <a:gd name="connsiteY605" fmla="*/ 2703879 h 3642949"/>
              <a:gd name="connsiteX606" fmla="*/ 1869663 w 4266152"/>
              <a:gd name="connsiteY606" fmla="*/ 2723882 h 3642949"/>
              <a:gd name="connsiteX607" fmla="*/ 1838611 w 4266152"/>
              <a:gd name="connsiteY607" fmla="*/ 2796558 h 3642949"/>
              <a:gd name="connsiteX608" fmla="*/ 1969389 w 4266152"/>
              <a:gd name="connsiteY608" fmla="*/ 2697022 h 3642949"/>
              <a:gd name="connsiteX609" fmla="*/ 1999012 w 4266152"/>
              <a:gd name="connsiteY609" fmla="*/ 2624536 h 3642949"/>
              <a:gd name="connsiteX610" fmla="*/ 1908810 w 4266152"/>
              <a:gd name="connsiteY610" fmla="*/ 2649873 h 3642949"/>
              <a:gd name="connsiteX611" fmla="*/ 1873948 w 4266152"/>
              <a:gd name="connsiteY611" fmla="*/ 2717024 h 3642949"/>
              <a:gd name="connsiteX612" fmla="*/ 1969389 w 4266152"/>
              <a:gd name="connsiteY612" fmla="*/ 2697022 h 3642949"/>
              <a:gd name="connsiteX613" fmla="*/ 1976819 w 4266152"/>
              <a:gd name="connsiteY613" fmla="*/ 2695403 h 3642949"/>
              <a:gd name="connsiteX614" fmla="*/ 2077784 w 4266152"/>
              <a:gd name="connsiteY614" fmla="*/ 2671971 h 3642949"/>
              <a:gd name="connsiteX615" fmla="*/ 2103310 w 4266152"/>
              <a:gd name="connsiteY615" fmla="*/ 2593199 h 3642949"/>
              <a:gd name="connsiteX616" fmla="*/ 2007012 w 4266152"/>
              <a:gd name="connsiteY616" fmla="*/ 2621774 h 3642949"/>
              <a:gd name="connsiteX617" fmla="*/ 1976819 w 4266152"/>
              <a:gd name="connsiteY617" fmla="*/ 2695212 h 3642949"/>
              <a:gd name="connsiteX618" fmla="*/ 2106073 w 4266152"/>
              <a:gd name="connsiteY618" fmla="*/ 2585674 h 3642949"/>
              <a:gd name="connsiteX619" fmla="*/ 2134648 w 4266152"/>
              <a:gd name="connsiteY619" fmla="*/ 2511379 h 3642949"/>
              <a:gd name="connsiteX620" fmla="*/ 2043874 w 4266152"/>
              <a:gd name="connsiteY620" fmla="*/ 2546336 h 3642949"/>
              <a:gd name="connsiteX621" fmla="*/ 2010537 w 4266152"/>
              <a:gd name="connsiteY621" fmla="*/ 2614630 h 3642949"/>
              <a:gd name="connsiteX622" fmla="*/ 2106073 w 4266152"/>
              <a:gd name="connsiteY622" fmla="*/ 2585484 h 3642949"/>
              <a:gd name="connsiteX623" fmla="*/ 2113598 w 4266152"/>
              <a:gd name="connsiteY623" fmla="*/ 2583293 h 3642949"/>
              <a:gd name="connsiteX624" fmla="*/ 2213420 w 4266152"/>
              <a:gd name="connsiteY624" fmla="*/ 2551003 h 3642949"/>
              <a:gd name="connsiteX625" fmla="*/ 2238184 w 4266152"/>
              <a:gd name="connsiteY625" fmla="*/ 2469469 h 3642949"/>
              <a:gd name="connsiteX626" fmla="*/ 2142934 w 4266152"/>
              <a:gd name="connsiteY626" fmla="*/ 2507569 h 3642949"/>
              <a:gd name="connsiteX627" fmla="*/ 2113216 w 4266152"/>
              <a:gd name="connsiteY627" fmla="*/ 2582722 h 3642949"/>
              <a:gd name="connsiteX628" fmla="*/ 2240756 w 4266152"/>
              <a:gd name="connsiteY628" fmla="*/ 2461564 h 3642949"/>
              <a:gd name="connsiteX629" fmla="*/ 2268474 w 4266152"/>
              <a:gd name="connsiteY629" fmla="*/ 2385364 h 3642949"/>
              <a:gd name="connsiteX630" fmla="*/ 2178749 w 4266152"/>
              <a:gd name="connsiteY630" fmla="*/ 2430322 h 3642949"/>
              <a:gd name="connsiteX631" fmla="*/ 2146363 w 4266152"/>
              <a:gd name="connsiteY631" fmla="*/ 2500140 h 3642949"/>
              <a:gd name="connsiteX632" fmla="*/ 2240756 w 4266152"/>
              <a:gd name="connsiteY632" fmla="*/ 2461373 h 3642949"/>
              <a:gd name="connsiteX633" fmla="*/ 2248566 w 4266152"/>
              <a:gd name="connsiteY633" fmla="*/ 2458230 h 3642949"/>
              <a:gd name="connsiteX634" fmla="*/ 2346198 w 4266152"/>
              <a:gd name="connsiteY634" fmla="*/ 2416892 h 3642949"/>
              <a:gd name="connsiteX635" fmla="*/ 2369725 w 4266152"/>
              <a:gd name="connsiteY635" fmla="*/ 2333071 h 3642949"/>
              <a:gd name="connsiteX636" fmla="*/ 2277046 w 4266152"/>
              <a:gd name="connsiteY636" fmla="*/ 2380696 h 3642949"/>
              <a:gd name="connsiteX637" fmla="*/ 2248566 w 4266152"/>
              <a:gd name="connsiteY637" fmla="*/ 2458039 h 3642949"/>
              <a:gd name="connsiteX638" fmla="*/ 2372391 w 4266152"/>
              <a:gd name="connsiteY638" fmla="*/ 2324880 h 3642949"/>
              <a:gd name="connsiteX639" fmla="*/ 2399633 w 4266152"/>
              <a:gd name="connsiteY639" fmla="*/ 2244965 h 3642949"/>
              <a:gd name="connsiteX640" fmla="*/ 2312955 w 4266152"/>
              <a:gd name="connsiteY640" fmla="*/ 2298972 h 3642949"/>
              <a:gd name="connsiteX641" fmla="*/ 2280666 w 4266152"/>
              <a:gd name="connsiteY641" fmla="*/ 2372029 h 3642949"/>
              <a:gd name="connsiteX642" fmla="*/ 2372391 w 4266152"/>
              <a:gd name="connsiteY642" fmla="*/ 2324404 h 3642949"/>
              <a:gd name="connsiteX643" fmla="*/ 2380393 w 4266152"/>
              <a:gd name="connsiteY643" fmla="*/ 2320689 h 3642949"/>
              <a:gd name="connsiteX644" fmla="*/ 2474119 w 4266152"/>
              <a:gd name="connsiteY644" fmla="*/ 2271254 h 3642949"/>
              <a:gd name="connsiteX645" fmla="*/ 2496884 w 4266152"/>
              <a:gd name="connsiteY645" fmla="*/ 2183910 h 3642949"/>
              <a:gd name="connsiteX646" fmla="*/ 2408491 w 4266152"/>
              <a:gd name="connsiteY646" fmla="*/ 2238869 h 3642949"/>
              <a:gd name="connsiteX647" fmla="*/ 2380393 w 4266152"/>
              <a:gd name="connsiteY647" fmla="*/ 2320213 h 3642949"/>
              <a:gd name="connsiteX648" fmla="*/ 2499456 w 4266152"/>
              <a:gd name="connsiteY648" fmla="*/ 2174766 h 3642949"/>
              <a:gd name="connsiteX649" fmla="*/ 2526316 w 4266152"/>
              <a:gd name="connsiteY649" fmla="*/ 2090374 h 3642949"/>
              <a:gd name="connsiteX650" fmla="*/ 2445544 w 4266152"/>
              <a:gd name="connsiteY650" fmla="*/ 2150858 h 3642949"/>
              <a:gd name="connsiteX651" fmla="*/ 2412206 w 4266152"/>
              <a:gd name="connsiteY651" fmla="*/ 2229630 h 3642949"/>
              <a:gd name="connsiteX652" fmla="*/ 2507552 w 4266152"/>
              <a:gd name="connsiteY652" fmla="*/ 2169718 h 3642949"/>
              <a:gd name="connsiteX653" fmla="*/ 2541080 w 4266152"/>
              <a:gd name="connsiteY653" fmla="*/ 2148572 h 3642949"/>
              <a:gd name="connsiteX654" fmla="*/ 2596038 w 4266152"/>
              <a:gd name="connsiteY654" fmla="*/ 2113996 h 3642949"/>
              <a:gd name="connsiteX655" fmla="*/ 2617280 w 4266152"/>
              <a:gd name="connsiteY655" fmla="*/ 2023032 h 3642949"/>
              <a:gd name="connsiteX656" fmla="*/ 2535459 w 4266152"/>
              <a:gd name="connsiteY656" fmla="*/ 2083517 h 3642949"/>
              <a:gd name="connsiteX657" fmla="*/ 2507552 w 4266152"/>
              <a:gd name="connsiteY657" fmla="*/ 2169242 h 3642949"/>
              <a:gd name="connsiteX658" fmla="*/ 2619851 w 4266152"/>
              <a:gd name="connsiteY658" fmla="*/ 2013222 h 3642949"/>
              <a:gd name="connsiteX659" fmla="*/ 2638901 w 4266152"/>
              <a:gd name="connsiteY659" fmla="*/ 1946547 h 3642949"/>
              <a:gd name="connsiteX660" fmla="*/ 2645950 w 4266152"/>
              <a:gd name="connsiteY660" fmla="*/ 1923782 h 3642949"/>
              <a:gd name="connsiteX661" fmla="*/ 2573559 w 4266152"/>
              <a:gd name="connsiteY661" fmla="*/ 1986933 h 3642949"/>
              <a:gd name="connsiteX662" fmla="*/ 2558987 w 4266152"/>
              <a:gd name="connsiteY662" fmla="*/ 2021889 h 3642949"/>
              <a:gd name="connsiteX663" fmla="*/ 2539937 w 4266152"/>
              <a:gd name="connsiteY663" fmla="*/ 2072753 h 3642949"/>
              <a:gd name="connsiteX664" fmla="*/ 2619851 w 4266152"/>
              <a:gd name="connsiteY664" fmla="*/ 2012745 h 3642949"/>
              <a:gd name="connsiteX665" fmla="*/ 2644807 w 4266152"/>
              <a:gd name="connsiteY665" fmla="*/ 1948452 h 3642949"/>
              <a:gd name="connsiteX666" fmla="*/ 2628043 w 4266152"/>
              <a:gd name="connsiteY666" fmla="*/ 2007221 h 3642949"/>
              <a:gd name="connsiteX667" fmla="*/ 2709863 w 4266152"/>
              <a:gd name="connsiteY667" fmla="*/ 1947880 h 3642949"/>
              <a:gd name="connsiteX668" fmla="*/ 2724531 w 4266152"/>
              <a:gd name="connsiteY668" fmla="*/ 1873681 h 3642949"/>
              <a:gd name="connsiteX669" fmla="*/ 2729008 w 4266152"/>
              <a:gd name="connsiteY669" fmla="*/ 1853392 h 3642949"/>
              <a:gd name="connsiteX670" fmla="*/ 2654903 w 4266152"/>
              <a:gd name="connsiteY670" fmla="*/ 1915972 h 3642949"/>
              <a:gd name="connsiteX671" fmla="*/ 2644807 w 4266152"/>
              <a:gd name="connsiteY671" fmla="*/ 1947975 h 3642949"/>
              <a:gd name="connsiteX672" fmla="*/ 2731294 w 4266152"/>
              <a:gd name="connsiteY672" fmla="*/ 1843200 h 3642949"/>
              <a:gd name="connsiteX673" fmla="*/ 2752534 w 4266152"/>
              <a:gd name="connsiteY673" fmla="*/ 1752427 h 3642949"/>
              <a:gd name="connsiteX674" fmla="*/ 2687288 w 4266152"/>
              <a:gd name="connsiteY674" fmla="*/ 1816626 h 3642949"/>
              <a:gd name="connsiteX675" fmla="*/ 2658713 w 4266152"/>
              <a:gd name="connsiteY675" fmla="*/ 1904637 h 3642949"/>
              <a:gd name="connsiteX676" fmla="*/ 2731294 w 4266152"/>
              <a:gd name="connsiteY676" fmla="*/ 1842724 h 3642949"/>
              <a:gd name="connsiteX677" fmla="*/ 2737009 w 4266152"/>
              <a:gd name="connsiteY677" fmla="*/ 1846725 h 3642949"/>
              <a:gd name="connsiteX678" fmla="*/ 2730722 w 4266152"/>
              <a:gd name="connsiteY678" fmla="*/ 1875300 h 3642949"/>
              <a:gd name="connsiteX679" fmla="*/ 2717292 w 4266152"/>
              <a:gd name="connsiteY679" fmla="*/ 1942737 h 3642949"/>
              <a:gd name="connsiteX680" fmla="*/ 2799873 w 4266152"/>
              <a:gd name="connsiteY680" fmla="*/ 1884063 h 3642949"/>
              <a:gd name="connsiteX681" fmla="*/ 2810351 w 4266152"/>
              <a:gd name="connsiteY681" fmla="*/ 1801005 h 3642949"/>
              <a:gd name="connsiteX682" fmla="*/ 2812447 w 4266152"/>
              <a:gd name="connsiteY682" fmla="*/ 1785479 h 3642949"/>
              <a:gd name="connsiteX683" fmla="*/ 2737009 w 4266152"/>
              <a:gd name="connsiteY683" fmla="*/ 1846248 h 3642949"/>
              <a:gd name="connsiteX684" fmla="*/ 2796445 w 4266152"/>
              <a:gd name="connsiteY684" fmla="*/ 1988838 h 3642949"/>
              <a:gd name="connsiteX685" fmla="*/ 2887027 w 4266152"/>
              <a:gd name="connsiteY685" fmla="*/ 1933116 h 3642949"/>
              <a:gd name="connsiteX686" fmla="*/ 2890361 w 4266152"/>
              <a:gd name="connsiteY686" fmla="*/ 1828341 h 3642949"/>
              <a:gd name="connsiteX687" fmla="*/ 2805970 w 4266152"/>
              <a:gd name="connsiteY687" fmla="*/ 1886825 h 3642949"/>
              <a:gd name="connsiteX688" fmla="*/ 2796445 w 4266152"/>
              <a:gd name="connsiteY688" fmla="*/ 1988361 h 3642949"/>
              <a:gd name="connsiteX689" fmla="*/ 2887504 w 4266152"/>
              <a:gd name="connsiteY689" fmla="*/ 2169813 h 3642949"/>
              <a:gd name="connsiteX690" fmla="*/ 2784729 w 4266152"/>
              <a:gd name="connsiteY690" fmla="*/ 2220772 h 3642949"/>
              <a:gd name="connsiteX691" fmla="*/ 2783300 w 4266152"/>
              <a:gd name="connsiteY691" fmla="*/ 2329547 h 3642949"/>
              <a:gd name="connsiteX692" fmla="*/ 2891124 w 4266152"/>
              <a:gd name="connsiteY692" fmla="*/ 2280970 h 3642949"/>
              <a:gd name="connsiteX693" fmla="*/ 2887504 w 4266152"/>
              <a:gd name="connsiteY693" fmla="*/ 2169432 h 3642949"/>
              <a:gd name="connsiteX694" fmla="*/ 2788919 w 4266152"/>
              <a:gd name="connsiteY694" fmla="*/ 2000839 h 3642949"/>
              <a:gd name="connsiteX695" fmla="*/ 2698909 w 4266152"/>
              <a:gd name="connsiteY695" fmla="*/ 2056941 h 3642949"/>
              <a:gd name="connsiteX696" fmla="*/ 2686812 w 4266152"/>
              <a:gd name="connsiteY696" fmla="*/ 2156478 h 3642949"/>
              <a:gd name="connsiteX697" fmla="*/ 2782062 w 4266152"/>
              <a:gd name="connsiteY697" fmla="*/ 2104090 h 3642949"/>
              <a:gd name="connsiteX698" fmla="*/ 2788919 w 4266152"/>
              <a:gd name="connsiteY698" fmla="*/ 2000458 h 3642949"/>
              <a:gd name="connsiteX699" fmla="*/ 2780919 w 4266152"/>
              <a:gd name="connsiteY699" fmla="*/ 2574244 h 3642949"/>
              <a:gd name="connsiteX700" fmla="*/ 2664524 w 4266152"/>
              <a:gd name="connsiteY700" fmla="*/ 2614535 h 3642949"/>
              <a:gd name="connsiteX701" fmla="*/ 2665571 w 4266152"/>
              <a:gd name="connsiteY701" fmla="*/ 2724930 h 3642949"/>
              <a:gd name="connsiteX702" fmla="*/ 2786253 w 4266152"/>
              <a:gd name="connsiteY702" fmla="*/ 2686830 h 3642949"/>
              <a:gd name="connsiteX703" fmla="*/ 2780919 w 4266152"/>
              <a:gd name="connsiteY703" fmla="*/ 2573863 h 3642949"/>
              <a:gd name="connsiteX704" fmla="*/ 2665666 w 4266152"/>
              <a:gd name="connsiteY704" fmla="*/ 2932385 h 3642949"/>
              <a:gd name="connsiteX705" fmla="*/ 2662142 w 4266152"/>
              <a:gd name="connsiteY705" fmla="*/ 2852850 h 3642949"/>
              <a:gd name="connsiteX706" fmla="*/ 2535555 w 4266152"/>
              <a:gd name="connsiteY706" fmla="*/ 2883426 h 3642949"/>
              <a:gd name="connsiteX707" fmla="*/ 2536602 w 4266152"/>
              <a:gd name="connsiteY707" fmla="*/ 2971437 h 3642949"/>
              <a:gd name="connsiteX708" fmla="*/ 2536602 w 4266152"/>
              <a:gd name="connsiteY708" fmla="*/ 2994582 h 3642949"/>
              <a:gd name="connsiteX709" fmla="*/ 2667095 w 4266152"/>
              <a:gd name="connsiteY709" fmla="*/ 2966007 h 3642949"/>
              <a:gd name="connsiteX710" fmla="*/ 2665666 w 4266152"/>
              <a:gd name="connsiteY710" fmla="*/ 2932385 h 3642949"/>
              <a:gd name="connsiteX711" fmla="*/ 2661856 w 4266152"/>
              <a:gd name="connsiteY711" fmla="*/ 2846660 h 3642949"/>
              <a:gd name="connsiteX712" fmla="*/ 2658523 w 4266152"/>
              <a:gd name="connsiteY712" fmla="*/ 2733503 h 3642949"/>
              <a:gd name="connsiteX713" fmla="*/ 2536413 w 4266152"/>
              <a:gd name="connsiteY713" fmla="*/ 2767125 h 3642949"/>
              <a:gd name="connsiteX714" fmla="*/ 2535555 w 4266152"/>
              <a:gd name="connsiteY714" fmla="*/ 2877234 h 3642949"/>
              <a:gd name="connsiteX715" fmla="*/ 2662142 w 4266152"/>
              <a:gd name="connsiteY715" fmla="*/ 2846374 h 3642949"/>
              <a:gd name="connsiteX716" fmla="*/ 2539270 w 4266152"/>
              <a:gd name="connsiteY716" fmla="*/ 2543479 h 3642949"/>
              <a:gd name="connsiteX717" fmla="*/ 2427351 w 4266152"/>
              <a:gd name="connsiteY717" fmla="*/ 2580531 h 3642949"/>
              <a:gd name="connsiteX718" fmla="*/ 2417160 w 4266152"/>
              <a:gd name="connsiteY718" fmla="*/ 2681591 h 3642949"/>
              <a:gd name="connsiteX719" fmla="*/ 2533555 w 4266152"/>
              <a:gd name="connsiteY719" fmla="*/ 2648730 h 3642949"/>
              <a:gd name="connsiteX720" fmla="*/ 2539556 w 4266152"/>
              <a:gd name="connsiteY720" fmla="*/ 2543193 h 3642949"/>
              <a:gd name="connsiteX721" fmla="*/ 2416588 w 4266152"/>
              <a:gd name="connsiteY721" fmla="*/ 2688354 h 3642949"/>
              <a:gd name="connsiteX722" fmla="*/ 2409064 w 4266152"/>
              <a:gd name="connsiteY722" fmla="*/ 2791129 h 3642949"/>
              <a:gd name="connsiteX723" fmla="*/ 2530126 w 4266152"/>
              <a:gd name="connsiteY723" fmla="*/ 2762078 h 3642949"/>
              <a:gd name="connsiteX724" fmla="*/ 2533269 w 4266152"/>
              <a:gd name="connsiteY724" fmla="*/ 2655397 h 3642949"/>
              <a:gd name="connsiteX725" fmla="*/ 2416874 w 4266152"/>
              <a:gd name="connsiteY725" fmla="*/ 2688068 h 3642949"/>
              <a:gd name="connsiteX726" fmla="*/ 2408682 w 4266152"/>
              <a:gd name="connsiteY726" fmla="*/ 2797796 h 3642949"/>
              <a:gd name="connsiteX727" fmla="*/ 2403729 w 4266152"/>
              <a:gd name="connsiteY727" fmla="*/ 2904190 h 3642949"/>
              <a:gd name="connsiteX728" fmla="*/ 2529269 w 4266152"/>
              <a:gd name="connsiteY728" fmla="*/ 2878663 h 3642949"/>
              <a:gd name="connsiteX729" fmla="*/ 2530031 w 4266152"/>
              <a:gd name="connsiteY729" fmla="*/ 2768745 h 3642949"/>
              <a:gd name="connsiteX730" fmla="*/ 2408968 w 4266152"/>
              <a:gd name="connsiteY730" fmla="*/ 2797510 h 3642949"/>
              <a:gd name="connsiteX731" fmla="*/ 2530221 w 4266152"/>
              <a:gd name="connsiteY731" fmla="*/ 2971913 h 3642949"/>
              <a:gd name="connsiteX732" fmla="*/ 2529269 w 4266152"/>
              <a:gd name="connsiteY732" fmla="*/ 2885140 h 3642949"/>
              <a:gd name="connsiteX733" fmla="*/ 2403443 w 4266152"/>
              <a:gd name="connsiteY733" fmla="*/ 2910667 h 3642949"/>
              <a:gd name="connsiteX734" fmla="*/ 2400966 w 4266152"/>
              <a:gd name="connsiteY734" fmla="*/ 3011251 h 3642949"/>
              <a:gd name="connsiteX735" fmla="*/ 2400966 w 4266152"/>
              <a:gd name="connsiteY735" fmla="*/ 3018395 h 3642949"/>
              <a:gd name="connsiteX736" fmla="*/ 2530792 w 4266152"/>
              <a:gd name="connsiteY736" fmla="*/ 2996107 h 3642949"/>
              <a:gd name="connsiteX737" fmla="*/ 2530507 w 4266152"/>
              <a:gd name="connsiteY737" fmla="*/ 2971628 h 3642949"/>
              <a:gd name="connsiteX738" fmla="*/ 2410016 w 4266152"/>
              <a:gd name="connsiteY738" fmla="*/ 2690069 h 3642949"/>
              <a:gd name="connsiteX739" fmla="*/ 2294668 w 4266152"/>
              <a:gd name="connsiteY739" fmla="*/ 2718644 h 3642949"/>
              <a:gd name="connsiteX740" fmla="*/ 2282951 w 4266152"/>
              <a:gd name="connsiteY740" fmla="*/ 2816846 h 3642949"/>
              <a:gd name="connsiteX741" fmla="*/ 2402681 w 4266152"/>
              <a:gd name="connsiteY741" fmla="*/ 2792176 h 3642949"/>
              <a:gd name="connsiteX742" fmla="*/ 2410301 w 4266152"/>
              <a:gd name="connsiteY742" fmla="*/ 2689782 h 3642949"/>
              <a:gd name="connsiteX743" fmla="*/ 2288095 w 4266152"/>
              <a:gd name="connsiteY743" fmla="*/ 2720548 h 3642949"/>
              <a:gd name="connsiteX744" fmla="*/ 2174843 w 4266152"/>
              <a:gd name="connsiteY744" fmla="*/ 2745790 h 3642949"/>
              <a:gd name="connsiteX745" fmla="*/ 2158842 w 4266152"/>
              <a:gd name="connsiteY745" fmla="*/ 2838849 h 3642949"/>
              <a:gd name="connsiteX746" fmla="*/ 2276475 w 4266152"/>
              <a:gd name="connsiteY746" fmla="*/ 2818465 h 3642949"/>
              <a:gd name="connsiteX747" fmla="*/ 2288381 w 4266152"/>
              <a:gd name="connsiteY747" fmla="*/ 2720263 h 3642949"/>
              <a:gd name="connsiteX748" fmla="*/ 2157888 w 4266152"/>
              <a:gd name="connsiteY748" fmla="*/ 2845517 h 3642949"/>
              <a:gd name="connsiteX749" fmla="*/ 2144554 w 4266152"/>
              <a:gd name="connsiteY749" fmla="*/ 2942671 h 3642949"/>
              <a:gd name="connsiteX750" fmla="*/ 2266759 w 4266152"/>
              <a:gd name="connsiteY750" fmla="*/ 2926669 h 3642949"/>
              <a:gd name="connsiteX751" fmla="*/ 2275808 w 4266152"/>
              <a:gd name="connsiteY751" fmla="*/ 2825038 h 3642949"/>
              <a:gd name="connsiteX752" fmla="*/ 2158174 w 4266152"/>
              <a:gd name="connsiteY752" fmla="*/ 2845231 h 3642949"/>
              <a:gd name="connsiteX753" fmla="*/ 2151316 w 4266152"/>
              <a:gd name="connsiteY753" fmla="*/ 2846564 h 3642949"/>
              <a:gd name="connsiteX754" fmla="*/ 2036159 w 4266152"/>
              <a:gd name="connsiteY754" fmla="*/ 2863042 h 3642949"/>
              <a:gd name="connsiteX755" fmla="*/ 2018823 w 4266152"/>
              <a:gd name="connsiteY755" fmla="*/ 2955149 h 3642949"/>
              <a:gd name="connsiteX756" fmla="*/ 2138077 w 4266152"/>
              <a:gd name="connsiteY756" fmla="*/ 2943433 h 3642949"/>
              <a:gd name="connsiteX757" fmla="*/ 2151316 w 4266152"/>
              <a:gd name="connsiteY757" fmla="*/ 2846278 h 3642949"/>
              <a:gd name="connsiteX758" fmla="*/ 2029587 w 4266152"/>
              <a:gd name="connsiteY758" fmla="*/ 2863995 h 3642949"/>
              <a:gd name="connsiteX759" fmla="*/ 1918049 w 4266152"/>
              <a:gd name="connsiteY759" fmla="*/ 2876949 h 3642949"/>
              <a:gd name="connsiteX760" fmla="*/ 1896523 w 4266152"/>
              <a:gd name="connsiteY760" fmla="*/ 2963722 h 3642949"/>
              <a:gd name="connsiteX761" fmla="*/ 2012252 w 4266152"/>
              <a:gd name="connsiteY761" fmla="*/ 2955720 h 3642949"/>
              <a:gd name="connsiteX762" fmla="*/ 2029873 w 4266152"/>
              <a:gd name="connsiteY762" fmla="*/ 2863709 h 3642949"/>
              <a:gd name="connsiteX763" fmla="*/ 1895094 w 4266152"/>
              <a:gd name="connsiteY763" fmla="*/ 2970103 h 3642949"/>
              <a:gd name="connsiteX764" fmla="*/ 1876044 w 4266152"/>
              <a:gd name="connsiteY764" fmla="*/ 3060305 h 3642949"/>
              <a:gd name="connsiteX765" fmla="*/ 1996344 w 4266152"/>
              <a:gd name="connsiteY765" fmla="*/ 3056781 h 3642949"/>
              <a:gd name="connsiteX766" fmla="*/ 2010918 w 4266152"/>
              <a:gd name="connsiteY766" fmla="*/ 2962103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210 h 3642949"/>
              <a:gd name="connsiteX771" fmla="*/ 1869852 w 4266152"/>
              <a:gd name="connsiteY771" fmla="*/ 3060210 h 3642949"/>
              <a:gd name="connsiteX772" fmla="*/ 1888807 w 4266152"/>
              <a:gd name="connsiteY772" fmla="*/ 2970199 h 3642949"/>
              <a:gd name="connsiteX773" fmla="*/ 1752219 w 4266152"/>
              <a:gd name="connsiteY773" fmla="*/ 3066591 h 3642949"/>
              <a:gd name="connsiteX774" fmla="*/ 1731930 w 4266152"/>
              <a:gd name="connsiteY774" fmla="*/ 3156507 h 3642949"/>
              <a:gd name="connsiteX775" fmla="*/ 1852613 w 4266152"/>
              <a:gd name="connsiteY775" fmla="*/ 3160794 h 3642949"/>
              <a:gd name="connsiteX776" fmla="*/ 1868709 w 4266152"/>
              <a:gd name="connsiteY776" fmla="*/ 3066401 h 3642949"/>
              <a:gd name="connsiteX777" fmla="*/ 1752505 w 4266152"/>
              <a:gd name="connsiteY777" fmla="*/ 3066687 h 3642949"/>
              <a:gd name="connsiteX778" fmla="*/ 1745742 w 4266152"/>
              <a:gd name="connsiteY778" fmla="*/ 3066591 h 3642949"/>
              <a:gd name="connsiteX779" fmla="*/ 1634394 w 4266152"/>
              <a:gd name="connsiteY779" fmla="*/ 3064115 h 3642949"/>
              <a:gd name="connsiteX780" fmla="*/ 1609725 w 4266152"/>
              <a:gd name="connsiteY780" fmla="*/ 3149268 h 3642949"/>
              <a:gd name="connsiteX781" fmla="*/ 1725549 w 4266152"/>
              <a:gd name="connsiteY781" fmla="*/ 3156222 h 3642949"/>
              <a:gd name="connsiteX782" fmla="*/ 1746028 w 4266152"/>
              <a:gd name="connsiteY782" fmla="*/ 3066591 h 3642949"/>
              <a:gd name="connsiteX783" fmla="*/ 1608391 w 4266152"/>
              <a:gd name="connsiteY783" fmla="*/ 3155460 h 3642949"/>
              <a:gd name="connsiteX784" fmla="*/ 1586484 w 4266152"/>
              <a:gd name="connsiteY784" fmla="*/ 3244138 h 3642949"/>
              <a:gd name="connsiteX785" fmla="*/ 1706975 w 4266152"/>
              <a:gd name="connsiteY785" fmla="*/ 3255568 h 3642949"/>
              <a:gd name="connsiteX786" fmla="*/ 1715643 w 4266152"/>
              <a:gd name="connsiteY786" fmla="*/ 3207943 h 3642949"/>
              <a:gd name="connsiteX787" fmla="*/ 1724501 w 4266152"/>
              <a:gd name="connsiteY787" fmla="*/ 3162889 h 3642949"/>
              <a:gd name="connsiteX788" fmla="*/ 1608391 w 4266152"/>
              <a:gd name="connsiteY788" fmla="*/ 3155460 h 3642949"/>
              <a:gd name="connsiteX789" fmla="*/ 1601914 w 4266152"/>
              <a:gd name="connsiteY789" fmla="*/ 3155460 h 3642949"/>
              <a:gd name="connsiteX790" fmla="*/ 1491424 w 4266152"/>
              <a:gd name="connsiteY790" fmla="*/ 3145935 h 3642949"/>
              <a:gd name="connsiteX791" fmla="*/ 1465230 w 4266152"/>
              <a:gd name="connsiteY791" fmla="*/ 3230231 h 3642949"/>
              <a:gd name="connsiteX792" fmla="*/ 1580197 w 4266152"/>
              <a:gd name="connsiteY792" fmla="*/ 3243566 h 3642949"/>
              <a:gd name="connsiteX793" fmla="*/ 1601914 w 4266152"/>
              <a:gd name="connsiteY793" fmla="*/ 3154984 h 3642949"/>
              <a:gd name="connsiteX794" fmla="*/ 1484947 w 4266152"/>
              <a:gd name="connsiteY794" fmla="*/ 3145935 h 3642949"/>
              <a:gd name="connsiteX795" fmla="*/ 1381411 w 4266152"/>
              <a:gd name="connsiteY795" fmla="*/ 3135362 h 3642949"/>
              <a:gd name="connsiteX796" fmla="*/ 1350264 w 4266152"/>
              <a:gd name="connsiteY796" fmla="*/ 3215086 h 3642949"/>
              <a:gd name="connsiteX797" fmla="*/ 1458849 w 4266152"/>
              <a:gd name="connsiteY797" fmla="*/ 3229945 h 3642949"/>
              <a:gd name="connsiteX798" fmla="*/ 1484566 w 4266152"/>
              <a:gd name="connsiteY798" fmla="*/ 3145268 h 3642949"/>
              <a:gd name="connsiteX799" fmla="*/ 1374838 w 4266152"/>
              <a:gd name="connsiteY799" fmla="*/ 3134600 h 3642949"/>
              <a:gd name="connsiteX800" fmla="*/ 1279588 w 4266152"/>
              <a:gd name="connsiteY800" fmla="*/ 3123361 h 3642949"/>
              <a:gd name="connsiteX801" fmla="*/ 1242727 w 4266152"/>
              <a:gd name="connsiteY801" fmla="*/ 3198608 h 3642949"/>
              <a:gd name="connsiteX802" fmla="*/ 1343882 w 4266152"/>
              <a:gd name="connsiteY802" fmla="*/ 3214134 h 3642949"/>
              <a:gd name="connsiteX803" fmla="*/ 1374838 w 4266152"/>
              <a:gd name="connsiteY803" fmla="*/ 3133933 h 3642949"/>
              <a:gd name="connsiteX804" fmla="*/ 1272731 w 4266152"/>
              <a:gd name="connsiteY804" fmla="*/ 3122599 h 3642949"/>
              <a:gd name="connsiteX805" fmla="*/ 1268159 w 4266152"/>
              <a:gd name="connsiteY805" fmla="*/ 3122027 h 3642949"/>
              <a:gd name="connsiteX806" fmla="*/ 1185291 w 4266152"/>
              <a:gd name="connsiteY806" fmla="*/ 3114503 h 3642949"/>
              <a:gd name="connsiteX807" fmla="*/ 1143572 w 4266152"/>
              <a:gd name="connsiteY807" fmla="*/ 3182892 h 3642949"/>
              <a:gd name="connsiteX808" fmla="*/ 1183291 w 4266152"/>
              <a:gd name="connsiteY808" fmla="*/ 3188893 h 3642949"/>
              <a:gd name="connsiteX809" fmla="*/ 1236154 w 4266152"/>
              <a:gd name="connsiteY809" fmla="*/ 3197560 h 3642949"/>
              <a:gd name="connsiteX810" fmla="*/ 1272731 w 4266152"/>
              <a:gd name="connsiteY810" fmla="*/ 3121932 h 3642949"/>
              <a:gd name="connsiteX811" fmla="*/ 1177481 w 4266152"/>
              <a:gd name="connsiteY811" fmla="*/ 3114216 h 3642949"/>
              <a:gd name="connsiteX812" fmla="*/ 1095375 w 4266152"/>
              <a:gd name="connsiteY812" fmla="*/ 3114216 h 3642949"/>
              <a:gd name="connsiteX813" fmla="*/ 1082993 w 4266152"/>
              <a:gd name="connsiteY813" fmla="*/ 3129838 h 3642949"/>
              <a:gd name="connsiteX814" fmla="*/ 1050131 w 4266152"/>
              <a:gd name="connsiteY814" fmla="*/ 3174224 h 3642949"/>
              <a:gd name="connsiteX815" fmla="*/ 1136428 w 4266152"/>
              <a:gd name="connsiteY815" fmla="*/ 3182320 h 3642949"/>
              <a:gd name="connsiteX816" fmla="*/ 1177861 w 4266152"/>
              <a:gd name="connsiteY816" fmla="*/ 3113550 h 3642949"/>
              <a:gd name="connsiteX817" fmla="*/ 1092327 w 4266152"/>
              <a:gd name="connsiteY817" fmla="*/ 3107644 h 3642949"/>
              <a:gd name="connsiteX818" fmla="*/ 1138809 w 4266152"/>
              <a:gd name="connsiteY818" fmla="*/ 3055161 h 3642949"/>
              <a:gd name="connsiteX819" fmla="*/ 1069753 w 4266152"/>
              <a:gd name="connsiteY819" fmla="*/ 3068783 h 3642949"/>
              <a:gd name="connsiteX820" fmla="*/ 1018889 w 4266152"/>
              <a:gd name="connsiteY820" fmla="*/ 3113645 h 3642949"/>
              <a:gd name="connsiteX821" fmla="*/ 1092708 w 4266152"/>
              <a:gd name="connsiteY821" fmla="*/ 3106597 h 3642949"/>
              <a:gd name="connsiteX822" fmla="*/ 1100899 w 4266152"/>
              <a:gd name="connsiteY822" fmla="*/ 3107644 h 3642949"/>
              <a:gd name="connsiteX823" fmla="*/ 1181576 w 4266152"/>
              <a:gd name="connsiteY823" fmla="*/ 3108311 h 3642949"/>
              <a:gd name="connsiteX824" fmla="*/ 1225201 w 4266152"/>
              <a:gd name="connsiteY824" fmla="*/ 3046875 h 3642949"/>
              <a:gd name="connsiteX825" fmla="*/ 1149001 w 4266152"/>
              <a:gd name="connsiteY825" fmla="*/ 3054114 h 3642949"/>
              <a:gd name="connsiteX826" fmla="*/ 1101281 w 4266152"/>
              <a:gd name="connsiteY826" fmla="*/ 3106597 h 3642949"/>
              <a:gd name="connsiteX827" fmla="*/ 1230249 w 4266152"/>
              <a:gd name="connsiteY827" fmla="*/ 3040208 h 3642949"/>
              <a:gd name="connsiteX828" fmla="*/ 1275683 w 4266152"/>
              <a:gd name="connsiteY828" fmla="*/ 2986200 h 3642949"/>
              <a:gd name="connsiteX829" fmla="*/ 1205769 w 4266152"/>
              <a:gd name="connsiteY829" fmla="*/ 3000774 h 3642949"/>
              <a:gd name="connsiteX830" fmla="*/ 1156335 w 4266152"/>
              <a:gd name="connsiteY830" fmla="*/ 3046589 h 3642949"/>
              <a:gd name="connsiteX831" fmla="*/ 1230630 w 4266152"/>
              <a:gd name="connsiteY831" fmla="*/ 3039159 h 3642949"/>
              <a:gd name="connsiteX832" fmla="*/ 1238631 w 4266152"/>
              <a:gd name="connsiteY832" fmla="*/ 3040208 h 3642949"/>
              <a:gd name="connsiteX833" fmla="*/ 1319213 w 4266152"/>
              <a:gd name="connsiteY833" fmla="*/ 3040874 h 3642949"/>
              <a:gd name="connsiteX834" fmla="*/ 1361789 w 4266152"/>
              <a:gd name="connsiteY834" fmla="*/ 2977247 h 3642949"/>
              <a:gd name="connsiteX835" fmla="*/ 1285589 w 4266152"/>
              <a:gd name="connsiteY835" fmla="*/ 2984962 h 3642949"/>
              <a:gd name="connsiteX836" fmla="*/ 1239012 w 4266152"/>
              <a:gd name="connsiteY836" fmla="*/ 3038874 h 3642949"/>
              <a:gd name="connsiteX837" fmla="*/ 1366456 w 4266152"/>
              <a:gd name="connsiteY837" fmla="*/ 2970675 h 3642949"/>
              <a:gd name="connsiteX838" fmla="*/ 1411319 w 4266152"/>
              <a:gd name="connsiteY838" fmla="*/ 2914287 h 3642949"/>
              <a:gd name="connsiteX839" fmla="*/ 1341977 w 4266152"/>
              <a:gd name="connsiteY839" fmla="*/ 2929336 h 3642949"/>
              <a:gd name="connsiteX840" fmla="*/ 1292447 w 4266152"/>
              <a:gd name="connsiteY840" fmla="*/ 2977723 h 3642949"/>
              <a:gd name="connsiteX841" fmla="*/ 1366838 w 4266152"/>
              <a:gd name="connsiteY841" fmla="*/ 2969342 h 3642949"/>
              <a:gd name="connsiteX842" fmla="*/ 1374743 w 4266152"/>
              <a:gd name="connsiteY842" fmla="*/ 2970675 h 3642949"/>
              <a:gd name="connsiteX843" fmla="*/ 1439894 w 4266152"/>
              <a:gd name="connsiteY843" fmla="*/ 2970675 h 3642949"/>
              <a:gd name="connsiteX844" fmla="*/ 1455801 w 4266152"/>
              <a:gd name="connsiteY844" fmla="*/ 2970675 h 3642949"/>
              <a:gd name="connsiteX845" fmla="*/ 1497139 w 4266152"/>
              <a:gd name="connsiteY845" fmla="*/ 2904762 h 3642949"/>
              <a:gd name="connsiteX846" fmla="*/ 1420939 w 4266152"/>
              <a:gd name="connsiteY846" fmla="*/ 2912858 h 3642949"/>
              <a:gd name="connsiteX847" fmla="*/ 1375124 w 4266152"/>
              <a:gd name="connsiteY847" fmla="*/ 2968960 h 3642949"/>
              <a:gd name="connsiteX848" fmla="*/ 1501616 w 4266152"/>
              <a:gd name="connsiteY848" fmla="*/ 2898190 h 3642949"/>
              <a:gd name="connsiteX849" fmla="*/ 1545527 w 4266152"/>
              <a:gd name="connsiteY849" fmla="*/ 2839325 h 3642949"/>
              <a:gd name="connsiteX850" fmla="*/ 1476280 w 4266152"/>
              <a:gd name="connsiteY850" fmla="*/ 2855327 h 3642949"/>
              <a:gd name="connsiteX851" fmla="*/ 1427416 w 4266152"/>
              <a:gd name="connsiteY851" fmla="*/ 2905619 h 3642949"/>
              <a:gd name="connsiteX852" fmla="*/ 1501997 w 4266152"/>
              <a:gd name="connsiteY852" fmla="*/ 2896475 h 3642949"/>
              <a:gd name="connsiteX853" fmla="*/ 1509713 w 4266152"/>
              <a:gd name="connsiteY853" fmla="*/ 2898190 h 3642949"/>
              <a:gd name="connsiteX854" fmla="*/ 1525524 w 4266152"/>
              <a:gd name="connsiteY854" fmla="*/ 2897523 h 3642949"/>
              <a:gd name="connsiteX855" fmla="*/ 1592199 w 4266152"/>
              <a:gd name="connsiteY855" fmla="*/ 2895237 h 3642949"/>
              <a:gd name="connsiteX856" fmla="*/ 1631156 w 4266152"/>
              <a:gd name="connsiteY856" fmla="*/ 2828562 h 3642949"/>
              <a:gd name="connsiteX857" fmla="*/ 1611630 w 4266152"/>
              <a:gd name="connsiteY857" fmla="*/ 2830467 h 3642949"/>
              <a:gd name="connsiteX858" fmla="*/ 1554480 w 4266152"/>
              <a:gd name="connsiteY858" fmla="*/ 2837801 h 3642949"/>
              <a:gd name="connsiteX859" fmla="*/ 1510093 w 4266152"/>
              <a:gd name="connsiteY859" fmla="*/ 2896094 h 3642949"/>
              <a:gd name="connsiteX860" fmla="*/ 1611153 w 4266152"/>
              <a:gd name="connsiteY860" fmla="*/ 2824371 h 3642949"/>
              <a:gd name="connsiteX861" fmla="*/ 1635633 w 4266152"/>
              <a:gd name="connsiteY861" fmla="*/ 2821990 h 3642949"/>
              <a:gd name="connsiteX862" fmla="*/ 1677924 w 4266152"/>
              <a:gd name="connsiteY862" fmla="*/ 2761125 h 3642949"/>
              <a:gd name="connsiteX863" fmla="*/ 1608772 w 4266152"/>
              <a:gd name="connsiteY863" fmla="*/ 2778174 h 3642949"/>
              <a:gd name="connsiteX864" fmla="*/ 1561147 w 4266152"/>
              <a:gd name="connsiteY864" fmla="*/ 2830658 h 3642949"/>
              <a:gd name="connsiteX865" fmla="*/ 1611535 w 4266152"/>
              <a:gd name="connsiteY865" fmla="*/ 2822276 h 3642949"/>
              <a:gd name="connsiteX866" fmla="*/ 1643729 w 4266152"/>
              <a:gd name="connsiteY866" fmla="*/ 2821227 h 3642949"/>
              <a:gd name="connsiteX867" fmla="*/ 1729454 w 4266152"/>
              <a:gd name="connsiteY867" fmla="*/ 2811702 h 3642949"/>
              <a:gd name="connsiteX868" fmla="*/ 1765840 w 4266152"/>
              <a:gd name="connsiteY868" fmla="*/ 2745027 h 3642949"/>
              <a:gd name="connsiteX869" fmla="*/ 1698212 w 4266152"/>
              <a:gd name="connsiteY869" fmla="*/ 2756648 h 3642949"/>
              <a:gd name="connsiteX870" fmla="*/ 1687544 w 4266152"/>
              <a:gd name="connsiteY870" fmla="*/ 2758648 h 3642949"/>
              <a:gd name="connsiteX871" fmla="*/ 1644110 w 4266152"/>
              <a:gd name="connsiteY871" fmla="*/ 2819132 h 3642949"/>
              <a:gd name="connsiteX872" fmla="*/ 1696784 w 4266152"/>
              <a:gd name="connsiteY872" fmla="*/ 2751124 h 3642949"/>
              <a:gd name="connsiteX873" fmla="*/ 1769840 w 4266152"/>
              <a:gd name="connsiteY873" fmla="*/ 2738550 h 3642949"/>
              <a:gd name="connsiteX874" fmla="*/ 1809179 w 4266152"/>
              <a:gd name="connsiteY874" fmla="*/ 2677876 h 3642949"/>
              <a:gd name="connsiteX875" fmla="*/ 1783937 w 4266152"/>
              <a:gd name="connsiteY875" fmla="*/ 2684163 h 3642949"/>
              <a:gd name="connsiteX876" fmla="*/ 1739741 w 4266152"/>
              <a:gd name="connsiteY876" fmla="*/ 2696831 h 3642949"/>
              <a:gd name="connsiteX877" fmla="*/ 1693069 w 4266152"/>
              <a:gd name="connsiteY877" fmla="*/ 2751886 h 3642949"/>
              <a:gd name="connsiteX878" fmla="*/ 1778032 w 4266152"/>
              <a:gd name="connsiteY878" fmla="*/ 2737122 h 3642949"/>
              <a:gd name="connsiteX879" fmla="*/ 1865852 w 4266152"/>
              <a:gd name="connsiteY879" fmla="*/ 2720453 h 3642949"/>
              <a:gd name="connsiteX880" fmla="*/ 1899856 w 4266152"/>
              <a:gd name="connsiteY880" fmla="*/ 2653778 h 3642949"/>
              <a:gd name="connsiteX881" fmla="*/ 1818704 w 4266152"/>
              <a:gd name="connsiteY881" fmla="*/ 2675019 h 3642949"/>
              <a:gd name="connsiteX882" fmla="*/ 1778412 w 4266152"/>
              <a:gd name="connsiteY882" fmla="*/ 2735122 h 3642949"/>
              <a:gd name="connsiteX883" fmla="*/ 1904238 w 4266152"/>
              <a:gd name="connsiteY883" fmla="*/ 2646349 h 3642949"/>
              <a:gd name="connsiteX884" fmla="*/ 1940909 w 4266152"/>
              <a:gd name="connsiteY884" fmla="*/ 2585960 h 3642949"/>
              <a:gd name="connsiteX885" fmla="*/ 1869948 w 4266152"/>
              <a:gd name="connsiteY885" fmla="*/ 2610916 h 3642949"/>
              <a:gd name="connsiteX886" fmla="*/ 1868805 w 4266152"/>
              <a:gd name="connsiteY886" fmla="*/ 2610916 h 3642949"/>
              <a:gd name="connsiteX887" fmla="*/ 1824323 w 4266152"/>
              <a:gd name="connsiteY887" fmla="*/ 2666923 h 3642949"/>
              <a:gd name="connsiteX888" fmla="*/ 1904619 w 4266152"/>
              <a:gd name="connsiteY888" fmla="*/ 2644253 h 3642949"/>
              <a:gd name="connsiteX889" fmla="*/ 1912905 w 4266152"/>
              <a:gd name="connsiteY889" fmla="*/ 2644063 h 3642949"/>
              <a:gd name="connsiteX890" fmla="*/ 2002059 w 4266152"/>
              <a:gd name="connsiteY890" fmla="*/ 2618821 h 3642949"/>
              <a:gd name="connsiteX891" fmla="*/ 2034540 w 4266152"/>
              <a:gd name="connsiteY891" fmla="*/ 2551670 h 3642949"/>
              <a:gd name="connsiteX892" fmla="*/ 1950910 w 4266152"/>
              <a:gd name="connsiteY892" fmla="*/ 2582436 h 3642949"/>
              <a:gd name="connsiteX893" fmla="*/ 1913191 w 4266152"/>
              <a:gd name="connsiteY893" fmla="*/ 2641967 h 3642949"/>
              <a:gd name="connsiteX894" fmla="*/ 2039016 w 4266152"/>
              <a:gd name="connsiteY894" fmla="*/ 2543193 h 3642949"/>
              <a:gd name="connsiteX895" fmla="*/ 2073497 w 4266152"/>
              <a:gd name="connsiteY895" fmla="*/ 2482900 h 3642949"/>
              <a:gd name="connsiteX896" fmla="*/ 1997297 w 4266152"/>
              <a:gd name="connsiteY896" fmla="*/ 2518428 h 3642949"/>
              <a:gd name="connsiteX897" fmla="*/ 1956531 w 4266152"/>
              <a:gd name="connsiteY897" fmla="*/ 2573483 h 3642949"/>
              <a:gd name="connsiteX898" fmla="*/ 2039398 w 4266152"/>
              <a:gd name="connsiteY898" fmla="*/ 2541097 h 3642949"/>
              <a:gd name="connsiteX899" fmla="*/ 2048541 w 4266152"/>
              <a:gd name="connsiteY899" fmla="*/ 2539764 h 3642949"/>
              <a:gd name="connsiteX900" fmla="*/ 2138172 w 4266152"/>
              <a:gd name="connsiteY900" fmla="*/ 2504998 h 3642949"/>
              <a:gd name="connsiteX901" fmla="*/ 2169510 w 4266152"/>
              <a:gd name="connsiteY901" fmla="*/ 2436513 h 3642949"/>
              <a:gd name="connsiteX902" fmla="*/ 2084737 w 4266152"/>
              <a:gd name="connsiteY902" fmla="*/ 2477756 h 3642949"/>
              <a:gd name="connsiteX903" fmla="*/ 2048446 w 4266152"/>
              <a:gd name="connsiteY903" fmla="*/ 2537669 h 3642949"/>
              <a:gd name="connsiteX904" fmla="*/ 2174177 w 4266152"/>
              <a:gd name="connsiteY904" fmla="*/ 2427178 h 3642949"/>
              <a:gd name="connsiteX905" fmla="*/ 2207894 w 4266152"/>
              <a:gd name="connsiteY905" fmla="*/ 2365266 h 3642949"/>
              <a:gd name="connsiteX906" fmla="*/ 2129885 w 4266152"/>
              <a:gd name="connsiteY906" fmla="*/ 2412891 h 3642949"/>
              <a:gd name="connsiteX907" fmla="*/ 2091213 w 4266152"/>
              <a:gd name="connsiteY907" fmla="*/ 2467945 h 3642949"/>
              <a:gd name="connsiteX908" fmla="*/ 2174081 w 4266152"/>
              <a:gd name="connsiteY908" fmla="*/ 2425083 h 3642949"/>
              <a:gd name="connsiteX909" fmla="*/ 2183702 w 4266152"/>
              <a:gd name="connsiteY909" fmla="*/ 2422511 h 3642949"/>
              <a:gd name="connsiteX910" fmla="*/ 2272284 w 4266152"/>
              <a:gd name="connsiteY910" fmla="*/ 2378029 h 3642949"/>
              <a:gd name="connsiteX911" fmla="*/ 2303240 w 4266152"/>
              <a:gd name="connsiteY911" fmla="*/ 2306687 h 3642949"/>
              <a:gd name="connsiteX912" fmla="*/ 2219420 w 4266152"/>
              <a:gd name="connsiteY912" fmla="*/ 2358313 h 3642949"/>
              <a:gd name="connsiteX913" fmla="*/ 2183511 w 4266152"/>
              <a:gd name="connsiteY913" fmla="*/ 2420797 h 3642949"/>
              <a:gd name="connsiteX914" fmla="*/ 2308288 w 4266152"/>
              <a:gd name="connsiteY914" fmla="*/ 2296114 h 3642949"/>
              <a:gd name="connsiteX915" fmla="*/ 2342864 w 4266152"/>
              <a:gd name="connsiteY915" fmla="*/ 2230011 h 3642949"/>
              <a:gd name="connsiteX916" fmla="*/ 2331530 w 4266152"/>
              <a:gd name="connsiteY916" fmla="*/ 2238583 h 3642949"/>
              <a:gd name="connsiteX917" fmla="*/ 2266664 w 4266152"/>
              <a:gd name="connsiteY917" fmla="*/ 2287542 h 3642949"/>
              <a:gd name="connsiteX918" fmla="*/ 2226850 w 4266152"/>
              <a:gd name="connsiteY918" fmla="*/ 2346406 h 3642949"/>
              <a:gd name="connsiteX919" fmla="*/ 2318385 w 4266152"/>
              <a:gd name="connsiteY919" fmla="*/ 2289828 h 3642949"/>
              <a:gd name="connsiteX920" fmla="*/ 2403538 w 4266152"/>
              <a:gd name="connsiteY920" fmla="*/ 2236774 h 3642949"/>
              <a:gd name="connsiteX921" fmla="*/ 2434971 w 4266152"/>
              <a:gd name="connsiteY921" fmla="*/ 2160574 h 3642949"/>
              <a:gd name="connsiteX922" fmla="*/ 2355913 w 4266152"/>
              <a:gd name="connsiteY922" fmla="*/ 2220200 h 3642949"/>
              <a:gd name="connsiteX923" fmla="*/ 2318195 w 4266152"/>
              <a:gd name="connsiteY923" fmla="*/ 2287447 h 3642949"/>
              <a:gd name="connsiteX924" fmla="*/ 2440686 w 4266152"/>
              <a:gd name="connsiteY924" fmla="*/ 2148382 h 3642949"/>
              <a:gd name="connsiteX925" fmla="*/ 2467546 w 4266152"/>
              <a:gd name="connsiteY925" fmla="*/ 2093994 h 3642949"/>
              <a:gd name="connsiteX926" fmla="*/ 2478405 w 4266152"/>
              <a:gd name="connsiteY926" fmla="*/ 2073706 h 3642949"/>
              <a:gd name="connsiteX927" fmla="*/ 2411730 w 4266152"/>
              <a:gd name="connsiteY927" fmla="*/ 2134856 h 3642949"/>
              <a:gd name="connsiteX928" fmla="*/ 2387537 w 4266152"/>
              <a:gd name="connsiteY928" fmla="*/ 2170479 h 3642949"/>
              <a:gd name="connsiteX929" fmla="*/ 2364963 w 4266152"/>
              <a:gd name="connsiteY929" fmla="*/ 2205627 h 3642949"/>
              <a:gd name="connsiteX930" fmla="*/ 2473167 w 4266152"/>
              <a:gd name="connsiteY930" fmla="*/ 2097042 h 3642949"/>
              <a:gd name="connsiteX931" fmla="*/ 2451354 w 4266152"/>
              <a:gd name="connsiteY931" fmla="*/ 2140285 h 3642949"/>
              <a:gd name="connsiteX932" fmla="*/ 2530317 w 4266152"/>
              <a:gd name="connsiteY932" fmla="*/ 2081230 h 3642949"/>
              <a:gd name="connsiteX933" fmla="*/ 2553176 w 4266152"/>
              <a:gd name="connsiteY933" fmla="*/ 2021127 h 3642949"/>
              <a:gd name="connsiteX934" fmla="*/ 2562701 w 4266152"/>
              <a:gd name="connsiteY934" fmla="*/ 1998077 h 3642949"/>
              <a:gd name="connsiteX935" fmla="*/ 2492312 w 4266152"/>
              <a:gd name="connsiteY935" fmla="*/ 2061037 h 3642949"/>
              <a:gd name="connsiteX936" fmla="*/ 2472976 w 4266152"/>
              <a:gd name="connsiteY936" fmla="*/ 2094946 h 3642949"/>
              <a:gd name="connsiteX937" fmla="*/ 2568417 w 4266152"/>
              <a:gd name="connsiteY937" fmla="*/ 1984742 h 3642949"/>
              <a:gd name="connsiteX938" fmla="*/ 2602134 w 4266152"/>
              <a:gd name="connsiteY938" fmla="*/ 1906160 h 3642949"/>
              <a:gd name="connsiteX939" fmla="*/ 2542698 w 4266152"/>
              <a:gd name="connsiteY939" fmla="*/ 1969693 h 3642949"/>
              <a:gd name="connsiteX940" fmla="*/ 2501456 w 4266152"/>
              <a:gd name="connsiteY940" fmla="*/ 2044368 h 3642949"/>
              <a:gd name="connsiteX941" fmla="*/ 2568131 w 4266152"/>
              <a:gd name="connsiteY941" fmla="*/ 1982647 h 3642949"/>
              <a:gd name="connsiteX942" fmla="*/ 2579275 w 4266152"/>
              <a:gd name="connsiteY942" fmla="*/ 1975217 h 3642949"/>
              <a:gd name="connsiteX943" fmla="*/ 2649664 w 4266152"/>
              <a:gd name="connsiteY943" fmla="*/ 1914066 h 3642949"/>
              <a:gd name="connsiteX944" fmla="*/ 2677477 w 4266152"/>
              <a:gd name="connsiteY944" fmla="*/ 1828341 h 3642949"/>
              <a:gd name="connsiteX945" fmla="*/ 2615088 w 4266152"/>
              <a:gd name="connsiteY945" fmla="*/ 1892540 h 3642949"/>
              <a:gd name="connsiteX946" fmla="*/ 2578989 w 4266152"/>
              <a:gd name="connsiteY946" fmla="*/ 1973122 h 3642949"/>
              <a:gd name="connsiteX947" fmla="*/ 2682049 w 4266152"/>
              <a:gd name="connsiteY947" fmla="*/ 1814911 h 3642949"/>
              <a:gd name="connsiteX948" fmla="*/ 2709958 w 4266152"/>
              <a:gd name="connsiteY948" fmla="*/ 1735568 h 3642949"/>
              <a:gd name="connsiteX949" fmla="*/ 2658237 w 4266152"/>
              <a:gd name="connsiteY949" fmla="*/ 1798814 h 3642949"/>
              <a:gd name="connsiteX950" fmla="*/ 2622709 w 4266152"/>
              <a:gd name="connsiteY950" fmla="*/ 1875586 h 3642949"/>
              <a:gd name="connsiteX951" fmla="*/ 2681763 w 4266152"/>
              <a:gd name="connsiteY951" fmla="*/ 1812720 h 3642949"/>
              <a:gd name="connsiteX952" fmla="*/ 2692146 w 4266152"/>
              <a:gd name="connsiteY952" fmla="*/ 1804815 h 3642949"/>
              <a:gd name="connsiteX953" fmla="*/ 2755773 w 4266152"/>
              <a:gd name="connsiteY953" fmla="*/ 1742521 h 3642949"/>
              <a:gd name="connsiteX954" fmla="*/ 2778442 w 4266152"/>
              <a:gd name="connsiteY954" fmla="*/ 1655939 h 3642949"/>
              <a:gd name="connsiteX955" fmla="*/ 2721864 w 4266152"/>
              <a:gd name="connsiteY955" fmla="*/ 1721376 h 3642949"/>
              <a:gd name="connsiteX956" fmla="*/ 2691860 w 4266152"/>
              <a:gd name="connsiteY956" fmla="*/ 1802624 h 3642949"/>
              <a:gd name="connsiteX957" fmla="*/ 2782252 w 4266152"/>
              <a:gd name="connsiteY957" fmla="*/ 1642032 h 3642949"/>
              <a:gd name="connsiteX958" fmla="*/ 2805779 w 4266152"/>
              <a:gd name="connsiteY958" fmla="*/ 1561546 h 3642949"/>
              <a:gd name="connsiteX959" fmla="*/ 2758154 w 4266152"/>
              <a:gd name="connsiteY959" fmla="*/ 1626221 h 3642949"/>
              <a:gd name="connsiteX960" fmla="*/ 2728056 w 4266152"/>
              <a:gd name="connsiteY960" fmla="*/ 1703850 h 3642949"/>
              <a:gd name="connsiteX961" fmla="*/ 2781966 w 4266152"/>
              <a:gd name="connsiteY961" fmla="*/ 1639747 h 3642949"/>
              <a:gd name="connsiteX962" fmla="*/ 2791777 w 4266152"/>
              <a:gd name="connsiteY962" fmla="*/ 1631555 h 3642949"/>
              <a:gd name="connsiteX963" fmla="*/ 2848927 w 4266152"/>
              <a:gd name="connsiteY963" fmla="*/ 1569738 h 3642949"/>
              <a:gd name="connsiteX964" fmla="*/ 2866930 w 4266152"/>
              <a:gd name="connsiteY964" fmla="*/ 1483156 h 3642949"/>
              <a:gd name="connsiteX965" fmla="*/ 2817305 w 4266152"/>
              <a:gd name="connsiteY965" fmla="*/ 1546402 h 3642949"/>
              <a:gd name="connsiteX966" fmla="*/ 2791491 w 4266152"/>
              <a:gd name="connsiteY966" fmla="*/ 1629364 h 3642949"/>
              <a:gd name="connsiteX967" fmla="*/ 2869788 w 4266152"/>
              <a:gd name="connsiteY967" fmla="*/ 1469630 h 3642949"/>
              <a:gd name="connsiteX968" fmla="*/ 2888838 w 4266152"/>
              <a:gd name="connsiteY968" fmla="*/ 1391430 h 3642949"/>
              <a:gd name="connsiteX969" fmla="*/ 2848261 w 4266152"/>
              <a:gd name="connsiteY969" fmla="*/ 1453056 h 3642949"/>
              <a:gd name="connsiteX970" fmla="*/ 2822924 w 4266152"/>
              <a:gd name="connsiteY970" fmla="*/ 1529256 h 3642949"/>
              <a:gd name="connsiteX971" fmla="*/ 2869502 w 4266152"/>
              <a:gd name="connsiteY971" fmla="*/ 1467058 h 3642949"/>
              <a:gd name="connsiteX972" fmla="*/ 2875693 w 4266152"/>
              <a:gd name="connsiteY972" fmla="*/ 1472488 h 3642949"/>
              <a:gd name="connsiteX973" fmla="*/ 2856643 w 4266152"/>
              <a:gd name="connsiteY973" fmla="*/ 1561546 h 3642949"/>
              <a:gd name="connsiteX974" fmla="*/ 2918270 w 4266152"/>
              <a:gd name="connsiteY974" fmla="*/ 1498777 h 3642949"/>
              <a:gd name="connsiteX975" fmla="*/ 2930747 w 4266152"/>
              <a:gd name="connsiteY975" fmla="*/ 1406860 h 3642949"/>
              <a:gd name="connsiteX976" fmla="*/ 2875216 w 4266152"/>
              <a:gd name="connsiteY976" fmla="*/ 1469916 h 3642949"/>
              <a:gd name="connsiteX977" fmla="*/ 2854642 w 4266152"/>
              <a:gd name="connsiteY977" fmla="*/ 1573167 h 3642949"/>
              <a:gd name="connsiteX978" fmla="*/ 2837878 w 4266152"/>
              <a:gd name="connsiteY978" fmla="*/ 1665940 h 3642949"/>
              <a:gd name="connsiteX979" fmla="*/ 2906745 w 4266152"/>
              <a:gd name="connsiteY979" fmla="*/ 1604599 h 3642949"/>
              <a:gd name="connsiteX980" fmla="*/ 2917317 w 4266152"/>
              <a:gd name="connsiteY980" fmla="*/ 1509349 h 3642949"/>
              <a:gd name="connsiteX981" fmla="*/ 2854357 w 4266152"/>
              <a:gd name="connsiteY981" fmla="*/ 1570595 h 3642949"/>
              <a:gd name="connsiteX982" fmla="*/ 2904458 w 4266152"/>
              <a:gd name="connsiteY982" fmla="*/ 1707374 h 3642949"/>
              <a:gd name="connsiteX983" fmla="*/ 2982373 w 4266152"/>
              <a:gd name="connsiteY983" fmla="*/ 1648986 h 3642949"/>
              <a:gd name="connsiteX984" fmla="*/ 2984468 w 4266152"/>
              <a:gd name="connsiteY984" fmla="*/ 1547259 h 3642949"/>
              <a:gd name="connsiteX985" fmla="*/ 2912840 w 4266152"/>
              <a:gd name="connsiteY985" fmla="*/ 1607743 h 3642949"/>
              <a:gd name="connsiteX986" fmla="*/ 2903791 w 4266152"/>
              <a:gd name="connsiteY986" fmla="*/ 1704802 h 3642949"/>
              <a:gd name="connsiteX987" fmla="*/ 2982468 w 4266152"/>
              <a:gd name="connsiteY987" fmla="*/ 1769096 h 3642949"/>
              <a:gd name="connsiteX988" fmla="*/ 2896743 w 4266152"/>
              <a:gd name="connsiteY988" fmla="*/ 1826246 h 3642949"/>
              <a:gd name="connsiteX989" fmla="*/ 2893124 w 4266152"/>
              <a:gd name="connsiteY989" fmla="*/ 1931021 h 3642949"/>
              <a:gd name="connsiteX990" fmla="*/ 2984182 w 4266152"/>
              <a:gd name="connsiteY990" fmla="*/ 1875871 h 3642949"/>
              <a:gd name="connsiteX991" fmla="*/ 2982182 w 4266152"/>
              <a:gd name="connsiteY991" fmla="*/ 1766524 h 3642949"/>
              <a:gd name="connsiteX992" fmla="*/ 2896743 w 4266152"/>
              <a:gd name="connsiteY992" fmla="*/ 1729758 h 3642949"/>
              <a:gd name="connsiteX993" fmla="*/ 2897409 w 4266152"/>
              <a:gd name="connsiteY993" fmla="*/ 1720995 h 3642949"/>
              <a:gd name="connsiteX994" fmla="*/ 2820352 w 4266152"/>
              <a:gd name="connsiteY994" fmla="*/ 1781479 h 3642949"/>
              <a:gd name="connsiteX995" fmla="*/ 2817305 w 4266152"/>
              <a:gd name="connsiteY995" fmla="*/ 1803672 h 3642949"/>
              <a:gd name="connsiteX996" fmla="*/ 2807780 w 4266152"/>
              <a:gd name="connsiteY996" fmla="*/ 1880920 h 3642949"/>
              <a:gd name="connsiteX997" fmla="*/ 2891599 w 4266152"/>
              <a:gd name="connsiteY997" fmla="*/ 1822912 h 3642949"/>
              <a:gd name="connsiteX998" fmla="*/ 2896076 w 4266152"/>
              <a:gd name="connsiteY998" fmla="*/ 1727186 h 3642949"/>
              <a:gd name="connsiteX999" fmla="*/ 2783967 w 4266152"/>
              <a:gd name="connsiteY999" fmla="*/ 2338786 h 3642949"/>
              <a:gd name="connsiteX1000" fmla="*/ 2784920 w 4266152"/>
              <a:gd name="connsiteY1000" fmla="*/ 2448133 h 3642949"/>
              <a:gd name="connsiteX1001" fmla="*/ 2897791 w 4266152"/>
              <a:gd name="connsiteY1001" fmla="*/ 2401842 h 3642949"/>
              <a:gd name="connsiteX1002" fmla="*/ 2892076 w 4266152"/>
              <a:gd name="connsiteY1002" fmla="*/ 2290114 h 3642949"/>
              <a:gd name="connsiteX1003" fmla="*/ 2783300 w 4266152"/>
              <a:gd name="connsiteY1003" fmla="*/ 2336215 h 3642949"/>
              <a:gd name="connsiteX1004" fmla="*/ 2785015 w 4266152"/>
              <a:gd name="connsiteY1004" fmla="*/ 2454992 h 3642949"/>
              <a:gd name="connsiteX1005" fmla="*/ 2788253 w 4266152"/>
              <a:gd name="connsiteY1005" fmla="*/ 2567291 h 3642949"/>
              <a:gd name="connsiteX1006" fmla="*/ 2905791 w 4266152"/>
              <a:gd name="connsiteY1006" fmla="*/ 2522619 h 3642949"/>
              <a:gd name="connsiteX1007" fmla="*/ 2898172 w 4266152"/>
              <a:gd name="connsiteY1007" fmla="*/ 2408319 h 3642949"/>
              <a:gd name="connsiteX1008" fmla="*/ 2784348 w 4266152"/>
              <a:gd name="connsiteY1008" fmla="*/ 2452420 h 3642949"/>
              <a:gd name="connsiteX1009" fmla="*/ 2788444 w 4266152"/>
              <a:gd name="connsiteY1009" fmla="*/ 2573959 h 3642949"/>
              <a:gd name="connsiteX1010" fmla="*/ 2793682 w 4266152"/>
              <a:gd name="connsiteY1010" fmla="*/ 2687116 h 3642949"/>
              <a:gd name="connsiteX1011" fmla="*/ 2915793 w 4266152"/>
              <a:gd name="connsiteY1011" fmla="*/ 2644063 h 3642949"/>
              <a:gd name="connsiteX1012" fmla="*/ 2906268 w 4266152"/>
              <a:gd name="connsiteY1012" fmla="*/ 2529763 h 3642949"/>
              <a:gd name="connsiteX1013" fmla="*/ 2787776 w 4266152"/>
              <a:gd name="connsiteY1013" fmla="*/ 2571387 h 3642949"/>
              <a:gd name="connsiteX1014" fmla="*/ 2794063 w 4266152"/>
              <a:gd name="connsiteY1014" fmla="*/ 2693688 h 3642949"/>
              <a:gd name="connsiteX1015" fmla="*/ 2801493 w 4266152"/>
              <a:gd name="connsiteY1015" fmla="*/ 2809321 h 3642949"/>
              <a:gd name="connsiteX1016" fmla="*/ 2927795 w 4266152"/>
              <a:gd name="connsiteY1016" fmla="*/ 2767507 h 3642949"/>
              <a:gd name="connsiteX1017" fmla="*/ 2916459 w 4266152"/>
              <a:gd name="connsiteY1017" fmla="*/ 2650635 h 3642949"/>
              <a:gd name="connsiteX1018" fmla="*/ 2793397 w 4266152"/>
              <a:gd name="connsiteY1018" fmla="*/ 2691116 h 3642949"/>
              <a:gd name="connsiteX1019" fmla="*/ 2801970 w 4266152"/>
              <a:gd name="connsiteY1019" fmla="*/ 2815798 h 3642949"/>
              <a:gd name="connsiteX1020" fmla="*/ 2811495 w 4266152"/>
              <a:gd name="connsiteY1020" fmla="*/ 2931336 h 3642949"/>
              <a:gd name="connsiteX1021" fmla="*/ 2941891 w 4266152"/>
              <a:gd name="connsiteY1021" fmla="*/ 2890474 h 3642949"/>
              <a:gd name="connsiteX1022" fmla="*/ 2928938 w 4266152"/>
              <a:gd name="connsiteY1022" fmla="*/ 2773984 h 3642949"/>
              <a:gd name="connsiteX1023" fmla="*/ 2801302 w 4266152"/>
              <a:gd name="connsiteY1023" fmla="*/ 2813227 h 3642949"/>
              <a:gd name="connsiteX1024" fmla="*/ 2811495 w 4266152"/>
              <a:gd name="connsiteY1024" fmla="*/ 2937814 h 3642949"/>
              <a:gd name="connsiteX1025" fmla="*/ 2822638 w 4266152"/>
              <a:gd name="connsiteY1025" fmla="*/ 3056019 h 3642949"/>
              <a:gd name="connsiteX1026" fmla="*/ 2956751 w 4266152"/>
              <a:gd name="connsiteY1026" fmla="*/ 3015252 h 3642949"/>
              <a:gd name="connsiteX1027" fmla="*/ 2942082 w 4266152"/>
              <a:gd name="connsiteY1027" fmla="*/ 2896856 h 3642949"/>
              <a:gd name="connsiteX1028" fmla="*/ 2811018 w 4266152"/>
              <a:gd name="connsiteY1028" fmla="*/ 2935147 h 3642949"/>
              <a:gd name="connsiteX1029" fmla="*/ 2823306 w 4266152"/>
              <a:gd name="connsiteY1029" fmla="*/ 3062496 h 3642949"/>
              <a:gd name="connsiteX1030" fmla="*/ 2836164 w 4266152"/>
              <a:gd name="connsiteY1030" fmla="*/ 3180891 h 3642949"/>
              <a:gd name="connsiteX1031" fmla="*/ 2973895 w 4266152"/>
              <a:gd name="connsiteY1031" fmla="*/ 3140315 h 3642949"/>
              <a:gd name="connsiteX1032" fmla="*/ 2957608 w 4266152"/>
              <a:gd name="connsiteY1032" fmla="*/ 3021634 h 3642949"/>
              <a:gd name="connsiteX1033" fmla="*/ 2822829 w 4266152"/>
              <a:gd name="connsiteY1033" fmla="*/ 3059924 h 3642949"/>
              <a:gd name="connsiteX1034" fmla="*/ 2836830 w 4266152"/>
              <a:gd name="connsiteY1034" fmla="*/ 3187273 h 3642949"/>
              <a:gd name="connsiteX1035" fmla="*/ 2851404 w 4266152"/>
              <a:gd name="connsiteY1035" fmla="*/ 3307384 h 3642949"/>
              <a:gd name="connsiteX1036" fmla="*/ 2992564 w 4266152"/>
              <a:gd name="connsiteY1036" fmla="*/ 3266616 h 3642949"/>
              <a:gd name="connsiteX1037" fmla="*/ 2974752 w 4266152"/>
              <a:gd name="connsiteY1037" fmla="*/ 3146697 h 3642949"/>
              <a:gd name="connsiteX1038" fmla="*/ 2836355 w 4266152"/>
              <a:gd name="connsiteY1038" fmla="*/ 3184702 h 3642949"/>
              <a:gd name="connsiteX1039" fmla="*/ 2830449 w 4266152"/>
              <a:gd name="connsiteY1039" fmla="*/ 3188988 h 3642949"/>
              <a:gd name="connsiteX1040" fmla="*/ 2693099 w 4266152"/>
              <a:gd name="connsiteY1040" fmla="*/ 3220992 h 3642949"/>
              <a:gd name="connsiteX1041" fmla="*/ 2704243 w 4266152"/>
              <a:gd name="connsiteY1041" fmla="*/ 3340150 h 3642949"/>
              <a:gd name="connsiteX1042" fmla="*/ 2845117 w 4266152"/>
              <a:gd name="connsiteY1042" fmla="*/ 3309003 h 3642949"/>
              <a:gd name="connsiteX1043" fmla="*/ 2829973 w 4266152"/>
              <a:gd name="connsiteY1043" fmla="*/ 3186416 h 3642949"/>
              <a:gd name="connsiteX1044" fmla="*/ 2686621 w 4266152"/>
              <a:gd name="connsiteY1044" fmla="*/ 3222230 h 3642949"/>
              <a:gd name="connsiteX1045" fmla="*/ 2547938 w 4266152"/>
              <a:gd name="connsiteY1045" fmla="*/ 3246519 h 3642949"/>
              <a:gd name="connsiteX1046" fmla="*/ 2555652 w 4266152"/>
              <a:gd name="connsiteY1046" fmla="*/ 3364058 h 3642949"/>
              <a:gd name="connsiteX1047" fmla="*/ 2697861 w 4266152"/>
              <a:gd name="connsiteY1047" fmla="*/ 3341388 h 3642949"/>
              <a:gd name="connsiteX1048" fmla="*/ 2686145 w 4266152"/>
              <a:gd name="connsiteY1048" fmla="*/ 3219658 h 3642949"/>
              <a:gd name="connsiteX1049" fmla="*/ 2686050 w 4266152"/>
              <a:gd name="connsiteY1049" fmla="*/ 3215848 h 3642949"/>
              <a:gd name="connsiteX1050" fmla="*/ 2676525 w 4266152"/>
              <a:gd name="connsiteY1050" fmla="*/ 3098501 h 3642949"/>
              <a:gd name="connsiteX1051" fmla="*/ 2541746 w 4266152"/>
              <a:gd name="connsiteY1051" fmla="*/ 3124599 h 3642949"/>
              <a:gd name="connsiteX1052" fmla="*/ 2547366 w 4266152"/>
              <a:gd name="connsiteY1052" fmla="*/ 3240137 h 3642949"/>
              <a:gd name="connsiteX1053" fmla="*/ 2685573 w 4266152"/>
              <a:gd name="connsiteY1053" fmla="*/ 3213277 h 3642949"/>
              <a:gd name="connsiteX1054" fmla="*/ 2676525 w 4266152"/>
              <a:gd name="connsiteY1054" fmla="*/ 3092023 h 3642949"/>
              <a:gd name="connsiteX1055" fmla="*/ 2669000 w 4266152"/>
              <a:gd name="connsiteY1055" fmla="*/ 2975342 h 3642949"/>
              <a:gd name="connsiteX1056" fmla="*/ 2538317 w 4266152"/>
              <a:gd name="connsiteY1056" fmla="*/ 3003441 h 3642949"/>
              <a:gd name="connsiteX1057" fmla="*/ 2541937 w 4266152"/>
              <a:gd name="connsiteY1057" fmla="*/ 3117741 h 3642949"/>
              <a:gd name="connsiteX1058" fmla="*/ 2675764 w 4266152"/>
              <a:gd name="connsiteY1058" fmla="*/ 3089547 h 3642949"/>
              <a:gd name="connsiteX1059" fmla="*/ 2535936 w 4266152"/>
              <a:gd name="connsiteY1059" fmla="*/ 3125551 h 3642949"/>
              <a:gd name="connsiteX1060" fmla="*/ 2401729 w 4266152"/>
              <a:gd name="connsiteY1060" fmla="*/ 3144601 h 3642949"/>
              <a:gd name="connsiteX1061" fmla="*/ 2403634 w 4266152"/>
              <a:gd name="connsiteY1061" fmla="*/ 3257378 h 3642949"/>
              <a:gd name="connsiteX1062" fmla="*/ 2541555 w 4266152"/>
              <a:gd name="connsiteY1062" fmla="*/ 3240518 h 3642949"/>
              <a:gd name="connsiteX1063" fmla="*/ 2535174 w 4266152"/>
              <a:gd name="connsiteY1063" fmla="*/ 3123075 h 3642949"/>
              <a:gd name="connsiteX1064" fmla="*/ 2535936 w 4266152"/>
              <a:gd name="connsiteY1064" fmla="*/ 3119170 h 3642949"/>
              <a:gd name="connsiteX1065" fmla="*/ 2532221 w 4266152"/>
              <a:gd name="connsiteY1065" fmla="*/ 3004870 h 3642949"/>
              <a:gd name="connsiteX1066" fmla="*/ 2402205 w 4266152"/>
              <a:gd name="connsiteY1066" fmla="*/ 3027253 h 3642949"/>
              <a:gd name="connsiteX1067" fmla="*/ 2402205 w 4266152"/>
              <a:gd name="connsiteY1067" fmla="*/ 3138886 h 3642949"/>
              <a:gd name="connsiteX1068" fmla="*/ 2534888 w 4266152"/>
              <a:gd name="connsiteY1068" fmla="*/ 3116693 h 3642949"/>
              <a:gd name="connsiteX1069" fmla="*/ 2403634 w 4266152"/>
              <a:gd name="connsiteY1069" fmla="*/ 2801416 h 3642949"/>
              <a:gd name="connsiteX1070" fmla="*/ 2283619 w 4266152"/>
              <a:gd name="connsiteY1070" fmla="*/ 2826085 h 3642949"/>
              <a:gd name="connsiteX1071" fmla="*/ 2274094 w 4266152"/>
              <a:gd name="connsiteY1071" fmla="*/ 2927907 h 3642949"/>
              <a:gd name="connsiteX1072" fmla="*/ 2397919 w 4266152"/>
              <a:gd name="connsiteY1072" fmla="*/ 2907524 h 3642949"/>
              <a:gd name="connsiteX1073" fmla="*/ 2402586 w 4266152"/>
              <a:gd name="connsiteY1073" fmla="*/ 2798939 h 3642949"/>
              <a:gd name="connsiteX1074" fmla="*/ 2273999 w 4266152"/>
              <a:gd name="connsiteY1074" fmla="*/ 2934766 h 3642949"/>
              <a:gd name="connsiteX1075" fmla="*/ 2267426 w 4266152"/>
              <a:gd name="connsiteY1075" fmla="*/ 3038683 h 3642949"/>
              <a:gd name="connsiteX1076" fmla="*/ 2289334 w 4266152"/>
              <a:gd name="connsiteY1076" fmla="*/ 3036207 h 3642949"/>
              <a:gd name="connsiteX1077" fmla="*/ 2395919 w 4266152"/>
              <a:gd name="connsiteY1077" fmla="*/ 3021919 h 3642949"/>
              <a:gd name="connsiteX1078" fmla="*/ 2395919 w 4266152"/>
              <a:gd name="connsiteY1078" fmla="*/ 3013728 h 3642949"/>
              <a:gd name="connsiteX1079" fmla="*/ 2398300 w 4266152"/>
              <a:gd name="connsiteY1079" fmla="*/ 2914382 h 3642949"/>
              <a:gd name="connsiteX1080" fmla="*/ 2272951 w 4266152"/>
              <a:gd name="connsiteY1080" fmla="*/ 2931908 h 3642949"/>
              <a:gd name="connsiteX1081" fmla="*/ 2395824 w 4266152"/>
              <a:gd name="connsiteY1081" fmla="*/ 3028396 h 3642949"/>
              <a:gd name="connsiteX1082" fmla="*/ 2290095 w 4266152"/>
              <a:gd name="connsiteY1082" fmla="*/ 3042589 h 3642949"/>
              <a:gd name="connsiteX1083" fmla="*/ 2267141 w 4266152"/>
              <a:gd name="connsiteY1083" fmla="*/ 3045160 h 3642949"/>
              <a:gd name="connsiteX1084" fmla="*/ 2267141 w 4266152"/>
              <a:gd name="connsiteY1084" fmla="*/ 3053352 h 3642949"/>
              <a:gd name="connsiteX1085" fmla="*/ 2263426 w 4266152"/>
              <a:gd name="connsiteY1085" fmla="*/ 3153079 h 3642949"/>
              <a:gd name="connsiteX1086" fmla="*/ 2396013 w 4266152"/>
              <a:gd name="connsiteY1086" fmla="*/ 3139839 h 3642949"/>
              <a:gd name="connsiteX1087" fmla="*/ 2394776 w 4266152"/>
              <a:gd name="connsiteY1087" fmla="*/ 3025539 h 3642949"/>
              <a:gd name="connsiteX1088" fmla="*/ 2395824 w 4266152"/>
              <a:gd name="connsiteY1088" fmla="*/ 3146220 h 3642949"/>
              <a:gd name="connsiteX1089" fmla="*/ 2262474 w 4266152"/>
              <a:gd name="connsiteY1089" fmla="*/ 3159460 h 3642949"/>
              <a:gd name="connsiteX1090" fmla="*/ 2260663 w 4266152"/>
              <a:gd name="connsiteY1090" fmla="*/ 3269093 h 3642949"/>
              <a:gd name="connsiteX1091" fmla="*/ 2397347 w 4266152"/>
              <a:gd name="connsiteY1091" fmla="*/ 3258806 h 3642949"/>
              <a:gd name="connsiteX1092" fmla="*/ 2394585 w 4266152"/>
              <a:gd name="connsiteY1092" fmla="*/ 3143363 h 3642949"/>
              <a:gd name="connsiteX1093" fmla="*/ 2261235 w 4266152"/>
              <a:gd name="connsiteY1093" fmla="*/ 3039350 h 3642949"/>
              <a:gd name="connsiteX1094" fmla="*/ 2267712 w 4266152"/>
              <a:gd name="connsiteY1094" fmla="*/ 2935718 h 3642949"/>
              <a:gd name="connsiteX1095" fmla="*/ 2145316 w 4266152"/>
              <a:gd name="connsiteY1095" fmla="*/ 2951720 h 3642949"/>
              <a:gd name="connsiteX1096" fmla="*/ 2134743 w 4266152"/>
              <a:gd name="connsiteY1096" fmla="*/ 3051256 h 3642949"/>
              <a:gd name="connsiteX1097" fmla="*/ 2259997 w 4266152"/>
              <a:gd name="connsiteY1097" fmla="*/ 3036493 h 3642949"/>
              <a:gd name="connsiteX1098" fmla="*/ 2138838 w 4266152"/>
              <a:gd name="connsiteY1098" fmla="*/ 2952482 h 3642949"/>
              <a:gd name="connsiteX1099" fmla="*/ 2019205 w 4266152"/>
              <a:gd name="connsiteY1099" fmla="*/ 2964198 h 3642949"/>
              <a:gd name="connsiteX1100" fmla="*/ 2004631 w 4266152"/>
              <a:gd name="connsiteY1100" fmla="*/ 3059448 h 3642949"/>
              <a:gd name="connsiteX1101" fmla="*/ 2128456 w 4266152"/>
              <a:gd name="connsiteY1101" fmla="*/ 3052114 h 3642949"/>
              <a:gd name="connsiteX1102" fmla="*/ 2137601 w 4266152"/>
              <a:gd name="connsiteY1102" fmla="*/ 2949625 h 3642949"/>
              <a:gd name="connsiteX1103" fmla="*/ 1997297 w 4266152"/>
              <a:gd name="connsiteY1103" fmla="*/ 3065829 h 3642949"/>
              <a:gd name="connsiteX1104" fmla="*/ 1876711 w 4266152"/>
              <a:gd name="connsiteY1104" fmla="*/ 3069259 h 3642949"/>
              <a:gd name="connsiteX1105" fmla="*/ 1860518 w 4266152"/>
              <a:gd name="connsiteY1105" fmla="*/ 3163937 h 3642949"/>
              <a:gd name="connsiteX1106" fmla="*/ 1985201 w 4266152"/>
              <a:gd name="connsiteY1106" fmla="*/ 3164890 h 3642949"/>
              <a:gd name="connsiteX1107" fmla="*/ 1988915 w 4266152"/>
              <a:gd name="connsiteY1107" fmla="*/ 3131838 h 3642949"/>
              <a:gd name="connsiteX1108" fmla="*/ 1996058 w 4266152"/>
              <a:gd name="connsiteY1108" fmla="*/ 3062972 h 3642949"/>
              <a:gd name="connsiteX1109" fmla="*/ 1859470 w 4266152"/>
              <a:gd name="connsiteY1109" fmla="*/ 3170604 h 3642949"/>
              <a:gd name="connsiteX1110" fmla="*/ 1859470 w 4266152"/>
              <a:gd name="connsiteY1110" fmla="*/ 3172414 h 3642949"/>
              <a:gd name="connsiteX1111" fmla="*/ 1846230 w 4266152"/>
              <a:gd name="connsiteY1111" fmla="*/ 3267664 h 3642949"/>
              <a:gd name="connsiteX1112" fmla="*/ 1975295 w 4266152"/>
              <a:gd name="connsiteY1112" fmla="*/ 3272713 h 3642949"/>
              <a:gd name="connsiteX1113" fmla="*/ 1984820 w 4266152"/>
              <a:gd name="connsiteY1113" fmla="*/ 3171081 h 3642949"/>
              <a:gd name="connsiteX1114" fmla="*/ 1858232 w 4266152"/>
              <a:gd name="connsiteY1114" fmla="*/ 3167461 h 3642949"/>
              <a:gd name="connsiteX1115" fmla="*/ 1852899 w 4266152"/>
              <a:gd name="connsiteY1115" fmla="*/ 3171462 h 3642949"/>
              <a:gd name="connsiteX1116" fmla="*/ 1852899 w 4266152"/>
              <a:gd name="connsiteY1116" fmla="*/ 3170414 h 3642949"/>
              <a:gd name="connsiteX1117" fmla="*/ 1731930 w 4266152"/>
              <a:gd name="connsiteY1117" fmla="*/ 3166032 h 3642949"/>
              <a:gd name="connsiteX1118" fmla="*/ 1722405 w 4266152"/>
              <a:gd name="connsiteY1118" fmla="*/ 3211848 h 3642949"/>
              <a:gd name="connsiteX1119" fmla="*/ 1713929 w 4266152"/>
              <a:gd name="connsiteY1119" fmla="*/ 3259473 h 3642949"/>
              <a:gd name="connsiteX1120" fmla="*/ 1838991 w 4266152"/>
              <a:gd name="connsiteY1120" fmla="*/ 3268141 h 3642949"/>
              <a:gd name="connsiteX1121" fmla="*/ 1851660 w 4266152"/>
              <a:gd name="connsiteY1121" fmla="*/ 3168318 h 3642949"/>
              <a:gd name="connsiteX1122" fmla="*/ 1713452 w 4266152"/>
              <a:gd name="connsiteY1122" fmla="*/ 3265474 h 3642949"/>
              <a:gd name="connsiteX1123" fmla="*/ 1698403 w 4266152"/>
              <a:gd name="connsiteY1123" fmla="*/ 3362248 h 3642949"/>
              <a:gd name="connsiteX1124" fmla="*/ 1827848 w 4266152"/>
              <a:gd name="connsiteY1124" fmla="*/ 3374916 h 3642949"/>
              <a:gd name="connsiteX1125" fmla="*/ 1838896 w 4266152"/>
              <a:gd name="connsiteY1125" fmla="*/ 3274142 h 3642949"/>
              <a:gd name="connsiteX1126" fmla="*/ 1712214 w 4266152"/>
              <a:gd name="connsiteY1126" fmla="*/ 3262330 h 3642949"/>
              <a:gd name="connsiteX1127" fmla="*/ 1707166 w 4266152"/>
              <a:gd name="connsiteY1127" fmla="*/ 3264997 h 3642949"/>
              <a:gd name="connsiteX1128" fmla="*/ 1586389 w 4266152"/>
              <a:gd name="connsiteY1128" fmla="*/ 3253567 h 3642949"/>
              <a:gd name="connsiteX1129" fmla="*/ 1567339 w 4266152"/>
              <a:gd name="connsiteY1129" fmla="*/ 3345960 h 3642949"/>
              <a:gd name="connsiteX1130" fmla="*/ 1692211 w 4266152"/>
              <a:gd name="connsiteY1130" fmla="*/ 3361581 h 3642949"/>
              <a:gd name="connsiteX1131" fmla="*/ 1705927 w 4266152"/>
              <a:gd name="connsiteY1131" fmla="*/ 3261854 h 3642949"/>
              <a:gd name="connsiteX1132" fmla="*/ 1578769 w 4266152"/>
              <a:gd name="connsiteY1132" fmla="*/ 3249472 h 3642949"/>
              <a:gd name="connsiteX1133" fmla="*/ 1463421 w 4266152"/>
              <a:gd name="connsiteY1133" fmla="*/ 3235946 h 3642949"/>
              <a:gd name="connsiteX1134" fmla="*/ 1449324 w 4266152"/>
              <a:gd name="connsiteY1134" fmla="*/ 3287000 h 3642949"/>
              <a:gd name="connsiteX1135" fmla="*/ 1439799 w 4266152"/>
              <a:gd name="connsiteY1135" fmla="*/ 3323957 h 3642949"/>
              <a:gd name="connsiteX1136" fmla="*/ 1559528 w 4266152"/>
              <a:gd name="connsiteY1136" fmla="*/ 3341674 h 3642949"/>
              <a:gd name="connsiteX1137" fmla="*/ 1578769 w 4266152"/>
              <a:gd name="connsiteY1137" fmla="*/ 3249472 h 3642949"/>
              <a:gd name="connsiteX1138" fmla="*/ 1443228 w 4266152"/>
              <a:gd name="connsiteY1138" fmla="*/ 3285476 h 3642949"/>
              <a:gd name="connsiteX1139" fmla="*/ 1457039 w 4266152"/>
              <a:gd name="connsiteY1139" fmla="*/ 3235184 h 3642949"/>
              <a:gd name="connsiteX1140" fmla="*/ 1347978 w 4266152"/>
              <a:gd name="connsiteY1140" fmla="*/ 3220230 h 3642949"/>
              <a:gd name="connsiteX1141" fmla="*/ 1319974 w 4266152"/>
              <a:gd name="connsiteY1141" fmla="*/ 3303954 h 3642949"/>
              <a:gd name="connsiteX1142" fmla="*/ 1433703 w 4266152"/>
              <a:gd name="connsiteY1142" fmla="*/ 3323004 h 3642949"/>
              <a:gd name="connsiteX1143" fmla="*/ 1443228 w 4266152"/>
              <a:gd name="connsiteY1143" fmla="*/ 3285762 h 3642949"/>
              <a:gd name="connsiteX1144" fmla="*/ 1341691 w 4266152"/>
              <a:gd name="connsiteY1144" fmla="*/ 3219658 h 3642949"/>
              <a:gd name="connsiteX1145" fmla="*/ 1240060 w 4266152"/>
              <a:gd name="connsiteY1145" fmla="*/ 3204037 h 3642949"/>
              <a:gd name="connsiteX1146" fmla="*/ 1206912 w 4266152"/>
              <a:gd name="connsiteY1146" fmla="*/ 3283285 h 3642949"/>
              <a:gd name="connsiteX1147" fmla="*/ 1313783 w 4266152"/>
              <a:gd name="connsiteY1147" fmla="*/ 3303097 h 3642949"/>
              <a:gd name="connsiteX1148" fmla="*/ 1341691 w 4266152"/>
              <a:gd name="connsiteY1148" fmla="*/ 3219658 h 3642949"/>
              <a:gd name="connsiteX1149" fmla="*/ 1233583 w 4266152"/>
              <a:gd name="connsiteY1149" fmla="*/ 3202894 h 3642949"/>
              <a:gd name="connsiteX1150" fmla="*/ 1182243 w 4266152"/>
              <a:gd name="connsiteY1150" fmla="*/ 3194512 h 3642949"/>
              <a:gd name="connsiteX1151" fmla="*/ 1140333 w 4266152"/>
              <a:gd name="connsiteY1151" fmla="*/ 3188226 h 3642949"/>
              <a:gd name="connsiteX1152" fmla="*/ 1101661 w 4266152"/>
              <a:gd name="connsiteY1152" fmla="*/ 3262330 h 3642949"/>
              <a:gd name="connsiteX1153" fmla="*/ 1200626 w 4266152"/>
              <a:gd name="connsiteY1153" fmla="*/ 3282047 h 3642949"/>
              <a:gd name="connsiteX1154" fmla="*/ 1233488 w 4266152"/>
              <a:gd name="connsiteY1154" fmla="*/ 3202894 h 3642949"/>
              <a:gd name="connsiteX1155" fmla="*/ 1133570 w 4266152"/>
              <a:gd name="connsiteY1155" fmla="*/ 3187273 h 3642949"/>
              <a:gd name="connsiteX1156" fmla="*/ 1046321 w 4266152"/>
              <a:gd name="connsiteY1156" fmla="*/ 3179368 h 3642949"/>
              <a:gd name="connsiteX1157" fmla="*/ 1003745 w 4266152"/>
              <a:gd name="connsiteY1157" fmla="*/ 3245376 h 3642949"/>
              <a:gd name="connsiteX1158" fmla="*/ 1095280 w 4266152"/>
              <a:gd name="connsiteY1158" fmla="*/ 3260997 h 3642949"/>
              <a:gd name="connsiteX1159" fmla="*/ 1133475 w 4266152"/>
              <a:gd name="connsiteY1159" fmla="*/ 3187273 h 3642949"/>
              <a:gd name="connsiteX1160" fmla="*/ 1038892 w 4266152"/>
              <a:gd name="connsiteY1160" fmla="*/ 3178986 h 3642949"/>
              <a:gd name="connsiteX1161" fmla="*/ 957263 w 4266152"/>
              <a:gd name="connsiteY1161" fmla="*/ 3178986 h 3642949"/>
              <a:gd name="connsiteX1162" fmla="*/ 950976 w 4266152"/>
              <a:gd name="connsiteY1162" fmla="*/ 3186321 h 3642949"/>
              <a:gd name="connsiteX1163" fmla="*/ 911066 w 4266152"/>
              <a:gd name="connsiteY1163" fmla="*/ 3237089 h 3642949"/>
              <a:gd name="connsiteX1164" fmla="*/ 996791 w 4266152"/>
              <a:gd name="connsiteY1164" fmla="*/ 3244900 h 3642949"/>
              <a:gd name="connsiteX1165" fmla="*/ 1038797 w 4266152"/>
              <a:gd name="connsiteY1165" fmla="*/ 3178986 h 3642949"/>
              <a:gd name="connsiteX1166" fmla="*/ 946118 w 4266152"/>
              <a:gd name="connsiteY1166" fmla="*/ 3181844 h 3642949"/>
              <a:gd name="connsiteX1167" fmla="*/ 948594 w 4266152"/>
              <a:gd name="connsiteY1167" fmla="*/ 3179082 h 3642949"/>
              <a:gd name="connsiteX1168" fmla="*/ 872394 w 4266152"/>
              <a:gd name="connsiteY1168" fmla="*/ 3185749 h 3642949"/>
              <a:gd name="connsiteX1169" fmla="*/ 823150 w 4266152"/>
              <a:gd name="connsiteY1169" fmla="*/ 3235660 h 3642949"/>
              <a:gd name="connsiteX1170" fmla="*/ 902970 w 4266152"/>
              <a:gd name="connsiteY1170" fmla="*/ 3236422 h 3642949"/>
              <a:gd name="connsiteX1171" fmla="*/ 946023 w 4266152"/>
              <a:gd name="connsiteY1171" fmla="*/ 3181844 h 3642949"/>
              <a:gd name="connsiteX1172" fmla="*/ 862013 w 4266152"/>
              <a:gd name="connsiteY1172" fmla="*/ 3187178 h 3642949"/>
              <a:gd name="connsiteX1173" fmla="*/ 791337 w 4266152"/>
              <a:gd name="connsiteY1173" fmla="*/ 3200418 h 3642949"/>
              <a:gd name="connsiteX1174" fmla="*/ 740473 w 4266152"/>
              <a:gd name="connsiteY1174" fmla="*/ 3241756 h 3642949"/>
              <a:gd name="connsiteX1175" fmla="*/ 814673 w 4266152"/>
              <a:gd name="connsiteY1175" fmla="*/ 3236042 h 3642949"/>
              <a:gd name="connsiteX1176" fmla="*/ 861917 w 4266152"/>
              <a:gd name="connsiteY1176" fmla="*/ 3187178 h 3642949"/>
              <a:gd name="connsiteX1177" fmla="*/ 742759 w 4266152"/>
              <a:gd name="connsiteY1177" fmla="*/ 3206228 h 3642949"/>
              <a:gd name="connsiteX1178" fmla="*/ 788670 w 4266152"/>
              <a:gd name="connsiteY1178" fmla="*/ 3194227 h 3642949"/>
              <a:gd name="connsiteX1179" fmla="*/ 826770 w 4266152"/>
              <a:gd name="connsiteY1179" fmla="*/ 3167652 h 3642949"/>
              <a:gd name="connsiteX1180" fmla="*/ 742664 w 4266152"/>
              <a:gd name="connsiteY1180" fmla="*/ 3206514 h 3642949"/>
              <a:gd name="connsiteX1181" fmla="*/ 804196 w 4266152"/>
              <a:gd name="connsiteY1181" fmla="*/ 3190703 h 3642949"/>
              <a:gd name="connsiteX1182" fmla="*/ 870109 w 4266152"/>
              <a:gd name="connsiteY1182" fmla="*/ 3179368 h 3642949"/>
              <a:gd name="connsiteX1183" fmla="*/ 917734 w 4266152"/>
              <a:gd name="connsiteY1183" fmla="*/ 3138410 h 3642949"/>
              <a:gd name="connsiteX1184" fmla="*/ 854869 w 4266152"/>
              <a:gd name="connsiteY1184" fmla="*/ 3157460 h 3642949"/>
              <a:gd name="connsiteX1185" fmla="*/ 804100 w 4266152"/>
              <a:gd name="connsiteY1185" fmla="*/ 3190988 h 3642949"/>
              <a:gd name="connsiteX1186" fmla="*/ 880396 w 4266152"/>
              <a:gd name="connsiteY1186" fmla="*/ 3142220 h 3642949"/>
              <a:gd name="connsiteX1187" fmla="*/ 929259 w 4266152"/>
              <a:gd name="connsiteY1187" fmla="*/ 3128885 h 3642949"/>
              <a:gd name="connsiteX1188" fmla="*/ 968978 w 4266152"/>
              <a:gd name="connsiteY1188" fmla="*/ 3100310 h 3642949"/>
              <a:gd name="connsiteX1189" fmla="*/ 880300 w 4266152"/>
              <a:gd name="connsiteY1189" fmla="*/ 3142506 h 3642949"/>
              <a:gd name="connsiteX1190" fmla="*/ 944309 w 4266152"/>
              <a:gd name="connsiteY1190" fmla="*/ 3125456 h 3642949"/>
              <a:gd name="connsiteX1191" fmla="*/ 1008793 w 4266152"/>
              <a:gd name="connsiteY1191" fmla="*/ 3114026 h 3642949"/>
              <a:gd name="connsiteX1192" fmla="*/ 1055655 w 4266152"/>
              <a:gd name="connsiteY1192" fmla="*/ 3071640 h 3642949"/>
              <a:gd name="connsiteX1193" fmla="*/ 996029 w 4266152"/>
              <a:gd name="connsiteY1193" fmla="*/ 3090023 h 3642949"/>
              <a:gd name="connsiteX1194" fmla="*/ 944213 w 4266152"/>
              <a:gd name="connsiteY1194" fmla="*/ 3125647 h 3642949"/>
              <a:gd name="connsiteX1195" fmla="*/ 1020985 w 4266152"/>
              <a:gd name="connsiteY1195" fmla="*/ 3074878 h 3642949"/>
              <a:gd name="connsiteX1196" fmla="*/ 1067372 w 4266152"/>
              <a:gd name="connsiteY1196" fmla="*/ 3061924 h 3642949"/>
              <a:gd name="connsiteX1197" fmla="*/ 1104709 w 4266152"/>
              <a:gd name="connsiteY1197" fmla="*/ 3033349 h 3642949"/>
              <a:gd name="connsiteX1198" fmla="*/ 1020889 w 4266152"/>
              <a:gd name="connsiteY1198" fmla="*/ 3075164 h 3642949"/>
              <a:gd name="connsiteX1199" fmla="*/ 1081849 w 4266152"/>
              <a:gd name="connsiteY1199" fmla="*/ 3058591 h 3642949"/>
              <a:gd name="connsiteX1200" fmla="*/ 1146429 w 4266152"/>
              <a:gd name="connsiteY1200" fmla="*/ 3046779 h 3642949"/>
              <a:gd name="connsiteX1201" fmla="*/ 1192149 w 4266152"/>
              <a:gd name="connsiteY1201" fmla="*/ 3003251 h 3642949"/>
              <a:gd name="connsiteX1202" fmla="*/ 1131475 w 4266152"/>
              <a:gd name="connsiteY1202" fmla="*/ 3022967 h 3642949"/>
              <a:gd name="connsiteX1203" fmla="*/ 1081754 w 4266152"/>
              <a:gd name="connsiteY1203" fmla="*/ 3058972 h 3642949"/>
              <a:gd name="connsiteX1204" fmla="*/ 1155002 w 4266152"/>
              <a:gd name="connsiteY1204" fmla="*/ 3008013 h 3642949"/>
              <a:gd name="connsiteX1205" fmla="*/ 1202627 w 4266152"/>
              <a:gd name="connsiteY1205" fmla="*/ 2993916 h 3642949"/>
              <a:gd name="connsiteX1206" fmla="*/ 1241203 w 4266152"/>
              <a:gd name="connsiteY1206" fmla="*/ 2963055 h 3642949"/>
              <a:gd name="connsiteX1207" fmla="*/ 1154906 w 4266152"/>
              <a:gd name="connsiteY1207" fmla="*/ 3008299 h 3642949"/>
              <a:gd name="connsiteX1208" fmla="*/ 1217295 w 4266152"/>
              <a:gd name="connsiteY1208" fmla="*/ 2990201 h 3642949"/>
              <a:gd name="connsiteX1209" fmla="*/ 1283018 w 4266152"/>
              <a:gd name="connsiteY1209" fmla="*/ 2977438 h 3642949"/>
              <a:gd name="connsiteX1210" fmla="*/ 1328547 w 4266152"/>
              <a:gd name="connsiteY1210" fmla="*/ 2931622 h 3642949"/>
              <a:gd name="connsiteX1211" fmla="*/ 1267397 w 4266152"/>
              <a:gd name="connsiteY1211" fmla="*/ 2952387 h 3642949"/>
              <a:gd name="connsiteX1212" fmla="*/ 1217200 w 4266152"/>
              <a:gd name="connsiteY1212" fmla="*/ 2990487 h 3642949"/>
              <a:gd name="connsiteX1213" fmla="*/ 1290066 w 4266152"/>
              <a:gd name="connsiteY1213" fmla="*/ 2937242 h 3642949"/>
              <a:gd name="connsiteX1214" fmla="*/ 1339310 w 4266152"/>
              <a:gd name="connsiteY1214" fmla="*/ 2922002 h 3642949"/>
              <a:gd name="connsiteX1215" fmla="*/ 1377410 w 4266152"/>
              <a:gd name="connsiteY1215" fmla="*/ 2889617 h 3642949"/>
              <a:gd name="connsiteX1216" fmla="*/ 1289971 w 4266152"/>
              <a:gd name="connsiteY1216" fmla="*/ 2937528 h 3642949"/>
              <a:gd name="connsiteX1217" fmla="*/ 1352836 w 4266152"/>
              <a:gd name="connsiteY1217" fmla="*/ 2918192 h 3642949"/>
              <a:gd name="connsiteX1218" fmla="*/ 1418272 w 4266152"/>
              <a:gd name="connsiteY1218" fmla="*/ 2904762 h 3642949"/>
              <a:gd name="connsiteX1219" fmla="*/ 1463326 w 4266152"/>
              <a:gd name="connsiteY1219" fmla="*/ 2857137 h 3642949"/>
              <a:gd name="connsiteX1220" fmla="*/ 1402461 w 4266152"/>
              <a:gd name="connsiteY1220" fmla="*/ 2878854 h 3642949"/>
              <a:gd name="connsiteX1221" fmla="*/ 1352740 w 4266152"/>
              <a:gd name="connsiteY1221" fmla="*/ 2918764 h 3642949"/>
              <a:gd name="connsiteX1222" fmla="*/ 1424368 w 4266152"/>
              <a:gd name="connsiteY1222" fmla="*/ 2863328 h 3642949"/>
              <a:gd name="connsiteX1223" fmla="*/ 1473422 w 4266152"/>
              <a:gd name="connsiteY1223" fmla="*/ 2847326 h 3642949"/>
              <a:gd name="connsiteX1224" fmla="*/ 1512189 w 4266152"/>
              <a:gd name="connsiteY1224" fmla="*/ 2813036 h 3642949"/>
              <a:gd name="connsiteX1225" fmla="*/ 1424274 w 4266152"/>
              <a:gd name="connsiteY1225" fmla="*/ 2863900 h 3642949"/>
              <a:gd name="connsiteX1226" fmla="*/ 1486472 w 4266152"/>
              <a:gd name="connsiteY1226" fmla="*/ 2844278 h 3642949"/>
              <a:gd name="connsiteX1227" fmla="*/ 1552004 w 4266152"/>
              <a:gd name="connsiteY1227" fmla="*/ 2829895 h 3642949"/>
              <a:gd name="connsiteX1228" fmla="*/ 1596581 w 4266152"/>
              <a:gd name="connsiteY1228" fmla="*/ 2779889 h 3642949"/>
              <a:gd name="connsiteX1229" fmla="*/ 1535906 w 4266152"/>
              <a:gd name="connsiteY1229" fmla="*/ 2802749 h 3642949"/>
              <a:gd name="connsiteX1230" fmla="*/ 1486376 w 4266152"/>
              <a:gd name="connsiteY1230" fmla="*/ 2844373 h 3642949"/>
              <a:gd name="connsiteX1231" fmla="*/ 1556575 w 4266152"/>
              <a:gd name="connsiteY1231" fmla="*/ 2787128 h 3642949"/>
              <a:gd name="connsiteX1232" fmla="*/ 1605915 w 4266152"/>
              <a:gd name="connsiteY1232" fmla="*/ 2770174 h 3642949"/>
              <a:gd name="connsiteX1233" fmla="*/ 1644586 w 4266152"/>
              <a:gd name="connsiteY1233" fmla="*/ 2733788 h 3642949"/>
              <a:gd name="connsiteX1234" fmla="*/ 1556480 w 4266152"/>
              <a:gd name="connsiteY1234" fmla="*/ 2787414 h 3642949"/>
              <a:gd name="connsiteX1235" fmla="*/ 1618869 w 4266152"/>
              <a:gd name="connsiteY1235" fmla="*/ 2766269 h 3642949"/>
              <a:gd name="connsiteX1236" fmla="*/ 1684115 w 4266152"/>
              <a:gd name="connsiteY1236" fmla="*/ 2751219 h 3642949"/>
              <a:gd name="connsiteX1237" fmla="*/ 1727930 w 4266152"/>
              <a:gd name="connsiteY1237" fmla="*/ 2698545 h 3642949"/>
              <a:gd name="connsiteX1238" fmla="*/ 1667447 w 4266152"/>
              <a:gd name="connsiteY1238" fmla="*/ 2722739 h 3642949"/>
              <a:gd name="connsiteX1239" fmla="*/ 1618774 w 4266152"/>
              <a:gd name="connsiteY1239" fmla="*/ 2766554 h 3642949"/>
              <a:gd name="connsiteX1240" fmla="*/ 1687163 w 4266152"/>
              <a:gd name="connsiteY1240" fmla="*/ 2707118 h 3642949"/>
              <a:gd name="connsiteX1241" fmla="*/ 1736693 w 4266152"/>
              <a:gd name="connsiteY1241" fmla="*/ 2688926 h 3642949"/>
              <a:gd name="connsiteX1242" fmla="*/ 1774793 w 4266152"/>
              <a:gd name="connsiteY1242" fmla="*/ 2650254 h 3642949"/>
              <a:gd name="connsiteX1243" fmla="*/ 1687067 w 4266152"/>
              <a:gd name="connsiteY1243" fmla="*/ 2707404 h 3642949"/>
              <a:gd name="connsiteX1244" fmla="*/ 1749171 w 4266152"/>
              <a:gd name="connsiteY1244" fmla="*/ 2685020 h 3642949"/>
              <a:gd name="connsiteX1245" fmla="*/ 1782889 w 4266152"/>
              <a:gd name="connsiteY1245" fmla="*/ 2675495 h 3642949"/>
              <a:gd name="connsiteX1246" fmla="*/ 1815369 w 4266152"/>
              <a:gd name="connsiteY1246" fmla="*/ 2667399 h 3642949"/>
              <a:gd name="connsiteX1247" fmla="*/ 1857089 w 4266152"/>
              <a:gd name="connsiteY1247" fmla="*/ 2613297 h 3642949"/>
              <a:gd name="connsiteX1248" fmla="*/ 1797082 w 4266152"/>
              <a:gd name="connsiteY1248" fmla="*/ 2638919 h 3642949"/>
              <a:gd name="connsiteX1249" fmla="*/ 1749076 w 4266152"/>
              <a:gd name="connsiteY1249" fmla="*/ 2685306 h 3642949"/>
              <a:gd name="connsiteX1250" fmla="*/ 1815846 w 4266152"/>
              <a:gd name="connsiteY1250" fmla="*/ 2623394 h 3642949"/>
              <a:gd name="connsiteX1251" fmla="*/ 1865852 w 4266152"/>
              <a:gd name="connsiteY1251" fmla="*/ 2603581 h 3642949"/>
              <a:gd name="connsiteX1252" fmla="*/ 1903952 w 4266152"/>
              <a:gd name="connsiteY1252" fmla="*/ 2562624 h 3642949"/>
              <a:gd name="connsiteX1253" fmla="*/ 1815465 w 4266152"/>
              <a:gd name="connsiteY1253" fmla="*/ 2623679 h 3642949"/>
              <a:gd name="connsiteX1254" fmla="*/ 1877949 w 4266152"/>
              <a:gd name="connsiteY1254" fmla="*/ 2599295 h 3642949"/>
              <a:gd name="connsiteX1255" fmla="*/ 1947577 w 4266152"/>
              <a:gd name="connsiteY1255" fmla="*/ 2574720 h 3642949"/>
              <a:gd name="connsiteX1256" fmla="*/ 1985677 w 4266152"/>
              <a:gd name="connsiteY1256" fmla="*/ 2521952 h 3642949"/>
              <a:gd name="connsiteX1257" fmla="*/ 1957102 w 4266152"/>
              <a:gd name="connsiteY1257" fmla="*/ 2535192 h 3642949"/>
              <a:gd name="connsiteX1258" fmla="*/ 1925098 w 4266152"/>
              <a:gd name="connsiteY1258" fmla="*/ 2551099 h 3642949"/>
              <a:gd name="connsiteX1259" fmla="*/ 1877568 w 4266152"/>
              <a:gd name="connsiteY1259" fmla="*/ 2599581 h 3642949"/>
              <a:gd name="connsiteX1260" fmla="*/ 1941766 w 4266152"/>
              <a:gd name="connsiteY1260" fmla="*/ 2535097 h 3642949"/>
              <a:gd name="connsiteX1261" fmla="*/ 1953768 w 4266152"/>
              <a:gd name="connsiteY1261" fmla="*/ 2529382 h 3642949"/>
              <a:gd name="connsiteX1262" fmla="*/ 1993963 w 4266152"/>
              <a:gd name="connsiteY1262" fmla="*/ 2510332 h 3642949"/>
              <a:gd name="connsiteX1263" fmla="*/ 2029206 w 4266152"/>
              <a:gd name="connsiteY1263" fmla="*/ 2469469 h 3642949"/>
              <a:gd name="connsiteX1264" fmla="*/ 1941766 w 4266152"/>
              <a:gd name="connsiteY1264" fmla="*/ 2535097 h 3642949"/>
              <a:gd name="connsiteX1265" fmla="*/ 2007012 w 4266152"/>
              <a:gd name="connsiteY1265" fmla="*/ 2504807 h 3642949"/>
              <a:gd name="connsiteX1266" fmla="*/ 2080165 w 4266152"/>
              <a:gd name="connsiteY1266" fmla="*/ 2470327 h 3642949"/>
              <a:gd name="connsiteX1267" fmla="*/ 2115216 w 4266152"/>
              <a:gd name="connsiteY1267" fmla="*/ 2418701 h 3642949"/>
              <a:gd name="connsiteX1268" fmla="*/ 2049875 w 4266152"/>
              <a:gd name="connsiteY1268" fmla="*/ 2457468 h 3642949"/>
              <a:gd name="connsiteX1269" fmla="*/ 2007108 w 4266152"/>
              <a:gd name="connsiteY1269" fmla="*/ 2505188 h 3642949"/>
              <a:gd name="connsiteX1270" fmla="*/ 2128647 w 4266152"/>
              <a:gd name="connsiteY1270" fmla="*/ 2388411 h 3642949"/>
              <a:gd name="connsiteX1271" fmla="*/ 2068830 w 4266152"/>
              <a:gd name="connsiteY1271" fmla="*/ 2438894 h 3642949"/>
              <a:gd name="connsiteX1272" fmla="*/ 2125313 w 4266152"/>
              <a:gd name="connsiteY1272" fmla="*/ 2405175 h 3642949"/>
              <a:gd name="connsiteX1273" fmla="*/ 2154459 w 4266152"/>
              <a:gd name="connsiteY1273" fmla="*/ 2369171 h 3642949"/>
              <a:gd name="connsiteX1274" fmla="*/ 2179605 w 4266152"/>
              <a:gd name="connsiteY1274" fmla="*/ 2350311 h 3642949"/>
              <a:gd name="connsiteX1275" fmla="*/ 2140363 w 4266152"/>
              <a:gd name="connsiteY1275" fmla="*/ 2396127 h 3642949"/>
              <a:gd name="connsiteX1276" fmla="*/ 2214563 w 4266152"/>
              <a:gd name="connsiteY1276" fmla="*/ 2351169 h 3642949"/>
              <a:gd name="connsiteX1277" fmla="*/ 2249329 w 4266152"/>
              <a:gd name="connsiteY1277" fmla="*/ 2297924 h 3642949"/>
              <a:gd name="connsiteX1278" fmla="*/ 2179891 w 4266152"/>
              <a:gd name="connsiteY1278" fmla="*/ 2350693 h 3642949"/>
              <a:gd name="connsiteX1279" fmla="*/ 2219039 w 4266152"/>
              <a:gd name="connsiteY1279" fmla="*/ 2310973 h 3642949"/>
              <a:gd name="connsiteX1280" fmla="*/ 2214753 w 4266152"/>
              <a:gd name="connsiteY1280" fmla="*/ 2314974 h 3642949"/>
              <a:gd name="connsiteX1281" fmla="*/ 2209800 w 4266152"/>
              <a:gd name="connsiteY1281" fmla="*/ 2319736 h 3642949"/>
              <a:gd name="connsiteX1282" fmla="*/ 2261806 w 4266152"/>
              <a:gd name="connsiteY1282" fmla="*/ 2280494 h 3642949"/>
              <a:gd name="connsiteX1283" fmla="*/ 2290381 w 4266152"/>
              <a:gd name="connsiteY1283" fmla="*/ 2244584 h 3642949"/>
              <a:gd name="connsiteX1284" fmla="*/ 2300763 w 4266152"/>
              <a:gd name="connsiteY1284" fmla="*/ 2241536 h 3642949"/>
              <a:gd name="connsiteX1285" fmla="*/ 2280570 w 4266152"/>
              <a:gd name="connsiteY1285" fmla="*/ 2266396 h 3642949"/>
              <a:gd name="connsiteX1286" fmla="*/ 2327434 w 4266152"/>
              <a:gd name="connsiteY1286" fmla="*/ 2231059 h 3642949"/>
              <a:gd name="connsiteX1287" fmla="*/ 2350769 w 4266152"/>
              <a:gd name="connsiteY1287" fmla="*/ 2213342 h 3642949"/>
              <a:gd name="connsiteX1288" fmla="*/ 2381631 w 4266152"/>
              <a:gd name="connsiteY1288" fmla="*/ 2164479 h 3642949"/>
              <a:gd name="connsiteX1289" fmla="*/ 2390584 w 4266152"/>
              <a:gd name="connsiteY1289" fmla="*/ 2151239 h 3642949"/>
              <a:gd name="connsiteX1290" fmla="*/ 2329815 w 4266152"/>
              <a:gd name="connsiteY1290" fmla="*/ 2207436 h 3642949"/>
              <a:gd name="connsiteX1291" fmla="*/ 2366677 w 4266152"/>
              <a:gd name="connsiteY1291" fmla="*/ 2164574 h 3642949"/>
              <a:gd name="connsiteX1292" fmla="*/ 2406301 w 4266152"/>
              <a:gd name="connsiteY1292" fmla="*/ 2128189 h 3642949"/>
              <a:gd name="connsiteX1293" fmla="*/ 2434876 w 4266152"/>
              <a:gd name="connsiteY1293" fmla="*/ 2086088 h 3642949"/>
              <a:gd name="connsiteX1294" fmla="*/ 2366772 w 4266152"/>
              <a:gd name="connsiteY1294" fmla="*/ 2164955 h 3642949"/>
              <a:gd name="connsiteX1295" fmla="*/ 2427065 w 4266152"/>
              <a:gd name="connsiteY1295" fmla="*/ 2109139 h 3642949"/>
              <a:gd name="connsiteX1296" fmla="*/ 2487073 w 4266152"/>
              <a:gd name="connsiteY1296" fmla="*/ 2054560 h 3642949"/>
              <a:gd name="connsiteX1297" fmla="*/ 2523744 w 4266152"/>
              <a:gd name="connsiteY1297" fmla="*/ 1987885 h 3642949"/>
              <a:gd name="connsiteX1298" fmla="*/ 2471356 w 4266152"/>
              <a:gd name="connsiteY1298" fmla="*/ 2045797 h 3642949"/>
              <a:gd name="connsiteX1299" fmla="*/ 2427541 w 4266152"/>
              <a:gd name="connsiteY1299" fmla="*/ 2109520 h 3642949"/>
              <a:gd name="connsiteX1300" fmla="*/ 2503265 w 4266152"/>
              <a:gd name="connsiteY1300" fmla="*/ 2000173 h 3642949"/>
              <a:gd name="connsiteX1301" fmla="*/ 2536984 w 4266152"/>
              <a:gd name="connsiteY1301" fmla="*/ 1963501 h 3642949"/>
              <a:gd name="connsiteX1302" fmla="*/ 2560510 w 4266152"/>
              <a:gd name="connsiteY1302" fmla="*/ 1921972 h 3642949"/>
              <a:gd name="connsiteX1303" fmla="*/ 2503741 w 4266152"/>
              <a:gd name="connsiteY1303" fmla="*/ 2000554 h 3642949"/>
              <a:gd name="connsiteX1304" fmla="*/ 2555748 w 4266152"/>
              <a:gd name="connsiteY1304" fmla="*/ 1943023 h 3642949"/>
              <a:gd name="connsiteX1305" fmla="*/ 2609183 w 4266152"/>
              <a:gd name="connsiteY1305" fmla="*/ 1886444 h 3642949"/>
              <a:gd name="connsiteX1306" fmla="*/ 2640425 w 4266152"/>
              <a:gd name="connsiteY1306" fmla="*/ 1817769 h 3642949"/>
              <a:gd name="connsiteX1307" fmla="*/ 2592800 w 4266152"/>
              <a:gd name="connsiteY1307" fmla="*/ 1878538 h 3642949"/>
              <a:gd name="connsiteX1308" fmla="*/ 2556034 w 4266152"/>
              <a:gd name="connsiteY1308" fmla="*/ 1943499 h 3642949"/>
              <a:gd name="connsiteX1309" fmla="*/ 2620995 w 4266152"/>
              <a:gd name="connsiteY1309" fmla="*/ 1832152 h 3642949"/>
              <a:gd name="connsiteX1310" fmla="*/ 2652236 w 4266152"/>
              <a:gd name="connsiteY1310" fmla="*/ 1792813 h 3642949"/>
              <a:gd name="connsiteX1311" fmla="*/ 2674144 w 4266152"/>
              <a:gd name="connsiteY1311" fmla="*/ 1747379 h 3642949"/>
              <a:gd name="connsiteX1312" fmla="*/ 2621280 w 4266152"/>
              <a:gd name="connsiteY1312" fmla="*/ 1832628 h 3642949"/>
              <a:gd name="connsiteX1313" fmla="*/ 2669667 w 4266152"/>
              <a:gd name="connsiteY1313" fmla="*/ 1771096 h 3642949"/>
              <a:gd name="connsiteX1314" fmla="*/ 2715768 w 4266152"/>
              <a:gd name="connsiteY1314" fmla="*/ 1715470 h 3642949"/>
              <a:gd name="connsiteX1315" fmla="*/ 2742439 w 4266152"/>
              <a:gd name="connsiteY1315" fmla="*/ 1645557 h 3642949"/>
              <a:gd name="connsiteX1316" fmla="*/ 2704339 w 4266152"/>
              <a:gd name="connsiteY1316" fmla="*/ 1702040 h 3642949"/>
              <a:gd name="connsiteX1317" fmla="*/ 2669952 w 4266152"/>
              <a:gd name="connsiteY1317" fmla="*/ 1771573 h 3642949"/>
              <a:gd name="connsiteX1318" fmla="*/ 2729008 w 4266152"/>
              <a:gd name="connsiteY1318" fmla="*/ 1653843 h 3642949"/>
              <a:gd name="connsiteX1319" fmla="*/ 2752439 w 4266152"/>
              <a:gd name="connsiteY1319" fmla="*/ 1620411 h 3642949"/>
              <a:gd name="connsiteX1320" fmla="*/ 2767679 w 4266152"/>
              <a:gd name="connsiteY1320" fmla="*/ 1583073 h 3642949"/>
              <a:gd name="connsiteX1321" fmla="*/ 2729294 w 4266152"/>
              <a:gd name="connsiteY1321" fmla="*/ 1654320 h 3642949"/>
              <a:gd name="connsiteX1322" fmla="*/ 2768442 w 4266152"/>
              <a:gd name="connsiteY1322" fmla="*/ 1598122 h 3642949"/>
              <a:gd name="connsiteX1323" fmla="*/ 2810827 w 4266152"/>
              <a:gd name="connsiteY1323" fmla="*/ 1540972 h 3642949"/>
              <a:gd name="connsiteX1324" fmla="*/ 2832545 w 4266152"/>
              <a:gd name="connsiteY1324" fmla="*/ 1473821 h 3642949"/>
              <a:gd name="connsiteX1325" fmla="*/ 2794445 w 4266152"/>
              <a:gd name="connsiteY1325" fmla="*/ 1535829 h 3642949"/>
              <a:gd name="connsiteX1326" fmla="*/ 2768726 w 4266152"/>
              <a:gd name="connsiteY1326" fmla="*/ 1598598 h 3642949"/>
              <a:gd name="connsiteX1327" fmla="*/ 2818066 w 4266152"/>
              <a:gd name="connsiteY1327" fmla="*/ 1486394 h 3642949"/>
              <a:gd name="connsiteX1328" fmla="*/ 2842260 w 4266152"/>
              <a:gd name="connsiteY1328" fmla="*/ 1447627 h 3642949"/>
              <a:gd name="connsiteX1329" fmla="*/ 2857691 w 4266152"/>
              <a:gd name="connsiteY1329" fmla="*/ 1404098 h 3642949"/>
              <a:gd name="connsiteX1330" fmla="*/ 2818066 w 4266152"/>
              <a:gd name="connsiteY1330" fmla="*/ 1486394 h 3642949"/>
              <a:gd name="connsiteX1331" fmla="*/ 2856928 w 4266152"/>
              <a:gd name="connsiteY1331" fmla="*/ 1424958 h 3642949"/>
              <a:gd name="connsiteX1332" fmla="*/ 2893124 w 4266152"/>
              <a:gd name="connsiteY1332" fmla="*/ 1370951 h 3642949"/>
              <a:gd name="connsiteX1333" fmla="*/ 2912174 w 4266152"/>
              <a:gd name="connsiteY1333" fmla="*/ 1302847 h 3642949"/>
              <a:gd name="connsiteX1334" fmla="*/ 2883599 w 4266152"/>
              <a:gd name="connsiteY1334" fmla="*/ 1355711 h 3642949"/>
              <a:gd name="connsiteX1335" fmla="*/ 2856166 w 4266152"/>
              <a:gd name="connsiteY1335" fmla="*/ 1424958 h 3642949"/>
              <a:gd name="connsiteX1336" fmla="*/ 2902553 w 4266152"/>
              <a:gd name="connsiteY1336" fmla="*/ 1305990 h 3642949"/>
              <a:gd name="connsiteX1337" fmla="*/ 2919317 w 4266152"/>
              <a:gd name="connsiteY1337" fmla="*/ 1276463 h 3642949"/>
              <a:gd name="connsiteX1338" fmla="*/ 2928842 w 4266152"/>
              <a:gd name="connsiteY1338" fmla="*/ 1244078 h 3642949"/>
              <a:gd name="connsiteX1339" fmla="*/ 2902172 w 4266152"/>
              <a:gd name="connsiteY1339" fmla="*/ 1306372 h 3642949"/>
              <a:gd name="connsiteX1340" fmla="*/ 2932843 w 4266152"/>
              <a:gd name="connsiteY1340" fmla="*/ 1253698 h 3642949"/>
              <a:gd name="connsiteX1341" fmla="*/ 2969324 w 4266152"/>
              <a:gd name="connsiteY1341" fmla="*/ 1194262 h 3642949"/>
              <a:gd name="connsiteX1342" fmla="*/ 2984945 w 4266152"/>
              <a:gd name="connsiteY1342" fmla="*/ 1127587 h 3642949"/>
              <a:gd name="connsiteX1343" fmla="*/ 2951607 w 4266152"/>
              <a:gd name="connsiteY1343" fmla="*/ 1194929 h 3642949"/>
              <a:gd name="connsiteX1344" fmla="*/ 2932366 w 4266152"/>
              <a:gd name="connsiteY1344" fmla="*/ 1253698 h 3642949"/>
              <a:gd name="connsiteX1345" fmla="*/ 2969038 w 4266152"/>
              <a:gd name="connsiteY1345" fmla="*/ 1145018 h 3642949"/>
              <a:gd name="connsiteX1346" fmla="*/ 2991326 w 4266152"/>
              <a:gd name="connsiteY1346" fmla="*/ 1101965 h 3642949"/>
              <a:gd name="connsiteX1347" fmla="*/ 3004376 w 4266152"/>
              <a:gd name="connsiteY1347" fmla="*/ 1053578 h 3642949"/>
              <a:gd name="connsiteX1348" fmla="*/ 2968657 w 4266152"/>
              <a:gd name="connsiteY1348" fmla="*/ 1145018 h 3642949"/>
              <a:gd name="connsiteX1349" fmla="*/ 3067431 w 4266152"/>
              <a:gd name="connsiteY1349" fmla="*/ 880128 h 3642949"/>
              <a:gd name="connsiteX1350" fmla="*/ 3040380 w 4266152"/>
              <a:gd name="connsiteY1350" fmla="*/ 956328 h 3642949"/>
              <a:gd name="connsiteX1351" fmla="*/ 3057716 w 4266152"/>
              <a:gd name="connsiteY1351" fmla="*/ 920895 h 3642949"/>
              <a:gd name="connsiteX1352" fmla="*/ 3067050 w 4266152"/>
              <a:gd name="connsiteY1352" fmla="*/ 880128 h 3642949"/>
              <a:gd name="connsiteX1353" fmla="*/ 3051810 w 4266152"/>
              <a:gd name="connsiteY1353" fmla="*/ 947470 h 3642949"/>
              <a:gd name="connsiteX1354" fmla="*/ 3039618 w 4266152"/>
              <a:gd name="connsiteY1354" fmla="*/ 972996 h 3642949"/>
              <a:gd name="connsiteX1355" fmla="*/ 3024949 w 4266152"/>
              <a:gd name="connsiteY1355" fmla="*/ 1005381 h 3642949"/>
              <a:gd name="connsiteX1356" fmla="*/ 3004185 w 4266152"/>
              <a:gd name="connsiteY1356" fmla="*/ 1078057 h 3642949"/>
              <a:gd name="connsiteX1357" fmla="*/ 3037141 w 4266152"/>
              <a:gd name="connsiteY1357" fmla="*/ 1020907 h 3642949"/>
              <a:gd name="connsiteX1358" fmla="*/ 3051429 w 4266152"/>
              <a:gd name="connsiteY1358" fmla="*/ 947470 h 3642949"/>
              <a:gd name="connsiteX1359" fmla="*/ 3033903 w 4266152"/>
              <a:gd name="connsiteY1359" fmla="*/ 1038719 h 3642949"/>
              <a:gd name="connsiteX1360" fmla="*/ 2997326 w 4266152"/>
              <a:gd name="connsiteY1360" fmla="*/ 1104346 h 3642949"/>
              <a:gd name="connsiteX1361" fmla="*/ 2979325 w 4266152"/>
              <a:gd name="connsiteY1361" fmla="*/ 1179022 h 3642949"/>
              <a:gd name="connsiteX1362" fmla="*/ 3021139 w 4266152"/>
              <a:gd name="connsiteY1362" fmla="*/ 1117300 h 3642949"/>
              <a:gd name="connsiteX1363" fmla="*/ 3033522 w 4266152"/>
              <a:gd name="connsiteY1363" fmla="*/ 1038719 h 3642949"/>
              <a:gd name="connsiteX1364" fmla="*/ 3019044 w 4266152"/>
              <a:gd name="connsiteY1364" fmla="*/ 1131493 h 3642949"/>
              <a:gd name="connsiteX1365" fmla="*/ 2975324 w 4266152"/>
              <a:gd name="connsiteY1365" fmla="*/ 1196739 h 3642949"/>
              <a:gd name="connsiteX1366" fmla="*/ 2958274 w 4266152"/>
              <a:gd name="connsiteY1366" fmla="*/ 1280940 h 3642949"/>
              <a:gd name="connsiteX1367" fmla="*/ 3007805 w 4266152"/>
              <a:gd name="connsiteY1367" fmla="*/ 1218551 h 3642949"/>
              <a:gd name="connsiteX1368" fmla="*/ 3018664 w 4266152"/>
              <a:gd name="connsiteY1368" fmla="*/ 1131493 h 3642949"/>
              <a:gd name="connsiteX1369" fmla="*/ 3006090 w 4266152"/>
              <a:gd name="connsiteY1369" fmla="*/ 1230172 h 3642949"/>
              <a:gd name="connsiteX1370" fmla="*/ 2955227 w 4266152"/>
              <a:gd name="connsiteY1370" fmla="*/ 1294941 h 3642949"/>
              <a:gd name="connsiteX1371" fmla="*/ 2940272 w 4266152"/>
              <a:gd name="connsiteY1371" fmla="*/ 1383714 h 3642949"/>
              <a:gd name="connsiteX1372" fmla="*/ 2997422 w 4266152"/>
              <a:gd name="connsiteY1372" fmla="*/ 1321993 h 3642949"/>
              <a:gd name="connsiteX1373" fmla="*/ 3006090 w 4266152"/>
              <a:gd name="connsiteY1373" fmla="*/ 1230172 h 3642949"/>
              <a:gd name="connsiteX1374" fmla="*/ 2992755 w 4266152"/>
              <a:gd name="connsiteY1374" fmla="*/ 1375714 h 3642949"/>
              <a:gd name="connsiteX1375" fmla="*/ 2996184 w 4266152"/>
              <a:gd name="connsiteY1375" fmla="*/ 1332089 h 3642949"/>
              <a:gd name="connsiteX1376" fmla="*/ 2938463 w 4266152"/>
              <a:gd name="connsiteY1376" fmla="*/ 1395335 h 3642949"/>
              <a:gd name="connsiteX1377" fmla="*/ 2925509 w 4266152"/>
              <a:gd name="connsiteY1377" fmla="*/ 1488871 h 3642949"/>
              <a:gd name="connsiteX1378" fmla="*/ 2989421 w 4266152"/>
              <a:gd name="connsiteY1378" fmla="*/ 1427911 h 3642949"/>
              <a:gd name="connsiteX1379" fmla="*/ 2992755 w 4266152"/>
              <a:gd name="connsiteY1379" fmla="*/ 1375809 h 3642949"/>
              <a:gd name="connsiteX1380" fmla="*/ 2988850 w 4266152"/>
              <a:gd name="connsiteY1380" fmla="*/ 1437055 h 3642949"/>
              <a:gd name="connsiteX1381" fmla="*/ 2924270 w 4266152"/>
              <a:gd name="connsiteY1381" fmla="*/ 1499062 h 3642949"/>
              <a:gd name="connsiteX1382" fmla="*/ 2913412 w 4266152"/>
              <a:gd name="connsiteY1382" fmla="*/ 1595931 h 3642949"/>
              <a:gd name="connsiteX1383" fmla="*/ 2984468 w 4266152"/>
              <a:gd name="connsiteY1383" fmla="*/ 1536114 h 3642949"/>
              <a:gd name="connsiteX1384" fmla="*/ 2988850 w 4266152"/>
              <a:gd name="connsiteY1384" fmla="*/ 1437150 h 3642949"/>
              <a:gd name="connsiteX1385" fmla="*/ 2984659 w 4266152"/>
              <a:gd name="connsiteY1385" fmla="*/ 1880729 h 3642949"/>
              <a:gd name="connsiteX1386" fmla="*/ 2893124 w 4266152"/>
              <a:gd name="connsiteY1386" fmla="*/ 1936260 h 3642949"/>
              <a:gd name="connsiteX1387" fmla="*/ 2892076 w 4266152"/>
              <a:gd name="connsiteY1387" fmla="*/ 2043130 h 3642949"/>
              <a:gd name="connsiteX1388" fmla="*/ 2922555 w 4266152"/>
              <a:gd name="connsiteY1388" fmla="*/ 2026271 h 3642949"/>
              <a:gd name="connsiteX1389" fmla="*/ 2989230 w 4266152"/>
              <a:gd name="connsiteY1389" fmla="*/ 1989600 h 3642949"/>
              <a:gd name="connsiteX1390" fmla="*/ 2984659 w 4266152"/>
              <a:gd name="connsiteY1390" fmla="*/ 1880824 h 3642949"/>
              <a:gd name="connsiteX1391" fmla="*/ 2989421 w 4266152"/>
              <a:gd name="connsiteY1391" fmla="*/ 1996648 h 3642949"/>
              <a:gd name="connsiteX1392" fmla="*/ 2925604 w 4266152"/>
              <a:gd name="connsiteY1392" fmla="*/ 2031891 h 3642949"/>
              <a:gd name="connsiteX1393" fmla="*/ 2892076 w 4266152"/>
              <a:gd name="connsiteY1393" fmla="*/ 2050369 h 3642949"/>
              <a:gd name="connsiteX1394" fmla="*/ 2893410 w 4266152"/>
              <a:gd name="connsiteY1394" fmla="*/ 2159240 h 3642949"/>
              <a:gd name="connsiteX1395" fmla="*/ 2995708 w 4266152"/>
              <a:gd name="connsiteY1395" fmla="*/ 2107519 h 3642949"/>
              <a:gd name="connsiteX1396" fmla="*/ 2989516 w 4266152"/>
              <a:gd name="connsiteY1396" fmla="*/ 1996743 h 3642949"/>
              <a:gd name="connsiteX1397" fmla="*/ 2996184 w 4266152"/>
              <a:gd name="connsiteY1397" fmla="*/ 2114378 h 3642949"/>
              <a:gd name="connsiteX1398" fmla="*/ 2893600 w 4266152"/>
              <a:gd name="connsiteY1398" fmla="*/ 2166289 h 3642949"/>
              <a:gd name="connsiteX1399" fmla="*/ 2897124 w 4266152"/>
              <a:gd name="connsiteY1399" fmla="*/ 2277731 h 3642949"/>
              <a:gd name="connsiteX1400" fmla="*/ 3004566 w 4266152"/>
              <a:gd name="connsiteY1400" fmla="*/ 2227535 h 3642949"/>
              <a:gd name="connsiteX1401" fmla="*/ 2996184 w 4266152"/>
              <a:gd name="connsiteY1401" fmla="*/ 2114473 h 3642949"/>
              <a:gd name="connsiteX1402" fmla="*/ 3005138 w 4266152"/>
              <a:gd name="connsiteY1402" fmla="*/ 2234297 h 3642949"/>
              <a:gd name="connsiteX1403" fmla="*/ 2897409 w 4266152"/>
              <a:gd name="connsiteY1403" fmla="*/ 2284685 h 3642949"/>
              <a:gd name="connsiteX1404" fmla="*/ 2903125 w 4266152"/>
              <a:gd name="connsiteY1404" fmla="*/ 2396698 h 3642949"/>
              <a:gd name="connsiteX1405" fmla="*/ 3015329 w 4266152"/>
              <a:gd name="connsiteY1405" fmla="*/ 2347740 h 3642949"/>
              <a:gd name="connsiteX1406" fmla="*/ 3005138 w 4266152"/>
              <a:gd name="connsiteY1406" fmla="*/ 2234392 h 3642949"/>
              <a:gd name="connsiteX1407" fmla="*/ 3015996 w 4266152"/>
              <a:gd name="connsiteY1407" fmla="*/ 2354408 h 3642949"/>
              <a:gd name="connsiteX1408" fmla="*/ 2903505 w 4266152"/>
              <a:gd name="connsiteY1408" fmla="*/ 2403461 h 3642949"/>
              <a:gd name="connsiteX1409" fmla="*/ 2911221 w 4266152"/>
              <a:gd name="connsiteY1409" fmla="*/ 2517761 h 3642949"/>
              <a:gd name="connsiteX1410" fmla="*/ 3027903 w 4266152"/>
              <a:gd name="connsiteY1410" fmla="*/ 2470136 h 3642949"/>
              <a:gd name="connsiteX1411" fmla="*/ 3015996 w 4266152"/>
              <a:gd name="connsiteY1411" fmla="*/ 2354122 h 3642949"/>
              <a:gd name="connsiteX1412" fmla="*/ 3028664 w 4266152"/>
              <a:gd name="connsiteY1412" fmla="*/ 2476137 h 3642949"/>
              <a:gd name="connsiteX1413" fmla="*/ 2911697 w 4266152"/>
              <a:gd name="connsiteY1413" fmla="*/ 2523762 h 3642949"/>
              <a:gd name="connsiteX1414" fmla="*/ 2921222 w 4266152"/>
              <a:gd name="connsiteY1414" fmla="*/ 2638633 h 3642949"/>
              <a:gd name="connsiteX1415" fmla="*/ 3042190 w 4266152"/>
              <a:gd name="connsiteY1415" fmla="*/ 2591008 h 3642949"/>
              <a:gd name="connsiteX1416" fmla="*/ 3028664 w 4266152"/>
              <a:gd name="connsiteY1416" fmla="*/ 2476232 h 3642949"/>
              <a:gd name="connsiteX1417" fmla="*/ 3043047 w 4266152"/>
              <a:gd name="connsiteY1417" fmla="*/ 2598438 h 3642949"/>
              <a:gd name="connsiteX1418" fmla="*/ 2921889 w 4266152"/>
              <a:gd name="connsiteY1418" fmla="*/ 2646063 h 3642949"/>
              <a:gd name="connsiteX1419" fmla="*/ 2933319 w 4266152"/>
              <a:gd name="connsiteY1419" fmla="*/ 2763030 h 3642949"/>
              <a:gd name="connsiteX1420" fmla="*/ 3058287 w 4266152"/>
              <a:gd name="connsiteY1420" fmla="*/ 2715881 h 3642949"/>
              <a:gd name="connsiteX1421" fmla="*/ 3043047 w 4266152"/>
              <a:gd name="connsiteY1421" fmla="*/ 2598533 h 3642949"/>
              <a:gd name="connsiteX1422" fmla="*/ 3059239 w 4266152"/>
              <a:gd name="connsiteY1422" fmla="*/ 2722263 h 3642949"/>
              <a:gd name="connsiteX1423" fmla="*/ 2933986 w 4266152"/>
              <a:gd name="connsiteY1423" fmla="*/ 2769888 h 3642949"/>
              <a:gd name="connsiteX1424" fmla="*/ 2947035 w 4266152"/>
              <a:gd name="connsiteY1424" fmla="*/ 2886379 h 3642949"/>
              <a:gd name="connsiteX1425" fmla="*/ 3075814 w 4266152"/>
              <a:gd name="connsiteY1425" fmla="*/ 2838754 h 3642949"/>
              <a:gd name="connsiteX1426" fmla="*/ 3059239 w 4266152"/>
              <a:gd name="connsiteY1426" fmla="*/ 2722072 h 3642949"/>
              <a:gd name="connsiteX1427" fmla="*/ 3076766 w 4266152"/>
              <a:gd name="connsiteY1427" fmla="*/ 2845040 h 3642949"/>
              <a:gd name="connsiteX1428" fmla="*/ 2947797 w 4266152"/>
              <a:gd name="connsiteY1428" fmla="*/ 2892665 h 3642949"/>
              <a:gd name="connsiteX1429" fmla="*/ 2962561 w 4266152"/>
              <a:gd name="connsiteY1429" fmla="*/ 3011061 h 3642949"/>
              <a:gd name="connsiteX1430" fmla="*/ 3094958 w 4266152"/>
              <a:gd name="connsiteY1430" fmla="*/ 2963436 h 3642949"/>
              <a:gd name="connsiteX1431" fmla="*/ 3076766 w 4266152"/>
              <a:gd name="connsiteY1431" fmla="*/ 2844850 h 3642949"/>
              <a:gd name="connsiteX1432" fmla="*/ 3101817 w 4266152"/>
              <a:gd name="connsiteY1432" fmla="*/ 3005250 h 3642949"/>
              <a:gd name="connsiteX1433" fmla="*/ 3096006 w 4266152"/>
              <a:gd name="connsiteY1433" fmla="*/ 2969056 h 3642949"/>
              <a:gd name="connsiteX1434" fmla="*/ 2963418 w 4266152"/>
              <a:gd name="connsiteY1434" fmla="*/ 3017157 h 3642949"/>
              <a:gd name="connsiteX1435" fmla="*/ 2979705 w 4266152"/>
              <a:gd name="connsiteY1435" fmla="*/ 3135838 h 3642949"/>
              <a:gd name="connsiteX1436" fmla="*/ 3104293 w 4266152"/>
              <a:gd name="connsiteY1436" fmla="*/ 3091261 h 3642949"/>
              <a:gd name="connsiteX1437" fmla="*/ 3115437 w 4266152"/>
              <a:gd name="connsiteY1437" fmla="*/ 3086880 h 3642949"/>
              <a:gd name="connsiteX1438" fmla="*/ 3101817 w 4266152"/>
              <a:gd name="connsiteY1438" fmla="*/ 3005060 h 3642949"/>
              <a:gd name="connsiteX1439" fmla="*/ 3116484 w 4266152"/>
              <a:gd name="connsiteY1439" fmla="*/ 3093357 h 3642949"/>
              <a:gd name="connsiteX1440" fmla="*/ 3106959 w 4266152"/>
              <a:gd name="connsiteY1440" fmla="*/ 3097262 h 3642949"/>
              <a:gd name="connsiteX1441" fmla="*/ 2980944 w 4266152"/>
              <a:gd name="connsiteY1441" fmla="*/ 3142220 h 3642949"/>
              <a:gd name="connsiteX1442" fmla="*/ 2998755 w 4266152"/>
              <a:gd name="connsiteY1442" fmla="*/ 3262140 h 3642949"/>
              <a:gd name="connsiteX1443" fmla="*/ 3091338 w 4266152"/>
              <a:gd name="connsiteY1443" fmla="*/ 3229755 h 3642949"/>
              <a:gd name="connsiteX1444" fmla="*/ 3137726 w 4266152"/>
              <a:gd name="connsiteY1444" fmla="*/ 3211848 h 3642949"/>
              <a:gd name="connsiteX1445" fmla="*/ 3116484 w 4266152"/>
              <a:gd name="connsiteY1445" fmla="*/ 3093167 h 3642949"/>
              <a:gd name="connsiteX1446" fmla="*/ 3018091 w 4266152"/>
              <a:gd name="connsiteY1446" fmla="*/ 3386346 h 3642949"/>
              <a:gd name="connsiteX1447" fmla="*/ 3159919 w 4266152"/>
              <a:gd name="connsiteY1447" fmla="*/ 3333958 h 3642949"/>
              <a:gd name="connsiteX1448" fmla="*/ 3138392 w 4266152"/>
              <a:gd name="connsiteY1448" fmla="*/ 3218039 h 3642949"/>
              <a:gd name="connsiteX1449" fmla="*/ 3093149 w 4266152"/>
              <a:gd name="connsiteY1449" fmla="*/ 3235565 h 3642949"/>
              <a:gd name="connsiteX1450" fmla="*/ 2999041 w 4266152"/>
              <a:gd name="connsiteY1450" fmla="*/ 3268522 h 3642949"/>
              <a:gd name="connsiteX1451" fmla="*/ 3018091 w 4266152"/>
              <a:gd name="connsiteY1451" fmla="*/ 3386346 h 3642949"/>
              <a:gd name="connsiteX1452" fmla="*/ 2867596 w 4266152"/>
              <a:gd name="connsiteY1452" fmla="*/ 3430161 h 3642949"/>
              <a:gd name="connsiteX1453" fmla="*/ 3011805 w 4266152"/>
              <a:gd name="connsiteY1453" fmla="*/ 3388442 h 3642949"/>
              <a:gd name="connsiteX1454" fmla="*/ 2992755 w 4266152"/>
              <a:gd name="connsiteY1454" fmla="*/ 3270427 h 3642949"/>
              <a:gd name="connsiteX1455" fmla="*/ 2851404 w 4266152"/>
              <a:gd name="connsiteY1455" fmla="*/ 3311193 h 3642949"/>
              <a:gd name="connsiteX1456" fmla="*/ 2867691 w 4266152"/>
              <a:gd name="connsiteY1456" fmla="*/ 3430447 h 3642949"/>
              <a:gd name="connsiteX1457" fmla="*/ 2717102 w 4266152"/>
              <a:gd name="connsiteY1457" fmla="*/ 3462927 h 3642949"/>
              <a:gd name="connsiteX1458" fmla="*/ 2861310 w 4266152"/>
              <a:gd name="connsiteY1458" fmla="*/ 3431780 h 3642949"/>
              <a:gd name="connsiteX1459" fmla="*/ 2845403 w 4266152"/>
              <a:gd name="connsiteY1459" fmla="*/ 3312813 h 3642949"/>
              <a:gd name="connsiteX1460" fmla="*/ 2704339 w 4266152"/>
              <a:gd name="connsiteY1460" fmla="*/ 3343959 h 3642949"/>
              <a:gd name="connsiteX1461" fmla="*/ 2717197 w 4266152"/>
              <a:gd name="connsiteY1461" fmla="*/ 3462927 h 3642949"/>
              <a:gd name="connsiteX1462" fmla="*/ 2564702 w 4266152"/>
              <a:gd name="connsiteY1462" fmla="*/ 3485882 h 3642949"/>
              <a:gd name="connsiteX1463" fmla="*/ 2710338 w 4266152"/>
              <a:gd name="connsiteY1463" fmla="*/ 3464070 h 3642949"/>
              <a:gd name="connsiteX1464" fmla="*/ 2697575 w 4266152"/>
              <a:gd name="connsiteY1464" fmla="*/ 3345102 h 3642949"/>
              <a:gd name="connsiteX1465" fmla="*/ 2554700 w 4266152"/>
              <a:gd name="connsiteY1465" fmla="*/ 3367867 h 3642949"/>
              <a:gd name="connsiteX1466" fmla="*/ 2565177 w 4266152"/>
              <a:gd name="connsiteY1466" fmla="*/ 3485882 h 3642949"/>
              <a:gd name="connsiteX1467" fmla="*/ 2412968 w 4266152"/>
              <a:gd name="connsiteY1467" fmla="*/ 3499598 h 3642949"/>
              <a:gd name="connsiteX1468" fmla="*/ 2420588 w 4266152"/>
              <a:gd name="connsiteY1468" fmla="*/ 3499598 h 3642949"/>
              <a:gd name="connsiteX1469" fmla="*/ 2558320 w 4266152"/>
              <a:gd name="connsiteY1469" fmla="*/ 3487025 h 3642949"/>
              <a:gd name="connsiteX1470" fmla="*/ 2548795 w 4266152"/>
              <a:gd name="connsiteY1470" fmla="*/ 3369010 h 3642949"/>
              <a:gd name="connsiteX1471" fmla="*/ 2406967 w 4266152"/>
              <a:gd name="connsiteY1471" fmla="*/ 3383584 h 3642949"/>
              <a:gd name="connsiteX1472" fmla="*/ 2413445 w 4266152"/>
              <a:gd name="connsiteY1472" fmla="*/ 3499598 h 3642949"/>
              <a:gd name="connsiteX1473" fmla="*/ 2548413 w 4266152"/>
              <a:gd name="connsiteY1473" fmla="*/ 3362248 h 3642949"/>
              <a:gd name="connsiteX1474" fmla="*/ 2540699 w 4266152"/>
              <a:gd name="connsiteY1474" fmla="*/ 3244900 h 3642949"/>
              <a:gd name="connsiteX1475" fmla="*/ 2402586 w 4266152"/>
              <a:gd name="connsiteY1475" fmla="*/ 3261759 h 3642949"/>
              <a:gd name="connsiteX1476" fmla="*/ 2406682 w 4266152"/>
              <a:gd name="connsiteY1476" fmla="*/ 3376916 h 3642949"/>
              <a:gd name="connsiteX1477" fmla="*/ 2548890 w 4266152"/>
              <a:gd name="connsiteY1477" fmla="*/ 3362248 h 3642949"/>
              <a:gd name="connsiteX1478" fmla="*/ 2262663 w 4266152"/>
              <a:gd name="connsiteY1478" fmla="*/ 3505123 h 3642949"/>
              <a:gd name="connsiteX1479" fmla="*/ 2407063 w 4266152"/>
              <a:gd name="connsiteY1479" fmla="*/ 3499884 h 3642949"/>
              <a:gd name="connsiteX1480" fmla="*/ 2401062 w 4266152"/>
              <a:gd name="connsiteY1480" fmla="*/ 3383679 h 3642949"/>
              <a:gd name="connsiteX1481" fmla="*/ 2260188 w 4266152"/>
              <a:gd name="connsiteY1481" fmla="*/ 3391013 h 3642949"/>
              <a:gd name="connsiteX1482" fmla="*/ 2262663 w 4266152"/>
              <a:gd name="connsiteY1482" fmla="*/ 3505218 h 3642949"/>
              <a:gd name="connsiteX1483" fmla="*/ 2260092 w 4266152"/>
              <a:gd name="connsiteY1483" fmla="*/ 3384631 h 3642949"/>
              <a:gd name="connsiteX1484" fmla="*/ 2400776 w 4266152"/>
              <a:gd name="connsiteY1484" fmla="*/ 3377297 h 3642949"/>
              <a:gd name="connsiteX1485" fmla="*/ 2396681 w 4266152"/>
              <a:gd name="connsiteY1485" fmla="*/ 3262235 h 3642949"/>
              <a:gd name="connsiteX1486" fmla="*/ 2259902 w 4266152"/>
              <a:gd name="connsiteY1486" fmla="*/ 3272522 h 3642949"/>
              <a:gd name="connsiteX1487" fmla="*/ 2260092 w 4266152"/>
              <a:gd name="connsiteY1487" fmla="*/ 3384727 h 3642949"/>
              <a:gd name="connsiteX1488" fmla="*/ 2259330 w 4266152"/>
              <a:gd name="connsiteY1488" fmla="*/ 3050113 h 3642949"/>
              <a:gd name="connsiteX1489" fmla="*/ 2259330 w 4266152"/>
              <a:gd name="connsiteY1489" fmla="*/ 3042874 h 3642949"/>
              <a:gd name="connsiteX1490" fmla="*/ 2132553 w 4266152"/>
              <a:gd name="connsiteY1490" fmla="*/ 3054781 h 3642949"/>
              <a:gd name="connsiteX1491" fmla="*/ 2129504 w 4266152"/>
              <a:gd name="connsiteY1491" fmla="*/ 3090023 h 3642949"/>
              <a:gd name="connsiteX1492" fmla="*/ 2124456 w 4266152"/>
              <a:gd name="connsiteY1492" fmla="*/ 3158508 h 3642949"/>
              <a:gd name="connsiteX1493" fmla="*/ 2255235 w 4266152"/>
              <a:gd name="connsiteY1493" fmla="*/ 3150602 h 3642949"/>
              <a:gd name="connsiteX1494" fmla="*/ 2259330 w 4266152"/>
              <a:gd name="connsiteY1494" fmla="*/ 3050209 h 3642949"/>
              <a:gd name="connsiteX1495" fmla="*/ 2256282 w 4266152"/>
              <a:gd name="connsiteY1495" fmla="*/ 3505123 h 3642949"/>
              <a:gd name="connsiteX1496" fmla="*/ 2253901 w 4266152"/>
              <a:gd name="connsiteY1496" fmla="*/ 3390823 h 3642949"/>
              <a:gd name="connsiteX1497" fmla="*/ 2114836 w 4266152"/>
              <a:gd name="connsiteY1497" fmla="*/ 3391870 h 3642949"/>
              <a:gd name="connsiteX1498" fmla="*/ 2113598 w 4266152"/>
              <a:gd name="connsiteY1498" fmla="*/ 3503218 h 3642949"/>
              <a:gd name="connsiteX1499" fmla="*/ 2256091 w 4266152"/>
              <a:gd name="connsiteY1499" fmla="*/ 3505218 h 3642949"/>
              <a:gd name="connsiteX1500" fmla="*/ 2117979 w 4266152"/>
              <a:gd name="connsiteY1500" fmla="*/ 3165270 h 3642949"/>
              <a:gd name="connsiteX1501" fmla="*/ 1989677 w 4266152"/>
              <a:gd name="connsiteY1501" fmla="*/ 3168318 h 3642949"/>
              <a:gd name="connsiteX1502" fmla="*/ 1980152 w 4266152"/>
              <a:gd name="connsiteY1502" fmla="*/ 3270141 h 3642949"/>
              <a:gd name="connsiteX1503" fmla="*/ 2112360 w 4266152"/>
              <a:gd name="connsiteY1503" fmla="*/ 3270903 h 3642949"/>
              <a:gd name="connsiteX1504" fmla="*/ 2117979 w 4266152"/>
              <a:gd name="connsiteY1504" fmla="*/ 3165366 h 3642949"/>
              <a:gd name="connsiteX1505" fmla="*/ 2112074 w 4266152"/>
              <a:gd name="connsiteY1505" fmla="*/ 3277284 h 3642949"/>
              <a:gd name="connsiteX1506" fmla="*/ 1979580 w 4266152"/>
              <a:gd name="connsiteY1506" fmla="*/ 3276428 h 3642949"/>
              <a:gd name="connsiteX1507" fmla="*/ 1972341 w 4266152"/>
              <a:gd name="connsiteY1507" fmla="*/ 3381203 h 3642949"/>
              <a:gd name="connsiteX1508" fmla="*/ 2108645 w 4266152"/>
              <a:gd name="connsiteY1508" fmla="*/ 3385584 h 3642949"/>
              <a:gd name="connsiteX1509" fmla="*/ 2112074 w 4266152"/>
              <a:gd name="connsiteY1509" fmla="*/ 3277380 h 3642949"/>
              <a:gd name="connsiteX1510" fmla="*/ 2107311 w 4266152"/>
              <a:gd name="connsiteY1510" fmla="*/ 3503218 h 3642949"/>
              <a:gd name="connsiteX1511" fmla="*/ 2108549 w 4266152"/>
              <a:gd name="connsiteY1511" fmla="*/ 3392061 h 3642949"/>
              <a:gd name="connsiteX1512" fmla="*/ 1971961 w 4266152"/>
              <a:gd name="connsiteY1512" fmla="*/ 3387679 h 3642949"/>
              <a:gd name="connsiteX1513" fmla="*/ 1967008 w 4266152"/>
              <a:gd name="connsiteY1513" fmla="*/ 3495693 h 3642949"/>
              <a:gd name="connsiteX1514" fmla="*/ 2107311 w 4266152"/>
              <a:gd name="connsiteY1514" fmla="*/ 3503313 h 3642949"/>
              <a:gd name="connsiteX1515" fmla="*/ 1973199 w 4266152"/>
              <a:gd name="connsiteY1515" fmla="*/ 3276332 h 3642949"/>
              <a:gd name="connsiteX1516" fmla="*/ 1843944 w 4266152"/>
              <a:gd name="connsiteY1516" fmla="*/ 3271189 h 3642949"/>
              <a:gd name="connsiteX1517" fmla="*/ 1832895 w 4266152"/>
              <a:gd name="connsiteY1517" fmla="*/ 3372154 h 3642949"/>
              <a:gd name="connsiteX1518" fmla="*/ 1966245 w 4266152"/>
              <a:gd name="connsiteY1518" fmla="*/ 3381107 h 3642949"/>
              <a:gd name="connsiteX1519" fmla="*/ 1973199 w 4266152"/>
              <a:gd name="connsiteY1519" fmla="*/ 3276428 h 3642949"/>
              <a:gd name="connsiteX1520" fmla="*/ 1960721 w 4266152"/>
              <a:gd name="connsiteY1520" fmla="*/ 3495407 h 3642949"/>
              <a:gd name="connsiteX1521" fmla="*/ 1965674 w 4266152"/>
              <a:gd name="connsiteY1521" fmla="*/ 3387679 h 3642949"/>
              <a:gd name="connsiteX1522" fmla="*/ 1832324 w 4266152"/>
              <a:gd name="connsiteY1522" fmla="*/ 3378726 h 3642949"/>
              <a:gd name="connsiteX1523" fmla="*/ 1823561 w 4266152"/>
              <a:gd name="connsiteY1523" fmla="*/ 3482929 h 3642949"/>
              <a:gd name="connsiteX1524" fmla="*/ 1960816 w 4266152"/>
              <a:gd name="connsiteY1524" fmla="*/ 3495312 h 3642949"/>
              <a:gd name="connsiteX1525" fmla="*/ 1817179 w 4266152"/>
              <a:gd name="connsiteY1525" fmla="*/ 3482263 h 3642949"/>
              <a:gd name="connsiteX1526" fmla="*/ 1825943 w 4266152"/>
              <a:gd name="connsiteY1526" fmla="*/ 3378154 h 3642949"/>
              <a:gd name="connsiteX1527" fmla="*/ 1696307 w 4266152"/>
              <a:gd name="connsiteY1527" fmla="*/ 3365486 h 3642949"/>
              <a:gd name="connsiteX1528" fmla="*/ 1683734 w 4266152"/>
              <a:gd name="connsiteY1528" fmla="*/ 3465785 h 3642949"/>
              <a:gd name="connsiteX1529" fmla="*/ 1817179 w 4266152"/>
              <a:gd name="connsiteY1529" fmla="*/ 3482167 h 3642949"/>
              <a:gd name="connsiteX1530" fmla="*/ 1677448 w 4266152"/>
              <a:gd name="connsiteY1530" fmla="*/ 3464832 h 3642949"/>
              <a:gd name="connsiteX1531" fmla="*/ 1690021 w 4266152"/>
              <a:gd name="connsiteY1531" fmla="*/ 3364819 h 3642949"/>
              <a:gd name="connsiteX1532" fmla="*/ 1564862 w 4266152"/>
              <a:gd name="connsiteY1532" fmla="*/ 3349198 h 3642949"/>
              <a:gd name="connsiteX1533" fmla="*/ 1548289 w 4266152"/>
              <a:gd name="connsiteY1533" fmla="*/ 3445306 h 3642949"/>
              <a:gd name="connsiteX1534" fmla="*/ 1677448 w 4266152"/>
              <a:gd name="connsiteY1534" fmla="*/ 3464736 h 3642949"/>
              <a:gd name="connsiteX1535" fmla="*/ 1541716 w 4266152"/>
              <a:gd name="connsiteY1535" fmla="*/ 3444163 h 3642949"/>
              <a:gd name="connsiteX1536" fmla="*/ 1558290 w 4266152"/>
              <a:gd name="connsiteY1536" fmla="*/ 3348246 h 3642949"/>
              <a:gd name="connsiteX1537" fmla="*/ 1438180 w 4266152"/>
              <a:gd name="connsiteY1537" fmla="*/ 3330434 h 3642949"/>
              <a:gd name="connsiteX1538" fmla="*/ 1417511 w 4266152"/>
              <a:gd name="connsiteY1538" fmla="*/ 3422351 h 3642949"/>
              <a:gd name="connsiteX1539" fmla="*/ 1541716 w 4266152"/>
              <a:gd name="connsiteY1539" fmla="*/ 3444163 h 3642949"/>
              <a:gd name="connsiteX1540" fmla="*/ 1411510 w 4266152"/>
              <a:gd name="connsiteY1540" fmla="*/ 3420922 h 3642949"/>
              <a:gd name="connsiteX1541" fmla="*/ 1432179 w 4266152"/>
              <a:gd name="connsiteY1541" fmla="*/ 3329196 h 3642949"/>
              <a:gd name="connsiteX1542" fmla="*/ 1317879 w 4266152"/>
              <a:gd name="connsiteY1542" fmla="*/ 3310146 h 3642949"/>
              <a:gd name="connsiteX1543" fmla="*/ 1312926 w 4266152"/>
              <a:gd name="connsiteY1543" fmla="*/ 3326243 h 3642949"/>
              <a:gd name="connsiteX1544" fmla="*/ 1292733 w 4266152"/>
              <a:gd name="connsiteY1544" fmla="*/ 3397681 h 3642949"/>
              <a:gd name="connsiteX1545" fmla="*/ 1411510 w 4266152"/>
              <a:gd name="connsiteY1545" fmla="*/ 3420922 h 3642949"/>
              <a:gd name="connsiteX1546" fmla="*/ 1286732 w 4266152"/>
              <a:gd name="connsiteY1546" fmla="*/ 3396252 h 3642949"/>
              <a:gd name="connsiteX1547" fmla="*/ 1307020 w 4266152"/>
              <a:gd name="connsiteY1547" fmla="*/ 3324338 h 3642949"/>
              <a:gd name="connsiteX1548" fmla="*/ 1311783 w 4266152"/>
              <a:gd name="connsiteY1548" fmla="*/ 3308907 h 3642949"/>
              <a:gd name="connsiteX1549" fmla="*/ 1204436 w 4266152"/>
              <a:gd name="connsiteY1549" fmla="*/ 3289001 h 3642949"/>
              <a:gd name="connsiteX1550" fmla="*/ 1176909 w 4266152"/>
              <a:gd name="connsiteY1550" fmla="*/ 3365201 h 3642949"/>
              <a:gd name="connsiteX1551" fmla="*/ 1174528 w 4266152"/>
              <a:gd name="connsiteY1551" fmla="*/ 3372249 h 3642949"/>
              <a:gd name="connsiteX1552" fmla="*/ 1286732 w 4266152"/>
              <a:gd name="connsiteY1552" fmla="*/ 3396538 h 3642949"/>
              <a:gd name="connsiteX1553" fmla="*/ 1168336 w 4266152"/>
              <a:gd name="connsiteY1553" fmla="*/ 3370915 h 3642949"/>
              <a:gd name="connsiteX1554" fmla="*/ 1170908 w 4266152"/>
              <a:gd name="connsiteY1554" fmla="*/ 3363200 h 3642949"/>
              <a:gd name="connsiteX1555" fmla="*/ 1198150 w 4266152"/>
              <a:gd name="connsiteY1555" fmla="*/ 3287762 h 3642949"/>
              <a:gd name="connsiteX1556" fmla="*/ 1098709 w 4266152"/>
              <a:gd name="connsiteY1556" fmla="*/ 3267950 h 3642949"/>
              <a:gd name="connsiteX1557" fmla="*/ 1063561 w 4266152"/>
              <a:gd name="connsiteY1557" fmla="*/ 3346817 h 3642949"/>
              <a:gd name="connsiteX1558" fmla="*/ 1168336 w 4266152"/>
              <a:gd name="connsiteY1558" fmla="*/ 3371201 h 3642949"/>
              <a:gd name="connsiteX1559" fmla="*/ 1011841 w 4266152"/>
              <a:gd name="connsiteY1559" fmla="*/ 3335197 h 3642949"/>
              <a:gd name="connsiteX1560" fmla="*/ 1057275 w 4266152"/>
              <a:gd name="connsiteY1560" fmla="*/ 3346055 h 3642949"/>
              <a:gd name="connsiteX1561" fmla="*/ 1092327 w 4266152"/>
              <a:gd name="connsiteY1561" fmla="*/ 3267379 h 3642949"/>
              <a:gd name="connsiteX1562" fmla="*/ 1000030 w 4266152"/>
              <a:gd name="connsiteY1562" fmla="*/ 3251853 h 3642949"/>
              <a:gd name="connsiteX1563" fmla="*/ 960405 w 4266152"/>
              <a:gd name="connsiteY1563" fmla="*/ 3323766 h 3642949"/>
              <a:gd name="connsiteX1564" fmla="*/ 1011841 w 4266152"/>
              <a:gd name="connsiteY1564" fmla="*/ 3335197 h 3642949"/>
              <a:gd name="connsiteX1565" fmla="*/ 954024 w 4266152"/>
              <a:gd name="connsiteY1565" fmla="*/ 3322433 h 3642949"/>
              <a:gd name="connsiteX1566" fmla="*/ 993267 w 4266152"/>
              <a:gd name="connsiteY1566" fmla="*/ 3250995 h 3642949"/>
              <a:gd name="connsiteX1567" fmla="*/ 906399 w 4266152"/>
              <a:gd name="connsiteY1567" fmla="*/ 3243375 h 3642949"/>
              <a:gd name="connsiteX1568" fmla="*/ 862869 w 4266152"/>
              <a:gd name="connsiteY1568" fmla="*/ 3307384 h 3642949"/>
              <a:gd name="connsiteX1569" fmla="*/ 954024 w 4266152"/>
              <a:gd name="connsiteY1569" fmla="*/ 3321957 h 3642949"/>
              <a:gd name="connsiteX1570" fmla="*/ 855916 w 4266152"/>
              <a:gd name="connsiteY1570" fmla="*/ 3306050 h 3642949"/>
              <a:gd name="connsiteX1571" fmla="*/ 898684 w 4266152"/>
              <a:gd name="connsiteY1571" fmla="*/ 3242519 h 3642949"/>
              <a:gd name="connsiteX1572" fmla="*/ 817340 w 4266152"/>
              <a:gd name="connsiteY1572" fmla="*/ 3242519 h 3642949"/>
              <a:gd name="connsiteX1573" fmla="*/ 816387 w 4266152"/>
              <a:gd name="connsiteY1573" fmla="*/ 3243471 h 3642949"/>
              <a:gd name="connsiteX1574" fmla="*/ 770477 w 4266152"/>
              <a:gd name="connsiteY1574" fmla="*/ 3298716 h 3642949"/>
              <a:gd name="connsiteX1575" fmla="*/ 855916 w 4266152"/>
              <a:gd name="connsiteY1575" fmla="*/ 3306050 h 3642949"/>
              <a:gd name="connsiteX1576" fmla="*/ 762762 w 4266152"/>
              <a:gd name="connsiteY1576" fmla="*/ 3298144 h 3642949"/>
              <a:gd name="connsiteX1577" fmla="*/ 808577 w 4266152"/>
              <a:gd name="connsiteY1577" fmla="*/ 3242614 h 3642949"/>
              <a:gd name="connsiteX1578" fmla="*/ 731711 w 4266152"/>
              <a:gd name="connsiteY1578" fmla="*/ 3249376 h 3642949"/>
              <a:gd name="connsiteX1579" fmla="*/ 682180 w 4266152"/>
              <a:gd name="connsiteY1579" fmla="*/ 3297573 h 3642949"/>
              <a:gd name="connsiteX1580" fmla="*/ 762857 w 4266152"/>
              <a:gd name="connsiteY1580" fmla="*/ 3298144 h 3642949"/>
              <a:gd name="connsiteX1581" fmla="*/ 673132 w 4266152"/>
              <a:gd name="connsiteY1581" fmla="*/ 3298144 h 3642949"/>
              <a:gd name="connsiteX1582" fmla="*/ 676180 w 4266152"/>
              <a:gd name="connsiteY1582" fmla="*/ 3294906 h 3642949"/>
              <a:gd name="connsiteX1583" fmla="*/ 720757 w 4266152"/>
              <a:gd name="connsiteY1583" fmla="*/ 3250995 h 3642949"/>
              <a:gd name="connsiteX1584" fmla="*/ 651605 w 4266152"/>
              <a:gd name="connsiteY1584" fmla="*/ 3263664 h 3642949"/>
              <a:gd name="connsiteX1585" fmla="*/ 600360 w 4266152"/>
              <a:gd name="connsiteY1585" fmla="*/ 3303764 h 3642949"/>
              <a:gd name="connsiteX1586" fmla="*/ 673227 w 4266152"/>
              <a:gd name="connsiteY1586" fmla="*/ 3297859 h 3642949"/>
              <a:gd name="connsiteX1587" fmla="*/ 588930 w 4266152"/>
              <a:gd name="connsiteY1587" fmla="*/ 3305193 h 3642949"/>
              <a:gd name="connsiteX1588" fmla="*/ 635889 w 4266152"/>
              <a:gd name="connsiteY1588" fmla="*/ 3267093 h 3642949"/>
              <a:gd name="connsiteX1589" fmla="*/ 575596 w 4266152"/>
              <a:gd name="connsiteY1589" fmla="*/ 3284428 h 3642949"/>
              <a:gd name="connsiteX1590" fmla="*/ 525209 w 4266152"/>
              <a:gd name="connsiteY1590" fmla="*/ 3315384 h 3642949"/>
              <a:gd name="connsiteX1591" fmla="*/ 589216 w 4266152"/>
              <a:gd name="connsiteY1591" fmla="*/ 3304907 h 3642949"/>
              <a:gd name="connsiteX1592" fmla="*/ 508921 w 4266152"/>
              <a:gd name="connsiteY1592" fmla="*/ 3319099 h 3642949"/>
              <a:gd name="connsiteX1593" fmla="*/ 545116 w 4266152"/>
              <a:gd name="connsiteY1593" fmla="*/ 3295191 h 3642949"/>
              <a:gd name="connsiteX1594" fmla="*/ 464725 w 4266152"/>
              <a:gd name="connsiteY1594" fmla="*/ 3329958 h 3642949"/>
              <a:gd name="connsiteX1595" fmla="*/ 509016 w 4266152"/>
              <a:gd name="connsiteY1595" fmla="*/ 3318814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Lst>
            <a:rect l="l" t="t" r="r" b="b"/>
            <a:pathLst>
              <a:path w="4266152" h="3642949">
                <a:moveTo>
                  <a:pt x="118491" y="3519791"/>
                </a:moveTo>
                <a:cubicBezTo>
                  <a:pt x="209310" y="3437946"/>
                  <a:pt x="316437" y="3376267"/>
                  <a:pt x="432816" y="3338816"/>
                </a:cubicBezTo>
                <a:cubicBezTo>
                  <a:pt x="477622" y="3314234"/>
                  <a:pt x="524626" y="3293889"/>
                  <a:pt x="573214" y="3278047"/>
                </a:cubicBezTo>
                <a:cubicBezTo>
                  <a:pt x="617739" y="3252964"/>
                  <a:pt x="664561" y="3232201"/>
                  <a:pt x="713041" y="3216039"/>
                </a:cubicBezTo>
                <a:cubicBezTo>
                  <a:pt x="757164" y="3190101"/>
                  <a:pt x="803746" y="3168597"/>
                  <a:pt x="852106" y="3151840"/>
                </a:cubicBezTo>
                <a:cubicBezTo>
                  <a:pt x="896951" y="3124481"/>
                  <a:pt x="944513" y="3101849"/>
                  <a:pt x="994029" y="3084308"/>
                </a:cubicBezTo>
                <a:cubicBezTo>
                  <a:pt x="1036420" y="3057647"/>
                  <a:pt x="1081382" y="3035310"/>
                  <a:pt x="1128236" y="3017633"/>
                </a:cubicBezTo>
                <a:cubicBezTo>
                  <a:pt x="1171126" y="2989268"/>
                  <a:pt x="1216874" y="2965484"/>
                  <a:pt x="1264730" y="2946671"/>
                </a:cubicBezTo>
                <a:cubicBezTo>
                  <a:pt x="1306702" y="2917634"/>
                  <a:pt x="1351662" y="2893174"/>
                  <a:pt x="1398842" y="2873710"/>
                </a:cubicBezTo>
                <a:cubicBezTo>
                  <a:pt x="1440320" y="2843431"/>
                  <a:pt x="1485047" y="2817873"/>
                  <a:pt x="1532192" y="2797510"/>
                </a:cubicBezTo>
                <a:cubicBezTo>
                  <a:pt x="1572859" y="2766035"/>
                  <a:pt x="1616954" y="2739259"/>
                  <a:pt x="1663637" y="2717691"/>
                </a:cubicBezTo>
                <a:cubicBezTo>
                  <a:pt x="1703471" y="2685018"/>
                  <a:pt x="1746900" y="2656993"/>
                  <a:pt x="1793082" y="2634156"/>
                </a:cubicBezTo>
                <a:cubicBezTo>
                  <a:pt x="1831928" y="2600018"/>
                  <a:pt x="1874637" y="2570544"/>
                  <a:pt x="1920336" y="2546336"/>
                </a:cubicBezTo>
                <a:cubicBezTo>
                  <a:pt x="1956382" y="2512125"/>
                  <a:pt x="1996198" y="2482119"/>
                  <a:pt x="2039017" y="2456896"/>
                </a:cubicBezTo>
                <a:lnTo>
                  <a:pt x="2045684" y="2452896"/>
                </a:lnTo>
                <a:cubicBezTo>
                  <a:pt x="2070189" y="2427915"/>
                  <a:pt x="2096553" y="2404830"/>
                  <a:pt x="2124552" y="2383840"/>
                </a:cubicBezTo>
                <a:lnTo>
                  <a:pt x="2175034" y="2345740"/>
                </a:lnTo>
                <a:cubicBezTo>
                  <a:pt x="2186463" y="2333453"/>
                  <a:pt x="2198180" y="2321642"/>
                  <a:pt x="2210086" y="2310497"/>
                </a:cubicBezTo>
                <a:lnTo>
                  <a:pt x="2214372" y="2306497"/>
                </a:lnTo>
                <a:cubicBezTo>
                  <a:pt x="2251012" y="2272207"/>
                  <a:pt x="2287905" y="2237758"/>
                  <a:pt x="2325052" y="2203151"/>
                </a:cubicBezTo>
                <a:cubicBezTo>
                  <a:pt x="2370391" y="2150192"/>
                  <a:pt x="2417413" y="2096216"/>
                  <a:pt x="2466118" y="2041226"/>
                </a:cubicBezTo>
                <a:cubicBezTo>
                  <a:pt x="2504884" y="1986266"/>
                  <a:pt x="2545366" y="1930640"/>
                  <a:pt x="2587847" y="1874919"/>
                </a:cubicBezTo>
                <a:cubicBezTo>
                  <a:pt x="2622138" y="1816911"/>
                  <a:pt x="2658904" y="1757857"/>
                  <a:pt x="2698432" y="1698706"/>
                </a:cubicBezTo>
                <a:cubicBezTo>
                  <a:pt x="2727960" y="1640794"/>
                  <a:pt x="2758218" y="1585454"/>
                  <a:pt x="2789205" y="1532686"/>
                </a:cubicBezTo>
                <a:cubicBezTo>
                  <a:pt x="2816924" y="1469439"/>
                  <a:pt x="2846355" y="1409527"/>
                  <a:pt x="2876169" y="1352472"/>
                </a:cubicBezTo>
                <a:cubicBezTo>
                  <a:pt x="2897886" y="1296529"/>
                  <a:pt x="2920842" y="1243062"/>
                  <a:pt x="2945034" y="1192072"/>
                </a:cubicBezTo>
                <a:cubicBezTo>
                  <a:pt x="2967324" y="1125460"/>
                  <a:pt x="2991738" y="1062277"/>
                  <a:pt x="3018282" y="1002524"/>
                </a:cubicBezTo>
                <a:cubicBezTo>
                  <a:pt x="3034284" y="949755"/>
                  <a:pt x="3051715" y="899273"/>
                  <a:pt x="3070479" y="851553"/>
                </a:cubicBezTo>
                <a:cubicBezTo>
                  <a:pt x="3073622" y="843552"/>
                  <a:pt x="3076861" y="835646"/>
                  <a:pt x="3080004" y="827740"/>
                </a:cubicBezTo>
                <a:cubicBezTo>
                  <a:pt x="3154775" y="554278"/>
                  <a:pt x="3271933" y="347204"/>
                  <a:pt x="3430238" y="209377"/>
                </a:cubicBezTo>
                <a:cubicBezTo>
                  <a:pt x="3598926" y="62502"/>
                  <a:pt x="3817430" y="-7793"/>
                  <a:pt x="4079367" y="685"/>
                </a:cubicBezTo>
                <a:cubicBezTo>
                  <a:pt x="4141681" y="2876"/>
                  <a:pt x="4203803" y="8856"/>
                  <a:pt x="4265391" y="18592"/>
                </a:cubicBezTo>
                <a:lnTo>
                  <a:pt x="4265390" y="24973"/>
                </a:lnTo>
                <a:cubicBezTo>
                  <a:pt x="4203712" y="15190"/>
                  <a:pt x="4141493" y="9210"/>
                  <a:pt x="4079080" y="7066"/>
                </a:cubicBezTo>
                <a:cubicBezTo>
                  <a:pt x="3818764" y="-1316"/>
                  <a:pt x="3601879" y="68407"/>
                  <a:pt x="3434429" y="214140"/>
                </a:cubicBezTo>
                <a:cubicBezTo>
                  <a:pt x="3286220" y="343108"/>
                  <a:pt x="3174397" y="533227"/>
                  <a:pt x="3099626" y="782020"/>
                </a:cubicBezTo>
                <a:cubicBezTo>
                  <a:pt x="3203257" y="550182"/>
                  <a:pt x="3345466" y="377779"/>
                  <a:pt x="3523203" y="268908"/>
                </a:cubicBezTo>
                <a:cubicBezTo>
                  <a:pt x="3697891" y="162038"/>
                  <a:pt x="3911156" y="113651"/>
                  <a:pt x="4157472" y="125176"/>
                </a:cubicBezTo>
                <a:cubicBezTo>
                  <a:pt x="4192587" y="126827"/>
                  <a:pt x="4228561" y="129685"/>
                  <a:pt x="4265390" y="133749"/>
                </a:cubicBezTo>
                <a:lnTo>
                  <a:pt x="4265390" y="140130"/>
                </a:lnTo>
                <a:cubicBezTo>
                  <a:pt x="4228561" y="136066"/>
                  <a:pt x="4192492" y="133177"/>
                  <a:pt x="4157186" y="131463"/>
                </a:cubicBezTo>
                <a:cubicBezTo>
                  <a:pt x="3912203" y="120128"/>
                  <a:pt x="3699986" y="168134"/>
                  <a:pt x="3526536" y="274338"/>
                </a:cubicBezTo>
                <a:cubicBezTo>
                  <a:pt x="3338513" y="389495"/>
                  <a:pt x="3190398" y="576375"/>
                  <a:pt x="3086005" y="829931"/>
                </a:cubicBezTo>
                <a:cubicBezTo>
                  <a:pt x="3079909" y="852029"/>
                  <a:pt x="3074194" y="874603"/>
                  <a:pt x="3068670" y="897654"/>
                </a:cubicBezTo>
                <a:cubicBezTo>
                  <a:pt x="3183922" y="677340"/>
                  <a:pt x="3333559" y="510939"/>
                  <a:pt x="3514439" y="402354"/>
                </a:cubicBezTo>
                <a:cubicBezTo>
                  <a:pt x="3693319" y="294912"/>
                  <a:pt x="3908013" y="240429"/>
                  <a:pt x="4152614" y="241667"/>
                </a:cubicBezTo>
                <a:cubicBezTo>
                  <a:pt x="4189444" y="241667"/>
                  <a:pt x="4227100" y="243064"/>
                  <a:pt x="4265581" y="245858"/>
                </a:cubicBezTo>
                <a:lnTo>
                  <a:pt x="4265581" y="252240"/>
                </a:lnTo>
                <a:cubicBezTo>
                  <a:pt x="4227099" y="249700"/>
                  <a:pt x="4189444" y="248303"/>
                  <a:pt x="4152614" y="248049"/>
                </a:cubicBezTo>
                <a:lnTo>
                  <a:pt x="4146899" y="248049"/>
                </a:lnTo>
                <a:cubicBezTo>
                  <a:pt x="3906012" y="248049"/>
                  <a:pt x="3694366" y="301770"/>
                  <a:pt x="3518249" y="407783"/>
                </a:cubicBezTo>
                <a:cubicBezTo>
                  <a:pt x="3332416" y="519321"/>
                  <a:pt x="3179540" y="692485"/>
                  <a:pt x="3063431" y="922800"/>
                </a:cubicBezTo>
                <a:cubicBezTo>
                  <a:pt x="3057334" y="949565"/>
                  <a:pt x="3051620" y="976997"/>
                  <a:pt x="3046190" y="1004905"/>
                </a:cubicBezTo>
                <a:cubicBezTo>
                  <a:pt x="3173159" y="797927"/>
                  <a:pt x="3326988" y="642193"/>
                  <a:pt x="3509581" y="535323"/>
                </a:cubicBezTo>
                <a:cubicBezTo>
                  <a:pt x="3692176" y="428452"/>
                  <a:pt x="3907917" y="369016"/>
                  <a:pt x="4149851" y="359396"/>
                </a:cubicBezTo>
                <a:cubicBezTo>
                  <a:pt x="4187951" y="357872"/>
                  <a:pt x="4226052" y="357777"/>
                  <a:pt x="4265962" y="358634"/>
                </a:cubicBezTo>
                <a:lnTo>
                  <a:pt x="4265962" y="365016"/>
                </a:lnTo>
                <a:cubicBezTo>
                  <a:pt x="4226528" y="364158"/>
                  <a:pt x="4187857" y="364254"/>
                  <a:pt x="4150138" y="365778"/>
                </a:cubicBezTo>
                <a:cubicBezTo>
                  <a:pt x="3909156" y="375303"/>
                  <a:pt x="3694748" y="434167"/>
                  <a:pt x="3512725" y="540752"/>
                </a:cubicBezTo>
                <a:cubicBezTo>
                  <a:pt x="3326892" y="649623"/>
                  <a:pt x="3170873" y="809452"/>
                  <a:pt x="3042856" y="1022717"/>
                </a:cubicBezTo>
                <a:cubicBezTo>
                  <a:pt x="3037903" y="1049768"/>
                  <a:pt x="3033331" y="1077295"/>
                  <a:pt x="3028950" y="1105394"/>
                </a:cubicBezTo>
                <a:cubicBezTo>
                  <a:pt x="3123296" y="971868"/>
                  <a:pt x="3238043" y="854003"/>
                  <a:pt x="3368992" y="756112"/>
                </a:cubicBezTo>
                <a:cubicBezTo>
                  <a:pt x="3562636" y="613237"/>
                  <a:pt x="3791616" y="522654"/>
                  <a:pt x="4049745" y="487317"/>
                </a:cubicBezTo>
                <a:cubicBezTo>
                  <a:pt x="4121447" y="477692"/>
                  <a:pt x="4193634" y="472095"/>
                  <a:pt x="4265962" y="470553"/>
                </a:cubicBezTo>
                <a:lnTo>
                  <a:pt x="4265962" y="477696"/>
                </a:lnTo>
                <a:cubicBezTo>
                  <a:pt x="4193915" y="479191"/>
                  <a:pt x="4122011" y="484788"/>
                  <a:pt x="4050602" y="494461"/>
                </a:cubicBezTo>
                <a:cubicBezTo>
                  <a:pt x="3793427" y="529608"/>
                  <a:pt x="3565493" y="619619"/>
                  <a:pt x="3372802" y="762018"/>
                </a:cubicBezTo>
                <a:cubicBezTo>
                  <a:pt x="3239020" y="861990"/>
                  <a:pt x="3122208" y="982854"/>
                  <a:pt x="3026855" y="1119967"/>
                </a:cubicBezTo>
                <a:cubicBezTo>
                  <a:pt x="3022568" y="1149209"/>
                  <a:pt x="3018568" y="1179118"/>
                  <a:pt x="3014949" y="1209502"/>
                </a:cubicBezTo>
                <a:cubicBezTo>
                  <a:pt x="3113668" y="1089734"/>
                  <a:pt x="3227597" y="983362"/>
                  <a:pt x="3353848" y="893082"/>
                </a:cubicBezTo>
                <a:cubicBezTo>
                  <a:pt x="3553873" y="751255"/>
                  <a:pt x="3785426" y="655909"/>
                  <a:pt x="4042315" y="609904"/>
                </a:cubicBezTo>
                <a:cubicBezTo>
                  <a:pt x="4116292" y="596792"/>
                  <a:pt x="4190915" y="587635"/>
                  <a:pt x="4265867" y="582471"/>
                </a:cubicBezTo>
                <a:lnTo>
                  <a:pt x="4265867" y="588853"/>
                </a:lnTo>
                <a:cubicBezTo>
                  <a:pt x="4191263" y="593982"/>
                  <a:pt x="4116988" y="603107"/>
                  <a:pt x="4043363" y="616190"/>
                </a:cubicBezTo>
                <a:cubicBezTo>
                  <a:pt x="3787426" y="662005"/>
                  <a:pt x="3556635" y="756970"/>
                  <a:pt x="3357563" y="898321"/>
                </a:cubicBezTo>
                <a:cubicBezTo>
                  <a:pt x="3229088" y="990244"/>
                  <a:pt x="3113422" y="1098862"/>
                  <a:pt x="3013615" y="1221313"/>
                </a:cubicBezTo>
                <a:cubicBezTo>
                  <a:pt x="3010091" y="1251889"/>
                  <a:pt x="3007042" y="1283035"/>
                  <a:pt x="3004090" y="1314754"/>
                </a:cubicBezTo>
                <a:cubicBezTo>
                  <a:pt x="3105301" y="1208287"/>
                  <a:pt x="3217351" y="1112677"/>
                  <a:pt x="3338417" y="1029480"/>
                </a:cubicBezTo>
                <a:cubicBezTo>
                  <a:pt x="3606642" y="846314"/>
                  <a:pt x="3913441" y="734871"/>
                  <a:pt x="4265867" y="692295"/>
                </a:cubicBezTo>
                <a:lnTo>
                  <a:pt x="4265867" y="698677"/>
                </a:lnTo>
                <a:cubicBezTo>
                  <a:pt x="3914870" y="740872"/>
                  <a:pt x="3608641" y="852315"/>
                  <a:pt x="3341941" y="1034623"/>
                </a:cubicBezTo>
                <a:cubicBezTo>
                  <a:pt x="3219066" y="1119119"/>
                  <a:pt x="3105497" y="1216405"/>
                  <a:pt x="3003138" y="1324850"/>
                </a:cubicBezTo>
                <a:cubicBezTo>
                  <a:pt x="3001709" y="1341805"/>
                  <a:pt x="3000375" y="1358949"/>
                  <a:pt x="2999137" y="1376190"/>
                </a:cubicBezTo>
                <a:cubicBezTo>
                  <a:pt x="2998089" y="1391239"/>
                  <a:pt x="2997137" y="1406384"/>
                  <a:pt x="2996184" y="1421719"/>
                </a:cubicBezTo>
                <a:cubicBezTo>
                  <a:pt x="3097930" y="1327675"/>
                  <a:pt x="3207196" y="1242109"/>
                  <a:pt x="3322891" y="1165878"/>
                </a:cubicBezTo>
                <a:cubicBezTo>
                  <a:pt x="3601974" y="982807"/>
                  <a:pt x="3914014" y="862125"/>
                  <a:pt x="4265867" y="802023"/>
                </a:cubicBezTo>
                <a:lnTo>
                  <a:pt x="4265867" y="808500"/>
                </a:lnTo>
                <a:cubicBezTo>
                  <a:pt x="3915061" y="868507"/>
                  <a:pt x="3604165" y="988808"/>
                  <a:pt x="3326130" y="1171212"/>
                </a:cubicBezTo>
                <a:cubicBezTo>
                  <a:pt x="3208960" y="1248464"/>
                  <a:pt x="3098408" y="1335313"/>
                  <a:pt x="2995613" y="1430863"/>
                </a:cubicBezTo>
                <a:cubicBezTo>
                  <a:pt x="2993708" y="1463629"/>
                  <a:pt x="2992184" y="1496967"/>
                  <a:pt x="2991041" y="1530876"/>
                </a:cubicBezTo>
                <a:cubicBezTo>
                  <a:pt x="3091500" y="1448310"/>
                  <a:pt x="3196917" y="1371967"/>
                  <a:pt x="3306699" y="1302276"/>
                </a:cubicBezTo>
                <a:cubicBezTo>
                  <a:pt x="3597212" y="1118824"/>
                  <a:pt x="3914489" y="988998"/>
                  <a:pt x="4265867" y="910608"/>
                </a:cubicBezTo>
                <a:lnTo>
                  <a:pt x="4265867" y="917180"/>
                </a:lnTo>
                <a:cubicBezTo>
                  <a:pt x="3915727" y="995475"/>
                  <a:pt x="3599116" y="1124825"/>
                  <a:pt x="3310033" y="1307705"/>
                </a:cubicBezTo>
                <a:cubicBezTo>
                  <a:pt x="3198915" y="1378181"/>
                  <a:pt x="3092256" y="1455448"/>
                  <a:pt x="2990659" y="1539067"/>
                </a:cubicBezTo>
                <a:cubicBezTo>
                  <a:pt x="2989643" y="1572722"/>
                  <a:pt x="2988913" y="1606853"/>
                  <a:pt x="2988469" y="1641461"/>
                </a:cubicBezTo>
                <a:cubicBezTo>
                  <a:pt x="3084957" y="1570881"/>
                  <a:pt x="3186208" y="1502491"/>
                  <a:pt x="3293269" y="1437436"/>
                </a:cubicBezTo>
                <a:cubicBezTo>
                  <a:pt x="3596479" y="1253404"/>
                  <a:pt x="3923771" y="1112357"/>
                  <a:pt x="4265771" y="1018336"/>
                </a:cubicBezTo>
                <a:lnTo>
                  <a:pt x="4265771" y="1025003"/>
                </a:lnTo>
                <a:cubicBezTo>
                  <a:pt x="3924963" y="1118675"/>
                  <a:pt x="3598798" y="1259175"/>
                  <a:pt x="3296602" y="1442484"/>
                </a:cubicBezTo>
                <a:cubicBezTo>
                  <a:pt x="3188113" y="1508302"/>
                  <a:pt x="3085814" y="1577548"/>
                  <a:pt x="2988278" y="1648986"/>
                </a:cubicBezTo>
                <a:cubicBezTo>
                  <a:pt x="2988278" y="1683467"/>
                  <a:pt x="2988278" y="1718518"/>
                  <a:pt x="2988278" y="1753760"/>
                </a:cubicBezTo>
                <a:cubicBezTo>
                  <a:pt x="3118581" y="1668035"/>
                  <a:pt x="3254978" y="1583644"/>
                  <a:pt x="3401568" y="1503063"/>
                </a:cubicBezTo>
                <a:cubicBezTo>
                  <a:pt x="3677466" y="1350853"/>
                  <a:pt x="3966746" y="1224275"/>
                  <a:pt x="4265771" y="1124920"/>
                </a:cubicBezTo>
                <a:lnTo>
                  <a:pt x="4265771" y="1131683"/>
                </a:lnTo>
                <a:cubicBezTo>
                  <a:pt x="3967820" y="1230816"/>
                  <a:pt x="3679566" y="1357009"/>
                  <a:pt x="3404616" y="1508682"/>
                </a:cubicBezTo>
                <a:cubicBezTo>
                  <a:pt x="3257264" y="1589836"/>
                  <a:pt x="3119533" y="1674608"/>
                  <a:pt x="2988374" y="1761286"/>
                </a:cubicBezTo>
                <a:cubicBezTo>
                  <a:pt x="2988374" y="1796623"/>
                  <a:pt x="2989421" y="1832437"/>
                  <a:pt x="2990564" y="1868727"/>
                </a:cubicBezTo>
                <a:cubicBezTo>
                  <a:pt x="3357277" y="1648605"/>
                  <a:pt x="3767709" y="1425910"/>
                  <a:pt x="4265771" y="1231124"/>
                </a:cubicBezTo>
                <a:lnTo>
                  <a:pt x="4265771" y="1237982"/>
                </a:lnTo>
                <a:cubicBezTo>
                  <a:pt x="3767804" y="1432864"/>
                  <a:pt x="3357467" y="1655748"/>
                  <a:pt x="2990755" y="1876157"/>
                </a:cubicBezTo>
                <a:cubicBezTo>
                  <a:pt x="2991898" y="1912098"/>
                  <a:pt x="2993358" y="1948483"/>
                  <a:pt x="2995136" y="1985314"/>
                </a:cubicBezTo>
                <a:cubicBezTo>
                  <a:pt x="3368992" y="1779193"/>
                  <a:pt x="3779330" y="1555831"/>
                  <a:pt x="4265771" y="1336375"/>
                </a:cubicBezTo>
                <a:lnTo>
                  <a:pt x="4265771" y="1344472"/>
                </a:lnTo>
                <a:cubicBezTo>
                  <a:pt x="3779996" y="1563547"/>
                  <a:pt x="3369278" y="1787479"/>
                  <a:pt x="2995422" y="1993601"/>
                </a:cubicBezTo>
                <a:cubicBezTo>
                  <a:pt x="2997200" y="2030113"/>
                  <a:pt x="2999328" y="2067133"/>
                  <a:pt x="3001804" y="2104662"/>
                </a:cubicBezTo>
                <a:cubicBezTo>
                  <a:pt x="3194018" y="2006554"/>
                  <a:pt x="3391186" y="1901970"/>
                  <a:pt x="3597688" y="1792337"/>
                </a:cubicBezTo>
                <a:cubicBezTo>
                  <a:pt x="3804190" y="1682704"/>
                  <a:pt x="4026313" y="1564785"/>
                  <a:pt x="4265771" y="1441817"/>
                </a:cubicBezTo>
                <a:lnTo>
                  <a:pt x="4265771" y="1449247"/>
                </a:lnTo>
                <a:cubicBezTo>
                  <a:pt x="4027646" y="1571643"/>
                  <a:pt x="3806381" y="1688991"/>
                  <a:pt x="3600641" y="1798243"/>
                </a:cubicBezTo>
                <a:cubicBezTo>
                  <a:pt x="3393281" y="1908352"/>
                  <a:pt x="3195256" y="2013412"/>
                  <a:pt x="3002280" y="2111806"/>
                </a:cubicBezTo>
                <a:cubicBezTo>
                  <a:pt x="3004756" y="2149143"/>
                  <a:pt x="3007519" y="2186926"/>
                  <a:pt x="3010566" y="2225153"/>
                </a:cubicBezTo>
                <a:cubicBezTo>
                  <a:pt x="3399091" y="2039797"/>
                  <a:pt x="3803523" y="1813006"/>
                  <a:pt x="4265867" y="1544497"/>
                </a:cubicBezTo>
                <a:lnTo>
                  <a:pt x="4265867" y="1551831"/>
                </a:lnTo>
                <a:cubicBezTo>
                  <a:pt x="3803809" y="1819769"/>
                  <a:pt x="3399091" y="2045893"/>
                  <a:pt x="3011234" y="2231059"/>
                </a:cubicBezTo>
                <a:cubicBezTo>
                  <a:pt x="3014345" y="2268460"/>
                  <a:pt x="3017743" y="2306338"/>
                  <a:pt x="3021425" y="2344692"/>
                </a:cubicBezTo>
                <a:cubicBezTo>
                  <a:pt x="3426428" y="2162859"/>
                  <a:pt x="3830479" y="1929973"/>
                  <a:pt x="4265867" y="1647176"/>
                </a:cubicBezTo>
                <a:lnTo>
                  <a:pt x="4265867" y="1654701"/>
                </a:lnTo>
                <a:cubicBezTo>
                  <a:pt x="3830764" y="1937212"/>
                  <a:pt x="3427000" y="2169813"/>
                  <a:pt x="3022092" y="2351454"/>
                </a:cubicBezTo>
                <a:cubicBezTo>
                  <a:pt x="3025712" y="2389554"/>
                  <a:pt x="3029712" y="2427654"/>
                  <a:pt x="3033999" y="2466612"/>
                </a:cubicBezTo>
                <a:cubicBezTo>
                  <a:pt x="3082068" y="2446038"/>
                  <a:pt x="3130137" y="2424511"/>
                  <a:pt x="3178207" y="2402033"/>
                </a:cubicBezTo>
                <a:cubicBezTo>
                  <a:pt x="3522155" y="2241155"/>
                  <a:pt x="3876198" y="2028748"/>
                  <a:pt x="4265867" y="1747855"/>
                </a:cubicBezTo>
                <a:lnTo>
                  <a:pt x="4265867" y="1755761"/>
                </a:lnTo>
                <a:cubicBezTo>
                  <a:pt x="3877341" y="2035510"/>
                  <a:pt x="3524155" y="2247346"/>
                  <a:pt x="3180873" y="2407747"/>
                </a:cubicBezTo>
                <a:cubicBezTo>
                  <a:pt x="3132232" y="2430480"/>
                  <a:pt x="3083528" y="2452324"/>
                  <a:pt x="3034760" y="2473279"/>
                </a:cubicBezTo>
                <a:cubicBezTo>
                  <a:pt x="3038951" y="2511379"/>
                  <a:pt x="3043460" y="2549956"/>
                  <a:pt x="3048286" y="2589008"/>
                </a:cubicBezTo>
                <a:cubicBezTo>
                  <a:pt x="3455194" y="2421083"/>
                  <a:pt x="3850863" y="2178767"/>
                  <a:pt x="4265867" y="1848154"/>
                </a:cubicBezTo>
                <a:lnTo>
                  <a:pt x="4265867" y="1856250"/>
                </a:lnTo>
                <a:cubicBezTo>
                  <a:pt x="3851243" y="2186100"/>
                  <a:pt x="3456241" y="2427750"/>
                  <a:pt x="3049143" y="2595580"/>
                </a:cubicBezTo>
                <a:cubicBezTo>
                  <a:pt x="3053906" y="2634252"/>
                  <a:pt x="3058986" y="2673304"/>
                  <a:pt x="3064383" y="2712738"/>
                </a:cubicBezTo>
                <a:cubicBezTo>
                  <a:pt x="3092387" y="2701403"/>
                  <a:pt x="3120295" y="2689878"/>
                  <a:pt x="3148013" y="2677781"/>
                </a:cubicBezTo>
                <a:cubicBezTo>
                  <a:pt x="3525870" y="2513856"/>
                  <a:pt x="3889915" y="2276683"/>
                  <a:pt x="4265867" y="1947023"/>
                </a:cubicBezTo>
                <a:lnTo>
                  <a:pt x="4265867" y="1955501"/>
                </a:lnTo>
                <a:cubicBezTo>
                  <a:pt x="3890867" y="2283636"/>
                  <a:pt x="3527584" y="2520047"/>
                  <a:pt x="3150585" y="2683686"/>
                </a:cubicBezTo>
                <a:cubicBezTo>
                  <a:pt x="3122263" y="2695879"/>
                  <a:pt x="3093688" y="2707722"/>
                  <a:pt x="3064860" y="2719215"/>
                </a:cubicBezTo>
                <a:cubicBezTo>
                  <a:pt x="3070066" y="2757696"/>
                  <a:pt x="3075590" y="2796495"/>
                  <a:pt x="3081433" y="2835610"/>
                </a:cubicBezTo>
                <a:cubicBezTo>
                  <a:pt x="3098577" y="2828816"/>
                  <a:pt x="3115723" y="2821863"/>
                  <a:pt x="3132868" y="2814750"/>
                </a:cubicBezTo>
                <a:cubicBezTo>
                  <a:pt x="3525107" y="2650920"/>
                  <a:pt x="3893915" y="2400984"/>
                  <a:pt x="4265390" y="2044368"/>
                </a:cubicBezTo>
                <a:lnTo>
                  <a:pt x="4265390" y="2053227"/>
                </a:lnTo>
                <a:cubicBezTo>
                  <a:pt x="3894773" y="2408128"/>
                  <a:pt x="3526727" y="2657112"/>
                  <a:pt x="3135345" y="2820561"/>
                </a:cubicBezTo>
                <a:cubicBezTo>
                  <a:pt x="3117755" y="2827990"/>
                  <a:pt x="3100102" y="2835166"/>
                  <a:pt x="3082385" y="2842087"/>
                </a:cubicBezTo>
                <a:cubicBezTo>
                  <a:pt x="3088227" y="2880949"/>
                  <a:pt x="3094260" y="2920161"/>
                  <a:pt x="3100483" y="2959721"/>
                </a:cubicBezTo>
                <a:lnTo>
                  <a:pt x="3118295" y="2952768"/>
                </a:lnTo>
                <a:cubicBezTo>
                  <a:pt x="3524155" y="2789319"/>
                  <a:pt x="3897630" y="2526048"/>
                  <a:pt x="4265390" y="2140571"/>
                </a:cubicBezTo>
                <a:lnTo>
                  <a:pt x="4265390" y="2150096"/>
                </a:lnTo>
                <a:cubicBezTo>
                  <a:pt x="3898488" y="2533573"/>
                  <a:pt x="3525679" y="2795796"/>
                  <a:pt x="3120676" y="2958959"/>
                </a:cubicBezTo>
                <a:lnTo>
                  <a:pt x="3101626" y="2966484"/>
                </a:lnTo>
                <a:lnTo>
                  <a:pt x="3107627" y="3003917"/>
                </a:lnTo>
                <a:cubicBezTo>
                  <a:pt x="3112008" y="3030777"/>
                  <a:pt x="3116484" y="3057543"/>
                  <a:pt x="3121057" y="3084213"/>
                </a:cubicBezTo>
                <a:cubicBezTo>
                  <a:pt x="3405188" y="2971437"/>
                  <a:pt x="3667030" y="2807226"/>
                  <a:pt x="3921157" y="2582626"/>
                </a:cubicBezTo>
                <a:cubicBezTo>
                  <a:pt x="4043292" y="2474174"/>
                  <a:pt x="4158427" y="2358085"/>
                  <a:pt x="4265867" y="2235059"/>
                </a:cubicBezTo>
                <a:lnTo>
                  <a:pt x="4265867" y="2244584"/>
                </a:lnTo>
                <a:cubicBezTo>
                  <a:pt x="4159724" y="2365874"/>
                  <a:pt x="4046090" y="2480398"/>
                  <a:pt x="3925634" y="2587484"/>
                </a:cubicBezTo>
                <a:cubicBezTo>
                  <a:pt x="3670745" y="2812941"/>
                  <a:pt x="3407760" y="2978009"/>
                  <a:pt x="3122485" y="3090785"/>
                </a:cubicBezTo>
                <a:cubicBezTo>
                  <a:pt x="3129344" y="3130409"/>
                  <a:pt x="3136202" y="3169938"/>
                  <a:pt x="3143345" y="3209276"/>
                </a:cubicBezTo>
                <a:cubicBezTo>
                  <a:pt x="3420427" y="3097834"/>
                  <a:pt x="3673888" y="2933051"/>
                  <a:pt x="3916395" y="2707213"/>
                </a:cubicBezTo>
                <a:cubicBezTo>
                  <a:pt x="4041716" y="2589726"/>
                  <a:pt x="4158503" y="2463453"/>
                  <a:pt x="4265867" y="2329357"/>
                </a:cubicBezTo>
                <a:lnTo>
                  <a:pt x="4265867" y="2339548"/>
                </a:lnTo>
                <a:cubicBezTo>
                  <a:pt x="4159716" y="2471603"/>
                  <a:pt x="4044401" y="2596021"/>
                  <a:pt x="3920776" y="2711881"/>
                </a:cubicBezTo>
                <a:cubicBezTo>
                  <a:pt x="3677221" y="2938671"/>
                  <a:pt x="3422809" y="3103835"/>
                  <a:pt x="3144488" y="3215658"/>
                </a:cubicBezTo>
                <a:cubicBezTo>
                  <a:pt x="3151537" y="3254520"/>
                  <a:pt x="3158712" y="3293128"/>
                  <a:pt x="3166015" y="3331482"/>
                </a:cubicBezTo>
                <a:cubicBezTo>
                  <a:pt x="3313737" y="3270232"/>
                  <a:pt x="3454281" y="3192933"/>
                  <a:pt x="3585115" y="3100977"/>
                </a:cubicBezTo>
                <a:cubicBezTo>
                  <a:pt x="3826574" y="2931813"/>
                  <a:pt x="4051840" y="2706451"/>
                  <a:pt x="4266153" y="2418606"/>
                </a:cubicBezTo>
                <a:lnTo>
                  <a:pt x="4266153" y="2429274"/>
                </a:lnTo>
                <a:cubicBezTo>
                  <a:pt x="4052888" y="2714357"/>
                  <a:pt x="3828859" y="2938004"/>
                  <a:pt x="3588735" y="3106120"/>
                </a:cubicBezTo>
                <a:cubicBezTo>
                  <a:pt x="3457274" y="3198657"/>
                  <a:pt x="3315985" y="3276378"/>
                  <a:pt x="3167444" y="3337864"/>
                </a:cubicBezTo>
                <a:cubicBezTo>
                  <a:pt x="3187256" y="3441686"/>
                  <a:pt x="3207925" y="3543604"/>
                  <a:pt x="3229070" y="3642664"/>
                </a:cubicBezTo>
                <a:lnTo>
                  <a:pt x="3222593" y="3642664"/>
                </a:lnTo>
                <a:cubicBezTo>
                  <a:pt x="3201638" y="3544270"/>
                  <a:pt x="3181159" y="3443210"/>
                  <a:pt x="3161539" y="3340245"/>
                </a:cubicBezTo>
                <a:cubicBezTo>
                  <a:pt x="3114993" y="3359295"/>
                  <a:pt x="3067654" y="3376757"/>
                  <a:pt x="3019520" y="3392633"/>
                </a:cubicBezTo>
                <a:cubicBezTo>
                  <a:pt x="3033617" y="3478358"/>
                  <a:pt x="3048095" y="3561796"/>
                  <a:pt x="3063335" y="3642664"/>
                </a:cubicBezTo>
                <a:lnTo>
                  <a:pt x="3056191" y="3642664"/>
                </a:lnTo>
                <a:cubicBezTo>
                  <a:pt x="3040380" y="3557446"/>
                  <a:pt x="3025839" y="3474897"/>
                  <a:pt x="3012567" y="3395014"/>
                </a:cubicBezTo>
                <a:cubicBezTo>
                  <a:pt x="2965260" y="3410444"/>
                  <a:pt x="2917127" y="3424350"/>
                  <a:pt x="2868168" y="3436733"/>
                </a:cubicBezTo>
                <a:cubicBezTo>
                  <a:pt x="2877566" y="3503472"/>
                  <a:pt x="2887853" y="3572211"/>
                  <a:pt x="2899029" y="3642949"/>
                </a:cubicBezTo>
                <a:lnTo>
                  <a:pt x="2892551" y="3642949"/>
                </a:lnTo>
                <a:cubicBezTo>
                  <a:pt x="2881630" y="3573798"/>
                  <a:pt x="2871439" y="3505599"/>
                  <a:pt x="2861977" y="3438353"/>
                </a:cubicBezTo>
                <a:cubicBezTo>
                  <a:pt x="2814542" y="3450163"/>
                  <a:pt x="2766378" y="3460514"/>
                  <a:pt x="2717482" y="3469404"/>
                </a:cubicBezTo>
                <a:cubicBezTo>
                  <a:pt x="2723833" y="3525792"/>
                  <a:pt x="2730913" y="3583640"/>
                  <a:pt x="2738724" y="3642949"/>
                </a:cubicBezTo>
                <a:lnTo>
                  <a:pt x="2732341" y="3642949"/>
                </a:lnTo>
                <a:cubicBezTo>
                  <a:pt x="2724721" y="3584783"/>
                  <a:pt x="2717641" y="3527348"/>
                  <a:pt x="2711101" y="3470642"/>
                </a:cubicBezTo>
                <a:cubicBezTo>
                  <a:pt x="2663285" y="3479215"/>
                  <a:pt x="2614675" y="3486454"/>
                  <a:pt x="2565273" y="3492359"/>
                </a:cubicBezTo>
                <a:cubicBezTo>
                  <a:pt x="2569655" y="3541889"/>
                  <a:pt x="2574480" y="3592086"/>
                  <a:pt x="2579751" y="3642949"/>
                </a:cubicBezTo>
                <a:lnTo>
                  <a:pt x="2573370" y="3642949"/>
                </a:lnTo>
                <a:cubicBezTo>
                  <a:pt x="2568162" y="3592150"/>
                  <a:pt x="2563368" y="3542207"/>
                  <a:pt x="2558987" y="3493121"/>
                </a:cubicBezTo>
                <a:cubicBezTo>
                  <a:pt x="2513648" y="3498455"/>
                  <a:pt x="2467674" y="3502646"/>
                  <a:pt x="2421064" y="3505694"/>
                </a:cubicBezTo>
                <a:lnTo>
                  <a:pt x="2413445" y="3505694"/>
                </a:lnTo>
                <a:cubicBezTo>
                  <a:pt x="2416112" y="3550557"/>
                  <a:pt x="2419255" y="3596277"/>
                  <a:pt x="2422970" y="3642473"/>
                </a:cubicBezTo>
                <a:lnTo>
                  <a:pt x="2416588" y="3642473"/>
                </a:lnTo>
                <a:cubicBezTo>
                  <a:pt x="2413095" y="3596372"/>
                  <a:pt x="2409920" y="3550906"/>
                  <a:pt x="2407063" y="3506075"/>
                </a:cubicBezTo>
                <a:cubicBezTo>
                  <a:pt x="2359692" y="3508932"/>
                  <a:pt x="2311495" y="3510647"/>
                  <a:pt x="2262474" y="3511218"/>
                </a:cubicBezTo>
                <a:cubicBezTo>
                  <a:pt x="2263679" y="3554272"/>
                  <a:pt x="2265394" y="3598023"/>
                  <a:pt x="2267616" y="3642473"/>
                </a:cubicBezTo>
                <a:lnTo>
                  <a:pt x="2261235" y="3642473"/>
                </a:lnTo>
                <a:cubicBezTo>
                  <a:pt x="2259140" y="3598023"/>
                  <a:pt x="2257425" y="3554304"/>
                  <a:pt x="2256091" y="3511314"/>
                </a:cubicBezTo>
                <a:cubicBezTo>
                  <a:pt x="2209323" y="3511790"/>
                  <a:pt x="2161794" y="3511314"/>
                  <a:pt x="2113216" y="3509695"/>
                </a:cubicBezTo>
                <a:cubicBezTo>
                  <a:pt x="2113216" y="3553129"/>
                  <a:pt x="2113629" y="3597388"/>
                  <a:pt x="2114455" y="3642473"/>
                </a:cubicBezTo>
                <a:lnTo>
                  <a:pt x="2108168" y="3642473"/>
                </a:lnTo>
                <a:cubicBezTo>
                  <a:pt x="2107342" y="3597388"/>
                  <a:pt x="2106930" y="3552938"/>
                  <a:pt x="2106930" y="3509123"/>
                </a:cubicBezTo>
                <a:cubicBezTo>
                  <a:pt x="2060893" y="3507599"/>
                  <a:pt x="2014061" y="3505091"/>
                  <a:pt x="1966436" y="3501598"/>
                </a:cubicBezTo>
                <a:cubicBezTo>
                  <a:pt x="1964817" y="3547509"/>
                  <a:pt x="1963864" y="3594372"/>
                  <a:pt x="1963293" y="3642187"/>
                </a:cubicBezTo>
                <a:lnTo>
                  <a:pt x="1957006" y="3642187"/>
                </a:lnTo>
                <a:cubicBezTo>
                  <a:pt x="1957514" y="3594181"/>
                  <a:pt x="1958562" y="3547160"/>
                  <a:pt x="1960150" y="3501122"/>
                </a:cubicBezTo>
                <a:cubicBezTo>
                  <a:pt x="1915096" y="3497788"/>
                  <a:pt x="1869377" y="3493597"/>
                  <a:pt x="1822704" y="3488644"/>
                </a:cubicBezTo>
                <a:cubicBezTo>
                  <a:pt x="1819148" y="3538555"/>
                  <a:pt x="1816290" y="3589736"/>
                  <a:pt x="1814131" y="3642187"/>
                </a:cubicBezTo>
                <a:lnTo>
                  <a:pt x="1808416" y="3642187"/>
                </a:lnTo>
                <a:cubicBezTo>
                  <a:pt x="1810512" y="3589546"/>
                  <a:pt x="1813370" y="3538111"/>
                  <a:pt x="1816989" y="3487883"/>
                </a:cubicBezTo>
                <a:cubicBezTo>
                  <a:pt x="1773174" y="3483120"/>
                  <a:pt x="1728724" y="3477627"/>
                  <a:pt x="1683639" y="3471404"/>
                </a:cubicBezTo>
                <a:cubicBezTo>
                  <a:pt x="1677289" y="3526522"/>
                  <a:pt x="1672114" y="3583450"/>
                  <a:pt x="1668113" y="3642187"/>
                </a:cubicBezTo>
                <a:lnTo>
                  <a:pt x="1661731" y="3642187"/>
                </a:lnTo>
                <a:cubicBezTo>
                  <a:pt x="1666018" y="3583227"/>
                  <a:pt x="1671256" y="3525887"/>
                  <a:pt x="1677352" y="3470737"/>
                </a:cubicBezTo>
                <a:cubicBezTo>
                  <a:pt x="1634998" y="3464832"/>
                  <a:pt x="1591849" y="3458291"/>
                  <a:pt x="1547908" y="3451116"/>
                </a:cubicBezTo>
                <a:cubicBezTo>
                  <a:pt x="1538383" y="3512361"/>
                  <a:pt x="1530191" y="3576274"/>
                  <a:pt x="1523143" y="3642378"/>
                </a:cubicBezTo>
                <a:lnTo>
                  <a:pt x="1516761" y="3642378"/>
                </a:lnTo>
                <a:cubicBezTo>
                  <a:pt x="1523809" y="3575703"/>
                  <a:pt x="1532096" y="3511600"/>
                  <a:pt x="1541716" y="3450068"/>
                </a:cubicBezTo>
                <a:cubicBezTo>
                  <a:pt x="1500886" y="3443274"/>
                  <a:pt x="1459357" y="3436003"/>
                  <a:pt x="1417129" y="3428256"/>
                </a:cubicBezTo>
                <a:cubicBezTo>
                  <a:pt x="1403096" y="3496201"/>
                  <a:pt x="1390809" y="3567575"/>
                  <a:pt x="1380268" y="3642378"/>
                </a:cubicBezTo>
                <a:lnTo>
                  <a:pt x="1373886" y="3642378"/>
                </a:lnTo>
                <a:cubicBezTo>
                  <a:pt x="1384554" y="3567130"/>
                  <a:pt x="1396905" y="3495344"/>
                  <a:pt x="1410938" y="3427018"/>
                </a:cubicBezTo>
                <a:cubicBezTo>
                  <a:pt x="1371886" y="3419779"/>
                  <a:pt x="1332262" y="3411873"/>
                  <a:pt x="1291971" y="3403586"/>
                </a:cubicBezTo>
                <a:cubicBezTo>
                  <a:pt x="1272222" y="3478389"/>
                  <a:pt x="1254855" y="3557986"/>
                  <a:pt x="1239869" y="3642378"/>
                </a:cubicBezTo>
                <a:lnTo>
                  <a:pt x="1233392" y="3642378"/>
                </a:lnTo>
                <a:cubicBezTo>
                  <a:pt x="1248505" y="3557478"/>
                  <a:pt x="1265968" y="3477468"/>
                  <a:pt x="1285780" y="3402348"/>
                </a:cubicBezTo>
                <a:cubicBezTo>
                  <a:pt x="1248727" y="3394728"/>
                  <a:pt x="1211294" y="3386727"/>
                  <a:pt x="1173194" y="3378250"/>
                </a:cubicBezTo>
                <a:cubicBezTo>
                  <a:pt x="1144806" y="3464975"/>
                  <a:pt x="1121024" y="3553141"/>
                  <a:pt x="1101947" y="3642378"/>
                </a:cubicBezTo>
                <a:lnTo>
                  <a:pt x="1095470" y="3642378"/>
                </a:lnTo>
                <a:cubicBezTo>
                  <a:pt x="1114632" y="3552664"/>
                  <a:pt x="1138510" y="3464021"/>
                  <a:pt x="1167003" y="3376821"/>
                </a:cubicBezTo>
                <a:cubicBezTo>
                  <a:pt x="1132395" y="3369138"/>
                  <a:pt x="1097312" y="3361073"/>
                  <a:pt x="1061752" y="3352628"/>
                </a:cubicBezTo>
                <a:cubicBezTo>
                  <a:pt x="1054798" y="3369486"/>
                  <a:pt x="1048035" y="3386536"/>
                  <a:pt x="1041368" y="3404062"/>
                </a:cubicBezTo>
                <a:cubicBezTo>
                  <a:pt x="1012206" y="3482044"/>
                  <a:pt x="987247" y="3561533"/>
                  <a:pt x="966597" y="3642187"/>
                </a:cubicBezTo>
                <a:lnTo>
                  <a:pt x="960025" y="3642187"/>
                </a:lnTo>
                <a:cubicBezTo>
                  <a:pt x="980611" y="3560796"/>
                  <a:pt x="1005571" y="3480575"/>
                  <a:pt x="1034796" y="3401872"/>
                </a:cubicBezTo>
                <a:cubicBezTo>
                  <a:pt x="1041273" y="3384631"/>
                  <a:pt x="1048035" y="3367867"/>
                  <a:pt x="1054798" y="3351294"/>
                </a:cubicBezTo>
                <a:lnTo>
                  <a:pt x="1010317" y="3340626"/>
                </a:lnTo>
                <a:cubicBezTo>
                  <a:pt x="992505" y="3336244"/>
                  <a:pt x="974979" y="3332435"/>
                  <a:pt x="957453" y="3328910"/>
                </a:cubicBezTo>
                <a:cubicBezTo>
                  <a:pt x="907124" y="3429625"/>
                  <a:pt x="865691" y="3534545"/>
                  <a:pt x="833628" y="3642473"/>
                </a:cubicBezTo>
                <a:lnTo>
                  <a:pt x="827341" y="3642473"/>
                </a:lnTo>
                <a:cubicBezTo>
                  <a:pt x="859472" y="3534138"/>
                  <a:pt x="900901" y="3428781"/>
                  <a:pt x="951166" y="3327577"/>
                </a:cubicBezTo>
                <a:cubicBezTo>
                  <a:pt x="920115" y="3321385"/>
                  <a:pt x="889540" y="3316433"/>
                  <a:pt x="859441" y="3312527"/>
                </a:cubicBezTo>
                <a:cubicBezTo>
                  <a:pt x="795662" y="3416634"/>
                  <a:pt x="743381" y="3527360"/>
                  <a:pt x="703516" y="3642759"/>
                </a:cubicBezTo>
                <a:lnTo>
                  <a:pt x="696849" y="3642759"/>
                </a:lnTo>
                <a:cubicBezTo>
                  <a:pt x="736486" y="3527233"/>
                  <a:pt x="788476" y="3416323"/>
                  <a:pt x="851916" y="3311956"/>
                </a:cubicBezTo>
                <a:cubicBezTo>
                  <a:pt x="822674" y="3308336"/>
                  <a:pt x="793909" y="3305955"/>
                  <a:pt x="765524" y="3304621"/>
                </a:cubicBezTo>
                <a:cubicBezTo>
                  <a:pt x="694150" y="3397776"/>
                  <a:pt x="631412" y="3510488"/>
                  <a:pt x="577310" y="3642759"/>
                </a:cubicBezTo>
                <a:lnTo>
                  <a:pt x="570452" y="3642759"/>
                </a:lnTo>
                <a:cubicBezTo>
                  <a:pt x="624364" y="3510838"/>
                  <a:pt x="686848" y="3397681"/>
                  <a:pt x="757809" y="3304240"/>
                </a:cubicBezTo>
                <a:cubicBezTo>
                  <a:pt x="729996" y="3303097"/>
                  <a:pt x="702627" y="3303097"/>
                  <a:pt x="675704" y="3304240"/>
                </a:cubicBezTo>
                <a:cubicBezTo>
                  <a:pt x="591884" y="3393902"/>
                  <a:pt x="517970" y="3506773"/>
                  <a:pt x="453961" y="3642854"/>
                </a:cubicBezTo>
                <a:lnTo>
                  <a:pt x="447008" y="3642854"/>
                </a:lnTo>
                <a:cubicBezTo>
                  <a:pt x="510508" y="3507535"/>
                  <a:pt x="583756" y="3394760"/>
                  <a:pt x="666750" y="3304526"/>
                </a:cubicBezTo>
                <a:cubicBezTo>
                  <a:pt x="641350" y="3305733"/>
                  <a:pt x="616204" y="3307923"/>
                  <a:pt x="591312" y="3311098"/>
                </a:cubicBezTo>
                <a:cubicBezTo>
                  <a:pt x="574802" y="3325386"/>
                  <a:pt x="558641" y="3340435"/>
                  <a:pt x="542830" y="3356247"/>
                </a:cubicBezTo>
                <a:cubicBezTo>
                  <a:pt x="460172" y="3441261"/>
                  <a:pt x="390263" y="3537799"/>
                  <a:pt x="335280" y="3642855"/>
                </a:cubicBezTo>
                <a:lnTo>
                  <a:pt x="328041" y="3642854"/>
                </a:lnTo>
                <a:cubicBezTo>
                  <a:pt x="383659" y="3536141"/>
                  <a:pt x="454505" y="3438086"/>
                  <a:pt x="538353" y="3351770"/>
                </a:cubicBezTo>
                <a:cubicBezTo>
                  <a:pt x="551942" y="3338054"/>
                  <a:pt x="565849" y="3324973"/>
                  <a:pt x="580072" y="3312527"/>
                </a:cubicBezTo>
                <a:cubicBezTo>
                  <a:pt x="556704" y="3315766"/>
                  <a:pt x="533717" y="3319861"/>
                  <a:pt x="511111" y="3324814"/>
                </a:cubicBezTo>
                <a:cubicBezTo>
                  <a:pt x="473129" y="3351395"/>
                  <a:pt x="437241" y="3380850"/>
                  <a:pt x="403764" y="3412920"/>
                </a:cubicBezTo>
                <a:cubicBezTo>
                  <a:pt x="333370" y="3481563"/>
                  <a:pt x="271925" y="3558818"/>
                  <a:pt x="220884" y="3642854"/>
                </a:cubicBezTo>
                <a:lnTo>
                  <a:pt x="213455" y="3642854"/>
                </a:lnTo>
                <a:cubicBezTo>
                  <a:pt x="265225" y="3557110"/>
                  <a:pt x="327704" y="3478308"/>
                  <a:pt x="399383" y="3408349"/>
                </a:cubicBezTo>
                <a:cubicBezTo>
                  <a:pt x="429256" y="3379550"/>
                  <a:pt x="461082" y="3352848"/>
                  <a:pt x="494633" y="3328434"/>
                </a:cubicBezTo>
                <a:cubicBezTo>
                  <a:pt x="474345" y="3333291"/>
                  <a:pt x="454343" y="3338911"/>
                  <a:pt x="434626" y="3345102"/>
                </a:cubicBezTo>
                <a:cubicBezTo>
                  <a:pt x="372687" y="3379304"/>
                  <a:pt x="315117" y="3420882"/>
                  <a:pt x="263176" y="3468927"/>
                </a:cubicBezTo>
                <a:cubicBezTo>
                  <a:pt x="206524" y="3521432"/>
                  <a:pt x="155453" y="3579654"/>
                  <a:pt x="110776" y="3642663"/>
                </a:cubicBezTo>
                <a:lnTo>
                  <a:pt x="102965" y="3642664"/>
                </a:lnTo>
                <a:cubicBezTo>
                  <a:pt x="148409" y="3577931"/>
                  <a:pt x="200509" y="3518137"/>
                  <a:pt x="258413" y="3464261"/>
                </a:cubicBezTo>
                <a:cubicBezTo>
                  <a:pt x="302800" y="3423225"/>
                  <a:pt x="351246" y="3386811"/>
                  <a:pt x="403003" y="3355581"/>
                </a:cubicBezTo>
                <a:cubicBezTo>
                  <a:pt x="299596" y="3393536"/>
                  <a:pt x="204387" y="3450888"/>
                  <a:pt x="122491" y="3524554"/>
                </a:cubicBezTo>
                <a:cubicBezTo>
                  <a:pt x="81435" y="3560986"/>
                  <a:pt x="43223" y="3600502"/>
                  <a:pt x="8191" y="3642759"/>
                </a:cubicBezTo>
                <a:lnTo>
                  <a:pt x="0" y="3642759"/>
                </a:lnTo>
                <a:cubicBezTo>
                  <a:pt x="36224" y="3598737"/>
                  <a:pt x="75842" y="3557621"/>
                  <a:pt x="118491" y="3519791"/>
                </a:cubicBezTo>
                <a:close/>
                <a:moveTo>
                  <a:pt x="604266" y="3268902"/>
                </a:moveTo>
                <a:cubicBezTo>
                  <a:pt x="619125" y="3264617"/>
                  <a:pt x="634079" y="3260902"/>
                  <a:pt x="649224" y="3257473"/>
                </a:cubicBezTo>
                <a:cubicBezTo>
                  <a:pt x="661511" y="3248614"/>
                  <a:pt x="673894" y="3240233"/>
                  <a:pt x="686562" y="3232136"/>
                </a:cubicBezTo>
                <a:cubicBezTo>
                  <a:pt x="658431" y="3242696"/>
                  <a:pt x="630924" y="3254844"/>
                  <a:pt x="604170" y="3268522"/>
                </a:cubicBezTo>
                <a:close/>
                <a:moveTo>
                  <a:pt x="665321" y="3253853"/>
                </a:moveTo>
                <a:cubicBezTo>
                  <a:pt x="686276" y="3249567"/>
                  <a:pt x="707612" y="3246043"/>
                  <a:pt x="729139" y="3243280"/>
                </a:cubicBezTo>
                <a:cubicBezTo>
                  <a:pt x="744506" y="3229437"/>
                  <a:pt x="760190" y="3216356"/>
                  <a:pt x="776192" y="3204037"/>
                </a:cubicBezTo>
                <a:cubicBezTo>
                  <a:pt x="755618" y="3209181"/>
                  <a:pt x="735330" y="3215182"/>
                  <a:pt x="715423" y="3221849"/>
                </a:cubicBezTo>
                <a:cubicBezTo>
                  <a:pt x="698404" y="3231882"/>
                  <a:pt x="681736" y="3242550"/>
                  <a:pt x="665416" y="3253853"/>
                </a:cubicBezTo>
                <a:close/>
                <a:moveTo>
                  <a:pt x="2253615" y="3272903"/>
                </a:moveTo>
                <a:cubicBezTo>
                  <a:pt x="2209165" y="3275189"/>
                  <a:pt x="2164112" y="3276618"/>
                  <a:pt x="2118456" y="3277189"/>
                </a:cubicBezTo>
                <a:cubicBezTo>
                  <a:pt x="2117027" y="3312718"/>
                  <a:pt x="2115884" y="3349008"/>
                  <a:pt x="2115121" y="3385774"/>
                </a:cubicBezTo>
                <a:cubicBezTo>
                  <a:pt x="2162175" y="3386346"/>
                  <a:pt x="2208435" y="3386028"/>
                  <a:pt x="2253901" y="3384822"/>
                </a:cubicBezTo>
                <a:cubicBezTo>
                  <a:pt x="2253329" y="3347007"/>
                  <a:pt x="2253329" y="3309765"/>
                  <a:pt x="2253520" y="3272998"/>
                </a:cubicBezTo>
                <a:close/>
                <a:moveTo>
                  <a:pt x="2255519" y="3156984"/>
                </a:moveTo>
                <a:cubicBezTo>
                  <a:pt x="2212466" y="3160412"/>
                  <a:pt x="2168779" y="3163080"/>
                  <a:pt x="2124456" y="3164985"/>
                </a:cubicBezTo>
                <a:cubicBezTo>
                  <a:pt x="2122265" y="3199561"/>
                  <a:pt x="2120360" y="3234898"/>
                  <a:pt x="2118741" y="3270807"/>
                </a:cubicBezTo>
                <a:cubicBezTo>
                  <a:pt x="2164461" y="3270236"/>
                  <a:pt x="2209419" y="3268808"/>
                  <a:pt x="2253615" y="3266521"/>
                </a:cubicBezTo>
                <a:cubicBezTo>
                  <a:pt x="2253806" y="3229564"/>
                  <a:pt x="2254472" y="3192988"/>
                  <a:pt x="2255425" y="3157079"/>
                </a:cubicBezTo>
                <a:close/>
                <a:moveTo>
                  <a:pt x="2118551" y="3158889"/>
                </a:moveTo>
                <a:cubicBezTo>
                  <a:pt x="2120074" y="3135457"/>
                  <a:pt x="2121789" y="3112311"/>
                  <a:pt x="2123694" y="3089452"/>
                </a:cubicBezTo>
                <a:cubicBezTo>
                  <a:pt x="2124646" y="3078022"/>
                  <a:pt x="2125599" y="3066591"/>
                  <a:pt x="2126647" y="3055257"/>
                </a:cubicBezTo>
                <a:cubicBezTo>
                  <a:pt x="2085880" y="3058305"/>
                  <a:pt x="2044604" y="3060749"/>
                  <a:pt x="2002822" y="3062591"/>
                </a:cubicBezTo>
                <a:cubicBezTo>
                  <a:pt x="1999773" y="3084626"/>
                  <a:pt x="1996917" y="3106851"/>
                  <a:pt x="1994249" y="3129266"/>
                </a:cubicBezTo>
                <a:cubicBezTo>
                  <a:pt x="1993011" y="3140029"/>
                  <a:pt x="1991773" y="3150793"/>
                  <a:pt x="1990630" y="3161651"/>
                </a:cubicBezTo>
                <a:cubicBezTo>
                  <a:pt x="2033683" y="3161746"/>
                  <a:pt x="2076355" y="3160603"/>
                  <a:pt x="2118456" y="3158984"/>
                </a:cubicBezTo>
                <a:close/>
                <a:moveTo>
                  <a:pt x="2898648" y="1373523"/>
                </a:moveTo>
                <a:cubicBezTo>
                  <a:pt x="2891663" y="1400574"/>
                  <a:pt x="2884964" y="1428101"/>
                  <a:pt x="2878550" y="1456105"/>
                </a:cubicBezTo>
                <a:cubicBezTo>
                  <a:pt x="2896204" y="1434769"/>
                  <a:pt x="2914206" y="1413591"/>
                  <a:pt x="2932557" y="1392573"/>
                </a:cubicBezTo>
                <a:cubicBezTo>
                  <a:pt x="2937034" y="1363331"/>
                  <a:pt x="2942082" y="1334470"/>
                  <a:pt x="2946845" y="1306276"/>
                </a:cubicBezTo>
                <a:cubicBezTo>
                  <a:pt x="2930525" y="1328247"/>
                  <a:pt x="2914428" y="1350694"/>
                  <a:pt x="2898552" y="1373618"/>
                </a:cubicBezTo>
                <a:close/>
                <a:moveTo>
                  <a:pt x="2949417" y="1292370"/>
                </a:moveTo>
                <a:cubicBezTo>
                  <a:pt x="2954370" y="1265128"/>
                  <a:pt x="2959703" y="1238458"/>
                  <a:pt x="2965323" y="1212169"/>
                </a:cubicBezTo>
                <a:cubicBezTo>
                  <a:pt x="2951798" y="1233696"/>
                  <a:pt x="2938463" y="1255508"/>
                  <a:pt x="2925413" y="1278082"/>
                </a:cubicBezTo>
                <a:cubicBezTo>
                  <a:pt x="2925382" y="1278367"/>
                  <a:pt x="2925382" y="1278655"/>
                  <a:pt x="2925413" y="1278939"/>
                </a:cubicBezTo>
                <a:cubicBezTo>
                  <a:pt x="2917984" y="1304086"/>
                  <a:pt x="2910745" y="1329613"/>
                  <a:pt x="2903887" y="1355711"/>
                </a:cubicBezTo>
                <a:cubicBezTo>
                  <a:pt x="2918682" y="1334184"/>
                  <a:pt x="2933827" y="1313103"/>
                  <a:pt x="2949321" y="1292465"/>
                </a:cubicBezTo>
                <a:close/>
                <a:moveTo>
                  <a:pt x="962787" y="3172129"/>
                </a:moveTo>
                <a:cubicBezTo>
                  <a:pt x="989171" y="3171271"/>
                  <a:pt x="1015841" y="3171462"/>
                  <a:pt x="1043083" y="3172795"/>
                </a:cubicBezTo>
                <a:cubicBezTo>
                  <a:pt x="1054640" y="3156222"/>
                  <a:pt x="1066387" y="3140347"/>
                  <a:pt x="1078325" y="3125170"/>
                </a:cubicBezTo>
                <a:lnTo>
                  <a:pt x="1087374" y="3113836"/>
                </a:lnTo>
                <a:cubicBezTo>
                  <a:pt x="1061752" y="3115074"/>
                  <a:pt x="1036415" y="3117265"/>
                  <a:pt x="1011174" y="3120693"/>
                </a:cubicBezTo>
                <a:cubicBezTo>
                  <a:pt x="994886" y="3136695"/>
                  <a:pt x="978694" y="3154222"/>
                  <a:pt x="962787" y="3172129"/>
                </a:cubicBezTo>
                <a:close/>
                <a:moveTo>
                  <a:pt x="1000887" y="3121932"/>
                </a:moveTo>
                <a:cubicBezTo>
                  <a:pt x="977455" y="3125361"/>
                  <a:pt x="954405" y="3129838"/>
                  <a:pt x="931736" y="3135172"/>
                </a:cubicBezTo>
                <a:cubicBezTo>
                  <a:pt x="914305" y="3148697"/>
                  <a:pt x="897350" y="3162984"/>
                  <a:pt x="880681" y="3178225"/>
                </a:cubicBezTo>
                <a:cubicBezTo>
                  <a:pt x="904780" y="3175367"/>
                  <a:pt x="929259" y="3173367"/>
                  <a:pt x="954119" y="3172414"/>
                </a:cubicBezTo>
                <a:cubicBezTo>
                  <a:pt x="969454" y="3154793"/>
                  <a:pt x="984980" y="3137934"/>
                  <a:pt x="1000982" y="3121932"/>
                </a:cubicBezTo>
                <a:close/>
                <a:moveTo>
                  <a:pt x="2815590" y="3055257"/>
                </a:moveTo>
                <a:cubicBezTo>
                  <a:pt x="2811589" y="3015442"/>
                  <a:pt x="2807843" y="2976104"/>
                  <a:pt x="2804351" y="2937242"/>
                </a:cubicBezTo>
                <a:cubicBezTo>
                  <a:pt x="2761615" y="2949497"/>
                  <a:pt x="2718435" y="2960896"/>
                  <a:pt x="2674810" y="2971437"/>
                </a:cubicBezTo>
                <a:cubicBezTo>
                  <a:pt x="2676905" y="3009537"/>
                  <a:pt x="2679382" y="3048430"/>
                  <a:pt x="2682240" y="3088118"/>
                </a:cubicBezTo>
                <a:cubicBezTo>
                  <a:pt x="2727388" y="3078148"/>
                  <a:pt x="2771870" y="3067163"/>
                  <a:pt x="2815685" y="3055161"/>
                </a:cubicBezTo>
                <a:close/>
                <a:moveTo>
                  <a:pt x="2682240" y="3094595"/>
                </a:moveTo>
                <a:cubicBezTo>
                  <a:pt x="2684970" y="3132695"/>
                  <a:pt x="2688145" y="3171875"/>
                  <a:pt x="2691765" y="3212134"/>
                </a:cubicBezTo>
                <a:cubicBezTo>
                  <a:pt x="2738247" y="3202609"/>
                  <a:pt x="2783872" y="3191941"/>
                  <a:pt x="2829020" y="3180129"/>
                </a:cubicBezTo>
                <a:cubicBezTo>
                  <a:pt x="2824385" y="3140188"/>
                  <a:pt x="2820066" y="3100691"/>
                  <a:pt x="2816067" y="3061639"/>
                </a:cubicBezTo>
                <a:cubicBezTo>
                  <a:pt x="2772252" y="3073577"/>
                  <a:pt x="2727832" y="3084530"/>
                  <a:pt x="2682812" y="3094500"/>
                </a:cubicBezTo>
                <a:close/>
                <a:moveTo>
                  <a:pt x="2803302" y="2930765"/>
                </a:moveTo>
                <a:cubicBezTo>
                  <a:pt x="2802255" y="2918287"/>
                  <a:pt x="2801112" y="2905714"/>
                  <a:pt x="2800064" y="2893236"/>
                </a:cubicBezTo>
                <a:cubicBezTo>
                  <a:pt x="2797874" y="2867043"/>
                  <a:pt x="2795874" y="2841135"/>
                  <a:pt x="2793968" y="2815322"/>
                </a:cubicBezTo>
                <a:cubicBezTo>
                  <a:pt x="2752566" y="2828022"/>
                  <a:pt x="2710815" y="2839960"/>
                  <a:pt x="2668714" y="2851136"/>
                </a:cubicBezTo>
                <a:cubicBezTo>
                  <a:pt x="2670112" y="2888093"/>
                  <a:pt x="2671858" y="2926193"/>
                  <a:pt x="2673953" y="2965436"/>
                </a:cubicBezTo>
                <a:cubicBezTo>
                  <a:pt x="2717959" y="2954577"/>
                  <a:pt x="2761265" y="2942989"/>
                  <a:pt x="2803874" y="2930670"/>
                </a:cubicBezTo>
                <a:close/>
                <a:moveTo>
                  <a:pt x="2793777" y="2808845"/>
                </a:moveTo>
                <a:cubicBezTo>
                  <a:pt x="2791047" y="2769919"/>
                  <a:pt x="2788571" y="2731470"/>
                  <a:pt x="2786349" y="2693497"/>
                </a:cubicBezTo>
                <a:cubicBezTo>
                  <a:pt x="2746216" y="2706705"/>
                  <a:pt x="2705894" y="2719405"/>
                  <a:pt x="2665380" y="2731597"/>
                </a:cubicBezTo>
                <a:cubicBezTo>
                  <a:pt x="2666143" y="2768364"/>
                  <a:pt x="2667254" y="2806178"/>
                  <a:pt x="2668714" y="2845040"/>
                </a:cubicBezTo>
                <a:cubicBezTo>
                  <a:pt x="2711132" y="2833610"/>
                  <a:pt x="2752916" y="2821513"/>
                  <a:pt x="2794063" y="2808750"/>
                </a:cubicBezTo>
                <a:close/>
                <a:moveTo>
                  <a:pt x="2981706" y="1654415"/>
                </a:moveTo>
                <a:cubicBezTo>
                  <a:pt x="2955227" y="1673973"/>
                  <a:pt x="2929064" y="1693626"/>
                  <a:pt x="2903219" y="1713375"/>
                </a:cubicBezTo>
                <a:cubicBezTo>
                  <a:pt x="2903219" y="1718232"/>
                  <a:pt x="2902458" y="1722900"/>
                  <a:pt x="2902172" y="1727757"/>
                </a:cubicBezTo>
                <a:cubicBezTo>
                  <a:pt x="2900077" y="1756904"/>
                  <a:pt x="2898457" y="1786336"/>
                  <a:pt x="2897029" y="1815959"/>
                </a:cubicBezTo>
                <a:cubicBezTo>
                  <a:pt x="2924969" y="1796909"/>
                  <a:pt x="2953226" y="1777859"/>
                  <a:pt x="2981801" y="1758809"/>
                </a:cubicBezTo>
                <a:cubicBezTo>
                  <a:pt x="2981610" y="1723503"/>
                  <a:pt x="2981674" y="1688673"/>
                  <a:pt x="2981991" y="1654320"/>
                </a:cubicBezTo>
                <a:close/>
                <a:moveTo>
                  <a:pt x="2897124" y="1710041"/>
                </a:moveTo>
                <a:cubicBezTo>
                  <a:pt x="2899601" y="1676608"/>
                  <a:pt x="2902267" y="1643366"/>
                  <a:pt x="2905411" y="1611267"/>
                </a:cubicBezTo>
                <a:cubicBezTo>
                  <a:pt x="2881725" y="1631841"/>
                  <a:pt x="2858452" y="1652637"/>
                  <a:pt x="2835592" y="1673656"/>
                </a:cubicBezTo>
                <a:cubicBezTo>
                  <a:pt x="2830386" y="1705405"/>
                  <a:pt x="2825432" y="1737473"/>
                  <a:pt x="2820734" y="1769858"/>
                </a:cubicBezTo>
                <a:cubicBezTo>
                  <a:pt x="2846071" y="1749665"/>
                  <a:pt x="2871628" y="1729695"/>
                  <a:pt x="2897409" y="1709946"/>
                </a:cubicBezTo>
                <a:close/>
                <a:moveTo>
                  <a:pt x="2846641" y="1579072"/>
                </a:moveTo>
                <a:cubicBezTo>
                  <a:pt x="2826702" y="1600218"/>
                  <a:pt x="2807176" y="1621522"/>
                  <a:pt x="2788063" y="1642985"/>
                </a:cubicBezTo>
                <a:cubicBezTo>
                  <a:pt x="2779966" y="1672132"/>
                  <a:pt x="2772156" y="1701850"/>
                  <a:pt x="2764536" y="1731948"/>
                </a:cubicBezTo>
                <a:cubicBezTo>
                  <a:pt x="2786063" y="1711311"/>
                  <a:pt x="2808002" y="1690769"/>
                  <a:pt x="2830354" y="1670322"/>
                </a:cubicBezTo>
                <a:cubicBezTo>
                  <a:pt x="2835243" y="1639334"/>
                  <a:pt x="2840672" y="1608917"/>
                  <a:pt x="2846641" y="1579072"/>
                </a:cubicBezTo>
                <a:close/>
                <a:moveTo>
                  <a:pt x="2828639" y="1680514"/>
                </a:moveTo>
                <a:cubicBezTo>
                  <a:pt x="2805907" y="1701468"/>
                  <a:pt x="2783681" y="1722519"/>
                  <a:pt x="2761964" y="1743664"/>
                </a:cubicBezTo>
                <a:cubicBezTo>
                  <a:pt x="2754472" y="1773953"/>
                  <a:pt x="2747201" y="1804783"/>
                  <a:pt x="2740151" y="1836152"/>
                </a:cubicBezTo>
                <a:cubicBezTo>
                  <a:pt x="2764727" y="1815768"/>
                  <a:pt x="2789555" y="1795544"/>
                  <a:pt x="2814638" y="1775478"/>
                </a:cubicBezTo>
                <a:cubicBezTo>
                  <a:pt x="2818066" y="1743283"/>
                  <a:pt x="2823210" y="1711565"/>
                  <a:pt x="2828258" y="1680514"/>
                </a:cubicBezTo>
                <a:close/>
                <a:moveTo>
                  <a:pt x="1282636" y="3116693"/>
                </a:moveTo>
                <a:cubicBezTo>
                  <a:pt x="1314545" y="3120693"/>
                  <a:pt x="1346168" y="3124313"/>
                  <a:pt x="1377886" y="3127837"/>
                </a:cubicBezTo>
                <a:cubicBezTo>
                  <a:pt x="1388936" y="3101802"/>
                  <a:pt x="1400365" y="3076688"/>
                  <a:pt x="1412177" y="3052495"/>
                </a:cubicBezTo>
                <a:lnTo>
                  <a:pt x="1354550" y="3048208"/>
                </a:lnTo>
                <a:cubicBezTo>
                  <a:pt x="1344168" y="3047256"/>
                  <a:pt x="1333786" y="3046685"/>
                  <a:pt x="1323404" y="3046113"/>
                </a:cubicBezTo>
                <a:cubicBezTo>
                  <a:pt x="1309116" y="3068497"/>
                  <a:pt x="1295686" y="3092214"/>
                  <a:pt x="1282636" y="3116693"/>
                </a:cubicBezTo>
                <a:close/>
                <a:moveTo>
                  <a:pt x="1315688" y="3045732"/>
                </a:moveTo>
                <a:cubicBezTo>
                  <a:pt x="1287970" y="3044493"/>
                  <a:pt x="1260634" y="3044398"/>
                  <a:pt x="1233868" y="3045732"/>
                </a:cubicBezTo>
                <a:cubicBezTo>
                  <a:pt x="1218629" y="3065449"/>
                  <a:pt x="1203770" y="3086308"/>
                  <a:pt x="1189387" y="3107930"/>
                </a:cubicBezTo>
                <a:cubicBezTo>
                  <a:pt x="1215485" y="3109359"/>
                  <a:pt x="1242060" y="3111835"/>
                  <a:pt x="1268920" y="3115359"/>
                </a:cubicBezTo>
                <a:cubicBezTo>
                  <a:pt x="1271302" y="3115359"/>
                  <a:pt x="1273587" y="3115836"/>
                  <a:pt x="1275874" y="3116217"/>
                </a:cubicBezTo>
                <a:cubicBezTo>
                  <a:pt x="1288732" y="3091642"/>
                  <a:pt x="1301972" y="3068497"/>
                  <a:pt x="1315688" y="3045732"/>
                </a:cubicBezTo>
                <a:close/>
                <a:moveTo>
                  <a:pt x="2885980" y="2046559"/>
                </a:moveTo>
                <a:cubicBezTo>
                  <a:pt x="2885980" y="2009602"/>
                  <a:pt x="2885980" y="1974074"/>
                  <a:pt x="2886837" y="1940165"/>
                </a:cubicBezTo>
                <a:cubicBezTo>
                  <a:pt x="2856230" y="1959215"/>
                  <a:pt x="2825876" y="1977916"/>
                  <a:pt x="2795778" y="1996267"/>
                </a:cubicBezTo>
                <a:cubicBezTo>
                  <a:pt x="2793238" y="2029160"/>
                  <a:pt x="2791047" y="2063704"/>
                  <a:pt x="2789205" y="2099899"/>
                </a:cubicBezTo>
                <a:close/>
                <a:moveTo>
                  <a:pt x="2788825" y="2107329"/>
                </a:moveTo>
                <a:cubicBezTo>
                  <a:pt x="2787110" y="2141143"/>
                  <a:pt x="2785872" y="2176480"/>
                  <a:pt x="2784920" y="2213247"/>
                </a:cubicBezTo>
                <a:cubicBezTo>
                  <a:pt x="2818956" y="2196483"/>
                  <a:pt x="2853119" y="2179528"/>
                  <a:pt x="2887409" y="2162383"/>
                </a:cubicBezTo>
                <a:cubicBezTo>
                  <a:pt x="2886583" y="2124855"/>
                  <a:pt x="2886107" y="2088660"/>
                  <a:pt x="2885980" y="2053798"/>
                </a:cubicBezTo>
                <a:close/>
                <a:moveTo>
                  <a:pt x="2789491" y="1993029"/>
                </a:moveTo>
                <a:cubicBezTo>
                  <a:pt x="2792254" y="1958643"/>
                  <a:pt x="2795397" y="1924925"/>
                  <a:pt x="2799016" y="1892064"/>
                </a:cubicBezTo>
                <a:cubicBezTo>
                  <a:pt x="2770886" y="1911749"/>
                  <a:pt x="2743105" y="1931529"/>
                  <a:pt x="2715673" y="1951404"/>
                </a:cubicBezTo>
                <a:cubicBezTo>
                  <a:pt x="2710149" y="1981789"/>
                  <a:pt x="2704909" y="2014270"/>
                  <a:pt x="2700052" y="2048655"/>
                </a:cubicBezTo>
                <a:close/>
                <a:moveTo>
                  <a:pt x="2708148" y="1956739"/>
                </a:moveTo>
                <a:cubicBezTo>
                  <a:pt x="2680335" y="1976741"/>
                  <a:pt x="2652775" y="1996807"/>
                  <a:pt x="2625471" y="2016936"/>
                </a:cubicBezTo>
                <a:cubicBezTo>
                  <a:pt x="2617660" y="2046782"/>
                  <a:pt x="2610326" y="2077547"/>
                  <a:pt x="2603468" y="2109234"/>
                </a:cubicBezTo>
                <a:lnTo>
                  <a:pt x="2692813" y="2053227"/>
                </a:lnTo>
                <a:cubicBezTo>
                  <a:pt x="2697512" y="2020016"/>
                  <a:pt x="2702624" y="1987726"/>
                  <a:pt x="2708148" y="1956357"/>
                </a:cubicBezTo>
                <a:close/>
                <a:moveTo>
                  <a:pt x="2601659" y="2117902"/>
                </a:moveTo>
                <a:cubicBezTo>
                  <a:pt x="2595277" y="2148572"/>
                  <a:pt x="2589276" y="2180004"/>
                  <a:pt x="2583752" y="2212390"/>
                </a:cubicBezTo>
                <a:cubicBezTo>
                  <a:pt x="2615502" y="2195245"/>
                  <a:pt x="2647442" y="2177909"/>
                  <a:pt x="2679573" y="2160383"/>
                </a:cubicBezTo>
                <a:cubicBezTo>
                  <a:pt x="2683192" y="2126601"/>
                  <a:pt x="2687224" y="2093613"/>
                  <a:pt x="2691670" y="2061418"/>
                </a:cubicBezTo>
                <a:close/>
                <a:moveTo>
                  <a:pt x="2196846" y="2641777"/>
                </a:moveTo>
                <a:cubicBezTo>
                  <a:pt x="2233041" y="2632061"/>
                  <a:pt x="2269077" y="2621933"/>
                  <a:pt x="2304955" y="2611392"/>
                </a:cubicBezTo>
                <a:cubicBezTo>
                  <a:pt x="2310288" y="2580340"/>
                  <a:pt x="2316004" y="2549956"/>
                  <a:pt x="2322194" y="2520428"/>
                </a:cubicBezTo>
                <a:cubicBezTo>
                  <a:pt x="2287714" y="2532747"/>
                  <a:pt x="2253202" y="2544654"/>
                  <a:pt x="2218658" y="2556147"/>
                </a:cubicBezTo>
                <a:cubicBezTo>
                  <a:pt x="2210974" y="2583642"/>
                  <a:pt x="2203704" y="2612059"/>
                  <a:pt x="2196846" y="2641395"/>
                </a:cubicBezTo>
                <a:close/>
                <a:moveTo>
                  <a:pt x="2211420" y="2558528"/>
                </a:moveTo>
                <a:cubicBezTo>
                  <a:pt x="2178082" y="2569704"/>
                  <a:pt x="2144586" y="2580531"/>
                  <a:pt x="2110931" y="2591008"/>
                </a:cubicBezTo>
                <a:cubicBezTo>
                  <a:pt x="2101914" y="2616408"/>
                  <a:pt x="2093246" y="2642888"/>
                  <a:pt x="2084927" y="2670447"/>
                </a:cubicBezTo>
                <a:cubicBezTo>
                  <a:pt x="2120107" y="2661874"/>
                  <a:pt x="2155031" y="2652921"/>
                  <a:pt x="2189703" y="2643586"/>
                </a:cubicBezTo>
                <a:cubicBezTo>
                  <a:pt x="2196751" y="2614059"/>
                  <a:pt x="2203895" y="2585770"/>
                  <a:pt x="2211420" y="2558147"/>
                </a:cubicBezTo>
                <a:close/>
                <a:moveTo>
                  <a:pt x="2323719" y="2513189"/>
                </a:moveTo>
                <a:cubicBezTo>
                  <a:pt x="2330068" y="2482900"/>
                  <a:pt x="2336895" y="2453467"/>
                  <a:pt x="2344198" y="2424892"/>
                </a:cubicBezTo>
                <a:cubicBezTo>
                  <a:pt x="2311432" y="2438989"/>
                  <a:pt x="2278666" y="2452864"/>
                  <a:pt x="2245900" y="2466516"/>
                </a:cubicBezTo>
                <a:cubicBezTo>
                  <a:pt x="2237041" y="2492996"/>
                  <a:pt x="2228659" y="2520523"/>
                  <a:pt x="2220754" y="2548813"/>
                </a:cubicBezTo>
                <a:cubicBezTo>
                  <a:pt x="2255171" y="2537065"/>
                  <a:pt x="2289493" y="2525063"/>
                  <a:pt x="2323719" y="2512808"/>
                </a:cubicBezTo>
                <a:close/>
                <a:moveTo>
                  <a:pt x="2330767" y="2510617"/>
                </a:moveTo>
                <a:cubicBezTo>
                  <a:pt x="2365820" y="2497917"/>
                  <a:pt x="2400744" y="2485217"/>
                  <a:pt x="2435542" y="2472517"/>
                </a:cubicBezTo>
                <a:cubicBezTo>
                  <a:pt x="2440495" y="2440132"/>
                  <a:pt x="2445830" y="2408604"/>
                  <a:pt x="2451545" y="2377934"/>
                </a:cubicBezTo>
                <a:cubicBezTo>
                  <a:pt x="2418143" y="2392920"/>
                  <a:pt x="2384743" y="2407620"/>
                  <a:pt x="2351341" y="2422035"/>
                </a:cubicBezTo>
                <a:cubicBezTo>
                  <a:pt x="2344166" y="2450419"/>
                  <a:pt x="2337307" y="2479820"/>
                  <a:pt x="2330767" y="2510236"/>
                </a:cubicBezTo>
                <a:close/>
                <a:moveTo>
                  <a:pt x="2442591" y="2469469"/>
                </a:moveTo>
                <a:cubicBezTo>
                  <a:pt x="2478151" y="2456007"/>
                  <a:pt x="2513615" y="2442196"/>
                  <a:pt x="2548985" y="2428036"/>
                </a:cubicBezTo>
                <a:cubicBezTo>
                  <a:pt x="2552287" y="2393936"/>
                  <a:pt x="2556034" y="2360599"/>
                  <a:pt x="2560225" y="2328023"/>
                </a:cubicBezTo>
                <a:cubicBezTo>
                  <a:pt x="2526380" y="2343708"/>
                  <a:pt x="2492565" y="2359138"/>
                  <a:pt x="2458784" y="2374315"/>
                </a:cubicBezTo>
                <a:cubicBezTo>
                  <a:pt x="2453005" y="2405303"/>
                  <a:pt x="2447608" y="2436894"/>
                  <a:pt x="2442591" y="2469088"/>
                </a:cubicBezTo>
                <a:close/>
                <a:moveTo>
                  <a:pt x="2453163" y="2369933"/>
                </a:moveTo>
                <a:cubicBezTo>
                  <a:pt x="2459069" y="2338881"/>
                  <a:pt x="2465419" y="2308687"/>
                  <a:pt x="2472213" y="2279351"/>
                </a:cubicBezTo>
                <a:cubicBezTo>
                  <a:pt x="2440464" y="2296115"/>
                  <a:pt x="2408904" y="2312719"/>
                  <a:pt x="2377535" y="2329166"/>
                </a:cubicBezTo>
                <a:cubicBezTo>
                  <a:pt x="2369058" y="2356503"/>
                  <a:pt x="2360962" y="2384697"/>
                  <a:pt x="2353437" y="2413939"/>
                </a:cubicBezTo>
                <a:cubicBezTo>
                  <a:pt x="2386774" y="2399079"/>
                  <a:pt x="2419921" y="2384506"/>
                  <a:pt x="2453163" y="2369552"/>
                </a:cubicBezTo>
                <a:close/>
                <a:moveTo>
                  <a:pt x="2460213" y="2366695"/>
                </a:moveTo>
                <a:cubicBezTo>
                  <a:pt x="2493804" y="2351645"/>
                  <a:pt x="2527459" y="2336278"/>
                  <a:pt x="2561178" y="2320593"/>
                </a:cubicBezTo>
                <a:cubicBezTo>
                  <a:pt x="2565559" y="2287637"/>
                  <a:pt x="2570703" y="2255443"/>
                  <a:pt x="2575370" y="2224200"/>
                </a:cubicBezTo>
                <a:cubicBezTo>
                  <a:pt x="2543619" y="2241409"/>
                  <a:pt x="2511870" y="2258491"/>
                  <a:pt x="2480120" y="2275445"/>
                </a:cubicBezTo>
                <a:cubicBezTo>
                  <a:pt x="2472785" y="2304591"/>
                  <a:pt x="2466308" y="2335072"/>
                  <a:pt x="2460213" y="2366314"/>
                </a:cubicBezTo>
                <a:close/>
                <a:moveTo>
                  <a:pt x="2776347" y="2339548"/>
                </a:moveTo>
                <a:cubicBezTo>
                  <a:pt x="2740724" y="2355297"/>
                  <a:pt x="2705163" y="2370600"/>
                  <a:pt x="2669667" y="2385459"/>
                </a:cubicBezTo>
                <a:cubicBezTo>
                  <a:pt x="2668048" y="2419558"/>
                  <a:pt x="2666809" y="2454992"/>
                  <a:pt x="2665953" y="2491567"/>
                </a:cubicBezTo>
                <a:cubicBezTo>
                  <a:pt x="2703227" y="2477788"/>
                  <a:pt x="2740342" y="2463500"/>
                  <a:pt x="2777299" y="2448705"/>
                </a:cubicBezTo>
                <a:cubicBezTo>
                  <a:pt x="2776664" y="2411494"/>
                  <a:pt x="2776347" y="2374981"/>
                  <a:pt x="2776347" y="2339167"/>
                </a:cubicBezTo>
                <a:close/>
                <a:moveTo>
                  <a:pt x="2777776" y="2224105"/>
                </a:moveTo>
                <a:cubicBezTo>
                  <a:pt x="2743866" y="2240806"/>
                  <a:pt x="2710053" y="2257189"/>
                  <a:pt x="2676334" y="2273254"/>
                </a:cubicBezTo>
                <a:cubicBezTo>
                  <a:pt x="2673858" y="2306973"/>
                  <a:pt x="2671731" y="2341898"/>
                  <a:pt x="2669952" y="2378029"/>
                </a:cubicBezTo>
                <a:cubicBezTo>
                  <a:pt x="2705386" y="2363107"/>
                  <a:pt x="2740850" y="2347835"/>
                  <a:pt x="2776347" y="2332214"/>
                </a:cubicBezTo>
                <a:cubicBezTo>
                  <a:pt x="2776442" y="2295448"/>
                  <a:pt x="2776919" y="2259348"/>
                  <a:pt x="2777776" y="2223724"/>
                </a:cubicBezTo>
                <a:close/>
                <a:moveTo>
                  <a:pt x="2669763" y="2269444"/>
                </a:moveTo>
                <a:cubicBezTo>
                  <a:pt x="2672302" y="2234837"/>
                  <a:pt x="2675478" y="2201023"/>
                  <a:pt x="2679288" y="2168003"/>
                </a:cubicBezTo>
                <a:cubicBezTo>
                  <a:pt x="2646998" y="2185624"/>
                  <a:pt x="2614994" y="2203055"/>
                  <a:pt x="2582895" y="2220391"/>
                </a:cubicBezTo>
                <a:cubicBezTo>
                  <a:pt x="2577656" y="2251823"/>
                  <a:pt x="2573370" y="2284208"/>
                  <a:pt x="2568512" y="2317355"/>
                </a:cubicBezTo>
                <a:cubicBezTo>
                  <a:pt x="2601976" y="2301417"/>
                  <a:pt x="2635726" y="2285319"/>
                  <a:pt x="2669763" y="2269063"/>
                </a:cubicBezTo>
                <a:close/>
                <a:moveTo>
                  <a:pt x="2576703" y="2216200"/>
                </a:moveTo>
                <a:cubicBezTo>
                  <a:pt x="2582037" y="2184195"/>
                  <a:pt x="2587942" y="2152954"/>
                  <a:pt x="2594229" y="2122569"/>
                </a:cubicBezTo>
                <a:lnTo>
                  <a:pt x="2544413" y="2153906"/>
                </a:lnTo>
                <a:lnTo>
                  <a:pt x="2504884" y="2178767"/>
                </a:lnTo>
                <a:cubicBezTo>
                  <a:pt x="2496693" y="2207342"/>
                  <a:pt x="2488882" y="2236774"/>
                  <a:pt x="2481644" y="2267158"/>
                </a:cubicBezTo>
                <a:cubicBezTo>
                  <a:pt x="2513266" y="2250140"/>
                  <a:pt x="2544953" y="2233027"/>
                  <a:pt x="2576703" y="2215818"/>
                </a:cubicBezTo>
                <a:close/>
                <a:moveTo>
                  <a:pt x="2676906" y="2266015"/>
                </a:moveTo>
                <a:cubicBezTo>
                  <a:pt x="2710497" y="2249886"/>
                  <a:pt x="2744184" y="2233535"/>
                  <a:pt x="2777967" y="2216961"/>
                </a:cubicBezTo>
                <a:cubicBezTo>
                  <a:pt x="2778919" y="2181147"/>
                  <a:pt x="2780253" y="2146001"/>
                  <a:pt x="2781966" y="2111520"/>
                </a:cubicBezTo>
                <a:cubicBezTo>
                  <a:pt x="2749867" y="2129141"/>
                  <a:pt x="2717863" y="2146762"/>
                  <a:pt x="2685955" y="2164098"/>
                </a:cubicBezTo>
                <a:cubicBezTo>
                  <a:pt x="2682621" y="2196197"/>
                  <a:pt x="2679573" y="2230297"/>
                  <a:pt x="2676906" y="2265635"/>
                </a:cubicBezTo>
                <a:close/>
                <a:moveTo>
                  <a:pt x="2777490" y="2455563"/>
                </a:moveTo>
                <a:cubicBezTo>
                  <a:pt x="2740342" y="2470231"/>
                  <a:pt x="2703132" y="2484519"/>
                  <a:pt x="2665857" y="2498426"/>
                </a:cubicBezTo>
                <a:cubicBezTo>
                  <a:pt x="2665000" y="2533668"/>
                  <a:pt x="2664619" y="2570149"/>
                  <a:pt x="2664524" y="2607772"/>
                </a:cubicBezTo>
                <a:cubicBezTo>
                  <a:pt x="2703385" y="2595073"/>
                  <a:pt x="2742120" y="2581674"/>
                  <a:pt x="2780728" y="2567577"/>
                </a:cubicBezTo>
                <a:cubicBezTo>
                  <a:pt x="2779332" y="2529413"/>
                  <a:pt x="2778251" y="2491948"/>
                  <a:pt x="2777490" y="2455182"/>
                </a:cubicBezTo>
                <a:close/>
                <a:moveTo>
                  <a:pt x="2669191" y="2276683"/>
                </a:moveTo>
                <a:cubicBezTo>
                  <a:pt x="2635092" y="2293067"/>
                  <a:pt x="2601055" y="2309132"/>
                  <a:pt x="2567083" y="2324880"/>
                </a:cubicBezTo>
                <a:cubicBezTo>
                  <a:pt x="2562796" y="2357646"/>
                  <a:pt x="2558987" y="2391555"/>
                  <a:pt x="2555652" y="2425464"/>
                </a:cubicBezTo>
                <a:cubicBezTo>
                  <a:pt x="2591404" y="2411113"/>
                  <a:pt x="2627154" y="2396445"/>
                  <a:pt x="2662904" y="2381458"/>
                </a:cubicBezTo>
                <a:cubicBezTo>
                  <a:pt x="2664524" y="2345454"/>
                  <a:pt x="2666714" y="2310592"/>
                  <a:pt x="2669191" y="2276303"/>
                </a:cubicBezTo>
                <a:close/>
                <a:moveTo>
                  <a:pt x="2554891" y="2432607"/>
                </a:moveTo>
                <a:cubicBezTo>
                  <a:pt x="2551748" y="2465754"/>
                  <a:pt x="2548890" y="2499282"/>
                  <a:pt x="2546509" y="2534430"/>
                </a:cubicBezTo>
                <a:cubicBezTo>
                  <a:pt x="2584609" y="2521381"/>
                  <a:pt x="2621566" y="2508045"/>
                  <a:pt x="2658904" y="2494139"/>
                </a:cubicBezTo>
                <a:cubicBezTo>
                  <a:pt x="2659761" y="2458325"/>
                  <a:pt x="2660904" y="2423082"/>
                  <a:pt x="2662524" y="2388507"/>
                </a:cubicBezTo>
                <a:cubicBezTo>
                  <a:pt x="2626519" y="2403302"/>
                  <a:pt x="2590641" y="2417876"/>
                  <a:pt x="2554891" y="2432227"/>
                </a:cubicBezTo>
                <a:close/>
                <a:moveTo>
                  <a:pt x="2546127" y="2541288"/>
                </a:moveTo>
                <a:cubicBezTo>
                  <a:pt x="2543779" y="2575769"/>
                  <a:pt x="2541841" y="2610979"/>
                  <a:pt x="2540317" y="2646920"/>
                </a:cubicBezTo>
                <a:cubicBezTo>
                  <a:pt x="2579560" y="2635172"/>
                  <a:pt x="2618645" y="2622917"/>
                  <a:pt x="2657570" y="2610154"/>
                </a:cubicBezTo>
                <a:cubicBezTo>
                  <a:pt x="2657570" y="2573133"/>
                  <a:pt x="2657951" y="2536748"/>
                  <a:pt x="2658713" y="2500997"/>
                </a:cubicBezTo>
                <a:cubicBezTo>
                  <a:pt x="2621312" y="2514650"/>
                  <a:pt x="2583783" y="2527953"/>
                  <a:pt x="2546127" y="2540907"/>
                </a:cubicBezTo>
                <a:close/>
                <a:moveTo>
                  <a:pt x="2657570" y="2616821"/>
                </a:moveTo>
                <a:cubicBezTo>
                  <a:pt x="2618518" y="2629521"/>
                  <a:pt x="2579338" y="2641777"/>
                  <a:pt x="2540032" y="2653588"/>
                </a:cubicBezTo>
                <a:cubicBezTo>
                  <a:pt x="2538603" y="2688640"/>
                  <a:pt x="2537460" y="2724263"/>
                  <a:pt x="2536793" y="2760553"/>
                </a:cubicBezTo>
                <a:cubicBezTo>
                  <a:pt x="2577624" y="2750076"/>
                  <a:pt x="2618232" y="2738868"/>
                  <a:pt x="2658618" y="2726930"/>
                </a:cubicBezTo>
                <a:cubicBezTo>
                  <a:pt x="2657951" y="2689306"/>
                  <a:pt x="2657570" y="2652540"/>
                  <a:pt x="2657570" y="2616440"/>
                </a:cubicBezTo>
                <a:close/>
                <a:moveTo>
                  <a:pt x="2540032" y="2536620"/>
                </a:moveTo>
                <a:cubicBezTo>
                  <a:pt x="2542445" y="2502140"/>
                  <a:pt x="2545208" y="2468326"/>
                  <a:pt x="2548319" y="2435179"/>
                </a:cubicBezTo>
                <a:cubicBezTo>
                  <a:pt x="2512696" y="2449404"/>
                  <a:pt x="2477071" y="2463246"/>
                  <a:pt x="2441448" y="2476708"/>
                </a:cubicBezTo>
                <a:cubicBezTo>
                  <a:pt x="2436780" y="2508331"/>
                  <a:pt x="2431923" y="2540621"/>
                  <a:pt x="2428494" y="2573673"/>
                </a:cubicBezTo>
                <a:cubicBezTo>
                  <a:pt x="2465959" y="2561544"/>
                  <a:pt x="2503138" y="2549067"/>
                  <a:pt x="2540032" y="2536240"/>
                </a:cubicBezTo>
                <a:close/>
                <a:moveTo>
                  <a:pt x="2434685" y="2479470"/>
                </a:moveTo>
                <a:cubicBezTo>
                  <a:pt x="2399506" y="2492678"/>
                  <a:pt x="2364327" y="2505569"/>
                  <a:pt x="2329149" y="2518142"/>
                </a:cubicBezTo>
                <a:cubicBezTo>
                  <a:pt x="2322798" y="2547860"/>
                  <a:pt x="2316988" y="2578340"/>
                  <a:pt x="2311717" y="2609582"/>
                </a:cubicBezTo>
                <a:cubicBezTo>
                  <a:pt x="2348611" y="2598851"/>
                  <a:pt x="2385314" y="2587643"/>
                  <a:pt x="2421827" y="2575959"/>
                </a:cubicBezTo>
                <a:cubicBezTo>
                  <a:pt x="2425637" y="2542684"/>
                  <a:pt x="2429923" y="2510332"/>
                  <a:pt x="2434685" y="2478899"/>
                </a:cubicBezTo>
                <a:close/>
                <a:moveTo>
                  <a:pt x="2310860" y="2616631"/>
                </a:moveTo>
                <a:cubicBezTo>
                  <a:pt x="2305526" y="2647746"/>
                  <a:pt x="2300636" y="2679718"/>
                  <a:pt x="2296191" y="2712547"/>
                </a:cubicBezTo>
                <a:cubicBezTo>
                  <a:pt x="2334799" y="2703403"/>
                  <a:pt x="2373122" y="2693878"/>
                  <a:pt x="2411159" y="2683972"/>
                </a:cubicBezTo>
                <a:cubicBezTo>
                  <a:pt x="2414206" y="2649683"/>
                  <a:pt x="2417540" y="2616154"/>
                  <a:pt x="2421350" y="2583293"/>
                </a:cubicBezTo>
                <a:cubicBezTo>
                  <a:pt x="2384520" y="2594278"/>
                  <a:pt x="2347595" y="2605200"/>
                  <a:pt x="2310574" y="2616059"/>
                </a:cubicBezTo>
                <a:close/>
                <a:moveTo>
                  <a:pt x="2304098" y="2618631"/>
                </a:moveTo>
                <a:cubicBezTo>
                  <a:pt x="2268093" y="2629108"/>
                  <a:pt x="2231930" y="2639237"/>
                  <a:pt x="2195608" y="2649016"/>
                </a:cubicBezTo>
                <a:cubicBezTo>
                  <a:pt x="2188877" y="2678289"/>
                  <a:pt x="2182526" y="2708388"/>
                  <a:pt x="2176558" y="2739313"/>
                </a:cubicBezTo>
                <a:cubicBezTo>
                  <a:pt x="2214658" y="2731375"/>
                  <a:pt x="2252314" y="2722961"/>
                  <a:pt x="2289524" y="2714071"/>
                </a:cubicBezTo>
                <a:cubicBezTo>
                  <a:pt x="2293779" y="2681115"/>
                  <a:pt x="2298510" y="2649111"/>
                  <a:pt x="2303716" y="2618060"/>
                </a:cubicBezTo>
                <a:close/>
                <a:moveTo>
                  <a:pt x="2188655" y="2650826"/>
                </a:moveTo>
                <a:cubicBezTo>
                  <a:pt x="2153666" y="2660033"/>
                  <a:pt x="2118487" y="2668986"/>
                  <a:pt x="2083117" y="2677686"/>
                </a:cubicBezTo>
                <a:cubicBezTo>
                  <a:pt x="2074926" y="2704928"/>
                  <a:pt x="2067211" y="2733121"/>
                  <a:pt x="2059972" y="2762078"/>
                </a:cubicBezTo>
                <a:cubicBezTo>
                  <a:pt x="2096834" y="2755315"/>
                  <a:pt x="2133505" y="2748266"/>
                  <a:pt x="2169890" y="2740646"/>
                </a:cubicBezTo>
                <a:cubicBezTo>
                  <a:pt x="2175510" y="2709309"/>
                  <a:pt x="2181701" y="2679401"/>
                  <a:pt x="2188369" y="2650254"/>
                </a:cubicBezTo>
                <a:close/>
                <a:moveTo>
                  <a:pt x="2075973" y="2679401"/>
                </a:moveTo>
                <a:cubicBezTo>
                  <a:pt x="2042256" y="2687497"/>
                  <a:pt x="2008441" y="2695403"/>
                  <a:pt x="1974342" y="2702832"/>
                </a:cubicBezTo>
                <a:cubicBezTo>
                  <a:pt x="1964817" y="2728169"/>
                  <a:pt x="1955292" y="2754267"/>
                  <a:pt x="1947006" y="2781318"/>
                </a:cubicBezTo>
                <a:cubicBezTo>
                  <a:pt x="1982565" y="2775730"/>
                  <a:pt x="2017935" y="2769729"/>
                  <a:pt x="2053113" y="2763316"/>
                </a:cubicBezTo>
                <a:cubicBezTo>
                  <a:pt x="2060162" y="2734169"/>
                  <a:pt x="2067687" y="2706007"/>
                  <a:pt x="2075688" y="2678829"/>
                </a:cubicBezTo>
                <a:close/>
                <a:moveTo>
                  <a:pt x="2058257" y="2768840"/>
                </a:moveTo>
                <a:cubicBezTo>
                  <a:pt x="2051145" y="2797352"/>
                  <a:pt x="2044446" y="2826657"/>
                  <a:pt x="2038159" y="2856756"/>
                </a:cubicBezTo>
                <a:cubicBezTo>
                  <a:pt x="2076641" y="2851676"/>
                  <a:pt x="2114741" y="2846151"/>
                  <a:pt x="2152459" y="2840183"/>
                </a:cubicBezTo>
                <a:cubicBezTo>
                  <a:pt x="2157413" y="2808464"/>
                  <a:pt x="2162651" y="2777603"/>
                  <a:pt x="2168271" y="2747409"/>
                </a:cubicBezTo>
                <a:cubicBezTo>
                  <a:pt x="2132266" y="2754172"/>
                  <a:pt x="2095023" y="2761506"/>
                  <a:pt x="2057971" y="2768268"/>
                </a:cubicBezTo>
                <a:close/>
                <a:moveTo>
                  <a:pt x="2051399" y="2770078"/>
                </a:moveTo>
                <a:cubicBezTo>
                  <a:pt x="2016029" y="2776428"/>
                  <a:pt x="1980501" y="2782429"/>
                  <a:pt x="1944814" y="2788081"/>
                </a:cubicBezTo>
                <a:cubicBezTo>
                  <a:pt x="1936241" y="2814750"/>
                  <a:pt x="1928114" y="2842246"/>
                  <a:pt x="1920431" y="2870567"/>
                </a:cubicBezTo>
                <a:cubicBezTo>
                  <a:pt x="1957705" y="2866757"/>
                  <a:pt x="1994726" y="2862439"/>
                  <a:pt x="2031492" y="2857613"/>
                </a:cubicBezTo>
                <a:cubicBezTo>
                  <a:pt x="2037493" y="2827133"/>
                  <a:pt x="2044065" y="2797892"/>
                  <a:pt x="2051113" y="2769507"/>
                </a:cubicBezTo>
                <a:close/>
                <a:moveTo>
                  <a:pt x="1937766" y="2789128"/>
                </a:moveTo>
                <a:cubicBezTo>
                  <a:pt x="1904175" y="2794335"/>
                  <a:pt x="1870298" y="2799225"/>
                  <a:pt x="1836134" y="2803797"/>
                </a:cubicBezTo>
                <a:cubicBezTo>
                  <a:pt x="1826101" y="2828689"/>
                  <a:pt x="1816576" y="2854406"/>
                  <a:pt x="1807559" y="2880949"/>
                </a:cubicBezTo>
                <a:cubicBezTo>
                  <a:pt x="1843246" y="2878092"/>
                  <a:pt x="1878711" y="2874917"/>
                  <a:pt x="1913953" y="2871424"/>
                </a:cubicBezTo>
                <a:cubicBezTo>
                  <a:pt x="1921001" y="2842564"/>
                  <a:pt x="1929003" y="2815132"/>
                  <a:pt x="1937481" y="2788652"/>
                </a:cubicBezTo>
                <a:close/>
                <a:moveTo>
                  <a:pt x="1804797" y="2887522"/>
                </a:moveTo>
                <a:cubicBezTo>
                  <a:pt x="1795272" y="2913906"/>
                  <a:pt x="1787081" y="2941052"/>
                  <a:pt x="1778889" y="2969151"/>
                </a:cubicBezTo>
                <a:cubicBezTo>
                  <a:pt x="1816354" y="2967945"/>
                  <a:pt x="1853469" y="2966325"/>
                  <a:pt x="1890236" y="2964293"/>
                </a:cubicBezTo>
                <a:cubicBezTo>
                  <a:pt x="1896999" y="2934670"/>
                  <a:pt x="1904048" y="2905809"/>
                  <a:pt x="1911572" y="2877806"/>
                </a:cubicBezTo>
                <a:cubicBezTo>
                  <a:pt x="1876203" y="2881108"/>
                  <a:pt x="1840611" y="2884347"/>
                  <a:pt x="1804797" y="2887522"/>
                </a:cubicBezTo>
                <a:close/>
                <a:moveTo>
                  <a:pt x="1797939" y="2888093"/>
                </a:moveTo>
                <a:cubicBezTo>
                  <a:pt x="1764506" y="2890665"/>
                  <a:pt x="1731264" y="2893046"/>
                  <a:pt x="1696974" y="2894951"/>
                </a:cubicBezTo>
                <a:cubicBezTo>
                  <a:pt x="1686401" y="2919621"/>
                  <a:pt x="1676114" y="2945148"/>
                  <a:pt x="1666399" y="2971151"/>
                </a:cubicBezTo>
                <a:cubicBezTo>
                  <a:pt x="1702022" y="2971151"/>
                  <a:pt x="1737265" y="2970103"/>
                  <a:pt x="1772222" y="2969056"/>
                </a:cubicBezTo>
                <a:cubicBezTo>
                  <a:pt x="1780413" y="2941052"/>
                  <a:pt x="1788986" y="2913874"/>
                  <a:pt x="1797939" y="2887522"/>
                </a:cubicBezTo>
                <a:close/>
                <a:moveTo>
                  <a:pt x="1664018" y="2977818"/>
                </a:moveTo>
                <a:cubicBezTo>
                  <a:pt x="1654493" y="3003853"/>
                  <a:pt x="1645380" y="3030683"/>
                  <a:pt x="1636680" y="3058305"/>
                </a:cubicBezTo>
                <a:cubicBezTo>
                  <a:pt x="1674114" y="3059543"/>
                  <a:pt x="1711071" y="3060305"/>
                  <a:pt x="1747552" y="3060781"/>
                </a:cubicBezTo>
                <a:cubicBezTo>
                  <a:pt x="1754791" y="3031635"/>
                  <a:pt x="1762411" y="3003631"/>
                  <a:pt x="1770316" y="2975723"/>
                </a:cubicBezTo>
                <a:cubicBezTo>
                  <a:pt x="1735264" y="2976485"/>
                  <a:pt x="1699831" y="2977025"/>
                  <a:pt x="1664018" y="2977342"/>
                </a:cubicBezTo>
                <a:close/>
                <a:moveTo>
                  <a:pt x="1657255" y="2977818"/>
                </a:moveTo>
                <a:cubicBezTo>
                  <a:pt x="1624393" y="2977818"/>
                  <a:pt x="1591247" y="2977818"/>
                  <a:pt x="1557718" y="2977818"/>
                </a:cubicBezTo>
                <a:cubicBezTo>
                  <a:pt x="1546574" y="3002202"/>
                  <a:pt x="1535716" y="3027444"/>
                  <a:pt x="1525334" y="3054018"/>
                </a:cubicBezTo>
                <a:cubicBezTo>
                  <a:pt x="1560671" y="3055924"/>
                  <a:pt x="1595628" y="3057353"/>
                  <a:pt x="1630109" y="3058591"/>
                </a:cubicBezTo>
                <a:cubicBezTo>
                  <a:pt x="1638808" y="3030460"/>
                  <a:pt x="1647856" y="3003409"/>
                  <a:pt x="1657255" y="2977438"/>
                </a:cubicBezTo>
                <a:close/>
                <a:moveTo>
                  <a:pt x="1522666" y="3058972"/>
                </a:moveTo>
                <a:cubicBezTo>
                  <a:pt x="1512507" y="3084879"/>
                  <a:pt x="1502728" y="3111645"/>
                  <a:pt x="1493329" y="3139267"/>
                </a:cubicBezTo>
                <a:cubicBezTo>
                  <a:pt x="1530414" y="3142696"/>
                  <a:pt x="1567053" y="3145872"/>
                  <a:pt x="1603248" y="3148792"/>
                </a:cubicBezTo>
                <a:cubicBezTo>
                  <a:pt x="1611059" y="3119646"/>
                  <a:pt x="1619250" y="3091357"/>
                  <a:pt x="1627822" y="3063925"/>
                </a:cubicBezTo>
                <a:cubicBezTo>
                  <a:pt x="1593342" y="3062718"/>
                  <a:pt x="1558290" y="3061067"/>
                  <a:pt x="1522666" y="3058972"/>
                </a:cubicBezTo>
                <a:close/>
                <a:moveTo>
                  <a:pt x="1515999" y="3058972"/>
                </a:moveTo>
                <a:cubicBezTo>
                  <a:pt x="1483709" y="3057257"/>
                  <a:pt x="1451229" y="3055257"/>
                  <a:pt x="1418272" y="3052971"/>
                </a:cubicBezTo>
                <a:cubicBezTo>
                  <a:pt x="1406271" y="3077228"/>
                  <a:pt x="1394746" y="3102406"/>
                  <a:pt x="1383696" y="3128504"/>
                </a:cubicBezTo>
                <a:cubicBezTo>
                  <a:pt x="1418463" y="3132314"/>
                  <a:pt x="1452848" y="3135934"/>
                  <a:pt x="1486757" y="3139077"/>
                </a:cubicBezTo>
                <a:cubicBezTo>
                  <a:pt x="1496377" y="3111550"/>
                  <a:pt x="1506093" y="3084785"/>
                  <a:pt x="1516285" y="3058972"/>
                </a:cubicBezTo>
                <a:close/>
                <a:moveTo>
                  <a:pt x="1354074" y="3041827"/>
                </a:moveTo>
                <a:cubicBezTo>
                  <a:pt x="1374267" y="3043414"/>
                  <a:pt x="1394301" y="3044906"/>
                  <a:pt x="1414177" y="3046303"/>
                </a:cubicBezTo>
                <a:cubicBezTo>
                  <a:pt x="1426369" y="3021729"/>
                  <a:pt x="1439069" y="2998043"/>
                  <a:pt x="1452277" y="2975247"/>
                </a:cubicBezTo>
                <a:lnTo>
                  <a:pt x="1439894" y="2975247"/>
                </a:lnTo>
                <a:cubicBezTo>
                  <a:pt x="1416272" y="2974580"/>
                  <a:pt x="1393031" y="2974676"/>
                  <a:pt x="1370076" y="2975723"/>
                </a:cubicBezTo>
                <a:cubicBezTo>
                  <a:pt x="1355217" y="2996170"/>
                  <a:pt x="1340739" y="3017665"/>
                  <a:pt x="1326642" y="3040208"/>
                </a:cubicBezTo>
                <a:cubicBezTo>
                  <a:pt x="1336071" y="3040398"/>
                  <a:pt x="1345311" y="3041065"/>
                  <a:pt x="1354645" y="3041827"/>
                </a:cubicBezTo>
                <a:close/>
                <a:moveTo>
                  <a:pt x="1420749" y="3046779"/>
                </a:moveTo>
                <a:cubicBezTo>
                  <a:pt x="1453515" y="3049066"/>
                  <a:pt x="1485805" y="3050970"/>
                  <a:pt x="1517809" y="3052685"/>
                </a:cubicBezTo>
                <a:cubicBezTo>
                  <a:pt x="1528096" y="3026682"/>
                  <a:pt x="1538859" y="3001536"/>
                  <a:pt x="1549908" y="2977247"/>
                </a:cubicBezTo>
                <a:cubicBezTo>
                  <a:pt x="1519809" y="2977247"/>
                  <a:pt x="1489520" y="2976295"/>
                  <a:pt x="1458849" y="2975437"/>
                </a:cubicBezTo>
                <a:cubicBezTo>
                  <a:pt x="1446276" y="2998297"/>
                  <a:pt x="1433862" y="3022078"/>
                  <a:pt x="1421606" y="3046779"/>
                </a:cubicBezTo>
                <a:close/>
                <a:moveTo>
                  <a:pt x="1552861" y="2970579"/>
                </a:moveTo>
                <a:cubicBezTo>
                  <a:pt x="1564291" y="2945910"/>
                  <a:pt x="1576006" y="2922097"/>
                  <a:pt x="1588294" y="2899332"/>
                </a:cubicBezTo>
                <a:cubicBezTo>
                  <a:pt x="1567339" y="2900095"/>
                  <a:pt x="1546384" y="2900857"/>
                  <a:pt x="1525238" y="2901428"/>
                </a:cubicBezTo>
                <a:lnTo>
                  <a:pt x="1504664" y="2902190"/>
                </a:lnTo>
                <a:cubicBezTo>
                  <a:pt x="1490186" y="2923399"/>
                  <a:pt x="1476152" y="2945624"/>
                  <a:pt x="1462564" y="2968865"/>
                </a:cubicBezTo>
                <a:cubicBezTo>
                  <a:pt x="1493552" y="2969881"/>
                  <a:pt x="1523937" y="2970579"/>
                  <a:pt x="1553718" y="2970961"/>
                </a:cubicBezTo>
                <a:close/>
                <a:moveTo>
                  <a:pt x="1559814" y="2970579"/>
                </a:moveTo>
                <a:cubicBezTo>
                  <a:pt x="1593088" y="2970579"/>
                  <a:pt x="1626044" y="2970579"/>
                  <a:pt x="1658684" y="2970579"/>
                </a:cubicBezTo>
                <a:cubicBezTo>
                  <a:pt x="1668209" y="2944291"/>
                  <a:pt x="1678591" y="2918954"/>
                  <a:pt x="1689068" y="2894379"/>
                </a:cubicBezTo>
                <a:cubicBezTo>
                  <a:pt x="1658144" y="2896221"/>
                  <a:pt x="1627029" y="2897745"/>
                  <a:pt x="1595723" y="2898952"/>
                </a:cubicBezTo>
                <a:cubicBezTo>
                  <a:pt x="1584198" y="2922383"/>
                  <a:pt x="1572197" y="2946195"/>
                  <a:pt x="1560766" y="2971056"/>
                </a:cubicBezTo>
                <a:close/>
                <a:moveTo>
                  <a:pt x="1691831" y="2887902"/>
                </a:moveTo>
                <a:cubicBezTo>
                  <a:pt x="1702498" y="2863201"/>
                  <a:pt x="1713611" y="2839388"/>
                  <a:pt x="1725168" y="2816465"/>
                </a:cubicBezTo>
                <a:cubicBezTo>
                  <a:pt x="1696593" y="2819704"/>
                  <a:pt x="1668018" y="2822656"/>
                  <a:pt x="1638776" y="2825418"/>
                </a:cubicBezTo>
                <a:cubicBezTo>
                  <a:pt x="1625156" y="2846754"/>
                  <a:pt x="1612011" y="2869138"/>
                  <a:pt x="1599247" y="2892093"/>
                </a:cubicBezTo>
                <a:cubicBezTo>
                  <a:pt x="1631156" y="2891617"/>
                  <a:pt x="1662017" y="2890189"/>
                  <a:pt x="1692687" y="2888379"/>
                </a:cubicBezTo>
                <a:close/>
                <a:moveTo>
                  <a:pt x="1698879" y="2887902"/>
                </a:moveTo>
                <a:cubicBezTo>
                  <a:pt x="1732597" y="2885903"/>
                  <a:pt x="1765554" y="2883521"/>
                  <a:pt x="1799272" y="2880949"/>
                </a:cubicBezTo>
                <a:cubicBezTo>
                  <a:pt x="1808797" y="2854565"/>
                  <a:pt x="1818322" y="2828943"/>
                  <a:pt x="1827848" y="2804273"/>
                </a:cubicBezTo>
                <a:cubicBezTo>
                  <a:pt x="1796319" y="2808464"/>
                  <a:pt x="1764696" y="2812274"/>
                  <a:pt x="1732597" y="2815989"/>
                </a:cubicBezTo>
                <a:cubicBezTo>
                  <a:pt x="1721834" y="2839134"/>
                  <a:pt x="1710594" y="2863042"/>
                  <a:pt x="1699736" y="2887998"/>
                </a:cubicBezTo>
                <a:close/>
                <a:moveTo>
                  <a:pt x="1830514" y="2797415"/>
                </a:moveTo>
                <a:cubicBezTo>
                  <a:pt x="1840611" y="2772650"/>
                  <a:pt x="1850993" y="2748552"/>
                  <a:pt x="1861852" y="2725501"/>
                </a:cubicBezTo>
                <a:cubicBezTo>
                  <a:pt x="1832515" y="2731280"/>
                  <a:pt x="1802987" y="2736836"/>
                  <a:pt x="1773269" y="2742170"/>
                </a:cubicBezTo>
                <a:cubicBezTo>
                  <a:pt x="1760505" y="2763601"/>
                  <a:pt x="1748028" y="2785890"/>
                  <a:pt x="1736121" y="2808845"/>
                </a:cubicBezTo>
                <a:cubicBezTo>
                  <a:pt x="1768602" y="2805607"/>
                  <a:pt x="1800130" y="2801797"/>
                  <a:pt x="1831372" y="2797510"/>
                </a:cubicBezTo>
                <a:close/>
                <a:moveTo>
                  <a:pt x="1837753" y="2796463"/>
                </a:moveTo>
                <a:cubicBezTo>
                  <a:pt x="1871663" y="2791891"/>
                  <a:pt x="1905349" y="2786970"/>
                  <a:pt x="1938813" y="2781699"/>
                </a:cubicBezTo>
                <a:cubicBezTo>
                  <a:pt x="1947386" y="2754934"/>
                  <a:pt x="1956435" y="2728930"/>
                  <a:pt x="1965770" y="2703879"/>
                </a:cubicBezTo>
                <a:cubicBezTo>
                  <a:pt x="1934019" y="2710864"/>
                  <a:pt x="1901984" y="2717532"/>
                  <a:pt x="1869663" y="2723882"/>
                </a:cubicBezTo>
                <a:cubicBezTo>
                  <a:pt x="1859185" y="2747250"/>
                  <a:pt x="1848834" y="2771475"/>
                  <a:pt x="1838611" y="2796558"/>
                </a:cubicBezTo>
                <a:close/>
                <a:moveTo>
                  <a:pt x="1969389" y="2697022"/>
                </a:moveTo>
                <a:cubicBezTo>
                  <a:pt x="1978914" y="2672066"/>
                  <a:pt x="1988439" y="2647873"/>
                  <a:pt x="1999012" y="2624536"/>
                </a:cubicBezTo>
                <a:cubicBezTo>
                  <a:pt x="1969103" y="2633173"/>
                  <a:pt x="1939036" y="2641618"/>
                  <a:pt x="1908810" y="2649873"/>
                </a:cubicBezTo>
                <a:cubicBezTo>
                  <a:pt x="1896809" y="2671399"/>
                  <a:pt x="1885188" y="2693783"/>
                  <a:pt x="1873948" y="2717024"/>
                </a:cubicBezTo>
                <a:cubicBezTo>
                  <a:pt x="1905952" y="2710484"/>
                  <a:pt x="1937766" y="2703816"/>
                  <a:pt x="1969389" y="2697022"/>
                </a:cubicBezTo>
                <a:close/>
                <a:moveTo>
                  <a:pt x="1976819" y="2695403"/>
                </a:moveTo>
                <a:cubicBezTo>
                  <a:pt x="2010665" y="2687909"/>
                  <a:pt x="2044319" y="2680099"/>
                  <a:pt x="2077784" y="2671971"/>
                </a:cubicBezTo>
                <a:cubicBezTo>
                  <a:pt x="2085880" y="2644920"/>
                  <a:pt x="2094452" y="2618631"/>
                  <a:pt x="2103310" y="2593199"/>
                </a:cubicBezTo>
                <a:cubicBezTo>
                  <a:pt x="2071402" y="2602724"/>
                  <a:pt x="2039207" y="2612820"/>
                  <a:pt x="2007012" y="2621774"/>
                </a:cubicBezTo>
                <a:cubicBezTo>
                  <a:pt x="1996535" y="2645523"/>
                  <a:pt x="1986471" y="2670002"/>
                  <a:pt x="1976819" y="2695212"/>
                </a:cubicBezTo>
                <a:close/>
                <a:moveTo>
                  <a:pt x="2106073" y="2585674"/>
                </a:moveTo>
                <a:cubicBezTo>
                  <a:pt x="2115154" y="2560274"/>
                  <a:pt x="2124679" y="2535509"/>
                  <a:pt x="2134648" y="2511379"/>
                </a:cubicBezTo>
                <a:cubicBezTo>
                  <a:pt x="2104422" y="2523318"/>
                  <a:pt x="2074164" y="2534970"/>
                  <a:pt x="2043874" y="2546336"/>
                </a:cubicBezTo>
                <a:cubicBezTo>
                  <a:pt x="2032318" y="2568243"/>
                  <a:pt x="2021205" y="2591008"/>
                  <a:pt x="2010537" y="2614630"/>
                </a:cubicBezTo>
                <a:cubicBezTo>
                  <a:pt x="2042414" y="2605105"/>
                  <a:pt x="2074259" y="2595390"/>
                  <a:pt x="2106073" y="2585484"/>
                </a:cubicBezTo>
                <a:close/>
                <a:moveTo>
                  <a:pt x="2113598" y="2583293"/>
                </a:moveTo>
                <a:cubicBezTo>
                  <a:pt x="2146935" y="2572816"/>
                  <a:pt x="2180209" y="2562053"/>
                  <a:pt x="2213420" y="2551003"/>
                </a:cubicBezTo>
                <a:cubicBezTo>
                  <a:pt x="2221230" y="2523000"/>
                  <a:pt x="2229485" y="2495822"/>
                  <a:pt x="2238184" y="2469469"/>
                </a:cubicBezTo>
                <a:cubicBezTo>
                  <a:pt x="2206434" y="2482614"/>
                  <a:pt x="2174685" y="2495314"/>
                  <a:pt x="2142934" y="2507569"/>
                </a:cubicBezTo>
                <a:cubicBezTo>
                  <a:pt x="2132266" y="2532049"/>
                  <a:pt x="2122741" y="2557195"/>
                  <a:pt x="2113216" y="2582722"/>
                </a:cubicBezTo>
                <a:close/>
                <a:moveTo>
                  <a:pt x="2240756" y="2461564"/>
                </a:moveTo>
                <a:cubicBezTo>
                  <a:pt x="2249583" y="2435211"/>
                  <a:pt x="2258822" y="2409811"/>
                  <a:pt x="2268474" y="2385364"/>
                </a:cubicBezTo>
                <a:cubicBezTo>
                  <a:pt x="2238566" y="2400604"/>
                  <a:pt x="2208657" y="2415589"/>
                  <a:pt x="2178749" y="2430322"/>
                </a:cubicBezTo>
                <a:cubicBezTo>
                  <a:pt x="2167509" y="2452674"/>
                  <a:pt x="2156714" y="2475946"/>
                  <a:pt x="2146363" y="2500140"/>
                </a:cubicBezTo>
                <a:cubicBezTo>
                  <a:pt x="2177923" y="2487250"/>
                  <a:pt x="2209387" y="2474327"/>
                  <a:pt x="2240756" y="2461373"/>
                </a:cubicBezTo>
                <a:close/>
                <a:moveTo>
                  <a:pt x="2248566" y="2458230"/>
                </a:moveTo>
                <a:cubicBezTo>
                  <a:pt x="2281142" y="2444704"/>
                  <a:pt x="2313686" y="2430925"/>
                  <a:pt x="2346198" y="2416892"/>
                </a:cubicBezTo>
                <a:cubicBezTo>
                  <a:pt x="2353627" y="2388317"/>
                  <a:pt x="2361439" y="2359742"/>
                  <a:pt x="2369725" y="2333071"/>
                </a:cubicBezTo>
                <a:cubicBezTo>
                  <a:pt x="2338864" y="2349200"/>
                  <a:pt x="2307971" y="2365076"/>
                  <a:pt x="2277046" y="2380696"/>
                </a:cubicBezTo>
                <a:cubicBezTo>
                  <a:pt x="2267141" y="2405525"/>
                  <a:pt x="2257647" y="2431306"/>
                  <a:pt x="2248566" y="2458039"/>
                </a:cubicBezTo>
                <a:close/>
                <a:moveTo>
                  <a:pt x="2372391" y="2324880"/>
                </a:moveTo>
                <a:cubicBezTo>
                  <a:pt x="2381059" y="2297258"/>
                  <a:pt x="2390108" y="2270682"/>
                  <a:pt x="2399633" y="2244965"/>
                </a:cubicBezTo>
                <a:lnTo>
                  <a:pt x="2312955" y="2298972"/>
                </a:lnTo>
                <a:cubicBezTo>
                  <a:pt x="2301717" y="2322340"/>
                  <a:pt x="2290953" y="2346692"/>
                  <a:pt x="2280666" y="2372029"/>
                </a:cubicBezTo>
                <a:cubicBezTo>
                  <a:pt x="2311273" y="2356217"/>
                  <a:pt x="2341848" y="2340342"/>
                  <a:pt x="2372391" y="2324404"/>
                </a:cubicBezTo>
                <a:close/>
                <a:moveTo>
                  <a:pt x="2380393" y="2320689"/>
                </a:moveTo>
                <a:cubicBezTo>
                  <a:pt x="2411634" y="2304369"/>
                  <a:pt x="2442877" y="2287891"/>
                  <a:pt x="2474119" y="2271254"/>
                </a:cubicBezTo>
                <a:cubicBezTo>
                  <a:pt x="2481263" y="2241251"/>
                  <a:pt x="2488788" y="2212199"/>
                  <a:pt x="2496884" y="2183910"/>
                </a:cubicBezTo>
                <a:lnTo>
                  <a:pt x="2408491" y="2238869"/>
                </a:lnTo>
                <a:cubicBezTo>
                  <a:pt x="2398966" y="2265063"/>
                  <a:pt x="2389441" y="2292114"/>
                  <a:pt x="2380393" y="2320213"/>
                </a:cubicBezTo>
                <a:close/>
                <a:moveTo>
                  <a:pt x="2499456" y="2174766"/>
                </a:moveTo>
                <a:cubicBezTo>
                  <a:pt x="2507932" y="2146191"/>
                  <a:pt x="2516791" y="2117616"/>
                  <a:pt x="2526316" y="2090374"/>
                </a:cubicBezTo>
                <a:lnTo>
                  <a:pt x="2445544" y="2150858"/>
                </a:lnTo>
                <a:cubicBezTo>
                  <a:pt x="2433924" y="2176004"/>
                  <a:pt x="2422779" y="2202198"/>
                  <a:pt x="2412206" y="2229630"/>
                </a:cubicBezTo>
                <a:close/>
                <a:moveTo>
                  <a:pt x="2507552" y="2169718"/>
                </a:moveTo>
                <a:lnTo>
                  <a:pt x="2541080" y="2148572"/>
                </a:lnTo>
                <a:lnTo>
                  <a:pt x="2596038" y="2113996"/>
                </a:lnTo>
                <a:cubicBezTo>
                  <a:pt x="2602611" y="2082754"/>
                  <a:pt x="2609755" y="2052370"/>
                  <a:pt x="2617280" y="2023032"/>
                </a:cubicBezTo>
                <a:cubicBezTo>
                  <a:pt x="2589848" y="2043099"/>
                  <a:pt x="2562574" y="2063260"/>
                  <a:pt x="2535459" y="2083517"/>
                </a:cubicBezTo>
                <a:cubicBezTo>
                  <a:pt x="2525649" y="2110758"/>
                  <a:pt x="2516314" y="2139428"/>
                  <a:pt x="2507552" y="2169242"/>
                </a:cubicBezTo>
                <a:close/>
                <a:moveTo>
                  <a:pt x="2619851" y="2013222"/>
                </a:moveTo>
                <a:cubicBezTo>
                  <a:pt x="2625851" y="1990457"/>
                  <a:pt x="2632138" y="1968168"/>
                  <a:pt x="2638901" y="1946547"/>
                </a:cubicBezTo>
                <a:cubicBezTo>
                  <a:pt x="2641188" y="1938927"/>
                  <a:pt x="2643569" y="1931402"/>
                  <a:pt x="2645950" y="1923782"/>
                </a:cubicBezTo>
                <a:cubicBezTo>
                  <a:pt x="2621566" y="1944737"/>
                  <a:pt x="2597436" y="1965787"/>
                  <a:pt x="2573559" y="1986933"/>
                </a:cubicBezTo>
                <a:cubicBezTo>
                  <a:pt x="2568701" y="1998553"/>
                  <a:pt x="2564034" y="2010079"/>
                  <a:pt x="2558987" y="2021889"/>
                </a:cubicBezTo>
                <a:cubicBezTo>
                  <a:pt x="2552223" y="2038368"/>
                  <a:pt x="2545747" y="2055418"/>
                  <a:pt x="2539937" y="2072753"/>
                </a:cubicBezTo>
                <a:cubicBezTo>
                  <a:pt x="2566226" y="2052560"/>
                  <a:pt x="2592864" y="2032557"/>
                  <a:pt x="2619851" y="2012745"/>
                </a:cubicBezTo>
                <a:close/>
                <a:moveTo>
                  <a:pt x="2644807" y="1948452"/>
                </a:moveTo>
                <a:cubicBezTo>
                  <a:pt x="2638996" y="1967502"/>
                  <a:pt x="2633472" y="1987218"/>
                  <a:pt x="2628043" y="2007221"/>
                </a:cubicBezTo>
                <a:cubicBezTo>
                  <a:pt x="2655094" y="1987409"/>
                  <a:pt x="2682367" y="1967629"/>
                  <a:pt x="2709863" y="1947880"/>
                </a:cubicBezTo>
                <a:cubicBezTo>
                  <a:pt x="2714434" y="1922480"/>
                  <a:pt x="2719324" y="1897747"/>
                  <a:pt x="2724531" y="1873681"/>
                </a:cubicBezTo>
                <a:cubicBezTo>
                  <a:pt x="2725959" y="1866823"/>
                  <a:pt x="2727579" y="1860155"/>
                  <a:pt x="2729008" y="1853392"/>
                </a:cubicBezTo>
                <a:cubicBezTo>
                  <a:pt x="2704053" y="1874157"/>
                  <a:pt x="2679351" y="1895016"/>
                  <a:pt x="2654903" y="1915972"/>
                </a:cubicBezTo>
                <a:cubicBezTo>
                  <a:pt x="2651570" y="1926259"/>
                  <a:pt x="2648141" y="1937022"/>
                  <a:pt x="2644807" y="1947975"/>
                </a:cubicBezTo>
                <a:close/>
                <a:moveTo>
                  <a:pt x="2731294" y="1843200"/>
                </a:moveTo>
                <a:cubicBezTo>
                  <a:pt x="2738152" y="1812530"/>
                  <a:pt x="2745200" y="1782145"/>
                  <a:pt x="2752534" y="1752427"/>
                </a:cubicBezTo>
                <a:cubicBezTo>
                  <a:pt x="2730437" y="1773763"/>
                  <a:pt x="2708688" y="1795163"/>
                  <a:pt x="2687288" y="1816626"/>
                </a:cubicBezTo>
                <a:cubicBezTo>
                  <a:pt x="2677763" y="1845201"/>
                  <a:pt x="2668238" y="1874633"/>
                  <a:pt x="2658713" y="1904637"/>
                </a:cubicBezTo>
                <a:cubicBezTo>
                  <a:pt x="2682399" y="1883745"/>
                  <a:pt x="2706592" y="1863108"/>
                  <a:pt x="2731294" y="1842724"/>
                </a:cubicBezTo>
                <a:close/>
                <a:moveTo>
                  <a:pt x="2737009" y="1846725"/>
                </a:moveTo>
                <a:lnTo>
                  <a:pt x="2730722" y="1875300"/>
                </a:lnTo>
                <a:cubicBezTo>
                  <a:pt x="2726150" y="1896541"/>
                  <a:pt x="2721197" y="1919115"/>
                  <a:pt x="2717292" y="1942737"/>
                </a:cubicBezTo>
                <a:cubicBezTo>
                  <a:pt x="2744597" y="1923115"/>
                  <a:pt x="2772124" y="1903557"/>
                  <a:pt x="2799873" y="1884063"/>
                </a:cubicBezTo>
                <a:cubicBezTo>
                  <a:pt x="2803113" y="1855488"/>
                  <a:pt x="2806542" y="1828056"/>
                  <a:pt x="2810351" y="1801005"/>
                </a:cubicBezTo>
                <a:cubicBezTo>
                  <a:pt x="2811018" y="1795766"/>
                  <a:pt x="2811780" y="1790623"/>
                  <a:pt x="2812447" y="1785479"/>
                </a:cubicBezTo>
                <a:cubicBezTo>
                  <a:pt x="2787046" y="1805354"/>
                  <a:pt x="2761901" y="1825611"/>
                  <a:pt x="2737009" y="1846248"/>
                </a:cubicBezTo>
                <a:close/>
                <a:moveTo>
                  <a:pt x="2796445" y="1988838"/>
                </a:moveTo>
                <a:cubicBezTo>
                  <a:pt x="2826353" y="1970232"/>
                  <a:pt x="2856548" y="1951658"/>
                  <a:pt x="2887027" y="1933116"/>
                </a:cubicBezTo>
                <a:cubicBezTo>
                  <a:pt x="2887789" y="1896541"/>
                  <a:pt x="2888901" y="1861616"/>
                  <a:pt x="2890361" y="1828341"/>
                </a:cubicBezTo>
                <a:cubicBezTo>
                  <a:pt x="2861977" y="1847772"/>
                  <a:pt x="2833846" y="1867267"/>
                  <a:pt x="2805970" y="1886825"/>
                </a:cubicBezTo>
                <a:cubicBezTo>
                  <a:pt x="2802445" y="1918734"/>
                  <a:pt x="2799016" y="1952548"/>
                  <a:pt x="2796445" y="1988361"/>
                </a:cubicBezTo>
                <a:close/>
                <a:moveTo>
                  <a:pt x="2887504" y="2169813"/>
                </a:moveTo>
                <a:cubicBezTo>
                  <a:pt x="2853150" y="2187021"/>
                  <a:pt x="2818892" y="2204007"/>
                  <a:pt x="2784729" y="2220772"/>
                </a:cubicBezTo>
                <a:cubicBezTo>
                  <a:pt x="2783872" y="2255728"/>
                  <a:pt x="2783395" y="2291923"/>
                  <a:pt x="2783300" y="2329547"/>
                </a:cubicBezTo>
                <a:cubicBezTo>
                  <a:pt x="2819114" y="2313736"/>
                  <a:pt x="2855055" y="2297543"/>
                  <a:pt x="2891124" y="2280970"/>
                </a:cubicBezTo>
                <a:cubicBezTo>
                  <a:pt x="2889599" y="2242425"/>
                  <a:pt x="2888392" y="2205246"/>
                  <a:pt x="2887504" y="2169432"/>
                </a:cubicBezTo>
                <a:close/>
                <a:moveTo>
                  <a:pt x="2788919" y="2000839"/>
                </a:moveTo>
                <a:cubicBezTo>
                  <a:pt x="2758631" y="2019889"/>
                  <a:pt x="2728627" y="2038590"/>
                  <a:pt x="2698909" y="2056941"/>
                </a:cubicBezTo>
                <a:cubicBezTo>
                  <a:pt x="2694528" y="2088374"/>
                  <a:pt x="2690495" y="2121553"/>
                  <a:pt x="2686812" y="2156478"/>
                </a:cubicBezTo>
                <a:lnTo>
                  <a:pt x="2782062" y="2104090"/>
                </a:lnTo>
                <a:cubicBezTo>
                  <a:pt x="2784030" y="2068658"/>
                  <a:pt x="2786316" y="2034113"/>
                  <a:pt x="2788919" y="2000458"/>
                </a:cubicBezTo>
                <a:close/>
                <a:moveTo>
                  <a:pt x="2780919" y="2574244"/>
                </a:moveTo>
                <a:cubicBezTo>
                  <a:pt x="2742248" y="2588151"/>
                  <a:pt x="2703480" y="2601676"/>
                  <a:pt x="2664524" y="2614535"/>
                </a:cubicBezTo>
                <a:cubicBezTo>
                  <a:pt x="2664524" y="2650285"/>
                  <a:pt x="2664872" y="2687084"/>
                  <a:pt x="2665571" y="2724930"/>
                </a:cubicBezTo>
                <a:cubicBezTo>
                  <a:pt x="2705957" y="2712928"/>
                  <a:pt x="2746185" y="2700228"/>
                  <a:pt x="2786253" y="2686830"/>
                </a:cubicBezTo>
                <a:cubicBezTo>
                  <a:pt x="2784158" y="2648603"/>
                  <a:pt x="2782379" y="2610947"/>
                  <a:pt x="2780919" y="2573863"/>
                </a:cubicBezTo>
                <a:close/>
                <a:moveTo>
                  <a:pt x="2665666" y="2932385"/>
                </a:moveTo>
                <a:cubicBezTo>
                  <a:pt x="2664333" y="2905587"/>
                  <a:pt x="2663158" y="2879076"/>
                  <a:pt x="2662142" y="2852850"/>
                </a:cubicBezTo>
                <a:cubicBezTo>
                  <a:pt x="2620296" y="2863836"/>
                  <a:pt x="2578100" y="2874028"/>
                  <a:pt x="2535555" y="2883426"/>
                </a:cubicBezTo>
                <a:cubicBezTo>
                  <a:pt x="2535555" y="2912001"/>
                  <a:pt x="2536031" y="2941719"/>
                  <a:pt x="2536602" y="2971437"/>
                </a:cubicBezTo>
                <a:cubicBezTo>
                  <a:pt x="2536602" y="2979057"/>
                  <a:pt x="2536602" y="2986867"/>
                  <a:pt x="2536602" y="2994582"/>
                </a:cubicBezTo>
                <a:cubicBezTo>
                  <a:pt x="2580608" y="2986010"/>
                  <a:pt x="2624106" y="2976485"/>
                  <a:pt x="2667095" y="2966007"/>
                </a:cubicBezTo>
                <a:cubicBezTo>
                  <a:pt x="2667286" y="2955149"/>
                  <a:pt x="2666619" y="2943719"/>
                  <a:pt x="2665666" y="2932385"/>
                </a:cubicBezTo>
                <a:close/>
                <a:moveTo>
                  <a:pt x="2661856" y="2846660"/>
                </a:moveTo>
                <a:cubicBezTo>
                  <a:pt x="2660396" y="2808560"/>
                  <a:pt x="2659284" y="2770840"/>
                  <a:pt x="2658523" y="2733503"/>
                </a:cubicBezTo>
                <a:cubicBezTo>
                  <a:pt x="2618073" y="2745313"/>
                  <a:pt x="2577370" y="2756521"/>
                  <a:pt x="2536413" y="2767125"/>
                </a:cubicBezTo>
                <a:cubicBezTo>
                  <a:pt x="2535714" y="2803194"/>
                  <a:pt x="2535428" y="2839897"/>
                  <a:pt x="2535555" y="2877234"/>
                </a:cubicBezTo>
                <a:cubicBezTo>
                  <a:pt x="2578322" y="2867424"/>
                  <a:pt x="2620518" y="2857328"/>
                  <a:pt x="2662142" y="2846374"/>
                </a:cubicBezTo>
                <a:close/>
                <a:moveTo>
                  <a:pt x="2539270" y="2543479"/>
                </a:moveTo>
                <a:cubicBezTo>
                  <a:pt x="2502122" y="2556178"/>
                  <a:pt x="2464816" y="2568529"/>
                  <a:pt x="2427351" y="2580531"/>
                </a:cubicBezTo>
                <a:cubicBezTo>
                  <a:pt x="2423541" y="2613487"/>
                  <a:pt x="2420144" y="2647174"/>
                  <a:pt x="2417160" y="2681591"/>
                </a:cubicBezTo>
                <a:cubicBezTo>
                  <a:pt x="2456116" y="2671209"/>
                  <a:pt x="2494883" y="2660160"/>
                  <a:pt x="2533555" y="2648730"/>
                </a:cubicBezTo>
                <a:cubicBezTo>
                  <a:pt x="2535270" y="2612726"/>
                  <a:pt x="2537270" y="2577546"/>
                  <a:pt x="2539556" y="2543193"/>
                </a:cubicBezTo>
                <a:close/>
                <a:moveTo>
                  <a:pt x="2416588" y="2688354"/>
                </a:moveTo>
                <a:cubicBezTo>
                  <a:pt x="2413603" y="2721882"/>
                  <a:pt x="2411095" y="2756140"/>
                  <a:pt x="2409064" y="2791129"/>
                </a:cubicBezTo>
                <a:cubicBezTo>
                  <a:pt x="2449640" y="2782048"/>
                  <a:pt x="2489993" y="2772364"/>
                  <a:pt x="2530126" y="2762078"/>
                </a:cubicBezTo>
                <a:cubicBezTo>
                  <a:pt x="2530761" y="2725883"/>
                  <a:pt x="2531808" y="2690323"/>
                  <a:pt x="2533269" y="2655397"/>
                </a:cubicBezTo>
                <a:cubicBezTo>
                  <a:pt x="2494534" y="2666764"/>
                  <a:pt x="2455735" y="2677654"/>
                  <a:pt x="2416874" y="2688068"/>
                </a:cubicBezTo>
                <a:close/>
                <a:moveTo>
                  <a:pt x="2408682" y="2797796"/>
                </a:moveTo>
                <a:cubicBezTo>
                  <a:pt x="2406682" y="2832562"/>
                  <a:pt x="2404967" y="2867995"/>
                  <a:pt x="2403729" y="2904190"/>
                </a:cubicBezTo>
                <a:cubicBezTo>
                  <a:pt x="2446019" y="2896380"/>
                  <a:pt x="2487867" y="2887871"/>
                  <a:pt x="2529269" y="2878663"/>
                </a:cubicBezTo>
                <a:cubicBezTo>
                  <a:pt x="2529269" y="2841420"/>
                  <a:pt x="2529269" y="2804749"/>
                  <a:pt x="2530031" y="2768745"/>
                </a:cubicBezTo>
                <a:cubicBezTo>
                  <a:pt x="2490026" y="2778842"/>
                  <a:pt x="2449672" y="2788430"/>
                  <a:pt x="2408968" y="2797510"/>
                </a:cubicBezTo>
                <a:close/>
                <a:moveTo>
                  <a:pt x="2530221" y="2971913"/>
                </a:moveTo>
                <a:cubicBezTo>
                  <a:pt x="2529649" y="2942576"/>
                  <a:pt x="2529363" y="2913715"/>
                  <a:pt x="2529269" y="2885140"/>
                </a:cubicBezTo>
                <a:cubicBezTo>
                  <a:pt x="2487740" y="2894285"/>
                  <a:pt x="2445797" y="2902793"/>
                  <a:pt x="2403443" y="2910667"/>
                </a:cubicBezTo>
                <a:cubicBezTo>
                  <a:pt x="2402300" y="2943624"/>
                  <a:pt x="2401538" y="2977342"/>
                  <a:pt x="2400966" y="3011251"/>
                </a:cubicBezTo>
                <a:lnTo>
                  <a:pt x="2400966" y="3018395"/>
                </a:lnTo>
                <a:cubicBezTo>
                  <a:pt x="2444782" y="3011823"/>
                  <a:pt x="2488025" y="3004298"/>
                  <a:pt x="2530792" y="2996107"/>
                </a:cubicBezTo>
                <a:cubicBezTo>
                  <a:pt x="2530888" y="2987725"/>
                  <a:pt x="2530601" y="2979628"/>
                  <a:pt x="2530507" y="2971628"/>
                </a:cubicBezTo>
                <a:close/>
                <a:moveTo>
                  <a:pt x="2410016" y="2690069"/>
                </a:moveTo>
                <a:cubicBezTo>
                  <a:pt x="2371916" y="2700228"/>
                  <a:pt x="2333466" y="2709753"/>
                  <a:pt x="2294668" y="2718644"/>
                </a:cubicBezTo>
                <a:cubicBezTo>
                  <a:pt x="2290414" y="2750393"/>
                  <a:pt x="2286508" y="2783127"/>
                  <a:pt x="2282951" y="2816846"/>
                </a:cubicBezTo>
                <a:cubicBezTo>
                  <a:pt x="2323148" y="2809226"/>
                  <a:pt x="2362962" y="2801034"/>
                  <a:pt x="2402681" y="2792176"/>
                </a:cubicBezTo>
                <a:cubicBezTo>
                  <a:pt x="2404967" y="2757410"/>
                  <a:pt x="2407444" y="2723311"/>
                  <a:pt x="2410301" y="2689782"/>
                </a:cubicBezTo>
                <a:close/>
                <a:moveTo>
                  <a:pt x="2288095" y="2720548"/>
                </a:moveTo>
                <a:cubicBezTo>
                  <a:pt x="2250567" y="2729375"/>
                  <a:pt x="2212816" y="2737789"/>
                  <a:pt x="2174843" y="2745790"/>
                </a:cubicBezTo>
                <a:cubicBezTo>
                  <a:pt x="2169128" y="2776079"/>
                  <a:pt x="2163795" y="2807035"/>
                  <a:pt x="2158842" y="2838849"/>
                </a:cubicBezTo>
                <a:cubicBezTo>
                  <a:pt x="2198402" y="2832499"/>
                  <a:pt x="2237614" y="2825704"/>
                  <a:pt x="2276475" y="2818465"/>
                </a:cubicBezTo>
                <a:cubicBezTo>
                  <a:pt x="2280285" y="2784842"/>
                  <a:pt x="2284094" y="2752171"/>
                  <a:pt x="2288381" y="2720263"/>
                </a:cubicBezTo>
                <a:close/>
                <a:moveTo>
                  <a:pt x="2157888" y="2845517"/>
                </a:moveTo>
                <a:cubicBezTo>
                  <a:pt x="2153031" y="2877139"/>
                  <a:pt x="2148363" y="2909524"/>
                  <a:pt x="2144554" y="2942671"/>
                </a:cubicBezTo>
                <a:cubicBezTo>
                  <a:pt x="2185702" y="2938004"/>
                  <a:pt x="2226469" y="2932575"/>
                  <a:pt x="2266759" y="2926669"/>
                </a:cubicBezTo>
                <a:cubicBezTo>
                  <a:pt x="2269331" y="2892093"/>
                  <a:pt x="2272379" y="2858280"/>
                  <a:pt x="2275808" y="2825038"/>
                </a:cubicBezTo>
                <a:cubicBezTo>
                  <a:pt x="2237264" y="2832277"/>
                  <a:pt x="2198052" y="2839008"/>
                  <a:pt x="2158174" y="2845231"/>
                </a:cubicBezTo>
                <a:close/>
                <a:moveTo>
                  <a:pt x="2151316" y="2846564"/>
                </a:moveTo>
                <a:cubicBezTo>
                  <a:pt x="2113216" y="2852596"/>
                  <a:pt x="2074830" y="2858089"/>
                  <a:pt x="2036159" y="2863042"/>
                </a:cubicBezTo>
                <a:cubicBezTo>
                  <a:pt x="2029809" y="2893078"/>
                  <a:pt x="2024031" y="2923780"/>
                  <a:pt x="2018823" y="2955149"/>
                </a:cubicBezTo>
                <a:cubicBezTo>
                  <a:pt x="2059019" y="2951847"/>
                  <a:pt x="2098770" y="2947942"/>
                  <a:pt x="2138077" y="2943433"/>
                </a:cubicBezTo>
                <a:cubicBezTo>
                  <a:pt x="2142364" y="2910096"/>
                  <a:pt x="2146840" y="2877997"/>
                  <a:pt x="2151316" y="2846278"/>
                </a:cubicBezTo>
                <a:close/>
                <a:moveTo>
                  <a:pt x="2029587" y="2863995"/>
                </a:moveTo>
                <a:cubicBezTo>
                  <a:pt x="1992630" y="2868758"/>
                  <a:pt x="1955450" y="2873075"/>
                  <a:pt x="1918049" y="2876949"/>
                </a:cubicBezTo>
                <a:cubicBezTo>
                  <a:pt x="1910524" y="2905048"/>
                  <a:pt x="1903285" y="2934099"/>
                  <a:pt x="1896523" y="2963722"/>
                </a:cubicBezTo>
                <a:cubicBezTo>
                  <a:pt x="1935448" y="2961499"/>
                  <a:pt x="1974025" y="2958832"/>
                  <a:pt x="2012252" y="2955720"/>
                </a:cubicBezTo>
                <a:cubicBezTo>
                  <a:pt x="2017966" y="2924098"/>
                  <a:pt x="2023681" y="2893522"/>
                  <a:pt x="2029873" y="2863709"/>
                </a:cubicBezTo>
                <a:close/>
                <a:moveTo>
                  <a:pt x="1895094" y="2970103"/>
                </a:moveTo>
                <a:cubicBezTo>
                  <a:pt x="1888427" y="2999440"/>
                  <a:pt x="1882140" y="3029444"/>
                  <a:pt x="1876044" y="3060305"/>
                </a:cubicBezTo>
                <a:cubicBezTo>
                  <a:pt x="1916684" y="3059606"/>
                  <a:pt x="1956784" y="3058432"/>
                  <a:pt x="1996344" y="3056781"/>
                </a:cubicBezTo>
                <a:cubicBezTo>
                  <a:pt x="2000790" y="3024459"/>
                  <a:pt x="2005647" y="2992900"/>
                  <a:pt x="2010918" y="2962103"/>
                </a:cubicBezTo>
                <a:cubicBezTo>
                  <a:pt x="1973009" y="2965087"/>
                  <a:pt x="1934496" y="2967659"/>
                  <a:pt x="1895380" y="2969818"/>
                </a:cubicBezTo>
                <a:close/>
                <a:moveTo>
                  <a:pt x="1888522" y="2970103"/>
                </a:moveTo>
                <a:cubicBezTo>
                  <a:pt x="1851565" y="2972199"/>
                  <a:pt x="1814322" y="2973723"/>
                  <a:pt x="1776698" y="2974961"/>
                </a:cubicBezTo>
                <a:cubicBezTo>
                  <a:pt x="1768697" y="3002584"/>
                  <a:pt x="1761045" y="3031000"/>
                  <a:pt x="1753743" y="3060210"/>
                </a:cubicBezTo>
                <a:cubicBezTo>
                  <a:pt x="1792986" y="3060718"/>
                  <a:pt x="1831689" y="3060718"/>
                  <a:pt x="1869852" y="3060210"/>
                </a:cubicBezTo>
                <a:cubicBezTo>
                  <a:pt x="1875948" y="3029349"/>
                  <a:pt x="1882235" y="2999440"/>
                  <a:pt x="1888807" y="2970199"/>
                </a:cubicBezTo>
                <a:close/>
                <a:moveTo>
                  <a:pt x="1752219" y="3066591"/>
                </a:moveTo>
                <a:cubicBezTo>
                  <a:pt x="1745107" y="3095738"/>
                  <a:pt x="1738344" y="3125710"/>
                  <a:pt x="1731930" y="3156507"/>
                </a:cubicBezTo>
                <a:cubicBezTo>
                  <a:pt x="1772698" y="3158539"/>
                  <a:pt x="1812925" y="3159968"/>
                  <a:pt x="1852613" y="3160794"/>
                </a:cubicBezTo>
                <a:cubicBezTo>
                  <a:pt x="1857566" y="3128599"/>
                  <a:pt x="1862932" y="3097135"/>
                  <a:pt x="1868709" y="3066401"/>
                </a:cubicBezTo>
                <a:cubicBezTo>
                  <a:pt x="1830609" y="3067036"/>
                  <a:pt x="1791874" y="3067132"/>
                  <a:pt x="1752505" y="3066687"/>
                </a:cubicBezTo>
                <a:close/>
                <a:moveTo>
                  <a:pt x="1745742" y="3066591"/>
                </a:moveTo>
                <a:cubicBezTo>
                  <a:pt x="1709039" y="3066211"/>
                  <a:pt x="1671923" y="3065385"/>
                  <a:pt x="1634394" y="3064115"/>
                </a:cubicBezTo>
                <a:cubicBezTo>
                  <a:pt x="1625695" y="3091674"/>
                  <a:pt x="1617472" y="3120059"/>
                  <a:pt x="1609725" y="3149268"/>
                </a:cubicBezTo>
                <a:cubicBezTo>
                  <a:pt x="1648905" y="3151999"/>
                  <a:pt x="1687512" y="3154317"/>
                  <a:pt x="1725549" y="3156222"/>
                </a:cubicBezTo>
                <a:cubicBezTo>
                  <a:pt x="1732026" y="3125679"/>
                  <a:pt x="1738852" y="3095801"/>
                  <a:pt x="1746028" y="3066591"/>
                </a:cubicBezTo>
                <a:close/>
                <a:moveTo>
                  <a:pt x="1608391" y="3155460"/>
                </a:moveTo>
                <a:cubicBezTo>
                  <a:pt x="1600676" y="3184035"/>
                  <a:pt x="1593437" y="3213848"/>
                  <a:pt x="1586484" y="3244138"/>
                </a:cubicBezTo>
                <a:cubicBezTo>
                  <a:pt x="1627251" y="3248519"/>
                  <a:pt x="1667351" y="3252234"/>
                  <a:pt x="1706975" y="3255568"/>
                </a:cubicBezTo>
                <a:cubicBezTo>
                  <a:pt x="1709738" y="3239375"/>
                  <a:pt x="1712595" y="3223373"/>
                  <a:pt x="1715643" y="3207943"/>
                </a:cubicBezTo>
                <a:cubicBezTo>
                  <a:pt x="1718691" y="3192512"/>
                  <a:pt x="1721453" y="3177748"/>
                  <a:pt x="1724501" y="3162889"/>
                </a:cubicBezTo>
                <a:cubicBezTo>
                  <a:pt x="1686338" y="3160730"/>
                  <a:pt x="1647634" y="3158254"/>
                  <a:pt x="1608391" y="3155460"/>
                </a:cubicBezTo>
                <a:close/>
                <a:moveTo>
                  <a:pt x="1601914" y="3155460"/>
                </a:moveTo>
                <a:cubicBezTo>
                  <a:pt x="1565529" y="3152793"/>
                  <a:pt x="1528699" y="3149618"/>
                  <a:pt x="1491424" y="3145935"/>
                </a:cubicBezTo>
                <a:cubicBezTo>
                  <a:pt x="1481899" y="3173176"/>
                  <a:pt x="1473612" y="3201275"/>
                  <a:pt x="1465230" y="3230231"/>
                </a:cubicBezTo>
                <a:cubicBezTo>
                  <a:pt x="1504093" y="3235057"/>
                  <a:pt x="1542415" y="3239502"/>
                  <a:pt x="1580197" y="3243566"/>
                </a:cubicBezTo>
                <a:cubicBezTo>
                  <a:pt x="1587056" y="3213181"/>
                  <a:pt x="1594295" y="3183749"/>
                  <a:pt x="1601914" y="3154984"/>
                </a:cubicBezTo>
                <a:close/>
                <a:moveTo>
                  <a:pt x="1484947" y="3145935"/>
                </a:moveTo>
                <a:cubicBezTo>
                  <a:pt x="1450848" y="3142696"/>
                  <a:pt x="1416272" y="3139172"/>
                  <a:pt x="1381411" y="3135362"/>
                </a:cubicBezTo>
                <a:cubicBezTo>
                  <a:pt x="1370647" y="3161079"/>
                  <a:pt x="1360170" y="3187654"/>
                  <a:pt x="1350264" y="3215086"/>
                </a:cubicBezTo>
                <a:cubicBezTo>
                  <a:pt x="1386840" y="3220420"/>
                  <a:pt x="1423130" y="3225373"/>
                  <a:pt x="1458849" y="3229945"/>
                </a:cubicBezTo>
                <a:cubicBezTo>
                  <a:pt x="1467136" y="3200513"/>
                  <a:pt x="1475804" y="3172414"/>
                  <a:pt x="1484566" y="3145268"/>
                </a:cubicBezTo>
                <a:close/>
                <a:moveTo>
                  <a:pt x="1374838" y="3134600"/>
                </a:moveTo>
                <a:cubicBezTo>
                  <a:pt x="1343088" y="3131108"/>
                  <a:pt x="1311339" y="3127361"/>
                  <a:pt x="1279588" y="3123361"/>
                </a:cubicBezTo>
                <a:cubicBezTo>
                  <a:pt x="1266888" y="3147554"/>
                  <a:pt x="1254601" y="3172637"/>
                  <a:pt x="1242727" y="3198608"/>
                </a:cubicBezTo>
                <a:cubicBezTo>
                  <a:pt x="1276826" y="3204132"/>
                  <a:pt x="1310544" y="3209308"/>
                  <a:pt x="1343882" y="3214134"/>
                </a:cubicBezTo>
                <a:cubicBezTo>
                  <a:pt x="1353788" y="3186130"/>
                  <a:pt x="1364075" y="3159651"/>
                  <a:pt x="1374838" y="3133933"/>
                </a:cubicBezTo>
                <a:close/>
                <a:moveTo>
                  <a:pt x="1272731" y="3122599"/>
                </a:moveTo>
                <a:lnTo>
                  <a:pt x="1268159" y="3122027"/>
                </a:lnTo>
                <a:cubicBezTo>
                  <a:pt x="1240091" y="3118407"/>
                  <a:pt x="1212469" y="3115900"/>
                  <a:pt x="1185291" y="3114503"/>
                </a:cubicBezTo>
                <a:cubicBezTo>
                  <a:pt x="1170940" y="3136283"/>
                  <a:pt x="1157034" y="3159079"/>
                  <a:pt x="1143572" y="3182892"/>
                </a:cubicBezTo>
                <a:cubicBezTo>
                  <a:pt x="1156716" y="3184702"/>
                  <a:pt x="1169955" y="3186607"/>
                  <a:pt x="1183291" y="3188893"/>
                </a:cubicBezTo>
                <a:cubicBezTo>
                  <a:pt x="1201007" y="3191941"/>
                  <a:pt x="1218629" y="3194830"/>
                  <a:pt x="1236154" y="3197560"/>
                </a:cubicBezTo>
                <a:cubicBezTo>
                  <a:pt x="1247965" y="3171208"/>
                  <a:pt x="1260157" y="3145998"/>
                  <a:pt x="1272731" y="3121932"/>
                </a:cubicBezTo>
                <a:close/>
                <a:moveTo>
                  <a:pt x="1177481" y="3114216"/>
                </a:moveTo>
                <a:cubicBezTo>
                  <a:pt x="1149668" y="3112883"/>
                  <a:pt x="1122299" y="3112883"/>
                  <a:pt x="1095375" y="3114216"/>
                </a:cubicBezTo>
                <a:cubicBezTo>
                  <a:pt x="1091184" y="3119360"/>
                  <a:pt x="1087088" y="3124504"/>
                  <a:pt x="1082993" y="3129838"/>
                </a:cubicBezTo>
                <a:cubicBezTo>
                  <a:pt x="1071753" y="3144125"/>
                  <a:pt x="1060799" y="3158984"/>
                  <a:pt x="1050131" y="3174224"/>
                </a:cubicBezTo>
                <a:cubicBezTo>
                  <a:pt x="1078452" y="3175812"/>
                  <a:pt x="1107218" y="3178510"/>
                  <a:pt x="1136428" y="3182320"/>
                </a:cubicBezTo>
                <a:cubicBezTo>
                  <a:pt x="1150048" y="3157841"/>
                  <a:pt x="1163764" y="3135172"/>
                  <a:pt x="1177861" y="3113550"/>
                </a:cubicBezTo>
                <a:close/>
                <a:moveTo>
                  <a:pt x="1092327" y="3107644"/>
                </a:moveTo>
                <a:cubicBezTo>
                  <a:pt x="1107377" y="3089293"/>
                  <a:pt x="1122870" y="3071799"/>
                  <a:pt x="1138809" y="3055161"/>
                </a:cubicBezTo>
                <a:cubicBezTo>
                  <a:pt x="1115377" y="3058718"/>
                  <a:pt x="1092358" y="3063258"/>
                  <a:pt x="1069753" y="3068783"/>
                </a:cubicBezTo>
                <a:cubicBezTo>
                  <a:pt x="1052417" y="3082879"/>
                  <a:pt x="1035462" y="3097834"/>
                  <a:pt x="1018889" y="3113645"/>
                </a:cubicBezTo>
                <a:cubicBezTo>
                  <a:pt x="1043273" y="3110280"/>
                  <a:pt x="1067880" y="3107930"/>
                  <a:pt x="1092708" y="3106597"/>
                </a:cubicBezTo>
                <a:close/>
                <a:moveTo>
                  <a:pt x="1100899" y="3107644"/>
                </a:moveTo>
                <a:cubicBezTo>
                  <a:pt x="1127379" y="3106819"/>
                  <a:pt x="1154271" y="3107041"/>
                  <a:pt x="1181576" y="3108311"/>
                </a:cubicBezTo>
                <a:cubicBezTo>
                  <a:pt x="1195673" y="3086975"/>
                  <a:pt x="1210215" y="3066496"/>
                  <a:pt x="1225201" y="3046875"/>
                </a:cubicBezTo>
                <a:cubicBezTo>
                  <a:pt x="1199420" y="3048208"/>
                  <a:pt x="1174020" y="3050622"/>
                  <a:pt x="1149001" y="3054114"/>
                </a:cubicBezTo>
                <a:cubicBezTo>
                  <a:pt x="1132904" y="3070020"/>
                  <a:pt x="1116806" y="3087547"/>
                  <a:pt x="1101281" y="3106597"/>
                </a:cubicBezTo>
                <a:close/>
                <a:moveTo>
                  <a:pt x="1230249" y="3040208"/>
                </a:moveTo>
                <a:cubicBezTo>
                  <a:pt x="1244981" y="3021158"/>
                  <a:pt x="1260125" y="3003155"/>
                  <a:pt x="1275683" y="2986200"/>
                </a:cubicBezTo>
                <a:cubicBezTo>
                  <a:pt x="1251966" y="2990011"/>
                  <a:pt x="1228725" y="2994869"/>
                  <a:pt x="1205769" y="3000774"/>
                </a:cubicBezTo>
                <a:cubicBezTo>
                  <a:pt x="1188911" y="3015157"/>
                  <a:pt x="1172432" y="3030492"/>
                  <a:pt x="1156335" y="3046589"/>
                </a:cubicBezTo>
                <a:cubicBezTo>
                  <a:pt x="1180783" y="3042779"/>
                  <a:pt x="1205547" y="3040302"/>
                  <a:pt x="1230630" y="3039159"/>
                </a:cubicBezTo>
                <a:close/>
                <a:moveTo>
                  <a:pt x="1238631" y="3040208"/>
                </a:moveTo>
                <a:cubicBezTo>
                  <a:pt x="1264983" y="3039319"/>
                  <a:pt x="1291844" y="3039541"/>
                  <a:pt x="1319213" y="3040874"/>
                </a:cubicBezTo>
                <a:cubicBezTo>
                  <a:pt x="1332929" y="3018776"/>
                  <a:pt x="1347121" y="2997567"/>
                  <a:pt x="1361789" y="2977247"/>
                </a:cubicBezTo>
                <a:cubicBezTo>
                  <a:pt x="1336008" y="2978644"/>
                  <a:pt x="1310608" y="2981216"/>
                  <a:pt x="1285589" y="2984962"/>
                </a:cubicBezTo>
                <a:cubicBezTo>
                  <a:pt x="1270063" y="3001059"/>
                  <a:pt x="1254347" y="3019538"/>
                  <a:pt x="1239012" y="3038874"/>
                </a:cubicBezTo>
                <a:close/>
                <a:moveTo>
                  <a:pt x="1366456" y="2970675"/>
                </a:moveTo>
                <a:cubicBezTo>
                  <a:pt x="1380934" y="2950958"/>
                  <a:pt x="1395984" y="2932575"/>
                  <a:pt x="1411319" y="2914287"/>
                </a:cubicBezTo>
                <a:cubicBezTo>
                  <a:pt x="1387793" y="2918287"/>
                  <a:pt x="1364646" y="2923240"/>
                  <a:pt x="1341977" y="2929336"/>
                </a:cubicBezTo>
                <a:cubicBezTo>
                  <a:pt x="1325023" y="2944576"/>
                  <a:pt x="1308545" y="2960578"/>
                  <a:pt x="1292447" y="2977723"/>
                </a:cubicBezTo>
                <a:cubicBezTo>
                  <a:pt x="1317021" y="2973247"/>
                  <a:pt x="1341691" y="2970675"/>
                  <a:pt x="1366838" y="2969342"/>
                </a:cubicBezTo>
                <a:close/>
                <a:moveTo>
                  <a:pt x="1374743" y="2970675"/>
                </a:moveTo>
                <a:cubicBezTo>
                  <a:pt x="1396206" y="2969849"/>
                  <a:pt x="1417923" y="2969849"/>
                  <a:pt x="1439894" y="2970675"/>
                </a:cubicBezTo>
                <a:lnTo>
                  <a:pt x="1455801" y="2970675"/>
                </a:lnTo>
                <a:cubicBezTo>
                  <a:pt x="1469136" y="2947688"/>
                  <a:pt x="1482915" y="2925717"/>
                  <a:pt x="1497139" y="2904762"/>
                </a:cubicBezTo>
                <a:cubicBezTo>
                  <a:pt x="1471295" y="2906286"/>
                  <a:pt x="1445895" y="2908985"/>
                  <a:pt x="1420939" y="2912858"/>
                </a:cubicBezTo>
                <a:cubicBezTo>
                  <a:pt x="1405604" y="2929527"/>
                  <a:pt x="1390079" y="2948767"/>
                  <a:pt x="1375124" y="2968960"/>
                </a:cubicBezTo>
                <a:close/>
                <a:moveTo>
                  <a:pt x="1501616" y="2898190"/>
                </a:moveTo>
                <a:cubicBezTo>
                  <a:pt x="1515809" y="2877520"/>
                  <a:pt x="1530191" y="2857994"/>
                  <a:pt x="1545527" y="2839325"/>
                </a:cubicBezTo>
                <a:cubicBezTo>
                  <a:pt x="1522185" y="2843466"/>
                  <a:pt x="1499072" y="2848807"/>
                  <a:pt x="1476280" y="2855327"/>
                </a:cubicBezTo>
                <a:cubicBezTo>
                  <a:pt x="1459611" y="2871139"/>
                  <a:pt x="1443323" y="2887808"/>
                  <a:pt x="1427416" y="2905619"/>
                </a:cubicBezTo>
                <a:cubicBezTo>
                  <a:pt x="1451991" y="2900857"/>
                  <a:pt x="1476851" y="2897809"/>
                  <a:pt x="1501997" y="2896475"/>
                </a:cubicBezTo>
                <a:close/>
                <a:moveTo>
                  <a:pt x="1509713" y="2898190"/>
                </a:moveTo>
                <a:cubicBezTo>
                  <a:pt x="1514951" y="2898190"/>
                  <a:pt x="1520285" y="2897618"/>
                  <a:pt x="1525524" y="2897523"/>
                </a:cubicBezTo>
                <a:cubicBezTo>
                  <a:pt x="1547908" y="2896951"/>
                  <a:pt x="1570196" y="2896094"/>
                  <a:pt x="1592199" y="2895237"/>
                </a:cubicBezTo>
                <a:cubicBezTo>
                  <a:pt x="1604899" y="2872186"/>
                  <a:pt x="1617884" y="2849961"/>
                  <a:pt x="1631156" y="2828562"/>
                </a:cubicBezTo>
                <a:lnTo>
                  <a:pt x="1611630" y="2830467"/>
                </a:lnTo>
                <a:cubicBezTo>
                  <a:pt x="1592580" y="2832277"/>
                  <a:pt x="1573530" y="2834658"/>
                  <a:pt x="1554480" y="2837801"/>
                </a:cubicBezTo>
                <a:cubicBezTo>
                  <a:pt x="1539811" y="2854946"/>
                  <a:pt x="1524667" y="2874949"/>
                  <a:pt x="1510093" y="2896094"/>
                </a:cubicBezTo>
                <a:close/>
                <a:moveTo>
                  <a:pt x="1611153" y="2824371"/>
                </a:moveTo>
                <a:lnTo>
                  <a:pt x="1635633" y="2821990"/>
                </a:lnTo>
                <a:cubicBezTo>
                  <a:pt x="1649253" y="2800749"/>
                  <a:pt x="1663446" y="2780461"/>
                  <a:pt x="1677924" y="2761125"/>
                </a:cubicBezTo>
                <a:cubicBezTo>
                  <a:pt x="1654586" y="2765571"/>
                  <a:pt x="1631502" y="2771262"/>
                  <a:pt x="1608772" y="2778174"/>
                </a:cubicBezTo>
                <a:cubicBezTo>
                  <a:pt x="1592485" y="2794653"/>
                  <a:pt x="1576578" y="2812084"/>
                  <a:pt x="1561147" y="2830658"/>
                </a:cubicBezTo>
                <a:cubicBezTo>
                  <a:pt x="1578007" y="2825895"/>
                  <a:pt x="1594675" y="2823799"/>
                  <a:pt x="1611535" y="2822276"/>
                </a:cubicBezTo>
                <a:close/>
                <a:moveTo>
                  <a:pt x="1643729" y="2821227"/>
                </a:moveTo>
                <a:cubicBezTo>
                  <a:pt x="1672304" y="2818370"/>
                  <a:pt x="1700879" y="2815417"/>
                  <a:pt x="1729454" y="2811702"/>
                </a:cubicBezTo>
                <a:cubicBezTo>
                  <a:pt x="1741170" y="2788747"/>
                  <a:pt x="1753267" y="2766554"/>
                  <a:pt x="1765840" y="2745027"/>
                </a:cubicBezTo>
                <a:cubicBezTo>
                  <a:pt x="1743361" y="2749028"/>
                  <a:pt x="1720882" y="2752933"/>
                  <a:pt x="1698212" y="2756648"/>
                </a:cubicBezTo>
                <a:cubicBezTo>
                  <a:pt x="1694593" y="2757220"/>
                  <a:pt x="1691068" y="2757982"/>
                  <a:pt x="1687544" y="2758648"/>
                </a:cubicBezTo>
                <a:cubicBezTo>
                  <a:pt x="1672590" y="2776841"/>
                  <a:pt x="1658112" y="2797510"/>
                  <a:pt x="1644110" y="2819132"/>
                </a:cubicBezTo>
                <a:close/>
                <a:moveTo>
                  <a:pt x="1696784" y="2751124"/>
                </a:moveTo>
                <a:cubicBezTo>
                  <a:pt x="1721262" y="2747123"/>
                  <a:pt x="1745552" y="2742932"/>
                  <a:pt x="1769840" y="2738550"/>
                </a:cubicBezTo>
                <a:cubicBezTo>
                  <a:pt x="1782509" y="2717405"/>
                  <a:pt x="1795653" y="2697117"/>
                  <a:pt x="1809179" y="2677876"/>
                </a:cubicBezTo>
                <a:lnTo>
                  <a:pt x="1783937" y="2684163"/>
                </a:lnTo>
                <a:cubicBezTo>
                  <a:pt x="1768983" y="2687877"/>
                  <a:pt x="1754219" y="2692164"/>
                  <a:pt x="1739741" y="2696831"/>
                </a:cubicBezTo>
                <a:cubicBezTo>
                  <a:pt x="1723612" y="2714166"/>
                  <a:pt x="1708055" y="2732518"/>
                  <a:pt x="1693069" y="2751886"/>
                </a:cubicBezTo>
                <a:close/>
                <a:moveTo>
                  <a:pt x="1778032" y="2737122"/>
                </a:moveTo>
                <a:cubicBezTo>
                  <a:pt x="1807496" y="2731788"/>
                  <a:pt x="1836769" y="2726231"/>
                  <a:pt x="1865852" y="2720453"/>
                </a:cubicBezTo>
                <a:cubicBezTo>
                  <a:pt x="1876838" y="2697466"/>
                  <a:pt x="1888172" y="2675241"/>
                  <a:pt x="1899856" y="2653778"/>
                </a:cubicBezTo>
                <a:cubicBezTo>
                  <a:pt x="1872901" y="2661017"/>
                  <a:pt x="1845850" y="2668161"/>
                  <a:pt x="1818704" y="2675019"/>
                </a:cubicBezTo>
                <a:cubicBezTo>
                  <a:pt x="1804988" y="2693497"/>
                  <a:pt x="1791557" y="2713532"/>
                  <a:pt x="1778412" y="2735122"/>
                </a:cubicBezTo>
                <a:close/>
                <a:moveTo>
                  <a:pt x="1904238" y="2646349"/>
                </a:moveTo>
                <a:cubicBezTo>
                  <a:pt x="1916049" y="2625393"/>
                  <a:pt x="1928273" y="2605264"/>
                  <a:pt x="1940909" y="2585960"/>
                </a:cubicBezTo>
                <a:cubicBezTo>
                  <a:pt x="1917288" y="2594437"/>
                  <a:pt x="1893284" y="2602819"/>
                  <a:pt x="1869948" y="2610916"/>
                </a:cubicBezTo>
                <a:lnTo>
                  <a:pt x="1868805" y="2610916"/>
                </a:lnTo>
                <a:cubicBezTo>
                  <a:pt x="1853565" y="2628537"/>
                  <a:pt x="1838706" y="2647301"/>
                  <a:pt x="1824323" y="2666923"/>
                </a:cubicBezTo>
                <a:cubicBezTo>
                  <a:pt x="1851374" y="2659112"/>
                  <a:pt x="1878139" y="2651556"/>
                  <a:pt x="1904619" y="2644253"/>
                </a:cubicBezTo>
                <a:close/>
                <a:moveTo>
                  <a:pt x="1912905" y="2644063"/>
                </a:moveTo>
                <a:cubicBezTo>
                  <a:pt x="1942750" y="2635871"/>
                  <a:pt x="1972469" y="2627457"/>
                  <a:pt x="2002059" y="2618821"/>
                </a:cubicBezTo>
                <a:cubicBezTo>
                  <a:pt x="2012538" y="2595675"/>
                  <a:pt x="2023301" y="2573197"/>
                  <a:pt x="2034540" y="2551670"/>
                </a:cubicBezTo>
                <a:cubicBezTo>
                  <a:pt x="2006726" y="2562148"/>
                  <a:pt x="1978850" y="2572403"/>
                  <a:pt x="1950910" y="2582436"/>
                </a:cubicBezTo>
                <a:cubicBezTo>
                  <a:pt x="1938020" y="2600660"/>
                  <a:pt x="1925446" y="2620504"/>
                  <a:pt x="1913191" y="2641967"/>
                </a:cubicBezTo>
                <a:close/>
                <a:moveTo>
                  <a:pt x="2039016" y="2543193"/>
                </a:moveTo>
                <a:cubicBezTo>
                  <a:pt x="2050192" y="2522237"/>
                  <a:pt x="2061686" y="2502140"/>
                  <a:pt x="2073497" y="2482900"/>
                </a:cubicBezTo>
                <a:cubicBezTo>
                  <a:pt x="2048097" y="2494901"/>
                  <a:pt x="2022698" y="2506744"/>
                  <a:pt x="1997297" y="2518428"/>
                </a:cubicBezTo>
                <a:cubicBezTo>
                  <a:pt x="1983264" y="2535890"/>
                  <a:pt x="1969675" y="2554242"/>
                  <a:pt x="1956531" y="2573483"/>
                </a:cubicBezTo>
                <a:cubicBezTo>
                  <a:pt x="1984724" y="2561481"/>
                  <a:pt x="2012156" y="2551385"/>
                  <a:pt x="2039398" y="2541097"/>
                </a:cubicBezTo>
                <a:close/>
                <a:moveTo>
                  <a:pt x="2048541" y="2539764"/>
                </a:moveTo>
                <a:cubicBezTo>
                  <a:pt x="2078514" y="2528461"/>
                  <a:pt x="2108390" y="2516872"/>
                  <a:pt x="2138172" y="2504998"/>
                </a:cubicBezTo>
                <a:cubicBezTo>
                  <a:pt x="2148269" y="2481375"/>
                  <a:pt x="2158651" y="2458516"/>
                  <a:pt x="2169510" y="2436513"/>
                </a:cubicBezTo>
                <a:cubicBezTo>
                  <a:pt x="2141315" y="2450419"/>
                  <a:pt x="2113057" y="2464167"/>
                  <a:pt x="2084737" y="2477756"/>
                </a:cubicBezTo>
                <a:cubicBezTo>
                  <a:pt x="2071974" y="2496108"/>
                  <a:pt x="2059877" y="2516079"/>
                  <a:pt x="2048446" y="2537669"/>
                </a:cubicBezTo>
                <a:close/>
                <a:moveTo>
                  <a:pt x="2174177" y="2427178"/>
                </a:moveTo>
                <a:cubicBezTo>
                  <a:pt x="2185035" y="2405652"/>
                  <a:pt x="2196274" y="2385078"/>
                  <a:pt x="2207894" y="2365266"/>
                </a:cubicBezTo>
                <a:cubicBezTo>
                  <a:pt x="2181860" y="2381141"/>
                  <a:pt x="2155857" y="2397016"/>
                  <a:pt x="2129885" y="2412891"/>
                </a:cubicBezTo>
                <a:cubicBezTo>
                  <a:pt x="2116550" y="2430354"/>
                  <a:pt x="2103660" y="2448705"/>
                  <a:pt x="2091213" y="2467945"/>
                </a:cubicBezTo>
                <a:cubicBezTo>
                  <a:pt x="2118582" y="2452959"/>
                  <a:pt x="2146205" y="2438672"/>
                  <a:pt x="2174081" y="2425083"/>
                </a:cubicBezTo>
                <a:close/>
                <a:moveTo>
                  <a:pt x="2183702" y="2422511"/>
                </a:moveTo>
                <a:cubicBezTo>
                  <a:pt x="2213229" y="2407843"/>
                  <a:pt x="2242756" y="2393015"/>
                  <a:pt x="2272284" y="2378029"/>
                </a:cubicBezTo>
                <a:cubicBezTo>
                  <a:pt x="2282190" y="2353391"/>
                  <a:pt x="2292509" y="2329611"/>
                  <a:pt x="2303240" y="2306687"/>
                </a:cubicBezTo>
                <a:cubicBezTo>
                  <a:pt x="2275237" y="2324023"/>
                  <a:pt x="2247297" y="2341231"/>
                  <a:pt x="2219420" y="2358313"/>
                </a:cubicBezTo>
                <a:cubicBezTo>
                  <a:pt x="2206942" y="2376696"/>
                  <a:pt x="2195036" y="2398032"/>
                  <a:pt x="2183511" y="2420797"/>
                </a:cubicBezTo>
                <a:close/>
                <a:moveTo>
                  <a:pt x="2308288" y="2296114"/>
                </a:moveTo>
                <a:cubicBezTo>
                  <a:pt x="2319338" y="2273127"/>
                  <a:pt x="2330863" y="2251093"/>
                  <a:pt x="2342864" y="2230011"/>
                </a:cubicBezTo>
                <a:lnTo>
                  <a:pt x="2331530" y="2238583"/>
                </a:lnTo>
                <a:lnTo>
                  <a:pt x="2266664" y="2287542"/>
                </a:lnTo>
                <a:cubicBezTo>
                  <a:pt x="2252949" y="2306592"/>
                  <a:pt x="2239613" y="2325642"/>
                  <a:pt x="2226850" y="2346406"/>
                </a:cubicBezTo>
                <a:close/>
                <a:moveTo>
                  <a:pt x="2318385" y="2289828"/>
                </a:moveTo>
                <a:cubicBezTo>
                  <a:pt x="2346960" y="2272302"/>
                  <a:pt x="2374963" y="2254585"/>
                  <a:pt x="2403538" y="2236774"/>
                </a:cubicBezTo>
                <a:cubicBezTo>
                  <a:pt x="2413507" y="2210421"/>
                  <a:pt x="2423986" y="2185021"/>
                  <a:pt x="2434971" y="2160574"/>
                </a:cubicBezTo>
                <a:lnTo>
                  <a:pt x="2355913" y="2220200"/>
                </a:lnTo>
                <a:cubicBezTo>
                  <a:pt x="2342706" y="2240901"/>
                  <a:pt x="2330132" y="2263317"/>
                  <a:pt x="2318195" y="2287447"/>
                </a:cubicBezTo>
                <a:close/>
                <a:moveTo>
                  <a:pt x="2440686" y="2148382"/>
                </a:moveTo>
                <a:cubicBezTo>
                  <a:pt x="2449354" y="2129332"/>
                  <a:pt x="2458212" y="2111520"/>
                  <a:pt x="2467546" y="2093994"/>
                </a:cubicBezTo>
                <a:lnTo>
                  <a:pt x="2478405" y="2073706"/>
                </a:lnTo>
                <a:cubicBezTo>
                  <a:pt x="2455926" y="2094089"/>
                  <a:pt x="2433700" y="2114473"/>
                  <a:pt x="2411730" y="2134856"/>
                </a:cubicBezTo>
                <a:lnTo>
                  <a:pt x="2387537" y="2170479"/>
                </a:lnTo>
                <a:cubicBezTo>
                  <a:pt x="2379854" y="2181909"/>
                  <a:pt x="2372329" y="2193626"/>
                  <a:pt x="2364963" y="2205627"/>
                </a:cubicBezTo>
                <a:close/>
                <a:moveTo>
                  <a:pt x="2473167" y="2097042"/>
                </a:moveTo>
                <a:cubicBezTo>
                  <a:pt x="2465737" y="2111043"/>
                  <a:pt x="2458402" y="2125617"/>
                  <a:pt x="2451354" y="2140285"/>
                </a:cubicBezTo>
                <a:cubicBezTo>
                  <a:pt x="2477579" y="2120537"/>
                  <a:pt x="2503901" y="2100852"/>
                  <a:pt x="2530317" y="2081230"/>
                </a:cubicBezTo>
                <a:cubicBezTo>
                  <a:pt x="2537651" y="2060656"/>
                  <a:pt x="2545270" y="2040559"/>
                  <a:pt x="2553176" y="2021127"/>
                </a:cubicBezTo>
                <a:lnTo>
                  <a:pt x="2562701" y="1998077"/>
                </a:lnTo>
                <a:cubicBezTo>
                  <a:pt x="2539079" y="2019032"/>
                  <a:pt x="2515616" y="2040019"/>
                  <a:pt x="2492312" y="2061037"/>
                </a:cubicBezTo>
                <a:cubicBezTo>
                  <a:pt x="2485644" y="2071039"/>
                  <a:pt x="2479263" y="2083040"/>
                  <a:pt x="2472976" y="2094946"/>
                </a:cubicBezTo>
                <a:close/>
                <a:moveTo>
                  <a:pt x="2568417" y="1984742"/>
                </a:moveTo>
                <a:cubicBezTo>
                  <a:pt x="2579593" y="1958072"/>
                  <a:pt x="2590832" y="1931878"/>
                  <a:pt x="2602134" y="1906160"/>
                </a:cubicBezTo>
                <a:cubicBezTo>
                  <a:pt x="2582068" y="1927433"/>
                  <a:pt x="2562257" y="1948611"/>
                  <a:pt x="2542698" y="1969693"/>
                </a:cubicBezTo>
                <a:cubicBezTo>
                  <a:pt x="2528475" y="1995093"/>
                  <a:pt x="2514727" y="2019984"/>
                  <a:pt x="2501456" y="2044368"/>
                </a:cubicBezTo>
                <a:cubicBezTo>
                  <a:pt x="2523426" y="2023096"/>
                  <a:pt x="2545652" y="2002522"/>
                  <a:pt x="2568131" y="1982647"/>
                </a:cubicBezTo>
                <a:close/>
                <a:moveTo>
                  <a:pt x="2579275" y="1975217"/>
                </a:moveTo>
                <a:cubicBezTo>
                  <a:pt x="2602516" y="1954770"/>
                  <a:pt x="2625979" y="1934387"/>
                  <a:pt x="2649664" y="1914066"/>
                </a:cubicBezTo>
                <a:cubicBezTo>
                  <a:pt x="2658809" y="1884983"/>
                  <a:pt x="2668079" y="1856408"/>
                  <a:pt x="2677477" y="1828341"/>
                </a:cubicBezTo>
                <a:cubicBezTo>
                  <a:pt x="2656332" y="1849677"/>
                  <a:pt x="2635536" y="1871077"/>
                  <a:pt x="2615088" y="1892540"/>
                </a:cubicBezTo>
                <a:cubicBezTo>
                  <a:pt x="2602897" y="1918257"/>
                  <a:pt x="2590863" y="1945118"/>
                  <a:pt x="2578989" y="1973122"/>
                </a:cubicBezTo>
                <a:close/>
                <a:moveTo>
                  <a:pt x="2682049" y="1814911"/>
                </a:moveTo>
                <a:cubicBezTo>
                  <a:pt x="2691574" y="1787956"/>
                  <a:pt x="2700528" y="1761571"/>
                  <a:pt x="2709958" y="1735568"/>
                </a:cubicBezTo>
                <a:cubicBezTo>
                  <a:pt x="2692337" y="1756618"/>
                  <a:pt x="2675191" y="1777764"/>
                  <a:pt x="2658237" y="1798814"/>
                </a:cubicBezTo>
                <a:cubicBezTo>
                  <a:pt x="2646235" y="1823960"/>
                  <a:pt x="2634424" y="1849487"/>
                  <a:pt x="2622709" y="1875586"/>
                </a:cubicBezTo>
                <a:cubicBezTo>
                  <a:pt x="2641949" y="1853868"/>
                  <a:pt x="2661634" y="1832914"/>
                  <a:pt x="2681763" y="1812720"/>
                </a:cubicBezTo>
                <a:close/>
                <a:moveTo>
                  <a:pt x="2692146" y="1804815"/>
                </a:moveTo>
                <a:cubicBezTo>
                  <a:pt x="2713038" y="1783923"/>
                  <a:pt x="2734246" y="1763159"/>
                  <a:pt x="2755773" y="1742521"/>
                </a:cubicBezTo>
                <a:cubicBezTo>
                  <a:pt x="2763107" y="1713089"/>
                  <a:pt x="2770632" y="1684323"/>
                  <a:pt x="2778442" y="1655939"/>
                </a:cubicBezTo>
                <a:cubicBezTo>
                  <a:pt x="2759392" y="1677656"/>
                  <a:pt x="2740533" y="1699468"/>
                  <a:pt x="2721864" y="1721376"/>
                </a:cubicBezTo>
                <a:cubicBezTo>
                  <a:pt x="2711578" y="1747157"/>
                  <a:pt x="2701576" y="1774239"/>
                  <a:pt x="2691860" y="1802624"/>
                </a:cubicBezTo>
                <a:close/>
                <a:moveTo>
                  <a:pt x="2782252" y="1642032"/>
                </a:moveTo>
                <a:cubicBezTo>
                  <a:pt x="2789873" y="1614696"/>
                  <a:pt x="2797778" y="1587931"/>
                  <a:pt x="2805779" y="1561546"/>
                </a:cubicBezTo>
                <a:cubicBezTo>
                  <a:pt x="2789682" y="1582978"/>
                  <a:pt x="2773870" y="1604599"/>
                  <a:pt x="2758154" y="1626221"/>
                </a:cubicBezTo>
                <a:cubicBezTo>
                  <a:pt x="2747994" y="1651621"/>
                  <a:pt x="2737961" y="1677497"/>
                  <a:pt x="2728056" y="1703850"/>
                </a:cubicBezTo>
                <a:cubicBezTo>
                  <a:pt x="2745772" y="1681752"/>
                  <a:pt x="2763742" y="1660384"/>
                  <a:pt x="2781966" y="1639747"/>
                </a:cubicBezTo>
                <a:close/>
                <a:moveTo>
                  <a:pt x="2791777" y="1631555"/>
                </a:moveTo>
                <a:cubicBezTo>
                  <a:pt x="2810446" y="1610790"/>
                  <a:pt x="2829496" y="1590185"/>
                  <a:pt x="2848927" y="1569738"/>
                </a:cubicBezTo>
                <a:cubicBezTo>
                  <a:pt x="2854642" y="1540306"/>
                  <a:pt x="2860643" y="1511540"/>
                  <a:pt x="2866930" y="1483156"/>
                </a:cubicBezTo>
                <a:cubicBezTo>
                  <a:pt x="2849975" y="1504238"/>
                  <a:pt x="2833433" y="1525319"/>
                  <a:pt x="2817305" y="1546402"/>
                </a:cubicBezTo>
                <a:cubicBezTo>
                  <a:pt x="2808541" y="1572119"/>
                  <a:pt x="2799683" y="1600408"/>
                  <a:pt x="2791491" y="1629364"/>
                </a:cubicBezTo>
                <a:close/>
                <a:moveTo>
                  <a:pt x="2869788" y="1469630"/>
                </a:moveTo>
                <a:cubicBezTo>
                  <a:pt x="2875789" y="1443055"/>
                  <a:pt x="2881979" y="1417052"/>
                  <a:pt x="2888838" y="1391430"/>
                </a:cubicBezTo>
                <a:cubicBezTo>
                  <a:pt x="2875248" y="1411496"/>
                  <a:pt x="2861723" y="1432038"/>
                  <a:pt x="2848261" y="1453056"/>
                </a:cubicBezTo>
                <a:cubicBezTo>
                  <a:pt x="2839624" y="1478076"/>
                  <a:pt x="2831180" y="1503475"/>
                  <a:pt x="2822924" y="1529256"/>
                </a:cubicBezTo>
                <a:cubicBezTo>
                  <a:pt x="2837689" y="1506873"/>
                  <a:pt x="2853404" y="1487347"/>
                  <a:pt x="2869502" y="1467058"/>
                </a:cubicBezTo>
                <a:close/>
                <a:moveTo>
                  <a:pt x="2875693" y="1472488"/>
                </a:moveTo>
                <a:cubicBezTo>
                  <a:pt x="2869342" y="1501634"/>
                  <a:pt x="2862993" y="1531320"/>
                  <a:pt x="2856643" y="1561546"/>
                </a:cubicBezTo>
                <a:cubicBezTo>
                  <a:pt x="2876772" y="1540401"/>
                  <a:pt x="2897314" y="1519477"/>
                  <a:pt x="2918270" y="1498777"/>
                </a:cubicBezTo>
                <a:cubicBezTo>
                  <a:pt x="2922080" y="1467662"/>
                  <a:pt x="2926239" y="1437023"/>
                  <a:pt x="2930747" y="1406860"/>
                </a:cubicBezTo>
                <a:cubicBezTo>
                  <a:pt x="2911761" y="1426863"/>
                  <a:pt x="2893250" y="1447881"/>
                  <a:pt x="2875216" y="1469916"/>
                </a:cubicBezTo>
                <a:close/>
                <a:moveTo>
                  <a:pt x="2854642" y="1573167"/>
                </a:moveTo>
                <a:cubicBezTo>
                  <a:pt x="2848737" y="1603456"/>
                  <a:pt x="2843213" y="1634413"/>
                  <a:pt x="2837878" y="1665940"/>
                </a:cubicBezTo>
                <a:cubicBezTo>
                  <a:pt x="2860485" y="1645366"/>
                  <a:pt x="2883439" y="1624919"/>
                  <a:pt x="2906745" y="1604599"/>
                </a:cubicBezTo>
                <a:cubicBezTo>
                  <a:pt x="2909888" y="1572214"/>
                  <a:pt x="2913507" y="1540401"/>
                  <a:pt x="2917317" y="1509349"/>
                </a:cubicBezTo>
                <a:cubicBezTo>
                  <a:pt x="2895600" y="1528526"/>
                  <a:pt x="2874613" y="1548942"/>
                  <a:pt x="2854357" y="1570595"/>
                </a:cubicBezTo>
                <a:close/>
                <a:moveTo>
                  <a:pt x="2904458" y="1707374"/>
                </a:moveTo>
                <a:cubicBezTo>
                  <a:pt x="2929858" y="1687752"/>
                  <a:pt x="2955830" y="1668290"/>
                  <a:pt x="2982373" y="1648986"/>
                </a:cubicBezTo>
                <a:cubicBezTo>
                  <a:pt x="2982373" y="1614600"/>
                  <a:pt x="2983420" y="1580596"/>
                  <a:pt x="2984468" y="1547259"/>
                </a:cubicBezTo>
                <a:cubicBezTo>
                  <a:pt x="2960211" y="1567261"/>
                  <a:pt x="2936335" y="1587422"/>
                  <a:pt x="2912840" y="1607743"/>
                </a:cubicBezTo>
                <a:cubicBezTo>
                  <a:pt x="2909475" y="1638731"/>
                  <a:pt x="2906459" y="1671084"/>
                  <a:pt x="2903791" y="1704802"/>
                </a:cubicBezTo>
                <a:close/>
                <a:moveTo>
                  <a:pt x="2982468" y="1769096"/>
                </a:moveTo>
                <a:cubicBezTo>
                  <a:pt x="2953702" y="1788146"/>
                  <a:pt x="2925127" y="1807196"/>
                  <a:pt x="2896743" y="1826246"/>
                </a:cubicBezTo>
                <a:cubicBezTo>
                  <a:pt x="2895123" y="1860822"/>
                  <a:pt x="2893885" y="1895874"/>
                  <a:pt x="2893124" y="1931021"/>
                </a:cubicBezTo>
                <a:cubicBezTo>
                  <a:pt x="2923223" y="1912606"/>
                  <a:pt x="2953576" y="1894223"/>
                  <a:pt x="2984182" y="1875871"/>
                </a:cubicBezTo>
                <a:cubicBezTo>
                  <a:pt x="2983230" y="1838152"/>
                  <a:pt x="2982563" y="1801703"/>
                  <a:pt x="2982182" y="1766524"/>
                </a:cubicBezTo>
                <a:close/>
                <a:moveTo>
                  <a:pt x="2896743" y="1729758"/>
                </a:moveTo>
                <a:cubicBezTo>
                  <a:pt x="2896743" y="1726805"/>
                  <a:pt x="2896743" y="1723948"/>
                  <a:pt x="2897409" y="1720995"/>
                </a:cubicBezTo>
                <a:cubicBezTo>
                  <a:pt x="2871375" y="1740997"/>
                  <a:pt x="2845689" y="1761158"/>
                  <a:pt x="2820352" y="1781479"/>
                </a:cubicBezTo>
                <a:cubicBezTo>
                  <a:pt x="2819305" y="1788813"/>
                  <a:pt x="2818257" y="1796242"/>
                  <a:pt x="2817305" y="1803672"/>
                </a:cubicBezTo>
                <a:cubicBezTo>
                  <a:pt x="2813876" y="1828056"/>
                  <a:pt x="2810637" y="1853868"/>
                  <a:pt x="2807780" y="1880920"/>
                </a:cubicBezTo>
                <a:cubicBezTo>
                  <a:pt x="2835403" y="1861870"/>
                  <a:pt x="2863342" y="1842534"/>
                  <a:pt x="2891599" y="1822912"/>
                </a:cubicBezTo>
                <a:cubicBezTo>
                  <a:pt x="2892551" y="1788432"/>
                  <a:pt x="2894044" y="1756523"/>
                  <a:pt x="2896076" y="1727186"/>
                </a:cubicBezTo>
                <a:close/>
                <a:moveTo>
                  <a:pt x="2783967" y="2338786"/>
                </a:moveTo>
                <a:cubicBezTo>
                  <a:pt x="2783967" y="2374029"/>
                  <a:pt x="2784285" y="2410478"/>
                  <a:pt x="2784920" y="2448133"/>
                </a:cubicBezTo>
                <a:cubicBezTo>
                  <a:pt x="2822512" y="2433148"/>
                  <a:pt x="2860135" y="2417717"/>
                  <a:pt x="2897791" y="2401842"/>
                </a:cubicBezTo>
                <a:cubicBezTo>
                  <a:pt x="2895505" y="2363742"/>
                  <a:pt x="2893600" y="2326499"/>
                  <a:pt x="2892076" y="2290114"/>
                </a:cubicBezTo>
                <a:cubicBezTo>
                  <a:pt x="2855436" y="2304973"/>
                  <a:pt x="2819178" y="2320339"/>
                  <a:pt x="2783300" y="2336215"/>
                </a:cubicBezTo>
                <a:close/>
                <a:moveTo>
                  <a:pt x="2785015" y="2454992"/>
                </a:moveTo>
                <a:cubicBezTo>
                  <a:pt x="2785714" y="2491250"/>
                  <a:pt x="2786793" y="2528683"/>
                  <a:pt x="2788253" y="2567291"/>
                </a:cubicBezTo>
                <a:cubicBezTo>
                  <a:pt x="2827496" y="2553004"/>
                  <a:pt x="2866676" y="2538113"/>
                  <a:pt x="2905791" y="2522619"/>
                </a:cubicBezTo>
                <a:cubicBezTo>
                  <a:pt x="2902935" y="2483567"/>
                  <a:pt x="2900394" y="2445467"/>
                  <a:pt x="2898172" y="2408319"/>
                </a:cubicBezTo>
                <a:cubicBezTo>
                  <a:pt x="2860008" y="2422987"/>
                  <a:pt x="2822067" y="2437687"/>
                  <a:pt x="2784348" y="2452420"/>
                </a:cubicBezTo>
                <a:close/>
                <a:moveTo>
                  <a:pt x="2788444" y="2573959"/>
                </a:moveTo>
                <a:cubicBezTo>
                  <a:pt x="2789904" y="2610662"/>
                  <a:pt x="2791651" y="2648380"/>
                  <a:pt x="2793682" y="2687116"/>
                </a:cubicBezTo>
                <a:cubicBezTo>
                  <a:pt x="2834640" y="2673463"/>
                  <a:pt x="2875343" y="2659112"/>
                  <a:pt x="2915793" y="2644063"/>
                </a:cubicBezTo>
                <a:cubicBezTo>
                  <a:pt x="2912237" y="2604820"/>
                  <a:pt x="2909062" y="2566720"/>
                  <a:pt x="2906268" y="2529763"/>
                </a:cubicBezTo>
                <a:cubicBezTo>
                  <a:pt x="2866517" y="2543288"/>
                  <a:pt x="2827019" y="2557163"/>
                  <a:pt x="2787776" y="2571387"/>
                </a:cubicBezTo>
                <a:close/>
                <a:moveTo>
                  <a:pt x="2794063" y="2693688"/>
                </a:moveTo>
                <a:cubicBezTo>
                  <a:pt x="2796159" y="2731217"/>
                  <a:pt x="2798635" y="2769761"/>
                  <a:pt x="2801493" y="2809321"/>
                </a:cubicBezTo>
                <a:cubicBezTo>
                  <a:pt x="2843974" y="2796177"/>
                  <a:pt x="2886075" y="2782238"/>
                  <a:pt x="2927795" y="2767507"/>
                </a:cubicBezTo>
                <a:cubicBezTo>
                  <a:pt x="2923667" y="2727628"/>
                  <a:pt x="2919888" y="2688672"/>
                  <a:pt x="2916459" y="2650635"/>
                </a:cubicBezTo>
                <a:cubicBezTo>
                  <a:pt x="2875375" y="2663970"/>
                  <a:pt x="2834354" y="2677463"/>
                  <a:pt x="2793397" y="2691116"/>
                </a:cubicBezTo>
                <a:close/>
                <a:moveTo>
                  <a:pt x="2801970" y="2815798"/>
                </a:moveTo>
                <a:cubicBezTo>
                  <a:pt x="2804636" y="2853391"/>
                  <a:pt x="2807811" y="2891903"/>
                  <a:pt x="2811495" y="2931336"/>
                </a:cubicBezTo>
                <a:cubicBezTo>
                  <a:pt x="2855372" y="2918637"/>
                  <a:pt x="2898838" y="2905016"/>
                  <a:pt x="2941891" y="2890474"/>
                </a:cubicBezTo>
                <a:cubicBezTo>
                  <a:pt x="2937256" y="2850787"/>
                  <a:pt x="2932939" y="2811956"/>
                  <a:pt x="2928938" y="2773984"/>
                </a:cubicBezTo>
                <a:cubicBezTo>
                  <a:pt x="2885980" y="2786175"/>
                  <a:pt x="2843879" y="2800082"/>
                  <a:pt x="2801302" y="2813227"/>
                </a:cubicBezTo>
                <a:close/>
                <a:moveTo>
                  <a:pt x="2811495" y="2937814"/>
                </a:moveTo>
                <a:cubicBezTo>
                  <a:pt x="2814797" y="2976358"/>
                  <a:pt x="2818511" y="3015760"/>
                  <a:pt x="2822638" y="3056019"/>
                </a:cubicBezTo>
                <a:cubicBezTo>
                  <a:pt x="2867913" y="3043319"/>
                  <a:pt x="2912618" y="3029730"/>
                  <a:pt x="2956751" y="3015252"/>
                </a:cubicBezTo>
                <a:cubicBezTo>
                  <a:pt x="2951480" y="2974929"/>
                  <a:pt x="2946590" y="2935464"/>
                  <a:pt x="2942082" y="2896856"/>
                </a:cubicBezTo>
                <a:cubicBezTo>
                  <a:pt x="2898648" y="2909683"/>
                  <a:pt x="2854960" y="2922447"/>
                  <a:pt x="2811018" y="2935147"/>
                </a:cubicBezTo>
                <a:close/>
                <a:moveTo>
                  <a:pt x="2823306" y="3062496"/>
                </a:moveTo>
                <a:cubicBezTo>
                  <a:pt x="2827243" y="3101041"/>
                  <a:pt x="2831528" y="3140506"/>
                  <a:pt x="2836164" y="3180891"/>
                </a:cubicBezTo>
                <a:cubicBezTo>
                  <a:pt x="2882646" y="3168636"/>
                  <a:pt x="2928556" y="3155110"/>
                  <a:pt x="2973895" y="3140315"/>
                </a:cubicBezTo>
                <a:cubicBezTo>
                  <a:pt x="2968085" y="3100024"/>
                  <a:pt x="2962751" y="3060401"/>
                  <a:pt x="2957608" y="3021634"/>
                </a:cubicBezTo>
                <a:cubicBezTo>
                  <a:pt x="2913030" y="3034588"/>
                  <a:pt x="2868104" y="3047351"/>
                  <a:pt x="2822829" y="3059924"/>
                </a:cubicBezTo>
                <a:close/>
                <a:moveTo>
                  <a:pt x="2836830" y="3187273"/>
                </a:moveTo>
                <a:cubicBezTo>
                  <a:pt x="2841402" y="3226516"/>
                  <a:pt x="2846260" y="3266553"/>
                  <a:pt x="2851404" y="3307384"/>
                </a:cubicBezTo>
                <a:cubicBezTo>
                  <a:pt x="2899029" y="3295096"/>
                  <a:pt x="2946654" y="3281666"/>
                  <a:pt x="2992564" y="3266616"/>
                </a:cubicBezTo>
                <a:cubicBezTo>
                  <a:pt x="2986214" y="3225977"/>
                  <a:pt x="2980278" y="3186003"/>
                  <a:pt x="2974752" y="3146697"/>
                </a:cubicBezTo>
                <a:cubicBezTo>
                  <a:pt x="2929096" y="3159778"/>
                  <a:pt x="2882964" y="3172446"/>
                  <a:pt x="2836355" y="3184702"/>
                </a:cubicBezTo>
                <a:close/>
                <a:moveTo>
                  <a:pt x="2830449" y="3188988"/>
                </a:moveTo>
                <a:cubicBezTo>
                  <a:pt x="2785301" y="3200799"/>
                  <a:pt x="2739517" y="3211467"/>
                  <a:pt x="2693099" y="3220992"/>
                </a:cubicBezTo>
                <a:cubicBezTo>
                  <a:pt x="2696463" y="3259854"/>
                  <a:pt x="2700178" y="3299573"/>
                  <a:pt x="2704243" y="3340150"/>
                </a:cubicBezTo>
                <a:cubicBezTo>
                  <a:pt x="2751931" y="3331006"/>
                  <a:pt x="2798890" y="3320623"/>
                  <a:pt x="2845117" y="3309003"/>
                </a:cubicBezTo>
                <a:cubicBezTo>
                  <a:pt x="2839784" y="3266903"/>
                  <a:pt x="2834735" y="3226040"/>
                  <a:pt x="2829973" y="3186416"/>
                </a:cubicBezTo>
                <a:close/>
                <a:moveTo>
                  <a:pt x="2686621" y="3222230"/>
                </a:moveTo>
                <a:cubicBezTo>
                  <a:pt x="2641092" y="3231501"/>
                  <a:pt x="2594864" y="3239597"/>
                  <a:pt x="2547938" y="3246519"/>
                </a:cubicBezTo>
                <a:cubicBezTo>
                  <a:pt x="2550224" y="3285190"/>
                  <a:pt x="2552795" y="3324370"/>
                  <a:pt x="2555652" y="3364058"/>
                </a:cubicBezTo>
                <a:cubicBezTo>
                  <a:pt x="2603849" y="3357707"/>
                  <a:pt x="2651252" y="3350151"/>
                  <a:pt x="2697861" y="3341388"/>
                </a:cubicBezTo>
                <a:cubicBezTo>
                  <a:pt x="2693480" y="3299478"/>
                  <a:pt x="2689574" y="3258901"/>
                  <a:pt x="2686145" y="3219658"/>
                </a:cubicBezTo>
                <a:close/>
                <a:moveTo>
                  <a:pt x="2686050" y="3215848"/>
                </a:moveTo>
                <a:cubicBezTo>
                  <a:pt x="2682621" y="3176288"/>
                  <a:pt x="2679446" y="3137172"/>
                  <a:pt x="2676525" y="3098501"/>
                </a:cubicBezTo>
                <a:cubicBezTo>
                  <a:pt x="2632076" y="3108216"/>
                  <a:pt x="2587149" y="3116915"/>
                  <a:pt x="2541746" y="3124599"/>
                </a:cubicBezTo>
                <a:cubicBezTo>
                  <a:pt x="2543270" y="3162699"/>
                  <a:pt x="2545144" y="3201212"/>
                  <a:pt x="2547366" y="3240137"/>
                </a:cubicBezTo>
                <a:cubicBezTo>
                  <a:pt x="2594165" y="3231501"/>
                  <a:pt x="2640234" y="3222548"/>
                  <a:pt x="2685573" y="3213277"/>
                </a:cubicBezTo>
                <a:close/>
                <a:moveTo>
                  <a:pt x="2676525" y="3092023"/>
                </a:moveTo>
                <a:cubicBezTo>
                  <a:pt x="2673667" y="3052590"/>
                  <a:pt x="2671159" y="3013696"/>
                  <a:pt x="2669000" y="2975342"/>
                </a:cubicBezTo>
                <a:cubicBezTo>
                  <a:pt x="2625947" y="2985629"/>
                  <a:pt x="2582387" y="2994995"/>
                  <a:pt x="2538317" y="3003441"/>
                </a:cubicBezTo>
                <a:cubicBezTo>
                  <a:pt x="2539207" y="3041097"/>
                  <a:pt x="2540413" y="3079197"/>
                  <a:pt x="2541937" y="3117741"/>
                </a:cubicBezTo>
                <a:cubicBezTo>
                  <a:pt x="2586704" y="3107930"/>
                  <a:pt x="2631472" y="3099262"/>
                  <a:pt x="2675764" y="3089547"/>
                </a:cubicBezTo>
                <a:close/>
                <a:moveTo>
                  <a:pt x="2535936" y="3125551"/>
                </a:moveTo>
                <a:cubicBezTo>
                  <a:pt x="2491486" y="3132981"/>
                  <a:pt x="2446751" y="3139331"/>
                  <a:pt x="2401729" y="3144601"/>
                </a:cubicBezTo>
                <a:cubicBezTo>
                  <a:pt x="2401729" y="3181558"/>
                  <a:pt x="2402364" y="3219150"/>
                  <a:pt x="2403634" y="3257378"/>
                </a:cubicBezTo>
                <a:cubicBezTo>
                  <a:pt x="2450369" y="3252805"/>
                  <a:pt x="2496344" y="3247186"/>
                  <a:pt x="2541555" y="3240518"/>
                </a:cubicBezTo>
                <a:cubicBezTo>
                  <a:pt x="2538603" y="3199465"/>
                  <a:pt x="2536698" y="3161079"/>
                  <a:pt x="2535174" y="3123075"/>
                </a:cubicBezTo>
                <a:close/>
                <a:moveTo>
                  <a:pt x="2535936" y="3119170"/>
                </a:moveTo>
                <a:cubicBezTo>
                  <a:pt x="2534316" y="3080403"/>
                  <a:pt x="2533173" y="3042303"/>
                  <a:pt x="2532221" y="3004870"/>
                </a:cubicBezTo>
                <a:cubicBezTo>
                  <a:pt x="2489359" y="3013156"/>
                  <a:pt x="2446496" y="3020586"/>
                  <a:pt x="2402205" y="3027253"/>
                </a:cubicBezTo>
                <a:cubicBezTo>
                  <a:pt x="2402205" y="3063829"/>
                  <a:pt x="2401634" y="3100977"/>
                  <a:pt x="2402205" y="3138886"/>
                </a:cubicBezTo>
                <a:cubicBezTo>
                  <a:pt x="2446591" y="3130600"/>
                  <a:pt x="2490788" y="3124028"/>
                  <a:pt x="2534888" y="3116693"/>
                </a:cubicBezTo>
                <a:close/>
                <a:moveTo>
                  <a:pt x="2403634" y="2801416"/>
                </a:moveTo>
                <a:cubicBezTo>
                  <a:pt x="2363819" y="2810179"/>
                  <a:pt x="2323814" y="2818402"/>
                  <a:pt x="2283619" y="2826085"/>
                </a:cubicBezTo>
                <a:cubicBezTo>
                  <a:pt x="2280190" y="2859359"/>
                  <a:pt x="2277015" y="2893300"/>
                  <a:pt x="2274094" y="2927907"/>
                </a:cubicBezTo>
                <a:cubicBezTo>
                  <a:pt x="2315940" y="2921557"/>
                  <a:pt x="2357216" y="2914763"/>
                  <a:pt x="2397919" y="2907524"/>
                </a:cubicBezTo>
                <a:cubicBezTo>
                  <a:pt x="2398998" y="2869805"/>
                  <a:pt x="2400554" y="2833610"/>
                  <a:pt x="2402586" y="2798939"/>
                </a:cubicBezTo>
                <a:close/>
                <a:moveTo>
                  <a:pt x="2273999" y="2934766"/>
                </a:moveTo>
                <a:cubicBezTo>
                  <a:pt x="2271427" y="2968770"/>
                  <a:pt x="2269236" y="3003345"/>
                  <a:pt x="2267426" y="3038683"/>
                </a:cubicBezTo>
                <a:lnTo>
                  <a:pt x="2289334" y="3036207"/>
                </a:lnTo>
                <a:cubicBezTo>
                  <a:pt x="2325243" y="3032016"/>
                  <a:pt x="2360771" y="3027158"/>
                  <a:pt x="2395919" y="3021919"/>
                </a:cubicBezTo>
                <a:cubicBezTo>
                  <a:pt x="2395919" y="3019253"/>
                  <a:pt x="2395919" y="3016395"/>
                  <a:pt x="2395919" y="3013728"/>
                </a:cubicBezTo>
                <a:cubicBezTo>
                  <a:pt x="2396395" y="2980010"/>
                  <a:pt x="2397251" y="2947053"/>
                  <a:pt x="2398300" y="2914382"/>
                </a:cubicBezTo>
                <a:cubicBezTo>
                  <a:pt x="2356643" y="2919907"/>
                  <a:pt x="2314861" y="2925748"/>
                  <a:pt x="2272951" y="2931908"/>
                </a:cubicBezTo>
                <a:close/>
                <a:moveTo>
                  <a:pt x="2395824" y="3028396"/>
                </a:moveTo>
                <a:cubicBezTo>
                  <a:pt x="2360962" y="3033540"/>
                  <a:pt x="2325720" y="3038271"/>
                  <a:pt x="2290095" y="3042589"/>
                </a:cubicBezTo>
                <a:lnTo>
                  <a:pt x="2267141" y="3045160"/>
                </a:lnTo>
                <a:cubicBezTo>
                  <a:pt x="2267141" y="3047828"/>
                  <a:pt x="2267141" y="3050590"/>
                  <a:pt x="2267141" y="3053352"/>
                </a:cubicBezTo>
                <a:cubicBezTo>
                  <a:pt x="2265616" y="3085928"/>
                  <a:pt x="2264378" y="3119360"/>
                  <a:pt x="2263426" y="3153079"/>
                </a:cubicBezTo>
                <a:cubicBezTo>
                  <a:pt x="2308321" y="3149459"/>
                  <a:pt x="2352516" y="3145046"/>
                  <a:pt x="2396013" y="3139839"/>
                </a:cubicBezTo>
                <a:cubicBezTo>
                  <a:pt x="2394204" y="3099167"/>
                  <a:pt x="2394395" y="3062115"/>
                  <a:pt x="2394776" y="3025539"/>
                </a:cubicBezTo>
                <a:close/>
                <a:moveTo>
                  <a:pt x="2395824" y="3146220"/>
                </a:moveTo>
                <a:cubicBezTo>
                  <a:pt x="2352198" y="3151554"/>
                  <a:pt x="2307907" y="3155745"/>
                  <a:pt x="2262474" y="3159460"/>
                </a:cubicBezTo>
                <a:cubicBezTo>
                  <a:pt x="2261521" y="3195338"/>
                  <a:pt x="2260918" y="3231882"/>
                  <a:pt x="2260663" y="3269093"/>
                </a:cubicBezTo>
                <a:cubicBezTo>
                  <a:pt x="2306955" y="3266616"/>
                  <a:pt x="2352516" y="3263188"/>
                  <a:pt x="2397347" y="3258806"/>
                </a:cubicBezTo>
                <a:cubicBezTo>
                  <a:pt x="2395633" y="3217849"/>
                  <a:pt x="2394870" y="3180320"/>
                  <a:pt x="2394585" y="3143363"/>
                </a:cubicBezTo>
                <a:close/>
                <a:moveTo>
                  <a:pt x="2261235" y="3039350"/>
                </a:moveTo>
                <a:cubicBezTo>
                  <a:pt x="2263013" y="3004235"/>
                  <a:pt x="2265172" y="2969690"/>
                  <a:pt x="2267712" y="2935718"/>
                </a:cubicBezTo>
                <a:cubicBezTo>
                  <a:pt x="2227326" y="2941624"/>
                  <a:pt x="2186527" y="2946957"/>
                  <a:pt x="2145316" y="2951720"/>
                </a:cubicBezTo>
                <a:cubicBezTo>
                  <a:pt x="2141505" y="2984201"/>
                  <a:pt x="2137886" y="3017347"/>
                  <a:pt x="2134743" y="3051256"/>
                </a:cubicBezTo>
                <a:cubicBezTo>
                  <a:pt x="2176653" y="3046113"/>
                  <a:pt x="2218404" y="3041192"/>
                  <a:pt x="2259997" y="3036493"/>
                </a:cubicBezTo>
                <a:close/>
                <a:moveTo>
                  <a:pt x="2138838" y="2952482"/>
                </a:moveTo>
                <a:cubicBezTo>
                  <a:pt x="2099406" y="2956959"/>
                  <a:pt x="2059495" y="2960769"/>
                  <a:pt x="2019205" y="2964198"/>
                </a:cubicBezTo>
                <a:cubicBezTo>
                  <a:pt x="2013998" y="2995059"/>
                  <a:pt x="2009140" y="3026809"/>
                  <a:pt x="2004631" y="3059448"/>
                </a:cubicBezTo>
                <a:cubicBezTo>
                  <a:pt x="2046415" y="3057543"/>
                  <a:pt x="2087689" y="3055098"/>
                  <a:pt x="2128456" y="3052114"/>
                </a:cubicBezTo>
                <a:cubicBezTo>
                  <a:pt x="2130997" y="3016236"/>
                  <a:pt x="2134044" y="2982073"/>
                  <a:pt x="2137601" y="2949625"/>
                </a:cubicBezTo>
                <a:close/>
                <a:moveTo>
                  <a:pt x="1997297" y="3065829"/>
                </a:moveTo>
                <a:cubicBezTo>
                  <a:pt x="1957674" y="3067480"/>
                  <a:pt x="1917477" y="3068623"/>
                  <a:pt x="1876711" y="3069259"/>
                </a:cubicBezTo>
                <a:cubicBezTo>
                  <a:pt x="1870901" y="3100024"/>
                  <a:pt x="1865471" y="3131647"/>
                  <a:pt x="1860518" y="3163937"/>
                </a:cubicBezTo>
                <a:cubicBezTo>
                  <a:pt x="1902746" y="3164890"/>
                  <a:pt x="1944307" y="3165207"/>
                  <a:pt x="1985201" y="3164890"/>
                </a:cubicBezTo>
                <a:lnTo>
                  <a:pt x="1988915" y="3131838"/>
                </a:lnTo>
                <a:cubicBezTo>
                  <a:pt x="1990756" y="3107581"/>
                  <a:pt x="1993138" y="3084626"/>
                  <a:pt x="1996058" y="3062972"/>
                </a:cubicBezTo>
                <a:close/>
                <a:moveTo>
                  <a:pt x="1859470" y="3170604"/>
                </a:moveTo>
                <a:lnTo>
                  <a:pt x="1859470" y="3172414"/>
                </a:lnTo>
                <a:cubicBezTo>
                  <a:pt x="1854708" y="3203561"/>
                  <a:pt x="1849945" y="3235565"/>
                  <a:pt x="1846230" y="3267664"/>
                </a:cubicBezTo>
                <a:cubicBezTo>
                  <a:pt x="1889982" y="3270077"/>
                  <a:pt x="1933003" y="3271760"/>
                  <a:pt x="1975295" y="3272713"/>
                </a:cubicBezTo>
                <a:cubicBezTo>
                  <a:pt x="1978057" y="3238137"/>
                  <a:pt x="1981295" y="3204323"/>
                  <a:pt x="1984820" y="3171081"/>
                </a:cubicBezTo>
                <a:cubicBezTo>
                  <a:pt x="1942783" y="3169621"/>
                  <a:pt x="1900586" y="3168414"/>
                  <a:pt x="1858232" y="3167461"/>
                </a:cubicBezTo>
                <a:close/>
                <a:moveTo>
                  <a:pt x="1852899" y="3171462"/>
                </a:moveTo>
                <a:cubicBezTo>
                  <a:pt x="1852936" y="3171114"/>
                  <a:pt x="1852936" y="3170762"/>
                  <a:pt x="1852899" y="3170414"/>
                </a:cubicBezTo>
                <a:cubicBezTo>
                  <a:pt x="1813211" y="3169461"/>
                  <a:pt x="1772888" y="3168001"/>
                  <a:pt x="1731930" y="3166032"/>
                </a:cubicBezTo>
                <a:cubicBezTo>
                  <a:pt x="1728883" y="3181178"/>
                  <a:pt x="1725835" y="3196322"/>
                  <a:pt x="1722405" y="3211848"/>
                </a:cubicBezTo>
                <a:cubicBezTo>
                  <a:pt x="1718977" y="3227374"/>
                  <a:pt x="1716691" y="3243280"/>
                  <a:pt x="1713929" y="3259473"/>
                </a:cubicBezTo>
                <a:cubicBezTo>
                  <a:pt x="1756220" y="3262966"/>
                  <a:pt x="1797907" y="3265854"/>
                  <a:pt x="1838991" y="3268141"/>
                </a:cubicBezTo>
                <a:cubicBezTo>
                  <a:pt x="1842675" y="3233025"/>
                  <a:pt x="1846898" y="3199751"/>
                  <a:pt x="1851660" y="3168318"/>
                </a:cubicBezTo>
                <a:close/>
                <a:moveTo>
                  <a:pt x="1713452" y="3265474"/>
                </a:moveTo>
                <a:cubicBezTo>
                  <a:pt x="1708118" y="3297223"/>
                  <a:pt x="1703102" y="3329482"/>
                  <a:pt x="1698403" y="3362248"/>
                </a:cubicBezTo>
                <a:cubicBezTo>
                  <a:pt x="1742218" y="3367074"/>
                  <a:pt x="1785366" y="3371296"/>
                  <a:pt x="1827848" y="3374916"/>
                </a:cubicBezTo>
                <a:cubicBezTo>
                  <a:pt x="1831181" y="3340626"/>
                  <a:pt x="1834801" y="3307002"/>
                  <a:pt x="1838896" y="3274142"/>
                </a:cubicBezTo>
                <a:cubicBezTo>
                  <a:pt x="1796415" y="3268522"/>
                  <a:pt x="1754695" y="3265854"/>
                  <a:pt x="1712214" y="3262330"/>
                </a:cubicBezTo>
                <a:close/>
                <a:moveTo>
                  <a:pt x="1707166" y="3264997"/>
                </a:moveTo>
                <a:cubicBezTo>
                  <a:pt x="1667478" y="3261695"/>
                  <a:pt x="1627219" y="3257886"/>
                  <a:pt x="1586389" y="3253567"/>
                </a:cubicBezTo>
                <a:cubicBezTo>
                  <a:pt x="1579626" y="3283571"/>
                  <a:pt x="1573244" y="3314432"/>
                  <a:pt x="1567339" y="3345960"/>
                </a:cubicBezTo>
                <a:cubicBezTo>
                  <a:pt x="1609534" y="3351675"/>
                  <a:pt x="1651254" y="3356914"/>
                  <a:pt x="1692211" y="3361581"/>
                </a:cubicBezTo>
                <a:cubicBezTo>
                  <a:pt x="1695545" y="3325672"/>
                  <a:pt x="1700498" y="3293286"/>
                  <a:pt x="1705927" y="3261854"/>
                </a:cubicBezTo>
                <a:close/>
                <a:moveTo>
                  <a:pt x="1578769" y="3249472"/>
                </a:moveTo>
                <a:cubicBezTo>
                  <a:pt x="1540669" y="3245407"/>
                  <a:pt x="1502219" y="3240899"/>
                  <a:pt x="1463421" y="3235946"/>
                </a:cubicBezTo>
                <a:cubicBezTo>
                  <a:pt x="1458659" y="3252805"/>
                  <a:pt x="1453896" y="3269665"/>
                  <a:pt x="1449324" y="3287000"/>
                </a:cubicBezTo>
                <a:cubicBezTo>
                  <a:pt x="1446180" y="3299192"/>
                  <a:pt x="1443038" y="3311575"/>
                  <a:pt x="1439799" y="3323957"/>
                </a:cubicBezTo>
                <a:cubicBezTo>
                  <a:pt x="1480280" y="3330339"/>
                  <a:pt x="1520190" y="3336340"/>
                  <a:pt x="1559528" y="3341674"/>
                </a:cubicBezTo>
                <a:cubicBezTo>
                  <a:pt x="1565720" y="3310527"/>
                  <a:pt x="1572006" y="3279761"/>
                  <a:pt x="1578769" y="3249472"/>
                </a:cubicBezTo>
                <a:close/>
                <a:moveTo>
                  <a:pt x="1443228" y="3285476"/>
                </a:moveTo>
                <a:cubicBezTo>
                  <a:pt x="1447705" y="3268426"/>
                  <a:pt x="1452753" y="3251662"/>
                  <a:pt x="1457039" y="3235184"/>
                </a:cubicBezTo>
                <a:cubicBezTo>
                  <a:pt x="1421162" y="3230485"/>
                  <a:pt x="1384808" y="3225500"/>
                  <a:pt x="1347978" y="3220230"/>
                </a:cubicBezTo>
                <a:cubicBezTo>
                  <a:pt x="1338453" y="3247281"/>
                  <a:pt x="1328928" y="3275285"/>
                  <a:pt x="1319974" y="3303954"/>
                </a:cubicBezTo>
                <a:cubicBezTo>
                  <a:pt x="1358074" y="3310717"/>
                  <a:pt x="1396174" y="3317004"/>
                  <a:pt x="1433703" y="3323004"/>
                </a:cubicBezTo>
                <a:cubicBezTo>
                  <a:pt x="1436941" y="3310622"/>
                  <a:pt x="1439989" y="3298049"/>
                  <a:pt x="1443228" y="3285762"/>
                </a:cubicBezTo>
                <a:close/>
                <a:moveTo>
                  <a:pt x="1341691" y="3219658"/>
                </a:moveTo>
                <a:cubicBezTo>
                  <a:pt x="1308163" y="3214705"/>
                  <a:pt x="1274286" y="3209498"/>
                  <a:pt x="1240060" y="3204037"/>
                </a:cubicBezTo>
                <a:cubicBezTo>
                  <a:pt x="1228630" y="3229437"/>
                  <a:pt x="1217580" y="3255853"/>
                  <a:pt x="1206912" y="3283285"/>
                </a:cubicBezTo>
                <a:cubicBezTo>
                  <a:pt x="1242981" y="3290270"/>
                  <a:pt x="1278604" y="3296875"/>
                  <a:pt x="1313783" y="3303097"/>
                </a:cubicBezTo>
                <a:cubicBezTo>
                  <a:pt x="1322641" y="3274522"/>
                  <a:pt x="1332166" y="3246614"/>
                  <a:pt x="1341691" y="3219658"/>
                </a:cubicBezTo>
                <a:close/>
                <a:moveTo>
                  <a:pt x="1233583" y="3202894"/>
                </a:moveTo>
                <a:cubicBezTo>
                  <a:pt x="1216533" y="3200132"/>
                  <a:pt x="1199579" y="3197465"/>
                  <a:pt x="1182243" y="3194512"/>
                </a:cubicBezTo>
                <a:cubicBezTo>
                  <a:pt x="1168241" y="3192131"/>
                  <a:pt x="1154239" y="3190036"/>
                  <a:pt x="1140333" y="3188226"/>
                </a:cubicBezTo>
                <a:cubicBezTo>
                  <a:pt x="1126998" y="3211911"/>
                  <a:pt x="1114108" y="3236613"/>
                  <a:pt x="1101661" y="3262330"/>
                </a:cubicBezTo>
                <a:cubicBezTo>
                  <a:pt x="1135094" y="3269188"/>
                  <a:pt x="1168336" y="3275761"/>
                  <a:pt x="1200626" y="3282047"/>
                </a:cubicBezTo>
                <a:cubicBezTo>
                  <a:pt x="1211103" y="3254806"/>
                  <a:pt x="1222153" y="3228421"/>
                  <a:pt x="1233488" y="3202894"/>
                </a:cubicBezTo>
                <a:close/>
                <a:moveTo>
                  <a:pt x="1133570" y="3187273"/>
                </a:moveTo>
                <a:cubicBezTo>
                  <a:pt x="1104043" y="3183463"/>
                  <a:pt x="1074896" y="3180796"/>
                  <a:pt x="1046321" y="3179368"/>
                </a:cubicBezTo>
                <a:cubicBezTo>
                  <a:pt x="1031779" y="3200450"/>
                  <a:pt x="1017587" y="3222452"/>
                  <a:pt x="1003745" y="3245376"/>
                </a:cubicBezTo>
                <a:cubicBezTo>
                  <a:pt x="1033843" y="3249376"/>
                  <a:pt x="1064355" y="3254583"/>
                  <a:pt x="1095280" y="3260997"/>
                </a:cubicBezTo>
                <a:cubicBezTo>
                  <a:pt x="1107471" y="3235470"/>
                  <a:pt x="1120331" y="3211372"/>
                  <a:pt x="1133475" y="3187273"/>
                </a:cubicBezTo>
                <a:close/>
                <a:moveTo>
                  <a:pt x="1038892" y="3178986"/>
                </a:moveTo>
                <a:cubicBezTo>
                  <a:pt x="1011269" y="3177717"/>
                  <a:pt x="984059" y="3177717"/>
                  <a:pt x="957263" y="3178986"/>
                </a:cubicBezTo>
                <a:lnTo>
                  <a:pt x="950976" y="3186321"/>
                </a:lnTo>
                <a:cubicBezTo>
                  <a:pt x="937355" y="3202513"/>
                  <a:pt x="924115" y="3219468"/>
                  <a:pt x="911066" y="3237089"/>
                </a:cubicBezTo>
                <a:cubicBezTo>
                  <a:pt x="939260" y="3238613"/>
                  <a:pt x="967835" y="3241217"/>
                  <a:pt x="996791" y="3244900"/>
                </a:cubicBezTo>
                <a:cubicBezTo>
                  <a:pt x="1010317" y="3221913"/>
                  <a:pt x="1024318" y="3199941"/>
                  <a:pt x="1038797" y="3178986"/>
                </a:cubicBezTo>
                <a:close/>
                <a:moveTo>
                  <a:pt x="946118" y="3181844"/>
                </a:moveTo>
                <a:cubicBezTo>
                  <a:pt x="946880" y="3180891"/>
                  <a:pt x="947738" y="3180035"/>
                  <a:pt x="948594" y="3179082"/>
                </a:cubicBezTo>
                <a:cubicBezTo>
                  <a:pt x="922972" y="3180225"/>
                  <a:pt x="897731" y="3182511"/>
                  <a:pt x="872394" y="3185749"/>
                </a:cubicBezTo>
                <a:cubicBezTo>
                  <a:pt x="855630" y="3201466"/>
                  <a:pt x="839152" y="3218135"/>
                  <a:pt x="823150" y="3235660"/>
                </a:cubicBezTo>
                <a:cubicBezTo>
                  <a:pt x="849344" y="3234898"/>
                  <a:pt x="875919" y="3235089"/>
                  <a:pt x="902970" y="3236422"/>
                </a:cubicBezTo>
                <a:cubicBezTo>
                  <a:pt x="917131" y="3217499"/>
                  <a:pt x="931482" y="3199307"/>
                  <a:pt x="946023" y="3181844"/>
                </a:cubicBezTo>
                <a:close/>
                <a:moveTo>
                  <a:pt x="862013" y="3187178"/>
                </a:moveTo>
                <a:cubicBezTo>
                  <a:pt x="838105" y="3190607"/>
                  <a:pt x="814388" y="3195084"/>
                  <a:pt x="791337" y="3200418"/>
                </a:cubicBezTo>
                <a:cubicBezTo>
                  <a:pt x="774001" y="3213118"/>
                  <a:pt x="757047" y="3226897"/>
                  <a:pt x="740473" y="3241756"/>
                </a:cubicBezTo>
                <a:cubicBezTo>
                  <a:pt x="764731" y="3238899"/>
                  <a:pt x="789463" y="3236994"/>
                  <a:pt x="814673" y="3236042"/>
                </a:cubicBezTo>
                <a:cubicBezTo>
                  <a:pt x="830040" y="3218897"/>
                  <a:pt x="845788" y="3202609"/>
                  <a:pt x="861917" y="3187178"/>
                </a:cubicBezTo>
                <a:close/>
                <a:moveTo>
                  <a:pt x="742759" y="3206228"/>
                </a:moveTo>
                <a:cubicBezTo>
                  <a:pt x="757904" y="3201847"/>
                  <a:pt x="773144" y="3197751"/>
                  <a:pt x="788670" y="3194227"/>
                </a:cubicBezTo>
                <a:cubicBezTo>
                  <a:pt x="801370" y="3184956"/>
                  <a:pt x="814070" y="3176098"/>
                  <a:pt x="826770" y="3167652"/>
                </a:cubicBezTo>
                <a:cubicBezTo>
                  <a:pt x="798006" y="3178966"/>
                  <a:pt x="769923" y="3191941"/>
                  <a:pt x="742664" y="3206514"/>
                </a:cubicBezTo>
                <a:close/>
                <a:moveTo>
                  <a:pt x="804196" y="3190703"/>
                </a:moveTo>
                <a:cubicBezTo>
                  <a:pt x="825818" y="3186035"/>
                  <a:pt x="847820" y="3182320"/>
                  <a:pt x="870109" y="3179368"/>
                </a:cubicBezTo>
                <a:cubicBezTo>
                  <a:pt x="885539" y="3164985"/>
                  <a:pt x="901255" y="3151269"/>
                  <a:pt x="917734" y="3138410"/>
                </a:cubicBezTo>
                <a:cubicBezTo>
                  <a:pt x="896398" y="3143839"/>
                  <a:pt x="875538" y="3150221"/>
                  <a:pt x="854869" y="3157460"/>
                </a:cubicBezTo>
                <a:cubicBezTo>
                  <a:pt x="837343" y="3168033"/>
                  <a:pt x="820484" y="3179082"/>
                  <a:pt x="804100" y="3190988"/>
                </a:cubicBezTo>
                <a:close/>
                <a:moveTo>
                  <a:pt x="880396" y="3142220"/>
                </a:moveTo>
                <a:cubicBezTo>
                  <a:pt x="896493" y="3137267"/>
                  <a:pt x="912780" y="3132695"/>
                  <a:pt x="929259" y="3128885"/>
                </a:cubicBezTo>
                <a:cubicBezTo>
                  <a:pt x="942276" y="3118916"/>
                  <a:pt x="955516" y="3109391"/>
                  <a:pt x="968978" y="3100310"/>
                </a:cubicBezTo>
                <a:cubicBezTo>
                  <a:pt x="938549" y="3112468"/>
                  <a:pt x="908929" y="3126562"/>
                  <a:pt x="880300" y="3142506"/>
                </a:cubicBezTo>
                <a:close/>
                <a:moveTo>
                  <a:pt x="944309" y="3125456"/>
                </a:moveTo>
                <a:cubicBezTo>
                  <a:pt x="965454" y="3120884"/>
                  <a:pt x="986949" y="3117074"/>
                  <a:pt x="1008793" y="3114026"/>
                </a:cubicBezTo>
                <a:cubicBezTo>
                  <a:pt x="1024033" y="3099167"/>
                  <a:pt x="1039653" y="3085451"/>
                  <a:pt x="1055655" y="3071640"/>
                </a:cubicBezTo>
                <a:cubicBezTo>
                  <a:pt x="1035462" y="3076974"/>
                  <a:pt x="1015587" y="3083102"/>
                  <a:pt x="996029" y="3090023"/>
                </a:cubicBezTo>
                <a:cubicBezTo>
                  <a:pt x="978376" y="3101072"/>
                  <a:pt x="961104" y="3112947"/>
                  <a:pt x="944213" y="3125647"/>
                </a:cubicBezTo>
                <a:close/>
                <a:moveTo>
                  <a:pt x="1020985" y="3074878"/>
                </a:moveTo>
                <a:cubicBezTo>
                  <a:pt x="1036225" y="3070116"/>
                  <a:pt x="1051687" y="3065798"/>
                  <a:pt x="1067372" y="3061924"/>
                </a:cubicBezTo>
                <a:cubicBezTo>
                  <a:pt x="1079563" y="3052019"/>
                  <a:pt x="1092010" y="3042494"/>
                  <a:pt x="1104709" y="3033349"/>
                </a:cubicBezTo>
                <a:cubicBezTo>
                  <a:pt x="1075917" y="3045508"/>
                  <a:pt x="1047921" y="3059474"/>
                  <a:pt x="1020889" y="3075164"/>
                </a:cubicBezTo>
                <a:close/>
                <a:moveTo>
                  <a:pt x="1081849" y="3058591"/>
                </a:moveTo>
                <a:cubicBezTo>
                  <a:pt x="1103090" y="3053828"/>
                  <a:pt x="1124522" y="3049827"/>
                  <a:pt x="1146429" y="3046779"/>
                </a:cubicBezTo>
                <a:cubicBezTo>
                  <a:pt x="1161288" y="3031540"/>
                  <a:pt x="1176528" y="3016967"/>
                  <a:pt x="1192149" y="3003251"/>
                </a:cubicBezTo>
                <a:cubicBezTo>
                  <a:pt x="1171575" y="3008965"/>
                  <a:pt x="1151350" y="3015538"/>
                  <a:pt x="1131475" y="3022967"/>
                </a:cubicBezTo>
                <a:cubicBezTo>
                  <a:pt x="1114520" y="3034397"/>
                  <a:pt x="1097946" y="3046208"/>
                  <a:pt x="1081754" y="3058972"/>
                </a:cubicBezTo>
                <a:close/>
                <a:moveTo>
                  <a:pt x="1155002" y="3008013"/>
                </a:moveTo>
                <a:cubicBezTo>
                  <a:pt x="1170813" y="3002806"/>
                  <a:pt x="1186688" y="2998107"/>
                  <a:pt x="1202627" y="2993916"/>
                </a:cubicBezTo>
                <a:cubicBezTo>
                  <a:pt x="1215326" y="2983184"/>
                  <a:pt x="1228185" y="2972897"/>
                  <a:pt x="1241203" y="2963055"/>
                </a:cubicBezTo>
                <a:cubicBezTo>
                  <a:pt x="1211446" y="2976164"/>
                  <a:pt x="1182614" y="2991280"/>
                  <a:pt x="1154906" y="3008299"/>
                </a:cubicBezTo>
                <a:close/>
                <a:moveTo>
                  <a:pt x="1217295" y="2990201"/>
                </a:moveTo>
                <a:cubicBezTo>
                  <a:pt x="1238822" y="2985057"/>
                  <a:pt x="1260729" y="2980676"/>
                  <a:pt x="1283018" y="2977438"/>
                </a:cubicBezTo>
                <a:cubicBezTo>
                  <a:pt x="1297877" y="2961436"/>
                  <a:pt x="1313021" y="2946101"/>
                  <a:pt x="1328547" y="2931622"/>
                </a:cubicBezTo>
                <a:cubicBezTo>
                  <a:pt x="1307878" y="2937719"/>
                  <a:pt x="1287399" y="2944576"/>
                  <a:pt x="1267397" y="2952387"/>
                </a:cubicBezTo>
                <a:cubicBezTo>
                  <a:pt x="1250252" y="2964484"/>
                  <a:pt x="1233583" y="2977152"/>
                  <a:pt x="1217200" y="2990487"/>
                </a:cubicBezTo>
                <a:close/>
                <a:moveTo>
                  <a:pt x="1290066" y="2937242"/>
                </a:moveTo>
                <a:cubicBezTo>
                  <a:pt x="1306259" y="2931622"/>
                  <a:pt x="1322641" y="2926479"/>
                  <a:pt x="1339310" y="2922002"/>
                </a:cubicBezTo>
                <a:cubicBezTo>
                  <a:pt x="1351979" y="2910667"/>
                  <a:pt x="1364742" y="2899904"/>
                  <a:pt x="1377410" y="2889617"/>
                </a:cubicBezTo>
                <a:cubicBezTo>
                  <a:pt x="1347199" y="2903562"/>
                  <a:pt x="1317984" y="2919570"/>
                  <a:pt x="1289971" y="2937528"/>
                </a:cubicBezTo>
                <a:close/>
                <a:moveTo>
                  <a:pt x="1352836" y="2918192"/>
                </a:moveTo>
                <a:cubicBezTo>
                  <a:pt x="1374267" y="2912858"/>
                  <a:pt x="1396079" y="2908667"/>
                  <a:pt x="1418272" y="2904762"/>
                </a:cubicBezTo>
                <a:cubicBezTo>
                  <a:pt x="1432941" y="2887998"/>
                  <a:pt x="1447895" y="2872091"/>
                  <a:pt x="1463326" y="2857137"/>
                </a:cubicBezTo>
                <a:cubicBezTo>
                  <a:pt x="1442656" y="2863423"/>
                  <a:pt x="1422368" y="2870757"/>
                  <a:pt x="1402461" y="2878854"/>
                </a:cubicBezTo>
                <a:cubicBezTo>
                  <a:pt x="1385570" y="2891491"/>
                  <a:pt x="1368996" y="2904794"/>
                  <a:pt x="1352740" y="2918764"/>
                </a:cubicBezTo>
                <a:close/>
                <a:moveTo>
                  <a:pt x="1424368" y="2863328"/>
                </a:moveTo>
                <a:cubicBezTo>
                  <a:pt x="1440498" y="2857423"/>
                  <a:pt x="1456849" y="2852089"/>
                  <a:pt x="1473422" y="2847326"/>
                </a:cubicBezTo>
                <a:cubicBezTo>
                  <a:pt x="1486122" y="2835325"/>
                  <a:pt x="1499045" y="2823895"/>
                  <a:pt x="1512189" y="2813036"/>
                </a:cubicBezTo>
                <a:cubicBezTo>
                  <a:pt x="1481672" y="2827804"/>
                  <a:pt x="1452288" y="2844805"/>
                  <a:pt x="1424274" y="2863900"/>
                </a:cubicBezTo>
                <a:close/>
                <a:moveTo>
                  <a:pt x="1486472" y="2844278"/>
                </a:moveTo>
                <a:cubicBezTo>
                  <a:pt x="1507903" y="2838563"/>
                  <a:pt x="1529810" y="2833705"/>
                  <a:pt x="1552004" y="2829895"/>
                </a:cubicBezTo>
                <a:cubicBezTo>
                  <a:pt x="1566481" y="2812369"/>
                  <a:pt x="1581340" y="2795700"/>
                  <a:pt x="1596581" y="2779889"/>
                </a:cubicBezTo>
                <a:cubicBezTo>
                  <a:pt x="1576006" y="2786461"/>
                  <a:pt x="1555718" y="2794177"/>
                  <a:pt x="1535906" y="2802749"/>
                </a:cubicBezTo>
                <a:cubicBezTo>
                  <a:pt x="1519015" y="2815767"/>
                  <a:pt x="1502505" y="2829641"/>
                  <a:pt x="1486376" y="2844373"/>
                </a:cubicBezTo>
                <a:close/>
                <a:moveTo>
                  <a:pt x="1556575" y="2787128"/>
                </a:moveTo>
                <a:cubicBezTo>
                  <a:pt x="1572768" y="2780841"/>
                  <a:pt x="1589151" y="2775222"/>
                  <a:pt x="1605915" y="2770174"/>
                </a:cubicBezTo>
                <a:cubicBezTo>
                  <a:pt x="1618488" y="2757410"/>
                  <a:pt x="1631442" y="2745313"/>
                  <a:pt x="1644586" y="2733788"/>
                </a:cubicBezTo>
                <a:cubicBezTo>
                  <a:pt x="1613892" y="2749389"/>
                  <a:pt x="1584438" y="2767316"/>
                  <a:pt x="1556480" y="2787414"/>
                </a:cubicBezTo>
                <a:close/>
                <a:moveTo>
                  <a:pt x="1618869" y="2766269"/>
                </a:moveTo>
                <a:cubicBezTo>
                  <a:pt x="1640353" y="2760167"/>
                  <a:pt x="1662129" y="2755144"/>
                  <a:pt x="1684115" y="2751219"/>
                </a:cubicBezTo>
                <a:cubicBezTo>
                  <a:pt x="1698275" y="2732740"/>
                  <a:pt x="1712880" y="2715183"/>
                  <a:pt x="1727930" y="2698545"/>
                </a:cubicBezTo>
                <a:cubicBezTo>
                  <a:pt x="1707377" y="2705595"/>
                  <a:pt x="1687191" y="2713669"/>
                  <a:pt x="1667447" y="2722739"/>
                </a:cubicBezTo>
                <a:cubicBezTo>
                  <a:pt x="1650809" y="2736582"/>
                  <a:pt x="1634585" y="2751187"/>
                  <a:pt x="1618774" y="2766554"/>
                </a:cubicBezTo>
                <a:close/>
                <a:moveTo>
                  <a:pt x="1687163" y="2707118"/>
                </a:moveTo>
                <a:cubicBezTo>
                  <a:pt x="1703483" y="2700450"/>
                  <a:pt x="1719993" y="2694386"/>
                  <a:pt x="1736693" y="2688926"/>
                </a:cubicBezTo>
                <a:cubicBezTo>
                  <a:pt x="1749266" y="2675400"/>
                  <a:pt x="1762125" y="2662446"/>
                  <a:pt x="1774793" y="2650254"/>
                </a:cubicBezTo>
                <a:cubicBezTo>
                  <a:pt x="1744098" y="2666975"/>
                  <a:pt x="1714766" y="2686084"/>
                  <a:pt x="1687067" y="2707404"/>
                </a:cubicBezTo>
                <a:close/>
                <a:moveTo>
                  <a:pt x="1749171" y="2685020"/>
                </a:moveTo>
                <a:cubicBezTo>
                  <a:pt x="1760315" y="2681686"/>
                  <a:pt x="1771459" y="2678448"/>
                  <a:pt x="1782889" y="2675495"/>
                </a:cubicBezTo>
                <a:lnTo>
                  <a:pt x="1815369" y="2667399"/>
                </a:lnTo>
                <a:cubicBezTo>
                  <a:pt x="1828895" y="2648349"/>
                  <a:pt x="1842802" y="2630315"/>
                  <a:pt x="1857089" y="2613297"/>
                </a:cubicBezTo>
                <a:cubicBezTo>
                  <a:pt x="1836705" y="2620790"/>
                  <a:pt x="1816703" y="2629330"/>
                  <a:pt x="1797082" y="2638919"/>
                </a:cubicBezTo>
                <a:cubicBezTo>
                  <a:pt x="1780635" y="2653588"/>
                  <a:pt x="1764633" y="2669050"/>
                  <a:pt x="1749076" y="2685306"/>
                </a:cubicBezTo>
                <a:close/>
                <a:moveTo>
                  <a:pt x="1815846" y="2623394"/>
                </a:moveTo>
                <a:cubicBezTo>
                  <a:pt x="1832229" y="2616154"/>
                  <a:pt x="1848898" y="2609487"/>
                  <a:pt x="1865852" y="2603581"/>
                </a:cubicBezTo>
                <a:cubicBezTo>
                  <a:pt x="1878234" y="2589294"/>
                  <a:pt x="1890808" y="2575673"/>
                  <a:pt x="1903952" y="2562624"/>
                </a:cubicBezTo>
                <a:cubicBezTo>
                  <a:pt x="1872856" y="2580551"/>
                  <a:pt x="1843263" y="2600970"/>
                  <a:pt x="1815465" y="2623679"/>
                </a:cubicBezTo>
                <a:close/>
                <a:moveTo>
                  <a:pt x="1877949" y="2599295"/>
                </a:moveTo>
                <a:cubicBezTo>
                  <a:pt x="1901190" y="2591294"/>
                  <a:pt x="1924399" y="2583102"/>
                  <a:pt x="1947577" y="2574720"/>
                </a:cubicBezTo>
                <a:cubicBezTo>
                  <a:pt x="1959864" y="2556337"/>
                  <a:pt x="1972627" y="2538716"/>
                  <a:pt x="1985677" y="2521952"/>
                </a:cubicBezTo>
                <a:lnTo>
                  <a:pt x="1957102" y="2535192"/>
                </a:lnTo>
                <a:cubicBezTo>
                  <a:pt x="1946338" y="2540145"/>
                  <a:pt x="1935670" y="2545479"/>
                  <a:pt x="1925098" y="2551099"/>
                </a:cubicBezTo>
                <a:cubicBezTo>
                  <a:pt x="1908588" y="2566338"/>
                  <a:pt x="1892745" y="2582500"/>
                  <a:pt x="1877568" y="2599581"/>
                </a:cubicBezTo>
                <a:close/>
                <a:moveTo>
                  <a:pt x="1941766" y="2535097"/>
                </a:moveTo>
                <a:cubicBezTo>
                  <a:pt x="1945767" y="2533191"/>
                  <a:pt x="1949767" y="2531192"/>
                  <a:pt x="1953768" y="2529382"/>
                </a:cubicBezTo>
                <a:lnTo>
                  <a:pt x="1993963" y="2510332"/>
                </a:lnTo>
                <a:cubicBezTo>
                  <a:pt x="2005488" y="2496139"/>
                  <a:pt x="2017205" y="2482423"/>
                  <a:pt x="2029206" y="2469469"/>
                </a:cubicBezTo>
                <a:cubicBezTo>
                  <a:pt x="1998282" y="2488869"/>
                  <a:pt x="1969033" y="2510822"/>
                  <a:pt x="1941766" y="2535097"/>
                </a:cubicBezTo>
                <a:close/>
                <a:moveTo>
                  <a:pt x="2007012" y="2504807"/>
                </a:moveTo>
                <a:cubicBezTo>
                  <a:pt x="2031492" y="2493472"/>
                  <a:pt x="2055780" y="2481947"/>
                  <a:pt x="2080165" y="2470327"/>
                </a:cubicBezTo>
                <a:cubicBezTo>
                  <a:pt x="2091532" y="2452420"/>
                  <a:pt x="2103215" y="2435211"/>
                  <a:pt x="2115216" y="2418701"/>
                </a:cubicBezTo>
                <a:lnTo>
                  <a:pt x="2049875" y="2457468"/>
                </a:lnTo>
                <a:cubicBezTo>
                  <a:pt x="2035270" y="2472581"/>
                  <a:pt x="2021014" y="2488488"/>
                  <a:pt x="2007108" y="2505188"/>
                </a:cubicBezTo>
                <a:close/>
                <a:moveTo>
                  <a:pt x="2128647" y="2388411"/>
                </a:moveTo>
                <a:cubicBezTo>
                  <a:pt x="2107702" y="2404009"/>
                  <a:pt x="2087725" y="2420868"/>
                  <a:pt x="2068830" y="2438894"/>
                </a:cubicBezTo>
                <a:cubicBezTo>
                  <a:pt x="2087880" y="2427654"/>
                  <a:pt x="2106930" y="2416510"/>
                  <a:pt x="2125313" y="2405175"/>
                </a:cubicBezTo>
                <a:cubicBezTo>
                  <a:pt x="2134838" y="2392476"/>
                  <a:pt x="2144554" y="2380474"/>
                  <a:pt x="2154459" y="2369171"/>
                </a:cubicBezTo>
                <a:close/>
                <a:moveTo>
                  <a:pt x="2179605" y="2350311"/>
                </a:moveTo>
                <a:cubicBezTo>
                  <a:pt x="2166176" y="2364790"/>
                  <a:pt x="2153126" y="2380125"/>
                  <a:pt x="2140363" y="2396127"/>
                </a:cubicBezTo>
                <a:cubicBezTo>
                  <a:pt x="2165127" y="2381268"/>
                  <a:pt x="2189861" y="2366282"/>
                  <a:pt x="2214563" y="2351169"/>
                </a:cubicBezTo>
                <a:cubicBezTo>
                  <a:pt x="2225801" y="2332690"/>
                  <a:pt x="2237328" y="2314974"/>
                  <a:pt x="2249329" y="2297924"/>
                </a:cubicBezTo>
                <a:cubicBezTo>
                  <a:pt x="2226151" y="2315704"/>
                  <a:pt x="2203005" y="2333294"/>
                  <a:pt x="2179891" y="2350693"/>
                </a:cubicBezTo>
                <a:close/>
                <a:moveTo>
                  <a:pt x="2219039" y="2310973"/>
                </a:moveTo>
                <a:lnTo>
                  <a:pt x="2214753" y="2314974"/>
                </a:lnTo>
                <a:cubicBezTo>
                  <a:pt x="2213038" y="2316498"/>
                  <a:pt x="2211420" y="2318117"/>
                  <a:pt x="2209800" y="2319736"/>
                </a:cubicBezTo>
                <a:cubicBezTo>
                  <a:pt x="2227199" y="2306719"/>
                  <a:pt x="2244534" y="2293638"/>
                  <a:pt x="2261806" y="2280494"/>
                </a:cubicBezTo>
                <a:cubicBezTo>
                  <a:pt x="2271078" y="2268111"/>
                  <a:pt x="2280603" y="2256141"/>
                  <a:pt x="2290381" y="2244584"/>
                </a:cubicBezTo>
                <a:close/>
                <a:moveTo>
                  <a:pt x="2300763" y="2241536"/>
                </a:moveTo>
                <a:cubicBezTo>
                  <a:pt x="2293905" y="2249537"/>
                  <a:pt x="2287238" y="2257919"/>
                  <a:pt x="2280570" y="2266396"/>
                </a:cubicBezTo>
                <a:lnTo>
                  <a:pt x="2327434" y="2231059"/>
                </a:lnTo>
                <a:lnTo>
                  <a:pt x="2350769" y="2213342"/>
                </a:lnTo>
                <a:cubicBezTo>
                  <a:pt x="2360294" y="2196483"/>
                  <a:pt x="2371058" y="2180100"/>
                  <a:pt x="2381631" y="2164479"/>
                </a:cubicBezTo>
                <a:cubicBezTo>
                  <a:pt x="2384584" y="2160097"/>
                  <a:pt x="2387537" y="2155620"/>
                  <a:pt x="2390584" y="2151239"/>
                </a:cubicBezTo>
                <a:lnTo>
                  <a:pt x="2329815" y="2207436"/>
                </a:lnTo>
                <a:close/>
                <a:moveTo>
                  <a:pt x="2366677" y="2164574"/>
                </a:moveTo>
                <a:lnTo>
                  <a:pt x="2406301" y="2128189"/>
                </a:lnTo>
                <a:cubicBezTo>
                  <a:pt x="2415826" y="2114155"/>
                  <a:pt x="2425351" y="2100121"/>
                  <a:pt x="2434876" y="2086088"/>
                </a:cubicBezTo>
                <a:cubicBezTo>
                  <a:pt x="2412016" y="2112853"/>
                  <a:pt x="2389441" y="2139047"/>
                  <a:pt x="2366772" y="2164955"/>
                </a:cubicBezTo>
                <a:close/>
                <a:moveTo>
                  <a:pt x="2427065" y="2109139"/>
                </a:moveTo>
                <a:cubicBezTo>
                  <a:pt x="2446878" y="2090914"/>
                  <a:pt x="2466880" y="2072721"/>
                  <a:pt x="2487073" y="2054560"/>
                </a:cubicBezTo>
                <a:cubicBezTo>
                  <a:pt x="2498884" y="2032462"/>
                  <a:pt x="2511171" y="2010174"/>
                  <a:pt x="2523744" y="1987885"/>
                </a:cubicBezTo>
                <a:cubicBezTo>
                  <a:pt x="2506027" y="2006935"/>
                  <a:pt x="2488565" y="2026239"/>
                  <a:pt x="2471356" y="2045797"/>
                </a:cubicBezTo>
                <a:cubicBezTo>
                  <a:pt x="2456370" y="2067197"/>
                  <a:pt x="2441765" y="2088438"/>
                  <a:pt x="2427541" y="2109520"/>
                </a:cubicBezTo>
                <a:close/>
                <a:moveTo>
                  <a:pt x="2503265" y="2000173"/>
                </a:moveTo>
                <a:cubicBezTo>
                  <a:pt x="2514409" y="1987981"/>
                  <a:pt x="2525649" y="1975693"/>
                  <a:pt x="2536984" y="1963501"/>
                </a:cubicBezTo>
                <a:cubicBezTo>
                  <a:pt x="2544667" y="1949722"/>
                  <a:pt x="2552509" y="1935879"/>
                  <a:pt x="2560510" y="1921972"/>
                </a:cubicBezTo>
                <a:cubicBezTo>
                  <a:pt x="2541269" y="1948388"/>
                  <a:pt x="2522347" y="1974582"/>
                  <a:pt x="2503741" y="2000554"/>
                </a:cubicBezTo>
                <a:close/>
                <a:moveTo>
                  <a:pt x="2555748" y="1943023"/>
                </a:moveTo>
                <a:cubicBezTo>
                  <a:pt x="2573273" y="1923973"/>
                  <a:pt x="2591086" y="1905113"/>
                  <a:pt x="2609183" y="1886444"/>
                </a:cubicBezTo>
                <a:cubicBezTo>
                  <a:pt x="2619470" y="1863203"/>
                  <a:pt x="2629948" y="1840248"/>
                  <a:pt x="2640425" y="1817769"/>
                </a:cubicBezTo>
                <a:cubicBezTo>
                  <a:pt x="2624424" y="1838057"/>
                  <a:pt x="2608707" y="1858250"/>
                  <a:pt x="2592800" y="1878538"/>
                </a:cubicBezTo>
                <a:cubicBezTo>
                  <a:pt x="2580481" y="1900509"/>
                  <a:pt x="2568226" y="1922163"/>
                  <a:pt x="2556034" y="1943499"/>
                </a:cubicBezTo>
                <a:close/>
                <a:moveTo>
                  <a:pt x="2620995" y="1832152"/>
                </a:moveTo>
                <a:cubicBezTo>
                  <a:pt x="2631281" y="1819007"/>
                  <a:pt x="2641759" y="1805863"/>
                  <a:pt x="2652236" y="1792813"/>
                </a:cubicBezTo>
                <a:cubicBezTo>
                  <a:pt x="2659475" y="1777446"/>
                  <a:pt x="2666778" y="1762301"/>
                  <a:pt x="2674144" y="1747379"/>
                </a:cubicBezTo>
                <a:cubicBezTo>
                  <a:pt x="2655793" y="1776081"/>
                  <a:pt x="2638170" y="1804498"/>
                  <a:pt x="2621280" y="1832628"/>
                </a:cubicBezTo>
                <a:close/>
                <a:moveTo>
                  <a:pt x="2669667" y="1771096"/>
                </a:moveTo>
                <a:cubicBezTo>
                  <a:pt x="2684780" y="1752491"/>
                  <a:pt x="2700147" y="1733949"/>
                  <a:pt x="2715768" y="1715470"/>
                </a:cubicBezTo>
                <a:cubicBezTo>
                  <a:pt x="2724531" y="1691753"/>
                  <a:pt x="2733389" y="1668512"/>
                  <a:pt x="2742439" y="1645557"/>
                </a:cubicBezTo>
                <a:cubicBezTo>
                  <a:pt x="2729294" y="1664607"/>
                  <a:pt x="2716530" y="1683657"/>
                  <a:pt x="2704339" y="1702040"/>
                </a:cubicBezTo>
                <a:cubicBezTo>
                  <a:pt x="2692717" y="1724963"/>
                  <a:pt x="2681256" y="1748141"/>
                  <a:pt x="2669952" y="1771573"/>
                </a:cubicBezTo>
                <a:close/>
                <a:moveTo>
                  <a:pt x="2729008" y="1653843"/>
                </a:moveTo>
                <a:cubicBezTo>
                  <a:pt x="2736691" y="1642731"/>
                  <a:pt x="2744501" y="1631587"/>
                  <a:pt x="2752439" y="1620411"/>
                </a:cubicBezTo>
                <a:cubicBezTo>
                  <a:pt x="2757488" y="1607838"/>
                  <a:pt x="2762536" y="1595455"/>
                  <a:pt x="2767679" y="1583073"/>
                </a:cubicBezTo>
                <a:cubicBezTo>
                  <a:pt x="2755011" y="1606695"/>
                  <a:pt x="2741866" y="1630222"/>
                  <a:pt x="2729294" y="1654320"/>
                </a:cubicBezTo>
                <a:close/>
                <a:moveTo>
                  <a:pt x="2768442" y="1598122"/>
                </a:moveTo>
                <a:cubicBezTo>
                  <a:pt x="2782221" y="1579072"/>
                  <a:pt x="2796349" y="1560022"/>
                  <a:pt x="2810827" y="1540972"/>
                </a:cubicBezTo>
                <a:cubicBezTo>
                  <a:pt x="2817971" y="1518207"/>
                  <a:pt x="2825115" y="1495824"/>
                  <a:pt x="2832545" y="1473821"/>
                </a:cubicBezTo>
                <a:cubicBezTo>
                  <a:pt x="2819876" y="1494109"/>
                  <a:pt x="2807399" y="1514779"/>
                  <a:pt x="2794445" y="1535829"/>
                </a:cubicBezTo>
                <a:cubicBezTo>
                  <a:pt x="2785999" y="1556530"/>
                  <a:pt x="2777426" y="1577453"/>
                  <a:pt x="2768726" y="1598598"/>
                </a:cubicBezTo>
                <a:close/>
                <a:moveTo>
                  <a:pt x="2818066" y="1486394"/>
                </a:moveTo>
                <a:cubicBezTo>
                  <a:pt x="2826067" y="1473313"/>
                  <a:pt x="2834132" y="1460391"/>
                  <a:pt x="2842260" y="1447627"/>
                </a:cubicBezTo>
                <a:cubicBezTo>
                  <a:pt x="2847403" y="1432959"/>
                  <a:pt x="2852452" y="1418386"/>
                  <a:pt x="2857691" y="1404098"/>
                </a:cubicBezTo>
                <a:cubicBezTo>
                  <a:pt x="2843974" y="1430895"/>
                  <a:pt x="2830767" y="1458327"/>
                  <a:pt x="2818066" y="1486394"/>
                </a:cubicBezTo>
                <a:close/>
                <a:moveTo>
                  <a:pt x="2856928" y="1424958"/>
                </a:moveTo>
                <a:cubicBezTo>
                  <a:pt x="2868930" y="1406574"/>
                  <a:pt x="2880931" y="1388572"/>
                  <a:pt x="2893124" y="1370951"/>
                </a:cubicBezTo>
                <a:cubicBezTo>
                  <a:pt x="2899156" y="1347837"/>
                  <a:pt x="2905506" y="1325136"/>
                  <a:pt x="2912174" y="1302847"/>
                </a:cubicBezTo>
                <a:cubicBezTo>
                  <a:pt x="2902649" y="1320183"/>
                  <a:pt x="2893124" y="1337804"/>
                  <a:pt x="2883599" y="1355711"/>
                </a:cubicBezTo>
                <a:cubicBezTo>
                  <a:pt x="2873947" y="1378381"/>
                  <a:pt x="2864802" y="1401463"/>
                  <a:pt x="2856166" y="1424958"/>
                </a:cubicBezTo>
                <a:close/>
                <a:moveTo>
                  <a:pt x="2902553" y="1305990"/>
                </a:moveTo>
                <a:cubicBezTo>
                  <a:pt x="2908077" y="1296465"/>
                  <a:pt x="2913698" y="1286274"/>
                  <a:pt x="2919317" y="1276463"/>
                </a:cubicBezTo>
                <a:cubicBezTo>
                  <a:pt x="2922555" y="1265605"/>
                  <a:pt x="2925795" y="1254746"/>
                  <a:pt x="2928842" y="1244078"/>
                </a:cubicBezTo>
                <a:cubicBezTo>
                  <a:pt x="2919699" y="1264366"/>
                  <a:pt x="2910840" y="1284940"/>
                  <a:pt x="2902172" y="1306372"/>
                </a:cubicBezTo>
                <a:close/>
                <a:moveTo>
                  <a:pt x="2932843" y="1253698"/>
                </a:moveTo>
                <a:cubicBezTo>
                  <a:pt x="2944845" y="1233505"/>
                  <a:pt x="2957036" y="1213598"/>
                  <a:pt x="2969324" y="1194262"/>
                </a:cubicBezTo>
                <a:cubicBezTo>
                  <a:pt x="2974277" y="1171656"/>
                  <a:pt x="2979483" y="1149431"/>
                  <a:pt x="2984945" y="1127587"/>
                </a:cubicBezTo>
                <a:cubicBezTo>
                  <a:pt x="2973514" y="1149495"/>
                  <a:pt x="2962466" y="1172069"/>
                  <a:pt x="2951607" y="1194929"/>
                </a:cubicBezTo>
                <a:cubicBezTo>
                  <a:pt x="2944845" y="1214265"/>
                  <a:pt x="2938558" y="1233886"/>
                  <a:pt x="2932366" y="1253698"/>
                </a:cubicBezTo>
                <a:close/>
                <a:moveTo>
                  <a:pt x="2969038" y="1145018"/>
                </a:moveTo>
                <a:cubicBezTo>
                  <a:pt x="2976372" y="1130445"/>
                  <a:pt x="2983802" y="1116443"/>
                  <a:pt x="2991326" y="1101965"/>
                </a:cubicBezTo>
                <a:cubicBezTo>
                  <a:pt x="2995613" y="1085677"/>
                  <a:pt x="2999898" y="1069485"/>
                  <a:pt x="3004376" y="1053578"/>
                </a:cubicBezTo>
                <a:cubicBezTo>
                  <a:pt x="2991707" y="1083296"/>
                  <a:pt x="2979991" y="1113681"/>
                  <a:pt x="2968657" y="1145018"/>
                </a:cubicBezTo>
                <a:close/>
                <a:moveTo>
                  <a:pt x="3067431" y="880128"/>
                </a:moveTo>
                <a:cubicBezTo>
                  <a:pt x="3058097" y="904893"/>
                  <a:pt x="3049079" y="930293"/>
                  <a:pt x="3040380" y="956328"/>
                </a:cubicBezTo>
                <a:cubicBezTo>
                  <a:pt x="3046094" y="944326"/>
                  <a:pt x="3051810" y="932515"/>
                  <a:pt x="3057716" y="920895"/>
                </a:cubicBezTo>
                <a:cubicBezTo>
                  <a:pt x="3060477" y="907369"/>
                  <a:pt x="3063717" y="893653"/>
                  <a:pt x="3067050" y="880128"/>
                </a:cubicBezTo>
                <a:close/>
                <a:moveTo>
                  <a:pt x="3051810" y="947470"/>
                </a:moveTo>
                <a:cubicBezTo>
                  <a:pt x="3047714" y="955947"/>
                  <a:pt x="3043619" y="964424"/>
                  <a:pt x="3039618" y="972996"/>
                </a:cubicBezTo>
                <a:cubicBezTo>
                  <a:pt x="3034665" y="983664"/>
                  <a:pt x="3030093" y="994523"/>
                  <a:pt x="3024949" y="1005381"/>
                </a:cubicBezTo>
                <a:cubicBezTo>
                  <a:pt x="3017805" y="1029099"/>
                  <a:pt x="3010852" y="1053006"/>
                  <a:pt x="3004185" y="1078057"/>
                </a:cubicBezTo>
                <a:cubicBezTo>
                  <a:pt x="3014949" y="1059007"/>
                  <a:pt x="3025997" y="1039957"/>
                  <a:pt x="3037141" y="1020907"/>
                </a:cubicBezTo>
                <a:cubicBezTo>
                  <a:pt x="3041427" y="996142"/>
                  <a:pt x="3046666" y="971568"/>
                  <a:pt x="3051429" y="947470"/>
                </a:cubicBezTo>
                <a:close/>
                <a:moveTo>
                  <a:pt x="3033903" y="1038719"/>
                </a:moveTo>
                <a:cubicBezTo>
                  <a:pt x="3021425" y="1059960"/>
                  <a:pt x="3009233" y="1081963"/>
                  <a:pt x="2997326" y="1104346"/>
                </a:cubicBezTo>
                <a:cubicBezTo>
                  <a:pt x="2991041" y="1128730"/>
                  <a:pt x="2985040" y="1153686"/>
                  <a:pt x="2979325" y="1179022"/>
                </a:cubicBezTo>
                <a:cubicBezTo>
                  <a:pt x="2993041" y="1158004"/>
                  <a:pt x="3006979" y="1137430"/>
                  <a:pt x="3021139" y="1117300"/>
                </a:cubicBezTo>
                <a:cubicBezTo>
                  <a:pt x="3024759" y="1090630"/>
                  <a:pt x="3028950" y="1064437"/>
                  <a:pt x="3033522" y="1038719"/>
                </a:cubicBezTo>
                <a:close/>
                <a:moveTo>
                  <a:pt x="3019044" y="1131493"/>
                </a:moveTo>
                <a:cubicBezTo>
                  <a:pt x="3004185" y="1152765"/>
                  <a:pt x="2989612" y="1174514"/>
                  <a:pt x="2975324" y="1196739"/>
                </a:cubicBezTo>
                <a:cubicBezTo>
                  <a:pt x="2969324" y="1224266"/>
                  <a:pt x="2963704" y="1252460"/>
                  <a:pt x="2958274" y="1280940"/>
                </a:cubicBezTo>
                <a:cubicBezTo>
                  <a:pt x="2974594" y="1259604"/>
                  <a:pt x="2991104" y="1238808"/>
                  <a:pt x="3007805" y="1218551"/>
                </a:cubicBezTo>
                <a:cubicBezTo>
                  <a:pt x="3010757" y="1189023"/>
                  <a:pt x="3014567" y="1159972"/>
                  <a:pt x="3018664" y="1131493"/>
                </a:cubicBezTo>
                <a:close/>
                <a:moveTo>
                  <a:pt x="3006090" y="1230172"/>
                </a:moveTo>
                <a:cubicBezTo>
                  <a:pt x="2988944" y="1251254"/>
                  <a:pt x="2971991" y="1272844"/>
                  <a:pt x="2955227" y="1294941"/>
                </a:cubicBezTo>
                <a:cubicBezTo>
                  <a:pt x="2949892" y="1323961"/>
                  <a:pt x="2944908" y="1353552"/>
                  <a:pt x="2940272" y="1383714"/>
                </a:cubicBezTo>
                <a:cubicBezTo>
                  <a:pt x="2958751" y="1362950"/>
                  <a:pt x="2977801" y="1342376"/>
                  <a:pt x="2997422" y="1321993"/>
                </a:cubicBezTo>
                <a:cubicBezTo>
                  <a:pt x="2999772" y="1290941"/>
                  <a:pt x="3002661" y="1260334"/>
                  <a:pt x="3006090" y="1230172"/>
                </a:cubicBezTo>
                <a:close/>
                <a:moveTo>
                  <a:pt x="2992755" y="1375714"/>
                </a:moveTo>
                <a:cubicBezTo>
                  <a:pt x="2993802" y="1361045"/>
                  <a:pt x="2994945" y="1346472"/>
                  <a:pt x="2996184" y="1332089"/>
                </a:cubicBezTo>
                <a:cubicBezTo>
                  <a:pt x="2976499" y="1352981"/>
                  <a:pt x="2957258" y="1374062"/>
                  <a:pt x="2938463" y="1395335"/>
                </a:cubicBezTo>
                <a:cubicBezTo>
                  <a:pt x="2933827" y="1426006"/>
                  <a:pt x="2929509" y="1457184"/>
                  <a:pt x="2925509" y="1488871"/>
                </a:cubicBezTo>
                <a:cubicBezTo>
                  <a:pt x="2946401" y="1468297"/>
                  <a:pt x="2967704" y="1447977"/>
                  <a:pt x="2989421" y="1427911"/>
                </a:cubicBezTo>
                <a:cubicBezTo>
                  <a:pt x="2990469" y="1410480"/>
                  <a:pt x="2991516" y="1393049"/>
                  <a:pt x="2992755" y="1375809"/>
                </a:cubicBezTo>
                <a:close/>
                <a:moveTo>
                  <a:pt x="2988850" y="1437055"/>
                </a:moveTo>
                <a:cubicBezTo>
                  <a:pt x="2966942" y="1457438"/>
                  <a:pt x="2945416" y="1478203"/>
                  <a:pt x="2924270" y="1499062"/>
                </a:cubicBezTo>
                <a:cubicBezTo>
                  <a:pt x="2920365" y="1530876"/>
                  <a:pt x="2916650" y="1563070"/>
                  <a:pt x="2913412" y="1595931"/>
                </a:cubicBezTo>
                <a:cubicBezTo>
                  <a:pt x="2936716" y="1575802"/>
                  <a:pt x="2960402" y="1555863"/>
                  <a:pt x="2984468" y="1536114"/>
                </a:cubicBezTo>
                <a:cubicBezTo>
                  <a:pt x="2985611" y="1502650"/>
                  <a:pt x="2987071" y="1469662"/>
                  <a:pt x="2988850" y="1437150"/>
                </a:cubicBezTo>
                <a:close/>
                <a:moveTo>
                  <a:pt x="2984659" y="1880729"/>
                </a:moveTo>
                <a:cubicBezTo>
                  <a:pt x="2953862" y="1899207"/>
                  <a:pt x="2923350" y="1917718"/>
                  <a:pt x="2893124" y="1936260"/>
                </a:cubicBezTo>
                <a:cubicBezTo>
                  <a:pt x="2892362" y="1971598"/>
                  <a:pt x="2892076" y="2007221"/>
                  <a:pt x="2892076" y="2043130"/>
                </a:cubicBezTo>
                <a:lnTo>
                  <a:pt x="2922555" y="2026271"/>
                </a:lnTo>
                <a:lnTo>
                  <a:pt x="2989230" y="1989600"/>
                </a:lnTo>
                <a:cubicBezTo>
                  <a:pt x="2987326" y="1953214"/>
                  <a:pt x="2985802" y="1916956"/>
                  <a:pt x="2984659" y="1880824"/>
                </a:cubicBezTo>
                <a:close/>
                <a:moveTo>
                  <a:pt x="2989421" y="1996648"/>
                </a:moveTo>
                <a:lnTo>
                  <a:pt x="2925604" y="2031891"/>
                </a:lnTo>
                <a:lnTo>
                  <a:pt x="2892076" y="2050369"/>
                </a:lnTo>
                <a:cubicBezTo>
                  <a:pt x="2892076" y="2086374"/>
                  <a:pt x="2892647" y="2122760"/>
                  <a:pt x="2893410" y="2159240"/>
                </a:cubicBezTo>
                <a:cubicBezTo>
                  <a:pt x="2927382" y="2142222"/>
                  <a:pt x="2961481" y="2124982"/>
                  <a:pt x="2995708" y="2107519"/>
                </a:cubicBezTo>
                <a:cubicBezTo>
                  <a:pt x="2993358" y="2070181"/>
                  <a:pt x="2991294" y="2033256"/>
                  <a:pt x="2989516" y="1996743"/>
                </a:cubicBezTo>
                <a:close/>
                <a:moveTo>
                  <a:pt x="2996184" y="2114378"/>
                </a:moveTo>
                <a:cubicBezTo>
                  <a:pt x="2961767" y="2131903"/>
                  <a:pt x="2927573" y="2149207"/>
                  <a:pt x="2893600" y="2166289"/>
                </a:cubicBezTo>
                <a:cubicBezTo>
                  <a:pt x="2894426" y="2203246"/>
                  <a:pt x="2895600" y="2240393"/>
                  <a:pt x="2897124" y="2277731"/>
                </a:cubicBezTo>
                <a:cubicBezTo>
                  <a:pt x="2932875" y="2261348"/>
                  <a:pt x="2968689" y="2244616"/>
                  <a:pt x="3004566" y="2227535"/>
                </a:cubicBezTo>
                <a:cubicBezTo>
                  <a:pt x="3001454" y="2189435"/>
                  <a:pt x="2998660" y="2151747"/>
                  <a:pt x="2996184" y="2114473"/>
                </a:cubicBezTo>
                <a:close/>
                <a:moveTo>
                  <a:pt x="3005138" y="2234297"/>
                </a:moveTo>
                <a:cubicBezTo>
                  <a:pt x="2969133" y="2251442"/>
                  <a:pt x="2933223" y="2268238"/>
                  <a:pt x="2897409" y="2284685"/>
                </a:cubicBezTo>
                <a:cubicBezTo>
                  <a:pt x="2899029" y="2321832"/>
                  <a:pt x="2900934" y="2359265"/>
                  <a:pt x="2903125" y="2396698"/>
                </a:cubicBezTo>
                <a:cubicBezTo>
                  <a:pt x="2940526" y="2380759"/>
                  <a:pt x="2977928" y="2364440"/>
                  <a:pt x="3015329" y="2347740"/>
                </a:cubicBezTo>
                <a:cubicBezTo>
                  <a:pt x="3011614" y="2309640"/>
                  <a:pt x="3008566" y="2271730"/>
                  <a:pt x="3005138" y="2234392"/>
                </a:cubicBezTo>
                <a:close/>
                <a:moveTo>
                  <a:pt x="3015996" y="2354408"/>
                </a:moveTo>
                <a:cubicBezTo>
                  <a:pt x="2978467" y="2371172"/>
                  <a:pt x="2940971" y="2387522"/>
                  <a:pt x="2903505" y="2403461"/>
                </a:cubicBezTo>
                <a:cubicBezTo>
                  <a:pt x="2905791" y="2441561"/>
                  <a:pt x="2908363" y="2479661"/>
                  <a:pt x="2911221" y="2517761"/>
                </a:cubicBezTo>
                <a:cubicBezTo>
                  <a:pt x="2950147" y="2502331"/>
                  <a:pt x="2989040" y="2486455"/>
                  <a:pt x="3027903" y="2470136"/>
                </a:cubicBezTo>
                <a:cubicBezTo>
                  <a:pt x="3023648" y="2430893"/>
                  <a:pt x="3019679" y="2392222"/>
                  <a:pt x="3015996" y="2354122"/>
                </a:cubicBezTo>
                <a:close/>
                <a:moveTo>
                  <a:pt x="3028664" y="2476137"/>
                </a:moveTo>
                <a:cubicBezTo>
                  <a:pt x="2989739" y="2492710"/>
                  <a:pt x="2950750" y="2508585"/>
                  <a:pt x="2911697" y="2523762"/>
                </a:cubicBezTo>
                <a:cubicBezTo>
                  <a:pt x="2914682" y="2561862"/>
                  <a:pt x="2917857" y="2600153"/>
                  <a:pt x="2921222" y="2638633"/>
                </a:cubicBezTo>
                <a:cubicBezTo>
                  <a:pt x="2961608" y="2623584"/>
                  <a:pt x="3001931" y="2607709"/>
                  <a:pt x="3042190" y="2591008"/>
                </a:cubicBezTo>
                <a:cubicBezTo>
                  <a:pt x="3037141" y="2552908"/>
                  <a:pt x="3032856" y="2514428"/>
                  <a:pt x="3028664" y="2476232"/>
                </a:cubicBezTo>
                <a:close/>
                <a:moveTo>
                  <a:pt x="3043047" y="2598438"/>
                </a:moveTo>
                <a:cubicBezTo>
                  <a:pt x="3002788" y="2614948"/>
                  <a:pt x="2962402" y="2630823"/>
                  <a:pt x="2921889" y="2646063"/>
                </a:cubicBezTo>
                <a:cubicBezTo>
                  <a:pt x="2925382" y="2685115"/>
                  <a:pt x="2929191" y="2724104"/>
                  <a:pt x="2933319" y="2763030"/>
                </a:cubicBezTo>
                <a:cubicBezTo>
                  <a:pt x="2975356" y="2748107"/>
                  <a:pt x="3017012" y="2732391"/>
                  <a:pt x="3058287" y="2715881"/>
                </a:cubicBezTo>
                <a:cubicBezTo>
                  <a:pt x="3052953" y="2676257"/>
                  <a:pt x="3047873" y="2637141"/>
                  <a:pt x="3043047" y="2598533"/>
                </a:cubicBezTo>
                <a:close/>
                <a:moveTo>
                  <a:pt x="3059239" y="2722263"/>
                </a:moveTo>
                <a:cubicBezTo>
                  <a:pt x="3017837" y="2738836"/>
                  <a:pt x="2976086" y="2754711"/>
                  <a:pt x="2933986" y="2769888"/>
                </a:cubicBezTo>
                <a:cubicBezTo>
                  <a:pt x="2938050" y="2808750"/>
                  <a:pt x="2942400" y="2847580"/>
                  <a:pt x="2947035" y="2886379"/>
                </a:cubicBezTo>
                <a:cubicBezTo>
                  <a:pt x="2990278" y="2871646"/>
                  <a:pt x="3033205" y="2855772"/>
                  <a:pt x="3075814" y="2838754"/>
                </a:cubicBezTo>
                <a:cubicBezTo>
                  <a:pt x="3070035" y="2799320"/>
                  <a:pt x="3064510" y="2760426"/>
                  <a:pt x="3059239" y="2722072"/>
                </a:cubicBezTo>
                <a:close/>
                <a:moveTo>
                  <a:pt x="3076766" y="2845040"/>
                </a:moveTo>
                <a:cubicBezTo>
                  <a:pt x="3034094" y="2861804"/>
                  <a:pt x="2991104" y="2877679"/>
                  <a:pt x="2947797" y="2892665"/>
                </a:cubicBezTo>
                <a:cubicBezTo>
                  <a:pt x="2952559" y="2932289"/>
                  <a:pt x="2957481" y="2971754"/>
                  <a:pt x="2962561" y="3011061"/>
                </a:cubicBezTo>
                <a:cubicBezTo>
                  <a:pt x="3007011" y="2996202"/>
                  <a:pt x="3051143" y="2980327"/>
                  <a:pt x="3094958" y="2963436"/>
                </a:cubicBezTo>
                <a:cubicBezTo>
                  <a:pt x="3088672" y="2923304"/>
                  <a:pt x="3082607" y="2883775"/>
                  <a:pt x="3076766" y="2844850"/>
                </a:cubicBezTo>
                <a:close/>
                <a:moveTo>
                  <a:pt x="3101817" y="3005250"/>
                </a:moveTo>
                <a:cubicBezTo>
                  <a:pt x="3099816" y="2993154"/>
                  <a:pt x="3097911" y="2981153"/>
                  <a:pt x="3096006" y="2969056"/>
                </a:cubicBezTo>
                <a:cubicBezTo>
                  <a:pt x="3052192" y="2986200"/>
                  <a:pt x="3007994" y="3002234"/>
                  <a:pt x="2963418" y="3017157"/>
                </a:cubicBezTo>
                <a:cubicBezTo>
                  <a:pt x="2968689" y="3056971"/>
                  <a:pt x="2974117" y="3096532"/>
                  <a:pt x="2979705" y="3135838"/>
                </a:cubicBezTo>
                <a:cubicBezTo>
                  <a:pt x="3021711" y="3122027"/>
                  <a:pt x="3063240" y="3107263"/>
                  <a:pt x="3104293" y="3091261"/>
                </a:cubicBezTo>
                <a:lnTo>
                  <a:pt x="3115437" y="3086880"/>
                </a:lnTo>
                <a:cubicBezTo>
                  <a:pt x="3110770" y="3059543"/>
                  <a:pt x="3106198" y="3032397"/>
                  <a:pt x="3101817" y="3005060"/>
                </a:cubicBezTo>
                <a:close/>
                <a:moveTo>
                  <a:pt x="3116484" y="3093357"/>
                </a:moveTo>
                <a:lnTo>
                  <a:pt x="3106959" y="3097262"/>
                </a:lnTo>
                <a:cubicBezTo>
                  <a:pt x="3065430" y="3113391"/>
                  <a:pt x="3023426" y="3128377"/>
                  <a:pt x="2980944" y="3142220"/>
                </a:cubicBezTo>
                <a:cubicBezTo>
                  <a:pt x="2986786" y="3182543"/>
                  <a:pt x="2992723" y="3222516"/>
                  <a:pt x="2998755" y="3262140"/>
                </a:cubicBezTo>
                <a:cubicBezTo>
                  <a:pt x="3029902" y="3251948"/>
                  <a:pt x="3060859" y="3241280"/>
                  <a:pt x="3091338" y="3229755"/>
                </a:cubicBezTo>
                <a:cubicBezTo>
                  <a:pt x="3106833" y="3223913"/>
                  <a:pt x="3122294" y="3217944"/>
                  <a:pt x="3137726" y="3211848"/>
                </a:cubicBezTo>
                <a:cubicBezTo>
                  <a:pt x="3130360" y="3172414"/>
                  <a:pt x="3123279" y="3132854"/>
                  <a:pt x="3116484" y="3093167"/>
                </a:cubicBezTo>
                <a:close/>
                <a:moveTo>
                  <a:pt x="3018091" y="3386346"/>
                </a:moveTo>
                <a:cubicBezTo>
                  <a:pt x="3066098" y="3370535"/>
                  <a:pt x="3113373" y="3353072"/>
                  <a:pt x="3159919" y="3333958"/>
                </a:cubicBezTo>
                <a:cubicBezTo>
                  <a:pt x="3152616" y="3295858"/>
                  <a:pt x="3145441" y="3257219"/>
                  <a:pt x="3138392" y="3218039"/>
                </a:cubicBezTo>
                <a:cubicBezTo>
                  <a:pt x="3123343" y="3224008"/>
                  <a:pt x="3108262" y="3229850"/>
                  <a:pt x="3093149" y="3235565"/>
                </a:cubicBezTo>
                <a:cubicBezTo>
                  <a:pt x="3062161" y="3247186"/>
                  <a:pt x="3030792" y="3258171"/>
                  <a:pt x="2999041" y="3268522"/>
                </a:cubicBezTo>
                <a:cubicBezTo>
                  <a:pt x="3005391" y="3308082"/>
                  <a:pt x="3011742" y="3347357"/>
                  <a:pt x="3018091" y="3386346"/>
                </a:cubicBezTo>
                <a:close/>
                <a:moveTo>
                  <a:pt x="2867596" y="3430161"/>
                </a:moveTo>
                <a:cubicBezTo>
                  <a:pt x="2916428" y="3417461"/>
                  <a:pt x="2964497" y="3403555"/>
                  <a:pt x="3011805" y="3388442"/>
                </a:cubicBezTo>
                <a:cubicBezTo>
                  <a:pt x="3005455" y="3348436"/>
                  <a:pt x="2999105" y="3309098"/>
                  <a:pt x="2992755" y="3270427"/>
                </a:cubicBezTo>
                <a:cubicBezTo>
                  <a:pt x="2946368" y="3285476"/>
                  <a:pt x="2899220" y="3299002"/>
                  <a:pt x="2851404" y="3311193"/>
                </a:cubicBezTo>
                <a:cubicBezTo>
                  <a:pt x="2856611" y="3350182"/>
                  <a:pt x="2862041" y="3389933"/>
                  <a:pt x="2867691" y="3430447"/>
                </a:cubicBezTo>
                <a:close/>
                <a:moveTo>
                  <a:pt x="2717102" y="3462927"/>
                </a:moveTo>
                <a:cubicBezTo>
                  <a:pt x="2765870" y="3453973"/>
                  <a:pt x="2813939" y="3443591"/>
                  <a:pt x="2861310" y="3431780"/>
                </a:cubicBezTo>
                <a:cubicBezTo>
                  <a:pt x="2855690" y="3391680"/>
                  <a:pt x="2850452" y="3352151"/>
                  <a:pt x="2845403" y="3312813"/>
                </a:cubicBezTo>
                <a:cubicBezTo>
                  <a:pt x="2799112" y="3324561"/>
                  <a:pt x="2752090" y="3334943"/>
                  <a:pt x="2704339" y="3343959"/>
                </a:cubicBezTo>
                <a:cubicBezTo>
                  <a:pt x="2708338" y="3382568"/>
                  <a:pt x="2712625" y="3422223"/>
                  <a:pt x="2717197" y="3462927"/>
                </a:cubicBezTo>
                <a:close/>
                <a:moveTo>
                  <a:pt x="2564702" y="3485882"/>
                </a:moveTo>
                <a:cubicBezTo>
                  <a:pt x="2613914" y="3479977"/>
                  <a:pt x="2662460" y="3472706"/>
                  <a:pt x="2710338" y="3464070"/>
                </a:cubicBezTo>
                <a:cubicBezTo>
                  <a:pt x="2705766" y="3424002"/>
                  <a:pt x="2701512" y="3384345"/>
                  <a:pt x="2697575" y="3345102"/>
                </a:cubicBezTo>
                <a:cubicBezTo>
                  <a:pt x="2650902" y="3353993"/>
                  <a:pt x="2603277" y="3361581"/>
                  <a:pt x="2554700" y="3367867"/>
                </a:cubicBezTo>
                <a:cubicBezTo>
                  <a:pt x="2558415" y="3406634"/>
                  <a:pt x="2561653" y="3446068"/>
                  <a:pt x="2565177" y="3485882"/>
                </a:cubicBezTo>
                <a:close/>
                <a:moveTo>
                  <a:pt x="2412968" y="3499598"/>
                </a:moveTo>
                <a:lnTo>
                  <a:pt x="2420588" y="3499598"/>
                </a:lnTo>
                <a:cubicBezTo>
                  <a:pt x="2467166" y="3496550"/>
                  <a:pt x="2513076" y="3492264"/>
                  <a:pt x="2558320" y="3487025"/>
                </a:cubicBezTo>
                <a:cubicBezTo>
                  <a:pt x="2554891" y="3447211"/>
                  <a:pt x="2551653" y="3407777"/>
                  <a:pt x="2548795" y="3369010"/>
                </a:cubicBezTo>
                <a:cubicBezTo>
                  <a:pt x="2502313" y="3374979"/>
                  <a:pt x="2455037" y="3379837"/>
                  <a:pt x="2406967" y="3383584"/>
                </a:cubicBezTo>
                <a:cubicBezTo>
                  <a:pt x="2408936" y="3421620"/>
                  <a:pt x="2411095" y="3460292"/>
                  <a:pt x="2413445" y="3499598"/>
                </a:cubicBezTo>
                <a:close/>
                <a:moveTo>
                  <a:pt x="2548413" y="3362248"/>
                </a:moveTo>
                <a:cubicBezTo>
                  <a:pt x="2545461" y="3322624"/>
                  <a:pt x="2542984" y="3283571"/>
                  <a:pt x="2540699" y="3244900"/>
                </a:cubicBezTo>
                <a:cubicBezTo>
                  <a:pt x="2495455" y="3251567"/>
                  <a:pt x="2449354" y="3257091"/>
                  <a:pt x="2402586" y="3261759"/>
                </a:cubicBezTo>
                <a:cubicBezTo>
                  <a:pt x="2403602" y="3299859"/>
                  <a:pt x="2404967" y="3338245"/>
                  <a:pt x="2406682" y="3376916"/>
                </a:cubicBezTo>
                <a:cubicBezTo>
                  <a:pt x="2455260" y="3373297"/>
                  <a:pt x="2502408" y="3368248"/>
                  <a:pt x="2548890" y="3362248"/>
                </a:cubicBezTo>
                <a:close/>
                <a:moveTo>
                  <a:pt x="2262663" y="3505123"/>
                </a:moveTo>
                <a:cubicBezTo>
                  <a:pt x="2311622" y="3504424"/>
                  <a:pt x="2359755" y="3502678"/>
                  <a:pt x="2407063" y="3499884"/>
                </a:cubicBezTo>
                <a:cubicBezTo>
                  <a:pt x="2404777" y="3460641"/>
                  <a:pt x="2402777" y="3421906"/>
                  <a:pt x="2401062" y="3383679"/>
                </a:cubicBezTo>
                <a:cubicBezTo>
                  <a:pt x="2354961" y="3387108"/>
                  <a:pt x="2308002" y="3389553"/>
                  <a:pt x="2260188" y="3391013"/>
                </a:cubicBezTo>
                <a:cubicBezTo>
                  <a:pt x="2260759" y="3428478"/>
                  <a:pt x="2261584" y="3466546"/>
                  <a:pt x="2262663" y="3505218"/>
                </a:cubicBezTo>
                <a:close/>
                <a:moveTo>
                  <a:pt x="2260092" y="3384631"/>
                </a:moveTo>
                <a:cubicBezTo>
                  <a:pt x="2307780" y="3383171"/>
                  <a:pt x="2354675" y="3380726"/>
                  <a:pt x="2400776" y="3377297"/>
                </a:cubicBezTo>
                <a:cubicBezTo>
                  <a:pt x="2399125" y="3338435"/>
                  <a:pt x="2397760" y="3300081"/>
                  <a:pt x="2396681" y="3262235"/>
                </a:cubicBezTo>
                <a:cubicBezTo>
                  <a:pt x="2351786" y="3266616"/>
                  <a:pt x="2306193" y="3270045"/>
                  <a:pt x="2259902" y="3272522"/>
                </a:cubicBezTo>
                <a:cubicBezTo>
                  <a:pt x="2259584" y="3309352"/>
                  <a:pt x="2259647" y="3346753"/>
                  <a:pt x="2260092" y="3384727"/>
                </a:cubicBezTo>
                <a:close/>
                <a:moveTo>
                  <a:pt x="2259330" y="3050113"/>
                </a:moveTo>
                <a:cubicBezTo>
                  <a:pt x="2259330" y="3047637"/>
                  <a:pt x="2259330" y="3045256"/>
                  <a:pt x="2259330" y="3042874"/>
                </a:cubicBezTo>
                <a:cubicBezTo>
                  <a:pt x="2217610" y="3047446"/>
                  <a:pt x="2175351" y="3051415"/>
                  <a:pt x="2132553" y="3054781"/>
                </a:cubicBezTo>
                <a:cubicBezTo>
                  <a:pt x="2131505" y="3066401"/>
                  <a:pt x="2130457" y="3078117"/>
                  <a:pt x="2129504" y="3090023"/>
                </a:cubicBezTo>
                <a:cubicBezTo>
                  <a:pt x="2127599" y="3112502"/>
                  <a:pt x="2125980" y="3135362"/>
                  <a:pt x="2124456" y="3158508"/>
                </a:cubicBezTo>
                <a:cubicBezTo>
                  <a:pt x="2168906" y="3156666"/>
                  <a:pt x="2212499" y="3154031"/>
                  <a:pt x="2255235" y="3150602"/>
                </a:cubicBezTo>
                <a:cubicBezTo>
                  <a:pt x="2256568" y="3116693"/>
                  <a:pt x="2257711" y="3083070"/>
                  <a:pt x="2259330" y="3050209"/>
                </a:cubicBezTo>
                <a:close/>
                <a:moveTo>
                  <a:pt x="2256282" y="3505123"/>
                </a:moveTo>
                <a:cubicBezTo>
                  <a:pt x="2255139" y="3466515"/>
                  <a:pt x="2254345" y="3428415"/>
                  <a:pt x="2253901" y="3390823"/>
                </a:cubicBezTo>
                <a:cubicBezTo>
                  <a:pt x="2208371" y="3392156"/>
                  <a:pt x="2162016" y="3392505"/>
                  <a:pt x="2114836" y="3391870"/>
                </a:cubicBezTo>
                <a:cubicBezTo>
                  <a:pt x="2114073" y="3428383"/>
                  <a:pt x="2113661" y="3465499"/>
                  <a:pt x="2113598" y="3503218"/>
                </a:cubicBezTo>
                <a:cubicBezTo>
                  <a:pt x="2162111" y="3505123"/>
                  <a:pt x="2209609" y="3505789"/>
                  <a:pt x="2256091" y="3505218"/>
                </a:cubicBezTo>
                <a:close/>
                <a:moveTo>
                  <a:pt x="2117979" y="3165270"/>
                </a:moveTo>
                <a:cubicBezTo>
                  <a:pt x="2075878" y="3166985"/>
                  <a:pt x="2033111" y="3168001"/>
                  <a:pt x="1989677" y="3168318"/>
                </a:cubicBezTo>
                <a:cubicBezTo>
                  <a:pt x="1986153" y="3201561"/>
                  <a:pt x="1982914" y="3234993"/>
                  <a:pt x="1980152" y="3270141"/>
                </a:cubicBezTo>
                <a:cubicBezTo>
                  <a:pt x="2024602" y="3271094"/>
                  <a:pt x="2068671" y="3271348"/>
                  <a:pt x="2112360" y="3270903"/>
                </a:cubicBezTo>
                <a:cubicBezTo>
                  <a:pt x="2113883" y="3235089"/>
                  <a:pt x="2115788" y="3199941"/>
                  <a:pt x="2117979" y="3165366"/>
                </a:cubicBezTo>
                <a:close/>
                <a:moveTo>
                  <a:pt x="2112074" y="3277284"/>
                </a:moveTo>
                <a:cubicBezTo>
                  <a:pt x="2068639" y="3277793"/>
                  <a:pt x="2024475" y="3277507"/>
                  <a:pt x="1979580" y="3276428"/>
                </a:cubicBezTo>
                <a:cubicBezTo>
                  <a:pt x="1976850" y="3310845"/>
                  <a:pt x="1974438" y="3345769"/>
                  <a:pt x="1972341" y="3381203"/>
                </a:cubicBezTo>
                <a:cubicBezTo>
                  <a:pt x="2018506" y="3383488"/>
                  <a:pt x="2063940" y="3384949"/>
                  <a:pt x="2108645" y="3385584"/>
                </a:cubicBezTo>
                <a:cubicBezTo>
                  <a:pt x="2109406" y="3349008"/>
                  <a:pt x="2110549" y="3312908"/>
                  <a:pt x="2112074" y="3277380"/>
                </a:cubicBezTo>
                <a:close/>
                <a:moveTo>
                  <a:pt x="2107311" y="3503218"/>
                </a:moveTo>
                <a:cubicBezTo>
                  <a:pt x="2107311" y="3465626"/>
                  <a:pt x="2107724" y="3428573"/>
                  <a:pt x="2108549" y="3392061"/>
                </a:cubicBezTo>
                <a:cubicBezTo>
                  <a:pt x="2064100" y="3391489"/>
                  <a:pt x="2018570" y="3390029"/>
                  <a:pt x="1971961" y="3387679"/>
                </a:cubicBezTo>
                <a:cubicBezTo>
                  <a:pt x="1969929" y="3423049"/>
                  <a:pt x="1968278" y="3459054"/>
                  <a:pt x="1967008" y="3495693"/>
                </a:cubicBezTo>
                <a:cubicBezTo>
                  <a:pt x="2014633" y="3499185"/>
                  <a:pt x="2061401" y="3501725"/>
                  <a:pt x="2107311" y="3503313"/>
                </a:cubicBezTo>
                <a:close/>
                <a:moveTo>
                  <a:pt x="1973199" y="3276332"/>
                </a:moveTo>
                <a:cubicBezTo>
                  <a:pt x="1930845" y="3275253"/>
                  <a:pt x="1887759" y="3273538"/>
                  <a:pt x="1843944" y="3271189"/>
                </a:cubicBezTo>
                <a:cubicBezTo>
                  <a:pt x="1839945" y="3304145"/>
                  <a:pt x="1836230" y="3337864"/>
                  <a:pt x="1832895" y="3372154"/>
                </a:cubicBezTo>
                <a:cubicBezTo>
                  <a:pt x="1877981" y="3375837"/>
                  <a:pt x="1922430" y="3378821"/>
                  <a:pt x="1966245" y="3381107"/>
                </a:cubicBezTo>
                <a:cubicBezTo>
                  <a:pt x="1968056" y="3345579"/>
                  <a:pt x="1970341" y="3310717"/>
                  <a:pt x="1973199" y="3276428"/>
                </a:cubicBezTo>
                <a:close/>
                <a:moveTo>
                  <a:pt x="1960721" y="3495407"/>
                </a:moveTo>
                <a:cubicBezTo>
                  <a:pt x="1962055" y="3458831"/>
                  <a:pt x="1963706" y="3422922"/>
                  <a:pt x="1965674" y="3387679"/>
                </a:cubicBezTo>
                <a:cubicBezTo>
                  <a:pt x="1921859" y="3385394"/>
                  <a:pt x="1877409" y="3382409"/>
                  <a:pt x="1832324" y="3378726"/>
                </a:cubicBezTo>
                <a:cubicBezTo>
                  <a:pt x="1828991" y="3412730"/>
                  <a:pt x="1826133" y="3447496"/>
                  <a:pt x="1823561" y="3482929"/>
                </a:cubicBezTo>
                <a:cubicBezTo>
                  <a:pt x="1870138" y="3487597"/>
                  <a:pt x="1915763" y="3491978"/>
                  <a:pt x="1960816" y="3495312"/>
                </a:cubicBezTo>
                <a:close/>
                <a:moveTo>
                  <a:pt x="1817179" y="3482263"/>
                </a:moveTo>
                <a:cubicBezTo>
                  <a:pt x="1819751" y="3446925"/>
                  <a:pt x="1822704" y="3412159"/>
                  <a:pt x="1825943" y="3378154"/>
                </a:cubicBezTo>
                <a:cubicBezTo>
                  <a:pt x="1783334" y="3374598"/>
                  <a:pt x="1740122" y="3370376"/>
                  <a:pt x="1696307" y="3365486"/>
                </a:cubicBezTo>
                <a:cubicBezTo>
                  <a:pt x="1691735" y="3398252"/>
                  <a:pt x="1687544" y="3431590"/>
                  <a:pt x="1683734" y="3465785"/>
                </a:cubicBezTo>
                <a:cubicBezTo>
                  <a:pt x="1728978" y="3471880"/>
                  <a:pt x="1773555" y="3477405"/>
                  <a:pt x="1817179" y="3482167"/>
                </a:cubicBezTo>
                <a:close/>
                <a:moveTo>
                  <a:pt x="1677448" y="3464832"/>
                </a:moveTo>
                <a:cubicBezTo>
                  <a:pt x="1681258" y="3430796"/>
                  <a:pt x="1685449" y="3397458"/>
                  <a:pt x="1690021" y="3364819"/>
                </a:cubicBezTo>
                <a:cubicBezTo>
                  <a:pt x="1648873" y="3360120"/>
                  <a:pt x="1607153" y="3354913"/>
                  <a:pt x="1564862" y="3349198"/>
                </a:cubicBezTo>
                <a:cubicBezTo>
                  <a:pt x="1558957" y="3380440"/>
                  <a:pt x="1553432" y="3412540"/>
                  <a:pt x="1548289" y="3445306"/>
                </a:cubicBezTo>
                <a:cubicBezTo>
                  <a:pt x="1592103" y="3452354"/>
                  <a:pt x="1635061" y="3459022"/>
                  <a:pt x="1677448" y="3464736"/>
                </a:cubicBezTo>
                <a:close/>
                <a:moveTo>
                  <a:pt x="1541716" y="3444163"/>
                </a:moveTo>
                <a:cubicBezTo>
                  <a:pt x="1546860" y="3411460"/>
                  <a:pt x="1552384" y="3379488"/>
                  <a:pt x="1558290" y="3348246"/>
                </a:cubicBezTo>
                <a:cubicBezTo>
                  <a:pt x="1518856" y="3342785"/>
                  <a:pt x="1478820" y="3336848"/>
                  <a:pt x="1438180" y="3330434"/>
                </a:cubicBezTo>
                <a:cubicBezTo>
                  <a:pt x="1430941" y="3360343"/>
                  <a:pt x="1423988" y="3391013"/>
                  <a:pt x="1417511" y="3422351"/>
                </a:cubicBezTo>
                <a:cubicBezTo>
                  <a:pt x="1459802" y="3430288"/>
                  <a:pt x="1501203" y="3437558"/>
                  <a:pt x="1541716" y="3444163"/>
                </a:cubicBezTo>
                <a:close/>
                <a:moveTo>
                  <a:pt x="1411510" y="3420922"/>
                </a:moveTo>
                <a:cubicBezTo>
                  <a:pt x="1417859" y="3389616"/>
                  <a:pt x="1424749" y="3359041"/>
                  <a:pt x="1432179" y="3329196"/>
                </a:cubicBezTo>
                <a:cubicBezTo>
                  <a:pt x="1394650" y="3323195"/>
                  <a:pt x="1356646" y="3316909"/>
                  <a:pt x="1317879" y="3310146"/>
                </a:cubicBezTo>
                <a:cubicBezTo>
                  <a:pt x="1316260" y="3315480"/>
                  <a:pt x="1314545" y="3320814"/>
                  <a:pt x="1312926" y="3326243"/>
                </a:cubicBezTo>
                <a:cubicBezTo>
                  <a:pt x="1305973" y="3349484"/>
                  <a:pt x="1299210" y="3373392"/>
                  <a:pt x="1292733" y="3397681"/>
                </a:cubicBezTo>
                <a:cubicBezTo>
                  <a:pt x="1333055" y="3405999"/>
                  <a:pt x="1372648" y="3413746"/>
                  <a:pt x="1411510" y="3420922"/>
                </a:cubicBezTo>
                <a:close/>
                <a:moveTo>
                  <a:pt x="1286732" y="3396252"/>
                </a:moveTo>
                <a:cubicBezTo>
                  <a:pt x="1293304" y="3371773"/>
                  <a:pt x="1299972" y="3347770"/>
                  <a:pt x="1307020" y="3324338"/>
                </a:cubicBezTo>
                <a:cubicBezTo>
                  <a:pt x="1308640" y="3319099"/>
                  <a:pt x="1310259" y="3314051"/>
                  <a:pt x="1311783" y="3308907"/>
                </a:cubicBezTo>
                <a:cubicBezTo>
                  <a:pt x="1276413" y="3302557"/>
                  <a:pt x="1240631" y="3295922"/>
                  <a:pt x="1204436" y="3289001"/>
                </a:cubicBezTo>
                <a:cubicBezTo>
                  <a:pt x="1194911" y="3313670"/>
                  <a:pt x="1185386" y="3339007"/>
                  <a:pt x="1176909" y="3365201"/>
                </a:cubicBezTo>
                <a:cubicBezTo>
                  <a:pt x="1176147" y="3367486"/>
                  <a:pt x="1175385" y="3369868"/>
                  <a:pt x="1174528" y="3372249"/>
                </a:cubicBezTo>
                <a:cubicBezTo>
                  <a:pt x="1212532" y="3381012"/>
                  <a:pt x="1249870" y="3388918"/>
                  <a:pt x="1286732" y="3396538"/>
                </a:cubicBezTo>
                <a:close/>
                <a:moveTo>
                  <a:pt x="1168336" y="3370915"/>
                </a:moveTo>
                <a:lnTo>
                  <a:pt x="1170908" y="3363200"/>
                </a:lnTo>
                <a:cubicBezTo>
                  <a:pt x="1179671" y="3337292"/>
                  <a:pt x="1188720" y="3312242"/>
                  <a:pt x="1198150" y="3287762"/>
                </a:cubicBezTo>
                <a:cubicBezTo>
                  <a:pt x="1165288" y="3281380"/>
                  <a:pt x="1132237" y="3274903"/>
                  <a:pt x="1098709" y="3267950"/>
                </a:cubicBezTo>
                <a:cubicBezTo>
                  <a:pt x="1086517" y="3293286"/>
                  <a:pt x="1074896" y="3319671"/>
                  <a:pt x="1063561" y="3346817"/>
                </a:cubicBezTo>
                <a:cubicBezTo>
                  <a:pt x="1098931" y="3355390"/>
                  <a:pt x="1133856" y="3363518"/>
                  <a:pt x="1168336" y="3371201"/>
                </a:cubicBezTo>
                <a:close/>
                <a:moveTo>
                  <a:pt x="1011841" y="3335197"/>
                </a:moveTo>
                <a:lnTo>
                  <a:pt x="1057275" y="3346055"/>
                </a:lnTo>
                <a:cubicBezTo>
                  <a:pt x="1068610" y="3319004"/>
                  <a:pt x="1080230" y="3292715"/>
                  <a:pt x="1092327" y="3267379"/>
                </a:cubicBezTo>
                <a:cubicBezTo>
                  <a:pt x="1061085" y="3261028"/>
                  <a:pt x="1030319" y="3255853"/>
                  <a:pt x="1000030" y="3251853"/>
                </a:cubicBezTo>
                <a:cubicBezTo>
                  <a:pt x="986409" y="3274903"/>
                  <a:pt x="973264" y="3298906"/>
                  <a:pt x="960405" y="3323766"/>
                </a:cubicBezTo>
                <a:cubicBezTo>
                  <a:pt x="977455" y="3326815"/>
                  <a:pt x="994505" y="3330529"/>
                  <a:pt x="1011841" y="3335197"/>
                </a:cubicBezTo>
                <a:close/>
                <a:moveTo>
                  <a:pt x="954024" y="3322433"/>
                </a:moveTo>
                <a:cubicBezTo>
                  <a:pt x="966724" y="3297731"/>
                  <a:pt x="979805" y="3273919"/>
                  <a:pt x="993267" y="3250995"/>
                </a:cubicBezTo>
                <a:cubicBezTo>
                  <a:pt x="963835" y="3247281"/>
                  <a:pt x="934878" y="3244804"/>
                  <a:pt x="906399" y="3243375"/>
                </a:cubicBezTo>
                <a:cubicBezTo>
                  <a:pt x="891540" y="3263759"/>
                  <a:pt x="876967" y="3285095"/>
                  <a:pt x="862869" y="3307384"/>
                </a:cubicBezTo>
                <a:cubicBezTo>
                  <a:pt x="892873" y="3310813"/>
                  <a:pt x="923163" y="3316147"/>
                  <a:pt x="954024" y="3321957"/>
                </a:cubicBezTo>
                <a:close/>
                <a:moveTo>
                  <a:pt x="855916" y="3306050"/>
                </a:moveTo>
                <a:cubicBezTo>
                  <a:pt x="869823" y="3283952"/>
                  <a:pt x="884079" y="3262775"/>
                  <a:pt x="898684" y="3242519"/>
                </a:cubicBezTo>
                <a:cubicBezTo>
                  <a:pt x="871125" y="3241376"/>
                  <a:pt x="844010" y="3241376"/>
                  <a:pt x="817340" y="3242519"/>
                </a:cubicBezTo>
                <a:lnTo>
                  <a:pt x="816387" y="3243471"/>
                </a:lnTo>
                <a:cubicBezTo>
                  <a:pt x="800767" y="3260997"/>
                  <a:pt x="785431" y="3279476"/>
                  <a:pt x="770477" y="3298716"/>
                </a:cubicBezTo>
                <a:cubicBezTo>
                  <a:pt x="798671" y="3300049"/>
                  <a:pt x="827151" y="3302494"/>
                  <a:pt x="855916" y="3306050"/>
                </a:cubicBezTo>
                <a:close/>
                <a:moveTo>
                  <a:pt x="762762" y="3298144"/>
                </a:moveTo>
                <a:cubicBezTo>
                  <a:pt x="777621" y="3279094"/>
                  <a:pt x="792956" y="3260044"/>
                  <a:pt x="808577" y="3242614"/>
                </a:cubicBezTo>
                <a:cubicBezTo>
                  <a:pt x="782478" y="3243852"/>
                  <a:pt x="756856" y="3246043"/>
                  <a:pt x="731711" y="3249376"/>
                </a:cubicBezTo>
                <a:cubicBezTo>
                  <a:pt x="714756" y="3264489"/>
                  <a:pt x="698246" y="3280555"/>
                  <a:pt x="682180" y="3297573"/>
                </a:cubicBezTo>
                <a:cubicBezTo>
                  <a:pt x="708724" y="3296747"/>
                  <a:pt x="735616" y="3296938"/>
                  <a:pt x="762857" y="3298144"/>
                </a:cubicBezTo>
                <a:close/>
                <a:moveTo>
                  <a:pt x="673132" y="3298144"/>
                </a:moveTo>
                <a:lnTo>
                  <a:pt x="676180" y="3294906"/>
                </a:lnTo>
                <a:cubicBezTo>
                  <a:pt x="690753" y="3279570"/>
                  <a:pt x="705612" y="3264997"/>
                  <a:pt x="720757" y="3250995"/>
                </a:cubicBezTo>
                <a:cubicBezTo>
                  <a:pt x="697325" y="3254329"/>
                  <a:pt x="674370" y="3258616"/>
                  <a:pt x="651605" y="3263664"/>
                </a:cubicBezTo>
                <a:cubicBezTo>
                  <a:pt x="634174" y="3276332"/>
                  <a:pt x="617125" y="3289572"/>
                  <a:pt x="600360" y="3303764"/>
                </a:cubicBezTo>
                <a:cubicBezTo>
                  <a:pt x="624364" y="3300716"/>
                  <a:pt x="648652" y="3298906"/>
                  <a:pt x="673227" y="3297859"/>
                </a:cubicBezTo>
                <a:close/>
                <a:moveTo>
                  <a:pt x="588930" y="3305193"/>
                </a:moveTo>
                <a:cubicBezTo>
                  <a:pt x="604361" y="3291921"/>
                  <a:pt x="620014" y="3279222"/>
                  <a:pt x="635889" y="3267093"/>
                </a:cubicBezTo>
                <a:cubicBezTo>
                  <a:pt x="615505" y="3272109"/>
                  <a:pt x="595408" y="3277888"/>
                  <a:pt x="575596" y="3284428"/>
                </a:cubicBezTo>
                <a:cubicBezTo>
                  <a:pt x="558546" y="3293953"/>
                  <a:pt x="541687" y="3304431"/>
                  <a:pt x="525209" y="3315384"/>
                </a:cubicBezTo>
                <a:cubicBezTo>
                  <a:pt x="546227" y="3311130"/>
                  <a:pt x="567563" y="3307638"/>
                  <a:pt x="589216" y="3304907"/>
                </a:cubicBezTo>
                <a:close/>
                <a:moveTo>
                  <a:pt x="508921" y="3319099"/>
                </a:moveTo>
                <a:cubicBezTo>
                  <a:pt x="520827" y="3310813"/>
                  <a:pt x="532829" y="3302811"/>
                  <a:pt x="545116" y="3295191"/>
                </a:cubicBezTo>
                <a:cubicBezTo>
                  <a:pt x="517713" y="3305325"/>
                  <a:pt x="490876" y="3316931"/>
                  <a:pt x="464725" y="3329958"/>
                </a:cubicBezTo>
                <a:cubicBezTo>
                  <a:pt x="479298" y="3325672"/>
                  <a:pt x="493966" y="3322052"/>
                  <a:pt x="509016" y="3318814"/>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23" name="TextBox 22">
            <a:extLst>
              <a:ext uri="{FF2B5EF4-FFF2-40B4-BE49-F238E27FC236}">
                <a16:creationId xmlns:a16="http://schemas.microsoft.com/office/drawing/2014/main" id="{24B6C4A1-3122-4C27-A4A4-DDCCA4962B9A}"/>
              </a:ext>
            </a:extLst>
          </p:cNvPr>
          <p:cNvSpPr txBox="1"/>
          <p:nvPr/>
        </p:nvSpPr>
        <p:spPr>
          <a:xfrm>
            <a:off x="2212467" y="2040312"/>
            <a:ext cx="211455" cy="253364"/>
          </a:xfrm>
          <a:prstGeom prst="rect">
            <a:avLst/>
          </a:prstGeom>
          <a:noFill/>
        </p:spPr>
        <p:txBody>
          <a:bodyPr wrap="none" rtlCol="0">
            <a:spAutoFit/>
          </a:bodyPr>
          <a:lstStyle/>
          <a:p>
            <a:pPr algn="l"/>
            <a:r>
              <a:rPr lang="en-US" sz="1050" b="1" spc="-32" baseline="0">
                <a:solidFill>
                  <a:srgbClr val="223C74"/>
                </a:solidFill>
                <a:latin typeface="Roboto"/>
                <a:ea typeface="Roboto"/>
                <a:sym typeface="Roboto"/>
                <a:rtl val="0"/>
              </a:rPr>
              <a:t> </a:t>
            </a:r>
          </a:p>
        </p:txBody>
      </p:sp>
      <p:sp>
        <p:nvSpPr>
          <p:cNvPr id="33" name="Freeform: Shape 32">
            <a:extLst>
              <a:ext uri="{FF2B5EF4-FFF2-40B4-BE49-F238E27FC236}">
                <a16:creationId xmlns:a16="http://schemas.microsoft.com/office/drawing/2014/main" id="{18E58B29-6B74-4AAC-AF82-16F04E38B40A}"/>
              </a:ext>
            </a:extLst>
          </p:cNvPr>
          <p:cNvSpPr/>
          <p:nvPr/>
        </p:nvSpPr>
        <p:spPr>
          <a:xfrm>
            <a:off x="1124426" y="2418454"/>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34" name="Rectangle: Rounded Corners 33">
            <a:extLst>
              <a:ext uri="{FF2B5EF4-FFF2-40B4-BE49-F238E27FC236}">
                <a16:creationId xmlns:a16="http://schemas.microsoft.com/office/drawing/2014/main" id="{9314B8DC-EE73-422A-B9B6-5A9A13C1D683}"/>
              </a:ext>
            </a:extLst>
          </p:cNvPr>
          <p:cNvSpPr/>
          <p:nvPr/>
        </p:nvSpPr>
        <p:spPr>
          <a:xfrm>
            <a:off x="2112454" y="2365210"/>
            <a:ext cx="735520" cy="104965"/>
          </a:xfrm>
          <a:prstGeom prst="roundRect">
            <a:avLst/>
          </a:prstGeom>
          <a:solidFill>
            <a:srgbClr val="F78F26"/>
          </a:solidFill>
          <a:ln w="9525" cap="flat">
            <a:noFill/>
            <a:prstDash val="solid"/>
            <a:miter/>
          </a:ln>
        </p:spPr>
        <p:txBody>
          <a:bodyPr rtlCol="0" anchor="ctr"/>
          <a:lstStyle/>
          <a:p>
            <a:endParaRPr lang="en-US"/>
          </a:p>
        </p:txBody>
      </p:sp>
      <p:sp>
        <p:nvSpPr>
          <p:cNvPr id="35" name="Rectangle: Rounded Corners 34">
            <a:extLst>
              <a:ext uri="{FF2B5EF4-FFF2-40B4-BE49-F238E27FC236}">
                <a16:creationId xmlns:a16="http://schemas.microsoft.com/office/drawing/2014/main" id="{51A92AC9-AD60-4EDA-880C-5F7AFD8D5001}"/>
              </a:ext>
            </a:extLst>
          </p:cNvPr>
          <p:cNvSpPr/>
          <p:nvPr/>
        </p:nvSpPr>
        <p:spPr>
          <a:xfrm>
            <a:off x="5463158" y="2365876"/>
            <a:ext cx="1231106" cy="104965"/>
          </a:xfrm>
          <a:prstGeom prst="roundRect">
            <a:avLst>
              <a:gd name="adj" fmla="val 28011"/>
            </a:avLst>
          </a:prstGeom>
          <a:solidFill>
            <a:srgbClr val="F78F26"/>
          </a:solidFill>
          <a:ln w="9525" cap="flat">
            <a:noFill/>
            <a:prstDash val="solid"/>
            <a:miter/>
          </a:ln>
        </p:spPr>
        <p:txBody>
          <a:bodyPr rtlCol="0" anchor="ctr"/>
          <a:lstStyle/>
          <a:p>
            <a:endParaRPr lang="en-US"/>
          </a:p>
        </p:txBody>
      </p:sp>
      <p:sp>
        <p:nvSpPr>
          <p:cNvPr id="36" name="Text Placeholder 92">
            <a:extLst>
              <a:ext uri="{FF2B5EF4-FFF2-40B4-BE49-F238E27FC236}">
                <a16:creationId xmlns:a16="http://schemas.microsoft.com/office/drawing/2014/main" id="{F7234DB6-1536-441F-B7C7-0B3F1406E239}"/>
              </a:ext>
            </a:extLst>
          </p:cNvPr>
          <p:cNvSpPr>
            <a:spLocks noGrp="1"/>
          </p:cNvSpPr>
          <p:nvPr>
            <p:ph type="body" sz="quarter" idx="10" hasCustomPrompt="1"/>
          </p:nvPr>
        </p:nvSpPr>
        <p:spPr>
          <a:xfrm>
            <a:off x="1973007" y="2659821"/>
            <a:ext cx="8241888" cy="1388728"/>
          </a:xfrm>
          <a:prstGeom prst="rect">
            <a:avLst/>
          </a:prstGeom>
        </p:spPr>
        <p:txBody>
          <a:bodyPr/>
          <a:lstStyle>
            <a:lvl1pPr marL="0" indent="0" algn="ctr">
              <a:buNone/>
              <a:defRPr sz="2800">
                <a:solidFill>
                  <a:srgbClr val="233B74"/>
                </a:solidFill>
                <a:latin typeface="Ch Foreigner bold" panose="020BE200000000000000" pitchFamily="34" charset="0"/>
              </a:defRPr>
            </a:lvl1pPr>
          </a:lstStyle>
          <a:p>
            <a:pPr lvl="0"/>
            <a:r>
              <a:rPr lang="mn-MN"/>
              <a:t>ДЭД СЭДЭВ БИЧИХ</a:t>
            </a:r>
            <a:endParaRPr lang="en-US"/>
          </a:p>
        </p:txBody>
      </p:sp>
      <p:sp>
        <p:nvSpPr>
          <p:cNvPr id="37" name="Text Placeholder 92">
            <a:extLst>
              <a:ext uri="{FF2B5EF4-FFF2-40B4-BE49-F238E27FC236}">
                <a16:creationId xmlns:a16="http://schemas.microsoft.com/office/drawing/2014/main" id="{8793B220-0C70-4801-818D-DBF35ABB4AFB}"/>
              </a:ext>
            </a:extLst>
          </p:cNvPr>
          <p:cNvSpPr>
            <a:spLocks noGrp="1"/>
          </p:cNvSpPr>
          <p:nvPr>
            <p:ph type="body" sz="quarter" idx="11" hasCustomPrompt="1"/>
          </p:nvPr>
        </p:nvSpPr>
        <p:spPr>
          <a:xfrm>
            <a:off x="1119948" y="1846104"/>
            <a:ext cx="2720532" cy="456429"/>
          </a:xfrm>
          <a:prstGeom prst="rect">
            <a:avLst/>
          </a:prstGeom>
        </p:spPr>
        <p:txBody>
          <a:bodyPr anchor="b"/>
          <a:lstStyle>
            <a:lvl1pPr marL="0" indent="0" algn="ctr">
              <a:buNone/>
              <a:defRPr sz="1050" b="1">
                <a:solidFill>
                  <a:srgbClr val="233B74"/>
                </a:solidFill>
                <a:latin typeface="Roboto" panose="02000000000000000000" pitchFamily="2" charset="0"/>
                <a:ea typeface="Roboto" panose="02000000000000000000" pitchFamily="2" charset="0"/>
              </a:defRPr>
            </a:lvl1pPr>
          </a:lstStyle>
          <a:p>
            <a:pPr lvl="0"/>
            <a:r>
              <a:rPr lang="mn-MN"/>
              <a:t>ТӨСЛИЙН ТАНИЛЦУУЛГЫН </a:t>
            </a:r>
            <a:br>
              <a:rPr lang="mn-MN"/>
            </a:br>
            <a:r>
              <a:rPr lang="mn-MN"/>
              <a:t>БИЧИХ</a:t>
            </a:r>
          </a:p>
        </p:txBody>
      </p:sp>
    </p:spTree>
    <p:extLst>
      <p:ext uri="{BB962C8B-B14F-4D97-AF65-F5344CB8AC3E}">
        <p14:creationId xmlns:p14="http://schemas.microsoft.com/office/powerpoint/2010/main" val="2384189902"/>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pos="3279">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Layout_MN">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A1ABC41D-AF4D-4AC9-80C8-108A5FDEE10E}"/>
              </a:ext>
            </a:extLst>
          </p:cNvPr>
          <p:cNvSpPr/>
          <p:nvPr userDrawn="1"/>
        </p:nvSpPr>
        <p:spPr>
          <a:xfrm>
            <a:off x="4572" y="0"/>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FFE9D1D-5732-4C03-A869-4F507C763B09}"/>
              </a:ext>
            </a:extLst>
          </p:cNvPr>
          <p:cNvSpPr/>
          <p:nvPr/>
        </p:nvSpPr>
        <p:spPr>
          <a:xfrm>
            <a:off x="571" y="0"/>
            <a:ext cx="6921055" cy="699611"/>
          </a:xfrm>
          <a:custGeom>
            <a:avLst/>
            <a:gdLst>
              <a:gd name="connsiteX0" fmla="*/ 548545 w 6921055"/>
              <a:gd name="connsiteY0" fmla="*/ 36957 h 699611"/>
              <a:gd name="connsiteX1" fmla="*/ 502063 w 6921055"/>
              <a:gd name="connsiteY1" fmla="*/ 56007 h 699611"/>
              <a:gd name="connsiteX2" fmla="*/ 56579 w 6921055"/>
              <a:gd name="connsiteY2" fmla="*/ 56007 h 699611"/>
              <a:gd name="connsiteX3" fmla="*/ 56579 w 6921055"/>
              <a:gd name="connsiteY3" fmla="*/ 501396 h 699611"/>
              <a:gd name="connsiteX4" fmla="*/ 37529 w 6921055"/>
              <a:gd name="connsiteY4" fmla="*/ 547878 h 699611"/>
              <a:gd name="connsiteX5" fmla="*/ 572 w 6921055"/>
              <a:gd name="connsiteY5" fmla="*/ 585978 h 699611"/>
              <a:gd name="connsiteX6" fmla="*/ 572 w 6921055"/>
              <a:gd name="connsiteY6" fmla="*/ 0 h 699611"/>
              <a:gd name="connsiteX7" fmla="*/ 0 w 6921055"/>
              <a:gd name="connsiteY7" fmla="*/ 0 h 699611"/>
              <a:gd name="connsiteX8" fmla="*/ 0 w 6921055"/>
              <a:gd name="connsiteY8" fmla="*/ 699611 h 699611"/>
              <a:gd name="connsiteX9" fmla="*/ 1266254 w 6921055"/>
              <a:gd name="connsiteY9" fmla="*/ 699611 h 699611"/>
              <a:gd name="connsiteX10" fmla="*/ 2160365 w 6921055"/>
              <a:gd name="connsiteY10" fmla="*/ 314706 h 699611"/>
              <a:gd name="connsiteX11" fmla="*/ 5983034 w 6921055"/>
              <a:gd name="connsiteY11" fmla="*/ 314706 h 699611"/>
              <a:gd name="connsiteX12" fmla="*/ 6921056 w 6921055"/>
              <a:gd name="connsiteY12" fmla="*/ 381 h 699611"/>
              <a:gd name="connsiteX13" fmla="*/ 586931 w 6921055"/>
              <a:gd name="connsiteY13" fmla="*/ 381 h 69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21055" h="699611">
                <a:moveTo>
                  <a:pt x="548545" y="36957"/>
                </a:moveTo>
                <a:cubicBezTo>
                  <a:pt x="536127" y="49124"/>
                  <a:pt x="519448" y="55960"/>
                  <a:pt x="502063" y="56007"/>
                </a:cubicBezTo>
                <a:lnTo>
                  <a:pt x="56579" y="56007"/>
                </a:lnTo>
                <a:lnTo>
                  <a:pt x="56579" y="501396"/>
                </a:lnTo>
                <a:cubicBezTo>
                  <a:pt x="56531" y="518781"/>
                  <a:pt x="49696" y="535460"/>
                  <a:pt x="37529" y="547878"/>
                </a:cubicBezTo>
                <a:lnTo>
                  <a:pt x="572" y="585978"/>
                </a:lnTo>
                <a:lnTo>
                  <a:pt x="572" y="0"/>
                </a:lnTo>
                <a:lnTo>
                  <a:pt x="0" y="0"/>
                </a:lnTo>
                <a:lnTo>
                  <a:pt x="0" y="699611"/>
                </a:lnTo>
                <a:lnTo>
                  <a:pt x="1266254" y="699611"/>
                </a:lnTo>
                <a:cubicBezTo>
                  <a:pt x="1607439" y="699611"/>
                  <a:pt x="1572197" y="314706"/>
                  <a:pt x="2160365" y="314706"/>
                </a:cubicBezTo>
                <a:lnTo>
                  <a:pt x="5983034" y="314706"/>
                </a:lnTo>
                <a:cubicBezTo>
                  <a:pt x="6575679" y="314706"/>
                  <a:pt x="6449759" y="381"/>
                  <a:pt x="6921056" y="381"/>
                </a:cubicBezTo>
                <a:lnTo>
                  <a:pt x="586931" y="381"/>
                </a:lnTo>
                <a:close/>
              </a:path>
            </a:pathLst>
          </a:custGeom>
          <a:solidFill>
            <a:srgbClr val="233B74"/>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B6109DC5-5153-48BA-9397-0CBF7597E570}"/>
              </a:ext>
            </a:extLst>
          </p:cNvPr>
          <p:cNvSpPr/>
          <p:nvPr/>
        </p:nvSpPr>
        <p:spPr>
          <a:xfrm>
            <a:off x="583691" y="6625113"/>
            <a:ext cx="11074908" cy="9525"/>
          </a:xfrm>
          <a:custGeom>
            <a:avLst/>
            <a:gdLst>
              <a:gd name="connsiteX0" fmla="*/ 11074908 w 11074908"/>
              <a:gd name="connsiteY0" fmla="*/ 0 h 9525"/>
              <a:gd name="connsiteX1" fmla="*/ 2834164 w 11074908"/>
              <a:gd name="connsiteY1" fmla="*/ 0 h 9525"/>
              <a:gd name="connsiteX2" fmla="*/ 0 w 11074908"/>
              <a:gd name="connsiteY2" fmla="*/ 0 h 9525"/>
            </a:gdLst>
            <a:ahLst/>
            <a:cxnLst>
              <a:cxn ang="0">
                <a:pos x="connsiteX0" y="connsiteY0"/>
              </a:cxn>
              <a:cxn ang="0">
                <a:pos x="connsiteX1" y="connsiteY1"/>
              </a:cxn>
              <a:cxn ang="0">
                <a:pos x="connsiteX2" y="connsiteY2"/>
              </a:cxn>
            </a:cxnLst>
            <a:rect l="l" t="t" r="r" b="b"/>
            <a:pathLst>
              <a:path w="11074908" h="9525">
                <a:moveTo>
                  <a:pt x="11074908" y="0"/>
                </a:moveTo>
                <a:lnTo>
                  <a:pt x="2834164" y="0"/>
                </a:lnTo>
                <a:lnTo>
                  <a:pt x="0" y="0"/>
                </a:lnTo>
              </a:path>
            </a:pathLst>
          </a:custGeom>
          <a:noFill/>
          <a:ln w="7144" cap="flat">
            <a:solidFill>
              <a:srgbClr val="213D74"/>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2621234-C382-4952-9A5A-B8CD63355EA5}"/>
              </a:ext>
            </a:extLst>
          </p:cNvPr>
          <p:cNvSpPr/>
          <p:nvPr/>
        </p:nvSpPr>
        <p:spPr>
          <a:xfrm>
            <a:off x="6921626" y="311848"/>
            <a:ext cx="4736973" cy="9525"/>
          </a:xfrm>
          <a:custGeom>
            <a:avLst/>
            <a:gdLst>
              <a:gd name="connsiteX0" fmla="*/ 4736973 w 4736973"/>
              <a:gd name="connsiteY0" fmla="*/ 0 h 9525"/>
              <a:gd name="connsiteX1" fmla="*/ 0 w 4736973"/>
              <a:gd name="connsiteY1" fmla="*/ 0 h 9525"/>
            </a:gdLst>
            <a:ahLst/>
            <a:cxnLst>
              <a:cxn ang="0">
                <a:pos x="connsiteX0" y="connsiteY0"/>
              </a:cxn>
              <a:cxn ang="0">
                <a:pos x="connsiteX1" y="connsiteY1"/>
              </a:cxn>
            </a:cxnLst>
            <a:rect l="l" t="t" r="r" b="b"/>
            <a:pathLst>
              <a:path w="4736973" h="9525">
                <a:moveTo>
                  <a:pt x="4736973" y="0"/>
                </a:moveTo>
                <a:lnTo>
                  <a:pt x="0" y="0"/>
                </a:lnTo>
              </a:path>
            </a:pathLst>
          </a:custGeom>
          <a:ln w="7144" cap="flat">
            <a:solidFill>
              <a:srgbClr val="213D74"/>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0BE6D0B-CCDE-4D41-9D7F-C9BE419E0FB7}"/>
              </a:ext>
            </a:extLst>
          </p:cNvPr>
          <p:cNvSpPr/>
          <p:nvPr/>
        </p:nvSpPr>
        <p:spPr>
          <a:xfrm>
            <a:off x="1238" y="699611"/>
            <a:ext cx="277463" cy="2572512"/>
          </a:xfrm>
          <a:custGeom>
            <a:avLst/>
            <a:gdLst>
              <a:gd name="connsiteX0" fmla="*/ 277463 w 277463"/>
              <a:gd name="connsiteY0" fmla="*/ 0 h 2572512"/>
              <a:gd name="connsiteX1" fmla="*/ 277463 w 277463"/>
              <a:gd name="connsiteY1" fmla="*/ 2099786 h 2572512"/>
              <a:gd name="connsiteX2" fmla="*/ 0 w 277463"/>
              <a:gd name="connsiteY2" fmla="*/ 2572512 h 2572512"/>
              <a:gd name="connsiteX3" fmla="*/ 0 w 277463"/>
              <a:gd name="connsiteY3" fmla="*/ 0 h 2572512"/>
            </a:gdLst>
            <a:ahLst/>
            <a:cxnLst>
              <a:cxn ang="0">
                <a:pos x="connsiteX0" y="connsiteY0"/>
              </a:cxn>
              <a:cxn ang="0">
                <a:pos x="connsiteX1" y="connsiteY1"/>
              </a:cxn>
              <a:cxn ang="0">
                <a:pos x="connsiteX2" y="connsiteY2"/>
              </a:cxn>
              <a:cxn ang="0">
                <a:pos x="connsiteX3" y="connsiteY3"/>
              </a:cxn>
            </a:cxnLst>
            <a:rect l="l" t="t" r="r" b="b"/>
            <a:pathLst>
              <a:path w="277463" h="2572512">
                <a:moveTo>
                  <a:pt x="277463" y="0"/>
                </a:moveTo>
                <a:lnTo>
                  <a:pt x="277463" y="2099786"/>
                </a:lnTo>
                <a:cubicBezTo>
                  <a:pt x="277463" y="2272856"/>
                  <a:pt x="0" y="2415064"/>
                  <a:pt x="0" y="2572512"/>
                </a:cubicBezTo>
                <a:lnTo>
                  <a:pt x="0" y="0"/>
                </a:lnTo>
                <a:close/>
              </a:path>
            </a:pathLst>
          </a:custGeom>
          <a:solidFill>
            <a:srgbClr val="233B74"/>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2E7D262-B93F-4945-AC30-CB5CE66DDC5E}"/>
              </a:ext>
            </a:extLst>
          </p:cNvPr>
          <p:cNvSpPr/>
          <p:nvPr/>
        </p:nvSpPr>
        <p:spPr>
          <a:xfrm>
            <a:off x="57911" y="860992"/>
            <a:ext cx="117573" cy="187817"/>
          </a:xfrm>
          <a:custGeom>
            <a:avLst/>
            <a:gdLst>
              <a:gd name="connsiteX0" fmla="*/ 108395 w 117573"/>
              <a:gd name="connsiteY0" fmla="*/ 4068 h 187817"/>
              <a:gd name="connsiteX1" fmla="*/ 83725 w 117573"/>
              <a:gd name="connsiteY1" fmla="*/ 2449 h 187817"/>
              <a:gd name="connsiteX2" fmla="*/ 86678 w 117573"/>
              <a:gd name="connsiteY2" fmla="*/ 9212 h 187817"/>
              <a:gd name="connsiteX3" fmla="*/ 93059 w 117573"/>
              <a:gd name="connsiteY3" fmla="*/ 19403 h 187817"/>
              <a:gd name="connsiteX4" fmla="*/ 89345 w 117573"/>
              <a:gd name="connsiteY4" fmla="*/ 24642 h 187817"/>
              <a:gd name="connsiteX5" fmla="*/ 89345 w 117573"/>
              <a:gd name="connsiteY5" fmla="*/ 24642 h 187817"/>
              <a:gd name="connsiteX6" fmla="*/ 37910 w 117573"/>
              <a:gd name="connsiteY6" fmla="*/ 41216 h 187817"/>
              <a:gd name="connsiteX7" fmla="*/ 32385 w 117573"/>
              <a:gd name="connsiteY7" fmla="*/ 45978 h 187817"/>
              <a:gd name="connsiteX8" fmla="*/ 35433 w 117573"/>
              <a:gd name="connsiteY8" fmla="*/ 49121 h 187817"/>
              <a:gd name="connsiteX9" fmla="*/ 68294 w 117573"/>
              <a:gd name="connsiteY9" fmla="*/ 56837 h 187817"/>
              <a:gd name="connsiteX10" fmla="*/ 68961 w 117573"/>
              <a:gd name="connsiteY10" fmla="*/ 57599 h 187817"/>
              <a:gd name="connsiteX11" fmla="*/ 68961 w 117573"/>
              <a:gd name="connsiteY11" fmla="*/ 77887 h 187817"/>
              <a:gd name="connsiteX12" fmla="*/ 68390 w 117573"/>
              <a:gd name="connsiteY12" fmla="*/ 78649 h 187817"/>
              <a:gd name="connsiteX13" fmla="*/ 572 w 117573"/>
              <a:gd name="connsiteY13" fmla="*/ 97699 h 187817"/>
              <a:gd name="connsiteX14" fmla="*/ 0 w 117573"/>
              <a:gd name="connsiteY14" fmla="*/ 98461 h 187817"/>
              <a:gd name="connsiteX15" fmla="*/ 0 w 117573"/>
              <a:gd name="connsiteY15" fmla="*/ 110748 h 187817"/>
              <a:gd name="connsiteX16" fmla="*/ 756 w 117573"/>
              <a:gd name="connsiteY16" fmla="*/ 111516 h 187817"/>
              <a:gd name="connsiteX17" fmla="*/ 857 w 117573"/>
              <a:gd name="connsiteY17" fmla="*/ 111510 h 187817"/>
              <a:gd name="connsiteX18" fmla="*/ 8858 w 117573"/>
              <a:gd name="connsiteY18" fmla="*/ 111510 h 187817"/>
              <a:gd name="connsiteX19" fmla="*/ 9620 w 117573"/>
              <a:gd name="connsiteY19" fmla="*/ 111510 h 187817"/>
              <a:gd name="connsiteX20" fmla="*/ 19812 w 117573"/>
              <a:gd name="connsiteY20" fmla="*/ 130560 h 187817"/>
              <a:gd name="connsiteX21" fmla="*/ 42291 w 117573"/>
              <a:gd name="connsiteY21" fmla="*/ 135894 h 187817"/>
              <a:gd name="connsiteX22" fmla="*/ 62675 w 117573"/>
              <a:gd name="connsiteY22" fmla="*/ 121892 h 187817"/>
              <a:gd name="connsiteX23" fmla="*/ 64294 w 117573"/>
              <a:gd name="connsiteY23" fmla="*/ 96080 h 187817"/>
              <a:gd name="connsiteX24" fmla="*/ 64865 w 117573"/>
              <a:gd name="connsiteY24" fmla="*/ 95127 h 187817"/>
              <a:gd name="connsiteX25" fmla="*/ 67628 w 117573"/>
              <a:gd name="connsiteY25" fmla="*/ 94365 h 187817"/>
              <a:gd name="connsiteX26" fmla="*/ 68556 w 117573"/>
              <a:gd name="connsiteY26" fmla="*/ 94912 h 187817"/>
              <a:gd name="connsiteX27" fmla="*/ 68580 w 117573"/>
              <a:gd name="connsiteY27" fmla="*/ 95127 h 187817"/>
              <a:gd name="connsiteX28" fmla="*/ 68580 w 117573"/>
              <a:gd name="connsiteY28" fmla="*/ 164183 h 187817"/>
              <a:gd name="connsiteX29" fmla="*/ 62960 w 117573"/>
              <a:gd name="connsiteY29" fmla="*/ 172851 h 187817"/>
              <a:gd name="connsiteX30" fmla="*/ 51911 w 117573"/>
              <a:gd name="connsiteY30" fmla="*/ 165993 h 187817"/>
              <a:gd name="connsiteX31" fmla="*/ 50706 w 117573"/>
              <a:gd name="connsiteY31" fmla="*/ 165865 h 187817"/>
              <a:gd name="connsiteX32" fmla="*/ 50578 w 117573"/>
              <a:gd name="connsiteY32" fmla="*/ 165993 h 187817"/>
              <a:gd name="connsiteX33" fmla="*/ 45720 w 117573"/>
              <a:gd name="connsiteY33" fmla="*/ 174756 h 187817"/>
              <a:gd name="connsiteX34" fmla="*/ 45720 w 117573"/>
              <a:gd name="connsiteY34" fmla="*/ 175518 h 187817"/>
              <a:gd name="connsiteX35" fmla="*/ 71438 w 117573"/>
              <a:gd name="connsiteY35" fmla="*/ 187520 h 187817"/>
              <a:gd name="connsiteX36" fmla="*/ 92297 w 117573"/>
              <a:gd name="connsiteY36" fmla="*/ 170851 h 187817"/>
              <a:gd name="connsiteX37" fmla="*/ 92297 w 117573"/>
              <a:gd name="connsiteY37" fmla="*/ 43883 h 187817"/>
              <a:gd name="connsiteX38" fmla="*/ 92964 w 117573"/>
              <a:gd name="connsiteY38" fmla="*/ 43121 h 187817"/>
              <a:gd name="connsiteX39" fmla="*/ 99822 w 117573"/>
              <a:gd name="connsiteY39" fmla="*/ 41311 h 187817"/>
              <a:gd name="connsiteX40" fmla="*/ 115538 w 117573"/>
              <a:gd name="connsiteY40" fmla="*/ 30548 h 187817"/>
              <a:gd name="connsiteX41" fmla="*/ 108395 w 117573"/>
              <a:gd name="connsiteY41" fmla="*/ 4068 h 187817"/>
              <a:gd name="connsiteX42" fmla="*/ 53435 w 117573"/>
              <a:gd name="connsiteY42" fmla="*/ 108843 h 187817"/>
              <a:gd name="connsiteX43" fmla="*/ 47530 w 117573"/>
              <a:gd name="connsiteY43" fmla="*/ 115320 h 187817"/>
              <a:gd name="connsiteX44" fmla="*/ 38005 w 117573"/>
              <a:gd name="connsiteY44" fmla="*/ 113510 h 187817"/>
              <a:gd name="connsiteX45" fmla="*/ 34195 w 117573"/>
              <a:gd name="connsiteY45" fmla="*/ 105700 h 187817"/>
              <a:gd name="connsiteX46" fmla="*/ 34671 w 117573"/>
              <a:gd name="connsiteY46" fmla="*/ 104652 h 187817"/>
              <a:gd name="connsiteX47" fmla="*/ 51149 w 117573"/>
              <a:gd name="connsiteY47" fmla="*/ 99699 h 187817"/>
              <a:gd name="connsiteX48" fmla="*/ 52102 w 117573"/>
              <a:gd name="connsiteY48" fmla="*/ 99699 h 187817"/>
              <a:gd name="connsiteX49" fmla="*/ 53435 w 117573"/>
              <a:gd name="connsiteY49" fmla="*/ 108843 h 1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7573" h="187817">
                <a:moveTo>
                  <a:pt x="108395" y="4068"/>
                </a:moveTo>
                <a:cubicBezTo>
                  <a:pt x="98870" y="-1456"/>
                  <a:pt x="85439" y="-694"/>
                  <a:pt x="83725" y="2449"/>
                </a:cubicBezTo>
                <a:cubicBezTo>
                  <a:pt x="82010" y="5592"/>
                  <a:pt x="84773" y="8069"/>
                  <a:pt x="86678" y="9212"/>
                </a:cubicBezTo>
                <a:cubicBezTo>
                  <a:pt x="90129" y="11574"/>
                  <a:pt x="92441" y="15267"/>
                  <a:pt x="93059" y="19403"/>
                </a:cubicBezTo>
                <a:cubicBezTo>
                  <a:pt x="93059" y="22737"/>
                  <a:pt x="89821" y="24356"/>
                  <a:pt x="89345" y="24642"/>
                </a:cubicBezTo>
                <a:lnTo>
                  <a:pt x="89345" y="24642"/>
                </a:lnTo>
                <a:cubicBezTo>
                  <a:pt x="87535" y="24642"/>
                  <a:pt x="44863" y="39215"/>
                  <a:pt x="37910" y="41216"/>
                </a:cubicBezTo>
                <a:cubicBezTo>
                  <a:pt x="32480" y="42835"/>
                  <a:pt x="32385" y="44168"/>
                  <a:pt x="32385" y="45978"/>
                </a:cubicBezTo>
                <a:cubicBezTo>
                  <a:pt x="32385" y="47788"/>
                  <a:pt x="34481" y="48836"/>
                  <a:pt x="35433" y="49121"/>
                </a:cubicBezTo>
                <a:cubicBezTo>
                  <a:pt x="36386" y="49407"/>
                  <a:pt x="63437" y="55694"/>
                  <a:pt x="68294" y="56837"/>
                </a:cubicBezTo>
                <a:cubicBezTo>
                  <a:pt x="68678" y="56885"/>
                  <a:pt x="68964" y="57212"/>
                  <a:pt x="68961" y="57599"/>
                </a:cubicBezTo>
                <a:lnTo>
                  <a:pt x="68961" y="77887"/>
                </a:lnTo>
                <a:cubicBezTo>
                  <a:pt x="68972" y="78243"/>
                  <a:pt x="68735" y="78560"/>
                  <a:pt x="68390" y="78649"/>
                </a:cubicBezTo>
                <a:lnTo>
                  <a:pt x="572" y="97699"/>
                </a:lnTo>
                <a:cubicBezTo>
                  <a:pt x="244" y="97814"/>
                  <a:pt x="19" y="98115"/>
                  <a:pt x="0" y="98461"/>
                </a:cubicBezTo>
                <a:lnTo>
                  <a:pt x="0" y="110748"/>
                </a:lnTo>
                <a:cubicBezTo>
                  <a:pt x="-3" y="111169"/>
                  <a:pt x="335" y="111513"/>
                  <a:pt x="756" y="111516"/>
                </a:cubicBezTo>
                <a:cubicBezTo>
                  <a:pt x="790" y="111516"/>
                  <a:pt x="824" y="111514"/>
                  <a:pt x="857" y="111510"/>
                </a:cubicBezTo>
                <a:lnTo>
                  <a:pt x="8858" y="111510"/>
                </a:lnTo>
                <a:cubicBezTo>
                  <a:pt x="9101" y="111404"/>
                  <a:pt x="9377" y="111404"/>
                  <a:pt x="9620" y="111510"/>
                </a:cubicBezTo>
                <a:cubicBezTo>
                  <a:pt x="11959" y="118372"/>
                  <a:pt x="15402" y="124806"/>
                  <a:pt x="19812" y="130560"/>
                </a:cubicBezTo>
                <a:cubicBezTo>
                  <a:pt x="25883" y="136097"/>
                  <a:pt x="34380" y="138114"/>
                  <a:pt x="42291" y="135894"/>
                </a:cubicBezTo>
                <a:cubicBezTo>
                  <a:pt x="50981" y="134881"/>
                  <a:pt x="58611" y="129640"/>
                  <a:pt x="62675" y="121892"/>
                </a:cubicBezTo>
                <a:cubicBezTo>
                  <a:pt x="66002" y="113692"/>
                  <a:pt x="66570" y="104631"/>
                  <a:pt x="64294" y="96080"/>
                </a:cubicBezTo>
                <a:cubicBezTo>
                  <a:pt x="64225" y="95665"/>
                  <a:pt x="64467" y="95261"/>
                  <a:pt x="64865" y="95127"/>
                </a:cubicBezTo>
                <a:lnTo>
                  <a:pt x="67628" y="94365"/>
                </a:lnTo>
                <a:cubicBezTo>
                  <a:pt x="68035" y="94260"/>
                  <a:pt x="68451" y="94504"/>
                  <a:pt x="68556" y="94912"/>
                </a:cubicBezTo>
                <a:cubicBezTo>
                  <a:pt x="68574" y="94982"/>
                  <a:pt x="68582" y="95055"/>
                  <a:pt x="68580" y="95127"/>
                </a:cubicBezTo>
                <a:lnTo>
                  <a:pt x="68580" y="164183"/>
                </a:lnTo>
                <a:cubicBezTo>
                  <a:pt x="68580" y="169041"/>
                  <a:pt x="68580" y="172661"/>
                  <a:pt x="62960" y="172851"/>
                </a:cubicBezTo>
                <a:cubicBezTo>
                  <a:pt x="57341" y="173042"/>
                  <a:pt x="53435" y="167993"/>
                  <a:pt x="51911" y="165993"/>
                </a:cubicBezTo>
                <a:cubicBezTo>
                  <a:pt x="51614" y="165625"/>
                  <a:pt x="51074" y="165568"/>
                  <a:pt x="50706" y="165865"/>
                </a:cubicBezTo>
                <a:cubicBezTo>
                  <a:pt x="50659" y="165903"/>
                  <a:pt x="50616" y="165946"/>
                  <a:pt x="50578" y="165993"/>
                </a:cubicBezTo>
                <a:lnTo>
                  <a:pt x="45720" y="174756"/>
                </a:lnTo>
                <a:cubicBezTo>
                  <a:pt x="45624" y="175001"/>
                  <a:pt x="45624" y="175273"/>
                  <a:pt x="45720" y="175518"/>
                </a:cubicBezTo>
                <a:cubicBezTo>
                  <a:pt x="51074" y="184354"/>
                  <a:pt x="61226" y="189092"/>
                  <a:pt x="71438" y="187520"/>
                </a:cubicBezTo>
                <a:cubicBezTo>
                  <a:pt x="91916" y="184662"/>
                  <a:pt x="92297" y="170851"/>
                  <a:pt x="92297" y="170851"/>
                </a:cubicBezTo>
                <a:lnTo>
                  <a:pt x="92297" y="43883"/>
                </a:lnTo>
                <a:cubicBezTo>
                  <a:pt x="92330" y="43510"/>
                  <a:pt x="92599" y="43202"/>
                  <a:pt x="92964" y="43121"/>
                </a:cubicBezTo>
                <a:lnTo>
                  <a:pt x="99822" y="41311"/>
                </a:lnTo>
                <a:cubicBezTo>
                  <a:pt x="106339" y="40088"/>
                  <a:pt x="112042" y="36182"/>
                  <a:pt x="115538" y="30548"/>
                </a:cubicBezTo>
                <a:cubicBezTo>
                  <a:pt x="119980" y="21164"/>
                  <a:pt x="116953" y="9944"/>
                  <a:pt x="108395" y="4068"/>
                </a:cubicBezTo>
                <a:close/>
                <a:moveTo>
                  <a:pt x="53435" y="108843"/>
                </a:moveTo>
                <a:cubicBezTo>
                  <a:pt x="53283" y="112142"/>
                  <a:pt x="50801" y="114865"/>
                  <a:pt x="47530" y="115320"/>
                </a:cubicBezTo>
                <a:cubicBezTo>
                  <a:pt x="44286" y="116743"/>
                  <a:pt x="40501" y="116023"/>
                  <a:pt x="38005" y="113510"/>
                </a:cubicBezTo>
                <a:cubicBezTo>
                  <a:pt x="36333" y="111122"/>
                  <a:pt x="35048" y="108487"/>
                  <a:pt x="34195" y="105700"/>
                </a:cubicBezTo>
                <a:cubicBezTo>
                  <a:pt x="34061" y="105280"/>
                  <a:pt x="34267" y="104827"/>
                  <a:pt x="34671" y="104652"/>
                </a:cubicBezTo>
                <a:lnTo>
                  <a:pt x="51149" y="99699"/>
                </a:lnTo>
                <a:cubicBezTo>
                  <a:pt x="51428" y="99476"/>
                  <a:pt x="51823" y="99476"/>
                  <a:pt x="52102" y="99699"/>
                </a:cubicBezTo>
                <a:cubicBezTo>
                  <a:pt x="53212" y="102612"/>
                  <a:pt x="53667" y="105734"/>
                  <a:pt x="53435" y="108843"/>
                </a:cubicBezTo>
                <a:close/>
              </a:path>
            </a:pathLst>
          </a:custGeom>
          <a:solidFill>
            <a:srgbClr val="FFFFFF"/>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066DA8-93CC-4CDD-BD62-D20EC2F79512}"/>
              </a:ext>
            </a:extLst>
          </p:cNvPr>
          <p:cNvSpPr/>
          <p:nvPr/>
        </p:nvSpPr>
        <p:spPr>
          <a:xfrm>
            <a:off x="83629" y="1089469"/>
            <a:ext cx="152043" cy="138779"/>
          </a:xfrm>
          <a:custGeom>
            <a:avLst/>
            <a:gdLst>
              <a:gd name="connsiteX0" fmla="*/ 136589 w 152043"/>
              <a:gd name="connsiteY0" fmla="*/ 117253 h 138779"/>
              <a:gd name="connsiteX1" fmla="*/ 83439 w 152043"/>
              <a:gd name="connsiteY1" fmla="*/ 92488 h 138779"/>
              <a:gd name="connsiteX2" fmla="*/ 83439 w 152043"/>
              <a:gd name="connsiteY2" fmla="*/ 92488 h 138779"/>
              <a:gd name="connsiteX3" fmla="*/ 72581 w 152043"/>
              <a:gd name="connsiteY3" fmla="*/ 94107 h 138779"/>
              <a:gd name="connsiteX4" fmla="*/ 63056 w 152043"/>
              <a:gd name="connsiteY4" fmla="*/ 92392 h 138779"/>
              <a:gd name="connsiteX5" fmla="*/ 63005 w 152043"/>
              <a:gd name="connsiteY5" fmla="*/ 91586 h 138779"/>
              <a:gd name="connsiteX6" fmla="*/ 63056 w 152043"/>
              <a:gd name="connsiteY6" fmla="*/ 91535 h 138779"/>
              <a:gd name="connsiteX7" fmla="*/ 66961 w 152043"/>
              <a:gd name="connsiteY7" fmla="*/ 89440 h 138779"/>
              <a:gd name="connsiteX8" fmla="*/ 66961 w 152043"/>
              <a:gd name="connsiteY8" fmla="*/ 88868 h 138779"/>
              <a:gd name="connsiteX9" fmla="*/ 66961 w 152043"/>
              <a:gd name="connsiteY9" fmla="*/ 572 h 138779"/>
              <a:gd name="connsiteX10" fmla="*/ 66389 w 152043"/>
              <a:gd name="connsiteY10" fmla="*/ 0 h 138779"/>
              <a:gd name="connsiteX11" fmla="*/ 43625 w 152043"/>
              <a:gd name="connsiteY11" fmla="*/ 0 h 138779"/>
              <a:gd name="connsiteX12" fmla="*/ 43053 w 152043"/>
              <a:gd name="connsiteY12" fmla="*/ 571 h 138779"/>
              <a:gd name="connsiteX13" fmla="*/ 43053 w 152043"/>
              <a:gd name="connsiteY13" fmla="*/ 8573 h 138779"/>
              <a:gd name="connsiteX14" fmla="*/ 42482 w 152043"/>
              <a:gd name="connsiteY14" fmla="*/ 8573 h 138779"/>
              <a:gd name="connsiteX15" fmla="*/ 7715 w 152043"/>
              <a:gd name="connsiteY15" fmla="*/ 33147 h 138779"/>
              <a:gd name="connsiteX16" fmla="*/ 42386 w 152043"/>
              <a:gd name="connsiteY16" fmla="*/ 59436 h 138779"/>
              <a:gd name="connsiteX17" fmla="*/ 43045 w 152043"/>
              <a:gd name="connsiteY17" fmla="*/ 59904 h 138779"/>
              <a:gd name="connsiteX18" fmla="*/ 43053 w 152043"/>
              <a:gd name="connsiteY18" fmla="*/ 60008 h 138779"/>
              <a:gd name="connsiteX19" fmla="*/ 43053 w 152043"/>
              <a:gd name="connsiteY19" fmla="*/ 75438 h 138779"/>
              <a:gd name="connsiteX20" fmla="*/ 43053 w 152043"/>
              <a:gd name="connsiteY20" fmla="*/ 76010 h 138779"/>
              <a:gd name="connsiteX21" fmla="*/ 1905 w 152043"/>
              <a:gd name="connsiteY21" fmla="*/ 85535 h 138779"/>
              <a:gd name="connsiteX22" fmla="*/ 0 w 152043"/>
              <a:gd name="connsiteY22" fmla="*/ 87916 h 138779"/>
              <a:gd name="connsiteX23" fmla="*/ 0 w 152043"/>
              <a:gd name="connsiteY23" fmla="*/ 93059 h 138779"/>
              <a:gd name="connsiteX24" fmla="*/ 1715 w 152043"/>
              <a:gd name="connsiteY24" fmla="*/ 95155 h 138779"/>
              <a:gd name="connsiteX25" fmla="*/ 41529 w 152043"/>
              <a:gd name="connsiteY25" fmla="*/ 102108 h 138779"/>
              <a:gd name="connsiteX26" fmla="*/ 41529 w 152043"/>
              <a:gd name="connsiteY26" fmla="*/ 102108 h 138779"/>
              <a:gd name="connsiteX27" fmla="*/ 62389 w 152043"/>
              <a:gd name="connsiteY27" fmla="*/ 109728 h 138779"/>
              <a:gd name="connsiteX28" fmla="*/ 119539 w 152043"/>
              <a:gd name="connsiteY28" fmla="*/ 138779 h 138779"/>
              <a:gd name="connsiteX29" fmla="*/ 147638 w 152043"/>
              <a:gd name="connsiteY29" fmla="*/ 131445 h 138779"/>
              <a:gd name="connsiteX30" fmla="*/ 150114 w 152043"/>
              <a:gd name="connsiteY30" fmla="*/ 128683 h 138779"/>
              <a:gd name="connsiteX31" fmla="*/ 152019 w 152043"/>
              <a:gd name="connsiteY31" fmla="*/ 117920 h 138779"/>
              <a:gd name="connsiteX32" fmla="*/ 150619 w 152043"/>
              <a:gd name="connsiteY32" fmla="*/ 115940 h 138779"/>
              <a:gd name="connsiteX33" fmla="*/ 150209 w 152043"/>
              <a:gd name="connsiteY33" fmla="*/ 115919 h 138779"/>
              <a:gd name="connsiteX34" fmla="*/ 138779 w 152043"/>
              <a:gd name="connsiteY34" fmla="*/ 116872 h 138779"/>
              <a:gd name="connsiteX35" fmla="*/ 136589 w 152043"/>
              <a:gd name="connsiteY35" fmla="*/ 117253 h 138779"/>
              <a:gd name="connsiteX36" fmla="*/ 43053 w 152043"/>
              <a:gd name="connsiteY36" fmla="*/ 44006 h 138779"/>
              <a:gd name="connsiteX37" fmla="*/ 42577 w 152043"/>
              <a:gd name="connsiteY37" fmla="*/ 44577 h 138779"/>
              <a:gd name="connsiteX38" fmla="*/ 24575 w 152043"/>
              <a:gd name="connsiteY38" fmla="*/ 34385 h 138779"/>
              <a:gd name="connsiteX39" fmla="*/ 42577 w 152043"/>
              <a:gd name="connsiteY39" fmla="*/ 23241 h 138779"/>
              <a:gd name="connsiteX40" fmla="*/ 43053 w 152043"/>
              <a:gd name="connsiteY40" fmla="*/ 23813 h 13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043" h="138779">
                <a:moveTo>
                  <a:pt x="136589" y="117253"/>
                </a:moveTo>
                <a:lnTo>
                  <a:pt x="83439" y="92488"/>
                </a:lnTo>
                <a:lnTo>
                  <a:pt x="83439" y="92488"/>
                </a:lnTo>
                <a:cubicBezTo>
                  <a:pt x="79887" y="93411"/>
                  <a:pt x="76247" y="93954"/>
                  <a:pt x="72581" y="94107"/>
                </a:cubicBezTo>
                <a:cubicBezTo>
                  <a:pt x="69328" y="94111"/>
                  <a:pt x="66102" y="93530"/>
                  <a:pt x="63056" y="92392"/>
                </a:cubicBezTo>
                <a:cubicBezTo>
                  <a:pt x="62819" y="92184"/>
                  <a:pt x="62796" y="91823"/>
                  <a:pt x="63005" y="91586"/>
                </a:cubicBezTo>
                <a:cubicBezTo>
                  <a:pt x="63021" y="91568"/>
                  <a:pt x="63038" y="91551"/>
                  <a:pt x="63056" y="91535"/>
                </a:cubicBezTo>
                <a:cubicBezTo>
                  <a:pt x="64195" y="90569"/>
                  <a:pt x="65526" y="89855"/>
                  <a:pt x="66961" y="89440"/>
                </a:cubicBezTo>
                <a:cubicBezTo>
                  <a:pt x="67063" y="89263"/>
                  <a:pt x="67063" y="89045"/>
                  <a:pt x="66961" y="88868"/>
                </a:cubicBezTo>
                <a:lnTo>
                  <a:pt x="66961" y="572"/>
                </a:lnTo>
                <a:cubicBezTo>
                  <a:pt x="66961" y="256"/>
                  <a:pt x="66705" y="0"/>
                  <a:pt x="66389" y="0"/>
                </a:cubicBezTo>
                <a:lnTo>
                  <a:pt x="43625" y="0"/>
                </a:lnTo>
                <a:cubicBezTo>
                  <a:pt x="43309" y="0"/>
                  <a:pt x="43053" y="256"/>
                  <a:pt x="43053" y="571"/>
                </a:cubicBezTo>
                <a:lnTo>
                  <a:pt x="43053" y="8573"/>
                </a:lnTo>
                <a:cubicBezTo>
                  <a:pt x="42884" y="8700"/>
                  <a:pt x="42651" y="8700"/>
                  <a:pt x="42482" y="8573"/>
                </a:cubicBezTo>
                <a:cubicBezTo>
                  <a:pt x="37814" y="8573"/>
                  <a:pt x="7715" y="7430"/>
                  <a:pt x="7715" y="33147"/>
                </a:cubicBezTo>
                <a:cubicBezTo>
                  <a:pt x="7715" y="65913"/>
                  <a:pt x="37433" y="60579"/>
                  <a:pt x="42386" y="59436"/>
                </a:cubicBezTo>
                <a:cubicBezTo>
                  <a:pt x="42697" y="59383"/>
                  <a:pt x="42992" y="59593"/>
                  <a:pt x="43045" y="59904"/>
                </a:cubicBezTo>
                <a:cubicBezTo>
                  <a:pt x="43051" y="59938"/>
                  <a:pt x="43053" y="59973"/>
                  <a:pt x="43053" y="60008"/>
                </a:cubicBezTo>
                <a:lnTo>
                  <a:pt x="43053" y="75438"/>
                </a:lnTo>
                <a:cubicBezTo>
                  <a:pt x="43139" y="75619"/>
                  <a:pt x="43139" y="75829"/>
                  <a:pt x="43053" y="76010"/>
                </a:cubicBezTo>
                <a:lnTo>
                  <a:pt x="1905" y="85535"/>
                </a:lnTo>
                <a:cubicBezTo>
                  <a:pt x="799" y="85797"/>
                  <a:pt x="13" y="86779"/>
                  <a:pt x="0" y="87916"/>
                </a:cubicBezTo>
                <a:lnTo>
                  <a:pt x="0" y="93059"/>
                </a:lnTo>
                <a:cubicBezTo>
                  <a:pt x="20" y="94070"/>
                  <a:pt x="728" y="94935"/>
                  <a:pt x="1715" y="95155"/>
                </a:cubicBezTo>
                <a:lnTo>
                  <a:pt x="41529" y="102108"/>
                </a:lnTo>
                <a:lnTo>
                  <a:pt x="41529" y="102108"/>
                </a:lnTo>
                <a:cubicBezTo>
                  <a:pt x="48941" y="103154"/>
                  <a:pt x="56048" y="105750"/>
                  <a:pt x="62389" y="109728"/>
                </a:cubicBezTo>
                <a:cubicBezTo>
                  <a:pt x="75248" y="116967"/>
                  <a:pt x="114110" y="138779"/>
                  <a:pt x="119539" y="138779"/>
                </a:cubicBezTo>
                <a:cubicBezTo>
                  <a:pt x="129069" y="137010"/>
                  <a:pt x="138459" y="134559"/>
                  <a:pt x="147638" y="131445"/>
                </a:cubicBezTo>
                <a:cubicBezTo>
                  <a:pt x="148920" y="131068"/>
                  <a:pt x="149879" y="129999"/>
                  <a:pt x="150114" y="128683"/>
                </a:cubicBezTo>
                <a:lnTo>
                  <a:pt x="152019" y="117920"/>
                </a:lnTo>
                <a:cubicBezTo>
                  <a:pt x="152179" y="116986"/>
                  <a:pt x="151552" y="116100"/>
                  <a:pt x="150619" y="115940"/>
                </a:cubicBezTo>
                <a:cubicBezTo>
                  <a:pt x="150484" y="115917"/>
                  <a:pt x="150346" y="115910"/>
                  <a:pt x="150209" y="115919"/>
                </a:cubicBezTo>
                <a:lnTo>
                  <a:pt x="138779" y="116872"/>
                </a:lnTo>
                <a:cubicBezTo>
                  <a:pt x="138182" y="117408"/>
                  <a:pt x="137331" y="117556"/>
                  <a:pt x="136589" y="117253"/>
                </a:cubicBezTo>
                <a:close/>
                <a:moveTo>
                  <a:pt x="43053" y="44006"/>
                </a:moveTo>
                <a:cubicBezTo>
                  <a:pt x="43057" y="44287"/>
                  <a:pt x="42855" y="44530"/>
                  <a:pt x="42577" y="44577"/>
                </a:cubicBezTo>
                <a:cubicBezTo>
                  <a:pt x="39624" y="44577"/>
                  <a:pt x="24575" y="45910"/>
                  <a:pt x="24575" y="34385"/>
                </a:cubicBezTo>
                <a:cubicBezTo>
                  <a:pt x="24575" y="22860"/>
                  <a:pt x="39529" y="23051"/>
                  <a:pt x="42577" y="23241"/>
                </a:cubicBezTo>
                <a:cubicBezTo>
                  <a:pt x="42577" y="23241"/>
                  <a:pt x="43053" y="23241"/>
                  <a:pt x="43053" y="23813"/>
                </a:cubicBezTo>
                <a:close/>
              </a:path>
            </a:pathLst>
          </a:custGeom>
          <a:solidFill>
            <a:srgbClr val="FFFFFF"/>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E1E8AE2-0341-4FF0-B608-9A68852CF505}"/>
              </a:ext>
            </a:extLst>
          </p:cNvPr>
          <p:cNvSpPr/>
          <p:nvPr/>
        </p:nvSpPr>
        <p:spPr>
          <a:xfrm>
            <a:off x="84006" y="2081879"/>
            <a:ext cx="152230" cy="138112"/>
          </a:xfrm>
          <a:custGeom>
            <a:avLst/>
            <a:gdLst>
              <a:gd name="connsiteX0" fmla="*/ 136402 w 152230"/>
              <a:gd name="connsiteY0" fmla="*/ 116491 h 138112"/>
              <a:gd name="connsiteX1" fmla="*/ 83253 w 152230"/>
              <a:gd name="connsiteY1" fmla="*/ 91726 h 138112"/>
              <a:gd name="connsiteX2" fmla="*/ 82586 w 152230"/>
              <a:gd name="connsiteY2" fmla="*/ 91726 h 138112"/>
              <a:gd name="connsiteX3" fmla="*/ 66965 w 152230"/>
              <a:gd name="connsiteY3" fmla="*/ 93726 h 138112"/>
              <a:gd name="connsiteX4" fmla="*/ 52201 w 152230"/>
              <a:gd name="connsiteY4" fmla="*/ 91726 h 138112"/>
              <a:gd name="connsiteX5" fmla="*/ 65727 w 152230"/>
              <a:gd name="connsiteY5" fmla="*/ 88487 h 138112"/>
              <a:gd name="connsiteX6" fmla="*/ 65727 w 152230"/>
              <a:gd name="connsiteY6" fmla="*/ 0 h 138112"/>
              <a:gd name="connsiteX7" fmla="*/ 65727 w 152230"/>
              <a:gd name="connsiteY7" fmla="*/ 0 h 138112"/>
              <a:gd name="connsiteX8" fmla="*/ 43152 w 152230"/>
              <a:gd name="connsiteY8" fmla="*/ 0 h 138112"/>
              <a:gd name="connsiteX9" fmla="*/ 43152 w 152230"/>
              <a:gd name="connsiteY9" fmla="*/ 0 h 138112"/>
              <a:gd name="connsiteX10" fmla="*/ 43152 w 152230"/>
              <a:gd name="connsiteY10" fmla="*/ 8477 h 138112"/>
              <a:gd name="connsiteX11" fmla="*/ 43152 w 152230"/>
              <a:gd name="connsiteY11" fmla="*/ 8477 h 138112"/>
              <a:gd name="connsiteX12" fmla="*/ 8100 w 152230"/>
              <a:gd name="connsiteY12" fmla="*/ 32956 h 138112"/>
              <a:gd name="connsiteX13" fmla="*/ 42962 w 152230"/>
              <a:gd name="connsiteY13" fmla="*/ 59245 h 138112"/>
              <a:gd name="connsiteX14" fmla="*/ 43438 w 152230"/>
              <a:gd name="connsiteY14" fmla="*/ 59245 h 138112"/>
              <a:gd name="connsiteX15" fmla="*/ 43438 w 152230"/>
              <a:gd name="connsiteY15" fmla="*/ 74866 h 138112"/>
              <a:gd name="connsiteX16" fmla="*/ 42962 w 152230"/>
              <a:gd name="connsiteY16" fmla="*/ 75438 h 138112"/>
              <a:gd name="connsiteX17" fmla="*/ 1528 w 152230"/>
              <a:gd name="connsiteY17" fmla="*/ 84963 h 138112"/>
              <a:gd name="connsiteX18" fmla="*/ 4 w 152230"/>
              <a:gd name="connsiteY18" fmla="*/ 86868 h 138112"/>
              <a:gd name="connsiteX19" fmla="*/ 4 w 152230"/>
              <a:gd name="connsiteY19" fmla="*/ 92869 h 138112"/>
              <a:gd name="connsiteX20" fmla="*/ 1242 w 152230"/>
              <a:gd name="connsiteY20" fmla="*/ 94393 h 138112"/>
              <a:gd name="connsiteX21" fmla="*/ 41533 w 152230"/>
              <a:gd name="connsiteY21" fmla="*/ 101441 h 138112"/>
              <a:gd name="connsiteX22" fmla="*/ 62393 w 152230"/>
              <a:gd name="connsiteY22" fmla="*/ 109061 h 138112"/>
              <a:gd name="connsiteX23" fmla="*/ 119543 w 152230"/>
              <a:gd name="connsiteY23" fmla="*/ 138113 h 138112"/>
              <a:gd name="connsiteX24" fmla="*/ 148118 w 152230"/>
              <a:gd name="connsiteY24" fmla="*/ 130683 h 138112"/>
              <a:gd name="connsiteX25" fmla="*/ 150118 w 152230"/>
              <a:gd name="connsiteY25" fmla="*/ 128302 h 138112"/>
              <a:gd name="connsiteX26" fmla="*/ 152214 w 152230"/>
              <a:gd name="connsiteY26" fmla="*/ 116586 h 138112"/>
              <a:gd name="connsiteX27" fmla="*/ 151284 w 152230"/>
              <a:gd name="connsiteY27" fmla="*/ 115264 h 138112"/>
              <a:gd name="connsiteX28" fmla="*/ 150975 w 152230"/>
              <a:gd name="connsiteY28" fmla="*/ 115252 h 138112"/>
              <a:gd name="connsiteX29" fmla="*/ 138688 w 152230"/>
              <a:gd name="connsiteY29" fmla="*/ 116205 h 138112"/>
              <a:gd name="connsiteX30" fmla="*/ 136574 w 152230"/>
              <a:gd name="connsiteY30" fmla="*/ 116624 h 138112"/>
              <a:gd name="connsiteX31" fmla="*/ 136402 w 152230"/>
              <a:gd name="connsiteY31" fmla="*/ 116491 h 138112"/>
              <a:gd name="connsiteX32" fmla="*/ 42676 w 152230"/>
              <a:gd name="connsiteY32" fmla="*/ 42863 h 138112"/>
              <a:gd name="connsiteX33" fmla="*/ 42676 w 152230"/>
              <a:gd name="connsiteY33" fmla="*/ 43339 h 138112"/>
              <a:gd name="connsiteX34" fmla="*/ 24579 w 152230"/>
              <a:gd name="connsiteY34" fmla="*/ 33147 h 138112"/>
              <a:gd name="connsiteX35" fmla="*/ 42676 w 152230"/>
              <a:gd name="connsiteY35" fmla="*/ 22003 h 138112"/>
              <a:gd name="connsiteX36" fmla="*/ 42676 w 152230"/>
              <a:gd name="connsiteY36" fmla="*/ 22479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2230" h="138112">
                <a:moveTo>
                  <a:pt x="136402" y="116491"/>
                </a:moveTo>
                <a:lnTo>
                  <a:pt x="83253" y="91726"/>
                </a:lnTo>
                <a:cubicBezTo>
                  <a:pt x="83039" y="91636"/>
                  <a:pt x="82799" y="91636"/>
                  <a:pt x="82586" y="91726"/>
                </a:cubicBezTo>
                <a:cubicBezTo>
                  <a:pt x="77422" y="92696"/>
                  <a:pt x="72206" y="93363"/>
                  <a:pt x="66965" y="93726"/>
                </a:cubicBezTo>
                <a:cubicBezTo>
                  <a:pt x="61995" y="93489"/>
                  <a:pt x="57055" y="92820"/>
                  <a:pt x="52201" y="91726"/>
                </a:cubicBezTo>
                <a:cubicBezTo>
                  <a:pt x="53058" y="90106"/>
                  <a:pt x="63345" y="88773"/>
                  <a:pt x="65727" y="88487"/>
                </a:cubicBezTo>
                <a:lnTo>
                  <a:pt x="65727" y="0"/>
                </a:lnTo>
                <a:cubicBezTo>
                  <a:pt x="65727" y="0"/>
                  <a:pt x="65727" y="0"/>
                  <a:pt x="65727" y="0"/>
                </a:cubicBezTo>
                <a:lnTo>
                  <a:pt x="43152" y="0"/>
                </a:lnTo>
                <a:lnTo>
                  <a:pt x="43152" y="0"/>
                </a:lnTo>
                <a:lnTo>
                  <a:pt x="43152" y="8477"/>
                </a:lnTo>
                <a:lnTo>
                  <a:pt x="43152" y="8477"/>
                </a:lnTo>
                <a:cubicBezTo>
                  <a:pt x="39723" y="8477"/>
                  <a:pt x="8100" y="6667"/>
                  <a:pt x="8100" y="32956"/>
                </a:cubicBezTo>
                <a:cubicBezTo>
                  <a:pt x="8100" y="66294"/>
                  <a:pt x="38771" y="60198"/>
                  <a:pt x="42962" y="59245"/>
                </a:cubicBezTo>
                <a:cubicBezTo>
                  <a:pt x="42962" y="59245"/>
                  <a:pt x="43438" y="59245"/>
                  <a:pt x="43438" y="59245"/>
                </a:cubicBezTo>
                <a:lnTo>
                  <a:pt x="43438" y="74866"/>
                </a:lnTo>
                <a:cubicBezTo>
                  <a:pt x="43442" y="75148"/>
                  <a:pt x="43240" y="75391"/>
                  <a:pt x="42962" y="75438"/>
                </a:cubicBezTo>
                <a:lnTo>
                  <a:pt x="1528" y="84963"/>
                </a:lnTo>
                <a:cubicBezTo>
                  <a:pt x="627" y="85147"/>
                  <a:pt x="-14" y="85948"/>
                  <a:pt x="4" y="86868"/>
                </a:cubicBezTo>
                <a:lnTo>
                  <a:pt x="4" y="92869"/>
                </a:lnTo>
                <a:cubicBezTo>
                  <a:pt x="-53" y="93625"/>
                  <a:pt x="491" y="94294"/>
                  <a:pt x="1242" y="94393"/>
                </a:cubicBezTo>
                <a:lnTo>
                  <a:pt x="41533" y="101441"/>
                </a:lnTo>
                <a:cubicBezTo>
                  <a:pt x="48932" y="102538"/>
                  <a:pt x="56029" y="105131"/>
                  <a:pt x="62393" y="109061"/>
                </a:cubicBezTo>
                <a:cubicBezTo>
                  <a:pt x="75252" y="116300"/>
                  <a:pt x="114114" y="138113"/>
                  <a:pt x="119543" y="138113"/>
                </a:cubicBezTo>
                <a:cubicBezTo>
                  <a:pt x="129230" y="136306"/>
                  <a:pt x="138778" y="133824"/>
                  <a:pt x="148118" y="130683"/>
                </a:cubicBezTo>
                <a:cubicBezTo>
                  <a:pt x="149170" y="130315"/>
                  <a:pt x="149937" y="129402"/>
                  <a:pt x="150118" y="128302"/>
                </a:cubicBezTo>
                <a:lnTo>
                  <a:pt x="152214" y="116586"/>
                </a:lnTo>
                <a:cubicBezTo>
                  <a:pt x="152322" y="115964"/>
                  <a:pt x="151905" y="115372"/>
                  <a:pt x="151284" y="115264"/>
                </a:cubicBezTo>
                <a:cubicBezTo>
                  <a:pt x="151182" y="115246"/>
                  <a:pt x="151078" y="115242"/>
                  <a:pt x="150975" y="115252"/>
                </a:cubicBezTo>
                <a:lnTo>
                  <a:pt x="138688" y="116205"/>
                </a:lnTo>
                <a:cubicBezTo>
                  <a:pt x="138220" y="116905"/>
                  <a:pt x="137274" y="117092"/>
                  <a:pt x="136574" y="116624"/>
                </a:cubicBezTo>
                <a:cubicBezTo>
                  <a:pt x="136514" y="116584"/>
                  <a:pt x="136456" y="116539"/>
                  <a:pt x="136402" y="116491"/>
                </a:cubicBezTo>
                <a:close/>
                <a:moveTo>
                  <a:pt x="42676" y="42863"/>
                </a:moveTo>
                <a:cubicBezTo>
                  <a:pt x="42735" y="43016"/>
                  <a:pt x="42735" y="43185"/>
                  <a:pt x="42676" y="43339"/>
                </a:cubicBezTo>
                <a:cubicBezTo>
                  <a:pt x="39914" y="43339"/>
                  <a:pt x="24579" y="44767"/>
                  <a:pt x="24579" y="33147"/>
                </a:cubicBezTo>
                <a:cubicBezTo>
                  <a:pt x="24579" y="21526"/>
                  <a:pt x="39819" y="21812"/>
                  <a:pt x="42676" y="22003"/>
                </a:cubicBezTo>
                <a:lnTo>
                  <a:pt x="42676" y="22479"/>
                </a:lnTo>
                <a:close/>
              </a:path>
            </a:pathLst>
          </a:custGeom>
          <a:solidFill>
            <a:srgbClr val="FFFFFF"/>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83129D1-E730-43BB-9BAD-B0985146ECBA}"/>
              </a:ext>
            </a:extLst>
          </p:cNvPr>
          <p:cNvSpPr/>
          <p:nvPr/>
        </p:nvSpPr>
        <p:spPr>
          <a:xfrm>
            <a:off x="69535" y="1250199"/>
            <a:ext cx="132966" cy="362382"/>
          </a:xfrm>
          <a:custGeom>
            <a:avLst/>
            <a:gdLst>
              <a:gd name="connsiteX0" fmla="*/ 51718 w 132966"/>
              <a:gd name="connsiteY0" fmla="*/ 2433 h 362382"/>
              <a:gd name="connsiteX1" fmla="*/ 51718 w 132966"/>
              <a:gd name="connsiteY1" fmla="*/ 1861 h 362382"/>
              <a:gd name="connsiteX2" fmla="*/ 76864 w 132966"/>
              <a:gd name="connsiteY2" fmla="*/ 52 h 362382"/>
              <a:gd name="connsiteX3" fmla="*/ 89818 w 132966"/>
              <a:gd name="connsiteY3" fmla="*/ 13768 h 362382"/>
              <a:gd name="connsiteX4" fmla="*/ 81817 w 132966"/>
              <a:gd name="connsiteY4" fmla="*/ 27960 h 362382"/>
              <a:gd name="connsiteX5" fmla="*/ 80484 w 132966"/>
              <a:gd name="connsiteY5" fmla="*/ 28531 h 362382"/>
              <a:gd name="connsiteX6" fmla="*/ 80484 w 132966"/>
              <a:gd name="connsiteY6" fmla="*/ 131687 h 362382"/>
              <a:gd name="connsiteX7" fmla="*/ 125918 w 132966"/>
              <a:gd name="connsiteY7" fmla="*/ 141879 h 362382"/>
              <a:gd name="connsiteX8" fmla="*/ 129442 w 132966"/>
              <a:gd name="connsiteY8" fmla="*/ 144260 h 362382"/>
              <a:gd name="connsiteX9" fmla="*/ 130109 w 132966"/>
              <a:gd name="connsiteY9" fmla="*/ 148261 h 362382"/>
              <a:gd name="connsiteX10" fmla="*/ 129252 w 132966"/>
              <a:gd name="connsiteY10" fmla="*/ 152071 h 362382"/>
              <a:gd name="connsiteX11" fmla="*/ 126204 w 132966"/>
              <a:gd name="connsiteY11" fmla="*/ 154071 h 362382"/>
              <a:gd name="connsiteX12" fmla="*/ 80484 w 132966"/>
              <a:gd name="connsiteY12" fmla="*/ 167596 h 362382"/>
              <a:gd name="connsiteX13" fmla="*/ 80484 w 132966"/>
              <a:gd name="connsiteY13" fmla="*/ 167596 h 362382"/>
              <a:gd name="connsiteX14" fmla="*/ 80484 w 132966"/>
              <a:gd name="connsiteY14" fmla="*/ 323330 h 362382"/>
              <a:gd name="connsiteX15" fmla="*/ 80484 w 132966"/>
              <a:gd name="connsiteY15" fmla="*/ 323330 h 362382"/>
              <a:gd name="connsiteX16" fmla="*/ 73340 w 132966"/>
              <a:gd name="connsiteY16" fmla="*/ 326283 h 362382"/>
              <a:gd name="connsiteX17" fmla="*/ 73340 w 132966"/>
              <a:gd name="connsiteY17" fmla="*/ 326950 h 362382"/>
              <a:gd name="connsiteX18" fmla="*/ 83436 w 132966"/>
              <a:gd name="connsiteY18" fmla="*/ 328569 h 362382"/>
              <a:gd name="connsiteX19" fmla="*/ 94771 w 132966"/>
              <a:gd name="connsiteY19" fmla="*/ 325140 h 362382"/>
              <a:gd name="connsiteX20" fmla="*/ 94771 w 132966"/>
              <a:gd name="connsiteY20" fmla="*/ 325140 h 362382"/>
              <a:gd name="connsiteX21" fmla="*/ 111440 w 132966"/>
              <a:gd name="connsiteY21" fmla="*/ 336475 h 362382"/>
              <a:gd name="connsiteX22" fmla="*/ 132966 w 132966"/>
              <a:gd name="connsiteY22" fmla="*/ 343904 h 362382"/>
              <a:gd name="connsiteX23" fmla="*/ 132966 w 132966"/>
              <a:gd name="connsiteY23" fmla="*/ 344476 h 362382"/>
              <a:gd name="connsiteX24" fmla="*/ 125346 w 132966"/>
              <a:gd name="connsiteY24" fmla="*/ 356191 h 362382"/>
              <a:gd name="connsiteX25" fmla="*/ 125346 w 132966"/>
              <a:gd name="connsiteY25" fmla="*/ 356191 h 362382"/>
              <a:gd name="connsiteX26" fmla="*/ 96105 w 132966"/>
              <a:gd name="connsiteY26" fmla="*/ 362383 h 362382"/>
              <a:gd name="connsiteX27" fmla="*/ 96105 w 132966"/>
              <a:gd name="connsiteY27" fmla="*/ 362383 h 362382"/>
              <a:gd name="connsiteX28" fmla="*/ 58005 w 132966"/>
              <a:gd name="connsiteY28" fmla="*/ 342094 h 362382"/>
              <a:gd name="connsiteX29" fmla="*/ 13237 w 132966"/>
              <a:gd name="connsiteY29" fmla="*/ 326473 h 362382"/>
              <a:gd name="connsiteX30" fmla="*/ 56481 w 132966"/>
              <a:gd name="connsiteY30" fmla="*/ 308947 h 362382"/>
              <a:gd name="connsiteX31" fmla="*/ 56481 w 132966"/>
              <a:gd name="connsiteY31" fmla="*/ 308947 h 362382"/>
              <a:gd name="connsiteX32" fmla="*/ 56481 w 132966"/>
              <a:gd name="connsiteY32" fmla="*/ 287897 h 362382"/>
              <a:gd name="connsiteX33" fmla="*/ 56481 w 132966"/>
              <a:gd name="connsiteY33" fmla="*/ 287897 h 362382"/>
              <a:gd name="connsiteX34" fmla="*/ 24000 w 132966"/>
              <a:gd name="connsiteY34" fmla="*/ 278848 h 362382"/>
              <a:gd name="connsiteX35" fmla="*/ 12951 w 132966"/>
              <a:gd name="connsiteY35" fmla="*/ 270371 h 362382"/>
              <a:gd name="connsiteX36" fmla="*/ 28096 w 132966"/>
              <a:gd name="connsiteY36" fmla="*/ 262942 h 362382"/>
              <a:gd name="connsiteX37" fmla="*/ 56671 w 132966"/>
              <a:gd name="connsiteY37" fmla="*/ 256846 h 362382"/>
              <a:gd name="connsiteX38" fmla="*/ 56671 w 132966"/>
              <a:gd name="connsiteY38" fmla="*/ 256846 h 362382"/>
              <a:gd name="connsiteX39" fmla="*/ 56671 w 132966"/>
              <a:gd name="connsiteY39" fmla="*/ 238748 h 362382"/>
              <a:gd name="connsiteX40" fmla="*/ 56671 w 132966"/>
              <a:gd name="connsiteY40" fmla="*/ 238748 h 362382"/>
              <a:gd name="connsiteX41" fmla="*/ 17142 w 132966"/>
              <a:gd name="connsiteY41" fmla="*/ 224365 h 362382"/>
              <a:gd name="connsiteX42" fmla="*/ 13618 w 132966"/>
              <a:gd name="connsiteY42" fmla="*/ 220079 h 362382"/>
              <a:gd name="connsiteX43" fmla="*/ 24858 w 132966"/>
              <a:gd name="connsiteY43" fmla="*/ 213888 h 362382"/>
              <a:gd name="connsiteX44" fmla="*/ 56862 w 132966"/>
              <a:gd name="connsiteY44" fmla="*/ 205982 h 362382"/>
              <a:gd name="connsiteX45" fmla="*/ 56862 w 132966"/>
              <a:gd name="connsiteY45" fmla="*/ 205982 h 362382"/>
              <a:gd name="connsiteX46" fmla="*/ 56862 w 132966"/>
              <a:gd name="connsiteY46" fmla="*/ 190933 h 362382"/>
              <a:gd name="connsiteX47" fmla="*/ 56290 w 132966"/>
              <a:gd name="connsiteY47" fmla="*/ 190171 h 362382"/>
              <a:gd name="connsiteX48" fmla="*/ 22000 w 132966"/>
              <a:gd name="connsiteY48" fmla="*/ 181408 h 362382"/>
              <a:gd name="connsiteX49" fmla="*/ 13618 w 132966"/>
              <a:gd name="connsiteY49" fmla="*/ 174931 h 362382"/>
              <a:gd name="connsiteX50" fmla="*/ 26858 w 132966"/>
              <a:gd name="connsiteY50" fmla="*/ 167787 h 362382"/>
              <a:gd name="connsiteX51" fmla="*/ 56766 w 132966"/>
              <a:gd name="connsiteY51" fmla="*/ 159500 h 362382"/>
              <a:gd name="connsiteX52" fmla="*/ 56766 w 132966"/>
              <a:gd name="connsiteY52" fmla="*/ 159500 h 362382"/>
              <a:gd name="connsiteX53" fmla="*/ 17904 w 132966"/>
              <a:gd name="connsiteY53" fmla="*/ 151213 h 362382"/>
              <a:gd name="connsiteX54" fmla="*/ 16761 w 132966"/>
              <a:gd name="connsiteY54" fmla="*/ 151213 h 362382"/>
              <a:gd name="connsiteX55" fmla="*/ 13428 w 132966"/>
              <a:gd name="connsiteY55" fmla="*/ 146165 h 362382"/>
              <a:gd name="connsiteX56" fmla="*/ 22953 w 132966"/>
              <a:gd name="connsiteY56" fmla="*/ 140831 h 362382"/>
              <a:gd name="connsiteX57" fmla="*/ 56671 w 132966"/>
              <a:gd name="connsiteY57" fmla="*/ 129496 h 362382"/>
              <a:gd name="connsiteX58" fmla="*/ 56671 w 132966"/>
              <a:gd name="connsiteY58" fmla="*/ 115399 h 362382"/>
              <a:gd name="connsiteX59" fmla="*/ 56100 w 132966"/>
              <a:gd name="connsiteY59" fmla="*/ 114733 h 362382"/>
              <a:gd name="connsiteX60" fmla="*/ 18000 w 132966"/>
              <a:gd name="connsiteY60" fmla="*/ 102445 h 362382"/>
              <a:gd name="connsiteX61" fmla="*/ 13142 w 132966"/>
              <a:gd name="connsiteY61" fmla="*/ 97492 h 362382"/>
              <a:gd name="connsiteX62" fmla="*/ 22095 w 132966"/>
              <a:gd name="connsiteY62" fmla="*/ 90253 h 362382"/>
              <a:gd name="connsiteX63" fmla="*/ 55052 w 132966"/>
              <a:gd name="connsiteY63" fmla="*/ 80157 h 362382"/>
              <a:gd name="connsiteX64" fmla="*/ 56385 w 132966"/>
              <a:gd name="connsiteY64" fmla="*/ 79109 h 362382"/>
              <a:gd name="connsiteX65" fmla="*/ 56385 w 132966"/>
              <a:gd name="connsiteY65" fmla="*/ 43009 h 362382"/>
              <a:gd name="connsiteX66" fmla="*/ 54861 w 132966"/>
              <a:gd name="connsiteY66" fmla="*/ 42533 h 362382"/>
              <a:gd name="connsiteX67" fmla="*/ 12666 w 132966"/>
              <a:gd name="connsiteY67" fmla="*/ 71584 h 362382"/>
              <a:gd name="connsiteX68" fmla="*/ 9888 w 132966"/>
              <a:gd name="connsiteY68" fmla="*/ 71047 h 362382"/>
              <a:gd name="connsiteX69" fmla="*/ 9808 w 132966"/>
              <a:gd name="connsiteY69" fmla="*/ 70918 h 362382"/>
              <a:gd name="connsiteX70" fmla="*/ 283 w 132966"/>
              <a:gd name="connsiteY70" fmla="*/ 54154 h 362382"/>
              <a:gd name="connsiteX71" fmla="*/ 1115 w 132966"/>
              <a:gd name="connsiteY71" fmla="*/ 51169 h 362382"/>
              <a:gd name="connsiteX72" fmla="*/ 1236 w 132966"/>
              <a:gd name="connsiteY72" fmla="*/ 51106 h 362382"/>
              <a:gd name="connsiteX73" fmla="*/ 55623 w 132966"/>
              <a:gd name="connsiteY73" fmla="*/ 24245 h 362382"/>
              <a:gd name="connsiteX74" fmla="*/ 56481 w 132966"/>
              <a:gd name="connsiteY74" fmla="*/ 23578 h 362382"/>
              <a:gd name="connsiteX75" fmla="*/ 59910 w 132966"/>
              <a:gd name="connsiteY75" fmla="*/ 14053 h 362382"/>
              <a:gd name="connsiteX76" fmla="*/ 51718 w 132966"/>
              <a:gd name="connsiteY76" fmla="*/ 2433 h 36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2966" h="362382">
                <a:moveTo>
                  <a:pt x="51718" y="2433"/>
                </a:moveTo>
                <a:cubicBezTo>
                  <a:pt x="51718" y="2433"/>
                  <a:pt x="51718" y="1861"/>
                  <a:pt x="51718" y="1861"/>
                </a:cubicBezTo>
                <a:cubicBezTo>
                  <a:pt x="60018" y="417"/>
                  <a:pt x="68443" y="-190"/>
                  <a:pt x="76864" y="52"/>
                </a:cubicBezTo>
                <a:cubicBezTo>
                  <a:pt x="84119" y="503"/>
                  <a:pt x="89782" y="6499"/>
                  <a:pt x="89818" y="13768"/>
                </a:cubicBezTo>
                <a:cubicBezTo>
                  <a:pt x="90374" y="19704"/>
                  <a:pt x="87184" y="25362"/>
                  <a:pt x="81817" y="27960"/>
                </a:cubicBezTo>
                <a:lnTo>
                  <a:pt x="80484" y="28531"/>
                </a:lnTo>
                <a:lnTo>
                  <a:pt x="80484" y="131687"/>
                </a:lnTo>
                <a:lnTo>
                  <a:pt x="125918" y="141879"/>
                </a:lnTo>
                <a:cubicBezTo>
                  <a:pt x="127327" y="142253"/>
                  <a:pt x="128569" y="143092"/>
                  <a:pt x="129442" y="144260"/>
                </a:cubicBezTo>
                <a:cubicBezTo>
                  <a:pt x="129992" y="145518"/>
                  <a:pt x="130221" y="146892"/>
                  <a:pt x="130109" y="148261"/>
                </a:cubicBezTo>
                <a:cubicBezTo>
                  <a:pt x="130188" y="149586"/>
                  <a:pt x="129891" y="150907"/>
                  <a:pt x="129252" y="152071"/>
                </a:cubicBezTo>
                <a:cubicBezTo>
                  <a:pt x="128445" y="153011"/>
                  <a:pt x="127388" y="153705"/>
                  <a:pt x="126204" y="154071"/>
                </a:cubicBezTo>
                <a:lnTo>
                  <a:pt x="80484" y="167596"/>
                </a:lnTo>
                <a:cubicBezTo>
                  <a:pt x="80484" y="167596"/>
                  <a:pt x="80484" y="167596"/>
                  <a:pt x="80484" y="167596"/>
                </a:cubicBezTo>
                <a:lnTo>
                  <a:pt x="80484" y="323330"/>
                </a:lnTo>
                <a:cubicBezTo>
                  <a:pt x="80484" y="323330"/>
                  <a:pt x="80484" y="323330"/>
                  <a:pt x="80484" y="323330"/>
                </a:cubicBezTo>
                <a:lnTo>
                  <a:pt x="73340" y="326283"/>
                </a:lnTo>
                <a:cubicBezTo>
                  <a:pt x="73340" y="326283"/>
                  <a:pt x="73340" y="326283"/>
                  <a:pt x="73340" y="326950"/>
                </a:cubicBezTo>
                <a:cubicBezTo>
                  <a:pt x="76485" y="328433"/>
                  <a:pt x="79986" y="328995"/>
                  <a:pt x="83436" y="328569"/>
                </a:cubicBezTo>
                <a:cubicBezTo>
                  <a:pt x="87467" y="328550"/>
                  <a:pt x="91406" y="327359"/>
                  <a:pt x="94771" y="325140"/>
                </a:cubicBezTo>
                <a:lnTo>
                  <a:pt x="94771" y="325140"/>
                </a:lnTo>
                <a:cubicBezTo>
                  <a:pt x="99880" y="329537"/>
                  <a:pt x="105472" y="333340"/>
                  <a:pt x="111440" y="336475"/>
                </a:cubicBezTo>
                <a:cubicBezTo>
                  <a:pt x="118472" y="339348"/>
                  <a:pt x="125659" y="341828"/>
                  <a:pt x="132966" y="343904"/>
                </a:cubicBezTo>
                <a:cubicBezTo>
                  <a:pt x="132966" y="343904"/>
                  <a:pt x="132966" y="343904"/>
                  <a:pt x="132966" y="344476"/>
                </a:cubicBezTo>
                <a:lnTo>
                  <a:pt x="125346" y="356191"/>
                </a:lnTo>
                <a:lnTo>
                  <a:pt x="125346" y="356191"/>
                </a:lnTo>
                <a:lnTo>
                  <a:pt x="96105" y="362383"/>
                </a:lnTo>
                <a:lnTo>
                  <a:pt x="96105" y="362383"/>
                </a:lnTo>
                <a:cubicBezTo>
                  <a:pt x="85265" y="352592"/>
                  <a:pt x="72179" y="345623"/>
                  <a:pt x="58005" y="342094"/>
                </a:cubicBezTo>
                <a:cubicBezTo>
                  <a:pt x="21429" y="331141"/>
                  <a:pt x="13237" y="332569"/>
                  <a:pt x="13237" y="326473"/>
                </a:cubicBezTo>
                <a:cubicBezTo>
                  <a:pt x="13237" y="318758"/>
                  <a:pt x="53242" y="309805"/>
                  <a:pt x="56481" y="308947"/>
                </a:cubicBezTo>
                <a:lnTo>
                  <a:pt x="56481" y="308947"/>
                </a:lnTo>
                <a:lnTo>
                  <a:pt x="56481" y="287897"/>
                </a:lnTo>
                <a:cubicBezTo>
                  <a:pt x="56481" y="287897"/>
                  <a:pt x="56481" y="287897"/>
                  <a:pt x="56481" y="287897"/>
                </a:cubicBezTo>
                <a:lnTo>
                  <a:pt x="24000" y="278848"/>
                </a:lnTo>
                <a:cubicBezTo>
                  <a:pt x="24000" y="278848"/>
                  <a:pt x="12761" y="276277"/>
                  <a:pt x="12951" y="270371"/>
                </a:cubicBezTo>
                <a:cubicBezTo>
                  <a:pt x="13142" y="264466"/>
                  <a:pt x="25048" y="263608"/>
                  <a:pt x="28096" y="262942"/>
                </a:cubicBezTo>
                <a:cubicBezTo>
                  <a:pt x="31144" y="262275"/>
                  <a:pt x="52861" y="257417"/>
                  <a:pt x="56671" y="256846"/>
                </a:cubicBezTo>
                <a:cubicBezTo>
                  <a:pt x="56671" y="256846"/>
                  <a:pt x="56671" y="256846"/>
                  <a:pt x="56671" y="256846"/>
                </a:cubicBezTo>
                <a:lnTo>
                  <a:pt x="56671" y="238748"/>
                </a:lnTo>
                <a:cubicBezTo>
                  <a:pt x="56671" y="238748"/>
                  <a:pt x="56671" y="238748"/>
                  <a:pt x="56671" y="238748"/>
                </a:cubicBezTo>
                <a:lnTo>
                  <a:pt x="17142" y="224365"/>
                </a:lnTo>
                <a:cubicBezTo>
                  <a:pt x="15007" y="224116"/>
                  <a:pt x="13450" y="222223"/>
                  <a:pt x="13618" y="220079"/>
                </a:cubicBezTo>
                <a:cubicBezTo>
                  <a:pt x="13618" y="215888"/>
                  <a:pt x="21810" y="214745"/>
                  <a:pt x="24858" y="213888"/>
                </a:cubicBezTo>
                <a:cubicBezTo>
                  <a:pt x="27906" y="213031"/>
                  <a:pt x="52194" y="206935"/>
                  <a:pt x="56862" y="205982"/>
                </a:cubicBezTo>
                <a:cubicBezTo>
                  <a:pt x="56862" y="205982"/>
                  <a:pt x="56862" y="205982"/>
                  <a:pt x="56862" y="205982"/>
                </a:cubicBezTo>
                <a:lnTo>
                  <a:pt x="56862" y="190933"/>
                </a:lnTo>
                <a:cubicBezTo>
                  <a:pt x="56873" y="190576"/>
                  <a:pt x="56636" y="190260"/>
                  <a:pt x="56290" y="190171"/>
                </a:cubicBezTo>
                <a:cubicBezTo>
                  <a:pt x="56290" y="190171"/>
                  <a:pt x="26382" y="182932"/>
                  <a:pt x="22000" y="181408"/>
                </a:cubicBezTo>
                <a:cubicBezTo>
                  <a:pt x="17619" y="179884"/>
                  <a:pt x="13713" y="179026"/>
                  <a:pt x="13618" y="174931"/>
                </a:cubicBezTo>
                <a:cubicBezTo>
                  <a:pt x="13523" y="170835"/>
                  <a:pt x="22000" y="169025"/>
                  <a:pt x="26858" y="167787"/>
                </a:cubicBezTo>
                <a:cubicBezTo>
                  <a:pt x="31716" y="166549"/>
                  <a:pt x="50670" y="161596"/>
                  <a:pt x="56766" y="159500"/>
                </a:cubicBezTo>
                <a:lnTo>
                  <a:pt x="56766" y="159500"/>
                </a:lnTo>
                <a:lnTo>
                  <a:pt x="17904" y="151213"/>
                </a:lnTo>
                <a:lnTo>
                  <a:pt x="16761" y="151213"/>
                </a:lnTo>
                <a:cubicBezTo>
                  <a:pt x="14475" y="150451"/>
                  <a:pt x="13523" y="149213"/>
                  <a:pt x="13428" y="146165"/>
                </a:cubicBezTo>
                <a:cubicBezTo>
                  <a:pt x="13332" y="143117"/>
                  <a:pt x="19619" y="141879"/>
                  <a:pt x="22953" y="140831"/>
                </a:cubicBezTo>
                <a:cubicBezTo>
                  <a:pt x="26286" y="139783"/>
                  <a:pt x="53433" y="130354"/>
                  <a:pt x="56671" y="129496"/>
                </a:cubicBezTo>
                <a:lnTo>
                  <a:pt x="56671" y="115399"/>
                </a:lnTo>
                <a:cubicBezTo>
                  <a:pt x="56671" y="114923"/>
                  <a:pt x="56671" y="114828"/>
                  <a:pt x="56100" y="114733"/>
                </a:cubicBezTo>
                <a:cubicBezTo>
                  <a:pt x="55528" y="114637"/>
                  <a:pt x="22381" y="104255"/>
                  <a:pt x="18000" y="102445"/>
                </a:cubicBezTo>
                <a:cubicBezTo>
                  <a:pt x="13618" y="100636"/>
                  <a:pt x="13047" y="98826"/>
                  <a:pt x="13142" y="97492"/>
                </a:cubicBezTo>
                <a:cubicBezTo>
                  <a:pt x="13142" y="92635"/>
                  <a:pt x="19619" y="91206"/>
                  <a:pt x="22095" y="90253"/>
                </a:cubicBezTo>
                <a:cubicBezTo>
                  <a:pt x="24572" y="89301"/>
                  <a:pt x="49718" y="81586"/>
                  <a:pt x="55052" y="80157"/>
                </a:cubicBezTo>
                <a:cubicBezTo>
                  <a:pt x="55528" y="80157"/>
                  <a:pt x="56385" y="79585"/>
                  <a:pt x="56385" y="79109"/>
                </a:cubicBezTo>
                <a:lnTo>
                  <a:pt x="56385" y="43009"/>
                </a:lnTo>
                <a:cubicBezTo>
                  <a:pt x="56385" y="42533"/>
                  <a:pt x="55242" y="42247"/>
                  <a:pt x="54861" y="42533"/>
                </a:cubicBezTo>
                <a:lnTo>
                  <a:pt x="12666" y="71584"/>
                </a:lnTo>
                <a:cubicBezTo>
                  <a:pt x="11750" y="72203"/>
                  <a:pt x="10507" y="71962"/>
                  <a:pt x="9888" y="71047"/>
                </a:cubicBezTo>
                <a:cubicBezTo>
                  <a:pt x="9860" y="71005"/>
                  <a:pt x="9833" y="70962"/>
                  <a:pt x="9808" y="70918"/>
                </a:cubicBezTo>
                <a:lnTo>
                  <a:pt x="283" y="54154"/>
                </a:lnTo>
                <a:cubicBezTo>
                  <a:pt x="-311" y="53100"/>
                  <a:pt x="61" y="51764"/>
                  <a:pt x="1115" y="51169"/>
                </a:cubicBezTo>
                <a:cubicBezTo>
                  <a:pt x="1154" y="51147"/>
                  <a:pt x="1195" y="51126"/>
                  <a:pt x="1236" y="51106"/>
                </a:cubicBezTo>
                <a:lnTo>
                  <a:pt x="55623" y="24245"/>
                </a:lnTo>
                <a:cubicBezTo>
                  <a:pt x="55952" y="24084"/>
                  <a:pt x="56244" y="23857"/>
                  <a:pt x="56481" y="23578"/>
                </a:cubicBezTo>
                <a:cubicBezTo>
                  <a:pt x="58656" y="20876"/>
                  <a:pt x="59863" y="17522"/>
                  <a:pt x="59910" y="14053"/>
                </a:cubicBezTo>
                <a:cubicBezTo>
                  <a:pt x="60005" y="8529"/>
                  <a:pt x="54290" y="3957"/>
                  <a:pt x="51718" y="2433"/>
                </a:cubicBezTo>
                <a:close/>
              </a:path>
            </a:pathLst>
          </a:custGeom>
          <a:solidFill>
            <a:srgbClr val="FFFFFF"/>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007D96E-0947-4B6D-9DEC-BB409456DCD5}"/>
              </a:ext>
            </a:extLst>
          </p:cNvPr>
          <p:cNvSpPr/>
          <p:nvPr/>
        </p:nvSpPr>
        <p:spPr>
          <a:xfrm>
            <a:off x="83343" y="1756070"/>
            <a:ext cx="112585" cy="285612"/>
          </a:xfrm>
          <a:custGeom>
            <a:avLst/>
            <a:gdLst>
              <a:gd name="connsiteX0" fmla="*/ 87058 w 112585"/>
              <a:gd name="connsiteY0" fmla="*/ 246370 h 285612"/>
              <a:gd name="connsiteX1" fmla="*/ 85534 w 112585"/>
              <a:gd name="connsiteY1" fmla="*/ 255133 h 285612"/>
              <a:gd name="connsiteX2" fmla="*/ 86296 w 112585"/>
              <a:gd name="connsiteY2" fmla="*/ 273135 h 285612"/>
              <a:gd name="connsiteX3" fmla="*/ 85534 w 112585"/>
              <a:gd name="connsiteY3" fmla="*/ 273802 h 285612"/>
              <a:gd name="connsiteX4" fmla="*/ 56388 w 112585"/>
              <a:gd name="connsiteY4" fmla="*/ 268658 h 285612"/>
              <a:gd name="connsiteX5" fmla="*/ 56388 w 112585"/>
              <a:gd name="connsiteY5" fmla="*/ 267896 h 285612"/>
              <a:gd name="connsiteX6" fmla="*/ 65913 w 112585"/>
              <a:gd name="connsiteY6" fmla="*/ 264372 h 285612"/>
              <a:gd name="connsiteX7" fmla="*/ 66580 w 112585"/>
              <a:gd name="connsiteY7" fmla="*/ 263515 h 285612"/>
              <a:gd name="connsiteX8" fmla="*/ 66580 w 112585"/>
              <a:gd name="connsiteY8" fmla="*/ 154073 h 285612"/>
              <a:gd name="connsiteX9" fmla="*/ 66580 w 112585"/>
              <a:gd name="connsiteY9" fmla="*/ 154073 h 285612"/>
              <a:gd name="connsiteX10" fmla="*/ 81248 w 112585"/>
              <a:gd name="connsiteY10" fmla="*/ 135785 h 285612"/>
              <a:gd name="connsiteX11" fmla="*/ 67478 w 112585"/>
              <a:gd name="connsiteY11" fmla="*/ 118338 h 285612"/>
              <a:gd name="connsiteX12" fmla="*/ 66580 w 112585"/>
              <a:gd name="connsiteY12" fmla="*/ 118259 h 285612"/>
              <a:gd name="connsiteX13" fmla="*/ 66580 w 112585"/>
              <a:gd name="connsiteY13" fmla="*/ 118259 h 285612"/>
              <a:gd name="connsiteX14" fmla="*/ 66580 w 112585"/>
              <a:gd name="connsiteY14" fmla="*/ 78254 h 285612"/>
              <a:gd name="connsiteX15" fmla="*/ 66580 w 112585"/>
              <a:gd name="connsiteY15" fmla="*/ 78254 h 285612"/>
              <a:gd name="connsiteX16" fmla="*/ 99631 w 112585"/>
              <a:gd name="connsiteY16" fmla="*/ 41487 h 285612"/>
              <a:gd name="connsiteX17" fmla="*/ 56959 w 112585"/>
              <a:gd name="connsiteY17" fmla="*/ 815 h 285612"/>
              <a:gd name="connsiteX18" fmla="*/ 31337 w 112585"/>
              <a:gd name="connsiteY18" fmla="*/ 815 h 285612"/>
              <a:gd name="connsiteX19" fmla="*/ 13240 w 112585"/>
              <a:gd name="connsiteY19" fmla="*/ 5197 h 285612"/>
              <a:gd name="connsiteX20" fmla="*/ 13240 w 112585"/>
              <a:gd name="connsiteY20" fmla="*/ 5197 h 285612"/>
              <a:gd name="connsiteX21" fmla="*/ 14192 w 112585"/>
              <a:gd name="connsiteY21" fmla="*/ 14722 h 285612"/>
              <a:gd name="connsiteX22" fmla="*/ 14192 w 112585"/>
              <a:gd name="connsiteY22" fmla="*/ 25866 h 285612"/>
              <a:gd name="connsiteX23" fmla="*/ 14192 w 112585"/>
              <a:gd name="connsiteY23" fmla="*/ 25866 h 285612"/>
              <a:gd name="connsiteX24" fmla="*/ 46291 w 112585"/>
              <a:gd name="connsiteY24" fmla="*/ 14436 h 285612"/>
              <a:gd name="connsiteX25" fmla="*/ 80486 w 112585"/>
              <a:gd name="connsiteY25" fmla="*/ 37106 h 285612"/>
              <a:gd name="connsiteX26" fmla="*/ 66961 w 112585"/>
              <a:gd name="connsiteY26" fmla="*/ 65014 h 285612"/>
              <a:gd name="connsiteX27" fmla="*/ 66484 w 112585"/>
              <a:gd name="connsiteY27" fmla="*/ 65014 h 285612"/>
              <a:gd name="connsiteX28" fmla="*/ 66484 w 112585"/>
              <a:gd name="connsiteY28" fmla="*/ 33962 h 285612"/>
              <a:gd name="connsiteX29" fmla="*/ 66484 w 112585"/>
              <a:gd name="connsiteY29" fmla="*/ 33962 h 285612"/>
              <a:gd name="connsiteX30" fmla="*/ 45339 w 112585"/>
              <a:gd name="connsiteY30" fmla="*/ 30438 h 285612"/>
              <a:gd name="connsiteX31" fmla="*/ 13335 w 112585"/>
              <a:gd name="connsiteY31" fmla="*/ 54251 h 285612"/>
              <a:gd name="connsiteX32" fmla="*/ 42958 w 112585"/>
              <a:gd name="connsiteY32" fmla="*/ 79968 h 285612"/>
              <a:gd name="connsiteX33" fmla="*/ 42958 w 112585"/>
              <a:gd name="connsiteY33" fmla="*/ 79968 h 285612"/>
              <a:gd name="connsiteX34" fmla="*/ 42958 w 112585"/>
              <a:gd name="connsiteY34" fmla="*/ 82254 h 285612"/>
              <a:gd name="connsiteX35" fmla="*/ 42958 w 112585"/>
              <a:gd name="connsiteY35" fmla="*/ 82254 h 285612"/>
              <a:gd name="connsiteX36" fmla="*/ 0 w 112585"/>
              <a:gd name="connsiteY36" fmla="*/ 106924 h 285612"/>
              <a:gd name="connsiteX37" fmla="*/ 0 w 112585"/>
              <a:gd name="connsiteY37" fmla="*/ 106924 h 285612"/>
              <a:gd name="connsiteX38" fmla="*/ 6096 w 112585"/>
              <a:gd name="connsiteY38" fmla="*/ 112829 h 285612"/>
              <a:gd name="connsiteX39" fmla="*/ 10382 w 112585"/>
              <a:gd name="connsiteY39" fmla="*/ 120735 h 285612"/>
              <a:gd name="connsiteX40" fmla="*/ 10382 w 112585"/>
              <a:gd name="connsiteY40" fmla="*/ 120735 h 285612"/>
              <a:gd name="connsiteX41" fmla="*/ 42291 w 112585"/>
              <a:gd name="connsiteY41" fmla="*/ 98542 h 285612"/>
              <a:gd name="connsiteX42" fmla="*/ 42291 w 112585"/>
              <a:gd name="connsiteY42" fmla="*/ 98542 h 285612"/>
              <a:gd name="connsiteX43" fmla="*/ 42291 w 112585"/>
              <a:gd name="connsiteY43" fmla="*/ 116354 h 285612"/>
              <a:gd name="connsiteX44" fmla="*/ 42291 w 112585"/>
              <a:gd name="connsiteY44" fmla="*/ 116354 h 285612"/>
              <a:gd name="connsiteX45" fmla="*/ 30670 w 112585"/>
              <a:gd name="connsiteY45" fmla="*/ 121497 h 285612"/>
              <a:gd name="connsiteX46" fmla="*/ 18574 w 112585"/>
              <a:gd name="connsiteY46" fmla="*/ 131022 h 285612"/>
              <a:gd name="connsiteX47" fmla="*/ 18574 w 112585"/>
              <a:gd name="connsiteY47" fmla="*/ 131022 h 285612"/>
              <a:gd name="connsiteX48" fmla="*/ 25241 w 112585"/>
              <a:gd name="connsiteY48" fmla="*/ 134165 h 285612"/>
              <a:gd name="connsiteX49" fmla="*/ 31242 w 112585"/>
              <a:gd name="connsiteY49" fmla="*/ 140357 h 285612"/>
              <a:gd name="connsiteX50" fmla="*/ 31242 w 112585"/>
              <a:gd name="connsiteY50" fmla="*/ 140357 h 285612"/>
              <a:gd name="connsiteX51" fmla="*/ 37624 w 112585"/>
              <a:gd name="connsiteY51" fmla="*/ 132260 h 285612"/>
              <a:gd name="connsiteX52" fmla="*/ 53150 w 112585"/>
              <a:gd name="connsiteY52" fmla="*/ 126260 h 285612"/>
              <a:gd name="connsiteX53" fmla="*/ 62713 w 112585"/>
              <a:gd name="connsiteY53" fmla="*/ 135746 h 285612"/>
              <a:gd name="connsiteX54" fmla="*/ 62675 w 112585"/>
              <a:gd name="connsiteY54" fmla="*/ 136642 h 285612"/>
              <a:gd name="connsiteX55" fmla="*/ 42005 w 112585"/>
              <a:gd name="connsiteY55" fmla="*/ 147691 h 285612"/>
              <a:gd name="connsiteX56" fmla="*/ 42005 w 112585"/>
              <a:gd name="connsiteY56" fmla="*/ 147691 h 285612"/>
              <a:gd name="connsiteX57" fmla="*/ 42005 w 112585"/>
              <a:gd name="connsiteY57" fmla="*/ 187029 h 285612"/>
              <a:gd name="connsiteX58" fmla="*/ 42005 w 112585"/>
              <a:gd name="connsiteY58" fmla="*/ 187029 h 285612"/>
              <a:gd name="connsiteX59" fmla="*/ 31242 w 112585"/>
              <a:gd name="connsiteY59" fmla="*/ 175123 h 285612"/>
              <a:gd name="connsiteX60" fmla="*/ 24289 w 112585"/>
              <a:gd name="connsiteY60" fmla="*/ 158454 h 285612"/>
              <a:gd name="connsiteX61" fmla="*/ 24289 w 112585"/>
              <a:gd name="connsiteY61" fmla="*/ 158454 h 285612"/>
              <a:gd name="connsiteX62" fmla="*/ 15240 w 112585"/>
              <a:gd name="connsiteY62" fmla="*/ 157597 h 285612"/>
              <a:gd name="connsiteX63" fmla="*/ 15240 w 112585"/>
              <a:gd name="connsiteY63" fmla="*/ 157597 h 285612"/>
              <a:gd name="connsiteX64" fmla="*/ 15716 w 112585"/>
              <a:gd name="connsiteY64" fmla="*/ 189506 h 285612"/>
              <a:gd name="connsiteX65" fmla="*/ 15716 w 112585"/>
              <a:gd name="connsiteY65" fmla="*/ 189506 h 285612"/>
              <a:gd name="connsiteX66" fmla="*/ 43244 w 112585"/>
              <a:gd name="connsiteY66" fmla="*/ 199031 h 285612"/>
              <a:gd name="connsiteX67" fmla="*/ 43720 w 112585"/>
              <a:gd name="connsiteY67" fmla="*/ 199697 h 285612"/>
              <a:gd name="connsiteX68" fmla="*/ 43720 w 112585"/>
              <a:gd name="connsiteY68" fmla="*/ 209222 h 285612"/>
              <a:gd name="connsiteX69" fmla="*/ 43148 w 112585"/>
              <a:gd name="connsiteY69" fmla="*/ 210175 h 285612"/>
              <a:gd name="connsiteX70" fmla="*/ 7810 w 112585"/>
              <a:gd name="connsiteY70" fmla="*/ 228653 h 285612"/>
              <a:gd name="connsiteX71" fmla="*/ 7699 w 112585"/>
              <a:gd name="connsiteY71" fmla="*/ 229590 h 285612"/>
              <a:gd name="connsiteX72" fmla="*/ 7810 w 112585"/>
              <a:gd name="connsiteY72" fmla="*/ 229701 h 285612"/>
              <a:gd name="connsiteX73" fmla="*/ 13526 w 112585"/>
              <a:gd name="connsiteY73" fmla="*/ 235607 h 285612"/>
              <a:gd name="connsiteX74" fmla="*/ 16573 w 112585"/>
              <a:gd name="connsiteY74" fmla="*/ 242369 h 285612"/>
              <a:gd name="connsiteX75" fmla="*/ 17516 w 112585"/>
              <a:gd name="connsiteY75" fmla="*/ 242379 h 285612"/>
              <a:gd name="connsiteX76" fmla="*/ 17526 w 112585"/>
              <a:gd name="connsiteY76" fmla="*/ 242369 h 285612"/>
              <a:gd name="connsiteX77" fmla="*/ 42386 w 112585"/>
              <a:gd name="connsiteY77" fmla="*/ 225129 h 285612"/>
              <a:gd name="connsiteX78" fmla="*/ 43194 w 112585"/>
              <a:gd name="connsiteY78" fmla="*/ 225123 h 285612"/>
              <a:gd name="connsiteX79" fmla="*/ 43339 w 112585"/>
              <a:gd name="connsiteY79" fmla="*/ 225701 h 285612"/>
              <a:gd name="connsiteX80" fmla="*/ 43339 w 112585"/>
              <a:gd name="connsiteY80" fmla="*/ 256752 h 285612"/>
              <a:gd name="connsiteX81" fmla="*/ 42863 w 112585"/>
              <a:gd name="connsiteY81" fmla="*/ 257514 h 285612"/>
              <a:gd name="connsiteX82" fmla="*/ 24765 w 112585"/>
              <a:gd name="connsiteY82" fmla="*/ 264848 h 285612"/>
              <a:gd name="connsiteX83" fmla="*/ 21050 w 112585"/>
              <a:gd name="connsiteY83" fmla="*/ 269230 h 285612"/>
              <a:gd name="connsiteX84" fmla="*/ 24670 w 112585"/>
              <a:gd name="connsiteY84" fmla="*/ 273516 h 285612"/>
              <a:gd name="connsiteX85" fmla="*/ 97631 w 112585"/>
              <a:gd name="connsiteY85" fmla="*/ 285613 h 285612"/>
              <a:gd name="connsiteX86" fmla="*/ 102299 w 112585"/>
              <a:gd name="connsiteY86" fmla="*/ 282946 h 285612"/>
              <a:gd name="connsiteX87" fmla="*/ 104299 w 112585"/>
              <a:gd name="connsiteY87" fmla="*/ 253704 h 285612"/>
              <a:gd name="connsiteX88" fmla="*/ 104870 w 112585"/>
              <a:gd name="connsiteY88" fmla="*/ 253133 h 285612"/>
              <a:gd name="connsiteX89" fmla="*/ 107537 w 112585"/>
              <a:gd name="connsiteY89" fmla="*/ 251418 h 285612"/>
              <a:gd name="connsiteX90" fmla="*/ 112586 w 112585"/>
              <a:gd name="connsiteY90" fmla="*/ 241893 h 285612"/>
              <a:gd name="connsiteX91" fmla="*/ 112586 w 112585"/>
              <a:gd name="connsiteY91" fmla="*/ 241893 h 285612"/>
              <a:gd name="connsiteX92" fmla="*/ 87058 w 112585"/>
              <a:gd name="connsiteY92" fmla="*/ 246370 h 285612"/>
              <a:gd name="connsiteX93" fmla="*/ 43339 w 112585"/>
              <a:gd name="connsiteY93" fmla="*/ 66347 h 285612"/>
              <a:gd name="connsiteX94" fmla="*/ 43339 w 112585"/>
              <a:gd name="connsiteY94" fmla="*/ 66347 h 285612"/>
              <a:gd name="connsiteX95" fmla="*/ 31019 w 112585"/>
              <a:gd name="connsiteY95" fmla="*/ 57639 h 285612"/>
              <a:gd name="connsiteX96" fmla="*/ 30956 w 112585"/>
              <a:gd name="connsiteY96" fmla="*/ 54441 h 285612"/>
              <a:gd name="connsiteX97" fmla="*/ 40737 w 112585"/>
              <a:gd name="connsiteY97" fmla="*/ 41572 h 285612"/>
              <a:gd name="connsiteX98" fmla="*/ 42958 w 112585"/>
              <a:gd name="connsiteY98" fmla="*/ 41487 h 285612"/>
              <a:gd name="connsiteX99" fmla="*/ 42958 w 112585"/>
              <a:gd name="connsiteY99" fmla="*/ 41487 h 28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2585" h="285612">
                <a:moveTo>
                  <a:pt x="87058" y="246370"/>
                </a:moveTo>
                <a:cubicBezTo>
                  <a:pt x="85344" y="248275"/>
                  <a:pt x="85534" y="253323"/>
                  <a:pt x="85534" y="255133"/>
                </a:cubicBezTo>
                <a:cubicBezTo>
                  <a:pt x="85534" y="256943"/>
                  <a:pt x="86106" y="269801"/>
                  <a:pt x="86296" y="273135"/>
                </a:cubicBezTo>
                <a:cubicBezTo>
                  <a:pt x="86248" y="273518"/>
                  <a:pt x="85921" y="273805"/>
                  <a:pt x="85534" y="273802"/>
                </a:cubicBezTo>
                <a:lnTo>
                  <a:pt x="56388" y="268658"/>
                </a:lnTo>
                <a:lnTo>
                  <a:pt x="56388" y="267896"/>
                </a:lnTo>
                <a:lnTo>
                  <a:pt x="65913" y="264372"/>
                </a:lnTo>
                <a:cubicBezTo>
                  <a:pt x="66278" y="264233"/>
                  <a:pt x="66534" y="263903"/>
                  <a:pt x="66580" y="263515"/>
                </a:cubicBezTo>
                <a:lnTo>
                  <a:pt x="66580" y="154073"/>
                </a:lnTo>
                <a:cubicBezTo>
                  <a:pt x="66580" y="154073"/>
                  <a:pt x="66580" y="154073"/>
                  <a:pt x="66580" y="154073"/>
                </a:cubicBezTo>
                <a:cubicBezTo>
                  <a:pt x="68675" y="154073"/>
                  <a:pt x="81248" y="154073"/>
                  <a:pt x="81248" y="135785"/>
                </a:cubicBezTo>
                <a:cubicBezTo>
                  <a:pt x="82263" y="127164"/>
                  <a:pt x="76098" y="119353"/>
                  <a:pt x="67478" y="118338"/>
                </a:cubicBezTo>
                <a:cubicBezTo>
                  <a:pt x="67179" y="118303"/>
                  <a:pt x="66880" y="118277"/>
                  <a:pt x="66580" y="118259"/>
                </a:cubicBezTo>
                <a:cubicBezTo>
                  <a:pt x="66580" y="118259"/>
                  <a:pt x="66580" y="118259"/>
                  <a:pt x="66580" y="118259"/>
                </a:cubicBezTo>
                <a:lnTo>
                  <a:pt x="66580" y="78254"/>
                </a:lnTo>
                <a:cubicBezTo>
                  <a:pt x="66580" y="78254"/>
                  <a:pt x="66580" y="78254"/>
                  <a:pt x="66580" y="78254"/>
                </a:cubicBezTo>
                <a:cubicBezTo>
                  <a:pt x="85811" y="77127"/>
                  <a:pt x="100552" y="60730"/>
                  <a:pt x="99631" y="41487"/>
                </a:cubicBezTo>
                <a:cubicBezTo>
                  <a:pt x="99631" y="6435"/>
                  <a:pt x="61532" y="1958"/>
                  <a:pt x="56959" y="815"/>
                </a:cubicBezTo>
                <a:cubicBezTo>
                  <a:pt x="48453" y="-272"/>
                  <a:pt x="39843" y="-272"/>
                  <a:pt x="31337" y="815"/>
                </a:cubicBezTo>
                <a:cubicBezTo>
                  <a:pt x="25195" y="1778"/>
                  <a:pt x="19142" y="3243"/>
                  <a:pt x="13240" y="5197"/>
                </a:cubicBezTo>
                <a:cubicBezTo>
                  <a:pt x="13240" y="5197"/>
                  <a:pt x="13240" y="5197"/>
                  <a:pt x="13240" y="5197"/>
                </a:cubicBezTo>
                <a:cubicBezTo>
                  <a:pt x="13811" y="8341"/>
                  <a:pt x="14130" y="11527"/>
                  <a:pt x="14192" y="14722"/>
                </a:cubicBezTo>
                <a:cubicBezTo>
                  <a:pt x="14192" y="18437"/>
                  <a:pt x="14192" y="24247"/>
                  <a:pt x="14192" y="25866"/>
                </a:cubicBezTo>
                <a:cubicBezTo>
                  <a:pt x="14192" y="25866"/>
                  <a:pt x="14192" y="25866"/>
                  <a:pt x="14192" y="25866"/>
                </a:cubicBezTo>
                <a:cubicBezTo>
                  <a:pt x="23368" y="18674"/>
                  <a:pt x="34635" y="14662"/>
                  <a:pt x="46291" y="14436"/>
                </a:cubicBezTo>
                <a:cubicBezTo>
                  <a:pt x="65341" y="14436"/>
                  <a:pt x="80391" y="23961"/>
                  <a:pt x="80486" y="37106"/>
                </a:cubicBezTo>
                <a:cubicBezTo>
                  <a:pt x="81401" y="48178"/>
                  <a:pt x="76219" y="58871"/>
                  <a:pt x="66961" y="65014"/>
                </a:cubicBezTo>
                <a:lnTo>
                  <a:pt x="66484" y="65014"/>
                </a:lnTo>
                <a:lnTo>
                  <a:pt x="66484" y="33962"/>
                </a:lnTo>
                <a:lnTo>
                  <a:pt x="66484" y="33962"/>
                </a:lnTo>
                <a:cubicBezTo>
                  <a:pt x="59664" y="31689"/>
                  <a:pt x="52528" y="30500"/>
                  <a:pt x="45339" y="30438"/>
                </a:cubicBezTo>
                <a:cubicBezTo>
                  <a:pt x="33433" y="30438"/>
                  <a:pt x="13335" y="35010"/>
                  <a:pt x="13335" y="54251"/>
                </a:cubicBezTo>
                <a:cubicBezTo>
                  <a:pt x="13335" y="79492"/>
                  <a:pt x="40005" y="79968"/>
                  <a:pt x="42958" y="79968"/>
                </a:cubicBezTo>
                <a:cubicBezTo>
                  <a:pt x="42958" y="79968"/>
                  <a:pt x="42958" y="79968"/>
                  <a:pt x="42958" y="79968"/>
                </a:cubicBezTo>
                <a:lnTo>
                  <a:pt x="42958" y="82254"/>
                </a:lnTo>
                <a:cubicBezTo>
                  <a:pt x="42958" y="82254"/>
                  <a:pt x="42958" y="82254"/>
                  <a:pt x="42958" y="82254"/>
                </a:cubicBezTo>
                <a:lnTo>
                  <a:pt x="0" y="106924"/>
                </a:lnTo>
                <a:lnTo>
                  <a:pt x="0" y="106924"/>
                </a:lnTo>
                <a:cubicBezTo>
                  <a:pt x="2404" y="108468"/>
                  <a:pt x="4476" y="110476"/>
                  <a:pt x="6096" y="112829"/>
                </a:cubicBezTo>
                <a:cubicBezTo>
                  <a:pt x="7715" y="115592"/>
                  <a:pt x="9811" y="119687"/>
                  <a:pt x="10382" y="120735"/>
                </a:cubicBezTo>
                <a:cubicBezTo>
                  <a:pt x="10954" y="121783"/>
                  <a:pt x="10382" y="120735"/>
                  <a:pt x="10382" y="120735"/>
                </a:cubicBezTo>
                <a:lnTo>
                  <a:pt x="42291" y="98542"/>
                </a:lnTo>
                <a:cubicBezTo>
                  <a:pt x="42291" y="98542"/>
                  <a:pt x="42291" y="98542"/>
                  <a:pt x="42291" y="98542"/>
                </a:cubicBezTo>
                <a:lnTo>
                  <a:pt x="42291" y="116354"/>
                </a:lnTo>
                <a:lnTo>
                  <a:pt x="42291" y="116354"/>
                </a:lnTo>
                <a:cubicBezTo>
                  <a:pt x="38051" y="117077"/>
                  <a:pt x="34057" y="118844"/>
                  <a:pt x="30670" y="121497"/>
                </a:cubicBezTo>
                <a:cubicBezTo>
                  <a:pt x="26474" y="124458"/>
                  <a:pt x="22437" y="127638"/>
                  <a:pt x="18574" y="131022"/>
                </a:cubicBezTo>
                <a:lnTo>
                  <a:pt x="18574" y="131022"/>
                </a:lnTo>
                <a:cubicBezTo>
                  <a:pt x="20966" y="131664"/>
                  <a:pt x="23224" y="132728"/>
                  <a:pt x="25241" y="134165"/>
                </a:cubicBezTo>
                <a:cubicBezTo>
                  <a:pt x="27469" y="135995"/>
                  <a:pt x="29482" y="138072"/>
                  <a:pt x="31242" y="140357"/>
                </a:cubicBezTo>
                <a:lnTo>
                  <a:pt x="31242" y="140357"/>
                </a:lnTo>
                <a:cubicBezTo>
                  <a:pt x="33178" y="137513"/>
                  <a:pt x="35311" y="134808"/>
                  <a:pt x="37624" y="132260"/>
                </a:cubicBezTo>
                <a:cubicBezTo>
                  <a:pt x="41545" y="127898"/>
                  <a:pt x="47313" y="125668"/>
                  <a:pt x="53150" y="126260"/>
                </a:cubicBezTo>
                <a:cubicBezTo>
                  <a:pt x="58410" y="126238"/>
                  <a:pt x="62692" y="130485"/>
                  <a:pt x="62713" y="135746"/>
                </a:cubicBezTo>
                <a:cubicBezTo>
                  <a:pt x="62714" y="136045"/>
                  <a:pt x="62701" y="136344"/>
                  <a:pt x="62675" y="136642"/>
                </a:cubicBezTo>
                <a:cubicBezTo>
                  <a:pt x="62675" y="148643"/>
                  <a:pt x="44482" y="147786"/>
                  <a:pt x="42005" y="147691"/>
                </a:cubicBezTo>
                <a:cubicBezTo>
                  <a:pt x="42005" y="147691"/>
                  <a:pt x="42005" y="147691"/>
                  <a:pt x="42005" y="147691"/>
                </a:cubicBezTo>
                <a:lnTo>
                  <a:pt x="42005" y="187029"/>
                </a:lnTo>
                <a:cubicBezTo>
                  <a:pt x="42005" y="187029"/>
                  <a:pt x="42005" y="187029"/>
                  <a:pt x="42005" y="187029"/>
                </a:cubicBezTo>
                <a:cubicBezTo>
                  <a:pt x="37727" y="183744"/>
                  <a:pt x="34080" y="179710"/>
                  <a:pt x="31242" y="175123"/>
                </a:cubicBezTo>
                <a:cubicBezTo>
                  <a:pt x="28211" y="169892"/>
                  <a:pt x="25874" y="164288"/>
                  <a:pt x="24289" y="158454"/>
                </a:cubicBezTo>
                <a:lnTo>
                  <a:pt x="24289" y="158454"/>
                </a:lnTo>
                <a:lnTo>
                  <a:pt x="15240" y="157597"/>
                </a:lnTo>
                <a:lnTo>
                  <a:pt x="15240" y="157597"/>
                </a:lnTo>
                <a:lnTo>
                  <a:pt x="15716" y="189506"/>
                </a:lnTo>
                <a:lnTo>
                  <a:pt x="15716" y="189506"/>
                </a:lnTo>
                <a:lnTo>
                  <a:pt x="43244" y="199031"/>
                </a:lnTo>
                <a:cubicBezTo>
                  <a:pt x="43518" y="199141"/>
                  <a:pt x="43704" y="199401"/>
                  <a:pt x="43720" y="199697"/>
                </a:cubicBezTo>
                <a:lnTo>
                  <a:pt x="43720" y="209222"/>
                </a:lnTo>
                <a:cubicBezTo>
                  <a:pt x="43727" y="209623"/>
                  <a:pt x="43505" y="209993"/>
                  <a:pt x="43148" y="210175"/>
                </a:cubicBezTo>
                <a:lnTo>
                  <a:pt x="7810" y="228653"/>
                </a:lnTo>
                <a:cubicBezTo>
                  <a:pt x="7521" y="228881"/>
                  <a:pt x="7471" y="229300"/>
                  <a:pt x="7699" y="229590"/>
                </a:cubicBezTo>
                <a:cubicBezTo>
                  <a:pt x="7732" y="229631"/>
                  <a:pt x="7769" y="229668"/>
                  <a:pt x="7810" y="229701"/>
                </a:cubicBezTo>
                <a:cubicBezTo>
                  <a:pt x="9855" y="231530"/>
                  <a:pt x="11765" y="233503"/>
                  <a:pt x="13526" y="235607"/>
                </a:cubicBezTo>
                <a:cubicBezTo>
                  <a:pt x="14824" y="237723"/>
                  <a:pt x="15848" y="239995"/>
                  <a:pt x="16573" y="242369"/>
                </a:cubicBezTo>
                <a:cubicBezTo>
                  <a:pt x="16831" y="242632"/>
                  <a:pt x="17253" y="242637"/>
                  <a:pt x="17516" y="242379"/>
                </a:cubicBezTo>
                <a:cubicBezTo>
                  <a:pt x="17520" y="242376"/>
                  <a:pt x="17523" y="242373"/>
                  <a:pt x="17526" y="242369"/>
                </a:cubicBezTo>
                <a:lnTo>
                  <a:pt x="42386" y="225129"/>
                </a:lnTo>
                <a:cubicBezTo>
                  <a:pt x="42608" y="224904"/>
                  <a:pt x="42970" y="224902"/>
                  <a:pt x="43194" y="225123"/>
                </a:cubicBezTo>
                <a:cubicBezTo>
                  <a:pt x="43347" y="225274"/>
                  <a:pt x="43402" y="225496"/>
                  <a:pt x="43339" y="225701"/>
                </a:cubicBezTo>
                <a:lnTo>
                  <a:pt x="43339" y="256752"/>
                </a:lnTo>
                <a:cubicBezTo>
                  <a:pt x="43317" y="257070"/>
                  <a:pt x="43139" y="257356"/>
                  <a:pt x="42863" y="257514"/>
                </a:cubicBezTo>
                <a:lnTo>
                  <a:pt x="24765" y="264848"/>
                </a:lnTo>
                <a:cubicBezTo>
                  <a:pt x="22479" y="265896"/>
                  <a:pt x="21050" y="267325"/>
                  <a:pt x="21050" y="269230"/>
                </a:cubicBezTo>
                <a:cubicBezTo>
                  <a:pt x="21279" y="271259"/>
                  <a:pt x="22707" y="272951"/>
                  <a:pt x="24670" y="273516"/>
                </a:cubicBezTo>
                <a:cubicBezTo>
                  <a:pt x="28384" y="275040"/>
                  <a:pt x="96774" y="285613"/>
                  <a:pt x="97631" y="285613"/>
                </a:cubicBezTo>
                <a:cubicBezTo>
                  <a:pt x="99504" y="285455"/>
                  <a:pt x="101211" y="284479"/>
                  <a:pt x="102299" y="282946"/>
                </a:cubicBezTo>
                <a:cubicBezTo>
                  <a:pt x="104208" y="273324"/>
                  <a:pt x="104880" y="263497"/>
                  <a:pt x="104299" y="253704"/>
                </a:cubicBezTo>
                <a:cubicBezTo>
                  <a:pt x="104299" y="253388"/>
                  <a:pt x="104555" y="253133"/>
                  <a:pt x="104870" y="253133"/>
                </a:cubicBezTo>
                <a:cubicBezTo>
                  <a:pt x="105966" y="252976"/>
                  <a:pt x="106940" y="252350"/>
                  <a:pt x="107537" y="251418"/>
                </a:cubicBezTo>
                <a:cubicBezTo>
                  <a:pt x="108680" y="249704"/>
                  <a:pt x="111824" y="243512"/>
                  <a:pt x="112586" y="241893"/>
                </a:cubicBezTo>
                <a:cubicBezTo>
                  <a:pt x="112586" y="241893"/>
                  <a:pt x="112586" y="241893"/>
                  <a:pt x="112586" y="241893"/>
                </a:cubicBezTo>
                <a:cubicBezTo>
                  <a:pt x="103904" y="242133"/>
                  <a:pt x="95304" y="243641"/>
                  <a:pt x="87058" y="246370"/>
                </a:cubicBezTo>
                <a:close/>
                <a:moveTo>
                  <a:pt x="43339" y="66347"/>
                </a:moveTo>
                <a:cubicBezTo>
                  <a:pt x="43339" y="66347"/>
                  <a:pt x="43339" y="66347"/>
                  <a:pt x="43339" y="66347"/>
                </a:cubicBezTo>
                <a:cubicBezTo>
                  <a:pt x="37532" y="67345"/>
                  <a:pt x="32016" y="63446"/>
                  <a:pt x="31019" y="57639"/>
                </a:cubicBezTo>
                <a:cubicBezTo>
                  <a:pt x="30837" y="56582"/>
                  <a:pt x="30816" y="55504"/>
                  <a:pt x="30956" y="54441"/>
                </a:cubicBezTo>
                <a:cubicBezTo>
                  <a:pt x="30104" y="48186"/>
                  <a:pt x="34483" y="42425"/>
                  <a:pt x="40737" y="41572"/>
                </a:cubicBezTo>
                <a:cubicBezTo>
                  <a:pt x="41473" y="41472"/>
                  <a:pt x="42217" y="41443"/>
                  <a:pt x="42958" y="41487"/>
                </a:cubicBezTo>
                <a:cubicBezTo>
                  <a:pt x="42958" y="41487"/>
                  <a:pt x="42958" y="41487"/>
                  <a:pt x="42958" y="41487"/>
                </a:cubicBezTo>
                <a:close/>
              </a:path>
            </a:pathLst>
          </a:custGeom>
          <a:solidFill>
            <a:srgbClr val="FFFFFF"/>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D63A8A4-2077-4498-B03F-8BD20D922B40}"/>
              </a:ext>
            </a:extLst>
          </p:cNvPr>
          <p:cNvSpPr/>
          <p:nvPr/>
        </p:nvSpPr>
        <p:spPr>
          <a:xfrm>
            <a:off x="56223" y="2228653"/>
            <a:ext cx="184473" cy="362206"/>
          </a:xfrm>
          <a:custGeom>
            <a:avLst/>
            <a:gdLst>
              <a:gd name="connsiteX0" fmla="*/ 167805 w 184473"/>
              <a:gd name="connsiteY0" fmla="*/ 339477 h 362206"/>
              <a:gd name="connsiteX1" fmla="*/ 108178 w 184473"/>
              <a:gd name="connsiteY1" fmla="*/ 309188 h 362206"/>
              <a:gd name="connsiteX2" fmla="*/ 107607 w 184473"/>
              <a:gd name="connsiteY2" fmla="*/ 309188 h 362206"/>
              <a:gd name="connsiteX3" fmla="*/ 92843 w 184473"/>
              <a:gd name="connsiteY3" fmla="*/ 311093 h 362206"/>
              <a:gd name="connsiteX4" fmla="*/ 71316 w 184473"/>
              <a:gd name="connsiteY4" fmla="*/ 308616 h 362206"/>
              <a:gd name="connsiteX5" fmla="*/ 71316 w 184473"/>
              <a:gd name="connsiteY5" fmla="*/ 308616 h 362206"/>
              <a:gd name="connsiteX6" fmla="*/ 93414 w 184473"/>
              <a:gd name="connsiteY6" fmla="*/ 304140 h 362206"/>
              <a:gd name="connsiteX7" fmla="*/ 93986 w 184473"/>
              <a:gd name="connsiteY7" fmla="*/ 303473 h 362206"/>
              <a:gd name="connsiteX8" fmla="*/ 93986 w 184473"/>
              <a:gd name="connsiteY8" fmla="*/ 172790 h 362206"/>
              <a:gd name="connsiteX9" fmla="*/ 93986 w 184473"/>
              <a:gd name="connsiteY9" fmla="*/ 172313 h 362206"/>
              <a:gd name="connsiteX10" fmla="*/ 118656 w 184473"/>
              <a:gd name="connsiteY10" fmla="*/ 168218 h 362206"/>
              <a:gd name="connsiteX11" fmla="*/ 119132 w 184473"/>
              <a:gd name="connsiteY11" fmla="*/ 168218 h 362206"/>
              <a:gd name="connsiteX12" fmla="*/ 116846 w 184473"/>
              <a:gd name="connsiteY12" fmla="*/ 203746 h 362206"/>
              <a:gd name="connsiteX13" fmla="*/ 117703 w 184473"/>
              <a:gd name="connsiteY13" fmla="*/ 204508 h 362206"/>
              <a:gd name="connsiteX14" fmla="*/ 150850 w 184473"/>
              <a:gd name="connsiteY14" fmla="*/ 213081 h 362206"/>
              <a:gd name="connsiteX15" fmla="*/ 151517 w 184473"/>
              <a:gd name="connsiteY15" fmla="*/ 213081 h 362206"/>
              <a:gd name="connsiteX16" fmla="*/ 161042 w 184473"/>
              <a:gd name="connsiteY16" fmla="*/ 198221 h 362206"/>
              <a:gd name="connsiteX17" fmla="*/ 161042 w 184473"/>
              <a:gd name="connsiteY17" fmla="*/ 197650 h 362206"/>
              <a:gd name="connsiteX18" fmla="*/ 147612 w 184473"/>
              <a:gd name="connsiteY18" fmla="*/ 196126 h 362206"/>
              <a:gd name="connsiteX19" fmla="*/ 147040 w 184473"/>
              <a:gd name="connsiteY19" fmla="*/ 195555 h 362206"/>
              <a:gd name="connsiteX20" fmla="*/ 148659 w 184473"/>
              <a:gd name="connsiteY20" fmla="*/ 158312 h 362206"/>
              <a:gd name="connsiteX21" fmla="*/ 145326 w 184473"/>
              <a:gd name="connsiteY21" fmla="*/ 150025 h 362206"/>
              <a:gd name="connsiteX22" fmla="*/ 136658 w 184473"/>
              <a:gd name="connsiteY22" fmla="*/ 146691 h 362206"/>
              <a:gd name="connsiteX23" fmla="*/ 94081 w 184473"/>
              <a:gd name="connsiteY23" fmla="*/ 151835 h 362206"/>
              <a:gd name="connsiteX24" fmla="*/ 94081 w 184473"/>
              <a:gd name="connsiteY24" fmla="*/ 151835 h 362206"/>
              <a:gd name="connsiteX25" fmla="*/ 94081 w 184473"/>
              <a:gd name="connsiteY25" fmla="*/ 40392 h 362206"/>
              <a:gd name="connsiteX26" fmla="*/ 94081 w 184473"/>
              <a:gd name="connsiteY26" fmla="*/ 39630 h 362206"/>
              <a:gd name="connsiteX27" fmla="*/ 102749 w 184473"/>
              <a:gd name="connsiteY27" fmla="*/ 24581 h 362206"/>
              <a:gd name="connsiteX28" fmla="*/ 89700 w 184473"/>
              <a:gd name="connsiteY28" fmla="*/ 3912 h 362206"/>
              <a:gd name="connsiteX29" fmla="*/ 61887 w 184473"/>
              <a:gd name="connsiteY29" fmla="*/ 2769 h 362206"/>
              <a:gd name="connsiteX30" fmla="*/ 61125 w 184473"/>
              <a:gd name="connsiteY30" fmla="*/ 6674 h 362206"/>
              <a:gd name="connsiteX31" fmla="*/ 70650 w 184473"/>
              <a:gd name="connsiteY31" fmla="*/ 16199 h 362206"/>
              <a:gd name="connsiteX32" fmla="*/ 61125 w 184473"/>
              <a:gd name="connsiteY32" fmla="*/ 30105 h 362206"/>
              <a:gd name="connsiteX33" fmla="*/ 27406 w 184473"/>
              <a:gd name="connsiteY33" fmla="*/ 46774 h 362206"/>
              <a:gd name="connsiteX34" fmla="*/ 24733 w 184473"/>
              <a:gd name="connsiteY34" fmla="*/ 45847 h 362206"/>
              <a:gd name="connsiteX35" fmla="*/ 24644 w 184473"/>
              <a:gd name="connsiteY35" fmla="*/ 45631 h 362206"/>
              <a:gd name="connsiteX36" fmla="*/ 16738 w 184473"/>
              <a:gd name="connsiteY36" fmla="*/ 27629 h 362206"/>
              <a:gd name="connsiteX37" fmla="*/ 15690 w 184473"/>
              <a:gd name="connsiteY37" fmla="*/ 27629 h 362206"/>
              <a:gd name="connsiteX38" fmla="*/ 546 w 184473"/>
              <a:gd name="connsiteY38" fmla="*/ 35249 h 362206"/>
              <a:gd name="connsiteX39" fmla="*/ 32 w 184473"/>
              <a:gd name="connsiteY39" fmla="*/ 36196 h 362206"/>
              <a:gd name="connsiteX40" fmla="*/ 69 w 184473"/>
              <a:gd name="connsiteY40" fmla="*/ 36296 h 362206"/>
              <a:gd name="connsiteX41" fmla="*/ 13119 w 184473"/>
              <a:gd name="connsiteY41" fmla="*/ 64871 h 362206"/>
              <a:gd name="connsiteX42" fmla="*/ 27120 w 184473"/>
              <a:gd name="connsiteY42" fmla="*/ 71730 h 362206"/>
              <a:gd name="connsiteX43" fmla="*/ 70078 w 184473"/>
              <a:gd name="connsiteY43" fmla="*/ 51346 h 362206"/>
              <a:gd name="connsiteX44" fmla="*/ 70650 w 184473"/>
              <a:gd name="connsiteY44" fmla="*/ 51346 h 362206"/>
              <a:gd name="connsiteX45" fmla="*/ 70650 w 184473"/>
              <a:gd name="connsiteY45" fmla="*/ 94590 h 362206"/>
              <a:gd name="connsiteX46" fmla="*/ 70173 w 184473"/>
              <a:gd name="connsiteY46" fmla="*/ 95352 h 362206"/>
              <a:gd name="connsiteX47" fmla="*/ 35312 w 184473"/>
              <a:gd name="connsiteY47" fmla="*/ 110115 h 362206"/>
              <a:gd name="connsiteX48" fmla="*/ 27120 w 184473"/>
              <a:gd name="connsiteY48" fmla="*/ 118688 h 362206"/>
              <a:gd name="connsiteX49" fmla="*/ 33121 w 184473"/>
              <a:gd name="connsiteY49" fmla="*/ 125070 h 362206"/>
              <a:gd name="connsiteX50" fmla="*/ 70173 w 184473"/>
              <a:gd name="connsiteY50" fmla="*/ 137357 h 362206"/>
              <a:gd name="connsiteX51" fmla="*/ 70650 w 184473"/>
              <a:gd name="connsiteY51" fmla="*/ 138024 h 362206"/>
              <a:gd name="connsiteX52" fmla="*/ 70650 w 184473"/>
              <a:gd name="connsiteY52" fmla="*/ 151740 h 362206"/>
              <a:gd name="connsiteX53" fmla="*/ 70173 w 184473"/>
              <a:gd name="connsiteY53" fmla="*/ 152502 h 362206"/>
              <a:gd name="connsiteX54" fmla="*/ 31597 w 184473"/>
              <a:gd name="connsiteY54" fmla="*/ 166980 h 362206"/>
              <a:gd name="connsiteX55" fmla="*/ 27216 w 184473"/>
              <a:gd name="connsiteY55" fmla="*/ 173266 h 362206"/>
              <a:gd name="connsiteX56" fmla="*/ 30549 w 184473"/>
              <a:gd name="connsiteY56" fmla="*/ 178600 h 362206"/>
              <a:gd name="connsiteX57" fmla="*/ 69888 w 184473"/>
              <a:gd name="connsiteY57" fmla="*/ 190697 h 362206"/>
              <a:gd name="connsiteX58" fmla="*/ 70459 w 184473"/>
              <a:gd name="connsiteY58" fmla="*/ 191459 h 362206"/>
              <a:gd name="connsiteX59" fmla="*/ 70459 w 184473"/>
              <a:gd name="connsiteY59" fmla="*/ 200508 h 362206"/>
              <a:gd name="connsiteX60" fmla="*/ 70103 w 184473"/>
              <a:gd name="connsiteY60" fmla="*/ 201079 h 362206"/>
              <a:gd name="connsiteX61" fmla="*/ 69888 w 184473"/>
              <a:gd name="connsiteY61" fmla="*/ 201079 h 362206"/>
              <a:gd name="connsiteX62" fmla="*/ 27025 w 184473"/>
              <a:gd name="connsiteY62" fmla="*/ 232797 h 362206"/>
              <a:gd name="connsiteX63" fmla="*/ 69983 w 184473"/>
              <a:gd name="connsiteY63" fmla="*/ 266992 h 362206"/>
              <a:gd name="connsiteX64" fmla="*/ 70459 w 184473"/>
              <a:gd name="connsiteY64" fmla="*/ 267468 h 362206"/>
              <a:gd name="connsiteX65" fmla="*/ 70459 w 184473"/>
              <a:gd name="connsiteY65" fmla="*/ 285947 h 362206"/>
              <a:gd name="connsiteX66" fmla="*/ 69983 w 184473"/>
              <a:gd name="connsiteY66" fmla="*/ 286518 h 362206"/>
              <a:gd name="connsiteX67" fmla="*/ 42932 w 184473"/>
              <a:gd name="connsiteY67" fmla="*/ 292995 h 362206"/>
              <a:gd name="connsiteX68" fmla="*/ 27025 w 184473"/>
              <a:gd name="connsiteY68" fmla="*/ 303854 h 362206"/>
              <a:gd name="connsiteX69" fmla="*/ 65887 w 184473"/>
              <a:gd name="connsiteY69" fmla="*/ 321951 h 362206"/>
              <a:gd name="connsiteX70" fmla="*/ 143802 w 184473"/>
              <a:gd name="connsiteY70" fmla="*/ 362147 h 362206"/>
              <a:gd name="connsiteX71" fmla="*/ 144468 w 184473"/>
              <a:gd name="connsiteY71" fmla="*/ 362147 h 362206"/>
              <a:gd name="connsiteX72" fmla="*/ 175520 w 184473"/>
              <a:gd name="connsiteY72" fmla="*/ 357003 h 362206"/>
              <a:gd name="connsiteX73" fmla="*/ 175996 w 184473"/>
              <a:gd name="connsiteY73" fmla="*/ 357003 h 362206"/>
              <a:gd name="connsiteX74" fmla="*/ 184473 w 184473"/>
              <a:gd name="connsiteY74" fmla="*/ 340049 h 362206"/>
              <a:gd name="connsiteX75" fmla="*/ 184473 w 184473"/>
              <a:gd name="connsiteY75" fmla="*/ 339573 h 362206"/>
              <a:gd name="connsiteX76" fmla="*/ 167805 w 184473"/>
              <a:gd name="connsiteY76" fmla="*/ 339477 h 362206"/>
              <a:gd name="connsiteX77" fmla="*/ 70459 w 184473"/>
              <a:gd name="connsiteY77" fmla="*/ 248799 h 362206"/>
              <a:gd name="connsiteX78" fmla="*/ 69983 w 184473"/>
              <a:gd name="connsiteY78" fmla="*/ 249371 h 362206"/>
              <a:gd name="connsiteX79" fmla="*/ 48647 w 184473"/>
              <a:gd name="connsiteY79" fmla="*/ 234798 h 362206"/>
              <a:gd name="connsiteX80" fmla="*/ 69983 w 184473"/>
              <a:gd name="connsiteY80" fmla="*/ 220605 h 362206"/>
              <a:gd name="connsiteX81" fmla="*/ 70459 w 184473"/>
              <a:gd name="connsiteY81" fmla="*/ 221082 h 36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4473" h="362206">
                <a:moveTo>
                  <a:pt x="167805" y="339477"/>
                </a:moveTo>
                <a:cubicBezTo>
                  <a:pt x="160185" y="339477"/>
                  <a:pt x="112274" y="311569"/>
                  <a:pt x="108178" y="309188"/>
                </a:cubicBezTo>
                <a:cubicBezTo>
                  <a:pt x="107997" y="309102"/>
                  <a:pt x="107787" y="309102"/>
                  <a:pt x="107607" y="309188"/>
                </a:cubicBezTo>
                <a:cubicBezTo>
                  <a:pt x="105987" y="309188"/>
                  <a:pt x="98748" y="310521"/>
                  <a:pt x="92843" y="311093"/>
                </a:cubicBezTo>
                <a:cubicBezTo>
                  <a:pt x="85601" y="311021"/>
                  <a:pt x="78386" y="310190"/>
                  <a:pt x="71316" y="308616"/>
                </a:cubicBezTo>
                <a:lnTo>
                  <a:pt x="71316" y="308616"/>
                </a:lnTo>
                <a:lnTo>
                  <a:pt x="93414" y="304140"/>
                </a:lnTo>
                <a:cubicBezTo>
                  <a:pt x="93713" y="304039"/>
                  <a:pt x="93932" y="303783"/>
                  <a:pt x="93986" y="303473"/>
                </a:cubicBezTo>
                <a:lnTo>
                  <a:pt x="93986" y="172790"/>
                </a:lnTo>
                <a:cubicBezTo>
                  <a:pt x="93901" y="172642"/>
                  <a:pt x="93901" y="172461"/>
                  <a:pt x="93986" y="172313"/>
                </a:cubicBezTo>
                <a:lnTo>
                  <a:pt x="118656" y="168218"/>
                </a:lnTo>
                <a:cubicBezTo>
                  <a:pt x="118656" y="168218"/>
                  <a:pt x="119227" y="168218"/>
                  <a:pt x="119132" y="168218"/>
                </a:cubicBezTo>
                <a:cubicBezTo>
                  <a:pt x="119132" y="171742"/>
                  <a:pt x="116846" y="196793"/>
                  <a:pt x="116846" y="203746"/>
                </a:cubicBezTo>
                <a:cubicBezTo>
                  <a:pt x="116846" y="204413"/>
                  <a:pt x="117417" y="204413"/>
                  <a:pt x="117703" y="204508"/>
                </a:cubicBezTo>
                <a:lnTo>
                  <a:pt x="150850" y="213081"/>
                </a:lnTo>
                <a:cubicBezTo>
                  <a:pt x="151066" y="213153"/>
                  <a:pt x="151301" y="213153"/>
                  <a:pt x="151517" y="213081"/>
                </a:cubicBezTo>
                <a:lnTo>
                  <a:pt x="161042" y="198221"/>
                </a:lnTo>
                <a:cubicBezTo>
                  <a:pt x="161042" y="198221"/>
                  <a:pt x="161042" y="197745"/>
                  <a:pt x="161042" y="197650"/>
                </a:cubicBezTo>
                <a:lnTo>
                  <a:pt x="147612" y="196126"/>
                </a:lnTo>
                <a:cubicBezTo>
                  <a:pt x="147296" y="196126"/>
                  <a:pt x="147040" y="195870"/>
                  <a:pt x="147040" y="195555"/>
                </a:cubicBezTo>
                <a:lnTo>
                  <a:pt x="148659" y="158312"/>
                </a:lnTo>
                <a:cubicBezTo>
                  <a:pt x="148992" y="155167"/>
                  <a:pt x="147743" y="152063"/>
                  <a:pt x="145326" y="150025"/>
                </a:cubicBezTo>
                <a:cubicBezTo>
                  <a:pt x="142867" y="148016"/>
                  <a:pt x="139829" y="146848"/>
                  <a:pt x="136658" y="146691"/>
                </a:cubicBezTo>
                <a:lnTo>
                  <a:pt x="94081" y="151835"/>
                </a:lnTo>
                <a:cubicBezTo>
                  <a:pt x="94081" y="151835"/>
                  <a:pt x="94081" y="151835"/>
                  <a:pt x="94081" y="151835"/>
                </a:cubicBezTo>
                <a:lnTo>
                  <a:pt x="94081" y="40392"/>
                </a:lnTo>
                <a:cubicBezTo>
                  <a:pt x="93985" y="40147"/>
                  <a:pt x="93985" y="39875"/>
                  <a:pt x="94081" y="39630"/>
                </a:cubicBezTo>
                <a:cubicBezTo>
                  <a:pt x="95605" y="38011"/>
                  <a:pt x="102749" y="30105"/>
                  <a:pt x="102749" y="24581"/>
                </a:cubicBezTo>
                <a:cubicBezTo>
                  <a:pt x="102749" y="19056"/>
                  <a:pt x="103511" y="11913"/>
                  <a:pt x="89700" y="3912"/>
                </a:cubicBezTo>
                <a:cubicBezTo>
                  <a:pt x="81137" y="-867"/>
                  <a:pt x="70813" y="-1291"/>
                  <a:pt x="61887" y="2769"/>
                </a:cubicBezTo>
                <a:cubicBezTo>
                  <a:pt x="60769" y="3742"/>
                  <a:pt x="60455" y="5351"/>
                  <a:pt x="61125" y="6674"/>
                </a:cubicBezTo>
                <a:cubicBezTo>
                  <a:pt x="62934" y="10198"/>
                  <a:pt x="70650" y="12865"/>
                  <a:pt x="70650" y="16199"/>
                </a:cubicBezTo>
                <a:cubicBezTo>
                  <a:pt x="70933" y="22440"/>
                  <a:pt x="67047" y="28114"/>
                  <a:pt x="61125" y="30105"/>
                </a:cubicBezTo>
                <a:cubicBezTo>
                  <a:pt x="58267" y="31439"/>
                  <a:pt x="36360" y="43059"/>
                  <a:pt x="27406" y="46774"/>
                </a:cubicBezTo>
                <a:cubicBezTo>
                  <a:pt x="26412" y="47256"/>
                  <a:pt x="25216" y="46841"/>
                  <a:pt x="24733" y="45847"/>
                </a:cubicBezTo>
                <a:cubicBezTo>
                  <a:pt x="24699" y="45777"/>
                  <a:pt x="24669" y="45705"/>
                  <a:pt x="24644" y="45631"/>
                </a:cubicBezTo>
                <a:lnTo>
                  <a:pt x="16738" y="27629"/>
                </a:lnTo>
                <a:cubicBezTo>
                  <a:pt x="16444" y="27351"/>
                  <a:pt x="15984" y="27351"/>
                  <a:pt x="15690" y="27629"/>
                </a:cubicBezTo>
                <a:lnTo>
                  <a:pt x="546" y="35249"/>
                </a:lnTo>
                <a:cubicBezTo>
                  <a:pt x="142" y="35368"/>
                  <a:pt x="-88" y="35792"/>
                  <a:pt x="32" y="36196"/>
                </a:cubicBezTo>
                <a:cubicBezTo>
                  <a:pt x="42" y="36230"/>
                  <a:pt x="54" y="36264"/>
                  <a:pt x="69" y="36296"/>
                </a:cubicBezTo>
                <a:cubicBezTo>
                  <a:pt x="3658" y="46151"/>
                  <a:pt x="8022" y="55706"/>
                  <a:pt x="13119" y="64871"/>
                </a:cubicBezTo>
                <a:cubicBezTo>
                  <a:pt x="15660" y="70099"/>
                  <a:pt x="21432" y="72926"/>
                  <a:pt x="27120" y="71730"/>
                </a:cubicBezTo>
                <a:lnTo>
                  <a:pt x="70078" y="51346"/>
                </a:lnTo>
                <a:lnTo>
                  <a:pt x="70650" y="51346"/>
                </a:lnTo>
                <a:lnTo>
                  <a:pt x="70650" y="94590"/>
                </a:lnTo>
                <a:cubicBezTo>
                  <a:pt x="70647" y="94913"/>
                  <a:pt x="70463" y="95208"/>
                  <a:pt x="70173" y="95352"/>
                </a:cubicBezTo>
                <a:cubicBezTo>
                  <a:pt x="66459" y="96875"/>
                  <a:pt x="40455" y="107734"/>
                  <a:pt x="35312" y="110115"/>
                </a:cubicBezTo>
                <a:cubicBezTo>
                  <a:pt x="32835" y="111258"/>
                  <a:pt x="27120" y="113449"/>
                  <a:pt x="27120" y="118688"/>
                </a:cubicBezTo>
                <a:cubicBezTo>
                  <a:pt x="27576" y="121867"/>
                  <a:pt x="29976" y="124420"/>
                  <a:pt x="33121" y="125070"/>
                </a:cubicBezTo>
                <a:lnTo>
                  <a:pt x="70173" y="137357"/>
                </a:lnTo>
                <a:cubicBezTo>
                  <a:pt x="70448" y="137467"/>
                  <a:pt x="70634" y="137728"/>
                  <a:pt x="70650" y="138024"/>
                </a:cubicBezTo>
                <a:lnTo>
                  <a:pt x="70650" y="151740"/>
                </a:lnTo>
                <a:cubicBezTo>
                  <a:pt x="70673" y="152070"/>
                  <a:pt x="70481" y="152378"/>
                  <a:pt x="70173" y="152502"/>
                </a:cubicBezTo>
                <a:cubicBezTo>
                  <a:pt x="65982" y="154025"/>
                  <a:pt x="35312" y="165360"/>
                  <a:pt x="31597" y="166980"/>
                </a:cubicBezTo>
                <a:cubicBezTo>
                  <a:pt x="27882" y="168599"/>
                  <a:pt x="27216" y="169932"/>
                  <a:pt x="27216" y="173266"/>
                </a:cubicBezTo>
                <a:cubicBezTo>
                  <a:pt x="27428" y="175469"/>
                  <a:pt x="28662" y="177444"/>
                  <a:pt x="30549" y="178600"/>
                </a:cubicBezTo>
                <a:lnTo>
                  <a:pt x="69888" y="190697"/>
                </a:lnTo>
                <a:cubicBezTo>
                  <a:pt x="70233" y="190786"/>
                  <a:pt x="70470" y="191102"/>
                  <a:pt x="70459" y="191459"/>
                </a:cubicBezTo>
                <a:lnTo>
                  <a:pt x="70459" y="200508"/>
                </a:lnTo>
                <a:cubicBezTo>
                  <a:pt x="70519" y="200764"/>
                  <a:pt x="70359" y="201020"/>
                  <a:pt x="70103" y="201079"/>
                </a:cubicBezTo>
                <a:cubicBezTo>
                  <a:pt x="70032" y="201095"/>
                  <a:pt x="69958" y="201095"/>
                  <a:pt x="69888" y="201079"/>
                </a:cubicBezTo>
                <a:cubicBezTo>
                  <a:pt x="64744" y="201079"/>
                  <a:pt x="27025" y="202317"/>
                  <a:pt x="27025" y="232797"/>
                </a:cubicBezTo>
                <a:cubicBezTo>
                  <a:pt x="27025" y="265087"/>
                  <a:pt x="65125" y="266897"/>
                  <a:pt x="69983" y="266992"/>
                </a:cubicBezTo>
                <a:lnTo>
                  <a:pt x="70459" y="267468"/>
                </a:lnTo>
                <a:lnTo>
                  <a:pt x="70459" y="285947"/>
                </a:lnTo>
                <a:cubicBezTo>
                  <a:pt x="70463" y="286229"/>
                  <a:pt x="70261" y="286471"/>
                  <a:pt x="69983" y="286518"/>
                </a:cubicBezTo>
                <a:cubicBezTo>
                  <a:pt x="66935" y="287376"/>
                  <a:pt x="49028" y="291948"/>
                  <a:pt x="42932" y="292995"/>
                </a:cubicBezTo>
                <a:cubicBezTo>
                  <a:pt x="36836" y="294043"/>
                  <a:pt x="27025" y="297282"/>
                  <a:pt x="27025" y="303854"/>
                </a:cubicBezTo>
                <a:cubicBezTo>
                  <a:pt x="27025" y="310426"/>
                  <a:pt x="37788" y="314617"/>
                  <a:pt x="65887" y="321951"/>
                </a:cubicBezTo>
                <a:cubicBezTo>
                  <a:pt x="93986" y="329285"/>
                  <a:pt x="139706" y="359289"/>
                  <a:pt x="143802" y="362147"/>
                </a:cubicBezTo>
                <a:cubicBezTo>
                  <a:pt x="144017" y="362227"/>
                  <a:pt x="144253" y="362227"/>
                  <a:pt x="144468" y="362147"/>
                </a:cubicBezTo>
                <a:lnTo>
                  <a:pt x="175520" y="357003"/>
                </a:lnTo>
                <a:cubicBezTo>
                  <a:pt x="175673" y="357062"/>
                  <a:pt x="175843" y="357062"/>
                  <a:pt x="175996" y="357003"/>
                </a:cubicBezTo>
                <a:lnTo>
                  <a:pt x="184473" y="340049"/>
                </a:lnTo>
                <a:cubicBezTo>
                  <a:pt x="184473" y="340049"/>
                  <a:pt x="184473" y="339573"/>
                  <a:pt x="184473" y="339573"/>
                </a:cubicBezTo>
                <a:cubicBezTo>
                  <a:pt x="181902" y="339287"/>
                  <a:pt x="174663" y="339477"/>
                  <a:pt x="167805" y="339477"/>
                </a:cubicBezTo>
                <a:close/>
                <a:moveTo>
                  <a:pt x="70459" y="248799"/>
                </a:moveTo>
                <a:cubicBezTo>
                  <a:pt x="70463" y="249081"/>
                  <a:pt x="70261" y="249324"/>
                  <a:pt x="69983" y="249371"/>
                </a:cubicBezTo>
                <a:cubicBezTo>
                  <a:pt x="66649" y="249371"/>
                  <a:pt x="48647" y="248323"/>
                  <a:pt x="48647" y="234798"/>
                </a:cubicBezTo>
                <a:cubicBezTo>
                  <a:pt x="48647" y="221272"/>
                  <a:pt x="66744" y="220510"/>
                  <a:pt x="69983" y="220605"/>
                </a:cubicBezTo>
                <a:lnTo>
                  <a:pt x="70459" y="221082"/>
                </a:lnTo>
                <a:close/>
              </a:path>
            </a:pathLst>
          </a:custGeom>
          <a:solidFill>
            <a:srgbClr val="FFFFFF"/>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97BF055-7D64-4813-BB5A-690E866A4768}"/>
              </a:ext>
            </a:extLst>
          </p:cNvPr>
          <p:cNvSpPr/>
          <p:nvPr/>
        </p:nvSpPr>
        <p:spPr>
          <a:xfrm>
            <a:off x="109952" y="1670052"/>
            <a:ext cx="53938" cy="27934"/>
          </a:xfrm>
          <a:custGeom>
            <a:avLst/>
            <a:gdLst>
              <a:gd name="connsiteX0" fmla="*/ 53401 w 53938"/>
              <a:gd name="connsiteY0" fmla="*/ 14824 h 27934"/>
              <a:gd name="connsiteX1" fmla="*/ 27398 w 53938"/>
              <a:gd name="connsiteY1" fmla="*/ 27778 h 27934"/>
              <a:gd name="connsiteX2" fmla="*/ 26541 w 53938"/>
              <a:gd name="connsiteY2" fmla="*/ 27778 h 27934"/>
              <a:gd name="connsiteX3" fmla="*/ 538 w 53938"/>
              <a:gd name="connsiteY3" fmla="*/ 14824 h 27934"/>
              <a:gd name="connsiteX4" fmla="*/ 95 w 53938"/>
              <a:gd name="connsiteY4" fmla="*/ 13552 h 27934"/>
              <a:gd name="connsiteX5" fmla="*/ 538 w 53938"/>
              <a:gd name="connsiteY5" fmla="*/ 13110 h 27934"/>
              <a:gd name="connsiteX6" fmla="*/ 26541 w 53938"/>
              <a:gd name="connsiteY6" fmla="*/ 156 h 27934"/>
              <a:gd name="connsiteX7" fmla="*/ 27398 w 53938"/>
              <a:gd name="connsiteY7" fmla="*/ 156 h 27934"/>
              <a:gd name="connsiteX8" fmla="*/ 53401 w 53938"/>
              <a:gd name="connsiteY8" fmla="*/ 13110 h 27934"/>
              <a:gd name="connsiteX9" fmla="*/ 53843 w 53938"/>
              <a:gd name="connsiteY9" fmla="*/ 14382 h 27934"/>
              <a:gd name="connsiteX10" fmla="*/ 53401 w 53938"/>
              <a:gd name="connsiteY10" fmla="*/ 14825 h 2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38" h="27934">
                <a:moveTo>
                  <a:pt x="53401" y="14824"/>
                </a:moveTo>
                <a:lnTo>
                  <a:pt x="27398" y="27778"/>
                </a:lnTo>
                <a:cubicBezTo>
                  <a:pt x="27150" y="27986"/>
                  <a:pt x="26789" y="27986"/>
                  <a:pt x="26541" y="27778"/>
                </a:cubicBezTo>
                <a:lnTo>
                  <a:pt x="538" y="14824"/>
                </a:lnTo>
                <a:cubicBezTo>
                  <a:pt x="64" y="14595"/>
                  <a:pt x="-134" y="14025"/>
                  <a:pt x="95" y="13552"/>
                </a:cubicBezTo>
                <a:cubicBezTo>
                  <a:pt x="189" y="13359"/>
                  <a:pt x="345" y="13203"/>
                  <a:pt x="538" y="13110"/>
                </a:cubicBezTo>
                <a:lnTo>
                  <a:pt x="26541" y="156"/>
                </a:lnTo>
                <a:cubicBezTo>
                  <a:pt x="26789" y="-52"/>
                  <a:pt x="27150" y="-52"/>
                  <a:pt x="27398" y="156"/>
                </a:cubicBezTo>
                <a:lnTo>
                  <a:pt x="53401" y="13110"/>
                </a:lnTo>
                <a:cubicBezTo>
                  <a:pt x="53875" y="13339"/>
                  <a:pt x="54073" y="13909"/>
                  <a:pt x="53843" y="14382"/>
                </a:cubicBezTo>
                <a:cubicBezTo>
                  <a:pt x="53750" y="14575"/>
                  <a:pt x="53594" y="14731"/>
                  <a:pt x="53401" y="14825"/>
                </a:cubicBezTo>
                <a:close/>
              </a:path>
            </a:pathLst>
          </a:custGeom>
          <a:solidFill>
            <a:srgbClr val="FFFFFF"/>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D48A4ADB-44A1-4D60-9F8C-2CD2BA21DFD1}"/>
              </a:ext>
            </a:extLst>
          </p:cNvPr>
          <p:cNvSpPr/>
          <p:nvPr/>
        </p:nvSpPr>
        <p:spPr>
          <a:xfrm>
            <a:off x="571" y="952"/>
            <a:ext cx="585978" cy="56197"/>
          </a:xfrm>
          <a:custGeom>
            <a:avLst/>
            <a:gdLst>
              <a:gd name="connsiteX0" fmla="*/ 501396 w 585978"/>
              <a:gd name="connsiteY0" fmla="*/ 56198 h 56197"/>
              <a:gd name="connsiteX1" fmla="*/ 0 w 585978"/>
              <a:gd name="connsiteY1" fmla="*/ 56198 h 56197"/>
              <a:gd name="connsiteX2" fmla="*/ 0 w 585978"/>
              <a:gd name="connsiteY2" fmla="*/ 0 h 56197"/>
              <a:gd name="connsiteX3" fmla="*/ 585978 w 585978"/>
              <a:gd name="connsiteY3" fmla="*/ 0 h 56197"/>
              <a:gd name="connsiteX4" fmla="*/ 547973 w 585978"/>
              <a:gd name="connsiteY4" fmla="*/ 37148 h 56197"/>
              <a:gd name="connsiteX5" fmla="*/ 501396 w 585978"/>
              <a:gd name="connsiteY5"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978" h="56197">
                <a:moveTo>
                  <a:pt x="501396" y="56198"/>
                </a:moveTo>
                <a:lnTo>
                  <a:pt x="0" y="56198"/>
                </a:lnTo>
                <a:lnTo>
                  <a:pt x="0" y="0"/>
                </a:lnTo>
                <a:lnTo>
                  <a:pt x="585978" y="0"/>
                </a:lnTo>
                <a:lnTo>
                  <a:pt x="547973" y="37148"/>
                </a:lnTo>
                <a:cubicBezTo>
                  <a:pt x="535532" y="49338"/>
                  <a:pt x="518814" y="56175"/>
                  <a:pt x="501396" y="56198"/>
                </a:cubicBezTo>
                <a:close/>
              </a:path>
            </a:pathLst>
          </a:custGeom>
          <a:solidFill>
            <a:srgbClr val="FDB614"/>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F9AE512-E04D-4FB6-B102-4966962FB16A}"/>
              </a:ext>
            </a:extLst>
          </p:cNvPr>
          <p:cNvSpPr/>
          <p:nvPr/>
        </p:nvSpPr>
        <p:spPr>
          <a:xfrm>
            <a:off x="571" y="952"/>
            <a:ext cx="55911" cy="585882"/>
          </a:xfrm>
          <a:custGeom>
            <a:avLst/>
            <a:gdLst>
              <a:gd name="connsiteX0" fmla="*/ 55912 w 55911"/>
              <a:gd name="connsiteY0" fmla="*/ 501396 h 585882"/>
              <a:gd name="connsiteX1" fmla="*/ 55912 w 55911"/>
              <a:gd name="connsiteY1" fmla="*/ 0 h 585882"/>
              <a:gd name="connsiteX2" fmla="*/ 0 w 55911"/>
              <a:gd name="connsiteY2" fmla="*/ 0 h 585882"/>
              <a:gd name="connsiteX3" fmla="*/ 0 w 55911"/>
              <a:gd name="connsiteY3" fmla="*/ 585883 h 585882"/>
              <a:gd name="connsiteX4" fmla="*/ 37052 w 55911"/>
              <a:gd name="connsiteY4" fmla="*/ 547783 h 585882"/>
              <a:gd name="connsiteX5" fmla="*/ 55912 w 55911"/>
              <a:gd name="connsiteY5" fmla="*/ 501396 h 58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11" h="585882">
                <a:moveTo>
                  <a:pt x="55912" y="501396"/>
                </a:moveTo>
                <a:lnTo>
                  <a:pt x="55912" y="0"/>
                </a:lnTo>
                <a:lnTo>
                  <a:pt x="0" y="0"/>
                </a:lnTo>
                <a:lnTo>
                  <a:pt x="0" y="585883"/>
                </a:lnTo>
                <a:lnTo>
                  <a:pt x="37052" y="547783"/>
                </a:lnTo>
                <a:cubicBezTo>
                  <a:pt x="49127" y="535358"/>
                  <a:pt x="55891" y="518721"/>
                  <a:pt x="55912" y="501396"/>
                </a:cubicBezTo>
                <a:close/>
              </a:path>
            </a:pathLst>
          </a:custGeom>
          <a:solidFill>
            <a:srgbClr val="FDB614"/>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72BDEDC-B1C8-42FD-8AF6-C7B2459B7D86}"/>
              </a:ext>
            </a:extLst>
          </p:cNvPr>
          <p:cNvSpPr/>
          <p:nvPr/>
        </p:nvSpPr>
        <p:spPr>
          <a:xfrm>
            <a:off x="4952" y="2178938"/>
            <a:ext cx="11831868" cy="4557807"/>
          </a:xfrm>
          <a:custGeom>
            <a:avLst/>
            <a:gdLst>
              <a:gd name="connsiteX0" fmla="*/ 6248400 w 11831868"/>
              <a:gd name="connsiteY0" fmla="*/ 3247454 h 4557807"/>
              <a:gd name="connsiteX1" fmla="*/ 6275737 w 11831868"/>
              <a:gd name="connsiteY1" fmla="*/ 3237929 h 4557807"/>
              <a:gd name="connsiteX2" fmla="*/ 6205252 w 11831868"/>
              <a:gd name="connsiteY2" fmla="*/ 3247454 h 4557807"/>
              <a:gd name="connsiteX3" fmla="*/ 6178106 w 11831868"/>
              <a:gd name="connsiteY3" fmla="*/ 3256979 h 4557807"/>
              <a:gd name="connsiteX4" fmla="*/ 6248400 w 11831868"/>
              <a:gd name="connsiteY4" fmla="*/ 3247454 h 4557807"/>
              <a:gd name="connsiteX5" fmla="*/ 6360415 w 11831868"/>
              <a:gd name="connsiteY5" fmla="*/ 3246406 h 4557807"/>
              <a:gd name="connsiteX6" fmla="*/ 6285929 w 11831868"/>
              <a:gd name="connsiteY6" fmla="*/ 3262027 h 4557807"/>
              <a:gd name="connsiteX7" fmla="*/ 6261735 w 11831868"/>
              <a:gd name="connsiteY7" fmla="*/ 3263456 h 4557807"/>
              <a:gd name="connsiteX8" fmla="*/ 6336316 w 11831868"/>
              <a:gd name="connsiteY8" fmla="*/ 3247835 h 4557807"/>
              <a:gd name="connsiteX9" fmla="*/ 6360415 w 11831868"/>
              <a:gd name="connsiteY9" fmla="*/ 3246406 h 4557807"/>
              <a:gd name="connsiteX10" fmla="*/ 6111050 w 11831868"/>
              <a:gd name="connsiteY10" fmla="*/ 3192399 h 4557807"/>
              <a:gd name="connsiteX11" fmla="*/ 6138291 w 11831868"/>
              <a:gd name="connsiteY11" fmla="*/ 3181064 h 4557807"/>
              <a:gd name="connsiteX12" fmla="*/ 6204395 w 11831868"/>
              <a:gd name="connsiteY12" fmla="*/ 3174778 h 4557807"/>
              <a:gd name="connsiteX13" fmla="*/ 6177153 w 11831868"/>
              <a:gd name="connsiteY13" fmla="*/ 3185541 h 4557807"/>
              <a:gd name="connsiteX14" fmla="*/ 6111050 w 11831868"/>
              <a:gd name="connsiteY14" fmla="*/ 3192399 h 4557807"/>
              <a:gd name="connsiteX15" fmla="*/ 6115907 w 11831868"/>
              <a:gd name="connsiteY15" fmla="*/ 3289269 h 4557807"/>
              <a:gd name="connsiteX16" fmla="*/ 6043327 w 11831868"/>
              <a:gd name="connsiteY16" fmla="*/ 3300698 h 4557807"/>
              <a:gd name="connsiteX17" fmla="*/ 6070283 w 11831868"/>
              <a:gd name="connsiteY17" fmla="*/ 3292126 h 4557807"/>
              <a:gd name="connsiteX18" fmla="*/ 6142863 w 11831868"/>
              <a:gd name="connsiteY18" fmla="*/ 3281267 h 4557807"/>
              <a:gd name="connsiteX19" fmla="*/ 6115907 w 11831868"/>
              <a:gd name="connsiteY19" fmla="*/ 3289269 h 4557807"/>
              <a:gd name="connsiteX20" fmla="*/ 6495288 w 11831868"/>
              <a:gd name="connsiteY20" fmla="*/ 3183636 h 4557807"/>
              <a:gd name="connsiteX21" fmla="*/ 6569965 w 11831868"/>
              <a:gd name="connsiteY21" fmla="*/ 3166301 h 4557807"/>
              <a:gd name="connsiteX22" fmla="*/ 6592729 w 11831868"/>
              <a:gd name="connsiteY22" fmla="*/ 3169444 h 4557807"/>
              <a:gd name="connsiteX23" fmla="*/ 6517958 w 11831868"/>
              <a:gd name="connsiteY23" fmla="*/ 3186208 h 4557807"/>
              <a:gd name="connsiteX24" fmla="*/ 6495288 w 11831868"/>
              <a:gd name="connsiteY24" fmla="*/ 3183636 h 4557807"/>
              <a:gd name="connsiteX25" fmla="*/ 6140673 w 11831868"/>
              <a:gd name="connsiteY25" fmla="*/ 3247168 h 4557807"/>
              <a:gd name="connsiteX26" fmla="*/ 6071045 w 11831868"/>
              <a:gd name="connsiteY26" fmla="*/ 3256693 h 4557807"/>
              <a:gd name="connsiteX27" fmla="*/ 6098477 w 11831868"/>
              <a:gd name="connsiteY27" fmla="*/ 3246406 h 4557807"/>
              <a:gd name="connsiteX28" fmla="*/ 6168200 w 11831868"/>
              <a:gd name="connsiteY28" fmla="*/ 3237643 h 4557807"/>
              <a:gd name="connsiteX29" fmla="*/ 6140673 w 11831868"/>
              <a:gd name="connsiteY29" fmla="*/ 3247072 h 4557807"/>
              <a:gd name="connsiteX30" fmla="*/ 5964365 w 11831868"/>
              <a:gd name="connsiteY30" fmla="*/ 3250311 h 4557807"/>
              <a:gd name="connsiteX31" fmla="*/ 5991892 w 11831868"/>
              <a:gd name="connsiteY31" fmla="*/ 3239548 h 4557807"/>
              <a:gd name="connsiteX32" fmla="*/ 6060662 w 11831868"/>
              <a:gd name="connsiteY32" fmla="*/ 3231547 h 4557807"/>
              <a:gd name="connsiteX33" fmla="*/ 6033040 w 11831868"/>
              <a:gd name="connsiteY33" fmla="*/ 3242405 h 4557807"/>
              <a:gd name="connsiteX34" fmla="*/ 5964364 w 11831868"/>
              <a:gd name="connsiteY34" fmla="*/ 3250311 h 4557807"/>
              <a:gd name="connsiteX35" fmla="*/ 6491669 w 11831868"/>
              <a:gd name="connsiteY35" fmla="*/ 3199543 h 4557807"/>
              <a:gd name="connsiteX36" fmla="*/ 6423375 w 11831868"/>
              <a:gd name="connsiteY36" fmla="*/ 3209068 h 4557807"/>
              <a:gd name="connsiteX37" fmla="*/ 6450807 w 11831868"/>
              <a:gd name="connsiteY37" fmla="*/ 3199543 h 4557807"/>
              <a:gd name="connsiteX38" fmla="*/ 6519005 w 11831868"/>
              <a:gd name="connsiteY38" fmla="*/ 3190018 h 4557807"/>
              <a:gd name="connsiteX39" fmla="*/ 6491669 w 11831868"/>
              <a:gd name="connsiteY39" fmla="*/ 3199447 h 4557807"/>
              <a:gd name="connsiteX40" fmla="*/ 6477000 w 11831868"/>
              <a:gd name="connsiteY40" fmla="*/ 3210878 h 4557807"/>
              <a:gd name="connsiteX41" fmla="*/ 6401277 w 11831868"/>
              <a:gd name="connsiteY41" fmla="*/ 3227260 h 4557807"/>
              <a:gd name="connsiteX42" fmla="*/ 6377273 w 11831868"/>
              <a:gd name="connsiteY42" fmla="*/ 3226594 h 4557807"/>
              <a:gd name="connsiteX43" fmla="*/ 6453473 w 11831868"/>
              <a:gd name="connsiteY43" fmla="*/ 3210021 h 4557807"/>
              <a:gd name="connsiteX44" fmla="*/ 6477000 w 11831868"/>
              <a:gd name="connsiteY44" fmla="*/ 3210782 h 4557807"/>
              <a:gd name="connsiteX45" fmla="*/ 6356318 w 11831868"/>
              <a:gd name="connsiteY45" fmla="*/ 3242501 h 4557807"/>
              <a:gd name="connsiteX46" fmla="*/ 6285452 w 11831868"/>
              <a:gd name="connsiteY46" fmla="*/ 3253550 h 4557807"/>
              <a:gd name="connsiteX47" fmla="*/ 6312504 w 11831868"/>
              <a:gd name="connsiteY47" fmla="*/ 3244977 h 4557807"/>
              <a:gd name="connsiteX48" fmla="*/ 6383274 w 11831868"/>
              <a:gd name="connsiteY48" fmla="*/ 3233928 h 4557807"/>
              <a:gd name="connsiteX49" fmla="*/ 6356318 w 11831868"/>
              <a:gd name="connsiteY49" fmla="*/ 3242405 h 4557807"/>
              <a:gd name="connsiteX50" fmla="*/ 5674424 w 11831868"/>
              <a:gd name="connsiteY50" fmla="*/ 3280601 h 4557807"/>
              <a:gd name="connsiteX51" fmla="*/ 5606415 w 11831868"/>
              <a:gd name="connsiteY51" fmla="*/ 3286792 h 4557807"/>
              <a:gd name="connsiteX52" fmla="*/ 5633371 w 11831868"/>
              <a:gd name="connsiteY52" fmla="*/ 3275457 h 4557807"/>
              <a:gd name="connsiteX53" fmla="*/ 5701475 w 11831868"/>
              <a:gd name="connsiteY53" fmla="*/ 3269361 h 4557807"/>
              <a:gd name="connsiteX54" fmla="*/ 5674424 w 11831868"/>
              <a:gd name="connsiteY54" fmla="*/ 3280315 h 4557807"/>
              <a:gd name="connsiteX55" fmla="*/ 6600159 w 11831868"/>
              <a:gd name="connsiteY55" fmla="*/ 3194876 h 4557807"/>
              <a:gd name="connsiteX56" fmla="*/ 6596634 w 11831868"/>
              <a:gd name="connsiteY56" fmla="*/ 3195542 h 4557807"/>
              <a:gd name="connsiteX57" fmla="*/ 6527769 w 11831868"/>
              <a:gd name="connsiteY57" fmla="*/ 3206210 h 4557807"/>
              <a:gd name="connsiteX58" fmla="*/ 6555105 w 11831868"/>
              <a:gd name="connsiteY58" fmla="*/ 3198114 h 4557807"/>
              <a:gd name="connsiteX59" fmla="*/ 6612255 w 11831868"/>
              <a:gd name="connsiteY59" fmla="*/ 3188589 h 4557807"/>
              <a:gd name="connsiteX60" fmla="*/ 6675882 w 11831868"/>
              <a:gd name="connsiteY60" fmla="*/ 3175540 h 4557807"/>
              <a:gd name="connsiteX61" fmla="*/ 6700552 w 11831868"/>
              <a:gd name="connsiteY61" fmla="*/ 3176112 h 4557807"/>
              <a:gd name="connsiteX62" fmla="*/ 6626638 w 11831868"/>
              <a:gd name="connsiteY62" fmla="*/ 3191066 h 4557807"/>
              <a:gd name="connsiteX63" fmla="*/ 6600158 w 11831868"/>
              <a:gd name="connsiteY63" fmla="*/ 3194305 h 4557807"/>
              <a:gd name="connsiteX64" fmla="*/ 5646325 w 11831868"/>
              <a:gd name="connsiteY64" fmla="*/ 3205258 h 4557807"/>
              <a:gd name="connsiteX65" fmla="*/ 5673662 w 11831868"/>
              <a:gd name="connsiteY65" fmla="*/ 3193447 h 4557807"/>
              <a:gd name="connsiteX66" fmla="*/ 5739670 w 11831868"/>
              <a:gd name="connsiteY66" fmla="*/ 3189352 h 4557807"/>
              <a:gd name="connsiteX67" fmla="*/ 5712333 w 11831868"/>
              <a:gd name="connsiteY67" fmla="*/ 3201257 h 4557807"/>
              <a:gd name="connsiteX68" fmla="*/ 5646325 w 11831868"/>
              <a:gd name="connsiteY68" fmla="*/ 3204686 h 4557807"/>
              <a:gd name="connsiteX69" fmla="*/ 5540598 w 11831868"/>
              <a:gd name="connsiteY69" fmla="*/ 3181731 h 4557807"/>
              <a:gd name="connsiteX70" fmla="*/ 5568125 w 11831868"/>
              <a:gd name="connsiteY70" fmla="*/ 3169825 h 4557807"/>
              <a:gd name="connsiteX71" fmla="*/ 5633561 w 11831868"/>
              <a:gd name="connsiteY71" fmla="*/ 3166967 h 4557807"/>
              <a:gd name="connsiteX72" fmla="*/ 5606130 w 11831868"/>
              <a:gd name="connsiteY72" fmla="*/ 3178874 h 4557807"/>
              <a:gd name="connsiteX73" fmla="*/ 5540598 w 11831868"/>
              <a:gd name="connsiteY73" fmla="*/ 3181160 h 4557807"/>
              <a:gd name="connsiteX74" fmla="*/ 5565267 w 11831868"/>
              <a:gd name="connsiteY74" fmla="*/ 3265646 h 4557807"/>
              <a:gd name="connsiteX75" fmla="*/ 5498592 w 11831868"/>
              <a:gd name="connsiteY75" fmla="*/ 3270504 h 4557807"/>
              <a:gd name="connsiteX76" fmla="*/ 5525357 w 11831868"/>
              <a:gd name="connsiteY76" fmla="*/ 3258693 h 4557807"/>
              <a:gd name="connsiteX77" fmla="*/ 5592032 w 11831868"/>
              <a:gd name="connsiteY77" fmla="*/ 3253931 h 4557807"/>
              <a:gd name="connsiteX78" fmla="*/ 5565267 w 11831868"/>
              <a:gd name="connsiteY78" fmla="*/ 3265075 h 4557807"/>
              <a:gd name="connsiteX79" fmla="*/ 5858066 w 11831868"/>
              <a:gd name="connsiteY79" fmla="*/ 3239834 h 4557807"/>
              <a:gd name="connsiteX80" fmla="*/ 5885879 w 11831868"/>
              <a:gd name="connsiteY80" fmla="*/ 3228975 h 4557807"/>
              <a:gd name="connsiteX81" fmla="*/ 5953316 w 11831868"/>
              <a:gd name="connsiteY81" fmla="*/ 3222403 h 4557807"/>
              <a:gd name="connsiteX82" fmla="*/ 5925693 w 11831868"/>
              <a:gd name="connsiteY82" fmla="*/ 3233262 h 4557807"/>
              <a:gd name="connsiteX83" fmla="*/ 5858066 w 11831868"/>
              <a:gd name="connsiteY83" fmla="*/ 3239262 h 4557807"/>
              <a:gd name="connsiteX84" fmla="*/ 6005322 w 11831868"/>
              <a:gd name="connsiteY84" fmla="*/ 3294983 h 4557807"/>
              <a:gd name="connsiteX85" fmla="*/ 5933789 w 11831868"/>
              <a:gd name="connsiteY85" fmla="*/ 3305175 h 4557807"/>
              <a:gd name="connsiteX86" fmla="*/ 5961031 w 11831868"/>
              <a:gd name="connsiteY86" fmla="*/ 3295650 h 4557807"/>
              <a:gd name="connsiteX87" fmla="*/ 6032373 w 11831868"/>
              <a:gd name="connsiteY87" fmla="*/ 3285554 h 4557807"/>
              <a:gd name="connsiteX88" fmla="*/ 6005322 w 11831868"/>
              <a:gd name="connsiteY88" fmla="*/ 3294983 h 4557807"/>
              <a:gd name="connsiteX89" fmla="*/ 5894737 w 11831868"/>
              <a:gd name="connsiteY89" fmla="*/ 3294983 h 4557807"/>
              <a:gd name="connsiteX90" fmla="*/ 5824538 w 11831868"/>
              <a:gd name="connsiteY90" fmla="*/ 3304508 h 4557807"/>
              <a:gd name="connsiteX91" fmla="*/ 5851303 w 11831868"/>
              <a:gd name="connsiteY91" fmla="*/ 3293745 h 4557807"/>
              <a:gd name="connsiteX92" fmla="*/ 5922074 w 11831868"/>
              <a:gd name="connsiteY92" fmla="*/ 3285458 h 4557807"/>
              <a:gd name="connsiteX93" fmla="*/ 5894261 w 11831868"/>
              <a:gd name="connsiteY93" fmla="*/ 3295269 h 4557807"/>
              <a:gd name="connsiteX94" fmla="*/ 5784724 w 11831868"/>
              <a:gd name="connsiteY94" fmla="*/ 3290221 h 4557807"/>
              <a:gd name="connsiteX95" fmla="*/ 5715477 w 11831868"/>
              <a:gd name="connsiteY95" fmla="*/ 3297745 h 4557807"/>
              <a:gd name="connsiteX96" fmla="*/ 5742623 w 11831868"/>
              <a:gd name="connsiteY96" fmla="*/ 3286982 h 4557807"/>
              <a:gd name="connsiteX97" fmla="*/ 5811774 w 11831868"/>
              <a:gd name="connsiteY97" fmla="*/ 3279458 h 4557807"/>
              <a:gd name="connsiteX98" fmla="*/ 5784247 w 11831868"/>
              <a:gd name="connsiteY98" fmla="*/ 3290506 h 4557807"/>
              <a:gd name="connsiteX99" fmla="*/ 5753100 w 11831868"/>
              <a:gd name="connsiteY99" fmla="*/ 3224117 h 4557807"/>
              <a:gd name="connsiteX100" fmla="*/ 5780056 w 11831868"/>
              <a:gd name="connsiteY100" fmla="*/ 3212211 h 4557807"/>
              <a:gd name="connsiteX101" fmla="*/ 5846731 w 11831868"/>
              <a:gd name="connsiteY101" fmla="*/ 3206973 h 4557807"/>
              <a:gd name="connsiteX102" fmla="*/ 5819299 w 11831868"/>
              <a:gd name="connsiteY102" fmla="*/ 3218307 h 4557807"/>
              <a:gd name="connsiteX103" fmla="*/ 5752624 w 11831868"/>
              <a:gd name="connsiteY103" fmla="*/ 3224403 h 4557807"/>
              <a:gd name="connsiteX104" fmla="*/ 6711506 w 11831868"/>
              <a:gd name="connsiteY104" fmla="*/ 3155347 h 4557807"/>
              <a:gd name="connsiteX105" fmla="*/ 6669501 w 11831868"/>
              <a:gd name="connsiteY105" fmla="*/ 3160586 h 4557807"/>
              <a:gd name="connsiteX106" fmla="*/ 6696932 w 11831868"/>
              <a:gd name="connsiteY106" fmla="*/ 3151061 h 4557807"/>
              <a:gd name="connsiteX107" fmla="*/ 6746367 w 11831868"/>
              <a:gd name="connsiteY107" fmla="*/ 3143060 h 4557807"/>
              <a:gd name="connsiteX108" fmla="*/ 6789706 w 11831868"/>
              <a:gd name="connsiteY108" fmla="*/ 3135249 h 4557807"/>
              <a:gd name="connsiteX109" fmla="*/ 6813042 w 11831868"/>
              <a:gd name="connsiteY109" fmla="*/ 3137154 h 4557807"/>
              <a:gd name="connsiteX110" fmla="*/ 6740271 w 11831868"/>
              <a:gd name="connsiteY110" fmla="*/ 3153061 h 4557807"/>
              <a:gd name="connsiteX111" fmla="*/ 6711029 w 11831868"/>
              <a:gd name="connsiteY111" fmla="*/ 3155633 h 4557807"/>
              <a:gd name="connsiteX112" fmla="*/ 7685913 w 11831868"/>
              <a:gd name="connsiteY112" fmla="*/ 3007233 h 4557807"/>
              <a:gd name="connsiteX113" fmla="*/ 7713345 w 11831868"/>
              <a:gd name="connsiteY113" fmla="*/ 2999613 h 4557807"/>
              <a:gd name="connsiteX114" fmla="*/ 7775925 w 11831868"/>
              <a:gd name="connsiteY114" fmla="*/ 2990088 h 4557807"/>
              <a:gd name="connsiteX115" fmla="*/ 7748493 w 11831868"/>
              <a:gd name="connsiteY115" fmla="*/ 2997137 h 4557807"/>
              <a:gd name="connsiteX116" fmla="*/ 7685437 w 11831868"/>
              <a:gd name="connsiteY116" fmla="*/ 3007519 h 4557807"/>
              <a:gd name="connsiteX117" fmla="*/ 7696772 w 11831868"/>
              <a:gd name="connsiteY117" fmla="*/ 3010186 h 4557807"/>
              <a:gd name="connsiteX118" fmla="*/ 7630573 w 11831868"/>
              <a:gd name="connsiteY118" fmla="*/ 3021902 h 4557807"/>
              <a:gd name="connsiteX119" fmla="*/ 7605046 w 11831868"/>
              <a:gd name="connsiteY119" fmla="*/ 3023712 h 4557807"/>
              <a:gd name="connsiteX120" fmla="*/ 7670959 w 11831868"/>
              <a:gd name="connsiteY120" fmla="*/ 3011519 h 4557807"/>
              <a:gd name="connsiteX121" fmla="*/ 7696296 w 11831868"/>
              <a:gd name="connsiteY121" fmla="*/ 3010472 h 4557807"/>
              <a:gd name="connsiteX122" fmla="*/ 7794784 w 11831868"/>
              <a:gd name="connsiteY122" fmla="*/ 2984563 h 4557807"/>
              <a:gd name="connsiteX123" fmla="*/ 7728109 w 11831868"/>
              <a:gd name="connsiteY123" fmla="*/ 2996280 h 4557807"/>
              <a:gd name="connsiteX124" fmla="*/ 7702677 w 11831868"/>
              <a:gd name="connsiteY124" fmla="*/ 2996280 h 4557807"/>
              <a:gd name="connsiteX125" fmla="*/ 7769352 w 11831868"/>
              <a:gd name="connsiteY125" fmla="*/ 2984563 h 4557807"/>
              <a:gd name="connsiteX126" fmla="*/ 7794308 w 11831868"/>
              <a:gd name="connsiteY126" fmla="*/ 2984849 h 4557807"/>
              <a:gd name="connsiteX127" fmla="*/ 7500366 w 11831868"/>
              <a:gd name="connsiteY127" fmla="*/ 3015044 h 4557807"/>
              <a:gd name="connsiteX128" fmla="*/ 7528275 w 11831868"/>
              <a:gd name="connsiteY128" fmla="*/ 3006852 h 4557807"/>
              <a:gd name="connsiteX129" fmla="*/ 7590282 w 11831868"/>
              <a:gd name="connsiteY129" fmla="*/ 2997327 h 4557807"/>
              <a:gd name="connsiteX130" fmla="*/ 7562374 w 11831868"/>
              <a:gd name="connsiteY130" fmla="*/ 3005519 h 4557807"/>
              <a:gd name="connsiteX131" fmla="*/ 7499890 w 11831868"/>
              <a:gd name="connsiteY131" fmla="*/ 3015330 h 4557807"/>
              <a:gd name="connsiteX132" fmla="*/ 7576566 w 11831868"/>
              <a:gd name="connsiteY132" fmla="*/ 3011995 h 4557807"/>
              <a:gd name="connsiteX133" fmla="*/ 7508939 w 11831868"/>
              <a:gd name="connsiteY133" fmla="*/ 3024569 h 4557807"/>
              <a:gd name="connsiteX134" fmla="*/ 7484650 w 11831868"/>
              <a:gd name="connsiteY134" fmla="*/ 3023902 h 4557807"/>
              <a:gd name="connsiteX135" fmla="*/ 7552087 w 11831868"/>
              <a:gd name="connsiteY135" fmla="*/ 3010853 h 4557807"/>
              <a:gd name="connsiteX136" fmla="*/ 7576185 w 11831868"/>
              <a:gd name="connsiteY136" fmla="*/ 3012186 h 4557807"/>
              <a:gd name="connsiteX137" fmla="*/ 7620857 w 11831868"/>
              <a:gd name="connsiteY137" fmla="*/ 3004566 h 4557807"/>
              <a:gd name="connsiteX138" fmla="*/ 7683341 w 11831868"/>
              <a:gd name="connsiteY138" fmla="*/ 2995041 h 4557807"/>
              <a:gd name="connsiteX139" fmla="*/ 7655624 w 11831868"/>
              <a:gd name="connsiteY139" fmla="*/ 3003233 h 4557807"/>
              <a:gd name="connsiteX140" fmla="*/ 7592854 w 11831868"/>
              <a:gd name="connsiteY140" fmla="*/ 3012758 h 4557807"/>
              <a:gd name="connsiteX141" fmla="*/ 7620477 w 11831868"/>
              <a:gd name="connsiteY141" fmla="*/ 3004852 h 4557807"/>
              <a:gd name="connsiteX142" fmla="*/ 6702266 w 11831868"/>
              <a:gd name="connsiteY142" fmla="*/ 3186398 h 4557807"/>
              <a:gd name="connsiteX143" fmla="*/ 6633115 w 11831868"/>
              <a:gd name="connsiteY143" fmla="*/ 3197733 h 4557807"/>
              <a:gd name="connsiteX144" fmla="*/ 6659880 w 11831868"/>
              <a:gd name="connsiteY144" fmla="*/ 3190208 h 4557807"/>
              <a:gd name="connsiteX145" fmla="*/ 6729127 w 11831868"/>
              <a:gd name="connsiteY145" fmla="*/ 3178969 h 4557807"/>
              <a:gd name="connsiteX146" fmla="*/ 6701886 w 11831868"/>
              <a:gd name="connsiteY146" fmla="*/ 3186684 h 4557807"/>
              <a:gd name="connsiteX147" fmla="*/ 8106728 w 11831868"/>
              <a:gd name="connsiteY147" fmla="*/ 2932462 h 4557807"/>
              <a:gd name="connsiteX148" fmla="*/ 8041482 w 11831868"/>
              <a:gd name="connsiteY148" fmla="*/ 2942844 h 4557807"/>
              <a:gd name="connsiteX149" fmla="*/ 8015859 w 11831868"/>
              <a:gd name="connsiteY149" fmla="*/ 2941892 h 4557807"/>
              <a:gd name="connsiteX150" fmla="*/ 8081105 w 11831868"/>
              <a:gd name="connsiteY150" fmla="*/ 2931509 h 4557807"/>
              <a:gd name="connsiteX151" fmla="*/ 8106347 w 11831868"/>
              <a:gd name="connsiteY151" fmla="*/ 2932747 h 4557807"/>
              <a:gd name="connsiteX152" fmla="*/ 8012240 w 11831868"/>
              <a:gd name="connsiteY152" fmla="*/ 2956751 h 4557807"/>
              <a:gd name="connsiteX153" fmla="*/ 7947851 w 11831868"/>
              <a:gd name="connsiteY153" fmla="*/ 2967514 h 4557807"/>
              <a:gd name="connsiteX154" fmla="*/ 7921848 w 11831868"/>
              <a:gd name="connsiteY154" fmla="*/ 2968276 h 4557807"/>
              <a:gd name="connsiteX155" fmla="*/ 7986903 w 11831868"/>
              <a:gd name="connsiteY155" fmla="*/ 2957417 h 4557807"/>
              <a:gd name="connsiteX156" fmla="*/ 8014526 w 11831868"/>
              <a:gd name="connsiteY156" fmla="*/ 2955132 h 4557807"/>
              <a:gd name="connsiteX157" fmla="*/ 8039767 w 11831868"/>
              <a:gd name="connsiteY157" fmla="*/ 2949702 h 4557807"/>
              <a:gd name="connsiteX158" fmla="*/ 8101108 w 11831868"/>
              <a:gd name="connsiteY158" fmla="*/ 2940177 h 4557807"/>
              <a:gd name="connsiteX159" fmla="*/ 8073390 w 11831868"/>
              <a:gd name="connsiteY159" fmla="*/ 2946749 h 4557807"/>
              <a:gd name="connsiteX160" fmla="*/ 8011858 w 11831868"/>
              <a:gd name="connsiteY160" fmla="*/ 2957037 h 4557807"/>
              <a:gd name="connsiteX161" fmla="*/ 7837075 w 11831868"/>
              <a:gd name="connsiteY161" fmla="*/ 2965609 h 4557807"/>
              <a:gd name="connsiteX162" fmla="*/ 7826026 w 11831868"/>
              <a:gd name="connsiteY162" fmla="*/ 2966942 h 4557807"/>
              <a:gd name="connsiteX163" fmla="*/ 7801261 w 11831868"/>
              <a:gd name="connsiteY163" fmla="*/ 2964752 h 4557807"/>
              <a:gd name="connsiteX164" fmla="*/ 7867269 w 11831868"/>
              <a:gd name="connsiteY164" fmla="*/ 2953132 h 4557807"/>
              <a:gd name="connsiteX165" fmla="*/ 7893654 w 11831868"/>
              <a:gd name="connsiteY165" fmla="*/ 2952084 h 4557807"/>
              <a:gd name="connsiteX166" fmla="*/ 7922895 w 11831868"/>
              <a:gd name="connsiteY166" fmla="*/ 2948559 h 4557807"/>
              <a:gd name="connsiteX167" fmla="*/ 7894987 w 11831868"/>
              <a:gd name="connsiteY167" fmla="*/ 2956846 h 4557807"/>
              <a:gd name="connsiteX168" fmla="*/ 7836694 w 11831868"/>
              <a:gd name="connsiteY168" fmla="*/ 2965895 h 4557807"/>
              <a:gd name="connsiteX169" fmla="*/ 8107108 w 11831868"/>
              <a:gd name="connsiteY169" fmla="*/ 2915603 h 4557807"/>
              <a:gd name="connsiteX170" fmla="*/ 8074152 w 11831868"/>
              <a:gd name="connsiteY170" fmla="*/ 2919508 h 4557807"/>
              <a:gd name="connsiteX171" fmla="*/ 8102727 w 11831868"/>
              <a:gd name="connsiteY171" fmla="*/ 2911126 h 4557807"/>
              <a:gd name="connsiteX172" fmla="*/ 8163116 w 11831868"/>
              <a:gd name="connsiteY172" fmla="*/ 2902363 h 4557807"/>
              <a:gd name="connsiteX173" fmla="*/ 8165687 w 11831868"/>
              <a:gd name="connsiteY173" fmla="*/ 2903125 h 4557807"/>
              <a:gd name="connsiteX174" fmla="*/ 8175212 w 11831868"/>
              <a:gd name="connsiteY174" fmla="*/ 2902458 h 4557807"/>
              <a:gd name="connsiteX175" fmla="*/ 8200263 w 11831868"/>
              <a:gd name="connsiteY175" fmla="*/ 2905125 h 4557807"/>
              <a:gd name="connsiteX176" fmla="*/ 8135207 w 11831868"/>
              <a:gd name="connsiteY176" fmla="*/ 2914650 h 4557807"/>
              <a:gd name="connsiteX177" fmla="*/ 8106728 w 11831868"/>
              <a:gd name="connsiteY177" fmla="*/ 2915889 h 4557807"/>
              <a:gd name="connsiteX178" fmla="*/ 7448360 w 11831868"/>
              <a:gd name="connsiteY178" fmla="*/ 3052001 h 4557807"/>
              <a:gd name="connsiteX179" fmla="*/ 7475411 w 11831868"/>
              <a:gd name="connsiteY179" fmla="*/ 3045048 h 4557807"/>
              <a:gd name="connsiteX180" fmla="*/ 7539228 w 11831868"/>
              <a:gd name="connsiteY180" fmla="*/ 3034951 h 4557807"/>
              <a:gd name="connsiteX181" fmla="*/ 7511891 w 11831868"/>
              <a:gd name="connsiteY181" fmla="*/ 3041428 h 4557807"/>
              <a:gd name="connsiteX182" fmla="*/ 7448360 w 11831868"/>
              <a:gd name="connsiteY182" fmla="*/ 3052001 h 4557807"/>
              <a:gd name="connsiteX183" fmla="*/ 6797802 w 11831868"/>
              <a:gd name="connsiteY183" fmla="*/ 3149632 h 4557807"/>
              <a:gd name="connsiteX184" fmla="*/ 6864477 w 11831868"/>
              <a:gd name="connsiteY184" fmla="*/ 3140107 h 4557807"/>
              <a:gd name="connsiteX185" fmla="*/ 6837141 w 11831868"/>
              <a:gd name="connsiteY185" fmla="*/ 3148203 h 4557807"/>
              <a:gd name="connsiteX186" fmla="*/ 6770466 w 11831868"/>
              <a:gd name="connsiteY186" fmla="*/ 3158491 h 4557807"/>
              <a:gd name="connsiteX187" fmla="*/ 6797802 w 11831868"/>
              <a:gd name="connsiteY187" fmla="*/ 3149632 h 4557807"/>
              <a:gd name="connsiteX188" fmla="*/ 6961918 w 11831868"/>
              <a:gd name="connsiteY188" fmla="*/ 3121057 h 4557807"/>
              <a:gd name="connsiteX189" fmla="*/ 6937915 w 11831868"/>
              <a:gd name="connsiteY189" fmla="*/ 3119819 h 4557807"/>
              <a:gd name="connsiteX190" fmla="*/ 7008876 w 11831868"/>
              <a:gd name="connsiteY190" fmla="*/ 3104960 h 4557807"/>
              <a:gd name="connsiteX191" fmla="*/ 7037451 w 11831868"/>
              <a:gd name="connsiteY191" fmla="*/ 3102959 h 4557807"/>
              <a:gd name="connsiteX192" fmla="*/ 7040499 w 11831868"/>
              <a:gd name="connsiteY192" fmla="*/ 3102293 h 4557807"/>
              <a:gd name="connsiteX193" fmla="*/ 7105555 w 11831868"/>
              <a:gd name="connsiteY193" fmla="*/ 3092768 h 4557807"/>
              <a:gd name="connsiteX194" fmla="*/ 7078504 w 11831868"/>
              <a:gd name="connsiteY194" fmla="*/ 3101340 h 4557807"/>
              <a:gd name="connsiteX195" fmla="*/ 7015925 w 11831868"/>
              <a:gd name="connsiteY195" fmla="*/ 3110865 h 4557807"/>
              <a:gd name="connsiteX196" fmla="*/ 6961918 w 11831868"/>
              <a:gd name="connsiteY196" fmla="*/ 3120962 h 4557807"/>
              <a:gd name="connsiteX197" fmla="*/ 8160449 w 11831868"/>
              <a:gd name="connsiteY197" fmla="*/ 2918365 h 4557807"/>
              <a:gd name="connsiteX198" fmla="*/ 8188452 w 11831868"/>
              <a:gd name="connsiteY198" fmla="*/ 2910078 h 4557807"/>
              <a:gd name="connsiteX199" fmla="*/ 8249031 w 11831868"/>
              <a:gd name="connsiteY199" fmla="*/ 2901220 h 4557807"/>
              <a:gd name="connsiteX200" fmla="*/ 8220456 w 11831868"/>
              <a:gd name="connsiteY200" fmla="*/ 2909506 h 4557807"/>
              <a:gd name="connsiteX201" fmla="*/ 8160449 w 11831868"/>
              <a:gd name="connsiteY201" fmla="*/ 2918270 h 4557807"/>
              <a:gd name="connsiteX202" fmla="*/ 6939630 w 11831868"/>
              <a:gd name="connsiteY202" fmla="*/ 3140964 h 4557807"/>
              <a:gd name="connsiteX203" fmla="*/ 6872383 w 11831868"/>
              <a:gd name="connsiteY203" fmla="*/ 3151822 h 4557807"/>
              <a:gd name="connsiteX204" fmla="*/ 6868287 w 11831868"/>
              <a:gd name="connsiteY204" fmla="*/ 3151822 h 4557807"/>
              <a:gd name="connsiteX205" fmla="*/ 6852761 w 11831868"/>
              <a:gd name="connsiteY205" fmla="*/ 3154680 h 4557807"/>
              <a:gd name="connsiteX206" fmla="*/ 6827711 w 11831868"/>
              <a:gd name="connsiteY206" fmla="*/ 3155252 h 4557807"/>
              <a:gd name="connsiteX207" fmla="*/ 6899434 w 11831868"/>
              <a:gd name="connsiteY207" fmla="*/ 3140678 h 4557807"/>
              <a:gd name="connsiteX208" fmla="*/ 6926008 w 11831868"/>
              <a:gd name="connsiteY208" fmla="*/ 3139535 h 4557807"/>
              <a:gd name="connsiteX209" fmla="*/ 6966680 w 11831868"/>
              <a:gd name="connsiteY209" fmla="*/ 3133630 h 4557807"/>
              <a:gd name="connsiteX210" fmla="*/ 6939630 w 11831868"/>
              <a:gd name="connsiteY210" fmla="*/ 3140964 h 4557807"/>
              <a:gd name="connsiteX211" fmla="*/ 9707404 w 11831868"/>
              <a:gd name="connsiteY211" fmla="*/ 2287524 h 4557807"/>
              <a:gd name="connsiteX212" fmla="*/ 9667113 w 11831868"/>
              <a:gd name="connsiteY212" fmla="*/ 2280095 h 4557807"/>
              <a:gd name="connsiteX213" fmla="*/ 9659207 w 11831868"/>
              <a:gd name="connsiteY213" fmla="*/ 2252567 h 4557807"/>
              <a:gd name="connsiteX214" fmla="*/ 9699593 w 11831868"/>
              <a:gd name="connsiteY214" fmla="*/ 2259997 h 4557807"/>
              <a:gd name="connsiteX215" fmla="*/ 9707404 w 11831868"/>
              <a:gd name="connsiteY215" fmla="*/ 2287524 h 4557807"/>
              <a:gd name="connsiteX216" fmla="*/ 7253097 w 11831868"/>
              <a:gd name="connsiteY216" fmla="*/ 3074385 h 4557807"/>
              <a:gd name="connsiteX217" fmla="*/ 7183850 w 11831868"/>
              <a:gd name="connsiteY217" fmla="*/ 3087720 h 4557807"/>
              <a:gd name="connsiteX218" fmla="*/ 7159466 w 11831868"/>
              <a:gd name="connsiteY218" fmla="*/ 3087719 h 4557807"/>
              <a:gd name="connsiteX219" fmla="*/ 7228427 w 11831868"/>
              <a:gd name="connsiteY219" fmla="*/ 3073718 h 4557807"/>
              <a:gd name="connsiteX220" fmla="*/ 7253097 w 11831868"/>
              <a:gd name="connsiteY220" fmla="*/ 3074385 h 4557807"/>
              <a:gd name="connsiteX221" fmla="*/ 7256145 w 11831868"/>
              <a:gd name="connsiteY221" fmla="*/ 3062859 h 4557807"/>
              <a:gd name="connsiteX222" fmla="*/ 7283673 w 11831868"/>
              <a:gd name="connsiteY222" fmla="*/ 3054668 h 4557807"/>
              <a:gd name="connsiteX223" fmla="*/ 7293198 w 11831868"/>
              <a:gd name="connsiteY223" fmla="*/ 3052953 h 4557807"/>
              <a:gd name="connsiteX224" fmla="*/ 7289768 w 11831868"/>
              <a:gd name="connsiteY224" fmla="*/ 3053525 h 4557807"/>
              <a:gd name="connsiteX225" fmla="*/ 7265956 w 11831868"/>
              <a:gd name="connsiteY225" fmla="*/ 3051620 h 4557807"/>
              <a:gd name="connsiteX226" fmla="*/ 7335107 w 11831868"/>
              <a:gd name="connsiteY226" fmla="*/ 3037713 h 4557807"/>
              <a:gd name="connsiteX227" fmla="*/ 7359015 w 11831868"/>
              <a:gd name="connsiteY227" fmla="*/ 3040094 h 4557807"/>
              <a:gd name="connsiteX228" fmla="*/ 7326440 w 11831868"/>
              <a:gd name="connsiteY228" fmla="*/ 3047619 h 4557807"/>
              <a:gd name="connsiteX229" fmla="*/ 7347680 w 11831868"/>
              <a:gd name="connsiteY229" fmla="*/ 3045238 h 4557807"/>
              <a:gd name="connsiteX230" fmla="*/ 7320344 w 11831868"/>
              <a:gd name="connsiteY230" fmla="*/ 3053906 h 4557807"/>
              <a:gd name="connsiteX231" fmla="*/ 7256526 w 11831868"/>
              <a:gd name="connsiteY231" fmla="*/ 3062859 h 4557807"/>
              <a:gd name="connsiteX232" fmla="*/ 7177373 w 11831868"/>
              <a:gd name="connsiteY232" fmla="*/ 3095149 h 4557807"/>
              <a:gd name="connsiteX233" fmla="*/ 7111937 w 11831868"/>
              <a:gd name="connsiteY233" fmla="*/ 3105531 h 4557807"/>
              <a:gd name="connsiteX234" fmla="*/ 7138988 w 11831868"/>
              <a:gd name="connsiteY234" fmla="*/ 3097530 h 4557807"/>
              <a:gd name="connsiteX235" fmla="*/ 7204805 w 11831868"/>
              <a:gd name="connsiteY235" fmla="*/ 3087529 h 4557807"/>
              <a:gd name="connsiteX236" fmla="*/ 7177755 w 11831868"/>
              <a:gd name="connsiteY236" fmla="*/ 3095149 h 4557807"/>
              <a:gd name="connsiteX237" fmla="*/ 5435727 w 11831868"/>
              <a:gd name="connsiteY237" fmla="*/ 3153728 h 4557807"/>
              <a:gd name="connsiteX238" fmla="*/ 5462873 w 11831868"/>
              <a:gd name="connsiteY238" fmla="*/ 3141821 h 4557807"/>
              <a:gd name="connsiteX239" fmla="*/ 5526881 w 11831868"/>
              <a:gd name="connsiteY239" fmla="*/ 3139821 h 4557807"/>
              <a:gd name="connsiteX240" fmla="*/ 5499735 w 11831868"/>
              <a:gd name="connsiteY240" fmla="*/ 3151632 h 4557807"/>
              <a:gd name="connsiteX241" fmla="*/ 5435727 w 11831868"/>
              <a:gd name="connsiteY241" fmla="*/ 3153728 h 4557807"/>
              <a:gd name="connsiteX242" fmla="*/ 4162806 w 11831868"/>
              <a:gd name="connsiteY242" fmla="*/ 2727674 h 4557807"/>
              <a:gd name="connsiteX243" fmla="*/ 4214432 w 11831868"/>
              <a:gd name="connsiteY243" fmla="*/ 2735390 h 4557807"/>
              <a:gd name="connsiteX244" fmla="*/ 4190905 w 11831868"/>
              <a:gd name="connsiteY244" fmla="*/ 2742153 h 4557807"/>
              <a:gd name="connsiteX245" fmla="*/ 4139660 w 11831868"/>
              <a:gd name="connsiteY245" fmla="*/ 2734342 h 4557807"/>
              <a:gd name="connsiteX246" fmla="*/ 4162806 w 11831868"/>
              <a:gd name="connsiteY246" fmla="*/ 2727674 h 4557807"/>
              <a:gd name="connsiteX247" fmla="*/ 4210431 w 11831868"/>
              <a:gd name="connsiteY247" fmla="*/ 2826639 h 4557807"/>
              <a:gd name="connsiteX248" fmla="*/ 4184713 w 11831868"/>
              <a:gd name="connsiteY248" fmla="*/ 2823115 h 4557807"/>
              <a:gd name="connsiteX249" fmla="*/ 4178427 w 11831868"/>
              <a:gd name="connsiteY249" fmla="*/ 2819019 h 4557807"/>
              <a:gd name="connsiteX250" fmla="*/ 4203954 w 11831868"/>
              <a:gd name="connsiteY250" fmla="*/ 2822162 h 4557807"/>
              <a:gd name="connsiteX251" fmla="*/ 4210241 w 11831868"/>
              <a:gd name="connsiteY251" fmla="*/ 2826639 h 4557807"/>
              <a:gd name="connsiteX252" fmla="*/ 4008406 w 11831868"/>
              <a:gd name="connsiteY252" fmla="*/ 2551557 h 4557807"/>
              <a:gd name="connsiteX253" fmla="*/ 3987737 w 11831868"/>
              <a:gd name="connsiteY253" fmla="*/ 2547271 h 4557807"/>
              <a:gd name="connsiteX254" fmla="*/ 3975926 w 11831868"/>
              <a:gd name="connsiteY254" fmla="*/ 2541746 h 4557807"/>
              <a:gd name="connsiteX255" fmla="*/ 4007072 w 11831868"/>
              <a:gd name="connsiteY255" fmla="*/ 2546795 h 4557807"/>
              <a:gd name="connsiteX256" fmla="*/ 4014502 w 11831868"/>
              <a:gd name="connsiteY256" fmla="*/ 2548985 h 4557807"/>
              <a:gd name="connsiteX257" fmla="*/ 4031266 w 11831868"/>
              <a:gd name="connsiteY257" fmla="*/ 2549652 h 4557807"/>
              <a:gd name="connsiteX258" fmla="*/ 4077843 w 11831868"/>
              <a:gd name="connsiteY258" fmla="*/ 2558510 h 4557807"/>
              <a:gd name="connsiteX259" fmla="*/ 4056602 w 11831868"/>
              <a:gd name="connsiteY259" fmla="*/ 2560987 h 4557807"/>
              <a:gd name="connsiteX260" fmla="*/ 4009644 w 11831868"/>
              <a:gd name="connsiteY260" fmla="*/ 2552224 h 4557807"/>
              <a:gd name="connsiteX261" fmla="*/ 4008216 w 11831868"/>
              <a:gd name="connsiteY261" fmla="*/ 2551557 h 4557807"/>
              <a:gd name="connsiteX262" fmla="*/ 3856006 w 11831868"/>
              <a:gd name="connsiteY262" fmla="*/ 2484882 h 4557807"/>
              <a:gd name="connsiteX263" fmla="*/ 3843623 w 11831868"/>
              <a:gd name="connsiteY263" fmla="*/ 2478882 h 4557807"/>
              <a:gd name="connsiteX264" fmla="*/ 3875056 w 11831868"/>
              <a:gd name="connsiteY264" fmla="*/ 2484501 h 4557807"/>
              <a:gd name="connsiteX265" fmla="*/ 3888200 w 11831868"/>
              <a:gd name="connsiteY265" fmla="*/ 2490311 h 4557807"/>
              <a:gd name="connsiteX266" fmla="*/ 3855434 w 11831868"/>
              <a:gd name="connsiteY266" fmla="*/ 2484596 h 4557807"/>
              <a:gd name="connsiteX267" fmla="*/ 3911442 w 11831868"/>
              <a:gd name="connsiteY267" fmla="*/ 2557749 h 4557807"/>
              <a:gd name="connsiteX268" fmla="*/ 3881152 w 11831868"/>
              <a:gd name="connsiteY268" fmla="*/ 2552986 h 4557807"/>
              <a:gd name="connsiteX269" fmla="*/ 3870198 w 11831868"/>
              <a:gd name="connsiteY269" fmla="*/ 2546699 h 4557807"/>
              <a:gd name="connsiteX270" fmla="*/ 3900107 w 11831868"/>
              <a:gd name="connsiteY270" fmla="*/ 2551557 h 4557807"/>
              <a:gd name="connsiteX271" fmla="*/ 3910870 w 11831868"/>
              <a:gd name="connsiteY271" fmla="*/ 2557463 h 4557807"/>
              <a:gd name="connsiteX272" fmla="*/ 3933158 w 11831868"/>
              <a:gd name="connsiteY272" fmla="*/ 2507552 h 4557807"/>
              <a:gd name="connsiteX273" fmla="*/ 3978593 w 11831868"/>
              <a:gd name="connsiteY273" fmla="*/ 2516600 h 4557807"/>
              <a:gd name="connsiteX274" fmla="*/ 3957638 w 11831868"/>
              <a:gd name="connsiteY274" fmla="*/ 2517934 h 4557807"/>
              <a:gd name="connsiteX275" fmla="*/ 3912775 w 11831868"/>
              <a:gd name="connsiteY275" fmla="*/ 2509266 h 4557807"/>
              <a:gd name="connsiteX276" fmla="*/ 3932587 w 11831868"/>
              <a:gd name="connsiteY276" fmla="*/ 2507361 h 4557807"/>
              <a:gd name="connsiteX277" fmla="*/ 4209384 w 11831868"/>
              <a:gd name="connsiteY277" fmla="*/ 2748248 h 4557807"/>
              <a:gd name="connsiteX278" fmla="*/ 4236435 w 11831868"/>
              <a:gd name="connsiteY278" fmla="*/ 2752153 h 4557807"/>
              <a:gd name="connsiteX279" fmla="*/ 4244531 w 11831868"/>
              <a:gd name="connsiteY279" fmla="*/ 2757392 h 4557807"/>
              <a:gd name="connsiteX280" fmla="*/ 4217575 w 11831868"/>
              <a:gd name="connsiteY280" fmla="*/ 2753582 h 4557807"/>
              <a:gd name="connsiteX281" fmla="*/ 4208812 w 11831868"/>
              <a:gd name="connsiteY281" fmla="*/ 2747963 h 4557807"/>
              <a:gd name="connsiteX282" fmla="*/ 4395597 w 11831868"/>
              <a:gd name="connsiteY282" fmla="*/ 2845879 h 4557807"/>
              <a:gd name="connsiteX283" fmla="*/ 4341305 w 11831868"/>
              <a:gd name="connsiteY283" fmla="*/ 2839307 h 4557807"/>
              <a:gd name="connsiteX284" fmla="*/ 4365212 w 11831868"/>
              <a:gd name="connsiteY284" fmla="*/ 2830830 h 4557807"/>
              <a:gd name="connsiteX285" fmla="*/ 4419791 w 11831868"/>
              <a:gd name="connsiteY285" fmla="*/ 2837879 h 4557807"/>
              <a:gd name="connsiteX286" fmla="*/ 4395597 w 11831868"/>
              <a:gd name="connsiteY286" fmla="*/ 2845879 h 4557807"/>
              <a:gd name="connsiteX287" fmla="*/ 4311111 w 11831868"/>
              <a:gd name="connsiteY287" fmla="*/ 2816066 h 4557807"/>
              <a:gd name="connsiteX288" fmla="*/ 4304157 w 11831868"/>
              <a:gd name="connsiteY288" fmla="*/ 2811590 h 4557807"/>
              <a:gd name="connsiteX289" fmla="*/ 4330637 w 11831868"/>
              <a:gd name="connsiteY289" fmla="*/ 2815114 h 4557807"/>
              <a:gd name="connsiteX290" fmla="*/ 4337780 w 11831868"/>
              <a:gd name="connsiteY290" fmla="*/ 2820067 h 4557807"/>
              <a:gd name="connsiteX291" fmla="*/ 4311206 w 11831868"/>
              <a:gd name="connsiteY291" fmla="*/ 2816067 h 4557807"/>
              <a:gd name="connsiteX292" fmla="*/ 4239863 w 11831868"/>
              <a:gd name="connsiteY292" fmla="*/ 2787491 h 4557807"/>
              <a:gd name="connsiteX293" fmla="*/ 4263676 w 11831868"/>
              <a:gd name="connsiteY293" fmla="*/ 2779586 h 4557807"/>
              <a:gd name="connsiteX294" fmla="*/ 4317111 w 11831868"/>
              <a:gd name="connsiteY294" fmla="*/ 2786920 h 4557807"/>
              <a:gd name="connsiteX295" fmla="*/ 4292918 w 11831868"/>
              <a:gd name="connsiteY295" fmla="*/ 2794921 h 4557807"/>
              <a:gd name="connsiteX296" fmla="*/ 4239959 w 11831868"/>
              <a:gd name="connsiteY296" fmla="*/ 2787206 h 4557807"/>
              <a:gd name="connsiteX297" fmla="*/ 5387150 w 11831868"/>
              <a:gd name="connsiteY297" fmla="*/ 3022759 h 4557807"/>
              <a:gd name="connsiteX298" fmla="*/ 5413343 w 11831868"/>
              <a:gd name="connsiteY298" fmla="*/ 3012186 h 4557807"/>
              <a:gd name="connsiteX299" fmla="*/ 5473732 w 11831868"/>
              <a:gd name="connsiteY299" fmla="*/ 3013138 h 4557807"/>
              <a:gd name="connsiteX300" fmla="*/ 5447348 w 11831868"/>
              <a:gd name="connsiteY300" fmla="*/ 3023235 h 4557807"/>
              <a:gd name="connsiteX301" fmla="*/ 5387245 w 11831868"/>
              <a:gd name="connsiteY301" fmla="*/ 3022473 h 4557807"/>
              <a:gd name="connsiteX302" fmla="*/ 3997738 w 11831868"/>
              <a:gd name="connsiteY302" fmla="*/ 2696528 h 4557807"/>
              <a:gd name="connsiteX303" fmla="*/ 3989261 w 11831868"/>
              <a:gd name="connsiteY303" fmla="*/ 2691384 h 4557807"/>
              <a:gd name="connsiteX304" fmla="*/ 4016216 w 11831868"/>
              <a:gd name="connsiteY304" fmla="*/ 2695194 h 4557807"/>
              <a:gd name="connsiteX305" fmla="*/ 4024313 w 11831868"/>
              <a:gd name="connsiteY305" fmla="*/ 2700433 h 4557807"/>
              <a:gd name="connsiteX306" fmla="*/ 3997738 w 11831868"/>
              <a:gd name="connsiteY306" fmla="*/ 2696528 h 4557807"/>
              <a:gd name="connsiteX307" fmla="*/ 3908393 w 11831868"/>
              <a:gd name="connsiteY307" fmla="*/ 2627186 h 4557807"/>
              <a:gd name="connsiteX308" fmla="*/ 3917442 w 11831868"/>
              <a:gd name="connsiteY308" fmla="*/ 2632806 h 4557807"/>
              <a:gd name="connsiteX309" fmla="*/ 3890105 w 11831868"/>
              <a:gd name="connsiteY309" fmla="*/ 2628996 h 4557807"/>
              <a:gd name="connsiteX310" fmla="*/ 3881057 w 11831868"/>
              <a:gd name="connsiteY310" fmla="*/ 2623471 h 4557807"/>
              <a:gd name="connsiteX311" fmla="*/ 3908393 w 11831868"/>
              <a:gd name="connsiteY311" fmla="*/ 2627186 h 4557807"/>
              <a:gd name="connsiteX312" fmla="*/ 4430459 w 11831868"/>
              <a:gd name="connsiteY312" fmla="*/ 2731961 h 4557807"/>
              <a:gd name="connsiteX313" fmla="*/ 4481894 w 11831868"/>
              <a:gd name="connsiteY313" fmla="*/ 2739200 h 4557807"/>
              <a:gd name="connsiteX314" fmla="*/ 4483608 w 11831868"/>
              <a:gd name="connsiteY314" fmla="*/ 2740152 h 4557807"/>
              <a:gd name="connsiteX315" fmla="*/ 4486085 w 11831868"/>
              <a:gd name="connsiteY315" fmla="*/ 2743676 h 4557807"/>
              <a:gd name="connsiteX316" fmla="*/ 4481798 w 11831868"/>
              <a:gd name="connsiteY316" fmla="*/ 2743676 h 4557807"/>
              <a:gd name="connsiteX317" fmla="*/ 4458843 w 11831868"/>
              <a:gd name="connsiteY317" fmla="*/ 2745486 h 4557807"/>
              <a:gd name="connsiteX318" fmla="*/ 4407027 w 11831868"/>
              <a:gd name="connsiteY318" fmla="*/ 2738342 h 4557807"/>
              <a:gd name="connsiteX319" fmla="*/ 4430459 w 11831868"/>
              <a:gd name="connsiteY319" fmla="*/ 2732246 h 4557807"/>
              <a:gd name="connsiteX320" fmla="*/ 3816572 w 11831868"/>
              <a:gd name="connsiteY320" fmla="*/ 2429447 h 4557807"/>
              <a:gd name="connsiteX321" fmla="*/ 3802190 w 11831868"/>
              <a:gd name="connsiteY321" fmla="*/ 2424399 h 4557807"/>
              <a:gd name="connsiteX322" fmla="*/ 3836480 w 11831868"/>
              <a:gd name="connsiteY322" fmla="*/ 2431066 h 4557807"/>
              <a:gd name="connsiteX323" fmla="*/ 3850862 w 11831868"/>
              <a:gd name="connsiteY323" fmla="*/ 2436019 h 4557807"/>
              <a:gd name="connsiteX324" fmla="*/ 3816572 w 11831868"/>
              <a:gd name="connsiteY324" fmla="*/ 2429732 h 4557807"/>
              <a:gd name="connsiteX325" fmla="*/ 3834956 w 11831868"/>
              <a:gd name="connsiteY325" fmla="*/ 2466499 h 4557807"/>
              <a:gd name="connsiteX326" fmla="*/ 3879152 w 11831868"/>
              <a:gd name="connsiteY326" fmla="*/ 2475262 h 4557807"/>
              <a:gd name="connsiteX327" fmla="*/ 3858863 w 11831868"/>
              <a:gd name="connsiteY327" fmla="*/ 2476500 h 4557807"/>
              <a:gd name="connsiteX328" fmla="*/ 3814858 w 11831868"/>
              <a:gd name="connsiteY328" fmla="*/ 2466975 h 4557807"/>
              <a:gd name="connsiteX329" fmla="*/ 3834956 w 11831868"/>
              <a:gd name="connsiteY329" fmla="*/ 2466785 h 4557807"/>
              <a:gd name="connsiteX330" fmla="*/ 3962686 w 11831868"/>
              <a:gd name="connsiteY330" fmla="*/ 2624328 h 4557807"/>
              <a:gd name="connsiteX331" fmla="*/ 4011454 w 11831868"/>
              <a:gd name="connsiteY331" fmla="*/ 2632615 h 4557807"/>
              <a:gd name="connsiteX332" fmla="*/ 3989261 w 11831868"/>
              <a:gd name="connsiteY332" fmla="*/ 2638044 h 4557807"/>
              <a:gd name="connsiteX333" fmla="*/ 3940302 w 11831868"/>
              <a:gd name="connsiteY333" fmla="*/ 2629186 h 4557807"/>
              <a:gd name="connsiteX334" fmla="*/ 3962686 w 11831868"/>
              <a:gd name="connsiteY334" fmla="*/ 2624614 h 4557807"/>
              <a:gd name="connsiteX335" fmla="*/ 4001357 w 11831868"/>
              <a:gd name="connsiteY335" fmla="*/ 2619661 h 4557807"/>
              <a:gd name="connsiteX336" fmla="*/ 3991261 w 11831868"/>
              <a:gd name="connsiteY336" fmla="*/ 2613756 h 4557807"/>
              <a:gd name="connsiteX337" fmla="*/ 4019836 w 11831868"/>
              <a:gd name="connsiteY337" fmla="*/ 2618423 h 4557807"/>
              <a:gd name="connsiteX338" fmla="*/ 4029361 w 11831868"/>
              <a:gd name="connsiteY338" fmla="*/ 2623852 h 4557807"/>
              <a:gd name="connsiteX339" fmla="*/ 4001357 w 11831868"/>
              <a:gd name="connsiteY339" fmla="*/ 2619947 h 4557807"/>
              <a:gd name="connsiteX340" fmla="*/ 3907155 w 11831868"/>
              <a:gd name="connsiteY340" fmla="*/ 2711101 h 4557807"/>
              <a:gd name="connsiteX341" fmla="*/ 3881152 w 11831868"/>
              <a:gd name="connsiteY341" fmla="*/ 2707577 h 4557807"/>
              <a:gd name="connsiteX342" fmla="*/ 3873627 w 11831868"/>
              <a:gd name="connsiteY342" fmla="*/ 2702719 h 4557807"/>
              <a:gd name="connsiteX343" fmla="*/ 3899059 w 11831868"/>
              <a:gd name="connsiteY343" fmla="*/ 2705767 h 4557807"/>
              <a:gd name="connsiteX344" fmla="*/ 3907155 w 11831868"/>
              <a:gd name="connsiteY344" fmla="*/ 2711387 h 4557807"/>
              <a:gd name="connsiteX345" fmla="*/ 3945255 w 11831868"/>
              <a:gd name="connsiteY345" fmla="*/ 2479358 h 4557807"/>
              <a:gd name="connsiteX346" fmla="*/ 3978021 w 11831868"/>
              <a:gd name="connsiteY346" fmla="*/ 2485168 h 4557807"/>
              <a:gd name="connsiteX347" fmla="*/ 3991261 w 11831868"/>
              <a:gd name="connsiteY347" fmla="*/ 2490407 h 4557807"/>
              <a:gd name="connsiteX348" fmla="*/ 3958495 w 11831868"/>
              <a:gd name="connsiteY348" fmla="*/ 2484501 h 4557807"/>
              <a:gd name="connsiteX349" fmla="*/ 3945446 w 11831868"/>
              <a:gd name="connsiteY349" fmla="*/ 2479643 h 4557807"/>
              <a:gd name="connsiteX350" fmla="*/ 3999452 w 11831868"/>
              <a:gd name="connsiteY350" fmla="*/ 2466404 h 4557807"/>
              <a:gd name="connsiteX351" fmla="*/ 4042696 w 11831868"/>
              <a:gd name="connsiteY351" fmla="*/ 2474881 h 4557807"/>
              <a:gd name="connsiteX352" fmla="*/ 4022788 w 11831868"/>
              <a:gd name="connsiteY352" fmla="*/ 2474309 h 4557807"/>
              <a:gd name="connsiteX353" fmla="*/ 3980021 w 11831868"/>
              <a:gd name="connsiteY353" fmla="*/ 2465832 h 4557807"/>
              <a:gd name="connsiteX354" fmla="*/ 3999643 w 11831868"/>
              <a:gd name="connsiteY354" fmla="*/ 2466690 h 4557807"/>
              <a:gd name="connsiteX355" fmla="*/ 3923252 w 11831868"/>
              <a:gd name="connsiteY355" fmla="*/ 2738342 h 4557807"/>
              <a:gd name="connsiteX356" fmla="*/ 3871341 w 11831868"/>
              <a:gd name="connsiteY356" fmla="*/ 2730151 h 4557807"/>
              <a:gd name="connsiteX357" fmla="*/ 3894868 w 11831868"/>
              <a:gd name="connsiteY357" fmla="*/ 2722340 h 4557807"/>
              <a:gd name="connsiteX358" fmla="*/ 3946208 w 11831868"/>
              <a:gd name="connsiteY358" fmla="*/ 2731199 h 4557807"/>
              <a:gd name="connsiteX359" fmla="*/ 3923348 w 11831868"/>
              <a:gd name="connsiteY359" fmla="*/ 2738628 h 4557807"/>
              <a:gd name="connsiteX360" fmla="*/ 5132927 w 11831868"/>
              <a:gd name="connsiteY360" fmla="*/ 3158109 h 4557807"/>
              <a:gd name="connsiteX361" fmla="*/ 5069872 w 11831868"/>
              <a:gd name="connsiteY361" fmla="*/ 3158109 h 4557807"/>
              <a:gd name="connsiteX362" fmla="*/ 5096447 w 11831868"/>
              <a:gd name="connsiteY362" fmla="*/ 3145917 h 4557807"/>
              <a:gd name="connsiteX363" fmla="*/ 5159122 w 11831868"/>
              <a:gd name="connsiteY363" fmla="*/ 3145917 h 4557807"/>
              <a:gd name="connsiteX364" fmla="*/ 5132737 w 11831868"/>
              <a:gd name="connsiteY364" fmla="*/ 3158395 h 4557807"/>
              <a:gd name="connsiteX365" fmla="*/ 5122831 w 11831868"/>
              <a:gd name="connsiteY365" fmla="*/ 3051048 h 4557807"/>
              <a:gd name="connsiteX366" fmla="*/ 5149501 w 11831868"/>
              <a:gd name="connsiteY366" fmla="*/ 3039809 h 4557807"/>
              <a:gd name="connsiteX367" fmla="*/ 5209795 w 11831868"/>
              <a:gd name="connsiteY367" fmla="*/ 3041333 h 4557807"/>
              <a:gd name="connsiteX368" fmla="*/ 5183505 w 11831868"/>
              <a:gd name="connsiteY368" fmla="*/ 3052477 h 4557807"/>
              <a:gd name="connsiteX369" fmla="*/ 5122640 w 11831868"/>
              <a:gd name="connsiteY369" fmla="*/ 3051334 h 4557807"/>
              <a:gd name="connsiteX370" fmla="*/ 5019961 w 11831868"/>
              <a:gd name="connsiteY370" fmla="*/ 3011234 h 4557807"/>
              <a:gd name="connsiteX371" fmla="*/ 5045392 w 11831868"/>
              <a:gd name="connsiteY371" fmla="*/ 3000851 h 4557807"/>
              <a:gd name="connsiteX372" fmla="*/ 5104448 w 11831868"/>
              <a:gd name="connsiteY372" fmla="*/ 3003137 h 4557807"/>
              <a:gd name="connsiteX373" fmla="*/ 5078635 w 11831868"/>
              <a:gd name="connsiteY373" fmla="*/ 3013615 h 4557807"/>
              <a:gd name="connsiteX374" fmla="*/ 5019771 w 11831868"/>
              <a:gd name="connsiteY374" fmla="*/ 3011520 h 4557807"/>
              <a:gd name="connsiteX375" fmla="*/ 4916615 w 11831868"/>
              <a:gd name="connsiteY375" fmla="*/ 2968752 h 4557807"/>
              <a:gd name="connsiteX376" fmla="*/ 4941856 w 11831868"/>
              <a:gd name="connsiteY376" fmla="*/ 2959227 h 4557807"/>
              <a:gd name="connsiteX377" fmla="*/ 4999006 w 11831868"/>
              <a:gd name="connsiteY377" fmla="*/ 2962371 h 4557807"/>
              <a:gd name="connsiteX378" fmla="*/ 4974050 w 11831868"/>
              <a:gd name="connsiteY378" fmla="*/ 2971896 h 4557807"/>
              <a:gd name="connsiteX379" fmla="*/ 4916424 w 11831868"/>
              <a:gd name="connsiteY379" fmla="*/ 2969038 h 4557807"/>
              <a:gd name="connsiteX380" fmla="*/ 4919472 w 11831868"/>
              <a:gd name="connsiteY380" fmla="*/ 3081719 h 4557807"/>
              <a:gd name="connsiteX381" fmla="*/ 4858988 w 11831868"/>
              <a:gd name="connsiteY381" fmla="*/ 3079719 h 4557807"/>
              <a:gd name="connsiteX382" fmla="*/ 4884706 w 11831868"/>
              <a:gd name="connsiteY382" fmla="*/ 3068193 h 4557807"/>
              <a:gd name="connsiteX383" fmla="*/ 4945571 w 11831868"/>
              <a:gd name="connsiteY383" fmla="*/ 3070098 h 4557807"/>
              <a:gd name="connsiteX384" fmla="*/ 4919472 w 11831868"/>
              <a:gd name="connsiteY384" fmla="*/ 3082005 h 4557807"/>
              <a:gd name="connsiteX385" fmla="*/ 5025866 w 11831868"/>
              <a:gd name="connsiteY385" fmla="*/ 3121343 h 4557807"/>
              <a:gd name="connsiteX386" fmla="*/ 4964430 w 11831868"/>
              <a:gd name="connsiteY386" fmla="*/ 3120676 h 4557807"/>
              <a:gd name="connsiteX387" fmla="*/ 4990243 w 11831868"/>
              <a:gd name="connsiteY387" fmla="*/ 3108579 h 4557807"/>
              <a:gd name="connsiteX388" fmla="*/ 5051965 w 11831868"/>
              <a:gd name="connsiteY388" fmla="*/ 3109722 h 4557807"/>
              <a:gd name="connsiteX389" fmla="*/ 5025676 w 11831868"/>
              <a:gd name="connsiteY389" fmla="*/ 3121628 h 4557807"/>
              <a:gd name="connsiteX390" fmla="*/ 5284851 w 11831868"/>
              <a:gd name="connsiteY390" fmla="*/ 2986088 h 4557807"/>
              <a:gd name="connsiteX391" fmla="*/ 5310950 w 11831868"/>
              <a:gd name="connsiteY391" fmla="*/ 2976563 h 4557807"/>
              <a:gd name="connsiteX392" fmla="*/ 5369814 w 11831868"/>
              <a:gd name="connsiteY392" fmla="*/ 2978468 h 4557807"/>
              <a:gd name="connsiteX393" fmla="*/ 5343716 w 11831868"/>
              <a:gd name="connsiteY393" fmla="*/ 2987993 h 4557807"/>
              <a:gd name="connsiteX394" fmla="*/ 5284660 w 11831868"/>
              <a:gd name="connsiteY394" fmla="*/ 2986374 h 4557807"/>
              <a:gd name="connsiteX395" fmla="*/ 5394103 w 11831868"/>
              <a:gd name="connsiteY395" fmla="*/ 3121343 h 4557807"/>
              <a:gd name="connsiteX396" fmla="*/ 5331524 w 11831868"/>
              <a:gd name="connsiteY396" fmla="*/ 3122486 h 4557807"/>
              <a:gd name="connsiteX397" fmla="*/ 5358289 w 11831868"/>
              <a:gd name="connsiteY397" fmla="*/ 3110770 h 4557807"/>
              <a:gd name="connsiteX398" fmla="*/ 5420964 w 11831868"/>
              <a:gd name="connsiteY398" fmla="*/ 3110103 h 4557807"/>
              <a:gd name="connsiteX399" fmla="*/ 5393912 w 11831868"/>
              <a:gd name="connsiteY399" fmla="*/ 3121628 h 4557807"/>
              <a:gd name="connsiteX400" fmla="*/ 4429125 w 11831868"/>
              <a:gd name="connsiteY400" fmla="*/ 2805017 h 4557807"/>
              <a:gd name="connsiteX401" fmla="*/ 4456462 w 11831868"/>
              <a:gd name="connsiteY401" fmla="*/ 2808828 h 4557807"/>
              <a:gd name="connsiteX402" fmla="*/ 4464558 w 11831868"/>
              <a:gd name="connsiteY402" fmla="*/ 2814066 h 4557807"/>
              <a:gd name="connsiteX403" fmla="*/ 4436650 w 11831868"/>
              <a:gd name="connsiteY403" fmla="*/ 2809875 h 4557807"/>
              <a:gd name="connsiteX404" fmla="*/ 4429125 w 11831868"/>
              <a:gd name="connsiteY404" fmla="*/ 2805017 h 4557807"/>
              <a:gd name="connsiteX405" fmla="*/ 5240274 w 11831868"/>
              <a:gd name="connsiteY405" fmla="*/ 3191351 h 4557807"/>
              <a:gd name="connsiteX406" fmla="*/ 5175885 w 11831868"/>
              <a:gd name="connsiteY406" fmla="*/ 3192875 h 4557807"/>
              <a:gd name="connsiteX407" fmla="*/ 5202841 w 11831868"/>
              <a:gd name="connsiteY407" fmla="*/ 3180493 h 4557807"/>
              <a:gd name="connsiteX408" fmla="*/ 5266849 w 11831868"/>
              <a:gd name="connsiteY408" fmla="*/ 3179064 h 4557807"/>
              <a:gd name="connsiteX409" fmla="*/ 5240274 w 11831868"/>
              <a:gd name="connsiteY409" fmla="*/ 3191351 h 4557807"/>
              <a:gd name="connsiteX410" fmla="*/ 5288375 w 11831868"/>
              <a:gd name="connsiteY410" fmla="*/ 3088862 h 4557807"/>
              <a:gd name="connsiteX411" fmla="*/ 5227320 w 11831868"/>
              <a:gd name="connsiteY411" fmla="*/ 3088100 h 4557807"/>
              <a:gd name="connsiteX412" fmla="*/ 5253323 w 11831868"/>
              <a:gd name="connsiteY412" fmla="*/ 3077051 h 4557807"/>
              <a:gd name="connsiteX413" fmla="*/ 5314664 w 11831868"/>
              <a:gd name="connsiteY413" fmla="*/ 3077051 h 4557807"/>
              <a:gd name="connsiteX414" fmla="*/ 5288375 w 11831868"/>
              <a:gd name="connsiteY414" fmla="*/ 3088862 h 4557807"/>
              <a:gd name="connsiteX415" fmla="*/ 4589907 w 11831868"/>
              <a:gd name="connsiteY415" fmla="*/ 2808542 h 4557807"/>
              <a:gd name="connsiteX416" fmla="*/ 4561332 w 11831868"/>
              <a:gd name="connsiteY416" fmla="*/ 2804351 h 4557807"/>
              <a:gd name="connsiteX417" fmla="*/ 4553236 w 11831868"/>
              <a:gd name="connsiteY417" fmla="*/ 2799112 h 4557807"/>
              <a:gd name="connsiteX418" fmla="*/ 4581811 w 11831868"/>
              <a:gd name="connsiteY418" fmla="*/ 2803208 h 4557807"/>
              <a:gd name="connsiteX419" fmla="*/ 4589907 w 11831868"/>
              <a:gd name="connsiteY419" fmla="*/ 2808542 h 4557807"/>
              <a:gd name="connsiteX420" fmla="*/ 4565428 w 11831868"/>
              <a:gd name="connsiteY420" fmla="*/ 2728341 h 4557807"/>
              <a:gd name="connsiteX421" fmla="*/ 4596575 w 11831868"/>
              <a:gd name="connsiteY421" fmla="*/ 2733485 h 4557807"/>
              <a:gd name="connsiteX422" fmla="*/ 4606671 w 11831868"/>
              <a:gd name="connsiteY422" fmla="*/ 2739390 h 4557807"/>
              <a:gd name="connsiteX423" fmla="*/ 4575334 w 11831868"/>
              <a:gd name="connsiteY423" fmla="*/ 2734247 h 4557807"/>
              <a:gd name="connsiteX424" fmla="*/ 4565428 w 11831868"/>
              <a:gd name="connsiteY424" fmla="*/ 2728341 h 4557807"/>
              <a:gd name="connsiteX425" fmla="*/ 4531519 w 11831868"/>
              <a:gd name="connsiteY425" fmla="*/ 2779014 h 4557807"/>
              <a:gd name="connsiteX426" fmla="*/ 4584668 w 11831868"/>
              <a:gd name="connsiteY426" fmla="*/ 2785872 h 4557807"/>
              <a:gd name="connsiteX427" fmla="*/ 4560761 w 11831868"/>
              <a:gd name="connsiteY427" fmla="*/ 2792635 h 4557807"/>
              <a:gd name="connsiteX428" fmla="*/ 4507516 w 11831868"/>
              <a:gd name="connsiteY428" fmla="*/ 2785872 h 4557807"/>
              <a:gd name="connsiteX429" fmla="*/ 4531519 w 11831868"/>
              <a:gd name="connsiteY429" fmla="*/ 2779014 h 4557807"/>
              <a:gd name="connsiteX430" fmla="*/ 4499134 w 11831868"/>
              <a:gd name="connsiteY430" fmla="*/ 2896934 h 4557807"/>
              <a:gd name="connsiteX431" fmla="*/ 4443413 w 11831868"/>
              <a:gd name="connsiteY431" fmla="*/ 2890647 h 4557807"/>
              <a:gd name="connsiteX432" fmla="*/ 4467892 w 11831868"/>
              <a:gd name="connsiteY432" fmla="*/ 2881122 h 4557807"/>
              <a:gd name="connsiteX433" fmla="*/ 4524280 w 11831868"/>
              <a:gd name="connsiteY433" fmla="*/ 2887218 h 4557807"/>
              <a:gd name="connsiteX434" fmla="*/ 4499134 w 11831868"/>
              <a:gd name="connsiteY434" fmla="*/ 2896934 h 4557807"/>
              <a:gd name="connsiteX435" fmla="*/ 4812983 w 11831868"/>
              <a:gd name="connsiteY435" fmla="*/ 2925509 h 4557807"/>
              <a:gd name="connsiteX436" fmla="*/ 4838510 w 11831868"/>
              <a:gd name="connsiteY436" fmla="*/ 2915984 h 4557807"/>
              <a:gd name="connsiteX437" fmla="*/ 4895660 w 11831868"/>
              <a:gd name="connsiteY437" fmla="*/ 2920270 h 4557807"/>
              <a:gd name="connsiteX438" fmla="*/ 4870514 w 11831868"/>
              <a:gd name="connsiteY438" fmla="*/ 2929795 h 4557807"/>
              <a:gd name="connsiteX439" fmla="*/ 4812983 w 11831868"/>
              <a:gd name="connsiteY439" fmla="*/ 2925508 h 4557807"/>
              <a:gd name="connsiteX440" fmla="*/ 4663536 w 11831868"/>
              <a:gd name="connsiteY440" fmla="*/ 2839022 h 4557807"/>
              <a:gd name="connsiteX441" fmla="*/ 4609338 w 11831868"/>
              <a:gd name="connsiteY441" fmla="*/ 2833497 h 4557807"/>
              <a:gd name="connsiteX442" fmla="*/ 4633151 w 11831868"/>
              <a:gd name="connsiteY442" fmla="*/ 2825591 h 4557807"/>
              <a:gd name="connsiteX443" fmla="*/ 4688015 w 11831868"/>
              <a:gd name="connsiteY443" fmla="*/ 2831497 h 4557807"/>
              <a:gd name="connsiteX444" fmla="*/ 4663536 w 11831868"/>
              <a:gd name="connsiteY444" fmla="*/ 2839022 h 4557807"/>
              <a:gd name="connsiteX445" fmla="*/ 4735735 w 11831868"/>
              <a:gd name="connsiteY445" fmla="*/ 2871502 h 4557807"/>
              <a:gd name="connsiteX446" fmla="*/ 4791742 w 11831868"/>
              <a:gd name="connsiteY446" fmla="*/ 2876645 h 4557807"/>
              <a:gd name="connsiteX447" fmla="*/ 4767072 w 11831868"/>
              <a:gd name="connsiteY447" fmla="*/ 2885218 h 4557807"/>
              <a:gd name="connsiteX448" fmla="*/ 4711065 w 11831868"/>
              <a:gd name="connsiteY448" fmla="*/ 2880074 h 4557807"/>
              <a:gd name="connsiteX449" fmla="*/ 4735735 w 11831868"/>
              <a:gd name="connsiteY449" fmla="*/ 2871502 h 4557807"/>
              <a:gd name="connsiteX450" fmla="*/ 4813364 w 11831868"/>
              <a:gd name="connsiteY450" fmla="*/ 3039047 h 4557807"/>
              <a:gd name="connsiteX451" fmla="*/ 4754023 w 11831868"/>
              <a:gd name="connsiteY451" fmla="*/ 3036285 h 4557807"/>
              <a:gd name="connsiteX452" fmla="*/ 4779740 w 11831868"/>
              <a:gd name="connsiteY452" fmla="*/ 3024759 h 4557807"/>
              <a:gd name="connsiteX453" fmla="*/ 4838891 w 11831868"/>
              <a:gd name="connsiteY453" fmla="*/ 3028093 h 4557807"/>
              <a:gd name="connsiteX454" fmla="*/ 4813364 w 11831868"/>
              <a:gd name="connsiteY454" fmla="*/ 3039047 h 4557807"/>
              <a:gd name="connsiteX455" fmla="*/ 4676489 w 11831868"/>
              <a:gd name="connsiteY455" fmla="*/ 2793969 h 4557807"/>
              <a:gd name="connsiteX456" fmla="*/ 4705826 w 11831868"/>
              <a:gd name="connsiteY456" fmla="*/ 2798445 h 4557807"/>
              <a:gd name="connsiteX457" fmla="*/ 4714875 w 11831868"/>
              <a:gd name="connsiteY457" fmla="*/ 2804065 h 4557807"/>
              <a:gd name="connsiteX458" fmla="*/ 4684967 w 11831868"/>
              <a:gd name="connsiteY458" fmla="*/ 2799207 h 4557807"/>
              <a:gd name="connsiteX459" fmla="*/ 4676489 w 11831868"/>
              <a:gd name="connsiteY459" fmla="*/ 2793969 h 4557807"/>
              <a:gd name="connsiteX460" fmla="*/ 3863626 w 11831868"/>
              <a:gd name="connsiteY460" fmla="*/ 2574036 h 4557807"/>
              <a:gd name="connsiteX461" fmla="*/ 3911251 w 11831868"/>
              <a:gd name="connsiteY461" fmla="*/ 2583561 h 4557807"/>
              <a:gd name="connsiteX462" fmla="*/ 3889343 w 11831868"/>
              <a:gd name="connsiteY462" fmla="*/ 2587181 h 4557807"/>
              <a:gd name="connsiteX463" fmla="*/ 3841718 w 11831868"/>
              <a:gd name="connsiteY463" fmla="*/ 2577656 h 4557807"/>
              <a:gd name="connsiteX464" fmla="*/ 3863626 w 11831868"/>
              <a:gd name="connsiteY464" fmla="*/ 2574036 h 4557807"/>
              <a:gd name="connsiteX465" fmla="*/ 8239982 w 11831868"/>
              <a:gd name="connsiteY465" fmla="*/ 2412111 h 4557807"/>
              <a:gd name="connsiteX466" fmla="*/ 8252270 w 11831868"/>
              <a:gd name="connsiteY466" fmla="*/ 2438686 h 4557807"/>
              <a:gd name="connsiteX467" fmla="*/ 8189215 w 11831868"/>
              <a:gd name="connsiteY467" fmla="*/ 2448211 h 4557807"/>
              <a:gd name="connsiteX468" fmla="*/ 8176832 w 11831868"/>
              <a:gd name="connsiteY468" fmla="*/ 2421732 h 4557807"/>
              <a:gd name="connsiteX469" fmla="*/ 8239982 w 11831868"/>
              <a:gd name="connsiteY469" fmla="*/ 2412111 h 4557807"/>
              <a:gd name="connsiteX470" fmla="*/ 8125111 w 11831868"/>
              <a:gd name="connsiteY470" fmla="*/ 2493931 h 4557807"/>
              <a:gd name="connsiteX471" fmla="*/ 8138732 w 11831868"/>
              <a:gd name="connsiteY471" fmla="*/ 2518029 h 4557807"/>
              <a:gd name="connsiteX472" fmla="*/ 8075295 w 11831868"/>
              <a:gd name="connsiteY472" fmla="*/ 2529078 h 4557807"/>
              <a:gd name="connsiteX473" fmla="*/ 8061675 w 11831868"/>
              <a:gd name="connsiteY473" fmla="*/ 2504980 h 4557807"/>
              <a:gd name="connsiteX474" fmla="*/ 8125111 w 11831868"/>
              <a:gd name="connsiteY474" fmla="*/ 2494217 h 4557807"/>
              <a:gd name="connsiteX475" fmla="*/ 8191786 w 11831868"/>
              <a:gd name="connsiteY475" fmla="*/ 2596325 h 4557807"/>
              <a:gd name="connsiteX476" fmla="*/ 8207979 w 11831868"/>
              <a:gd name="connsiteY476" fmla="*/ 2616613 h 4557807"/>
              <a:gd name="connsiteX477" fmla="*/ 8143875 w 11831868"/>
              <a:gd name="connsiteY477" fmla="*/ 2626805 h 4557807"/>
              <a:gd name="connsiteX478" fmla="*/ 8127397 w 11831868"/>
              <a:gd name="connsiteY478" fmla="*/ 2606516 h 4557807"/>
              <a:gd name="connsiteX479" fmla="*/ 8191595 w 11831868"/>
              <a:gd name="connsiteY479" fmla="*/ 2596610 h 4557807"/>
              <a:gd name="connsiteX480" fmla="*/ 8409718 w 11831868"/>
              <a:gd name="connsiteY480" fmla="*/ 2450402 h 4557807"/>
              <a:gd name="connsiteX481" fmla="*/ 8423529 w 11831868"/>
              <a:gd name="connsiteY481" fmla="*/ 2475548 h 4557807"/>
              <a:gd name="connsiteX482" fmla="*/ 8360665 w 11831868"/>
              <a:gd name="connsiteY482" fmla="*/ 2483834 h 4557807"/>
              <a:gd name="connsiteX483" fmla="*/ 8347139 w 11831868"/>
              <a:gd name="connsiteY483" fmla="*/ 2459165 h 4557807"/>
              <a:gd name="connsiteX484" fmla="*/ 8409527 w 11831868"/>
              <a:gd name="connsiteY484" fmla="*/ 2450687 h 4557807"/>
              <a:gd name="connsiteX485" fmla="*/ 6592443 w 11831868"/>
              <a:gd name="connsiteY485" fmla="*/ 2840736 h 4557807"/>
              <a:gd name="connsiteX486" fmla="*/ 6569107 w 11831868"/>
              <a:gd name="connsiteY486" fmla="*/ 2845785 h 4557807"/>
              <a:gd name="connsiteX487" fmla="*/ 6518053 w 11831868"/>
              <a:gd name="connsiteY487" fmla="*/ 2846642 h 4557807"/>
              <a:gd name="connsiteX488" fmla="*/ 6541484 w 11831868"/>
              <a:gd name="connsiteY488" fmla="*/ 2841594 h 4557807"/>
              <a:gd name="connsiteX489" fmla="*/ 6592443 w 11831868"/>
              <a:gd name="connsiteY489" fmla="*/ 2840736 h 4557807"/>
              <a:gd name="connsiteX490" fmla="*/ 9013888 w 11831868"/>
              <a:gd name="connsiteY490" fmla="*/ 2514315 h 4557807"/>
              <a:gd name="connsiteX491" fmla="*/ 9030462 w 11831868"/>
              <a:gd name="connsiteY491" fmla="*/ 2536698 h 4557807"/>
              <a:gd name="connsiteX492" fmla="*/ 8971407 w 11831868"/>
              <a:gd name="connsiteY492" fmla="*/ 2538699 h 4557807"/>
              <a:gd name="connsiteX493" fmla="*/ 8954643 w 11831868"/>
              <a:gd name="connsiteY493" fmla="*/ 2516410 h 4557807"/>
              <a:gd name="connsiteX494" fmla="*/ 9013888 w 11831868"/>
              <a:gd name="connsiteY494" fmla="*/ 2514600 h 4557807"/>
              <a:gd name="connsiteX495" fmla="*/ 8083296 w 11831868"/>
              <a:gd name="connsiteY495" fmla="*/ 2664238 h 4557807"/>
              <a:gd name="connsiteX496" fmla="*/ 8100632 w 11831868"/>
              <a:gd name="connsiteY496" fmla="*/ 2682145 h 4557807"/>
              <a:gd name="connsiteX497" fmla="*/ 8035671 w 11831868"/>
              <a:gd name="connsiteY497" fmla="*/ 2693480 h 4557807"/>
              <a:gd name="connsiteX498" fmla="*/ 8018145 w 11831868"/>
              <a:gd name="connsiteY498" fmla="*/ 2675668 h 4557807"/>
              <a:gd name="connsiteX499" fmla="*/ 8083296 w 11831868"/>
              <a:gd name="connsiteY499" fmla="*/ 2664524 h 4557807"/>
              <a:gd name="connsiteX500" fmla="*/ 7975664 w 11831868"/>
              <a:gd name="connsiteY500" fmla="*/ 2729294 h 4557807"/>
              <a:gd name="connsiteX501" fmla="*/ 7994142 w 11831868"/>
              <a:gd name="connsiteY501" fmla="*/ 2744724 h 4557807"/>
              <a:gd name="connsiteX502" fmla="*/ 7927467 w 11831868"/>
              <a:gd name="connsiteY502" fmla="*/ 2757011 h 4557807"/>
              <a:gd name="connsiteX503" fmla="*/ 7908417 w 11831868"/>
              <a:gd name="connsiteY503" fmla="*/ 2741581 h 4557807"/>
              <a:gd name="connsiteX504" fmla="*/ 7975664 w 11831868"/>
              <a:gd name="connsiteY504" fmla="*/ 2729580 h 4557807"/>
              <a:gd name="connsiteX505" fmla="*/ 7898225 w 11831868"/>
              <a:gd name="connsiteY505" fmla="*/ 2648712 h 4557807"/>
              <a:gd name="connsiteX506" fmla="*/ 7914323 w 11831868"/>
              <a:gd name="connsiteY506" fmla="*/ 2667762 h 4557807"/>
              <a:gd name="connsiteX507" fmla="*/ 7848600 w 11831868"/>
              <a:gd name="connsiteY507" fmla="*/ 2680430 h 4557807"/>
              <a:gd name="connsiteX508" fmla="*/ 7832503 w 11831868"/>
              <a:gd name="connsiteY508" fmla="*/ 2661381 h 4557807"/>
              <a:gd name="connsiteX509" fmla="*/ 7898226 w 11831868"/>
              <a:gd name="connsiteY509" fmla="*/ 2648998 h 4557807"/>
              <a:gd name="connsiteX510" fmla="*/ 8011287 w 11831868"/>
              <a:gd name="connsiteY510" fmla="*/ 2572512 h 4557807"/>
              <a:gd name="connsiteX511" fmla="*/ 8026146 w 11831868"/>
              <a:gd name="connsiteY511" fmla="*/ 2594134 h 4557807"/>
              <a:gd name="connsiteX512" fmla="*/ 7961471 w 11831868"/>
              <a:gd name="connsiteY512" fmla="*/ 2606040 h 4557807"/>
              <a:gd name="connsiteX513" fmla="*/ 7946803 w 11831868"/>
              <a:gd name="connsiteY513" fmla="*/ 2584895 h 4557807"/>
              <a:gd name="connsiteX514" fmla="*/ 8011288 w 11831868"/>
              <a:gd name="connsiteY514" fmla="*/ 2573084 h 4557807"/>
              <a:gd name="connsiteX515" fmla="*/ 8683942 w 11831868"/>
              <a:gd name="connsiteY515" fmla="*/ 2420112 h 4557807"/>
              <a:gd name="connsiteX516" fmla="*/ 8698230 w 11831868"/>
              <a:gd name="connsiteY516" fmla="*/ 2446782 h 4557807"/>
              <a:gd name="connsiteX517" fmla="*/ 8636222 w 11831868"/>
              <a:gd name="connsiteY517" fmla="*/ 2452116 h 4557807"/>
              <a:gd name="connsiteX518" fmla="*/ 8622125 w 11831868"/>
              <a:gd name="connsiteY518" fmla="*/ 2425923 h 4557807"/>
              <a:gd name="connsiteX519" fmla="*/ 8683942 w 11831868"/>
              <a:gd name="connsiteY519" fmla="*/ 2420303 h 4557807"/>
              <a:gd name="connsiteX520" fmla="*/ 8788717 w 11831868"/>
              <a:gd name="connsiteY520" fmla="*/ 2349246 h 4557807"/>
              <a:gd name="connsiteX521" fmla="*/ 8801481 w 11831868"/>
              <a:gd name="connsiteY521" fmla="*/ 2377821 h 4557807"/>
              <a:gd name="connsiteX522" fmla="*/ 8740807 w 11831868"/>
              <a:gd name="connsiteY522" fmla="*/ 2381822 h 4557807"/>
              <a:gd name="connsiteX523" fmla="*/ 8728234 w 11831868"/>
              <a:gd name="connsiteY523" fmla="*/ 2353723 h 4557807"/>
              <a:gd name="connsiteX524" fmla="*/ 8788432 w 11831868"/>
              <a:gd name="connsiteY524" fmla="*/ 2349437 h 4557807"/>
              <a:gd name="connsiteX525" fmla="*/ 8849392 w 11831868"/>
              <a:gd name="connsiteY525" fmla="*/ 2466975 h 4557807"/>
              <a:gd name="connsiteX526" fmla="*/ 8865203 w 11831868"/>
              <a:gd name="connsiteY526" fmla="*/ 2491645 h 4557807"/>
              <a:gd name="connsiteX527" fmla="*/ 8803577 w 11831868"/>
              <a:gd name="connsiteY527" fmla="*/ 2495836 h 4557807"/>
              <a:gd name="connsiteX528" fmla="*/ 8787670 w 11831868"/>
              <a:gd name="connsiteY528" fmla="*/ 2470690 h 4557807"/>
              <a:gd name="connsiteX529" fmla="*/ 8849106 w 11831868"/>
              <a:gd name="connsiteY529" fmla="*/ 2467166 h 4557807"/>
              <a:gd name="connsiteX530" fmla="*/ 8750808 w 11831868"/>
              <a:gd name="connsiteY530" fmla="*/ 2527840 h 4557807"/>
              <a:gd name="connsiteX531" fmla="*/ 8767667 w 11831868"/>
              <a:gd name="connsiteY531" fmla="*/ 2550224 h 4557807"/>
              <a:gd name="connsiteX532" fmla="*/ 8704993 w 11831868"/>
              <a:gd name="connsiteY532" fmla="*/ 2555177 h 4557807"/>
              <a:gd name="connsiteX533" fmla="*/ 8687848 w 11831868"/>
              <a:gd name="connsiteY533" fmla="*/ 2532888 h 4557807"/>
              <a:gd name="connsiteX534" fmla="*/ 8750522 w 11831868"/>
              <a:gd name="connsiteY534" fmla="*/ 2528031 h 4557807"/>
              <a:gd name="connsiteX535" fmla="*/ 8948166 w 11831868"/>
              <a:gd name="connsiteY535" fmla="*/ 2404015 h 4557807"/>
              <a:gd name="connsiteX536" fmla="*/ 8962548 w 11831868"/>
              <a:gd name="connsiteY536" fmla="*/ 2431161 h 4557807"/>
              <a:gd name="connsiteX537" fmla="*/ 8902065 w 11831868"/>
              <a:gd name="connsiteY537" fmla="*/ 2433542 h 4557807"/>
              <a:gd name="connsiteX538" fmla="*/ 8887777 w 11831868"/>
              <a:gd name="connsiteY538" fmla="*/ 2406873 h 4557807"/>
              <a:gd name="connsiteX539" fmla="*/ 8947880 w 11831868"/>
              <a:gd name="connsiteY539" fmla="*/ 2404015 h 4557807"/>
              <a:gd name="connsiteX540" fmla="*/ 8920830 w 11831868"/>
              <a:gd name="connsiteY540" fmla="*/ 2567369 h 4557807"/>
              <a:gd name="connsiteX541" fmla="*/ 8938927 w 11831868"/>
              <a:gd name="connsiteY541" fmla="*/ 2587752 h 4557807"/>
              <a:gd name="connsiteX542" fmla="*/ 8878538 w 11831868"/>
              <a:gd name="connsiteY542" fmla="*/ 2590610 h 4557807"/>
              <a:gd name="connsiteX543" fmla="*/ 8860631 w 11831868"/>
              <a:gd name="connsiteY543" fmla="*/ 2570702 h 4557807"/>
              <a:gd name="connsiteX544" fmla="*/ 8920543 w 11831868"/>
              <a:gd name="connsiteY544" fmla="*/ 2567369 h 4557807"/>
              <a:gd name="connsiteX545" fmla="*/ 7863936 w 11831868"/>
              <a:gd name="connsiteY545" fmla="*/ 2788539 h 4557807"/>
              <a:gd name="connsiteX546" fmla="*/ 7859078 w 11831868"/>
              <a:gd name="connsiteY546" fmla="*/ 2791016 h 4557807"/>
              <a:gd name="connsiteX547" fmla="*/ 7867841 w 11831868"/>
              <a:gd name="connsiteY547" fmla="*/ 2791016 h 4557807"/>
              <a:gd name="connsiteX548" fmla="*/ 7893273 w 11831868"/>
              <a:gd name="connsiteY548" fmla="*/ 2798064 h 4557807"/>
              <a:gd name="connsiteX549" fmla="*/ 7901940 w 11831868"/>
              <a:gd name="connsiteY549" fmla="*/ 2796540 h 4557807"/>
              <a:gd name="connsiteX550" fmla="*/ 7955375 w 11831868"/>
              <a:gd name="connsiteY550" fmla="*/ 2790349 h 4557807"/>
              <a:gd name="connsiteX551" fmla="*/ 7929563 w 11831868"/>
              <a:gd name="connsiteY551" fmla="*/ 2797588 h 4557807"/>
              <a:gd name="connsiteX552" fmla="*/ 7889462 w 11831868"/>
              <a:gd name="connsiteY552" fmla="*/ 2802732 h 4557807"/>
              <a:gd name="connsiteX553" fmla="*/ 7887462 w 11831868"/>
              <a:gd name="connsiteY553" fmla="*/ 2804065 h 4557807"/>
              <a:gd name="connsiteX554" fmla="*/ 7820787 w 11831868"/>
              <a:gd name="connsiteY554" fmla="*/ 2816829 h 4557807"/>
              <a:gd name="connsiteX555" fmla="*/ 7801166 w 11831868"/>
              <a:gd name="connsiteY555" fmla="*/ 2803779 h 4557807"/>
              <a:gd name="connsiteX556" fmla="*/ 7817739 w 11831868"/>
              <a:gd name="connsiteY556" fmla="*/ 2797683 h 4557807"/>
              <a:gd name="connsiteX557" fmla="*/ 7785830 w 11831868"/>
              <a:gd name="connsiteY557" fmla="*/ 2800160 h 4557807"/>
              <a:gd name="connsiteX558" fmla="*/ 7811167 w 11831868"/>
              <a:gd name="connsiteY558" fmla="*/ 2794063 h 4557807"/>
              <a:gd name="connsiteX559" fmla="*/ 7863936 w 11831868"/>
              <a:gd name="connsiteY559" fmla="*/ 2788539 h 4557807"/>
              <a:gd name="connsiteX560" fmla="*/ 8519351 w 11831868"/>
              <a:gd name="connsiteY560" fmla="*/ 2374011 h 4557807"/>
              <a:gd name="connsiteX561" fmla="*/ 8531733 w 11831868"/>
              <a:gd name="connsiteY561" fmla="*/ 2401634 h 4557807"/>
              <a:gd name="connsiteX562" fmla="*/ 8470011 w 11831868"/>
              <a:gd name="connsiteY562" fmla="*/ 2409063 h 4557807"/>
              <a:gd name="connsiteX563" fmla="*/ 8457533 w 11831868"/>
              <a:gd name="connsiteY563" fmla="*/ 2381536 h 4557807"/>
              <a:gd name="connsiteX564" fmla="*/ 8519351 w 11831868"/>
              <a:gd name="connsiteY564" fmla="*/ 2374011 h 4557807"/>
              <a:gd name="connsiteX565" fmla="*/ 8579834 w 11831868"/>
              <a:gd name="connsiteY565" fmla="*/ 2489645 h 4557807"/>
              <a:gd name="connsiteX566" fmla="*/ 8595170 w 11831868"/>
              <a:gd name="connsiteY566" fmla="*/ 2513362 h 4557807"/>
              <a:gd name="connsiteX567" fmla="*/ 8532495 w 11831868"/>
              <a:gd name="connsiteY567" fmla="*/ 2519934 h 4557807"/>
              <a:gd name="connsiteX568" fmla="*/ 8517065 w 11831868"/>
              <a:gd name="connsiteY568" fmla="*/ 2496217 h 4557807"/>
              <a:gd name="connsiteX569" fmla="*/ 8579835 w 11831868"/>
              <a:gd name="connsiteY569" fmla="*/ 2489454 h 4557807"/>
              <a:gd name="connsiteX570" fmla="*/ 8475726 w 11831868"/>
              <a:gd name="connsiteY570" fmla="*/ 2556320 h 4557807"/>
              <a:gd name="connsiteX571" fmla="*/ 8492205 w 11831868"/>
              <a:gd name="connsiteY571" fmla="*/ 2577560 h 4557807"/>
              <a:gd name="connsiteX572" fmla="*/ 8429148 w 11831868"/>
              <a:gd name="connsiteY572" fmla="*/ 2585371 h 4557807"/>
              <a:gd name="connsiteX573" fmla="*/ 8412861 w 11831868"/>
              <a:gd name="connsiteY573" fmla="*/ 2564607 h 4557807"/>
              <a:gd name="connsiteX574" fmla="*/ 8475726 w 11831868"/>
              <a:gd name="connsiteY574" fmla="*/ 2555939 h 4557807"/>
              <a:gd name="connsiteX575" fmla="*/ 8651748 w 11831868"/>
              <a:gd name="connsiteY575" fmla="*/ 2587276 h 4557807"/>
              <a:gd name="connsiteX576" fmla="*/ 8669750 w 11831868"/>
              <a:gd name="connsiteY576" fmla="*/ 2607183 h 4557807"/>
              <a:gd name="connsiteX577" fmla="*/ 8606885 w 11831868"/>
              <a:gd name="connsiteY577" fmla="*/ 2613279 h 4557807"/>
              <a:gd name="connsiteX578" fmla="*/ 8589074 w 11831868"/>
              <a:gd name="connsiteY578" fmla="*/ 2594229 h 4557807"/>
              <a:gd name="connsiteX579" fmla="*/ 8651748 w 11831868"/>
              <a:gd name="connsiteY579" fmla="*/ 2586895 h 4557807"/>
              <a:gd name="connsiteX580" fmla="*/ 8300847 w 11831868"/>
              <a:gd name="connsiteY580" fmla="*/ 2525268 h 4557807"/>
              <a:gd name="connsiteX581" fmla="*/ 8315611 w 11831868"/>
              <a:gd name="connsiteY581" fmla="*/ 2547557 h 4557807"/>
              <a:gd name="connsiteX582" fmla="*/ 8252270 w 11831868"/>
              <a:gd name="connsiteY582" fmla="*/ 2557082 h 4557807"/>
              <a:gd name="connsiteX583" fmla="*/ 8237411 w 11831868"/>
              <a:gd name="connsiteY583" fmla="*/ 2534889 h 4557807"/>
              <a:gd name="connsiteX584" fmla="*/ 8300847 w 11831868"/>
              <a:gd name="connsiteY584" fmla="*/ 2525268 h 4557807"/>
              <a:gd name="connsiteX585" fmla="*/ 7786021 w 11831868"/>
              <a:gd name="connsiteY585" fmla="*/ 2720531 h 4557807"/>
              <a:gd name="connsiteX586" fmla="*/ 7803452 w 11831868"/>
              <a:gd name="connsiteY586" fmla="*/ 2737866 h 4557807"/>
              <a:gd name="connsiteX587" fmla="*/ 7736206 w 11831868"/>
              <a:gd name="connsiteY587" fmla="*/ 2751487 h 4557807"/>
              <a:gd name="connsiteX588" fmla="*/ 7718965 w 11831868"/>
              <a:gd name="connsiteY588" fmla="*/ 2734628 h 4557807"/>
              <a:gd name="connsiteX589" fmla="*/ 7785640 w 11831868"/>
              <a:gd name="connsiteY589" fmla="*/ 2720531 h 4557807"/>
              <a:gd name="connsiteX590" fmla="*/ 6925628 w 11831868"/>
              <a:gd name="connsiteY590" fmla="*/ 2788635 h 4557807"/>
              <a:gd name="connsiteX591" fmla="*/ 6903625 w 11831868"/>
              <a:gd name="connsiteY591" fmla="*/ 2791301 h 4557807"/>
              <a:gd name="connsiteX592" fmla="*/ 6855429 w 11831868"/>
              <a:gd name="connsiteY592" fmla="*/ 2792064 h 4557807"/>
              <a:gd name="connsiteX593" fmla="*/ 6877336 w 11831868"/>
              <a:gd name="connsiteY593" fmla="*/ 2789396 h 4557807"/>
              <a:gd name="connsiteX594" fmla="*/ 6925247 w 11831868"/>
              <a:gd name="connsiteY594" fmla="*/ 2788635 h 4557807"/>
              <a:gd name="connsiteX595" fmla="*/ 7054977 w 11831868"/>
              <a:gd name="connsiteY595" fmla="*/ 2840736 h 4557807"/>
              <a:gd name="connsiteX596" fmla="*/ 7030498 w 11831868"/>
              <a:gd name="connsiteY596" fmla="*/ 2846070 h 4557807"/>
              <a:gd name="connsiteX597" fmla="*/ 6978873 w 11831868"/>
              <a:gd name="connsiteY597" fmla="*/ 2849118 h 4557807"/>
              <a:gd name="connsiteX598" fmla="*/ 7002875 w 11831868"/>
              <a:gd name="connsiteY598" fmla="*/ 2843403 h 4557807"/>
              <a:gd name="connsiteX599" fmla="*/ 7054977 w 11831868"/>
              <a:gd name="connsiteY599" fmla="*/ 2840736 h 4557807"/>
              <a:gd name="connsiteX600" fmla="*/ 7025355 w 11831868"/>
              <a:gd name="connsiteY600" fmla="*/ 2794635 h 4557807"/>
              <a:gd name="connsiteX601" fmla="*/ 7002685 w 11831868"/>
              <a:gd name="connsiteY601" fmla="*/ 2797969 h 4557807"/>
              <a:gd name="connsiteX602" fmla="*/ 6953346 w 11831868"/>
              <a:gd name="connsiteY602" fmla="*/ 2798921 h 4557807"/>
              <a:gd name="connsiteX603" fmla="*/ 6976015 w 11831868"/>
              <a:gd name="connsiteY603" fmla="*/ 2796159 h 4557807"/>
              <a:gd name="connsiteX604" fmla="*/ 7025355 w 11831868"/>
              <a:gd name="connsiteY604" fmla="*/ 2794445 h 4557807"/>
              <a:gd name="connsiteX605" fmla="*/ 6857810 w 11831868"/>
              <a:gd name="connsiteY605" fmla="*/ 2820829 h 4557807"/>
              <a:gd name="connsiteX606" fmla="*/ 6834950 w 11831868"/>
              <a:gd name="connsiteY606" fmla="*/ 2825306 h 4557807"/>
              <a:gd name="connsiteX607" fmla="*/ 6784943 w 11831868"/>
              <a:gd name="connsiteY607" fmla="*/ 2826353 h 4557807"/>
              <a:gd name="connsiteX608" fmla="*/ 6807804 w 11831868"/>
              <a:gd name="connsiteY608" fmla="*/ 2821972 h 4557807"/>
              <a:gd name="connsiteX609" fmla="*/ 6857810 w 11831868"/>
              <a:gd name="connsiteY609" fmla="*/ 2820639 h 4557807"/>
              <a:gd name="connsiteX610" fmla="*/ 7083362 w 11831868"/>
              <a:gd name="connsiteY610" fmla="*/ 2905982 h 4557807"/>
              <a:gd name="connsiteX611" fmla="*/ 7057644 w 11831868"/>
              <a:gd name="connsiteY611" fmla="*/ 2913697 h 4557807"/>
              <a:gd name="connsiteX612" fmla="*/ 7002208 w 11831868"/>
              <a:gd name="connsiteY612" fmla="*/ 2918174 h 4557807"/>
              <a:gd name="connsiteX613" fmla="*/ 7027926 w 11831868"/>
              <a:gd name="connsiteY613" fmla="*/ 2910459 h 4557807"/>
              <a:gd name="connsiteX614" fmla="*/ 7083362 w 11831868"/>
              <a:gd name="connsiteY614" fmla="*/ 2905792 h 4557807"/>
              <a:gd name="connsiteX615" fmla="*/ 6791135 w 11831868"/>
              <a:gd name="connsiteY615" fmla="*/ 2869311 h 4557807"/>
              <a:gd name="connsiteX616" fmla="*/ 6766751 w 11831868"/>
              <a:gd name="connsiteY616" fmla="*/ 2875693 h 4557807"/>
              <a:gd name="connsiteX617" fmla="*/ 6713316 w 11831868"/>
              <a:gd name="connsiteY617" fmla="*/ 2877598 h 4557807"/>
              <a:gd name="connsiteX618" fmla="*/ 6738080 w 11831868"/>
              <a:gd name="connsiteY618" fmla="*/ 2871692 h 4557807"/>
              <a:gd name="connsiteX619" fmla="*/ 6791135 w 11831868"/>
              <a:gd name="connsiteY619" fmla="*/ 2869311 h 4557807"/>
              <a:gd name="connsiteX620" fmla="*/ 6692075 w 11831868"/>
              <a:gd name="connsiteY620" fmla="*/ 2855690 h 4557807"/>
              <a:gd name="connsiteX621" fmla="*/ 6668262 w 11831868"/>
              <a:gd name="connsiteY621" fmla="*/ 2861405 h 4557807"/>
              <a:gd name="connsiteX622" fmla="*/ 6615970 w 11831868"/>
              <a:gd name="connsiteY622" fmla="*/ 2862548 h 4557807"/>
              <a:gd name="connsiteX623" fmla="*/ 6639878 w 11831868"/>
              <a:gd name="connsiteY623" fmla="*/ 2856738 h 4557807"/>
              <a:gd name="connsiteX624" fmla="*/ 6692075 w 11831868"/>
              <a:gd name="connsiteY624" fmla="*/ 2855595 h 4557807"/>
              <a:gd name="connsiteX625" fmla="*/ 6658737 w 11831868"/>
              <a:gd name="connsiteY625" fmla="*/ 2800160 h 4557807"/>
              <a:gd name="connsiteX626" fmla="*/ 6636258 w 11831868"/>
              <a:gd name="connsiteY626" fmla="*/ 2802922 h 4557807"/>
              <a:gd name="connsiteX627" fmla="*/ 6586823 w 11831868"/>
              <a:gd name="connsiteY627" fmla="*/ 2802922 h 4557807"/>
              <a:gd name="connsiteX628" fmla="*/ 6609302 w 11831868"/>
              <a:gd name="connsiteY628" fmla="*/ 2800160 h 4557807"/>
              <a:gd name="connsiteX629" fmla="*/ 6658737 w 11831868"/>
              <a:gd name="connsiteY629" fmla="*/ 2800064 h 4557807"/>
              <a:gd name="connsiteX630" fmla="*/ 6759131 w 11831868"/>
              <a:gd name="connsiteY630" fmla="*/ 2810256 h 4557807"/>
              <a:gd name="connsiteX631" fmla="*/ 6736175 w 11831868"/>
              <a:gd name="connsiteY631" fmla="*/ 2814162 h 4557807"/>
              <a:gd name="connsiteX632" fmla="*/ 6685883 w 11831868"/>
              <a:gd name="connsiteY632" fmla="*/ 2814828 h 4557807"/>
              <a:gd name="connsiteX633" fmla="*/ 6708839 w 11831868"/>
              <a:gd name="connsiteY633" fmla="*/ 2810923 h 4557807"/>
              <a:gd name="connsiteX634" fmla="*/ 6759131 w 11831868"/>
              <a:gd name="connsiteY634" fmla="*/ 2810161 h 4557807"/>
              <a:gd name="connsiteX635" fmla="*/ 6956679 w 11831868"/>
              <a:gd name="connsiteY635" fmla="*/ 2830640 h 4557807"/>
              <a:gd name="connsiteX636" fmla="*/ 6933248 w 11831868"/>
              <a:gd name="connsiteY636" fmla="*/ 2835688 h 4557807"/>
              <a:gd name="connsiteX637" fmla="*/ 6882194 w 11831868"/>
              <a:gd name="connsiteY637" fmla="*/ 2837593 h 4557807"/>
              <a:gd name="connsiteX638" fmla="*/ 6905816 w 11831868"/>
              <a:gd name="connsiteY638" fmla="*/ 2833021 h 4557807"/>
              <a:gd name="connsiteX639" fmla="*/ 6956679 w 11831868"/>
              <a:gd name="connsiteY639" fmla="*/ 2830544 h 4557807"/>
              <a:gd name="connsiteX640" fmla="*/ 7099554 w 11831868"/>
              <a:gd name="connsiteY640" fmla="*/ 2853214 h 4557807"/>
              <a:gd name="connsiteX641" fmla="*/ 7151942 w 11831868"/>
              <a:gd name="connsiteY641" fmla="*/ 2849880 h 4557807"/>
              <a:gd name="connsiteX642" fmla="*/ 7127558 w 11831868"/>
              <a:gd name="connsiteY642" fmla="*/ 2855786 h 4557807"/>
              <a:gd name="connsiteX643" fmla="*/ 7075361 w 11831868"/>
              <a:gd name="connsiteY643" fmla="*/ 2859501 h 4557807"/>
              <a:gd name="connsiteX644" fmla="*/ 7099174 w 11831868"/>
              <a:gd name="connsiteY644" fmla="*/ 2853119 h 4557807"/>
              <a:gd name="connsiteX645" fmla="*/ 7595997 w 11831868"/>
              <a:gd name="connsiteY645" fmla="*/ 2711482 h 4557807"/>
              <a:gd name="connsiteX646" fmla="*/ 7612285 w 11831868"/>
              <a:gd name="connsiteY646" fmla="*/ 2730532 h 4557807"/>
              <a:gd name="connsiteX647" fmla="*/ 7544181 w 11831868"/>
              <a:gd name="connsiteY647" fmla="*/ 2745867 h 4557807"/>
              <a:gd name="connsiteX648" fmla="*/ 7527799 w 11831868"/>
              <a:gd name="connsiteY648" fmla="*/ 2726817 h 4557807"/>
              <a:gd name="connsiteX649" fmla="*/ 7595997 w 11831868"/>
              <a:gd name="connsiteY649" fmla="*/ 2711482 h 4557807"/>
              <a:gd name="connsiteX650" fmla="*/ 7677436 w 11831868"/>
              <a:gd name="connsiteY650" fmla="*/ 2784729 h 4557807"/>
              <a:gd name="connsiteX651" fmla="*/ 7653243 w 11831868"/>
              <a:gd name="connsiteY651" fmla="*/ 2789396 h 4557807"/>
              <a:gd name="connsiteX652" fmla="*/ 7602760 w 11831868"/>
              <a:gd name="connsiteY652" fmla="*/ 2793873 h 4557807"/>
              <a:gd name="connsiteX653" fmla="*/ 7626667 w 11831868"/>
              <a:gd name="connsiteY653" fmla="*/ 2788635 h 4557807"/>
              <a:gd name="connsiteX654" fmla="*/ 7677436 w 11831868"/>
              <a:gd name="connsiteY654" fmla="*/ 2784729 h 4557807"/>
              <a:gd name="connsiteX655" fmla="*/ 7713441 w 11831868"/>
              <a:gd name="connsiteY655" fmla="*/ 2632996 h 4557807"/>
              <a:gd name="connsiteX656" fmla="*/ 7728204 w 11831868"/>
              <a:gd name="connsiteY656" fmla="*/ 2653570 h 4557807"/>
              <a:gd name="connsiteX657" fmla="*/ 7661529 w 11831868"/>
              <a:gd name="connsiteY657" fmla="*/ 2667953 h 4557807"/>
              <a:gd name="connsiteX658" fmla="*/ 7646766 w 11831868"/>
              <a:gd name="connsiteY658" fmla="*/ 2647379 h 4557807"/>
              <a:gd name="connsiteX659" fmla="*/ 7713441 w 11831868"/>
              <a:gd name="connsiteY659" fmla="*/ 2632996 h 4557807"/>
              <a:gd name="connsiteX660" fmla="*/ 7532466 w 11831868"/>
              <a:gd name="connsiteY660" fmla="*/ 2786444 h 4557807"/>
              <a:gd name="connsiteX661" fmla="*/ 7583043 w 11831868"/>
              <a:gd name="connsiteY661" fmla="*/ 2783015 h 4557807"/>
              <a:gd name="connsiteX662" fmla="*/ 7559231 w 11831868"/>
              <a:gd name="connsiteY662" fmla="*/ 2787110 h 4557807"/>
              <a:gd name="connsiteX663" fmla="*/ 7508939 w 11831868"/>
              <a:gd name="connsiteY663" fmla="*/ 2791016 h 4557807"/>
              <a:gd name="connsiteX664" fmla="*/ 7532466 w 11831868"/>
              <a:gd name="connsiteY664" fmla="*/ 2786444 h 4557807"/>
              <a:gd name="connsiteX665" fmla="*/ 7269957 w 11831868"/>
              <a:gd name="connsiteY665" fmla="*/ 2925128 h 4557807"/>
              <a:gd name="connsiteX666" fmla="*/ 7274815 w 11831868"/>
              <a:gd name="connsiteY666" fmla="*/ 2925128 h 4557807"/>
              <a:gd name="connsiteX667" fmla="*/ 7272338 w 11831868"/>
              <a:gd name="connsiteY667" fmla="*/ 2928366 h 4557807"/>
              <a:gd name="connsiteX668" fmla="*/ 7266051 w 11831868"/>
              <a:gd name="connsiteY668" fmla="*/ 2934081 h 4557807"/>
              <a:gd name="connsiteX669" fmla="*/ 7196137 w 11831868"/>
              <a:gd name="connsiteY669" fmla="*/ 2950369 h 4557807"/>
              <a:gd name="connsiteX670" fmla="*/ 7177088 w 11831868"/>
              <a:gd name="connsiteY670" fmla="*/ 2939415 h 4557807"/>
              <a:gd name="connsiteX671" fmla="*/ 7247096 w 11831868"/>
              <a:gd name="connsiteY671" fmla="*/ 2923127 h 4557807"/>
              <a:gd name="connsiteX672" fmla="*/ 7269957 w 11831868"/>
              <a:gd name="connsiteY672" fmla="*/ 2925128 h 4557807"/>
              <a:gd name="connsiteX673" fmla="*/ 7184993 w 11831868"/>
              <a:gd name="connsiteY673" fmla="*/ 2863977 h 4557807"/>
              <a:gd name="connsiteX674" fmla="*/ 7194518 w 11831868"/>
              <a:gd name="connsiteY674" fmla="*/ 2862644 h 4557807"/>
              <a:gd name="connsiteX675" fmla="*/ 7247953 w 11831868"/>
              <a:gd name="connsiteY675" fmla="*/ 2858548 h 4557807"/>
              <a:gd name="connsiteX676" fmla="*/ 7222903 w 11831868"/>
              <a:gd name="connsiteY676" fmla="*/ 2865120 h 4557807"/>
              <a:gd name="connsiteX677" fmla="*/ 7188899 w 11831868"/>
              <a:gd name="connsiteY677" fmla="*/ 2868835 h 4557807"/>
              <a:gd name="connsiteX678" fmla="*/ 7181850 w 11831868"/>
              <a:gd name="connsiteY678" fmla="*/ 2876741 h 4557807"/>
              <a:gd name="connsiteX679" fmla="*/ 7110604 w 11831868"/>
              <a:gd name="connsiteY679" fmla="*/ 2893886 h 4557807"/>
              <a:gd name="connsiteX680" fmla="*/ 7093077 w 11831868"/>
              <a:gd name="connsiteY680" fmla="*/ 2879312 h 4557807"/>
              <a:gd name="connsiteX681" fmla="*/ 7164324 w 11831868"/>
              <a:gd name="connsiteY681" fmla="*/ 2861596 h 4557807"/>
              <a:gd name="connsiteX682" fmla="*/ 7184993 w 11831868"/>
              <a:gd name="connsiteY682" fmla="*/ 2863977 h 4557807"/>
              <a:gd name="connsiteX683" fmla="*/ 7508843 w 11831868"/>
              <a:gd name="connsiteY683" fmla="*/ 2822353 h 4557807"/>
              <a:gd name="connsiteX684" fmla="*/ 7484365 w 11831868"/>
              <a:gd name="connsiteY684" fmla="*/ 2828735 h 4557807"/>
              <a:gd name="connsiteX685" fmla="*/ 7431786 w 11831868"/>
              <a:gd name="connsiteY685" fmla="*/ 2833116 h 4557807"/>
              <a:gd name="connsiteX686" fmla="*/ 7456551 w 11831868"/>
              <a:gd name="connsiteY686" fmla="*/ 2826639 h 4557807"/>
              <a:gd name="connsiteX687" fmla="*/ 7509319 w 11831868"/>
              <a:gd name="connsiteY687" fmla="*/ 2822353 h 4557807"/>
              <a:gd name="connsiteX688" fmla="*/ 7288435 w 11831868"/>
              <a:gd name="connsiteY688" fmla="*/ 2871312 h 4557807"/>
              <a:gd name="connsiteX689" fmla="*/ 7299484 w 11831868"/>
              <a:gd name="connsiteY689" fmla="*/ 2869883 h 4557807"/>
              <a:gd name="connsiteX690" fmla="*/ 7361968 w 11831868"/>
              <a:gd name="connsiteY690" fmla="*/ 2856929 h 4557807"/>
              <a:gd name="connsiteX691" fmla="*/ 7380542 w 11831868"/>
              <a:gd name="connsiteY691" fmla="*/ 2870740 h 4557807"/>
              <a:gd name="connsiteX692" fmla="*/ 7311105 w 11831868"/>
              <a:gd name="connsiteY692" fmla="*/ 2886933 h 4557807"/>
              <a:gd name="connsiteX693" fmla="*/ 7286911 w 11831868"/>
              <a:gd name="connsiteY693" fmla="*/ 2877407 h 4557807"/>
              <a:gd name="connsiteX694" fmla="*/ 7263098 w 11831868"/>
              <a:gd name="connsiteY694" fmla="*/ 2878265 h 4557807"/>
              <a:gd name="connsiteX695" fmla="*/ 7288911 w 11831868"/>
              <a:gd name="connsiteY695" fmla="*/ 2871312 h 4557807"/>
              <a:gd name="connsiteX696" fmla="*/ 9147048 w 11831868"/>
              <a:gd name="connsiteY696" fmla="*/ 2763679 h 4557807"/>
              <a:gd name="connsiteX697" fmla="*/ 9201531 w 11831868"/>
              <a:gd name="connsiteY697" fmla="*/ 2762060 h 4557807"/>
              <a:gd name="connsiteX698" fmla="*/ 9224296 w 11831868"/>
              <a:gd name="connsiteY698" fmla="*/ 2769585 h 4557807"/>
              <a:gd name="connsiteX699" fmla="*/ 9169813 w 11831868"/>
              <a:gd name="connsiteY699" fmla="*/ 2771108 h 4557807"/>
              <a:gd name="connsiteX700" fmla="*/ 9147524 w 11831868"/>
              <a:gd name="connsiteY700" fmla="*/ 2763679 h 4557807"/>
              <a:gd name="connsiteX701" fmla="*/ 8321040 w 11831868"/>
              <a:gd name="connsiteY701" fmla="*/ 2909697 h 4557807"/>
              <a:gd name="connsiteX702" fmla="*/ 8256651 w 11831868"/>
              <a:gd name="connsiteY702" fmla="*/ 2919222 h 4557807"/>
              <a:gd name="connsiteX703" fmla="*/ 8230172 w 11831868"/>
              <a:gd name="connsiteY703" fmla="*/ 2919222 h 4557807"/>
              <a:gd name="connsiteX704" fmla="*/ 8294656 w 11831868"/>
              <a:gd name="connsiteY704" fmla="*/ 2909697 h 4557807"/>
              <a:gd name="connsiteX705" fmla="*/ 8321516 w 11831868"/>
              <a:gd name="connsiteY705" fmla="*/ 2909697 h 4557807"/>
              <a:gd name="connsiteX706" fmla="*/ 9147238 w 11831868"/>
              <a:gd name="connsiteY706" fmla="*/ 2789587 h 4557807"/>
              <a:gd name="connsiteX707" fmla="*/ 9091136 w 11831868"/>
              <a:gd name="connsiteY707" fmla="*/ 2792064 h 4557807"/>
              <a:gd name="connsiteX708" fmla="*/ 9067514 w 11831868"/>
              <a:gd name="connsiteY708" fmla="*/ 2786348 h 4557807"/>
              <a:gd name="connsiteX709" fmla="*/ 9123521 w 11831868"/>
              <a:gd name="connsiteY709" fmla="*/ 2783872 h 4557807"/>
              <a:gd name="connsiteX710" fmla="*/ 9147714 w 11831868"/>
              <a:gd name="connsiteY710" fmla="*/ 2789587 h 4557807"/>
              <a:gd name="connsiteX711" fmla="*/ 8824722 w 11831868"/>
              <a:gd name="connsiteY711" fmla="*/ 2823115 h 4557807"/>
              <a:gd name="connsiteX712" fmla="*/ 8880062 w 11831868"/>
              <a:gd name="connsiteY712" fmla="*/ 2815876 h 4557807"/>
              <a:gd name="connsiteX713" fmla="*/ 8852726 w 11831868"/>
              <a:gd name="connsiteY713" fmla="*/ 2823496 h 4557807"/>
              <a:gd name="connsiteX714" fmla="*/ 8797099 w 11831868"/>
              <a:gd name="connsiteY714" fmla="*/ 2830164 h 4557807"/>
              <a:gd name="connsiteX715" fmla="*/ 8824722 w 11831868"/>
              <a:gd name="connsiteY715" fmla="*/ 2823115 h 4557807"/>
              <a:gd name="connsiteX716" fmla="*/ 9213913 w 11831868"/>
              <a:gd name="connsiteY716" fmla="*/ 2810447 h 4557807"/>
              <a:gd name="connsiteX717" fmla="*/ 9189625 w 11831868"/>
              <a:gd name="connsiteY717" fmla="*/ 2808161 h 4557807"/>
              <a:gd name="connsiteX718" fmla="*/ 9242870 w 11831868"/>
              <a:gd name="connsiteY718" fmla="*/ 2805780 h 4557807"/>
              <a:gd name="connsiteX719" fmla="*/ 9267254 w 11831868"/>
              <a:gd name="connsiteY719" fmla="*/ 2808542 h 4557807"/>
              <a:gd name="connsiteX720" fmla="*/ 9213533 w 11831868"/>
              <a:gd name="connsiteY720" fmla="*/ 2810447 h 4557807"/>
              <a:gd name="connsiteX721" fmla="*/ 8911590 w 11831868"/>
              <a:gd name="connsiteY721" fmla="*/ 2839022 h 4557807"/>
              <a:gd name="connsiteX722" fmla="*/ 8854440 w 11831868"/>
              <a:gd name="connsiteY722" fmla="*/ 2844451 h 4557807"/>
              <a:gd name="connsiteX723" fmla="*/ 8828818 w 11831868"/>
              <a:gd name="connsiteY723" fmla="*/ 2843594 h 4557807"/>
              <a:gd name="connsiteX724" fmla="*/ 8885968 w 11831868"/>
              <a:gd name="connsiteY724" fmla="*/ 2838069 h 4557807"/>
              <a:gd name="connsiteX725" fmla="*/ 8911209 w 11831868"/>
              <a:gd name="connsiteY725" fmla="*/ 2839403 h 4557807"/>
              <a:gd name="connsiteX726" fmla="*/ 9624822 w 11831868"/>
              <a:gd name="connsiteY726" fmla="*/ 2736723 h 4557807"/>
              <a:gd name="connsiteX727" fmla="*/ 9578055 w 11831868"/>
              <a:gd name="connsiteY727" fmla="*/ 2732818 h 4557807"/>
              <a:gd name="connsiteX728" fmla="*/ 9558242 w 11831868"/>
              <a:gd name="connsiteY728" fmla="*/ 2721960 h 4557807"/>
              <a:gd name="connsiteX729" fmla="*/ 9605010 w 11831868"/>
              <a:gd name="connsiteY729" fmla="*/ 2725293 h 4557807"/>
              <a:gd name="connsiteX730" fmla="*/ 9624822 w 11831868"/>
              <a:gd name="connsiteY730" fmla="*/ 2736723 h 4557807"/>
              <a:gd name="connsiteX731" fmla="*/ 9483471 w 11831868"/>
              <a:gd name="connsiteY731" fmla="*/ 2769585 h 4557807"/>
              <a:gd name="connsiteX732" fmla="*/ 9434607 w 11831868"/>
              <a:gd name="connsiteY732" fmla="*/ 2768918 h 4557807"/>
              <a:gd name="connsiteX733" fmla="*/ 9412891 w 11831868"/>
              <a:gd name="connsiteY733" fmla="*/ 2761107 h 4557807"/>
              <a:gd name="connsiteX734" fmla="*/ 9462135 w 11831868"/>
              <a:gd name="connsiteY734" fmla="*/ 2762346 h 4557807"/>
              <a:gd name="connsiteX735" fmla="*/ 9483376 w 11831868"/>
              <a:gd name="connsiteY735" fmla="*/ 2769585 h 4557807"/>
              <a:gd name="connsiteX736" fmla="*/ 9554337 w 11831868"/>
              <a:gd name="connsiteY736" fmla="*/ 2753678 h 4557807"/>
              <a:gd name="connsiteX737" fmla="*/ 9506712 w 11831868"/>
              <a:gd name="connsiteY737" fmla="*/ 2751582 h 4557807"/>
              <a:gd name="connsiteX738" fmla="*/ 9486233 w 11831868"/>
              <a:gd name="connsiteY738" fmla="*/ 2742533 h 4557807"/>
              <a:gd name="connsiteX739" fmla="*/ 9533858 w 11831868"/>
              <a:gd name="connsiteY739" fmla="*/ 2744629 h 4557807"/>
              <a:gd name="connsiteX740" fmla="*/ 9554242 w 11831868"/>
              <a:gd name="connsiteY740" fmla="*/ 2753678 h 4557807"/>
              <a:gd name="connsiteX741" fmla="*/ 9340215 w 11831868"/>
              <a:gd name="connsiteY741" fmla="*/ 2796921 h 4557807"/>
              <a:gd name="connsiteX742" fmla="*/ 9287732 w 11831868"/>
              <a:gd name="connsiteY742" fmla="*/ 2798064 h 4557807"/>
              <a:gd name="connsiteX743" fmla="*/ 9264206 w 11831868"/>
              <a:gd name="connsiteY743" fmla="*/ 2793969 h 4557807"/>
              <a:gd name="connsiteX744" fmla="*/ 9316688 w 11831868"/>
              <a:gd name="connsiteY744" fmla="*/ 2792921 h 4557807"/>
              <a:gd name="connsiteX745" fmla="*/ 9340120 w 11831868"/>
              <a:gd name="connsiteY745" fmla="*/ 2796921 h 4557807"/>
              <a:gd name="connsiteX746" fmla="*/ 9412033 w 11831868"/>
              <a:gd name="connsiteY746" fmla="*/ 2784062 h 4557807"/>
              <a:gd name="connsiteX747" fmla="*/ 9361551 w 11831868"/>
              <a:gd name="connsiteY747" fmla="*/ 2784062 h 4557807"/>
              <a:gd name="connsiteX748" fmla="*/ 9339072 w 11831868"/>
              <a:gd name="connsiteY748" fmla="*/ 2778062 h 4557807"/>
              <a:gd name="connsiteX749" fmla="*/ 9389650 w 11831868"/>
              <a:gd name="connsiteY749" fmla="*/ 2778062 h 4557807"/>
              <a:gd name="connsiteX750" fmla="*/ 9411938 w 11831868"/>
              <a:gd name="connsiteY750" fmla="*/ 2784062 h 4557807"/>
              <a:gd name="connsiteX751" fmla="*/ 9080754 w 11831868"/>
              <a:gd name="connsiteY751" fmla="*/ 2823591 h 4557807"/>
              <a:gd name="connsiteX752" fmla="*/ 9026366 w 11831868"/>
              <a:gd name="connsiteY752" fmla="*/ 2829021 h 4557807"/>
              <a:gd name="connsiteX753" fmla="*/ 9053227 w 11831868"/>
              <a:gd name="connsiteY753" fmla="*/ 2823687 h 4557807"/>
              <a:gd name="connsiteX754" fmla="*/ 9107424 w 11831868"/>
              <a:gd name="connsiteY754" fmla="*/ 2818353 h 4557807"/>
              <a:gd name="connsiteX755" fmla="*/ 9080659 w 11831868"/>
              <a:gd name="connsiteY755" fmla="*/ 2823591 h 4557807"/>
              <a:gd name="connsiteX756" fmla="*/ 8391621 w 11831868"/>
              <a:gd name="connsiteY756" fmla="*/ 2901030 h 4557807"/>
              <a:gd name="connsiteX757" fmla="*/ 8330851 w 11831868"/>
              <a:gd name="connsiteY757" fmla="*/ 2909888 h 4557807"/>
              <a:gd name="connsiteX758" fmla="*/ 8359426 w 11831868"/>
              <a:gd name="connsiteY758" fmla="*/ 2903220 h 4557807"/>
              <a:gd name="connsiteX759" fmla="*/ 8420386 w 11831868"/>
              <a:gd name="connsiteY759" fmla="*/ 2894838 h 4557807"/>
              <a:gd name="connsiteX760" fmla="*/ 8391525 w 11831868"/>
              <a:gd name="connsiteY760" fmla="*/ 2901030 h 4557807"/>
              <a:gd name="connsiteX761" fmla="*/ 8414671 w 11831868"/>
              <a:gd name="connsiteY761" fmla="*/ 2871978 h 4557807"/>
              <a:gd name="connsiteX762" fmla="*/ 8398383 w 11831868"/>
              <a:gd name="connsiteY762" fmla="*/ 2873502 h 4557807"/>
              <a:gd name="connsiteX763" fmla="*/ 8407908 w 11831868"/>
              <a:gd name="connsiteY763" fmla="*/ 2869025 h 4557807"/>
              <a:gd name="connsiteX764" fmla="*/ 8410004 w 11831868"/>
              <a:gd name="connsiteY764" fmla="*/ 2868264 h 4557807"/>
              <a:gd name="connsiteX765" fmla="*/ 8439912 w 11831868"/>
              <a:gd name="connsiteY765" fmla="*/ 2862739 h 4557807"/>
              <a:gd name="connsiteX766" fmla="*/ 8486204 w 11831868"/>
              <a:gd name="connsiteY766" fmla="*/ 2856547 h 4557807"/>
              <a:gd name="connsiteX767" fmla="*/ 8483727 w 11831868"/>
              <a:gd name="connsiteY767" fmla="*/ 2859405 h 4557807"/>
              <a:gd name="connsiteX768" fmla="*/ 8498872 w 11831868"/>
              <a:gd name="connsiteY768" fmla="*/ 2862930 h 4557807"/>
              <a:gd name="connsiteX769" fmla="*/ 8435245 w 11831868"/>
              <a:gd name="connsiteY769" fmla="*/ 2871407 h 4557807"/>
              <a:gd name="connsiteX770" fmla="*/ 8414576 w 11831868"/>
              <a:gd name="connsiteY770" fmla="*/ 2871978 h 4557807"/>
              <a:gd name="connsiteX771" fmla="*/ 8246269 w 11831868"/>
              <a:gd name="connsiteY771" fmla="*/ 2914746 h 4557807"/>
              <a:gd name="connsiteX772" fmla="*/ 8274844 w 11831868"/>
              <a:gd name="connsiteY772" fmla="*/ 2907507 h 4557807"/>
              <a:gd name="connsiteX773" fmla="*/ 8335328 w 11831868"/>
              <a:gd name="connsiteY773" fmla="*/ 2898744 h 4557807"/>
              <a:gd name="connsiteX774" fmla="*/ 8306753 w 11831868"/>
              <a:gd name="connsiteY774" fmla="*/ 2905982 h 4557807"/>
              <a:gd name="connsiteX775" fmla="*/ 8246174 w 11831868"/>
              <a:gd name="connsiteY775" fmla="*/ 2914746 h 4557807"/>
              <a:gd name="connsiteX776" fmla="*/ 9046369 w 11831868"/>
              <a:gd name="connsiteY776" fmla="*/ 2339245 h 4557807"/>
              <a:gd name="connsiteX777" fmla="*/ 9059418 w 11831868"/>
              <a:gd name="connsiteY777" fmla="*/ 2368868 h 4557807"/>
              <a:gd name="connsiteX778" fmla="*/ 9000839 w 11831868"/>
              <a:gd name="connsiteY778" fmla="*/ 2369725 h 4557807"/>
              <a:gd name="connsiteX779" fmla="*/ 8988171 w 11831868"/>
              <a:gd name="connsiteY779" fmla="*/ 2340578 h 4557807"/>
              <a:gd name="connsiteX780" fmla="*/ 9046559 w 11831868"/>
              <a:gd name="connsiteY780" fmla="*/ 2339245 h 4557807"/>
              <a:gd name="connsiteX781" fmla="*/ 8702611 w 11831868"/>
              <a:gd name="connsiteY781" fmla="*/ 2859786 h 4557807"/>
              <a:gd name="connsiteX782" fmla="*/ 8643366 w 11831868"/>
              <a:gd name="connsiteY782" fmla="*/ 2867216 h 4557807"/>
              <a:gd name="connsiteX783" fmla="*/ 8671941 w 11831868"/>
              <a:gd name="connsiteY783" fmla="*/ 2861120 h 4557807"/>
              <a:gd name="connsiteX784" fmla="*/ 8731186 w 11831868"/>
              <a:gd name="connsiteY784" fmla="*/ 2853595 h 4557807"/>
              <a:gd name="connsiteX785" fmla="*/ 8702611 w 11831868"/>
              <a:gd name="connsiteY785" fmla="*/ 2859786 h 4557807"/>
              <a:gd name="connsiteX786" fmla="*/ 8789099 w 11831868"/>
              <a:gd name="connsiteY786" fmla="*/ 2830735 h 4557807"/>
              <a:gd name="connsiteX787" fmla="*/ 8728615 w 11831868"/>
              <a:gd name="connsiteY787" fmla="*/ 2836831 h 4557807"/>
              <a:gd name="connsiteX788" fmla="*/ 8703659 w 11831868"/>
              <a:gd name="connsiteY788" fmla="*/ 2833021 h 4557807"/>
              <a:gd name="connsiteX789" fmla="*/ 8764143 w 11831868"/>
              <a:gd name="connsiteY789" fmla="*/ 2826925 h 4557807"/>
              <a:gd name="connsiteX790" fmla="*/ 8789099 w 11831868"/>
              <a:gd name="connsiteY790" fmla="*/ 2830259 h 4557807"/>
              <a:gd name="connsiteX791" fmla="*/ 8718042 w 11831868"/>
              <a:gd name="connsiteY791" fmla="*/ 2829878 h 4557807"/>
              <a:gd name="connsiteX792" fmla="*/ 8745950 w 11831868"/>
              <a:gd name="connsiteY792" fmla="*/ 2822258 h 4557807"/>
              <a:gd name="connsiteX793" fmla="*/ 8801862 w 11831868"/>
              <a:gd name="connsiteY793" fmla="*/ 2814923 h 4557807"/>
              <a:gd name="connsiteX794" fmla="*/ 8773954 w 11831868"/>
              <a:gd name="connsiteY794" fmla="*/ 2822638 h 4557807"/>
              <a:gd name="connsiteX795" fmla="*/ 8718042 w 11831868"/>
              <a:gd name="connsiteY795" fmla="*/ 2829401 h 4557807"/>
              <a:gd name="connsiteX796" fmla="*/ 8563071 w 11831868"/>
              <a:gd name="connsiteY796" fmla="*/ 2870645 h 4557807"/>
              <a:gd name="connsiteX797" fmla="*/ 8591646 w 11831868"/>
              <a:gd name="connsiteY797" fmla="*/ 2863501 h 4557807"/>
              <a:gd name="connsiteX798" fmla="*/ 8620221 w 11831868"/>
              <a:gd name="connsiteY798" fmla="*/ 2859024 h 4557807"/>
              <a:gd name="connsiteX799" fmla="*/ 8619077 w 11831868"/>
              <a:gd name="connsiteY799" fmla="*/ 2856453 h 4557807"/>
              <a:gd name="connsiteX800" fmla="*/ 8680132 w 11831868"/>
              <a:gd name="connsiteY800" fmla="*/ 2849595 h 4557807"/>
              <a:gd name="connsiteX801" fmla="*/ 8705660 w 11831868"/>
              <a:gd name="connsiteY801" fmla="*/ 2851690 h 4557807"/>
              <a:gd name="connsiteX802" fmla="*/ 8646033 w 11831868"/>
              <a:gd name="connsiteY802" fmla="*/ 2858358 h 4557807"/>
              <a:gd name="connsiteX803" fmla="*/ 8622316 w 11831868"/>
              <a:gd name="connsiteY803" fmla="*/ 2862739 h 4557807"/>
              <a:gd name="connsiteX804" fmla="*/ 8563071 w 11831868"/>
              <a:gd name="connsiteY804" fmla="*/ 2870169 h 4557807"/>
              <a:gd name="connsiteX805" fmla="*/ 8621458 w 11831868"/>
              <a:gd name="connsiteY805" fmla="*/ 2870645 h 4557807"/>
              <a:gd name="connsiteX806" fmla="*/ 8559165 w 11831868"/>
              <a:gd name="connsiteY806" fmla="*/ 2878265 h 4557807"/>
              <a:gd name="connsiteX807" fmla="*/ 8532495 w 11831868"/>
              <a:gd name="connsiteY807" fmla="*/ 2878265 h 4557807"/>
              <a:gd name="connsiteX808" fmla="*/ 8594979 w 11831868"/>
              <a:gd name="connsiteY808" fmla="*/ 2870549 h 4557807"/>
              <a:gd name="connsiteX809" fmla="*/ 8621458 w 11831868"/>
              <a:gd name="connsiteY809" fmla="*/ 2869883 h 4557807"/>
              <a:gd name="connsiteX810" fmla="*/ 8509539 w 11831868"/>
              <a:gd name="connsiteY810" fmla="*/ 2865215 h 4557807"/>
              <a:gd name="connsiteX811" fmla="*/ 8568976 w 11831868"/>
              <a:gd name="connsiteY811" fmla="*/ 2857214 h 4557807"/>
              <a:gd name="connsiteX812" fmla="*/ 8540401 w 11831868"/>
              <a:gd name="connsiteY812" fmla="*/ 2865025 h 4557807"/>
              <a:gd name="connsiteX813" fmla="*/ 8481346 w 11831868"/>
              <a:gd name="connsiteY813" fmla="*/ 2873026 h 4557807"/>
              <a:gd name="connsiteX814" fmla="*/ 8509539 w 11831868"/>
              <a:gd name="connsiteY814" fmla="*/ 2864453 h 4557807"/>
              <a:gd name="connsiteX815" fmla="*/ 9309639 w 11831868"/>
              <a:gd name="connsiteY815" fmla="*/ 2626424 h 4557807"/>
              <a:gd name="connsiteX816" fmla="*/ 9291447 w 11831868"/>
              <a:gd name="connsiteY816" fmla="*/ 2608707 h 4557807"/>
              <a:gd name="connsiteX817" fmla="*/ 9343835 w 11831868"/>
              <a:gd name="connsiteY817" fmla="*/ 2610327 h 4557807"/>
              <a:gd name="connsiteX818" fmla="*/ 9362027 w 11831868"/>
              <a:gd name="connsiteY818" fmla="*/ 2628043 h 4557807"/>
              <a:gd name="connsiteX819" fmla="*/ 9309449 w 11831868"/>
              <a:gd name="connsiteY819" fmla="*/ 2625662 h 4557807"/>
              <a:gd name="connsiteX820" fmla="*/ 9300972 w 11831868"/>
              <a:gd name="connsiteY820" fmla="*/ 2748058 h 4557807"/>
              <a:gd name="connsiteX821" fmla="*/ 9247918 w 11831868"/>
              <a:gd name="connsiteY821" fmla="*/ 2748058 h 4557807"/>
              <a:gd name="connsiteX822" fmla="*/ 9226296 w 11831868"/>
              <a:gd name="connsiteY822" fmla="*/ 2738533 h 4557807"/>
              <a:gd name="connsiteX823" fmla="*/ 9279350 w 11831868"/>
              <a:gd name="connsiteY823" fmla="*/ 2738533 h 4557807"/>
              <a:gd name="connsiteX824" fmla="*/ 9300972 w 11831868"/>
              <a:gd name="connsiteY824" fmla="*/ 2748058 h 4557807"/>
              <a:gd name="connsiteX825" fmla="*/ 9207722 w 11831868"/>
              <a:gd name="connsiteY825" fmla="*/ 2646045 h 4557807"/>
              <a:gd name="connsiteX826" fmla="*/ 9261634 w 11831868"/>
              <a:gd name="connsiteY826" fmla="*/ 2646045 h 4557807"/>
              <a:gd name="connsiteX827" fmla="*/ 9281160 w 11831868"/>
              <a:gd name="connsiteY827" fmla="*/ 2661857 h 4557807"/>
              <a:gd name="connsiteX828" fmla="*/ 9226772 w 11831868"/>
              <a:gd name="connsiteY828" fmla="*/ 2661190 h 4557807"/>
              <a:gd name="connsiteX829" fmla="*/ 9208008 w 11831868"/>
              <a:gd name="connsiteY829" fmla="*/ 2646045 h 4557807"/>
              <a:gd name="connsiteX830" fmla="*/ 9265729 w 11831868"/>
              <a:gd name="connsiteY830" fmla="*/ 2515553 h 4557807"/>
              <a:gd name="connsiteX831" fmla="*/ 9281922 w 11831868"/>
              <a:gd name="connsiteY831" fmla="*/ 2537460 h 4557807"/>
              <a:gd name="connsiteX832" fmla="*/ 9227153 w 11831868"/>
              <a:gd name="connsiteY832" fmla="*/ 2536317 h 4557807"/>
              <a:gd name="connsiteX833" fmla="*/ 9210961 w 11831868"/>
              <a:gd name="connsiteY833" fmla="*/ 2513933 h 4557807"/>
              <a:gd name="connsiteX834" fmla="*/ 9266015 w 11831868"/>
              <a:gd name="connsiteY834" fmla="*/ 2515553 h 4557807"/>
              <a:gd name="connsiteX835" fmla="*/ 9352597 w 11831868"/>
              <a:gd name="connsiteY835" fmla="*/ 2466880 h 4557807"/>
              <a:gd name="connsiteX836" fmla="*/ 9367266 w 11831868"/>
              <a:gd name="connsiteY836" fmla="*/ 2490692 h 4557807"/>
              <a:gd name="connsiteX837" fmla="*/ 9314783 w 11831868"/>
              <a:gd name="connsiteY837" fmla="*/ 2488025 h 4557807"/>
              <a:gd name="connsiteX838" fmla="*/ 9300114 w 11831868"/>
              <a:gd name="connsiteY838" fmla="*/ 2464213 h 4557807"/>
              <a:gd name="connsiteX839" fmla="*/ 9352883 w 11831868"/>
              <a:gd name="connsiteY839" fmla="*/ 2466880 h 4557807"/>
              <a:gd name="connsiteX840" fmla="*/ 9376791 w 11831868"/>
              <a:gd name="connsiteY840" fmla="*/ 2724055 h 4557807"/>
              <a:gd name="connsiteX841" fmla="*/ 9325261 w 11831868"/>
              <a:gd name="connsiteY841" fmla="*/ 2722817 h 4557807"/>
              <a:gd name="connsiteX842" fmla="*/ 9304972 w 11831868"/>
              <a:gd name="connsiteY842" fmla="*/ 2712149 h 4557807"/>
              <a:gd name="connsiteX843" fmla="*/ 9356217 w 11831868"/>
              <a:gd name="connsiteY843" fmla="*/ 2712815 h 4557807"/>
              <a:gd name="connsiteX844" fmla="*/ 9377172 w 11831868"/>
              <a:gd name="connsiteY844" fmla="*/ 2724531 h 4557807"/>
              <a:gd name="connsiteX845" fmla="*/ 9390793 w 11831868"/>
              <a:gd name="connsiteY845" fmla="*/ 2586895 h 4557807"/>
              <a:gd name="connsiteX846" fmla="*/ 9373648 w 11831868"/>
              <a:gd name="connsiteY846" fmla="*/ 2567274 h 4557807"/>
              <a:gd name="connsiteX847" fmla="*/ 9425083 w 11831868"/>
              <a:gd name="connsiteY847" fmla="*/ 2570798 h 4557807"/>
              <a:gd name="connsiteX848" fmla="*/ 9442037 w 11831868"/>
              <a:gd name="connsiteY848" fmla="*/ 2590324 h 4557807"/>
              <a:gd name="connsiteX849" fmla="*/ 9391079 w 11831868"/>
              <a:gd name="connsiteY849" fmla="*/ 2587371 h 4557807"/>
              <a:gd name="connsiteX850" fmla="*/ 9199436 w 11831868"/>
              <a:gd name="connsiteY850" fmla="*/ 2402872 h 4557807"/>
              <a:gd name="connsiteX851" fmla="*/ 9213056 w 11831868"/>
              <a:gd name="connsiteY851" fmla="*/ 2429066 h 4557807"/>
              <a:gd name="connsiteX852" fmla="*/ 9157430 w 11831868"/>
              <a:gd name="connsiteY852" fmla="*/ 2428208 h 4557807"/>
              <a:gd name="connsiteX853" fmla="*/ 9143810 w 11831868"/>
              <a:gd name="connsiteY853" fmla="*/ 2402015 h 4557807"/>
              <a:gd name="connsiteX854" fmla="*/ 9199721 w 11831868"/>
              <a:gd name="connsiteY854" fmla="*/ 2403348 h 4557807"/>
              <a:gd name="connsiteX855" fmla="*/ 9106948 w 11831868"/>
              <a:gd name="connsiteY855" fmla="*/ 2459736 h 4557807"/>
              <a:gd name="connsiteX856" fmla="*/ 9122378 w 11831868"/>
              <a:gd name="connsiteY856" fmla="*/ 2484596 h 4557807"/>
              <a:gd name="connsiteX857" fmla="*/ 9064276 w 11831868"/>
              <a:gd name="connsiteY857" fmla="*/ 2484596 h 4557807"/>
              <a:gd name="connsiteX858" fmla="*/ 9048655 w 11831868"/>
              <a:gd name="connsiteY858" fmla="*/ 2459832 h 4557807"/>
              <a:gd name="connsiteX859" fmla="*/ 9106948 w 11831868"/>
              <a:gd name="connsiteY859" fmla="*/ 2459736 h 4557807"/>
              <a:gd name="connsiteX860" fmla="*/ 9453372 w 11831868"/>
              <a:gd name="connsiteY860" fmla="*/ 2699385 h 4557807"/>
              <a:gd name="connsiteX861" fmla="*/ 9403080 w 11831868"/>
              <a:gd name="connsiteY861" fmla="*/ 2697385 h 4557807"/>
              <a:gd name="connsiteX862" fmla="*/ 9384030 w 11831868"/>
              <a:gd name="connsiteY862" fmla="*/ 2684336 h 4557807"/>
              <a:gd name="connsiteX863" fmla="*/ 9434131 w 11831868"/>
              <a:gd name="connsiteY863" fmla="*/ 2685860 h 4557807"/>
              <a:gd name="connsiteX864" fmla="*/ 9453372 w 11831868"/>
              <a:gd name="connsiteY864" fmla="*/ 2699385 h 4557807"/>
              <a:gd name="connsiteX865" fmla="*/ 9586722 w 11831868"/>
              <a:gd name="connsiteY865" fmla="*/ 2488978 h 4557807"/>
              <a:gd name="connsiteX866" fmla="*/ 9600629 w 11831868"/>
              <a:gd name="connsiteY866" fmla="*/ 2511933 h 4557807"/>
              <a:gd name="connsiteX867" fmla="*/ 9554337 w 11831868"/>
              <a:gd name="connsiteY867" fmla="*/ 2506314 h 4557807"/>
              <a:gd name="connsiteX868" fmla="*/ 9540716 w 11831868"/>
              <a:gd name="connsiteY868" fmla="*/ 2483834 h 4557807"/>
              <a:gd name="connsiteX869" fmla="*/ 9586722 w 11831868"/>
              <a:gd name="connsiteY869" fmla="*/ 2488978 h 4557807"/>
              <a:gd name="connsiteX870" fmla="*/ 9585008 w 11831868"/>
              <a:gd name="connsiteY870" fmla="*/ 2626805 h 4557807"/>
              <a:gd name="connsiteX871" fmla="*/ 9602248 w 11831868"/>
              <a:gd name="connsiteY871" fmla="*/ 2643664 h 4557807"/>
              <a:gd name="connsiteX872" fmla="*/ 9554623 w 11831868"/>
              <a:gd name="connsiteY872" fmla="*/ 2639282 h 4557807"/>
              <a:gd name="connsiteX873" fmla="*/ 9537383 w 11831868"/>
              <a:gd name="connsiteY873" fmla="*/ 2622518 h 4557807"/>
              <a:gd name="connsiteX874" fmla="*/ 9585293 w 11831868"/>
              <a:gd name="connsiteY874" fmla="*/ 2626805 h 4557807"/>
              <a:gd name="connsiteX875" fmla="*/ 9614630 w 11831868"/>
              <a:gd name="connsiteY875" fmla="*/ 2588705 h 4557807"/>
              <a:gd name="connsiteX876" fmla="*/ 9660160 w 11831868"/>
              <a:gd name="connsiteY876" fmla="*/ 2594515 h 4557807"/>
              <a:gd name="connsiteX877" fmla="*/ 9676257 w 11831868"/>
              <a:gd name="connsiteY877" fmla="*/ 2613565 h 4557807"/>
              <a:gd name="connsiteX878" fmla="*/ 9630727 w 11831868"/>
              <a:gd name="connsiteY878" fmla="*/ 2607755 h 4557807"/>
              <a:gd name="connsiteX879" fmla="*/ 9615297 w 11831868"/>
              <a:gd name="connsiteY879" fmla="*/ 2588990 h 4557807"/>
              <a:gd name="connsiteX880" fmla="*/ 9667685 w 11831868"/>
              <a:gd name="connsiteY880" fmla="*/ 2445830 h 4557807"/>
              <a:gd name="connsiteX881" fmla="*/ 9679781 w 11831868"/>
              <a:gd name="connsiteY881" fmla="*/ 2469737 h 4557807"/>
              <a:gd name="connsiteX882" fmla="*/ 9635871 w 11831868"/>
              <a:gd name="connsiteY882" fmla="*/ 2463070 h 4557807"/>
              <a:gd name="connsiteX883" fmla="*/ 9623679 w 11831868"/>
              <a:gd name="connsiteY883" fmla="*/ 2439257 h 4557807"/>
              <a:gd name="connsiteX884" fmla="*/ 9667971 w 11831868"/>
              <a:gd name="connsiteY884" fmla="*/ 2445925 h 4557807"/>
              <a:gd name="connsiteX885" fmla="*/ 9509188 w 11831868"/>
              <a:gd name="connsiteY885" fmla="*/ 2657285 h 4557807"/>
              <a:gd name="connsiteX886" fmla="*/ 9527477 w 11831868"/>
              <a:gd name="connsiteY886" fmla="*/ 2672239 h 4557807"/>
              <a:gd name="connsiteX887" fmla="*/ 9478709 w 11831868"/>
              <a:gd name="connsiteY887" fmla="*/ 2668715 h 4557807"/>
              <a:gd name="connsiteX888" fmla="*/ 9460325 w 11831868"/>
              <a:gd name="connsiteY888" fmla="*/ 2653760 h 4557807"/>
              <a:gd name="connsiteX889" fmla="*/ 9509474 w 11831868"/>
              <a:gd name="connsiteY889" fmla="*/ 2657380 h 4557807"/>
              <a:gd name="connsiteX890" fmla="*/ 9419844 w 11831868"/>
              <a:gd name="connsiteY890" fmla="*/ 1896047 h 4557807"/>
              <a:gd name="connsiteX891" fmla="*/ 9422416 w 11831868"/>
              <a:gd name="connsiteY891" fmla="*/ 1928432 h 4557807"/>
              <a:gd name="connsiteX892" fmla="*/ 9380792 w 11831868"/>
              <a:gd name="connsiteY892" fmla="*/ 1924526 h 4557807"/>
              <a:gd name="connsiteX893" fmla="*/ 9377743 w 11831868"/>
              <a:gd name="connsiteY893" fmla="*/ 1891665 h 4557807"/>
              <a:gd name="connsiteX894" fmla="*/ 9420130 w 11831868"/>
              <a:gd name="connsiteY894" fmla="*/ 1896142 h 4557807"/>
              <a:gd name="connsiteX895" fmla="*/ 9384792 w 11831868"/>
              <a:gd name="connsiteY895" fmla="*/ 2285619 h 4557807"/>
              <a:gd name="connsiteX896" fmla="*/ 9395174 w 11831868"/>
              <a:gd name="connsiteY896" fmla="*/ 2314194 h 4557807"/>
              <a:gd name="connsiteX897" fmla="*/ 9345454 w 11831868"/>
              <a:gd name="connsiteY897" fmla="*/ 2310384 h 4557807"/>
              <a:gd name="connsiteX898" fmla="*/ 9335262 w 11831868"/>
              <a:gd name="connsiteY898" fmla="*/ 2281809 h 4557807"/>
              <a:gd name="connsiteX899" fmla="*/ 9385078 w 11831868"/>
              <a:gd name="connsiteY899" fmla="*/ 2285715 h 4557807"/>
              <a:gd name="connsiteX900" fmla="*/ 9506236 w 11831868"/>
              <a:gd name="connsiteY900" fmla="*/ 2530698 h 4557807"/>
              <a:gd name="connsiteX901" fmla="*/ 9521476 w 11831868"/>
              <a:gd name="connsiteY901" fmla="*/ 2551748 h 4557807"/>
              <a:gd name="connsiteX902" fmla="*/ 9472613 w 11831868"/>
              <a:gd name="connsiteY902" fmla="*/ 2547842 h 4557807"/>
              <a:gd name="connsiteX903" fmla="*/ 9456992 w 11831868"/>
              <a:gd name="connsiteY903" fmla="*/ 2526316 h 4557807"/>
              <a:gd name="connsiteX904" fmla="*/ 9506522 w 11831868"/>
              <a:gd name="connsiteY904" fmla="*/ 2530793 h 4557807"/>
              <a:gd name="connsiteX905" fmla="*/ 9448514 w 11831868"/>
              <a:gd name="connsiteY905" fmla="*/ 2100739 h 4557807"/>
              <a:gd name="connsiteX906" fmla="*/ 9402699 w 11831868"/>
              <a:gd name="connsiteY906" fmla="*/ 2096072 h 4557807"/>
              <a:gd name="connsiteX907" fmla="*/ 9396698 w 11831868"/>
              <a:gd name="connsiteY907" fmla="*/ 2063306 h 4557807"/>
              <a:gd name="connsiteX908" fmla="*/ 9442513 w 11831868"/>
              <a:gd name="connsiteY908" fmla="*/ 2067973 h 4557807"/>
              <a:gd name="connsiteX909" fmla="*/ 9448800 w 11831868"/>
              <a:gd name="connsiteY909" fmla="*/ 2100834 h 4557807"/>
              <a:gd name="connsiteX910" fmla="*/ 9452134 w 11831868"/>
              <a:gd name="connsiteY910" fmla="*/ 2442401 h 4557807"/>
              <a:gd name="connsiteX911" fmla="*/ 9402794 w 11831868"/>
              <a:gd name="connsiteY911" fmla="*/ 2438019 h 4557807"/>
              <a:gd name="connsiteX912" fmla="*/ 9389840 w 11831868"/>
              <a:gd name="connsiteY912" fmla="*/ 2413254 h 4557807"/>
              <a:gd name="connsiteX913" fmla="*/ 9439085 w 11831868"/>
              <a:gd name="connsiteY913" fmla="*/ 2417159 h 4557807"/>
              <a:gd name="connsiteX914" fmla="*/ 9452420 w 11831868"/>
              <a:gd name="connsiteY914" fmla="*/ 2442496 h 4557807"/>
              <a:gd name="connsiteX915" fmla="*/ 8372189 w 11831868"/>
              <a:gd name="connsiteY915" fmla="*/ 2619566 h 4557807"/>
              <a:gd name="connsiteX916" fmla="*/ 8389811 w 11831868"/>
              <a:gd name="connsiteY916" fmla="*/ 2638616 h 4557807"/>
              <a:gd name="connsiteX917" fmla="*/ 8326089 w 11831868"/>
              <a:gd name="connsiteY917" fmla="*/ 2647665 h 4557807"/>
              <a:gd name="connsiteX918" fmla="*/ 8308277 w 11831868"/>
              <a:gd name="connsiteY918" fmla="*/ 2628615 h 4557807"/>
              <a:gd name="connsiteX919" fmla="*/ 8372190 w 11831868"/>
              <a:gd name="connsiteY919" fmla="*/ 2619566 h 4557807"/>
              <a:gd name="connsiteX920" fmla="*/ 8259985 w 11831868"/>
              <a:gd name="connsiteY920" fmla="*/ 2227326 h 4557807"/>
              <a:gd name="connsiteX921" fmla="*/ 8252175 w 11831868"/>
              <a:gd name="connsiteY921" fmla="*/ 2196084 h 4557807"/>
              <a:gd name="connsiteX922" fmla="*/ 8312182 w 11831868"/>
              <a:gd name="connsiteY922" fmla="*/ 2186559 h 4557807"/>
              <a:gd name="connsiteX923" fmla="*/ 8320088 w 11831868"/>
              <a:gd name="connsiteY923" fmla="*/ 2218468 h 4557807"/>
              <a:gd name="connsiteX924" fmla="*/ 8259985 w 11831868"/>
              <a:gd name="connsiteY924" fmla="*/ 2227326 h 4557807"/>
              <a:gd name="connsiteX925" fmla="*/ 7973664 w 11831868"/>
              <a:gd name="connsiteY925" fmla="*/ 2278761 h 4557807"/>
              <a:gd name="connsiteX926" fmla="*/ 7965567 w 11831868"/>
              <a:gd name="connsiteY926" fmla="*/ 2247424 h 4557807"/>
              <a:gd name="connsiteX927" fmla="*/ 8027480 w 11831868"/>
              <a:gd name="connsiteY927" fmla="*/ 2235041 h 4557807"/>
              <a:gd name="connsiteX928" fmla="*/ 8035481 w 11831868"/>
              <a:gd name="connsiteY928" fmla="*/ 2266379 h 4557807"/>
              <a:gd name="connsiteX929" fmla="*/ 7973664 w 11831868"/>
              <a:gd name="connsiteY929" fmla="*/ 2278761 h 4557807"/>
              <a:gd name="connsiteX930" fmla="*/ 8100822 w 11831868"/>
              <a:gd name="connsiteY930" fmla="*/ 2175986 h 4557807"/>
              <a:gd name="connsiteX931" fmla="*/ 8094536 w 11831868"/>
              <a:gd name="connsiteY931" fmla="*/ 2143792 h 4557807"/>
              <a:gd name="connsiteX932" fmla="*/ 8154163 w 11831868"/>
              <a:gd name="connsiteY932" fmla="*/ 2133029 h 4557807"/>
              <a:gd name="connsiteX933" fmla="*/ 8160640 w 11831868"/>
              <a:gd name="connsiteY933" fmla="*/ 2165699 h 4557807"/>
              <a:gd name="connsiteX934" fmla="*/ 8100822 w 11831868"/>
              <a:gd name="connsiteY934" fmla="*/ 2175986 h 4557807"/>
              <a:gd name="connsiteX935" fmla="*/ 8229505 w 11831868"/>
              <a:gd name="connsiteY935" fmla="*/ 2071211 h 4557807"/>
              <a:gd name="connsiteX936" fmla="*/ 8224552 w 11831868"/>
              <a:gd name="connsiteY936" fmla="*/ 2037683 h 4557807"/>
              <a:gd name="connsiteX937" fmla="*/ 8281702 w 11831868"/>
              <a:gd name="connsiteY937" fmla="*/ 2028158 h 4557807"/>
              <a:gd name="connsiteX938" fmla="*/ 8286464 w 11831868"/>
              <a:gd name="connsiteY938" fmla="*/ 2061782 h 4557807"/>
              <a:gd name="connsiteX939" fmla="*/ 8229410 w 11831868"/>
              <a:gd name="connsiteY939" fmla="*/ 2071116 h 4557807"/>
              <a:gd name="connsiteX940" fmla="*/ 8138922 w 11831868"/>
              <a:gd name="connsiteY940" fmla="*/ 2321909 h 4557807"/>
              <a:gd name="connsiteX941" fmla="*/ 8129397 w 11831868"/>
              <a:gd name="connsiteY941" fmla="*/ 2292096 h 4557807"/>
              <a:gd name="connsiteX942" fmla="*/ 8191310 w 11831868"/>
              <a:gd name="connsiteY942" fmla="*/ 2281333 h 4557807"/>
              <a:gd name="connsiteX943" fmla="*/ 8200835 w 11831868"/>
              <a:gd name="connsiteY943" fmla="*/ 2311718 h 4557807"/>
              <a:gd name="connsiteX944" fmla="*/ 8138922 w 11831868"/>
              <a:gd name="connsiteY944" fmla="*/ 2321909 h 4557807"/>
              <a:gd name="connsiteX945" fmla="*/ 8081772 w 11831868"/>
              <a:gd name="connsiteY945" fmla="*/ 2402015 h 4557807"/>
              <a:gd name="connsiteX946" fmla="*/ 8018526 w 11831868"/>
              <a:gd name="connsiteY946" fmla="*/ 2413540 h 4557807"/>
              <a:gd name="connsiteX947" fmla="*/ 8007667 w 11831868"/>
              <a:gd name="connsiteY947" fmla="*/ 2385632 h 4557807"/>
              <a:gd name="connsiteX948" fmla="*/ 8070914 w 11831868"/>
              <a:gd name="connsiteY948" fmla="*/ 2374011 h 4557807"/>
              <a:gd name="connsiteX949" fmla="*/ 8081772 w 11831868"/>
              <a:gd name="connsiteY949" fmla="*/ 2402015 h 4557807"/>
              <a:gd name="connsiteX950" fmla="*/ 7722680 w 11831868"/>
              <a:gd name="connsiteY950" fmla="*/ 2474024 h 4557807"/>
              <a:gd name="connsiteX951" fmla="*/ 7711916 w 11831868"/>
              <a:gd name="connsiteY951" fmla="*/ 2447163 h 4557807"/>
              <a:gd name="connsiteX952" fmla="*/ 7776496 w 11831868"/>
              <a:gd name="connsiteY952" fmla="*/ 2433161 h 4557807"/>
              <a:gd name="connsiteX953" fmla="*/ 7787450 w 11831868"/>
              <a:gd name="connsiteY953" fmla="*/ 2460022 h 4557807"/>
              <a:gd name="connsiteX954" fmla="*/ 7722680 w 11831868"/>
              <a:gd name="connsiteY954" fmla="*/ 2474024 h 4557807"/>
              <a:gd name="connsiteX955" fmla="*/ 7962710 w 11831868"/>
              <a:gd name="connsiteY955" fmla="*/ 2488978 h 4557807"/>
              <a:gd name="connsiteX956" fmla="*/ 7898797 w 11831868"/>
              <a:gd name="connsiteY956" fmla="*/ 2501741 h 4557807"/>
              <a:gd name="connsiteX957" fmla="*/ 7886510 w 11831868"/>
              <a:gd name="connsiteY957" fmla="*/ 2476310 h 4557807"/>
              <a:gd name="connsiteX958" fmla="*/ 7950613 w 11831868"/>
              <a:gd name="connsiteY958" fmla="*/ 2463451 h 4557807"/>
              <a:gd name="connsiteX959" fmla="*/ 7962710 w 11831868"/>
              <a:gd name="connsiteY959" fmla="*/ 2488978 h 4557807"/>
              <a:gd name="connsiteX960" fmla="*/ 7598665 w 11831868"/>
              <a:gd name="connsiteY960" fmla="*/ 2566511 h 4557807"/>
              <a:gd name="connsiteX961" fmla="*/ 7586377 w 11831868"/>
              <a:gd name="connsiteY961" fmla="*/ 2542127 h 4557807"/>
              <a:gd name="connsiteX962" fmla="*/ 7652385 w 11831868"/>
              <a:gd name="connsiteY962" fmla="*/ 2526697 h 4557807"/>
              <a:gd name="connsiteX963" fmla="*/ 7664767 w 11831868"/>
              <a:gd name="connsiteY963" fmla="*/ 2551557 h 4557807"/>
              <a:gd name="connsiteX964" fmla="*/ 7598664 w 11831868"/>
              <a:gd name="connsiteY964" fmla="*/ 2566512 h 4557807"/>
              <a:gd name="connsiteX965" fmla="*/ 7847648 w 11831868"/>
              <a:gd name="connsiteY965" fmla="*/ 2378107 h 4557807"/>
              <a:gd name="connsiteX966" fmla="*/ 7838123 w 11831868"/>
              <a:gd name="connsiteY966" fmla="*/ 2348865 h 4557807"/>
              <a:gd name="connsiteX967" fmla="*/ 7901750 w 11831868"/>
              <a:gd name="connsiteY967" fmla="*/ 2335625 h 4557807"/>
              <a:gd name="connsiteX968" fmla="*/ 7911275 w 11831868"/>
              <a:gd name="connsiteY968" fmla="*/ 2364867 h 4557807"/>
              <a:gd name="connsiteX969" fmla="*/ 7847648 w 11831868"/>
              <a:gd name="connsiteY969" fmla="*/ 2378107 h 4557807"/>
              <a:gd name="connsiteX970" fmla="*/ 7845076 w 11831868"/>
              <a:gd name="connsiteY970" fmla="*/ 2572989 h 4557807"/>
              <a:gd name="connsiteX971" fmla="*/ 7779830 w 11831868"/>
              <a:gd name="connsiteY971" fmla="*/ 2586609 h 4557807"/>
              <a:gd name="connsiteX972" fmla="*/ 7766209 w 11831868"/>
              <a:gd name="connsiteY972" fmla="*/ 2563559 h 4557807"/>
              <a:gd name="connsiteX973" fmla="*/ 7831550 w 11831868"/>
              <a:gd name="connsiteY973" fmla="*/ 2549938 h 4557807"/>
              <a:gd name="connsiteX974" fmla="*/ 7845076 w 11831868"/>
              <a:gd name="connsiteY974" fmla="*/ 2572989 h 4557807"/>
              <a:gd name="connsiteX975" fmla="*/ 8654701 w 11831868"/>
              <a:gd name="connsiteY975" fmla="*/ 2099406 h 4557807"/>
              <a:gd name="connsiteX976" fmla="*/ 8648700 w 11831868"/>
              <a:gd name="connsiteY976" fmla="*/ 2066639 h 4557807"/>
              <a:gd name="connsiteX977" fmla="*/ 8703374 w 11831868"/>
              <a:gd name="connsiteY977" fmla="*/ 2061782 h 4557807"/>
              <a:gd name="connsiteX978" fmla="*/ 8709564 w 11831868"/>
              <a:gd name="connsiteY978" fmla="*/ 2095024 h 4557807"/>
              <a:gd name="connsiteX979" fmla="*/ 8654320 w 11831868"/>
              <a:gd name="connsiteY979" fmla="*/ 2099405 h 4557807"/>
              <a:gd name="connsiteX980" fmla="*/ 8640794 w 11831868"/>
              <a:gd name="connsiteY980" fmla="*/ 2324767 h 4557807"/>
              <a:gd name="connsiteX981" fmla="*/ 8580406 w 11831868"/>
              <a:gd name="connsiteY981" fmla="*/ 2330387 h 4557807"/>
              <a:gd name="connsiteX982" fmla="*/ 8569452 w 11831868"/>
              <a:gd name="connsiteY982" fmla="*/ 2300859 h 4557807"/>
              <a:gd name="connsiteX983" fmla="*/ 8629555 w 11831868"/>
              <a:gd name="connsiteY983" fmla="*/ 2294763 h 4557807"/>
              <a:gd name="connsiteX984" fmla="*/ 8640413 w 11831868"/>
              <a:gd name="connsiteY984" fmla="*/ 2324767 h 4557807"/>
              <a:gd name="connsiteX985" fmla="*/ 8507444 w 11831868"/>
              <a:gd name="connsiteY985" fmla="*/ 2031397 h 4557807"/>
              <a:gd name="connsiteX986" fmla="*/ 8502777 w 11831868"/>
              <a:gd name="connsiteY986" fmla="*/ 1998345 h 4557807"/>
              <a:gd name="connsiteX987" fmla="*/ 8556403 w 11831868"/>
              <a:gd name="connsiteY987" fmla="*/ 1992059 h 4557807"/>
              <a:gd name="connsiteX988" fmla="*/ 8560879 w 11831868"/>
              <a:gd name="connsiteY988" fmla="*/ 2025206 h 4557807"/>
              <a:gd name="connsiteX989" fmla="*/ 8506777 w 11831868"/>
              <a:gd name="connsiteY989" fmla="*/ 2031111 h 4557807"/>
              <a:gd name="connsiteX990" fmla="*/ 8623554 w 11831868"/>
              <a:gd name="connsiteY990" fmla="*/ 1744314 h 4557807"/>
              <a:gd name="connsiteX991" fmla="*/ 8622983 w 11831868"/>
              <a:gd name="connsiteY991" fmla="*/ 1711452 h 4557807"/>
              <a:gd name="connsiteX992" fmla="*/ 8668322 w 11831868"/>
              <a:gd name="connsiteY992" fmla="*/ 1707547 h 4557807"/>
              <a:gd name="connsiteX993" fmla="*/ 8674479 w 11831868"/>
              <a:gd name="connsiteY993" fmla="*/ 1733775 h 4557807"/>
              <a:gd name="connsiteX994" fmla="*/ 8668322 w 11831868"/>
              <a:gd name="connsiteY994" fmla="*/ 1739932 h 4557807"/>
              <a:gd name="connsiteX995" fmla="*/ 8622887 w 11831868"/>
              <a:gd name="connsiteY995" fmla="*/ 1744313 h 4557807"/>
              <a:gd name="connsiteX996" fmla="*/ 8366379 w 11831868"/>
              <a:gd name="connsiteY996" fmla="*/ 2356390 h 4557807"/>
              <a:gd name="connsiteX997" fmla="*/ 8304753 w 11831868"/>
              <a:gd name="connsiteY997" fmla="*/ 2365915 h 4557807"/>
              <a:gd name="connsiteX998" fmla="*/ 8293513 w 11831868"/>
              <a:gd name="connsiteY998" fmla="*/ 2337340 h 4557807"/>
              <a:gd name="connsiteX999" fmla="*/ 8355616 w 11831868"/>
              <a:gd name="connsiteY999" fmla="*/ 2328672 h 4557807"/>
              <a:gd name="connsiteX1000" fmla="*/ 8365903 w 11831868"/>
              <a:gd name="connsiteY1000" fmla="*/ 2356390 h 4557807"/>
              <a:gd name="connsiteX1001" fmla="*/ 8631936 w 11831868"/>
              <a:gd name="connsiteY1001" fmla="*/ 1930718 h 4557807"/>
              <a:gd name="connsiteX1002" fmla="*/ 8620689 w 11831868"/>
              <a:gd name="connsiteY1002" fmla="*/ 1907129 h 4557807"/>
              <a:gd name="connsiteX1003" fmla="*/ 8628888 w 11831868"/>
              <a:gd name="connsiteY1003" fmla="*/ 1897285 h 4557807"/>
              <a:gd name="connsiteX1004" fmla="*/ 8679370 w 11831868"/>
              <a:gd name="connsiteY1004" fmla="*/ 1892808 h 4557807"/>
              <a:gd name="connsiteX1005" fmla="*/ 8689094 w 11831868"/>
              <a:gd name="connsiteY1005" fmla="*/ 1917933 h 4557807"/>
              <a:gd name="connsiteX1006" fmla="*/ 8681847 w 11831868"/>
              <a:gd name="connsiteY1006" fmla="*/ 1926336 h 4557807"/>
              <a:gd name="connsiteX1007" fmla="*/ 8631460 w 11831868"/>
              <a:gd name="connsiteY1007" fmla="*/ 1930718 h 4557807"/>
              <a:gd name="connsiteX1008" fmla="*/ 8383143 w 11831868"/>
              <a:gd name="connsiteY1008" fmla="*/ 2130743 h 4557807"/>
              <a:gd name="connsiteX1009" fmla="*/ 8376857 w 11831868"/>
              <a:gd name="connsiteY1009" fmla="*/ 2098072 h 4557807"/>
              <a:gd name="connsiteX1010" fmla="*/ 8434006 w 11831868"/>
              <a:gd name="connsiteY1010" fmla="*/ 2090452 h 4557807"/>
              <a:gd name="connsiteX1011" fmla="*/ 8440388 w 11831868"/>
              <a:gd name="connsiteY1011" fmla="*/ 2123123 h 4557807"/>
              <a:gd name="connsiteX1012" fmla="*/ 8382667 w 11831868"/>
              <a:gd name="connsiteY1012" fmla="*/ 2130362 h 4557807"/>
              <a:gd name="connsiteX1013" fmla="*/ 8359998 w 11831868"/>
              <a:gd name="connsiteY1013" fmla="*/ 1963674 h 4557807"/>
              <a:gd name="connsiteX1014" fmla="*/ 8356759 w 11831868"/>
              <a:gd name="connsiteY1014" fmla="*/ 1930337 h 4557807"/>
              <a:gd name="connsiteX1015" fmla="*/ 8409337 w 11831868"/>
              <a:gd name="connsiteY1015" fmla="*/ 1923288 h 4557807"/>
              <a:gd name="connsiteX1016" fmla="*/ 8412575 w 11831868"/>
              <a:gd name="connsiteY1016" fmla="*/ 1956626 h 4557807"/>
              <a:gd name="connsiteX1017" fmla="*/ 8359521 w 11831868"/>
              <a:gd name="connsiteY1017" fmla="*/ 1963293 h 4557807"/>
              <a:gd name="connsiteX1018" fmla="*/ 8491156 w 11831868"/>
              <a:gd name="connsiteY1018" fmla="*/ 1855184 h 4557807"/>
              <a:gd name="connsiteX1019" fmla="*/ 8489156 w 11831868"/>
              <a:gd name="connsiteY1019" fmla="*/ 1821466 h 4557807"/>
              <a:gd name="connsiteX1020" fmla="*/ 8538210 w 11831868"/>
              <a:gd name="connsiteY1020" fmla="*/ 1815751 h 4557807"/>
              <a:gd name="connsiteX1021" fmla="*/ 8540115 w 11831868"/>
              <a:gd name="connsiteY1021" fmla="*/ 1849374 h 4557807"/>
              <a:gd name="connsiteX1022" fmla="*/ 8490680 w 11831868"/>
              <a:gd name="connsiteY1022" fmla="*/ 1854804 h 4557807"/>
              <a:gd name="connsiteX1023" fmla="*/ 8480393 w 11831868"/>
              <a:gd name="connsiteY1023" fmla="*/ 2271903 h 4557807"/>
              <a:gd name="connsiteX1024" fmla="*/ 8420481 w 11831868"/>
              <a:gd name="connsiteY1024" fmla="*/ 2279523 h 4557807"/>
              <a:gd name="connsiteX1025" fmla="*/ 8410956 w 11831868"/>
              <a:gd name="connsiteY1025" fmla="*/ 2248662 h 4557807"/>
              <a:gd name="connsiteX1026" fmla="*/ 8471154 w 11831868"/>
              <a:gd name="connsiteY1026" fmla="*/ 2240947 h 4557807"/>
              <a:gd name="connsiteX1027" fmla="*/ 8479917 w 11831868"/>
              <a:gd name="connsiteY1027" fmla="*/ 2271522 h 4557807"/>
              <a:gd name="connsiteX1028" fmla="*/ 8537543 w 11831868"/>
              <a:gd name="connsiteY1028" fmla="*/ 2190845 h 4557807"/>
              <a:gd name="connsiteX1029" fmla="*/ 8529638 w 11831868"/>
              <a:gd name="connsiteY1029" fmla="*/ 2158460 h 4557807"/>
              <a:gd name="connsiteX1030" fmla="*/ 8586788 w 11831868"/>
              <a:gd name="connsiteY1030" fmla="*/ 2152460 h 4557807"/>
              <a:gd name="connsiteX1031" fmla="*/ 8594788 w 11831868"/>
              <a:gd name="connsiteY1031" fmla="*/ 2184845 h 4557807"/>
              <a:gd name="connsiteX1032" fmla="*/ 8536781 w 11831868"/>
              <a:gd name="connsiteY1032" fmla="*/ 2190465 h 4557807"/>
              <a:gd name="connsiteX1033" fmla="*/ 6821139 w 11831868"/>
              <a:gd name="connsiteY1033" fmla="*/ 2775013 h 4557807"/>
              <a:gd name="connsiteX1034" fmla="*/ 6858381 w 11831868"/>
              <a:gd name="connsiteY1034" fmla="*/ 2775871 h 4557807"/>
              <a:gd name="connsiteX1035" fmla="*/ 6841236 w 11831868"/>
              <a:gd name="connsiteY1035" fmla="*/ 2775871 h 4557807"/>
              <a:gd name="connsiteX1036" fmla="*/ 6821139 w 11831868"/>
              <a:gd name="connsiteY1036" fmla="*/ 2775013 h 4557807"/>
              <a:gd name="connsiteX1037" fmla="*/ 6802755 w 11831868"/>
              <a:gd name="connsiteY1037" fmla="*/ 2784538 h 4557807"/>
              <a:gd name="connsiteX1038" fmla="*/ 6755130 w 11831868"/>
              <a:gd name="connsiteY1038" fmla="*/ 2784538 h 4557807"/>
              <a:gd name="connsiteX1039" fmla="*/ 6776466 w 11831868"/>
              <a:gd name="connsiteY1039" fmla="*/ 2782539 h 4557807"/>
              <a:gd name="connsiteX1040" fmla="*/ 6824091 w 11831868"/>
              <a:gd name="connsiteY1040" fmla="*/ 2782539 h 4557807"/>
              <a:gd name="connsiteX1041" fmla="*/ 6802755 w 11831868"/>
              <a:gd name="connsiteY1041" fmla="*/ 2785015 h 4557807"/>
              <a:gd name="connsiteX1042" fmla="*/ 6886289 w 11831868"/>
              <a:gd name="connsiteY1042" fmla="*/ 2775585 h 4557807"/>
              <a:gd name="connsiteX1043" fmla="*/ 6886289 w 11831868"/>
              <a:gd name="connsiteY1043" fmla="*/ 2775585 h 4557807"/>
              <a:gd name="connsiteX1044" fmla="*/ 6922770 w 11831868"/>
              <a:gd name="connsiteY1044" fmla="*/ 2776252 h 4557807"/>
              <a:gd name="connsiteX1045" fmla="*/ 6943439 w 11831868"/>
              <a:gd name="connsiteY1045" fmla="*/ 2776252 h 4557807"/>
              <a:gd name="connsiteX1046" fmla="*/ 6985254 w 11831868"/>
              <a:gd name="connsiteY1046" fmla="*/ 2776252 h 4557807"/>
              <a:gd name="connsiteX1047" fmla="*/ 6969062 w 11831868"/>
              <a:gd name="connsiteY1047" fmla="*/ 2776252 h 4557807"/>
              <a:gd name="connsiteX1048" fmla="*/ 6922770 w 11831868"/>
              <a:gd name="connsiteY1048" fmla="*/ 2776728 h 4557807"/>
              <a:gd name="connsiteX1049" fmla="*/ 6866382 w 11831868"/>
              <a:gd name="connsiteY1049" fmla="*/ 2775490 h 4557807"/>
              <a:gd name="connsiteX1050" fmla="*/ 6866382 w 11831868"/>
              <a:gd name="connsiteY1050" fmla="*/ 2775490 h 4557807"/>
              <a:gd name="connsiteX1051" fmla="*/ 6782372 w 11831868"/>
              <a:gd name="connsiteY1051" fmla="*/ 2775490 h 4557807"/>
              <a:gd name="connsiteX1052" fmla="*/ 6737700 w 11831868"/>
              <a:gd name="connsiteY1052" fmla="*/ 2774442 h 4557807"/>
              <a:gd name="connsiteX1053" fmla="*/ 6717983 w 11831868"/>
              <a:gd name="connsiteY1053" fmla="*/ 2773299 h 4557807"/>
              <a:gd name="connsiteX1054" fmla="*/ 6762655 w 11831868"/>
              <a:gd name="connsiteY1054" fmla="*/ 2774347 h 4557807"/>
              <a:gd name="connsiteX1055" fmla="*/ 6782372 w 11831868"/>
              <a:gd name="connsiteY1055" fmla="*/ 2775871 h 4557807"/>
              <a:gd name="connsiteX1056" fmla="*/ 6450521 w 11831868"/>
              <a:gd name="connsiteY1056" fmla="*/ 2764536 h 4557807"/>
              <a:gd name="connsiteX1057" fmla="*/ 6469571 w 11831868"/>
              <a:gd name="connsiteY1057" fmla="*/ 2764536 h 4557807"/>
              <a:gd name="connsiteX1058" fmla="*/ 6514624 w 11831868"/>
              <a:gd name="connsiteY1058" fmla="*/ 2766537 h 4557807"/>
              <a:gd name="connsiteX1059" fmla="*/ 6495574 w 11831868"/>
              <a:gd name="connsiteY1059" fmla="*/ 2766537 h 4557807"/>
              <a:gd name="connsiteX1060" fmla="*/ 6450521 w 11831868"/>
              <a:gd name="connsiteY1060" fmla="*/ 2764536 h 4557807"/>
              <a:gd name="connsiteX1061" fmla="*/ 6515100 w 11831868"/>
              <a:gd name="connsiteY1061" fmla="*/ 2767013 h 4557807"/>
              <a:gd name="connsiteX1062" fmla="*/ 6515100 w 11831868"/>
              <a:gd name="connsiteY1062" fmla="*/ 2767013 h 4557807"/>
              <a:gd name="connsiteX1063" fmla="*/ 6701409 w 11831868"/>
              <a:gd name="connsiteY1063" fmla="*/ 2778538 h 4557807"/>
              <a:gd name="connsiteX1064" fmla="*/ 6654356 w 11831868"/>
              <a:gd name="connsiteY1064" fmla="*/ 2777966 h 4557807"/>
              <a:gd name="connsiteX1065" fmla="*/ 6675501 w 11831868"/>
              <a:gd name="connsiteY1065" fmla="*/ 2777205 h 4557807"/>
              <a:gd name="connsiteX1066" fmla="*/ 6722459 w 11831868"/>
              <a:gd name="connsiteY1066" fmla="*/ 2777776 h 4557807"/>
              <a:gd name="connsiteX1067" fmla="*/ 6701409 w 11831868"/>
              <a:gd name="connsiteY1067" fmla="*/ 2778348 h 4557807"/>
              <a:gd name="connsiteX1068" fmla="*/ 6633305 w 11831868"/>
              <a:gd name="connsiteY1068" fmla="*/ 2774442 h 4557807"/>
              <a:gd name="connsiteX1069" fmla="*/ 6612160 w 11831868"/>
              <a:gd name="connsiteY1069" fmla="*/ 2772632 h 4557807"/>
              <a:gd name="connsiteX1070" fmla="*/ 6598920 w 11831868"/>
              <a:gd name="connsiteY1070" fmla="*/ 2772632 h 4557807"/>
              <a:gd name="connsiteX1071" fmla="*/ 6553010 w 11831868"/>
              <a:gd name="connsiteY1071" fmla="*/ 2771204 h 4557807"/>
              <a:gd name="connsiteX1072" fmla="*/ 6573583 w 11831868"/>
              <a:gd name="connsiteY1072" fmla="*/ 2771204 h 4557807"/>
              <a:gd name="connsiteX1073" fmla="*/ 6619209 w 11831868"/>
              <a:gd name="connsiteY1073" fmla="*/ 2772061 h 4557807"/>
              <a:gd name="connsiteX1074" fmla="*/ 6614446 w 11831868"/>
              <a:gd name="connsiteY1074" fmla="*/ 2772632 h 4557807"/>
              <a:gd name="connsiteX1075" fmla="*/ 6657880 w 11831868"/>
              <a:gd name="connsiteY1075" fmla="*/ 2774442 h 4557807"/>
              <a:gd name="connsiteX1076" fmla="*/ 6676930 w 11831868"/>
              <a:gd name="connsiteY1076" fmla="*/ 2775776 h 4557807"/>
              <a:gd name="connsiteX1077" fmla="*/ 6633305 w 11831868"/>
              <a:gd name="connsiteY1077" fmla="*/ 2774061 h 4557807"/>
              <a:gd name="connsiteX1078" fmla="*/ 7100697 w 11831868"/>
              <a:gd name="connsiteY1078" fmla="*/ 2804065 h 4557807"/>
              <a:gd name="connsiteX1079" fmla="*/ 7051834 w 11831868"/>
              <a:gd name="connsiteY1079" fmla="*/ 2805970 h 4557807"/>
              <a:gd name="connsiteX1080" fmla="*/ 7074313 w 11831868"/>
              <a:gd name="connsiteY1080" fmla="*/ 2802160 h 4557807"/>
              <a:gd name="connsiteX1081" fmla="*/ 7123176 w 11831868"/>
              <a:gd name="connsiteY1081" fmla="*/ 2800255 h 4557807"/>
              <a:gd name="connsiteX1082" fmla="*/ 7100697 w 11831868"/>
              <a:gd name="connsiteY1082" fmla="*/ 2804065 h 4557807"/>
              <a:gd name="connsiteX1083" fmla="*/ 6985064 w 11831868"/>
              <a:gd name="connsiteY1083" fmla="*/ 2776728 h 4557807"/>
              <a:gd name="connsiteX1084" fmla="*/ 6989541 w 11831868"/>
              <a:gd name="connsiteY1084" fmla="*/ 2776728 h 4557807"/>
              <a:gd name="connsiteX1085" fmla="*/ 7389209 w 11831868"/>
              <a:gd name="connsiteY1085" fmla="*/ 2780253 h 4557807"/>
              <a:gd name="connsiteX1086" fmla="*/ 7366730 w 11831868"/>
              <a:gd name="connsiteY1086" fmla="*/ 2782919 h 4557807"/>
              <a:gd name="connsiteX1087" fmla="*/ 7318439 w 11831868"/>
              <a:gd name="connsiteY1087" fmla="*/ 2785301 h 4557807"/>
              <a:gd name="connsiteX1088" fmla="*/ 7341013 w 11831868"/>
              <a:gd name="connsiteY1088" fmla="*/ 2782634 h 4557807"/>
              <a:gd name="connsiteX1089" fmla="*/ 7389400 w 11831868"/>
              <a:gd name="connsiteY1089" fmla="*/ 2780253 h 4557807"/>
              <a:gd name="connsiteX1090" fmla="*/ 7463505 w 11831868"/>
              <a:gd name="connsiteY1090" fmla="*/ 2785205 h 4557807"/>
              <a:gd name="connsiteX1091" fmla="*/ 7414260 w 11831868"/>
              <a:gd name="connsiteY1091" fmla="*/ 2788349 h 4557807"/>
              <a:gd name="connsiteX1092" fmla="*/ 7437216 w 11831868"/>
              <a:gd name="connsiteY1092" fmla="*/ 2784444 h 4557807"/>
              <a:gd name="connsiteX1093" fmla="*/ 7486460 w 11831868"/>
              <a:gd name="connsiteY1093" fmla="*/ 2781300 h 4557807"/>
              <a:gd name="connsiteX1094" fmla="*/ 7463695 w 11831868"/>
              <a:gd name="connsiteY1094" fmla="*/ 2785205 h 4557807"/>
              <a:gd name="connsiteX1095" fmla="*/ 7318820 w 11831868"/>
              <a:gd name="connsiteY1095" fmla="*/ 2812161 h 4557807"/>
              <a:gd name="connsiteX1096" fmla="*/ 7294817 w 11831868"/>
              <a:gd name="connsiteY1096" fmla="*/ 2816924 h 4557807"/>
              <a:gd name="connsiteX1097" fmla="*/ 7243953 w 11831868"/>
              <a:gd name="connsiteY1097" fmla="*/ 2820353 h 4557807"/>
              <a:gd name="connsiteX1098" fmla="*/ 7242525 w 11831868"/>
              <a:gd name="connsiteY1098" fmla="*/ 2819210 h 4557807"/>
              <a:gd name="connsiteX1099" fmla="*/ 7231475 w 11831868"/>
              <a:gd name="connsiteY1099" fmla="*/ 2819781 h 4557807"/>
              <a:gd name="connsiteX1100" fmla="*/ 7207949 w 11831868"/>
              <a:gd name="connsiteY1100" fmla="*/ 2809685 h 4557807"/>
              <a:gd name="connsiteX1101" fmla="*/ 7198424 w 11831868"/>
              <a:gd name="connsiteY1101" fmla="*/ 2810828 h 4557807"/>
              <a:gd name="connsiteX1102" fmla="*/ 7148322 w 11831868"/>
              <a:gd name="connsiteY1102" fmla="*/ 2813018 h 4557807"/>
              <a:gd name="connsiteX1103" fmla="*/ 7171563 w 11831868"/>
              <a:gd name="connsiteY1103" fmla="*/ 2809018 h 4557807"/>
              <a:gd name="connsiteX1104" fmla="*/ 7209663 w 11831868"/>
              <a:gd name="connsiteY1104" fmla="*/ 2806637 h 4557807"/>
              <a:gd name="connsiteX1105" fmla="*/ 7214902 w 11831868"/>
              <a:gd name="connsiteY1105" fmla="*/ 2802255 h 4557807"/>
              <a:gd name="connsiteX1106" fmla="*/ 7285006 w 11831868"/>
              <a:gd name="connsiteY1106" fmla="*/ 2784824 h 4557807"/>
              <a:gd name="connsiteX1107" fmla="*/ 7301103 w 11831868"/>
              <a:gd name="connsiteY1107" fmla="*/ 2802445 h 4557807"/>
              <a:gd name="connsiteX1108" fmla="*/ 7266718 w 11831868"/>
              <a:gd name="connsiteY1108" fmla="*/ 2815304 h 4557807"/>
              <a:gd name="connsiteX1109" fmla="*/ 7267385 w 11831868"/>
              <a:gd name="connsiteY1109" fmla="*/ 2815305 h 4557807"/>
              <a:gd name="connsiteX1110" fmla="*/ 7318820 w 11831868"/>
              <a:gd name="connsiteY1110" fmla="*/ 2812161 h 4557807"/>
              <a:gd name="connsiteX1111" fmla="*/ 7352634 w 11831868"/>
              <a:gd name="connsiteY1111" fmla="*/ 2739866 h 4557807"/>
              <a:gd name="connsiteX1112" fmla="*/ 7337584 w 11831868"/>
              <a:gd name="connsiteY1112" fmla="*/ 2719959 h 4557807"/>
              <a:gd name="connsiteX1113" fmla="*/ 7407021 w 11831868"/>
              <a:gd name="connsiteY1113" fmla="*/ 2703195 h 4557807"/>
              <a:gd name="connsiteX1114" fmla="*/ 7422071 w 11831868"/>
              <a:gd name="connsiteY1114" fmla="*/ 2723197 h 4557807"/>
              <a:gd name="connsiteX1115" fmla="*/ 7352634 w 11831868"/>
              <a:gd name="connsiteY1115" fmla="*/ 2739485 h 4557807"/>
              <a:gd name="connsiteX1116" fmla="*/ 7475220 w 11831868"/>
              <a:gd name="connsiteY1116" fmla="*/ 2655380 h 4557807"/>
              <a:gd name="connsiteX1117" fmla="*/ 7461790 w 11831868"/>
              <a:gd name="connsiteY1117" fmla="*/ 2633377 h 4557807"/>
              <a:gd name="connsiteX1118" fmla="*/ 7529036 w 11831868"/>
              <a:gd name="connsiteY1118" fmla="*/ 2617184 h 4557807"/>
              <a:gd name="connsiteX1119" fmla="*/ 7542752 w 11831868"/>
              <a:gd name="connsiteY1119" fmla="*/ 2639568 h 4557807"/>
              <a:gd name="connsiteX1120" fmla="*/ 7475220 w 11831868"/>
              <a:gd name="connsiteY1120" fmla="*/ 2654999 h 4557807"/>
              <a:gd name="connsiteX1121" fmla="*/ 7220712 w 11831868"/>
              <a:gd name="connsiteY1121" fmla="*/ 2782824 h 4557807"/>
              <a:gd name="connsiteX1122" fmla="*/ 7243286 w 11831868"/>
              <a:gd name="connsiteY1122" fmla="*/ 2780633 h 4557807"/>
              <a:gd name="connsiteX1123" fmla="*/ 7291769 w 11831868"/>
              <a:gd name="connsiteY1123" fmla="*/ 2778728 h 4557807"/>
              <a:gd name="connsiteX1124" fmla="*/ 7269385 w 11831868"/>
              <a:gd name="connsiteY1124" fmla="*/ 2781491 h 4557807"/>
              <a:gd name="connsiteX1125" fmla="*/ 7220712 w 11831868"/>
              <a:gd name="connsiteY1125" fmla="*/ 2782824 h 4557807"/>
              <a:gd name="connsiteX1126" fmla="*/ 3693033 w 11831868"/>
              <a:gd name="connsiteY1126" fmla="*/ 2489549 h 4557807"/>
              <a:gd name="connsiteX1127" fmla="*/ 3647694 w 11831868"/>
              <a:gd name="connsiteY1127" fmla="*/ 2480024 h 4557807"/>
              <a:gd name="connsiteX1128" fmla="*/ 3668840 w 11831868"/>
              <a:gd name="connsiteY1128" fmla="*/ 2478119 h 4557807"/>
              <a:gd name="connsiteX1129" fmla="*/ 3713607 w 11831868"/>
              <a:gd name="connsiteY1129" fmla="*/ 2487644 h 4557807"/>
              <a:gd name="connsiteX1130" fmla="*/ 3693033 w 11831868"/>
              <a:gd name="connsiteY1130" fmla="*/ 2489549 h 4557807"/>
              <a:gd name="connsiteX1131" fmla="*/ 7122795 w 11831868"/>
              <a:gd name="connsiteY1131" fmla="*/ 2780824 h 4557807"/>
              <a:gd name="connsiteX1132" fmla="*/ 7144703 w 11831868"/>
              <a:gd name="connsiteY1132" fmla="*/ 2779395 h 4557807"/>
              <a:gd name="connsiteX1133" fmla="*/ 7192328 w 11831868"/>
              <a:gd name="connsiteY1133" fmla="*/ 2777681 h 4557807"/>
              <a:gd name="connsiteX1134" fmla="*/ 7170611 w 11831868"/>
              <a:gd name="connsiteY1134" fmla="*/ 2779681 h 4557807"/>
              <a:gd name="connsiteX1135" fmla="*/ 7122795 w 11831868"/>
              <a:gd name="connsiteY1135" fmla="*/ 2780824 h 4557807"/>
              <a:gd name="connsiteX1136" fmla="*/ 9584627 w 11831868"/>
              <a:gd name="connsiteY1136" fmla="*/ 981742 h 4557807"/>
              <a:gd name="connsiteX1137" fmla="*/ 9588627 w 11831868"/>
              <a:gd name="connsiteY1137" fmla="*/ 963549 h 4557807"/>
              <a:gd name="connsiteX1138" fmla="*/ 9605457 w 11831868"/>
              <a:gd name="connsiteY1138" fmla="*/ 965744 h 4557807"/>
              <a:gd name="connsiteX1139" fmla="*/ 9605867 w 11831868"/>
              <a:gd name="connsiteY1139" fmla="*/ 966311 h 4557807"/>
              <a:gd name="connsiteX1140" fmla="*/ 9601962 w 11831868"/>
              <a:gd name="connsiteY1140" fmla="*/ 984409 h 4557807"/>
              <a:gd name="connsiteX1141" fmla="*/ 9584763 w 11831868"/>
              <a:gd name="connsiteY1141" fmla="*/ 981928 h 4557807"/>
              <a:gd name="connsiteX1142" fmla="*/ 9584627 w 11831868"/>
              <a:gd name="connsiteY1142" fmla="*/ 981742 h 4557807"/>
              <a:gd name="connsiteX1143" fmla="*/ 9405556 w 11831868"/>
              <a:gd name="connsiteY1143" fmla="*/ 1315117 h 4557807"/>
              <a:gd name="connsiteX1144" fmla="*/ 9407540 w 11831868"/>
              <a:gd name="connsiteY1144" fmla="*/ 1292033 h 4557807"/>
              <a:gd name="connsiteX1145" fmla="*/ 9408604 w 11831868"/>
              <a:gd name="connsiteY1145" fmla="*/ 1291209 h 4557807"/>
              <a:gd name="connsiteX1146" fmla="*/ 9433464 w 11831868"/>
              <a:gd name="connsiteY1146" fmla="*/ 1293971 h 4557807"/>
              <a:gd name="connsiteX1147" fmla="*/ 9430860 w 11831868"/>
              <a:gd name="connsiteY1147" fmla="*/ 1317535 h 4557807"/>
              <a:gd name="connsiteX1148" fmla="*/ 9430416 w 11831868"/>
              <a:gd name="connsiteY1148" fmla="*/ 1317879 h 4557807"/>
              <a:gd name="connsiteX1149" fmla="*/ 9405746 w 11831868"/>
              <a:gd name="connsiteY1149" fmla="*/ 1315498 h 4557807"/>
              <a:gd name="connsiteX1150" fmla="*/ 9526143 w 11831868"/>
              <a:gd name="connsiteY1150" fmla="*/ 1818513 h 4557807"/>
              <a:gd name="connsiteX1151" fmla="*/ 9527477 w 11831868"/>
              <a:gd name="connsiteY1151" fmla="*/ 1849089 h 4557807"/>
              <a:gd name="connsiteX1152" fmla="*/ 9490710 w 11831868"/>
              <a:gd name="connsiteY1152" fmla="*/ 1844136 h 4557807"/>
              <a:gd name="connsiteX1153" fmla="*/ 9489472 w 11831868"/>
              <a:gd name="connsiteY1153" fmla="*/ 1813560 h 4557807"/>
              <a:gd name="connsiteX1154" fmla="*/ 9526143 w 11831868"/>
              <a:gd name="connsiteY1154" fmla="*/ 1818894 h 4557807"/>
              <a:gd name="connsiteX1155" fmla="*/ 9414605 w 11831868"/>
              <a:gd name="connsiteY1155" fmla="*/ 1507903 h 4557807"/>
              <a:gd name="connsiteX1156" fmla="*/ 9414686 w 11831868"/>
              <a:gd name="connsiteY1156" fmla="*/ 1533631 h 4557807"/>
              <a:gd name="connsiteX1157" fmla="*/ 9412605 w 11831868"/>
              <a:gd name="connsiteY1157" fmla="*/ 1535430 h 4557807"/>
              <a:gd name="connsiteX1158" fmla="*/ 9382221 w 11831868"/>
              <a:gd name="connsiteY1158" fmla="*/ 1532287 h 4557807"/>
              <a:gd name="connsiteX1159" fmla="*/ 9381536 w 11831868"/>
              <a:gd name="connsiteY1159" fmla="*/ 1506972 h 4557807"/>
              <a:gd name="connsiteX1160" fmla="*/ 9383935 w 11831868"/>
              <a:gd name="connsiteY1160" fmla="*/ 1504855 h 4557807"/>
              <a:gd name="connsiteX1161" fmla="*/ 9414605 w 11831868"/>
              <a:gd name="connsiteY1161" fmla="*/ 1508284 h 4557807"/>
              <a:gd name="connsiteX1162" fmla="*/ 9486996 w 11831868"/>
              <a:gd name="connsiteY1162" fmla="*/ 2255044 h 4557807"/>
              <a:gd name="connsiteX1163" fmla="*/ 9440132 w 11831868"/>
              <a:gd name="connsiteY1163" fmla="*/ 2250091 h 4557807"/>
              <a:gd name="connsiteX1164" fmla="*/ 9431465 w 11831868"/>
              <a:gd name="connsiteY1164" fmla="*/ 2219992 h 4557807"/>
              <a:gd name="connsiteX1165" fmla="*/ 9478232 w 11831868"/>
              <a:gd name="connsiteY1165" fmla="*/ 2225040 h 4557807"/>
              <a:gd name="connsiteX1166" fmla="*/ 9486996 w 11831868"/>
              <a:gd name="connsiteY1166" fmla="*/ 2255425 h 4557807"/>
              <a:gd name="connsiteX1167" fmla="*/ 9443847 w 11831868"/>
              <a:gd name="connsiteY1167" fmla="*/ 1085945 h 4557807"/>
              <a:gd name="connsiteX1168" fmla="*/ 9447752 w 11831868"/>
              <a:gd name="connsiteY1168" fmla="*/ 1065657 h 4557807"/>
              <a:gd name="connsiteX1169" fmla="*/ 9467886 w 11831868"/>
              <a:gd name="connsiteY1169" fmla="*/ 1067354 h 4557807"/>
              <a:gd name="connsiteX1170" fmla="*/ 9468136 w 11831868"/>
              <a:gd name="connsiteY1170" fmla="*/ 1067657 h 4557807"/>
              <a:gd name="connsiteX1171" fmla="*/ 9463628 w 11831868"/>
              <a:gd name="connsiteY1171" fmla="*/ 1088733 h 4557807"/>
              <a:gd name="connsiteX1172" fmla="*/ 9443847 w 11831868"/>
              <a:gd name="connsiteY1172" fmla="*/ 1085945 h 4557807"/>
              <a:gd name="connsiteX1173" fmla="*/ 9410700 w 11831868"/>
              <a:gd name="connsiteY1173" fmla="*/ 1708880 h 4557807"/>
              <a:gd name="connsiteX1174" fmla="*/ 9413375 w 11831868"/>
              <a:gd name="connsiteY1174" fmla="*/ 1737447 h 4557807"/>
              <a:gd name="connsiteX1175" fmla="*/ 9410700 w 11831868"/>
              <a:gd name="connsiteY1175" fmla="*/ 1740122 h 4557807"/>
              <a:gd name="connsiteX1176" fmla="*/ 9373838 w 11831868"/>
              <a:gd name="connsiteY1176" fmla="*/ 1736313 h 4557807"/>
              <a:gd name="connsiteX1177" fmla="*/ 9369579 w 11831868"/>
              <a:gd name="connsiteY1177" fmla="*/ 1709711 h 4557807"/>
              <a:gd name="connsiteX1178" fmla="*/ 9373838 w 11831868"/>
              <a:gd name="connsiteY1178" fmla="*/ 1705452 h 4557807"/>
              <a:gd name="connsiteX1179" fmla="*/ 9410510 w 11831868"/>
              <a:gd name="connsiteY1179" fmla="*/ 1708880 h 4557807"/>
              <a:gd name="connsiteX1180" fmla="*/ 9294781 w 11831868"/>
              <a:gd name="connsiteY1180" fmla="*/ 1599914 h 4557807"/>
              <a:gd name="connsiteX1181" fmla="*/ 9297773 w 11831868"/>
              <a:gd name="connsiteY1181" fmla="*/ 1626688 h 4557807"/>
              <a:gd name="connsiteX1182" fmla="*/ 9293828 w 11831868"/>
              <a:gd name="connsiteY1182" fmla="*/ 1630394 h 4557807"/>
              <a:gd name="connsiteX1183" fmla="*/ 9258109 w 11831868"/>
              <a:gd name="connsiteY1183" fmla="*/ 1628394 h 4557807"/>
              <a:gd name="connsiteX1184" fmla="*/ 9255276 w 11831868"/>
              <a:gd name="connsiteY1184" fmla="*/ 1600790 h 4557807"/>
              <a:gd name="connsiteX1185" fmla="*/ 9258776 w 11831868"/>
              <a:gd name="connsiteY1185" fmla="*/ 1597438 h 4557807"/>
              <a:gd name="connsiteX1186" fmla="*/ 9294590 w 11831868"/>
              <a:gd name="connsiteY1186" fmla="*/ 1599914 h 4557807"/>
              <a:gd name="connsiteX1187" fmla="*/ 9301830 w 11831868"/>
              <a:gd name="connsiteY1187" fmla="*/ 2166366 h 4557807"/>
              <a:gd name="connsiteX1188" fmla="*/ 9294209 w 11831868"/>
              <a:gd name="connsiteY1188" fmla="*/ 2133981 h 4557807"/>
              <a:gd name="connsiteX1189" fmla="*/ 9343739 w 11831868"/>
              <a:gd name="connsiteY1189" fmla="*/ 2137315 h 4557807"/>
              <a:gd name="connsiteX1190" fmla="*/ 9351359 w 11831868"/>
              <a:gd name="connsiteY1190" fmla="*/ 2169700 h 4557807"/>
              <a:gd name="connsiteX1191" fmla="*/ 9301639 w 11831868"/>
              <a:gd name="connsiteY1191" fmla="*/ 2166366 h 4557807"/>
              <a:gd name="connsiteX1192" fmla="*/ 9306115 w 11831868"/>
              <a:gd name="connsiteY1192" fmla="*/ 1392365 h 4557807"/>
              <a:gd name="connsiteX1193" fmla="*/ 9304929 w 11831868"/>
              <a:gd name="connsiteY1193" fmla="*/ 1417526 h 4557807"/>
              <a:gd name="connsiteX1194" fmla="*/ 9303163 w 11831868"/>
              <a:gd name="connsiteY1194" fmla="*/ 1418939 h 4557807"/>
              <a:gd name="connsiteX1195" fmla="*/ 9273635 w 11831868"/>
              <a:gd name="connsiteY1195" fmla="*/ 1417320 h 4557807"/>
              <a:gd name="connsiteX1196" fmla="*/ 9273713 w 11831868"/>
              <a:gd name="connsiteY1196" fmla="*/ 1392265 h 4557807"/>
              <a:gd name="connsiteX1197" fmla="*/ 9276112 w 11831868"/>
              <a:gd name="connsiteY1197" fmla="*/ 1390269 h 4557807"/>
              <a:gd name="connsiteX1198" fmla="*/ 9305925 w 11831868"/>
              <a:gd name="connsiteY1198" fmla="*/ 1392364 h 4557807"/>
              <a:gd name="connsiteX1199" fmla="*/ 9297638 w 11831868"/>
              <a:gd name="connsiteY1199" fmla="*/ 1794034 h 4557807"/>
              <a:gd name="connsiteX1200" fmla="*/ 9303454 w 11831868"/>
              <a:gd name="connsiteY1200" fmla="*/ 1821992 h 4557807"/>
              <a:gd name="connsiteX1201" fmla="*/ 9299162 w 11831868"/>
              <a:gd name="connsiteY1201" fmla="*/ 1826704 h 4557807"/>
              <a:gd name="connsiteX1202" fmla="*/ 9258014 w 11831868"/>
              <a:gd name="connsiteY1202" fmla="*/ 1823752 h 4557807"/>
              <a:gd name="connsiteX1203" fmla="*/ 9250986 w 11831868"/>
              <a:gd name="connsiteY1203" fmla="*/ 1797744 h 4557807"/>
              <a:gd name="connsiteX1204" fmla="*/ 9256681 w 11831868"/>
              <a:gd name="connsiteY1204" fmla="*/ 1791557 h 4557807"/>
              <a:gd name="connsiteX1205" fmla="*/ 9297448 w 11831868"/>
              <a:gd name="connsiteY1205" fmla="*/ 1794034 h 4557807"/>
              <a:gd name="connsiteX1206" fmla="*/ 9303829 w 11831868"/>
              <a:gd name="connsiteY1206" fmla="*/ 1192911 h 4557807"/>
              <a:gd name="connsiteX1207" fmla="*/ 9306584 w 11831868"/>
              <a:gd name="connsiteY1207" fmla="*/ 1170585 h 4557807"/>
              <a:gd name="connsiteX1208" fmla="*/ 9307449 w 11831868"/>
              <a:gd name="connsiteY1208" fmla="*/ 1169956 h 4557807"/>
              <a:gd name="connsiteX1209" fmla="*/ 9331738 w 11831868"/>
              <a:gd name="connsiteY1209" fmla="*/ 1171766 h 4557807"/>
              <a:gd name="connsiteX1210" fmla="*/ 9328590 w 11831868"/>
              <a:gd name="connsiteY1210" fmla="*/ 1194312 h 4557807"/>
              <a:gd name="connsiteX1211" fmla="*/ 9328023 w 11831868"/>
              <a:gd name="connsiteY1211" fmla="*/ 1194721 h 4557807"/>
              <a:gd name="connsiteX1212" fmla="*/ 9303829 w 11831868"/>
              <a:gd name="connsiteY1212" fmla="*/ 1192911 h 4557807"/>
              <a:gd name="connsiteX1213" fmla="*/ 9633489 w 11831868"/>
              <a:gd name="connsiteY1213" fmla="*/ 1345311 h 4557807"/>
              <a:gd name="connsiteX1214" fmla="*/ 9635480 w 11831868"/>
              <a:gd name="connsiteY1214" fmla="*/ 1324798 h 4557807"/>
              <a:gd name="connsiteX1215" fmla="*/ 9636442 w 11831868"/>
              <a:gd name="connsiteY1215" fmla="*/ 1324071 h 4557807"/>
              <a:gd name="connsiteX1216" fmla="*/ 9657138 w 11831868"/>
              <a:gd name="connsiteY1216" fmla="*/ 1326833 h 4557807"/>
              <a:gd name="connsiteX1217" fmla="*/ 9657683 w 11831868"/>
              <a:gd name="connsiteY1217" fmla="*/ 1327595 h 4557807"/>
              <a:gd name="connsiteX1218" fmla="*/ 9656260 w 11831868"/>
              <a:gd name="connsiteY1218" fmla="*/ 1348830 h 4557807"/>
              <a:gd name="connsiteX1219" fmla="*/ 9635025 w 11831868"/>
              <a:gd name="connsiteY1219" fmla="*/ 1347407 h 4557807"/>
              <a:gd name="connsiteX1220" fmla="*/ 9633490 w 11831868"/>
              <a:gd name="connsiteY1220" fmla="*/ 1345311 h 4557807"/>
              <a:gd name="connsiteX1221" fmla="*/ 9669018 w 11831868"/>
              <a:gd name="connsiteY1221" fmla="*/ 2131219 h 4557807"/>
              <a:gd name="connsiteX1222" fmla="*/ 9630251 w 11831868"/>
              <a:gd name="connsiteY1222" fmla="*/ 2124551 h 4557807"/>
              <a:gd name="connsiteX1223" fmla="*/ 9625203 w 11831868"/>
              <a:gd name="connsiteY1223" fmla="*/ 2095310 h 4557807"/>
              <a:gd name="connsiteX1224" fmla="*/ 9663970 w 11831868"/>
              <a:gd name="connsiteY1224" fmla="*/ 2101977 h 4557807"/>
              <a:gd name="connsiteX1225" fmla="*/ 9669018 w 11831868"/>
              <a:gd name="connsiteY1225" fmla="*/ 2131409 h 4557807"/>
              <a:gd name="connsiteX1226" fmla="*/ 9637776 w 11831868"/>
              <a:gd name="connsiteY1226" fmla="*/ 1540669 h 4557807"/>
              <a:gd name="connsiteX1227" fmla="*/ 9637229 w 11831868"/>
              <a:gd name="connsiteY1227" fmla="*/ 1565044 h 4557807"/>
              <a:gd name="connsiteX1228" fmla="*/ 9636252 w 11831868"/>
              <a:gd name="connsiteY1228" fmla="*/ 1565910 h 4557807"/>
              <a:gd name="connsiteX1229" fmla="*/ 9609868 w 11831868"/>
              <a:gd name="connsiteY1229" fmla="*/ 1561338 h 4557807"/>
              <a:gd name="connsiteX1230" fmla="*/ 9610351 w 11831868"/>
              <a:gd name="connsiteY1230" fmla="*/ 1537096 h 4557807"/>
              <a:gd name="connsiteX1231" fmla="*/ 9611487 w 11831868"/>
              <a:gd name="connsiteY1231" fmla="*/ 1536097 h 4557807"/>
              <a:gd name="connsiteX1232" fmla="*/ 9637776 w 11831868"/>
              <a:gd name="connsiteY1232" fmla="*/ 1540955 h 4557807"/>
              <a:gd name="connsiteX1233" fmla="*/ 9523476 w 11831868"/>
              <a:gd name="connsiteY1233" fmla="*/ 1624393 h 4557807"/>
              <a:gd name="connsiteX1234" fmla="*/ 9524457 w 11831868"/>
              <a:gd name="connsiteY1234" fmla="*/ 1651316 h 4557807"/>
              <a:gd name="connsiteX1235" fmla="*/ 9522714 w 11831868"/>
              <a:gd name="connsiteY1235" fmla="*/ 1652968 h 4557807"/>
              <a:gd name="connsiteX1236" fmla="*/ 9491187 w 11831868"/>
              <a:gd name="connsiteY1236" fmla="*/ 1648396 h 4557807"/>
              <a:gd name="connsiteX1237" fmla="*/ 9489729 w 11831868"/>
              <a:gd name="connsiteY1237" fmla="*/ 1622979 h 4557807"/>
              <a:gd name="connsiteX1238" fmla="*/ 9492330 w 11831868"/>
              <a:gd name="connsiteY1238" fmla="*/ 1620583 h 4557807"/>
              <a:gd name="connsiteX1239" fmla="*/ 9523667 w 11831868"/>
              <a:gd name="connsiteY1239" fmla="*/ 1624679 h 4557807"/>
              <a:gd name="connsiteX1240" fmla="*/ 9671971 w 11831868"/>
              <a:gd name="connsiteY1240" fmla="*/ 1117664 h 4557807"/>
              <a:gd name="connsiteX1241" fmla="*/ 9675686 w 11831868"/>
              <a:gd name="connsiteY1241" fmla="*/ 1099566 h 4557807"/>
              <a:gd name="connsiteX1242" fmla="*/ 9692177 w 11831868"/>
              <a:gd name="connsiteY1242" fmla="*/ 1101166 h 4557807"/>
              <a:gd name="connsiteX1243" fmla="*/ 9693307 w 11831868"/>
              <a:gd name="connsiteY1243" fmla="*/ 1102805 h 4557807"/>
              <a:gd name="connsiteX1244" fmla="*/ 9689497 w 11831868"/>
              <a:gd name="connsiteY1244" fmla="*/ 1120902 h 4557807"/>
              <a:gd name="connsiteX1245" fmla="*/ 9672832 w 11831868"/>
              <a:gd name="connsiteY1245" fmla="*/ 1118495 h 4557807"/>
              <a:gd name="connsiteX1246" fmla="*/ 9672447 w 11831868"/>
              <a:gd name="connsiteY1246" fmla="*/ 1117949 h 4557807"/>
              <a:gd name="connsiteX1247" fmla="*/ 9538621 w 11831868"/>
              <a:gd name="connsiteY1247" fmla="*/ 1215485 h 4557807"/>
              <a:gd name="connsiteX1248" fmla="*/ 9541860 w 11831868"/>
              <a:gd name="connsiteY1248" fmla="*/ 1194149 h 4557807"/>
              <a:gd name="connsiteX1249" fmla="*/ 9562719 w 11831868"/>
              <a:gd name="connsiteY1249" fmla="*/ 1197197 h 4557807"/>
              <a:gd name="connsiteX1250" fmla="*/ 9559386 w 11831868"/>
              <a:gd name="connsiteY1250" fmla="*/ 1218533 h 4557807"/>
              <a:gd name="connsiteX1251" fmla="*/ 9538526 w 11831868"/>
              <a:gd name="connsiteY1251" fmla="*/ 1215771 h 4557807"/>
              <a:gd name="connsiteX1252" fmla="*/ 9533096 w 11831868"/>
              <a:gd name="connsiteY1252" fmla="*/ 1441704 h 4557807"/>
              <a:gd name="connsiteX1253" fmla="*/ 9507569 w 11831868"/>
              <a:gd name="connsiteY1253" fmla="*/ 1438085 h 4557807"/>
              <a:gd name="connsiteX1254" fmla="*/ 9509152 w 11831868"/>
              <a:gd name="connsiteY1254" fmla="*/ 1414430 h 4557807"/>
              <a:gd name="connsiteX1255" fmla="*/ 9510045 w 11831868"/>
              <a:gd name="connsiteY1255" fmla="*/ 1413701 h 4557807"/>
              <a:gd name="connsiteX1256" fmla="*/ 9535572 w 11831868"/>
              <a:gd name="connsiteY1256" fmla="*/ 1417320 h 4557807"/>
              <a:gd name="connsiteX1257" fmla="*/ 9533771 w 11831868"/>
              <a:gd name="connsiteY1257" fmla="*/ 1441365 h 4557807"/>
              <a:gd name="connsiteX1258" fmla="*/ 9533000 w 11831868"/>
              <a:gd name="connsiteY1258" fmla="*/ 1441990 h 4557807"/>
              <a:gd name="connsiteX1259" fmla="*/ 9578340 w 11831868"/>
              <a:gd name="connsiteY1259" fmla="*/ 2194179 h 4557807"/>
              <a:gd name="connsiteX1260" fmla="*/ 9535001 w 11831868"/>
              <a:gd name="connsiteY1260" fmla="*/ 2187893 h 4557807"/>
              <a:gd name="connsiteX1261" fmla="*/ 9527953 w 11831868"/>
              <a:gd name="connsiteY1261" fmla="*/ 2157508 h 4557807"/>
              <a:gd name="connsiteX1262" fmla="*/ 9571292 w 11831868"/>
              <a:gd name="connsiteY1262" fmla="*/ 2163794 h 4557807"/>
              <a:gd name="connsiteX1263" fmla="*/ 9578245 w 11831868"/>
              <a:gd name="connsiteY1263" fmla="*/ 2194465 h 4557807"/>
              <a:gd name="connsiteX1264" fmla="*/ 6450045 w 11831868"/>
              <a:gd name="connsiteY1264" fmla="*/ 2764536 h 4557807"/>
              <a:gd name="connsiteX1265" fmla="*/ 6450045 w 11831868"/>
              <a:gd name="connsiteY1265" fmla="*/ 2764536 h 4557807"/>
              <a:gd name="connsiteX1266" fmla="*/ 9027986 w 11831868"/>
              <a:gd name="connsiteY1266" fmla="*/ 1998345 h 4557807"/>
              <a:gd name="connsiteX1267" fmla="*/ 9023128 w 11831868"/>
              <a:gd name="connsiteY1267" fmla="*/ 1963674 h 4557807"/>
              <a:gd name="connsiteX1268" fmla="*/ 9073420 w 11831868"/>
              <a:gd name="connsiteY1268" fmla="*/ 1963674 h 4557807"/>
              <a:gd name="connsiteX1269" fmla="*/ 9078087 w 11831868"/>
              <a:gd name="connsiteY1269" fmla="*/ 1998345 h 4557807"/>
              <a:gd name="connsiteX1270" fmla="*/ 9027985 w 11831868"/>
              <a:gd name="connsiteY1270" fmla="*/ 1998155 h 4557807"/>
              <a:gd name="connsiteX1271" fmla="*/ 9007316 w 11831868"/>
              <a:gd name="connsiteY1271" fmla="*/ 2234375 h 4557807"/>
              <a:gd name="connsiteX1272" fmla="*/ 8951119 w 11831868"/>
              <a:gd name="connsiteY1272" fmla="*/ 2235803 h 4557807"/>
              <a:gd name="connsiteX1273" fmla="*/ 8941594 w 11831868"/>
              <a:gd name="connsiteY1273" fmla="*/ 2203704 h 4557807"/>
              <a:gd name="connsiteX1274" fmla="*/ 8997982 w 11831868"/>
              <a:gd name="connsiteY1274" fmla="*/ 2202370 h 4557807"/>
              <a:gd name="connsiteX1275" fmla="*/ 9007316 w 11831868"/>
              <a:gd name="connsiteY1275" fmla="*/ 2234184 h 4557807"/>
              <a:gd name="connsiteX1276" fmla="*/ 8884444 w 11831868"/>
              <a:gd name="connsiteY1276" fmla="*/ 1726311 h 4557807"/>
              <a:gd name="connsiteX1277" fmla="*/ 8877525 w 11831868"/>
              <a:gd name="connsiteY1277" fmla="*/ 1700274 h 4557807"/>
              <a:gd name="connsiteX1278" fmla="*/ 8884444 w 11831868"/>
              <a:gd name="connsiteY1278" fmla="*/ 1693354 h 4557807"/>
              <a:gd name="connsiteX1279" fmla="*/ 8927687 w 11831868"/>
              <a:gd name="connsiteY1279" fmla="*/ 1691545 h 4557807"/>
              <a:gd name="connsiteX1280" fmla="*/ 8933513 w 11831868"/>
              <a:gd name="connsiteY1280" fmla="*/ 1718675 h 4557807"/>
              <a:gd name="connsiteX1281" fmla="*/ 8927687 w 11831868"/>
              <a:gd name="connsiteY1281" fmla="*/ 1724501 h 4557807"/>
              <a:gd name="connsiteX1282" fmla="*/ 8884444 w 11831868"/>
              <a:gd name="connsiteY1282" fmla="*/ 1726311 h 4557807"/>
              <a:gd name="connsiteX1283" fmla="*/ 8891683 w 11831868"/>
              <a:gd name="connsiteY1283" fmla="*/ 1521809 h 4557807"/>
              <a:gd name="connsiteX1284" fmla="*/ 8889141 w 11831868"/>
              <a:gd name="connsiteY1284" fmla="*/ 1496071 h 4557807"/>
              <a:gd name="connsiteX1285" fmla="*/ 8893397 w 11831868"/>
              <a:gd name="connsiteY1285" fmla="*/ 1492282 h 4557807"/>
              <a:gd name="connsiteX1286" fmla="*/ 8929783 w 11831868"/>
              <a:gd name="connsiteY1286" fmla="*/ 1490853 h 4557807"/>
              <a:gd name="connsiteX1287" fmla="*/ 8931683 w 11831868"/>
              <a:gd name="connsiteY1287" fmla="*/ 1517727 h 4557807"/>
              <a:gd name="connsiteX1288" fmla="*/ 8928069 w 11831868"/>
              <a:gd name="connsiteY1288" fmla="*/ 1520952 h 4557807"/>
              <a:gd name="connsiteX1289" fmla="*/ 8891398 w 11831868"/>
              <a:gd name="connsiteY1289" fmla="*/ 1521905 h 4557807"/>
              <a:gd name="connsiteX1290" fmla="*/ 9253633 w 11831868"/>
              <a:gd name="connsiteY1290" fmla="*/ 2237804 h 4557807"/>
              <a:gd name="connsiteX1291" fmla="*/ 9200864 w 11831868"/>
              <a:gd name="connsiteY1291" fmla="*/ 2235803 h 4557807"/>
              <a:gd name="connsiteX1292" fmla="*/ 9191339 w 11831868"/>
              <a:gd name="connsiteY1292" fmla="*/ 2203704 h 4557807"/>
              <a:gd name="connsiteX1293" fmla="*/ 9244013 w 11831868"/>
              <a:gd name="connsiteY1293" fmla="*/ 2205800 h 4557807"/>
              <a:gd name="connsiteX1294" fmla="*/ 9253823 w 11831868"/>
              <a:gd name="connsiteY1294" fmla="*/ 2237899 h 4557807"/>
              <a:gd name="connsiteX1295" fmla="*/ 8891683 w 11831868"/>
              <a:gd name="connsiteY1295" fmla="*/ 1913382 h 4557807"/>
              <a:gd name="connsiteX1296" fmla="*/ 8888825 w 11831868"/>
              <a:gd name="connsiteY1296" fmla="*/ 1879473 h 4557807"/>
              <a:gd name="connsiteX1297" fmla="*/ 8937498 w 11831868"/>
              <a:gd name="connsiteY1297" fmla="*/ 1877473 h 4557807"/>
              <a:gd name="connsiteX1298" fmla="*/ 8940832 w 11831868"/>
              <a:gd name="connsiteY1298" fmla="*/ 1911953 h 4557807"/>
              <a:gd name="connsiteX1299" fmla="*/ 8892159 w 11831868"/>
              <a:gd name="connsiteY1299" fmla="*/ 1913477 h 4557807"/>
              <a:gd name="connsiteX1300" fmla="*/ 8904161 w 11831868"/>
              <a:gd name="connsiteY1300" fmla="*/ 2307336 h 4557807"/>
              <a:gd name="connsiteX1301" fmla="*/ 8845582 w 11831868"/>
              <a:gd name="connsiteY1301" fmla="*/ 2310289 h 4557807"/>
              <a:gd name="connsiteX1302" fmla="*/ 8834533 w 11831868"/>
              <a:gd name="connsiteY1302" fmla="*/ 2279714 h 4557807"/>
              <a:gd name="connsiteX1303" fmla="*/ 8893016 w 11831868"/>
              <a:gd name="connsiteY1303" fmla="*/ 2276761 h 4557807"/>
              <a:gd name="connsiteX1304" fmla="*/ 8904161 w 11831868"/>
              <a:gd name="connsiteY1304" fmla="*/ 2307336 h 4557807"/>
              <a:gd name="connsiteX1305" fmla="*/ 8756428 w 11831868"/>
              <a:gd name="connsiteY1305" fmla="*/ 1633918 h 4557807"/>
              <a:gd name="connsiteX1306" fmla="*/ 8756999 w 11831868"/>
              <a:gd name="connsiteY1306" fmla="*/ 1601915 h 4557807"/>
              <a:gd name="connsiteX1307" fmla="*/ 8798528 w 11831868"/>
              <a:gd name="connsiteY1307" fmla="*/ 1599343 h 4557807"/>
              <a:gd name="connsiteX1308" fmla="*/ 8802651 w 11831868"/>
              <a:gd name="connsiteY1308" fmla="*/ 1626784 h 4557807"/>
              <a:gd name="connsiteX1309" fmla="*/ 8797767 w 11831868"/>
              <a:gd name="connsiteY1309" fmla="*/ 1631442 h 4557807"/>
              <a:gd name="connsiteX1310" fmla="*/ 8756428 w 11831868"/>
              <a:gd name="connsiteY1310" fmla="*/ 1633538 h 4557807"/>
              <a:gd name="connsiteX1311" fmla="*/ 8757380 w 11831868"/>
              <a:gd name="connsiteY1311" fmla="*/ 1829562 h 4557807"/>
              <a:gd name="connsiteX1312" fmla="*/ 8748464 w 11831868"/>
              <a:gd name="connsiteY1312" fmla="*/ 1803142 h 4557807"/>
              <a:gd name="connsiteX1313" fmla="*/ 8755380 w 11831868"/>
              <a:gd name="connsiteY1313" fmla="*/ 1795367 h 4557807"/>
              <a:gd name="connsiteX1314" fmla="*/ 8803005 w 11831868"/>
              <a:gd name="connsiteY1314" fmla="*/ 1792700 h 4557807"/>
              <a:gd name="connsiteX1315" fmla="*/ 8811159 w 11831868"/>
              <a:gd name="connsiteY1315" fmla="*/ 1819224 h 4557807"/>
              <a:gd name="connsiteX1316" fmla="*/ 8804624 w 11831868"/>
              <a:gd name="connsiteY1316" fmla="*/ 1826419 h 4557807"/>
              <a:gd name="connsiteX1317" fmla="*/ 8757380 w 11831868"/>
              <a:gd name="connsiteY1317" fmla="*/ 1829181 h 4557807"/>
              <a:gd name="connsiteX1318" fmla="*/ 8802433 w 11831868"/>
              <a:gd name="connsiteY1318" fmla="*/ 2167700 h 4557807"/>
              <a:gd name="connsiteX1319" fmla="*/ 8794623 w 11831868"/>
              <a:gd name="connsiteY1319" fmla="*/ 2135315 h 4557807"/>
              <a:gd name="connsiteX1320" fmla="*/ 8850250 w 11831868"/>
              <a:gd name="connsiteY1320" fmla="*/ 2132362 h 4557807"/>
              <a:gd name="connsiteX1321" fmla="*/ 8858060 w 11831868"/>
              <a:gd name="connsiteY1321" fmla="*/ 2164747 h 4557807"/>
              <a:gd name="connsiteX1322" fmla="*/ 8802433 w 11831868"/>
              <a:gd name="connsiteY1322" fmla="*/ 2167319 h 4557807"/>
              <a:gd name="connsiteX1323" fmla="*/ 8772715 w 11831868"/>
              <a:gd name="connsiteY1323" fmla="*/ 2007489 h 4557807"/>
              <a:gd name="connsiteX1324" fmla="*/ 8768143 w 11831868"/>
              <a:gd name="connsiteY1324" fmla="*/ 1973866 h 4557807"/>
              <a:gd name="connsiteX1325" fmla="*/ 8820245 w 11831868"/>
              <a:gd name="connsiteY1325" fmla="*/ 1970627 h 4557807"/>
              <a:gd name="connsiteX1326" fmla="*/ 8825008 w 11831868"/>
              <a:gd name="connsiteY1326" fmla="*/ 2004822 h 4557807"/>
              <a:gd name="connsiteX1327" fmla="*/ 8772716 w 11831868"/>
              <a:gd name="connsiteY1327" fmla="*/ 2007108 h 4557807"/>
              <a:gd name="connsiteX1328" fmla="*/ 8914638 w 11831868"/>
              <a:gd name="connsiteY1328" fmla="*/ 2084356 h 4557807"/>
              <a:gd name="connsiteX1329" fmla="*/ 8908256 w 11831868"/>
              <a:gd name="connsiteY1329" fmla="*/ 2049971 h 4557807"/>
              <a:gd name="connsiteX1330" fmla="*/ 8962168 w 11831868"/>
              <a:gd name="connsiteY1330" fmla="*/ 2048542 h 4557807"/>
              <a:gd name="connsiteX1331" fmla="*/ 8968264 w 11831868"/>
              <a:gd name="connsiteY1331" fmla="*/ 2082927 h 4557807"/>
              <a:gd name="connsiteX1332" fmla="*/ 8914638 w 11831868"/>
              <a:gd name="connsiteY1332" fmla="*/ 2083975 h 4557807"/>
              <a:gd name="connsiteX1333" fmla="*/ 9178671 w 11831868"/>
              <a:gd name="connsiteY1333" fmla="*/ 1491806 h 4557807"/>
              <a:gd name="connsiteX1334" fmla="*/ 9179207 w 11831868"/>
              <a:gd name="connsiteY1334" fmla="*/ 1518741 h 4557807"/>
              <a:gd name="connsiteX1335" fmla="*/ 9176670 w 11831868"/>
              <a:gd name="connsiteY1335" fmla="*/ 1520952 h 4557807"/>
              <a:gd name="connsiteX1336" fmla="*/ 9142761 w 11831868"/>
              <a:gd name="connsiteY1336" fmla="*/ 1520191 h 4557807"/>
              <a:gd name="connsiteX1337" fmla="*/ 9141458 w 11831868"/>
              <a:gd name="connsiteY1337" fmla="*/ 1493281 h 4557807"/>
              <a:gd name="connsiteX1338" fmla="*/ 9144380 w 11831868"/>
              <a:gd name="connsiteY1338" fmla="*/ 1490663 h 4557807"/>
              <a:gd name="connsiteX1339" fmla="*/ 9178670 w 11831868"/>
              <a:gd name="connsiteY1339" fmla="*/ 1491425 h 4557807"/>
              <a:gd name="connsiteX1340" fmla="*/ 9165241 w 11831868"/>
              <a:gd name="connsiteY1340" fmla="*/ 1301306 h 4557807"/>
              <a:gd name="connsiteX1341" fmla="*/ 9166689 w 11831868"/>
              <a:gd name="connsiteY1341" fmla="*/ 1277102 h 4557807"/>
              <a:gd name="connsiteX1342" fmla="*/ 9168384 w 11831868"/>
              <a:gd name="connsiteY1342" fmla="*/ 1275779 h 4557807"/>
              <a:gd name="connsiteX1343" fmla="*/ 9196959 w 11831868"/>
              <a:gd name="connsiteY1343" fmla="*/ 1276636 h 4557807"/>
              <a:gd name="connsiteX1344" fmla="*/ 9195547 w 11831868"/>
              <a:gd name="connsiteY1344" fmla="*/ 1300841 h 4557807"/>
              <a:gd name="connsiteX1345" fmla="*/ 9193720 w 11831868"/>
              <a:gd name="connsiteY1345" fmla="*/ 1302258 h 4557807"/>
              <a:gd name="connsiteX1346" fmla="*/ 9165241 w 11831868"/>
              <a:gd name="connsiteY1346" fmla="*/ 1301211 h 4557807"/>
              <a:gd name="connsiteX1347" fmla="*/ 9164288 w 11831868"/>
              <a:gd name="connsiteY1347" fmla="*/ 2082356 h 4557807"/>
              <a:gd name="connsiteX1348" fmla="*/ 9158002 w 11831868"/>
              <a:gd name="connsiteY1348" fmla="*/ 2048066 h 4557807"/>
              <a:gd name="connsiteX1349" fmla="*/ 9208865 w 11831868"/>
              <a:gd name="connsiteY1349" fmla="*/ 2049971 h 4557807"/>
              <a:gd name="connsiteX1350" fmla="*/ 9214961 w 11831868"/>
              <a:gd name="connsiteY1350" fmla="*/ 2083784 h 4557807"/>
              <a:gd name="connsiteX1351" fmla="*/ 9164288 w 11831868"/>
              <a:gd name="connsiteY1351" fmla="*/ 2082641 h 4557807"/>
              <a:gd name="connsiteX1352" fmla="*/ 9175147 w 11831868"/>
              <a:gd name="connsiteY1352" fmla="*/ 1691831 h 4557807"/>
              <a:gd name="connsiteX1353" fmla="*/ 9179274 w 11831868"/>
              <a:gd name="connsiteY1353" fmla="*/ 1720088 h 4557807"/>
              <a:gd name="connsiteX1354" fmla="*/ 9175147 w 11831868"/>
              <a:gd name="connsiteY1354" fmla="*/ 1724216 h 4557807"/>
              <a:gd name="connsiteX1355" fmla="*/ 9134570 w 11831868"/>
              <a:gd name="connsiteY1355" fmla="*/ 1722787 h 4557807"/>
              <a:gd name="connsiteX1356" fmla="*/ 9129025 w 11831868"/>
              <a:gd name="connsiteY1356" fmla="*/ 1696423 h 4557807"/>
              <a:gd name="connsiteX1357" fmla="*/ 9134570 w 11831868"/>
              <a:gd name="connsiteY1357" fmla="*/ 1690878 h 4557807"/>
              <a:gd name="connsiteX1358" fmla="*/ 9175147 w 11831868"/>
              <a:gd name="connsiteY1358" fmla="*/ 1692402 h 4557807"/>
              <a:gd name="connsiteX1359" fmla="*/ 9056179 w 11831868"/>
              <a:gd name="connsiteY1359" fmla="*/ 1784223 h 4557807"/>
              <a:gd name="connsiteX1360" fmla="*/ 9063642 w 11831868"/>
              <a:gd name="connsiteY1360" fmla="*/ 1811509 h 4557807"/>
              <a:gd name="connsiteX1361" fmla="*/ 9057798 w 11831868"/>
              <a:gd name="connsiteY1361" fmla="*/ 1817942 h 4557807"/>
              <a:gd name="connsiteX1362" fmla="*/ 9013031 w 11831868"/>
              <a:gd name="connsiteY1362" fmla="*/ 1818513 h 4557807"/>
              <a:gd name="connsiteX1363" fmla="*/ 9005227 w 11831868"/>
              <a:gd name="connsiteY1363" fmla="*/ 1791603 h 4557807"/>
              <a:gd name="connsiteX1364" fmla="*/ 9011412 w 11831868"/>
              <a:gd name="connsiteY1364" fmla="*/ 1784794 h 4557807"/>
              <a:gd name="connsiteX1365" fmla="*/ 9056179 w 11831868"/>
              <a:gd name="connsiteY1365" fmla="*/ 1784794 h 4557807"/>
              <a:gd name="connsiteX1366" fmla="*/ 9052274 w 11831868"/>
              <a:gd name="connsiteY1366" fmla="*/ 1590866 h 4557807"/>
              <a:gd name="connsiteX1367" fmla="*/ 9056041 w 11831868"/>
              <a:gd name="connsiteY1367" fmla="*/ 1617542 h 4557807"/>
              <a:gd name="connsiteX1368" fmla="*/ 9051417 w 11831868"/>
              <a:gd name="connsiteY1368" fmla="*/ 1621917 h 4557807"/>
              <a:gd name="connsiteX1369" fmla="*/ 9013317 w 11831868"/>
              <a:gd name="connsiteY1369" fmla="*/ 1621917 h 4557807"/>
              <a:gd name="connsiteX1370" fmla="*/ 9009551 w 11831868"/>
              <a:gd name="connsiteY1370" fmla="*/ 1595241 h 4557807"/>
              <a:gd name="connsiteX1371" fmla="*/ 9014174 w 11831868"/>
              <a:gd name="connsiteY1371" fmla="*/ 1590866 h 4557807"/>
              <a:gd name="connsiteX1372" fmla="*/ 9052274 w 11831868"/>
              <a:gd name="connsiteY1372" fmla="*/ 1591437 h 4557807"/>
              <a:gd name="connsiteX1373" fmla="*/ 9027795 w 11831868"/>
              <a:gd name="connsiteY1373" fmla="*/ 1410652 h 4557807"/>
              <a:gd name="connsiteX1374" fmla="*/ 9027056 w 11831868"/>
              <a:gd name="connsiteY1374" fmla="*/ 1385743 h 4557807"/>
              <a:gd name="connsiteX1375" fmla="*/ 9030462 w 11831868"/>
              <a:gd name="connsiteY1375" fmla="*/ 1382935 h 4557807"/>
              <a:gd name="connsiteX1376" fmla="*/ 9062657 w 11831868"/>
              <a:gd name="connsiteY1376" fmla="*/ 1382935 h 4557807"/>
              <a:gd name="connsiteX1377" fmla="*/ 9062292 w 11831868"/>
              <a:gd name="connsiteY1377" fmla="*/ 1408660 h 4557807"/>
              <a:gd name="connsiteX1378" fmla="*/ 9059990 w 11831868"/>
              <a:gd name="connsiteY1378" fmla="*/ 1410557 h 4557807"/>
              <a:gd name="connsiteX1379" fmla="*/ 9027795 w 11831868"/>
              <a:gd name="connsiteY1379" fmla="*/ 1411224 h 4557807"/>
              <a:gd name="connsiteX1380" fmla="*/ 8748522 w 11831868"/>
              <a:gd name="connsiteY1380" fmla="*/ 2245519 h 4557807"/>
              <a:gd name="connsiteX1381" fmla="*/ 8690514 w 11831868"/>
              <a:gd name="connsiteY1381" fmla="*/ 2249996 h 4557807"/>
              <a:gd name="connsiteX1382" fmla="*/ 8680989 w 11831868"/>
              <a:gd name="connsiteY1382" fmla="*/ 2219040 h 4557807"/>
              <a:gd name="connsiteX1383" fmla="*/ 8739282 w 11831868"/>
              <a:gd name="connsiteY1383" fmla="*/ 2214467 h 4557807"/>
              <a:gd name="connsiteX1384" fmla="*/ 8748522 w 11831868"/>
              <a:gd name="connsiteY1384" fmla="*/ 2245519 h 4557807"/>
              <a:gd name="connsiteX1385" fmla="*/ 9056656 w 11831868"/>
              <a:gd name="connsiteY1385" fmla="*/ 2159794 h 4557807"/>
              <a:gd name="connsiteX1386" fmla="*/ 9048750 w 11831868"/>
              <a:gd name="connsiteY1386" fmla="*/ 2125790 h 4557807"/>
              <a:gd name="connsiteX1387" fmla="*/ 9103328 w 11831868"/>
              <a:gd name="connsiteY1387" fmla="*/ 2126361 h 4557807"/>
              <a:gd name="connsiteX1388" fmla="*/ 9111234 w 11831868"/>
              <a:gd name="connsiteY1388" fmla="*/ 2159889 h 4557807"/>
              <a:gd name="connsiteX1389" fmla="*/ 9056942 w 11831868"/>
              <a:gd name="connsiteY1389" fmla="*/ 2160080 h 4557807"/>
              <a:gd name="connsiteX1390" fmla="*/ 7023640 w 11831868"/>
              <a:gd name="connsiteY1390" fmla="*/ 2778633 h 4557807"/>
              <a:gd name="connsiteX1391" fmla="*/ 7044595 w 11831868"/>
              <a:gd name="connsiteY1391" fmla="*/ 2777871 h 4557807"/>
              <a:gd name="connsiteX1392" fmla="*/ 7091172 w 11831868"/>
              <a:gd name="connsiteY1392" fmla="*/ 2776919 h 4557807"/>
              <a:gd name="connsiteX1393" fmla="*/ 7070217 w 11831868"/>
              <a:gd name="connsiteY1393" fmla="*/ 2778252 h 4557807"/>
              <a:gd name="connsiteX1394" fmla="*/ 7023640 w 11831868"/>
              <a:gd name="connsiteY1394" fmla="*/ 2778633 h 4557807"/>
              <a:gd name="connsiteX1395" fmla="*/ 3803047 w 11831868"/>
              <a:gd name="connsiteY1395" fmla="*/ 2401253 h 4557807"/>
              <a:gd name="connsiteX1396" fmla="*/ 3766852 w 11831868"/>
              <a:gd name="connsiteY1396" fmla="*/ 2394014 h 4557807"/>
              <a:gd name="connsiteX1397" fmla="*/ 3750850 w 11831868"/>
              <a:gd name="connsiteY1397" fmla="*/ 2389918 h 4557807"/>
              <a:gd name="connsiteX1398" fmla="*/ 3787426 w 11831868"/>
              <a:gd name="connsiteY1398" fmla="*/ 2397062 h 4557807"/>
              <a:gd name="connsiteX1399" fmla="*/ 3803047 w 11831868"/>
              <a:gd name="connsiteY1399" fmla="*/ 2401253 h 4557807"/>
              <a:gd name="connsiteX1400" fmla="*/ 4514374 w 11831868"/>
              <a:gd name="connsiteY1400" fmla="*/ 2535936 h 4557807"/>
              <a:gd name="connsiteX1401" fmla="*/ 4474655 w 11831868"/>
              <a:gd name="connsiteY1401" fmla="*/ 2528888 h 4557807"/>
              <a:gd name="connsiteX1402" fmla="*/ 4457605 w 11831868"/>
              <a:gd name="connsiteY1402" fmla="*/ 2524982 h 4557807"/>
              <a:gd name="connsiteX1403" fmla="*/ 4497324 w 11831868"/>
              <a:gd name="connsiteY1403" fmla="*/ 2532031 h 4557807"/>
              <a:gd name="connsiteX1404" fmla="*/ 4514374 w 11831868"/>
              <a:gd name="connsiteY1404" fmla="*/ 2535936 h 4557807"/>
              <a:gd name="connsiteX1405" fmla="*/ 3847624 w 11831868"/>
              <a:gd name="connsiteY1405" fmla="*/ 2406587 h 4557807"/>
              <a:gd name="connsiteX1406" fmla="*/ 3885724 w 11831868"/>
              <a:gd name="connsiteY1406" fmla="*/ 2414492 h 4557807"/>
              <a:gd name="connsiteX1407" fmla="*/ 3900297 w 11831868"/>
              <a:gd name="connsiteY1407" fmla="*/ 2417445 h 4557807"/>
              <a:gd name="connsiteX1408" fmla="*/ 3864293 w 11831868"/>
              <a:gd name="connsiteY1408" fmla="*/ 2410492 h 4557807"/>
              <a:gd name="connsiteX1409" fmla="*/ 3848005 w 11831868"/>
              <a:gd name="connsiteY1409" fmla="*/ 2406682 h 4557807"/>
              <a:gd name="connsiteX1410" fmla="*/ 3952399 w 11831868"/>
              <a:gd name="connsiteY1410" fmla="*/ 2444687 h 4557807"/>
              <a:gd name="connsiteX1411" fmla="*/ 3933349 w 11831868"/>
              <a:gd name="connsiteY1411" fmla="*/ 2441544 h 4557807"/>
              <a:gd name="connsiteX1412" fmla="*/ 3942874 w 11831868"/>
              <a:gd name="connsiteY1412" fmla="*/ 2443925 h 4557807"/>
              <a:gd name="connsiteX1413" fmla="*/ 3923824 w 11831868"/>
              <a:gd name="connsiteY1413" fmla="*/ 2442591 h 4557807"/>
              <a:gd name="connsiteX1414" fmla="*/ 3882676 w 11831868"/>
              <a:gd name="connsiteY1414" fmla="*/ 2434209 h 4557807"/>
              <a:gd name="connsiteX1415" fmla="*/ 3900964 w 11831868"/>
              <a:gd name="connsiteY1415" fmla="*/ 2435638 h 4557807"/>
              <a:gd name="connsiteX1416" fmla="*/ 3923919 w 11831868"/>
              <a:gd name="connsiteY1416" fmla="*/ 2439639 h 4557807"/>
              <a:gd name="connsiteX1417" fmla="*/ 3915918 w 11831868"/>
              <a:gd name="connsiteY1417" fmla="*/ 2437733 h 4557807"/>
              <a:gd name="connsiteX1418" fmla="*/ 3901250 w 11831868"/>
              <a:gd name="connsiteY1418" fmla="*/ 2432876 h 4557807"/>
              <a:gd name="connsiteX1419" fmla="*/ 3936492 w 11831868"/>
              <a:gd name="connsiteY1419" fmla="*/ 2439829 h 4557807"/>
              <a:gd name="connsiteX1420" fmla="*/ 3952399 w 11831868"/>
              <a:gd name="connsiteY1420" fmla="*/ 2444591 h 4557807"/>
              <a:gd name="connsiteX1421" fmla="*/ 3611594 w 11831868"/>
              <a:gd name="connsiteY1421" fmla="*/ 2358962 h 4557807"/>
              <a:gd name="connsiteX1422" fmla="*/ 3632740 w 11831868"/>
              <a:gd name="connsiteY1422" fmla="*/ 2363057 h 4557807"/>
              <a:gd name="connsiteX1423" fmla="*/ 3604165 w 11831868"/>
              <a:gd name="connsiteY1423" fmla="*/ 2357438 h 4557807"/>
              <a:gd name="connsiteX1424" fmla="*/ 3945636 w 11831868"/>
              <a:gd name="connsiteY1424" fmla="*/ 2427542 h 4557807"/>
              <a:gd name="connsiteX1425" fmla="*/ 3963162 w 11831868"/>
              <a:gd name="connsiteY1425" fmla="*/ 2430780 h 4557807"/>
              <a:gd name="connsiteX1426" fmla="*/ 4002786 w 11831868"/>
              <a:gd name="connsiteY1426" fmla="*/ 2438400 h 4557807"/>
              <a:gd name="connsiteX1427" fmla="*/ 3985260 w 11831868"/>
              <a:gd name="connsiteY1427" fmla="*/ 2435162 h 4557807"/>
              <a:gd name="connsiteX1428" fmla="*/ 3945636 w 11831868"/>
              <a:gd name="connsiteY1428" fmla="*/ 2427065 h 4557807"/>
              <a:gd name="connsiteX1429" fmla="*/ 3594545 w 11831868"/>
              <a:gd name="connsiteY1429" fmla="*/ 2354961 h 4557807"/>
              <a:gd name="connsiteX1430" fmla="*/ 3604546 w 11831868"/>
              <a:gd name="connsiteY1430" fmla="*/ 2357342 h 4557807"/>
              <a:gd name="connsiteX1431" fmla="*/ 3594545 w 11831868"/>
              <a:gd name="connsiteY1431" fmla="*/ 2354961 h 4557807"/>
              <a:gd name="connsiteX1432" fmla="*/ 3690747 w 11831868"/>
              <a:gd name="connsiteY1432" fmla="*/ 2378107 h 4557807"/>
              <a:gd name="connsiteX1433" fmla="*/ 3708083 w 11831868"/>
              <a:gd name="connsiteY1433" fmla="*/ 2380869 h 4557807"/>
              <a:gd name="connsiteX1434" fmla="*/ 3747230 w 11831868"/>
              <a:gd name="connsiteY1434" fmla="*/ 2389156 h 4557807"/>
              <a:gd name="connsiteX1435" fmla="*/ 3729895 w 11831868"/>
              <a:gd name="connsiteY1435" fmla="*/ 2386394 h 4557807"/>
              <a:gd name="connsiteX1436" fmla="*/ 3690747 w 11831868"/>
              <a:gd name="connsiteY1436" fmla="*/ 2378107 h 4557807"/>
              <a:gd name="connsiteX1437" fmla="*/ 3704749 w 11831868"/>
              <a:gd name="connsiteY1437" fmla="*/ 2388108 h 4557807"/>
              <a:gd name="connsiteX1438" fmla="*/ 3669792 w 11831868"/>
              <a:gd name="connsiteY1438" fmla="*/ 2381060 h 4557807"/>
              <a:gd name="connsiteX1439" fmla="*/ 3653981 w 11831868"/>
              <a:gd name="connsiteY1439" fmla="*/ 2376392 h 4557807"/>
              <a:gd name="connsiteX1440" fmla="*/ 3689223 w 11831868"/>
              <a:gd name="connsiteY1440" fmla="*/ 2383346 h 4557807"/>
              <a:gd name="connsiteX1441" fmla="*/ 3704463 w 11831868"/>
              <a:gd name="connsiteY1441" fmla="*/ 2388108 h 4557807"/>
              <a:gd name="connsiteX1442" fmla="*/ 3903250 w 11831868"/>
              <a:gd name="connsiteY1442" fmla="*/ 2417921 h 4557807"/>
              <a:gd name="connsiteX1443" fmla="*/ 3900964 w 11831868"/>
              <a:gd name="connsiteY1443" fmla="*/ 2417921 h 4557807"/>
              <a:gd name="connsiteX1444" fmla="*/ 4054412 w 11831868"/>
              <a:gd name="connsiteY1444" fmla="*/ 2456021 h 4557807"/>
              <a:gd name="connsiteX1445" fmla="*/ 4017836 w 11831868"/>
              <a:gd name="connsiteY1445" fmla="*/ 2448878 h 4557807"/>
              <a:gd name="connsiteX1446" fmla="*/ 4002215 w 11831868"/>
              <a:gd name="connsiteY1446" fmla="*/ 2444687 h 4557807"/>
              <a:gd name="connsiteX1447" fmla="*/ 4038791 w 11831868"/>
              <a:gd name="connsiteY1447" fmla="*/ 2451831 h 4557807"/>
              <a:gd name="connsiteX1448" fmla="*/ 4054126 w 11831868"/>
              <a:gd name="connsiteY1448" fmla="*/ 2455926 h 4557807"/>
              <a:gd name="connsiteX1449" fmla="*/ 4201859 w 11831868"/>
              <a:gd name="connsiteY1449" fmla="*/ 2475929 h 4557807"/>
              <a:gd name="connsiteX1450" fmla="*/ 4241387 w 11831868"/>
              <a:gd name="connsiteY1450" fmla="*/ 2483549 h 4557807"/>
              <a:gd name="connsiteX1451" fmla="*/ 4258437 w 11831868"/>
              <a:gd name="connsiteY1451" fmla="*/ 2486787 h 4557807"/>
              <a:gd name="connsiteX1452" fmla="*/ 4219194 w 11831868"/>
              <a:gd name="connsiteY1452" fmla="*/ 2479739 h 4557807"/>
              <a:gd name="connsiteX1453" fmla="*/ 4201573 w 11831868"/>
              <a:gd name="connsiteY1453" fmla="*/ 2475833 h 4557807"/>
              <a:gd name="connsiteX1454" fmla="*/ 4305491 w 11831868"/>
              <a:gd name="connsiteY1454" fmla="*/ 2510695 h 4557807"/>
              <a:gd name="connsiteX1455" fmla="*/ 4268153 w 11831868"/>
              <a:gd name="connsiteY1455" fmla="*/ 2503742 h 4557807"/>
              <a:gd name="connsiteX1456" fmla="*/ 4252913 w 11831868"/>
              <a:gd name="connsiteY1456" fmla="*/ 2499456 h 4557807"/>
              <a:gd name="connsiteX1457" fmla="*/ 4290060 w 11831868"/>
              <a:gd name="connsiteY1457" fmla="*/ 2506028 h 4557807"/>
              <a:gd name="connsiteX1458" fmla="*/ 4305205 w 11831868"/>
              <a:gd name="connsiteY1458" fmla="*/ 2510600 h 4557807"/>
              <a:gd name="connsiteX1459" fmla="*/ 4410266 w 11831868"/>
              <a:gd name="connsiteY1459" fmla="*/ 2522030 h 4557807"/>
              <a:gd name="connsiteX1460" fmla="*/ 4372166 w 11831868"/>
              <a:gd name="connsiteY1460" fmla="*/ 2515267 h 4557807"/>
              <a:gd name="connsiteX1461" fmla="*/ 4355687 w 11831868"/>
              <a:gd name="connsiteY1461" fmla="*/ 2510790 h 4557807"/>
              <a:gd name="connsiteX1462" fmla="*/ 4394359 w 11831868"/>
              <a:gd name="connsiteY1462" fmla="*/ 2518029 h 4557807"/>
              <a:gd name="connsiteX1463" fmla="*/ 4409694 w 11831868"/>
              <a:gd name="connsiteY1463" fmla="*/ 2521934 h 4557807"/>
              <a:gd name="connsiteX1464" fmla="*/ 4445032 w 11831868"/>
              <a:gd name="connsiteY1464" fmla="*/ 2525364 h 4557807"/>
              <a:gd name="connsiteX1465" fmla="*/ 4403598 w 11831868"/>
              <a:gd name="connsiteY1465" fmla="*/ 2518124 h 4557807"/>
              <a:gd name="connsiteX1466" fmla="*/ 4421791 w 11831868"/>
              <a:gd name="connsiteY1466" fmla="*/ 2520125 h 4557807"/>
              <a:gd name="connsiteX1467" fmla="*/ 4463415 w 11831868"/>
              <a:gd name="connsiteY1467" fmla="*/ 2527840 h 4557807"/>
              <a:gd name="connsiteX1468" fmla="*/ 4444461 w 11831868"/>
              <a:gd name="connsiteY1468" fmla="*/ 2525268 h 4557807"/>
              <a:gd name="connsiteX1469" fmla="*/ 4302633 w 11831868"/>
              <a:gd name="connsiteY1469" fmla="*/ 2495741 h 4557807"/>
              <a:gd name="connsiteX1470" fmla="*/ 4320540 w 11831868"/>
              <a:gd name="connsiteY1470" fmla="*/ 2498884 h 4557807"/>
              <a:gd name="connsiteX1471" fmla="*/ 4361212 w 11831868"/>
              <a:gd name="connsiteY1471" fmla="*/ 2506218 h 4557807"/>
              <a:gd name="connsiteX1472" fmla="*/ 4343591 w 11831868"/>
              <a:gd name="connsiteY1472" fmla="*/ 2503551 h 4557807"/>
              <a:gd name="connsiteX1473" fmla="*/ 4302062 w 11831868"/>
              <a:gd name="connsiteY1473" fmla="*/ 2495645 h 4557807"/>
              <a:gd name="connsiteX1474" fmla="*/ 4085273 w 11831868"/>
              <a:gd name="connsiteY1474" fmla="*/ 2457641 h 4557807"/>
              <a:gd name="connsiteX1475" fmla="*/ 4044696 w 11831868"/>
              <a:gd name="connsiteY1475" fmla="*/ 2449735 h 4557807"/>
              <a:gd name="connsiteX1476" fmla="*/ 4062698 w 11831868"/>
              <a:gd name="connsiteY1476" fmla="*/ 2452307 h 4557807"/>
              <a:gd name="connsiteX1477" fmla="*/ 4103275 w 11831868"/>
              <a:gd name="connsiteY1477" fmla="*/ 2460212 h 4557807"/>
              <a:gd name="connsiteX1478" fmla="*/ 4084701 w 11831868"/>
              <a:gd name="connsiteY1478" fmla="*/ 2457926 h 4557807"/>
              <a:gd name="connsiteX1479" fmla="*/ 4118229 w 11831868"/>
              <a:gd name="connsiteY1479" fmla="*/ 2462403 h 4557807"/>
              <a:gd name="connsiteX1480" fmla="*/ 4101942 w 11831868"/>
              <a:gd name="connsiteY1480" fmla="*/ 2458403 h 4557807"/>
              <a:gd name="connsiteX1481" fmla="*/ 4140042 w 11831868"/>
              <a:gd name="connsiteY1481" fmla="*/ 2465737 h 4557807"/>
              <a:gd name="connsiteX1482" fmla="*/ 4156710 w 11831868"/>
              <a:gd name="connsiteY1482" fmla="*/ 2469642 h 4557807"/>
              <a:gd name="connsiteX1483" fmla="*/ 4117658 w 11831868"/>
              <a:gd name="connsiteY1483" fmla="*/ 2462689 h 4557807"/>
              <a:gd name="connsiteX1484" fmla="*/ 4258818 w 11831868"/>
              <a:gd name="connsiteY1484" fmla="*/ 2486501 h 4557807"/>
              <a:gd name="connsiteX1485" fmla="*/ 4258818 w 11831868"/>
              <a:gd name="connsiteY1485" fmla="*/ 2486501 h 4557807"/>
              <a:gd name="connsiteX1486" fmla="*/ 4185095 w 11831868"/>
              <a:gd name="connsiteY1486" fmla="*/ 2483549 h 4557807"/>
              <a:gd name="connsiteX1487" fmla="*/ 4143851 w 11831868"/>
              <a:gd name="connsiteY1487" fmla="*/ 2475738 h 4557807"/>
              <a:gd name="connsiteX1488" fmla="*/ 4162139 w 11831868"/>
              <a:gd name="connsiteY1488" fmla="*/ 2477262 h 4557807"/>
              <a:gd name="connsiteX1489" fmla="*/ 4203669 w 11831868"/>
              <a:gd name="connsiteY1489" fmla="*/ 2485549 h 4557807"/>
              <a:gd name="connsiteX1490" fmla="*/ 4184523 w 11831868"/>
              <a:gd name="connsiteY1490" fmla="*/ 2483834 h 4557807"/>
              <a:gd name="connsiteX1491" fmla="*/ 3827145 w 11831868"/>
              <a:gd name="connsiteY1491" fmla="*/ 2412683 h 4557807"/>
              <a:gd name="connsiteX1492" fmla="*/ 3786759 w 11831868"/>
              <a:gd name="connsiteY1492" fmla="*/ 2404110 h 4557807"/>
              <a:gd name="connsiteX1493" fmla="*/ 3805238 w 11831868"/>
              <a:gd name="connsiteY1493" fmla="*/ 2406015 h 4557807"/>
              <a:gd name="connsiteX1494" fmla="*/ 3845338 w 11831868"/>
              <a:gd name="connsiteY1494" fmla="*/ 2414683 h 4557807"/>
              <a:gd name="connsiteX1495" fmla="*/ 3826574 w 11831868"/>
              <a:gd name="connsiteY1495" fmla="*/ 2412968 h 4557807"/>
              <a:gd name="connsiteX1496" fmla="*/ 3638741 w 11831868"/>
              <a:gd name="connsiteY1496" fmla="*/ 2485549 h 4557807"/>
              <a:gd name="connsiteX1497" fmla="*/ 3668554 w 11831868"/>
              <a:gd name="connsiteY1497" fmla="*/ 2490407 h 4557807"/>
              <a:gd name="connsiteX1498" fmla="*/ 3679603 w 11831868"/>
              <a:gd name="connsiteY1498" fmla="*/ 2496693 h 4557807"/>
              <a:gd name="connsiteX1499" fmla="*/ 3650075 w 11831868"/>
              <a:gd name="connsiteY1499" fmla="*/ 2491740 h 4557807"/>
              <a:gd name="connsiteX1500" fmla="*/ 3638169 w 11831868"/>
              <a:gd name="connsiteY1500" fmla="*/ 2485835 h 4557807"/>
              <a:gd name="connsiteX1501" fmla="*/ 3657791 w 11831868"/>
              <a:gd name="connsiteY1501" fmla="*/ 2564607 h 4557807"/>
              <a:gd name="connsiteX1502" fmla="*/ 3684461 w 11831868"/>
              <a:gd name="connsiteY1502" fmla="*/ 2568512 h 4557807"/>
              <a:gd name="connsiteX1503" fmla="*/ 3693986 w 11831868"/>
              <a:gd name="connsiteY1503" fmla="*/ 2573941 h 4557807"/>
              <a:gd name="connsiteX1504" fmla="*/ 3666554 w 11831868"/>
              <a:gd name="connsiteY1504" fmla="*/ 2570226 h 4557807"/>
              <a:gd name="connsiteX1505" fmla="*/ 3657695 w 11831868"/>
              <a:gd name="connsiteY1505" fmla="*/ 2564511 h 4557807"/>
              <a:gd name="connsiteX1506" fmla="*/ 3596164 w 11831868"/>
              <a:gd name="connsiteY1506" fmla="*/ 2443258 h 4557807"/>
              <a:gd name="connsiteX1507" fmla="*/ 3552540 w 11831868"/>
              <a:gd name="connsiteY1507" fmla="*/ 2433733 h 4557807"/>
              <a:gd name="connsiteX1508" fmla="*/ 3572446 w 11831868"/>
              <a:gd name="connsiteY1508" fmla="*/ 2432114 h 4557807"/>
              <a:gd name="connsiteX1509" fmla="*/ 3616357 w 11831868"/>
              <a:gd name="connsiteY1509" fmla="*/ 2441639 h 4557807"/>
              <a:gd name="connsiteX1510" fmla="*/ 3596069 w 11831868"/>
              <a:gd name="connsiteY1510" fmla="*/ 2443544 h 4557807"/>
              <a:gd name="connsiteX1511" fmla="*/ 3666839 w 11831868"/>
              <a:gd name="connsiteY1511" fmla="*/ 2653475 h 4557807"/>
              <a:gd name="connsiteX1512" fmla="*/ 3659124 w 11831868"/>
              <a:gd name="connsiteY1512" fmla="*/ 2648141 h 4557807"/>
              <a:gd name="connsiteX1513" fmla="*/ 3684556 w 11831868"/>
              <a:gd name="connsiteY1513" fmla="*/ 2651284 h 4557807"/>
              <a:gd name="connsiteX1514" fmla="*/ 3692367 w 11831868"/>
              <a:gd name="connsiteY1514" fmla="*/ 2656618 h 4557807"/>
              <a:gd name="connsiteX1515" fmla="*/ 3666744 w 11831868"/>
              <a:gd name="connsiteY1515" fmla="*/ 2653761 h 4557807"/>
              <a:gd name="connsiteX1516" fmla="*/ 3604355 w 11831868"/>
              <a:gd name="connsiteY1516" fmla="*/ 2417731 h 4557807"/>
              <a:gd name="connsiteX1517" fmla="*/ 3635788 w 11831868"/>
              <a:gd name="connsiteY1517" fmla="*/ 2423255 h 4557807"/>
              <a:gd name="connsiteX1518" fmla="*/ 3648646 w 11831868"/>
              <a:gd name="connsiteY1518" fmla="*/ 2429161 h 4557807"/>
              <a:gd name="connsiteX1519" fmla="*/ 3617214 w 11831868"/>
              <a:gd name="connsiteY1519" fmla="*/ 2423541 h 4557807"/>
              <a:gd name="connsiteX1520" fmla="*/ 3604260 w 11831868"/>
              <a:gd name="connsiteY1520" fmla="*/ 2418017 h 4557807"/>
              <a:gd name="connsiteX1521" fmla="*/ 3722084 w 11831868"/>
              <a:gd name="connsiteY1521" fmla="*/ 2624233 h 4557807"/>
              <a:gd name="connsiteX1522" fmla="*/ 3673602 w 11831868"/>
              <a:gd name="connsiteY1522" fmla="*/ 2614708 h 4557807"/>
              <a:gd name="connsiteX1523" fmla="*/ 3695795 w 11831868"/>
              <a:gd name="connsiteY1523" fmla="*/ 2609374 h 4557807"/>
              <a:gd name="connsiteX1524" fmla="*/ 3744278 w 11831868"/>
              <a:gd name="connsiteY1524" fmla="*/ 2618899 h 4557807"/>
              <a:gd name="connsiteX1525" fmla="*/ 3721989 w 11831868"/>
              <a:gd name="connsiteY1525" fmla="*/ 2624519 h 4557807"/>
              <a:gd name="connsiteX1526" fmla="*/ 3624072 w 11831868"/>
              <a:gd name="connsiteY1526" fmla="*/ 2392109 h 4557807"/>
              <a:gd name="connsiteX1527" fmla="*/ 3643122 w 11831868"/>
              <a:gd name="connsiteY1527" fmla="*/ 2392966 h 4557807"/>
              <a:gd name="connsiteX1528" fmla="*/ 3684175 w 11831868"/>
              <a:gd name="connsiteY1528" fmla="*/ 2401824 h 4557807"/>
              <a:gd name="connsiteX1529" fmla="*/ 3665125 w 11831868"/>
              <a:gd name="connsiteY1529" fmla="*/ 2401062 h 4557807"/>
              <a:gd name="connsiteX1530" fmla="*/ 3624072 w 11831868"/>
              <a:gd name="connsiteY1530" fmla="*/ 2392109 h 4557807"/>
              <a:gd name="connsiteX1531" fmla="*/ 3703892 w 11831868"/>
              <a:gd name="connsiteY1531" fmla="*/ 2419636 h 4557807"/>
              <a:gd name="connsiteX1532" fmla="*/ 3736372 w 11831868"/>
              <a:gd name="connsiteY1532" fmla="*/ 2425637 h 4557807"/>
              <a:gd name="connsiteX1533" fmla="*/ 3751612 w 11831868"/>
              <a:gd name="connsiteY1533" fmla="*/ 2430495 h 4557807"/>
              <a:gd name="connsiteX1534" fmla="*/ 3781521 w 11831868"/>
              <a:gd name="connsiteY1534" fmla="*/ 2437448 h 4557807"/>
              <a:gd name="connsiteX1535" fmla="*/ 3761899 w 11831868"/>
              <a:gd name="connsiteY1535" fmla="*/ 2437448 h 4557807"/>
              <a:gd name="connsiteX1536" fmla="*/ 3718846 w 11831868"/>
              <a:gd name="connsiteY1536" fmla="*/ 2428399 h 4557807"/>
              <a:gd name="connsiteX1537" fmla="*/ 3723704 w 11831868"/>
              <a:gd name="connsiteY1537" fmla="*/ 2426780 h 4557807"/>
              <a:gd name="connsiteX1538" fmla="*/ 3717417 w 11831868"/>
              <a:gd name="connsiteY1538" fmla="*/ 2425541 h 4557807"/>
              <a:gd name="connsiteX1539" fmla="*/ 3703415 w 11831868"/>
              <a:gd name="connsiteY1539" fmla="*/ 2419636 h 4557807"/>
              <a:gd name="connsiteX1540" fmla="*/ 3547682 w 11831868"/>
              <a:gd name="connsiteY1540" fmla="*/ 2500694 h 4557807"/>
              <a:gd name="connsiteX1541" fmla="*/ 3537013 w 11831868"/>
              <a:gd name="connsiteY1541" fmla="*/ 2494883 h 4557807"/>
              <a:gd name="connsiteX1542" fmla="*/ 3564350 w 11831868"/>
              <a:gd name="connsiteY1542" fmla="*/ 2498693 h 4557807"/>
              <a:gd name="connsiteX1543" fmla="*/ 3575113 w 11831868"/>
              <a:gd name="connsiteY1543" fmla="*/ 2504504 h 4557807"/>
              <a:gd name="connsiteX1544" fmla="*/ 3547205 w 11831868"/>
              <a:gd name="connsiteY1544" fmla="*/ 2500694 h 4557807"/>
              <a:gd name="connsiteX1545" fmla="*/ 3649980 w 11831868"/>
              <a:gd name="connsiteY1545" fmla="*/ 2365915 h 4557807"/>
              <a:gd name="connsiteX1546" fmla="*/ 3633216 w 11831868"/>
              <a:gd name="connsiteY1546" fmla="*/ 2362581 h 4557807"/>
              <a:gd name="connsiteX1547" fmla="*/ 3649504 w 11831868"/>
              <a:gd name="connsiteY1547" fmla="*/ 2365915 h 4557807"/>
              <a:gd name="connsiteX1548" fmla="*/ 3783330 w 11831868"/>
              <a:gd name="connsiteY1548" fmla="*/ 2491645 h 4557807"/>
              <a:gd name="connsiteX1549" fmla="*/ 3752469 w 11831868"/>
              <a:gd name="connsiteY1549" fmla="*/ 2486406 h 4557807"/>
              <a:gd name="connsiteX1550" fmla="*/ 3740563 w 11831868"/>
              <a:gd name="connsiteY1550" fmla="*/ 2480882 h 4557807"/>
              <a:gd name="connsiteX1551" fmla="*/ 3771519 w 11831868"/>
              <a:gd name="connsiteY1551" fmla="*/ 2486025 h 4557807"/>
              <a:gd name="connsiteX1552" fmla="*/ 3783235 w 11831868"/>
              <a:gd name="connsiteY1552" fmla="*/ 2491645 h 4557807"/>
              <a:gd name="connsiteX1553" fmla="*/ 3507867 w 11831868"/>
              <a:gd name="connsiteY1553" fmla="*/ 2371344 h 4557807"/>
              <a:gd name="connsiteX1554" fmla="*/ 3475482 w 11831868"/>
              <a:gd name="connsiteY1554" fmla="*/ 2365439 h 4557807"/>
              <a:gd name="connsiteX1555" fmla="*/ 3461766 w 11831868"/>
              <a:gd name="connsiteY1555" fmla="*/ 2360295 h 4557807"/>
              <a:gd name="connsiteX1556" fmla="*/ 3493865 w 11831868"/>
              <a:gd name="connsiteY1556" fmla="*/ 2366296 h 4557807"/>
              <a:gd name="connsiteX1557" fmla="*/ 3507772 w 11831868"/>
              <a:gd name="connsiteY1557" fmla="*/ 2371344 h 4557807"/>
              <a:gd name="connsiteX1558" fmla="*/ 3518154 w 11831868"/>
              <a:gd name="connsiteY1558" fmla="*/ 2425923 h 4557807"/>
              <a:gd name="connsiteX1559" fmla="*/ 3505771 w 11831868"/>
              <a:gd name="connsiteY1559" fmla="*/ 2419922 h 4557807"/>
              <a:gd name="connsiteX1560" fmla="*/ 3536252 w 11831868"/>
              <a:gd name="connsiteY1560" fmla="*/ 2425256 h 4557807"/>
              <a:gd name="connsiteX1561" fmla="*/ 3548253 w 11831868"/>
              <a:gd name="connsiteY1561" fmla="*/ 2431257 h 4557807"/>
              <a:gd name="connsiteX1562" fmla="*/ 3518059 w 11831868"/>
              <a:gd name="connsiteY1562" fmla="*/ 2425923 h 4557807"/>
              <a:gd name="connsiteX1563" fmla="*/ 3568922 w 11831868"/>
              <a:gd name="connsiteY1563" fmla="*/ 2367820 h 4557807"/>
              <a:gd name="connsiteX1564" fmla="*/ 3528917 w 11831868"/>
              <a:gd name="connsiteY1564" fmla="*/ 2359152 h 4557807"/>
              <a:gd name="connsiteX1565" fmla="*/ 3547110 w 11831868"/>
              <a:gd name="connsiteY1565" fmla="*/ 2360676 h 4557807"/>
              <a:gd name="connsiteX1566" fmla="*/ 3587210 w 11831868"/>
              <a:gd name="connsiteY1566" fmla="*/ 2369249 h 4557807"/>
              <a:gd name="connsiteX1567" fmla="*/ 3568827 w 11831868"/>
              <a:gd name="connsiteY1567" fmla="*/ 2367820 h 4557807"/>
              <a:gd name="connsiteX1568" fmla="*/ 3606165 w 11831868"/>
              <a:gd name="connsiteY1568" fmla="*/ 2378107 h 4557807"/>
              <a:gd name="connsiteX1569" fmla="*/ 3572256 w 11831868"/>
              <a:gd name="connsiteY1569" fmla="*/ 2371440 h 4557807"/>
              <a:gd name="connsiteX1570" fmla="*/ 3557302 w 11831868"/>
              <a:gd name="connsiteY1570" fmla="*/ 2366010 h 4557807"/>
              <a:gd name="connsiteX1571" fmla="*/ 3591306 w 11831868"/>
              <a:gd name="connsiteY1571" fmla="*/ 2372678 h 4557807"/>
              <a:gd name="connsiteX1572" fmla="*/ 3606070 w 11831868"/>
              <a:gd name="connsiteY1572" fmla="*/ 2378107 h 4557807"/>
              <a:gd name="connsiteX1573" fmla="*/ 3516535 w 11831868"/>
              <a:gd name="connsiteY1573" fmla="*/ 2339150 h 4557807"/>
              <a:gd name="connsiteX1574" fmla="*/ 3500247 w 11831868"/>
              <a:gd name="connsiteY1574" fmla="*/ 2335149 h 4557807"/>
              <a:gd name="connsiteX1575" fmla="*/ 3536347 w 11831868"/>
              <a:gd name="connsiteY1575" fmla="*/ 2342960 h 4557807"/>
              <a:gd name="connsiteX1576" fmla="*/ 3552635 w 11831868"/>
              <a:gd name="connsiteY1576" fmla="*/ 2346960 h 4557807"/>
              <a:gd name="connsiteX1577" fmla="*/ 3516440 w 11831868"/>
              <a:gd name="connsiteY1577" fmla="*/ 2339150 h 4557807"/>
              <a:gd name="connsiteX1578" fmla="*/ 3477292 w 11831868"/>
              <a:gd name="connsiteY1578" fmla="*/ 2390394 h 4557807"/>
              <a:gd name="connsiteX1579" fmla="*/ 3520059 w 11831868"/>
              <a:gd name="connsiteY1579" fmla="*/ 2399919 h 4557807"/>
              <a:gd name="connsiteX1580" fmla="*/ 3499961 w 11831868"/>
              <a:gd name="connsiteY1580" fmla="*/ 2400491 h 4557807"/>
              <a:gd name="connsiteX1581" fmla="*/ 3457385 w 11831868"/>
              <a:gd name="connsiteY1581" fmla="*/ 2390966 h 4557807"/>
              <a:gd name="connsiteX1582" fmla="*/ 3477196 w 11831868"/>
              <a:gd name="connsiteY1582" fmla="*/ 2390394 h 4557807"/>
              <a:gd name="connsiteX1583" fmla="*/ 3477959 w 11831868"/>
              <a:gd name="connsiteY1583" fmla="*/ 2602897 h 4557807"/>
              <a:gd name="connsiteX1584" fmla="*/ 3452813 w 11831868"/>
              <a:gd name="connsiteY1584" fmla="*/ 2599754 h 4557807"/>
              <a:gd name="connsiteX1585" fmla="*/ 3444717 w 11831868"/>
              <a:gd name="connsiteY1585" fmla="*/ 2594420 h 4557807"/>
              <a:gd name="connsiteX1586" fmla="*/ 3469577 w 11831868"/>
              <a:gd name="connsiteY1586" fmla="*/ 2597182 h 4557807"/>
              <a:gd name="connsiteX1587" fmla="*/ 3477863 w 11831868"/>
              <a:gd name="connsiteY1587" fmla="*/ 2602611 h 4557807"/>
              <a:gd name="connsiteX1588" fmla="*/ 3525584 w 11831868"/>
              <a:gd name="connsiteY1588" fmla="*/ 2514124 h 4557807"/>
              <a:gd name="connsiteX1589" fmla="*/ 3477959 w 11831868"/>
              <a:gd name="connsiteY1589" fmla="*/ 2503837 h 4557807"/>
              <a:gd name="connsiteX1590" fmla="*/ 3500152 w 11831868"/>
              <a:gd name="connsiteY1590" fmla="*/ 2500027 h 4557807"/>
              <a:gd name="connsiteX1591" fmla="*/ 3546443 w 11831868"/>
              <a:gd name="connsiteY1591" fmla="*/ 2509552 h 4557807"/>
              <a:gd name="connsiteX1592" fmla="*/ 3525584 w 11831868"/>
              <a:gd name="connsiteY1592" fmla="*/ 2514124 h 4557807"/>
              <a:gd name="connsiteX1593" fmla="*/ 3434334 w 11831868"/>
              <a:gd name="connsiteY1593" fmla="*/ 2506314 h 4557807"/>
              <a:gd name="connsiteX1594" fmla="*/ 3461004 w 11831868"/>
              <a:gd name="connsiteY1594" fmla="*/ 2510219 h 4557807"/>
              <a:gd name="connsiteX1595" fmla="*/ 3471005 w 11831868"/>
              <a:gd name="connsiteY1595" fmla="*/ 2516219 h 4557807"/>
              <a:gd name="connsiteX1596" fmla="*/ 3444050 w 11831868"/>
              <a:gd name="connsiteY1596" fmla="*/ 2512314 h 4557807"/>
              <a:gd name="connsiteX1597" fmla="*/ 3434334 w 11831868"/>
              <a:gd name="connsiteY1597" fmla="*/ 2506314 h 4557807"/>
              <a:gd name="connsiteX1598" fmla="*/ 5394675 w 11831868"/>
              <a:gd name="connsiteY1598" fmla="*/ 2668715 h 4557807"/>
              <a:gd name="connsiteX1599" fmla="*/ 5397056 w 11831868"/>
              <a:gd name="connsiteY1599" fmla="*/ 2668715 h 4557807"/>
              <a:gd name="connsiteX1600" fmla="*/ 5394675 w 11831868"/>
              <a:gd name="connsiteY1600" fmla="*/ 2668715 h 4557807"/>
              <a:gd name="connsiteX1601" fmla="*/ 5857494 w 11831868"/>
              <a:gd name="connsiteY1601" fmla="*/ 2733008 h 4557807"/>
              <a:gd name="connsiteX1602" fmla="*/ 5811774 w 11831868"/>
              <a:gd name="connsiteY1602" fmla="*/ 2729484 h 4557807"/>
              <a:gd name="connsiteX1603" fmla="*/ 5831967 w 11831868"/>
              <a:gd name="connsiteY1603" fmla="*/ 2729484 h 4557807"/>
              <a:gd name="connsiteX1604" fmla="*/ 5877782 w 11831868"/>
              <a:gd name="connsiteY1604" fmla="*/ 2733008 h 4557807"/>
              <a:gd name="connsiteX1605" fmla="*/ 5857494 w 11831868"/>
              <a:gd name="connsiteY1605" fmla="*/ 2733008 h 4557807"/>
              <a:gd name="connsiteX1606" fmla="*/ 5753577 w 11831868"/>
              <a:gd name="connsiteY1606" fmla="*/ 2717769 h 4557807"/>
              <a:gd name="connsiteX1607" fmla="*/ 5708237 w 11831868"/>
              <a:gd name="connsiteY1607" fmla="*/ 2713578 h 4557807"/>
              <a:gd name="connsiteX1608" fmla="*/ 5728050 w 11831868"/>
              <a:gd name="connsiteY1608" fmla="*/ 2714054 h 4557807"/>
              <a:gd name="connsiteX1609" fmla="*/ 5773674 w 11831868"/>
              <a:gd name="connsiteY1609" fmla="*/ 2718245 h 4557807"/>
              <a:gd name="connsiteX1610" fmla="*/ 5753577 w 11831868"/>
              <a:gd name="connsiteY1610" fmla="*/ 2717769 h 4557807"/>
              <a:gd name="connsiteX1611" fmla="*/ 5783485 w 11831868"/>
              <a:gd name="connsiteY1611" fmla="*/ 2714530 h 4557807"/>
              <a:gd name="connsiteX1612" fmla="*/ 5765102 w 11831868"/>
              <a:gd name="connsiteY1612" fmla="*/ 2711958 h 4557807"/>
              <a:gd name="connsiteX1613" fmla="*/ 5807869 w 11831868"/>
              <a:gd name="connsiteY1613" fmla="*/ 2716244 h 4557807"/>
              <a:gd name="connsiteX1614" fmla="*/ 5826252 w 11831868"/>
              <a:gd name="connsiteY1614" fmla="*/ 2718721 h 4557807"/>
              <a:gd name="connsiteX1615" fmla="*/ 5889308 w 11831868"/>
              <a:gd name="connsiteY1615" fmla="*/ 2724055 h 4557807"/>
              <a:gd name="connsiteX1616" fmla="*/ 5870258 w 11831868"/>
              <a:gd name="connsiteY1616" fmla="*/ 2722245 h 4557807"/>
              <a:gd name="connsiteX1617" fmla="*/ 5914263 w 11831868"/>
              <a:gd name="connsiteY1617" fmla="*/ 2726150 h 4557807"/>
              <a:gd name="connsiteX1618" fmla="*/ 5933313 w 11831868"/>
              <a:gd name="connsiteY1618" fmla="*/ 2727960 h 4557807"/>
              <a:gd name="connsiteX1619" fmla="*/ 5981510 w 11831868"/>
              <a:gd name="connsiteY1619" fmla="*/ 2743105 h 4557807"/>
              <a:gd name="connsiteX1620" fmla="*/ 5939886 w 11831868"/>
              <a:gd name="connsiteY1620" fmla="*/ 2739200 h 4557807"/>
              <a:gd name="connsiteX1621" fmla="*/ 5922359 w 11831868"/>
              <a:gd name="connsiteY1621" fmla="*/ 2735961 h 4557807"/>
              <a:gd name="connsiteX1622" fmla="*/ 5964174 w 11831868"/>
              <a:gd name="connsiteY1622" fmla="*/ 2739866 h 4557807"/>
              <a:gd name="connsiteX1623" fmla="*/ 5981510 w 11831868"/>
              <a:gd name="connsiteY1623" fmla="*/ 2743391 h 4557807"/>
              <a:gd name="connsiteX1624" fmla="*/ 6019610 w 11831868"/>
              <a:gd name="connsiteY1624" fmla="*/ 2735866 h 4557807"/>
              <a:gd name="connsiteX1625" fmla="*/ 5975128 w 11831868"/>
              <a:gd name="connsiteY1625" fmla="*/ 2732628 h 4557807"/>
              <a:gd name="connsiteX1626" fmla="*/ 5994178 w 11831868"/>
              <a:gd name="connsiteY1626" fmla="*/ 2733771 h 4557807"/>
              <a:gd name="connsiteX1627" fmla="*/ 6038755 w 11831868"/>
              <a:gd name="connsiteY1627" fmla="*/ 2737104 h 4557807"/>
              <a:gd name="connsiteX1628" fmla="*/ 6019610 w 11831868"/>
              <a:gd name="connsiteY1628" fmla="*/ 2735961 h 4557807"/>
              <a:gd name="connsiteX1629" fmla="*/ 5500497 w 11831868"/>
              <a:gd name="connsiteY1629" fmla="*/ 2683098 h 4557807"/>
              <a:gd name="connsiteX1630" fmla="*/ 5519547 w 11831868"/>
              <a:gd name="connsiteY1630" fmla="*/ 2684907 h 4557807"/>
              <a:gd name="connsiteX1631" fmla="*/ 5563267 w 11831868"/>
              <a:gd name="connsiteY1631" fmla="*/ 2690051 h 4557807"/>
              <a:gd name="connsiteX1632" fmla="*/ 5564505 w 11831868"/>
              <a:gd name="connsiteY1632" fmla="*/ 2690051 h 4557807"/>
              <a:gd name="connsiteX1633" fmla="*/ 5544407 w 11831868"/>
              <a:gd name="connsiteY1633" fmla="*/ 2688050 h 4557807"/>
              <a:gd name="connsiteX1634" fmla="*/ 5500497 w 11831868"/>
              <a:gd name="connsiteY1634" fmla="*/ 2683098 h 4557807"/>
              <a:gd name="connsiteX1635" fmla="*/ 5502307 w 11831868"/>
              <a:gd name="connsiteY1635" fmla="*/ 2695194 h 4557807"/>
              <a:gd name="connsiteX1636" fmla="*/ 5461350 w 11831868"/>
              <a:gd name="connsiteY1636" fmla="*/ 2689384 h 4557807"/>
              <a:gd name="connsiteX1637" fmla="*/ 5444490 w 11831868"/>
              <a:gd name="connsiteY1637" fmla="*/ 2685479 h 4557807"/>
              <a:gd name="connsiteX1638" fmla="*/ 5485352 w 11831868"/>
              <a:gd name="connsiteY1638" fmla="*/ 2691194 h 4557807"/>
              <a:gd name="connsiteX1639" fmla="*/ 5501831 w 11831868"/>
              <a:gd name="connsiteY1639" fmla="*/ 2695194 h 4557807"/>
              <a:gd name="connsiteX1640" fmla="*/ 5719477 w 11831868"/>
              <a:gd name="connsiteY1640" fmla="*/ 2710148 h 4557807"/>
              <a:gd name="connsiteX1641" fmla="*/ 5676996 w 11831868"/>
              <a:gd name="connsiteY1641" fmla="*/ 2705291 h 4557807"/>
              <a:gd name="connsiteX1642" fmla="*/ 5666994 w 11831868"/>
              <a:gd name="connsiteY1642" fmla="*/ 2703957 h 4557807"/>
              <a:gd name="connsiteX1643" fmla="*/ 5649564 w 11831868"/>
              <a:gd name="connsiteY1643" fmla="*/ 2702624 h 4557807"/>
              <a:gd name="connsiteX1644" fmla="*/ 5604510 w 11831868"/>
              <a:gd name="connsiteY1644" fmla="*/ 2697766 h 4557807"/>
              <a:gd name="connsiteX1645" fmla="*/ 5623560 w 11831868"/>
              <a:gd name="connsiteY1645" fmla="*/ 2699004 h 4557807"/>
              <a:gd name="connsiteX1646" fmla="*/ 5661660 w 11831868"/>
              <a:gd name="connsiteY1646" fmla="*/ 2702814 h 4557807"/>
              <a:gd name="connsiteX1647" fmla="*/ 5701094 w 11831868"/>
              <a:gd name="connsiteY1647" fmla="*/ 2707482 h 4557807"/>
              <a:gd name="connsiteX1648" fmla="*/ 5719001 w 11831868"/>
              <a:gd name="connsiteY1648" fmla="*/ 2710148 h 4557807"/>
              <a:gd name="connsiteX1649" fmla="*/ 5611368 w 11831868"/>
              <a:gd name="connsiteY1649" fmla="*/ 2702243 h 4557807"/>
              <a:gd name="connsiteX1650" fmla="*/ 5569267 w 11831868"/>
              <a:gd name="connsiteY1650" fmla="*/ 2696814 h 4557807"/>
              <a:gd name="connsiteX1651" fmla="*/ 5551932 w 11831868"/>
              <a:gd name="connsiteY1651" fmla="*/ 2693575 h 4557807"/>
              <a:gd name="connsiteX1652" fmla="*/ 5594033 w 11831868"/>
              <a:gd name="connsiteY1652" fmla="*/ 2699004 h 4557807"/>
              <a:gd name="connsiteX1653" fmla="*/ 5610892 w 11831868"/>
              <a:gd name="connsiteY1653" fmla="*/ 2702243 h 4557807"/>
              <a:gd name="connsiteX1654" fmla="*/ 6243447 w 11831868"/>
              <a:gd name="connsiteY1654" fmla="*/ 2752249 h 4557807"/>
              <a:gd name="connsiteX1655" fmla="*/ 6286214 w 11831868"/>
              <a:gd name="connsiteY1655" fmla="*/ 2755107 h 4557807"/>
              <a:gd name="connsiteX1656" fmla="*/ 6304788 w 11831868"/>
              <a:gd name="connsiteY1656" fmla="*/ 2756440 h 4557807"/>
              <a:gd name="connsiteX1657" fmla="*/ 6261068 w 11831868"/>
              <a:gd name="connsiteY1657" fmla="*/ 2753487 h 4557807"/>
              <a:gd name="connsiteX1658" fmla="*/ 6347079 w 11831868"/>
              <a:gd name="connsiteY1658" fmla="*/ 2758155 h 4557807"/>
              <a:gd name="connsiteX1659" fmla="*/ 6350413 w 11831868"/>
              <a:gd name="connsiteY1659" fmla="*/ 2758155 h 4557807"/>
              <a:gd name="connsiteX1660" fmla="*/ 5451729 w 11831868"/>
              <a:gd name="connsiteY1660" fmla="*/ 2676144 h 4557807"/>
              <a:gd name="connsiteX1661" fmla="*/ 5456587 w 11831868"/>
              <a:gd name="connsiteY1661" fmla="*/ 2676811 h 4557807"/>
              <a:gd name="connsiteX1662" fmla="*/ 6366129 w 11831868"/>
              <a:gd name="connsiteY1662" fmla="*/ 2759298 h 4557807"/>
              <a:gd name="connsiteX1663" fmla="*/ 6372987 w 11831868"/>
              <a:gd name="connsiteY1663" fmla="*/ 2759298 h 4557807"/>
              <a:gd name="connsiteX1664" fmla="*/ 6349937 w 11831868"/>
              <a:gd name="connsiteY1664" fmla="*/ 2757964 h 4557807"/>
              <a:gd name="connsiteX1665" fmla="*/ 6410325 w 11831868"/>
              <a:gd name="connsiteY1665" fmla="*/ 2761583 h 4557807"/>
              <a:gd name="connsiteX1666" fmla="*/ 6372987 w 11831868"/>
              <a:gd name="connsiteY1666" fmla="*/ 2759678 h 4557807"/>
              <a:gd name="connsiteX1667" fmla="*/ 6390799 w 11831868"/>
              <a:gd name="connsiteY1667" fmla="*/ 2760345 h 4557807"/>
              <a:gd name="connsiteX1668" fmla="*/ 6410516 w 11831868"/>
              <a:gd name="connsiteY1668" fmla="*/ 2761583 h 4557807"/>
              <a:gd name="connsiteX1669" fmla="*/ 6304598 w 11831868"/>
              <a:gd name="connsiteY1669" fmla="*/ 2756440 h 4557807"/>
              <a:gd name="connsiteX1670" fmla="*/ 6304598 w 11831868"/>
              <a:gd name="connsiteY1670" fmla="*/ 2756440 h 4557807"/>
              <a:gd name="connsiteX1671" fmla="*/ 6198108 w 11831868"/>
              <a:gd name="connsiteY1671" fmla="*/ 2751963 h 4557807"/>
              <a:gd name="connsiteX1672" fmla="*/ 6154483 w 11831868"/>
              <a:gd name="connsiteY1672" fmla="*/ 2748439 h 4557807"/>
              <a:gd name="connsiteX1673" fmla="*/ 6136100 w 11831868"/>
              <a:gd name="connsiteY1673" fmla="*/ 2746534 h 4557807"/>
              <a:gd name="connsiteX1674" fmla="*/ 6179344 w 11831868"/>
              <a:gd name="connsiteY1674" fmla="*/ 2749582 h 4557807"/>
              <a:gd name="connsiteX1675" fmla="*/ 6198299 w 11831868"/>
              <a:gd name="connsiteY1675" fmla="*/ 2751963 h 4557807"/>
              <a:gd name="connsiteX1676" fmla="*/ 6124099 w 11831868"/>
              <a:gd name="connsiteY1676" fmla="*/ 2746915 h 4557807"/>
              <a:gd name="connsiteX1677" fmla="*/ 6079046 w 11831868"/>
              <a:gd name="connsiteY1677" fmla="*/ 2743772 h 4557807"/>
              <a:gd name="connsiteX1678" fmla="*/ 6098858 w 11831868"/>
              <a:gd name="connsiteY1678" fmla="*/ 2744343 h 4557807"/>
              <a:gd name="connsiteX1679" fmla="*/ 6144006 w 11831868"/>
              <a:gd name="connsiteY1679" fmla="*/ 2747487 h 4557807"/>
              <a:gd name="connsiteX1680" fmla="*/ 6124289 w 11831868"/>
              <a:gd name="connsiteY1680" fmla="*/ 2746915 h 4557807"/>
              <a:gd name="connsiteX1681" fmla="*/ 6228302 w 11831868"/>
              <a:gd name="connsiteY1681" fmla="*/ 2757869 h 4557807"/>
              <a:gd name="connsiteX1682" fmla="*/ 6182106 w 11831868"/>
              <a:gd name="connsiteY1682" fmla="*/ 2755487 h 4557807"/>
              <a:gd name="connsiteX1683" fmla="*/ 6202299 w 11831868"/>
              <a:gd name="connsiteY1683" fmla="*/ 2754820 h 4557807"/>
              <a:gd name="connsiteX1684" fmla="*/ 6248781 w 11831868"/>
              <a:gd name="connsiteY1684" fmla="*/ 2757773 h 4557807"/>
              <a:gd name="connsiteX1685" fmla="*/ 6228493 w 11831868"/>
              <a:gd name="connsiteY1685" fmla="*/ 2757869 h 4557807"/>
              <a:gd name="connsiteX1686" fmla="*/ 6089904 w 11831868"/>
              <a:gd name="connsiteY1686" fmla="*/ 2747391 h 4557807"/>
              <a:gd name="connsiteX1687" fmla="*/ 6047613 w 11831868"/>
              <a:gd name="connsiteY1687" fmla="*/ 2743581 h 4557807"/>
              <a:gd name="connsiteX1688" fmla="*/ 6029706 w 11831868"/>
              <a:gd name="connsiteY1688" fmla="*/ 2741010 h 4557807"/>
              <a:gd name="connsiteX1689" fmla="*/ 6072093 w 11831868"/>
              <a:gd name="connsiteY1689" fmla="*/ 2744724 h 4557807"/>
              <a:gd name="connsiteX1690" fmla="*/ 6090095 w 11831868"/>
              <a:gd name="connsiteY1690" fmla="*/ 2747391 h 4557807"/>
              <a:gd name="connsiteX1691" fmla="*/ 5134166 w 11831868"/>
              <a:gd name="connsiteY1691" fmla="*/ 2642616 h 4557807"/>
              <a:gd name="connsiteX1692" fmla="*/ 5093399 w 11831868"/>
              <a:gd name="connsiteY1692" fmla="*/ 2636330 h 4557807"/>
              <a:gd name="connsiteX1693" fmla="*/ 5076730 w 11831868"/>
              <a:gd name="connsiteY1693" fmla="*/ 2632424 h 4557807"/>
              <a:gd name="connsiteX1694" fmla="*/ 5117497 w 11831868"/>
              <a:gd name="connsiteY1694" fmla="*/ 2638711 h 4557807"/>
              <a:gd name="connsiteX1695" fmla="*/ 5134356 w 11831868"/>
              <a:gd name="connsiteY1695" fmla="*/ 2642997 h 4557807"/>
              <a:gd name="connsiteX1696" fmla="*/ 4912138 w 11831868"/>
              <a:gd name="connsiteY1696" fmla="*/ 2608136 h 4557807"/>
              <a:gd name="connsiteX1697" fmla="*/ 4867180 w 11831868"/>
              <a:gd name="connsiteY1697" fmla="*/ 2601182 h 4557807"/>
              <a:gd name="connsiteX1698" fmla="*/ 4886230 w 11831868"/>
              <a:gd name="connsiteY1698" fmla="*/ 2602897 h 4557807"/>
              <a:gd name="connsiteX1699" fmla="*/ 4930902 w 11831868"/>
              <a:gd name="connsiteY1699" fmla="*/ 2609469 h 4557807"/>
              <a:gd name="connsiteX1700" fmla="*/ 4912329 w 11831868"/>
              <a:gd name="connsiteY1700" fmla="*/ 2608517 h 4557807"/>
              <a:gd name="connsiteX1701" fmla="*/ 4876419 w 11831868"/>
              <a:gd name="connsiteY1701" fmla="*/ 2596991 h 4557807"/>
              <a:gd name="connsiteX1702" fmla="*/ 4835557 w 11831868"/>
              <a:gd name="connsiteY1702" fmla="*/ 2590229 h 4557807"/>
              <a:gd name="connsiteX1703" fmla="*/ 4826604 w 11831868"/>
              <a:gd name="connsiteY1703" fmla="*/ 2588609 h 4557807"/>
              <a:gd name="connsiteX1704" fmla="*/ 4827270 w 11831868"/>
              <a:gd name="connsiteY1704" fmla="*/ 2588609 h 4557807"/>
              <a:gd name="connsiteX1705" fmla="*/ 4808220 w 11831868"/>
              <a:gd name="connsiteY1705" fmla="*/ 2586324 h 4557807"/>
              <a:gd name="connsiteX1706" fmla="*/ 4764596 w 11831868"/>
              <a:gd name="connsiteY1706" fmla="*/ 2579561 h 4557807"/>
              <a:gd name="connsiteX1707" fmla="*/ 4783646 w 11831868"/>
              <a:gd name="connsiteY1707" fmla="*/ 2581370 h 4557807"/>
              <a:gd name="connsiteX1708" fmla="*/ 4817745 w 11831868"/>
              <a:gd name="connsiteY1708" fmla="*/ 2586704 h 4557807"/>
              <a:gd name="connsiteX1709" fmla="*/ 4817745 w 11831868"/>
              <a:gd name="connsiteY1709" fmla="*/ 2586704 h 4557807"/>
              <a:gd name="connsiteX1710" fmla="*/ 4859274 w 11831868"/>
              <a:gd name="connsiteY1710" fmla="*/ 2593372 h 4557807"/>
              <a:gd name="connsiteX1711" fmla="*/ 4876610 w 11831868"/>
              <a:gd name="connsiteY1711" fmla="*/ 2597373 h 4557807"/>
              <a:gd name="connsiteX1712" fmla="*/ 4982432 w 11831868"/>
              <a:gd name="connsiteY1712" fmla="*/ 2610707 h 4557807"/>
              <a:gd name="connsiteX1713" fmla="*/ 4980337 w 11831868"/>
              <a:gd name="connsiteY1713" fmla="*/ 2610707 h 4557807"/>
              <a:gd name="connsiteX1714" fmla="*/ 4922330 w 11831868"/>
              <a:gd name="connsiteY1714" fmla="*/ 2601182 h 4557807"/>
              <a:gd name="connsiteX1715" fmla="*/ 4964811 w 11831868"/>
              <a:gd name="connsiteY1715" fmla="*/ 2608136 h 4557807"/>
              <a:gd name="connsiteX1716" fmla="*/ 4980337 w 11831868"/>
              <a:gd name="connsiteY1716" fmla="*/ 2610517 h 4557807"/>
              <a:gd name="connsiteX1717" fmla="*/ 4940523 w 11831868"/>
              <a:gd name="connsiteY1717" fmla="*/ 2604231 h 4557807"/>
              <a:gd name="connsiteX1718" fmla="*/ 4922520 w 11831868"/>
              <a:gd name="connsiteY1718" fmla="*/ 2601468 h 4557807"/>
              <a:gd name="connsiteX1719" fmla="*/ 5396865 w 11831868"/>
              <a:gd name="connsiteY1719" fmla="*/ 2668810 h 4557807"/>
              <a:gd name="connsiteX1720" fmla="*/ 5413058 w 11831868"/>
              <a:gd name="connsiteY1720" fmla="*/ 2670810 h 4557807"/>
              <a:gd name="connsiteX1721" fmla="*/ 5451158 w 11831868"/>
              <a:gd name="connsiteY1721" fmla="*/ 2675858 h 4557807"/>
              <a:gd name="connsiteX1722" fmla="*/ 5437632 w 11831868"/>
              <a:gd name="connsiteY1722" fmla="*/ 2674049 h 4557807"/>
              <a:gd name="connsiteX1723" fmla="*/ 5397056 w 11831868"/>
              <a:gd name="connsiteY1723" fmla="*/ 2669286 h 4557807"/>
              <a:gd name="connsiteX1724" fmla="*/ 4662297 w 11831868"/>
              <a:gd name="connsiteY1724" fmla="*/ 2559463 h 4557807"/>
              <a:gd name="connsiteX1725" fmla="*/ 4664583 w 11831868"/>
              <a:gd name="connsiteY1725" fmla="*/ 2559463 h 4557807"/>
              <a:gd name="connsiteX1726" fmla="*/ 4662297 w 11831868"/>
              <a:gd name="connsiteY1726" fmla="*/ 2559463 h 4557807"/>
              <a:gd name="connsiteX1727" fmla="*/ 4664583 w 11831868"/>
              <a:gd name="connsiteY1727" fmla="*/ 2559463 h 4557807"/>
              <a:gd name="connsiteX1728" fmla="*/ 4680585 w 11831868"/>
              <a:gd name="connsiteY1728" fmla="*/ 2562130 h 4557807"/>
              <a:gd name="connsiteX1729" fmla="*/ 4722114 w 11831868"/>
              <a:gd name="connsiteY1729" fmla="*/ 2568702 h 4557807"/>
              <a:gd name="connsiteX1730" fmla="*/ 4704112 w 11831868"/>
              <a:gd name="connsiteY1730" fmla="*/ 2566131 h 4557807"/>
              <a:gd name="connsiteX1731" fmla="*/ 4664964 w 11831868"/>
              <a:gd name="connsiteY1731" fmla="*/ 2559939 h 4557807"/>
              <a:gd name="connsiteX1732" fmla="*/ 4577144 w 11831868"/>
              <a:gd name="connsiteY1732" fmla="*/ 2543937 h 4557807"/>
              <a:gd name="connsiteX1733" fmla="*/ 4559713 w 11831868"/>
              <a:gd name="connsiteY1733" fmla="*/ 2540794 h 4557807"/>
              <a:gd name="connsiteX1734" fmla="*/ 4600766 w 11831868"/>
              <a:gd name="connsiteY1734" fmla="*/ 2548033 h 4557807"/>
              <a:gd name="connsiteX1735" fmla="*/ 4618196 w 11831868"/>
              <a:gd name="connsiteY1735" fmla="*/ 2551271 h 4557807"/>
              <a:gd name="connsiteX1736" fmla="*/ 4577525 w 11831868"/>
              <a:gd name="connsiteY1736" fmla="*/ 2544414 h 4557807"/>
              <a:gd name="connsiteX1737" fmla="*/ 4662869 w 11831868"/>
              <a:gd name="connsiteY1737" fmla="*/ 2573941 h 4557807"/>
              <a:gd name="connsiteX1738" fmla="*/ 4623530 w 11831868"/>
              <a:gd name="connsiteY1738" fmla="*/ 2566797 h 4557807"/>
              <a:gd name="connsiteX1739" fmla="*/ 4607529 w 11831868"/>
              <a:gd name="connsiteY1739" fmla="*/ 2562701 h 4557807"/>
              <a:gd name="connsiteX1740" fmla="*/ 4646676 w 11831868"/>
              <a:gd name="connsiteY1740" fmla="*/ 2569369 h 4557807"/>
              <a:gd name="connsiteX1741" fmla="*/ 4663726 w 11831868"/>
              <a:gd name="connsiteY1741" fmla="*/ 2574036 h 4557807"/>
              <a:gd name="connsiteX1742" fmla="*/ 5019485 w 11831868"/>
              <a:gd name="connsiteY1742" fmla="*/ 2631091 h 4557807"/>
              <a:gd name="connsiteX1743" fmla="*/ 5025486 w 11831868"/>
              <a:gd name="connsiteY1743" fmla="*/ 2633472 h 4557807"/>
              <a:gd name="connsiteX1744" fmla="*/ 4985290 w 11831868"/>
              <a:gd name="connsiteY1744" fmla="*/ 2627090 h 4557807"/>
              <a:gd name="connsiteX1745" fmla="*/ 4985290 w 11831868"/>
              <a:gd name="connsiteY1745" fmla="*/ 2627090 h 4557807"/>
              <a:gd name="connsiteX1746" fmla="*/ 4969098 w 11831868"/>
              <a:gd name="connsiteY1746" fmla="*/ 2624328 h 4557807"/>
              <a:gd name="connsiteX1747" fmla="*/ 4968336 w 11831868"/>
              <a:gd name="connsiteY1747" fmla="*/ 2623376 h 4557807"/>
              <a:gd name="connsiteX1748" fmla="*/ 4969098 w 11831868"/>
              <a:gd name="connsiteY1748" fmla="*/ 2622709 h 4557807"/>
              <a:gd name="connsiteX1749" fmla="*/ 4984528 w 11831868"/>
              <a:gd name="connsiteY1749" fmla="*/ 2624709 h 4557807"/>
              <a:gd name="connsiteX1750" fmla="*/ 4989576 w 11831868"/>
              <a:gd name="connsiteY1750" fmla="*/ 2625281 h 4557807"/>
              <a:gd name="connsiteX1751" fmla="*/ 5034725 w 11831868"/>
              <a:gd name="connsiteY1751" fmla="*/ 2631662 h 4557807"/>
              <a:gd name="connsiteX1752" fmla="*/ 5020342 w 11831868"/>
              <a:gd name="connsiteY1752" fmla="*/ 2631662 h 4557807"/>
              <a:gd name="connsiteX1753" fmla="*/ 4769454 w 11831868"/>
              <a:gd name="connsiteY1753" fmla="*/ 2584228 h 4557807"/>
              <a:gd name="connsiteX1754" fmla="*/ 4729163 w 11831868"/>
              <a:gd name="connsiteY1754" fmla="*/ 2577846 h 4557807"/>
              <a:gd name="connsiteX1755" fmla="*/ 4712685 w 11831868"/>
              <a:gd name="connsiteY1755" fmla="*/ 2573274 h 4557807"/>
              <a:gd name="connsiteX1756" fmla="*/ 4752689 w 11831868"/>
              <a:gd name="connsiteY1756" fmla="*/ 2580323 h 4557807"/>
              <a:gd name="connsiteX1757" fmla="*/ 4770311 w 11831868"/>
              <a:gd name="connsiteY1757" fmla="*/ 2584799 h 4557807"/>
              <a:gd name="connsiteX1758" fmla="*/ 5306187 w 11831868"/>
              <a:gd name="connsiteY1758" fmla="*/ 2657951 h 4557807"/>
              <a:gd name="connsiteX1759" fmla="*/ 5288947 w 11831868"/>
              <a:gd name="connsiteY1759" fmla="*/ 2655380 h 4557807"/>
              <a:gd name="connsiteX1760" fmla="*/ 5330857 w 11831868"/>
              <a:gd name="connsiteY1760" fmla="*/ 2660714 h 4557807"/>
              <a:gd name="connsiteX1761" fmla="*/ 5348955 w 11831868"/>
              <a:gd name="connsiteY1761" fmla="*/ 2663762 h 4557807"/>
              <a:gd name="connsiteX1762" fmla="*/ 5307045 w 11831868"/>
              <a:gd name="connsiteY1762" fmla="*/ 2658523 h 4557807"/>
              <a:gd name="connsiteX1763" fmla="*/ 5025962 w 11831868"/>
              <a:gd name="connsiteY1763" fmla="*/ 2617184 h 4557807"/>
              <a:gd name="connsiteX1764" fmla="*/ 5044440 w 11831868"/>
              <a:gd name="connsiteY1764" fmla="*/ 2619566 h 4557807"/>
              <a:gd name="connsiteX1765" fmla="*/ 5087874 w 11831868"/>
              <a:gd name="connsiteY1765" fmla="*/ 2625852 h 4557807"/>
              <a:gd name="connsiteX1766" fmla="*/ 5069300 w 11831868"/>
              <a:gd name="connsiteY1766" fmla="*/ 2623471 h 4557807"/>
              <a:gd name="connsiteX1767" fmla="*/ 5026819 w 11831868"/>
              <a:gd name="connsiteY1767" fmla="*/ 2617756 h 4557807"/>
              <a:gd name="connsiteX1768" fmla="*/ 5383816 w 11831868"/>
              <a:gd name="connsiteY1768" fmla="*/ 2678811 h 4557807"/>
              <a:gd name="connsiteX1769" fmla="*/ 5337905 w 11831868"/>
              <a:gd name="connsiteY1769" fmla="*/ 2673001 h 4557807"/>
              <a:gd name="connsiteX1770" fmla="*/ 5358003 w 11831868"/>
              <a:gd name="connsiteY1770" fmla="*/ 2673573 h 4557807"/>
              <a:gd name="connsiteX1771" fmla="*/ 5403914 w 11831868"/>
              <a:gd name="connsiteY1771" fmla="*/ 2679287 h 4557807"/>
              <a:gd name="connsiteX1772" fmla="*/ 5383816 w 11831868"/>
              <a:gd name="connsiteY1772" fmla="*/ 2678811 h 4557807"/>
              <a:gd name="connsiteX1773" fmla="*/ 6463189 w 11831868"/>
              <a:gd name="connsiteY1773" fmla="*/ 2775680 h 4557807"/>
              <a:gd name="connsiteX1774" fmla="*/ 6420422 w 11831868"/>
              <a:gd name="connsiteY1774" fmla="*/ 2773109 h 4557807"/>
              <a:gd name="connsiteX1775" fmla="*/ 6401943 w 11831868"/>
              <a:gd name="connsiteY1775" fmla="*/ 2770061 h 4557807"/>
              <a:gd name="connsiteX1776" fmla="*/ 6444996 w 11831868"/>
              <a:gd name="connsiteY1776" fmla="*/ 2773109 h 4557807"/>
              <a:gd name="connsiteX1777" fmla="*/ 6463189 w 11831868"/>
              <a:gd name="connsiteY1777" fmla="*/ 2776062 h 4557807"/>
              <a:gd name="connsiteX1778" fmla="*/ 5289804 w 11831868"/>
              <a:gd name="connsiteY1778" fmla="*/ 2655951 h 4557807"/>
              <a:gd name="connsiteX1779" fmla="*/ 5289804 w 11831868"/>
              <a:gd name="connsiteY1779" fmla="*/ 2655951 h 4557807"/>
              <a:gd name="connsiteX1780" fmla="*/ 5279422 w 11831868"/>
              <a:gd name="connsiteY1780" fmla="*/ 2659666 h 4557807"/>
              <a:gd name="connsiteX1781" fmla="*/ 5234750 w 11831868"/>
              <a:gd name="connsiteY1781" fmla="*/ 2653665 h 4557807"/>
              <a:gd name="connsiteX1782" fmla="*/ 5254371 w 11831868"/>
              <a:gd name="connsiteY1782" fmla="*/ 2655380 h 4557807"/>
              <a:gd name="connsiteX1783" fmla="*/ 5298758 w 11831868"/>
              <a:gd name="connsiteY1783" fmla="*/ 2660904 h 4557807"/>
              <a:gd name="connsiteX1784" fmla="*/ 5279422 w 11831868"/>
              <a:gd name="connsiteY1784" fmla="*/ 2659761 h 4557807"/>
              <a:gd name="connsiteX1785" fmla="*/ 4546759 w 11831868"/>
              <a:gd name="connsiteY1785" fmla="*/ 2549557 h 4557807"/>
              <a:gd name="connsiteX1786" fmla="*/ 4503135 w 11831868"/>
              <a:gd name="connsiteY1786" fmla="*/ 2541746 h 4557807"/>
              <a:gd name="connsiteX1787" fmla="*/ 4522185 w 11831868"/>
              <a:gd name="connsiteY1787" fmla="*/ 2543461 h 4557807"/>
              <a:gd name="connsiteX1788" fmla="*/ 4565714 w 11831868"/>
              <a:gd name="connsiteY1788" fmla="*/ 2550795 h 4557807"/>
              <a:gd name="connsiteX1789" fmla="*/ 4546759 w 11831868"/>
              <a:gd name="connsiteY1789" fmla="*/ 2549557 h 4557807"/>
              <a:gd name="connsiteX1790" fmla="*/ 5131023 w 11831868"/>
              <a:gd name="connsiteY1790" fmla="*/ 2635282 h 4557807"/>
              <a:gd name="connsiteX1791" fmla="*/ 5150073 w 11831868"/>
              <a:gd name="connsiteY1791" fmla="*/ 2637092 h 4557807"/>
              <a:gd name="connsiteX1792" fmla="*/ 5194174 w 11831868"/>
              <a:gd name="connsiteY1792" fmla="*/ 2643283 h 4557807"/>
              <a:gd name="connsiteX1793" fmla="*/ 5175124 w 11831868"/>
              <a:gd name="connsiteY1793" fmla="*/ 2641473 h 4557807"/>
              <a:gd name="connsiteX1794" fmla="*/ 5131023 w 11831868"/>
              <a:gd name="connsiteY1794" fmla="*/ 2635091 h 4557807"/>
              <a:gd name="connsiteX1795" fmla="*/ 5242179 w 11831868"/>
              <a:gd name="connsiteY1795" fmla="*/ 2653379 h 4557807"/>
              <a:gd name="connsiteX1796" fmla="*/ 5200650 w 11831868"/>
              <a:gd name="connsiteY1796" fmla="*/ 2647188 h 4557807"/>
              <a:gd name="connsiteX1797" fmla="*/ 5183505 w 11831868"/>
              <a:gd name="connsiteY1797" fmla="*/ 2643950 h 4557807"/>
              <a:gd name="connsiteX1798" fmla="*/ 5224939 w 11831868"/>
              <a:gd name="connsiteY1798" fmla="*/ 2650046 h 4557807"/>
              <a:gd name="connsiteX1799" fmla="*/ 5242179 w 11831868"/>
              <a:gd name="connsiteY1799" fmla="*/ 2653189 h 4557807"/>
              <a:gd name="connsiteX1800" fmla="*/ 7078790 w 11831868"/>
              <a:gd name="connsiteY1800" fmla="*/ 3117723 h 4557807"/>
              <a:gd name="connsiteX1801" fmla="*/ 7053548 w 11831868"/>
              <a:gd name="connsiteY1801" fmla="*/ 3119438 h 4557807"/>
              <a:gd name="connsiteX1802" fmla="*/ 7123462 w 11831868"/>
              <a:gd name="connsiteY1802" fmla="*/ 3105817 h 4557807"/>
              <a:gd name="connsiteX1803" fmla="*/ 7148703 w 11831868"/>
              <a:gd name="connsiteY1803" fmla="*/ 3104197 h 4557807"/>
              <a:gd name="connsiteX1804" fmla="*/ 7078790 w 11831868"/>
              <a:gd name="connsiteY1804" fmla="*/ 3117723 h 4557807"/>
              <a:gd name="connsiteX1805" fmla="*/ 4496753 w 11831868"/>
              <a:gd name="connsiteY1805" fmla="*/ 2654523 h 4557807"/>
              <a:gd name="connsiteX1806" fmla="*/ 4545711 w 11831868"/>
              <a:gd name="connsiteY1806" fmla="*/ 2661762 h 4557807"/>
              <a:gd name="connsiteX1807" fmla="*/ 4523518 w 11831868"/>
              <a:gd name="connsiteY1807" fmla="*/ 2665476 h 4557807"/>
              <a:gd name="connsiteX1808" fmla="*/ 4474274 w 11831868"/>
              <a:gd name="connsiteY1808" fmla="*/ 2657761 h 4557807"/>
              <a:gd name="connsiteX1809" fmla="*/ 4496753 w 11831868"/>
              <a:gd name="connsiteY1809" fmla="*/ 2654523 h 4557807"/>
              <a:gd name="connsiteX1810" fmla="*/ 4248150 w 11831868"/>
              <a:gd name="connsiteY1810" fmla="*/ 2678335 h 4557807"/>
              <a:gd name="connsiteX1811" fmla="*/ 4258152 w 11831868"/>
              <a:gd name="connsiteY1811" fmla="*/ 2684240 h 4557807"/>
              <a:gd name="connsiteX1812" fmla="*/ 4228815 w 11831868"/>
              <a:gd name="connsiteY1812" fmla="*/ 2679859 h 4557807"/>
              <a:gd name="connsiteX1813" fmla="*/ 4219289 w 11831868"/>
              <a:gd name="connsiteY1813" fmla="*/ 2673763 h 4557807"/>
              <a:gd name="connsiteX1814" fmla="*/ 4248150 w 11831868"/>
              <a:gd name="connsiteY1814" fmla="*/ 2678811 h 4557807"/>
              <a:gd name="connsiteX1815" fmla="*/ 4229767 w 11831868"/>
              <a:gd name="connsiteY1815" fmla="*/ 2639568 h 4557807"/>
              <a:gd name="connsiteX1816" fmla="*/ 4278249 w 11831868"/>
              <a:gd name="connsiteY1816" fmla="*/ 2647379 h 4557807"/>
              <a:gd name="connsiteX1817" fmla="*/ 4256246 w 11831868"/>
              <a:gd name="connsiteY1817" fmla="*/ 2651665 h 4557807"/>
              <a:gd name="connsiteX1818" fmla="*/ 4207383 w 11831868"/>
              <a:gd name="connsiteY1818" fmla="*/ 2643950 h 4557807"/>
              <a:gd name="connsiteX1819" fmla="*/ 4229767 w 11831868"/>
              <a:gd name="connsiteY1819" fmla="*/ 2639568 h 4557807"/>
              <a:gd name="connsiteX1820" fmla="*/ 4357116 w 11831868"/>
              <a:gd name="connsiteY1820" fmla="*/ 2744343 h 4557807"/>
              <a:gd name="connsiteX1821" fmla="*/ 4365403 w 11831868"/>
              <a:gd name="connsiteY1821" fmla="*/ 2750058 h 4557807"/>
              <a:gd name="connsiteX1822" fmla="*/ 4336828 w 11831868"/>
              <a:gd name="connsiteY1822" fmla="*/ 2745486 h 4557807"/>
              <a:gd name="connsiteX1823" fmla="*/ 4328732 w 11831868"/>
              <a:gd name="connsiteY1823" fmla="*/ 2740248 h 4557807"/>
              <a:gd name="connsiteX1824" fmla="*/ 4357497 w 11831868"/>
              <a:gd name="connsiteY1824" fmla="*/ 2744439 h 4557807"/>
              <a:gd name="connsiteX1825" fmla="*/ 4096226 w 11831868"/>
              <a:gd name="connsiteY1825" fmla="*/ 2494979 h 4557807"/>
              <a:gd name="connsiteX1826" fmla="*/ 4061555 w 11831868"/>
              <a:gd name="connsiteY1826" fmla="*/ 2488407 h 4557807"/>
              <a:gd name="connsiteX1827" fmla="*/ 4047554 w 11831868"/>
              <a:gd name="connsiteY1827" fmla="*/ 2483358 h 4557807"/>
              <a:gd name="connsiteX1828" fmla="*/ 4082034 w 11831868"/>
              <a:gd name="connsiteY1828" fmla="*/ 2489359 h 4557807"/>
              <a:gd name="connsiteX1829" fmla="*/ 4096226 w 11831868"/>
              <a:gd name="connsiteY1829" fmla="*/ 2494979 h 4557807"/>
              <a:gd name="connsiteX1830" fmla="*/ 4225957 w 11831868"/>
              <a:gd name="connsiteY1830" fmla="*/ 2546509 h 4557807"/>
              <a:gd name="connsiteX1831" fmla="*/ 4233768 w 11831868"/>
              <a:gd name="connsiteY1831" fmla="*/ 2550509 h 4557807"/>
              <a:gd name="connsiteX1832" fmla="*/ 4200620 w 11831868"/>
              <a:gd name="connsiteY1832" fmla="*/ 2544699 h 4557807"/>
              <a:gd name="connsiteX1833" fmla="*/ 4187095 w 11831868"/>
              <a:gd name="connsiteY1833" fmla="*/ 2540699 h 4557807"/>
              <a:gd name="connsiteX1834" fmla="*/ 4176713 w 11831868"/>
              <a:gd name="connsiteY1834" fmla="*/ 2538032 h 4557807"/>
              <a:gd name="connsiteX1835" fmla="*/ 4196906 w 11831868"/>
              <a:gd name="connsiteY1835" fmla="*/ 2536889 h 4557807"/>
              <a:gd name="connsiteX1836" fmla="*/ 4242340 w 11831868"/>
              <a:gd name="connsiteY1836" fmla="*/ 2544890 h 4557807"/>
              <a:gd name="connsiteX1837" fmla="*/ 4225957 w 11831868"/>
              <a:gd name="connsiteY1837" fmla="*/ 2546509 h 4557807"/>
              <a:gd name="connsiteX1838" fmla="*/ 4081748 w 11831868"/>
              <a:gd name="connsiteY1838" fmla="*/ 2539175 h 4557807"/>
              <a:gd name="connsiteX1839" fmla="*/ 4113847 w 11831868"/>
              <a:gd name="connsiteY1839" fmla="*/ 2544699 h 4557807"/>
              <a:gd name="connsiteX1840" fmla="*/ 4126325 w 11831868"/>
              <a:gd name="connsiteY1840" fmla="*/ 2550605 h 4557807"/>
              <a:gd name="connsiteX1841" fmla="*/ 4093845 w 11831868"/>
              <a:gd name="connsiteY1841" fmla="*/ 2544699 h 4557807"/>
              <a:gd name="connsiteX1842" fmla="*/ 4081748 w 11831868"/>
              <a:gd name="connsiteY1842" fmla="*/ 2539175 h 4557807"/>
              <a:gd name="connsiteX1843" fmla="*/ 4149757 w 11831868"/>
              <a:gd name="connsiteY1843" fmla="*/ 2489835 h 4557807"/>
              <a:gd name="connsiteX1844" fmla="*/ 4185761 w 11831868"/>
              <a:gd name="connsiteY1844" fmla="*/ 2496598 h 4557807"/>
              <a:gd name="connsiteX1845" fmla="*/ 4200906 w 11831868"/>
              <a:gd name="connsiteY1845" fmla="*/ 2501456 h 4557807"/>
              <a:gd name="connsiteX1846" fmla="*/ 4164806 w 11831868"/>
              <a:gd name="connsiteY1846" fmla="*/ 2494598 h 4557807"/>
              <a:gd name="connsiteX1847" fmla="*/ 4149757 w 11831868"/>
              <a:gd name="connsiteY1847" fmla="*/ 2489835 h 4557807"/>
              <a:gd name="connsiteX1848" fmla="*/ 4131945 w 11831868"/>
              <a:gd name="connsiteY1848" fmla="*/ 2612136 h 4557807"/>
              <a:gd name="connsiteX1849" fmla="*/ 4142327 w 11831868"/>
              <a:gd name="connsiteY1849" fmla="*/ 2618042 h 4557807"/>
              <a:gd name="connsiteX1850" fmla="*/ 4111847 w 11831868"/>
              <a:gd name="connsiteY1850" fmla="*/ 2612708 h 4557807"/>
              <a:gd name="connsiteX1851" fmla="*/ 4101084 w 11831868"/>
              <a:gd name="connsiteY1851" fmla="*/ 2606993 h 4557807"/>
              <a:gd name="connsiteX1852" fmla="*/ 4131945 w 11831868"/>
              <a:gd name="connsiteY1852" fmla="*/ 2612136 h 4557807"/>
              <a:gd name="connsiteX1853" fmla="*/ 4156138 w 11831868"/>
              <a:gd name="connsiteY1853" fmla="*/ 2605850 h 4557807"/>
              <a:gd name="connsiteX1854" fmla="*/ 4108513 w 11831868"/>
              <a:gd name="connsiteY1854" fmla="*/ 2597372 h 4557807"/>
              <a:gd name="connsiteX1855" fmla="*/ 4130231 w 11831868"/>
              <a:gd name="connsiteY1855" fmla="*/ 2594229 h 4557807"/>
              <a:gd name="connsiteX1856" fmla="*/ 4177856 w 11831868"/>
              <a:gd name="connsiteY1856" fmla="*/ 2602707 h 4557807"/>
              <a:gd name="connsiteX1857" fmla="*/ 4156138 w 11831868"/>
              <a:gd name="connsiteY1857" fmla="*/ 2605850 h 4557807"/>
              <a:gd name="connsiteX1858" fmla="*/ 4329494 w 11831868"/>
              <a:gd name="connsiteY1858" fmla="*/ 2685479 h 4557807"/>
              <a:gd name="connsiteX1859" fmla="*/ 4380071 w 11831868"/>
              <a:gd name="connsiteY1859" fmla="*/ 2693480 h 4557807"/>
              <a:gd name="connsiteX1860" fmla="*/ 4357212 w 11831868"/>
              <a:gd name="connsiteY1860" fmla="*/ 2698433 h 4557807"/>
              <a:gd name="connsiteX1861" fmla="*/ 4306920 w 11831868"/>
              <a:gd name="connsiteY1861" fmla="*/ 2690908 h 4557807"/>
              <a:gd name="connsiteX1862" fmla="*/ 4329494 w 11831868"/>
              <a:gd name="connsiteY1862" fmla="*/ 2685479 h 4557807"/>
              <a:gd name="connsiteX1863" fmla="*/ 4296537 w 11831868"/>
              <a:gd name="connsiteY1863" fmla="*/ 2574703 h 4557807"/>
              <a:gd name="connsiteX1864" fmla="*/ 4343495 w 11831868"/>
              <a:gd name="connsiteY1864" fmla="*/ 2582894 h 4557807"/>
              <a:gd name="connsiteX1865" fmla="*/ 4322064 w 11831868"/>
              <a:gd name="connsiteY1865" fmla="*/ 2584895 h 4557807"/>
              <a:gd name="connsiteX1866" fmla="*/ 4275011 w 11831868"/>
              <a:gd name="connsiteY1866" fmla="*/ 2576703 h 4557807"/>
              <a:gd name="connsiteX1867" fmla="*/ 4296537 w 11831868"/>
              <a:gd name="connsiteY1867" fmla="*/ 2574703 h 4557807"/>
              <a:gd name="connsiteX1868" fmla="*/ 4210812 w 11831868"/>
              <a:gd name="connsiteY1868" fmla="*/ 2602516 h 4557807"/>
              <a:gd name="connsiteX1869" fmla="*/ 4242054 w 11831868"/>
              <a:gd name="connsiteY1869" fmla="*/ 2607564 h 4557807"/>
              <a:gd name="connsiteX1870" fmla="*/ 4253484 w 11831868"/>
              <a:gd name="connsiteY1870" fmla="*/ 2613184 h 4557807"/>
              <a:gd name="connsiteX1871" fmla="*/ 4221956 w 11831868"/>
              <a:gd name="connsiteY1871" fmla="*/ 2608136 h 4557807"/>
              <a:gd name="connsiteX1872" fmla="*/ 4211288 w 11831868"/>
              <a:gd name="connsiteY1872" fmla="*/ 2602611 h 4557807"/>
              <a:gd name="connsiteX1873" fmla="*/ 4260533 w 11831868"/>
              <a:gd name="connsiteY1873" fmla="*/ 2505075 h 4557807"/>
              <a:gd name="connsiteX1874" fmla="*/ 4303490 w 11831868"/>
              <a:gd name="connsiteY1874" fmla="*/ 2513076 h 4557807"/>
              <a:gd name="connsiteX1875" fmla="*/ 4284440 w 11831868"/>
              <a:gd name="connsiteY1875" fmla="*/ 2512314 h 4557807"/>
              <a:gd name="connsiteX1876" fmla="*/ 4240530 w 11831868"/>
              <a:gd name="connsiteY1876" fmla="*/ 2504027 h 4557807"/>
              <a:gd name="connsiteX1877" fmla="*/ 4261009 w 11831868"/>
              <a:gd name="connsiteY1877" fmla="*/ 2505075 h 4557807"/>
              <a:gd name="connsiteX1878" fmla="*/ 4360164 w 11831868"/>
              <a:gd name="connsiteY1878" fmla="*/ 2534793 h 4557807"/>
              <a:gd name="connsiteX1879" fmla="*/ 4404837 w 11831868"/>
              <a:gd name="connsiteY1879" fmla="*/ 2542985 h 4557807"/>
              <a:gd name="connsiteX1880" fmla="*/ 4385025 w 11831868"/>
              <a:gd name="connsiteY1880" fmla="*/ 2542413 h 4557807"/>
              <a:gd name="connsiteX1881" fmla="*/ 4340924 w 11831868"/>
              <a:gd name="connsiteY1881" fmla="*/ 2534698 h 4557807"/>
              <a:gd name="connsiteX1882" fmla="*/ 4360640 w 11831868"/>
              <a:gd name="connsiteY1882" fmla="*/ 2534793 h 4557807"/>
              <a:gd name="connsiteX1883" fmla="*/ 4429602 w 11831868"/>
              <a:gd name="connsiteY1883" fmla="*/ 2599277 h 4557807"/>
              <a:gd name="connsiteX1884" fmla="*/ 4463129 w 11831868"/>
              <a:gd name="connsiteY1884" fmla="*/ 2604992 h 4557807"/>
              <a:gd name="connsiteX1885" fmla="*/ 4475607 w 11831868"/>
              <a:gd name="connsiteY1885" fmla="*/ 2610326 h 4557807"/>
              <a:gd name="connsiteX1886" fmla="*/ 4442174 w 11831868"/>
              <a:gd name="connsiteY1886" fmla="*/ 2604611 h 4557807"/>
              <a:gd name="connsiteX1887" fmla="*/ 4430078 w 11831868"/>
              <a:gd name="connsiteY1887" fmla="*/ 2599277 h 4557807"/>
              <a:gd name="connsiteX1888" fmla="*/ 4341114 w 11831868"/>
              <a:gd name="connsiteY1888" fmla="*/ 2553557 h 4557807"/>
              <a:gd name="connsiteX1889" fmla="*/ 4306062 w 11831868"/>
              <a:gd name="connsiteY1889" fmla="*/ 2547176 h 4557807"/>
              <a:gd name="connsiteX1890" fmla="*/ 4292442 w 11831868"/>
              <a:gd name="connsiteY1890" fmla="*/ 2541937 h 4557807"/>
              <a:gd name="connsiteX1891" fmla="*/ 4327303 w 11831868"/>
              <a:gd name="connsiteY1891" fmla="*/ 2547938 h 4557807"/>
              <a:gd name="connsiteX1892" fmla="*/ 4341590 w 11831868"/>
              <a:gd name="connsiteY1892" fmla="*/ 2553557 h 4557807"/>
              <a:gd name="connsiteX1893" fmla="*/ 4457986 w 11831868"/>
              <a:gd name="connsiteY1893" fmla="*/ 2669286 h 4557807"/>
              <a:gd name="connsiteX1894" fmla="*/ 4446842 w 11831868"/>
              <a:gd name="connsiteY1894" fmla="*/ 2663571 h 4557807"/>
              <a:gd name="connsiteX1895" fmla="*/ 4478655 w 11831868"/>
              <a:gd name="connsiteY1895" fmla="*/ 2669095 h 4557807"/>
              <a:gd name="connsiteX1896" fmla="*/ 4489800 w 11831868"/>
              <a:gd name="connsiteY1896" fmla="*/ 2674811 h 4557807"/>
              <a:gd name="connsiteX1897" fmla="*/ 4457986 w 11831868"/>
              <a:gd name="connsiteY1897" fmla="*/ 2669286 h 4557807"/>
              <a:gd name="connsiteX1898" fmla="*/ 4422553 w 11831868"/>
              <a:gd name="connsiteY1898" fmla="*/ 2625090 h 4557807"/>
              <a:gd name="connsiteX1899" fmla="*/ 4374452 w 11831868"/>
              <a:gd name="connsiteY1899" fmla="*/ 2617184 h 4557807"/>
              <a:gd name="connsiteX1900" fmla="*/ 4395978 w 11831868"/>
              <a:gd name="connsiteY1900" fmla="*/ 2614613 h 4557807"/>
              <a:gd name="connsiteX1901" fmla="*/ 4444270 w 11831868"/>
              <a:gd name="connsiteY1901" fmla="*/ 2621947 h 4557807"/>
              <a:gd name="connsiteX1902" fmla="*/ 4422553 w 11831868"/>
              <a:gd name="connsiteY1902" fmla="*/ 2624709 h 4557807"/>
              <a:gd name="connsiteX1903" fmla="*/ 4374928 w 11831868"/>
              <a:gd name="connsiteY1903" fmla="*/ 2678811 h 4557807"/>
              <a:gd name="connsiteX1904" fmla="*/ 4343972 w 11831868"/>
              <a:gd name="connsiteY1904" fmla="*/ 2674144 h 4557807"/>
              <a:gd name="connsiteX1905" fmla="*/ 4333589 w 11831868"/>
              <a:gd name="connsiteY1905" fmla="*/ 2668334 h 4557807"/>
              <a:gd name="connsiteX1906" fmla="*/ 4364165 w 11831868"/>
              <a:gd name="connsiteY1906" fmla="*/ 2673001 h 4557807"/>
              <a:gd name="connsiteX1907" fmla="*/ 4374547 w 11831868"/>
              <a:gd name="connsiteY1907" fmla="*/ 2678811 h 4557807"/>
              <a:gd name="connsiteX1908" fmla="*/ 4321112 w 11831868"/>
              <a:gd name="connsiteY1908" fmla="*/ 2600135 h 4557807"/>
              <a:gd name="connsiteX1909" fmla="*/ 4353687 w 11831868"/>
              <a:gd name="connsiteY1909" fmla="*/ 2605469 h 4557807"/>
              <a:gd name="connsiteX1910" fmla="*/ 4365689 w 11831868"/>
              <a:gd name="connsiteY1910" fmla="*/ 2611565 h 4557807"/>
              <a:gd name="connsiteX1911" fmla="*/ 4333018 w 11831868"/>
              <a:gd name="connsiteY1911" fmla="*/ 2605659 h 4557807"/>
              <a:gd name="connsiteX1912" fmla="*/ 4320731 w 11831868"/>
              <a:gd name="connsiteY1912" fmla="*/ 2599754 h 4557807"/>
              <a:gd name="connsiteX1913" fmla="*/ 9692449 w 11831868"/>
              <a:gd name="connsiteY1913" fmla="*/ 2554700 h 4557807"/>
              <a:gd name="connsiteX1914" fmla="*/ 9735693 w 11831868"/>
              <a:gd name="connsiteY1914" fmla="*/ 2561558 h 4557807"/>
              <a:gd name="connsiteX1915" fmla="*/ 9750171 w 11831868"/>
              <a:gd name="connsiteY1915" fmla="*/ 2581656 h 4557807"/>
              <a:gd name="connsiteX1916" fmla="*/ 9706927 w 11831868"/>
              <a:gd name="connsiteY1916" fmla="*/ 2574798 h 4557807"/>
              <a:gd name="connsiteX1917" fmla="*/ 9692068 w 11831868"/>
              <a:gd name="connsiteY1917" fmla="*/ 2554319 h 4557807"/>
              <a:gd name="connsiteX1918" fmla="*/ 4449795 w 11831868"/>
              <a:gd name="connsiteY1918" fmla="*/ 2558606 h 4557807"/>
              <a:gd name="connsiteX1919" fmla="*/ 4413314 w 11831868"/>
              <a:gd name="connsiteY1919" fmla="*/ 2552510 h 4557807"/>
              <a:gd name="connsiteX1920" fmla="*/ 4398645 w 11831868"/>
              <a:gd name="connsiteY1920" fmla="*/ 2547081 h 4557807"/>
              <a:gd name="connsiteX1921" fmla="*/ 4435031 w 11831868"/>
              <a:gd name="connsiteY1921" fmla="*/ 2553748 h 4557807"/>
              <a:gd name="connsiteX1922" fmla="*/ 4449413 w 11831868"/>
              <a:gd name="connsiteY1922" fmla="*/ 2558225 h 4557807"/>
              <a:gd name="connsiteX1923" fmla="*/ 9718167 w 11831868"/>
              <a:gd name="connsiteY1923" fmla="*/ 2418779 h 4557807"/>
              <a:gd name="connsiteX1924" fmla="*/ 9707690 w 11831868"/>
              <a:gd name="connsiteY1924" fmla="*/ 2394490 h 4557807"/>
              <a:gd name="connsiteX1925" fmla="*/ 9748742 w 11831868"/>
              <a:gd name="connsiteY1925" fmla="*/ 2401824 h 4557807"/>
              <a:gd name="connsiteX1926" fmla="*/ 9759220 w 11831868"/>
              <a:gd name="connsiteY1926" fmla="*/ 2426589 h 4557807"/>
              <a:gd name="connsiteX1927" fmla="*/ 9717786 w 11831868"/>
              <a:gd name="connsiteY1927" fmla="*/ 2418398 h 4557807"/>
              <a:gd name="connsiteX1928" fmla="*/ 9643872 w 11831868"/>
              <a:gd name="connsiteY1928" fmla="*/ 1958816 h 4557807"/>
              <a:gd name="connsiteX1929" fmla="*/ 9607772 w 11831868"/>
              <a:gd name="connsiteY1929" fmla="*/ 1952625 h 4557807"/>
              <a:gd name="connsiteX1930" fmla="*/ 9605486 w 11831868"/>
              <a:gd name="connsiteY1930" fmla="*/ 1922812 h 4557807"/>
              <a:gd name="connsiteX1931" fmla="*/ 9641395 w 11831868"/>
              <a:gd name="connsiteY1931" fmla="*/ 1929098 h 4557807"/>
              <a:gd name="connsiteX1932" fmla="*/ 9643872 w 11831868"/>
              <a:gd name="connsiteY1932" fmla="*/ 1958816 h 4557807"/>
              <a:gd name="connsiteX1933" fmla="*/ 9693974 w 11831868"/>
              <a:gd name="connsiteY1933" fmla="*/ 2717769 h 4557807"/>
              <a:gd name="connsiteX1934" fmla="*/ 9648730 w 11831868"/>
              <a:gd name="connsiteY1934" fmla="*/ 2713006 h 4557807"/>
              <a:gd name="connsiteX1935" fmla="*/ 9630156 w 11831868"/>
              <a:gd name="connsiteY1935" fmla="*/ 2700242 h 4557807"/>
              <a:gd name="connsiteX1936" fmla="*/ 9675400 w 11831868"/>
              <a:gd name="connsiteY1936" fmla="*/ 2705100 h 4557807"/>
              <a:gd name="connsiteX1937" fmla="*/ 9694259 w 11831868"/>
              <a:gd name="connsiteY1937" fmla="*/ 2717769 h 4557807"/>
              <a:gd name="connsiteX1938" fmla="*/ 9762839 w 11831868"/>
              <a:gd name="connsiteY1938" fmla="*/ 2696814 h 4557807"/>
              <a:gd name="connsiteX1939" fmla="*/ 9719024 w 11831868"/>
              <a:gd name="connsiteY1939" fmla="*/ 2691289 h 4557807"/>
              <a:gd name="connsiteX1940" fmla="*/ 9701498 w 11831868"/>
              <a:gd name="connsiteY1940" fmla="*/ 2676620 h 4557807"/>
              <a:gd name="connsiteX1941" fmla="*/ 9745313 w 11831868"/>
              <a:gd name="connsiteY1941" fmla="*/ 2682240 h 4557807"/>
              <a:gd name="connsiteX1942" fmla="*/ 9763125 w 11831868"/>
              <a:gd name="connsiteY1942" fmla="*/ 2696814 h 4557807"/>
              <a:gd name="connsiteX1943" fmla="*/ 9768554 w 11831868"/>
              <a:gd name="connsiteY1943" fmla="*/ 2518220 h 4557807"/>
              <a:gd name="connsiteX1944" fmla="*/ 9809607 w 11831868"/>
              <a:gd name="connsiteY1944" fmla="*/ 2526030 h 4557807"/>
              <a:gd name="connsiteX1945" fmla="*/ 9822656 w 11831868"/>
              <a:gd name="connsiteY1945" fmla="*/ 2547557 h 4557807"/>
              <a:gd name="connsiteX1946" fmla="*/ 9781508 w 11831868"/>
              <a:gd name="connsiteY1946" fmla="*/ 2539746 h 4557807"/>
              <a:gd name="connsiteX1947" fmla="*/ 9768840 w 11831868"/>
              <a:gd name="connsiteY1947" fmla="*/ 2518220 h 4557807"/>
              <a:gd name="connsiteX1948" fmla="*/ 8908066 w 11831868"/>
              <a:gd name="connsiteY1948" fmla="*/ 2827020 h 4557807"/>
              <a:gd name="connsiteX1949" fmla="*/ 8873299 w 11831868"/>
              <a:gd name="connsiteY1949" fmla="*/ 2830830 h 4557807"/>
              <a:gd name="connsiteX1950" fmla="*/ 8901113 w 11831868"/>
              <a:gd name="connsiteY1950" fmla="*/ 2823687 h 4557807"/>
              <a:gd name="connsiteX1951" fmla="*/ 8957310 w 11831868"/>
              <a:gd name="connsiteY1951" fmla="*/ 2817400 h 4557807"/>
              <a:gd name="connsiteX1952" fmla="*/ 8928735 w 11831868"/>
              <a:gd name="connsiteY1952" fmla="*/ 2824067 h 4557807"/>
              <a:gd name="connsiteX1953" fmla="*/ 8928163 w 11831868"/>
              <a:gd name="connsiteY1953" fmla="*/ 2824067 h 4557807"/>
              <a:gd name="connsiteX1954" fmla="*/ 8965025 w 11831868"/>
              <a:gd name="connsiteY1954" fmla="*/ 2821972 h 4557807"/>
              <a:gd name="connsiteX1955" fmla="*/ 8989218 w 11831868"/>
              <a:gd name="connsiteY1955" fmla="*/ 2821972 h 4557807"/>
              <a:gd name="connsiteX1956" fmla="*/ 9032272 w 11831868"/>
              <a:gd name="connsiteY1956" fmla="*/ 2817877 h 4557807"/>
              <a:gd name="connsiteX1957" fmla="*/ 9004839 w 11831868"/>
              <a:gd name="connsiteY1957" fmla="*/ 2823781 h 4557807"/>
              <a:gd name="connsiteX1958" fmla="*/ 8949690 w 11831868"/>
              <a:gd name="connsiteY1958" fmla="*/ 2829306 h 4557807"/>
              <a:gd name="connsiteX1959" fmla="*/ 8956072 w 11831868"/>
              <a:gd name="connsiteY1959" fmla="*/ 2827306 h 4557807"/>
              <a:gd name="connsiteX1960" fmla="*/ 8932831 w 11831868"/>
              <a:gd name="connsiteY1960" fmla="*/ 2828639 h 4557807"/>
              <a:gd name="connsiteX1961" fmla="*/ 8908352 w 11831868"/>
              <a:gd name="connsiteY1961" fmla="*/ 2827020 h 4557807"/>
              <a:gd name="connsiteX1962" fmla="*/ 9815322 w 11831868"/>
              <a:gd name="connsiteY1962" fmla="*/ 2658523 h 4557807"/>
              <a:gd name="connsiteX1963" fmla="*/ 9831705 w 11831868"/>
              <a:gd name="connsiteY1963" fmla="*/ 2675001 h 4557807"/>
              <a:gd name="connsiteX1964" fmla="*/ 9789794 w 11831868"/>
              <a:gd name="connsiteY1964" fmla="*/ 2667857 h 4557807"/>
              <a:gd name="connsiteX1965" fmla="*/ 9773602 w 11831868"/>
              <a:gd name="connsiteY1965" fmla="*/ 2651951 h 4557807"/>
              <a:gd name="connsiteX1966" fmla="*/ 9815322 w 11831868"/>
              <a:gd name="connsiteY1966" fmla="*/ 2658523 h 4557807"/>
              <a:gd name="connsiteX1967" fmla="*/ 7379780 w 11831868"/>
              <a:gd name="connsiteY1967" fmla="*/ 3051238 h 4557807"/>
              <a:gd name="connsiteX1968" fmla="*/ 7443978 w 11831868"/>
              <a:gd name="connsiteY1968" fmla="*/ 3041713 h 4557807"/>
              <a:gd name="connsiteX1969" fmla="*/ 7437025 w 11831868"/>
              <a:gd name="connsiteY1969" fmla="*/ 3045048 h 4557807"/>
              <a:gd name="connsiteX1970" fmla="*/ 7449693 w 11831868"/>
              <a:gd name="connsiteY1970" fmla="*/ 3043238 h 4557807"/>
              <a:gd name="connsiteX1971" fmla="*/ 7474649 w 11831868"/>
              <a:gd name="connsiteY1971" fmla="*/ 3042666 h 4557807"/>
              <a:gd name="connsiteX1972" fmla="*/ 7407021 w 11831868"/>
              <a:gd name="connsiteY1972" fmla="*/ 3055239 h 4557807"/>
              <a:gd name="connsiteX1973" fmla="*/ 7381875 w 11831868"/>
              <a:gd name="connsiteY1973" fmla="*/ 3055811 h 4557807"/>
              <a:gd name="connsiteX1974" fmla="*/ 7386923 w 11831868"/>
              <a:gd name="connsiteY1974" fmla="*/ 3054573 h 4557807"/>
              <a:gd name="connsiteX1975" fmla="*/ 7352252 w 11831868"/>
              <a:gd name="connsiteY1975" fmla="*/ 3059049 h 4557807"/>
              <a:gd name="connsiteX1976" fmla="*/ 7379780 w 11831868"/>
              <a:gd name="connsiteY1976" fmla="*/ 3051238 h 4557807"/>
              <a:gd name="connsiteX1977" fmla="*/ 4114800 w 11831868"/>
              <a:gd name="connsiteY1977" fmla="*/ 2760345 h 4557807"/>
              <a:gd name="connsiteX1978" fmla="*/ 4121944 w 11831868"/>
              <a:gd name="connsiteY1978" fmla="*/ 2765298 h 4557807"/>
              <a:gd name="connsiteX1979" fmla="*/ 4096036 w 11831868"/>
              <a:gd name="connsiteY1979" fmla="*/ 2762250 h 4557807"/>
              <a:gd name="connsiteX1980" fmla="*/ 4088702 w 11831868"/>
              <a:gd name="connsiteY1980" fmla="*/ 2756821 h 4557807"/>
              <a:gd name="connsiteX1981" fmla="*/ 4114800 w 11831868"/>
              <a:gd name="connsiteY1981" fmla="*/ 2760345 h 4557807"/>
              <a:gd name="connsiteX1982" fmla="*/ 9601200 w 11831868"/>
              <a:gd name="connsiteY1982" fmla="*/ 1764221 h 4557807"/>
              <a:gd name="connsiteX1983" fmla="*/ 9598175 w 11831868"/>
              <a:gd name="connsiteY1983" fmla="*/ 1738671 h 4557807"/>
              <a:gd name="connsiteX1984" fmla="*/ 9601200 w 11831868"/>
              <a:gd name="connsiteY1984" fmla="*/ 1735646 h 4557807"/>
              <a:gd name="connsiteX1985" fmla="*/ 9632823 w 11831868"/>
              <a:gd name="connsiteY1985" fmla="*/ 1741170 h 4557807"/>
              <a:gd name="connsiteX1986" fmla="*/ 9632823 w 11831868"/>
              <a:gd name="connsiteY1986" fmla="*/ 1769269 h 4557807"/>
              <a:gd name="connsiteX1987" fmla="*/ 9601105 w 11831868"/>
              <a:gd name="connsiteY1987" fmla="*/ 1764411 h 4557807"/>
              <a:gd name="connsiteX1988" fmla="*/ 9623012 w 11831868"/>
              <a:gd name="connsiteY1988" fmla="*/ 2341055 h 4557807"/>
              <a:gd name="connsiteX1989" fmla="*/ 9578816 w 11831868"/>
              <a:gd name="connsiteY1989" fmla="*/ 2334482 h 4557807"/>
              <a:gd name="connsiteX1990" fmla="*/ 9569291 w 11831868"/>
              <a:gd name="connsiteY1990" fmla="*/ 2306860 h 4557807"/>
              <a:gd name="connsiteX1991" fmla="*/ 9613678 w 11831868"/>
              <a:gd name="connsiteY1991" fmla="*/ 2313432 h 4557807"/>
              <a:gd name="connsiteX1992" fmla="*/ 9622917 w 11831868"/>
              <a:gd name="connsiteY1992" fmla="*/ 2341055 h 4557807"/>
              <a:gd name="connsiteX1993" fmla="*/ 7410260 w 11831868"/>
              <a:gd name="connsiteY1993" fmla="*/ 2802636 h 4557807"/>
              <a:gd name="connsiteX1994" fmla="*/ 7479030 w 11831868"/>
              <a:gd name="connsiteY1994" fmla="*/ 2786634 h 4557807"/>
              <a:gd name="connsiteX1995" fmla="*/ 7496366 w 11831868"/>
              <a:gd name="connsiteY1995" fmla="*/ 2802827 h 4557807"/>
              <a:gd name="connsiteX1996" fmla="*/ 7427785 w 11831868"/>
              <a:gd name="connsiteY1996" fmla="*/ 2818353 h 4557807"/>
              <a:gd name="connsiteX1997" fmla="*/ 7416546 w 11831868"/>
              <a:gd name="connsiteY1997" fmla="*/ 2817590 h 4557807"/>
              <a:gd name="connsiteX1998" fmla="*/ 7390257 w 11831868"/>
              <a:gd name="connsiteY1998" fmla="*/ 2822734 h 4557807"/>
              <a:gd name="connsiteX1999" fmla="*/ 7338727 w 11831868"/>
              <a:gd name="connsiteY1999" fmla="*/ 2826353 h 4557807"/>
              <a:gd name="connsiteX2000" fmla="*/ 7363111 w 11831868"/>
              <a:gd name="connsiteY2000" fmla="*/ 2821019 h 4557807"/>
              <a:gd name="connsiteX2001" fmla="*/ 7412641 w 11831868"/>
              <a:gd name="connsiteY2001" fmla="*/ 2816924 h 4557807"/>
              <a:gd name="connsiteX2002" fmla="*/ 7410260 w 11831868"/>
              <a:gd name="connsiteY2002" fmla="*/ 2802636 h 4557807"/>
              <a:gd name="connsiteX2003" fmla="*/ 9156478 w 11831868"/>
              <a:gd name="connsiteY2003" fmla="*/ 2303907 h 4557807"/>
              <a:gd name="connsiteX2004" fmla="*/ 9100947 w 11831868"/>
              <a:gd name="connsiteY2004" fmla="*/ 2303907 h 4557807"/>
              <a:gd name="connsiteX2005" fmla="*/ 9089803 w 11831868"/>
              <a:gd name="connsiteY2005" fmla="*/ 2273332 h 4557807"/>
              <a:gd name="connsiteX2006" fmla="*/ 9145524 w 11831868"/>
              <a:gd name="connsiteY2006" fmla="*/ 2273332 h 4557807"/>
              <a:gd name="connsiteX2007" fmla="*/ 9156478 w 11831868"/>
              <a:gd name="connsiteY2007" fmla="*/ 2304002 h 4557807"/>
              <a:gd name="connsiteX2008" fmla="*/ 6188202 w 11831868"/>
              <a:gd name="connsiteY2008" fmla="*/ 2779586 h 4557807"/>
              <a:gd name="connsiteX2009" fmla="*/ 6166676 w 11831868"/>
              <a:gd name="connsiteY2009" fmla="*/ 2782157 h 4557807"/>
              <a:gd name="connsiteX2010" fmla="*/ 6117527 w 11831868"/>
              <a:gd name="connsiteY2010" fmla="*/ 2779776 h 4557807"/>
              <a:gd name="connsiteX2011" fmla="*/ 6130195 w 11831868"/>
              <a:gd name="connsiteY2011" fmla="*/ 2777776 h 4557807"/>
              <a:gd name="connsiteX2012" fmla="*/ 6092762 w 11831868"/>
              <a:gd name="connsiteY2012" fmla="*/ 2773870 h 4557807"/>
              <a:gd name="connsiteX2013" fmla="*/ 6075998 w 11831868"/>
              <a:gd name="connsiteY2013" fmla="*/ 2769394 h 4557807"/>
              <a:gd name="connsiteX2014" fmla="*/ 6116955 w 11831868"/>
              <a:gd name="connsiteY2014" fmla="*/ 2773490 h 4557807"/>
              <a:gd name="connsiteX2015" fmla="*/ 6135529 w 11831868"/>
              <a:gd name="connsiteY2015" fmla="*/ 2777681 h 4557807"/>
              <a:gd name="connsiteX2016" fmla="*/ 6139720 w 11831868"/>
              <a:gd name="connsiteY2016" fmla="*/ 2777681 h 4557807"/>
              <a:gd name="connsiteX2017" fmla="*/ 6188202 w 11831868"/>
              <a:gd name="connsiteY2017" fmla="*/ 2779586 h 4557807"/>
              <a:gd name="connsiteX2018" fmla="*/ 9139047 w 11831868"/>
              <a:gd name="connsiteY2018" fmla="*/ 1877664 h 4557807"/>
              <a:gd name="connsiteX2019" fmla="*/ 9184862 w 11831868"/>
              <a:gd name="connsiteY2019" fmla="*/ 1878997 h 4557807"/>
              <a:gd name="connsiteX2020" fmla="*/ 9187815 w 11831868"/>
              <a:gd name="connsiteY2020" fmla="*/ 1913001 h 4557807"/>
              <a:gd name="connsiteX2021" fmla="*/ 9142190 w 11831868"/>
              <a:gd name="connsiteY2021" fmla="*/ 1911572 h 4557807"/>
              <a:gd name="connsiteX2022" fmla="*/ 9139047 w 11831868"/>
              <a:gd name="connsiteY2022" fmla="*/ 1877664 h 4557807"/>
              <a:gd name="connsiteX2023" fmla="*/ 9537763 w 11831868"/>
              <a:gd name="connsiteY2023" fmla="*/ 2393061 h 4557807"/>
              <a:gd name="connsiteX2024" fmla="*/ 9490805 w 11831868"/>
              <a:gd name="connsiteY2024" fmla="*/ 2387632 h 4557807"/>
              <a:gd name="connsiteX2025" fmla="*/ 9479375 w 11831868"/>
              <a:gd name="connsiteY2025" fmla="*/ 2360867 h 4557807"/>
              <a:gd name="connsiteX2026" fmla="*/ 9526333 w 11831868"/>
              <a:gd name="connsiteY2026" fmla="*/ 2366391 h 4557807"/>
              <a:gd name="connsiteX2027" fmla="*/ 9537763 w 11831868"/>
              <a:gd name="connsiteY2027" fmla="*/ 2393061 h 4557807"/>
              <a:gd name="connsiteX2028" fmla="*/ 9542050 w 11831868"/>
              <a:gd name="connsiteY2028" fmla="*/ 1999393 h 4557807"/>
              <a:gd name="connsiteX2029" fmla="*/ 9546336 w 11831868"/>
              <a:gd name="connsiteY2029" fmla="*/ 2030921 h 4557807"/>
              <a:gd name="connsiteX2030" fmla="*/ 9505379 w 11831868"/>
              <a:gd name="connsiteY2030" fmla="*/ 2025206 h 4557807"/>
              <a:gd name="connsiteX2031" fmla="*/ 9501188 w 11831868"/>
              <a:gd name="connsiteY2031" fmla="*/ 1993583 h 4557807"/>
              <a:gd name="connsiteX2032" fmla="*/ 9542050 w 11831868"/>
              <a:gd name="connsiteY2032" fmla="*/ 1998917 h 4557807"/>
              <a:gd name="connsiteX2033" fmla="*/ 9267825 w 11831868"/>
              <a:gd name="connsiteY2033" fmla="*/ 1970818 h 4557807"/>
              <a:gd name="connsiteX2034" fmla="*/ 9314212 w 11831868"/>
              <a:gd name="connsiteY2034" fmla="*/ 1973675 h 4557807"/>
              <a:gd name="connsiteX2035" fmla="*/ 9318593 w 11831868"/>
              <a:gd name="connsiteY2035" fmla="*/ 2007394 h 4557807"/>
              <a:gd name="connsiteX2036" fmla="*/ 9272206 w 11831868"/>
              <a:gd name="connsiteY2036" fmla="*/ 2004441 h 4557807"/>
              <a:gd name="connsiteX2037" fmla="*/ 9267825 w 11831868"/>
              <a:gd name="connsiteY2037" fmla="*/ 1970342 h 4557807"/>
              <a:gd name="connsiteX2038" fmla="*/ 9304211 w 11831868"/>
              <a:gd name="connsiteY2038" fmla="*/ 2373535 h 4557807"/>
              <a:gd name="connsiteX2039" fmla="*/ 9251633 w 11831868"/>
              <a:gd name="connsiteY2039" fmla="*/ 2370868 h 4557807"/>
              <a:gd name="connsiteX2040" fmla="*/ 9239631 w 11831868"/>
              <a:gd name="connsiteY2040" fmla="*/ 2343245 h 4557807"/>
              <a:gd name="connsiteX2041" fmla="*/ 9292305 w 11831868"/>
              <a:gd name="connsiteY2041" fmla="*/ 2345817 h 4557807"/>
              <a:gd name="connsiteX2042" fmla="*/ 9304211 w 11831868"/>
              <a:gd name="connsiteY2042" fmla="*/ 2373059 h 4557807"/>
              <a:gd name="connsiteX2043" fmla="*/ 4122611 w 11831868"/>
              <a:gd name="connsiteY2043" fmla="*/ 2509742 h 4557807"/>
              <a:gd name="connsiteX2044" fmla="*/ 4078319 w 11831868"/>
              <a:gd name="connsiteY2044" fmla="*/ 2501551 h 4557807"/>
              <a:gd name="connsiteX2045" fmla="*/ 4098703 w 11831868"/>
              <a:gd name="connsiteY2045" fmla="*/ 2501551 h 4557807"/>
              <a:gd name="connsiteX2046" fmla="*/ 4142613 w 11831868"/>
              <a:gd name="connsiteY2046" fmla="*/ 2509838 h 4557807"/>
              <a:gd name="connsiteX2047" fmla="*/ 4122230 w 11831868"/>
              <a:gd name="connsiteY2047" fmla="*/ 2509266 h 4557807"/>
              <a:gd name="connsiteX2048" fmla="*/ 7251478 w 11831868"/>
              <a:gd name="connsiteY2048" fmla="*/ 3046667 h 4557807"/>
              <a:gd name="connsiteX2049" fmla="*/ 7224046 w 11831868"/>
              <a:gd name="connsiteY2049" fmla="*/ 3056192 h 4557807"/>
              <a:gd name="connsiteX2050" fmla="*/ 7161276 w 11831868"/>
              <a:gd name="connsiteY2050" fmla="*/ 3064954 h 4557807"/>
              <a:gd name="connsiteX2051" fmla="*/ 7188423 w 11831868"/>
              <a:gd name="connsiteY2051" fmla="*/ 3055429 h 4557807"/>
              <a:gd name="connsiteX2052" fmla="*/ 7251097 w 11831868"/>
              <a:gd name="connsiteY2052" fmla="*/ 3046190 h 4557807"/>
              <a:gd name="connsiteX2053" fmla="*/ 4807363 w 11831868"/>
              <a:gd name="connsiteY2053" fmla="*/ 2619947 h 4557807"/>
              <a:gd name="connsiteX2054" fmla="*/ 4769930 w 11831868"/>
              <a:gd name="connsiteY2054" fmla="*/ 2613565 h 4557807"/>
              <a:gd name="connsiteX2055" fmla="*/ 4755166 w 11831868"/>
              <a:gd name="connsiteY2055" fmla="*/ 2608612 h 4557807"/>
              <a:gd name="connsiteX2056" fmla="*/ 4792790 w 11831868"/>
              <a:gd name="connsiteY2056" fmla="*/ 2614517 h 4557807"/>
              <a:gd name="connsiteX2057" fmla="*/ 4807363 w 11831868"/>
              <a:gd name="connsiteY2057" fmla="*/ 2619947 h 4557807"/>
              <a:gd name="connsiteX2058" fmla="*/ 7899083 w 11831868"/>
              <a:gd name="connsiteY2058" fmla="*/ 2930176 h 4557807"/>
              <a:gd name="connsiteX2059" fmla="*/ 7965091 w 11831868"/>
              <a:gd name="connsiteY2059" fmla="*/ 2919032 h 4557807"/>
              <a:gd name="connsiteX2060" fmla="*/ 7986427 w 11831868"/>
              <a:gd name="connsiteY2060" fmla="*/ 2918270 h 4557807"/>
              <a:gd name="connsiteX2061" fmla="*/ 8015002 w 11831868"/>
              <a:gd name="connsiteY2061" fmla="*/ 2911412 h 4557807"/>
              <a:gd name="connsiteX2062" fmla="*/ 8074629 w 11831868"/>
              <a:gd name="connsiteY2062" fmla="*/ 2902745 h 4557807"/>
              <a:gd name="connsiteX2063" fmla="*/ 8046625 w 11831868"/>
              <a:gd name="connsiteY2063" fmla="*/ 2911602 h 4557807"/>
              <a:gd name="connsiteX2064" fmla="*/ 7992999 w 11831868"/>
              <a:gd name="connsiteY2064" fmla="*/ 2919794 h 4557807"/>
              <a:gd name="connsiteX2065" fmla="*/ 7988904 w 11831868"/>
              <a:gd name="connsiteY2065" fmla="*/ 2923032 h 4557807"/>
              <a:gd name="connsiteX2066" fmla="*/ 7922800 w 11831868"/>
              <a:gd name="connsiteY2066" fmla="*/ 2934176 h 4557807"/>
              <a:gd name="connsiteX2067" fmla="*/ 7899083 w 11831868"/>
              <a:gd name="connsiteY2067" fmla="*/ 2930176 h 4557807"/>
              <a:gd name="connsiteX2068" fmla="*/ 6815805 w 11831868"/>
              <a:gd name="connsiteY2068" fmla="*/ 3110580 h 4557807"/>
              <a:gd name="connsiteX2069" fmla="*/ 6843236 w 11831868"/>
              <a:gd name="connsiteY2069" fmla="*/ 3101055 h 4557807"/>
              <a:gd name="connsiteX2070" fmla="*/ 6857429 w 11831868"/>
              <a:gd name="connsiteY2070" fmla="*/ 3098483 h 4557807"/>
              <a:gd name="connsiteX2071" fmla="*/ 6902863 w 11831868"/>
              <a:gd name="connsiteY2071" fmla="*/ 3090291 h 4557807"/>
              <a:gd name="connsiteX2072" fmla="*/ 6925532 w 11831868"/>
              <a:gd name="connsiteY2072" fmla="*/ 3094482 h 4557807"/>
              <a:gd name="connsiteX2073" fmla="*/ 6852857 w 11831868"/>
              <a:gd name="connsiteY2073" fmla="*/ 3110294 h 4557807"/>
              <a:gd name="connsiteX2074" fmla="*/ 6824282 w 11831868"/>
              <a:gd name="connsiteY2074" fmla="*/ 3110294 h 4557807"/>
              <a:gd name="connsiteX2075" fmla="*/ 6815804 w 11831868"/>
              <a:gd name="connsiteY2075" fmla="*/ 3110580 h 4557807"/>
              <a:gd name="connsiteX2076" fmla="*/ 7372350 w 11831868"/>
              <a:gd name="connsiteY2076" fmla="*/ 3010662 h 4557807"/>
              <a:gd name="connsiteX2077" fmla="*/ 7441121 w 11831868"/>
              <a:gd name="connsiteY2077" fmla="*/ 2996756 h 4557807"/>
              <a:gd name="connsiteX2078" fmla="*/ 7464076 w 11831868"/>
              <a:gd name="connsiteY2078" fmla="*/ 3000947 h 4557807"/>
              <a:gd name="connsiteX2079" fmla="*/ 7459790 w 11831868"/>
              <a:gd name="connsiteY2079" fmla="*/ 3002375 h 4557807"/>
              <a:gd name="connsiteX2080" fmla="*/ 7495795 w 11831868"/>
              <a:gd name="connsiteY2080" fmla="*/ 2998375 h 4557807"/>
              <a:gd name="connsiteX2081" fmla="*/ 7468172 w 11831868"/>
              <a:gd name="connsiteY2081" fmla="*/ 3007138 h 4557807"/>
              <a:gd name="connsiteX2082" fmla="*/ 7406831 w 11831868"/>
              <a:gd name="connsiteY2082" fmla="*/ 3015615 h 4557807"/>
              <a:gd name="connsiteX2083" fmla="*/ 7406831 w 11831868"/>
              <a:gd name="connsiteY2083" fmla="*/ 3013329 h 4557807"/>
              <a:gd name="connsiteX2084" fmla="*/ 7395496 w 11831868"/>
              <a:gd name="connsiteY2084" fmla="*/ 3014853 h 4557807"/>
              <a:gd name="connsiteX2085" fmla="*/ 7372350 w 11831868"/>
              <a:gd name="connsiteY2085" fmla="*/ 3010662 h 4557807"/>
              <a:gd name="connsiteX2086" fmla="*/ 7158419 w 11831868"/>
              <a:gd name="connsiteY2086" fmla="*/ 3033331 h 4557807"/>
              <a:gd name="connsiteX2087" fmla="*/ 7228713 w 11831868"/>
              <a:gd name="connsiteY2087" fmla="*/ 3018092 h 4557807"/>
              <a:gd name="connsiteX2088" fmla="*/ 7251287 w 11831868"/>
              <a:gd name="connsiteY2088" fmla="*/ 3023997 h 4557807"/>
              <a:gd name="connsiteX2089" fmla="*/ 7180898 w 11831868"/>
              <a:gd name="connsiteY2089" fmla="*/ 3038665 h 4557807"/>
              <a:gd name="connsiteX2090" fmla="*/ 7158419 w 11831868"/>
              <a:gd name="connsiteY2090" fmla="*/ 3033331 h 4557807"/>
              <a:gd name="connsiteX2091" fmla="*/ 4827080 w 11831868"/>
              <a:gd name="connsiteY2091" fmla="*/ 2624424 h 4557807"/>
              <a:gd name="connsiteX2092" fmla="*/ 4874705 w 11831868"/>
              <a:gd name="connsiteY2092" fmla="*/ 2631377 h 4557807"/>
              <a:gd name="connsiteX2093" fmla="*/ 4853178 w 11831868"/>
              <a:gd name="connsiteY2093" fmla="*/ 2631377 h 4557807"/>
              <a:gd name="connsiteX2094" fmla="*/ 4806125 w 11831868"/>
              <a:gd name="connsiteY2094" fmla="*/ 2624804 h 4557807"/>
              <a:gd name="connsiteX2095" fmla="*/ 4827080 w 11831868"/>
              <a:gd name="connsiteY2095" fmla="*/ 2624424 h 4557807"/>
              <a:gd name="connsiteX2096" fmla="*/ 4994243 w 11831868"/>
              <a:gd name="connsiteY2096" fmla="*/ 2752439 h 4557807"/>
              <a:gd name="connsiteX2097" fmla="*/ 4942618 w 11831868"/>
              <a:gd name="connsiteY2097" fmla="*/ 2746438 h 4557807"/>
              <a:gd name="connsiteX2098" fmla="*/ 4966050 w 11831868"/>
              <a:gd name="connsiteY2098" fmla="*/ 2741867 h 4557807"/>
              <a:gd name="connsiteX2099" fmla="*/ 5017485 w 11831868"/>
              <a:gd name="connsiteY2099" fmla="*/ 2747391 h 4557807"/>
              <a:gd name="connsiteX2100" fmla="*/ 4994243 w 11831868"/>
              <a:gd name="connsiteY2100" fmla="*/ 2752439 h 4557807"/>
              <a:gd name="connsiteX2101" fmla="*/ 4862322 w 11831868"/>
              <a:gd name="connsiteY2101" fmla="*/ 2614994 h 4557807"/>
              <a:gd name="connsiteX2102" fmla="*/ 4901470 w 11831868"/>
              <a:gd name="connsiteY2102" fmla="*/ 2621661 h 4557807"/>
              <a:gd name="connsiteX2103" fmla="*/ 4917282 w 11831868"/>
              <a:gd name="connsiteY2103" fmla="*/ 2626328 h 4557807"/>
              <a:gd name="connsiteX2104" fmla="*/ 4877753 w 11831868"/>
              <a:gd name="connsiteY2104" fmla="*/ 2619756 h 4557807"/>
              <a:gd name="connsiteX2105" fmla="*/ 4862322 w 11831868"/>
              <a:gd name="connsiteY2105" fmla="*/ 2614994 h 4557807"/>
              <a:gd name="connsiteX2106" fmla="*/ 4976622 w 11831868"/>
              <a:gd name="connsiteY2106" fmla="*/ 2660523 h 4557807"/>
              <a:gd name="connsiteX2107" fmla="*/ 4954905 w 11831868"/>
              <a:gd name="connsiteY2107" fmla="*/ 2661952 h 4557807"/>
              <a:gd name="connsiteX2108" fmla="*/ 4907280 w 11831868"/>
              <a:gd name="connsiteY2108" fmla="*/ 2655094 h 4557807"/>
              <a:gd name="connsiteX2109" fmla="*/ 4928616 w 11831868"/>
              <a:gd name="connsiteY2109" fmla="*/ 2653665 h 4557807"/>
              <a:gd name="connsiteX2110" fmla="*/ 4976622 w 11831868"/>
              <a:gd name="connsiteY2110" fmla="*/ 2660523 h 4557807"/>
              <a:gd name="connsiteX2111" fmla="*/ 7983665 w 11831868"/>
              <a:gd name="connsiteY2111" fmla="*/ 2953322 h 4557807"/>
              <a:gd name="connsiteX2112" fmla="*/ 7922419 w 11831868"/>
              <a:gd name="connsiteY2112" fmla="*/ 2962847 h 4557807"/>
              <a:gd name="connsiteX2113" fmla="*/ 7950327 w 11831868"/>
              <a:gd name="connsiteY2113" fmla="*/ 2955227 h 4557807"/>
              <a:gd name="connsiteX2114" fmla="*/ 8011764 w 11831868"/>
              <a:gd name="connsiteY2114" fmla="*/ 2946178 h 4557807"/>
              <a:gd name="connsiteX2115" fmla="*/ 7984046 w 11831868"/>
              <a:gd name="connsiteY2115" fmla="*/ 2953322 h 4557807"/>
              <a:gd name="connsiteX2116" fmla="*/ 8956929 w 11831868"/>
              <a:gd name="connsiteY2116" fmla="*/ 2748725 h 4557807"/>
              <a:gd name="connsiteX2117" fmla="*/ 9014079 w 11831868"/>
              <a:gd name="connsiteY2117" fmla="*/ 2745486 h 4557807"/>
              <a:gd name="connsiteX2118" fmla="*/ 9036653 w 11831868"/>
              <a:gd name="connsiteY2118" fmla="*/ 2755011 h 4557807"/>
              <a:gd name="connsiteX2119" fmla="*/ 8979503 w 11831868"/>
              <a:gd name="connsiteY2119" fmla="*/ 2757773 h 4557807"/>
              <a:gd name="connsiteX2120" fmla="*/ 8957310 w 11831868"/>
              <a:gd name="connsiteY2120" fmla="*/ 2748725 h 4557807"/>
              <a:gd name="connsiteX2121" fmla="*/ 8343234 w 11831868"/>
              <a:gd name="connsiteY2121" fmla="*/ 2864929 h 4557807"/>
              <a:gd name="connsiteX2122" fmla="*/ 8402955 w 11831868"/>
              <a:gd name="connsiteY2122" fmla="*/ 2856262 h 4557807"/>
              <a:gd name="connsiteX2123" fmla="*/ 8374380 w 11831868"/>
              <a:gd name="connsiteY2123" fmla="*/ 2864644 h 4557807"/>
              <a:gd name="connsiteX2124" fmla="*/ 8314753 w 11831868"/>
              <a:gd name="connsiteY2124" fmla="*/ 2873312 h 4557807"/>
              <a:gd name="connsiteX2125" fmla="*/ 8343614 w 11831868"/>
              <a:gd name="connsiteY2125" fmla="*/ 2864929 h 4557807"/>
              <a:gd name="connsiteX2126" fmla="*/ 8964835 w 11831868"/>
              <a:gd name="connsiteY2126" fmla="*/ 2668048 h 4557807"/>
              <a:gd name="connsiteX2127" fmla="*/ 8944927 w 11831868"/>
              <a:gd name="connsiteY2127" fmla="*/ 2652332 h 4557807"/>
              <a:gd name="connsiteX2128" fmla="*/ 9003220 w 11831868"/>
              <a:gd name="connsiteY2128" fmla="*/ 2649950 h 4557807"/>
              <a:gd name="connsiteX2129" fmla="*/ 9022842 w 11831868"/>
              <a:gd name="connsiteY2129" fmla="*/ 2665667 h 4557807"/>
              <a:gd name="connsiteX2130" fmla="*/ 8965216 w 11831868"/>
              <a:gd name="connsiteY2130" fmla="*/ 2668048 h 4557807"/>
              <a:gd name="connsiteX2131" fmla="*/ 9052179 w 11831868"/>
              <a:gd name="connsiteY2131" fmla="*/ 2626328 h 4557807"/>
              <a:gd name="connsiteX2132" fmla="*/ 9033129 w 11831868"/>
              <a:gd name="connsiteY2132" fmla="*/ 2608231 h 4557807"/>
              <a:gd name="connsiteX2133" fmla="*/ 9090279 w 11831868"/>
              <a:gd name="connsiteY2133" fmla="*/ 2607088 h 4557807"/>
              <a:gd name="connsiteX2134" fmla="*/ 9109329 w 11831868"/>
              <a:gd name="connsiteY2134" fmla="*/ 2624709 h 4557807"/>
              <a:gd name="connsiteX2135" fmla="*/ 9052560 w 11831868"/>
              <a:gd name="connsiteY2135" fmla="*/ 2626328 h 4557807"/>
              <a:gd name="connsiteX2136" fmla="*/ 8955215 w 11831868"/>
              <a:gd name="connsiteY2136" fmla="*/ 2782157 h 4557807"/>
              <a:gd name="connsiteX2137" fmla="*/ 8896255 w 11831868"/>
              <a:gd name="connsiteY2137" fmla="*/ 2786348 h 4557807"/>
              <a:gd name="connsiteX2138" fmla="*/ 8873014 w 11831868"/>
              <a:gd name="connsiteY2138" fmla="*/ 2779014 h 4557807"/>
              <a:gd name="connsiteX2139" fmla="*/ 8931783 w 11831868"/>
              <a:gd name="connsiteY2139" fmla="*/ 2774823 h 4557807"/>
              <a:gd name="connsiteX2140" fmla="*/ 8955215 w 11831868"/>
              <a:gd name="connsiteY2140" fmla="*/ 2782157 h 4557807"/>
              <a:gd name="connsiteX2141" fmla="*/ 9069515 w 11831868"/>
              <a:gd name="connsiteY2141" fmla="*/ 2807685 h 4557807"/>
              <a:gd name="connsiteX2142" fmla="*/ 9013031 w 11831868"/>
              <a:gd name="connsiteY2142" fmla="*/ 2811304 h 4557807"/>
              <a:gd name="connsiteX2143" fmla="*/ 8988838 w 11831868"/>
              <a:gd name="connsiteY2143" fmla="*/ 2807399 h 4557807"/>
              <a:gd name="connsiteX2144" fmla="*/ 9045225 w 11831868"/>
              <a:gd name="connsiteY2144" fmla="*/ 2803779 h 4557807"/>
              <a:gd name="connsiteX2145" fmla="*/ 9069324 w 11831868"/>
              <a:gd name="connsiteY2145" fmla="*/ 2807685 h 4557807"/>
              <a:gd name="connsiteX2146" fmla="*/ 9119045 w 11831868"/>
              <a:gd name="connsiteY2146" fmla="*/ 2726055 h 4557807"/>
              <a:gd name="connsiteX2147" fmla="*/ 9062847 w 11831868"/>
              <a:gd name="connsiteY2147" fmla="*/ 2727961 h 4557807"/>
              <a:gd name="connsiteX2148" fmla="*/ 9041130 w 11831868"/>
              <a:gd name="connsiteY2148" fmla="*/ 2716435 h 4557807"/>
              <a:gd name="connsiteX2149" fmla="*/ 9097613 w 11831868"/>
              <a:gd name="connsiteY2149" fmla="*/ 2714530 h 4557807"/>
              <a:gd name="connsiteX2150" fmla="*/ 9118854 w 11831868"/>
              <a:gd name="connsiteY2150" fmla="*/ 2726436 h 4557807"/>
              <a:gd name="connsiteX2151" fmla="*/ 8384953 w 11831868"/>
              <a:gd name="connsiteY2151" fmla="*/ 2886266 h 4557807"/>
              <a:gd name="connsiteX2152" fmla="*/ 8410956 w 11831868"/>
              <a:gd name="connsiteY2152" fmla="*/ 2887599 h 4557807"/>
              <a:gd name="connsiteX2153" fmla="*/ 8346758 w 11831868"/>
              <a:gd name="connsiteY2153" fmla="*/ 2897124 h 4557807"/>
              <a:gd name="connsiteX2154" fmla="*/ 8320659 w 11831868"/>
              <a:gd name="connsiteY2154" fmla="*/ 2895696 h 4557807"/>
              <a:gd name="connsiteX2155" fmla="*/ 8384762 w 11831868"/>
              <a:gd name="connsiteY2155" fmla="*/ 2886266 h 4557807"/>
              <a:gd name="connsiteX2156" fmla="*/ 9200388 w 11831868"/>
              <a:gd name="connsiteY2156" fmla="*/ 2694813 h 4557807"/>
              <a:gd name="connsiteX2157" fmla="*/ 9145143 w 11831868"/>
              <a:gd name="connsiteY2157" fmla="*/ 2695480 h 4557807"/>
              <a:gd name="connsiteX2158" fmla="*/ 9125046 w 11831868"/>
              <a:gd name="connsiteY2158" fmla="*/ 2682526 h 4557807"/>
              <a:gd name="connsiteX2159" fmla="*/ 9180005 w 11831868"/>
              <a:gd name="connsiteY2159" fmla="*/ 2681383 h 4557807"/>
              <a:gd name="connsiteX2160" fmla="*/ 9200197 w 11831868"/>
              <a:gd name="connsiteY2160" fmla="*/ 2694813 h 4557807"/>
              <a:gd name="connsiteX2161" fmla="*/ 9140095 w 11831868"/>
              <a:gd name="connsiteY2161" fmla="*/ 2581847 h 4557807"/>
              <a:gd name="connsiteX2162" fmla="*/ 9122664 w 11831868"/>
              <a:gd name="connsiteY2162" fmla="*/ 2561940 h 4557807"/>
              <a:gd name="connsiteX2163" fmla="*/ 9178766 w 11831868"/>
              <a:gd name="connsiteY2163" fmla="*/ 2561940 h 4557807"/>
              <a:gd name="connsiteX2164" fmla="*/ 9196388 w 11831868"/>
              <a:gd name="connsiteY2164" fmla="*/ 2581942 h 4557807"/>
              <a:gd name="connsiteX2165" fmla="*/ 9139905 w 11831868"/>
              <a:gd name="connsiteY2165" fmla="*/ 2581847 h 4557807"/>
              <a:gd name="connsiteX2166" fmla="*/ 4844320 w 11831868"/>
              <a:gd name="connsiteY2166" fmla="*/ 2732628 h 4557807"/>
              <a:gd name="connsiteX2167" fmla="*/ 4811173 w 11831868"/>
              <a:gd name="connsiteY2167" fmla="*/ 2726913 h 4557807"/>
              <a:gd name="connsiteX2168" fmla="*/ 4799648 w 11831868"/>
              <a:gd name="connsiteY2168" fmla="*/ 2721293 h 4557807"/>
              <a:gd name="connsiteX2169" fmla="*/ 4832890 w 11831868"/>
              <a:gd name="connsiteY2169" fmla="*/ 2726436 h 4557807"/>
              <a:gd name="connsiteX2170" fmla="*/ 4844129 w 11831868"/>
              <a:gd name="connsiteY2170" fmla="*/ 2732628 h 4557807"/>
              <a:gd name="connsiteX2171" fmla="*/ 4895469 w 11831868"/>
              <a:gd name="connsiteY2171" fmla="*/ 2660428 h 4557807"/>
              <a:gd name="connsiteX2172" fmla="*/ 4932712 w 11831868"/>
              <a:gd name="connsiteY2172" fmla="*/ 2666333 h 4557807"/>
              <a:gd name="connsiteX2173" fmla="*/ 4946618 w 11831868"/>
              <a:gd name="connsiteY2173" fmla="*/ 2671953 h 4557807"/>
              <a:gd name="connsiteX2174" fmla="*/ 4909757 w 11831868"/>
              <a:gd name="connsiteY2174" fmla="*/ 2665952 h 4557807"/>
              <a:gd name="connsiteX2175" fmla="*/ 4895279 w 11831868"/>
              <a:gd name="connsiteY2175" fmla="*/ 2660428 h 4557807"/>
              <a:gd name="connsiteX2176" fmla="*/ 4688967 w 11831868"/>
              <a:gd name="connsiteY2176" fmla="*/ 2643092 h 4557807"/>
              <a:gd name="connsiteX2177" fmla="*/ 4641342 w 11831868"/>
              <a:gd name="connsiteY2177" fmla="*/ 2636234 h 4557807"/>
              <a:gd name="connsiteX2178" fmla="*/ 4662869 w 11831868"/>
              <a:gd name="connsiteY2178" fmla="*/ 2633663 h 4557807"/>
              <a:gd name="connsiteX2179" fmla="*/ 4711161 w 11831868"/>
              <a:gd name="connsiteY2179" fmla="*/ 2640997 h 4557807"/>
              <a:gd name="connsiteX2180" fmla="*/ 4688777 w 11831868"/>
              <a:gd name="connsiteY2180" fmla="*/ 2643092 h 4557807"/>
              <a:gd name="connsiteX2181" fmla="*/ 4799743 w 11831868"/>
              <a:gd name="connsiteY2181" fmla="*/ 2778633 h 4557807"/>
              <a:gd name="connsiteX2182" fmla="*/ 4853083 w 11831868"/>
              <a:gd name="connsiteY2182" fmla="*/ 2784824 h 4557807"/>
              <a:gd name="connsiteX2183" fmla="*/ 4828699 w 11831868"/>
              <a:gd name="connsiteY2183" fmla="*/ 2790730 h 4557807"/>
              <a:gd name="connsiteX2184" fmla="*/ 4809649 w 11831868"/>
              <a:gd name="connsiteY2184" fmla="*/ 2790730 h 4557807"/>
              <a:gd name="connsiteX2185" fmla="*/ 4829842 w 11831868"/>
              <a:gd name="connsiteY2185" fmla="*/ 2794730 h 4557807"/>
              <a:gd name="connsiteX2186" fmla="*/ 4839367 w 11831868"/>
              <a:gd name="connsiteY2186" fmla="*/ 2800731 h 4557807"/>
              <a:gd name="connsiteX2187" fmla="*/ 4807839 w 11831868"/>
              <a:gd name="connsiteY2187" fmla="*/ 2795683 h 4557807"/>
              <a:gd name="connsiteX2188" fmla="*/ 4797171 w 11831868"/>
              <a:gd name="connsiteY2188" fmla="*/ 2789778 h 4557807"/>
              <a:gd name="connsiteX2189" fmla="*/ 4775359 w 11831868"/>
              <a:gd name="connsiteY2189" fmla="*/ 2785396 h 4557807"/>
              <a:gd name="connsiteX2190" fmla="*/ 4799553 w 11831868"/>
              <a:gd name="connsiteY2190" fmla="*/ 2778633 h 4557807"/>
              <a:gd name="connsiteX2191" fmla="*/ 4624197 w 11831868"/>
              <a:gd name="connsiteY2191" fmla="*/ 2569083 h 4557807"/>
              <a:gd name="connsiteX2192" fmla="*/ 4668393 w 11831868"/>
              <a:gd name="connsiteY2192" fmla="*/ 2576227 h 4557807"/>
              <a:gd name="connsiteX2193" fmla="*/ 4648867 w 11831868"/>
              <a:gd name="connsiteY2193" fmla="*/ 2575656 h 4557807"/>
              <a:gd name="connsiteX2194" fmla="*/ 4604480 w 11831868"/>
              <a:gd name="connsiteY2194" fmla="*/ 2567940 h 4557807"/>
              <a:gd name="connsiteX2195" fmla="*/ 4624197 w 11831868"/>
              <a:gd name="connsiteY2195" fmla="*/ 2568988 h 4557807"/>
              <a:gd name="connsiteX2196" fmla="*/ 4961954 w 11831868"/>
              <a:gd name="connsiteY2196" fmla="*/ 2730437 h 4557807"/>
              <a:gd name="connsiteX2197" fmla="*/ 4927664 w 11831868"/>
              <a:gd name="connsiteY2197" fmla="*/ 2724912 h 4557807"/>
              <a:gd name="connsiteX2198" fmla="*/ 4915662 w 11831868"/>
              <a:gd name="connsiteY2198" fmla="*/ 2718912 h 4557807"/>
              <a:gd name="connsiteX2199" fmla="*/ 4950142 w 11831868"/>
              <a:gd name="connsiteY2199" fmla="*/ 2724912 h 4557807"/>
              <a:gd name="connsiteX2200" fmla="*/ 4961763 w 11831868"/>
              <a:gd name="connsiteY2200" fmla="*/ 2730341 h 4557807"/>
              <a:gd name="connsiteX2201" fmla="*/ 4698111 w 11831868"/>
              <a:gd name="connsiteY2201" fmla="*/ 2615184 h 4557807"/>
              <a:gd name="connsiteX2202" fmla="*/ 4661631 w 11831868"/>
              <a:gd name="connsiteY2202" fmla="*/ 2609088 h 4557807"/>
              <a:gd name="connsiteX2203" fmla="*/ 4646962 w 11831868"/>
              <a:gd name="connsiteY2203" fmla="*/ 2603659 h 4557807"/>
              <a:gd name="connsiteX2204" fmla="*/ 4683538 w 11831868"/>
              <a:gd name="connsiteY2204" fmla="*/ 2609755 h 4557807"/>
              <a:gd name="connsiteX2205" fmla="*/ 4697921 w 11831868"/>
              <a:gd name="connsiteY2205" fmla="*/ 2615089 h 4557807"/>
              <a:gd name="connsiteX2206" fmla="*/ 4504278 w 11831868"/>
              <a:gd name="connsiteY2206" fmla="*/ 2554034 h 4557807"/>
              <a:gd name="connsiteX2207" fmla="*/ 4541425 w 11831868"/>
              <a:gd name="connsiteY2207" fmla="*/ 2560606 h 4557807"/>
              <a:gd name="connsiteX2208" fmla="*/ 4556475 w 11831868"/>
              <a:gd name="connsiteY2208" fmla="*/ 2565368 h 4557807"/>
              <a:gd name="connsiteX2209" fmla="*/ 4519422 w 11831868"/>
              <a:gd name="connsiteY2209" fmla="*/ 2558891 h 4557807"/>
              <a:gd name="connsiteX2210" fmla="*/ 4504087 w 11831868"/>
              <a:gd name="connsiteY2210" fmla="*/ 2553939 h 4557807"/>
              <a:gd name="connsiteX2211" fmla="*/ 4609053 w 11831868"/>
              <a:gd name="connsiteY2211" fmla="*/ 2607088 h 4557807"/>
              <a:gd name="connsiteX2212" fmla="*/ 4588097 w 11831868"/>
              <a:gd name="connsiteY2212" fmla="*/ 2608421 h 4557807"/>
              <a:gd name="connsiteX2213" fmla="*/ 4576953 w 11831868"/>
              <a:gd name="connsiteY2213" fmla="*/ 2607183 h 4557807"/>
              <a:gd name="connsiteX2214" fmla="*/ 4588288 w 11831868"/>
              <a:gd name="connsiteY2214" fmla="*/ 2612136 h 4557807"/>
              <a:gd name="connsiteX2215" fmla="*/ 4552474 w 11831868"/>
              <a:gd name="connsiteY2215" fmla="*/ 2605850 h 4557807"/>
              <a:gd name="connsiteX2216" fmla="*/ 4538853 w 11831868"/>
              <a:gd name="connsiteY2216" fmla="*/ 2600706 h 4557807"/>
              <a:gd name="connsiteX2217" fmla="*/ 4540758 w 11831868"/>
              <a:gd name="connsiteY2217" fmla="*/ 2600706 h 4557807"/>
              <a:gd name="connsiteX2218" fmla="*/ 4562189 w 11831868"/>
              <a:gd name="connsiteY2218" fmla="*/ 2599468 h 4557807"/>
              <a:gd name="connsiteX2219" fmla="*/ 4608481 w 11831868"/>
              <a:gd name="connsiteY2219" fmla="*/ 2606993 h 4557807"/>
              <a:gd name="connsiteX2220" fmla="*/ 4560761 w 11831868"/>
              <a:gd name="connsiteY2220" fmla="*/ 2660333 h 4557807"/>
              <a:gd name="connsiteX2221" fmla="*/ 4593527 w 11831868"/>
              <a:gd name="connsiteY2221" fmla="*/ 2666143 h 4557807"/>
              <a:gd name="connsiteX2222" fmla="*/ 4605338 w 11831868"/>
              <a:gd name="connsiteY2222" fmla="*/ 2671763 h 4557807"/>
              <a:gd name="connsiteX2223" fmla="*/ 4572476 w 11831868"/>
              <a:gd name="connsiteY2223" fmla="*/ 2666429 h 4557807"/>
              <a:gd name="connsiteX2224" fmla="*/ 4560189 w 11831868"/>
              <a:gd name="connsiteY2224" fmla="*/ 2660237 h 4557807"/>
              <a:gd name="connsiteX2225" fmla="*/ 4597527 w 11831868"/>
              <a:gd name="connsiteY2225" fmla="*/ 2695575 h 4557807"/>
              <a:gd name="connsiteX2226" fmla="*/ 4648295 w 11831868"/>
              <a:gd name="connsiteY2226" fmla="*/ 2702433 h 4557807"/>
              <a:gd name="connsiteX2227" fmla="*/ 4625245 w 11831868"/>
              <a:gd name="connsiteY2227" fmla="*/ 2706910 h 4557807"/>
              <a:gd name="connsiteX2228" fmla="*/ 4574858 w 11831868"/>
              <a:gd name="connsiteY2228" fmla="*/ 2699957 h 4557807"/>
              <a:gd name="connsiteX2229" fmla="*/ 4596956 w 11831868"/>
              <a:gd name="connsiteY2229" fmla="*/ 2695480 h 4557807"/>
              <a:gd name="connsiteX2230" fmla="*/ 4784979 w 11831868"/>
              <a:gd name="connsiteY2230" fmla="*/ 2659190 h 4557807"/>
              <a:gd name="connsiteX2231" fmla="*/ 4820508 w 11831868"/>
              <a:gd name="connsiteY2231" fmla="*/ 2665000 h 4557807"/>
              <a:gd name="connsiteX2232" fmla="*/ 4833652 w 11831868"/>
              <a:gd name="connsiteY2232" fmla="*/ 2670810 h 4557807"/>
              <a:gd name="connsiteX2233" fmla="*/ 4798124 w 11831868"/>
              <a:gd name="connsiteY2233" fmla="*/ 2665000 h 4557807"/>
              <a:gd name="connsiteX2234" fmla="*/ 4784408 w 11831868"/>
              <a:gd name="connsiteY2234" fmla="*/ 2659094 h 4557807"/>
              <a:gd name="connsiteX2235" fmla="*/ 4962811 w 11831868"/>
              <a:gd name="connsiteY2235" fmla="*/ 2796350 h 4557807"/>
              <a:gd name="connsiteX2236" fmla="*/ 4930140 w 11831868"/>
              <a:gd name="connsiteY2236" fmla="*/ 2791492 h 4557807"/>
              <a:gd name="connsiteX2237" fmla="*/ 4919568 w 11831868"/>
              <a:gd name="connsiteY2237" fmla="*/ 2785205 h 4557807"/>
              <a:gd name="connsiteX2238" fmla="*/ 4952143 w 11831868"/>
              <a:gd name="connsiteY2238" fmla="*/ 2790539 h 4557807"/>
              <a:gd name="connsiteX2239" fmla="*/ 4962239 w 11831868"/>
              <a:gd name="connsiteY2239" fmla="*/ 2796255 h 4557807"/>
              <a:gd name="connsiteX2240" fmla="*/ 4726877 w 11831868"/>
              <a:gd name="connsiteY2240" fmla="*/ 2748725 h 4557807"/>
              <a:gd name="connsiteX2241" fmla="*/ 4675346 w 11831868"/>
              <a:gd name="connsiteY2241" fmla="*/ 2742057 h 4557807"/>
              <a:gd name="connsiteX2242" fmla="*/ 4698969 w 11831868"/>
              <a:gd name="connsiteY2242" fmla="*/ 2736913 h 4557807"/>
              <a:gd name="connsiteX2243" fmla="*/ 4750213 w 11831868"/>
              <a:gd name="connsiteY2243" fmla="*/ 2743105 h 4557807"/>
              <a:gd name="connsiteX2244" fmla="*/ 4726305 w 11831868"/>
              <a:gd name="connsiteY2244" fmla="*/ 2749106 h 4557807"/>
              <a:gd name="connsiteX2245" fmla="*/ 4764310 w 11831868"/>
              <a:gd name="connsiteY2245" fmla="*/ 2669191 h 4557807"/>
              <a:gd name="connsiteX2246" fmla="*/ 4813078 w 11831868"/>
              <a:gd name="connsiteY2246" fmla="*/ 2675858 h 4557807"/>
              <a:gd name="connsiteX2247" fmla="*/ 4791170 w 11831868"/>
              <a:gd name="connsiteY2247" fmla="*/ 2678430 h 4557807"/>
              <a:gd name="connsiteX2248" fmla="*/ 4742021 w 11831868"/>
              <a:gd name="connsiteY2248" fmla="*/ 2671858 h 4557807"/>
              <a:gd name="connsiteX2249" fmla="*/ 4763738 w 11831868"/>
              <a:gd name="connsiteY2249" fmla="*/ 2669286 h 4557807"/>
              <a:gd name="connsiteX2250" fmla="*/ 4673346 w 11831868"/>
              <a:gd name="connsiteY2250" fmla="*/ 2658618 h 4557807"/>
              <a:gd name="connsiteX2251" fmla="*/ 4707160 w 11831868"/>
              <a:gd name="connsiteY2251" fmla="*/ 2664238 h 4557807"/>
              <a:gd name="connsiteX2252" fmla="*/ 4719638 w 11831868"/>
              <a:gd name="connsiteY2252" fmla="*/ 2670239 h 4557807"/>
              <a:gd name="connsiteX2253" fmla="*/ 4685824 w 11831868"/>
              <a:gd name="connsiteY2253" fmla="*/ 2664619 h 4557807"/>
              <a:gd name="connsiteX2254" fmla="*/ 4672775 w 11831868"/>
              <a:gd name="connsiteY2254" fmla="*/ 2658999 h 4557807"/>
              <a:gd name="connsiteX2255" fmla="*/ 4682871 w 11831868"/>
              <a:gd name="connsiteY2255" fmla="*/ 2724055 h 4557807"/>
              <a:gd name="connsiteX2256" fmla="*/ 4715161 w 11831868"/>
              <a:gd name="connsiteY2256" fmla="*/ 2729008 h 4557807"/>
              <a:gd name="connsiteX2257" fmla="*/ 4725924 w 11831868"/>
              <a:gd name="connsiteY2257" fmla="*/ 2734723 h 4557807"/>
              <a:gd name="connsiteX2258" fmla="*/ 4693634 w 11831868"/>
              <a:gd name="connsiteY2258" fmla="*/ 2729865 h 4557807"/>
              <a:gd name="connsiteX2259" fmla="*/ 4682681 w 11831868"/>
              <a:gd name="connsiteY2259" fmla="*/ 2724436 h 4557807"/>
              <a:gd name="connsiteX2260" fmla="*/ 4931188 w 11831868"/>
              <a:gd name="connsiteY2260" fmla="*/ 2831878 h 4557807"/>
              <a:gd name="connsiteX2261" fmla="*/ 4877277 w 11831868"/>
              <a:gd name="connsiteY2261" fmla="*/ 2826829 h 4557807"/>
              <a:gd name="connsiteX2262" fmla="*/ 4901184 w 11831868"/>
              <a:gd name="connsiteY2262" fmla="*/ 2819972 h 4557807"/>
              <a:gd name="connsiteX2263" fmla="*/ 4955477 w 11831868"/>
              <a:gd name="connsiteY2263" fmla="*/ 2824925 h 4557807"/>
              <a:gd name="connsiteX2264" fmla="*/ 4930998 w 11831868"/>
              <a:gd name="connsiteY2264" fmla="*/ 2832259 h 4557807"/>
              <a:gd name="connsiteX2265" fmla="*/ 4725829 w 11831868"/>
              <a:gd name="connsiteY2265" fmla="*/ 2595753 h 4557807"/>
              <a:gd name="connsiteX2266" fmla="*/ 4771073 w 11831868"/>
              <a:gd name="connsiteY2266" fmla="*/ 2602707 h 4557807"/>
              <a:gd name="connsiteX2267" fmla="*/ 4750785 w 11831868"/>
              <a:gd name="connsiteY2267" fmla="*/ 2602707 h 4557807"/>
              <a:gd name="connsiteX2268" fmla="*/ 4705255 w 11831868"/>
              <a:gd name="connsiteY2268" fmla="*/ 2595277 h 4557807"/>
              <a:gd name="connsiteX2269" fmla="*/ 4725638 w 11831868"/>
              <a:gd name="connsiteY2269" fmla="*/ 2596134 h 4557807"/>
              <a:gd name="connsiteX2270" fmla="*/ 4864608 w 11831868"/>
              <a:gd name="connsiteY2270" fmla="*/ 2705196 h 4557807"/>
              <a:gd name="connsiteX2271" fmla="*/ 4915567 w 11831868"/>
              <a:gd name="connsiteY2271" fmla="*/ 2711387 h 4557807"/>
              <a:gd name="connsiteX2272" fmla="*/ 4892612 w 11831868"/>
              <a:gd name="connsiteY2272" fmla="*/ 2715292 h 4557807"/>
              <a:gd name="connsiteX2273" fmla="*/ 4842034 w 11831868"/>
              <a:gd name="connsiteY2273" fmla="*/ 2709006 h 4557807"/>
              <a:gd name="connsiteX2274" fmla="*/ 4864418 w 11831868"/>
              <a:gd name="connsiteY2274" fmla="*/ 2705576 h 4557807"/>
              <a:gd name="connsiteX2275" fmla="*/ 4506468 w 11831868"/>
              <a:gd name="connsiteY2275" fmla="*/ 2574036 h 4557807"/>
              <a:gd name="connsiteX2276" fmla="*/ 4486275 w 11831868"/>
              <a:gd name="connsiteY2276" fmla="*/ 2574608 h 4557807"/>
              <a:gd name="connsiteX2277" fmla="*/ 4440841 w 11831868"/>
              <a:gd name="connsiteY2277" fmla="*/ 2567178 h 4557807"/>
              <a:gd name="connsiteX2278" fmla="*/ 4461320 w 11831868"/>
              <a:gd name="connsiteY2278" fmla="*/ 2566511 h 4557807"/>
              <a:gd name="connsiteX2279" fmla="*/ 4506468 w 11831868"/>
              <a:gd name="connsiteY2279" fmla="*/ 2574036 h 4557807"/>
              <a:gd name="connsiteX2280" fmla="*/ 2610993 w 11831868"/>
              <a:gd name="connsiteY2280" fmla="*/ 2188750 h 4557807"/>
              <a:gd name="connsiteX2281" fmla="*/ 2581751 w 11831868"/>
              <a:gd name="connsiteY2281" fmla="*/ 2183702 h 4557807"/>
              <a:gd name="connsiteX2282" fmla="*/ 2568607 w 11831868"/>
              <a:gd name="connsiteY2282" fmla="*/ 2177891 h 4557807"/>
              <a:gd name="connsiteX2283" fmla="*/ 2597182 w 11831868"/>
              <a:gd name="connsiteY2283" fmla="*/ 2183035 h 4557807"/>
              <a:gd name="connsiteX2284" fmla="*/ 2610993 w 11831868"/>
              <a:gd name="connsiteY2284" fmla="*/ 2188750 h 4557807"/>
              <a:gd name="connsiteX2285" fmla="*/ 2337245 w 11831868"/>
              <a:gd name="connsiteY2285" fmla="*/ 2860644 h 4557807"/>
              <a:gd name="connsiteX2286" fmla="*/ 2340578 w 11831868"/>
              <a:gd name="connsiteY2286" fmla="*/ 2864263 h 4557807"/>
              <a:gd name="connsiteX2287" fmla="*/ 2326005 w 11831868"/>
              <a:gd name="connsiteY2287" fmla="*/ 2866358 h 4557807"/>
              <a:gd name="connsiteX2288" fmla="*/ 2322290 w 11831868"/>
              <a:gd name="connsiteY2288" fmla="*/ 2862834 h 4557807"/>
              <a:gd name="connsiteX2289" fmla="*/ 2337245 w 11831868"/>
              <a:gd name="connsiteY2289" fmla="*/ 2860644 h 4557807"/>
              <a:gd name="connsiteX2290" fmla="*/ 2442972 w 11831868"/>
              <a:gd name="connsiteY2290" fmla="*/ 2207419 h 4557807"/>
              <a:gd name="connsiteX2291" fmla="*/ 2416969 w 11831868"/>
              <a:gd name="connsiteY2291" fmla="*/ 2203895 h 4557807"/>
              <a:gd name="connsiteX2292" fmla="*/ 2404682 w 11831868"/>
              <a:gd name="connsiteY2292" fmla="*/ 2197418 h 4557807"/>
              <a:gd name="connsiteX2293" fmla="*/ 2430590 w 11831868"/>
              <a:gd name="connsiteY2293" fmla="*/ 2201513 h 4557807"/>
              <a:gd name="connsiteX2294" fmla="*/ 2442972 w 11831868"/>
              <a:gd name="connsiteY2294" fmla="*/ 2207419 h 4557807"/>
              <a:gd name="connsiteX2295" fmla="*/ 2459641 w 11831868"/>
              <a:gd name="connsiteY2295" fmla="*/ 2128076 h 4557807"/>
              <a:gd name="connsiteX2296" fmla="*/ 2429732 w 11831868"/>
              <a:gd name="connsiteY2296" fmla="*/ 2122170 h 4557807"/>
              <a:gd name="connsiteX2297" fmla="*/ 2415064 w 11831868"/>
              <a:gd name="connsiteY2297" fmla="*/ 2116646 h 4557807"/>
              <a:gd name="connsiteX2298" fmla="*/ 2445068 w 11831868"/>
              <a:gd name="connsiteY2298" fmla="*/ 2122647 h 4557807"/>
              <a:gd name="connsiteX2299" fmla="*/ 2459355 w 11831868"/>
              <a:gd name="connsiteY2299" fmla="*/ 2128076 h 4557807"/>
              <a:gd name="connsiteX2300" fmla="*/ 2465737 w 11831868"/>
              <a:gd name="connsiteY2300" fmla="*/ 2576894 h 4557807"/>
              <a:gd name="connsiteX2301" fmla="*/ 2446687 w 11831868"/>
              <a:gd name="connsiteY2301" fmla="*/ 2576894 h 4557807"/>
              <a:gd name="connsiteX2302" fmla="*/ 2439734 w 11831868"/>
              <a:gd name="connsiteY2302" fmla="*/ 2571369 h 4557807"/>
              <a:gd name="connsiteX2303" fmla="*/ 2458784 w 11831868"/>
              <a:gd name="connsiteY2303" fmla="*/ 2571369 h 4557807"/>
              <a:gd name="connsiteX2304" fmla="*/ 2465451 w 11831868"/>
              <a:gd name="connsiteY2304" fmla="*/ 2576894 h 4557807"/>
              <a:gd name="connsiteX2305" fmla="*/ 2666714 w 11831868"/>
              <a:gd name="connsiteY2305" fmla="*/ 2150459 h 4557807"/>
              <a:gd name="connsiteX2306" fmla="*/ 2663476 w 11831868"/>
              <a:gd name="connsiteY2306" fmla="*/ 2149793 h 4557807"/>
              <a:gd name="connsiteX2307" fmla="*/ 2666429 w 11831868"/>
              <a:gd name="connsiteY2307" fmla="*/ 2150459 h 4557807"/>
              <a:gd name="connsiteX2308" fmla="*/ 2360581 w 11831868"/>
              <a:gd name="connsiteY2308" fmla="*/ 2225898 h 4557807"/>
              <a:gd name="connsiteX2309" fmla="*/ 2335911 w 11831868"/>
              <a:gd name="connsiteY2309" fmla="*/ 2222659 h 4557807"/>
              <a:gd name="connsiteX2310" fmla="*/ 2323910 w 11831868"/>
              <a:gd name="connsiteY2310" fmla="*/ 2215991 h 4557807"/>
              <a:gd name="connsiteX2311" fmla="*/ 2349056 w 11831868"/>
              <a:gd name="connsiteY2311" fmla="*/ 2219230 h 4557807"/>
              <a:gd name="connsiteX2312" fmla="*/ 2360295 w 11831868"/>
              <a:gd name="connsiteY2312" fmla="*/ 2225898 h 4557807"/>
              <a:gd name="connsiteX2313" fmla="*/ 2217706 w 11831868"/>
              <a:gd name="connsiteY2313" fmla="*/ 2148269 h 4557807"/>
              <a:gd name="connsiteX2314" fmla="*/ 2191988 w 11831868"/>
              <a:gd name="connsiteY2314" fmla="*/ 2144744 h 4557807"/>
              <a:gd name="connsiteX2315" fmla="*/ 2179320 w 11831868"/>
              <a:gd name="connsiteY2315" fmla="*/ 2138267 h 4557807"/>
              <a:gd name="connsiteX2316" fmla="*/ 2205038 w 11831868"/>
              <a:gd name="connsiteY2316" fmla="*/ 2141887 h 4557807"/>
              <a:gd name="connsiteX2317" fmla="*/ 2217134 w 11831868"/>
              <a:gd name="connsiteY2317" fmla="*/ 2148269 h 4557807"/>
              <a:gd name="connsiteX2318" fmla="*/ 2352961 w 11831868"/>
              <a:gd name="connsiteY2318" fmla="*/ 2486787 h 4557807"/>
              <a:gd name="connsiteX2319" fmla="*/ 2360486 w 11831868"/>
              <a:gd name="connsiteY2319" fmla="*/ 2492693 h 4557807"/>
              <a:gd name="connsiteX2320" fmla="*/ 2340864 w 11831868"/>
              <a:gd name="connsiteY2320" fmla="*/ 2492693 h 4557807"/>
              <a:gd name="connsiteX2321" fmla="*/ 2333244 w 11831868"/>
              <a:gd name="connsiteY2321" fmla="*/ 2486692 h 4557807"/>
              <a:gd name="connsiteX2322" fmla="*/ 2352389 w 11831868"/>
              <a:gd name="connsiteY2322" fmla="*/ 2486787 h 4557807"/>
              <a:gd name="connsiteX2323" fmla="*/ 2279428 w 11831868"/>
              <a:gd name="connsiteY2323" fmla="*/ 2249615 h 4557807"/>
              <a:gd name="connsiteX2324" fmla="*/ 2256092 w 11831868"/>
              <a:gd name="connsiteY2324" fmla="*/ 2247615 h 4557807"/>
              <a:gd name="connsiteX2325" fmla="*/ 2244852 w 11831868"/>
              <a:gd name="connsiteY2325" fmla="*/ 2240852 h 4557807"/>
              <a:gd name="connsiteX2326" fmla="*/ 2268760 w 11831868"/>
              <a:gd name="connsiteY2326" fmla="*/ 2243233 h 4557807"/>
              <a:gd name="connsiteX2327" fmla="*/ 2278856 w 11831868"/>
              <a:gd name="connsiteY2327" fmla="*/ 2249615 h 4557807"/>
              <a:gd name="connsiteX2328" fmla="*/ 2527078 w 11831868"/>
              <a:gd name="connsiteY2328" fmla="*/ 2195227 h 4557807"/>
              <a:gd name="connsiteX2329" fmla="*/ 2499455 w 11831868"/>
              <a:gd name="connsiteY2329" fmla="*/ 2190941 h 4557807"/>
              <a:gd name="connsiteX2330" fmla="*/ 2486120 w 11831868"/>
              <a:gd name="connsiteY2330" fmla="*/ 2184654 h 4557807"/>
              <a:gd name="connsiteX2331" fmla="*/ 2514029 w 11831868"/>
              <a:gd name="connsiteY2331" fmla="*/ 2189417 h 4557807"/>
              <a:gd name="connsiteX2332" fmla="*/ 2526411 w 11831868"/>
              <a:gd name="connsiteY2332" fmla="*/ 2195227 h 4557807"/>
              <a:gd name="connsiteX2333" fmla="*/ 2283905 w 11831868"/>
              <a:gd name="connsiteY2333" fmla="*/ 2671001 h 4557807"/>
              <a:gd name="connsiteX2334" fmla="*/ 2267045 w 11831868"/>
              <a:gd name="connsiteY2334" fmla="*/ 2672525 h 4557807"/>
              <a:gd name="connsiteX2335" fmla="*/ 2261330 w 11831868"/>
              <a:gd name="connsiteY2335" fmla="*/ 2667286 h 4557807"/>
              <a:gd name="connsiteX2336" fmla="*/ 2277809 w 11831868"/>
              <a:gd name="connsiteY2336" fmla="*/ 2665857 h 4557807"/>
              <a:gd name="connsiteX2337" fmla="*/ 2283905 w 11831868"/>
              <a:gd name="connsiteY2337" fmla="*/ 2671001 h 4557807"/>
              <a:gd name="connsiteX2338" fmla="*/ 2627948 w 11831868"/>
              <a:gd name="connsiteY2338" fmla="*/ 2144459 h 4557807"/>
              <a:gd name="connsiteX2339" fmla="*/ 2594991 w 11831868"/>
              <a:gd name="connsiteY2339" fmla="*/ 2137506 h 4557807"/>
              <a:gd name="connsiteX2340" fmla="*/ 2579180 w 11831868"/>
              <a:gd name="connsiteY2340" fmla="*/ 2132838 h 4557807"/>
              <a:gd name="connsiteX2341" fmla="*/ 2611946 w 11831868"/>
              <a:gd name="connsiteY2341" fmla="*/ 2140363 h 4557807"/>
              <a:gd name="connsiteX2342" fmla="*/ 2627948 w 11831868"/>
              <a:gd name="connsiteY2342" fmla="*/ 2144459 h 4557807"/>
              <a:gd name="connsiteX2343" fmla="*/ 2542223 w 11831868"/>
              <a:gd name="connsiteY2343" fmla="*/ 2133219 h 4557807"/>
              <a:gd name="connsiteX2344" fmla="*/ 2511267 w 11831868"/>
              <a:gd name="connsiteY2344" fmla="*/ 2127028 h 4557807"/>
              <a:gd name="connsiteX2345" fmla="*/ 2495931 w 11831868"/>
              <a:gd name="connsiteY2345" fmla="*/ 2121694 h 4557807"/>
              <a:gd name="connsiteX2346" fmla="*/ 2527173 w 11831868"/>
              <a:gd name="connsiteY2346" fmla="*/ 2128457 h 4557807"/>
              <a:gd name="connsiteX2347" fmla="*/ 2542604 w 11831868"/>
              <a:gd name="connsiteY2347" fmla="*/ 2133219 h 4557807"/>
              <a:gd name="connsiteX2348" fmla="*/ 2667953 w 11831868"/>
              <a:gd name="connsiteY2348" fmla="*/ 2266569 h 4557807"/>
              <a:gd name="connsiteX2349" fmla="*/ 2641568 w 11831868"/>
              <a:gd name="connsiteY2349" fmla="*/ 2263140 h 4557807"/>
              <a:gd name="connsiteX2350" fmla="*/ 2629853 w 11831868"/>
              <a:gd name="connsiteY2350" fmla="*/ 2257044 h 4557807"/>
              <a:gd name="connsiteX2351" fmla="*/ 2656237 w 11831868"/>
              <a:gd name="connsiteY2351" fmla="*/ 2260473 h 4557807"/>
              <a:gd name="connsiteX2352" fmla="*/ 2668334 w 11831868"/>
              <a:gd name="connsiteY2352" fmla="*/ 2266569 h 4557807"/>
              <a:gd name="connsiteX2353" fmla="*/ 2696528 w 11831868"/>
              <a:gd name="connsiteY2353" fmla="*/ 2187988 h 4557807"/>
              <a:gd name="connsiteX2354" fmla="*/ 2666429 w 11831868"/>
              <a:gd name="connsiteY2354" fmla="*/ 2182082 h 4557807"/>
              <a:gd name="connsiteX2355" fmla="*/ 2652427 w 11831868"/>
              <a:gd name="connsiteY2355" fmla="*/ 2176939 h 4557807"/>
              <a:gd name="connsiteX2356" fmla="*/ 2682240 w 11831868"/>
              <a:gd name="connsiteY2356" fmla="*/ 2182368 h 4557807"/>
              <a:gd name="connsiteX2357" fmla="*/ 2696623 w 11831868"/>
              <a:gd name="connsiteY2357" fmla="*/ 2187988 h 4557807"/>
              <a:gd name="connsiteX2358" fmla="*/ 2651760 w 11831868"/>
              <a:gd name="connsiteY2358" fmla="*/ 2610517 h 4557807"/>
              <a:gd name="connsiteX2359" fmla="*/ 2658142 w 11831868"/>
              <a:gd name="connsiteY2359" fmla="*/ 2615565 h 4557807"/>
              <a:gd name="connsiteX2360" fmla="*/ 2639092 w 11831868"/>
              <a:gd name="connsiteY2360" fmla="*/ 2615565 h 4557807"/>
              <a:gd name="connsiteX2361" fmla="*/ 2632615 w 11831868"/>
              <a:gd name="connsiteY2361" fmla="*/ 2610422 h 4557807"/>
              <a:gd name="connsiteX2362" fmla="*/ 2651855 w 11831868"/>
              <a:gd name="connsiteY2362" fmla="*/ 2610517 h 4557807"/>
              <a:gd name="connsiteX2363" fmla="*/ 2590800 w 11831868"/>
              <a:gd name="connsiteY2363" fmla="*/ 2378678 h 4557807"/>
              <a:gd name="connsiteX2364" fmla="*/ 2614041 w 11831868"/>
              <a:gd name="connsiteY2364" fmla="*/ 2380583 h 4557807"/>
              <a:gd name="connsiteX2365" fmla="*/ 2623566 w 11831868"/>
              <a:gd name="connsiteY2365" fmla="*/ 2387156 h 4557807"/>
              <a:gd name="connsiteX2366" fmla="*/ 2600230 w 11831868"/>
              <a:gd name="connsiteY2366" fmla="*/ 2385156 h 4557807"/>
              <a:gd name="connsiteX2367" fmla="*/ 2590895 w 11831868"/>
              <a:gd name="connsiteY2367" fmla="*/ 2378678 h 4557807"/>
              <a:gd name="connsiteX2368" fmla="*/ 2557272 w 11831868"/>
              <a:gd name="connsiteY2368" fmla="*/ 2535936 h 4557807"/>
              <a:gd name="connsiteX2369" fmla="*/ 2537651 w 11831868"/>
              <a:gd name="connsiteY2369" fmla="*/ 2535936 h 4557807"/>
              <a:gd name="connsiteX2370" fmla="*/ 2530412 w 11831868"/>
              <a:gd name="connsiteY2370" fmla="*/ 2530031 h 4557807"/>
              <a:gd name="connsiteX2371" fmla="*/ 2550223 w 11831868"/>
              <a:gd name="connsiteY2371" fmla="*/ 2530507 h 4557807"/>
              <a:gd name="connsiteX2372" fmla="*/ 2557272 w 11831868"/>
              <a:gd name="connsiteY2372" fmla="*/ 2535936 h 4557807"/>
              <a:gd name="connsiteX2373" fmla="*/ 2620804 w 11831868"/>
              <a:gd name="connsiteY2373" fmla="*/ 2492978 h 4557807"/>
              <a:gd name="connsiteX2374" fmla="*/ 2642235 w 11831868"/>
              <a:gd name="connsiteY2374" fmla="*/ 2494217 h 4557807"/>
              <a:gd name="connsiteX2375" fmla="*/ 2650522 w 11831868"/>
              <a:gd name="connsiteY2375" fmla="*/ 2500027 h 4557807"/>
              <a:gd name="connsiteX2376" fmla="*/ 2628995 w 11831868"/>
              <a:gd name="connsiteY2376" fmla="*/ 2499265 h 4557807"/>
              <a:gd name="connsiteX2377" fmla="*/ 2620709 w 11831868"/>
              <a:gd name="connsiteY2377" fmla="*/ 2492883 h 4557807"/>
              <a:gd name="connsiteX2378" fmla="*/ 2581846 w 11831868"/>
              <a:gd name="connsiteY2378" fmla="*/ 2283428 h 4557807"/>
              <a:gd name="connsiteX2379" fmla="*/ 2556796 w 11831868"/>
              <a:gd name="connsiteY2379" fmla="*/ 2280190 h 4557807"/>
              <a:gd name="connsiteX2380" fmla="*/ 2545556 w 11831868"/>
              <a:gd name="connsiteY2380" fmla="*/ 2273523 h 4557807"/>
              <a:gd name="connsiteX2381" fmla="*/ 2570321 w 11831868"/>
              <a:gd name="connsiteY2381" fmla="*/ 2276761 h 4557807"/>
              <a:gd name="connsiteX2382" fmla="*/ 2581751 w 11831868"/>
              <a:gd name="connsiteY2382" fmla="*/ 2283809 h 4557807"/>
              <a:gd name="connsiteX2383" fmla="*/ 8877872 w 11831868"/>
              <a:gd name="connsiteY2383" fmla="*/ 2707386 h 4557807"/>
              <a:gd name="connsiteX2384" fmla="*/ 8857107 w 11831868"/>
              <a:gd name="connsiteY2384" fmla="*/ 2693956 h 4557807"/>
              <a:gd name="connsiteX2385" fmla="*/ 8916352 w 11831868"/>
              <a:gd name="connsiteY2385" fmla="*/ 2690336 h 4557807"/>
              <a:gd name="connsiteX2386" fmla="*/ 8937117 w 11831868"/>
              <a:gd name="connsiteY2386" fmla="*/ 2703671 h 4557807"/>
              <a:gd name="connsiteX2387" fmla="*/ 8877300 w 11831868"/>
              <a:gd name="connsiteY2387" fmla="*/ 2707386 h 4557807"/>
              <a:gd name="connsiteX2388" fmla="*/ 2496121 w 11831868"/>
              <a:gd name="connsiteY2388" fmla="*/ 2305336 h 4557807"/>
              <a:gd name="connsiteX2389" fmla="*/ 2472499 w 11831868"/>
              <a:gd name="connsiteY2389" fmla="*/ 2302955 h 4557807"/>
              <a:gd name="connsiteX2390" fmla="*/ 2461546 w 11831868"/>
              <a:gd name="connsiteY2390" fmla="*/ 2296668 h 4557807"/>
              <a:gd name="connsiteX2391" fmla="*/ 2485835 w 11831868"/>
              <a:gd name="connsiteY2391" fmla="*/ 2298954 h 4557807"/>
              <a:gd name="connsiteX2392" fmla="*/ 2495836 w 11831868"/>
              <a:gd name="connsiteY2392" fmla="*/ 2305717 h 4557807"/>
              <a:gd name="connsiteX2393" fmla="*/ 1516952 w 11831868"/>
              <a:gd name="connsiteY2393" fmla="*/ 2816352 h 4557807"/>
              <a:gd name="connsiteX2394" fmla="*/ 1511713 w 11831868"/>
              <a:gd name="connsiteY2394" fmla="*/ 2811018 h 4557807"/>
              <a:gd name="connsiteX2395" fmla="*/ 1524572 w 11831868"/>
              <a:gd name="connsiteY2395" fmla="*/ 2807113 h 4557807"/>
              <a:gd name="connsiteX2396" fmla="*/ 1529334 w 11831868"/>
              <a:gd name="connsiteY2396" fmla="*/ 2812066 h 4557807"/>
              <a:gd name="connsiteX2397" fmla="*/ 1516666 w 11831868"/>
              <a:gd name="connsiteY2397" fmla="*/ 2816733 h 4557807"/>
              <a:gd name="connsiteX2398" fmla="*/ 1448276 w 11831868"/>
              <a:gd name="connsiteY2398" fmla="*/ 2902077 h 4557807"/>
              <a:gd name="connsiteX2399" fmla="*/ 1443704 w 11831868"/>
              <a:gd name="connsiteY2399" fmla="*/ 2897695 h 4557807"/>
              <a:gd name="connsiteX2400" fmla="*/ 1455515 w 11831868"/>
              <a:gd name="connsiteY2400" fmla="*/ 2892933 h 4557807"/>
              <a:gd name="connsiteX2401" fmla="*/ 1460183 w 11831868"/>
              <a:gd name="connsiteY2401" fmla="*/ 2897886 h 4557807"/>
              <a:gd name="connsiteX2402" fmla="*/ 1447991 w 11831868"/>
              <a:gd name="connsiteY2402" fmla="*/ 2902553 h 4557807"/>
              <a:gd name="connsiteX2403" fmla="*/ 2181701 w 11831868"/>
              <a:gd name="connsiteY2403" fmla="*/ 2581466 h 4557807"/>
              <a:gd name="connsiteX2404" fmla="*/ 2188369 w 11831868"/>
              <a:gd name="connsiteY2404" fmla="*/ 2586990 h 4557807"/>
              <a:gd name="connsiteX2405" fmla="*/ 2170843 w 11831868"/>
              <a:gd name="connsiteY2405" fmla="*/ 2588133 h 4557807"/>
              <a:gd name="connsiteX2406" fmla="*/ 2164175 w 11831868"/>
              <a:gd name="connsiteY2406" fmla="*/ 2582514 h 4557807"/>
              <a:gd name="connsiteX2407" fmla="*/ 2181225 w 11831868"/>
              <a:gd name="connsiteY2407" fmla="*/ 2581942 h 4557807"/>
              <a:gd name="connsiteX2408" fmla="*/ 1682591 w 11831868"/>
              <a:gd name="connsiteY2408" fmla="*/ 2422112 h 4557807"/>
              <a:gd name="connsiteX2409" fmla="*/ 1674781 w 11831868"/>
              <a:gd name="connsiteY2409" fmla="*/ 2415731 h 4557807"/>
              <a:gd name="connsiteX2410" fmla="*/ 1692021 w 11831868"/>
              <a:gd name="connsiteY2410" fmla="*/ 2414111 h 4557807"/>
              <a:gd name="connsiteX2411" fmla="*/ 1700213 w 11831868"/>
              <a:gd name="connsiteY2411" fmla="*/ 2420493 h 4557807"/>
              <a:gd name="connsiteX2412" fmla="*/ 1682115 w 11831868"/>
              <a:gd name="connsiteY2412" fmla="*/ 2422589 h 4557807"/>
              <a:gd name="connsiteX2413" fmla="*/ 1751457 w 11831868"/>
              <a:gd name="connsiteY2413" fmla="*/ 2363343 h 4557807"/>
              <a:gd name="connsiteX2414" fmla="*/ 1742980 w 11831868"/>
              <a:gd name="connsiteY2414" fmla="*/ 2356581 h 4557807"/>
              <a:gd name="connsiteX2415" fmla="*/ 1761458 w 11831868"/>
              <a:gd name="connsiteY2415" fmla="*/ 2355819 h 4557807"/>
              <a:gd name="connsiteX2416" fmla="*/ 1770221 w 11831868"/>
              <a:gd name="connsiteY2416" fmla="*/ 2362486 h 4557807"/>
              <a:gd name="connsiteX2417" fmla="*/ 1750981 w 11831868"/>
              <a:gd name="connsiteY2417" fmla="*/ 2363820 h 4557807"/>
              <a:gd name="connsiteX2418" fmla="*/ 1113854 w 11831868"/>
              <a:gd name="connsiteY2418" fmla="*/ 3205353 h 4557807"/>
              <a:gd name="connsiteX2419" fmla="*/ 1110329 w 11831868"/>
              <a:gd name="connsiteY2419" fmla="*/ 3201257 h 4557807"/>
              <a:gd name="connsiteX2420" fmla="*/ 1119854 w 11831868"/>
              <a:gd name="connsiteY2420" fmla="*/ 3195447 h 4557807"/>
              <a:gd name="connsiteX2421" fmla="*/ 1123379 w 11831868"/>
              <a:gd name="connsiteY2421" fmla="*/ 3199543 h 4557807"/>
              <a:gd name="connsiteX2422" fmla="*/ 1113377 w 11831868"/>
              <a:gd name="connsiteY2422" fmla="*/ 3205829 h 4557807"/>
              <a:gd name="connsiteX2423" fmla="*/ 1762030 w 11831868"/>
              <a:gd name="connsiteY2423" fmla="*/ 2742438 h 4557807"/>
              <a:gd name="connsiteX2424" fmla="*/ 1767650 w 11831868"/>
              <a:gd name="connsiteY2424" fmla="*/ 2747772 h 4557807"/>
              <a:gd name="connsiteX2425" fmla="*/ 1753553 w 11831868"/>
              <a:gd name="connsiteY2425" fmla="*/ 2750820 h 4557807"/>
              <a:gd name="connsiteX2426" fmla="*/ 1748504 w 11831868"/>
              <a:gd name="connsiteY2426" fmla="*/ 2745962 h 4557807"/>
              <a:gd name="connsiteX2427" fmla="*/ 1761553 w 11831868"/>
              <a:gd name="connsiteY2427" fmla="*/ 2742914 h 4557807"/>
              <a:gd name="connsiteX2428" fmla="*/ 833247 w 11831868"/>
              <a:gd name="connsiteY2428" fmla="*/ 3432238 h 4557807"/>
              <a:gd name="connsiteX2429" fmla="*/ 832104 w 11831868"/>
              <a:gd name="connsiteY2429" fmla="*/ 3431477 h 4557807"/>
              <a:gd name="connsiteX2430" fmla="*/ 834771 w 11831868"/>
              <a:gd name="connsiteY2430" fmla="*/ 3428715 h 4557807"/>
              <a:gd name="connsiteX2431" fmla="*/ 836200 w 11831868"/>
              <a:gd name="connsiteY2431" fmla="*/ 3430048 h 4557807"/>
              <a:gd name="connsiteX2432" fmla="*/ 833247 w 11831868"/>
              <a:gd name="connsiteY2432" fmla="*/ 3432238 h 4557807"/>
              <a:gd name="connsiteX2433" fmla="*/ 1233297 w 11831868"/>
              <a:gd name="connsiteY2433" fmla="*/ 2997423 h 4557807"/>
              <a:gd name="connsiteX2434" fmla="*/ 1228915 w 11831868"/>
              <a:gd name="connsiteY2434" fmla="*/ 2992469 h 4557807"/>
              <a:gd name="connsiteX2435" fmla="*/ 1239012 w 11831868"/>
              <a:gd name="connsiteY2435" fmla="*/ 2987516 h 4557807"/>
              <a:gd name="connsiteX2436" fmla="*/ 1243203 w 11831868"/>
              <a:gd name="connsiteY2436" fmla="*/ 2992089 h 4557807"/>
              <a:gd name="connsiteX2437" fmla="*/ 1233297 w 11831868"/>
              <a:gd name="connsiteY2437" fmla="*/ 2997423 h 4557807"/>
              <a:gd name="connsiteX2438" fmla="*/ 1245013 w 11831868"/>
              <a:gd name="connsiteY2438" fmla="*/ 3351943 h 4557807"/>
              <a:gd name="connsiteX2439" fmla="*/ 1246918 w 11831868"/>
              <a:gd name="connsiteY2439" fmla="*/ 3354229 h 4557807"/>
              <a:gd name="connsiteX2440" fmla="*/ 1239107 w 11831868"/>
              <a:gd name="connsiteY2440" fmla="*/ 3359753 h 4557807"/>
              <a:gd name="connsiteX2441" fmla="*/ 1237202 w 11831868"/>
              <a:gd name="connsiteY2441" fmla="*/ 3357467 h 4557807"/>
              <a:gd name="connsiteX2442" fmla="*/ 1244822 w 11831868"/>
              <a:gd name="connsiteY2442" fmla="*/ 3351943 h 4557807"/>
              <a:gd name="connsiteX2443" fmla="*/ 1525143 w 11831868"/>
              <a:gd name="connsiteY2443" fmla="*/ 3141154 h 4557807"/>
              <a:gd name="connsiteX2444" fmla="*/ 1527810 w 11831868"/>
              <a:gd name="connsiteY2444" fmla="*/ 3144393 h 4557807"/>
              <a:gd name="connsiteX2445" fmla="*/ 1517809 w 11831868"/>
              <a:gd name="connsiteY2445" fmla="*/ 3149251 h 4557807"/>
              <a:gd name="connsiteX2446" fmla="*/ 1515047 w 11831868"/>
              <a:gd name="connsiteY2446" fmla="*/ 3146108 h 4557807"/>
              <a:gd name="connsiteX2447" fmla="*/ 1524953 w 11831868"/>
              <a:gd name="connsiteY2447" fmla="*/ 3141154 h 4557807"/>
              <a:gd name="connsiteX2448" fmla="*/ 2039493 w 11831868"/>
              <a:gd name="connsiteY2448" fmla="*/ 2191798 h 4557807"/>
              <a:gd name="connsiteX2449" fmla="*/ 2028254 w 11831868"/>
              <a:gd name="connsiteY2449" fmla="*/ 2185035 h 4557807"/>
              <a:gd name="connsiteX2450" fmla="*/ 2051209 w 11831868"/>
              <a:gd name="connsiteY2450" fmla="*/ 2187131 h 4557807"/>
              <a:gd name="connsiteX2451" fmla="*/ 2062829 w 11831868"/>
              <a:gd name="connsiteY2451" fmla="*/ 2193798 h 4557807"/>
              <a:gd name="connsiteX2452" fmla="*/ 2039493 w 11831868"/>
              <a:gd name="connsiteY2452" fmla="*/ 2191798 h 4557807"/>
              <a:gd name="connsiteX2453" fmla="*/ 2139315 w 11831868"/>
              <a:gd name="connsiteY2453" fmla="*/ 2167985 h 4557807"/>
              <a:gd name="connsiteX2454" fmla="*/ 2114741 w 11831868"/>
              <a:gd name="connsiteY2454" fmla="*/ 2165128 h 4557807"/>
              <a:gd name="connsiteX2455" fmla="*/ 2102834 w 11831868"/>
              <a:gd name="connsiteY2455" fmla="*/ 2158556 h 4557807"/>
              <a:gd name="connsiteX2456" fmla="*/ 2127314 w 11831868"/>
              <a:gd name="connsiteY2456" fmla="*/ 2161318 h 4557807"/>
              <a:gd name="connsiteX2457" fmla="*/ 2139315 w 11831868"/>
              <a:gd name="connsiteY2457" fmla="*/ 2167985 h 4557807"/>
              <a:gd name="connsiteX2458" fmla="*/ 2199227 w 11831868"/>
              <a:gd name="connsiteY2458" fmla="*/ 2279904 h 4557807"/>
              <a:gd name="connsiteX2459" fmla="*/ 2176272 w 11831868"/>
              <a:gd name="connsiteY2459" fmla="*/ 2278761 h 4557807"/>
              <a:gd name="connsiteX2460" fmla="*/ 2165795 w 11831868"/>
              <a:gd name="connsiteY2460" fmla="*/ 2271903 h 4557807"/>
              <a:gd name="connsiteX2461" fmla="*/ 2188464 w 11831868"/>
              <a:gd name="connsiteY2461" fmla="*/ 2273427 h 4557807"/>
              <a:gd name="connsiteX2462" fmla="*/ 2199227 w 11831868"/>
              <a:gd name="connsiteY2462" fmla="*/ 2279904 h 4557807"/>
              <a:gd name="connsiteX2463" fmla="*/ 1965389 w 11831868"/>
              <a:gd name="connsiteY2463" fmla="*/ 2225231 h 4557807"/>
              <a:gd name="connsiteX2464" fmla="*/ 1954530 w 11831868"/>
              <a:gd name="connsiteY2464" fmla="*/ 2218373 h 4557807"/>
              <a:gd name="connsiteX2465" fmla="*/ 1976628 w 11831868"/>
              <a:gd name="connsiteY2465" fmla="*/ 2219516 h 4557807"/>
              <a:gd name="connsiteX2466" fmla="*/ 1987201 w 11831868"/>
              <a:gd name="connsiteY2466" fmla="*/ 2226469 h 4557807"/>
              <a:gd name="connsiteX2467" fmla="*/ 1965389 w 11831868"/>
              <a:gd name="connsiteY2467" fmla="*/ 2225231 h 4557807"/>
              <a:gd name="connsiteX2468" fmla="*/ 1920526 w 11831868"/>
              <a:gd name="connsiteY2468" fmla="*/ 2768156 h 4557807"/>
              <a:gd name="connsiteX2469" fmla="*/ 1915763 w 11831868"/>
              <a:gd name="connsiteY2469" fmla="*/ 2763203 h 4557807"/>
              <a:gd name="connsiteX2470" fmla="*/ 1930527 w 11831868"/>
              <a:gd name="connsiteY2470" fmla="*/ 2760631 h 4557807"/>
              <a:gd name="connsiteX2471" fmla="*/ 1935290 w 11831868"/>
              <a:gd name="connsiteY2471" fmla="*/ 2765488 h 4557807"/>
              <a:gd name="connsiteX2472" fmla="*/ 1920526 w 11831868"/>
              <a:gd name="connsiteY2472" fmla="*/ 2767870 h 4557807"/>
              <a:gd name="connsiteX2473" fmla="*/ 1829657 w 11831868"/>
              <a:gd name="connsiteY2473" fmla="*/ 2681383 h 4557807"/>
              <a:gd name="connsiteX2474" fmla="*/ 1824038 w 11831868"/>
              <a:gd name="connsiteY2474" fmla="*/ 2676049 h 4557807"/>
              <a:gd name="connsiteX2475" fmla="*/ 1838706 w 11831868"/>
              <a:gd name="connsiteY2475" fmla="*/ 2673477 h 4557807"/>
              <a:gd name="connsiteX2476" fmla="*/ 1844421 w 11831868"/>
              <a:gd name="connsiteY2476" fmla="*/ 2678716 h 4557807"/>
              <a:gd name="connsiteX2477" fmla="*/ 1829657 w 11831868"/>
              <a:gd name="connsiteY2477" fmla="*/ 2681097 h 4557807"/>
              <a:gd name="connsiteX2478" fmla="*/ 1839182 w 11831868"/>
              <a:gd name="connsiteY2478" fmla="*/ 2836831 h 4557807"/>
              <a:gd name="connsiteX2479" fmla="*/ 1834991 w 11831868"/>
              <a:gd name="connsiteY2479" fmla="*/ 2832259 h 4557807"/>
              <a:gd name="connsiteX2480" fmla="*/ 1848231 w 11831868"/>
              <a:gd name="connsiteY2480" fmla="*/ 2828925 h 4557807"/>
              <a:gd name="connsiteX2481" fmla="*/ 1852708 w 11831868"/>
              <a:gd name="connsiteY2481" fmla="*/ 2833306 h 4557807"/>
              <a:gd name="connsiteX2482" fmla="*/ 1838801 w 11831868"/>
              <a:gd name="connsiteY2482" fmla="*/ 2836545 h 4557807"/>
              <a:gd name="connsiteX2483" fmla="*/ 1750600 w 11831868"/>
              <a:gd name="connsiteY2483" fmla="*/ 3050286 h 4557807"/>
              <a:gd name="connsiteX2484" fmla="*/ 1738979 w 11831868"/>
              <a:gd name="connsiteY2484" fmla="*/ 3054477 h 4557807"/>
              <a:gd name="connsiteX2485" fmla="*/ 1736312 w 11831868"/>
              <a:gd name="connsiteY2485" fmla="*/ 3051238 h 4557807"/>
              <a:gd name="connsiteX2486" fmla="*/ 1747552 w 11831868"/>
              <a:gd name="connsiteY2486" fmla="*/ 3047143 h 4557807"/>
              <a:gd name="connsiteX2487" fmla="*/ 1750600 w 11831868"/>
              <a:gd name="connsiteY2487" fmla="*/ 3050286 h 4557807"/>
              <a:gd name="connsiteX2488" fmla="*/ 1892618 w 11831868"/>
              <a:gd name="connsiteY2488" fmla="*/ 2265236 h 4557807"/>
              <a:gd name="connsiteX2489" fmla="*/ 1882521 w 11831868"/>
              <a:gd name="connsiteY2489" fmla="*/ 2258282 h 4557807"/>
              <a:gd name="connsiteX2490" fmla="*/ 1903381 w 11831868"/>
              <a:gd name="connsiteY2490" fmla="*/ 2259140 h 4557807"/>
              <a:gd name="connsiteX2491" fmla="*/ 1913858 w 11831868"/>
              <a:gd name="connsiteY2491" fmla="*/ 2266093 h 4557807"/>
              <a:gd name="connsiteX2492" fmla="*/ 1892618 w 11831868"/>
              <a:gd name="connsiteY2492" fmla="*/ 2264855 h 4557807"/>
              <a:gd name="connsiteX2493" fmla="*/ 2711768 w 11831868"/>
              <a:gd name="connsiteY2493" fmla="*/ 2460974 h 4557807"/>
              <a:gd name="connsiteX2494" fmla="*/ 2734818 w 11831868"/>
              <a:gd name="connsiteY2494" fmla="*/ 2462403 h 4557807"/>
              <a:gd name="connsiteX2495" fmla="*/ 2743391 w 11831868"/>
              <a:gd name="connsiteY2495" fmla="*/ 2468690 h 4557807"/>
              <a:gd name="connsiteX2496" fmla="*/ 2720626 w 11831868"/>
              <a:gd name="connsiteY2496" fmla="*/ 2467166 h 4557807"/>
              <a:gd name="connsiteX2497" fmla="*/ 2711768 w 11831868"/>
              <a:gd name="connsiteY2497" fmla="*/ 2460593 h 4557807"/>
              <a:gd name="connsiteX2498" fmla="*/ 3361087 w 11831868"/>
              <a:gd name="connsiteY2498" fmla="*/ 2319719 h 4557807"/>
              <a:gd name="connsiteX2499" fmla="*/ 3327559 w 11831868"/>
              <a:gd name="connsiteY2499" fmla="*/ 2312956 h 4557807"/>
              <a:gd name="connsiteX2500" fmla="*/ 3312414 w 11831868"/>
              <a:gd name="connsiteY2500" fmla="*/ 2308193 h 4557807"/>
              <a:gd name="connsiteX2501" fmla="*/ 3346037 w 11831868"/>
              <a:gd name="connsiteY2501" fmla="*/ 2314956 h 4557807"/>
              <a:gd name="connsiteX2502" fmla="*/ 3361087 w 11831868"/>
              <a:gd name="connsiteY2502" fmla="*/ 2319338 h 4557807"/>
              <a:gd name="connsiteX2503" fmla="*/ 3447860 w 11831868"/>
              <a:gd name="connsiteY2503" fmla="*/ 2436686 h 4557807"/>
              <a:gd name="connsiteX2504" fmla="*/ 3418523 w 11831868"/>
              <a:gd name="connsiteY2504" fmla="*/ 2432209 h 4557807"/>
              <a:gd name="connsiteX2505" fmla="*/ 3406902 w 11831868"/>
              <a:gd name="connsiteY2505" fmla="*/ 2426113 h 4557807"/>
              <a:gd name="connsiteX2506" fmla="*/ 3436144 w 11831868"/>
              <a:gd name="connsiteY2506" fmla="*/ 2430590 h 4557807"/>
              <a:gd name="connsiteX2507" fmla="*/ 3447860 w 11831868"/>
              <a:gd name="connsiteY2507" fmla="*/ 2436305 h 4557807"/>
              <a:gd name="connsiteX2508" fmla="*/ 3363754 w 11831868"/>
              <a:gd name="connsiteY2508" fmla="*/ 2350961 h 4557807"/>
              <a:gd name="connsiteX2509" fmla="*/ 3382804 w 11831868"/>
              <a:gd name="connsiteY2509" fmla="*/ 2351627 h 4557807"/>
              <a:gd name="connsiteX2510" fmla="*/ 3423476 w 11831868"/>
              <a:gd name="connsiteY2510" fmla="*/ 2360676 h 4557807"/>
              <a:gd name="connsiteX2511" fmla="*/ 3404426 w 11831868"/>
              <a:gd name="connsiteY2511" fmla="*/ 2360676 h 4557807"/>
              <a:gd name="connsiteX2512" fmla="*/ 3363754 w 11831868"/>
              <a:gd name="connsiteY2512" fmla="*/ 2350199 h 4557807"/>
              <a:gd name="connsiteX2513" fmla="*/ 3345752 w 11831868"/>
              <a:gd name="connsiteY2513" fmla="*/ 2619375 h 4557807"/>
              <a:gd name="connsiteX2514" fmla="*/ 3338036 w 11831868"/>
              <a:gd name="connsiteY2514" fmla="*/ 2614041 h 4557807"/>
              <a:gd name="connsiteX2515" fmla="*/ 3361944 w 11831868"/>
              <a:gd name="connsiteY2515" fmla="*/ 2616423 h 4557807"/>
              <a:gd name="connsiteX2516" fmla="*/ 3369278 w 11831868"/>
              <a:gd name="connsiteY2516" fmla="*/ 2621852 h 4557807"/>
              <a:gd name="connsiteX2517" fmla="*/ 3345752 w 11831868"/>
              <a:gd name="connsiteY2517" fmla="*/ 2618613 h 4557807"/>
              <a:gd name="connsiteX2518" fmla="*/ 3217831 w 11831868"/>
              <a:gd name="connsiteY2518" fmla="*/ 2289620 h 4557807"/>
              <a:gd name="connsiteX2519" fmla="*/ 3179255 w 11831868"/>
              <a:gd name="connsiteY2519" fmla="*/ 2280666 h 4557807"/>
              <a:gd name="connsiteX2520" fmla="*/ 3197067 w 11831868"/>
              <a:gd name="connsiteY2520" fmla="*/ 2282762 h 4557807"/>
              <a:gd name="connsiteX2521" fmla="*/ 3235643 w 11831868"/>
              <a:gd name="connsiteY2521" fmla="*/ 2291715 h 4557807"/>
              <a:gd name="connsiteX2522" fmla="*/ 3217831 w 11831868"/>
              <a:gd name="connsiteY2522" fmla="*/ 2288858 h 4557807"/>
              <a:gd name="connsiteX2523" fmla="*/ 3365850 w 11831868"/>
              <a:gd name="connsiteY2523" fmla="*/ 2358581 h 4557807"/>
              <a:gd name="connsiteX2524" fmla="*/ 3397282 w 11831868"/>
              <a:gd name="connsiteY2524" fmla="*/ 2364200 h 4557807"/>
              <a:gd name="connsiteX2525" fmla="*/ 3410141 w 11831868"/>
              <a:gd name="connsiteY2525" fmla="*/ 2369534 h 4557807"/>
              <a:gd name="connsiteX2526" fmla="*/ 3379089 w 11831868"/>
              <a:gd name="connsiteY2526" fmla="*/ 2363819 h 4557807"/>
              <a:gd name="connsiteX2527" fmla="*/ 3365850 w 11831868"/>
              <a:gd name="connsiteY2527" fmla="*/ 2357819 h 4557807"/>
              <a:gd name="connsiteX2528" fmla="*/ 3215926 w 11831868"/>
              <a:gd name="connsiteY2528" fmla="*/ 2352770 h 4557807"/>
              <a:gd name="connsiteX2529" fmla="*/ 3258121 w 11831868"/>
              <a:gd name="connsiteY2529" fmla="*/ 2362295 h 4557807"/>
              <a:gd name="connsiteX2530" fmla="*/ 3238214 w 11831868"/>
              <a:gd name="connsiteY2530" fmla="*/ 2363343 h 4557807"/>
              <a:gd name="connsiteX2531" fmla="*/ 3195447 w 11831868"/>
              <a:gd name="connsiteY2531" fmla="*/ 2353151 h 4557807"/>
              <a:gd name="connsiteX2532" fmla="*/ 3215926 w 11831868"/>
              <a:gd name="connsiteY2532" fmla="*/ 2352008 h 4557807"/>
              <a:gd name="connsiteX2533" fmla="*/ 3088386 w 11831868"/>
              <a:gd name="connsiteY2533" fmla="*/ 2251806 h 4557807"/>
              <a:gd name="connsiteX2534" fmla="*/ 3106007 w 11831868"/>
              <a:gd name="connsiteY2534" fmla="*/ 2254377 h 4557807"/>
              <a:gd name="connsiteX2535" fmla="*/ 3143631 w 11831868"/>
              <a:gd name="connsiteY2535" fmla="*/ 2263045 h 4557807"/>
              <a:gd name="connsiteX2536" fmla="*/ 3125629 w 11831868"/>
              <a:gd name="connsiteY2536" fmla="*/ 2260473 h 4557807"/>
              <a:gd name="connsiteX2537" fmla="*/ 3088386 w 11831868"/>
              <a:gd name="connsiteY2537" fmla="*/ 2251043 h 4557807"/>
              <a:gd name="connsiteX2538" fmla="*/ 3158585 w 11831868"/>
              <a:gd name="connsiteY2538" fmla="*/ 2303621 h 4557807"/>
              <a:gd name="connsiteX2539" fmla="*/ 3172111 w 11831868"/>
              <a:gd name="connsiteY2539" fmla="*/ 2309336 h 4557807"/>
              <a:gd name="connsiteX2540" fmla="*/ 3141345 w 11831868"/>
              <a:gd name="connsiteY2540" fmla="*/ 2303526 h 4557807"/>
              <a:gd name="connsiteX2541" fmla="*/ 3128010 w 11831868"/>
              <a:gd name="connsiteY2541" fmla="*/ 2298287 h 4557807"/>
              <a:gd name="connsiteX2542" fmla="*/ 3158585 w 11831868"/>
              <a:gd name="connsiteY2542" fmla="*/ 2302859 h 4557807"/>
              <a:gd name="connsiteX2543" fmla="*/ 3217355 w 11831868"/>
              <a:gd name="connsiteY2543" fmla="*/ 2376774 h 4557807"/>
              <a:gd name="connsiteX2544" fmla="*/ 3188780 w 11831868"/>
              <a:gd name="connsiteY2544" fmla="*/ 2372297 h 4557807"/>
              <a:gd name="connsiteX2545" fmla="*/ 3176683 w 11831868"/>
              <a:gd name="connsiteY2545" fmla="*/ 2366296 h 4557807"/>
              <a:gd name="connsiteX2546" fmla="*/ 3205258 w 11831868"/>
              <a:gd name="connsiteY2546" fmla="*/ 2370773 h 4557807"/>
              <a:gd name="connsiteX2547" fmla="*/ 3217355 w 11831868"/>
              <a:gd name="connsiteY2547" fmla="*/ 2376011 h 4557807"/>
              <a:gd name="connsiteX2548" fmla="*/ 3208687 w 11831868"/>
              <a:gd name="connsiteY2548" fmla="*/ 2275332 h 4557807"/>
              <a:gd name="connsiteX2549" fmla="*/ 3173921 w 11831868"/>
              <a:gd name="connsiteY2549" fmla="*/ 2267807 h 4557807"/>
              <a:gd name="connsiteX2550" fmla="*/ 3158395 w 11831868"/>
              <a:gd name="connsiteY2550" fmla="*/ 2263616 h 4557807"/>
              <a:gd name="connsiteX2551" fmla="*/ 3193161 w 11831868"/>
              <a:gd name="connsiteY2551" fmla="*/ 2271236 h 4557807"/>
              <a:gd name="connsiteX2552" fmla="*/ 3208687 w 11831868"/>
              <a:gd name="connsiteY2552" fmla="*/ 2274570 h 4557807"/>
              <a:gd name="connsiteX2553" fmla="*/ 2713958 w 11831868"/>
              <a:gd name="connsiteY2553" fmla="*/ 2162270 h 4557807"/>
              <a:gd name="connsiteX2554" fmla="*/ 2680240 w 11831868"/>
              <a:gd name="connsiteY2554" fmla="*/ 2154365 h 4557807"/>
              <a:gd name="connsiteX2555" fmla="*/ 2666429 w 11831868"/>
              <a:gd name="connsiteY2555" fmla="*/ 2151221 h 4557807"/>
              <a:gd name="connsiteX2556" fmla="*/ 2697290 w 11831868"/>
              <a:gd name="connsiteY2556" fmla="*/ 2158270 h 4557807"/>
              <a:gd name="connsiteX2557" fmla="*/ 2713958 w 11831868"/>
              <a:gd name="connsiteY2557" fmla="*/ 2161508 h 4557807"/>
              <a:gd name="connsiteX2558" fmla="*/ 3796379 w 11831868"/>
              <a:gd name="connsiteY2558" fmla="*/ 2638520 h 4557807"/>
              <a:gd name="connsiteX2559" fmla="*/ 3805142 w 11831868"/>
              <a:gd name="connsiteY2559" fmla="*/ 2644235 h 4557807"/>
              <a:gd name="connsiteX2560" fmla="*/ 3778663 w 11831868"/>
              <a:gd name="connsiteY2560" fmla="*/ 2640807 h 4557807"/>
              <a:gd name="connsiteX2561" fmla="*/ 3769995 w 11831868"/>
              <a:gd name="connsiteY2561" fmla="*/ 2635091 h 4557807"/>
              <a:gd name="connsiteX2562" fmla="*/ 3796379 w 11831868"/>
              <a:gd name="connsiteY2562" fmla="*/ 2638044 h 4557807"/>
              <a:gd name="connsiteX2563" fmla="*/ 3765900 w 11831868"/>
              <a:gd name="connsiteY2563" fmla="*/ 2525554 h 4557807"/>
              <a:gd name="connsiteX2564" fmla="*/ 3812382 w 11831868"/>
              <a:gd name="connsiteY2564" fmla="*/ 2535079 h 4557807"/>
              <a:gd name="connsiteX2565" fmla="*/ 3790950 w 11831868"/>
              <a:gd name="connsiteY2565" fmla="*/ 2538032 h 4557807"/>
              <a:gd name="connsiteX2566" fmla="*/ 3744182 w 11831868"/>
              <a:gd name="connsiteY2566" fmla="*/ 2528507 h 4557807"/>
              <a:gd name="connsiteX2567" fmla="*/ 3765900 w 11831868"/>
              <a:gd name="connsiteY2567" fmla="*/ 2525078 h 4557807"/>
              <a:gd name="connsiteX2568" fmla="*/ 3473387 w 11831868"/>
              <a:gd name="connsiteY2568" fmla="*/ 2338197 h 4557807"/>
              <a:gd name="connsiteX2569" fmla="*/ 3434620 w 11831868"/>
              <a:gd name="connsiteY2569" fmla="*/ 2329815 h 4557807"/>
              <a:gd name="connsiteX2570" fmla="*/ 3452432 w 11831868"/>
              <a:gd name="connsiteY2570" fmla="*/ 2331911 h 4557807"/>
              <a:gd name="connsiteX2571" fmla="*/ 3491198 w 11831868"/>
              <a:gd name="connsiteY2571" fmla="*/ 2340293 h 4557807"/>
              <a:gd name="connsiteX2572" fmla="*/ 3473387 w 11831868"/>
              <a:gd name="connsiteY2572" fmla="*/ 2337721 h 4557807"/>
              <a:gd name="connsiteX2573" fmla="*/ 3332417 w 11831868"/>
              <a:gd name="connsiteY2573" fmla="*/ 2521934 h 4557807"/>
              <a:gd name="connsiteX2574" fmla="*/ 3358134 w 11831868"/>
              <a:gd name="connsiteY2574" fmla="*/ 2525554 h 4557807"/>
              <a:gd name="connsiteX2575" fmla="*/ 3367183 w 11831868"/>
              <a:gd name="connsiteY2575" fmla="*/ 2531174 h 4557807"/>
              <a:gd name="connsiteX2576" fmla="*/ 3341656 w 11831868"/>
              <a:gd name="connsiteY2576" fmla="*/ 2528031 h 4557807"/>
              <a:gd name="connsiteX2577" fmla="*/ 3332417 w 11831868"/>
              <a:gd name="connsiteY2577" fmla="*/ 2521458 h 4557807"/>
              <a:gd name="connsiteX2578" fmla="*/ 3332417 w 11831868"/>
              <a:gd name="connsiteY2578" fmla="*/ 2411064 h 4557807"/>
              <a:gd name="connsiteX2579" fmla="*/ 3289173 w 11831868"/>
              <a:gd name="connsiteY2579" fmla="*/ 2400967 h 4557807"/>
              <a:gd name="connsiteX2580" fmla="*/ 3309557 w 11831868"/>
              <a:gd name="connsiteY2580" fmla="*/ 2399157 h 4557807"/>
              <a:gd name="connsiteX2581" fmla="*/ 3353086 w 11831868"/>
              <a:gd name="connsiteY2581" fmla="*/ 2409254 h 4557807"/>
              <a:gd name="connsiteX2582" fmla="*/ 3332512 w 11831868"/>
              <a:gd name="connsiteY2582" fmla="*/ 2410587 h 4557807"/>
              <a:gd name="connsiteX2583" fmla="*/ 3271647 w 11831868"/>
              <a:gd name="connsiteY2583" fmla="*/ 2313527 h 4557807"/>
              <a:gd name="connsiteX2584" fmla="*/ 3290030 w 11831868"/>
              <a:gd name="connsiteY2584" fmla="*/ 2314385 h 4557807"/>
              <a:gd name="connsiteX2585" fmla="*/ 3329654 w 11831868"/>
              <a:gd name="connsiteY2585" fmla="*/ 2323910 h 4557807"/>
              <a:gd name="connsiteX2586" fmla="*/ 3311176 w 11831868"/>
              <a:gd name="connsiteY2586" fmla="*/ 2323052 h 4557807"/>
              <a:gd name="connsiteX2587" fmla="*/ 3271647 w 11831868"/>
              <a:gd name="connsiteY2587" fmla="*/ 2313527 h 4557807"/>
              <a:gd name="connsiteX2588" fmla="*/ 3341846 w 11831868"/>
              <a:gd name="connsiteY2588" fmla="*/ 2303050 h 4557807"/>
              <a:gd name="connsiteX2589" fmla="*/ 3359182 w 11831868"/>
              <a:gd name="connsiteY2589" fmla="*/ 2305812 h 4557807"/>
              <a:gd name="connsiteX2590" fmla="*/ 3396806 w 11831868"/>
              <a:gd name="connsiteY2590" fmla="*/ 2314385 h 4557807"/>
              <a:gd name="connsiteX2591" fmla="*/ 3379661 w 11831868"/>
              <a:gd name="connsiteY2591" fmla="*/ 2311146 h 4557807"/>
              <a:gd name="connsiteX2592" fmla="*/ 3341370 w 11831868"/>
              <a:gd name="connsiteY2592" fmla="*/ 2303050 h 4557807"/>
              <a:gd name="connsiteX2593" fmla="*/ 3456718 w 11831868"/>
              <a:gd name="connsiteY2593" fmla="*/ 2331149 h 4557807"/>
              <a:gd name="connsiteX2594" fmla="*/ 3422237 w 11831868"/>
              <a:gd name="connsiteY2594" fmla="*/ 2324005 h 4557807"/>
              <a:gd name="connsiteX2595" fmla="*/ 3406331 w 11831868"/>
              <a:gd name="connsiteY2595" fmla="*/ 2319338 h 4557807"/>
              <a:gd name="connsiteX2596" fmla="*/ 3441573 w 11831868"/>
              <a:gd name="connsiteY2596" fmla="*/ 2326862 h 4557807"/>
              <a:gd name="connsiteX2597" fmla="*/ 3456242 w 11831868"/>
              <a:gd name="connsiteY2597" fmla="*/ 2331149 h 4557807"/>
              <a:gd name="connsiteX2598" fmla="*/ 3764280 w 11831868"/>
              <a:gd name="connsiteY2598" fmla="*/ 2554224 h 4557807"/>
              <a:gd name="connsiteX2599" fmla="*/ 3792855 w 11831868"/>
              <a:gd name="connsiteY2599" fmla="*/ 2558891 h 4557807"/>
              <a:gd name="connsiteX2600" fmla="*/ 3802380 w 11831868"/>
              <a:gd name="connsiteY2600" fmla="*/ 2564321 h 4557807"/>
              <a:gd name="connsiteX2601" fmla="*/ 3773805 w 11831868"/>
              <a:gd name="connsiteY2601" fmla="*/ 2560225 h 4557807"/>
              <a:gd name="connsiteX2602" fmla="*/ 3763804 w 11831868"/>
              <a:gd name="connsiteY2602" fmla="*/ 2554224 h 4557807"/>
              <a:gd name="connsiteX2603" fmla="*/ 2845308 w 11831868"/>
              <a:gd name="connsiteY2603" fmla="*/ 2249424 h 4557807"/>
              <a:gd name="connsiteX2604" fmla="*/ 2816162 w 11831868"/>
              <a:gd name="connsiteY2604" fmla="*/ 2244376 h 4557807"/>
              <a:gd name="connsiteX2605" fmla="*/ 2802636 w 11831868"/>
              <a:gd name="connsiteY2605" fmla="*/ 2238661 h 4557807"/>
              <a:gd name="connsiteX2606" fmla="*/ 2832164 w 11831868"/>
              <a:gd name="connsiteY2606" fmla="*/ 2243614 h 4557807"/>
              <a:gd name="connsiteX2607" fmla="*/ 2844832 w 11831868"/>
              <a:gd name="connsiteY2607" fmla="*/ 2249329 h 4557807"/>
              <a:gd name="connsiteX2608" fmla="*/ 2890552 w 11831868"/>
              <a:gd name="connsiteY2608" fmla="*/ 2236851 h 4557807"/>
              <a:gd name="connsiteX2609" fmla="*/ 2920937 w 11831868"/>
              <a:gd name="connsiteY2609" fmla="*/ 2242757 h 4557807"/>
              <a:gd name="connsiteX2610" fmla="*/ 2934748 w 11831868"/>
              <a:gd name="connsiteY2610" fmla="*/ 2248376 h 4557807"/>
              <a:gd name="connsiteX2611" fmla="*/ 2904363 w 11831868"/>
              <a:gd name="connsiteY2611" fmla="*/ 2242471 h 4557807"/>
              <a:gd name="connsiteX2612" fmla="*/ 2890076 w 11831868"/>
              <a:gd name="connsiteY2612" fmla="*/ 2236756 h 4557807"/>
              <a:gd name="connsiteX2613" fmla="*/ 3117247 w 11831868"/>
              <a:gd name="connsiteY2613" fmla="*/ 2261140 h 4557807"/>
              <a:gd name="connsiteX2614" fmla="*/ 3083624 w 11831868"/>
              <a:gd name="connsiteY2614" fmla="*/ 2254377 h 4557807"/>
              <a:gd name="connsiteX2615" fmla="*/ 3068479 w 11831868"/>
              <a:gd name="connsiteY2615" fmla="*/ 2249615 h 4557807"/>
              <a:gd name="connsiteX2616" fmla="*/ 3101721 w 11831868"/>
              <a:gd name="connsiteY2616" fmla="*/ 2256377 h 4557807"/>
              <a:gd name="connsiteX2617" fmla="*/ 3116771 w 11831868"/>
              <a:gd name="connsiteY2617" fmla="*/ 2261045 h 4557807"/>
              <a:gd name="connsiteX2618" fmla="*/ 2894171 w 11831868"/>
              <a:gd name="connsiteY2618" fmla="*/ 2326386 h 4557807"/>
              <a:gd name="connsiteX2619" fmla="*/ 2867501 w 11831868"/>
              <a:gd name="connsiteY2619" fmla="*/ 2322481 h 4557807"/>
              <a:gd name="connsiteX2620" fmla="*/ 2856167 w 11831868"/>
              <a:gd name="connsiteY2620" fmla="*/ 2316290 h 4557807"/>
              <a:gd name="connsiteX2621" fmla="*/ 2883218 w 11831868"/>
              <a:gd name="connsiteY2621" fmla="*/ 2320195 h 4557807"/>
              <a:gd name="connsiteX2622" fmla="*/ 2894171 w 11831868"/>
              <a:gd name="connsiteY2622" fmla="*/ 2326386 h 4557807"/>
              <a:gd name="connsiteX2623" fmla="*/ 2748820 w 11831868"/>
              <a:gd name="connsiteY2623" fmla="*/ 2171891 h 4557807"/>
              <a:gd name="connsiteX2624" fmla="*/ 2765965 w 11831868"/>
              <a:gd name="connsiteY2624" fmla="*/ 2175224 h 4557807"/>
              <a:gd name="connsiteX2625" fmla="*/ 2801398 w 11831868"/>
              <a:gd name="connsiteY2625" fmla="*/ 2183225 h 4557807"/>
              <a:gd name="connsiteX2626" fmla="*/ 2784062 w 11831868"/>
              <a:gd name="connsiteY2626" fmla="*/ 2180463 h 4557807"/>
              <a:gd name="connsiteX2627" fmla="*/ 2748820 w 11831868"/>
              <a:gd name="connsiteY2627" fmla="*/ 2171700 h 4557807"/>
              <a:gd name="connsiteX2628" fmla="*/ 2951512 w 11831868"/>
              <a:gd name="connsiteY2628" fmla="*/ 2519553 h 4557807"/>
              <a:gd name="connsiteX2629" fmla="*/ 2928747 w 11831868"/>
              <a:gd name="connsiteY2629" fmla="*/ 2516886 h 4557807"/>
              <a:gd name="connsiteX2630" fmla="*/ 2920460 w 11831868"/>
              <a:gd name="connsiteY2630" fmla="*/ 2511171 h 4557807"/>
              <a:gd name="connsiteX2631" fmla="*/ 2943130 w 11831868"/>
              <a:gd name="connsiteY2631" fmla="*/ 2512695 h 4557807"/>
              <a:gd name="connsiteX2632" fmla="*/ 2951512 w 11831868"/>
              <a:gd name="connsiteY2632" fmla="*/ 2519363 h 4557807"/>
              <a:gd name="connsiteX2633" fmla="*/ 2756630 w 11831868"/>
              <a:gd name="connsiteY2633" fmla="*/ 2255711 h 4557807"/>
              <a:gd name="connsiteX2634" fmla="*/ 2728055 w 11831868"/>
              <a:gd name="connsiteY2634" fmla="*/ 2251138 h 4557807"/>
              <a:gd name="connsiteX2635" fmla="*/ 2715673 w 11831868"/>
              <a:gd name="connsiteY2635" fmla="*/ 2245138 h 4557807"/>
              <a:gd name="connsiteX2636" fmla="*/ 2743581 w 11831868"/>
              <a:gd name="connsiteY2636" fmla="*/ 2249329 h 4557807"/>
              <a:gd name="connsiteX2637" fmla="*/ 2756630 w 11831868"/>
              <a:gd name="connsiteY2637" fmla="*/ 2255520 h 4557807"/>
              <a:gd name="connsiteX2638" fmla="*/ 2783681 w 11831868"/>
              <a:gd name="connsiteY2638" fmla="*/ 2193036 h 4557807"/>
              <a:gd name="connsiteX2639" fmla="*/ 2752439 w 11831868"/>
              <a:gd name="connsiteY2639" fmla="*/ 2186274 h 4557807"/>
              <a:gd name="connsiteX2640" fmla="*/ 2737390 w 11831868"/>
              <a:gd name="connsiteY2640" fmla="*/ 2181511 h 4557807"/>
              <a:gd name="connsiteX2641" fmla="*/ 2768918 w 11831868"/>
              <a:gd name="connsiteY2641" fmla="*/ 2188083 h 4557807"/>
              <a:gd name="connsiteX2642" fmla="*/ 2783681 w 11831868"/>
              <a:gd name="connsiteY2642" fmla="*/ 2193036 h 4557807"/>
              <a:gd name="connsiteX2643" fmla="*/ 4062222 w 11831868"/>
              <a:gd name="connsiteY2643" fmla="*/ 2675954 h 4557807"/>
              <a:gd name="connsiteX2644" fmla="*/ 4106418 w 11831868"/>
              <a:gd name="connsiteY2644" fmla="*/ 2681859 h 4557807"/>
              <a:gd name="connsiteX2645" fmla="*/ 4132422 w 11831868"/>
              <a:gd name="connsiteY2645" fmla="*/ 2685669 h 4557807"/>
              <a:gd name="connsiteX2646" fmla="*/ 4141375 w 11831868"/>
              <a:gd name="connsiteY2646" fmla="*/ 2691194 h 4557807"/>
              <a:gd name="connsiteX2647" fmla="*/ 4114419 w 11831868"/>
              <a:gd name="connsiteY2647" fmla="*/ 2687479 h 4557807"/>
              <a:gd name="connsiteX2648" fmla="*/ 4089654 w 11831868"/>
              <a:gd name="connsiteY2648" fmla="*/ 2690050 h 4557807"/>
              <a:gd name="connsiteX2649" fmla="*/ 4039267 w 11831868"/>
              <a:gd name="connsiteY2649" fmla="*/ 2681478 h 4557807"/>
              <a:gd name="connsiteX2650" fmla="*/ 4062222 w 11831868"/>
              <a:gd name="connsiteY2650" fmla="*/ 2675954 h 4557807"/>
              <a:gd name="connsiteX2651" fmla="*/ 2748534 w 11831868"/>
              <a:gd name="connsiteY2651" fmla="*/ 2574036 h 4557807"/>
              <a:gd name="connsiteX2652" fmla="*/ 2755583 w 11831868"/>
              <a:gd name="connsiteY2652" fmla="*/ 2579561 h 4557807"/>
              <a:gd name="connsiteX2653" fmla="*/ 2735104 w 11831868"/>
              <a:gd name="connsiteY2653" fmla="*/ 2578608 h 4557807"/>
              <a:gd name="connsiteX2654" fmla="*/ 2728151 w 11831868"/>
              <a:gd name="connsiteY2654" fmla="*/ 2573084 h 4557807"/>
              <a:gd name="connsiteX2655" fmla="*/ 2748534 w 11831868"/>
              <a:gd name="connsiteY2655" fmla="*/ 2574036 h 4557807"/>
              <a:gd name="connsiteX2656" fmla="*/ 2853881 w 11831868"/>
              <a:gd name="connsiteY2656" fmla="*/ 2547366 h 4557807"/>
              <a:gd name="connsiteX2657" fmla="*/ 2831497 w 11831868"/>
              <a:gd name="connsiteY2657" fmla="*/ 2545747 h 4557807"/>
              <a:gd name="connsiteX2658" fmla="*/ 2824067 w 11831868"/>
              <a:gd name="connsiteY2658" fmla="*/ 2540318 h 4557807"/>
              <a:gd name="connsiteX2659" fmla="*/ 2845880 w 11831868"/>
              <a:gd name="connsiteY2659" fmla="*/ 2541461 h 4557807"/>
              <a:gd name="connsiteX2660" fmla="*/ 2853881 w 11831868"/>
              <a:gd name="connsiteY2660" fmla="*/ 2547652 h 4557807"/>
              <a:gd name="connsiteX2661" fmla="*/ 2989231 w 11831868"/>
              <a:gd name="connsiteY2661" fmla="*/ 2389632 h 4557807"/>
              <a:gd name="connsiteX2662" fmla="*/ 3014949 w 11831868"/>
              <a:gd name="connsiteY2662" fmla="*/ 2393252 h 4557807"/>
              <a:gd name="connsiteX2663" fmla="*/ 3025902 w 11831868"/>
              <a:gd name="connsiteY2663" fmla="*/ 2399538 h 4557807"/>
              <a:gd name="connsiteX2664" fmla="*/ 2999518 w 11831868"/>
              <a:gd name="connsiteY2664" fmla="*/ 2396109 h 4557807"/>
              <a:gd name="connsiteX2665" fmla="*/ 2989231 w 11831868"/>
              <a:gd name="connsiteY2665" fmla="*/ 2389918 h 4557807"/>
              <a:gd name="connsiteX2666" fmla="*/ 3027331 w 11831868"/>
              <a:gd name="connsiteY2666" fmla="*/ 2587562 h 4557807"/>
              <a:gd name="connsiteX2667" fmla="*/ 3049715 w 11831868"/>
              <a:gd name="connsiteY2667" fmla="*/ 2589181 h 4557807"/>
              <a:gd name="connsiteX2668" fmla="*/ 3057144 w 11831868"/>
              <a:gd name="connsiteY2668" fmla="*/ 2594610 h 4557807"/>
              <a:gd name="connsiteX2669" fmla="*/ 3034951 w 11831868"/>
              <a:gd name="connsiteY2669" fmla="*/ 2593467 h 4557807"/>
              <a:gd name="connsiteX2670" fmla="*/ 3027236 w 11831868"/>
              <a:gd name="connsiteY2670" fmla="*/ 2587848 h 4557807"/>
              <a:gd name="connsiteX2671" fmla="*/ 3032379 w 11831868"/>
              <a:gd name="connsiteY2671" fmla="*/ 2268284 h 4557807"/>
              <a:gd name="connsiteX2672" fmla="*/ 3071908 w 11831868"/>
              <a:gd name="connsiteY2672" fmla="*/ 2277809 h 4557807"/>
              <a:gd name="connsiteX2673" fmla="*/ 3052858 w 11831868"/>
              <a:gd name="connsiteY2673" fmla="*/ 2276570 h 4557807"/>
              <a:gd name="connsiteX2674" fmla="*/ 3013710 w 11831868"/>
              <a:gd name="connsiteY2674" fmla="*/ 2267045 h 4557807"/>
              <a:gd name="connsiteX2675" fmla="*/ 3032284 w 11831868"/>
              <a:gd name="connsiteY2675" fmla="*/ 2268569 h 4557807"/>
              <a:gd name="connsiteX2676" fmla="*/ 2999613 w 11831868"/>
              <a:gd name="connsiteY2676" fmla="*/ 2226183 h 4557807"/>
              <a:gd name="connsiteX2677" fmla="*/ 3016472 w 11831868"/>
              <a:gd name="connsiteY2677" fmla="*/ 2229612 h 4557807"/>
              <a:gd name="connsiteX2678" fmla="*/ 3051810 w 11831868"/>
              <a:gd name="connsiteY2678" fmla="*/ 2237613 h 4557807"/>
              <a:gd name="connsiteX2679" fmla="*/ 3035046 w 11831868"/>
              <a:gd name="connsiteY2679" fmla="*/ 2234184 h 4557807"/>
              <a:gd name="connsiteX2680" fmla="*/ 2872550 w 11831868"/>
              <a:gd name="connsiteY2680" fmla="*/ 2207895 h 4557807"/>
              <a:gd name="connsiteX2681" fmla="*/ 2835402 w 11831868"/>
              <a:gd name="connsiteY2681" fmla="*/ 2198370 h 4557807"/>
              <a:gd name="connsiteX2682" fmla="*/ 2853404 w 11831868"/>
              <a:gd name="connsiteY2682" fmla="*/ 2200942 h 4557807"/>
              <a:gd name="connsiteX2683" fmla="*/ 2890361 w 11831868"/>
              <a:gd name="connsiteY2683" fmla="*/ 2209705 h 4557807"/>
              <a:gd name="connsiteX2684" fmla="*/ 2872454 w 11831868"/>
              <a:gd name="connsiteY2684" fmla="*/ 2208181 h 4557807"/>
              <a:gd name="connsiteX2685" fmla="*/ 2961227 w 11831868"/>
              <a:gd name="connsiteY2685" fmla="*/ 2217420 h 4557807"/>
              <a:gd name="connsiteX2686" fmla="*/ 2927223 w 11831868"/>
              <a:gd name="connsiteY2686" fmla="*/ 2209705 h 4557807"/>
              <a:gd name="connsiteX2687" fmla="*/ 2910840 w 11831868"/>
              <a:gd name="connsiteY2687" fmla="*/ 2205609 h 4557807"/>
              <a:gd name="connsiteX2688" fmla="*/ 2945321 w 11831868"/>
              <a:gd name="connsiteY2688" fmla="*/ 2213324 h 4557807"/>
              <a:gd name="connsiteX2689" fmla="*/ 2961132 w 11831868"/>
              <a:gd name="connsiteY2689" fmla="*/ 2218087 h 4557807"/>
              <a:gd name="connsiteX2690" fmla="*/ 2872359 w 11831868"/>
              <a:gd name="connsiteY2690" fmla="*/ 2202561 h 4557807"/>
              <a:gd name="connsiteX2691" fmla="*/ 2839117 w 11831868"/>
              <a:gd name="connsiteY2691" fmla="*/ 2195703 h 4557807"/>
              <a:gd name="connsiteX2692" fmla="*/ 2823591 w 11831868"/>
              <a:gd name="connsiteY2692" fmla="*/ 2191036 h 4557807"/>
              <a:gd name="connsiteX2693" fmla="*/ 2856548 w 11831868"/>
              <a:gd name="connsiteY2693" fmla="*/ 2197894 h 4557807"/>
              <a:gd name="connsiteX2694" fmla="*/ 2872359 w 11831868"/>
              <a:gd name="connsiteY2694" fmla="*/ 2202561 h 4557807"/>
              <a:gd name="connsiteX2695" fmla="*/ 3024759 w 11831868"/>
              <a:gd name="connsiteY2695" fmla="*/ 2252282 h 4557807"/>
              <a:gd name="connsiteX2696" fmla="*/ 2993231 w 11831868"/>
              <a:gd name="connsiteY2696" fmla="*/ 2245614 h 4557807"/>
              <a:gd name="connsiteX2697" fmla="*/ 2982182 w 11831868"/>
              <a:gd name="connsiteY2697" fmla="*/ 2242852 h 4557807"/>
              <a:gd name="connsiteX2698" fmla="*/ 2962370 w 11831868"/>
              <a:gd name="connsiteY2698" fmla="*/ 2240375 h 4557807"/>
              <a:gd name="connsiteX2699" fmla="*/ 2924270 w 11831868"/>
              <a:gd name="connsiteY2699" fmla="*/ 2230850 h 4557807"/>
              <a:gd name="connsiteX2700" fmla="*/ 2942749 w 11831868"/>
              <a:gd name="connsiteY2700" fmla="*/ 2232851 h 4557807"/>
              <a:gd name="connsiteX2701" fmla="*/ 2977896 w 11831868"/>
              <a:gd name="connsiteY2701" fmla="*/ 2240852 h 4557807"/>
              <a:gd name="connsiteX2702" fmla="*/ 2979230 w 11831868"/>
              <a:gd name="connsiteY2702" fmla="*/ 2240852 h 4557807"/>
              <a:gd name="connsiteX2703" fmla="*/ 3010757 w 11831868"/>
              <a:gd name="connsiteY2703" fmla="*/ 2247519 h 4557807"/>
              <a:gd name="connsiteX2704" fmla="*/ 3024664 w 11831868"/>
              <a:gd name="connsiteY2704" fmla="*/ 2252472 h 4557807"/>
              <a:gd name="connsiteX2705" fmla="*/ 3017044 w 11831868"/>
              <a:gd name="connsiteY2705" fmla="*/ 2486025 h 4557807"/>
              <a:gd name="connsiteX2706" fmla="*/ 3041237 w 11831868"/>
              <a:gd name="connsiteY2706" fmla="*/ 2488883 h 4557807"/>
              <a:gd name="connsiteX2707" fmla="*/ 3050286 w 11831868"/>
              <a:gd name="connsiteY2707" fmla="*/ 2494502 h 4557807"/>
              <a:gd name="connsiteX2708" fmla="*/ 3025998 w 11831868"/>
              <a:gd name="connsiteY2708" fmla="*/ 2492216 h 4557807"/>
              <a:gd name="connsiteX2709" fmla="*/ 3016949 w 11831868"/>
              <a:gd name="connsiteY2709" fmla="*/ 2486216 h 4557807"/>
              <a:gd name="connsiteX2710" fmla="*/ 6061710 w 11831868"/>
              <a:gd name="connsiteY2710" fmla="*/ 2881598 h 4557807"/>
              <a:gd name="connsiteX2711" fmla="*/ 6037517 w 11831868"/>
              <a:gd name="connsiteY2711" fmla="*/ 2887885 h 4557807"/>
              <a:gd name="connsiteX2712" fmla="*/ 5983606 w 11831868"/>
              <a:gd name="connsiteY2712" fmla="*/ 2887218 h 4557807"/>
              <a:gd name="connsiteX2713" fmla="*/ 6007990 w 11831868"/>
              <a:gd name="connsiteY2713" fmla="*/ 2880837 h 4557807"/>
              <a:gd name="connsiteX2714" fmla="*/ 6061615 w 11831868"/>
              <a:gd name="connsiteY2714" fmla="*/ 2881789 h 4557807"/>
              <a:gd name="connsiteX2715" fmla="*/ 6386322 w 11831868"/>
              <a:gd name="connsiteY2715" fmla="*/ 3198971 h 4557807"/>
              <a:gd name="connsiteX2716" fmla="*/ 6318695 w 11831868"/>
              <a:gd name="connsiteY2716" fmla="*/ 3207734 h 4557807"/>
              <a:gd name="connsiteX2717" fmla="*/ 6346222 w 11831868"/>
              <a:gd name="connsiteY2717" fmla="*/ 3198210 h 4557807"/>
              <a:gd name="connsiteX2718" fmla="*/ 6413849 w 11831868"/>
              <a:gd name="connsiteY2718" fmla="*/ 3189447 h 4557807"/>
              <a:gd name="connsiteX2719" fmla="*/ 6386322 w 11831868"/>
              <a:gd name="connsiteY2719" fmla="*/ 3198971 h 4557807"/>
              <a:gd name="connsiteX2720" fmla="*/ 5956745 w 11831868"/>
              <a:gd name="connsiteY2720" fmla="*/ 3075146 h 4557807"/>
              <a:gd name="connsiteX2721" fmla="*/ 5983700 w 11831868"/>
              <a:gd name="connsiteY2721" fmla="*/ 3064478 h 4557807"/>
              <a:gd name="connsiteX2722" fmla="*/ 6045613 w 11831868"/>
              <a:gd name="connsiteY2722" fmla="*/ 3061811 h 4557807"/>
              <a:gd name="connsiteX2723" fmla="*/ 6018467 w 11831868"/>
              <a:gd name="connsiteY2723" fmla="*/ 3072003 h 4557807"/>
              <a:gd name="connsiteX2724" fmla="*/ 5957126 w 11831868"/>
              <a:gd name="connsiteY2724" fmla="*/ 3075432 h 4557807"/>
              <a:gd name="connsiteX2725" fmla="*/ 5967794 w 11831868"/>
              <a:gd name="connsiteY2725" fmla="*/ 3156109 h 4557807"/>
              <a:gd name="connsiteX2726" fmla="*/ 5902738 w 11831868"/>
              <a:gd name="connsiteY2726" fmla="*/ 3160490 h 4557807"/>
              <a:gd name="connsiteX2727" fmla="*/ 5930361 w 11831868"/>
              <a:gd name="connsiteY2727" fmla="*/ 3149060 h 4557807"/>
              <a:gd name="connsiteX2728" fmla="*/ 5995416 w 11831868"/>
              <a:gd name="connsiteY2728" fmla="*/ 3144679 h 4557807"/>
              <a:gd name="connsiteX2729" fmla="*/ 5968175 w 11831868"/>
              <a:gd name="connsiteY2729" fmla="*/ 3156395 h 4557807"/>
              <a:gd name="connsiteX2730" fmla="*/ 5855494 w 11831868"/>
              <a:gd name="connsiteY2730" fmla="*/ 3050286 h 4557807"/>
              <a:gd name="connsiteX2731" fmla="*/ 5882069 w 11831868"/>
              <a:gd name="connsiteY2731" fmla="*/ 3039618 h 4557807"/>
              <a:gd name="connsiteX2732" fmla="*/ 5943029 w 11831868"/>
              <a:gd name="connsiteY2732" fmla="*/ 3038285 h 4557807"/>
              <a:gd name="connsiteX2733" fmla="*/ 5916358 w 11831868"/>
              <a:gd name="connsiteY2733" fmla="*/ 3048381 h 4557807"/>
              <a:gd name="connsiteX2734" fmla="*/ 5855494 w 11831868"/>
              <a:gd name="connsiteY2734" fmla="*/ 3050286 h 4557807"/>
              <a:gd name="connsiteX2735" fmla="*/ 6121337 w 11831868"/>
              <a:gd name="connsiteY2735" fmla="*/ 3093149 h 4557807"/>
              <a:gd name="connsiteX2736" fmla="*/ 6058472 w 11831868"/>
              <a:gd name="connsiteY2736" fmla="*/ 3097054 h 4557807"/>
              <a:gd name="connsiteX2737" fmla="*/ 6085713 w 11831868"/>
              <a:gd name="connsiteY2737" fmla="*/ 3086291 h 4557807"/>
              <a:gd name="connsiteX2738" fmla="*/ 6148864 w 11831868"/>
              <a:gd name="connsiteY2738" fmla="*/ 3082862 h 4557807"/>
              <a:gd name="connsiteX2739" fmla="*/ 6121337 w 11831868"/>
              <a:gd name="connsiteY2739" fmla="*/ 3093339 h 4557807"/>
              <a:gd name="connsiteX2740" fmla="*/ 6262497 w 11831868"/>
              <a:gd name="connsiteY2740" fmla="*/ 3132296 h 4557807"/>
              <a:gd name="connsiteX2741" fmla="*/ 6289453 w 11831868"/>
              <a:gd name="connsiteY2741" fmla="*/ 3121628 h 4557807"/>
              <a:gd name="connsiteX2742" fmla="*/ 6352795 w 11831868"/>
              <a:gd name="connsiteY2742" fmla="*/ 3116008 h 4557807"/>
              <a:gd name="connsiteX2743" fmla="*/ 6325839 w 11831868"/>
              <a:gd name="connsiteY2743" fmla="*/ 3126677 h 4557807"/>
              <a:gd name="connsiteX2744" fmla="*/ 6262497 w 11831868"/>
              <a:gd name="connsiteY2744" fmla="*/ 3132297 h 4557807"/>
              <a:gd name="connsiteX2745" fmla="*/ 6281547 w 11831868"/>
              <a:gd name="connsiteY2745" fmla="*/ 3194209 h 4557807"/>
              <a:gd name="connsiteX2746" fmla="*/ 6214872 w 11831868"/>
              <a:gd name="connsiteY2746" fmla="*/ 3202210 h 4557807"/>
              <a:gd name="connsiteX2747" fmla="*/ 6242114 w 11831868"/>
              <a:gd name="connsiteY2747" fmla="*/ 3191447 h 4557807"/>
              <a:gd name="connsiteX2748" fmla="*/ 6308789 w 11831868"/>
              <a:gd name="connsiteY2748" fmla="*/ 3183922 h 4557807"/>
              <a:gd name="connsiteX2749" fmla="*/ 6281547 w 11831868"/>
              <a:gd name="connsiteY2749" fmla="*/ 3194209 h 4557807"/>
              <a:gd name="connsiteX2750" fmla="*/ 5863876 w 11831868"/>
              <a:gd name="connsiteY2750" fmla="*/ 3136011 h 4557807"/>
              <a:gd name="connsiteX2751" fmla="*/ 5799106 w 11831868"/>
              <a:gd name="connsiteY2751" fmla="*/ 3139726 h 4557807"/>
              <a:gd name="connsiteX2752" fmla="*/ 5826633 w 11831868"/>
              <a:gd name="connsiteY2752" fmla="*/ 3127820 h 4557807"/>
              <a:gd name="connsiteX2753" fmla="*/ 5891403 w 11831868"/>
              <a:gd name="connsiteY2753" fmla="*/ 3124581 h 4557807"/>
              <a:gd name="connsiteX2754" fmla="*/ 5863876 w 11831868"/>
              <a:gd name="connsiteY2754" fmla="*/ 3136011 h 4557807"/>
              <a:gd name="connsiteX2755" fmla="*/ 6118193 w 11831868"/>
              <a:gd name="connsiteY2755" fmla="*/ 3014091 h 4557807"/>
              <a:gd name="connsiteX2756" fmla="*/ 6144482 w 11831868"/>
              <a:gd name="connsiteY2756" fmla="*/ 3004566 h 4557807"/>
              <a:gd name="connsiteX2757" fmla="*/ 6203728 w 11831868"/>
              <a:gd name="connsiteY2757" fmla="*/ 3002566 h 4557807"/>
              <a:gd name="connsiteX2758" fmla="*/ 6177439 w 11831868"/>
              <a:gd name="connsiteY2758" fmla="*/ 3012091 h 4557807"/>
              <a:gd name="connsiteX2759" fmla="*/ 6118194 w 11831868"/>
              <a:gd name="connsiteY2759" fmla="*/ 3013901 h 4557807"/>
              <a:gd name="connsiteX2760" fmla="*/ 6160866 w 11831868"/>
              <a:gd name="connsiteY2760" fmla="*/ 3116961 h 4557807"/>
              <a:gd name="connsiteX2761" fmla="*/ 6187726 w 11831868"/>
              <a:gd name="connsiteY2761" fmla="*/ 3105722 h 4557807"/>
              <a:gd name="connsiteX2762" fmla="*/ 6250877 w 11831868"/>
              <a:gd name="connsiteY2762" fmla="*/ 3101150 h 4557807"/>
              <a:gd name="connsiteX2763" fmla="*/ 6223826 w 11831868"/>
              <a:gd name="connsiteY2763" fmla="*/ 3111913 h 4557807"/>
              <a:gd name="connsiteX2764" fmla="*/ 6160866 w 11831868"/>
              <a:gd name="connsiteY2764" fmla="*/ 3116961 h 4557807"/>
              <a:gd name="connsiteX2765" fmla="*/ 6072473 w 11831868"/>
              <a:gd name="connsiteY2765" fmla="*/ 3172968 h 4557807"/>
              <a:gd name="connsiteX2766" fmla="*/ 6007132 w 11831868"/>
              <a:gd name="connsiteY2766" fmla="*/ 3178493 h 4557807"/>
              <a:gd name="connsiteX2767" fmla="*/ 6034564 w 11831868"/>
              <a:gd name="connsiteY2767" fmla="*/ 3167634 h 4557807"/>
              <a:gd name="connsiteX2768" fmla="*/ 6099905 w 11831868"/>
              <a:gd name="connsiteY2768" fmla="*/ 3162110 h 4557807"/>
              <a:gd name="connsiteX2769" fmla="*/ 6072473 w 11831868"/>
              <a:gd name="connsiteY2769" fmla="*/ 3172682 h 4557807"/>
              <a:gd name="connsiteX2770" fmla="*/ 5436870 w 11831868"/>
              <a:gd name="connsiteY2770" fmla="*/ 2810161 h 4557807"/>
              <a:gd name="connsiteX2771" fmla="*/ 5489829 w 11831868"/>
              <a:gd name="connsiteY2771" fmla="*/ 2813780 h 4557807"/>
              <a:gd name="connsiteX2772" fmla="*/ 5466112 w 11831868"/>
              <a:gd name="connsiteY2772" fmla="*/ 2818924 h 4557807"/>
              <a:gd name="connsiteX2773" fmla="*/ 5413249 w 11831868"/>
              <a:gd name="connsiteY2773" fmla="*/ 2815305 h 4557807"/>
              <a:gd name="connsiteX2774" fmla="*/ 5436870 w 11831868"/>
              <a:gd name="connsiteY2774" fmla="*/ 2809875 h 4557807"/>
              <a:gd name="connsiteX2775" fmla="*/ 5449253 w 11831868"/>
              <a:gd name="connsiteY2775" fmla="*/ 2928652 h 4557807"/>
              <a:gd name="connsiteX2776" fmla="*/ 5474590 w 11831868"/>
              <a:gd name="connsiteY2776" fmla="*/ 2920460 h 4557807"/>
              <a:gd name="connsiteX2777" fmla="*/ 5531740 w 11831868"/>
              <a:gd name="connsiteY2777" fmla="*/ 2922746 h 4557807"/>
              <a:gd name="connsiteX2778" fmla="*/ 5506498 w 11831868"/>
              <a:gd name="connsiteY2778" fmla="*/ 2930938 h 4557807"/>
              <a:gd name="connsiteX2779" fmla="*/ 5449253 w 11831868"/>
              <a:gd name="connsiteY2779" fmla="*/ 2928366 h 4557807"/>
              <a:gd name="connsiteX2780" fmla="*/ 5754053 w 11831868"/>
              <a:gd name="connsiteY2780" fmla="*/ 3023045 h 4557807"/>
              <a:gd name="connsiteX2781" fmla="*/ 5780532 w 11831868"/>
              <a:gd name="connsiteY2781" fmla="*/ 3013520 h 4557807"/>
              <a:gd name="connsiteX2782" fmla="*/ 5840064 w 11831868"/>
              <a:gd name="connsiteY2782" fmla="*/ 3012472 h 4557807"/>
              <a:gd name="connsiteX2783" fmla="*/ 5813775 w 11831868"/>
              <a:gd name="connsiteY2783" fmla="*/ 3022569 h 4557807"/>
              <a:gd name="connsiteX2784" fmla="*/ 5753957 w 11831868"/>
              <a:gd name="connsiteY2784" fmla="*/ 3022759 h 4557807"/>
              <a:gd name="connsiteX2785" fmla="*/ 5407533 w 11831868"/>
              <a:gd name="connsiteY2785" fmla="*/ 2780824 h 4557807"/>
              <a:gd name="connsiteX2786" fmla="*/ 5394199 w 11831868"/>
              <a:gd name="connsiteY2786" fmla="*/ 2774537 h 4557807"/>
              <a:gd name="connsiteX2787" fmla="*/ 5430775 w 11831868"/>
              <a:gd name="connsiteY2787" fmla="*/ 2780157 h 4557807"/>
              <a:gd name="connsiteX2788" fmla="*/ 5443728 w 11831868"/>
              <a:gd name="connsiteY2788" fmla="*/ 2785967 h 4557807"/>
              <a:gd name="connsiteX2789" fmla="*/ 5407438 w 11831868"/>
              <a:gd name="connsiteY2789" fmla="*/ 2780538 h 4557807"/>
              <a:gd name="connsiteX2790" fmla="*/ 5403914 w 11831868"/>
              <a:gd name="connsiteY2790" fmla="*/ 2896934 h 4557807"/>
              <a:gd name="connsiteX2791" fmla="*/ 5346764 w 11831868"/>
              <a:gd name="connsiteY2791" fmla="*/ 2894172 h 4557807"/>
              <a:gd name="connsiteX2792" fmla="*/ 5372291 w 11831868"/>
              <a:gd name="connsiteY2792" fmla="*/ 2886361 h 4557807"/>
              <a:gd name="connsiteX2793" fmla="*/ 5429441 w 11831868"/>
              <a:gd name="connsiteY2793" fmla="*/ 2889218 h 4557807"/>
              <a:gd name="connsiteX2794" fmla="*/ 5403818 w 11831868"/>
              <a:gd name="connsiteY2794" fmla="*/ 2896648 h 4557807"/>
              <a:gd name="connsiteX2795" fmla="*/ 5551361 w 11831868"/>
              <a:gd name="connsiteY2795" fmla="*/ 3055811 h 4557807"/>
              <a:gd name="connsiteX2796" fmla="*/ 5490306 w 11831868"/>
              <a:gd name="connsiteY2796" fmla="*/ 3055811 h 4557807"/>
              <a:gd name="connsiteX2797" fmla="*/ 5516785 w 11831868"/>
              <a:gd name="connsiteY2797" fmla="*/ 3045143 h 4557807"/>
              <a:gd name="connsiteX2798" fmla="*/ 5577840 w 11831868"/>
              <a:gd name="connsiteY2798" fmla="*/ 3045143 h 4557807"/>
              <a:gd name="connsiteX2799" fmla="*/ 5551266 w 11831868"/>
              <a:gd name="connsiteY2799" fmla="*/ 3055525 h 4557807"/>
              <a:gd name="connsiteX2800" fmla="*/ 5550884 w 11831868"/>
              <a:gd name="connsiteY2800" fmla="*/ 2962275 h 4557807"/>
              <a:gd name="connsiteX2801" fmla="*/ 5576507 w 11831868"/>
              <a:gd name="connsiteY2801" fmla="*/ 2952750 h 4557807"/>
              <a:gd name="connsiteX2802" fmla="*/ 5634514 w 11831868"/>
              <a:gd name="connsiteY2802" fmla="*/ 2954179 h 4557807"/>
              <a:gd name="connsiteX2803" fmla="*/ 5608701 w 11831868"/>
              <a:gd name="connsiteY2803" fmla="*/ 2963037 h 4557807"/>
              <a:gd name="connsiteX2804" fmla="*/ 5550789 w 11831868"/>
              <a:gd name="connsiteY2804" fmla="*/ 2961990 h 4557807"/>
              <a:gd name="connsiteX2805" fmla="*/ 5652135 w 11831868"/>
              <a:gd name="connsiteY2805" fmla="*/ 2993136 h 4557807"/>
              <a:gd name="connsiteX2806" fmla="*/ 5678233 w 11831868"/>
              <a:gd name="connsiteY2806" fmla="*/ 2983611 h 4557807"/>
              <a:gd name="connsiteX2807" fmla="*/ 5737479 w 11831868"/>
              <a:gd name="connsiteY2807" fmla="*/ 2983611 h 4557807"/>
              <a:gd name="connsiteX2808" fmla="*/ 5711381 w 11831868"/>
              <a:gd name="connsiteY2808" fmla="*/ 2993136 h 4557807"/>
              <a:gd name="connsiteX2809" fmla="*/ 5652136 w 11831868"/>
              <a:gd name="connsiteY2809" fmla="*/ 2993136 h 4557807"/>
              <a:gd name="connsiteX2810" fmla="*/ 5325237 w 11831868"/>
              <a:gd name="connsiteY2810" fmla="*/ 2788158 h 4557807"/>
              <a:gd name="connsiteX2811" fmla="*/ 5289137 w 11831868"/>
              <a:gd name="connsiteY2811" fmla="*/ 2782538 h 4557807"/>
              <a:gd name="connsiteX2812" fmla="*/ 5276755 w 11831868"/>
              <a:gd name="connsiteY2812" fmla="*/ 2776538 h 4557807"/>
              <a:gd name="connsiteX2813" fmla="*/ 5309330 w 11831868"/>
              <a:gd name="connsiteY2813" fmla="*/ 2781396 h 4557807"/>
              <a:gd name="connsiteX2814" fmla="*/ 5335239 w 11831868"/>
              <a:gd name="connsiteY2814" fmla="*/ 2778443 h 4557807"/>
              <a:gd name="connsiteX2815" fmla="*/ 5387626 w 11831868"/>
              <a:gd name="connsiteY2815" fmla="*/ 2782729 h 4557807"/>
              <a:gd name="connsiteX2816" fmla="*/ 5364195 w 11831868"/>
              <a:gd name="connsiteY2816" fmla="*/ 2787301 h 4557807"/>
              <a:gd name="connsiteX2817" fmla="*/ 5323713 w 11831868"/>
              <a:gd name="connsiteY2817" fmla="*/ 2785206 h 4557807"/>
              <a:gd name="connsiteX2818" fmla="*/ 5325237 w 11831868"/>
              <a:gd name="connsiteY2818" fmla="*/ 2788158 h 4557807"/>
              <a:gd name="connsiteX2819" fmla="*/ 5655374 w 11831868"/>
              <a:gd name="connsiteY2819" fmla="*/ 3085338 h 4557807"/>
              <a:gd name="connsiteX2820" fmla="*/ 5592795 w 11831868"/>
              <a:gd name="connsiteY2820" fmla="*/ 3086481 h 4557807"/>
              <a:gd name="connsiteX2821" fmla="*/ 5619750 w 11831868"/>
              <a:gd name="connsiteY2821" fmla="*/ 3075242 h 4557807"/>
              <a:gd name="connsiteX2822" fmla="*/ 5682234 w 11831868"/>
              <a:gd name="connsiteY2822" fmla="*/ 3074099 h 4557807"/>
              <a:gd name="connsiteX2823" fmla="*/ 5655374 w 11831868"/>
              <a:gd name="connsiteY2823" fmla="*/ 3085338 h 4557807"/>
              <a:gd name="connsiteX2824" fmla="*/ 5759577 w 11831868"/>
              <a:gd name="connsiteY2824" fmla="*/ 3111913 h 4557807"/>
              <a:gd name="connsiteX2825" fmla="*/ 5695760 w 11831868"/>
              <a:gd name="connsiteY2825" fmla="*/ 3114485 h 4557807"/>
              <a:gd name="connsiteX2826" fmla="*/ 5723192 w 11831868"/>
              <a:gd name="connsiteY2826" fmla="*/ 3103054 h 4557807"/>
              <a:gd name="connsiteX2827" fmla="*/ 5787009 w 11831868"/>
              <a:gd name="connsiteY2827" fmla="*/ 3101054 h 4557807"/>
              <a:gd name="connsiteX2828" fmla="*/ 5759577 w 11831868"/>
              <a:gd name="connsiteY2828" fmla="*/ 3111913 h 4557807"/>
              <a:gd name="connsiteX2829" fmla="*/ 7114604 w 11831868"/>
              <a:gd name="connsiteY2829" fmla="*/ 2978563 h 4557807"/>
              <a:gd name="connsiteX2830" fmla="*/ 7088124 w 11831868"/>
              <a:gd name="connsiteY2830" fmla="*/ 2988088 h 4557807"/>
              <a:gd name="connsiteX2831" fmla="*/ 7029831 w 11831868"/>
              <a:gd name="connsiteY2831" fmla="*/ 2994184 h 4557807"/>
              <a:gd name="connsiteX2832" fmla="*/ 7056120 w 11831868"/>
              <a:gd name="connsiteY2832" fmla="*/ 2984659 h 4557807"/>
              <a:gd name="connsiteX2833" fmla="*/ 7114604 w 11831868"/>
              <a:gd name="connsiteY2833" fmla="*/ 2979039 h 4557807"/>
              <a:gd name="connsiteX2834" fmla="*/ 7062597 w 11831868"/>
              <a:gd name="connsiteY2834" fmla="*/ 2945987 h 4557807"/>
              <a:gd name="connsiteX2835" fmla="*/ 6991064 w 11831868"/>
              <a:gd name="connsiteY2835" fmla="*/ 2963704 h 4557807"/>
              <a:gd name="connsiteX2836" fmla="*/ 6972014 w 11831868"/>
              <a:gd name="connsiteY2836" fmla="*/ 2951036 h 4557807"/>
              <a:gd name="connsiteX2837" fmla="*/ 7043547 w 11831868"/>
              <a:gd name="connsiteY2837" fmla="*/ 2933319 h 4557807"/>
              <a:gd name="connsiteX2838" fmla="*/ 7062597 w 11831868"/>
              <a:gd name="connsiteY2838" fmla="*/ 2945987 h 4557807"/>
              <a:gd name="connsiteX2839" fmla="*/ 6932105 w 11831868"/>
              <a:gd name="connsiteY2839" fmla="*/ 2898362 h 4557807"/>
              <a:gd name="connsiteX2840" fmla="*/ 6986493 w 11831868"/>
              <a:gd name="connsiteY2840" fmla="*/ 2894647 h 4557807"/>
              <a:gd name="connsiteX2841" fmla="*/ 6961537 w 11831868"/>
              <a:gd name="connsiteY2841" fmla="*/ 2902268 h 4557807"/>
              <a:gd name="connsiteX2842" fmla="*/ 6907149 w 11831868"/>
              <a:gd name="connsiteY2842" fmla="*/ 2905983 h 4557807"/>
              <a:gd name="connsiteX2843" fmla="*/ 6932009 w 11831868"/>
              <a:gd name="connsiteY2843" fmla="*/ 2897886 h 4557807"/>
              <a:gd name="connsiteX2844" fmla="*/ 7126796 w 11831868"/>
              <a:gd name="connsiteY2844" fmla="*/ 3054096 h 4557807"/>
              <a:gd name="connsiteX2845" fmla="*/ 7064788 w 11831868"/>
              <a:gd name="connsiteY2845" fmla="*/ 3062669 h 4557807"/>
              <a:gd name="connsiteX2846" fmla="*/ 7091744 w 11831868"/>
              <a:gd name="connsiteY2846" fmla="*/ 3053144 h 4557807"/>
              <a:gd name="connsiteX2847" fmla="*/ 7154037 w 11831868"/>
              <a:gd name="connsiteY2847" fmla="*/ 3044952 h 4557807"/>
              <a:gd name="connsiteX2848" fmla="*/ 7126700 w 11831868"/>
              <a:gd name="connsiteY2848" fmla="*/ 3053810 h 4557807"/>
              <a:gd name="connsiteX2849" fmla="*/ 7141845 w 11831868"/>
              <a:gd name="connsiteY2849" fmla="*/ 3067526 h 4557807"/>
              <a:gd name="connsiteX2850" fmla="*/ 7071265 w 11831868"/>
              <a:gd name="connsiteY2850" fmla="*/ 3082385 h 4557807"/>
              <a:gd name="connsiteX2851" fmla="*/ 7048024 w 11831868"/>
              <a:gd name="connsiteY2851" fmla="*/ 3079337 h 4557807"/>
              <a:gd name="connsiteX2852" fmla="*/ 7118699 w 11831868"/>
              <a:gd name="connsiteY2852" fmla="*/ 3064478 h 4557807"/>
              <a:gd name="connsiteX2853" fmla="*/ 7141750 w 11831868"/>
              <a:gd name="connsiteY2853" fmla="*/ 3067241 h 4557807"/>
              <a:gd name="connsiteX2854" fmla="*/ 7123271 w 11831868"/>
              <a:gd name="connsiteY2854" fmla="*/ 2921223 h 4557807"/>
              <a:gd name="connsiteX2855" fmla="*/ 7179850 w 11831868"/>
              <a:gd name="connsiteY2855" fmla="*/ 2916460 h 4557807"/>
              <a:gd name="connsiteX2856" fmla="*/ 7153561 w 11831868"/>
              <a:gd name="connsiteY2856" fmla="*/ 2924366 h 4557807"/>
              <a:gd name="connsiteX2857" fmla="*/ 7097078 w 11831868"/>
              <a:gd name="connsiteY2857" fmla="*/ 2929605 h 4557807"/>
              <a:gd name="connsiteX2858" fmla="*/ 7123176 w 11831868"/>
              <a:gd name="connsiteY2858" fmla="*/ 2920937 h 4557807"/>
              <a:gd name="connsiteX2859" fmla="*/ 6833997 w 11831868"/>
              <a:gd name="connsiteY2859" fmla="*/ 3034094 h 4557807"/>
              <a:gd name="connsiteX2860" fmla="*/ 6774085 w 11831868"/>
              <a:gd name="connsiteY2860" fmla="*/ 3040094 h 4557807"/>
              <a:gd name="connsiteX2861" fmla="*/ 6800755 w 11831868"/>
              <a:gd name="connsiteY2861" fmla="*/ 3030569 h 4557807"/>
              <a:gd name="connsiteX2862" fmla="*/ 6844856 w 11831868"/>
              <a:gd name="connsiteY2862" fmla="*/ 3024950 h 4557807"/>
              <a:gd name="connsiteX2863" fmla="*/ 6851618 w 11831868"/>
              <a:gd name="connsiteY2863" fmla="*/ 3017806 h 4557807"/>
              <a:gd name="connsiteX2864" fmla="*/ 6924675 w 11831868"/>
              <a:gd name="connsiteY2864" fmla="*/ 2999804 h 4557807"/>
              <a:gd name="connsiteX2865" fmla="*/ 6944582 w 11831868"/>
              <a:gd name="connsiteY2865" fmla="*/ 3010091 h 4557807"/>
              <a:gd name="connsiteX2866" fmla="*/ 6871716 w 11831868"/>
              <a:gd name="connsiteY2866" fmla="*/ 3028093 h 4557807"/>
              <a:gd name="connsiteX2867" fmla="*/ 6858572 w 11831868"/>
              <a:gd name="connsiteY2867" fmla="*/ 3028664 h 4557807"/>
              <a:gd name="connsiteX2868" fmla="*/ 6833997 w 11831868"/>
              <a:gd name="connsiteY2868" fmla="*/ 3034094 h 4557807"/>
              <a:gd name="connsiteX2869" fmla="*/ 6934010 w 11831868"/>
              <a:gd name="connsiteY2869" fmla="*/ 2983707 h 4557807"/>
              <a:gd name="connsiteX2870" fmla="*/ 6960490 w 11831868"/>
              <a:gd name="connsiteY2870" fmla="*/ 2974753 h 4557807"/>
              <a:gd name="connsiteX2871" fmla="*/ 7018402 w 11831868"/>
              <a:gd name="connsiteY2871" fmla="*/ 2969133 h 4557807"/>
              <a:gd name="connsiteX2872" fmla="*/ 6992112 w 11831868"/>
              <a:gd name="connsiteY2872" fmla="*/ 2978087 h 4557807"/>
              <a:gd name="connsiteX2873" fmla="*/ 6933914 w 11831868"/>
              <a:gd name="connsiteY2873" fmla="*/ 2983611 h 4557807"/>
              <a:gd name="connsiteX2874" fmla="*/ 6835331 w 11831868"/>
              <a:gd name="connsiteY2874" fmla="*/ 2885028 h 4557807"/>
              <a:gd name="connsiteX2875" fmla="*/ 6888957 w 11831868"/>
              <a:gd name="connsiteY2875" fmla="*/ 2882075 h 4557807"/>
              <a:gd name="connsiteX2876" fmla="*/ 6864477 w 11831868"/>
              <a:gd name="connsiteY2876" fmla="*/ 2889028 h 4557807"/>
              <a:gd name="connsiteX2877" fmla="*/ 6810852 w 11831868"/>
              <a:gd name="connsiteY2877" fmla="*/ 2891981 h 4557807"/>
              <a:gd name="connsiteX2878" fmla="*/ 6835236 w 11831868"/>
              <a:gd name="connsiteY2878" fmla="*/ 2885028 h 4557807"/>
              <a:gd name="connsiteX2879" fmla="*/ 6921817 w 11831868"/>
              <a:gd name="connsiteY2879" fmla="*/ 2957703 h 4557807"/>
              <a:gd name="connsiteX2880" fmla="*/ 6895529 w 11831868"/>
              <a:gd name="connsiteY2880" fmla="*/ 2966656 h 4557807"/>
              <a:gd name="connsiteX2881" fmla="*/ 6837427 w 11831868"/>
              <a:gd name="connsiteY2881" fmla="*/ 2971133 h 4557807"/>
              <a:gd name="connsiteX2882" fmla="*/ 6864001 w 11831868"/>
              <a:gd name="connsiteY2882" fmla="*/ 2962656 h 4557807"/>
              <a:gd name="connsiteX2883" fmla="*/ 6921723 w 11831868"/>
              <a:gd name="connsiteY2883" fmla="*/ 2957703 h 4557807"/>
              <a:gd name="connsiteX2884" fmla="*/ 7028021 w 11831868"/>
              <a:gd name="connsiteY2884" fmla="*/ 3050286 h 4557807"/>
              <a:gd name="connsiteX2885" fmla="*/ 6966776 w 11831868"/>
              <a:gd name="connsiteY2885" fmla="*/ 3062573 h 4557807"/>
              <a:gd name="connsiteX2886" fmla="*/ 6945249 w 11831868"/>
              <a:gd name="connsiteY2886" fmla="*/ 3056478 h 4557807"/>
              <a:gd name="connsiteX2887" fmla="*/ 7017067 w 11831868"/>
              <a:gd name="connsiteY2887" fmla="*/ 3039714 h 4557807"/>
              <a:gd name="connsiteX2888" fmla="*/ 7044690 w 11831868"/>
              <a:gd name="connsiteY2888" fmla="*/ 3041047 h 4557807"/>
              <a:gd name="connsiteX2889" fmla="*/ 7056596 w 11831868"/>
              <a:gd name="connsiteY2889" fmla="*/ 3040380 h 4557807"/>
              <a:gd name="connsiteX2890" fmla="*/ 7029546 w 11831868"/>
              <a:gd name="connsiteY2890" fmla="*/ 3049905 h 4557807"/>
              <a:gd name="connsiteX2891" fmla="*/ 6633020 w 11831868"/>
              <a:gd name="connsiteY2891" fmla="*/ 3150870 h 4557807"/>
              <a:gd name="connsiteX2892" fmla="*/ 6567488 w 11831868"/>
              <a:gd name="connsiteY2892" fmla="*/ 3159157 h 4557807"/>
              <a:gd name="connsiteX2893" fmla="*/ 6594825 w 11831868"/>
              <a:gd name="connsiteY2893" fmla="*/ 3149632 h 4557807"/>
              <a:gd name="connsiteX2894" fmla="*/ 6660452 w 11831868"/>
              <a:gd name="connsiteY2894" fmla="*/ 3141250 h 4557807"/>
              <a:gd name="connsiteX2895" fmla="*/ 6633020 w 11831868"/>
              <a:gd name="connsiteY2895" fmla="*/ 3150870 h 4557807"/>
              <a:gd name="connsiteX2896" fmla="*/ 6428423 w 11831868"/>
              <a:gd name="connsiteY2896" fmla="*/ 3138012 h 4557807"/>
              <a:gd name="connsiteX2897" fmla="*/ 6364320 w 11831868"/>
              <a:gd name="connsiteY2897" fmla="*/ 3144869 h 4557807"/>
              <a:gd name="connsiteX2898" fmla="*/ 6391656 w 11831868"/>
              <a:gd name="connsiteY2898" fmla="*/ 3134582 h 4557807"/>
              <a:gd name="connsiteX2899" fmla="*/ 6455569 w 11831868"/>
              <a:gd name="connsiteY2899" fmla="*/ 3127724 h 4557807"/>
              <a:gd name="connsiteX2900" fmla="*/ 6428423 w 11831868"/>
              <a:gd name="connsiteY2900" fmla="*/ 3138012 h 4557807"/>
              <a:gd name="connsiteX2901" fmla="*/ 6518529 w 11831868"/>
              <a:gd name="connsiteY2901" fmla="*/ 3086481 h 4557807"/>
              <a:gd name="connsiteX2902" fmla="*/ 6545295 w 11831868"/>
              <a:gd name="connsiteY2902" fmla="*/ 3076289 h 4557807"/>
              <a:gd name="connsiteX2903" fmla="*/ 6606731 w 11831868"/>
              <a:gd name="connsiteY2903" fmla="*/ 3070574 h 4557807"/>
              <a:gd name="connsiteX2904" fmla="*/ 6579775 w 11831868"/>
              <a:gd name="connsiteY2904" fmla="*/ 3080099 h 4557807"/>
              <a:gd name="connsiteX2905" fmla="*/ 6518529 w 11831868"/>
              <a:gd name="connsiteY2905" fmla="*/ 3086481 h 4557807"/>
              <a:gd name="connsiteX2906" fmla="*/ 6418326 w 11831868"/>
              <a:gd name="connsiteY2906" fmla="*/ 3072003 h 4557807"/>
              <a:gd name="connsiteX2907" fmla="*/ 6445091 w 11831868"/>
              <a:gd name="connsiteY2907" fmla="*/ 3061906 h 4557807"/>
              <a:gd name="connsiteX2908" fmla="*/ 6506623 w 11831868"/>
              <a:gd name="connsiteY2908" fmla="*/ 3057144 h 4557807"/>
              <a:gd name="connsiteX2909" fmla="*/ 6479667 w 11831868"/>
              <a:gd name="connsiteY2909" fmla="*/ 3067336 h 4557807"/>
              <a:gd name="connsiteX2910" fmla="*/ 6418326 w 11831868"/>
              <a:gd name="connsiteY2910" fmla="*/ 3072003 h 4557807"/>
              <a:gd name="connsiteX2911" fmla="*/ 6530626 w 11831868"/>
              <a:gd name="connsiteY2911" fmla="*/ 3146012 h 4557807"/>
              <a:gd name="connsiteX2912" fmla="*/ 6465666 w 11831868"/>
              <a:gd name="connsiteY2912" fmla="*/ 3153728 h 4557807"/>
              <a:gd name="connsiteX2913" fmla="*/ 6493192 w 11831868"/>
              <a:gd name="connsiteY2913" fmla="*/ 3144203 h 4557807"/>
              <a:gd name="connsiteX2914" fmla="*/ 6557772 w 11831868"/>
              <a:gd name="connsiteY2914" fmla="*/ 3136011 h 4557807"/>
              <a:gd name="connsiteX2915" fmla="*/ 6530626 w 11831868"/>
              <a:gd name="connsiteY2915" fmla="*/ 3146012 h 4557807"/>
              <a:gd name="connsiteX2916" fmla="*/ 6732080 w 11831868"/>
              <a:gd name="connsiteY2916" fmla="*/ 3079337 h 4557807"/>
              <a:gd name="connsiteX2917" fmla="*/ 6805898 w 11831868"/>
              <a:gd name="connsiteY2917" fmla="*/ 3061716 h 4557807"/>
              <a:gd name="connsiteX2918" fmla="*/ 6826567 w 11831868"/>
              <a:gd name="connsiteY2918" fmla="*/ 3069050 h 4557807"/>
              <a:gd name="connsiteX2919" fmla="*/ 6752939 w 11831868"/>
              <a:gd name="connsiteY2919" fmla="*/ 3086767 h 4557807"/>
              <a:gd name="connsiteX2920" fmla="*/ 6732080 w 11831868"/>
              <a:gd name="connsiteY2920" fmla="*/ 3078861 h 4557807"/>
              <a:gd name="connsiteX2921" fmla="*/ 6709601 w 11831868"/>
              <a:gd name="connsiteY2921" fmla="*/ 3122676 h 4557807"/>
              <a:gd name="connsiteX2922" fmla="*/ 6635306 w 11831868"/>
              <a:gd name="connsiteY2922" fmla="*/ 3139916 h 4557807"/>
              <a:gd name="connsiteX2923" fmla="*/ 6613112 w 11831868"/>
              <a:gd name="connsiteY2923" fmla="*/ 3134487 h 4557807"/>
              <a:gd name="connsiteX2924" fmla="*/ 6687693 w 11831868"/>
              <a:gd name="connsiteY2924" fmla="*/ 3117152 h 4557807"/>
              <a:gd name="connsiteX2925" fmla="*/ 6709601 w 11831868"/>
              <a:gd name="connsiteY2925" fmla="*/ 3122295 h 4557807"/>
              <a:gd name="connsiteX2926" fmla="*/ 6979254 w 11831868"/>
              <a:gd name="connsiteY2926" fmla="*/ 3103626 h 4557807"/>
              <a:gd name="connsiteX2927" fmla="*/ 6914674 w 11831868"/>
              <a:gd name="connsiteY2927" fmla="*/ 3113151 h 4557807"/>
              <a:gd name="connsiteX2928" fmla="*/ 6942296 w 11831868"/>
              <a:gd name="connsiteY2928" fmla="*/ 3104483 h 4557807"/>
              <a:gd name="connsiteX2929" fmla="*/ 7006686 w 11831868"/>
              <a:gd name="connsiteY2929" fmla="*/ 3094958 h 4557807"/>
              <a:gd name="connsiteX2930" fmla="*/ 6979254 w 11831868"/>
              <a:gd name="connsiteY2930" fmla="*/ 3103150 h 4557807"/>
              <a:gd name="connsiteX2931" fmla="*/ 6780086 w 11831868"/>
              <a:gd name="connsiteY2931" fmla="*/ 3097911 h 4557807"/>
              <a:gd name="connsiteX2932" fmla="*/ 6716745 w 11831868"/>
              <a:gd name="connsiteY2932" fmla="*/ 3105246 h 4557807"/>
              <a:gd name="connsiteX2933" fmla="*/ 6744081 w 11831868"/>
              <a:gd name="connsiteY2933" fmla="*/ 3095721 h 4557807"/>
              <a:gd name="connsiteX2934" fmla="*/ 6807423 w 11831868"/>
              <a:gd name="connsiteY2934" fmla="*/ 3088482 h 4557807"/>
              <a:gd name="connsiteX2935" fmla="*/ 6780086 w 11831868"/>
              <a:gd name="connsiteY2935" fmla="*/ 3097911 h 4557807"/>
              <a:gd name="connsiteX2936" fmla="*/ 5650135 w 11831868"/>
              <a:gd name="connsiteY2936" fmla="*/ 2734342 h 4557807"/>
              <a:gd name="connsiteX2937" fmla="*/ 5610130 w 11831868"/>
              <a:gd name="connsiteY2937" fmla="*/ 2728913 h 4557807"/>
              <a:gd name="connsiteX2938" fmla="*/ 5594318 w 11831868"/>
              <a:gd name="connsiteY2938" fmla="*/ 2724246 h 4557807"/>
              <a:gd name="connsiteX2939" fmla="*/ 5634133 w 11831868"/>
              <a:gd name="connsiteY2939" fmla="*/ 2729675 h 4557807"/>
              <a:gd name="connsiteX2940" fmla="*/ 5650135 w 11831868"/>
              <a:gd name="connsiteY2940" fmla="*/ 2734342 h 4557807"/>
              <a:gd name="connsiteX2941" fmla="*/ 5818442 w 11831868"/>
              <a:gd name="connsiteY2941" fmla="*/ 2759964 h 4557807"/>
              <a:gd name="connsiteX2942" fmla="*/ 5796630 w 11831868"/>
              <a:gd name="connsiteY2942" fmla="*/ 2761964 h 4557807"/>
              <a:gd name="connsiteX2943" fmla="*/ 5748243 w 11831868"/>
              <a:gd name="connsiteY2943" fmla="*/ 2758916 h 4557807"/>
              <a:gd name="connsiteX2944" fmla="*/ 5769769 w 11831868"/>
              <a:gd name="connsiteY2944" fmla="*/ 2756440 h 4557807"/>
              <a:gd name="connsiteX2945" fmla="*/ 5818442 w 11831868"/>
              <a:gd name="connsiteY2945" fmla="*/ 2759964 h 4557807"/>
              <a:gd name="connsiteX2946" fmla="*/ 5855208 w 11831868"/>
              <a:gd name="connsiteY2946" fmla="*/ 2736247 h 4557807"/>
              <a:gd name="connsiteX2947" fmla="*/ 5872163 w 11831868"/>
              <a:gd name="connsiteY2947" fmla="*/ 2740152 h 4557807"/>
              <a:gd name="connsiteX2948" fmla="*/ 5830824 w 11831868"/>
              <a:gd name="connsiteY2948" fmla="*/ 2735580 h 4557807"/>
              <a:gd name="connsiteX2949" fmla="*/ 5813870 w 11831868"/>
              <a:gd name="connsiteY2949" fmla="*/ 2731675 h 4557807"/>
              <a:gd name="connsiteX2950" fmla="*/ 5855208 w 11831868"/>
              <a:gd name="connsiteY2950" fmla="*/ 2735961 h 4557807"/>
              <a:gd name="connsiteX2951" fmla="*/ 5910358 w 11831868"/>
              <a:gd name="connsiteY2951" fmla="*/ 2779490 h 4557807"/>
              <a:gd name="connsiteX2952" fmla="*/ 5921502 w 11831868"/>
              <a:gd name="connsiteY2952" fmla="*/ 2780824 h 4557807"/>
              <a:gd name="connsiteX2953" fmla="*/ 5899024 w 11831868"/>
              <a:gd name="connsiteY2953" fmla="*/ 2783491 h 4557807"/>
              <a:gd name="connsiteX2954" fmla="*/ 5849208 w 11831868"/>
              <a:gd name="connsiteY2954" fmla="*/ 2780824 h 4557807"/>
              <a:gd name="connsiteX2955" fmla="*/ 5871686 w 11831868"/>
              <a:gd name="connsiteY2955" fmla="*/ 2778062 h 4557807"/>
              <a:gd name="connsiteX2956" fmla="*/ 5891784 w 11831868"/>
              <a:gd name="connsiteY2956" fmla="*/ 2778062 h 4557807"/>
              <a:gd name="connsiteX2957" fmla="*/ 5868543 w 11831868"/>
              <a:gd name="connsiteY2957" fmla="*/ 2774633 h 4557807"/>
              <a:gd name="connsiteX2958" fmla="*/ 5853303 w 11831868"/>
              <a:gd name="connsiteY2958" fmla="*/ 2769775 h 4557807"/>
              <a:gd name="connsiteX2959" fmla="*/ 5892451 w 11831868"/>
              <a:gd name="connsiteY2959" fmla="*/ 2774251 h 4557807"/>
              <a:gd name="connsiteX2960" fmla="*/ 5910072 w 11831868"/>
              <a:gd name="connsiteY2960" fmla="*/ 2779490 h 4557807"/>
              <a:gd name="connsiteX2961" fmla="*/ 6021039 w 11831868"/>
              <a:gd name="connsiteY2961" fmla="*/ 2778633 h 4557807"/>
              <a:gd name="connsiteX2962" fmla="*/ 5981224 w 11831868"/>
              <a:gd name="connsiteY2962" fmla="*/ 2774347 h 4557807"/>
              <a:gd name="connsiteX2963" fmla="*/ 5965412 w 11831868"/>
              <a:gd name="connsiteY2963" fmla="*/ 2769585 h 4557807"/>
              <a:gd name="connsiteX2964" fmla="*/ 6005227 w 11831868"/>
              <a:gd name="connsiteY2964" fmla="*/ 2773966 h 4557807"/>
              <a:gd name="connsiteX2965" fmla="*/ 6021039 w 11831868"/>
              <a:gd name="connsiteY2965" fmla="*/ 2778633 h 4557807"/>
              <a:gd name="connsiteX2966" fmla="*/ 5744814 w 11831868"/>
              <a:gd name="connsiteY2966" fmla="*/ 2732628 h 4557807"/>
              <a:gd name="connsiteX2967" fmla="*/ 5760911 w 11831868"/>
              <a:gd name="connsiteY2967" fmla="*/ 2736628 h 4557807"/>
              <a:gd name="connsiteX2968" fmla="*/ 5720620 w 11831868"/>
              <a:gd name="connsiteY2968" fmla="*/ 2731865 h 4557807"/>
              <a:gd name="connsiteX2969" fmla="*/ 5704523 w 11831868"/>
              <a:gd name="connsiteY2969" fmla="*/ 2727770 h 4557807"/>
              <a:gd name="connsiteX2970" fmla="*/ 5745099 w 11831868"/>
              <a:gd name="connsiteY2970" fmla="*/ 2732628 h 4557807"/>
              <a:gd name="connsiteX2971" fmla="*/ 5935314 w 11831868"/>
              <a:gd name="connsiteY2971" fmla="*/ 2745391 h 4557807"/>
              <a:gd name="connsiteX2972" fmla="*/ 5982367 w 11831868"/>
              <a:gd name="connsiteY2972" fmla="*/ 2748630 h 4557807"/>
              <a:gd name="connsiteX2973" fmla="*/ 5961507 w 11831868"/>
              <a:gd name="connsiteY2973" fmla="*/ 2749391 h 4557807"/>
              <a:gd name="connsiteX2974" fmla="*/ 5914454 w 11831868"/>
              <a:gd name="connsiteY2974" fmla="*/ 2746153 h 4557807"/>
              <a:gd name="connsiteX2975" fmla="*/ 5935123 w 11831868"/>
              <a:gd name="connsiteY2975" fmla="*/ 2745486 h 4557807"/>
              <a:gd name="connsiteX2976" fmla="*/ 5667661 w 11831868"/>
              <a:gd name="connsiteY2976" fmla="*/ 2735866 h 4557807"/>
              <a:gd name="connsiteX2977" fmla="*/ 5715286 w 11831868"/>
              <a:gd name="connsiteY2977" fmla="*/ 2739485 h 4557807"/>
              <a:gd name="connsiteX2978" fmla="*/ 5694045 w 11831868"/>
              <a:gd name="connsiteY2978" fmla="*/ 2741390 h 4557807"/>
              <a:gd name="connsiteX2979" fmla="*/ 5645754 w 11831868"/>
              <a:gd name="connsiteY2979" fmla="*/ 2737295 h 4557807"/>
              <a:gd name="connsiteX2980" fmla="*/ 5667471 w 11831868"/>
              <a:gd name="connsiteY2980" fmla="*/ 2735390 h 4557807"/>
              <a:gd name="connsiteX2981" fmla="*/ 5529072 w 11831868"/>
              <a:gd name="connsiteY2981" fmla="*/ 2758916 h 4557807"/>
              <a:gd name="connsiteX2982" fmla="*/ 5479257 w 11831868"/>
              <a:gd name="connsiteY2982" fmla="*/ 2754630 h 4557807"/>
              <a:gd name="connsiteX2983" fmla="*/ 5501736 w 11831868"/>
              <a:gd name="connsiteY2983" fmla="*/ 2751868 h 4557807"/>
              <a:gd name="connsiteX2984" fmla="*/ 5551361 w 11831868"/>
              <a:gd name="connsiteY2984" fmla="*/ 2755773 h 4557807"/>
              <a:gd name="connsiteX2985" fmla="*/ 5529072 w 11831868"/>
              <a:gd name="connsiteY2985" fmla="*/ 2758916 h 4557807"/>
              <a:gd name="connsiteX2986" fmla="*/ 5564505 w 11831868"/>
              <a:gd name="connsiteY2986" fmla="*/ 2714435 h 4557807"/>
              <a:gd name="connsiteX2987" fmla="*/ 5611463 w 11831868"/>
              <a:gd name="connsiteY2987" fmla="*/ 2718816 h 4557807"/>
              <a:gd name="connsiteX2988" fmla="*/ 5590794 w 11831868"/>
              <a:gd name="connsiteY2988" fmla="*/ 2719578 h 4557807"/>
              <a:gd name="connsiteX2989" fmla="*/ 5543836 w 11831868"/>
              <a:gd name="connsiteY2989" fmla="*/ 2715197 h 4557807"/>
              <a:gd name="connsiteX2990" fmla="*/ 5564696 w 11831868"/>
              <a:gd name="connsiteY2990" fmla="*/ 2714435 h 4557807"/>
              <a:gd name="connsiteX2991" fmla="*/ 6931533 w 11831868"/>
              <a:gd name="connsiteY2991" fmla="*/ 3043142 h 4557807"/>
              <a:gd name="connsiteX2992" fmla="*/ 6871240 w 11831868"/>
              <a:gd name="connsiteY2992" fmla="*/ 3050286 h 4557807"/>
              <a:gd name="connsiteX2993" fmla="*/ 6898005 w 11831868"/>
              <a:gd name="connsiteY2993" fmla="*/ 3040761 h 4557807"/>
              <a:gd name="connsiteX2994" fmla="*/ 6958584 w 11831868"/>
              <a:gd name="connsiteY2994" fmla="*/ 3034094 h 4557807"/>
              <a:gd name="connsiteX2995" fmla="*/ 6931724 w 11831868"/>
              <a:gd name="connsiteY2995" fmla="*/ 3043142 h 4557807"/>
              <a:gd name="connsiteX2996" fmla="*/ 6290025 w 11831868"/>
              <a:gd name="connsiteY2996" fmla="*/ 2795492 h 4557807"/>
              <a:gd name="connsiteX2997" fmla="*/ 6267927 w 11831868"/>
              <a:gd name="connsiteY2997" fmla="*/ 2798636 h 4557807"/>
              <a:gd name="connsiteX2998" fmla="*/ 6218587 w 11831868"/>
              <a:gd name="connsiteY2998" fmla="*/ 2796921 h 4557807"/>
              <a:gd name="connsiteX2999" fmla="*/ 6240875 w 11831868"/>
              <a:gd name="connsiteY2999" fmla="*/ 2794254 h 4557807"/>
              <a:gd name="connsiteX3000" fmla="*/ 6290215 w 11831868"/>
              <a:gd name="connsiteY3000" fmla="*/ 2795302 h 4557807"/>
              <a:gd name="connsiteX3001" fmla="*/ 6037707 w 11831868"/>
              <a:gd name="connsiteY3001" fmla="*/ 2761583 h 4557807"/>
              <a:gd name="connsiteX3002" fmla="*/ 6085332 w 11831868"/>
              <a:gd name="connsiteY3002" fmla="*/ 2764250 h 4557807"/>
              <a:gd name="connsiteX3003" fmla="*/ 6063996 w 11831868"/>
              <a:gd name="connsiteY3003" fmla="*/ 2765679 h 4557807"/>
              <a:gd name="connsiteX3004" fmla="*/ 6016371 w 11831868"/>
              <a:gd name="connsiteY3004" fmla="*/ 2763012 h 4557807"/>
              <a:gd name="connsiteX3005" fmla="*/ 6037898 w 11831868"/>
              <a:gd name="connsiteY3005" fmla="*/ 2761393 h 4557807"/>
              <a:gd name="connsiteX3006" fmla="*/ 6391847 w 11831868"/>
              <a:gd name="connsiteY3006" fmla="*/ 2811209 h 4557807"/>
              <a:gd name="connsiteX3007" fmla="*/ 6368891 w 11831868"/>
              <a:gd name="connsiteY3007" fmla="*/ 2814542 h 4557807"/>
              <a:gd name="connsiteX3008" fmla="*/ 6318694 w 11831868"/>
              <a:gd name="connsiteY3008" fmla="*/ 2814542 h 4557807"/>
              <a:gd name="connsiteX3009" fmla="*/ 6341459 w 11831868"/>
              <a:gd name="connsiteY3009" fmla="*/ 2810637 h 4557807"/>
              <a:gd name="connsiteX3010" fmla="*/ 6392037 w 11831868"/>
              <a:gd name="connsiteY3010" fmla="*/ 2811018 h 4557807"/>
              <a:gd name="connsiteX3011" fmla="*/ 6407467 w 11831868"/>
              <a:gd name="connsiteY3011" fmla="*/ 2777490 h 4557807"/>
              <a:gd name="connsiteX3012" fmla="*/ 6455092 w 11831868"/>
              <a:gd name="connsiteY3012" fmla="*/ 2779014 h 4557807"/>
              <a:gd name="connsiteX3013" fmla="*/ 6433566 w 11831868"/>
              <a:gd name="connsiteY3013" fmla="*/ 2780443 h 4557807"/>
              <a:gd name="connsiteX3014" fmla="*/ 6385941 w 11831868"/>
              <a:gd name="connsiteY3014" fmla="*/ 2778919 h 4557807"/>
              <a:gd name="connsiteX3015" fmla="*/ 6407658 w 11831868"/>
              <a:gd name="connsiteY3015" fmla="*/ 2777300 h 4557807"/>
              <a:gd name="connsiteX3016" fmla="*/ 6556820 w 11831868"/>
              <a:gd name="connsiteY3016" fmla="*/ 2789396 h 4557807"/>
              <a:gd name="connsiteX3017" fmla="*/ 6535293 w 11831868"/>
              <a:gd name="connsiteY3017" fmla="*/ 2791873 h 4557807"/>
              <a:gd name="connsiteX3018" fmla="*/ 6487097 w 11831868"/>
              <a:gd name="connsiteY3018" fmla="*/ 2791015 h 4557807"/>
              <a:gd name="connsiteX3019" fmla="*/ 6508909 w 11831868"/>
              <a:gd name="connsiteY3019" fmla="*/ 2789015 h 4557807"/>
              <a:gd name="connsiteX3020" fmla="*/ 6557010 w 11831868"/>
              <a:gd name="connsiteY3020" fmla="*/ 2789206 h 4557807"/>
              <a:gd name="connsiteX3021" fmla="*/ 6492716 w 11831868"/>
              <a:gd name="connsiteY3021" fmla="*/ 2826068 h 4557807"/>
              <a:gd name="connsiteX3022" fmla="*/ 6469475 w 11831868"/>
              <a:gd name="connsiteY3022" fmla="*/ 2830544 h 4557807"/>
              <a:gd name="connsiteX3023" fmla="*/ 6418040 w 11831868"/>
              <a:gd name="connsiteY3023" fmla="*/ 2830544 h 4557807"/>
              <a:gd name="connsiteX3024" fmla="*/ 6441472 w 11831868"/>
              <a:gd name="connsiteY3024" fmla="*/ 2825973 h 4557807"/>
              <a:gd name="connsiteX3025" fmla="*/ 6492907 w 11831868"/>
              <a:gd name="connsiteY3025" fmla="*/ 2825877 h 4557807"/>
              <a:gd name="connsiteX3026" fmla="*/ 6353937 w 11831868"/>
              <a:gd name="connsiteY3026" fmla="*/ 2776728 h 4557807"/>
              <a:gd name="connsiteX3027" fmla="*/ 6312123 w 11831868"/>
              <a:gd name="connsiteY3027" fmla="*/ 2773394 h 4557807"/>
              <a:gd name="connsiteX3028" fmla="*/ 6294596 w 11831868"/>
              <a:gd name="connsiteY3028" fmla="*/ 2770156 h 4557807"/>
              <a:gd name="connsiteX3029" fmla="*/ 6336602 w 11831868"/>
              <a:gd name="connsiteY3029" fmla="*/ 2773490 h 4557807"/>
              <a:gd name="connsiteX3030" fmla="*/ 6354128 w 11831868"/>
              <a:gd name="connsiteY3030" fmla="*/ 2776538 h 4557807"/>
              <a:gd name="connsiteX3031" fmla="*/ 6227159 w 11831868"/>
              <a:gd name="connsiteY3031" fmla="*/ 2773394 h 4557807"/>
              <a:gd name="connsiteX3032" fmla="*/ 6244209 w 11831868"/>
              <a:gd name="connsiteY3032" fmla="*/ 2777300 h 4557807"/>
              <a:gd name="connsiteX3033" fmla="*/ 6202966 w 11831868"/>
              <a:gd name="connsiteY3033" fmla="*/ 2773775 h 4557807"/>
              <a:gd name="connsiteX3034" fmla="*/ 6185916 w 11831868"/>
              <a:gd name="connsiteY3034" fmla="*/ 2769965 h 4557807"/>
              <a:gd name="connsiteX3035" fmla="*/ 6227350 w 11831868"/>
              <a:gd name="connsiteY3035" fmla="*/ 2773204 h 4557807"/>
              <a:gd name="connsiteX3036" fmla="*/ 5537359 w 11831868"/>
              <a:gd name="connsiteY3036" fmla="*/ 2731961 h 4557807"/>
              <a:gd name="connsiteX3037" fmla="*/ 5498401 w 11831868"/>
              <a:gd name="connsiteY3037" fmla="*/ 2726912 h 4557807"/>
              <a:gd name="connsiteX3038" fmla="*/ 5482876 w 11831868"/>
              <a:gd name="connsiteY3038" fmla="*/ 2721578 h 4557807"/>
              <a:gd name="connsiteX3039" fmla="*/ 5522119 w 11831868"/>
              <a:gd name="connsiteY3039" fmla="*/ 2727103 h 4557807"/>
              <a:gd name="connsiteX3040" fmla="*/ 5537550 w 11831868"/>
              <a:gd name="connsiteY3040" fmla="*/ 2731770 h 4557807"/>
              <a:gd name="connsiteX3041" fmla="*/ 6305360 w 11831868"/>
              <a:gd name="connsiteY3041" fmla="*/ 2766155 h 4557807"/>
              <a:gd name="connsiteX3042" fmla="*/ 6352127 w 11831868"/>
              <a:gd name="connsiteY3042" fmla="*/ 2768441 h 4557807"/>
              <a:gd name="connsiteX3043" fmla="*/ 6331363 w 11831868"/>
              <a:gd name="connsiteY3043" fmla="*/ 2769203 h 4557807"/>
              <a:gd name="connsiteX3044" fmla="*/ 6284691 w 11831868"/>
              <a:gd name="connsiteY3044" fmla="*/ 2767394 h 4557807"/>
              <a:gd name="connsiteX3045" fmla="*/ 6305550 w 11831868"/>
              <a:gd name="connsiteY3045" fmla="*/ 2765965 h 4557807"/>
              <a:gd name="connsiteX3046" fmla="*/ 5044250 w 11831868"/>
              <a:gd name="connsiteY3046" fmla="*/ 2669286 h 4557807"/>
              <a:gd name="connsiteX3047" fmla="*/ 5058823 w 11831868"/>
              <a:gd name="connsiteY3047" fmla="*/ 2674811 h 4557807"/>
              <a:gd name="connsiteX3048" fmla="*/ 5020723 w 11831868"/>
              <a:gd name="connsiteY3048" fmla="*/ 2668905 h 4557807"/>
              <a:gd name="connsiteX3049" fmla="*/ 5006150 w 11831868"/>
              <a:gd name="connsiteY3049" fmla="*/ 2663381 h 4557807"/>
              <a:gd name="connsiteX3050" fmla="*/ 5044250 w 11831868"/>
              <a:gd name="connsiteY3050" fmla="*/ 2669286 h 4557807"/>
              <a:gd name="connsiteX3051" fmla="*/ 5137118 w 11831868"/>
              <a:gd name="connsiteY3051" fmla="*/ 2913697 h 4557807"/>
              <a:gd name="connsiteX3052" fmla="*/ 5079968 w 11831868"/>
              <a:gd name="connsiteY3052" fmla="*/ 2909887 h 4557807"/>
              <a:gd name="connsiteX3053" fmla="*/ 5105305 w 11831868"/>
              <a:gd name="connsiteY3053" fmla="*/ 2901125 h 4557807"/>
              <a:gd name="connsiteX3054" fmla="*/ 5162455 w 11831868"/>
              <a:gd name="connsiteY3054" fmla="*/ 2904935 h 4557807"/>
              <a:gd name="connsiteX3055" fmla="*/ 5137118 w 11831868"/>
              <a:gd name="connsiteY3055" fmla="*/ 2913507 h 4557807"/>
              <a:gd name="connsiteX3056" fmla="*/ 5205222 w 11831868"/>
              <a:gd name="connsiteY3056" fmla="*/ 2790539 h 4557807"/>
              <a:gd name="connsiteX3057" fmla="*/ 5170646 w 11831868"/>
              <a:gd name="connsiteY3057" fmla="*/ 2785015 h 4557807"/>
              <a:gd name="connsiteX3058" fmla="*/ 5158740 w 11831868"/>
              <a:gd name="connsiteY3058" fmla="*/ 2779014 h 4557807"/>
              <a:gd name="connsiteX3059" fmla="*/ 5193316 w 11831868"/>
              <a:gd name="connsiteY3059" fmla="*/ 2784444 h 4557807"/>
              <a:gd name="connsiteX3060" fmla="*/ 5205222 w 11831868"/>
              <a:gd name="connsiteY3060" fmla="*/ 2790539 h 4557807"/>
              <a:gd name="connsiteX3061" fmla="*/ 5039773 w 11831868"/>
              <a:gd name="connsiteY3061" fmla="*/ 2782157 h 4557807"/>
              <a:gd name="connsiteX3062" fmla="*/ 5040821 w 11831868"/>
              <a:gd name="connsiteY3062" fmla="*/ 2782157 h 4557807"/>
              <a:gd name="connsiteX3063" fmla="*/ 5067681 w 11831868"/>
              <a:gd name="connsiteY3063" fmla="*/ 2778728 h 4557807"/>
              <a:gd name="connsiteX3064" fmla="*/ 5120736 w 11831868"/>
              <a:gd name="connsiteY3064" fmla="*/ 2783491 h 4557807"/>
              <a:gd name="connsiteX3065" fmla="*/ 5096828 w 11831868"/>
              <a:gd name="connsiteY3065" fmla="*/ 2789206 h 4557807"/>
              <a:gd name="connsiteX3066" fmla="*/ 5078540 w 11831868"/>
              <a:gd name="connsiteY3066" fmla="*/ 2789206 h 4557807"/>
              <a:gd name="connsiteX3067" fmla="*/ 5084065 w 11831868"/>
              <a:gd name="connsiteY3067" fmla="*/ 2793397 h 4557807"/>
              <a:gd name="connsiteX3068" fmla="*/ 5050441 w 11831868"/>
              <a:gd name="connsiteY3068" fmla="*/ 2788254 h 4557807"/>
              <a:gd name="connsiteX3069" fmla="*/ 5039582 w 11831868"/>
              <a:gd name="connsiteY3069" fmla="*/ 2782157 h 4557807"/>
              <a:gd name="connsiteX3070" fmla="*/ 5030248 w 11831868"/>
              <a:gd name="connsiteY3070" fmla="*/ 2717673 h 4557807"/>
              <a:gd name="connsiteX3071" fmla="*/ 5066348 w 11831868"/>
              <a:gd name="connsiteY3071" fmla="*/ 2723293 h 4557807"/>
              <a:gd name="connsiteX3072" fmla="*/ 5079587 w 11831868"/>
              <a:gd name="connsiteY3072" fmla="*/ 2729675 h 4557807"/>
              <a:gd name="connsiteX3073" fmla="*/ 5043011 w 11831868"/>
              <a:gd name="connsiteY3073" fmla="*/ 2723483 h 4557807"/>
              <a:gd name="connsiteX3074" fmla="*/ 5030057 w 11831868"/>
              <a:gd name="connsiteY3074" fmla="*/ 2717673 h 4557807"/>
              <a:gd name="connsiteX3075" fmla="*/ 5195126 w 11831868"/>
              <a:gd name="connsiteY3075" fmla="*/ 2728817 h 4557807"/>
              <a:gd name="connsiteX3076" fmla="*/ 5162264 w 11831868"/>
              <a:gd name="connsiteY3076" fmla="*/ 2724055 h 4557807"/>
              <a:gd name="connsiteX3077" fmla="*/ 5160074 w 11831868"/>
              <a:gd name="connsiteY3077" fmla="*/ 2724055 h 4557807"/>
              <a:gd name="connsiteX3078" fmla="*/ 5109496 w 11831868"/>
              <a:gd name="connsiteY3078" fmla="*/ 2718245 h 4557807"/>
              <a:gd name="connsiteX3079" fmla="*/ 5132261 w 11831868"/>
              <a:gd name="connsiteY3079" fmla="*/ 2715482 h 4557807"/>
              <a:gd name="connsiteX3080" fmla="*/ 5182553 w 11831868"/>
              <a:gd name="connsiteY3080" fmla="*/ 2720816 h 4557807"/>
              <a:gd name="connsiteX3081" fmla="*/ 5182553 w 11831868"/>
              <a:gd name="connsiteY3081" fmla="*/ 2723388 h 4557807"/>
              <a:gd name="connsiteX3082" fmla="*/ 5194935 w 11831868"/>
              <a:gd name="connsiteY3082" fmla="*/ 2728817 h 4557807"/>
              <a:gd name="connsiteX3083" fmla="*/ 5261801 w 11831868"/>
              <a:gd name="connsiteY3083" fmla="*/ 2755487 h 4557807"/>
              <a:gd name="connsiteX3084" fmla="*/ 5210937 w 11831868"/>
              <a:gd name="connsiteY3084" fmla="*/ 2750820 h 4557807"/>
              <a:gd name="connsiteX3085" fmla="*/ 5233702 w 11831868"/>
              <a:gd name="connsiteY3085" fmla="*/ 2746915 h 4557807"/>
              <a:gd name="connsiteX3086" fmla="*/ 5284756 w 11831868"/>
              <a:gd name="connsiteY3086" fmla="*/ 2751582 h 4557807"/>
              <a:gd name="connsiteX3087" fmla="*/ 5261801 w 11831868"/>
              <a:gd name="connsiteY3087" fmla="*/ 2755487 h 4557807"/>
              <a:gd name="connsiteX3088" fmla="*/ 5461826 w 11831868"/>
              <a:gd name="connsiteY3088" fmla="*/ 2694146 h 4557807"/>
              <a:gd name="connsiteX3089" fmla="*/ 5507927 w 11831868"/>
              <a:gd name="connsiteY3089" fmla="*/ 2698719 h 4557807"/>
              <a:gd name="connsiteX3090" fmla="*/ 5487639 w 11831868"/>
              <a:gd name="connsiteY3090" fmla="*/ 2698719 h 4557807"/>
              <a:gd name="connsiteX3091" fmla="*/ 5441252 w 11831868"/>
              <a:gd name="connsiteY3091" fmla="*/ 2694146 h 4557807"/>
              <a:gd name="connsiteX3092" fmla="*/ 5461730 w 11831868"/>
              <a:gd name="connsiteY3092" fmla="*/ 2694146 h 4557807"/>
              <a:gd name="connsiteX3093" fmla="*/ 5033772 w 11831868"/>
              <a:gd name="connsiteY3093" fmla="*/ 2873121 h 4557807"/>
              <a:gd name="connsiteX3094" fmla="*/ 4978241 w 11831868"/>
              <a:gd name="connsiteY3094" fmla="*/ 2869026 h 4557807"/>
              <a:gd name="connsiteX3095" fmla="*/ 5002816 w 11831868"/>
              <a:gd name="connsiteY3095" fmla="*/ 2860929 h 4557807"/>
              <a:gd name="connsiteX3096" fmla="*/ 5058632 w 11831868"/>
              <a:gd name="connsiteY3096" fmla="*/ 2865596 h 4557807"/>
              <a:gd name="connsiteX3097" fmla="*/ 5033772 w 11831868"/>
              <a:gd name="connsiteY3097" fmla="*/ 2873121 h 4557807"/>
              <a:gd name="connsiteX3098" fmla="*/ 5239798 w 11831868"/>
              <a:gd name="connsiteY3098" fmla="*/ 2951703 h 4557807"/>
              <a:gd name="connsiteX3099" fmla="*/ 5182648 w 11831868"/>
              <a:gd name="connsiteY3099" fmla="*/ 2949035 h 4557807"/>
              <a:gd name="connsiteX3100" fmla="*/ 5207890 w 11831868"/>
              <a:gd name="connsiteY3100" fmla="*/ 2939510 h 4557807"/>
              <a:gd name="connsiteX3101" fmla="*/ 5265040 w 11831868"/>
              <a:gd name="connsiteY3101" fmla="*/ 2942178 h 4557807"/>
              <a:gd name="connsiteX3102" fmla="*/ 5239989 w 11831868"/>
              <a:gd name="connsiteY3102" fmla="*/ 2951703 h 4557807"/>
              <a:gd name="connsiteX3103" fmla="*/ 5168741 w 11831868"/>
              <a:gd name="connsiteY3103" fmla="*/ 2815114 h 4557807"/>
              <a:gd name="connsiteX3104" fmla="*/ 5222843 w 11831868"/>
              <a:gd name="connsiteY3104" fmla="*/ 2819590 h 4557807"/>
              <a:gd name="connsiteX3105" fmla="*/ 5198459 w 11831868"/>
              <a:gd name="connsiteY3105" fmla="*/ 2825401 h 4557807"/>
              <a:gd name="connsiteX3106" fmla="*/ 5144548 w 11831868"/>
              <a:gd name="connsiteY3106" fmla="*/ 2821496 h 4557807"/>
              <a:gd name="connsiteX3107" fmla="*/ 5168932 w 11831868"/>
              <a:gd name="connsiteY3107" fmla="*/ 2815114 h 4557807"/>
              <a:gd name="connsiteX3108" fmla="*/ 5301139 w 11831868"/>
              <a:gd name="connsiteY3108" fmla="*/ 2861501 h 4557807"/>
              <a:gd name="connsiteX3109" fmla="*/ 5245513 w 11831868"/>
              <a:gd name="connsiteY3109" fmla="*/ 2857976 h 4557807"/>
              <a:gd name="connsiteX3110" fmla="*/ 5270278 w 11831868"/>
              <a:gd name="connsiteY3110" fmla="*/ 2850928 h 4557807"/>
              <a:gd name="connsiteX3111" fmla="*/ 5325999 w 11831868"/>
              <a:gd name="connsiteY3111" fmla="*/ 2854548 h 4557807"/>
              <a:gd name="connsiteX3112" fmla="*/ 5301330 w 11831868"/>
              <a:gd name="connsiteY3112" fmla="*/ 2861501 h 4557807"/>
              <a:gd name="connsiteX3113" fmla="*/ 5345430 w 11831868"/>
              <a:gd name="connsiteY3113" fmla="*/ 2704719 h 4557807"/>
              <a:gd name="connsiteX3114" fmla="*/ 5324094 w 11831868"/>
              <a:gd name="connsiteY3114" fmla="*/ 2706148 h 4557807"/>
              <a:gd name="connsiteX3115" fmla="*/ 5276469 w 11831868"/>
              <a:gd name="connsiteY3115" fmla="*/ 2700909 h 4557807"/>
              <a:gd name="connsiteX3116" fmla="*/ 5297805 w 11831868"/>
              <a:gd name="connsiteY3116" fmla="*/ 2699480 h 4557807"/>
              <a:gd name="connsiteX3117" fmla="*/ 5345621 w 11831868"/>
              <a:gd name="connsiteY3117" fmla="*/ 2704719 h 4557807"/>
              <a:gd name="connsiteX3118" fmla="*/ 5375625 w 11831868"/>
              <a:gd name="connsiteY3118" fmla="*/ 2684145 h 4557807"/>
              <a:gd name="connsiteX3119" fmla="*/ 5392007 w 11831868"/>
              <a:gd name="connsiteY3119" fmla="*/ 2688717 h 4557807"/>
              <a:gd name="connsiteX3120" fmla="*/ 5351812 w 11831868"/>
              <a:gd name="connsiteY3120" fmla="*/ 2682812 h 4557807"/>
              <a:gd name="connsiteX3121" fmla="*/ 5335239 w 11831868"/>
              <a:gd name="connsiteY3121" fmla="*/ 2678335 h 4557807"/>
              <a:gd name="connsiteX3122" fmla="*/ 5375815 w 11831868"/>
              <a:gd name="connsiteY3122" fmla="*/ 2684145 h 4557807"/>
              <a:gd name="connsiteX3123" fmla="*/ 5295614 w 11831868"/>
              <a:gd name="connsiteY3123" fmla="*/ 2723674 h 4557807"/>
              <a:gd name="connsiteX3124" fmla="*/ 5309711 w 11831868"/>
              <a:gd name="connsiteY3124" fmla="*/ 2729294 h 4557807"/>
              <a:gd name="connsiteX3125" fmla="*/ 5272278 w 11831868"/>
              <a:gd name="connsiteY3125" fmla="*/ 2723388 h 4557807"/>
              <a:gd name="connsiteX3126" fmla="*/ 5258467 w 11831868"/>
              <a:gd name="connsiteY3126" fmla="*/ 2718245 h 4557807"/>
              <a:gd name="connsiteX3127" fmla="*/ 5295805 w 11831868"/>
              <a:gd name="connsiteY3127" fmla="*/ 2723674 h 4557807"/>
              <a:gd name="connsiteX3128" fmla="*/ 5415153 w 11831868"/>
              <a:gd name="connsiteY3128" fmla="*/ 2726245 h 4557807"/>
              <a:gd name="connsiteX3129" fmla="*/ 5448681 w 11831868"/>
              <a:gd name="connsiteY3129" fmla="*/ 2729865 h 4557807"/>
              <a:gd name="connsiteX3130" fmla="*/ 5426774 w 11831868"/>
              <a:gd name="connsiteY3130" fmla="*/ 2732532 h 4557807"/>
              <a:gd name="connsiteX3131" fmla="*/ 5377434 w 11831868"/>
              <a:gd name="connsiteY3131" fmla="*/ 2727579 h 4557807"/>
              <a:gd name="connsiteX3132" fmla="*/ 5386959 w 11831868"/>
              <a:gd name="connsiteY3132" fmla="*/ 2725007 h 4557807"/>
              <a:gd name="connsiteX3133" fmla="*/ 5385245 w 11831868"/>
              <a:gd name="connsiteY3133" fmla="*/ 2725007 h 4557807"/>
              <a:gd name="connsiteX3134" fmla="*/ 5370195 w 11831868"/>
              <a:gd name="connsiteY3134" fmla="*/ 2719578 h 4557807"/>
              <a:gd name="connsiteX3135" fmla="*/ 5408962 w 11831868"/>
              <a:gd name="connsiteY3135" fmla="*/ 2725198 h 4557807"/>
              <a:gd name="connsiteX3136" fmla="*/ 5265896 w 11831868"/>
              <a:gd name="connsiteY3136" fmla="*/ 2678621 h 4557807"/>
              <a:gd name="connsiteX3137" fmla="*/ 5281708 w 11831868"/>
              <a:gd name="connsiteY3137" fmla="*/ 2683288 h 4557807"/>
              <a:gd name="connsiteX3138" fmla="*/ 5242085 w 11831868"/>
              <a:gd name="connsiteY3138" fmla="*/ 2677287 h 4557807"/>
              <a:gd name="connsiteX3139" fmla="*/ 5226273 w 11831868"/>
              <a:gd name="connsiteY3139" fmla="*/ 2672620 h 4557807"/>
              <a:gd name="connsiteX3140" fmla="*/ 5266087 w 11831868"/>
              <a:gd name="connsiteY3140" fmla="*/ 2678240 h 4557807"/>
              <a:gd name="connsiteX3141" fmla="*/ 5092256 w 11831868"/>
              <a:gd name="connsiteY3141" fmla="*/ 2650046 h 4557807"/>
              <a:gd name="connsiteX3142" fmla="*/ 5139119 w 11831868"/>
              <a:gd name="connsiteY3142" fmla="*/ 2656047 h 4557807"/>
              <a:gd name="connsiteX3143" fmla="*/ 5118354 w 11831868"/>
              <a:gd name="connsiteY3143" fmla="*/ 2656046 h 4557807"/>
              <a:gd name="connsiteX3144" fmla="*/ 5071491 w 11831868"/>
              <a:gd name="connsiteY3144" fmla="*/ 2649474 h 4557807"/>
              <a:gd name="connsiteX3145" fmla="*/ 5092446 w 11831868"/>
              <a:gd name="connsiteY3145" fmla="*/ 2649474 h 4557807"/>
              <a:gd name="connsiteX3146" fmla="*/ 5194745 w 11831868"/>
              <a:gd name="connsiteY3146" fmla="*/ 2674239 h 4557807"/>
              <a:gd name="connsiteX3147" fmla="*/ 5242370 w 11831868"/>
              <a:gd name="connsiteY3147" fmla="*/ 2680145 h 4557807"/>
              <a:gd name="connsiteX3148" fmla="*/ 5221415 w 11831868"/>
              <a:gd name="connsiteY3148" fmla="*/ 2680907 h 4557807"/>
              <a:gd name="connsiteX3149" fmla="*/ 5173790 w 11831868"/>
              <a:gd name="connsiteY3149" fmla="*/ 2675001 h 4557807"/>
              <a:gd name="connsiteX3150" fmla="*/ 5194935 w 11831868"/>
              <a:gd name="connsiteY3150" fmla="*/ 2673668 h 4557807"/>
              <a:gd name="connsiteX3151" fmla="*/ 5057394 w 11831868"/>
              <a:gd name="connsiteY3151" fmla="*/ 2693289 h 4557807"/>
              <a:gd name="connsiteX3152" fmla="*/ 5008340 w 11831868"/>
              <a:gd name="connsiteY3152" fmla="*/ 2687193 h 4557807"/>
              <a:gd name="connsiteX3153" fmla="*/ 5030533 w 11831868"/>
              <a:gd name="connsiteY3153" fmla="*/ 2685098 h 4557807"/>
              <a:gd name="connsiteX3154" fmla="*/ 5079206 w 11831868"/>
              <a:gd name="connsiteY3154" fmla="*/ 2690717 h 4557807"/>
              <a:gd name="connsiteX3155" fmla="*/ 5057585 w 11831868"/>
              <a:gd name="connsiteY3155" fmla="*/ 2692718 h 4557807"/>
              <a:gd name="connsiteX3156" fmla="*/ 5170932 w 11831868"/>
              <a:gd name="connsiteY3156" fmla="*/ 2678811 h 4557807"/>
              <a:gd name="connsiteX3157" fmla="*/ 5131880 w 11831868"/>
              <a:gd name="connsiteY3157" fmla="*/ 2672715 h 4557807"/>
              <a:gd name="connsiteX3158" fmla="*/ 5116354 w 11831868"/>
              <a:gd name="connsiteY3158" fmla="*/ 2667476 h 4557807"/>
              <a:gd name="connsiteX3159" fmla="*/ 5155597 w 11831868"/>
              <a:gd name="connsiteY3159" fmla="*/ 2673477 h 4557807"/>
              <a:gd name="connsiteX3160" fmla="*/ 5170932 w 11831868"/>
              <a:gd name="connsiteY3160" fmla="*/ 2678811 h 4557807"/>
              <a:gd name="connsiteX3161" fmla="*/ 8117777 w 11831868"/>
              <a:gd name="connsiteY3161" fmla="*/ 2859786 h 4557807"/>
              <a:gd name="connsiteX3162" fmla="*/ 8060627 w 11831868"/>
              <a:gd name="connsiteY3162" fmla="*/ 2867978 h 4557807"/>
              <a:gd name="connsiteX3163" fmla="*/ 8088249 w 11831868"/>
              <a:gd name="connsiteY3163" fmla="*/ 2859215 h 4557807"/>
              <a:gd name="connsiteX3164" fmla="*/ 8097774 w 11831868"/>
              <a:gd name="connsiteY3164" fmla="*/ 2857405 h 4557807"/>
              <a:gd name="connsiteX3165" fmla="*/ 8095488 w 11831868"/>
              <a:gd name="connsiteY3165" fmla="*/ 2850070 h 4557807"/>
              <a:gd name="connsiteX3166" fmla="*/ 8161116 w 11831868"/>
              <a:gd name="connsiteY3166" fmla="*/ 2839593 h 4557807"/>
              <a:gd name="connsiteX3167" fmla="*/ 8183690 w 11831868"/>
              <a:gd name="connsiteY3167" fmla="*/ 2847594 h 4557807"/>
              <a:gd name="connsiteX3168" fmla="*/ 8129588 w 11831868"/>
              <a:gd name="connsiteY3168" fmla="*/ 2857119 h 4557807"/>
              <a:gd name="connsiteX3169" fmla="*/ 8117777 w 11831868"/>
              <a:gd name="connsiteY3169" fmla="*/ 2859786 h 4557807"/>
              <a:gd name="connsiteX3170" fmla="*/ 8085963 w 11831868"/>
              <a:gd name="connsiteY3170" fmla="*/ 2886742 h 4557807"/>
              <a:gd name="connsiteX3171" fmla="*/ 8020907 w 11831868"/>
              <a:gd name="connsiteY3171" fmla="*/ 2897601 h 4557807"/>
              <a:gd name="connsiteX3172" fmla="*/ 7997666 w 11831868"/>
              <a:gd name="connsiteY3172" fmla="*/ 2891885 h 4557807"/>
              <a:gd name="connsiteX3173" fmla="*/ 8062818 w 11831868"/>
              <a:gd name="connsiteY3173" fmla="*/ 2880931 h 4557807"/>
              <a:gd name="connsiteX3174" fmla="*/ 8085963 w 11831868"/>
              <a:gd name="connsiteY3174" fmla="*/ 2886837 h 4557807"/>
              <a:gd name="connsiteX3175" fmla="*/ 7811072 w 11831868"/>
              <a:gd name="connsiteY3175" fmla="*/ 2916174 h 4557807"/>
              <a:gd name="connsiteX3176" fmla="*/ 7830122 w 11831868"/>
              <a:gd name="connsiteY3176" fmla="*/ 2909126 h 4557807"/>
              <a:gd name="connsiteX3177" fmla="*/ 7813643 w 11831868"/>
              <a:gd name="connsiteY3177" fmla="*/ 2910650 h 4557807"/>
              <a:gd name="connsiteX3178" fmla="*/ 7791546 w 11831868"/>
              <a:gd name="connsiteY3178" fmla="*/ 2903601 h 4557807"/>
              <a:gd name="connsiteX3179" fmla="*/ 7802023 w 11831868"/>
              <a:gd name="connsiteY3179" fmla="*/ 2900077 h 4557807"/>
              <a:gd name="connsiteX3180" fmla="*/ 7779258 w 11831868"/>
              <a:gd name="connsiteY3180" fmla="*/ 2905221 h 4557807"/>
              <a:gd name="connsiteX3181" fmla="*/ 7722108 w 11831868"/>
              <a:gd name="connsiteY3181" fmla="*/ 2912840 h 4557807"/>
              <a:gd name="connsiteX3182" fmla="*/ 7749159 w 11831868"/>
              <a:gd name="connsiteY3182" fmla="*/ 2903315 h 4557807"/>
              <a:gd name="connsiteX3183" fmla="*/ 7806309 w 11831868"/>
              <a:gd name="connsiteY3183" fmla="*/ 2896267 h 4557807"/>
              <a:gd name="connsiteX3184" fmla="*/ 7803642 w 11831868"/>
              <a:gd name="connsiteY3184" fmla="*/ 2899220 h 4557807"/>
              <a:gd name="connsiteX3185" fmla="*/ 7857553 w 11831868"/>
              <a:gd name="connsiteY3185" fmla="*/ 2891028 h 4557807"/>
              <a:gd name="connsiteX3186" fmla="*/ 7879747 w 11831868"/>
              <a:gd name="connsiteY3186" fmla="*/ 2898077 h 4557807"/>
              <a:gd name="connsiteX3187" fmla="*/ 7866888 w 11831868"/>
              <a:gd name="connsiteY3187" fmla="*/ 2902268 h 4557807"/>
              <a:gd name="connsiteX3188" fmla="*/ 7896511 w 11831868"/>
              <a:gd name="connsiteY3188" fmla="*/ 2899315 h 4557807"/>
              <a:gd name="connsiteX3189" fmla="*/ 7869079 w 11831868"/>
              <a:gd name="connsiteY3189" fmla="*/ 2907983 h 4557807"/>
              <a:gd name="connsiteX3190" fmla="*/ 7811071 w 11831868"/>
              <a:gd name="connsiteY3190" fmla="*/ 2916269 h 4557807"/>
              <a:gd name="connsiteX3191" fmla="*/ 8872347 w 11831868"/>
              <a:gd name="connsiteY3191" fmla="*/ 2807303 h 4557807"/>
              <a:gd name="connsiteX3192" fmla="*/ 8813102 w 11831868"/>
              <a:gd name="connsiteY3192" fmla="*/ 2812637 h 4557807"/>
              <a:gd name="connsiteX3193" fmla="*/ 8788908 w 11831868"/>
              <a:gd name="connsiteY3193" fmla="*/ 2807018 h 4557807"/>
              <a:gd name="connsiteX3194" fmla="*/ 8848153 w 11831868"/>
              <a:gd name="connsiteY3194" fmla="*/ 2801779 h 4557807"/>
              <a:gd name="connsiteX3195" fmla="*/ 8872347 w 11831868"/>
              <a:gd name="connsiteY3195" fmla="*/ 2807303 h 4557807"/>
              <a:gd name="connsiteX3196" fmla="*/ 7797451 w 11831868"/>
              <a:gd name="connsiteY3196" fmla="*/ 2855976 h 4557807"/>
              <a:gd name="connsiteX3197" fmla="*/ 7823835 w 11831868"/>
              <a:gd name="connsiteY3197" fmla="*/ 2848071 h 4557807"/>
              <a:gd name="connsiteX3198" fmla="*/ 7878508 w 11831868"/>
              <a:gd name="connsiteY3198" fmla="*/ 2841022 h 4557807"/>
              <a:gd name="connsiteX3199" fmla="*/ 7852315 w 11831868"/>
              <a:gd name="connsiteY3199" fmla="*/ 2849499 h 4557807"/>
              <a:gd name="connsiteX3200" fmla="*/ 7797451 w 11831868"/>
              <a:gd name="connsiteY3200" fmla="*/ 2855976 h 4557807"/>
              <a:gd name="connsiteX3201" fmla="*/ 7382637 w 11831868"/>
              <a:gd name="connsiteY3201" fmla="*/ 2879598 h 4557807"/>
              <a:gd name="connsiteX3202" fmla="*/ 7437977 w 11831868"/>
              <a:gd name="connsiteY3202" fmla="*/ 2874074 h 4557807"/>
              <a:gd name="connsiteX3203" fmla="*/ 7411879 w 11831868"/>
              <a:gd name="connsiteY3203" fmla="*/ 2881884 h 4557807"/>
              <a:gd name="connsiteX3204" fmla="*/ 7356729 w 11831868"/>
              <a:gd name="connsiteY3204" fmla="*/ 2887409 h 4557807"/>
              <a:gd name="connsiteX3205" fmla="*/ 7382637 w 11831868"/>
              <a:gd name="connsiteY3205" fmla="*/ 2879598 h 4557807"/>
              <a:gd name="connsiteX3206" fmla="*/ 8204645 w 11831868"/>
              <a:gd name="connsiteY3206" fmla="*/ 2690622 h 4557807"/>
              <a:gd name="connsiteX3207" fmla="*/ 8269224 w 11831868"/>
              <a:gd name="connsiteY3207" fmla="*/ 2681097 h 4557807"/>
              <a:gd name="connsiteX3208" fmla="*/ 8287607 w 11831868"/>
              <a:gd name="connsiteY3208" fmla="*/ 2697099 h 4557807"/>
              <a:gd name="connsiteX3209" fmla="*/ 8223028 w 11831868"/>
              <a:gd name="connsiteY3209" fmla="*/ 2706625 h 4557807"/>
              <a:gd name="connsiteX3210" fmla="*/ 8204645 w 11831868"/>
              <a:gd name="connsiteY3210" fmla="*/ 2690622 h 4557807"/>
              <a:gd name="connsiteX3211" fmla="*/ 8357045 w 11831868"/>
              <a:gd name="connsiteY3211" fmla="*/ 2747201 h 4557807"/>
              <a:gd name="connsiteX3212" fmla="*/ 8378286 w 11831868"/>
              <a:gd name="connsiteY3212" fmla="*/ 2759869 h 4557807"/>
              <a:gd name="connsiteX3213" fmla="*/ 8313134 w 11831868"/>
              <a:gd name="connsiteY3213" fmla="*/ 2769394 h 4557807"/>
              <a:gd name="connsiteX3214" fmla="*/ 8291989 w 11831868"/>
              <a:gd name="connsiteY3214" fmla="*/ 2756726 h 4557807"/>
              <a:gd name="connsiteX3215" fmla="*/ 8357235 w 11831868"/>
              <a:gd name="connsiteY3215" fmla="*/ 2747201 h 4557807"/>
              <a:gd name="connsiteX3216" fmla="*/ 7342632 w 11831868"/>
              <a:gd name="connsiteY3216" fmla="*/ 2941892 h 4557807"/>
              <a:gd name="connsiteX3217" fmla="*/ 7285482 w 11831868"/>
              <a:gd name="connsiteY3217" fmla="*/ 2947797 h 4557807"/>
              <a:gd name="connsiteX3218" fmla="*/ 7311866 w 11831868"/>
              <a:gd name="connsiteY3218" fmla="*/ 2939320 h 4557807"/>
              <a:gd name="connsiteX3219" fmla="*/ 7369016 w 11831868"/>
              <a:gd name="connsiteY3219" fmla="*/ 2932938 h 4557807"/>
              <a:gd name="connsiteX3220" fmla="*/ 7342632 w 11831868"/>
              <a:gd name="connsiteY3220" fmla="*/ 2941892 h 4557807"/>
              <a:gd name="connsiteX3221" fmla="*/ 8230933 w 11831868"/>
              <a:gd name="connsiteY3221" fmla="*/ 2872645 h 4557807"/>
              <a:gd name="connsiteX3222" fmla="*/ 8259508 w 11831868"/>
              <a:gd name="connsiteY3222" fmla="*/ 2863691 h 4557807"/>
              <a:gd name="connsiteX3223" fmla="*/ 8318278 w 11831868"/>
              <a:gd name="connsiteY3223" fmla="*/ 2855214 h 4557807"/>
              <a:gd name="connsiteX3224" fmla="*/ 8289703 w 11831868"/>
              <a:gd name="connsiteY3224" fmla="*/ 2864168 h 4557807"/>
              <a:gd name="connsiteX3225" fmla="*/ 8230934 w 11831868"/>
              <a:gd name="connsiteY3225" fmla="*/ 2872645 h 4557807"/>
              <a:gd name="connsiteX3226" fmla="*/ 8292465 w 11831868"/>
              <a:gd name="connsiteY3226" fmla="*/ 2874931 h 4557807"/>
              <a:gd name="connsiteX3227" fmla="*/ 8228076 w 11831868"/>
              <a:gd name="connsiteY3227" fmla="*/ 2884456 h 4557807"/>
              <a:gd name="connsiteX3228" fmla="*/ 8203692 w 11831868"/>
              <a:gd name="connsiteY3228" fmla="*/ 2879979 h 4557807"/>
              <a:gd name="connsiteX3229" fmla="*/ 8268272 w 11831868"/>
              <a:gd name="connsiteY3229" fmla="*/ 2870454 h 4557807"/>
              <a:gd name="connsiteX3230" fmla="*/ 8292465 w 11831868"/>
              <a:gd name="connsiteY3230" fmla="*/ 2874931 h 4557807"/>
              <a:gd name="connsiteX3231" fmla="*/ 8174165 w 11831868"/>
              <a:gd name="connsiteY3231" fmla="*/ 2861691 h 4557807"/>
              <a:gd name="connsiteX3232" fmla="*/ 8232362 w 11831868"/>
              <a:gd name="connsiteY3232" fmla="*/ 2853405 h 4557807"/>
              <a:gd name="connsiteX3233" fmla="*/ 8203787 w 11831868"/>
              <a:gd name="connsiteY3233" fmla="*/ 2862167 h 4557807"/>
              <a:gd name="connsiteX3234" fmla="*/ 8145780 w 11831868"/>
              <a:gd name="connsiteY3234" fmla="*/ 2870454 h 4557807"/>
              <a:gd name="connsiteX3235" fmla="*/ 8174165 w 11831868"/>
              <a:gd name="connsiteY3235" fmla="*/ 2861691 h 4557807"/>
              <a:gd name="connsiteX3236" fmla="*/ 7541515 w 11831868"/>
              <a:gd name="connsiteY3236" fmla="*/ 2901887 h 4557807"/>
              <a:gd name="connsiteX3237" fmla="*/ 7567708 w 11831868"/>
              <a:gd name="connsiteY3237" fmla="*/ 2893504 h 4557807"/>
              <a:gd name="connsiteX3238" fmla="*/ 7623525 w 11831868"/>
              <a:gd name="connsiteY3238" fmla="*/ 2887313 h 4557807"/>
              <a:gd name="connsiteX3239" fmla="*/ 7597426 w 11831868"/>
              <a:gd name="connsiteY3239" fmla="*/ 2895696 h 4557807"/>
              <a:gd name="connsiteX3240" fmla="*/ 7541515 w 11831868"/>
              <a:gd name="connsiteY3240" fmla="*/ 2901887 h 4557807"/>
              <a:gd name="connsiteX3241" fmla="*/ 7616571 w 11831868"/>
              <a:gd name="connsiteY3241" fmla="*/ 2845499 h 4557807"/>
              <a:gd name="connsiteX3242" fmla="*/ 7642099 w 11831868"/>
              <a:gd name="connsiteY3242" fmla="*/ 2837879 h 4557807"/>
              <a:gd name="connsiteX3243" fmla="*/ 7696677 w 11831868"/>
              <a:gd name="connsiteY3243" fmla="*/ 2832449 h 4557807"/>
              <a:gd name="connsiteX3244" fmla="*/ 7670768 w 11831868"/>
              <a:gd name="connsiteY3244" fmla="*/ 2839689 h 4557807"/>
              <a:gd name="connsiteX3245" fmla="*/ 7616571 w 11831868"/>
              <a:gd name="connsiteY3245" fmla="*/ 2845499 h 4557807"/>
              <a:gd name="connsiteX3246" fmla="*/ 7781449 w 11831868"/>
              <a:gd name="connsiteY3246" fmla="*/ 2859786 h 4557807"/>
              <a:gd name="connsiteX3247" fmla="*/ 7714107 w 11831868"/>
              <a:gd name="connsiteY3247" fmla="*/ 2872740 h 4557807"/>
              <a:gd name="connsiteX3248" fmla="*/ 7693629 w 11831868"/>
              <a:gd name="connsiteY3248" fmla="*/ 2862072 h 4557807"/>
              <a:gd name="connsiteX3249" fmla="*/ 7760304 w 11831868"/>
              <a:gd name="connsiteY3249" fmla="*/ 2848547 h 4557807"/>
              <a:gd name="connsiteX3250" fmla="*/ 7781449 w 11831868"/>
              <a:gd name="connsiteY3250" fmla="*/ 2859786 h 4557807"/>
              <a:gd name="connsiteX3251" fmla="*/ 7550087 w 11831868"/>
              <a:gd name="connsiteY3251" fmla="*/ 2832640 h 4557807"/>
              <a:gd name="connsiteX3252" fmla="*/ 7603427 w 11831868"/>
              <a:gd name="connsiteY3252" fmla="*/ 2827592 h 4557807"/>
              <a:gd name="connsiteX3253" fmla="*/ 7578281 w 11831868"/>
              <a:gd name="connsiteY3253" fmla="*/ 2834640 h 4557807"/>
              <a:gd name="connsiteX3254" fmla="*/ 7524941 w 11831868"/>
              <a:gd name="connsiteY3254" fmla="*/ 2839783 h 4557807"/>
              <a:gd name="connsiteX3255" fmla="*/ 7550087 w 11831868"/>
              <a:gd name="connsiteY3255" fmla="*/ 2832354 h 4557807"/>
              <a:gd name="connsiteX3256" fmla="*/ 7470267 w 11831868"/>
              <a:gd name="connsiteY3256" fmla="*/ 2922556 h 4557807"/>
              <a:gd name="connsiteX3257" fmla="*/ 7401782 w 11831868"/>
              <a:gd name="connsiteY3257" fmla="*/ 2937415 h 4557807"/>
              <a:gd name="connsiteX3258" fmla="*/ 7381399 w 11831868"/>
              <a:gd name="connsiteY3258" fmla="*/ 2927890 h 4557807"/>
              <a:gd name="connsiteX3259" fmla="*/ 7449883 w 11831868"/>
              <a:gd name="connsiteY3259" fmla="*/ 2913031 h 4557807"/>
              <a:gd name="connsiteX3260" fmla="*/ 7470267 w 11831868"/>
              <a:gd name="connsiteY3260" fmla="*/ 2922270 h 4557807"/>
              <a:gd name="connsiteX3261" fmla="*/ 7605522 w 11831868"/>
              <a:gd name="connsiteY3261" fmla="*/ 2802636 h 4557807"/>
              <a:gd name="connsiteX3262" fmla="*/ 7673150 w 11831868"/>
              <a:gd name="connsiteY3262" fmla="*/ 2788444 h 4557807"/>
              <a:gd name="connsiteX3263" fmla="*/ 7697533 w 11831868"/>
              <a:gd name="connsiteY3263" fmla="*/ 2794445 h 4557807"/>
              <a:gd name="connsiteX3264" fmla="*/ 7719632 w 11831868"/>
              <a:gd name="connsiteY3264" fmla="*/ 2790825 h 4557807"/>
              <a:gd name="connsiteX3265" fmla="*/ 7771448 w 11831868"/>
              <a:gd name="connsiteY3265" fmla="*/ 2786063 h 4557807"/>
              <a:gd name="connsiteX3266" fmla="*/ 7746587 w 11831868"/>
              <a:gd name="connsiteY3266" fmla="*/ 2791492 h 4557807"/>
              <a:gd name="connsiteX3267" fmla="*/ 7697724 w 11831868"/>
              <a:gd name="connsiteY3267" fmla="*/ 2796635 h 4557807"/>
              <a:gd name="connsiteX3268" fmla="*/ 7691628 w 11831868"/>
              <a:gd name="connsiteY3268" fmla="*/ 2802827 h 4557807"/>
              <a:gd name="connsiteX3269" fmla="*/ 7624001 w 11831868"/>
              <a:gd name="connsiteY3269" fmla="*/ 2817019 h 4557807"/>
              <a:gd name="connsiteX3270" fmla="*/ 7605522 w 11831868"/>
              <a:gd name="connsiteY3270" fmla="*/ 2802636 h 4557807"/>
              <a:gd name="connsiteX3271" fmla="*/ 7462647 w 11831868"/>
              <a:gd name="connsiteY3271" fmla="*/ 2939130 h 4557807"/>
              <a:gd name="connsiteX3272" fmla="*/ 7435977 w 11831868"/>
              <a:gd name="connsiteY3272" fmla="*/ 2948655 h 4557807"/>
              <a:gd name="connsiteX3273" fmla="*/ 7377970 w 11831868"/>
              <a:gd name="connsiteY3273" fmla="*/ 2955322 h 4557807"/>
              <a:gd name="connsiteX3274" fmla="*/ 7404640 w 11831868"/>
              <a:gd name="connsiteY3274" fmla="*/ 2946273 h 4557807"/>
              <a:gd name="connsiteX3275" fmla="*/ 7462647 w 11831868"/>
              <a:gd name="connsiteY3275" fmla="*/ 2939510 h 4557807"/>
              <a:gd name="connsiteX3276" fmla="*/ 7475316 w 11831868"/>
              <a:gd name="connsiteY3276" fmla="*/ 2886551 h 4557807"/>
              <a:gd name="connsiteX3277" fmla="*/ 7530847 w 11831868"/>
              <a:gd name="connsiteY3277" fmla="*/ 2880455 h 4557807"/>
              <a:gd name="connsiteX3278" fmla="*/ 7504748 w 11831868"/>
              <a:gd name="connsiteY3278" fmla="*/ 2888837 h 4557807"/>
              <a:gd name="connsiteX3279" fmla="*/ 7449027 w 11831868"/>
              <a:gd name="connsiteY3279" fmla="*/ 2894457 h 4557807"/>
              <a:gd name="connsiteX3280" fmla="*/ 7475696 w 11831868"/>
              <a:gd name="connsiteY3280" fmla="*/ 2886932 h 4557807"/>
              <a:gd name="connsiteX3281" fmla="*/ 7674674 w 11831868"/>
              <a:gd name="connsiteY3281" fmla="*/ 2910364 h 4557807"/>
              <a:gd name="connsiteX3282" fmla="*/ 7607999 w 11831868"/>
              <a:gd name="connsiteY3282" fmla="*/ 2923794 h 4557807"/>
              <a:gd name="connsiteX3283" fmla="*/ 7586663 w 11831868"/>
              <a:gd name="connsiteY3283" fmla="*/ 2915507 h 4557807"/>
              <a:gd name="connsiteX3284" fmla="*/ 7638670 w 11831868"/>
              <a:gd name="connsiteY3284" fmla="*/ 2903220 h 4557807"/>
              <a:gd name="connsiteX3285" fmla="*/ 7659053 w 11831868"/>
              <a:gd name="connsiteY3285" fmla="*/ 2898648 h 4557807"/>
              <a:gd name="connsiteX3286" fmla="*/ 7715536 w 11831868"/>
              <a:gd name="connsiteY3286" fmla="*/ 2891791 h 4557807"/>
              <a:gd name="connsiteX3287" fmla="*/ 7688866 w 11831868"/>
              <a:gd name="connsiteY3287" fmla="*/ 2900363 h 4557807"/>
              <a:gd name="connsiteX3288" fmla="*/ 7675721 w 11831868"/>
              <a:gd name="connsiteY3288" fmla="*/ 2902649 h 4557807"/>
              <a:gd name="connsiteX3289" fmla="*/ 7675055 w 11831868"/>
              <a:gd name="connsiteY3289" fmla="*/ 2910745 h 4557807"/>
              <a:gd name="connsiteX3290" fmla="*/ 7492651 w 11831868"/>
              <a:gd name="connsiteY3290" fmla="*/ 2867121 h 4557807"/>
              <a:gd name="connsiteX3291" fmla="*/ 7560945 w 11831868"/>
              <a:gd name="connsiteY3291" fmla="*/ 2852262 h 4557807"/>
              <a:gd name="connsiteX3292" fmla="*/ 7580662 w 11831868"/>
              <a:gd name="connsiteY3292" fmla="*/ 2864739 h 4557807"/>
              <a:gd name="connsiteX3293" fmla="*/ 7512177 w 11831868"/>
              <a:gd name="connsiteY3293" fmla="*/ 2879122 h 4557807"/>
              <a:gd name="connsiteX3294" fmla="*/ 7493032 w 11831868"/>
              <a:gd name="connsiteY3294" fmla="*/ 2867501 h 4557807"/>
              <a:gd name="connsiteX3295" fmla="*/ 8503253 w 11831868"/>
              <a:gd name="connsiteY3295" fmla="*/ 2815114 h 4557807"/>
              <a:gd name="connsiteX3296" fmla="*/ 8561546 w 11831868"/>
              <a:gd name="connsiteY3296" fmla="*/ 2807303 h 4557807"/>
              <a:gd name="connsiteX3297" fmla="*/ 8532971 w 11831868"/>
              <a:gd name="connsiteY3297" fmla="*/ 2816257 h 4557807"/>
              <a:gd name="connsiteX3298" fmla="*/ 8474774 w 11831868"/>
              <a:gd name="connsiteY3298" fmla="*/ 2824067 h 4557807"/>
              <a:gd name="connsiteX3299" fmla="*/ 8503634 w 11831868"/>
              <a:gd name="connsiteY3299" fmla="*/ 2815495 h 4557807"/>
              <a:gd name="connsiteX3300" fmla="*/ 8489633 w 11831868"/>
              <a:gd name="connsiteY3300" fmla="*/ 2650332 h 4557807"/>
              <a:gd name="connsiteX3301" fmla="*/ 8552879 w 11831868"/>
              <a:gd name="connsiteY3301" fmla="*/ 2642521 h 4557807"/>
              <a:gd name="connsiteX3302" fmla="*/ 8571929 w 11831868"/>
              <a:gd name="connsiteY3302" fmla="*/ 2659952 h 4557807"/>
              <a:gd name="connsiteX3303" fmla="*/ 8508492 w 11831868"/>
              <a:gd name="connsiteY3303" fmla="*/ 2667286 h 4557807"/>
              <a:gd name="connsiteX3304" fmla="*/ 8490013 w 11831868"/>
              <a:gd name="connsiteY3304" fmla="*/ 2650712 h 4557807"/>
              <a:gd name="connsiteX3305" fmla="*/ 8641461 w 11831868"/>
              <a:gd name="connsiteY3305" fmla="*/ 2712529 h 4557807"/>
              <a:gd name="connsiteX3306" fmla="*/ 8662797 w 11831868"/>
              <a:gd name="connsiteY3306" fmla="*/ 2725769 h 4557807"/>
              <a:gd name="connsiteX3307" fmla="*/ 8599361 w 11831868"/>
              <a:gd name="connsiteY3307" fmla="*/ 2732532 h 4557807"/>
              <a:gd name="connsiteX3308" fmla="*/ 8578120 w 11831868"/>
              <a:gd name="connsiteY3308" fmla="*/ 2719292 h 4557807"/>
              <a:gd name="connsiteX3309" fmla="*/ 8641842 w 11831868"/>
              <a:gd name="connsiteY3309" fmla="*/ 2712911 h 4557807"/>
              <a:gd name="connsiteX3310" fmla="*/ 8475059 w 11831868"/>
              <a:gd name="connsiteY3310" fmla="*/ 2711387 h 4557807"/>
              <a:gd name="connsiteX3311" fmla="*/ 8410861 w 11831868"/>
              <a:gd name="connsiteY3311" fmla="*/ 2719388 h 4557807"/>
              <a:gd name="connsiteX3312" fmla="*/ 8390954 w 11831868"/>
              <a:gd name="connsiteY3312" fmla="*/ 2704814 h 4557807"/>
              <a:gd name="connsiteX3313" fmla="*/ 8454866 w 11831868"/>
              <a:gd name="connsiteY3313" fmla="*/ 2696337 h 4557807"/>
              <a:gd name="connsiteX3314" fmla="*/ 8475440 w 11831868"/>
              <a:gd name="connsiteY3314" fmla="*/ 2711768 h 4557807"/>
              <a:gd name="connsiteX3315" fmla="*/ 8672322 w 11831868"/>
              <a:gd name="connsiteY3315" fmla="*/ 2672239 h 4557807"/>
              <a:gd name="connsiteX3316" fmla="*/ 8734711 w 11831868"/>
              <a:gd name="connsiteY3316" fmla="*/ 2666810 h 4557807"/>
              <a:gd name="connsiteX3317" fmla="*/ 8754904 w 11831868"/>
              <a:gd name="connsiteY3317" fmla="*/ 2682431 h 4557807"/>
              <a:gd name="connsiteX3318" fmla="*/ 8692705 w 11831868"/>
              <a:gd name="connsiteY3318" fmla="*/ 2687860 h 4557807"/>
              <a:gd name="connsiteX3319" fmla="*/ 8672322 w 11831868"/>
              <a:gd name="connsiteY3319" fmla="*/ 2672239 h 4557807"/>
              <a:gd name="connsiteX3320" fmla="*/ 8694706 w 11831868"/>
              <a:gd name="connsiteY3320" fmla="*/ 2820448 h 4557807"/>
              <a:gd name="connsiteX3321" fmla="*/ 8637556 w 11831868"/>
              <a:gd name="connsiteY3321" fmla="*/ 2828449 h 4557807"/>
              <a:gd name="connsiteX3322" fmla="*/ 8666131 w 11831868"/>
              <a:gd name="connsiteY3322" fmla="*/ 2820162 h 4557807"/>
              <a:gd name="connsiteX3323" fmla="*/ 8723281 w 11831868"/>
              <a:gd name="connsiteY3323" fmla="*/ 2812066 h 4557807"/>
              <a:gd name="connsiteX3324" fmla="*/ 8694706 w 11831868"/>
              <a:gd name="connsiteY3324" fmla="*/ 2820448 h 4557807"/>
              <a:gd name="connsiteX3325" fmla="*/ 8767763 w 11831868"/>
              <a:gd name="connsiteY3325" fmla="*/ 2734723 h 4557807"/>
              <a:gd name="connsiteX3326" fmla="*/ 8827961 w 11831868"/>
              <a:gd name="connsiteY3326" fmla="*/ 2729770 h 4557807"/>
              <a:gd name="connsiteX3327" fmla="*/ 8849963 w 11831868"/>
              <a:gd name="connsiteY3327" fmla="*/ 2741200 h 4557807"/>
              <a:gd name="connsiteX3328" fmla="*/ 8789575 w 11831868"/>
              <a:gd name="connsiteY3328" fmla="*/ 2745676 h 4557807"/>
              <a:gd name="connsiteX3329" fmla="*/ 8767572 w 11831868"/>
              <a:gd name="connsiteY3329" fmla="*/ 2734247 h 4557807"/>
              <a:gd name="connsiteX3330" fmla="*/ 8785764 w 11831868"/>
              <a:gd name="connsiteY3330" fmla="*/ 2640997 h 4557807"/>
              <a:gd name="connsiteX3331" fmla="*/ 8766714 w 11831868"/>
              <a:gd name="connsiteY3331" fmla="*/ 2623471 h 4557807"/>
              <a:gd name="connsiteX3332" fmla="*/ 8827675 w 11831868"/>
              <a:gd name="connsiteY3332" fmla="*/ 2618899 h 4557807"/>
              <a:gd name="connsiteX3333" fmla="*/ 8846725 w 11831868"/>
              <a:gd name="connsiteY3333" fmla="*/ 2636425 h 4557807"/>
              <a:gd name="connsiteX3334" fmla="*/ 8785764 w 11831868"/>
              <a:gd name="connsiteY3334" fmla="*/ 2640711 h 4557807"/>
              <a:gd name="connsiteX3335" fmla="*/ 8556593 w 11831868"/>
              <a:gd name="connsiteY3335" fmla="*/ 2827211 h 4557807"/>
              <a:gd name="connsiteX3336" fmla="*/ 8585168 w 11831868"/>
              <a:gd name="connsiteY3336" fmla="*/ 2818162 h 4557807"/>
              <a:gd name="connsiteX3337" fmla="*/ 8610600 w 11831868"/>
              <a:gd name="connsiteY3337" fmla="*/ 2813780 h 4557807"/>
              <a:gd name="connsiteX3338" fmla="*/ 8588883 w 11831868"/>
              <a:gd name="connsiteY3338" fmla="*/ 2806637 h 4557807"/>
              <a:gd name="connsiteX3339" fmla="*/ 8651748 w 11831868"/>
              <a:gd name="connsiteY3339" fmla="*/ 2799969 h 4557807"/>
              <a:gd name="connsiteX3340" fmla="*/ 8675561 w 11831868"/>
              <a:gd name="connsiteY3340" fmla="*/ 2807208 h 4557807"/>
              <a:gd name="connsiteX3341" fmla="*/ 8644318 w 11831868"/>
              <a:gd name="connsiteY3341" fmla="*/ 2812161 h 4557807"/>
              <a:gd name="connsiteX3342" fmla="*/ 8614505 w 11831868"/>
              <a:gd name="connsiteY3342" fmla="*/ 2819400 h 4557807"/>
              <a:gd name="connsiteX3343" fmla="*/ 8556593 w 11831868"/>
              <a:gd name="connsiteY3343" fmla="*/ 2826735 h 4557807"/>
              <a:gd name="connsiteX3344" fmla="*/ 8763190 w 11831868"/>
              <a:gd name="connsiteY3344" fmla="*/ 2775204 h 4557807"/>
              <a:gd name="connsiteX3345" fmla="*/ 8701182 w 11831868"/>
              <a:gd name="connsiteY3345" fmla="*/ 2781110 h 4557807"/>
              <a:gd name="connsiteX3346" fmla="*/ 8678132 w 11831868"/>
              <a:gd name="connsiteY3346" fmla="*/ 2771585 h 4557807"/>
              <a:gd name="connsiteX3347" fmla="*/ 8740140 w 11831868"/>
              <a:gd name="connsiteY3347" fmla="*/ 2765679 h 4557807"/>
              <a:gd name="connsiteX3348" fmla="*/ 8763190 w 11831868"/>
              <a:gd name="connsiteY3348" fmla="*/ 2774728 h 4557807"/>
              <a:gd name="connsiteX3349" fmla="*/ 8484203 w 11831868"/>
              <a:gd name="connsiteY3349" fmla="*/ 2764441 h 4557807"/>
              <a:gd name="connsiteX3350" fmla="*/ 8548973 w 11831868"/>
              <a:gd name="connsiteY3350" fmla="*/ 2756821 h 4557807"/>
              <a:gd name="connsiteX3351" fmla="*/ 8571262 w 11831868"/>
              <a:gd name="connsiteY3351" fmla="*/ 2767680 h 4557807"/>
              <a:gd name="connsiteX3352" fmla="*/ 8506492 w 11831868"/>
              <a:gd name="connsiteY3352" fmla="*/ 2775299 h 4557807"/>
              <a:gd name="connsiteX3353" fmla="*/ 8484203 w 11831868"/>
              <a:gd name="connsiteY3353" fmla="*/ 2763965 h 4557807"/>
              <a:gd name="connsiteX3354" fmla="*/ 8588026 w 11831868"/>
              <a:gd name="connsiteY3354" fmla="*/ 2836545 h 4557807"/>
              <a:gd name="connsiteX3355" fmla="*/ 8524208 w 11831868"/>
              <a:gd name="connsiteY3355" fmla="*/ 2843975 h 4557807"/>
              <a:gd name="connsiteX3356" fmla="*/ 8499443 w 11831868"/>
              <a:gd name="connsiteY3356" fmla="*/ 2839022 h 4557807"/>
              <a:gd name="connsiteX3357" fmla="*/ 8563070 w 11831868"/>
              <a:gd name="connsiteY3357" fmla="*/ 2831116 h 4557807"/>
              <a:gd name="connsiteX3358" fmla="*/ 8588026 w 11831868"/>
              <a:gd name="connsiteY3358" fmla="*/ 2836069 h 4557807"/>
              <a:gd name="connsiteX3359" fmla="*/ 7889082 w 11831868"/>
              <a:gd name="connsiteY3359" fmla="*/ 2860929 h 4557807"/>
              <a:gd name="connsiteX3360" fmla="*/ 7886129 w 11831868"/>
              <a:gd name="connsiteY3360" fmla="*/ 2860929 h 4557807"/>
              <a:gd name="connsiteX3361" fmla="*/ 7894416 w 11831868"/>
              <a:gd name="connsiteY3361" fmla="*/ 2856453 h 4557807"/>
              <a:gd name="connsiteX3362" fmla="*/ 7961091 w 11831868"/>
              <a:gd name="connsiteY3362" fmla="*/ 2844737 h 4557807"/>
              <a:gd name="connsiteX3363" fmla="*/ 7982712 w 11831868"/>
              <a:gd name="connsiteY3363" fmla="*/ 2854262 h 4557807"/>
              <a:gd name="connsiteX3364" fmla="*/ 7916037 w 11831868"/>
              <a:gd name="connsiteY3364" fmla="*/ 2865977 h 4557807"/>
              <a:gd name="connsiteX3365" fmla="*/ 7889082 w 11831868"/>
              <a:gd name="connsiteY3365" fmla="*/ 2860453 h 4557807"/>
              <a:gd name="connsiteX3366" fmla="*/ 8361807 w 11831868"/>
              <a:gd name="connsiteY3366" fmla="*/ 2835498 h 4557807"/>
              <a:gd name="connsiteX3367" fmla="*/ 8385715 w 11831868"/>
              <a:gd name="connsiteY3367" fmla="*/ 2842165 h 4557807"/>
              <a:gd name="connsiteX3368" fmla="*/ 8320945 w 11831868"/>
              <a:gd name="connsiteY3368" fmla="*/ 2851690 h 4557807"/>
              <a:gd name="connsiteX3369" fmla="*/ 8297037 w 11831868"/>
              <a:gd name="connsiteY3369" fmla="*/ 2845023 h 4557807"/>
              <a:gd name="connsiteX3370" fmla="*/ 8361807 w 11831868"/>
              <a:gd name="connsiteY3370" fmla="*/ 2835021 h 4557807"/>
              <a:gd name="connsiteX3371" fmla="*/ 8001000 w 11831868"/>
              <a:gd name="connsiteY3371" fmla="*/ 2856547 h 4557807"/>
              <a:gd name="connsiteX3372" fmla="*/ 8057388 w 11831868"/>
              <a:gd name="connsiteY3372" fmla="*/ 2848642 h 4557807"/>
              <a:gd name="connsiteX3373" fmla="*/ 8030052 w 11831868"/>
              <a:gd name="connsiteY3373" fmla="*/ 2857214 h 4557807"/>
              <a:gd name="connsiteX3374" fmla="*/ 7973854 w 11831868"/>
              <a:gd name="connsiteY3374" fmla="*/ 2865120 h 4557807"/>
              <a:gd name="connsiteX3375" fmla="*/ 8001000 w 11831868"/>
              <a:gd name="connsiteY3375" fmla="*/ 2856071 h 4557807"/>
              <a:gd name="connsiteX3376" fmla="*/ 8221980 w 11831868"/>
              <a:gd name="connsiteY3376" fmla="*/ 2798254 h 4557807"/>
              <a:gd name="connsiteX3377" fmla="*/ 8222837 w 11831868"/>
              <a:gd name="connsiteY3377" fmla="*/ 2798254 h 4557807"/>
              <a:gd name="connsiteX3378" fmla="*/ 8259032 w 11831868"/>
              <a:gd name="connsiteY3378" fmla="*/ 2795587 h 4557807"/>
              <a:gd name="connsiteX3379" fmla="*/ 8285321 w 11831868"/>
              <a:gd name="connsiteY3379" fmla="*/ 2802922 h 4557807"/>
              <a:gd name="connsiteX3380" fmla="*/ 8308562 w 11831868"/>
              <a:gd name="connsiteY3380" fmla="*/ 2800446 h 4557807"/>
              <a:gd name="connsiteX3381" fmla="*/ 8281130 w 11831868"/>
              <a:gd name="connsiteY3381" fmla="*/ 2809208 h 4557807"/>
              <a:gd name="connsiteX3382" fmla="*/ 8225219 w 11831868"/>
              <a:gd name="connsiteY3382" fmla="*/ 2816448 h 4557807"/>
              <a:gd name="connsiteX3383" fmla="*/ 8223600 w 11831868"/>
              <a:gd name="connsiteY3383" fmla="*/ 2815495 h 4557807"/>
              <a:gd name="connsiteX3384" fmla="*/ 8215884 w 11831868"/>
              <a:gd name="connsiteY3384" fmla="*/ 2815495 h 4557807"/>
              <a:gd name="connsiteX3385" fmla="*/ 8191500 w 11831868"/>
              <a:gd name="connsiteY3385" fmla="*/ 2806637 h 4557807"/>
              <a:gd name="connsiteX3386" fmla="*/ 8139780 w 11831868"/>
              <a:gd name="connsiteY3386" fmla="*/ 2813113 h 4557807"/>
              <a:gd name="connsiteX3387" fmla="*/ 8166735 w 11831868"/>
              <a:gd name="connsiteY3387" fmla="*/ 2805017 h 4557807"/>
              <a:gd name="connsiteX3388" fmla="*/ 8221980 w 11831868"/>
              <a:gd name="connsiteY3388" fmla="*/ 2797778 h 4557807"/>
              <a:gd name="connsiteX3389" fmla="*/ 8100822 w 11831868"/>
              <a:gd name="connsiteY3389" fmla="*/ 2749010 h 4557807"/>
              <a:gd name="connsiteX3390" fmla="*/ 8166640 w 11831868"/>
              <a:gd name="connsiteY3390" fmla="*/ 2738438 h 4557807"/>
              <a:gd name="connsiteX3391" fmla="*/ 8186452 w 11831868"/>
              <a:gd name="connsiteY3391" fmla="*/ 2752535 h 4557807"/>
              <a:gd name="connsiteX3392" fmla="*/ 8120634 w 11831868"/>
              <a:gd name="connsiteY3392" fmla="*/ 2763012 h 4557807"/>
              <a:gd name="connsiteX3393" fmla="*/ 8100822 w 11831868"/>
              <a:gd name="connsiteY3393" fmla="*/ 2749010 h 4557807"/>
              <a:gd name="connsiteX3394" fmla="*/ 7788402 w 11831868"/>
              <a:gd name="connsiteY3394" fmla="*/ 2836926 h 4557807"/>
              <a:gd name="connsiteX3395" fmla="*/ 7762304 w 11831868"/>
              <a:gd name="connsiteY3395" fmla="*/ 2844737 h 4557807"/>
              <a:gd name="connsiteX3396" fmla="*/ 7707726 w 11831868"/>
              <a:gd name="connsiteY3396" fmla="*/ 2850642 h 4557807"/>
              <a:gd name="connsiteX3397" fmla="*/ 7734014 w 11831868"/>
              <a:gd name="connsiteY3397" fmla="*/ 2843308 h 4557807"/>
              <a:gd name="connsiteX3398" fmla="*/ 7788021 w 11831868"/>
              <a:gd name="connsiteY3398" fmla="*/ 2836927 h 4557807"/>
              <a:gd name="connsiteX3399" fmla="*/ 8393144 w 11831868"/>
              <a:gd name="connsiteY3399" fmla="*/ 2822258 h 4557807"/>
              <a:gd name="connsiteX3400" fmla="*/ 8416861 w 11831868"/>
              <a:gd name="connsiteY3400" fmla="*/ 2814352 h 4557807"/>
              <a:gd name="connsiteX3401" fmla="*/ 8414385 w 11831868"/>
              <a:gd name="connsiteY3401" fmla="*/ 2814352 h 4557807"/>
              <a:gd name="connsiteX3402" fmla="*/ 8390192 w 11831868"/>
              <a:gd name="connsiteY3402" fmla="*/ 2805875 h 4557807"/>
              <a:gd name="connsiteX3403" fmla="*/ 8366475 w 11831868"/>
              <a:gd name="connsiteY3403" fmla="*/ 2811209 h 4557807"/>
              <a:gd name="connsiteX3404" fmla="*/ 8309896 w 11831868"/>
              <a:gd name="connsiteY3404" fmla="*/ 2819210 h 4557807"/>
              <a:gd name="connsiteX3405" fmla="*/ 8337900 w 11831868"/>
              <a:gd name="connsiteY3405" fmla="*/ 2810351 h 4557807"/>
              <a:gd name="connsiteX3406" fmla="*/ 8394573 w 11831868"/>
              <a:gd name="connsiteY3406" fmla="*/ 2802445 h 4557807"/>
              <a:gd name="connsiteX3407" fmla="*/ 8396478 w 11831868"/>
              <a:gd name="connsiteY3407" fmla="*/ 2803588 h 4557807"/>
              <a:gd name="connsiteX3408" fmla="*/ 8455818 w 11831868"/>
              <a:gd name="connsiteY3408" fmla="*/ 2797207 h 4557807"/>
              <a:gd name="connsiteX3409" fmla="*/ 8479822 w 11831868"/>
              <a:gd name="connsiteY3409" fmla="*/ 2805208 h 4557807"/>
              <a:gd name="connsiteX3410" fmla="*/ 8450580 w 11831868"/>
              <a:gd name="connsiteY3410" fmla="*/ 2813971 h 4557807"/>
              <a:gd name="connsiteX3411" fmla="*/ 8392763 w 11831868"/>
              <a:gd name="connsiteY3411" fmla="*/ 2822258 h 4557807"/>
              <a:gd name="connsiteX3412" fmla="*/ 8134255 w 11831868"/>
              <a:gd name="connsiteY3412" fmla="*/ 2795302 h 4557807"/>
              <a:gd name="connsiteX3413" fmla="*/ 8107966 w 11831868"/>
              <a:gd name="connsiteY3413" fmla="*/ 2803112 h 4557807"/>
              <a:gd name="connsiteX3414" fmla="*/ 8075486 w 11831868"/>
              <a:gd name="connsiteY3414" fmla="*/ 2807875 h 4557807"/>
              <a:gd name="connsiteX3415" fmla="*/ 8018336 w 11831868"/>
              <a:gd name="connsiteY3415" fmla="*/ 2816066 h 4557807"/>
              <a:gd name="connsiteX3416" fmla="*/ 7997571 w 11831868"/>
              <a:gd name="connsiteY3416" fmla="*/ 2804351 h 4557807"/>
              <a:gd name="connsiteX3417" fmla="*/ 8000428 w 11831868"/>
              <a:gd name="connsiteY3417" fmla="*/ 2803112 h 4557807"/>
              <a:gd name="connsiteX3418" fmla="*/ 7965186 w 11831868"/>
              <a:gd name="connsiteY3418" fmla="*/ 2806541 h 4557807"/>
              <a:gd name="connsiteX3419" fmla="*/ 7991380 w 11831868"/>
              <a:gd name="connsiteY3419" fmla="*/ 2799207 h 4557807"/>
              <a:gd name="connsiteX3420" fmla="*/ 8045291 w 11831868"/>
              <a:gd name="connsiteY3420" fmla="*/ 2792921 h 4557807"/>
              <a:gd name="connsiteX3421" fmla="*/ 8047387 w 11831868"/>
              <a:gd name="connsiteY3421" fmla="*/ 2792920 h 4557807"/>
              <a:gd name="connsiteX3422" fmla="*/ 8063103 w 11831868"/>
              <a:gd name="connsiteY3422" fmla="*/ 2792349 h 4557807"/>
              <a:gd name="connsiteX3423" fmla="*/ 8088916 w 11831868"/>
              <a:gd name="connsiteY3423" fmla="*/ 2799969 h 4557807"/>
              <a:gd name="connsiteX3424" fmla="*/ 8133874 w 11831868"/>
              <a:gd name="connsiteY3424" fmla="*/ 2795302 h 4557807"/>
              <a:gd name="connsiteX3425" fmla="*/ 7958900 w 11831868"/>
              <a:gd name="connsiteY3425" fmla="*/ 2910745 h 4557807"/>
              <a:gd name="connsiteX3426" fmla="*/ 7899749 w 11831868"/>
              <a:gd name="connsiteY3426" fmla="*/ 2918746 h 4557807"/>
              <a:gd name="connsiteX3427" fmla="*/ 7927753 w 11831868"/>
              <a:gd name="connsiteY3427" fmla="*/ 2909983 h 4557807"/>
              <a:gd name="connsiteX3428" fmla="*/ 7986998 w 11831868"/>
              <a:gd name="connsiteY3428" fmla="*/ 2901982 h 4557807"/>
              <a:gd name="connsiteX3429" fmla="*/ 7958519 w 11831868"/>
              <a:gd name="connsiteY3429" fmla="*/ 2910745 h 4557807"/>
              <a:gd name="connsiteX3430" fmla="*/ 5898642 w 11831868"/>
              <a:gd name="connsiteY3430" fmla="*/ 2929128 h 4557807"/>
              <a:gd name="connsiteX3431" fmla="*/ 5873306 w 11831868"/>
              <a:gd name="connsiteY3431" fmla="*/ 2937320 h 4557807"/>
              <a:gd name="connsiteX3432" fmla="*/ 5817013 w 11831868"/>
              <a:gd name="connsiteY3432" fmla="*/ 2937320 h 4557807"/>
              <a:gd name="connsiteX3433" fmla="*/ 5842350 w 11831868"/>
              <a:gd name="connsiteY3433" fmla="*/ 2929128 h 4557807"/>
              <a:gd name="connsiteX3434" fmla="*/ 5898642 w 11831868"/>
              <a:gd name="connsiteY3434" fmla="*/ 2929128 h 4557807"/>
              <a:gd name="connsiteX3435" fmla="*/ 6264021 w 11831868"/>
              <a:gd name="connsiteY3435" fmla="*/ 2926461 h 4557807"/>
              <a:gd name="connsiteX3436" fmla="*/ 6238875 w 11831868"/>
              <a:gd name="connsiteY3436" fmla="*/ 2934653 h 4557807"/>
              <a:gd name="connsiteX3437" fmla="*/ 6182678 w 11831868"/>
              <a:gd name="connsiteY3437" fmla="*/ 2935510 h 4557807"/>
              <a:gd name="connsiteX3438" fmla="*/ 6208015 w 11831868"/>
              <a:gd name="connsiteY3438" fmla="*/ 2927890 h 4557807"/>
              <a:gd name="connsiteX3439" fmla="*/ 6264022 w 11831868"/>
              <a:gd name="connsiteY3439" fmla="*/ 2926461 h 4557807"/>
              <a:gd name="connsiteX3440" fmla="*/ 6406230 w 11831868"/>
              <a:gd name="connsiteY3440" fmla="*/ 3040761 h 4557807"/>
              <a:gd name="connsiteX3441" fmla="*/ 6379274 w 11831868"/>
              <a:gd name="connsiteY3441" fmla="*/ 3051048 h 4557807"/>
              <a:gd name="connsiteX3442" fmla="*/ 6318219 w 11831868"/>
              <a:gd name="connsiteY3442" fmla="*/ 3055049 h 4557807"/>
              <a:gd name="connsiteX3443" fmla="*/ 6345174 w 11831868"/>
              <a:gd name="connsiteY3443" fmla="*/ 3044857 h 4557807"/>
              <a:gd name="connsiteX3444" fmla="*/ 6406229 w 11831868"/>
              <a:gd name="connsiteY3444" fmla="*/ 3040761 h 4557807"/>
              <a:gd name="connsiteX3445" fmla="*/ 6174200 w 11831868"/>
              <a:gd name="connsiteY3445" fmla="*/ 2840736 h 4557807"/>
              <a:gd name="connsiteX3446" fmla="*/ 6227064 w 11831868"/>
              <a:gd name="connsiteY3446" fmla="*/ 2841784 h 4557807"/>
              <a:gd name="connsiteX3447" fmla="*/ 6203157 w 11831868"/>
              <a:gd name="connsiteY3447" fmla="*/ 2846928 h 4557807"/>
              <a:gd name="connsiteX3448" fmla="*/ 6150483 w 11831868"/>
              <a:gd name="connsiteY3448" fmla="*/ 2845975 h 4557807"/>
              <a:gd name="connsiteX3449" fmla="*/ 6174200 w 11831868"/>
              <a:gd name="connsiteY3449" fmla="*/ 2840736 h 4557807"/>
              <a:gd name="connsiteX3450" fmla="*/ 6274690 w 11831868"/>
              <a:gd name="connsiteY3450" fmla="*/ 2861120 h 4557807"/>
              <a:gd name="connsiteX3451" fmla="*/ 6327077 w 11831868"/>
              <a:gd name="connsiteY3451" fmla="*/ 2861120 h 4557807"/>
              <a:gd name="connsiteX3452" fmla="*/ 6303169 w 11831868"/>
              <a:gd name="connsiteY3452" fmla="*/ 2866835 h 4557807"/>
              <a:gd name="connsiteX3453" fmla="*/ 6250972 w 11831868"/>
              <a:gd name="connsiteY3453" fmla="*/ 2866835 h 4557807"/>
              <a:gd name="connsiteX3454" fmla="*/ 6274690 w 11831868"/>
              <a:gd name="connsiteY3454" fmla="*/ 2861405 h 4557807"/>
              <a:gd name="connsiteX3455" fmla="*/ 6364129 w 11831868"/>
              <a:gd name="connsiteY3455" fmla="*/ 2946845 h 4557807"/>
              <a:gd name="connsiteX3456" fmla="*/ 6338793 w 11831868"/>
              <a:gd name="connsiteY3456" fmla="*/ 2955132 h 4557807"/>
              <a:gd name="connsiteX3457" fmla="*/ 6282595 w 11831868"/>
              <a:gd name="connsiteY3457" fmla="*/ 2957037 h 4557807"/>
              <a:gd name="connsiteX3458" fmla="*/ 6307836 w 11831868"/>
              <a:gd name="connsiteY3458" fmla="*/ 2948845 h 4557807"/>
              <a:gd name="connsiteX3459" fmla="*/ 6364129 w 11831868"/>
              <a:gd name="connsiteY3459" fmla="*/ 2947416 h 4557807"/>
              <a:gd name="connsiteX3460" fmla="*/ 7804309 w 11831868"/>
              <a:gd name="connsiteY3460" fmla="*/ 2958275 h 4557807"/>
              <a:gd name="connsiteX3461" fmla="*/ 7743349 w 11831868"/>
              <a:gd name="connsiteY3461" fmla="*/ 2967228 h 4557807"/>
              <a:gd name="connsiteX3462" fmla="*/ 7771257 w 11831868"/>
              <a:gd name="connsiteY3462" fmla="*/ 2958465 h 4557807"/>
              <a:gd name="connsiteX3463" fmla="*/ 7832218 w 11831868"/>
              <a:gd name="connsiteY3463" fmla="*/ 2950083 h 4557807"/>
              <a:gd name="connsiteX3464" fmla="*/ 7804309 w 11831868"/>
              <a:gd name="connsiteY3464" fmla="*/ 2958846 h 4557807"/>
              <a:gd name="connsiteX3465" fmla="*/ 6508909 w 11831868"/>
              <a:gd name="connsiteY3465" fmla="*/ 2771013 h 4557807"/>
              <a:gd name="connsiteX3466" fmla="*/ 6552057 w 11831868"/>
              <a:gd name="connsiteY3466" fmla="*/ 2772918 h 4557807"/>
              <a:gd name="connsiteX3467" fmla="*/ 6571107 w 11831868"/>
              <a:gd name="connsiteY3467" fmla="*/ 2775395 h 4557807"/>
              <a:gd name="connsiteX3468" fmla="*/ 6527578 w 11831868"/>
              <a:gd name="connsiteY3468" fmla="*/ 2772918 h 4557807"/>
              <a:gd name="connsiteX3469" fmla="*/ 6508814 w 11831868"/>
              <a:gd name="connsiteY3469" fmla="*/ 2771585 h 4557807"/>
              <a:gd name="connsiteX3470" fmla="*/ 6163152 w 11831868"/>
              <a:gd name="connsiteY3470" fmla="*/ 2904363 h 4557807"/>
              <a:gd name="connsiteX3471" fmla="*/ 6138291 w 11831868"/>
              <a:gd name="connsiteY3471" fmla="*/ 2911412 h 4557807"/>
              <a:gd name="connsiteX3472" fmla="*/ 6083618 w 11831868"/>
              <a:gd name="connsiteY3472" fmla="*/ 2911412 h 4557807"/>
              <a:gd name="connsiteX3473" fmla="*/ 6108383 w 11831868"/>
              <a:gd name="connsiteY3473" fmla="*/ 2904363 h 4557807"/>
              <a:gd name="connsiteX3474" fmla="*/ 6163056 w 11831868"/>
              <a:gd name="connsiteY3474" fmla="*/ 2904649 h 4557807"/>
              <a:gd name="connsiteX3475" fmla="*/ 6102287 w 11831868"/>
              <a:gd name="connsiteY3475" fmla="*/ 2979801 h 4557807"/>
              <a:gd name="connsiteX3476" fmla="*/ 6076284 w 11831868"/>
              <a:gd name="connsiteY3476" fmla="*/ 2988660 h 4557807"/>
              <a:gd name="connsiteX3477" fmla="*/ 6018276 w 11831868"/>
              <a:gd name="connsiteY3477" fmla="*/ 2989993 h 4557807"/>
              <a:gd name="connsiteX3478" fmla="*/ 6044280 w 11831868"/>
              <a:gd name="connsiteY3478" fmla="*/ 2981039 h 4557807"/>
              <a:gd name="connsiteX3479" fmla="*/ 6102192 w 11831868"/>
              <a:gd name="connsiteY3479" fmla="*/ 2980087 h 4557807"/>
              <a:gd name="connsiteX3480" fmla="*/ 6125528 w 11831868"/>
              <a:gd name="connsiteY3480" fmla="*/ 2821686 h 4557807"/>
              <a:gd name="connsiteX3481" fmla="*/ 6102287 w 11831868"/>
              <a:gd name="connsiteY3481" fmla="*/ 2826258 h 4557807"/>
              <a:gd name="connsiteX3482" fmla="*/ 6050471 w 11831868"/>
              <a:gd name="connsiteY3482" fmla="*/ 2824448 h 4557807"/>
              <a:gd name="connsiteX3483" fmla="*/ 6073902 w 11831868"/>
              <a:gd name="connsiteY3483" fmla="*/ 2819972 h 4557807"/>
              <a:gd name="connsiteX3484" fmla="*/ 6125528 w 11831868"/>
              <a:gd name="connsiteY3484" fmla="*/ 2821686 h 4557807"/>
              <a:gd name="connsiteX3485" fmla="*/ 6023420 w 11831868"/>
              <a:gd name="connsiteY3485" fmla="*/ 2801207 h 4557807"/>
              <a:gd name="connsiteX3486" fmla="*/ 6000846 w 11831868"/>
              <a:gd name="connsiteY3486" fmla="*/ 2805017 h 4557807"/>
              <a:gd name="connsiteX3487" fmla="*/ 5950554 w 11831868"/>
              <a:gd name="connsiteY3487" fmla="*/ 2802922 h 4557807"/>
              <a:gd name="connsiteX3488" fmla="*/ 5973032 w 11831868"/>
              <a:gd name="connsiteY3488" fmla="*/ 2799112 h 4557807"/>
              <a:gd name="connsiteX3489" fmla="*/ 6023419 w 11831868"/>
              <a:gd name="connsiteY3489" fmla="*/ 2801398 h 4557807"/>
              <a:gd name="connsiteX3490" fmla="*/ 6374130 w 11831868"/>
              <a:gd name="connsiteY3490" fmla="*/ 2880741 h 4557807"/>
              <a:gd name="connsiteX3491" fmla="*/ 6427470 w 11831868"/>
              <a:gd name="connsiteY3491" fmla="*/ 2879979 h 4557807"/>
              <a:gd name="connsiteX3492" fmla="*/ 6403277 w 11831868"/>
              <a:gd name="connsiteY3492" fmla="*/ 2886266 h 4557807"/>
              <a:gd name="connsiteX3493" fmla="*/ 6349747 w 11831868"/>
              <a:gd name="connsiteY3493" fmla="*/ 2887123 h 4557807"/>
              <a:gd name="connsiteX3494" fmla="*/ 6374130 w 11831868"/>
              <a:gd name="connsiteY3494" fmla="*/ 2880931 h 4557807"/>
              <a:gd name="connsiteX3495" fmla="*/ 6669405 w 11831868"/>
              <a:gd name="connsiteY3495" fmla="*/ 2933414 h 4557807"/>
              <a:gd name="connsiteX3496" fmla="*/ 6725507 w 11831868"/>
              <a:gd name="connsiteY3496" fmla="*/ 2930366 h 4557807"/>
              <a:gd name="connsiteX3497" fmla="*/ 6699790 w 11831868"/>
              <a:gd name="connsiteY3497" fmla="*/ 2938081 h 4557807"/>
              <a:gd name="connsiteX3498" fmla="*/ 6644163 w 11831868"/>
              <a:gd name="connsiteY3498" fmla="*/ 2941606 h 4557807"/>
              <a:gd name="connsiteX3499" fmla="*/ 6669405 w 11831868"/>
              <a:gd name="connsiteY3499" fmla="*/ 2933605 h 4557807"/>
              <a:gd name="connsiteX3500" fmla="*/ 6663976 w 11831868"/>
              <a:gd name="connsiteY3500" fmla="*/ 2999518 h 4557807"/>
              <a:gd name="connsiteX3501" fmla="*/ 6637116 w 11831868"/>
              <a:gd name="connsiteY3501" fmla="*/ 3008567 h 4557807"/>
              <a:gd name="connsiteX3502" fmla="*/ 6577775 w 11831868"/>
              <a:gd name="connsiteY3502" fmla="*/ 3013329 h 4557807"/>
              <a:gd name="connsiteX3503" fmla="*/ 6604445 w 11831868"/>
              <a:gd name="connsiteY3503" fmla="*/ 3003804 h 4557807"/>
              <a:gd name="connsiteX3504" fmla="*/ 6663976 w 11831868"/>
              <a:gd name="connsiteY3504" fmla="*/ 2999708 h 4557807"/>
              <a:gd name="connsiteX3505" fmla="*/ 6762274 w 11831868"/>
              <a:gd name="connsiteY3505" fmla="*/ 3012758 h 4557807"/>
              <a:gd name="connsiteX3506" fmla="*/ 6735604 w 11831868"/>
              <a:gd name="connsiteY3506" fmla="*/ 3022283 h 4557807"/>
              <a:gd name="connsiteX3507" fmla="*/ 6675977 w 11831868"/>
              <a:gd name="connsiteY3507" fmla="*/ 3027712 h 4557807"/>
              <a:gd name="connsiteX3508" fmla="*/ 6702648 w 11831868"/>
              <a:gd name="connsiteY3508" fmla="*/ 3018187 h 4557807"/>
              <a:gd name="connsiteX3509" fmla="*/ 6762274 w 11831868"/>
              <a:gd name="connsiteY3509" fmla="*/ 3012948 h 4557807"/>
              <a:gd name="connsiteX3510" fmla="*/ 6707029 w 11831868"/>
              <a:gd name="connsiteY3510" fmla="*/ 3080480 h 4557807"/>
              <a:gd name="connsiteX3511" fmla="*/ 6680168 w 11831868"/>
              <a:gd name="connsiteY3511" fmla="*/ 3090672 h 4557807"/>
              <a:gd name="connsiteX3512" fmla="*/ 6617684 w 11831868"/>
              <a:gd name="connsiteY3512" fmla="*/ 3097149 h 4557807"/>
              <a:gd name="connsiteX3513" fmla="*/ 6644831 w 11831868"/>
              <a:gd name="connsiteY3513" fmla="*/ 3087624 h 4557807"/>
              <a:gd name="connsiteX3514" fmla="*/ 6707029 w 11831868"/>
              <a:gd name="connsiteY3514" fmla="*/ 3080671 h 4557807"/>
              <a:gd name="connsiteX3515" fmla="*/ 6571584 w 11831868"/>
              <a:gd name="connsiteY3515" fmla="*/ 2916936 h 4557807"/>
              <a:gd name="connsiteX3516" fmla="*/ 6626448 w 11831868"/>
              <a:gd name="connsiteY3516" fmla="*/ 2914746 h 4557807"/>
              <a:gd name="connsiteX3517" fmla="*/ 6601492 w 11831868"/>
              <a:gd name="connsiteY3517" fmla="*/ 2922365 h 4557807"/>
              <a:gd name="connsiteX3518" fmla="*/ 6546533 w 11831868"/>
              <a:gd name="connsiteY3518" fmla="*/ 2924556 h 4557807"/>
              <a:gd name="connsiteX3519" fmla="*/ 6571584 w 11831868"/>
              <a:gd name="connsiteY3519" fmla="*/ 2916936 h 4557807"/>
              <a:gd name="connsiteX3520" fmla="*/ 6464427 w 11831868"/>
              <a:gd name="connsiteY3520" fmla="*/ 2966180 h 4557807"/>
              <a:gd name="connsiteX3521" fmla="*/ 6438614 w 11831868"/>
              <a:gd name="connsiteY3521" fmla="*/ 2975038 h 4557807"/>
              <a:gd name="connsiteX3522" fmla="*/ 6381464 w 11831868"/>
              <a:gd name="connsiteY3522" fmla="*/ 2977800 h 4557807"/>
              <a:gd name="connsiteX3523" fmla="*/ 6407182 w 11831868"/>
              <a:gd name="connsiteY3523" fmla="*/ 2969038 h 4557807"/>
              <a:gd name="connsiteX3524" fmla="*/ 6464427 w 11831868"/>
              <a:gd name="connsiteY3524" fmla="*/ 2966180 h 4557807"/>
              <a:gd name="connsiteX3525" fmla="*/ 6473095 w 11831868"/>
              <a:gd name="connsiteY3525" fmla="*/ 2899505 h 4557807"/>
              <a:gd name="connsiteX3526" fmla="*/ 6527483 w 11831868"/>
              <a:gd name="connsiteY3526" fmla="*/ 2897982 h 4557807"/>
              <a:gd name="connsiteX3527" fmla="*/ 6502623 w 11831868"/>
              <a:gd name="connsiteY3527" fmla="*/ 2905030 h 4557807"/>
              <a:gd name="connsiteX3528" fmla="*/ 6448235 w 11831868"/>
              <a:gd name="connsiteY3528" fmla="*/ 2906554 h 4557807"/>
              <a:gd name="connsiteX3529" fmla="*/ 6473095 w 11831868"/>
              <a:gd name="connsiteY3529" fmla="*/ 2899410 h 4557807"/>
              <a:gd name="connsiteX3530" fmla="*/ 6564440 w 11831868"/>
              <a:gd name="connsiteY3530" fmla="*/ 2983611 h 4557807"/>
              <a:gd name="connsiteX3531" fmla="*/ 6538055 w 11831868"/>
              <a:gd name="connsiteY3531" fmla="*/ 2992565 h 4557807"/>
              <a:gd name="connsiteX3532" fmla="*/ 6479572 w 11831868"/>
              <a:gd name="connsiteY3532" fmla="*/ 2996089 h 4557807"/>
              <a:gd name="connsiteX3533" fmla="*/ 6505861 w 11831868"/>
              <a:gd name="connsiteY3533" fmla="*/ 2987135 h 4557807"/>
              <a:gd name="connsiteX3534" fmla="*/ 6564440 w 11831868"/>
              <a:gd name="connsiteY3534" fmla="*/ 2983611 h 4557807"/>
              <a:gd name="connsiteX3535" fmla="*/ 6305074 w 11831868"/>
              <a:gd name="connsiteY3535" fmla="*/ 3022663 h 4557807"/>
              <a:gd name="connsiteX3536" fmla="*/ 6278404 w 11831868"/>
              <a:gd name="connsiteY3536" fmla="*/ 3032188 h 4557807"/>
              <a:gd name="connsiteX3537" fmla="*/ 6218396 w 11831868"/>
              <a:gd name="connsiteY3537" fmla="*/ 3035427 h 4557807"/>
              <a:gd name="connsiteX3538" fmla="*/ 6244876 w 11831868"/>
              <a:gd name="connsiteY3538" fmla="*/ 3025902 h 4557807"/>
              <a:gd name="connsiteX3539" fmla="*/ 6305074 w 11831868"/>
              <a:gd name="connsiteY3539" fmla="*/ 3023045 h 4557807"/>
              <a:gd name="connsiteX3540" fmla="*/ 7279291 w 11831868"/>
              <a:gd name="connsiteY3540" fmla="*/ 3001232 h 4557807"/>
              <a:gd name="connsiteX3541" fmla="*/ 7219284 w 11831868"/>
              <a:gd name="connsiteY3541" fmla="*/ 3008947 h 4557807"/>
              <a:gd name="connsiteX3542" fmla="*/ 7246430 w 11831868"/>
              <a:gd name="connsiteY3542" fmla="*/ 2999422 h 4557807"/>
              <a:gd name="connsiteX3543" fmla="*/ 7306342 w 11831868"/>
              <a:gd name="connsiteY3543" fmla="*/ 2991803 h 4557807"/>
              <a:gd name="connsiteX3544" fmla="*/ 7279291 w 11831868"/>
              <a:gd name="connsiteY3544" fmla="*/ 3001614 h 4557807"/>
              <a:gd name="connsiteX3545" fmla="*/ 7269766 w 11831868"/>
              <a:gd name="connsiteY3545" fmla="*/ 2982849 h 4557807"/>
              <a:gd name="connsiteX3546" fmla="*/ 7339298 w 11831868"/>
              <a:gd name="connsiteY3546" fmla="*/ 2967133 h 4557807"/>
              <a:gd name="connsiteX3547" fmla="*/ 7360825 w 11831868"/>
              <a:gd name="connsiteY3547" fmla="*/ 2974944 h 4557807"/>
              <a:gd name="connsiteX3548" fmla="*/ 7291293 w 11831868"/>
              <a:gd name="connsiteY3548" fmla="*/ 2990089 h 4557807"/>
              <a:gd name="connsiteX3549" fmla="*/ 7269671 w 11831868"/>
              <a:gd name="connsiteY3549" fmla="*/ 2983611 h 4557807"/>
              <a:gd name="connsiteX3550" fmla="*/ 6000846 w 11831868"/>
              <a:gd name="connsiteY3550" fmla="*/ 2955227 h 4557807"/>
              <a:gd name="connsiteX3551" fmla="*/ 5975033 w 11831868"/>
              <a:gd name="connsiteY3551" fmla="*/ 2963609 h 4557807"/>
              <a:gd name="connsiteX3552" fmla="*/ 5917883 w 11831868"/>
              <a:gd name="connsiteY3552" fmla="*/ 2964180 h 4557807"/>
              <a:gd name="connsiteX3553" fmla="*/ 5943505 w 11831868"/>
              <a:gd name="connsiteY3553" fmla="*/ 2955322 h 4557807"/>
              <a:gd name="connsiteX3554" fmla="*/ 6000750 w 11831868"/>
              <a:gd name="connsiteY3554" fmla="*/ 2955608 h 4557807"/>
              <a:gd name="connsiteX3555" fmla="*/ 7340727 w 11831868"/>
              <a:gd name="connsiteY3555" fmla="*/ 3004185 h 4557807"/>
              <a:gd name="connsiteX3556" fmla="*/ 7401592 w 11831868"/>
              <a:gd name="connsiteY3556" fmla="*/ 2996374 h 4557807"/>
              <a:gd name="connsiteX3557" fmla="*/ 7374065 w 11831868"/>
              <a:gd name="connsiteY3557" fmla="*/ 3005042 h 4557807"/>
              <a:gd name="connsiteX3558" fmla="*/ 7313486 w 11831868"/>
              <a:gd name="connsiteY3558" fmla="*/ 3013329 h 4557807"/>
              <a:gd name="connsiteX3559" fmla="*/ 7340632 w 11831868"/>
              <a:gd name="connsiteY3559" fmla="*/ 3004566 h 4557807"/>
              <a:gd name="connsiteX3560" fmla="*/ 7210902 w 11831868"/>
              <a:gd name="connsiteY3560" fmla="*/ 2986373 h 4557807"/>
              <a:gd name="connsiteX3561" fmla="*/ 7184041 w 11831868"/>
              <a:gd name="connsiteY3561" fmla="*/ 2995898 h 4557807"/>
              <a:gd name="connsiteX3562" fmla="*/ 7124986 w 11831868"/>
              <a:gd name="connsiteY3562" fmla="*/ 3002756 h 4557807"/>
              <a:gd name="connsiteX3563" fmla="*/ 7122700 w 11831868"/>
              <a:gd name="connsiteY3563" fmla="*/ 3002756 h 4557807"/>
              <a:gd name="connsiteX3564" fmla="*/ 7081171 w 11831868"/>
              <a:gd name="connsiteY3564" fmla="*/ 3009424 h 4557807"/>
              <a:gd name="connsiteX3565" fmla="*/ 7060597 w 11831868"/>
              <a:gd name="connsiteY3565" fmla="*/ 3000947 h 4557807"/>
              <a:gd name="connsiteX3566" fmla="*/ 7131844 w 11831868"/>
              <a:gd name="connsiteY3566" fmla="*/ 2984373 h 4557807"/>
              <a:gd name="connsiteX3567" fmla="*/ 7152513 w 11831868"/>
              <a:gd name="connsiteY3567" fmla="*/ 2993327 h 4557807"/>
              <a:gd name="connsiteX3568" fmla="*/ 7150132 w 11831868"/>
              <a:gd name="connsiteY3568" fmla="*/ 2994374 h 4557807"/>
              <a:gd name="connsiteX3569" fmla="*/ 7151846 w 11831868"/>
              <a:gd name="connsiteY3569" fmla="*/ 2994374 h 4557807"/>
              <a:gd name="connsiteX3570" fmla="*/ 7210806 w 11831868"/>
              <a:gd name="connsiteY3570" fmla="*/ 2986755 h 4557807"/>
              <a:gd name="connsiteX3571" fmla="*/ 7479030 w 11831868"/>
              <a:gd name="connsiteY3571" fmla="*/ 2964847 h 4557807"/>
              <a:gd name="connsiteX3572" fmla="*/ 7506176 w 11831868"/>
              <a:gd name="connsiteY3572" fmla="*/ 2957323 h 4557807"/>
              <a:gd name="connsiteX3573" fmla="*/ 7470838 w 11831868"/>
              <a:gd name="connsiteY3573" fmla="*/ 2960752 h 4557807"/>
              <a:gd name="connsiteX3574" fmla="*/ 7497890 w 11831868"/>
              <a:gd name="connsiteY3574" fmla="*/ 2951226 h 4557807"/>
              <a:gd name="connsiteX3575" fmla="*/ 7556564 w 11831868"/>
              <a:gd name="connsiteY3575" fmla="*/ 2943892 h 4557807"/>
              <a:gd name="connsiteX3576" fmla="*/ 7531799 w 11831868"/>
              <a:gd name="connsiteY3576" fmla="*/ 2952464 h 4557807"/>
              <a:gd name="connsiteX3577" fmla="*/ 7547420 w 11831868"/>
              <a:gd name="connsiteY3577" fmla="*/ 2950750 h 4557807"/>
              <a:gd name="connsiteX3578" fmla="*/ 7569708 w 11831868"/>
              <a:gd name="connsiteY3578" fmla="*/ 2957227 h 4557807"/>
              <a:gd name="connsiteX3579" fmla="*/ 7501414 w 11831868"/>
              <a:gd name="connsiteY3579" fmla="*/ 2970943 h 4557807"/>
              <a:gd name="connsiteX3580" fmla="*/ 7478935 w 11831868"/>
              <a:gd name="connsiteY3580" fmla="*/ 2965228 h 4557807"/>
              <a:gd name="connsiteX3581" fmla="*/ 7677722 w 11831868"/>
              <a:gd name="connsiteY3581" fmla="*/ 2977896 h 4557807"/>
              <a:gd name="connsiteX3582" fmla="*/ 7610285 w 11831868"/>
              <a:gd name="connsiteY3582" fmla="*/ 2990469 h 4557807"/>
              <a:gd name="connsiteX3583" fmla="*/ 7586472 w 11831868"/>
              <a:gd name="connsiteY3583" fmla="*/ 2987516 h 4557807"/>
              <a:gd name="connsiteX3584" fmla="*/ 7653909 w 11831868"/>
              <a:gd name="connsiteY3584" fmla="*/ 2975038 h 4557807"/>
              <a:gd name="connsiteX3585" fmla="*/ 7677627 w 11831868"/>
              <a:gd name="connsiteY3585" fmla="*/ 2978277 h 4557807"/>
              <a:gd name="connsiteX3586" fmla="*/ 7653147 w 11831868"/>
              <a:gd name="connsiteY3586" fmla="*/ 2967419 h 4557807"/>
              <a:gd name="connsiteX3587" fmla="*/ 7680770 w 11831868"/>
              <a:gd name="connsiteY3587" fmla="*/ 2958656 h 4557807"/>
              <a:gd name="connsiteX3588" fmla="*/ 7711916 w 11831868"/>
              <a:gd name="connsiteY3588" fmla="*/ 2952941 h 4557807"/>
              <a:gd name="connsiteX3589" fmla="*/ 7688580 w 11831868"/>
              <a:gd name="connsiteY3589" fmla="*/ 2947797 h 4557807"/>
              <a:gd name="connsiteX3590" fmla="*/ 7755826 w 11831868"/>
              <a:gd name="connsiteY3590" fmla="*/ 2935319 h 4557807"/>
              <a:gd name="connsiteX3591" fmla="*/ 7779163 w 11831868"/>
              <a:gd name="connsiteY3591" fmla="*/ 2940558 h 4557807"/>
              <a:gd name="connsiteX3592" fmla="*/ 7735633 w 11831868"/>
              <a:gd name="connsiteY3592" fmla="*/ 2950083 h 4557807"/>
              <a:gd name="connsiteX3593" fmla="*/ 7740777 w 11831868"/>
              <a:gd name="connsiteY3593" fmla="*/ 2950083 h 4557807"/>
              <a:gd name="connsiteX3594" fmla="*/ 7712965 w 11831868"/>
              <a:gd name="connsiteY3594" fmla="*/ 2958846 h 4557807"/>
              <a:gd name="connsiteX3595" fmla="*/ 7653147 w 11831868"/>
              <a:gd name="connsiteY3595" fmla="*/ 2967419 h 4557807"/>
              <a:gd name="connsiteX3596" fmla="*/ 7589234 w 11831868"/>
              <a:gd name="connsiteY3596" fmla="*/ 2955894 h 4557807"/>
              <a:gd name="connsiteX3597" fmla="*/ 7649052 w 11831868"/>
              <a:gd name="connsiteY3597" fmla="*/ 2948274 h 4557807"/>
              <a:gd name="connsiteX3598" fmla="*/ 7621429 w 11831868"/>
              <a:gd name="connsiteY3598" fmla="*/ 2956941 h 4557807"/>
              <a:gd name="connsiteX3599" fmla="*/ 7562088 w 11831868"/>
              <a:gd name="connsiteY3599" fmla="*/ 2965037 h 4557807"/>
              <a:gd name="connsiteX3600" fmla="*/ 7589330 w 11831868"/>
              <a:gd name="connsiteY3600" fmla="*/ 2955894 h 4557807"/>
              <a:gd name="connsiteX3601" fmla="*/ 5510498 w 11831868"/>
              <a:gd name="connsiteY3601" fmla="*/ 2772823 h 4557807"/>
              <a:gd name="connsiteX3602" fmla="*/ 5547646 w 11831868"/>
              <a:gd name="connsiteY3602" fmla="*/ 2778252 h 4557807"/>
              <a:gd name="connsiteX3603" fmla="*/ 5561362 w 11831868"/>
              <a:gd name="connsiteY3603" fmla="*/ 2783872 h 4557807"/>
              <a:gd name="connsiteX3604" fmla="*/ 5524214 w 11831868"/>
              <a:gd name="connsiteY3604" fmla="*/ 2778443 h 4557807"/>
              <a:gd name="connsiteX3605" fmla="*/ 5510498 w 11831868"/>
              <a:gd name="connsiteY3605" fmla="*/ 2772823 h 4557807"/>
              <a:gd name="connsiteX3606" fmla="*/ 5568411 w 11831868"/>
              <a:gd name="connsiteY3606" fmla="*/ 2849975 h 4557807"/>
              <a:gd name="connsiteX3607" fmla="*/ 5514023 w 11831868"/>
              <a:gd name="connsiteY3607" fmla="*/ 2846642 h 4557807"/>
              <a:gd name="connsiteX3608" fmla="*/ 5538407 w 11831868"/>
              <a:gd name="connsiteY3608" fmla="*/ 2840832 h 4557807"/>
              <a:gd name="connsiteX3609" fmla="*/ 5592508 w 11831868"/>
              <a:gd name="connsiteY3609" fmla="*/ 2843689 h 4557807"/>
              <a:gd name="connsiteX3610" fmla="*/ 5568411 w 11831868"/>
              <a:gd name="connsiteY3610" fmla="*/ 2850261 h 4557807"/>
              <a:gd name="connsiteX3611" fmla="*/ 6767322 w 11831868"/>
              <a:gd name="connsiteY3611" fmla="*/ 2948655 h 4557807"/>
              <a:gd name="connsiteX3612" fmla="*/ 6824472 w 11831868"/>
              <a:gd name="connsiteY3612" fmla="*/ 2944844 h 4557807"/>
              <a:gd name="connsiteX3613" fmla="*/ 6798469 w 11831868"/>
              <a:gd name="connsiteY3613" fmla="*/ 2953226 h 4557807"/>
              <a:gd name="connsiteX3614" fmla="*/ 6741319 w 11831868"/>
              <a:gd name="connsiteY3614" fmla="*/ 2957513 h 4557807"/>
              <a:gd name="connsiteX3615" fmla="*/ 6767322 w 11831868"/>
              <a:gd name="connsiteY3615" fmla="*/ 2948655 h 4557807"/>
              <a:gd name="connsiteX3616" fmla="*/ 5859399 w 11831868"/>
              <a:gd name="connsiteY3616" fmla="*/ 2832830 h 4557807"/>
              <a:gd name="connsiteX3617" fmla="*/ 5835491 w 11831868"/>
              <a:gd name="connsiteY3617" fmla="*/ 2837974 h 4557807"/>
              <a:gd name="connsiteX3618" fmla="*/ 5782723 w 11831868"/>
              <a:gd name="connsiteY3618" fmla="*/ 2835974 h 4557807"/>
              <a:gd name="connsiteX3619" fmla="*/ 5806726 w 11831868"/>
              <a:gd name="connsiteY3619" fmla="*/ 2830735 h 4557807"/>
              <a:gd name="connsiteX3620" fmla="*/ 5859018 w 11831868"/>
              <a:gd name="connsiteY3620" fmla="*/ 2832830 h 4557807"/>
              <a:gd name="connsiteX3621" fmla="*/ 5654707 w 11831868"/>
              <a:gd name="connsiteY3621" fmla="*/ 2781491 h 4557807"/>
              <a:gd name="connsiteX3622" fmla="*/ 5632037 w 11831868"/>
              <a:gd name="connsiteY3622" fmla="*/ 2785396 h 4557807"/>
              <a:gd name="connsiteX3623" fmla="*/ 5580984 w 11831868"/>
              <a:gd name="connsiteY3623" fmla="*/ 2781872 h 4557807"/>
              <a:gd name="connsiteX3624" fmla="*/ 5603749 w 11831868"/>
              <a:gd name="connsiteY3624" fmla="*/ 2778062 h 4557807"/>
              <a:gd name="connsiteX3625" fmla="*/ 5654326 w 11831868"/>
              <a:gd name="connsiteY3625" fmla="*/ 2781490 h 4557807"/>
              <a:gd name="connsiteX3626" fmla="*/ 5907215 w 11831868"/>
              <a:gd name="connsiteY3626" fmla="*/ 2855976 h 4557807"/>
              <a:gd name="connsiteX3627" fmla="*/ 5961412 w 11831868"/>
              <a:gd name="connsiteY3627" fmla="*/ 2857690 h 4557807"/>
              <a:gd name="connsiteX3628" fmla="*/ 5937028 w 11831868"/>
              <a:gd name="connsiteY3628" fmla="*/ 2863501 h 4557807"/>
              <a:gd name="connsiteX3629" fmla="*/ 5883022 w 11831868"/>
              <a:gd name="connsiteY3629" fmla="*/ 2862263 h 4557807"/>
              <a:gd name="connsiteX3630" fmla="*/ 5906833 w 11831868"/>
              <a:gd name="connsiteY3630" fmla="*/ 2855976 h 4557807"/>
              <a:gd name="connsiteX3631" fmla="*/ 5779104 w 11831868"/>
              <a:gd name="connsiteY3631" fmla="*/ 2775585 h 4557807"/>
              <a:gd name="connsiteX3632" fmla="*/ 5794058 w 11831868"/>
              <a:gd name="connsiteY3632" fmla="*/ 2781014 h 4557807"/>
              <a:gd name="connsiteX3633" fmla="*/ 5755291 w 11831868"/>
              <a:gd name="connsiteY3633" fmla="*/ 2775871 h 4557807"/>
              <a:gd name="connsiteX3634" fmla="*/ 5740241 w 11831868"/>
              <a:gd name="connsiteY3634" fmla="*/ 2770537 h 4557807"/>
              <a:gd name="connsiteX3635" fmla="*/ 5778722 w 11831868"/>
              <a:gd name="connsiteY3635" fmla="*/ 2775586 h 4557807"/>
              <a:gd name="connsiteX3636" fmla="*/ 5664232 w 11831868"/>
              <a:gd name="connsiteY3636" fmla="*/ 2776728 h 4557807"/>
              <a:gd name="connsiteX3637" fmla="*/ 5678710 w 11831868"/>
              <a:gd name="connsiteY3637" fmla="*/ 2782253 h 4557807"/>
              <a:gd name="connsiteX3638" fmla="*/ 5640610 w 11831868"/>
              <a:gd name="connsiteY3638" fmla="*/ 2777109 h 4557807"/>
              <a:gd name="connsiteX3639" fmla="*/ 5626227 w 11831868"/>
              <a:gd name="connsiteY3639" fmla="*/ 2771585 h 4557807"/>
              <a:gd name="connsiteX3640" fmla="*/ 5663851 w 11831868"/>
              <a:gd name="connsiteY3640" fmla="*/ 2776728 h 4557807"/>
              <a:gd name="connsiteX3641" fmla="*/ 5796820 w 11831868"/>
              <a:gd name="connsiteY3641" fmla="*/ 2902173 h 4557807"/>
              <a:gd name="connsiteX3642" fmla="*/ 5771960 w 11831868"/>
              <a:gd name="connsiteY3642" fmla="*/ 2909126 h 4557807"/>
              <a:gd name="connsiteX3643" fmla="*/ 5716905 w 11831868"/>
              <a:gd name="connsiteY3643" fmla="*/ 2908173 h 4557807"/>
              <a:gd name="connsiteX3644" fmla="*/ 5741480 w 11831868"/>
              <a:gd name="connsiteY3644" fmla="*/ 2900648 h 4557807"/>
              <a:gd name="connsiteX3645" fmla="*/ 5796439 w 11831868"/>
              <a:gd name="connsiteY3645" fmla="*/ 2902172 h 4557807"/>
              <a:gd name="connsiteX3646" fmla="*/ 5695569 w 11831868"/>
              <a:gd name="connsiteY3646" fmla="*/ 2873598 h 4557807"/>
              <a:gd name="connsiteX3647" fmla="*/ 5670709 w 11831868"/>
              <a:gd name="connsiteY3647" fmla="*/ 2880551 h 4557807"/>
              <a:gd name="connsiteX3648" fmla="*/ 5615083 w 11831868"/>
              <a:gd name="connsiteY3648" fmla="*/ 2878074 h 4557807"/>
              <a:gd name="connsiteX3649" fmla="*/ 5640039 w 11831868"/>
              <a:gd name="connsiteY3649" fmla="*/ 2871597 h 4557807"/>
              <a:gd name="connsiteX3650" fmla="*/ 5695188 w 11831868"/>
              <a:gd name="connsiteY3650" fmla="*/ 2873312 h 4557807"/>
              <a:gd name="connsiteX3651" fmla="*/ 5757005 w 11831868"/>
              <a:gd name="connsiteY3651" fmla="*/ 2807685 h 4557807"/>
              <a:gd name="connsiteX3652" fmla="*/ 5733764 w 11831868"/>
              <a:gd name="connsiteY3652" fmla="*/ 2812257 h 4557807"/>
              <a:gd name="connsiteX3653" fmla="*/ 5682234 w 11831868"/>
              <a:gd name="connsiteY3653" fmla="*/ 2809399 h 4557807"/>
              <a:gd name="connsiteX3654" fmla="*/ 5705475 w 11831868"/>
              <a:gd name="connsiteY3654" fmla="*/ 2804827 h 4557807"/>
              <a:gd name="connsiteX3655" fmla="*/ 5756625 w 11831868"/>
              <a:gd name="connsiteY3655" fmla="*/ 2807399 h 4557807"/>
              <a:gd name="connsiteX3656" fmla="*/ 6243447 w 11831868"/>
              <a:gd name="connsiteY3656" fmla="*/ 2752249 h 4557807"/>
              <a:gd name="connsiteX3657" fmla="*/ 6242304 w 11831868"/>
              <a:gd name="connsiteY3657" fmla="*/ 2752249 h 4557807"/>
              <a:gd name="connsiteX3658" fmla="*/ 6243447 w 11831868"/>
              <a:gd name="connsiteY3658" fmla="*/ 2752249 h 4557807"/>
              <a:gd name="connsiteX3659" fmla="*/ 1953387 w 11831868"/>
              <a:gd name="connsiteY3659" fmla="*/ 3126486 h 4557807"/>
              <a:gd name="connsiteX3660" fmla="*/ 1963865 w 11831868"/>
              <a:gd name="connsiteY3660" fmla="*/ 3122581 h 4557807"/>
              <a:gd name="connsiteX3661" fmla="*/ 1964912 w 11831868"/>
              <a:gd name="connsiteY3661" fmla="*/ 3123914 h 4557807"/>
              <a:gd name="connsiteX3662" fmla="*/ 1954720 w 11831868"/>
              <a:gd name="connsiteY3662" fmla="*/ 3127819 h 4557807"/>
              <a:gd name="connsiteX3663" fmla="*/ 1953387 w 11831868"/>
              <a:gd name="connsiteY3663" fmla="*/ 3126486 h 4557807"/>
              <a:gd name="connsiteX3664" fmla="*/ 1797177 w 11831868"/>
              <a:gd name="connsiteY3664" fmla="*/ 3104197 h 4557807"/>
              <a:gd name="connsiteX3665" fmla="*/ 1799368 w 11831868"/>
              <a:gd name="connsiteY3665" fmla="*/ 3106960 h 4557807"/>
              <a:gd name="connsiteX3666" fmla="*/ 1788414 w 11831868"/>
              <a:gd name="connsiteY3666" fmla="*/ 3110960 h 4557807"/>
              <a:gd name="connsiteX3667" fmla="*/ 1786509 w 11831868"/>
              <a:gd name="connsiteY3667" fmla="*/ 3108674 h 4557807"/>
              <a:gd name="connsiteX3668" fmla="*/ 1797177 w 11831868"/>
              <a:gd name="connsiteY3668" fmla="*/ 3104198 h 4557807"/>
              <a:gd name="connsiteX3669" fmla="*/ 1916335 w 11831868"/>
              <a:gd name="connsiteY3669" fmla="*/ 2607564 h 4557807"/>
              <a:gd name="connsiteX3670" fmla="*/ 1922621 w 11831868"/>
              <a:gd name="connsiteY3670" fmla="*/ 2613279 h 4557807"/>
              <a:gd name="connsiteX3671" fmla="*/ 1906619 w 11831868"/>
              <a:gd name="connsiteY3671" fmla="*/ 2615660 h 4557807"/>
              <a:gd name="connsiteX3672" fmla="*/ 1900333 w 11831868"/>
              <a:gd name="connsiteY3672" fmla="*/ 2610041 h 4557807"/>
              <a:gd name="connsiteX3673" fmla="*/ 1916335 w 11831868"/>
              <a:gd name="connsiteY3673" fmla="*/ 2607564 h 4557807"/>
              <a:gd name="connsiteX3674" fmla="*/ 1922431 w 11831868"/>
              <a:gd name="connsiteY3674" fmla="*/ 2904935 h 4557807"/>
              <a:gd name="connsiteX3675" fmla="*/ 1925765 w 11831868"/>
              <a:gd name="connsiteY3675" fmla="*/ 2908459 h 4557807"/>
              <a:gd name="connsiteX3676" fmla="*/ 1913191 w 11831868"/>
              <a:gd name="connsiteY3676" fmla="*/ 2912364 h 4557807"/>
              <a:gd name="connsiteX3677" fmla="*/ 1909667 w 11831868"/>
              <a:gd name="connsiteY3677" fmla="*/ 2908269 h 4557807"/>
              <a:gd name="connsiteX3678" fmla="*/ 1922431 w 11831868"/>
              <a:gd name="connsiteY3678" fmla="*/ 2904935 h 4557807"/>
              <a:gd name="connsiteX3679" fmla="*/ 1934051 w 11831868"/>
              <a:gd name="connsiteY3679" fmla="*/ 3085910 h 4557807"/>
              <a:gd name="connsiteX3680" fmla="*/ 1935861 w 11831868"/>
              <a:gd name="connsiteY3680" fmla="*/ 3088195 h 4557807"/>
              <a:gd name="connsiteX3681" fmla="*/ 1924812 w 11831868"/>
              <a:gd name="connsiteY3681" fmla="*/ 3091624 h 4557807"/>
              <a:gd name="connsiteX3682" fmla="*/ 1923098 w 11831868"/>
              <a:gd name="connsiteY3682" fmla="*/ 3089910 h 4557807"/>
              <a:gd name="connsiteX3683" fmla="*/ 1934051 w 11831868"/>
              <a:gd name="connsiteY3683" fmla="*/ 3085814 h 4557807"/>
              <a:gd name="connsiteX3684" fmla="*/ 1939004 w 11831868"/>
              <a:gd name="connsiteY3684" fmla="*/ 2400110 h 4557807"/>
              <a:gd name="connsiteX3685" fmla="*/ 1957483 w 11831868"/>
              <a:gd name="connsiteY3685" fmla="*/ 2399348 h 4557807"/>
              <a:gd name="connsiteX3686" fmla="*/ 1966055 w 11831868"/>
              <a:gd name="connsiteY3686" fmla="*/ 2405634 h 4557807"/>
              <a:gd name="connsiteX3687" fmla="*/ 1947005 w 11831868"/>
              <a:gd name="connsiteY3687" fmla="*/ 2406491 h 4557807"/>
              <a:gd name="connsiteX3688" fmla="*/ 1939004 w 11831868"/>
              <a:gd name="connsiteY3688" fmla="*/ 2400300 h 4557807"/>
              <a:gd name="connsiteX3689" fmla="*/ 1972913 w 11831868"/>
              <a:gd name="connsiteY3689" fmla="*/ 2974086 h 4557807"/>
              <a:gd name="connsiteX3690" fmla="*/ 1984534 w 11831868"/>
              <a:gd name="connsiteY3690" fmla="*/ 2971038 h 4557807"/>
              <a:gd name="connsiteX3691" fmla="*/ 1987296 w 11831868"/>
              <a:gd name="connsiteY3691" fmla="*/ 2974182 h 4557807"/>
              <a:gd name="connsiteX3692" fmla="*/ 1975199 w 11831868"/>
              <a:gd name="connsiteY3692" fmla="*/ 2977420 h 4557807"/>
              <a:gd name="connsiteX3693" fmla="*/ 1972913 w 11831868"/>
              <a:gd name="connsiteY3693" fmla="*/ 2974086 h 4557807"/>
              <a:gd name="connsiteX3694" fmla="*/ 1981772 w 11831868"/>
              <a:gd name="connsiteY3694" fmla="*/ 3154490 h 4557807"/>
              <a:gd name="connsiteX3695" fmla="*/ 1981772 w 11831868"/>
              <a:gd name="connsiteY3695" fmla="*/ 3154490 h 4557807"/>
              <a:gd name="connsiteX3696" fmla="*/ 1972247 w 11831868"/>
              <a:gd name="connsiteY3696" fmla="*/ 3158205 h 4557807"/>
              <a:gd name="connsiteX3697" fmla="*/ 1972247 w 11831868"/>
              <a:gd name="connsiteY3697" fmla="*/ 3158205 h 4557807"/>
              <a:gd name="connsiteX3698" fmla="*/ 1960150 w 11831868"/>
              <a:gd name="connsiteY3698" fmla="*/ 3151061 h 4557807"/>
              <a:gd name="connsiteX3699" fmla="*/ 1968532 w 11831868"/>
              <a:gd name="connsiteY3699" fmla="*/ 3147631 h 4557807"/>
              <a:gd name="connsiteX3700" fmla="*/ 1969294 w 11831868"/>
              <a:gd name="connsiteY3700" fmla="*/ 3148489 h 4557807"/>
              <a:gd name="connsiteX3701" fmla="*/ 1960721 w 11831868"/>
              <a:gd name="connsiteY3701" fmla="*/ 3151442 h 4557807"/>
              <a:gd name="connsiteX3702" fmla="*/ 1960150 w 11831868"/>
              <a:gd name="connsiteY3702" fmla="*/ 3150965 h 4557807"/>
              <a:gd name="connsiteX3703" fmla="*/ 1979676 w 11831868"/>
              <a:gd name="connsiteY3703" fmla="*/ 3145727 h 4557807"/>
              <a:gd name="connsiteX3704" fmla="*/ 1980438 w 11831868"/>
              <a:gd name="connsiteY3704" fmla="*/ 3146679 h 4557807"/>
              <a:gd name="connsiteX3705" fmla="*/ 1970913 w 11831868"/>
              <a:gd name="connsiteY3705" fmla="*/ 3149823 h 4557807"/>
              <a:gd name="connsiteX3706" fmla="*/ 1970913 w 11831868"/>
              <a:gd name="connsiteY3706" fmla="*/ 3149346 h 4557807"/>
              <a:gd name="connsiteX3707" fmla="*/ 1979676 w 11831868"/>
              <a:gd name="connsiteY3707" fmla="*/ 3145536 h 4557807"/>
              <a:gd name="connsiteX3708" fmla="*/ 1799463 w 11831868"/>
              <a:gd name="connsiteY3708" fmla="*/ 2521649 h 4557807"/>
              <a:gd name="connsiteX3709" fmla="*/ 1792605 w 11831868"/>
              <a:gd name="connsiteY3709" fmla="*/ 2515553 h 4557807"/>
              <a:gd name="connsiteX3710" fmla="*/ 1809274 w 11831868"/>
              <a:gd name="connsiteY3710" fmla="*/ 2513552 h 4557807"/>
              <a:gd name="connsiteX3711" fmla="*/ 1816132 w 11831868"/>
              <a:gd name="connsiteY3711" fmla="*/ 2519649 h 4557807"/>
              <a:gd name="connsiteX3712" fmla="*/ 1799463 w 11831868"/>
              <a:gd name="connsiteY3712" fmla="*/ 2521554 h 4557807"/>
              <a:gd name="connsiteX3713" fmla="*/ 1834706 w 11831868"/>
              <a:gd name="connsiteY3713" fmla="*/ 2974372 h 4557807"/>
              <a:gd name="connsiteX3714" fmla="*/ 1837754 w 11831868"/>
              <a:gd name="connsiteY3714" fmla="*/ 2977515 h 4557807"/>
              <a:gd name="connsiteX3715" fmla="*/ 1825847 w 11831868"/>
              <a:gd name="connsiteY3715" fmla="*/ 2981135 h 4557807"/>
              <a:gd name="connsiteX3716" fmla="*/ 1822799 w 11831868"/>
              <a:gd name="connsiteY3716" fmla="*/ 2978087 h 4557807"/>
              <a:gd name="connsiteX3717" fmla="*/ 1834706 w 11831868"/>
              <a:gd name="connsiteY3717" fmla="*/ 2974086 h 4557807"/>
              <a:gd name="connsiteX3718" fmla="*/ 1833753 w 11831868"/>
              <a:gd name="connsiteY3718" fmla="*/ 3149346 h 4557807"/>
              <a:gd name="connsiteX3719" fmla="*/ 1835277 w 11831868"/>
              <a:gd name="connsiteY3719" fmla="*/ 3150679 h 4557807"/>
              <a:gd name="connsiteX3720" fmla="*/ 1824895 w 11831868"/>
              <a:gd name="connsiteY3720" fmla="*/ 3155061 h 4557807"/>
              <a:gd name="connsiteX3721" fmla="*/ 1823657 w 11831868"/>
              <a:gd name="connsiteY3721" fmla="*/ 3153156 h 4557807"/>
              <a:gd name="connsiteX3722" fmla="*/ 1833372 w 11831868"/>
              <a:gd name="connsiteY3722" fmla="*/ 3149251 h 4557807"/>
              <a:gd name="connsiteX3723" fmla="*/ 1890903 w 11831868"/>
              <a:gd name="connsiteY3723" fmla="*/ 3036285 h 4557807"/>
              <a:gd name="connsiteX3724" fmla="*/ 1893475 w 11831868"/>
              <a:gd name="connsiteY3724" fmla="*/ 3039047 h 4557807"/>
              <a:gd name="connsiteX3725" fmla="*/ 1881569 w 11831868"/>
              <a:gd name="connsiteY3725" fmla="*/ 3042666 h 4557807"/>
              <a:gd name="connsiteX3726" fmla="*/ 1879473 w 11831868"/>
              <a:gd name="connsiteY3726" fmla="*/ 3039904 h 4557807"/>
              <a:gd name="connsiteX3727" fmla="*/ 1890522 w 11831868"/>
              <a:gd name="connsiteY3727" fmla="*/ 3036189 h 4557807"/>
              <a:gd name="connsiteX3728" fmla="*/ 1978247 w 11831868"/>
              <a:gd name="connsiteY3728" fmla="*/ 2549366 h 4557807"/>
              <a:gd name="connsiteX3729" fmla="*/ 1995107 w 11831868"/>
              <a:gd name="connsiteY3729" fmla="*/ 2547842 h 4557807"/>
              <a:gd name="connsiteX3730" fmla="*/ 2001774 w 11831868"/>
              <a:gd name="connsiteY3730" fmla="*/ 2553367 h 4557807"/>
              <a:gd name="connsiteX3731" fmla="*/ 1984915 w 11831868"/>
              <a:gd name="connsiteY3731" fmla="*/ 2554891 h 4557807"/>
              <a:gd name="connsiteX3732" fmla="*/ 1978152 w 11831868"/>
              <a:gd name="connsiteY3732" fmla="*/ 2549271 h 4557807"/>
              <a:gd name="connsiteX3733" fmla="*/ 1796415 w 11831868"/>
              <a:gd name="connsiteY3733" fmla="*/ 3161253 h 4557807"/>
              <a:gd name="connsiteX3734" fmla="*/ 1803654 w 11831868"/>
              <a:gd name="connsiteY3734" fmla="*/ 3158014 h 4557807"/>
              <a:gd name="connsiteX3735" fmla="*/ 1804892 w 11831868"/>
              <a:gd name="connsiteY3735" fmla="*/ 3158871 h 4557807"/>
              <a:gd name="connsiteX3736" fmla="*/ 1797558 w 11831868"/>
              <a:gd name="connsiteY3736" fmla="*/ 3162110 h 4557807"/>
              <a:gd name="connsiteX3737" fmla="*/ 1796320 w 11831868"/>
              <a:gd name="connsiteY3737" fmla="*/ 3161157 h 4557807"/>
              <a:gd name="connsiteX3738" fmla="*/ 1811465 w 11831868"/>
              <a:gd name="connsiteY3738" fmla="*/ 2304002 h 4557807"/>
              <a:gd name="connsiteX3739" fmla="*/ 1831467 w 11831868"/>
              <a:gd name="connsiteY3739" fmla="*/ 2304002 h 4557807"/>
              <a:gd name="connsiteX3740" fmla="*/ 1840992 w 11831868"/>
              <a:gd name="connsiteY3740" fmla="*/ 2311051 h 4557807"/>
              <a:gd name="connsiteX3741" fmla="*/ 1820990 w 11831868"/>
              <a:gd name="connsiteY3741" fmla="*/ 2311051 h 4557807"/>
              <a:gd name="connsiteX3742" fmla="*/ 1811369 w 11831868"/>
              <a:gd name="connsiteY3742" fmla="*/ 2304193 h 4557807"/>
              <a:gd name="connsiteX3743" fmla="*/ 1838611 w 11831868"/>
              <a:gd name="connsiteY3743" fmla="*/ 3185827 h 4557807"/>
              <a:gd name="connsiteX3744" fmla="*/ 1839754 w 11831868"/>
              <a:gd name="connsiteY3744" fmla="*/ 3186684 h 4557807"/>
              <a:gd name="connsiteX3745" fmla="*/ 1832134 w 11831868"/>
              <a:gd name="connsiteY3745" fmla="*/ 3190018 h 4557807"/>
              <a:gd name="connsiteX3746" fmla="*/ 1831372 w 11831868"/>
              <a:gd name="connsiteY3746" fmla="*/ 3189065 h 4557807"/>
              <a:gd name="connsiteX3747" fmla="*/ 1838515 w 11831868"/>
              <a:gd name="connsiteY3747" fmla="*/ 3186017 h 4557807"/>
              <a:gd name="connsiteX3748" fmla="*/ 1865376 w 11831868"/>
              <a:gd name="connsiteY3748" fmla="*/ 2454593 h 4557807"/>
              <a:gd name="connsiteX3749" fmla="*/ 1882902 w 11831868"/>
              <a:gd name="connsiteY3749" fmla="*/ 2453450 h 4557807"/>
              <a:gd name="connsiteX3750" fmla="*/ 1890332 w 11831868"/>
              <a:gd name="connsiteY3750" fmla="*/ 2459927 h 4557807"/>
              <a:gd name="connsiteX3751" fmla="*/ 1872901 w 11831868"/>
              <a:gd name="connsiteY3751" fmla="*/ 2461070 h 4557807"/>
              <a:gd name="connsiteX3752" fmla="*/ 1865281 w 11831868"/>
              <a:gd name="connsiteY3752" fmla="*/ 2454783 h 4557807"/>
              <a:gd name="connsiteX3753" fmla="*/ 1859375 w 11831868"/>
              <a:gd name="connsiteY3753" fmla="*/ 3199257 h 4557807"/>
              <a:gd name="connsiteX3754" fmla="*/ 1861566 w 11831868"/>
              <a:gd name="connsiteY3754" fmla="*/ 3198590 h 4557807"/>
              <a:gd name="connsiteX3755" fmla="*/ 1865376 w 11831868"/>
              <a:gd name="connsiteY3755" fmla="*/ 3196876 h 4557807"/>
              <a:gd name="connsiteX3756" fmla="*/ 1865376 w 11831868"/>
              <a:gd name="connsiteY3756" fmla="*/ 3197352 h 4557807"/>
              <a:gd name="connsiteX3757" fmla="*/ 1855851 w 11831868"/>
              <a:gd name="connsiteY3757" fmla="*/ 3201543 h 4557807"/>
              <a:gd name="connsiteX3758" fmla="*/ 1854136 w 11831868"/>
              <a:gd name="connsiteY3758" fmla="*/ 3201543 h 4557807"/>
              <a:gd name="connsiteX3759" fmla="*/ 1850993 w 11831868"/>
              <a:gd name="connsiteY3759" fmla="*/ 3202782 h 4557807"/>
              <a:gd name="connsiteX3760" fmla="*/ 1850993 w 11831868"/>
              <a:gd name="connsiteY3760" fmla="*/ 3202782 h 4557807"/>
              <a:gd name="connsiteX3761" fmla="*/ 1859280 w 11831868"/>
              <a:gd name="connsiteY3761" fmla="*/ 3199447 h 4557807"/>
              <a:gd name="connsiteX3762" fmla="*/ 1847279 w 11831868"/>
              <a:gd name="connsiteY3762" fmla="*/ 3184017 h 4557807"/>
              <a:gd name="connsiteX3763" fmla="*/ 1856804 w 11831868"/>
              <a:gd name="connsiteY3763" fmla="*/ 3180302 h 4557807"/>
              <a:gd name="connsiteX3764" fmla="*/ 1857280 w 11831868"/>
              <a:gd name="connsiteY3764" fmla="*/ 3181350 h 4557807"/>
              <a:gd name="connsiteX3765" fmla="*/ 1847755 w 11831868"/>
              <a:gd name="connsiteY3765" fmla="*/ 3184970 h 4557807"/>
              <a:gd name="connsiteX3766" fmla="*/ 1847183 w 11831868"/>
              <a:gd name="connsiteY3766" fmla="*/ 3184208 h 4557807"/>
              <a:gd name="connsiteX3767" fmla="*/ 1933004 w 11831868"/>
              <a:gd name="connsiteY3767" fmla="*/ 3129058 h 4557807"/>
              <a:gd name="connsiteX3768" fmla="*/ 1941005 w 11831868"/>
              <a:gd name="connsiteY3768" fmla="*/ 3125725 h 4557807"/>
              <a:gd name="connsiteX3769" fmla="*/ 1941862 w 11831868"/>
              <a:gd name="connsiteY3769" fmla="*/ 3126582 h 4557807"/>
              <a:gd name="connsiteX3770" fmla="*/ 1934147 w 11831868"/>
              <a:gd name="connsiteY3770" fmla="*/ 3129915 h 4557807"/>
              <a:gd name="connsiteX3771" fmla="*/ 1933099 w 11831868"/>
              <a:gd name="connsiteY3771" fmla="*/ 3129248 h 4557807"/>
              <a:gd name="connsiteX3772" fmla="*/ 2096929 w 11831868"/>
              <a:gd name="connsiteY3772" fmla="*/ 2636806 h 4557807"/>
              <a:gd name="connsiteX3773" fmla="*/ 2103025 w 11831868"/>
              <a:gd name="connsiteY3773" fmla="*/ 2641949 h 4557807"/>
              <a:gd name="connsiteX3774" fmla="*/ 2086356 w 11831868"/>
              <a:gd name="connsiteY3774" fmla="*/ 2643950 h 4557807"/>
              <a:gd name="connsiteX3775" fmla="*/ 2080451 w 11831868"/>
              <a:gd name="connsiteY3775" fmla="*/ 2638235 h 4557807"/>
              <a:gd name="connsiteX3776" fmla="*/ 2097024 w 11831868"/>
              <a:gd name="connsiteY3776" fmla="*/ 2636996 h 4557807"/>
              <a:gd name="connsiteX3777" fmla="*/ 2082546 w 11831868"/>
              <a:gd name="connsiteY3777" fmla="*/ 2912078 h 4557807"/>
              <a:gd name="connsiteX3778" fmla="*/ 2068830 w 11831868"/>
              <a:gd name="connsiteY3778" fmla="*/ 2915031 h 4557807"/>
              <a:gd name="connsiteX3779" fmla="*/ 2065496 w 11831868"/>
              <a:gd name="connsiteY3779" fmla="*/ 2911412 h 4557807"/>
              <a:gd name="connsiteX3780" fmla="*/ 2078831 w 11831868"/>
              <a:gd name="connsiteY3780" fmla="*/ 2908554 h 4557807"/>
              <a:gd name="connsiteX3781" fmla="*/ 2082641 w 11831868"/>
              <a:gd name="connsiteY3781" fmla="*/ 2912269 h 4557807"/>
              <a:gd name="connsiteX3782" fmla="*/ 2089023 w 11831868"/>
              <a:gd name="connsiteY3782" fmla="*/ 2308003 h 4557807"/>
              <a:gd name="connsiteX3783" fmla="*/ 2110454 w 11831868"/>
              <a:gd name="connsiteY3783" fmla="*/ 2309241 h 4557807"/>
              <a:gd name="connsiteX3784" fmla="*/ 2119979 w 11831868"/>
              <a:gd name="connsiteY3784" fmla="*/ 2315718 h 4557807"/>
              <a:gd name="connsiteX3785" fmla="*/ 2098453 w 11831868"/>
              <a:gd name="connsiteY3785" fmla="*/ 2315051 h 4557807"/>
              <a:gd name="connsiteX3786" fmla="*/ 2089118 w 11831868"/>
              <a:gd name="connsiteY3786" fmla="*/ 2308193 h 4557807"/>
              <a:gd name="connsiteX3787" fmla="*/ 2093786 w 11831868"/>
              <a:gd name="connsiteY3787" fmla="*/ 3114104 h 4557807"/>
              <a:gd name="connsiteX3788" fmla="*/ 2093786 w 11831868"/>
              <a:gd name="connsiteY3788" fmla="*/ 3114104 h 4557807"/>
              <a:gd name="connsiteX3789" fmla="*/ 2088928 w 11831868"/>
              <a:gd name="connsiteY3789" fmla="*/ 2784062 h 4557807"/>
              <a:gd name="connsiteX3790" fmla="*/ 2084451 w 11831868"/>
              <a:gd name="connsiteY3790" fmla="*/ 2779681 h 4557807"/>
              <a:gd name="connsiteX3791" fmla="*/ 2099405 w 11831868"/>
              <a:gd name="connsiteY3791" fmla="*/ 2777491 h 4557807"/>
              <a:gd name="connsiteX3792" fmla="*/ 2103882 w 11831868"/>
              <a:gd name="connsiteY3792" fmla="*/ 2781872 h 4557807"/>
              <a:gd name="connsiteX3793" fmla="*/ 2089023 w 11831868"/>
              <a:gd name="connsiteY3793" fmla="*/ 2784253 h 4557807"/>
              <a:gd name="connsiteX3794" fmla="*/ 2178463 w 11831868"/>
              <a:gd name="connsiteY3794" fmla="*/ 3014567 h 4557807"/>
              <a:gd name="connsiteX3795" fmla="*/ 2180082 w 11831868"/>
              <a:gd name="connsiteY3795" fmla="*/ 3016377 h 4557807"/>
              <a:gd name="connsiteX3796" fmla="*/ 2167985 w 11831868"/>
              <a:gd name="connsiteY3796" fmla="*/ 3019521 h 4557807"/>
              <a:gd name="connsiteX3797" fmla="*/ 2166176 w 11831868"/>
              <a:gd name="connsiteY3797" fmla="*/ 3017235 h 4557807"/>
              <a:gd name="connsiteX3798" fmla="*/ 2178558 w 11831868"/>
              <a:gd name="connsiteY3798" fmla="*/ 3014758 h 4557807"/>
              <a:gd name="connsiteX3799" fmla="*/ 2010251 w 11831868"/>
              <a:gd name="connsiteY3799" fmla="*/ 2839022 h 4557807"/>
              <a:gd name="connsiteX3800" fmla="*/ 2014538 w 11831868"/>
              <a:gd name="connsiteY3800" fmla="*/ 2843022 h 4557807"/>
              <a:gd name="connsiteX3801" fmla="*/ 2000822 w 11831868"/>
              <a:gd name="connsiteY3801" fmla="*/ 2845975 h 4557807"/>
              <a:gd name="connsiteX3802" fmla="*/ 1996535 w 11831868"/>
              <a:gd name="connsiteY3802" fmla="*/ 2842070 h 4557807"/>
              <a:gd name="connsiteX3803" fmla="*/ 2010347 w 11831868"/>
              <a:gd name="connsiteY3803" fmla="*/ 2839212 h 4557807"/>
              <a:gd name="connsiteX3804" fmla="*/ 2173605 w 11831868"/>
              <a:gd name="connsiteY3804" fmla="*/ 2849499 h 4557807"/>
              <a:gd name="connsiteX3805" fmla="*/ 2177129 w 11831868"/>
              <a:gd name="connsiteY3805" fmla="*/ 2853595 h 4557807"/>
              <a:gd name="connsiteX3806" fmla="*/ 2163128 w 11831868"/>
              <a:gd name="connsiteY3806" fmla="*/ 2856167 h 4557807"/>
              <a:gd name="connsiteX3807" fmla="*/ 2158841 w 11831868"/>
              <a:gd name="connsiteY3807" fmla="*/ 2852166 h 4557807"/>
              <a:gd name="connsiteX3808" fmla="*/ 2173700 w 11831868"/>
              <a:gd name="connsiteY3808" fmla="*/ 2849690 h 4557807"/>
              <a:gd name="connsiteX3809" fmla="*/ 2135505 w 11831868"/>
              <a:gd name="connsiteY3809" fmla="*/ 2443353 h 4557807"/>
              <a:gd name="connsiteX3810" fmla="*/ 2154555 w 11831868"/>
              <a:gd name="connsiteY3810" fmla="*/ 2443353 h 4557807"/>
              <a:gd name="connsiteX3811" fmla="*/ 2162175 w 11831868"/>
              <a:gd name="connsiteY3811" fmla="*/ 2449259 h 4557807"/>
              <a:gd name="connsiteX3812" fmla="*/ 2143125 w 11831868"/>
              <a:gd name="connsiteY3812" fmla="*/ 2449259 h 4557807"/>
              <a:gd name="connsiteX3813" fmla="*/ 2135886 w 11831868"/>
              <a:gd name="connsiteY3813" fmla="*/ 2443544 h 4557807"/>
              <a:gd name="connsiteX3814" fmla="*/ 2134457 w 11831868"/>
              <a:gd name="connsiteY3814" fmla="*/ 2967228 h 4557807"/>
              <a:gd name="connsiteX3815" fmla="*/ 2136934 w 11831868"/>
              <a:gd name="connsiteY3815" fmla="*/ 2969990 h 4557807"/>
              <a:gd name="connsiteX3816" fmla="*/ 2124837 w 11831868"/>
              <a:gd name="connsiteY3816" fmla="*/ 2973134 h 4557807"/>
              <a:gd name="connsiteX3817" fmla="*/ 2122456 w 11831868"/>
              <a:gd name="connsiteY3817" fmla="*/ 2970467 h 4557807"/>
              <a:gd name="connsiteX3818" fmla="*/ 2134838 w 11831868"/>
              <a:gd name="connsiteY3818" fmla="*/ 2967419 h 4557807"/>
              <a:gd name="connsiteX3819" fmla="*/ 2093500 w 11831868"/>
              <a:gd name="connsiteY3819" fmla="*/ 3114104 h 4557807"/>
              <a:gd name="connsiteX3820" fmla="*/ 2103025 w 11831868"/>
              <a:gd name="connsiteY3820" fmla="*/ 3110960 h 4557807"/>
              <a:gd name="connsiteX3821" fmla="*/ 2093881 w 11831868"/>
              <a:gd name="connsiteY3821" fmla="*/ 3114294 h 4557807"/>
              <a:gd name="connsiteX3822" fmla="*/ 2021967 w 11831868"/>
              <a:gd name="connsiteY3822" fmla="*/ 2357628 h 4557807"/>
              <a:gd name="connsiteX3823" fmla="*/ 2012442 w 11831868"/>
              <a:gd name="connsiteY3823" fmla="*/ 2350961 h 4557807"/>
              <a:gd name="connsiteX3824" fmla="*/ 2033016 w 11831868"/>
              <a:gd name="connsiteY3824" fmla="*/ 2350961 h 4557807"/>
              <a:gd name="connsiteX3825" fmla="*/ 2041779 w 11831868"/>
              <a:gd name="connsiteY3825" fmla="*/ 2357724 h 4557807"/>
              <a:gd name="connsiteX3826" fmla="*/ 2022348 w 11831868"/>
              <a:gd name="connsiteY3826" fmla="*/ 2357819 h 4557807"/>
              <a:gd name="connsiteX3827" fmla="*/ 2098167 w 11831868"/>
              <a:gd name="connsiteY3827" fmla="*/ 3110865 h 4557807"/>
              <a:gd name="connsiteX3828" fmla="*/ 2098167 w 11831868"/>
              <a:gd name="connsiteY3828" fmla="*/ 3110865 h 4557807"/>
              <a:gd name="connsiteX3829" fmla="*/ 2073878 w 11831868"/>
              <a:gd name="connsiteY3829" fmla="*/ 2492407 h 4557807"/>
              <a:gd name="connsiteX3830" fmla="*/ 2081117 w 11831868"/>
              <a:gd name="connsiteY3830" fmla="*/ 2498408 h 4557807"/>
              <a:gd name="connsiteX3831" fmla="*/ 2063210 w 11831868"/>
              <a:gd name="connsiteY3831" fmla="*/ 2499551 h 4557807"/>
              <a:gd name="connsiteX3832" fmla="*/ 2055971 w 11831868"/>
              <a:gd name="connsiteY3832" fmla="*/ 2493550 h 4557807"/>
              <a:gd name="connsiteX3833" fmla="*/ 2074450 w 11831868"/>
              <a:gd name="connsiteY3833" fmla="*/ 2492597 h 4557807"/>
              <a:gd name="connsiteX3834" fmla="*/ 2003108 w 11831868"/>
              <a:gd name="connsiteY3834" fmla="*/ 2703671 h 4557807"/>
              <a:gd name="connsiteX3835" fmla="*/ 1997393 w 11831868"/>
              <a:gd name="connsiteY3835" fmla="*/ 2698433 h 4557807"/>
              <a:gd name="connsiteX3836" fmla="*/ 2012728 w 11831868"/>
              <a:gd name="connsiteY3836" fmla="*/ 2696147 h 4557807"/>
              <a:gd name="connsiteX3837" fmla="*/ 2018348 w 11831868"/>
              <a:gd name="connsiteY3837" fmla="*/ 2701385 h 4557807"/>
              <a:gd name="connsiteX3838" fmla="*/ 2003679 w 11831868"/>
              <a:gd name="connsiteY3838" fmla="*/ 2703862 h 4557807"/>
              <a:gd name="connsiteX3839" fmla="*/ 2034350 w 11831868"/>
              <a:gd name="connsiteY3839" fmla="*/ 3025235 h 4557807"/>
              <a:gd name="connsiteX3840" fmla="*/ 2036159 w 11831868"/>
              <a:gd name="connsiteY3840" fmla="*/ 3027521 h 4557807"/>
              <a:gd name="connsiteX3841" fmla="*/ 2024062 w 11831868"/>
              <a:gd name="connsiteY3841" fmla="*/ 3030665 h 4557807"/>
              <a:gd name="connsiteX3842" fmla="*/ 2022253 w 11831868"/>
              <a:gd name="connsiteY3842" fmla="*/ 3028379 h 4557807"/>
              <a:gd name="connsiteX3843" fmla="*/ 2034921 w 11831868"/>
              <a:gd name="connsiteY3843" fmla="*/ 3025426 h 4557807"/>
              <a:gd name="connsiteX3844" fmla="*/ 2059115 w 11831868"/>
              <a:gd name="connsiteY3844" fmla="*/ 3070765 h 4557807"/>
              <a:gd name="connsiteX3845" fmla="*/ 2070545 w 11831868"/>
              <a:gd name="connsiteY3845" fmla="*/ 3067146 h 4557807"/>
              <a:gd name="connsiteX3846" fmla="*/ 2071878 w 11831868"/>
              <a:gd name="connsiteY3846" fmla="*/ 3069050 h 4557807"/>
              <a:gd name="connsiteX3847" fmla="*/ 2060543 w 11831868"/>
              <a:gd name="connsiteY3847" fmla="*/ 3072003 h 4557807"/>
              <a:gd name="connsiteX3848" fmla="*/ 2059686 w 11831868"/>
              <a:gd name="connsiteY3848" fmla="*/ 3070955 h 4557807"/>
              <a:gd name="connsiteX3849" fmla="*/ 2098167 w 11831868"/>
              <a:gd name="connsiteY3849" fmla="*/ 3110865 h 4557807"/>
              <a:gd name="connsiteX3850" fmla="*/ 2088642 w 11831868"/>
              <a:gd name="connsiteY3850" fmla="*/ 3114104 h 4557807"/>
              <a:gd name="connsiteX3851" fmla="*/ 2088642 w 11831868"/>
              <a:gd name="connsiteY3851" fmla="*/ 3114104 h 4557807"/>
              <a:gd name="connsiteX3852" fmla="*/ 2098739 w 11831868"/>
              <a:gd name="connsiteY3852" fmla="*/ 3111056 h 4557807"/>
              <a:gd name="connsiteX3853" fmla="*/ 2093976 w 11831868"/>
              <a:gd name="connsiteY3853" fmla="*/ 3096101 h 4557807"/>
              <a:gd name="connsiteX3854" fmla="*/ 2094738 w 11831868"/>
              <a:gd name="connsiteY3854" fmla="*/ 3097054 h 4557807"/>
              <a:gd name="connsiteX3855" fmla="*/ 2083689 w 11831868"/>
              <a:gd name="connsiteY3855" fmla="*/ 3100483 h 4557807"/>
              <a:gd name="connsiteX3856" fmla="*/ 2082927 w 11831868"/>
              <a:gd name="connsiteY3856" fmla="*/ 3099054 h 4557807"/>
              <a:gd name="connsiteX3857" fmla="*/ 2094548 w 11831868"/>
              <a:gd name="connsiteY3857" fmla="*/ 3096292 h 4557807"/>
              <a:gd name="connsiteX3858" fmla="*/ 2068640 w 11831868"/>
              <a:gd name="connsiteY3858" fmla="*/ 3098387 h 4557807"/>
              <a:gd name="connsiteX3859" fmla="*/ 2077498 w 11831868"/>
              <a:gd name="connsiteY3859" fmla="*/ 3095911 h 4557807"/>
              <a:gd name="connsiteX3860" fmla="*/ 2078450 w 11831868"/>
              <a:gd name="connsiteY3860" fmla="*/ 3095911 h 4557807"/>
              <a:gd name="connsiteX3861" fmla="*/ 2069497 w 11831868"/>
              <a:gd name="connsiteY3861" fmla="*/ 3098863 h 4557807"/>
              <a:gd name="connsiteX3862" fmla="*/ 2069211 w 11831868"/>
              <a:gd name="connsiteY3862" fmla="*/ 3098578 h 4557807"/>
              <a:gd name="connsiteX3863" fmla="*/ 1660398 w 11831868"/>
              <a:gd name="connsiteY3863" fmla="*/ 3122771 h 4557807"/>
              <a:gd name="connsiteX3864" fmla="*/ 1662875 w 11831868"/>
              <a:gd name="connsiteY3864" fmla="*/ 3125534 h 4557807"/>
              <a:gd name="connsiteX3865" fmla="*/ 1652207 w 11831868"/>
              <a:gd name="connsiteY3865" fmla="*/ 3130010 h 4557807"/>
              <a:gd name="connsiteX3866" fmla="*/ 1650111 w 11831868"/>
              <a:gd name="connsiteY3866" fmla="*/ 3127153 h 4557807"/>
              <a:gd name="connsiteX3867" fmla="*/ 1660970 w 11831868"/>
              <a:gd name="connsiteY3867" fmla="*/ 3122962 h 4557807"/>
              <a:gd name="connsiteX3868" fmla="*/ 1521047 w 11831868"/>
              <a:gd name="connsiteY3868" fmla="*/ 3229928 h 4557807"/>
              <a:gd name="connsiteX3869" fmla="*/ 1527143 w 11831868"/>
              <a:gd name="connsiteY3869" fmla="*/ 3226975 h 4557807"/>
              <a:gd name="connsiteX3870" fmla="*/ 1528667 w 11831868"/>
              <a:gd name="connsiteY3870" fmla="*/ 3228308 h 4557807"/>
              <a:gd name="connsiteX3871" fmla="*/ 1522762 w 11831868"/>
              <a:gd name="connsiteY3871" fmla="*/ 3231166 h 4557807"/>
              <a:gd name="connsiteX3872" fmla="*/ 1521619 w 11831868"/>
              <a:gd name="connsiteY3872" fmla="*/ 3230118 h 4557807"/>
              <a:gd name="connsiteX3873" fmla="*/ 1524286 w 11831868"/>
              <a:gd name="connsiteY3873" fmla="*/ 2985230 h 4557807"/>
              <a:gd name="connsiteX3874" fmla="*/ 1535335 w 11831868"/>
              <a:gd name="connsiteY3874" fmla="*/ 2980658 h 4557807"/>
              <a:gd name="connsiteX3875" fmla="*/ 1539240 w 11831868"/>
              <a:gd name="connsiteY3875" fmla="*/ 2984659 h 4557807"/>
              <a:gd name="connsiteX3876" fmla="*/ 1528191 w 11831868"/>
              <a:gd name="connsiteY3876" fmla="*/ 2989231 h 4557807"/>
              <a:gd name="connsiteX3877" fmla="*/ 1524857 w 11831868"/>
              <a:gd name="connsiteY3877" fmla="*/ 2985421 h 4557807"/>
              <a:gd name="connsiteX3878" fmla="*/ 1533811 w 11831868"/>
              <a:gd name="connsiteY3878" fmla="*/ 3365563 h 4557807"/>
              <a:gd name="connsiteX3879" fmla="*/ 1531049 w 11831868"/>
              <a:gd name="connsiteY3879" fmla="*/ 3367088 h 4557807"/>
              <a:gd name="connsiteX3880" fmla="*/ 1533430 w 11831868"/>
              <a:gd name="connsiteY3880" fmla="*/ 3365659 h 4557807"/>
              <a:gd name="connsiteX3881" fmla="*/ 1534859 w 11831868"/>
              <a:gd name="connsiteY3881" fmla="*/ 3365754 h 4557807"/>
              <a:gd name="connsiteX3882" fmla="*/ 1610011 w 11831868"/>
              <a:gd name="connsiteY3882" fmla="*/ 3248978 h 4557807"/>
              <a:gd name="connsiteX3883" fmla="*/ 1611344 w 11831868"/>
              <a:gd name="connsiteY3883" fmla="*/ 3250883 h 4557807"/>
              <a:gd name="connsiteX3884" fmla="*/ 1602867 w 11831868"/>
              <a:gd name="connsiteY3884" fmla="*/ 3254883 h 4557807"/>
              <a:gd name="connsiteX3885" fmla="*/ 1601438 w 11831868"/>
              <a:gd name="connsiteY3885" fmla="*/ 3253550 h 4557807"/>
              <a:gd name="connsiteX3886" fmla="*/ 1610582 w 11831868"/>
              <a:gd name="connsiteY3886" fmla="*/ 3249168 h 4557807"/>
              <a:gd name="connsiteX3887" fmla="*/ 1533049 w 11831868"/>
              <a:gd name="connsiteY3887" fmla="*/ 3352800 h 4557807"/>
              <a:gd name="connsiteX3888" fmla="*/ 1533049 w 11831868"/>
              <a:gd name="connsiteY3888" fmla="*/ 3353276 h 4557807"/>
              <a:gd name="connsiteX3889" fmla="*/ 1525524 w 11831868"/>
              <a:gd name="connsiteY3889" fmla="*/ 3357658 h 4557807"/>
              <a:gd name="connsiteX3890" fmla="*/ 1525524 w 11831868"/>
              <a:gd name="connsiteY3890" fmla="*/ 3357658 h 4557807"/>
              <a:gd name="connsiteX3891" fmla="*/ 1533620 w 11831868"/>
              <a:gd name="connsiteY3891" fmla="*/ 3352991 h 4557807"/>
              <a:gd name="connsiteX3892" fmla="*/ 1540669 w 11831868"/>
              <a:gd name="connsiteY3892" fmla="*/ 2552700 h 4557807"/>
              <a:gd name="connsiteX3893" fmla="*/ 1555814 w 11831868"/>
              <a:gd name="connsiteY3893" fmla="*/ 2549938 h 4557807"/>
              <a:gd name="connsiteX3894" fmla="*/ 1562672 w 11831868"/>
              <a:gd name="connsiteY3894" fmla="*/ 2556034 h 4557807"/>
              <a:gd name="connsiteX3895" fmla="*/ 1547813 w 11831868"/>
              <a:gd name="connsiteY3895" fmla="*/ 2559272 h 4557807"/>
              <a:gd name="connsiteX3896" fmla="*/ 1541240 w 11831868"/>
              <a:gd name="connsiteY3896" fmla="*/ 2552795 h 4557807"/>
              <a:gd name="connsiteX3897" fmla="*/ 1573911 w 11831868"/>
              <a:gd name="connsiteY3897" fmla="*/ 3201734 h 4557807"/>
              <a:gd name="connsiteX3898" fmla="*/ 1575816 w 11831868"/>
              <a:gd name="connsiteY3898" fmla="*/ 3204020 h 4557807"/>
              <a:gd name="connsiteX3899" fmla="*/ 1566291 w 11831868"/>
              <a:gd name="connsiteY3899" fmla="*/ 3208782 h 4557807"/>
              <a:gd name="connsiteX3900" fmla="*/ 1564386 w 11831868"/>
              <a:gd name="connsiteY3900" fmla="*/ 3206496 h 4557807"/>
              <a:gd name="connsiteX3901" fmla="*/ 1574482 w 11831868"/>
              <a:gd name="connsiteY3901" fmla="*/ 3201829 h 4557807"/>
              <a:gd name="connsiteX3902" fmla="*/ 1766697 w 11831868"/>
              <a:gd name="connsiteY3902" fmla="*/ 2901030 h 4557807"/>
              <a:gd name="connsiteX3903" fmla="*/ 1770602 w 11831868"/>
              <a:gd name="connsiteY3903" fmla="*/ 2905030 h 4557807"/>
              <a:gd name="connsiteX3904" fmla="*/ 1758029 w 11831868"/>
              <a:gd name="connsiteY3904" fmla="*/ 2908840 h 4557807"/>
              <a:gd name="connsiteX3905" fmla="*/ 1754124 w 11831868"/>
              <a:gd name="connsiteY3905" fmla="*/ 2904839 h 4557807"/>
              <a:gd name="connsiteX3906" fmla="*/ 1766697 w 11831868"/>
              <a:gd name="connsiteY3906" fmla="*/ 2901029 h 4557807"/>
              <a:gd name="connsiteX3907" fmla="*/ 1580483 w 11831868"/>
              <a:gd name="connsiteY3907" fmla="*/ 2729580 h 4557807"/>
              <a:gd name="connsiteX3908" fmla="*/ 1594009 w 11831868"/>
              <a:gd name="connsiteY3908" fmla="*/ 2726151 h 4557807"/>
              <a:gd name="connsiteX3909" fmla="*/ 1599914 w 11831868"/>
              <a:gd name="connsiteY3909" fmla="*/ 2731865 h 4557807"/>
              <a:gd name="connsiteX3910" fmla="*/ 1586389 w 11831868"/>
              <a:gd name="connsiteY3910" fmla="*/ 2735390 h 4557807"/>
              <a:gd name="connsiteX3911" fmla="*/ 1580007 w 11831868"/>
              <a:gd name="connsiteY3911" fmla="*/ 2729389 h 4557807"/>
              <a:gd name="connsiteX3912" fmla="*/ 1579150 w 11831868"/>
              <a:gd name="connsiteY3912" fmla="*/ 3268790 h 4557807"/>
              <a:gd name="connsiteX3913" fmla="*/ 1580293 w 11831868"/>
              <a:gd name="connsiteY3913" fmla="*/ 3269552 h 4557807"/>
              <a:gd name="connsiteX3914" fmla="*/ 1574006 w 11831868"/>
              <a:gd name="connsiteY3914" fmla="*/ 3273076 h 4557807"/>
              <a:gd name="connsiteX3915" fmla="*/ 1572768 w 11831868"/>
              <a:gd name="connsiteY3915" fmla="*/ 3272314 h 4557807"/>
              <a:gd name="connsiteX3916" fmla="*/ 1578674 w 11831868"/>
              <a:gd name="connsiteY3916" fmla="*/ 3268599 h 4557807"/>
              <a:gd name="connsiteX3917" fmla="*/ 1529715 w 11831868"/>
              <a:gd name="connsiteY3917" fmla="*/ 3369278 h 4557807"/>
              <a:gd name="connsiteX3918" fmla="*/ 1528477 w 11831868"/>
              <a:gd name="connsiteY3918" fmla="*/ 3370136 h 4557807"/>
              <a:gd name="connsiteX3919" fmla="*/ 1528477 w 11831868"/>
              <a:gd name="connsiteY3919" fmla="*/ 3370136 h 4557807"/>
              <a:gd name="connsiteX3920" fmla="*/ 1445800 w 11831868"/>
              <a:gd name="connsiteY3920" fmla="*/ 3227928 h 4557807"/>
              <a:gd name="connsiteX3921" fmla="*/ 1447895 w 11831868"/>
              <a:gd name="connsiteY3921" fmla="*/ 3230785 h 4557807"/>
              <a:gd name="connsiteX3922" fmla="*/ 1438370 w 11831868"/>
              <a:gd name="connsiteY3922" fmla="*/ 3235928 h 4557807"/>
              <a:gd name="connsiteX3923" fmla="*/ 1436275 w 11831868"/>
              <a:gd name="connsiteY3923" fmla="*/ 3233166 h 4557807"/>
              <a:gd name="connsiteX3924" fmla="*/ 1445324 w 11831868"/>
              <a:gd name="connsiteY3924" fmla="*/ 3227737 h 4557807"/>
              <a:gd name="connsiteX3925" fmla="*/ 1449038 w 11831868"/>
              <a:gd name="connsiteY3925" fmla="*/ 3312224 h 4557807"/>
              <a:gd name="connsiteX3926" fmla="*/ 1450181 w 11831868"/>
              <a:gd name="connsiteY3926" fmla="*/ 3312986 h 4557807"/>
              <a:gd name="connsiteX3927" fmla="*/ 1444847 w 11831868"/>
              <a:gd name="connsiteY3927" fmla="*/ 3316891 h 4557807"/>
              <a:gd name="connsiteX3928" fmla="*/ 1443419 w 11831868"/>
              <a:gd name="connsiteY3928" fmla="*/ 3315557 h 4557807"/>
              <a:gd name="connsiteX3929" fmla="*/ 1448562 w 11831868"/>
              <a:gd name="connsiteY3929" fmla="*/ 3312033 h 4557807"/>
              <a:gd name="connsiteX3930" fmla="*/ 1434751 w 11831868"/>
              <a:gd name="connsiteY3930" fmla="*/ 3424905 h 4557807"/>
              <a:gd name="connsiteX3931" fmla="*/ 1434751 w 11831868"/>
              <a:gd name="connsiteY3931" fmla="*/ 3424905 h 4557807"/>
              <a:gd name="connsiteX3932" fmla="*/ 1434084 w 11831868"/>
              <a:gd name="connsiteY3932" fmla="*/ 3424905 h 4557807"/>
              <a:gd name="connsiteX3933" fmla="*/ 1434084 w 11831868"/>
              <a:gd name="connsiteY3933" fmla="*/ 3424905 h 4557807"/>
              <a:gd name="connsiteX3934" fmla="*/ 1427417 w 11831868"/>
              <a:gd name="connsiteY3934" fmla="*/ 3429953 h 4557807"/>
              <a:gd name="connsiteX3935" fmla="*/ 1427417 w 11831868"/>
              <a:gd name="connsiteY3935" fmla="*/ 3429381 h 4557807"/>
              <a:gd name="connsiteX3936" fmla="*/ 1433513 w 11831868"/>
              <a:gd name="connsiteY3936" fmla="*/ 3425571 h 4557807"/>
              <a:gd name="connsiteX3937" fmla="*/ 1426940 w 11831868"/>
              <a:gd name="connsiteY3937" fmla="*/ 3429762 h 4557807"/>
              <a:gd name="connsiteX3938" fmla="*/ 1462754 w 11831868"/>
              <a:gd name="connsiteY3938" fmla="*/ 3068003 h 4557807"/>
              <a:gd name="connsiteX3939" fmla="*/ 1466088 w 11831868"/>
              <a:gd name="connsiteY3939" fmla="*/ 3071622 h 4557807"/>
              <a:gd name="connsiteX3940" fmla="*/ 1455611 w 11831868"/>
              <a:gd name="connsiteY3940" fmla="*/ 3076575 h 4557807"/>
              <a:gd name="connsiteX3941" fmla="*/ 1452372 w 11831868"/>
              <a:gd name="connsiteY3941" fmla="*/ 3072956 h 4557807"/>
              <a:gd name="connsiteX3942" fmla="*/ 1461897 w 11831868"/>
              <a:gd name="connsiteY3942" fmla="*/ 3068289 h 4557807"/>
              <a:gd name="connsiteX3943" fmla="*/ 1518380 w 11831868"/>
              <a:gd name="connsiteY3943" fmla="*/ 3325178 h 4557807"/>
              <a:gd name="connsiteX3944" fmla="*/ 1519428 w 11831868"/>
              <a:gd name="connsiteY3944" fmla="*/ 3326607 h 4557807"/>
              <a:gd name="connsiteX3945" fmla="*/ 1511046 w 11831868"/>
              <a:gd name="connsiteY3945" fmla="*/ 3331655 h 4557807"/>
              <a:gd name="connsiteX3946" fmla="*/ 1510379 w 11831868"/>
              <a:gd name="connsiteY3946" fmla="*/ 3330226 h 4557807"/>
              <a:gd name="connsiteX3947" fmla="*/ 1517904 w 11831868"/>
              <a:gd name="connsiteY3947" fmla="*/ 3324987 h 4557807"/>
              <a:gd name="connsiteX3948" fmla="*/ 1490472 w 11831868"/>
              <a:gd name="connsiteY3948" fmla="*/ 2626519 h 4557807"/>
              <a:gd name="connsiteX3949" fmla="*/ 1496949 w 11831868"/>
              <a:gd name="connsiteY3949" fmla="*/ 2632710 h 4557807"/>
              <a:gd name="connsiteX3950" fmla="*/ 1482757 w 11831868"/>
              <a:gd name="connsiteY3950" fmla="*/ 2636330 h 4557807"/>
              <a:gd name="connsiteX3951" fmla="*/ 1476565 w 11831868"/>
              <a:gd name="connsiteY3951" fmla="*/ 2630139 h 4557807"/>
              <a:gd name="connsiteX3952" fmla="*/ 1490472 w 11831868"/>
              <a:gd name="connsiteY3952" fmla="*/ 2626519 h 4557807"/>
              <a:gd name="connsiteX3953" fmla="*/ 1513904 w 11831868"/>
              <a:gd name="connsiteY3953" fmla="*/ 3366992 h 4557807"/>
              <a:gd name="connsiteX3954" fmla="*/ 1520381 w 11831868"/>
              <a:gd name="connsiteY3954" fmla="*/ 3362897 h 4557807"/>
              <a:gd name="connsiteX3955" fmla="*/ 1520952 w 11831868"/>
              <a:gd name="connsiteY3955" fmla="*/ 3362897 h 4557807"/>
              <a:gd name="connsiteX3956" fmla="*/ 1514570 w 11831868"/>
              <a:gd name="connsiteY3956" fmla="*/ 3366992 h 4557807"/>
              <a:gd name="connsiteX3957" fmla="*/ 1514189 w 11831868"/>
              <a:gd name="connsiteY3957" fmla="*/ 3366992 h 4557807"/>
              <a:gd name="connsiteX3958" fmla="*/ 1491996 w 11831868"/>
              <a:gd name="connsiteY3958" fmla="*/ 3345180 h 4557807"/>
              <a:gd name="connsiteX3959" fmla="*/ 1492949 w 11831868"/>
              <a:gd name="connsiteY3959" fmla="*/ 3345180 h 4557807"/>
              <a:gd name="connsiteX3960" fmla="*/ 1486853 w 11831868"/>
              <a:gd name="connsiteY3960" fmla="*/ 3349181 h 4557807"/>
              <a:gd name="connsiteX3961" fmla="*/ 1485710 w 11831868"/>
              <a:gd name="connsiteY3961" fmla="*/ 3348419 h 4557807"/>
              <a:gd name="connsiteX3962" fmla="*/ 1492282 w 11831868"/>
              <a:gd name="connsiteY3962" fmla="*/ 3345561 h 4557807"/>
              <a:gd name="connsiteX3963" fmla="*/ 1488091 w 11831868"/>
              <a:gd name="connsiteY3963" fmla="*/ 3283839 h 4557807"/>
              <a:gd name="connsiteX3964" fmla="*/ 1489710 w 11831868"/>
              <a:gd name="connsiteY3964" fmla="*/ 3285649 h 4557807"/>
              <a:gd name="connsiteX3965" fmla="*/ 1481042 w 11831868"/>
              <a:gd name="connsiteY3965" fmla="*/ 3290221 h 4557807"/>
              <a:gd name="connsiteX3966" fmla="*/ 1479804 w 11831868"/>
              <a:gd name="connsiteY3966" fmla="*/ 3288316 h 4557807"/>
              <a:gd name="connsiteX3967" fmla="*/ 1488377 w 11831868"/>
              <a:gd name="connsiteY3967" fmla="*/ 3283839 h 4557807"/>
              <a:gd name="connsiteX3968" fmla="*/ 1604772 w 11831868"/>
              <a:gd name="connsiteY3968" fmla="*/ 3057335 h 4557807"/>
              <a:gd name="connsiteX3969" fmla="*/ 1608106 w 11831868"/>
              <a:gd name="connsiteY3969" fmla="*/ 3060954 h 4557807"/>
              <a:gd name="connsiteX3970" fmla="*/ 1597057 w 11831868"/>
              <a:gd name="connsiteY3970" fmla="*/ 3065431 h 4557807"/>
              <a:gd name="connsiteX3971" fmla="*/ 1594104 w 11831868"/>
              <a:gd name="connsiteY3971" fmla="*/ 3061812 h 4557807"/>
              <a:gd name="connsiteX3972" fmla="*/ 1604772 w 11831868"/>
              <a:gd name="connsiteY3972" fmla="*/ 3057335 h 4557807"/>
              <a:gd name="connsiteX3973" fmla="*/ 1736598 w 11831868"/>
              <a:gd name="connsiteY3973" fmla="*/ 2579084 h 4557807"/>
              <a:gd name="connsiteX3974" fmla="*/ 1742885 w 11831868"/>
              <a:gd name="connsiteY3974" fmla="*/ 2584704 h 4557807"/>
              <a:gd name="connsiteX3975" fmla="*/ 1727454 w 11831868"/>
              <a:gd name="connsiteY3975" fmla="*/ 2587562 h 4557807"/>
              <a:gd name="connsiteX3976" fmla="*/ 1720977 w 11831868"/>
              <a:gd name="connsiteY3976" fmla="*/ 2581370 h 4557807"/>
              <a:gd name="connsiteX3977" fmla="*/ 1736407 w 11831868"/>
              <a:gd name="connsiteY3977" fmla="*/ 2579084 h 4557807"/>
              <a:gd name="connsiteX3978" fmla="*/ 1733264 w 11831868"/>
              <a:gd name="connsiteY3978" fmla="*/ 3214973 h 4557807"/>
              <a:gd name="connsiteX3979" fmla="*/ 1734693 w 11831868"/>
              <a:gd name="connsiteY3979" fmla="*/ 3216307 h 4557807"/>
              <a:gd name="connsiteX3980" fmla="*/ 1725168 w 11831868"/>
              <a:gd name="connsiteY3980" fmla="*/ 3220403 h 4557807"/>
              <a:gd name="connsiteX3981" fmla="*/ 1724501 w 11831868"/>
              <a:gd name="connsiteY3981" fmla="*/ 3218974 h 4557807"/>
              <a:gd name="connsiteX3982" fmla="*/ 1733074 w 11831868"/>
              <a:gd name="connsiteY3982" fmla="*/ 3214974 h 4557807"/>
              <a:gd name="connsiteX3983" fmla="*/ 1704023 w 11831868"/>
              <a:gd name="connsiteY3983" fmla="*/ 3175349 h 4557807"/>
              <a:gd name="connsiteX3984" fmla="*/ 1705928 w 11831868"/>
              <a:gd name="connsiteY3984" fmla="*/ 3177635 h 4557807"/>
              <a:gd name="connsiteX3985" fmla="*/ 1696403 w 11831868"/>
              <a:gd name="connsiteY3985" fmla="*/ 3181922 h 4557807"/>
              <a:gd name="connsiteX3986" fmla="*/ 1694498 w 11831868"/>
              <a:gd name="connsiteY3986" fmla="*/ 3179636 h 4557807"/>
              <a:gd name="connsiteX3987" fmla="*/ 1703832 w 11831868"/>
              <a:gd name="connsiteY3987" fmla="*/ 3175349 h 4557807"/>
              <a:gd name="connsiteX3988" fmla="*/ 1709261 w 11831868"/>
              <a:gd name="connsiteY3988" fmla="*/ 3226689 h 4557807"/>
              <a:gd name="connsiteX3989" fmla="*/ 1710214 w 11831868"/>
              <a:gd name="connsiteY3989" fmla="*/ 3226689 h 4557807"/>
              <a:gd name="connsiteX3990" fmla="*/ 1703165 w 11831868"/>
              <a:gd name="connsiteY3990" fmla="*/ 3230404 h 4557807"/>
              <a:gd name="connsiteX3991" fmla="*/ 1702022 w 11831868"/>
              <a:gd name="connsiteY3991" fmla="*/ 3229547 h 4557807"/>
              <a:gd name="connsiteX3992" fmla="*/ 1709547 w 11831868"/>
              <a:gd name="connsiteY3992" fmla="*/ 3226689 h 4557807"/>
              <a:gd name="connsiteX3993" fmla="*/ 1729835 w 11831868"/>
              <a:gd name="connsiteY3993" fmla="*/ 3249835 h 4557807"/>
              <a:gd name="connsiteX3994" fmla="*/ 1737265 w 11831868"/>
              <a:gd name="connsiteY3994" fmla="*/ 3246025 h 4557807"/>
              <a:gd name="connsiteX3995" fmla="*/ 1737836 w 11831868"/>
              <a:gd name="connsiteY3995" fmla="*/ 3246025 h 4557807"/>
              <a:gd name="connsiteX3996" fmla="*/ 1730407 w 11831868"/>
              <a:gd name="connsiteY3996" fmla="*/ 3249835 h 4557807"/>
              <a:gd name="connsiteX3997" fmla="*/ 1729645 w 11831868"/>
              <a:gd name="connsiteY3997" fmla="*/ 3250311 h 4557807"/>
              <a:gd name="connsiteX3998" fmla="*/ 1740789 w 11831868"/>
              <a:gd name="connsiteY3998" fmla="*/ 3244215 h 4557807"/>
              <a:gd name="connsiteX3999" fmla="*/ 1749647 w 11831868"/>
              <a:gd name="connsiteY3999" fmla="*/ 3240024 h 4557807"/>
              <a:gd name="connsiteX4000" fmla="*/ 1749647 w 11831868"/>
              <a:gd name="connsiteY4000" fmla="*/ 3240595 h 4557807"/>
              <a:gd name="connsiteX4001" fmla="*/ 1740789 w 11831868"/>
              <a:gd name="connsiteY4001" fmla="*/ 3244691 h 4557807"/>
              <a:gd name="connsiteX4002" fmla="*/ 1740599 w 11831868"/>
              <a:gd name="connsiteY4002" fmla="*/ 3244215 h 4557807"/>
              <a:gd name="connsiteX4003" fmla="*/ 1685354 w 11831868"/>
              <a:gd name="connsiteY4003" fmla="*/ 2977515 h 4557807"/>
              <a:gd name="connsiteX4004" fmla="*/ 1688592 w 11831868"/>
              <a:gd name="connsiteY4004" fmla="*/ 2981135 h 4557807"/>
              <a:gd name="connsiteX4005" fmla="*/ 1677353 w 11831868"/>
              <a:gd name="connsiteY4005" fmla="*/ 2985230 h 4557807"/>
              <a:gd name="connsiteX4006" fmla="*/ 1674019 w 11831868"/>
              <a:gd name="connsiteY4006" fmla="*/ 2981611 h 4557807"/>
              <a:gd name="connsiteX4007" fmla="*/ 1685163 w 11831868"/>
              <a:gd name="connsiteY4007" fmla="*/ 2977610 h 4557807"/>
              <a:gd name="connsiteX4008" fmla="*/ 1751267 w 11831868"/>
              <a:gd name="connsiteY4008" fmla="*/ 3250978 h 4557807"/>
              <a:gd name="connsiteX4009" fmla="*/ 1750600 w 11831868"/>
              <a:gd name="connsiteY4009" fmla="*/ 3250978 h 4557807"/>
              <a:gd name="connsiteX4010" fmla="*/ 1750600 w 11831868"/>
              <a:gd name="connsiteY4010" fmla="*/ 3250978 h 4557807"/>
              <a:gd name="connsiteX4011" fmla="*/ 1751076 w 11831868"/>
              <a:gd name="connsiteY4011" fmla="*/ 3251073 h 4557807"/>
              <a:gd name="connsiteX4012" fmla="*/ 1744218 w 11831868"/>
              <a:gd name="connsiteY4012" fmla="*/ 3253835 h 4557807"/>
              <a:gd name="connsiteX4013" fmla="*/ 1750600 w 11831868"/>
              <a:gd name="connsiteY4013" fmla="*/ 3251168 h 4557807"/>
              <a:gd name="connsiteX4014" fmla="*/ 1744218 w 11831868"/>
              <a:gd name="connsiteY4014" fmla="*/ 3253835 h 4557807"/>
              <a:gd name="connsiteX4015" fmla="*/ 1742885 w 11831868"/>
              <a:gd name="connsiteY4015" fmla="*/ 3254407 h 4557807"/>
              <a:gd name="connsiteX4016" fmla="*/ 1742885 w 11831868"/>
              <a:gd name="connsiteY4016" fmla="*/ 3254407 h 4557807"/>
              <a:gd name="connsiteX4017" fmla="*/ 1614964 w 11831868"/>
              <a:gd name="connsiteY4017" fmla="*/ 2901410 h 4557807"/>
              <a:gd name="connsiteX4018" fmla="*/ 1602772 w 11831868"/>
              <a:gd name="connsiteY4018" fmla="*/ 2905221 h 4557807"/>
              <a:gd name="connsiteX4019" fmla="*/ 1598581 w 11831868"/>
              <a:gd name="connsiteY4019" fmla="*/ 2900648 h 4557807"/>
              <a:gd name="connsiteX4020" fmla="*/ 1610963 w 11831868"/>
              <a:gd name="connsiteY4020" fmla="*/ 2896362 h 4557807"/>
              <a:gd name="connsiteX4021" fmla="*/ 1614773 w 11831868"/>
              <a:gd name="connsiteY4021" fmla="*/ 2901982 h 4557807"/>
              <a:gd name="connsiteX4022" fmla="*/ 1635728 w 11831868"/>
              <a:gd name="connsiteY4022" fmla="*/ 3305366 h 4557807"/>
              <a:gd name="connsiteX4023" fmla="*/ 1636395 w 11831868"/>
              <a:gd name="connsiteY4023" fmla="*/ 3305366 h 4557807"/>
              <a:gd name="connsiteX4024" fmla="*/ 1628965 w 11831868"/>
              <a:gd name="connsiteY4024" fmla="*/ 3309176 h 4557807"/>
              <a:gd name="connsiteX4025" fmla="*/ 1635538 w 11831868"/>
              <a:gd name="connsiteY4025" fmla="*/ 3305937 h 4557807"/>
              <a:gd name="connsiteX4026" fmla="*/ 1607153 w 11831868"/>
              <a:gd name="connsiteY4026" fmla="*/ 2481167 h 4557807"/>
              <a:gd name="connsiteX4027" fmla="*/ 1623822 w 11831868"/>
              <a:gd name="connsiteY4027" fmla="*/ 2478786 h 4557807"/>
              <a:gd name="connsiteX4028" fmla="*/ 1631252 w 11831868"/>
              <a:gd name="connsiteY4028" fmla="*/ 2485358 h 4557807"/>
              <a:gd name="connsiteX4029" fmla="*/ 1615250 w 11831868"/>
              <a:gd name="connsiteY4029" fmla="*/ 2487740 h 4557807"/>
              <a:gd name="connsiteX4030" fmla="*/ 1607058 w 11831868"/>
              <a:gd name="connsiteY4030" fmla="*/ 2481739 h 4557807"/>
              <a:gd name="connsiteX4031" fmla="*/ 1633347 w 11831868"/>
              <a:gd name="connsiteY4031" fmla="*/ 3282601 h 4557807"/>
              <a:gd name="connsiteX4032" fmla="*/ 1634204 w 11831868"/>
              <a:gd name="connsiteY4032" fmla="*/ 3283553 h 4557807"/>
              <a:gd name="connsiteX4033" fmla="*/ 1625632 w 11831868"/>
              <a:gd name="connsiteY4033" fmla="*/ 3288125 h 4557807"/>
              <a:gd name="connsiteX4034" fmla="*/ 1625156 w 11831868"/>
              <a:gd name="connsiteY4034" fmla="*/ 3287173 h 4557807"/>
              <a:gd name="connsiteX4035" fmla="*/ 1633347 w 11831868"/>
              <a:gd name="connsiteY4035" fmla="*/ 3282601 h 4557807"/>
              <a:gd name="connsiteX4036" fmla="*/ 1614297 w 11831868"/>
              <a:gd name="connsiteY4036" fmla="*/ 3294793 h 4557807"/>
              <a:gd name="connsiteX4037" fmla="*/ 1614869 w 11831868"/>
              <a:gd name="connsiteY4037" fmla="*/ 3294793 h 4557807"/>
              <a:gd name="connsiteX4038" fmla="*/ 1608582 w 11831868"/>
              <a:gd name="connsiteY4038" fmla="*/ 3298317 h 4557807"/>
              <a:gd name="connsiteX4039" fmla="*/ 1607630 w 11831868"/>
              <a:gd name="connsiteY4039" fmla="*/ 3298317 h 4557807"/>
              <a:gd name="connsiteX4040" fmla="*/ 1614297 w 11831868"/>
              <a:gd name="connsiteY4040" fmla="*/ 3294793 h 4557807"/>
              <a:gd name="connsiteX4041" fmla="*/ 1685544 w 11831868"/>
              <a:gd name="connsiteY4041" fmla="*/ 2817781 h 4557807"/>
              <a:gd name="connsiteX4042" fmla="*/ 1690307 w 11831868"/>
              <a:gd name="connsiteY4042" fmla="*/ 2822734 h 4557807"/>
              <a:gd name="connsiteX4043" fmla="*/ 1676972 w 11831868"/>
              <a:gd name="connsiteY4043" fmla="*/ 2826734 h 4557807"/>
              <a:gd name="connsiteX4044" fmla="*/ 1672209 w 11831868"/>
              <a:gd name="connsiteY4044" fmla="*/ 2821782 h 4557807"/>
              <a:gd name="connsiteX4045" fmla="*/ 1685925 w 11831868"/>
              <a:gd name="connsiteY4045" fmla="*/ 2817781 h 4557807"/>
              <a:gd name="connsiteX4046" fmla="*/ 1641253 w 11831868"/>
              <a:gd name="connsiteY4046" fmla="*/ 3301937 h 4557807"/>
              <a:gd name="connsiteX4047" fmla="*/ 1641253 w 11831868"/>
              <a:gd name="connsiteY4047" fmla="*/ 3302413 h 4557807"/>
              <a:gd name="connsiteX4048" fmla="*/ 1633442 w 11831868"/>
              <a:gd name="connsiteY4048" fmla="*/ 3306223 h 4557807"/>
              <a:gd name="connsiteX4049" fmla="*/ 1641634 w 11831868"/>
              <a:gd name="connsiteY4049" fmla="*/ 3301937 h 4557807"/>
              <a:gd name="connsiteX4050" fmla="*/ 1665351 w 11831868"/>
              <a:gd name="connsiteY4050" fmla="*/ 3191732 h 4557807"/>
              <a:gd name="connsiteX4051" fmla="*/ 1666494 w 11831868"/>
              <a:gd name="connsiteY4051" fmla="*/ 3192590 h 4557807"/>
              <a:gd name="connsiteX4052" fmla="*/ 1660207 w 11831868"/>
              <a:gd name="connsiteY4052" fmla="*/ 3196114 h 4557807"/>
              <a:gd name="connsiteX4053" fmla="*/ 1658779 w 11831868"/>
              <a:gd name="connsiteY4053" fmla="*/ 3194780 h 4557807"/>
              <a:gd name="connsiteX4054" fmla="*/ 1665732 w 11831868"/>
              <a:gd name="connsiteY4054" fmla="*/ 3191732 h 4557807"/>
              <a:gd name="connsiteX4055" fmla="*/ 2172462 w 11831868"/>
              <a:gd name="connsiteY4055" fmla="*/ 2721674 h 4557807"/>
              <a:gd name="connsiteX4056" fmla="*/ 2187797 w 11831868"/>
              <a:gd name="connsiteY4056" fmla="*/ 2719388 h 4557807"/>
              <a:gd name="connsiteX4057" fmla="*/ 2192846 w 11831868"/>
              <a:gd name="connsiteY4057" fmla="*/ 2724246 h 4557807"/>
              <a:gd name="connsiteX4058" fmla="*/ 2177225 w 11831868"/>
              <a:gd name="connsiteY4058" fmla="*/ 2726627 h 4557807"/>
              <a:gd name="connsiteX4059" fmla="*/ 2172843 w 11831868"/>
              <a:gd name="connsiteY4059" fmla="*/ 2721674 h 4557807"/>
              <a:gd name="connsiteX4060" fmla="*/ 1664589 w 11831868"/>
              <a:gd name="connsiteY4060" fmla="*/ 2650236 h 4557807"/>
              <a:gd name="connsiteX4061" fmla="*/ 1670495 w 11831868"/>
              <a:gd name="connsiteY4061" fmla="*/ 2656046 h 4557807"/>
              <a:gd name="connsiteX4062" fmla="*/ 1656016 w 11831868"/>
              <a:gd name="connsiteY4062" fmla="*/ 2659189 h 4557807"/>
              <a:gd name="connsiteX4063" fmla="*/ 1650111 w 11831868"/>
              <a:gd name="connsiteY4063" fmla="*/ 2653475 h 4557807"/>
              <a:gd name="connsiteX4064" fmla="*/ 1664589 w 11831868"/>
              <a:gd name="connsiteY4064" fmla="*/ 2650236 h 4557807"/>
              <a:gd name="connsiteX4065" fmla="*/ 2759012 w 11831868"/>
              <a:gd name="connsiteY4065" fmla="*/ 2971133 h 4557807"/>
              <a:gd name="connsiteX4066" fmla="*/ 2759012 w 11831868"/>
              <a:gd name="connsiteY4066" fmla="*/ 2971610 h 4557807"/>
              <a:gd name="connsiteX4067" fmla="*/ 2745486 w 11831868"/>
              <a:gd name="connsiteY4067" fmla="*/ 2973515 h 4557807"/>
              <a:gd name="connsiteX4068" fmla="*/ 2745486 w 11831868"/>
              <a:gd name="connsiteY4068" fmla="*/ 2972943 h 4557807"/>
              <a:gd name="connsiteX4069" fmla="*/ 2759012 w 11831868"/>
              <a:gd name="connsiteY4069" fmla="*/ 2970753 h 4557807"/>
              <a:gd name="connsiteX4070" fmla="*/ 2988088 w 11831868"/>
              <a:gd name="connsiteY4070" fmla="*/ 2783395 h 4557807"/>
              <a:gd name="connsiteX4071" fmla="*/ 3006376 w 11831868"/>
              <a:gd name="connsiteY4071" fmla="*/ 2783395 h 4557807"/>
              <a:gd name="connsiteX4072" fmla="*/ 3010567 w 11831868"/>
              <a:gd name="connsiteY4072" fmla="*/ 2787301 h 4557807"/>
              <a:gd name="connsiteX4073" fmla="*/ 2992088 w 11831868"/>
              <a:gd name="connsiteY4073" fmla="*/ 2787301 h 4557807"/>
              <a:gd name="connsiteX4074" fmla="*/ 2988088 w 11831868"/>
              <a:gd name="connsiteY4074" fmla="*/ 2783015 h 4557807"/>
              <a:gd name="connsiteX4075" fmla="*/ 2945511 w 11831868"/>
              <a:gd name="connsiteY4075" fmla="*/ 2305145 h 4557807"/>
              <a:gd name="connsiteX4076" fmla="*/ 2974086 w 11831868"/>
              <a:gd name="connsiteY4076" fmla="*/ 2310289 h 4557807"/>
              <a:gd name="connsiteX4077" fmla="*/ 2986469 w 11831868"/>
              <a:gd name="connsiteY4077" fmla="*/ 2316194 h 4557807"/>
              <a:gd name="connsiteX4078" fmla="*/ 2957894 w 11831868"/>
              <a:gd name="connsiteY4078" fmla="*/ 2311622 h 4557807"/>
              <a:gd name="connsiteX4079" fmla="*/ 2945511 w 11831868"/>
              <a:gd name="connsiteY4079" fmla="*/ 2304765 h 4557807"/>
              <a:gd name="connsiteX4080" fmla="*/ 2978658 w 11831868"/>
              <a:gd name="connsiteY4080" fmla="*/ 2905221 h 4557807"/>
              <a:gd name="connsiteX4081" fmla="*/ 2995041 w 11831868"/>
              <a:gd name="connsiteY4081" fmla="*/ 2904458 h 4557807"/>
              <a:gd name="connsiteX4082" fmla="*/ 2997232 w 11831868"/>
              <a:gd name="connsiteY4082" fmla="*/ 2906649 h 4557807"/>
              <a:gd name="connsiteX4083" fmla="*/ 2981230 w 11831868"/>
              <a:gd name="connsiteY4083" fmla="*/ 2907411 h 4557807"/>
              <a:gd name="connsiteX4084" fmla="*/ 2978658 w 11831868"/>
              <a:gd name="connsiteY4084" fmla="*/ 2904554 h 4557807"/>
              <a:gd name="connsiteX4085" fmla="*/ 2933319 w 11831868"/>
              <a:gd name="connsiteY4085" fmla="*/ 2865406 h 4557807"/>
              <a:gd name="connsiteX4086" fmla="*/ 2950274 w 11831868"/>
              <a:gd name="connsiteY4086" fmla="*/ 2865406 h 4557807"/>
              <a:gd name="connsiteX4087" fmla="*/ 2953131 w 11831868"/>
              <a:gd name="connsiteY4087" fmla="*/ 2867978 h 4557807"/>
              <a:gd name="connsiteX4088" fmla="*/ 2936081 w 11831868"/>
              <a:gd name="connsiteY4088" fmla="*/ 2867978 h 4557807"/>
              <a:gd name="connsiteX4089" fmla="*/ 2933319 w 11831868"/>
              <a:gd name="connsiteY4089" fmla="*/ 2864739 h 4557807"/>
              <a:gd name="connsiteX4090" fmla="*/ 2912078 w 11831868"/>
              <a:gd name="connsiteY4090" fmla="*/ 2720626 h 4557807"/>
              <a:gd name="connsiteX4091" fmla="*/ 2931128 w 11831868"/>
              <a:gd name="connsiteY4091" fmla="*/ 2720626 h 4557807"/>
              <a:gd name="connsiteX4092" fmla="*/ 2936367 w 11831868"/>
              <a:gd name="connsiteY4092" fmla="*/ 2724912 h 4557807"/>
              <a:gd name="connsiteX4093" fmla="*/ 2917317 w 11831868"/>
              <a:gd name="connsiteY4093" fmla="*/ 2724912 h 4557807"/>
              <a:gd name="connsiteX4094" fmla="*/ 2912078 w 11831868"/>
              <a:gd name="connsiteY4094" fmla="*/ 2719959 h 4557807"/>
              <a:gd name="connsiteX4095" fmla="*/ 2953703 w 11831868"/>
              <a:gd name="connsiteY4095" fmla="*/ 2623947 h 4557807"/>
              <a:gd name="connsiteX4096" fmla="*/ 2933319 w 11831868"/>
              <a:gd name="connsiteY4096" fmla="*/ 2622995 h 4557807"/>
              <a:gd name="connsiteX4097" fmla="*/ 2926842 w 11831868"/>
              <a:gd name="connsiteY4097" fmla="*/ 2617851 h 4557807"/>
              <a:gd name="connsiteX4098" fmla="*/ 2947321 w 11831868"/>
              <a:gd name="connsiteY4098" fmla="*/ 2618899 h 4557807"/>
              <a:gd name="connsiteX4099" fmla="*/ 2953703 w 11831868"/>
              <a:gd name="connsiteY4099" fmla="*/ 2623281 h 4557807"/>
              <a:gd name="connsiteX4100" fmla="*/ 3036189 w 11831868"/>
              <a:gd name="connsiteY4100" fmla="*/ 2299240 h 4557807"/>
              <a:gd name="connsiteX4101" fmla="*/ 3065907 w 11831868"/>
              <a:gd name="connsiteY4101" fmla="*/ 2304669 h 4557807"/>
              <a:gd name="connsiteX4102" fmla="*/ 3079052 w 11831868"/>
              <a:gd name="connsiteY4102" fmla="*/ 2310479 h 4557807"/>
              <a:gd name="connsiteX4103" fmla="*/ 3049524 w 11831868"/>
              <a:gd name="connsiteY4103" fmla="*/ 2305526 h 4557807"/>
              <a:gd name="connsiteX4104" fmla="*/ 3036189 w 11831868"/>
              <a:gd name="connsiteY4104" fmla="*/ 2298573 h 4557807"/>
              <a:gd name="connsiteX4105" fmla="*/ 3052572 w 11831868"/>
              <a:gd name="connsiteY4105" fmla="*/ 2837212 h 4557807"/>
              <a:gd name="connsiteX4106" fmla="*/ 3070193 w 11831868"/>
              <a:gd name="connsiteY4106" fmla="*/ 2837212 h 4557807"/>
              <a:gd name="connsiteX4107" fmla="*/ 3073908 w 11831868"/>
              <a:gd name="connsiteY4107" fmla="*/ 2840165 h 4557807"/>
              <a:gd name="connsiteX4108" fmla="*/ 3056001 w 11831868"/>
              <a:gd name="connsiteY4108" fmla="*/ 2840165 h 4557807"/>
              <a:gd name="connsiteX4109" fmla="*/ 3052572 w 11831868"/>
              <a:gd name="connsiteY4109" fmla="*/ 2837212 h 4557807"/>
              <a:gd name="connsiteX4110" fmla="*/ 3083147 w 11831868"/>
              <a:gd name="connsiteY4110" fmla="*/ 2375535 h 4557807"/>
              <a:gd name="connsiteX4111" fmla="*/ 3110198 w 11831868"/>
              <a:gd name="connsiteY4111" fmla="*/ 2379440 h 4557807"/>
              <a:gd name="connsiteX4112" fmla="*/ 3121152 w 11831868"/>
              <a:gd name="connsiteY4112" fmla="*/ 2385727 h 4557807"/>
              <a:gd name="connsiteX4113" fmla="*/ 3094482 w 11831868"/>
              <a:gd name="connsiteY4113" fmla="*/ 2381726 h 4557807"/>
              <a:gd name="connsiteX4114" fmla="*/ 3082767 w 11831868"/>
              <a:gd name="connsiteY4114" fmla="*/ 2375535 h 4557807"/>
              <a:gd name="connsiteX4115" fmla="*/ 3018377 w 11831868"/>
              <a:gd name="connsiteY4115" fmla="*/ 2688336 h 4557807"/>
              <a:gd name="connsiteX4116" fmla="*/ 3038856 w 11831868"/>
              <a:gd name="connsiteY4116" fmla="*/ 2689289 h 4557807"/>
              <a:gd name="connsiteX4117" fmla="*/ 3044476 w 11831868"/>
              <a:gd name="connsiteY4117" fmla="*/ 2693480 h 4557807"/>
              <a:gd name="connsiteX4118" fmla="*/ 3024569 w 11831868"/>
              <a:gd name="connsiteY4118" fmla="*/ 2693004 h 4557807"/>
              <a:gd name="connsiteX4119" fmla="*/ 3018377 w 11831868"/>
              <a:gd name="connsiteY4119" fmla="*/ 2688336 h 4557807"/>
              <a:gd name="connsiteX4120" fmla="*/ 1427036 w 11831868"/>
              <a:gd name="connsiteY4120" fmla="*/ 3431286 h 4557807"/>
              <a:gd name="connsiteX4121" fmla="*/ 1427607 w 11831868"/>
              <a:gd name="connsiteY4121" fmla="*/ 3431286 h 4557807"/>
              <a:gd name="connsiteX4122" fmla="*/ 1421511 w 11831868"/>
              <a:gd name="connsiteY4122" fmla="*/ 3435382 h 4557807"/>
              <a:gd name="connsiteX4123" fmla="*/ 1420940 w 11831868"/>
              <a:gd name="connsiteY4123" fmla="*/ 3435382 h 4557807"/>
              <a:gd name="connsiteX4124" fmla="*/ 1427036 w 11831868"/>
              <a:gd name="connsiteY4124" fmla="*/ 3431286 h 4557807"/>
              <a:gd name="connsiteX4125" fmla="*/ 2803875 w 11831868"/>
              <a:gd name="connsiteY4125" fmla="*/ 2432399 h 4557807"/>
              <a:gd name="connsiteX4126" fmla="*/ 2827497 w 11831868"/>
              <a:gd name="connsiteY4126" fmla="*/ 2434876 h 4557807"/>
              <a:gd name="connsiteX4127" fmla="*/ 2837021 w 11831868"/>
              <a:gd name="connsiteY4127" fmla="*/ 2440972 h 4557807"/>
              <a:gd name="connsiteX4128" fmla="*/ 2813495 w 11831868"/>
              <a:gd name="connsiteY4128" fmla="*/ 2438495 h 4557807"/>
              <a:gd name="connsiteX4129" fmla="*/ 2803875 w 11831868"/>
              <a:gd name="connsiteY4129" fmla="*/ 2432399 h 4557807"/>
              <a:gd name="connsiteX4130" fmla="*/ 2814257 w 11831868"/>
              <a:gd name="connsiteY4130" fmla="*/ 2894362 h 4557807"/>
              <a:gd name="connsiteX4131" fmla="*/ 2830068 w 11831868"/>
              <a:gd name="connsiteY4131" fmla="*/ 2893124 h 4557807"/>
              <a:gd name="connsiteX4132" fmla="*/ 2832640 w 11831868"/>
              <a:gd name="connsiteY4132" fmla="*/ 2895219 h 4557807"/>
              <a:gd name="connsiteX4133" fmla="*/ 2816543 w 11831868"/>
              <a:gd name="connsiteY4133" fmla="*/ 2896553 h 4557807"/>
              <a:gd name="connsiteX4134" fmla="*/ 2814447 w 11831868"/>
              <a:gd name="connsiteY4134" fmla="*/ 2894362 h 4557807"/>
              <a:gd name="connsiteX4135" fmla="*/ 2805494 w 11831868"/>
              <a:gd name="connsiteY4135" fmla="*/ 2753964 h 4557807"/>
              <a:gd name="connsiteX4136" fmla="*/ 2823877 w 11831868"/>
              <a:gd name="connsiteY4136" fmla="*/ 2753964 h 4557807"/>
              <a:gd name="connsiteX4137" fmla="*/ 2828068 w 11831868"/>
              <a:gd name="connsiteY4137" fmla="*/ 2757964 h 4557807"/>
              <a:gd name="connsiteX4138" fmla="*/ 2810161 w 11831868"/>
              <a:gd name="connsiteY4138" fmla="*/ 2757964 h 4557807"/>
              <a:gd name="connsiteX4139" fmla="*/ 2805494 w 11831868"/>
              <a:gd name="connsiteY4139" fmla="*/ 2753964 h 4557807"/>
              <a:gd name="connsiteX4140" fmla="*/ 2196941 w 11831868"/>
              <a:gd name="connsiteY4140" fmla="*/ 3051905 h 4557807"/>
              <a:gd name="connsiteX4141" fmla="*/ 2209038 w 11831868"/>
              <a:gd name="connsiteY4141" fmla="*/ 3048667 h 4557807"/>
              <a:gd name="connsiteX4142" fmla="*/ 2209705 w 11831868"/>
              <a:gd name="connsiteY4142" fmla="*/ 3050191 h 4557807"/>
              <a:gd name="connsiteX4143" fmla="*/ 2198370 w 11831868"/>
              <a:gd name="connsiteY4143" fmla="*/ 3053144 h 4557807"/>
              <a:gd name="connsiteX4144" fmla="*/ 2196941 w 11831868"/>
              <a:gd name="connsiteY4144" fmla="*/ 3051905 h 4557807"/>
              <a:gd name="connsiteX4145" fmla="*/ 2766822 w 11831868"/>
              <a:gd name="connsiteY4145" fmla="*/ 2332196 h 4557807"/>
              <a:gd name="connsiteX4146" fmla="*/ 2792254 w 11831868"/>
              <a:gd name="connsiteY4146" fmla="*/ 2335339 h 4557807"/>
              <a:gd name="connsiteX4147" fmla="*/ 2803303 w 11831868"/>
              <a:gd name="connsiteY4147" fmla="*/ 2341626 h 4557807"/>
              <a:gd name="connsiteX4148" fmla="*/ 2777776 w 11831868"/>
              <a:gd name="connsiteY4148" fmla="*/ 2338483 h 4557807"/>
              <a:gd name="connsiteX4149" fmla="*/ 2766822 w 11831868"/>
              <a:gd name="connsiteY4149" fmla="*/ 2332196 h 4557807"/>
              <a:gd name="connsiteX4150" fmla="*/ 2825210 w 11831868"/>
              <a:gd name="connsiteY4150" fmla="*/ 2649569 h 4557807"/>
              <a:gd name="connsiteX4151" fmla="*/ 2844260 w 11831868"/>
              <a:gd name="connsiteY4151" fmla="*/ 2650141 h 4557807"/>
              <a:gd name="connsiteX4152" fmla="*/ 2850452 w 11831868"/>
              <a:gd name="connsiteY4152" fmla="*/ 2654808 h 4557807"/>
              <a:gd name="connsiteX4153" fmla="*/ 2830925 w 11831868"/>
              <a:gd name="connsiteY4153" fmla="*/ 2654808 h 4557807"/>
              <a:gd name="connsiteX4154" fmla="*/ 2825496 w 11831868"/>
              <a:gd name="connsiteY4154" fmla="*/ 2649569 h 4557807"/>
              <a:gd name="connsiteX4155" fmla="*/ 2875312 w 11831868"/>
              <a:gd name="connsiteY4155" fmla="*/ 2813971 h 4557807"/>
              <a:gd name="connsiteX4156" fmla="*/ 2892648 w 11831868"/>
              <a:gd name="connsiteY4156" fmla="*/ 2813399 h 4557807"/>
              <a:gd name="connsiteX4157" fmla="*/ 2896362 w 11831868"/>
              <a:gd name="connsiteY4157" fmla="*/ 2816924 h 4557807"/>
              <a:gd name="connsiteX4158" fmla="*/ 2879027 w 11831868"/>
              <a:gd name="connsiteY4158" fmla="*/ 2817495 h 4557807"/>
              <a:gd name="connsiteX4159" fmla="*/ 2875598 w 11831868"/>
              <a:gd name="connsiteY4159" fmla="*/ 2813971 h 4557807"/>
              <a:gd name="connsiteX4160" fmla="*/ 2878741 w 11831868"/>
              <a:gd name="connsiteY4160" fmla="*/ 2951703 h 4557807"/>
              <a:gd name="connsiteX4161" fmla="*/ 2892743 w 11831868"/>
              <a:gd name="connsiteY4161" fmla="*/ 2950845 h 4557807"/>
              <a:gd name="connsiteX4162" fmla="*/ 2893600 w 11831868"/>
              <a:gd name="connsiteY4162" fmla="*/ 2951703 h 4557807"/>
              <a:gd name="connsiteX4163" fmla="*/ 2879598 w 11831868"/>
              <a:gd name="connsiteY4163" fmla="*/ 2952560 h 4557807"/>
              <a:gd name="connsiteX4164" fmla="*/ 2879027 w 11831868"/>
              <a:gd name="connsiteY4164" fmla="*/ 2951703 h 4557807"/>
              <a:gd name="connsiteX4165" fmla="*/ 2852547 w 11831868"/>
              <a:gd name="connsiteY4165" fmla="*/ 2929223 h 4557807"/>
              <a:gd name="connsiteX4166" fmla="*/ 2867978 w 11831868"/>
              <a:gd name="connsiteY4166" fmla="*/ 2928080 h 4557807"/>
              <a:gd name="connsiteX4167" fmla="*/ 2869597 w 11831868"/>
              <a:gd name="connsiteY4167" fmla="*/ 2929890 h 4557807"/>
              <a:gd name="connsiteX4168" fmla="*/ 2854548 w 11831868"/>
              <a:gd name="connsiteY4168" fmla="*/ 2930938 h 4557807"/>
              <a:gd name="connsiteX4169" fmla="*/ 2852547 w 11831868"/>
              <a:gd name="connsiteY4169" fmla="*/ 2929223 h 4557807"/>
              <a:gd name="connsiteX4170" fmla="*/ 2895695 w 11831868"/>
              <a:gd name="connsiteY4170" fmla="*/ 2409158 h 4557807"/>
              <a:gd name="connsiteX4171" fmla="*/ 2920937 w 11831868"/>
              <a:gd name="connsiteY4171" fmla="*/ 2411825 h 4557807"/>
              <a:gd name="connsiteX4172" fmla="*/ 2930462 w 11831868"/>
              <a:gd name="connsiteY4172" fmla="*/ 2418302 h 4557807"/>
              <a:gd name="connsiteX4173" fmla="*/ 2905315 w 11831868"/>
              <a:gd name="connsiteY4173" fmla="*/ 2415064 h 4557807"/>
              <a:gd name="connsiteX4174" fmla="*/ 2895981 w 11831868"/>
              <a:gd name="connsiteY4174" fmla="*/ 2409158 h 4557807"/>
              <a:gd name="connsiteX4175" fmla="*/ 3309747 w 11831868"/>
              <a:gd name="connsiteY4175" fmla="*/ 2435066 h 4557807"/>
              <a:gd name="connsiteX4176" fmla="*/ 3337370 w 11831868"/>
              <a:gd name="connsiteY4176" fmla="*/ 2439353 h 4557807"/>
              <a:gd name="connsiteX4177" fmla="*/ 3348133 w 11831868"/>
              <a:gd name="connsiteY4177" fmla="*/ 2445068 h 4557807"/>
              <a:gd name="connsiteX4178" fmla="*/ 3320510 w 11831868"/>
              <a:gd name="connsiteY4178" fmla="*/ 2440877 h 4557807"/>
              <a:gd name="connsiteX4179" fmla="*/ 3309747 w 11831868"/>
              <a:gd name="connsiteY4179" fmla="*/ 2435066 h 4557807"/>
              <a:gd name="connsiteX4180" fmla="*/ 3220593 w 11831868"/>
              <a:gd name="connsiteY4180" fmla="*/ 2300288 h 4557807"/>
              <a:gd name="connsiteX4181" fmla="*/ 3252502 w 11831868"/>
              <a:gd name="connsiteY4181" fmla="*/ 2306860 h 4557807"/>
              <a:gd name="connsiteX4182" fmla="*/ 3266885 w 11831868"/>
              <a:gd name="connsiteY4182" fmla="*/ 2311813 h 4557807"/>
              <a:gd name="connsiteX4183" fmla="*/ 3234785 w 11831868"/>
              <a:gd name="connsiteY4183" fmla="*/ 2305812 h 4557807"/>
              <a:gd name="connsiteX4184" fmla="*/ 3220117 w 11831868"/>
              <a:gd name="connsiteY4184" fmla="*/ 2300288 h 4557807"/>
              <a:gd name="connsiteX4185" fmla="*/ 3250121 w 11831868"/>
              <a:gd name="connsiteY4185" fmla="*/ 2281238 h 4557807"/>
              <a:gd name="connsiteX4186" fmla="*/ 3264503 w 11831868"/>
              <a:gd name="connsiteY4186" fmla="*/ 2284286 h 4557807"/>
              <a:gd name="connsiteX4187" fmla="*/ 3249644 w 11831868"/>
              <a:gd name="connsiteY4187" fmla="*/ 2280857 h 4557807"/>
              <a:gd name="connsiteX4188" fmla="*/ 3239738 w 11831868"/>
              <a:gd name="connsiteY4188" fmla="*/ 2546414 h 4557807"/>
              <a:gd name="connsiteX4189" fmla="*/ 3231071 w 11831868"/>
              <a:gd name="connsiteY4189" fmla="*/ 2540699 h 4557807"/>
              <a:gd name="connsiteX4190" fmla="*/ 3255550 w 11831868"/>
              <a:gd name="connsiteY4190" fmla="*/ 2543556 h 4557807"/>
              <a:gd name="connsiteX4191" fmla="*/ 3264313 w 11831868"/>
              <a:gd name="connsiteY4191" fmla="*/ 2549176 h 4557807"/>
              <a:gd name="connsiteX4192" fmla="*/ 3239262 w 11831868"/>
              <a:gd name="connsiteY4192" fmla="*/ 2546033 h 4557807"/>
              <a:gd name="connsiteX4193" fmla="*/ 3230213 w 11831868"/>
              <a:gd name="connsiteY4193" fmla="*/ 2861215 h 4557807"/>
              <a:gd name="connsiteX4194" fmla="*/ 3247739 w 11831868"/>
              <a:gd name="connsiteY4194" fmla="*/ 2861215 h 4557807"/>
              <a:gd name="connsiteX4195" fmla="*/ 3251359 w 11831868"/>
              <a:gd name="connsiteY4195" fmla="*/ 2863596 h 4557807"/>
              <a:gd name="connsiteX4196" fmla="*/ 3233071 w 11831868"/>
              <a:gd name="connsiteY4196" fmla="*/ 2863596 h 4557807"/>
              <a:gd name="connsiteX4197" fmla="*/ 3229737 w 11831868"/>
              <a:gd name="connsiteY4197" fmla="*/ 2860834 h 4557807"/>
              <a:gd name="connsiteX4198" fmla="*/ 3231833 w 11831868"/>
              <a:gd name="connsiteY4198" fmla="*/ 2635758 h 4557807"/>
              <a:gd name="connsiteX4199" fmla="*/ 3254788 w 11831868"/>
              <a:gd name="connsiteY4199" fmla="*/ 2637854 h 4557807"/>
              <a:gd name="connsiteX4200" fmla="*/ 3261551 w 11831868"/>
              <a:gd name="connsiteY4200" fmla="*/ 2642807 h 4557807"/>
              <a:gd name="connsiteX4201" fmla="*/ 3239262 w 11831868"/>
              <a:gd name="connsiteY4201" fmla="*/ 2641187 h 4557807"/>
              <a:gd name="connsiteX4202" fmla="*/ 3231356 w 11831868"/>
              <a:gd name="connsiteY4202" fmla="*/ 2635377 h 4557807"/>
              <a:gd name="connsiteX4203" fmla="*/ 3266599 w 11831868"/>
              <a:gd name="connsiteY4203" fmla="*/ 2284667 h 4557807"/>
              <a:gd name="connsiteX4204" fmla="*/ 3269171 w 11831868"/>
              <a:gd name="connsiteY4204" fmla="*/ 2285333 h 4557807"/>
              <a:gd name="connsiteX4205" fmla="*/ 3264503 w 11831868"/>
              <a:gd name="connsiteY4205" fmla="*/ 2284286 h 4557807"/>
              <a:gd name="connsiteX4206" fmla="*/ 3289650 w 11831868"/>
              <a:gd name="connsiteY4206" fmla="*/ 2789492 h 4557807"/>
              <a:gd name="connsiteX4207" fmla="*/ 3308700 w 11831868"/>
              <a:gd name="connsiteY4207" fmla="*/ 2790158 h 4557807"/>
              <a:gd name="connsiteX4208" fmla="*/ 3313367 w 11831868"/>
              <a:gd name="connsiteY4208" fmla="*/ 2793969 h 4557807"/>
              <a:gd name="connsiteX4209" fmla="*/ 3293269 w 11831868"/>
              <a:gd name="connsiteY4209" fmla="*/ 2792921 h 4557807"/>
              <a:gd name="connsiteX4210" fmla="*/ 3289173 w 11831868"/>
              <a:gd name="connsiteY4210" fmla="*/ 2788920 h 4557807"/>
              <a:gd name="connsiteX4211" fmla="*/ 3302318 w 11831868"/>
              <a:gd name="connsiteY4211" fmla="*/ 2292763 h 4557807"/>
              <a:gd name="connsiteX4212" fmla="*/ 3269171 w 11831868"/>
              <a:gd name="connsiteY4212" fmla="*/ 2285524 h 4557807"/>
              <a:gd name="connsiteX4213" fmla="*/ 3286220 w 11831868"/>
              <a:gd name="connsiteY4213" fmla="*/ 2289239 h 4557807"/>
              <a:gd name="connsiteX4214" fmla="*/ 3301842 w 11831868"/>
              <a:gd name="connsiteY4214" fmla="*/ 2292191 h 4557807"/>
              <a:gd name="connsiteX4215" fmla="*/ 3293840 w 11831868"/>
              <a:gd name="connsiteY4215" fmla="*/ 2899505 h 4557807"/>
              <a:gd name="connsiteX4216" fmla="*/ 3296507 w 11831868"/>
              <a:gd name="connsiteY4216" fmla="*/ 2901601 h 4557807"/>
              <a:gd name="connsiteX4217" fmla="*/ 3278696 w 11831868"/>
              <a:gd name="connsiteY4217" fmla="*/ 2901125 h 4557807"/>
              <a:gd name="connsiteX4218" fmla="*/ 3276314 w 11831868"/>
              <a:gd name="connsiteY4218" fmla="*/ 2899505 h 4557807"/>
              <a:gd name="connsiteX4219" fmla="*/ 3293364 w 11831868"/>
              <a:gd name="connsiteY4219" fmla="*/ 2898934 h 4557807"/>
              <a:gd name="connsiteX4220" fmla="*/ 3271171 w 11831868"/>
              <a:gd name="connsiteY4220" fmla="*/ 2360200 h 4557807"/>
              <a:gd name="connsiteX4221" fmla="*/ 3301460 w 11831868"/>
              <a:gd name="connsiteY4221" fmla="*/ 2364962 h 4557807"/>
              <a:gd name="connsiteX4222" fmla="*/ 3313843 w 11831868"/>
              <a:gd name="connsiteY4222" fmla="*/ 2370868 h 4557807"/>
              <a:gd name="connsiteX4223" fmla="*/ 3284315 w 11831868"/>
              <a:gd name="connsiteY4223" fmla="*/ 2366010 h 4557807"/>
              <a:gd name="connsiteX4224" fmla="*/ 3270695 w 11831868"/>
              <a:gd name="connsiteY4224" fmla="*/ 2359628 h 4557807"/>
              <a:gd name="connsiteX4225" fmla="*/ 3125057 w 11831868"/>
              <a:gd name="connsiteY4225" fmla="*/ 2660714 h 4557807"/>
              <a:gd name="connsiteX4226" fmla="*/ 3146488 w 11831868"/>
              <a:gd name="connsiteY4226" fmla="*/ 2661952 h 4557807"/>
              <a:gd name="connsiteX4227" fmla="*/ 3152870 w 11831868"/>
              <a:gd name="connsiteY4227" fmla="*/ 2667095 h 4557807"/>
              <a:gd name="connsiteX4228" fmla="*/ 3131439 w 11831868"/>
              <a:gd name="connsiteY4228" fmla="*/ 2665762 h 4557807"/>
              <a:gd name="connsiteX4229" fmla="*/ 3125057 w 11831868"/>
              <a:gd name="connsiteY4229" fmla="*/ 2660714 h 4557807"/>
              <a:gd name="connsiteX4230" fmla="*/ 3152108 w 11831868"/>
              <a:gd name="connsiteY4230" fmla="*/ 2564511 h 4557807"/>
              <a:gd name="connsiteX4231" fmla="*/ 3160395 w 11831868"/>
              <a:gd name="connsiteY4231" fmla="*/ 2570321 h 4557807"/>
              <a:gd name="connsiteX4232" fmla="*/ 3137059 w 11831868"/>
              <a:gd name="connsiteY4232" fmla="*/ 2568321 h 4557807"/>
              <a:gd name="connsiteX4233" fmla="*/ 3128772 w 11831868"/>
              <a:gd name="connsiteY4233" fmla="*/ 2562606 h 4557807"/>
              <a:gd name="connsiteX4234" fmla="*/ 3152108 w 11831868"/>
              <a:gd name="connsiteY4234" fmla="*/ 2564511 h 4557807"/>
              <a:gd name="connsiteX4235" fmla="*/ 3100197 w 11831868"/>
              <a:gd name="connsiteY4235" fmla="*/ 2754249 h 4557807"/>
              <a:gd name="connsiteX4236" fmla="*/ 3119723 w 11831868"/>
              <a:gd name="connsiteY4236" fmla="*/ 2754916 h 4557807"/>
              <a:gd name="connsiteX4237" fmla="*/ 3124391 w 11831868"/>
              <a:gd name="connsiteY4237" fmla="*/ 2758726 h 4557807"/>
              <a:gd name="connsiteX4238" fmla="*/ 3104865 w 11831868"/>
              <a:gd name="connsiteY4238" fmla="*/ 2758155 h 4557807"/>
              <a:gd name="connsiteX4239" fmla="*/ 3100197 w 11831868"/>
              <a:gd name="connsiteY4239" fmla="*/ 2754249 h 4557807"/>
              <a:gd name="connsiteX4240" fmla="*/ 3160871 w 11831868"/>
              <a:gd name="connsiteY4240" fmla="*/ 2914746 h 4557807"/>
              <a:gd name="connsiteX4241" fmla="*/ 3162491 w 11831868"/>
              <a:gd name="connsiteY4241" fmla="*/ 2916555 h 4557807"/>
              <a:gd name="connsiteX4242" fmla="*/ 3145917 w 11831868"/>
              <a:gd name="connsiteY4242" fmla="*/ 2916555 h 4557807"/>
              <a:gd name="connsiteX4243" fmla="*/ 3144298 w 11831868"/>
              <a:gd name="connsiteY4243" fmla="*/ 2914746 h 4557807"/>
              <a:gd name="connsiteX4244" fmla="*/ 3160967 w 11831868"/>
              <a:gd name="connsiteY4244" fmla="*/ 2914746 h 4557807"/>
              <a:gd name="connsiteX4245" fmla="*/ 3104388 w 11831868"/>
              <a:gd name="connsiteY4245" fmla="*/ 2881598 h 4557807"/>
              <a:gd name="connsiteX4246" fmla="*/ 3121533 w 11831868"/>
              <a:gd name="connsiteY4246" fmla="*/ 2881598 h 4557807"/>
              <a:gd name="connsiteX4247" fmla="*/ 3124200 w 11831868"/>
              <a:gd name="connsiteY4247" fmla="*/ 2883789 h 4557807"/>
              <a:gd name="connsiteX4248" fmla="*/ 3107150 w 11831868"/>
              <a:gd name="connsiteY4248" fmla="*/ 2883789 h 4557807"/>
              <a:gd name="connsiteX4249" fmla="*/ 3104483 w 11831868"/>
              <a:gd name="connsiteY4249" fmla="*/ 2881598 h 4557807"/>
              <a:gd name="connsiteX4250" fmla="*/ 3170492 w 11831868"/>
              <a:gd name="connsiteY4250" fmla="*/ 2812066 h 4557807"/>
              <a:gd name="connsiteX4251" fmla="*/ 3189542 w 11831868"/>
              <a:gd name="connsiteY4251" fmla="*/ 2812066 h 4557807"/>
              <a:gd name="connsiteX4252" fmla="*/ 3193542 w 11831868"/>
              <a:gd name="connsiteY4252" fmla="*/ 2815495 h 4557807"/>
              <a:gd name="connsiteX4253" fmla="*/ 3174492 w 11831868"/>
              <a:gd name="connsiteY4253" fmla="*/ 2815495 h 4557807"/>
              <a:gd name="connsiteX4254" fmla="*/ 3170587 w 11831868"/>
              <a:gd name="connsiteY4254" fmla="*/ 2812161 h 4557807"/>
              <a:gd name="connsiteX4255" fmla="*/ 3212211 w 11831868"/>
              <a:gd name="connsiteY4255" fmla="*/ 2728246 h 4557807"/>
              <a:gd name="connsiteX4256" fmla="*/ 3232690 w 11831868"/>
              <a:gd name="connsiteY4256" fmla="*/ 2729294 h 4557807"/>
              <a:gd name="connsiteX4257" fmla="*/ 3238310 w 11831868"/>
              <a:gd name="connsiteY4257" fmla="*/ 2733389 h 4557807"/>
              <a:gd name="connsiteX4258" fmla="*/ 3217831 w 11831868"/>
              <a:gd name="connsiteY4258" fmla="*/ 2732437 h 4557807"/>
              <a:gd name="connsiteX4259" fmla="*/ 3212306 w 11831868"/>
              <a:gd name="connsiteY4259" fmla="*/ 2728246 h 4557807"/>
              <a:gd name="connsiteX4260" fmla="*/ 3211544 w 11831868"/>
              <a:gd name="connsiteY4260" fmla="*/ 2448211 h 4557807"/>
              <a:gd name="connsiteX4261" fmla="*/ 3237548 w 11831868"/>
              <a:gd name="connsiteY4261" fmla="*/ 2451735 h 4557807"/>
              <a:gd name="connsiteX4262" fmla="*/ 3247930 w 11831868"/>
              <a:gd name="connsiteY4262" fmla="*/ 2457545 h 4557807"/>
              <a:gd name="connsiteX4263" fmla="*/ 3221546 w 11831868"/>
              <a:gd name="connsiteY4263" fmla="*/ 2454116 h 4557807"/>
              <a:gd name="connsiteX4264" fmla="*/ 3211640 w 11831868"/>
              <a:gd name="connsiteY4264" fmla="*/ 2448211 h 4557807"/>
              <a:gd name="connsiteX4265" fmla="*/ 3113818 w 11831868"/>
              <a:gd name="connsiteY4265" fmla="*/ 2465642 h 4557807"/>
              <a:gd name="connsiteX4266" fmla="*/ 3139059 w 11831868"/>
              <a:gd name="connsiteY4266" fmla="*/ 2468213 h 4557807"/>
              <a:gd name="connsiteX4267" fmla="*/ 3148584 w 11831868"/>
              <a:gd name="connsiteY4267" fmla="*/ 2474309 h 4557807"/>
              <a:gd name="connsiteX4268" fmla="*/ 3123438 w 11831868"/>
              <a:gd name="connsiteY4268" fmla="*/ 2471071 h 4557807"/>
              <a:gd name="connsiteX4269" fmla="*/ 3113913 w 11831868"/>
              <a:gd name="connsiteY4269" fmla="*/ 2465642 h 4557807"/>
              <a:gd name="connsiteX4270" fmla="*/ 3144584 w 11831868"/>
              <a:gd name="connsiteY4270" fmla="*/ 2318290 h 4557807"/>
              <a:gd name="connsiteX4271" fmla="*/ 3104007 w 11831868"/>
              <a:gd name="connsiteY4271" fmla="*/ 2308765 h 4557807"/>
              <a:gd name="connsiteX4272" fmla="*/ 3123057 w 11831868"/>
              <a:gd name="connsiteY4272" fmla="*/ 2308765 h 4557807"/>
              <a:gd name="connsiteX4273" fmla="*/ 3163824 w 11831868"/>
              <a:gd name="connsiteY4273" fmla="*/ 2318766 h 4557807"/>
              <a:gd name="connsiteX4274" fmla="*/ 3144679 w 11831868"/>
              <a:gd name="connsiteY4274" fmla="*/ 2318290 h 4557807"/>
              <a:gd name="connsiteX4275" fmla="*/ 2762821 w 11831868"/>
              <a:gd name="connsiteY4275" fmla="*/ 2847594 h 4557807"/>
              <a:gd name="connsiteX4276" fmla="*/ 2779205 w 11831868"/>
              <a:gd name="connsiteY4276" fmla="*/ 2846832 h 4557807"/>
              <a:gd name="connsiteX4277" fmla="*/ 2781967 w 11831868"/>
              <a:gd name="connsiteY4277" fmla="*/ 2849404 h 4557807"/>
              <a:gd name="connsiteX4278" fmla="*/ 2765870 w 11831868"/>
              <a:gd name="connsiteY4278" fmla="*/ 2850737 h 4557807"/>
              <a:gd name="connsiteX4279" fmla="*/ 2762917 w 11831868"/>
              <a:gd name="connsiteY4279" fmla="*/ 2847594 h 4557807"/>
              <a:gd name="connsiteX4280" fmla="*/ 2351723 w 11831868"/>
              <a:gd name="connsiteY4280" fmla="*/ 3040761 h 4557807"/>
              <a:gd name="connsiteX4281" fmla="*/ 2352294 w 11831868"/>
              <a:gd name="connsiteY4281" fmla="*/ 3040761 h 4557807"/>
              <a:gd name="connsiteX4282" fmla="*/ 2341817 w 11831868"/>
              <a:gd name="connsiteY4282" fmla="*/ 3043047 h 4557807"/>
              <a:gd name="connsiteX4283" fmla="*/ 2341150 w 11831868"/>
              <a:gd name="connsiteY4283" fmla="*/ 3043047 h 4557807"/>
              <a:gd name="connsiteX4284" fmla="*/ 2356580 w 11831868"/>
              <a:gd name="connsiteY4284" fmla="*/ 2622614 h 4557807"/>
              <a:gd name="connsiteX4285" fmla="*/ 2350294 w 11831868"/>
              <a:gd name="connsiteY4285" fmla="*/ 2616899 h 4557807"/>
              <a:gd name="connsiteX4286" fmla="*/ 2368296 w 11831868"/>
              <a:gd name="connsiteY4286" fmla="*/ 2616232 h 4557807"/>
              <a:gd name="connsiteX4287" fmla="*/ 2374392 w 11831868"/>
              <a:gd name="connsiteY4287" fmla="*/ 2621375 h 4557807"/>
              <a:gd name="connsiteX4288" fmla="*/ 2356580 w 11831868"/>
              <a:gd name="connsiteY4288" fmla="*/ 2622804 h 4557807"/>
              <a:gd name="connsiteX4289" fmla="*/ 2347722 w 11831868"/>
              <a:gd name="connsiteY4289" fmla="*/ 2744819 h 4557807"/>
              <a:gd name="connsiteX4290" fmla="*/ 2363629 w 11831868"/>
              <a:gd name="connsiteY4290" fmla="*/ 2742914 h 4557807"/>
              <a:gd name="connsiteX4291" fmla="*/ 2368582 w 11831868"/>
              <a:gd name="connsiteY4291" fmla="*/ 2747296 h 4557807"/>
              <a:gd name="connsiteX4292" fmla="*/ 2352294 w 11831868"/>
              <a:gd name="connsiteY4292" fmla="*/ 2749201 h 4557807"/>
              <a:gd name="connsiteX4293" fmla="*/ 2347722 w 11831868"/>
              <a:gd name="connsiteY4293" fmla="*/ 2744819 h 4557807"/>
              <a:gd name="connsiteX4294" fmla="*/ 2334578 w 11831868"/>
              <a:gd name="connsiteY4294" fmla="*/ 3032760 h 4557807"/>
              <a:gd name="connsiteX4295" fmla="*/ 2346579 w 11831868"/>
              <a:gd name="connsiteY4295" fmla="*/ 3030189 h 4557807"/>
              <a:gd name="connsiteX4296" fmla="*/ 2347817 w 11831868"/>
              <a:gd name="connsiteY4296" fmla="*/ 3030950 h 4557807"/>
              <a:gd name="connsiteX4297" fmla="*/ 2335435 w 11831868"/>
              <a:gd name="connsiteY4297" fmla="*/ 3033617 h 4557807"/>
              <a:gd name="connsiteX4298" fmla="*/ 2334578 w 11831868"/>
              <a:gd name="connsiteY4298" fmla="*/ 3032760 h 4557807"/>
              <a:gd name="connsiteX4299" fmla="*/ 2322957 w 11831868"/>
              <a:gd name="connsiteY4299" fmla="*/ 3004185 h 4557807"/>
              <a:gd name="connsiteX4300" fmla="*/ 2324291 w 11831868"/>
              <a:gd name="connsiteY4300" fmla="*/ 3005519 h 4557807"/>
              <a:gd name="connsiteX4301" fmla="*/ 2312003 w 11831868"/>
              <a:gd name="connsiteY4301" fmla="*/ 3008186 h 4557807"/>
              <a:gd name="connsiteX4302" fmla="*/ 2310384 w 11831868"/>
              <a:gd name="connsiteY4302" fmla="*/ 3006376 h 4557807"/>
              <a:gd name="connsiteX4303" fmla="*/ 2322957 w 11831868"/>
              <a:gd name="connsiteY4303" fmla="*/ 3003899 h 4557807"/>
              <a:gd name="connsiteX4304" fmla="*/ 2393347 w 11831868"/>
              <a:gd name="connsiteY4304" fmla="*/ 2916936 h 4557807"/>
              <a:gd name="connsiteX4305" fmla="*/ 2396204 w 11831868"/>
              <a:gd name="connsiteY4305" fmla="*/ 2919508 h 4557807"/>
              <a:gd name="connsiteX4306" fmla="*/ 2382012 w 11831868"/>
              <a:gd name="connsiteY4306" fmla="*/ 2921509 h 4557807"/>
              <a:gd name="connsiteX4307" fmla="*/ 2379155 w 11831868"/>
              <a:gd name="connsiteY4307" fmla="*/ 2918937 h 4557807"/>
              <a:gd name="connsiteX4308" fmla="*/ 2393347 w 11831868"/>
              <a:gd name="connsiteY4308" fmla="*/ 2916936 h 4557807"/>
              <a:gd name="connsiteX4309" fmla="*/ 2318480 w 11831868"/>
              <a:gd name="connsiteY4309" fmla="*/ 2360295 h 4557807"/>
              <a:gd name="connsiteX4310" fmla="*/ 2328005 w 11831868"/>
              <a:gd name="connsiteY4310" fmla="*/ 2366963 h 4557807"/>
              <a:gd name="connsiteX4311" fmla="*/ 2306288 w 11831868"/>
              <a:gd name="connsiteY4311" fmla="*/ 2365724 h 4557807"/>
              <a:gd name="connsiteX4312" fmla="*/ 2296763 w 11831868"/>
              <a:gd name="connsiteY4312" fmla="*/ 2359152 h 4557807"/>
              <a:gd name="connsiteX4313" fmla="*/ 2318480 w 11831868"/>
              <a:gd name="connsiteY4313" fmla="*/ 2360009 h 4557807"/>
              <a:gd name="connsiteX4314" fmla="*/ 2438686 w 11831868"/>
              <a:gd name="connsiteY4314" fmla="*/ 2446687 h 4557807"/>
              <a:gd name="connsiteX4315" fmla="*/ 2447258 w 11831868"/>
              <a:gd name="connsiteY4315" fmla="*/ 2452878 h 4557807"/>
              <a:gd name="connsiteX4316" fmla="*/ 2426113 w 11831868"/>
              <a:gd name="connsiteY4316" fmla="*/ 2452116 h 4557807"/>
              <a:gd name="connsiteX4317" fmla="*/ 2417540 w 11831868"/>
              <a:gd name="connsiteY4317" fmla="*/ 2445830 h 4557807"/>
              <a:gd name="connsiteX4318" fmla="*/ 2438686 w 11831868"/>
              <a:gd name="connsiteY4318" fmla="*/ 2446401 h 4557807"/>
              <a:gd name="connsiteX4319" fmla="*/ 2422970 w 11831868"/>
              <a:gd name="connsiteY4319" fmla="*/ 2814162 h 4557807"/>
              <a:gd name="connsiteX4320" fmla="*/ 2438114 w 11831868"/>
              <a:gd name="connsiteY4320" fmla="*/ 2812543 h 4557807"/>
              <a:gd name="connsiteX4321" fmla="*/ 2442210 w 11831868"/>
              <a:gd name="connsiteY4321" fmla="*/ 2815971 h 4557807"/>
              <a:gd name="connsiteX4322" fmla="*/ 2426684 w 11831868"/>
              <a:gd name="connsiteY4322" fmla="*/ 2817686 h 4557807"/>
              <a:gd name="connsiteX4323" fmla="*/ 2422970 w 11831868"/>
              <a:gd name="connsiteY4323" fmla="*/ 2813876 h 4557807"/>
              <a:gd name="connsiteX4324" fmla="*/ 2378774 w 11831868"/>
              <a:gd name="connsiteY4324" fmla="*/ 2325529 h 4557807"/>
              <a:gd name="connsiteX4325" fmla="*/ 2401157 w 11831868"/>
              <a:gd name="connsiteY4325" fmla="*/ 2327148 h 4557807"/>
              <a:gd name="connsiteX4326" fmla="*/ 2411349 w 11831868"/>
              <a:gd name="connsiteY4326" fmla="*/ 2333625 h 4557807"/>
              <a:gd name="connsiteX4327" fmla="*/ 2388299 w 11831868"/>
              <a:gd name="connsiteY4327" fmla="*/ 2332101 h 4557807"/>
              <a:gd name="connsiteX4328" fmla="*/ 2378774 w 11831868"/>
              <a:gd name="connsiteY4328" fmla="*/ 2325243 h 4557807"/>
              <a:gd name="connsiteX4329" fmla="*/ 2334768 w 11831868"/>
              <a:gd name="connsiteY4329" fmla="*/ 2117598 h 4557807"/>
              <a:gd name="connsiteX4330" fmla="*/ 2363343 w 11831868"/>
              <a:gd name="connsiteY4330" fmla="*/ 2122837 h 4557807"/>
              <a:gd name="connsiteX4331" fmla="*/ 2377440 w 11831868"/>
              <a:gd name="connsiteY4331" fmla="*/ 2128933 h 4557807"/>
              <a:gd name="connsiteX4332" fmla="*/ 2348865 w 11831868"/>
              <a:gd name="connsiteY4332" fmla="*/ 2123789 h 4557807"/>
              <a:gd name="connsiteX4333" fmla="*/ 2334768 w 11831868"/>
              <a:gd name="connsiteY4333" fmla="*/ 2117312 h 4557807"/>
              <a:gd name="connsiteX4334" fmla="*/ 2222468 w 11831868"/>
              <a:gd name="connsiteY4334" fmla="*/ 2915698 h 4557807"/>
              <a:gd name="connsiteX4335" fmla="*/ 2235899 w 11831868"/>
              <a:gd name="connsiteY4335" fmla="*/ 2912745 h 4557807"/>
              <a:gd name="connsiteX4336" fmla="*/ 2238947 w 11831868"/>
              <a:gd name="connsiteY4336" fmla="*/ 2915889 h 4557807"/>
              <a:gd name="connsiteX4337" fmla="*/ 2225326 w 11831868"/>
              <a:gd name="connsiteY4337" fmla="*/ 2918270 h 4557807"/>
              <a:gd name="connsiteX4338" fmla="*/ 2222468 w 11831868"/>
              <a:gd name="connsiteY4338" fmla="*/ 2915412 h 4557807"/>
              <a:gd name="connsiteX4339" fmla="*/ 2227612 w 11831868"/>
              <a:gd name="connsiteY4339" fmla="*/ 3076289 h 4557807"/>
              <a:gd name="connsiteX4340" fmla="*/ 2218087 w 11831868"/>
              <a:gd name="connsiteY4340" fmla="*/ 3079528 h 4557807"/>
              <a:gd name="connsiteX4341" fmla="*/ 2217611 w 11831868"/>
              <a:gd name="connsiteY4341" fmla="*/ 3079528 h 4557807"/>
              <a:gd name="connsiteX4342" fmla="*/ 2227612 w 11831868"/>
              <a:gd name="connsiteY4342" fmla="*/ 3076004 h 4557807"/>
              <a:gd name="connsiteX4343" fmla="*/ 2225326 w 11831868"/>
              <a:gd name="connsiteY4343" fmla="*/ 3069812 h 4557807"/>
              <a:gd name="connsiteX4344" fmla="*/ 2225326 w 11831868"/>
              <a:gd name="connsiteY4344" fmla="*/ 3070288 h 4557807"/>
              <a:gd name="connsiteX4345" fmla="*/ 2214372 w 11831868"/>
              <a:gd name="connsiteY4345" fmla="*/ 3073241 h 4557807"/>
              <a:gd name="connsiteX4346" fmla="*/ 2213801 w 11831868"/>
              <a:gd name="connsiteY4346" fmla="*/ 3073241 h 4557807"/>
              <a:gd name="connsiteX4347" fmla="*/ 2225326 w 11831868"/>
              <a:gd name="connsiteY4347" fmla="*/ 3069336 h 4557807"/>
              <a:gd name="connsiteX4348" fmla="*/ 2205228 w 11831868"/>
              <a:gd name="connsiteY4348" fmla="*/ 3070384 h 4557807"/>
              <a:gd name="connsiteX4349" fmla="*/ 2215515 w 11831868"/>
              <a:gd name="connsiteY4349" fmla="*/ 3067622 h 4557807"/>
              <a:gd name="connsiteX4350" fmla="*/ 2215515 w 11831868"/>
              <a:gd name="connsiteY4350" fmla="*/ 3068574 h 4557807"/>
              <a:gd name="connsiteX4351" fmla="*/ 2205990 w 11831868"/>
              <a:gd name="connsiteY4351" fmla="*/ 3071241 h 4557807"/>
              <a:gd name="connsiteX4352" fmla="*/ 2204847 w 11831868"/>
              <a:gd name="connsiteY4352" fmla="*/ 3070098 h 4557807"/>
              <a:gd name="connsiteX4353" fmla="*/ 2285714 w 11831868"/>
              <a:gd name="connsiteY4353" fmla="*/ 2964657 h 4557807"/>
              <a:gd name="connsiteX4354" fmla="*/ 2288000 w 11831868"/>
              <a:gd name="connsiteY4354" fmla="*/ 2966847 h 4557807"/>
              <a:gd name="connsiteX4355" fmla="*/ 2275046 w 11831868"/>
              <a:gd name="connsiteY4355" fmla="*/ 2969133 h 4557807"/>
              <a:gd name="connsiteX4356" fmla="*/ 2273237 w 11831868"/>
              <a:gd name="connsiteY4356" fmla="*/ 2966847 h 4557807"/>
              <a:gd name="connsiteX4357" fmla="*/ 2285714 w 11831868"/>
              <a:gd name="connsiteY4357" fmla="*/ 2964561 h 4557807"/>
              <a:gd name="connsiteX4358" fmla="*/ 2268284 w 11831868"/>
              <a:gd name="connsiteY4358" fmla="*/ 2794826 h 4557807"/>
              <a:gd name="connsiteX4359" fmla="*/ 2272760 w 11831868"/>
              <a:gd name="connsiteY4359" fmla="*/ 2799207 h 4557807"/>
              <a:gd name="connsiteX4360" fmla="*/ 2257520 w 11831868"/>
              <a:gd name="connsiteY4360" fmla="*/ 2800922 h 4557807"/>
              <a:gd name="connsiteX4361" fmla="*/ 2253234 w 11831868"/>
              <a:gd name="connsiteY4361" fmla="*/ 2797016 h 4557807"/>
              <a:gd name="connsiteX4362" fmla="*/ 2268284 w 11831868"/>
              <a:gd name="connsiteY4362" fmla="*/ 2794540 h 4557807"/>
              <a:gd name="connsiteX4363" fmla="*/ 2223897 w 11831868"/>
              <a:gd name="connsiteY4363" fmla="*/ 2404967 h 4557807"/>
              <a:gd name="connsiteX4364" fmla="*/ 2215325 w 11831868"/>
              <a:gd name="connsiteY4364" fmla="*/ 2398681 h 4557807"/>
              <a:gd name="connsiteX4365" fmla="*/ 2236184 w 11831868"/>
              <a:gd name="connsiteY4365" fmla="*/ 2398681 h 4557807"/>
              <a:gd name="connsiteX4366" fmla="*/ 2244852 w 11831868"/>
              <a:gd name="connsiteY4366" fmla="*/ 2404967 h 4557807"/>
              <a:gd name="connsiteX4367" fmla="*/ 2223897 w 11831868"/>
              <a:gd name="connsiteY4367" fmla="*/ 2404967 h 4557807"/>
              <a:gd name="connsiteX4368" fmla="*/ 2256282 w 11831868"/>
              <a:gd name="connsiteY4368" fmla="*/ 2124647 h 4557807"/>
              <a:gd name="connsiteX4369" fmla="*/ 2283143 w 11831868"/>
              <a:gd name="connsiteY4369" fmla="*/ 2129124 h 4557807"/>
              <a:gd name="connsiteX4370" fmla="*/ 2296573 w 11831868"/>
              <a:gd name="connsiteY4370" fmla="*/ 2135410 h 4557807"/>
              <a:gd name="connsiteX4371" fmla="*/ 2269617 w 11831868"/>
              <a:gd name="connsiteY4371" fmla="*/ 2130933 h 4557807"/>
              <a:gd name="connsiteX4372" fmla="*/ 2256282 w 11831868"/>
              <a:gd name="connsiteY4372" fmla="*/ 2124647 h 4557807"/>
              <a:gd name="connsiteX4373" fmla="*/ 2266664 w 11831868"/>
              <a:gd name="connsiteY4373" fmla="*/ 2531936 h 4557807"/>
              <a:gd name="connsiteX4374" fmla="*/ 2273237 w 11831868"/>
              <a:gd name="connsiteY4374" fmla="*/ 2537556 h 4557807"/>
              <a:gd name="connsiteX4375" fmla="*/ 2255234 w 11831868"/>
              <a:gd name="connsiteY4375" fmla="*/ 2538222 h 4557807"/>
              <a:gd name="connsiteX4376" fmla="*/ 2247614 w 11831868"/>
              <a:gd name="connsiteY4376" fmla="*/ 2532317 h 4557807"/>
              <a:gd name="connsiteX4377" fmla="*/ 2266664 w 11831868"/>
              <a:gd name="connsiteY4377" fmla="*/ 2531936 h 4557807"/>
              <a:gd name="connsiteX4378" fmla="*/ 2592419 w 11831868"/>
              <a:gd name="connsiteY4378" fmla="*/ 2830640 h 4557807"/>
              <a:gd name="connsiteX4379" fmla="*/ 2608612 w 11831868"/>
              <a:gd name="connsiteY4379" fmla="*/ 2829211 h 4557807"/>
              <a:gd name="connsiteX4380" fmla="*/ 2611946 w 11831868"/>
              <a:gd name="connsiteY4380" fmla="*/ 2832830 h 4557807"/>
              <a:gd name="connsiteX4381" fmla="*/ 2596134 w 11831868"/>
              <a:gd name="connsiteY4381" fmla="*/ 2834164 h 4557807"/>
              <a:gd name="connsiteX4382" fmla="*/ 2592419 w 11831868"/>
              <a:gd name="connsiteY4382" fmla="*/ 2830640 h 4557807"/>
              <a:gd name="connsiteX4383" fmla="*/ 2649569 w 11831868"/>
              <a:gd name="connsiteY4383" fmla="*/ 2883599 h 4557807"/>
              <a:gd name="connsiteX4384" fmla="*/ 2665000 w 11831868"/>
              <a:gd name="connsiteY4384" fmla="*/ 2882456 h 4557807"/>
              <a:gd name="connsiteX4385" fmla="*/ 2667857 w 11831868"/>
              <a:gd name="connsiteY4385" fmla="*/ 2885028 h 4557807"/>
              <a:gd name="connsiteX4386" fmla="*/ 2652331 w 11831868"/>
              <a:gd name="connsiteY4386" fmla="*/ 2886266 h 4557807"/>
              <a:gd name="connsiteX4387" fmla="*/ 2649665 w 11831868"/>
              <a:gd name="connsiteY4387" fmla="*/ 2883599 h 4557807"/>
              <a:gd name="connsiteX4388" fmla="*/ 2623947 w 11831868"/>
              <a:gd name="connsiteY4388" fmla="*/ 2993136 h 4557807"/>
              <a:gd name="connsiteX4389" fmla="*/ 2611184 w 11831868"/>
              <a:gd name="connsiteY4389" fmla="*/ 2994851 h 4557807"/>
              <a:gd name="connsiteX4390" fmla="*/ 2623661 w 11831868"/>
              <a:gd name="connsiteY4390" fmla="*/ 2992660 h 4557807"/>
              <a:gd name="connsiteX4391" fmla="*/ 2623947 w 11831868"/>
              <a:gd name="connsiteY4391" fmla="*/ 2993136 h 4557807"/>
              <a:gd name="connsiteX4392" fmla="*/ 2623947 w 11831868"/>
              <a:gd name="connsiteY4392" fmla="*/ 2724912 h 4557807"/>
              <a:gd name="connsiteX4393" fmla="*/ 2641283 w 11831868"/>
              <a:gd name="connsiteY4393" fmla="*/ 2724341 h 4557807"/>
              <a:gd name="connsiteX4394" fmla="*/ 2646521 w 11831868"/>
              <a:gd name="connsiteY4394" fmla="*/ 2728627 h 4557807"/>
              <a:gd name="connsiteX4395" fmla="*/ 2628805 w 11831868"/>
              <a:gd name="connsiteY4395" fmla="*/ 2729198 h 4557807"/>
              <a:gd name="connsiteX4396" fmla="*/ 2623947 w 11831868"/>
              <a:gd name="connsiteY4396" fmla="*/ 2724817 h 4557807"/>
              <a:gd name="connsiteX4397" fmla="*/ 2740914 w 11831868"/>
              <a:gd name="connsiteY4397" fmla="*/ 2954274 h 4557807"/>
              <a:gd name="connsiteX4398" fmla="*/ 2742057 w 11831868"/>
              <a:gd name="connsiteY4398" fmla="*/ 2955132 h 4557807"/>
              <a:gd name="connsiteX4399" fmla="*/ 2728531 w 11831868"/>
              <a:gd name="connsiteY4399" fmla="*/ 2956941 h 4557807"/>
              <a:gd name="connsiteX4400" fmla="*/ 2727198 w 11831868"/>
              <a:gd name="connsiteY4400" fmla="*/ 2955608 h 4557807"/>
              <a:gd name="connsiteX4401" fmla="*/ 2740724 w 11831868"/>
              <a:gd name="connsiteY4401" fmla="*/ 2954179 h 4557807"/>
              <a:gd name="connsiteX4402" fmla="*/ 2599658 w 11831868"/>
              <a:gd name="connsiteY4402" fmla="*/ 2983611 h 4557807"/>
              <a:gd name="connsiteX4403" fmla="*/ 2613184 w 11831868"/>
              <a:gd name="connsiteY4403" fmla="*/ 2981706 h 4557807"/>
              <a:gd name="connsiteX4404" fmla="*/ 2614327 w 11831868"/>
              <a:gd name="connsiteY4404" fmla="*/ 2982564 h 4557807"/>
              <a:gd name="connsiteX4405" fmla="*/ 2600801 w 11831868"/>
              <a:gd name="connsiteY4405" fmla="*/ 2984373 h 4557807"/>
              <a:gd name="connsiteX4406" fmla="*/ 2599658 w 11831868"/>
              <a:gd name="connsiteY4406" fmla="*/ 2983611 h 4557807"/>
              <a:gd name="connsiteX4407" fmla="*/ 2575275 w 11831868"/>
              <a:gd name="connsiteY4407" fmla="*/ 2959132 h 4557807"/>
              <a:gd name="connsiteX4408" fmla="*/ 2588705 w 11831868"/>
              <a:gd name="connsiteY4408" fmla="*/ 2957322 h 4557807"/>
              <a:gd name="connsiteX4409" fmla="*/ 2590133 w 11831868"/>
              <a:gd name="connsiteY4409" fmla="*/ 2958560 h 4557807"/>
              <a:gd name="connsiteX4410" fmla="*/ 2576894 w 11831868"/>
              <a:gd name="connsiteY4410" fmla="*/ 2960942 h 4557807"/>
              <a:gd name="connsiteX4411" fmla="*/ 2575275 w 11831868"/>
              <a:gd name="connsiteY4411" fmla="*/ 2959323 h 4557807"/>
              <a:gd name="connsiteX4412" fmla="*/ 2724245 w 11831868"/>
              <a:gd name="connsiteY4412" fmla="*/ 2685479 h 4557807"/>
              <a:gd name="connsiteX4413" fmla="*/ 2743295 w 11831868"/>
              <a:gd name="connsiteY4413" fmla="*/ 2685479 h 4557807"/>
              <a:gd name="connsiteX4414" fmla="*/ 2749106 w 11831868"/>
              <a:gd name="connsiteY4414" fmla="*/ 2690146 h 4557807"/>
              <a:gd name="connsiteX4415" fmla="*/ 2730056 w 11831868"/>
              <a:gd name="connsiteY4415" fmla="*/ 2690146 h 4557807"/>
              <a:gd name="connsiteX4416" fmla="*/ 2724245 w 11831868"/>
              <a:gd name="connsiteY4416" fmla="*/ 2685669 h 4557807"/>
              <a:gd name="connsiteX4417" fmla="*/ 2678621 w 11831868"/>
              <a:gd name="connsiteY4417" fmla="*/ 2352866 h 4557807"/>
              <a:gd name="connsiteX4418" fmla="*/ 2702909 w 11831868"/>
              <a:gd name="connsiteY4418" fmla="*/ 2355152 h 4557807"/>
              <a:gd name="connsiteX4419" fmla="*/ 2713577 w 11831868"/>
              <a:gd name="connsiteY4419" fmla="*/ 2361533 h 4557807"/>
              <a:gd name="connsiteX4420" fmla="*/ 2689289 w 11831868"/>
              <a:gd name="connsiteY4420" fmla="*/ 2359248 h 4557807"/>
              <a:gd name="connsiteX4421" fmla="*/ 2678621 w 11831868"/>
              <a:gd name="connsiteY4421" fmla="*/ 2353056 h 4557807"/>
              <a:gd name="connsiteX4422" fmla="*/ 2703290 w 11831868"/>
              <a:gd name="connsiteY4422" fmla="*/ 2794445 h 4557807"/>
              <a:gd name="connsiteX4423" fmla="*/ 2699004 w 11831868"/>
              <a:gd name="connsiteY4423" fmla="*/ 2790444 h 4557807"/>
              <a:gd name="connsiteX4424" fmla="*/ 2716340 w 11831868"/>
              <a:gd name="connsiteY4424" fmla="*/ 2790444 h 4557807"/>
              <a:gd name="connsiteX4425" fmla="*/ 2720340 w 11831868"/>
              <a:gd name="connsiteY4425" fmla="*/ 2793873 h 4557807"/>
              <a:gd name="connsiteX4426" fmla="*/ 2703290 w 11831868"/>
              <a:gd name="connsiteY4426" fmla="*/ 2794636 h 4557807"/>
              <a:gd name="connsiteX4427" fmla="*/ 2694813 w 11831868"/>
              <a:gd name="connsiteY4427" fmla="*/ 2925604 h 4557807"/>
              <a:gd name="connsiteX4428" fmla="*/ 2709672 w 11831868"/>
              <a:gd name="connsiteY4428" fmla="*/ 2923985 h 4557807"/>
              <a:gd name="connsiteX4429" fmla="*/ 2711292 w 11831868"/>
              <a:gd name="connsiteY4429" fmla="*/ 2925794 h 4557807"/>
              <a:gd name="connsiteX4430" fmla="*/ 2696814 w 11831868"/>
              <a:gd name="connsiteY4430" fmla="*/ 2927318 h 4557807"/>
              <a:gd name="connsiteX4431" fmla="*/ 2694813 w 11831868"/>
              <a:gd name="connsiteY4431" fmla="*/ 2925794 h 4557807"/>
              <a:gd name="connsiteX4432" fmla="*/ 2423922 w 11831868"/>
              <a:gd name="connsiteY4432" fmla="*/ 2962942 h 4557807"/>
              <a:gd name="connsiteX4433" fmla="*/ 2436495 w 11831868"/>
              <a:gd name="connsiteY4433" fmla="*/ 2960752 h 4557807"/>
              <a:gd name="connsiteX4434" fmla="*/ 2438114 w 11831868"/>
              <a:gd name="connsiteY4434" fmla="*/ 2962561 h 4557807"/>
              <a:gd name="connsiteX4435" fmla="*/ 2425541 w 11831868"/>
              <a:gd name="connsiteY4435" fmla="*/ 2964751 h 4557807"/>
              <a:gd name="connsiteX4436" fmla="*/ 2423922 w 11831868"/>
              <a:gd name="connsiteY4436" fmla="*/ 2962942 h 4557807"/>
              <a:gd name="connsiteX4437" fmla="*/ 2542889 w 11831868"/>
              <a:gd name="connsiteY4437" fmla="*/ 2656332 h 4557807"/>
              <a:gd name="connsiteX4438" fmla="*/ 2537079 w 11831868"/>
              <a:gd name="connsiteY4438" fmla="*/ 2651570 h 4557807"/>
              <a:gd name="connsiteX4439" fmla="*/ 2555177 w 11831868"/>
              <a:gd name="connsiteY4439" fmla="*/ 2650903 h 4557807"/>
              <a:gd name="connsiteX4440" fmla="*/ 2560987 w 11831868"/>
              <a:gd name="connsiteY4440" fmla="*/ 2655570 h 4557807"/>
              <a:gd name="connsiteX4441" fmla="*/ 2543175 w 11831868"/>
              <a:gd name="connsiteY4441" fmla="*/ 2656332 h 4557807"/>
              <a:gd name="connsiteX4442" fmla="*/ 2454497 w 11831868"/>
              <a:gd name="connsiteY4442" fmla="*/ 2995231 h 4557807"/>
              <a:gd name="connsiteX4443" fmla="*/ 2467737 w 11831868"/>
              <a:gd name="connsiteY4443" fmla="*/ 2992945 h 4557807"/>
              <a:gd name="connsiteX4444" fmla="*/ 2468880 w 11831868"/>
              <a:gd name="connsiteY4444" fmla="*/ 2993708 h 4557807"/>
              <a:gd name="connsiteX4445" fmla="*/ 2455926 w 11831868"/>
              <a:gd name="connsiteY4445" fmla="*/ 2996565 h 4557807"/>
              <a:gd name="connsiteX4446" fmla="*/ 2454783 w 11831868"/>
              <a:gd name="connsiteY4446" fmla="*/ 2995231 h 4557807"/>
              <a:gd name="connsiteX4447" fmla="*/ 2441925 w 11831868"/>
              <a:gd name="connsiteY4447" fmla="*/ 2696147 h 4557807"/>
              <a:gd name="connsiteX4448" fmla="*/ 2458974 w 11831868"/>
              <a:gd name="connsiteY4448" fmla="*/ 2695099 h 4557807"/>
              <a:gd name="connsiteX4449" fmla="*/ 2464499 w 11831868"/>
              <a:gd name="connsiteY4449" fmla="*/ 2699862 h 4557807"/>
              <a:gd name="connsiteX4450" fmla="*/ 2447354 w 11831868"/>
              <a:gd name="connsiteY4450" fmla="*/ 2700909 h 4557807"/>
              <a:gd name="connsiteX4451" fmla="*/ 2442210 w 11831868"/>
              <a:gd name="connsiteY4451" fmla="*/ 2696147 h 4557807"/>
              <a:gd name="connsiteX4452" fmla="*/ 2487930 w 11831868"/>
              <a:gd name="connsiteY4452" fmla="*/ 3016091 h 4557807"/>
              <a:gd name="connsiteX4453" fmla="*/ 2489454 w 11831868"/>
              <a:gd name="connsiteY4453" fmla="*/ 3016091 h 4557807"/>
              <a:gd name="connsiteX4454" fmla="*/ 2488311 w 11831868"/>
              <a:gd name="connsiteY4454" fmla="*/ 3016091 h 4557807"/>
              <a:gd name="connsiteX4455" fmla="*/ 2476405 w 11831868"/>
              <a:gd name="connsiteY4455" fmla="*/ 3018758 h 4557807"/>
              <a:gd name="connsiteX4456" fmla="*/ 2475738 w 11831868"/>
              <a:gd name="connsiteY4456" fmla="*/ 3018758 h 4557807"/>
              <a:gd name="connsiteX4457" fmla="*/ 2488216 w 11831868"/>
              <a:gd name="connsiteY4457" fmla="*/ 3016091 h 4557807"/>
              <a:gd name="connsiteX4458" fmla="*/ 2472309 w 11831868"/>
              <a:gd name="connsiteY4458" fmla="*/ 3013520 h 4557807"/>
              <a:gd name="connsiteX4459" fmla="*/ 2484501 w 11831868"/>
              <a:gd name="connsiteY4459" fmla="*/ 3011424 h 4557807"/>
              <a:gd name="connsiteX4460" fmla="*/ 2485549 w 11831868"/>
              <a:gd name="connsiteY4460" fmla="*/ 3011424 h 4557807"/>
              <a:gd name="connsiteX4461" fmla="*/ 2473167 w 11831868"/>
              <a:gd name="connsiteY4461" fmla="*/ 3014091 h 4557807"/>
              <a:gd name="connsiteX4462" fmla="*/ 2472595 w 11831868"/>
              <a:gd name="connsiteY4462" fmla="*/ 3013520 h 4557807"/>
              <a:gd name="connsiteX4463" fmla="*/ 2536508 w 11831868"/>
              <a:gd name="connsiteY4463" fmla="*/ 2922270 h 4557807"/>
              <a:gd name="connsiteX4464" fmla="*/ 2550795 w 11831868"/>
              <a:gd name="connsiteY4464" fmla="*/ 2920175 h 4557807"/>
              <a:gd name="connsiteX4465" fmla="*/ 2553367 w 11831868"/>
              <a:gd name="connsiteY4465" fmla="*/ 2922365 h 4557807"/>
              <a:gd name="connsiteX4466" fmla="*/ 2538794 w 11831868"/>
              <a:gd name="connsiteY4466" fmla="*/ 2924461 h 4557807"/>
              <a:gd name="connsiteX4467" fmla="*/ 2536793 w 11831868"/>
              <a:gd name="connsiteY4467" fmla="*/ 2922270 h 4557807"/>
              <a:gd name="connsiteX4468" fmla="*/ 2522696 w 11831868"/>
              <a:gd name="connsiteY4468" fmla="*/ 2767775 h 4557807"/>
              <a:gd name="connsiteX4469" fmla="*/ 2539270 w 11831868"/>
              <a:gd name="connsiteY4469" fmla="*/ 2766346 h 4557807"/>
              <a:gd name="connsiteX4470" fmla="*/ 2543461 w 11831868"/>
              <a:gd name="connsiteY4470" fmla="*/ 2770346 h 4557807"/>
              <a:gd name="connsiteX4471" fmla="*/ 2527363 w 11831868"/>
              <a:gd name="connsiteY4471" fmla="*/ 2771680 h 4557807"/>
              <a:gd name="connsiteX4472" fmla="*/ 2522982 w 11831868"/>
              <a:gd name="connsiteY4472" fmla="*/ 2767775 h 4557807"/>
              <a:gd name="connsiteX4473" fmla="*/ 2485644 w 11831868"/>
              <a:gd name="connsiteY4473" fmla="*/ 2873216 h 4557807"/>
              <a:gd name="connsiteX4474" fmla="*/ 2500503 w 11831868"/>
              <a:gd name="connsiteY4474" fmla="*/ 2871597 h 4557807"/>
              <a:gd name="connsiteX4475" fmla="*/ 2503932 w 11831868"/>
              <a:gd name="connsiteY4475" fmla="*/ 2874645 h 4557807"/>
              <a:gd name="connsiteX4476" fmla="*/ 2488692 w 11831868"/>
              <a:gd name="connsiteY4476" fmla="*/ 2876360 h 4557807"/>
              <a:gd name="connsiteX4477" fmla="*/ 2485930 w 11831868"/>
              <a:gd name="connsiteY4477" fmla="*/ 2873216 h 4557807"/>
              <a:gd name="connsiteX4478" fmla="*/ 2503646 w 11831868"/>
              <a:gd name="connsiteY4478" fmla="*/ 2409444 h 4557807"/>
              <a:gd name="connsiteX4479" fmla="*/ 2526030 w 11831868"/>
              <a:gd name="connsiteY4479" fmla="*/ 2411064 h 4557807"/>
              <a:gd name="connsiteX4480" fmla="*/ 2534888 w 11831868"/>
              <a:gd name="connsiteY4480" fmla="*/ 2417255 h 4557807"/>
              <a:gd name="connsiteX4481" fmla="*/ 2512790 w 11831868"/>
              <a:gd name="connsiteY4481" fmla="*/ 2416112 h 4557807"/>
              <a:gd name="connsiteX4482" fmla="*/ 2503932 w 11831868"/>
              <a:gd name="connsiteY4482" fmla="*/ 2409444 h 4557807"/>
              <a:gd name="connsiteX4483" fmla="*/ 3011615 w 11831868"/>
              <a:gd name="connsiteY4483" fmla="*/ 2932557 h 4557807"/>
              <a:gd name="connsiteX4484" fmla="*/ 3026950 w 11831868"/>
              <a:gd name="connsiteY4484" fmla="*/ 2931890 h 4557807"/>
              <a:gd name="connsiteX4485" fmla="*/ 3028379 w 11831868"/>
              <a:gd name="connsiteY4485" fmla="*/ 2933224 h 4557807"/>
              <a:gd name="connsiteX4486" fmla="*/ 3013043 w 11831868"/>
              <a:gd name="connsiteY4486" fmla="*/ 2933891 h 4557807"/>
              <a:gd name="connsiteX4487" fmla="*/ 3011900 w 11831868"/>
              <a:gd name="connsiteY4487" fmla="*/ 2932557 h 4557807"/>
              <a:gd name="connsiteX4488" fmla="*/ 633222 w 11831868"/>
              <a:gd name="connsiteY4488" fmla="*/ 3733896 h 4557807"/>
              <a:gd name="connsiteX4489" fmla="*/ 631031 w 11831868"/>
              <a:gd name="connsiteY4489" fmla="*/ 3735991 h 4557807"/>
              <a:gd name="connsiteX4490" fmla="*/ 629793 w 11831868"/>
              <a:gd name="connsiteY4490" fmla="*/ 3735134 h 4557807"/>
              <a:gd name="connsiteX4491" fmla="*/ 631793 w 11831868"/>
              <a:gd name="connsiteY4491" fmla="*/ 3732562 h 4557807"/>
              <a:gd name="connsiteX4492" fmla="*/ 633222 w 11831868"/>
              <a:gd name="connsiteY4492" fmla="*/ 3733896 h 4557807"/>
              <a:gd name="connsiteX4493" fmla="*/ 615220 w 11831868"/>
              <a:gd name="connsiteY4493" fmla="*/ 4273391 h 4557807"/>
              <a:gd name="connsiteX4494" fmla="*/ 615220 w 11831868"/>
              <a:gd name="connsiteY4494" fmla="*/ 4274344 h 4557807"/>
              <a:gd name="connsiteX4495" fmla="*/ 611981 w 11831868"/>
              <a:gd name="connsiteY4495" fmla="*/ 4279393 h 4557807"/>
              <a:gd name="connsiteX4496" fmla="*/ 611981 w 11831868"/>
              <a:gd name="connsiteY4496" fmla="*/ 4279392 h 4557807"/>
              <a:gd name="connsiteX4497" fmla="*/ 615029 w 11831868"/>
              <a:gd name="connsiteY4497" fmla="*/ 4273391 h 4557807"/>
              <a:gd name="connsiteX4498" fmla="*/ 622649 w 11831868"/>
              <a:gd name="connsiteY4498" fmla="*/ 4301966 h 4557807"/>
              <a:gd name="connsiteX4499" fmla="*/ 620744 w 11831868"/>
              <a:gd name="connsiteY4499" fmla="*/ 4305586 h 4557807"/>
              <a:gd name="connsiteX4500" fmla="*/ 620744 w 11831868"/>
              <a:gd name="connsiteY4500" fmla="*/ 4305586 h 4557807"/>
              <a:gd name="connsiteX4501" fmla="*/ 622459 w 11831868"/>
              <a:gd name="connsiteY4501" fmla="*/ 4301586 h 4557807"/>
              <a:gd name="connsiteX4502" fmla="*/ 636175 w 11831868"/>
              <a:gd name="connsiteY4502" fmla="*/ 4040886 h 4557807"/>
              <a:gd name="connsiteX4503" fmla="*/ 637318 w 11831868"/>
              <a:gd name="connsiteY4503" fmla="*/ 4041744 h 4557807"/>
              <a:gd name="connsiteX4504" fmla="*/ 634651 w 11831868"/>
              <a:gd name="connsiteY4504" fmla="*/ 4044506 h 4557807"/>
              <a:gd name="connsiteX4505" fmla="*/ 634079 w 11831868"/>
              <a:gd name="connsiteY4505" fmla="*/ 4044506 h 4557807"/>
              <a:gd name="connsiteX4506" fmla="*/ 636175 w 11831868"/>
              <a:gd name="connsiteY4506" fmla="*/ 4040886 h 4557807"/>
              <a:gd name="connsiteX4507" fmla="*/ 616268 w 11831868"/>
              <a:gd name="connsiteY4507" fmla="*/ 4310444 h 4557807"/>
              <a:gd name="connsiteX4508" fmla="*/ 616268 w 11831868"/>
              <a:gd name="connsiteY4508" fmla="*/ 4310444 h 4557807"/>
              <a:gd name="connsiteX4509" fmla="*/ 613982 w 11831868"/>
              <a:gd name="connsiteY4509" fmla="*/ 4314730 h 4557807"/>
              <a:gd name="connsiteX4510" fmla="*/ 613982 w 11831868"/>
              <a:gd name="connsiteY4510" fmla="*/ 4314730 h 4557807"/>
              <a:gd name="connsiteX4511" fmla="*/ 616268 w 11831868"/>
              <a:gd name="connsiteY4511" fmla="*/ 4310444 h 4557807"/>
              <a:gd name="connsiteX4512" fmla="*/ 623411 w 11831868"/>
              <a:gd name="connsiteY4512" fmla="*/ 4300252 h 4557807"/>
              <a:gd name="connsiteX4513" fmla="*/ 622459 w 11831868"/>
              <a:gd name="connsiteY4513" fmla="*/ 4301586 h 4557807"/>
              <a:gd name="connsiteX4514" fmla="*/ 623030 w 11831868"/>
              <a:gd name="connsiteY4514" fmla="*/ 4300347 h 4557807"/>
              <a:gd name="connsiteX4515" fmla="*/ 623697 w 11831868"/>
              <a:gd name="connsiteY4515" fmla="*/ 4300252 h 4557807"/>
              <a:gd name="connsiteX4516" fmla="*/ 668846 w 11831868"/>
              <a:gd name="connsiteY4516" fmla="*/ 4148614 h 4557807"/>
              <a:gd name="connsiteX4517" fmla="*/ 669322 w 11831868"/>
              <a:gd name="connsiteY4517" fmla="*/ 4149566 h 4557807"/>
              <a:gd name="connsiteX4518" fmla="*/ 665988 w 11831868"/>
              <a:gd name="connsiteY4518" fmla="*/ 4155186 h 4557807"/>
              <a:gd name="connsiteX4519" fmla="*/ 665321 w 11831868"/>
              <a:gd name="connsiteY4519" fmla="*/ 4153662 h 4557807"/>
              <a:gd name="connsiteX4520" fmla="*/ 668846 w 11831868"/>
              <a:gd name="connsiteY4520" fmla="*/ 4148614 h 4557807"/>
              <a:gd name="connsiteX4521" fmla="*/ 671036 w 11831868"/>
              <a:gd name="connsiteY4521" fmla="*/ 4204430 h 4557807"/>
              <a:gd name="connsiteX4522" fmla="*/ 671036 w 11831868"/>
              <a:gd name="connsiteY4522" fmla="*/ 4204430 h 4557807"/>
              <a:gd name="connsiteX4523" fmla="*/ 668369 w 11831868"/>
              <a:gd name="connsiteY4523" fmla="*/ 4208812 h 4557807"/>
              <a:gd name="connsiteX4524" fmla="*/ 668369 w 11831868"/>
              <a:gd name="connsiteY4524" fmla="*/ 4208812 h 4557807"/>
              <a:gd name="connsiteX4525" fmla="*/ 671322 w 11831868"/>
              <a:gd name="connsiteY4525" fmla="*/ 4204430 h 4557807"/>
              <a:gd name="connsiteX4526" fmla="*/ 537686 w 11831868"/>
              <a:gd name="connsiteY4526" fmla="*/ 4119848 h 4557807"/>
              <a:gd name="connsiteX4527" fmla="*/ 535972 w 11831868"/>
              <a:gd name="connsiteY4527" fmla="*/ 4122992 h 4557807"/>
              <a:gd name="connsiteX4528" fmla="*/ 535115 w 11831868"/>
              <a:gd name="connsiteY4528" fmla="*/ 4122039 h 4557807"/>
              <a:gd name="connsiteX4529" fmla="*/ 537115 w 11831868"/>
              <a:gd name="connsiteY4529" fmla="*/ 4119467 h 4557807"/>
              <a:gd name="connsiteX4530" fmla="*/ 537305 w 11831868"/>
              <a:gd name="connsiteY4530" fmla="*/ 4119848 h 4557807"/>
              <a:gd name="connsiteX4531" fmla="*/ 665321 w 11831868"/>
              <a:gd name="connsiteY4531" fmla="*/ 3604070 h 4557807"/>
              <a:gd name="connsiteX4532" fmla="*/ 662940 w 11831868"/>
              <a:gd name="connsiteY4532" fmla="*/ 3606737 h 4557807"/>
              <a:gd name="connsiteX4533" fmla="*/ 661607 w 11831868"/>
              <a:gd name="connsiteY4533" fmla="*/ 3605498 h 4557807"/>
              <a:gd name="connsiteX4534" fmla="*/ 664083 w 11831868"/>
              <a:gd name="connsiteY4534" fmla="*/ 3603308 h 4557807"/>
              <a:gd name="connsiteX4535" fmla="*/ 664940 w 11831868"/>
              <a:gd name="connsiteY4535" fmla="*/ 3604070 h 4557807"/>
              <a:gd name="connsiteX4536" fmla="*/ 676847 w 11831868"/>
              <a:gd name="connsiteY4536" fmla="*/ 3919728 h 4557807"/>
              <a:gd name="connsiteX4537" fmla="*/ 674751 w 11831868"/>
              <a:gd name="connsiteY4537" fmla="*/ 3922872 h 4557807"/>
              <a:gd name="connsiteX4538" fmla="*/ 673608 w 11831868"/>
              <a:gd name="connsiteY4538" fmla="*/ 3922014 h 4557807"/>
              <a:gd name="connsiteX4539" fmla="*/ 676085 w 11831868"/>
              <a:gd name="connsiteY4539" fmla="*/ 3918871 h 4557807"/>
              <a:gd name="connsiteX4540" fmla="*/ 676466 w 11831868"/>
              <a:gd name="connsiteY4540" fmla="*/ 3919728 h 4557807"/>
              <a:gd name="connsiteX4541" fmla="*/ 561308 w 11831868"/>
              <a:gd name="connsiteY4541" fmla="*/ 4418267 h 4557807"/>
              <a:gd name="connsiteX4542" fmla="*/ 560070 w 11831868"/>
              <a:gd name="connsiteY4542" fmla="*/ 4421124 h 4557807"/>
              <a:gd name="connsiteX4543" fmla="*/ 560070 w 11831868"/>
              <a:gd name="connsiteY4543" fmla="*/ 4421124 h 4557807"/>
              <a:gd name="connsiteX4544" fmla="*/ 557594 w 11831868"/>
              <a:gd name="connsiteY4544" fmla="*/ 4283678 h 4557807"/>
              <a:gd name="connsiteX4545" fmla="*/ 558165 w 11831868"/>
              <a:gd name="connsiteY4545" fmla="*/ 4283678 h 4557807"/>
              <a:gd name="connsiteX4546" fmla="*/ 556260 w 11831868"/>
              <a:gd name="connsiteY4546" fmla="*/ 4287298 h 4557807"/>
              <a:gd name="connsiteX4547" fmla="*/ 555689 w 11831868"/>
              <a:gd name="connsiteY4547" fmla="*/ 4287298 h 4557807"/>
              <a:gd name="connsiteX4548" fmla="*/ 557594 w 11831868"/>
              <a:gd name="connsiteY4548" fmla="*/ 4283678 h 4557807"/>
              <a:gd name="connsiteX4549" fmla="*/ 561118 w 11831868"/>
              <a:gd name="connsiteY4549" fmla="*/ 4397978 h 4557807"/>
              <a:gd name="connsiteX4550" fmla="*/ 561118 w 11831868"/>
              <a:gd name="connsiteY4550" fmla="*/ 4397978 h 4557807"/>
              <a:gd name="connsiteX4551" fmla="*/ 558641 w 11831868"/>
              <a:gd name="connsiteY4551" fmla="*/ 4402836 h 4557807"/>
              <a:gd name="connsiteX4552" fmla="*/ 558641 w 11831868"/>
              <a:gd name="connsiteY4552" fmla="*/ 4402360 h 4557807"/>
              <a:gd name="connsiteX4553" fmla="*/ 561118 w 11831868"/>
              <a:gd name="connsiteY4553" fmla="*/ 4398169 h 4557807"/>
              <a:gd name="connsiteX4554" fmla="*/ 547497 w 11831868"/>
              <a:gd name="connsiteY4554" fmla="*/ 4418934 h 4557807"/>
              <a:gd name="connsiteX4555" fmla="*/ 547497 w 11831868"/>
              <a:gd name="connsiteY4555" fmla="*/ 4418934 h 4557807"/>
              <a:gd name="connsiteX4556" fmla="*/ 545306 w 11831868"/>
              <a:gd name="connsiteY4556" fmla="*/ 4422648 h 4557807"/>
              <a:gd name="connsiteX4557" fmla="*/ 545306 w 11831868"/>
              <a:gd name="connsiteY4557" fmla="*/ 4422648 h 4557807"/>
              <a:gd name="connsiteX4558" fmla="*/ 547497 w 11831868"/>
              <a:gd name="connsiteY4558" fmla="*/ 4418934 h 4557807"/>
              <a:gd name="connsiteX4559" fmla="*/ 557022 w 11831868"/>
              <a:gd name="connsiteY4559" fmla="*/ 3520345 h 4557807"/>
              <a:gd name="connsiteX4560" fmla="*/ 555117 w 11831868"/>
              <a:gd name="connsiteY4560" fmla="*/ 3522345 h 4557807"/>
              <a:gd name="connsiteX4561" fmla="*/ 553974 w 11831868"/>
              <a:gd name="connsiteY4561" fmla="*/ 3521583 h 4557807"/>
              <a:gd name="connsiteX4562" fmla="*/ 555784 w 11831868"/>
              <a:gd name="connsiteY4562" fmla="*/ 3519488 h 4557807"/>
              <a:gd name="connsiteX4563" fmla="*/ 568643 w 11831868"/>
              <a:gd name="connsiteY4563" fmla="*/ 3991737 h 4557807"/>
              <a:gd name="connsiteX4564" fmla="*/ 566642 w 11831868"/>
              <a:gd name="connsiteY4564" fmla="*/ 3994309 h 4557807"/>
              <a:gd name="connsiteX4565" fmla="*/ 565785 w 11831868"/>
              <a:gd name="connsiteY4565" fmla="*/ 3993452 h 4557807"/>
              <a:gd name="connsiteX4566" fmla="*/ 567785 w 11831868"/>
              <a:gd name="connsiteY4566" fmla="*/ 3990880 h 4557807"/>
              <a:gd name="connsiteX4567" fmla="*/ 569214 w 11831868"/>
              <a:gd name="connsiteY4567" fmla="*/ 3991737 h 4557807"/>
              <a:gd name="connsiteX4568" fmla="*/ 595122 w 11831868"/>
              <a:gd name="connsiteY4568" fmla="*/ 4165854 h 4557807"/>
              <a:gd name="connsiteX4569" fmla="*/ 597122 w 11831868"/>
              <a:gd name="connsiteY4569" fmla="*/ 4162615 h 4557807"/>
              <a:gd name="connsiteX4570" fmla="*/ 597789 w 11831868"/>
              <a:gd name="connsiteY4570" fmla="*/ 4163092 h 4557807"/>
              <a:gd name="connsiteX4571" fmla="*/ 596075 w 11831868"/>
              <a:gd name="connsiteY4571" fmla="*/ 4166140 h 4557807"/>
              <a:gd name="connsiteX4572" fmla="*/ 595122 w 11831868"/>
              <a:gd name="connsiteY4572" fmla="*/ 4165854 h 4557807"/>
              <a:gd name="connsiteX4573" fmla="*/ 595122 w 11831868"/>
              <a:gd name="connsiteY4573" fmla="*/ 4304919 h 4557807"/>
              <a:gd name="connsiteX4574" fmla="*/ 595789 w 11831868"/>
              <a:gd name="connsiteY4574" fmla="*/ 4304919 h 4557807"/>
              <a:gd name="connsiteX4575" fmla="*/ 593598 w 11831868"/>
              <a:gd name="connsiteY4575" fmla="*/ 4308634 h 4557807"/>
              <a:gd name="connsiteX4576" fmla="*/ 592931 w 11831868"/>
              <a:gd name="connsiteY4576" fmla="*/ 4308634 h 4557807"/>
              <a:gd name="connsiteX4577" fmla="*/ 594360 w 11831868"/>
              <a:gd name="connsiteY4577" fmla="*/ 4304919 h 4557807"/>
              <a:gd name="connsiteX4578" fmla="*/ 601694 w 11831868"/>
              <a:gd name="connsiteY4578" fmla="*/ 3862578 h 4557807"/>
              <a:gd name="connsiteX4579" fmla="*/ 599789 w 11831868"/>
              <a:gd name="connsiteY4579" fmla="*/ 3865150 h 4557807"/>
              <a:gd name="connsiteX4580" fmla="*/ 598551 w 11831868"/>
              <a:gd name="connsiteY4580" fmla="*/ 3864293 h 4557807"/>
              <a:gd name="connsiteX4581" fmla="*/ 600551 w 11831868"/>
              <a:gd name="connsiteY4581" fmla="*/ 3861721 h 4557807"/>
              <a:gd name="connsiteX4582" fmla="*/ 600932 w 11831868"/>
              <a:gd name="connsiteY4582" fmla="*/ 3862578 h 4557807"/>
              <a:gd name="connsiteX4583" fmla="*/ 562832 w 11831868"/>
              <a:gd name="connsiteY4583" fmla="*/ 4416933 h 4557807"/>
              <a:gd name="connsiteX4584" fmla="*/ 562070 w 11831868"/>
              <a:gd name="connsiteY4584" fmla="*/ 4418267 h 4557807"/>
              <a:gd name="connsiteX4585" fmla="*/ 562928 w 11831868"/>
              <a:gd name="connsiteY4585" fmla="*/ 4416362 h 4557807"/>
              <a:gd name="connsiteX4586" fmla="*/ 562070 w 11831868"/>
              <a:gd name="connsiteY4586" fmla="*/ 4416933 h 4557807"/>
              <a:gd name="connsiteX4587" fmla="*/ 642080 w 11831868"/>
              <a:gd name="connsiteY4587" fmla="*/ 4190810 h 4557807"/>
              <a:gd name="connsiteX4588" fmla="*/ 642747 w 11831868"/>
              <a:gd name="connsiteY4588" fmla="*/ 4190810 h 4557807"/>
              <a:gd name="connsiteX4589" fmla="*/ 640461 w 11831868"/>
              <a:gd name="connsiteY4589" fmla="*/ 4194525 h 4557807"/>
              <a:gd name="connsiteX4590" fmla="*/ 639890 w 11831868"/>
              <a:gd name="connsiteY4590" fmla="*/ 4194525 h 4557807"/>
              <a:gd name="connsiteX4591" fmla="*/ 641318 w 11831868"/>
              <a:gd name="connsiteY4591" fmla="*/ 4190810 h 4557807"/>
              <a:gd name="connsiteX4592" fmla="*/ 754856 w 11831868"/>
              <a:gd name="connsiteY4592" fmla="*/ 4092226 h 4557807"/>
              <a:gd name="connsiteX4593" fmla="*/ 754856 w 11831868"/>
              <a:gd name="connsiteY4593" fmla="*/ 4092702 h 4557807"/>
              <a:gd name="connsiteX4594" fmla="*/ 751618 w 11831868"/>
              <a:gd name="connsiteY4594" fmla="*/ 4097751 h 4557807"/>
              <a:gd name="connsiteX4595" fmla="*/ 751618 w 11831868"/>
              <a:gd name="connsiteY4595" fmla="*/ 4097274 h 4557807"/>
              <a:gd name="connsiteX4596" fmla="*/ 754094 w 11831868"/>
              <a:gd name="connsiteY4596" fmla="*/ 4092226 h 4557807"/>
              <a:gd name="connsiteX4597" fmla="*/ 753142 w 11831868"/>
              <a:gd name="connsiteY4597" fmla="*/ 3677126 h 4557807"/>
              <a:gd name="connsiteX4598" fmla="*/ 755428 w 11831868"/>
              <a:gd name="connsiteY4598" fmla="*/ 3674364 h 4557807"/>
              <a:gd name="connsiteX4599" fmla="*/ 756857 w 11831868"/>
              <a:gd name="connsiteY4599" fmla="*/ 3675697 h 4557807"/>
              <a:gd name="connsiteX4600" fmla="*/ 754571 w 11831868"/>
              <a:gd name="connsiteY4600" fmla="*/ 3678365 h 4557807"/>
              <a:gd name="connsiteX4601" fmla="*/ 752380 w 11831868"/>
              <a:gd name="connsiteY4601" fmla="*/ 3677126 h 4557807"/>
              <a:gd name="connsiteX4602" fmla="*/ 778383 w 11831868"/>
              <a:gd name="connsiteY4602" fmla="*/ 3899345 h 4557807"/>
              <a:gd name="connsiteX4603" fmla="*/ 779621 w 11831868"/>
              <a:gd name="connsiteY4603" fmla="*/ 3901250 h 4557807"/>
              <a:gd name="connsiteX4604" fmla="*/ 775240 w 11831868"/>
              <a:gd name="connsiteY4604" fmla="*/ 3907060 h 4557807"/>
              <a:gd name="connsiteX4605" fmla="*/ 774192 w 11831868"/>
              <a:gd name="connsiteY4605" fmla="*/ 3905726 h 4557807"/>
              <a:gd name="connsiteX4606" fmla="*/ 777621 w 11831868"/>
              <a:gd name="connsiteY4606" fmla="*/ 3899345 h 4557807"/>
              <a:gd name="connsiteX4607" fmla="*/ 744474 w 11831868"/>
              <a:gd name="connsiteY4607" fmla="*/ 4107561 h 4557807"/>
              <a:gd name="connsiteX4608" fmla="*/ 747522 w 11831868"/>
              <a:gd name="connsiteY4608" fmla="*/ 4103085 h 4557807"/>
              <a:gd name="connsiteX4609" fmla="*/ 744474 w 11831868"/>
              <a:gd name="connsiteY4609" fmla="*/ 4107561 h 4557807"/>
              <a:gd name="connsiteX4610" fmla="*/ 744474 w 11831868"/>
              <a:gd name="connsiteY4610" fmla="*/ 4107561 h 4557807"/>
              <a:gd name="connsiteX4611" fmla="*/ 744474 w 11831868"/>
              <a:gd name="connsiteY4611" fmla="*/ 4107561 h 4557807"/>
              <a:gd name="connsiteX4612" fmla="*/ 780383 w 11831868"/>
              <a:gd name="connsiteY4612" fmla="*/ 3850386 h 4557807"/>
              <a:gd name="connsiteX4613" fmla="*/ 782860 w 11831868"/>
              <a:gd name="connsiteY4613" fmla="*/ 3847147 h 4557807"/>
              <a:gd name="connsiteX4614" fmla="*/ 784003 w 11831868"/>
              <a:gd name="connsiteY4614" fmla="*/ 3848005 h 4557807"/>
              <a:gd name="connsiteX4615" fmla="*/ 781241 w 11831868"/>
              <a:gd name="connsiteY4615" fmla="*/ 3851338 h 4557807"/>
              <a:gd name="connsiteX4616" fmla="*/ 780383 w 11831868"/>
              <a:gd name="connsiteY4616" fmla="*/ 3850386 h 4557807"/>
              <a:gd name="connsiteX4617" fmla="*/ 796100 w 11831868"/>
              <a:gd name="connsiteY4617" fmla="*/ 3552730 h 4557807"/>
              <a:gd name="connsiteX4618" fmla="*/ 793433 w 11831868"/>
              <a:gd name="connsiteY4618" fmla="*/ 3555397 h 4557807"/>
              <a:gd name="connsiteX4619" fmla="*/ 792004 w 11831868"/>
              <a:gd name="connsiteY4619" fmla="*/ 3554159 h 4557807"/>
              <a:gd name="connsiteX4620" fmla="*/ 794671 w 11831868"/>
              <a:gd name="connsiteY4620" fmla="*/ 3551396 h 4557807"/>
              <a:gd name="connsiteX4621" fmla="*/ 796100 w 11831868"/>
              <a:gd name="connsiteY4621" fmla="*/ 3552921 h 4557807"/>
              <a:gd name="connsiteX4622" fmla="*/ 684467 w 11831868"/>
              <a:gd name="connsiteY4622" fmla="*/ 4183094 h 4557807"/>
              <a:gd name="connsiteX4623" fmla="*/ 684467 w 11831868"/>
              <a:gd name="connsiteY4623" fmla="*/ 4183570 h 4557807"/>
              <a:gd name="connsiteX4624" fmla="*/ 681228 w 11831868"/>
              <a:gd name="connsiteY4624" fmla="*/ 4188619 h 4557807"/>
              <a:gd name="connsiteX4625" fmla="*/ 681228 w 11831868"/>
              <a:gd name="connsiteY4625" fmla="*/ 4188619 h 4557807"/>
              <a:gd name="connsiteX4626" fmla="*/ 684467 w 11831868"/>
              <a:gd name="connsiteY4626" fmla="*/ 4183094 h 4557807"/>
              <a:gd name="connsiteX4627" fmla="*/ 807625 w 11831868"/>
              <a:gd name="connsiteY4627" fmla="*/ 3949065 h 4557807"/>
              <a:gd name="connsiteX4628" fmla="*/ 808292 w 11831868"/>
              <a:gd name="connsiteY4628" fmla="*/ 3950589 h 4557807"/>
              <a:gd name="connsiteX4629" fmla="*/ 804005 w 11831868"/>
              <a:gd name="connsiteY4629" fmla="*/ 3955828 h 4557807"/>
              <a:gd name="connsiteX4630" fmla="*/ 803529 w 11831868"/>
              <a:gd name="connsiteY4630" fmla="*/ 3954875 h 4557807"/>
              <a:gd name="connsiteX4631" fmla="*/ 807625 w 11831868"/>
              <a:gd name="connsiteY4631" fmla="*/ 3949065 h 4557807"/>
              <a:gd name="connsiteX4632" fmla="*/ 747522 w 11831868"/>
              <a:gd name="connsiteY4632" fmla="*/ 4102799 h 4557807"/>
              <a:gd name="connsiteX4633" fmla="*/ 747522 w 11831868"/>
              <a:gd name="connsiteY4633" fmla="*/ 4102799 h 4557807"/>
              <a:gd name="connsiteX4634" fmla="*/ 780574 w 11831868"/>
              <a:gd name="connsiteY4634" fmla="*/ 3990689 h 4557807"/>
              <a:gd name="connsiteX4635" fmla="*/ 781241 w 11831868"/>
              <a:gd name="connsiteY4635" fmla="*/ 3990689 h 4557807"/>
              <a:gd name="connsiteX4636" fmla="*/ 778193 w 11831868"/>
              <a:gd name="connsiteY4636" fmla="*/ 3994594 h 4557807"/>
              <a:gd name="connsiteX4637" fmla="*/ 777621 w 11831868"/>
              <a:gd name="connsiteY4637" fmla="*/ 3994595 h 4557807"/>
              <a:gd name="connsiteX4638" fmla="*/ 780574 w 11831868"/>
              <a:gd name="connsiteY4638" fmla="*/ 3990690 h 4557807"/>
              <a:gd name="connsiteX4639" fmla="*/ 696849 w 11831868"/>
              <a:gd name="connsiteY4639" fmla="*/ 3474339 h 4557807"/>
              <a:gd name="connsiteX4640" fmla="*/ 694849 w 11831868"/>
              <a:gd name="connsiteY4640" fmla="*/ 3477007 h 4557807"/>
              <a:gd name="connsiteX4641" fmla="*/ 693134 w 11831868"/>
              <a:gd name="connsiteY4641" fmla="*/ 3475768 h 4557807"/>
              <a:gd name="connsiteX4642" fmla="*/ 695706 w 11831868"/>
              <a:gd name="connsiteY4642" fmla="*/ 3473577 h 4557807"/>
              <a:gd name="connsiteX4643" fmla="*/ 696849 w 11831868"/>
              <a:gd name="connsiteY4643" fmla="*/ 3474339 h 4557807"/>
              <a:gd name="connsiteX4644" fmla="*/ 745903 w 11831868"/>
              <a:gd name="connsiteY4644" fmla="*/ 4065842 h 4557807"/>
              <a:gd name="connsiteX4645" fmla="*/ 745903 w 11831868"/>
              <a:gd name="connsiteY4645" fmla="*/ 4066794 h 4557807"/>
              <a:gd name="connsiteX4646" fmla="*/ 741998 w 11831868"/>
              <a:gd name="connsiteY4646" fmla="*/ 4072033 h 4557807"/>
              <a:gd name="connsiteX4647" fmla="*/ 741998 w 11831868"/>
              <a:gd name="connsiteY4647" fmla="*/ 4070985 h 4557807"/>
              <a:gd name="connsiteX4648" fmla="*/ 745903 w 11831868"/>
              <a:gd name="connsiteY4648" fmla="*/ 4065842 h 4557807"/>
              <a:gd name="connsiteX4649" fmla="*/ 686086 w 11831868"/>
              <a:gd name="connsiteY4649" fmla="*/ 4080510 h 4557807"/>
              <a:gd name="connsiteX4650" fmla="*/ 688658 w 11831868"/>
              <a:gd name="connsiteY4650" fmla="*/ 4076605 h 4557807"/>
              <a:gd name="connsiteX4651" fmla="*/ 689229 w 11831868"/>
              <a:gd name="connsiteY4651" fmla="*/ 4076605 h 4557807"/>
              <a:gd name="connsiteX4652" fmla="*/ 687038 w 11831868"/>
              <a:gd name="connsiteY4652" fmla="*/ 4080320 h 4557807"/>
              <a:gd name="connsiteX4653" fmla="*/ 686086 w 11831868"/>
              <a:gd name="connsiteY4653" fmla="*/ 4080510 h 4557807"/>
              <a:gd name="connsiteX4654" fmla="*/ 685324 w 11831868"/>
              <a:gd name="connsiteY4654" fmla="*/ 4201859 h 4557807"/>
              <a:gd name="connsiteX4655" fmla="*/ 682657 w 11831868"/>
              <a:gd name="connsiteY4655" fmla="*/ 4206145 h 4557807"/>
              <a:gd name="connsiteX4656" fmla="*/ 682657 w 11831868"/>
              <a:gd name="connsiteY4656" fmla="*/ 4206145 h 4557807"/>
              <a:gd name="connsiteX4657" fmla="*/ 685324 w 11831868"/>
              <a:gd name="connsiteY4657" fmla="*/ 4201858 h 4557807"/>
              <a:gd name="connsiteX4658" fmla="*/ 685324 w 11831868"/>
              <a:gd name="connsiteY4658" fmla="*/ 4201859 h 4557807"/>
              <a:gd name="connsiteX4659" fmla="*/ 685324 w 11831868"/>
              <a:gd name="connsiteY4659" fmla="*/ 4201859 h 4557807"/>
              <a:gd name="connsiteX4660" fmla="*/ 735806 w 11831868"/>
              <a:gd name="connsiteY4660" fmla="*/ 3962019 h 4557807"/>
              <a:gd name="connsiteX4661" fmla="*/ 736568 w 11831868"/>
              <a:gd name="connsiteY4661" fmla="*/ 3962876 h 4557807"/>
              <a:gd name="connsiteX4662" fmla="*/ 734187 w 11831868"/>
              <a:gd name="connsiteY4662" fmla="*/ 3966210 h 4557807"/>
              <a:gd name="connsiteX4663" fmla="*/ 733235 w 11831868"/>
              <a:gd name="connsiteY4663" fmla="*/ 3966210 h 4557807"/>
              <a:gd name="connsiteX4664" fmla="*/ 735806 w 11831868"/>
              <a:gd name="connsiteY4664" fmla="*/ 3962019 h 4557807"/>
              <a:gd name="connsiteX4665" fmla="*/ 716756 w 11831868"/>
              <a:gd name="connsiteY4665" fmla="*/ 3797903 h 4557807"/>
              <a:gd name="connsiteX4666" fmla="*/ 713994 w 11831868"/>
              <a:gd name="connsiteY4666" fmla="*/ 3800666 h 4557807"/>
              <a:gd name="connsiteX4667" fmla="*/ 712756 w 11831868"/>
              <a:gd name="connsiteY4667" fmla="*/ 3799904 h 4557807"/>
              <a:gd name="connsiteX4668" fmla="*/ 715518 w 11831868"/>
              <a:gd name="connsiteY4668" fmla="*/ 3797141 h 4557807"/>
              <a:gd name="connsiteX4669" fmla="*/ 716661 w 11831868"/>
              <a:gd name="connsiteY4669" fmla="*/ 3797903 h 4557807"/>
              <a:gd name="connsiteX4670" fmla="*/ 725519 w 11831868"/>
              <a:gd name="connsiteY4670" fmla="*/ 4098036 h 4557807"/>
              <a:gd name="connsiteX4671" fmla="*/ 726281 w 11831868"/>
              <a:gd name="connsiteY4671" fmla="*/ 4098036 h 4557807"/>
              <a:gd name="connsiteX4672" fmla="*/ 723519 w 11831868"/>
              <a:gd name="connsiteY4672" fmla="*/ 4102418 h 4557807"/>
              <a:gd name="connsiteX4673" fmla="*/ 722948 w 11831868"/>
              <a:gd name="connsiteY4673" fmla="*/ 4102418 h 4557807"/>
              <a:gd name="connsiteX4674" fmla="*/ 725519 w 11831868"/>
              <a:gd name="connsiteY4674" fmla="*/ 4098036 h 4557807"/>
              <a:gd name="connsiteX4675" fmla="*/ 723138 w 11831868"/>
              <a:gd name="connsiteY4675" fmla="*/ 4023931 h 4557807"/>
              <a:gd name="connsiteX4676" fmla="*/ 724186 w 11831868"/>
              <a:gd name="connsiteY4676" fmla="*/ 4025265 h 4557807"/>
              <a:gd name="connsiteX4677" fmla="*/ 720090 w 11831868"/>
              <a:gd name="connsiteY4677" fmla="*/ 4031075 h 4557807"/>
              <a:gd name="connsiteX4678" fmla="*/ 719042 w 11831868"/>
              <a:gd name="connsiteY4678" fmla="*/ 4029647 h 4557807"/>
              <a:gd name="connsiteX4679" fmla="*/ 723138 w 11831868"/>
              <a:gd name="connsiteY4679" fmla="*/ 4023741 h 4557807"/>
              <a:gd name="connsiteX4680" fmla="*/ 508064 w 11831868"/>
              <a:gd name="connsiteY4680" fmla="*/ 4522756 h 4557807"/>
              <a:gd name="connsiteX4681" fmla="*/ 505682 w 11831868"/>
              <a:gd name="connsiteY4681" fmla="*/ 4527137 h 4557807"/>
              <a:gd name="connsiteX4682" fmla="*/ 507778 w 11831868"/>
              <a:gd name="connsiteY4682" fmla="*/ 4522280 h 4557807"/>
              <a:gd name="connsiteX4683" fmla="*/ 508064 w 11831868"/>
              <a:gd name="connsiteY4683" fmla="*/ 4522756 h 4557807"/>
              <a:gd name="connsiteX4684" fmla="*/ 229362 w 11831868"/>
              <a:gd name="connsiteY4684" fmla="*/ 4496848 h 4557807"/>
              <a:gd name="connsiteX4685" fmla="*/ 228791 w 11831868"/>
              <a:gd name="connsiteY4685" fmla="*/ 4497991 h 4557807"/>
              <a:gd name="connsiteX4686" fmla="*/ 228219 w 11831868"/>
              <a:gd name="connsiteY4686" fmla="*/ 4497991 h 4557807"/>
              <a:gd name="connsiteX4687" fmla="*/ 228791 w 11831868"/>
              <a:gd name="connsiteY4687" fmla="*/ 4496753 h 4557807"/>
              <a:gd name="connsiteX4688" fmla="*/ 237839 w 11831868"/>
              <a:gd name="connsiteY4688" fmla="*/ 4350544 h 4557807"/>
              <a:gd name="connsiteX4689" fmla="*/ 236887 w 11831868"/>
              <a:gd name="connsiteY4689" fmla="*/ 4351782 h 4557807"/>
              <a:gd name="connsiteX4690" fmla="*/ 236220 w 11831868"/>
              <a:gd name="connsiteY4690" fmla="*/ 4351782 h 4557807"/>
              <a:gd name="connsiteX4691" fmla="*/ 237268 w 11831868"/>
              <a:gd name="connsiteY4691" fmla="*/ 4350544 h 4557807"/>
              <a:gd name="connsiteX4692" fmla="*/ 245936 w 11831868"/>
              <a:gd name="connsiteY4692" fmla="*/ 4204335 h 4557807"/>
              <a:gd name="connsiteX4693" fmla="*/ 245364 w 11831868"/>
              <a:gd name="connsiteY4693" fmla="*/ 4205573 h 4557807"/>
              <a:gd name="connsiteX4694" fmla="*/ 244793 w 11831868"/>
              <a:gd name="connsiteY4694" fmla="*/ 4205573 h 4557807"/>
              <a:gd name="connsiteX4695" fmla="*/ 244793 w 11831868"/>
              <a:gd name="connsiteY4695" fmla="*/ 4203859 h 4557807"/>
              <a:gd name="connsiteX4696" fmla="*/ 137922 w 11831868"/>
              <a:gd name="connsiteY4696" fmla="*/ 3664553 h 4557807"/>
              <a:gd name="connsiteX4697" fmla="*/ 138779 w 11831868"/>
              <a:gd name="connsiteY4697" fmla="*/ 3663791 h 4557807"/>
              <a:gd name="connsiteX4698" fmla="*/ 139351 w 11831868"/>
              <a:gd name="connsiteY4698" fmla="*/ 3664268 h 4557807"/>
              <a:gd name="connsiteX4699" fmla="*/ 138684 w 11831868"/>
              <a:gd name="connsiteY4699" fmla="*/ 3665411 h 4557807"/>
              <a:gd name="connsiteX4700" fmla="*/ 138494 w 11831868"/>
              <a:gd name="connsiteY4700" fmla="*/ 3816382 h 4557807"/>
              <a:gd name="connsiteX4701" fmla="*/ 138494 w 11831868"/>
              <a:gd name="connsiteY4701" fmla="*/ 3816953 h 4557807"/>
              <a:gd name="connsiteX4702" fmla="*/ 138494 w 11831868"/>
              <a:gd name="connsiteY4702" fmla="*/ 3818096 h 4557807"/>
              <a:gd name="connsiteX4703" fmla="*/ 137636 w 11831868"/>
              <a:gd name="connsiteY4703" fmla="*/ 3817144 h 4557807"/>
              <a:gd name="connsiteX4704" fmla="*/ 278892 w 11831868"/>
              <a:gd name="connsiteY4704" fmla="*/ 3615500 h 4557807"/>
              <a:gd name="connsiteX4705" fmla="*/ 277940 w 11831868"/>
              <a:gd name="connsiteY4705" fmla="*/ 3616738 h 4557807"/>
              <a:gd name="connsiteX4706" fmla="*/ 276701 w 11831868"/>
              <a:gd name="connsiteY4706" fmla="*/ 3615976 h 4557807"/>
              <a:gd name="connsiteX4707" fmla="*/ 277749 w 11831868"/>
              <a:gd name="connsiteY4707" fmla="*/ 3614642 h 4557807"/>
              <a:gd name="connsiteX4708" fmla="*/ 270129 w 11831868"/>
              <a:gd name="connsiteY4708" fmla="*/ 3762947 h 4557807"/>
              <a:gd name="connsiteX4709" fmla="*/ 270129 w 11831868"/>
              <a:gd name="connsiteY4709" fmla="*/ 3764661 h 4557807"/>
              <a:gd name="connsiteX4710" fmla="*/ 268986 w 11831868"/>
              <a:gd name="connsiteY4710" fmla="*/ 3763804 h 4557807"/>
              <a:gd name="connsiteX4711" fmla="*/ 269939 w 11831868"/>
              <a:gd name="connsiteY4711" fmla="*/ 3762471 h 4557807"/>
              <a:gd name="connsiteX4712" fmla="*/ 305467 w 11831868"/>
              <a:gd name="connsiteY4712" fmla="*/ 4555903 h 4557807"/>
              <a:gd name="connsiteX4713" fmla="*/ 304324 w 11831868"/>
              <a:gd name="connsiteY4713" fmla="*/ 4557808 h 4557807"/>
              <a:gd name="connsiteX4714" fmla="*/ 303752 w 11831868"/>
              <a:gd name="connsiteY4714" fmla="*/ 4557808 h 4557807"/>
              <a:gd name="connsiteX4715" fmla="*/ 304610 w 11831868"/>
              <a:gd name="connsiteY4715" fmla="*/ 4555427 h 4557807"/>
              <a:gd name="connsiteX4716" fmla="*/ 137922 w 11831868"/>
              <a:gd name="connsiteY4716" fmla="*/ 3969829 h 4557807"/>
              <a:gd name="connsiteX4717" fmla="*/ 137922 w 11831868"/>
              <a:gd name="connsiteY4717" fmla="*/ 3969163 h 4557807"/>
              <a:gd name="connsiteX4718" fmla="*/ 138494 w 11831868"/>
              <a:gd name="connsiteY4718" fmla="*/ 3969163 h 4557807"/>
              <a:gd name="connsiteX4719" fmla="*/ 138017 w 11831868"/>
              <a:gd name="connsiteY4719" fmla="*/ 3969829 h 4557807"/>
              <a:gd name="connsiteX4720" fmla="*/ 262700 w 11831868"/>
              <a:gd name="connsiteY4720" fmla="*/ 3910203 h 4557807"/>
              <a:gd name="connsiteX4721" fmla="*/ 262033 w 11831868"/>
              <a:gd name="connsiteY4721" fmla="*/ 3912013 h 4557807"/>
              <a:gd name="connsiteX4722" fmla="*/ 261176 w 11831868"/>
              <a:gd name="connsiteY4722" fmla="*/ 3911060 h 4557807"/>
              <a:gd name="connsiteX4723" fmla="*/ 262128 w 11831868"/>
              <a:gd name="connsiteY4723" fmla="*/ 3909727 h 4557807"/>
              <a:gd name="connsiteX4724" fmla="*/ 254413 w 11831868"/>
              <a:gd name="connsiteY4724" fmla="*/ 4057555 h 4557807"/>
              <a:gd name="connsiteX4725" fmla="*/ 253746 w 11831868"/>
              <a:gd name="connsiteY4725" fmla="*/ 4058793 h 4557807"/>
              <a:gd name="connsiteX4726" fmla="*/ 252794 w 11831868"/>
              <a:gd name="connsiteY4726" fmla="*/ 4058793 h 4557807"/>
              <a:gd name="connsiteX4727" fmla="*/ 253556 w 11831868"/>
              <a:gd name="connsiteY4727" fmla="*/ 4056983 h 4557807"/>
              <a:gd name="connsiteX4728" fmla="*/ 7620 w 11831868"/>
              <a:gd name="connsiteY4728" fmla="*/ 3870960 h 4557807"/>
              <a:gd name="connsiteX4729" fmla="*/ 7620 w 11831868"/>
              <a:gd name="connsiteY4729" fmla="*/ 3871531 h 4557807"/>
              <a:gd name="connsiteX4730" fmla="*/ 6953 w 11831868"/>
              <a:gd name="connsiteY4730" fmla="*/ 3871531 h 4557807"/>
              <a:gd name="connsiteX4731" fmla="*/ 7525 w 11831868"/>
              <a:gd name="connsiteY4731" fmla="*/ 3870865 h 4557807"/>
              <a:gd name="connsiteX4732" fmla="*/ 14954 w 11831868"/>
              <a:gd name="connsiteY4732" fmla="*/ 4027837 h 4557807"/>
              <a:gd name="connsiteX4733" fmla="*/ 14954 w 11831868"/>
              <a:gd name="connsiteY4733" fmla="*/ 4028408 h 4557807"/>
              <a:gd name="connsiteX4734" fmla="*/ 14383 w 11831868"/>
              <a:gd name="connsiteY4734" fmla="*/ 4028408 h 4557807"/>
              <a:gd name="connsiteX4735" fmla="*/ 14383 w 11831868"/>
              <a:gd name="connsiteY4735" fmla="*/ 4027742 h 4557807"/>
              <a:gd name="connsiteX4736" fmla="*/ 137255 w 11831868"/>
              <a:gd name="connsiteY4736" fmla="*/ 4121944 h 4557807"/>
              <a:gd name="connsiteX4737" fmla="*/ 138113 w 11831868"/>
              <a:gd name="connsiteY4737" fmla="*/ 4121182 h 4557807"/>
              <a:gd name="connsiteX4738" fmla="*/ 138684 w 11831868"/>
              <a:gd name="connsiteY4738" fmla="*/ 4121182 h 4557807"/>
              <a:gd name="connsiteX4739" fmla="*/ 137827 w 11831868"/>
              <a:gd name="connsiteY4739" fmla="*/ 4121944 h 4557807"/>
              <a:gd name="connsiteX4740" fmla="*/ 0 w 11831868"/>
              <a:gd name="connsiteY4740" fmla="*/ 3713512 h 4557807"/>
              <a:gd name="connsiteX4741" fmla="*/ 0 w 11831868"/>
              <a:gd name="connsiteY4741" fmla="*/ 3714083 h 4557807"/>
              <a:gd name="connsiteX4742" fmla="*/ 0 w 11831868"/>
              <a:gd name="connsiteY4742" fmla="*/ 3713607 h 4557807"/>
              <a:gd name="connsiteX4743" fmla="*/ 22384 w 11831868"/>
              <a:gd name="connsiteY4743" fmla="*/ 4184809 h 4557807"/>
              <a:gd name="connsiteX4744" fmla="*/ 22384 w 11831868"/>
              <a:gd name="connsiteY4744" fmla="*/ 4184809 h 4557807"/>
              <a:gd name="connsiteX4745" fmla="*/ 22384 w 11831868"/>
              <a:gd name="connsiteY4745" fmla="*/ 4184333 h 4557807"/>
              <a:gd name="connsiteX4746" fmla="*/ 137922 w 11831868"/>
              <a:gd name="connsiteY4746" fmla="*/ 4424839 h 4557807"/>
              <a:gd name="connsiteX4747" fmla="*/ 137255 w 11831868"/>
              <a:gd name="connsiteY4747" fmla="*/ 4426077 h 4557807"/>
              <a:gd name="connsiteX4748" fmla="*/ 137255 w 11831868"/>
              <a:gd name="connsiteY4748" fmla="*/ 4425506 h 4557807"/>
              <a:gd name="connsiteX4749" fmla="*/ 137255 w 11831868"/>
              <a:gd name="connsiteY4749" fmla="*/ 4424363 h 4557807"/>
              <a:gd name="connsiteX4750" fmla="*/ 137922 w 11831868"/>
              <a:gd name="connsiteY4750" fmla="*/ 4272439 h 4557807"/>
              <a:gd name="connsiteX4751" fmla="*/ 138494 w 11831868"/>
              <a:gd name="connsiteY4751" fmla="*/ 4272439 h 4557807"/>
              <a:gd name="connsiteX4752" fmla="*/ 138494 w 11831868"/>
              <a:gd name="connsiteY4752" fmla="*/ 4273487 h 4557807"/>
              <a:gd name="connsiteX4753" fmla="*/ 137827 w 11831868"/>
              <a:gd name="connsiteY4753" fmla="*/ 4273487 h 4557807"/>
              <a:gd name="connsiteX4754" fmla="*/ 29909 w 11831868"/>
              <a:gd name="connsiteY4754" fmla="*/ 4341114 h 4557807"/>
              <a:gd name="connsiteX4755" fmla="*/ 29909 w 11831868"/>
              <a:gd name="connsiteY4755" fmla="*/ 4341686 h 4557807"/>
              <a:gd name="connsiteX4756" fmla="*/ 29337 w 11831868"/>
              <a:gd name="connsiteY4756" fmla="*/ 4341686 h 4557807"/>
              <a:gd name="connsiteX4757" fmla="*/ 29337 w 11831868"/>
              <a:gd name="connsiteY4757" fmla="*/ 4341114 h 4557807"/>
              <a:gd name="connsiteX4758" fmla="*/ 37148 w 11831868"/>
              <a:gd name="connsiteY4758" fmla="*/ 4496943 h 4557807"/>
              <a:gd name="connsiteX4759" fmla="*/ 37148 w 11831868"/>
              <a:gd name="connsiteY4759" fmla="*/ 4497610 h 4557807"/>
              <a:gd name="connsiteX4760" fmla="*/ 37148 w 11831868"/>
              <a:gd name="connsiteY4760" fmla="*/ 4497039 h 4557807"/>
              <a:gd name="connsiteX4761" fmla="*/ 437197 w 11831868"/>
              <a:gd name="connsiteY4761" fmla="*/ 4197858 h 4557807"/>
              <a:gd name="connsiteX4762" fmla="*/ 435959 w 11831868"/>
              <a:gd name="connsiteY4762" fmla="*/ 4200239 h 4557807"/>
              <a:gd name="connsiteX4763" fmla="*/ 435388 w 11831868"/>
              <a:gd name="connsiteY4763" fmla="*/ 4200239 h 4557807"/>
              <a:gd name="connsiteX4764" fmla="*/ 436626 w 11831868"/>
              <a:gd name="connsiteY4764" fmla="*/ 4197763 h 4557807"/>
              <a:gd name="connsiteX4765" fmla="*/ 478822 w 11831868"/>
              <a:gd name="connsiteY4765" fmla="*/ 4525232 h 4557807"/>
              <a:gd name="connsiteX4766" fmla="*/ 478822 w 11831868"/>
              <a:gd name="connsiteY4766" fmla="*/ 4525804 h 4557807"/>
              <a:gd name="connsiteX4767" fmla="*/ 477393 w 11831868"/>
              <a:gd name="connsiteY4767" fmla="*/ 4529328 h 4557807"/>
              <a:gd name="connsiteX4768" fmla="*/ 476822 w 11831868"/>
              <a:gd name="connsiteY4768" fmla="*/ 4529329 h 4557807"/>
              <a:gd name="connsiteX4769" fmla="*/ 479203 w 11831868"/>
              <a:gd name="connsiteY4769" fmla="*/ 4525232 h 4557807"/>
              <a:gd name="connsiteX4770" fmla="*/ 500348 w 11831868"/>
              <a:gd name="connsiteY4770" fmla="*/ 4531900 h 4557807"/>
              <a:gd name="connsiteX4771" fmla="*/ 500348 w 11831868"/>
              <a:gd name="connsiteY4771" fmla="*/ 4531900 h 4557807"/>
              <a:gd name="connsiteX4772" fmla="*/ 498729 w 11831868"/>
              <a:gd name="connsiteY4772" fmla="*/ 4535996 h 4557807"/>
              <a:gd name="connsiteX4773" fmla="*/ 498729 w 11831868"/>
              <a:gd name="connsiteY4773" fmla="*/ 4535996 h 4557807"/>
              <a:gd name="connsiteX4774" fmla="*/ 500729 w 11831868"/>
              <a:gd name="connsiteY4774" fmla="*/ 4531900 h 4557807"/>
              <a:gd name="connsiteX4775" fmla="*/ 321945 w 11831868"/>
              <a:gd name="connsiteY4775" fmla="*/ 4415600 h 4557807"/>
              <a:gd name="connsiteX4776" fmla="*/ 320802 w 11831868"/>
              <a:gd name="connsiteY4776" fmla="*/ 4417410 h 4557807"/>
              <a:gd name="connsiteX4777" fmla="*/ 320231 w 11831868"/>
              <a:gd name="connsiteY4777" fmla="*/ 4417410 h 4557807"/>
              <a:gd name="connsiteX4778" fmla="*/ 321088 w 11831868"/>
              <a:gd name="connsiteY4778" fmla="*/ 4415029 h 4557807"/>
              <a:gd name="connsiteX4779" fmla="*/ 473297 w 11831868"/>
              <a:gd name="connsiteY4779" fmla="*/ 4375595 h 4557807"/>
              <a:gd name="connsiteX4780" fmla="*/ 473869 w 11831868"/>
              <a:gd name="connsiteY4780" fmla="*/ 4375595 h 4557807"/>
              <a:gd name="connsiteX4781" fmla="*/ 472535 w 11831868"/>
              <a:gd name="connsiteY4781" fmla="*/ 4378643 h 4557807"/>
              <a:gd name="connsiteX4782" fmla="*/ 471964 w 11831868"/>
              <a:gd name="connsiteY4782" fmla="*/ 4378643 h 4557807"/>
              <a:gd name="connsiteX4783" fmla="*/ 473297 w 11831868"/>
              <a:gd name="connsiteY4783" fmla="*/ 4375595 h 4557807"/>
              <a:gd name="connsiteX4784" fmla="*/ 461772 w 11831868"/>
              <a:gd name="connsiteY4784" fmla="*/ 4063270 h 4557807"/>
              <a:gd name="connsiteX4785" fmla="*/ 460248 w 11831868"/>
              <a:gd name="connsiteY4785" fmla="*/ 4065175 h 4557807"/>
              <a:gd name="connsiteX4786" fmla="*/ 459105 w 11831868"/>
              <a:gd name="connsiteY4786" fmla="*/ 4064413 h 4557807"/>
              <a:gd name="connsiteX4787" fmla="*/ 460915 w 11831868"/>
              <a:gd name="connsiteY4787" fmla="*/ 4062412 h 4557807"/>
              <a:gd name="connsiteX4788" fmla="*/ 809720 w 11831868"/>
              <a:gd name="connsiteY4788" fmla="*/ 4003834 h 4557807"/>
              <a:gd name="connsiteX4789" fmla="*/ 810292 w 11831868"/>
              <a:gd name="connsiteY4789" fmla="*/ 4003834 h 4557807"/>
              <a:gd name="connsiteX4790" fmla="*/ 806958 w 11831868"/>
              <a:gd name="connsiteY4790" fmla="*/ 4007834 h 4557807"/>
              <a:gd name="connsiteX4791" fmla="*/ 806958 w 11831868"/>
              <a:gd name="connsiteY4791" fmla="*/ 4007835 h 4557807"/>
              <a:gd name="connsiteX4792" fmla="*/ 809625 w 11831868"/>
              <a:gd name="connsiteY4792" fmla="*/ 4003834 h 4557807"/>
              <a:gd name="connsiteX4793" fmla="*/ 518351 w 11831868"/>
              <a:gd name="connsiteY4793" fmla="*/ 4404741 h 4557807"/>
              <a:gd name="connsiteX4794" fmla="*/ 518922 w 11831868"/>
              <a:gd name="connsiteY4794" fmla="*/ 4404741 h 4557807"/>
              <a:gd name="connsiteX4795" fmla="*/ 517017 w 11831868"/>
              <a:gd name="connsiteY4795" fmla="*/ 4408361 h 4557807"/>
              <a:gd name="connsiteX4796" fmla="*/ 516446 w 11831868"/>
              <a:gd name="connsiteY4796" fmla="*/ 4408361 h 4557807"/>
              <a:gd name="connsiteX4797" fmla="*/ 518351 w 11831868"/>
              <a:gd name="connsiteY4797" fmla="*/ 4404741 h 4557807"/>
              <a:gd name="connsiteX4798" fmla="*/ 506730 w 11831868"/>
              <a:gd name="connsiteY4798" fmla="*/ 3793808 h 4557807"/>
              <a:gd name="connsiteX4799" fmla="*/ 508349 w 11831868"/>
              <a:gd name="connsiteY4799" fmla="*/ 3791331 h 4557807"/>
              <a:gd name="connsiteX4800" fmla="*/ 509778 w 11831868"/>
              <a:gd name="connsiteY4800" fmla="*/ 3792569 h 4557807"/>
              <a:gd name="connsiteX4801" fmla="*/ 507968 w 11831868"/>
              <a:gd name="connsiteY4801" fmla="*/ 3794665 h 4557807"/>
              <a:gd name="connsiteX4802" fmla="*/ 504825 w 11831868"/>
              <a:gd name="connsiteY4802" fmla="*/ 4247579 h 4557807"/>
              <a:gd name="connsiteX4803" fmla="*/ 505682 w 11831868"/>
              <a:gd name="connsiteY4803" fmla="*/ 4248436 h 4557807"/>
              <a:gd name="connsiteX4804" fmla="*/ 503968 w 11831868"/>
              <a:gd name="connsiteY4804" fmla="*/ 4251008 h 4557807"/>
              <a:gd name="connsiteX4805" fmla="*/ 503968 w 11831868"/>
              <a:gd name="connsiteY4805" fmla="*/ 4251008 h 4557807"/>
              <a:gd name="connsiteX4806" fmla="*/ 504825 w 11831868"/>
              <a:gd name="connsiteY4806" fmla="*/ 4247579 h 4557807"/>
              <a:gd name="connsiteX4807" fmla="*/ 442151 w 11831868"/>
              <a:gd name="connsiteY4807" fmla="*/ 4503611 h 4557807"/>
              <a:gd name="connsiteX4808" fmla="*/ 442722 w 11831868"/>
              <a:gd name="connsiteY4808" fmla="*/ 4503611 h 4557807"/>
              <a:gd name="connsiteX4809" fmla="*/ 441389 w 11831868"/>
              <a:gd name="connsiteY4809" fmla="*/ 4506564 h 4557807"/>
              <a:gd name="connsiteX4810" fmla="*/ 440722 w 11831868"/>
              <a:gd name="connsiteY4810" fmla="*/ 4506564 h 4557807"/>
              <a:gd name="connsiteX4811" fmla="*/ 442151 w 11831868"/>
              <a:gd name="connsiteY4811" fmla="*/ 4503611 h 4557807"/>
              <a:gd name="connsiteX4812" fmla="*/ 485585 w 11831868"/>
              <a:gd name="connsiteY4812" fmla="*/ 3927729 h 4557807"/>
              <a:gd name="connsiteX4813" fmla="*/ 483965 w 11831868"/>
              <a:gd name="connsiteY4813" fmla="*/ 3930206 h 4557807"/>
              <a:gd name="connsiteX4814" fmla="*/ 483108 w 11831868"/>
              <a:gd name="connsiteY4814" fmla="*/ 3929348 h 4557807"/>
              <a:gd name="connsiteX4815" fmla="*/ 484442 w 11831868"/>
              <a:gd name="connsiteY4815" fmla="*/ 3926872 h 4557807"/>
              <a:gd name="connsiteX4816" fmla="*/ 386144 w 11831868"/>
              <a:gd name="connsiteY4816" fmla="*/ 3851529 h 4557807"/>
              <a:gd name="connsiteX4817" fmla="*/ 385001 w 11831868"/>
              <a:gd name="connsiteY4817" fmla="*/ 3853339 h 4557807"/>
              <a:gd name="connsiteX4818" fmla="*/ 383858 w 11831868"/>
              <a:gd name="connsiteY4818" fmla="*/ 3852481 h 4557807"/>
              <a:gd name="connsiteX4819" fmla="*/ 385001 w 11831868"/>
              <a:gd name="connsiteY4819" fmla="*/ 3850672 h 4557807"/>
              <a:gd name="connsiteX4820" fmla="*/ 369856 w 11831868"/>
              <a:gd name="connsiteY4820" fmla="*/ 3993261 h 4557807"/>
              <a:gd name="connsiteX4821" fmla="*/ 368713 w 11831868"/>
              <a:gd name="connsiteY4821" fmla="*/ 3995166 h 4557807"/>
              <a:gd name="connsiteX4822" fmla="*/ 367856 w 11831868"/>
              <a:gd name="connsiteY4822" fmla="*/ 3994213 h 4557807"/>
              <a:gd name="connsiteX4823" fmla="*/ 368998 w 11831868"/>
              <a:gd name="connsiteY4823" fmla="*/ 3992404 h 4557807"/>
              <a:gd name="connsiteX4824" fmla="*/ 353663 w 11831868"/>
              <a:gd name="connsiteY4824" fmla="*/ 4134231 h 4557807"/>
              <a:gd name="connsiteX4825" fmla="*/ 352520 w 11831868"/>
              <a:gd name="connsiteY4825" fmla="*/ 4136136 h 4557807"/>
              <a:gd name="connsiteX4826" fmla="*/ 351854 w 11831868"/>
              <a:gd name="connsiteY4826" fmla="*/ 4135660 h 4557807"/>
              <a:gd name="connsiteX4827" fmla="*/ 352997 w 11831868"/>
              <a:gd name="connsiteY4827" fmla="*/ 4133755 h 4557807"/>
              <a:gd name="connsiteX4828" fmla="*/ 337947 w 11831868"/>
              <a:gd name="connsiteY4828" fmla="*/ 4274725 h 4557807"/>
              <a:gd name="connsiteX4829" fmla="*/ 336899 w 11831868"/>
              <a:gd name="connsiteY4829" fmla="*/ 4276535 h 4557807"/>
              <a:gd name="connsiteX4830" fmla="*/ 336233 w 11831868"/>
              <a:gd name="connsiteY4830" fmla="*/ 4276535 h 4557807"/>
              <a:gd name="connsiteX4831" fmla="*/ 337376 w 11831868"/>
              <a:gd name="connsiteY4831" fmla="*/ 4274630 h 4557807"/>
              <a:gd name="connsiteX4832" fmla="*/ 418529 w 11831868"/>
              <a:gd name="connsiteY4832" fmla="*/ 3567398 h 4557807"/>
              <a:gd name="connsiteX4833" fmla="*/ 417386 w 11831868"/>
              <a:gd name="connsiteY4833" fmla="*/ 3569208 h 4557807"/>
              <a:gd name="connsiteX4834" fmla="*/ 416243 w 11831868"/>
              <a:gd name="connsiteY4834" fmla="*/ 3568446 h 4557807"/>
              <a:gd name="connsiteX4835" fmla="*/ 417386 w 11831868"/>
              <a:gd name="connsiteY4835" fmla="*/ 3566541 h 4557807"/>
              <a:gd name="connsiteX4836" fmla="*/ 413766 w 11831868"/>
              <a:gd name="connsiteY4836" fmla="*/ 4332351 h 4557807"/>
              <a:gd name="connsiteX4837" fmla="*/ 412528 w 11831868"/>
              <a:gd name="connsiteY4837" fmla="*/ 4334732 h 4557807"/>
              <a:gd name="connsiteX4838" fmla="*/ 411861 w 11831868"/>
              <a:gd name="connsiteY4838" fmla="*/ 4334732 h 4557807"/>
              <a:gd name="connsiteX4839" fmla="*/ 413099 w 11831868"/>
              <a:gd name="connsiteY4839" fmla="*/ 4332351 h 4557807"/>
              <a:gd name="connsiteX4840" fmla="*/ 533686 w 11831868"/>
              <a:gd name="connsiteY4840" fmla="*/ 3656076 h 4557807"/>
              <a:gd name="connsiteX4841" fmla="*/ 532162 w 11831868"/>
              <a:gd name="connsiteY4841" fmla="*/ 3657981 h 4557807"/>
              <a:gd name="connsiteX4842" fmla="*/ 531019 w 11831868"/>
              <a:gd name="connsiteY4842" fmla="*/ 3657124 h 4557807"/>
              <a:gd name="connsiteX4843" fmla="*/ 532448 w 11831868"/>
              <a:gd name="connsiteY4843" fmla="*/ 3655219 h 4557807"/>
              <a:gd name="connsiteX4844" fmla="*/ 389858 w 11831868"/>
              <a:gd name="connsiteY4844" fmla="*/ 4466844 h 4557807"/>
              <a:gd name="connsiteX4845" fmla="*/ 388620 w 11831868"/>
              <a:gd name="connsiteY4845" fmla="*/ 4469225 h 4557807"/>
              <a:gd name="connsiteX4846" fmla="*/ 388048 w 11831868"/>
              <a:gd name="connsiteY4846" fmla="*/ 4469225 h 4557807"/>
              <a:gd name="connsiteX4847" fmla="*/ 389287 w 11831868"/>
              <a:gd name="connsiteY4847" fmla="*/ 4466749 h 4557807"/>
              <a:gd name="connsiteX4848" fmla="*/ 402241 w 11831868"/>
              <a:gd name="connsiteY4848" fmla="*/ 3709416 h 4557807"/>
              <a:gd name="connsiteX4849" fmla="*/ 401098 w 11831868"/>
              <a:gd name="connsiteY4849" fmla="*/ 3711226 h 4557807"/>
              <a:gd name="connsiteX4850" fmla="*/ 399955 w 11831868"/>
              <a:gd name="connsiteY4850" fmla="*/ 3710464 h 4557807"/>
              <a:gd name="connsiteX4851" fmla="*/ 401288 w 11831868"/>
              <a:gd name="connsiteY4851" fmla="*/ 3709035 h 4557807"/>
              <a:gd name="connsiteX4852" fmla="*/ 1332929 w 11831868"/>
              <a:gd name="connsiteY4852" fmla="*/ 3499295 h 4557807"/>
              <a:gd name="connsiteX4853" fmla="*/ 1327880 w 11831868"/>
              <a:gd name="connsiteY4853" fmla="*/ 3503200 h 4557807"/>
              <a:gd name="connsiteX4854" fmla="*/ 1327880 w 11831868"/>
              <a:gd name="connsiteY4854" fmla="*/ 3502628 h 4557807"/>
              <a:gd name="connsiteX4855" fmla="*/ 1332929 w 11831868"/>
              <a:gd name="connsiteY4855" fmla="*/ 3499295 h 4557807"/>
              <a:gd name="connsiteX4856" fmla="*/ 1233297 w 11831868"/>
              <a:gd name="connsiteY4856" fmla="*/ 3573494 h 4557807"/>
              <a:gd name="connsiteX4857" fmla="*/ 1233297 w 11831868"/>
              <a:gd name="connsiteY4857" fmla="*/ 3573494 h 4557807"/>
              <a:gd name="connsiteX4858" fmla="*/ 1228154 w 11831868"/>
              <a:gd name="connsiteY4858" fmla="*/ 3577876 h 4557807"/>
              <a:gd name="connsiteX4859" fmla="*/ 1228154 w 11831868"/>
              <a:gd name="connsiteY4859" fmla="*/ 3577876 h 4557807"/>
              <a:gd name="connsiteX4860" fmla="*/ 1233297 w 11831868"/>
              <a:gd name="connsiteY4860" fmla="*/ 3573494 h 4557807"/>
              <a:gd name="connsiteX4861" fmla="*/ 1211961 w 11831868"/>
              <a:gd name="connsiteY4861" fmla="*/ 3565684 h 4557807"/>
              <a:gd name="connsiteX4862" fmla="*/ 1212628 w 11831868"/>
              <a:gd name="connsiteY4862" fmla="*/ 3565684 h 4557807"/>
              <a:gd name="connsiteX4863" fmla="*/ 1207865 w 11831868"/>
              <a:gd name="connsiteY4863" fmla="*/ 3569970 h 4557807"/>
              <a:gd name="connsiteX4864" fmla="*/ 1207294 w 11831868"/>
              <a:gd name="connsiteY4864" fmla="*/ 3569970 h 4557807"/>
              <a:gd name="connsiteX4865" fmla="*/ 1212342 w 11831868"/>
              <a:gd name="connsiteY4865" fmla="*/ 3565684 h 4557807"/>
              <a:gd name="connsiteX4866" fmla="*/ 1231964 w 11831868"/>
              <a:gd name="connsiteY4866" fmla="*/ 3542919 h 4557807"/>
              <a:gd name="connsiteX4867" fmla="*/ 1231964 w 11831868"/>
              <a:gd name="connsiteY4867" fmla="*/ 3543872 h 4557807"/>
              <a:gd name="connsiteX4868" fmla="*/ 1225772 w 11831868"/>
              <a:gd name="connsiteY4868" fmla="*/ 3548539 h 4557807"/>
              <a:gd name="connsiteX4869" fmla="*/ 1225296 w 11831868"/>
              <a:gd name="connsiteY4869" fmla="*/ 3547587 h 4557807"/>
              <a:gd name="connsiteX4870" fmla="*/ 1232345 w 11831868"/>
              <a:gd name="connsiteY4870" fmla="*/ 3542919 h 4557807"/>
              <a:gd name="connsiteX4871" fmla="*/ 1187768 w 11831868"/>
              <a:gd name="connsiteY4871" fmla="*/ 3279934 h 4557807"/>
              <a:gd name="connsiteX4872" fmla="*/ 1190720 w 11831868"/>
              <a:gd name="connsiteY4872" fmla="*/ 3283553 h 4557807"/>
              <a:gd name="connsiteX4873" fmla="*/ 1182243 w 11831868"/>
              <a:gd name="connsiteY4873" fmla="*/ 3289173 h 4557807"/>
              <a:gd name="connsiteX4874" fmla="*/ 1179576 w 11831868"/>
              <a:gd name="connsiteY4874" fmla="*/ 3286030 h 4557807"/>
              <a:gd name="connsiteX4875" fmla="*/ 1188149 w 11831868"/>
              <a:gd name="connsiteY4875" fmla="*/ 3279934 h 4557807"/>
              <a:gd name="connsiteX4876" fmla="*/ 1244632 w 11831868"/>
              <a:gd name="connsiteY4876" fmla="*/ 3183636 h 4557807"/>
              <a:gd name="connsiteX4877" fmla="*/ 1254157 w 11831868"/>
              <a:gd name="connsiteY4877" fmla="*/ 3178302 h 4557807"/>
              <a:gd name="connsiteX4878" fmla="*/ 1257110 w 11831868"/>
              <a:gd name="connsiteY4878" fmla="*/ 3182017 h 4557807"/>
              <a:gd name="connsiteX4879" fmla="*/ 1247585 w 11831868"/>
              <a:gd name="connsiteY4879" fmla="*/ 3187256 h 4557807"/>
              <a:gd name="connsiteX4880" fmla="*/ 1244632 w 11831868"/>
              <a:gd name="connsiteY4880" fmla="*/ 3183636 h 4557807"/>
              <a:gd name="connsiteX4881" fmla="*/ 1209961 w 11831868"/>
              <a:gd name="connsiteY4881" fmla="*/ 3505391 h 4557807"/>
              <a:gd name="connsiteX4882" fmla="*/ 1210723 w 11831868"/>
              <a:gd name="connsiteY4882" fmla="*/ 3506915 h 4557807"/>
              <a:gd name="connsiteX4883" fmla="*/ 1204341 w 11831868"/>
              <a:gd name="connsiteY4883" fmla="*/ 3512058 h 4557807"/>
              <a:gd name="connsiteX4884" fmla="*/ 1203008 w 11831868"/>
              <a:gd name="connsiteY4884" fmla="*/ 3510248 h 4557807"/>
              <a:gd name="connsiteX4885" fmla="*/ 1209961 w 11831868"/>
              <a:gd name="connsiteY4885" fmla="*/ 3505010 h 4557807"/>
              <a:gd name="connsiteX4886" fmla="*/ 1234726 w 11831868"/>
              <a:gd name="connsiteY4886" fmla="*/ 3570922 h 4557807"/>
              <a:gd name="connsiteX4887" fmla="*/ 1240536 w 11831868"/>
              <a:gd name="connsiteY4887" fmla="*/ 3566446 h 4557807"/>
              <a:gd name="connsiteX4888" fmla="*/ 1235011 w 11831868"/>
              <a:gd name="connsiteY4888" fmla="*/ 3571399 h 4557807"/>
              <a:gd name="connsiteX4889" fmla="*/ 1234726 w 11831868"/>
              <a:gd name="connsiteY4889" fmla="*/ 3570542 h 4557807"/>
              <a:gd name="connsiteX4890" fmla="*/ 1246251 w 11831868"/>
              <a:gd name="connsiteY4890" fmla="*/ 3306604 h 4557807"/>
              <a:gd name="connsiteX4891" fmla="*/ 1250823 w 11831868"/>
              <a:gd name="connsiteY4891" fmla="*/ 3303460 h 4557807"/>
              <a:gd name="connsiteX4892" fmla="*/ 1252538 w 11831868"/>
              <a:gd name="connsiteY4892" fmla="*/ 3304699 h 4557807"/>
              <a:gd name="connsiteX4893" fmla="*/ 1248061 w 11831868"/>
              <a:gd name="connsiteY4893" fmla="*/ 3307843 h 4557807"/>
              <a:gd name="connsiteX4894" fmla="*/ 1246251 w 11831868"/>
              <a:gd name="connsiteY4894" fmla="*/ 3306223 h 4557807"/>
              <a:gd name="connsiteX4895" fmla="*/ 1241965 w 11831868"/>
              <a:gd name="connsiteY4895" fmla="*/ 3454146 h 4557807"/>
              <a:gd name="connsiteX4896" fmla="*/ 1246632 w 11831868"/>
              <a:gd name="connsiteY4896" fmla="*/ 3450432 h 4557807"/>
              <a:gd name="connsiteX4897" fmla="*/ 1247870 w 11831868"/>
              <a:gd name="connsiteY4897" fmla="*/ 3451194 h 4557807"/>
              <a:gd name="connsiteX4898" fmla="*/ 1243203 w 11831868"/>
              <a:gd name="connsiteY4898" fmla="*/ 3454909 h 4557807"/>
              <a:gd name="connsiteX4899" fmla="*/ 1241965 w 11831868"/>
              <a:gd name="connsiteY4899" fmla="*/ 3453765 h 4557807"/>
              <a:gd name="connsiteX4900" fmla="*/ 1123379 w 11831868"/>
              <a:gd name="connsiteY4900" fmla="*/ 3386328 h 4557807"/>
              <a:gd name="connsiteX4901" fmla="*/ 1125569 w 11831868"/>
              <a:gd name="connsiteY4901" fmla="*/ 3389090 h 4557807"/>
              <a:gd name="connsiteX4902" fmla="*/ 1118330 w 11831868"/>
              <a:gd name="connsiteY4902" fmla="*/ 3394996 h 4557807"/>
              <a:gd name="connsiteX4903" fmla="*/ 1115949 w 11831868"/>
              <a:gd name="connsiteY4903" fmla="*/ 3391757 h 4557807"/>
              <a:gd name="connsiteX4904" fmla="*/ 1123379 w 11831868"/>
              <a:gd name="connsiteY4904" fmla="*/ 3385947 h 4557807"/>
              <a:gd name="connsiteX4905" fmla="*/ 1187196 w 11831868"/>
              <a:gd name="connsiteY4905" fmla="*/ 3404330 h 4557807"/>
              <a:gd name="connsiteX4906" fmla="*/ 1188911 w 11831868"/>
              <a:gd name="connsiteY4906" fmla="*/ 3405664 h 4557807"/>
              <a:gd name="connsiteX4907" fmla="*/ 1184434 w 11831868"/>
              <a:gd name="connsiteY4907" fmla="*/ 3408712 h 4557807"/>
              <a:gd name="connsiteX4908" fmla="*/ 1183005 w 11831868"/>
              <a:gd name="connsiteY4908" fmla="*/ 3407474 h 4557807"/>
              <a:gd name="connsiteX4909" fmla="*/ 1187196 w 11831868"/>
              <a:gd name="connsiteY4909" fmla="*/ 3403949 h 4557807"/>
              <a:gd name="connsiteX4910" fmla="*/ 1143953 w 11831868"/>
              <a:gd name="connsiteY4910" fmla="*/ 3653600 h 4557807"/>
              <a:gd name="connsiteX4911" fmla="*/ 1143476 w 11831868"/>
              <a:gd name="connsiteY4911" fmla="*/ 3654076 h 4557807"/>
              <a:gd name="connsiteX4912" fmla="*/ 1143476 w 11831868"/>
              <a:gd name="connsiteY4912" fmla="*/ 3654076 h 4557807"/>
              <a:gd name="connsiteX4913" fmla="*/ 1134428 w 11831868"/>
              <a:gd name="connsiteY4913" fmla="*/ 3650170 h 4557807"/>
              <a:gd name="connsiteX4914" fmla="*/ 1135380 w 11831868"/>
              <a:gd name="connsiteY4914" fmla="*/ 3650170 h 4557807"/>
              <a:gd name="connsiteX4915" fmla="*/ 1130618 w 11831868"/>
              <a:gd name="connsiteY4915" fmla="*/ 3654457 h 4557807"/>
              <a:gd name="connsiteX4916" fmla="*/ 1129951 w 11831868"/>
              <a:gd name="connsiteY4916" fmla="*/ 3654457 h 4557807"/>
              <a:gd name="connsiteX4917" fmla="*/ 1134047 w 11831868"/>
              <a:gd name="connsiteY4917" fmla="*/ 3649790 h 4557807"/>
              <a:gd name="connsiteX4918" fmla="*/ 1147953 w 11831868"/>
              <a:gd name="connsiteY4918" fmla="*/ 3633216 h 4557807"/>
              <a:gd name="connsiteX4919" fmla="*/ 1147953 w 11831868"/>
              <a:gd name="connsiteY4919" fmla="*/ 3634169 h 4557807"/>
              <a:gd name="connsiteX4920" fmla="*/ 1142333 w 11831868"/>
              <a:gd name="connsiteY4920" fmla="*/ 3639122 h 4557807"/>
              <a:gd name="connsiteX4921" fmla="*/ 1142333 w 11831868"/>
              <a:gd name="connsiteY4921" fmla="*/ 3638169 h 4557807"/>
              <a:gd name="connsiteX4922" fmla="*/ 1169194 w 11831868"/>
              <a:gd name="connsiteY4922" fmla="*/ 3095625 h 4557807"/>
              <a:gd name="connsiteX4923" fmla="*/ 1178719 w 11831868"/>
              <a:gd name="connsiteY4923" fmla="*/ 3089815 h 4557807"/>
              <a:gd name="connsiteX4924" fmla="*/ 1182910 w 11831868"/>
              <a:gd name="connsiteY4924" fmla="*/ 3094292 h 4557807"/>
              <a:gd name="connsiteX4925" fmla="*/ 1173385 w 11831868"/>
              <a:gd name="connsiteY4925" fmla="*/ 3100197 h 4557807"/>
              <a:gd name="connsiteX4926" fmla="*/ 1168813 w 11831868"/>
              <a:gd name="connsiteY4926" fmla="*/ 3095244 h 4557807"/>
              <a:gd name="connsiteX4927" fmla="*/ 1124045 w 11831868"/>
              <a:gd name="connsiteY4927" fmla="*/ 3504724 h 4557807"/>
              <a:gd name="connsiteX4928" fmla="*/ 1125474 w 11831868"/>
              <a:gd name="connsiteY4928" fmla="*/ 3506057 h 4557807"/>
              <a:gd name="connsiteX4929" fmla="*/ 1121378 w 11831868"/>
              <a:gd name="connsiteY4929" fmla="*/ 3509105 h 4557807"/>
              <a:gd name="connsiteX4930" fmla="*/ 1120235 w 11831868"/>
              <a:gd name="connsiteY4930" fmla="*/ 3508248 h 4557807"/>
              <a:gd name="connsiteX4931" fmla="*/ 1123664 w 11831868"/>
              <a:gd name="connsiteY4931" fmla="*/ 3504343 h 4557807"/>
              <a:gd name="connsiteX4932" fmla="*/ 1132332 w 11831868"/>
              <a:gd name="connsiteY4932" fmla="*/ 3601974 h 4557807"/>
              <a:gd name="connsiteX4933" fmla="*/ 1133380 w 11831868"/>
              <a:gd name="connsiteY4933" fmla="*/ 3603308 h 4557807"/>
              <a:gd name="connsiteX4934" fmla="*/ 1127379 w 11831868"/>
              <a:gd name="connsiteY4934" fmla="*/ 3608451 h 4557807"/>
              <a:gd name="connsiteX4935" fmla="*/ 1126617 w 11831868"/>
              <a:gd name="connsiteY4935" fmla="*/ 3606927 h 4557807"/>
              <a:gd name="connsiteX4936" fmla="*/ 1131951 w 11831868"/>
              <a:gd name="connsiteY4936" fmla="*/ 3601593 h 4557807"/>
              <a:gd name="connsiteX4937" fmla="*/ 1176147 w 11831868"/>
              <a:gd name="connsiteY4937" fmla="*/ 3542729 h 4557807"/>
              <a:gd name="connsiteX4938" fmla="*/ 1177100 w 11831868"/>
              <a:gd name="connsiteY4938" fmla="*/ 3542729 h 4557807"/>
              <a:gd name="connsiteX4939" fmla="*/ 1172718 w 11831868"/>
              <a:gd name="connsiteY4939" fmla="*/ 3546920 h 4557807"/>
              <a:gd name="connsiteX4940" fmla="*/ 1171480 w 11831868"/>
              <a:gd name="connsiteY4940" fmla="*/ 3546062 h 4557807"/>
              <a:gd name="connsiteX4941" fmla="*/ 1176147 w 11831868"/>
              <a:gd name="connsiteY4941" fmla="*/ 3542729 h 4557807"/>
              <a:gd name="connsiteX4942" fmla="*/ 1173956 w 11831868"/>
              <a:gd name="connsiteY4942" fmla="*/ 3452337 h 4557807"/>
              <a:gd name="connsiteX4943" fmla="*/ 1175480 w 11831868"/>
              <a:gd name="connsiteY4943" fmla="*/ 3454718 h 4557807"/>
              <a:gd name="connsiteX4944" fmla="*/ 1168051 w 11831868"/>
              <a:gd name="connsiteY4944" fmla="*/ 3460147 h 4557807"/>
              <a:gd name="connsiteX4945" fmla="*/ 1166146 w 11831868"/>
              <a:gd name="connsiteY4945" fmla="*/ 3457861 h 4557807"/>
              <a:gd name="connsiteX4946" fmla="*/ 1173766 w 11831868"/>
              <a:gd name="connsiteY4946" fmla="*/ 3452336 h 4557807"/>
              <a:gd name="connsiteX4947" fmla="*/ 1148810 w 11831868"/>
              <a:gd name="connsiteY4947" fmla="*/ 3649314 h 4557807"/>
              <a:gd name="connsiteX4948" fmla="*/ 1147858 w 11831868"/>
              <a:gd name="connsiteY4948" fmla="*/ 3649980 h 4557807"/>
              <a:gd name="connsiteX4949" fmla="*/ 1148429 w 11831868"/>
              <a:gd name="connsiteY4949" fmla="*/ 3649409 h 4557807"/>
              <a:gd name="connsiteX4950" fmla="*/ 1148620 w 11831868"/>
              <a:gd name="connsiteY4950" fmla="*/ 3649314 h 4557807"/>
              <a:gd name="connsiteX4951" fmla="*/ 1144143 w 11831868"/>
              <a:gd name="connsiteY4951" fmla="*/ 3653219 h 4557807"/>
              <a:gd name="connsiteX4952" fmla="*/ 1147572 w 11831868"/>
              <a:gd name="connsiteY4952" fmla="*/ 3650361 h 4557807"/>
              <a:gd name="connsiteX4953" fmla="*/ 1143953 w 11831868"/>
              <a:gd name="connsiteY4953" fmla="*/ 3653219 h 4557807"/>
              <a:gd name="connsiteX4954" fmla="*/ 1240727 w 11831868"/>
              <a:gd name="connsiteY4954" fmla="*/ 3566065 h 4557807"/>
              <a:gd name="connsiteX4955" fmla="*/ 1240727 w 11831868"/>
              <a:gd name="connsiteY4955" fmla="*/ 3566065 h 4557807"/>
              <a:gd name="connsiteX4956" fmla="*/ 9741599 w 11831868"/>
              <a:gd name="connsiteY4956" fmla="*/ 1859661 h 4557807"/>
              <a:gd name="connsiteX4957" fmla="*/ 9742837 w 11831868"/>
              <a:gd name="connsiteY4957" fmla="*/ 1887569 h 4557807"/>
              <a:gd name="connsiteX4958" fmla="*/ 9711500 w 11831868"/>
              <a:gd name="connsiteY4958" fmla="*/ 1880807 h 4557807"/>
              <a:gd name="connsiteX4959" fmla="*/ 9710452 w 11831868"/>
              <a:gd name="connsiteY4959" fmla="*/ 1852898 h 4557807"/>
              <a:gd name="connsiteX4960" fmla="*/ 9741599 w 11831868"/>
              <a:gd name="connsiteY4960" fmla="*/ 1859661 h 4557807"/>
              <a:gd name="connsiteX4961" fmla="*/ 1387316 w 11831868"/>
              <a:gd name="connsiteY4961" fmla="*/ 2984469 h 4557807"/>
              <a:gd name="connsiteX4962" fmla="*/ 1391222 w 11831868"/>
              <a:gd name="connsiteY4962" fmla="*/ 2988469 h 4557807"/>
              <a:gd name="connsiteX4963" fmla="*/ 1380744 w 11831868"/>
              <a:gd name="connsiteY4963" fmla="*/ 2993518 h 4557807"/>
              <a:gd name="connsiteX4964" fmla="*/ 1376648 w 11831868"/>
              <a:gd name="connsiteY4964" fmla="*/ 2988945 h 4557807"/>
              <a:gd name="connsiteX4965" fmla="*/ 1387316 w 11831868"/>
              <a:gd name="connsiteY4965" fmla="*/ 2984469 h 4557807"/>
              <a:gd name="connsiteX4966" fmla="*/ 1366171 w 11831868"/>
              <a:gd name="connsiteY4966" fmla="*/ 3317844 h 4557807"/>
              <a:gd name="connsiteX4967" fmla="*/ 1368076 w 11831868"/>
              <a:gd name="connsiteY4967" fmla="*/ 3320130 h 4557807"/>
              <a:gd name="connsiteX4968" fmla="*/ 1360075 w 11831868"/>
              <a:gd name="connsiteY4968" fmla="*/ 3325083 h 4557807"/>
              <a:gd name="connsiteX4969" fmla="*/ 1358551 w 11831868"/>
              <a:gd name="connsiteY4969" fmla="*/ 3322701 h 4557807"/>
              <a:gd name="connsiteX4970" fmla="*/ 1366647 w 11831868"/>
              <a:gd name="connsiteY4970" fmla="*/ 3318034 h 4557807"/>
              <a:gd name="connsiteX4971" fmla="*/ 1389221 w 11831868"/>
              <a:gd name="connsiteY4971" fmla="*/ 3159157 h 4557807"/>
              <a:gd name="connsiteX4972" fmla="*/ 1392174 w 11831868"/>
              <a:gd name="connsiteY4972" fmla="*/ 3162872 h 4557807"/>
              <a:gd name="connsiteX4973" fmla="*/ 1382649 w 11831868"/>
              <a:gd name="connsiteY4973" fmla="*/ 3167634 h 4557807"/>
              <a:gd name="connsiteX4974" fmla="*/ 1379887 w 11831868"/>
              <a:gd name="connsiteY4974" fmla="*/ 3164491 h 4557807"/>
              <a:gd name="connsiteX4975" fmla="*/ 1389221 w 11831868"/>
              <a:gd name="connsiteY4975" fmla="*/ 3159348 h 4557807"/>
              <a:gd name="connsiteX4976" fmla="*/ 1362837 w 11831868"/>
              <a:gd name="connsiteY4976" fmla="*/ 2796445 h 4557807"/>
              <a:gd name="connsiteX4977" fmla="*/ 1368361 w 11831868"/>
              <a:gd name="connsiteY4977" fmla="*/ 2802255 h 4557807"/>
              <a:gd name="connsiteX4978" fmla="*/ 1356074 w 11831868"/>
              <a:gd name="connsiteY4978" fmla="*/ 2806637 h 4557807"/>
              <a:gd name="connsiteX4979" fmla="*/ 1350169 w 11831868"/>
              <a:gd name="connsiteY4979" fmla="*/ 2800826 h 4557807"/>
              <a:gd name="connsiteX4980" fmla="*/ 1362837 w 11831868"/>
              <a:gd name="connsiteY4980" fmla="*/ 2796635 h 4557807"/>
              <a:gd name="connsiteX4981" fmla="*/ 1403128 w 11831868"/>
              <a:gd name="connsiteY4981" fmla="*/ 3367945 h 4557807"/>
              <a:gd name="connsiteX4982" fmla="*/ 1403795 w 11831868"/>
              <a:gd name="connsiteY4982" fmla="*/ 3369469 h 4557807"/>
              <a:gd name="connsiteX4983" fmla="*/ 1395794 w 11831868"/>
              <a:gd name="connsiteY4983" fmla="*/ 3374422 h 4557807"/>
              <a:gd name="connsiteX4984" fmla="*/ 1395127 w 11831868"/>
              <a:gd name="connsiteY4984" fmla="*/ 3372898 h 4557807"/>
              <a:gd name="connsiteX4985" fmla="*/ 1403128 w 11831868"/>
              <a:gd name="connsiteY4985" fmla="*/ 3367849 h 4557807"/>
              <a:gd name="connsiteX4986" fmla="*/ 1405700 w 11831868"/>
              <a:gd name="connsiteY4986" fmla="*/ 3421475 h 4557807"/>
              <a:gd name="connsiteX4987" fmla="*/ 1406652 w 11831868"/>
              <a:gd name="connsiteY4987" fmla="*/ 3421475 h 4557807"/>
              <a:gd name="connsiteX4988" fmla="*/ 1400651 w 11831868"/>
              <a:gd name="connsiteY4988" fmla="*/ 3425475 h 4557807"/>
              <a:gd name="connsiteX4989" fmla="*/ 1399985 w 11831868"/>
              <a:gd name="connsiteY4989" fmla="*/ 3425476 h 4557807"/>
              <a:gd name="connsiteX4990" fmla="*/ 1405700 w 11831868"/>
              <a:gd name="connsiteY4990" fmla="*/ 3421761 h 4557807"/>
              <a:gd name="connsiteX4991" fmla="*/ 1389126 w 11831868"/>
              <a:gd name="connsiteY4991" fmla="*/ 3264408 h 4557807"/>
              <a:gd name="connsiteX4992" fmla="*/ 1390840 w 11831868"/>
              <a:gd name="connsiteY4992" fmla="*/ 3265646 h 4557807"/>
              <a:gd name="connsiteX4993" fmla="*/ 1385602 w 11831868"/>
              <a:gd name="connsiteY4993" fmla="*/ 3268980 h 4557807"/>
              <a:gd name="connsiteX4994" fmla="*/ 1383983 w 11831868"/>
              <a:gd name="connsiteY4994" fmla="*/ 3267171 h 4557807"/>
              <a:gd name="connsiteX4995" fmla="*/ 1389126 w 11831868"/>
              <a:gd name="connsiteY4995" fmla="*/ 3264313 h 4557807"/>
              <a:gd name="connsiteX4996" fmla="*/ 1426178 w 11831868"/>
              <a:gd name="connsiteY4996" fmla="*/ 2708815 h 4557807"/>
              <a:gd name="connsiteX4997" fmla="*/ 1432370 w 11831868"/>
              <a:gd name="connsiteY4997" fmla="*/ 2715101 h 4557807"/>
              <a:gd name="connsiteX4998" fmla="*/ 1419035 w 11831868"/>
              <a:gd name="connsiteY4998" fmla="*/ 2719006 h 4557807"/>
              <a:gd name="connsiteX4999" fmla="*/ 1412939 w 11831868"/>
              <a:gd name="connsiteY4999" fmla="*/ 2712815 h 4557807"/>
              <a:gd name="connsiteX5000" fmla="*/ 1426178 w 11831868"/>
              <a:gd name="connsiteY5000" fmla="*/ 2708720 h 4557807"/>
              <a:gd name="connsiteX5001" fmla="*/ 1334072 w 11831868"/>
              <a:gd name="connsiteY5001" fmla="*/ 3498723 h 4557807"/>
              <a:gd name="connsiteX5002" fmla="*/ 1332929 w 11831868"/>
              <a:gd name="connsiteY5002" fmla="*/ 3499390 h 4557807"/>
              <a:gd name="connsiteX5003" fmla="*/ 1333786 w 11831868"/>
              <a:gd name="connsiteY5003" fmla="*/ 3498819 h 4557807"/>
              <a:gd name="connsiteX5004" fmla="*/ 1334072 w 11831868"/>
              <a:gd name="connsiteY5004" fmla="*/ 3498628 h 4557807"/>
              <a:gd name="connsiteX5005" fmla="*/ 1316641 w 11831868"/>
              <a:gd name="connsiteY5005" fmla="*/ 3254216 h 4557807"/>
              <a:gd name="connsiteX5006" fmla="*/ 1319403 w 11831868"/>
              <a:gd name="connsiteY5006" fmla="*/ 3257360 h 4557807"/>
              <a:gd name="connsiteX5007" fmla="*/ 1309878 w 11831868"/>
              <a:gd name="connsiteY5007" fmla="*/ 3262598 h 4557807"/>
              <a:gd name="connsiteX5008" fmla="*/ 1307592 w 11831868"/>
              <a:gd name="connsiteY5008" fmla="*/ 3259360 h 4557807"/>
              <a:gd name="connsiteX5009" fmla="*/ 1316641 w 11831868"/>
              <a:gd name="connsiteY5009" fmla="*/ 3254121 h 4557807"/>
              <a:gd name="connsiteX5010" fmla="*/ 1425226 w 11831868"/>
              <a:gd name="connsiteY5010" fmla="*/ 3403759 h 4557807"/>
              <a:gd name="connsiteX5011" fmla="*/ 1425226 w 11831868"/>
              <a:gd name="connsiteY5011" fmla="*/ 3404712 h 4557807"/>
              <a:gd name="connsiteX5012" fmla="*/ 1418368 w 11831868"/>
              <a:gd name="connsiteY5012" fmla="*/ 3409474 h 4557807"/>
              <a:gd name="connsiteX5013" fmla="*/ 1418368 w 11831868"/>
              <a:gd name="connsiteY5013" fmla="*/ 3408426 h 4557807"/>
              <a:gd name="connsiteX5014" fmla="*/ 1425226 w 11831868"/>
              <a:gd name="connsiteY5014" fmla="*/ 3403663 h 4557807"/>
              <a:gd name="connsiteX5015" fmla="*/ 1288923 w 11831868"/>
              <a:gd name="connsiteY5015" fmla="*/ 2894553 h 4557807"/>
              <a:gd name="connsiteX5016" fmla="*/ 1300353 w 11831868"/>
              <a:gd name="connsiteY5016" fmla="*/ 2889886 h 4557807"/>
              <a:gd name="connsiteX5017" fmla="*/ 1305401 w 11831868"/>
              <a:gd name="connsiteY5017" fmla="*/ 2894743 h 4557807"/>
              <a:gd name="connsiteX5018" fmla="*/ 1293876 w 11831868"/>
              <a:gd name="connsiteY5018" fmla="*/ 2899886 h 4557807"/>
              <a:gd name="connsiteX5019" fmla="*/ 1288923 w 11831868"/>
              <a:gd name="connsiteY5019" fmla="*/ 2894457 h 4557807"/>
              <a:gd name="connsiteX5020" fmla="*/ 1290828 w 11831868"/>
              <a:gd name="connsiteY5020" fmla="*/ 3481673 h 4557807"/>
              <a:gd name="connsiteX5021" fmla="*/ 1291781 w 11831868"/>
              <a:gd name="connsiteY5021" fmla="*/ 3481673 h 4557807"/>
              <a:gd name="connsiteX5022" fmla="*/ 1286351 w 11831868"/>
              <a:gd name="connsiteY5022" fmla="*/ 3485578 h 4557807"/>
              <a:gd name="connsiteX5023" fmla="*/ 1285780 w 11831868"/>
              <a:gd name="connsiteY5023" fmla="*/ 3485103 h 4557807"/>
              <a:gd name="connsiteX5024" fmla="*/ 1290447 w 11831868"/>
              <a:gd name="connsiteY5024" fmla="*/ 3481578 h 4557807"/>
              <a:gd name="connsiteX5025" fmla="*/ 1317308 w 11831868"/>
              <a:gd name="connsiteY5025" fmla="*/ 3454241 h 4557807"/>
              <a:gd name="connsiteX5026" fmla="*/ 1318070 w 11831868"/>
              <a:gd name="connsiteY5026" fmla="*/ 3455670 h 4557807"/>
              <a:gd name="connsiteX5027" fmla="*/ 1311116 w 11831868"/>
              <a:gd name="connsiteY5027" fmla="*/ 3460433 h 4557807"/>
              <a:gd name="connsiteX5028" fmla="*/ 1311116 w 11831868"/>
              <a:gd name="connsiteY5028" fmla="*/ 3459480 h 4557807"/>
              <a:gd name="connsiteX5029" fmla="*/ 1317307 w 11831868"/>
              <a:gd name="connsiteY5029" fmla="*/ 3454146 h 4557807"/>
              <a:gd name="connsiteX5030" fmla="*/ 1288066 w 11831868"/>
              <a:gd name="connsiteY5030" fmla="*/ 3410236 h 4557807"/>
              <a:gd name="connsiteX5031" fmla="*/ 1289304 w 11831868"/>
              <a:gd name="connsiteY5031" fmla="*/ 3412141 h 4557807"/>
              <a:gd name="connsiteX5032" fmla="*/ 1281970 w 11831868"/>
              <a:gd name="connsiteY5032" fmla="*/ 3417570 h 4557807"/>
              <a:gd name="connsiteX5033" fmla="*/ 1280255 w 11831868"/>
              <a:gd name="connsiteY5033" fmla="*/ 3415760 h 4557807"/>
              <a:gd name="connsiteX5034" fmla="*/ 1288066 w 11831868"/>
              <a:gd name="connsiteY5034" fmla="*/ 3410140 h 4557807"/>
              <a:gd name="connsiteX5035" fmla="*/ 1309497 w 11831868"/>
              <a:gd name="connsiteY5035" fmla="*/ 3084100 h 4557807"/>
              <a:gd name="connsiteX5036" fmla="*/ 1319975 w 11831868"/>
              <a:gd name="connsiteY5036" fmla="*/ 3079147 h 4557807"/>
              <a:gd name="connsiteX5037" fmla="*/ 1323499 w 11831868"/>
              <a:gd name="connsiteY5037" fmla="*/ 3083243 h 4557807"/>
              <a:gd name="connsiteX5038" fmla="*/ 1313402 w 11831868"/>
              <a:gd name="connsiteY5038" fmla="*/ 3088101 h 4557807"/>
              <a:gd name="connsiteX5039" fmla="*/ 1309497 w 11831868"/>
              <a:gd name="connsiteY5039" fmla="*/ 3084100 h 4557807"/>
              <a:gd name="connsiteX5040" fmla="*/ 1332262 w 11831868"/>
              <a:gd name="connsiteY5040" fmla="*/ 3484150 h 4557807"/>
              <a:gd name="connsiteX5041" fmla="*/ 1332262 w 11831868"/>
              <a:gd name="connsiteY5041" fmla="*/ 3485197 h 4557807"/>
              <a:gd name="connsiteX5042" fmla="*/ 1326071 w 11831868"/>
              <a:gd name="connsiteY5042" fmla="*/ 3489769 h 4557807"/>
              <a:gd name="connsiteX5043" fmla="*/ 1325594 w 11831868"/>
              <a:gd name="connsiteY5043" fmla="*/ 3488817 h 4557807"/>
              <a:gd name="connsiteX5044" fmla="*/ 1332643 w 11831868"/>
              <a:gd name="connsiteY5044" fmla="*/ 3483769 h 4557807"/>
              <a:gd name="connsiteX5045" fmla="*/ 823722 w 11831868"/>
              <a:gd name="connsiteY5045" fmla="*/ 3982974 h 4557807"/>
              <a:gd name="connsiteX5046" fmla="*/ 823722 w 11831868"/>
              <a:gd name="connsiteY5046" fmla="*/ 3984022 h 4557807"/>
              <a:gd name="connsiteX5047" fmla="*/ 820103 w 11831868"/>
              <a:gd name="connsiteY5047" fmla="*/ 3989165 h 4557807"/>
              <a:gd name="connsiteX5048" fmla="*/ 820103 w 11831868"/>
              <a:gd name="connsiteY5048" fmla="*/ 3988213 h 4557807"/>
              <a:gd name="connsiteX5049" fmla="*/ 823722 w 11831868"/>
              <a:gd name="connsiteY5049" fmla="*/ 3982974 h 4557807"/>
              <a:gd name="connsiteX5050" fmla="*/ 1319975 w 11831868"/>
              <a:gd name="connsiteY5050" fmla="*/ 3497199 h 4557807"/>
              <a:gd name="connsiteX5051" fmla="*/ 1320927 w 11831868"/>
              <a:gd name="connsiteY5051" fmla="*/ 3497199 h 4557807"/>
              <a:gd name="connsiteX5052" fmla="*/ 1315403 w 11831868"/>
              <a:gd name="connsiteY5052" fmla="*/ 3501676 h 4557807"/>
              <a:gd name="connsiteX5053" fmla="*/ 1314450 w 11831868"/>
              <a:gd name="connsiteY5053" fmla="*/ 3501676 h 4557807"/>
              <a:gd name="connsiteX5054" fmla="*/ 1319594 w 11831868"/>
              <a:gd name="connsiteY5054" fmla="*/ 3497961 h 4557807"/>
              <a:gd name="connsiteX5055" fmla="*/ 1314640 w 11831868"/>
              <a:gd name="connsiteY5055" fmla="*/ 3361468 h 4557807"/>
              <a:gd name="connsiteX5056" fmla="*/ 1313212 w 11831868"/>
              <a:gd name="connsiteY5056" fmla="*/ 3360135 h 4557807"/>
              <a:gd name="connsiteX5057" fmla="*/ 1318451 w 11831868"/>
              <a:gd name="connsiteY5057" fmla="*/ 3356896 h 4557807"/>
              <a:gd name="connsiteX5058" fmla="*/ 1319879 w 11831868"/>
              <a:gd name="connsiteY5058" fmla="*/ 3358134 h 4557807"/>
              <a:gd name="connsiteX5059" fmla="*/ 1314260 w 11831868"/>
              <a:gd name="connsiteY5059" fmla="*/ 3361754 h 4557807"/>
              <a:gd name="connsiteX5060" fmla="*/ 925640 w 11831868"/>
              <a:gd name="connsiteY5060" fmla="*/ 3501485 h 4557807"/>
              <a:gd name="connsiteX5061" fmla="*/ 927164 w 11831868"/>
              <a:gd name="connsiteY5061" fmla="*/ 3502152 h 4557807"/>
              <a:gd name="connsiteX5062" fmla="*/ 923735 w 11831868"/>
              <a:gd name="connsiteY5062" fmla="*/ 3505105 h 4557807"/>
              <a:gd name="connsiteX5063" fmla="*/ 922496 w 11831868"/>
              <a:gd name="connsiteY5063" fmla="*/ 3504247 h 4557807"/>
              <a:gd name="connsiteX5064" fmla="*/ 925640 w 11831868"/>
              <a:gd name="connsiteY5064" fmla="*/ 3501485 h 4557807"/>
              <a:gd name="connsiteX5065" fmla="*/ 897065 w 11831868"/>
              <a:gd name="connsiteY5065" fmla="*/ 3905346 h 4557807"/>
              <a:gd name="connsiteX5066" fmla="*/ 897065 w 11831868"/>
              <a:gd name="connsiteY5066" fmla="*/ 3905346 h 4557807"/>
              <a:gd name="connsiteX5067" fmla="*/ 932688 w 11831868"/>
              <a:gd name="connsiteY5067" fmla="*/ 3718560 h 4557807"/>
              <a:gd name="connsiteX5068" fmla="*/ 933926 w 11831868"/>
              <a:gd name="connsiteY5068" fmla="*/ 3720465 h 4557807"/>
              <a:gd name="connsiteX5069" fmla="*/ 928592 w 11831868"/>
              <a:gd name="connsiteY5069" fmla="*/ 3725894 h 4557807"/>
              <a:gd name="connsiteX5070" fmla="*/ 927259 w 11831868"/>
              <a:gd name="connsiteY5070" fmla="*/ 3724085 h 4557807"/>
              <a:gd name="connsiteX5071" fmla="*/ 932402 w 11831868"/>
              <a:gd name="connsiteY5071" fmla="*/ 3718560 h 4557807"/>
              <a:gd name="connsiteX5072" fmla="*/ 901256 w 11831868"/>
              <a:gd name="connsiteY5072" fmla="*/ 3900678 h 4557807"/>
              <a:gd name="connsiteX5073" fmla="*/ 897065 w 11831868"/>
              <a:gd name="connsiteY5073" fmla="*/ 3905346 h 4557807"/>
              <a:gd name="connsiteX5074" fmla="*/ 900970 w 11831868"/>
              <a:gd name="connsiteY5074" fmla="*/ 3900202 h 4557807"/>
              <a:gd name="connsiteX5075" fmla="*/ 900970 w 11831868"/>
              <a:gd name="connsiteY5075" fmla="*/ 3900678 h 4557807"/>
              <a:gd name="connsiteX5076" fmla="*/ 894207 w 11831868"/>
              <a:gd name="connsiteY5076" fmla="*/ 3910203 h 4557807"/>
              <a:gd name="connsiteX5077" fmla="*/ 894207 w 11831868"/>
              <a:gd name="connsiteY5077" fmla="*/ 3910203 h 4557807"/>
              <a:gd name="connsiteX5078" fmla="*/ 890397 w 11831868"/>
              <a:gd name="connsiteY5078" fmla="*/ 3914871 h 4557807"/>
              <a:gd name="connsiteX5079" fmla="*/ 890397 w 11831868"/>
              <a:gd name="connsiteY5079" fmla="*/ 3914871 h 4557807"/>
              <a:gd name="connsiteX5080" fmla="*/ 893921 w 11831868"/>
              <a:gd name="connsiteY5080" fmla="*/ 3910298 h 4557807"/>
              <a:gd name="connsiteX5081" fmla="*/ 964311 w 11831868"/>
              <a:gd name="connsiteY5081" fmla="*/ 3818668 h 4557807"/>
              <a:gd name="connsiteX5082" fmla="*/ 964883 w 11831868"/>
              <a:gd name="connsiteY5082" fmla="*/ 3818668 h 4557807"/>
              <a:gd name="connsiteX5083" fmla="*/ 960882 w 11831868"/>
              <a:gd name="connsiteY5083" fmla="*/ 3822859 h 4557807"/>
              <a:gd name="connsiteX5084" fmla="*/ 960882 w 11831868"/>
              <a:gd name="connsiteY5084" fmla="*/ 3822859 h 4557807"/>
              <a:gd name="connsiteX5085" fmla="*/ 964025 w 11831868"/>
              <a:gd name="connsiteY5085" fmla="*/ 3818763 h 4557807"/>
              <a:gd name="connsiteX5086" fmla="*/ 962311 w 11831868"/>
              <a:gd name="connsiteY5086" fmla="*/ 3766662 h 4557807"/>
              <a:gd name="connsiteX5087" fmla="*/ 963168 w 11831868"/>
              <a:gd name="connsiteY5087" fmla="*/ 3767519 h 4557807"/>
              <a:gd name="connsiteX5088" fmla="*/ 958120 w 11831868"/>
              <a:gd name="connsiteY5088" fmla="*/ 3772948 h 4557807"/>
              <a:gd name="connsiteX5089" fmla="*/ 957358 w 11831868"/>
              <a:gd name="connsiteY5089" fmla="*/ 3772091 h 4557807"/>
              <a:gd name="connsiteX5090" fmla="*/ 962025 w 11831868"/>
              <a:gd name="connsiteY5090" fmla="*/ 3766757 h 4557807"/>
              <a:gd name="connsiteX5091" fmla="*/ 945833 w 11831868"/>
              <a:gd name="connsiteY5091" fmla="*/ 3667982 h 4557807"/>
              <a:gd name="connsiteX5092" fmla="*/ 947071 w 11831868"/>
              <a:gd name="connsiteY5092" fmla="*/ 3668744 h 4557807"/>
              <a:gd name="connsiteX5093" fmla="*/ 943547 w 11831868"/>
              <a:gd name="connsiteY5093" fmla="*/ 3672269 h 4557807"/>
              <a:gd name="connsiteX5094" fmla="*/ 942308 w 11831868"/>
              <a:gd name="connsiteY5094" fmla="*/ 3671412 h 4557807"/>
              <a:gd name="connsiteX5095" fmla="*/ 945547 w 11831868"/>
              <a:gd name="connsiteY5095" fmla="*/ 3668078 h 4557807"/>
              <a:gd name="connsiteX5096" fmla="*/ 935355 w 11831868"/>
              <a:gd name="connsiteY5096" fmla="*/ 3804952 h 4557807"/>
              <a:gd name="connsiteX5097" fmla="*/ 935927 w 11831868"/>
              <a:gd name="connsiteY5097" fmla="*/ 3804952 h 4557807"/>
              <a:gd name="connsiteX5098" fmla="*/ 932307 w 11831868"/>
              <a:gd name="connsiteY5098" fmla="*/ 3809047 h 4557807"/>
              <a:gd name="connsiteX5099" fmla="*/ 931735 w 11831868"/>
              <a:gd name="connsiteY5099" fmla="*/ 3808571 h 4557807"/>
              <a:gd name="connsiteX5100" fmla="*/ 935069 w 11831868"/>
              <a:gd name="connsiteY5100" fmla="*/ 3805047 h 4557807"/>
              <a:gd name="connsiteX5101" fmla="*/ 945261 w 11831868"/>
              <a:gd name="connsiteY5101" fmla="*/ 3536061 h 4557807"/>
              <a:gd name="connsiteX5102" fmla="*/ 948023 w 11831868"/>
              <a:gd name="connsiteY5102" fmla="*/ 3539205 h 4557807"/>
              <a:gd name="connsiteX5103" fmla="*/ 941070 w 11831868"/>
              <a:gd name="connsiteY5103" fmla="*/ 3545586 h 4557807"/>
              <a:gd name="connsiteX5104" fmla="*/ 938689 w 11831868"/>
              <a:gd name="connsiteY5104" fmla="*/ 3542347 h 4557807"/>
              <a:gd name="connsiteX5105" fmla="*/ 945261 w 11831868"/>
              <a:gd name="connsiteY5105" fmla="*/ 3536061 h 4557807"/>
              <a:gd name="connsiteX5106" fmla="*/ 892493 w 11831868"/>
              <a:gd name="connsiteY5106" fmla="*/ 3874294 h 4557807"/>
              <a:gd name="connsiteX5107" fmla="*/ 892493 w 11831868"/>
              <a:gd name="connsiteY5107" fmla="*/ 3875246 h 4557807"/>
              <a:gd name="connsiteX5108" fmla="*/ 888206 w 11831868"/>
              <a:gd name="connsiteY5108" fmla="*/ 3880580 h 4557807"/>
              <a:gd name="connsiteX5109" fmla="*/ 888206 w 11831868"/>
              <a:gd name="connsiteY5109" fmla="*/ 3879533 h 4557807"/>
              <a:gd name="connsiteX5110" fmla="*/ 892492 w 11831868"/>
              <a:gd name="connsiteY5110" fmla="*/ 3874389 h 4557807"/>
              <a:gd name="connsiteX5111" fmla="*/ 830485 w 11831868"/>
              <a:gd name="connsiteY5111" fmla="*/ 3731990 h 4557807"/>
              <a:gd name="connsiteX5112" fmla="*/ 831914 w 11831868"/>
              <a:gd name="connsiteY5112" fmla="*/ 3733324 h 4557807"/>
              <a:gd name="connsiteX5113" fmla="*/ 828866 w 11831868"/>
              <a:gd name="connsiteY5113" fmla="*/ 3736086 h 4557807"/>
              <a:gd name="connsiteX5114" fmla="*/ 827627 w 11831868"/>
              <a:gd name="connsiteY5114" fmla="*/ 3735324 h 4557807"/>
              <a:gd name="connsiteX5115" fmla="*/ 830485 w 11831868"/>
              <a:gd name="connsiteY5115" fmla="*/ 3732085 h 4557807"/>
              <a:gd name="connsiteX5116" fmla="*/ 833342 w 11831868"/>
              <a:gd name="connsiteY5116" fmla="*/ 3776758 h 4557807"/>
              <a:gd name="connsiteX5117" fmla="*/ 834676 w 11831868"/>
              <a:gd name="connsiteY5117" fmla="*/ 3778663 h 4557807"/>
              <a:gd name="connsiteX5118" fmla="*/ 829532 w 11831868"/>
              <a:gd name="connsiteY5118" fmla="*/ 3784663 h 4557807"/>
              <a:gd name="connsiteX5119" fmla="*/ 828199 w 11831868"/>
              <a:gd name="connsiteY5119" fmla="*/ 3782759 h 4557807"/>
              <a:gd name="connsiteX5120" fmla="*/ 833247 w 11831868"/>
              <a:gd name="connsiteY5120" fmla="*/ 3776853 h 4557807"/>
              <a:gd name="connsiteX5121" fmla="*/ 891254 w 11831868"/>
              <a:gd name="connsiteY5121" fmla="*/ 3776758 h 4557807"/>
              <a:gd name="connsiteX5122" fmla="*/ 888016 w 11831868"/>
              <a:gd name="connsiteY5122" fmla="*/ 3780092 h 4557807"/>
              <a:gd name="connsiteX5123" fmla="*/ 887159 w 11831868"/>
              <a:gd name="connsiteY5123" fmla="*/ 3780092 h 4557807"/>
              <a:gd name="connsiteX5124" fmla="*/ 890397 w 11831868"/>
              <a:gd name="connsiteY5124" fmla="*/ 3776091 h 4557807"/>
              <a:gd name="connsiteX5125" fmla="*/ 891254 w 11831868"/>
              <a:gd name="connsiteY5125" fmla="*/ 3776758 h 4557807"/>
              <a:gd name="connsiteX5126" fmla="*/ 823722 w 11831868"/>
              <a:gd name="connsiteY5126" fmla="*/ 4001834 h 4557807"/>
              <a:gd name="connsiteX5127" fmla="*/ 823722 w 11831868"/>
              <a:gd name="connsiteY5127" fmla="*/ 4001834 h 4557807"/>
              <a:gd name="connsiteX5128" fmla="*/ 820293 w 11831868"/>
              <a:gd name="connsiteY5128" fmla="*/ 4006406 h 4557807"/>
              <a:gd name="connsiteX5129" fmla="*/ 820293 w 11831868"/>
              <a:gd name="connsiteY5129" fmla="*/ 4006406 h 4557807"/>
              <a:gd name="connsiteX5130" fmla="*/ 835057 w 11831868"/>
              <a:gd name="connsiteY5130" fmla="*/ 3883533 h 4557807"/>
              <a:gd name="connsiteX5131" fmla="*/ 836009 w 11831868"/>
              <a:gd name="connsiteY5131" fmla="*/ 3883533 h 4557807"/>
              <a:gd name="connsiteX5132" fmla="*/ 833057 w 11831868"/>
              <a:gd name="connsiteY5132" fmla="*/ 3887438 h 4557807"/>
              <a:gd name="connsiteX5133" fmla="*/ 831914 w 11831868"/>
              <a:gd name="connsiteY5133" fmla="*/ 3886581 h 4557807"/>
              <a:gd name="connsiteX5134" fmla="*/ 835247 w 11831868"/>
              <a:gd name="connsiteY5134" fmla="*/ 3883533 h 4557807"/>
              <a:gd name="connsiteX5135" fmla="*/ 1111853 w 11831868"/>
              <a:gd name="connsiteY5135" fmla="*/ 3343466 h 4557807"/>
              <a:gd name="connsiteX5136" fmla="*/ 1113663 w 11831868"/>
              <a:gd name="connsiteY5136" fmla="*/ 3344704 h 4557807"/>
              <a:gd name="connsiteX5137" fmla="*/ 1109853 w 11831868"/>
              <a:gd name="connsiteY5137" fmla="*/ 3347752 h 4557807"/>
              <a:gd name="connsiteX5138" fmla="*/ 1108043 w 11831868"/>
              <a:gd name="connsiteY5138" fmla="*/ 3346513 h 4557807"/>
              <a:gd name="connsiteX5139" fmla="*/ 1112044 w 11831868"/>
              <a:gd name="connsiteY5139" fmla="*/ 3343465 h 4557807"/>
              <a:gd name="connsiteX5140" fmla="*/ 888873 w 11831868"/>
              <a:gd name="connsiteY5140" fmla="*/ 3655504 h 4557807"/>
              <a:gd name="connsiteX5141" fmla="*/ 890778 w 11831868"/>
              <a:gd name="connsiteY5141" fmla="*/ 3657791 h 4557807"/>
              <a:gd name="connsiteX5142" fmla="*/ 884873 w 11831868"/>
              <a:gd name="connsiteY5142" fmla="*/ 3663982 h 4557807"/>
              <a:gd name="connsiteX5143" fmla="*/ 883349 w 11831868"/>
              <a:gd name="connsiteY5143" fmla="*/ 3661601 h 4557807"/>
              <a:gd name="connsiteX5144" fmla="*/ 888873 w 11831868"/>
              <a:gd name="connsiteY5144" fmla="*/ 3655504 h 4557807"/>
              <a:gd name="connsiteX5145" fmla="*/ 869823 w 11831868"/>
              <a:gd name="connsiteY5145" fmla="*/ 3833337 h 4557807"/>
              <a:gd name="connsiteX5146" fmla="*/ 870966 w 11831868"/>
              <a:gd name="connsiteY5146" fmla="*/ 3834765 h 4557807"/>
              <a:gd name="connsiteX5147" fmla="*/ 865918 w 11831868"/>
              <a:gd name="connsiteY5147" fmla="*/ 3840099 h 4557807"/>
              <a:gd name="connsiteX5148" fmla="*/ 865156 w 11831868"/>
              <a:gd name="connsiteY5148" fmla="*/ 3838671 h 4557807"/>
              <a:gd name="connsiteX5149" fmla="*/ 869728 w 11831868"/>
              <a:gd name="connsiteY5149" fmla="*/ 3833337 h 4557807"/>
              <a:gd name="connsiteX5150" fmla="*/ 872585 w 11831868"/>
              <a:gd name="connsiteY5150" fmla="*/ 3904679 h 4557807"/>
              <a:gd name="connsiteX5151" fmla="*/ 873157 w 11831868"/>
              <a:gd name="connsiteY5151" fmla="*/ 3904679 h 4557807"/>
              <a:gd name="connsiteX5152" fmla="*/ 869442 w 11831868"/>
              <a:gd name="connsiteY5152" fmla="*/ 3908774 h 4557807"/>
              <a:gd name="connsiteX5153" fmla="*/ 868871 w 11831868"/>
              <a:gd name="connsiteY5153" fmla="*/ 3908774 h 4557807"/>
              <a:gd name="connsiteX5154" fmla="*/ 872490 w 11831868"/>
              <a:gd name="connsiteY5154" fmla="*/ 3904679 h 4557807"/>
              <a:gd name="connsiteX5155" fmla="*/ 878110 w 11831868"/>
              <a:gd name="connsiteY5155" fmla="*/ 3616738 h 4557807"/>
              <a:gd name="connsiteX5156" fmla="*/ 879539 w 11831868"/>
              <a:gd name="connsiteY5156" fmla="*/ 3618071 h 4557807"/>
              <a:gd name="connsiteX5157" fmla="*/ 876491 w 11831868"/>
              <a:gd name="connsiteY5157" fmla="*/ 3620929 h 4557807"/>
              <a:gd name="connsiteX5158" fmla="*/ 874967 w 11831868"/>
              <a:gd name="connsiteY5158" fmla="*/ 3620167 h 4557807"/>
              <a:gd name="connsiteX5159" fmla="*/ 878015 w 11831868"/>
              <a:gd name="connsiteY5159" fmla="*/ 3616738 h 4557807"/>
              <a:gd name="connsiteX5160" fmla="*/ 1060895 w 11831868"/>
              <a:gd name="connsiteY5160" fmla="*/ 3605117 h 4557807"/>
              <a:gd name="connsiteX5161" fmla="*/ 1062133 w 11831868"/>
              <a:gd name="connsiteY5161" fmla="*/ 3605975 h 4557807"/>
              <a:gd name="connsiteX5162" fmla="*/ 1058228 w 11831868"/>
              <a:gd name="connsiteY5162" fmla="*/ 3609499 h 4557807"/>
              <a:gd name="connsiteX5163" fmla="*/ 1056989 w 11831868"/>
              <a:gd name="connsiteY5163" fmla="*/ 3608642 h 4557807"/>
              <a:gd name="connsiteX5164" fmla="*/ 1060799 w 11831868"/>
              <a:gd name="connsiteY5164" fmla="*/ 3605117 h 4557807"/>
              <a:gd name="connsiteX5165" fmla="*/ 1034510 w 11831868"/>
              <a:gd name="connsiteY5165" fmla="*/ 3727228 h 4557807"/>
              <a:gd name="connsiteX5166" fmla="*/ 1035463 w 11831868"/>
              <a:gd name="connsiteY5166" fmla="*/ 3727228 h 4557807"/>
              <a:gd name="connsiteX5167" fmla="*/ 1031462 w 11831868"/>
              <a:gd name="connsiteY5167" fmla="*/ 3731324 h 4557807"/>
              <a:gd name="connsiteX5168" fmla="*/ 1030510 w 11831868"/>
              <a:gd name="connsiteY5168" fmla="*/ 3731324 h 4557807"/>
              <a:gd name="connsiteX5169" fmla="*/ 1034415 w 11831868"/>
              <a:gd name="connsiteY5169" fmla="*/ 3727228 h 4557807"/>
              <a:gd name="connsiteX5170" fmla="*/ 1054132 w 11831868"/>
              <a:gd name="connsiteY5170" fmla="*/ 3456242 h 4557807"/>
              <a:gd name="connsiteX5171" fmla="*/ 1052703 w 11831868"/>
              <a:gd name="connsiteY5171" fmla="*/ 3454908 h 4557807"/>
              <a:gd name="connsiteX5172" fmla="*/ 1056513 w 11831868"/>
              <a:gd name="connsiteY5172" fmla="*/ 3451860 h 4557807"/>
              <a:gd name="connsiteX5173" fmla="*/ 1057942 w 11831868"/>
              <a:gd name="connsiteY5173" fmla="*/ 3453194 h 4557807"/>
              <a:gd name="connsiteX5174" fmla="*/ 1054036 w 11831868"/>
              <a:gd name="connsiteY5174" fmla="*/ 3456242 h 4557807"/>
              <a:gd name="connsiteX5175" fmla="*/ 1054799 w 11831868"/>
              <a:gd name="connsiteY5175" fmla="*/ 3700081 h 4557807"/>
              <a:gd name="connsiteX5176" fmla="*/ 1054799 w 11831868"/>
              <a:gd name="connsiteY5176" fmla="*/ 3701034 h 4557807"/>
              <a:gd name="connsiteX5177" fmla="*/ 1049560 w 11831868"/>
              <a:gd name="connsiteY5177" fmla="*/ 3705987 h 4557807"/>
              <a:gd name="connsiteX5178" fmla="*/ 1049560 w 11831868"/>
              <a:gd name="connsiteY5178" fmla="*/ 3704939 h 4557807"/>
              <a:gd name="connsiteX5179" fmla="*/ 1054703 w 11831868"/>
              <a:gd name="connsiteY5179" fmla="*/ 3700081 h 4557807"/>
              <a:gd name="connsiteX5180" fmla="*/ 1056513 w 11831868"/>
              <a:gd name="connsiteY5180" fmla="*/ 3733800 h 4557807"/>
              <a:gd name="connsiteX5181" fmla="*/ 1056513 w 11831868"/>
              <a:gd name="connsiteY5181" fmla="*/ 3733800 h 4557807"/>
              <a:gd name="connsiteX5182" fmla="*/ 1051751 w 11831868"/>
              <a:gd name="connsiteY5182" fmla="*/ 3738087 h 4557807"/>
              <a:gd name="connsiteX5183" fmla="*/ 1051751 w 11831868"/>
              <a:gd name="connsiteY5183" fmla="*/ 3738087 h 4557807"/>
              <a:gd name="connsiteX5184" fmla="*/ 1056418 w 11831868"/>
              <a:gd name="connsiteY5184" fmla="*/ 3733800 h 4557807"/>
              <a:gd name="connsiteX5185" fmla="*/ 1058228 w 11831868"/>
              <a:gd name="connsiteY5185" fmla="*/ 3729038 h 4557807"/>
              <a:gd name="connsiteX5186" fmla="*/ 1063085 w 11831868"/>
              <a:gd name="connsiteY5186" fmla="*/ 3724180 h 4557807"/>
              <a:gd name="connsiteX5187" fmla="*/ 1063085 w 11831868"/>
              <a:gd name="connsiteY5187" fmla="*/ 3724751 h 4557807"/>
              <a:gd name="connsiteX5188" fmla="*/ 1058228 w 11831868"/>
              <a:gd name="connsiteY5188" fmla="*/ 3729609 h 4557807"/>
              <a:gd name="connsiteX5189" fmla="*/ 1058132 w 11831868"/>
              <a:gd name="connsiteY5189" fmla="*/ 3729038 h 4557807"/>
              <a:gd name="connsiteX5190" fmla="*/ 1105091 w 11831868"/>
              <a:gd name="connsiteY5190" fmla="*/ 3635026 h 4557807"/>
              <a:gd name="connsiteX5191" fmla="*/ 1106043 w 11831868"/>
              <a:gd name="connsiteY5191" fmla="*/ 3635026 h 4557807"/>
              <a:gd name="connsiteX5192" fmla="*/ 1101662 w 11831868"/>
              <a:gd name="connsiteY5192" fmla="*/ 3639217 h 4557807"/>
              <a:gd name="connsiteX5193" fmla="*/ 1100804 w 11831868"/>
              <a:gd name="connsiteY5193" fmla="*/ 3638360 h 4557807"/>
              <a:gd name="connsiteX5194" fmla="*/ 1104995 w 11831868"/>
              <a:gd name="connsiteY5194" fmla="*/ 3635026 h 4557807"/>
              <a:gd name="connsiteX5195" fmla="*/ 1102614 w 11831868"/>
              <a:gd name="connsiteY5195" fmla="*/ 3554920 h 4557807"/>
              <a:gd name="connsiteX5196" fmla="*/ 1103948 w 11831868"/>
              <a:gd name="connsiteY5196" fmla="*/ 3556826 h 4557807"/>
              <a:gd name="connsiteX5197" fmla="*/ 1097471 w 11831868"/>
              <a:gd name="connsiteY5197" fmla="*/ 3562540 h 4557807"/>
              <a:gd name="connsiteX5198" fmla="*/ 1096137 w 11831868"/>
              <a:gd name="connsiteY5198" fmla="*/ 3560731 h 4557807"/>
              <a:gd name="connsiteX5199" fmla="*/ 1102519 w 11831868"/>
              <a:gd name="connsiteY5199" fmla="*/ 3555111 h 4557807"/>
              <a:gd name="connsiteX5200" fmla="*/ 1054989 w 11831868"/>
              <a:gd name="connsiteY5200" fmla="*/ 3503200 h 4557807"/>
              <a:gd name="connsiteX5201" fmla="*/ 1052798 w 11831868"/>
              <a:gd name="connsiteY5201" fmla="*/ 3500438 h 4557807"/>
              <a:gd name="connsiteX5202" fmla="*/ 1059752 w 11831868"/>
              <a:gd name="connsiteY5202" fmla="*/ 3494056 h 4557807"/>
              <a:gd name="connsiteX5203" fmla="*/ 1061942 w 11831868"/>
              <a:gd name="connsiteY5203" fmla="*/ 3496818 h 4557807"/>
              <a:gd name="connsiteX5204" fmla="*/ 1054418 w 11831868"/>
              <a:gd name="connsiteY5204" fmla="*/ 3503200 h 4557807"/>
              <a:gd name="connsiteX5205" fmla="*/ 1055942 w 11831868"/>
              <a:gd name="connsiteY5205" fmla="*/ 3315843 h 4557807"/>
              <a:gd name="connsiteX5206" fmla="*/ 1052608 w 11831868"/>
              <a:gd name="connsiteY5206" fmla="*/ 3312224 h 4557807"/>
              <a:gd name="connsiteX5207" fmla="*/ 1060895 w 11831868"/>
              <a:gd name="connsiteY5207" fmla="*/ 3306032 h 4557807"/>
              <a:gd name="connsiteX5208" fmla="*/ 1064133 w 11831868"/>
              <a:gd name="connsiteY5208" fmla="*/ 3309652 h 4557807"/>
              <a:gd name="connsiteX5209" fmla="*/ 1055370 w 11831868"/>
              <a:gd name="connsiteY5209" fmla="*/ 3315843 h 4557807"/>
              <a:gd name="connsiteX5210" fmla="*/ 979075 w 11831868"/>
              <a:gd name="connsiteY5210" fmla="*/ 3817239 h 4557807"/>
              <a:gd name="connsiteX5211" fmla="*/ 979075 w 11831868"/>
              <a:gd name="connsiteY5211" fmla="*/ 3817239 h 4557807"/>
              <a:gd name="connsiteX5212" fmla="*/ 976884 w 11831868"/>
              <a:gd name="connsiteY5212" fmla="*/ 3819525 h 4557807"/>
              <a:gd name="connsiteX5213" fmla="*/ 974884 w 11831868"/>
              <a:gd name="connsiteY5213" fmla="*/ 3821907 h 4557807"/>
              <a:gd name="connsiteX5214" fmla="*/ 974884 w 11831868"/>
              <a:gd name="connsiteY5214" fmla="*/ 3821907 h 4557807"/>
              <a:gd name="connsiteX5215" fmla="*/ 973646 w 11831868"/>
              <a:gd name="connsiteY5215" fmla="*/ 3385090 h 4557807"/>
              <a:gd name="connsiteX5216" fmla="*/ 975455 w 11831868"/>
              <a:gd name="connsiteY5216" fmla="*/ 3386328 h 4557807"/>
              <a:gd name="connsiteX5217" fmla="*/ 972026 w 11831868"/>
              <a:gd name="connsiteY5217" fmla="*/ 3389281 h 4557807"/>
              <a:gd name="connsiteX5218" fmla="*/ 970598 w 11831868"/>
              <a:gd name="connsiteY5218" fmla="*/ 3387948 h 4557807"/>
              <a:gd name="connsiteX5219" fmla="*/ 973074 w 11831868"/>
              <a:gd name="connsiteY5219" fmla="*/ 3385090 h 4557807"/>
              <a:gd name="connsiteX5220" fmla="*/ 978218 w 11831868"/>
              <a:gd name="connsiteY5220" fmla="*/ 3799618 h 4557807"/>
              <a:gd name="connsiteX5221" fmla="*/ 978218 w 11831868"/>
              <a:gd name="connsiteY5221" fmla="*/ 3800094 h 4557807"/>
              <a:gd name="connsiteX5222" fmla="*/ 973550 w 11831868"/>
              <a:gd name="connsiteY5222" fmla="*/ 3805428 h 4557807"/>
              <a:gd name="connsiteX5223" fmla="*/ 973550 w 11831868"/>
              <a:gd name="connsiteY5223" fmla="*/ 3804476 h 4557807"/>
              <a:gd name="connsiteX5224" fmla="*/ 976884 w 11831868"/>
              <a:gd name="connsiteY5224" fmla="*/ 3819525 h 4557807"/>
              <a:gd name="connsiteX5225" fmla="*/ 979075 w 11831868"/>
              <a:gd name="connsiteY5225" fmla="*/ 3817239 h 4557807"/>
              <a:gd name="connsiteX5226" fmla="*/ 998506 w 11831868"/>
              <a:gd name="connsiteY5226" fmla="*/ 3429000 h 4557807"/>
              <a:gd name="connsiteX5227" fmla="*/ 995744 w 11831868"/>
              <a:gd name="connsiteY5227" fmla="*/ 3425857 h 4557807"/>
              <a:gd name="connsiteX5228" fmla="*/ 1002983 w 11831868"/>
              <a:gd name="connsiteY5228" fmla="*/ 3419951 h 4557807"/>
              <a:gd name="connsiteX5229" fmla="*/ 1005650 w 11831868"/>
              <a:gd name="connsiteY5229" fmla="*/ 3423095 h 4557807"/>
              <a:gd name="connsiteX5230" fmla="*/ 997934 w 11831868"/>
              <a:gd name="connsiteY5230" fmla="*/ 3428905 h 4557807"/>
              <a:gd name="connsiteX5231" fmla="*/ 1032129 w 11831868"/>
              <a:gd name="connsiteY5231" fmla="*/ 3659886 h 4557807"/>
              <a:gd name="connsiteX5232" fmla="*/ 1033177 w 11831868"/>
              <a:gd name="connsiteY5232" fmla="*/ 3661220 h 4557807"/>
              <a:gd name="connsiteX5233" fmla="*/ 1027462 w 11831868"/>
              <a:gd name="connsiteY5233" fmla="*/ 3666840 h 4557807"/>
              <a:gd name="connsiteX5234" fmla="*/ 1026414 w 11831868"/>
              <a:gd name="connsiteY5234" fmla="*/ 3665411 h 4557807"/>
              <a:gd name="connsiteX5235" fmla="*/ 1032129 w 11831868"/>
              <a:gd name="connsiteY5235" fmla="*/ 3659886 h 4557807"/>
              <a:gd name="connsiteX5236" fmla="*/ 995172 w 11831868"/>
              <a:gd name="connsiteY5236" fmla="*/ 3605308 h 4557807"/>
              <a:gd name="connsiteX5237" fmla="*/ 997077 w 11831868"/>
              <a:gd name="connsiteY5237" fmla="*/ 3607594 h 4557807"/>
              <a:gd name="connsiteX5238" fmla="*/ 990886 w 11831868"/>
              <a:gd name="connsiteY5238" fmla="*/ 3613214 h 4557807"/>
              <a:gd name="connsiteX5239" fmla="*/ 989267 w 11831868"/>
              <a:gd name="connsiteY5239" fmla="*/ 3611499 h 4557807"/>
              <a:gd name="connsiteX5240" fmla="*/ 995172 w 11831868"/>
              <a:gd name="connsiteY5240" fmla="*/ 3605308 h 4557807"/>
              <a:gd name="connsiteX5241" fmla="*/ 997363 w 11831868"/>
              <a:gd name="connsiteY5241" fmla="*/ 3563684 h 4557807"/>
              <a:gd name="connsiteX5242" fmla="*/ 1000887 w 11831868"/>
              <a:gd name="connsiteY5242" fmla="*/ 3560254 h 4557807"/>
              <a:gd name="connsiteX5243" fmla="*/ 1002125 w 11831868"/>
              <a:gd name="connsiteY5243" fmla="*/ 3561017 h 4557807"/>
              <a:gd name="connsiteX5244" fmla="*/ 998601 w 11831868"/>
              <a:gd name="connsiteY5244" fmla="*/ 3564541 h 4557807"/>
              <a:gd name="connsiteX5245" fmla="*/ 997553 w 11831868"/>
              <a:gd name="connsiteY5245" fmla="*/ 3563684 h 4557807"/>
              <a:gd name="connsiteX5246" fmla="*/ 997363 w 11831868"/>
              <a:gd name="connsiteY5246" fmla="*/ 3704939 h 4557807"/>
              <a:gd name="connsiteX5247" fmla="*/ 998601 w 11831868"/>
              <a:gd name="connsiteY5247" fmla="*/ 3705701 h 4557807"/>
              <a:gd name="connsiteX5248" fmla="*/ 994696 w 11831868"/>
              <a:gd name="connsiteY5248" fmla="*/ 3709321 h 4557807"/>
              <a:gd name="connsiteX5249" fmla="*/ 994029 w 11831868"/>
              <a:gd name="connsiteY5249" fmla="*/ 3708845 h 4557807"/>
              <a:gd name="connsiteX5250" fmla="*/ 997458 w 11831868"/>
              <a:gd name="connsiteY5250" fmla="*/ 3704940 h 4557807"/>
              <a:gd name="connsiteX5251" fmla="*/ 1369600 w 11831868"/>
              <a:gd name="connsiteY5251" fmla="*/ 3396806 h 4557807"/>
              <a:gd name="connsiteX5252" fmla="*/ 1370362 w 11831868"/>
              <a:gd name="connsiteY5252" fmla="*/ 3397663 h 4557807"/>
              <a:gd name="connsiteX5253" fmla="*/ 1365409 w 11831868"/>
              <a:gd name="connsiteY5253" fmla="*/ 3401473 h 4557807"/>
              <a:gd name="connsiteX5254" fmla="*/ 1364171 w 11831868"/>
              <a:gd name="connsiteY5254" fmla="*/ 3400616 h 4557807"/>
              <a:gd name="connsiteX5255" fmla="*/ 1369695 w 11831868"/>
              <a:gd name="connsiteY5255" fmla="*/ 3396806 h 4557807"/>
              <a:gd name="connsiteX5256" fmla="*/ 11406474 w 11831868"/>
              <a:gd name="connsiteY5256" fmla="*/ 1318070 h 4557807"/>
              <a:gd name="connsiteX5257" fmla="*/ 11404663 w 11831868"/>
              <a:gd name="connsiteY5257" fmla="*/ 1314641 h 4557807"/>
              <a:gd name="connsiteX5258" fmla="*/ 11407140 w 11831868"/>
              <a:gd name="connsiteY5258" fmla="*/ 1309783 h 4557807"/>
              <a:gd name="connsiteX5259" fmla="*/ 11408950 w 11831868"/>
              <a:gd name="connsiteY5259" fmla="*/ 1313212 h 4557807"/>
              <a:gd name="connsiteX5260" fmla="*/ 11406474 w 11831868"/>
              <a:gd name="connsiteY5260" fmla="*/ 1318070 h 4557807"/>
              <a:gd name="connsiteX5261" fmla="*/ 11406474 w 11831868"/>
              <a:gd name="connsiteY5261" fmla="*/ 1998250 h 4557807"/>
              <a:gd name="connsiteX5262" fmla="*/ 11407902 w 11831868"/>
              <a:gd name="connsiteY5262" fmla="*/ 2003870 h 4557807"/>
              <a:gd name="connsiteX5263" fmla="*/ 11404759 w 11831868"/>
              <a:gd name="connsiteY5263" fmla="*/ 2011585 h 4557807"/>
              <a:gd name="connsiteX5264" fmla="*/ 11403330 w 11831868"/>
              <a:gd name="connsiteY5264" fmla="*/ 2005965 h 4557807"/>
              <a:gd name="connsiteX5265" fmla="*/ 11405997 w 11831868"/>
              <a:gd name="connsiteY5265" fmla="*/ 1998250 h 4557807"/>
              <a:gd name="connsiteX5266" fmla="*/ 11391805 w 11831868"/>
              <a:gd name="connsiteY5266" fmla="*/ 1490186 h 4557807"/>
              <a:gd name="connsiteX5267" fmla="*/ 11393614 w 11831868"/>
              <a:gd name="connsiteY5267" fmla="*/ 1494092 h 4557807"/>
              <a:gd name="connsiteX5268" fmla="*/ 11390947 w 11831868"/>
              <a:gd name="connsiteY5268" fmla="*/ 1500092 h 4557807"/>
              <a:gd name="connsiteX5269" fmla="*/ 11389042 w 11831868"/>
              <a:gd name="connsiteY5269" fmla="*/ 1496092 h 4557807"/>
              <a:gd name="connsiteX5270" fmla="*/ 11391519 w 11831868"/>
              <a:gd name="connsiteY5270" fmla="*/ 1490186 h 4557807"/>
              <a:gd name="connsiteX5271" fmla="*/ 11423427 w 11831868"/>
              <a:gd name="connsiteY5271" fmla="*/ 1129951 h 4557807"/>
              <a:gd name="connsiteX5272" fmla="*/ 11425142 w 11831868"/>
              <a:gd name="connsiteY5272" fmla="*/ 1132808 h 4557807"/>
              <a:gd name="connsiteX5273" fmla="*/ 11422952 w 11831868"/>
              <a:gd name="connsiteY5273" fmla="*/ 1136523 h 4557807"/>
              <a:gd name="connsiteX5274" fmla="*/ 11421141 w 11831868"/>
              <a:gd name="connsiteY5274" fmla="*/ 1133666 h 4557807"/>
              <a:gd name="connsiteX5275" fmla="*/ 11423142 w 11831868"/>
              <a:gd name="connsiteY5275" fmla="*/ 1129951 h 4557807"/>
              <a:gd name="connsiteX5276" fmla="*/ 11375802 w 11831868"/>
              <a:gd name="connsiteY5276" fmla="*/ 1670495 h 4557807"/>
              <a:gd name="connsiteX5277" fmla="*/ 11377517 w 11831868"/>
              <a:gd name="connsiteY5277" fmla="*/ 1674971 h 4557807"/>
              <a:gd name="connsiteX5278" fmla="*/ 11374469 w 11831868"/>
              <a:gd name="connsiteY5278" fmla="*/ 1681543 h 4557807"/>
              <a:gd name="connsiteX5279" fmla="*/ 11372755 w 11831868"/>
              <a:gd name="connsiteY5279" fmla="*/ 1677067 h 4557807"/>
              <a:gd name="connsiteX5280" fmla="*/ 11375802 w 11831868"/>
              <a:gd name="connsiteY5280" fmla="*/ 1670495 h 4557807"/>
              <a:gd name="connsiteX5281" fmla="*/ 11469052 w 11831868"/>
              <a:gd name="connsiteY5281" fmla="*/ 1967198 h 4557807"/>
              <a:gd name="connsiteX5282" fmla="*/ 11470100 w 11831868"/>
              <a:gd name="connsiteY5282" fmla="*/ 1972437 h 4557807"/>
              <a:gd name="connsiteX5283" fmla="*/ 11466767 w 11831868"/>
              <a:gd name="connsiteY5283" fmla="*/ 1979676 h 4557807"/>
              <a:gd name="connsiteX5284" fmla="*/ 11465624 w 11831868"/>
              <a:gd name="connsiteY5284" fmla="*/ 1974437 h 4557807"/>
              <a:gd name="connsiteX5285" fmla="*/ 11469052 w 11831868"/>
              <a:gd name="connsiteY5285" fmla="*/ 1967198 h 4557807"/>
              <a:gd name="connsiteX5286" fmla="*/ 11430952 w 11831868"/>
              <a:gd name="connsiteY5286" fmla="*/ 1818704 h 4557807"/>
              <a:gd name="connsiteX5287" fmla="*/ 11432572 w 11831868"/>
              <a:gd name="connsiteY5287" fmla="*/ 1823752 h 4557807"/>
              <a:gd name="connsiteX5288" fmla="*/ 11429237 w 11831868"/>
              <a:gd name="connsiteY5288" fmla="*/ 1830419 h 4557807"/>
              <a:gd name="connsiteX5289" fmla="*/ 11427905 w 11831868"/>
              <a:gd name="connsiteY5289" fmla="*/ 1825847 h 4557807"/>
              <a:gd name="connsiteX5290" fmla="*/ 11430477 w 11831868"/>
              <a:gd name="connsiteY5290" fmla="*/ 1818704 h 4557807"/>
              <a:gd name="connsiteX5291" fmla="*/ 11361896 w 11831868"/>
              <a:gd name="connsiteY5291" fmla="*/ 81915 h 4557807"/>
              <a:gd name="connsiteX5292" fmla="*/ 11364087 w 11831868"/>
              <a:gd name="connsiteY5292" fmla="*/ 79343 h 4557807"/>
              <a:gd name="connsiteX5293" fmla="*/ 11365897 w 11831868"/>
              <a:gd name="connsiteY5293" fmla="*/ 81058 h 4557807"/>
              <a:gd name="connsiteX5294" fmla="*/ 11363707 w 11831868"/>
              <a:gd name="connsiteY5294" fmla="*/ 83725 h 4557807"/>
              <a:gd name="connsiteX5295" fmla="*/ 11361586 w 11831868"/>
              <a:gd name="connsiteY5295" fmla="*/ 83339 h 4557807"/>
              <a:gd name="connsiteX5296" fmla="*/ 11361421 w 11831868"/>
              <a:gd name="connsiteY5296" fmla="*/ 81915 h 4557807"/>
              <a:gd name="connsiteX5297" fmla="*/ 11455242 w 11831868"/>
              <a:gd name="connsiteY5297" fmla="*/ 1639252 h 4557807"/>
              <a:gd name="connsiteX5298" fmla="*/ 11456765 w 11831868"/>
              <a:gd name="connsiteY5298" fmla="*/ 1643729 h 4557807"/>
              <a:gd name="connsiteX5299" fmla="*/ 11453812 w 11831868"/>
              <a:gd name="connsiteY5299" fmla="*/ 1649825 h 4557807"/>
              <a:gd name="connsiteX5300" fmla="*/ 11452098 w 11831868"/>
              <a:gd name="connsiteY5300" fmla="*/ 1645349 h 4557807"/>
              <a:gd name="connsiteX5301" fmla="*/ 11454765 w 11831868"/>
              <a:gd name="connsiteY5301" fmla="*/ 1639252 h 4557807"/>
              <a:gd name="connsiteX5302" fmla="*/ 11439430 w 11831868"/>
              <a:gd name="connsiteY5302" fmla="*/ 949643 h 4557807"/>
              <a:gd name="connsiteX5303" fmla="*/ 11440763 w 11831868"/>
              <a:gd name="connsiteY5303" fmla="*/ 952024 h 4557807"/>
              <a:gd name="connsiteX5304" fmla="*/ 11438858 w 11831868"/>
              <a:gd name="connsiteY5304" fmla="*/ 955167 h 4557807"/>
              <a:gd name="connsiteX5305" fmla="*/ 11437335 w 11831868"/>
              <a:gd name="connsiteY5305" fmla="*/ 952786 h 4557807"/>
              <a:gd name="connsiteX5306" fmla="*/ 11438954 w 11831868"/>
              <a:gd name="connsiteY5306" fmla="*/ 949643 h 4557807"/>
              <a:gd name="connsiteX5307" fmla="*/ 11336084 w 11831868"/>
              <a:gd name="connsiteY5307" fmla="*/ 804386 h 4557807"/>
              <a:gd name="connsiteX5308" fmla="*/ 11334179 w 11831868"/>
              <a:gd name="connsiteY5308" fmla="*/ 807529 h 4557807"/>
              <a:gd name="connsiteX5309" fmla="*/ 11332464 w 11831868"/>
              <a:gd name="connsiteY5309" fmla="*/ 805720 h 4557807"/>
              <a:gd name="connsiteX5310" fmla="*/ 11334369 w 11831868"/>
              <a:gd name="connsiteY5310" fmla="*/ 802100 h 4557807"/>
              <a:gd name="connsiteX5311" fmla="*/ 11335607 w 11831868"/>
              <a:gd name="connsiteY5311" fmla="*/ 804386 h 4557807"/>
              <a:gd name="connsiteX5312" fmla="*/ 11327034 w 11831868"/>
              <a:gd name="connsiteY5312" fmla="*/ 982694 h 4557807"/>
              <a:gd name="connsiteX5313" fmla="*/ 11328940 w 11831868"/>
              <a:gd name="connsiteY5313" fmla="*/ 985552 h 4557807"/>
              <a:gd name="connsiteX5314" fmla="*/ 11326940 w 11831868"/>
              <a:gd name="connsiteY5314" fmla="*/ 989267 h 4557807"/>
              <a:gd name="connsiteX5315" fmla="*/ 11324844 w 11831868"/>
              <a:gd name="connsiteY5315" fmla="*/ 986409 h 4557807"/>
              <a:gd name="connsiteX5316" fmla="*/ 11326559 w 11831868"/>
              <a:gd name="connsiteY5316" fmla="*/ 982694 h 4557807"/>
              <a:gd name="connsiteX5317" fmla="*/ 11321796 w 11831868"/>
              <a:gd name="connsiteY5317" fmla="*/ 1166146 h 4557807"/>
              <a:gd name="connsiteX5318" fmla="*/ 11319320 w 11831868"/>
              <a:gd name="connsiteY5318" fmla="*/ 1170527 h 4557807"/>
              <a:gd name="connsiteX5319" fmla="*/ 11317319 w 11831868"/>
              <a:gd name="connsiteY5319" fmla="*/ 1167670 h 4557807"/>
              <a:gd name="connsiteX5320" fmla="*/ 11319700 w 11831868"/>
              <a:gd name="connsiteY5320" fmla="*/ 1162812 h 4557807"/>
              <a:gd name="connsiteX5321" fmla="*/ 11321320 w 11831868"/>
              <a:gd name="connsiteY5321" fmla="*/ 1166146 h 4557807"/>
              <a:gd name="connsiteX5322" fmla="*/ 11314653 w 11831868"/>
              <a:gd name="connsiteY5322" fmla="*/ 1347121 h 4557807"/>
              <a:gd name="connsiteX5323" fmla="*/ 11311890 w 11831868"/>
              <a:gd name="connsiteY5323" fmla="*/ 1352550 h 4557807"/>
              <a:gd name="connsiteX5324" fmla="*/ 11309699 w 11831868"/>
              <a:gd name="connsiteY5324" fmla="*/ 1349216 h 4557807"/>
              <a:gd name="connsiteX5325" fmla="*/ 11312271 w 11831868"/>
              <a:gd name="connsiteY5325" fmla="*/ 1343311 h 4557807"/>
              <a:gd name="connsiteX5326" fmla="*/ 11314176 w 11831868"/>
              <a:gd name="connsiteY5326" fmla="*/ 1346835 h 4557807"/>
              <a:gd name="connsiteX5327" fmla="*/ 11307318 w 11831868"/>
              <a:gd name="connsiteY5327" fmla="*/ 1528096 h 4557807"/>
              <a:gd name="connsiteX5328" fmla="*/ 11304460 w 11831868"/>
              <a:gd name="connsiteY5328" fmla="*/ 1534573 h 4557807"/>
              <a:gd name="connsiteX5329" fmla="*/ 11301984 w 11831868"/>
              <a:gd name="connsiteY5329" fmla="*/ 1530287 h 4557807"/>
              <a:gd name="connsiteX5330" fmla="*/ 11304937 w 11831868"/>
              <a:gd name="connsiteY5330" fmla="*/ 1523714 h 4557807"/>
              <a:gd name="connsiteX5331" fmla="*/ 11306841 w 11831868"/>
              <a:gd name="connsiteY5331" fmla="*/ 1527524 h 4557807"/>
              <a:gd name="connsiteX5332" fmla="*/ 11362373 w 11831868"/>
              <a:gd name="connsiteY5332" fmla="*/ 1856423 h 4557807"/>
              <a:gd name="connsiteX5333" fmla="*/ 11359420 w 11831868"/>
              <a:gd name="connsiteY5333" fmla="*/ 1864043 h 4557807"/>
              <a:gd name="connsiteX5334" fmla="*/ 11357229 w 11831868"/>
              <a:gd name="connsiteY5334" fmla="*/ 1858614 h 4557807"/>
              <a:gd name="connsiteX5335" fmla="*/ 11360372 w 11831868"/>
              <a:gd name="connsiteY5335" fmla="*/ 1850898 h 4557807"/>
              <a:gd name="connsiteX5336" fmla="*/ 11361896 w 11831868"/>
              <a:gd name="connsiteY5336" fmla="*/ 1855851 h 4557807"/>
              <a:gd name="connsiteX5337" fmla="*/ 11297507 w 11831868"/>
              <a:gd name="connsiteY5337" fmla="*/ 1704023 h 4557807"/>
              <a:gd name="connsiteX5338" fmla="*/ 11300079 w 11831868"/>
              <a:gd name="connsiteY5338" fmla="*/ 1709452 h 4557807"/>
              <a:gd name="connsiteX5339" fmla="*/ 11297032 w 11831868"/>
              <a:gd name="connsiteY5339" fmla="*/ 1716596 h 4557807"/>
              <a:gd name="connsiteX5340" fmla="*/ 11294744 w 11831868"/>
              <a:gd name="connsiteY5340" fmla="*/ 1711643 h 4557807"/>
              <a:gd name="connsiteX5341" fmla="*/ 11297030 w 11831868"/>
              <a:gd name="connsiteY5341" fmla="*/ 1703260 h 4557807"/>
              <a:gd name="connsiteX5342" fmla="*/ 11348847 w 11831868"/>
              <a:gd name="connsiteY5342" fmla="*/ 440436 h 4557807"/>
              <a:gd name="connsiteX5343" fmla="*/ 11350467 w 11831868"/>
              <a:gd name="connsiteY5343" fmla="*/ 442246 h 4557807"/>
              <a:gd name="connsiteX5344" fmla="*/ 11348752 w 11831868"/>
              <a:gd name="connsiteY5344" fmla="*/ 445294 h 4557807"/>
              <a:gd name="connsiteX5345" fmla="*/ 11347132 w 11831868"/>
              <a:gd name="connsiteY5345" fmla="*/ 443484 h 4557807"/>
              <a:gd name="connsiteX5346" fmla="*/ 11348847 w 11831868"/>
              <a:gd name="connsiteY5346" fmla="*/ 440436 h 4557807"/>
              <a:gd name="connsiteX5347" fmla="*/ 11356372 w 11831868"/>
              <a:gd name="connsiteY5347" fmla="*/ 259461 h 4557807"/>
              <a:gd name="connsiteX5348" fmla="*/ 11358043 w 11831868"/>
              <a:gd name="connsiteY5348" fmla="*/ 260335 h 4557807"/>
              <a:gd name="connsiteX5349" fmla="*/ 11357991 w 11831868"/>
              <a:gd name="connsiteY5349" fmla="*/ 261271 h 4557807"/>
              <a:gd name="connsiteX5350" fmla="*/ 11355991 w 11831868"/>
              <a:gd name="connsiteY5350" fmla="*/ 263842 h 4557807"/>
              <a:gd name="connsiteX5351" fmla="*/ 11354371 w 11831868"/>
              <a:gd name="connsiteY5351" fmla="*/ 262033 h 4557807"/>
              <a:gd name="connsiteX5352" fmla="*/ 11356086 w 11831868"/>
              <a:gd name="connsiteY5352" fmla="*/ 260033 h 4557807"/>
              <a:gd name="connsiteX5353" fmla="*/ 11344275 w 11831868"/>
              <a:gd name="connsiteY5353" fmla="*/ 2029587 h 4557807"/>
              <a:gd name="connsiteX5354" fmla="*/ 11346084 w 11831868"/>
              <a:gd name="connsiteY5354" fmla="*/ 2035588 h 4557807"/>
              <a:gd name="connsiteX5355" fmla="*/ 11343037 w 11831868"/>
              <a:gd name="connsiteY5355" fmla="*/ 2044446 h 4557807"/>
              <a:gd name="connsiteX5356" fmla="*/ 11341227 w 11831868"/>
              <a:gd name="connsiteY5356" fmla="*/ 2038350 h 4557807"/>
              <a:gd name="connsiteX5357" fmla="*/ 11343989 w 11831868"/>
              <a:gd name="connsiteY5357" fmla="*/ 2030159 h 4557807"/>
              <a:gd name="connsiteX5358" fmla="*/ 11343228 w 11831868"/>
              <a:gd name="connsiteY5358" fmla="*/ 623126 h 4557807"/>
              <a:gd name="connsiteX5359" fmla="*/ 11341227 w 11831868"/>
              <a:gd name="connsiteY5359" fmla="*/ 625697 h 4557807"/>
              <a:gd name="connsiteX5360" fmla="*/ 11339608 w 11831868"/>
              <a:gd name="connsiteY5360" fmla="*/ 623983 h 4557807"/>
              <a:gd name="connsiteX5361" fmla="*/ 11341513 w 11831868"/>
              <a:gd name="connsiteY5361" fmla="*/ 620840 h 4557807"/>
              <a:gd name="connsiteX5362" fmla="*/ 11342942 w 11831868"/>
              <a:gd name="connsiteY5362" fmla="*/ 623697 h 4557807"/>
              <a:gd name="connsiteX5363" fmla="*/ 11469148 w 11831868"/>
              <a:gd name="connsiteY5363" fmla="*/ 590359 h 4557807"/>
              <a:gd name="connsiteX5364" fmla="*/ 11470892 w 11831868"/>
              <a:gd name="connsiteY5364" fmla="*/ 587799 h 4557807"/>
              <a:gd name="connsiteX5365" fmla="*/ 11470957 w 11831868"/>
              <a:gd name="connsiteY5365" fmla="*/ 587788 h 4557807"/>
              <a:gd name="connsiteX5366" fmla="*/ 11472006 w 11831868"/>
              <a:gd name="connsiteY5366" fmla="*/ 589217 h 4557807"/>
              <a:gd name="connsiteX5367" fmla="*/ 11470386 w 11831868"/>
              <a:gd name="connsiteY5367" fmla="*/ 591693 h 4557807"/>
              <a:gd name="connsiteX5368" fmla="*/ 11468862 w 11831868"/>
              <a:gd name="connsiteY5368" fmla="*/ 590931 h 4557807"/>
              <a:gd name="connsiteX5369" fmla="*/ 11665363 w 11831868"/>
              <a:gd name="connsiteY5369" fmla="*/ 897636 h 4557807"/>
              <a:gd name="connsiteX5370" fmla="*/ 11666506 w 11831868"/>
              <a:gd name="connsiteY5370" fmla="*/ 899541 h 4557807"/>
              <a:gd name="connsiteX5371" fmla="*/ 11664601 w 11831868"/>
              <a:gd name="connsiteY5371" fmla="*/ 901541 h 4557807"/>
              <a:gd name="connsiteX5372" fmla="*/ 11663934 w 11831868"/>
              <a:gd name="connsiteY5372" fmla="*/ 900113 h 4557807"/>
              <a:gd name="connsiteX5373" fmla="*/ 11665363 w 11831868"/>
              <a:gd name="connsiteY5373" fmla="*/ 897636 h 4557807"/>
              <a:gd name="connsiteX5374" fmla="*/ 11632692 w 11831868"/>
              <a:gd name="connsiteY5374" fmla="*/ 1076801 h 4557807"/>
              <a:gd name="connsiteX5375" fmla="*/ 11633645 w 11831868"/>
              <a:gd name="connsiteY5375" fmla="*/ 1078706 h 4557807"/>
              <a:gd name="connsiteX5376" fmla="*/ 11631644 w 11831868"/>
              <a:gd name="connsiteY5376" fmla="*/ 1081278 h 4557807"/>
              <a:gd name="connsiteX5377" fmla="*/ 11630691 w 11831868"/>
              <a:gd name="connsiteY5377" fmla="*/ 1079373 h 4557807"/>
              <a:gd name="connsiteX5378" fmla="*/ 11632692 w 11831868"/>
              <a:gd name="connsiteY5378" fmla="*/ 1076325 h 4557807"/>
              <a:gd name="connsiteX5379" fmla="*/ 11649171 w 11831868"/>
              <a:gd name="connsiteY5379" fmla="*/ 200501 h 4557807"/>
              <a:gd name="connsiteX5380" fmla="*/ 11650504 w 11831868"/>
              <a:gd name="connsiteY5380" fmla="*/ 202311 h 4557807"/>
              <a:gd name="connsiteX5381" fmla="*/ 11648789 w 11831868"/>
              <a:gd name="connsiteY5381" fmla="*/ 204311 h 4557807"/>
              <a:gd name="connsiteX5382" fmla="*/ 11647360 w 11831868"/>
              <a:gd name="connsiteY5382" fmla="*/ 202502 h 4557807"/>
              <a:gd name="connsiteX5383" fmla="*/ 11648411 w 11831868"/>
              <a:gd name="connsiteY5383" fmla="*/ 199731 h 4557807"/>
              <a:gd name="connsiteX5384" fmla="*/ 11649169 w 11831868"/>
              <a:gd name="connsiteY5384" fmla="*/ 199549 h 4557807"/>
              <a:gd name="connsiteX5385" fmla="*/ 11600021 w 11831868"/>
              <a:gd name="connsiteY5385" fmla="*/ 564261 h 4557807"/>
              <a:gd name="connsiteX5386" fmla="*/ 11598974 w 11831868"/>
              <a:gd name="connsiteY5386" fmla="*/ 562832 h 4557807"/>
              <a:gd name="connsiteX5387" fmla="*/ 11600403 w 11831868"/>
              <a:gd name="connsiteY5387" fmla="*/ 560927 h 4557807"/>
              <a:gd name="connsiteX5388" fmla="*/ 11601546 w 11831868"/>
              <a:gd name="connsiteY5388" fmla="*/ 562261 h 4557807"/>
              <a:gd name="connsiteX5389" fmla="*/ 11600021 w 11831868"/>
              <a:gd name="connsiteY5389" fmla="*/ 564261 h 4557807"/>
              <a:gd name="connsiteX5390" fmla="*/ 11624977 w 11831868"/>
              <a:gd name="connsiteY5390" fmla="*/ 380238 h 4557807"/>
              <a:gd name="connsiteX5391" fmla="*/ 11626094 w 11831868"/>
              <a:gd name="connsiteY5391" fmla="*/ 381211 h 4557807"/>
              <a:gd name="connsiteX5392" fmla="*/ 11626024 w 11831868"/>
              <a:gd name="connsiteY5392" fmla="*/ 381667 h 4557807"/>
              <a:gd name="connsiteX5393" fmla="*/ 11624405 w 11831868"/>
              <a:gd name="connsiteY5393" fmla="*/ 383667 h 4557807"/>
              <a:gd name="connsiteX5394" fmla="*/ 11623357 w 11831868"/>
              <a:gd name="connsiteY5394" fmla="*/ 382238 h 4557807"/>
              <a:gd name="connsiteX5395" fmla="*/ 11625072 w 11831868"/>
              <a:gd name="connsiteY5395" fmla="*/ 380048 h 4557807"/>
              <a:gd name="connsiteX5396" fmla="*/ 11673745 w 11831868"/>
              <a:gd name="connsiteY5396" fmla="*/ 19050 h 4557807"/>
              <a:gd name="connsiteX5397" fmla="*/ 11675364 w 11831868"/>
              <a:gd name="connsiteY5397" fmla="*/ 20860 h 4557807"/>
              <a:gd name="connsiteX5398" fmla="*/ 11673174 w 11831868"/>
              <a:gd name="connsiteY5398" fmla="*/ 22955 h 4557807"/>
              <a:gd name="connsiteX5399" fmla="*/ 11671649 w 11831868"/>
              <a:gd name="connsiteY5399" fmla="*/ 21146 h 4557807"/>
              <a:gd name="connsiteX5400" fmla="*/ 11673745 w 11831868"/>
              <a:gd name="connsiteY5400" fmla="*/ 18859 h 4557807"/>
              <a:gd name="connsiteX5401" fmla="*/ 11599735 w 11831868"/>
              <a:gd name="connsiteY5401" fmla="*/ 1254633 h 4557807"/>
              <a:gd name="connsiteX5402" fmla="*/ 11601164 w 11831868"/>
              <a:gd name="connsiteY5402" fmla="*/ 1257586 h 4557807"/>
              <a:gd name="connsiteX5403" fmla="*/ 11598688 w 11831868"/>
              <a:gd name="connsiteY5403" fmla="*/ 1260824 h 4557807"/>
              <a:gd name="connsiteX5404" fmla="*/ 11597545 w 11831868"/>
              <a:gd name="connsiteY5404" fmla="*/ 1258348 h 4557807"/>
              <a:gd name="connsiteX5405" fmla="*/ 11599735 w 11831868"/>
              <a:gd name="connsiteY5405" fmla="*/ 1254443 h 4557807"/>
              <a:gd name="connsiteX5406" fmla="*/ 11731276 w 11831868"/>
              <a:gd name="connsiteY5406" fmla="*/ 539496 h 4557807"/>
              <a:gd name="connsiteX5407" fmla="*/ 11732038 w 11831868"/>
              <a:gd name="connsiteY5407" fmla="*/ 540925 h 4557807"/>
              <a:gd name="connsiteX5408" fmla="*/ 11730609 w 11831868"/>
              <a:gd name="connsiteY5408" fmla="*/ 542353 h 4557807"/>
              <a:gd name="connsiteX5409" fmla="*/ 11729752 w 11831868"/>
              <a:gd name="connsiteY5409" fmla="*/ 540925 h 4557807"/>
              <a:gd name="connsiteX5410" fmla="*/ 11731276 w 11831868"/>
              <a:gd name="connsiteY5410" fmla="*/ 539305 h 4557807"/>
              <a:gd name="connsiteX5411" fmla="*/ 11764137 w 11831868"/>
              <a:gd name="connsiteY5411" fmla="*/ 359759 h 4557807"/>
              <a:gd name="connsiteX5412" fmla="*/ 11765089 w 11831868"/>
              <a:gd name="connsiteY5412" fmla="*/ 361188 h 4557807"/>
              <a:gd name="connsiteX5413" fmla="*/ 11763565 w 11831868"/>
              <a:gd name="connsiteY5413" fmla="*/ 363093 h 4557807"/>
              <a:gd name="connsiteX5414" fmla="*/ 11762708 w 11831868"/>
              <a:gd name="connsiteY5414" fmla="*/ 361664 h 4557807"/>
              <a:gd name="connsiteX5415" fmla="*/ 11764137 w 11831868"/>
              <a:gd name="connsiteY5415" fmla="*/ 359569 h 4557807"/>
              <a:gd name="connsiteX5416" fmla="*/ 11698414 w 11831868"/>
              <a:gd name="connsiteY5416" fmla="*/ 718661 h 4557807"/>
              <a:gd name="connsiteX5417" fmla="*/ 11699272 w 11831868"/>
              <a:gd name="connsiteY5417" fmla="*/ 720090 h 4557807"/>
              <a:gd name="connsiteX5418" fmla="*/ 11697843 w 11831868"/>
              <a:gd name="connsiteY5418" fmla="*/ 721995 h 4557807"/>
              <a:gd name="connsiteX5419" fmla="*/ 11696891 w 11831868"/>
              <a:gd name="connsiteY5419" fmla="*/ 720566 h 4557807"/>
              <a:gd name="connsiteX5420" fmla="*/ 11698415 w 11831868"/>
              <a:gd name="connsiteY5420" fmla="*/ 718471 h 4557807"/>
              <a:gd name="connsiteX5421" fmla="*/ 11518106 w 11831868"/>
              <a:gd name="connsiteY5421" fmla="*/ 45339 h 4557807"/>
              <a:gd name="connsiteX5422" fmla="*/ 11519762 w 11831868"/>
              <a:gd name="connsiteY5422" fmla="*/ 46498 h 4557807"/>
              <a:gd name="connsiteX5423" fmla="*/ 11519726 w 11831868"/>
              <a:gd name="connsiteY5423" fmla="*/ 47149 h 4557807"/>
              <a:gd name="connsiteX5424" fmla="*/ 11517726 w 11831868"/>
              <a:gd name="connsiteY5424" fmla="*/ 49721 h 4557807"/>
              <a:gd name="connsiteX5425" fmla="*/ 11516107 w 11831868"/>
              <a:gd name="connsiteY5425" fmla="*/ 47911 h 4557807"/>
              <a:gd name="connsiteX5426" fmla="*/ 11518106 w 11831868"/>
              <a:gd name="connsiteY5426" fmla="*/ 45149 h 4557807"/>
              <a:gd name="connsiteX5427" fmla="*/ 10940606 w 11831868"/>
              <a:gd name="connsiteY5427" fmla="*/ 1510475 h 4557807"/>
              <a:gd name="connsiteX5428" fmla="*/ 10938129 w 11831868"/>
              <a:gd name="connsiteY5428" fmla="*/ 1520000 h 4557807"/>
              <a:gd name="connsiteX5429" fmla="*/ 10933081 w 11831868"/>
              <a:gd name="connsiteY5429" fmla="*/ 1514570 h 4557807"/>
              <a:gd name="connsiteX5430" fmla="*/ 10935652 w 11831868"/>
              <a:gd name="connsiteY5430" fmla="*/ 1505045 h 4557807"/>
              <a:gd name="connsiteX5431" fmla="*/ 10940606 w 11831868"/>
              <a:gd name="connsiteY5431" fmla="*/ 1510284 h 4557807"/>
              <a:gd name="connsiteX5432" fmla="*/ 11501247 w 11831868"/>
              <a:gd name="connsiteY5432" fmla="*/ 1789176 h 4557807"/>
              <a:gd name="connsiteX5433" fmla="*/ 11502676 w 11831868"/>
              <a:gd name="connsiteY5433" fmla="*/ 1793748 h 4557807"/>
              <a:gd name="connsiteX5434" fmla="*/ 11499342 w 11831868"/>
              <a:gd name="connsiteY5434" fmla="*/ 1799844 h 4557807"/>
              <a:gd name="connsiteX5435" fmla="*/ 11498200 w 11831868"/>
              <a:gd name="connsiteY5435" fmla="*/ 1795272 h 4557807"/>
              <a:gd name="connsiteX5436" fmla="*/ 11501247 w 11831868"/>
              <a:gd name="connsiteY5436" fmla="*/ 1789176 h 4557807"/>
              <a:gd name="connsiteX5437" fmla="*/ 11501913 w 11831868"/>
              <a:gd name="connsiteY5437" fmla="*/ 1287590 h 4557807"/>
              <a:gd name="connsiteX5438" fmla="*/ 11500485 w 11831868"/>
              <a:gd name="connsiteY5438" fmla="*/ 1284542 h 4557807"/>
              <a:gd name="connsiteX5439" fmla="*/ 11502962 w 11831868"/>
              <a:gd name="connsiteY5439" fmla="*/ 1280255 h 4557807"/>
              <a:gd name="connsiteX5440" fmla="*/ 11504390 w 11831868"/>
              <a:gd name="connsiteY5440" fmla="*/ 1283208 h 4557807"/>
              <a:gd name="connsiteX5441" fmla="*/ 11502199 w 11831868"/>
              <a:gd name="connsiteY5441" fmla="*/ 1287590 h 4557807"/>
              <a:gd name="connsiteX5442" fmla="*/ 11486198 w 11831868"/>
              <a:gd name="connsiteY5442" fmla="*/ 407480 h 4557807"/>
              <a:gd name="connsiteX5443" fmla="*/ 11487436 w 11831868"/>
              <a:gd name="connsiteY5443" fmla="*/ 408813 h 4557807"/>
              <a:gd name="connsiteX5444" fmla="*/ 11485817 w 11831868"/>
              <a:gd name="connsiteY5444" fmla="*/ 411385 h 4557807"/>
              <a:gd name="connsiteX5445" fmla="*/ 11484388 w 11831868"/>
              <a:gd name="connsiteY5445" fmla="*/ 409480 h 4557807"/>
              <a:gd name="connsiteX5446" fmla="*/ 11486483 w 11831868"/>
              <a:gd name="connsiteY5446" fmla="*/ 407480 h 4557807"/>
              <a:gd name="connsiteX5447" fmla="*/ 11551349 w 11831868"/>
              <a:gd name="connsiteY5447" fmla="*/ 920782 h 4557807"/>
              <a:gd name="connsiteX5448" fmla="*/ 11552682 w 11831868"/>
              <a:gd name="connsiteY5448" fmla="*/ 923258 h 4557807"/>
              <a:gd name="connsiteX5449" fmla="*/ 11550872 w 11831868"/>
              <a:gd name="connsiteY5449" fmla="*/ 925735 h 4557807"/>
              <a:gd name="connsiteX5450" fmla="*/ 11549824 w 11831868"/>
              <a:gd name="connsiteY5450" fmla="*/ 923830 h 4557807"/>
              <a:gd name="connsiteX5451" fmla="*/ 11551635 w 11831868"/>
              <a:gd name="connsiteY5451" fmla="*/ 920782 h 4557807"/>
              <a:gd name="connsiteX5452" fmla="*/ 11527059 w 11831868"/>
              <a:gd name="connsiteY5452" fmla="*/ 1100804 h 4557807"/>
              <a:gd name="connsiteX5453" fmla="*/ 11528488 w 11831868"/>
              <a:gd name="connsiteY5453" fmla="*/ 1103185 h 4557807"/>
              <a:gd name="connsiteX5454" fmla="*/ 11526393 w 11831868"/>
              <a:gd name="connsiteY5454" fmla="*/ 1106424 h 4557807"/>
              <a:gd name="connsiteX5455" fmla="*/ 11524964 w 11831868"/>
              <a:gd name="connsiteY5455" fmla="*/ 1103948 h 4557807"/>
              <a:gd name="connsiteX5456" fmla="*/ 11527345 w 11831868"/>
              <a:gd name="connsiteY5456" fmla="*/ 1100804 h 4557807"/>
              <a:gd name="connsiteX5457" fmla="*/ 11566779 w 11831868"/>
              <a:gd name="connsiteY5457" fmla="*/ 1433036 h 4557807"/>
              <a:gd name="connsiteX5458" fmla="*/ 11567827 w 11831868"/>
              <a:gd name="connsiteY5458" fmla="*/ 1436084 h 4557807"/>
              <a:gd name="connsiteX5459" fmla="*/ 11565255 w 11831868"/>
              <a:gd name="connsiteY5459" fmla="*/ 1440371 h 4557807"/>
              <a:gd name="connsiteX5460" fmla="*/ 11564207 w 11831868"/>
              <a:gd name="connsiteY5460" fmla="*/ 1437323 h 4557807"/>
              <a:gd name="connsiteX5461" fmla="*/ 11567065 w 11831868"/>
              <a:gd name="connsiteY5461" fmla="*/ 1433036 h 4557807"/>
              <a:gd name="connsiteX5462" fmla="*/ 11575732 w 11831868"/>
              <a:gd name="connsiteY5462" fmla="*/ 740759 h 4557807"/>
              <a:gd name="connsiteX5463" fmla="*/ 11576875 w 11831868"/>
              <a:gd name="connsiteY5463" fmla="*/ 742664 h 4557807"/>
              <a:gd name="connsiteX5464" fmla="*/ 11575160 w 11831868"/>
              <a:gd name="connsiteY5464" fmla="*/ 744665 h 4557807"/>
              <a:gd name="connsiteX5465" fmla="*/ 11574304 w 11831868"/>
              <a:gd name="connsiteY5465" fmla="*/ 743236 h 4557807"/>
              <a:gd name="connsiteX5466" fmla="*/ 11576018 w 11831868"/>
              <a:gd name="connsiteY5466" fmla="*/ 740759 h 4557807"/>
              <a:gd name="connsiteX5467" fmla="*/ 11534203 w 11831868"/>
              <a:gd name="connsiteY5467" fmla="*/ 1611059 h 4557807"/>
              <a:gd name="connsiteX5468" fmla="*/ 11535346 w 11831868"/>
              <a:gd name="connsiteY5468" fmla="*/ 1615154 h 4557807"/>
              <a:gd name="connsiteX5469" fmla="*/ 11532299 w 11831868"/>
              <a:gd name="connsiteY5469" fmla="*/ 1620107 h 4557807"/>
              <a:gd name="connsiteX5470" fmla="*/ 11531251 w 11831868"/>
              <a:gd name="connsiteY5470" fmla="*/ 1616583 h 4557807"/>
              <a:gd name="connsiteX5471" fmla="*/ 11534489 w 11831868"/>
              <a:gd name="connsiteY5471" fmla="*/ 1611059 h 4557807"/>
              <a:gd name="connsiteX5472" fmla="*/ 11222641 w 11831868"/>
              <a:gd name="connsiteY5472" fmla="*/ 1924431 h 4557807"/>
              <a:gd name="connsiteX5473" fmla="*/ 11219878 w 11831868"/>
              <a:gd name="connsiteY5473" fmla="*/ 1933956 h 4557807"/>
              <a:gd name="connsiteX5474" fmla="*/ 11216831 w 11831868"/>
              <a:gd name="connsiteY5474" fmla="*/ 1927574 h 4557807"/>
              <a:gd name="connsiteX5475" fmla="*/ 11219878 w 11831868"/>
              <a:gd name="connsiteY5475" fmla="*/ 1918811 h 4557807"/>
              <a:gd name="connsiteX5476" fmla="*/ 11222927 w 11831868"/>
              <a:gd name="connsiteY5476" fmla="*/ 1924431 h 4557807"/>
              <a:gd name="connsiteX5477" fmla="*/ 11018615 w 11831868"/>
              <a:gd name="connsiteY5477" fmla="*/ 2036445 h 4557807"/>
              <a:gd name="connsiteX5478" fmla="*/ 11016234 w 11831868"/>
              <a:gd name="connsiteY5478" fmla="*/ 2048256 h 4557807"/>
              <a:gd name="connsiteX5479" fmla="*/ 11011091 w 11831868"/>
              <a:gd name="connsiteY5479" fmla="*/ 2040731 h 4557807"/>
              <a:gd name="connsiteX5480" fmla="*/ 11013472 w 11831868"/>
              <a:gd name="connsiteY5480" fmla="*/ 2028920 h 4557807"/>
              <a:gd name="connsiteX5481" fmla="*/ 11018901 w 11831868"/>
              <a:gd name="connsiteY5481" fmla="*/ 2036445 h 4557807"/>
              <a:gd name="connsiteX5482" fmla="*/ 11046333 w 11831868"/>
              <a:gd name="connsiteY5482" fmla="*/ 1637062 h 4557807"/>
              <a:gd name="connsiteX5483" fmla="*/ 11050905 w 11831868"/>
              <a:gd name="connsiteY5483" fmla="*/ 1643158 h 4557807"/>
              <a:gd name="connsiteX5484" fmla="*/ 11048048 w 11831868"/>
              <a:gd name="connsiteY5484" fmla="*/ 1652683 h 4557807"/>
              <a:gd name="connsiteX5485" fmla="*/ 11043570 w 11831868"/>
              <a:gd name="connsiteY5485" fmla="*/ 1646587 h 4557807"/>
              <a:gd name="connsiteX5486" fmla="*/ 11046619 w 11831868"/>
              <a:gd name="connsiteY5486" fmla="*/ 1637062 h 4557807"/>
              <a:gd name="connsiteX5487" fmla="*/ 11068621 w 11831868"/>
              <a:gd name="connsiteY5487" fmla="*/ 1820514 h 4557807"/>
              <a:gd name="connsiteX5488" fmla="*/ 11065668 w 11831868"/>
              <a:gd name="connsiteY5488" fmla="*/ 1830039 h 4557807"/>
              <a:gd name="connsiteX5489" fmla="*/ 11061573 w 11831868"/>
              <a:gd name="connsiteY5489" fmla="*/ 1823942 h 4557807"/>
              <a:gd name="connsiteX5490" fmla="*/ 11064240 w 11831868"/>
              <a:gd name="connsiteY5490" fmla="*/ 1814417 h 4557807"/>
              <a:gd name="connsiteX5491" fmla="*/ 11068907 w 11831868"/>
              <a:gd name="connsiteY5491" fmla="*/ 1820514 h 4557807"/>
              <a:gd name="connsiteX5492" fmla="*/ 11044809 w 11831868"/>
              <a:gd name="connsiteY5492" fmla="*/ 2212086 h 4557807"/>
              <a:gd name="connsiteX5493" fmla="*/ 11042618 w 11831868"/>
              <a:gd name="connsiteY5493" fmla="*/ 2224374 h 4557807"/>
              <a:gd name="connsiteX5494" fmla="*/ 11037569 w 11831868"/>
              <a:gd name="connsiteY5494" fmla="*/ 2216277 h 4557807"/>
              <a:gd name="connsiteX5495" fmla="*/ 11039474 w 11831868"/>
              <a:gd name="connsiteY5495" fmla="*/ 2203418 h 4557807"/>
              <a:gd name="connsiteX5496" fmla="*/ 11044809 w 11831868"/>
              <a:gd name="connsiteY5496" fmla="*/ 2212086 h 4557807"/>
              <a:gd name="connsiteX5497" fmla="*/ 11033284 w 11831868"/>
              <a:gd name="connsiteY5497" fmla="*/ 1465802 h 4557807"/>
              <a:gd name="connsiteX5498" fmla="*/ 11030426 w 11831868"/>
              <a:gd name="connsiteY5498" fmla="*/ 1473994 h 4557807"/>
              <a:gd name="connsiteX5499" fmla="*/ 11026235 w 11831868"/>
              <a:gd name="connsiteY5499" fmla="*/ 1468946 h 4557807"/>
              <a:gd name="connsiteX5500" fmla="*/ 11029093 w 11831868"/>
              <a:gd name="connsiteY5500" fmla="*/ 1460754 h 4557807"/>
              <a:gd name="connsiteX5501" fmla="*/ 11033284 w 11831868"/>
              <a:gd name="connsiteY5501" fmla="*/ 1465802 h 4557807"/>
              <a:gd name="connsiteX5502" fmla="*/ 11059477 w 11831868"/>
              <a:gd name="connsiteY5502" fmla="*/ 170879 h 4557807"/>
              <a:gd name="connsiteX5503" fmla="*/ 11057192 w 11831868"/>
              <a:gd name="connsiteY5503" fmla="*/ 174593 h 4557807"/>
              <a:gd name="connsiteX5504" fmla="*/ 11054674 w 11831868"/>
              <a:gd name="connsiteY5504" fmla="*/ 173030 h 4557807"/>
              <a:gd name="connsiteX5505" fmla="*/ 11054620 w 11831868"/>
              <a:gd name="connsiteY5505" fmla="*/ 172498 h 4557807"/>
              <a:gd name="connsiteX5506" fmla="*/ 11056810 w 11831868"/>
              <a:gd name="connsiteY5506" fmla="*/ 168688 h 4557807"/>
              <a:gd name="connsiteX5507" fmla="*/ 11059403 w 11831868"/>
              <a:gd name="connsiteY5507" fmla="*/ 170123 h 4557807"/>
              <a:gd name="connsiteX5508" fmla="*/ 11059477 w 11831868"/>
              <a:gd name="connsiteY5508" fmla="*/ 170879 h 4557807"/>
              <a:gd name="connsiteX5509" fmla="*/ 11104150 w 11831868"/>
              <a:gd name="connsiteY5509" fmla="*/ 2175891 h 4557807"/>
              <a:gd name="connsiteX5510" fmla="*/ 11101769 w 11831868"/>
              <a:gd name="connsiteY5510" fmla="*/ 2187702 h 4557807"/>
              <a:gd name="connsiteX5511" fmla="*/ 11097482 w 11831868"/>
              <a:gd name="connsiteY5511" fmla="*/ 2179987 h 4557807"/>
              <a:gd name="connsiteX5512" fmla="*/ 11099863 w 11831868"/>
              <a:gd name="connsiteY5512" fmla="*/ 2168176 h 4557807"/>
              <a:gd name="connsiteX5513" fmla="*/ 11104150 w 11831868"/>
              <a:gd name="connsiteY5513" fmla="*/ 2175891 h 4557807"/>
              <a:gd name="connsiteX5514" fmla="*/ 11075575 w 11831868"/>
              <a:gd name="connsiteY5514" fmla="*/ 526542 h 4557807"/>
              <a:gd name="connsiteX5515" fmla="*/ 11077957 w 11831868"/>
              <a:gd name="connsiteY5515" fmla="*/ 528733 h 4557807"/>
              <a:gd name="connsiteX5516" fmla="*/ 11075766 w 11831868"/>
              <a:gd name="connsiteY5516" fmla="*/ 532448 h 4557807"/>
              <a:gd name="connsiteX5517" fmla="*/ 11073288 w 11831868"/>
              <a:gd name="connsiteY5517" fmla="*/ 530257 h 4557807"/>
              <a:gd name="connsiteX5518" fmla="*/ 11075860 w 11831868"/>
              <a:gd name="connsiteY5518" fmla="*/ 526161 h 4557807"/>
              <a:gd name="connsiteX5519" fmla="*/ 11097007 w 11831868"/>
              <a:gd name="connsiteY5519" fmla="*/ 886492 h 4557807"/>
              <a:gd name="connsiteX5520" fmla="*/ 11094625 w 11831868"/>
              <a:gd name="connsiteY5520" fmla="*/ 890778 h 4557807"/>
              <a:gd name="connsiteX5521" fmla="*/ 11092053 w 11831868"/>
              <a:gd name="connsiteY5521" fmla="*/ 888111 h 4557807"/>
              <a:gd name="connsiteX5522" fmla="*/ 11094149 w 11831868"/>
              <a:gd name="connsiteY5522" fmla="*/ 883349 h 4557807"/>
              <a:gd name="connsiteX5523" fmla="*/ 11097291 w 11831868"/>
              <a:gd name="connsiteY5523" fmla="*/ 886492 h 4557807"/>
              <a:gd name="connsiteX5524" fmla="*/ 11086053 w 11831868"/>
              <a:gd name="connsiteY5524" fmla="*/ 1997964 h 4557807"/>
              <a:gd name="connsiteX5525" fmla="*/ 11083671 w 11831868"/>
              <a:gd name="connsiteY5525" fmla="*/ 2009299 h 4557807"/>
              <a:gd name="connsiteX5526" fmla="*/ 11079480 w 11831868"/>
              <a:gd name="connsiteY5526" fmla="*/ 2002060 h 4557807"/>
              <a:gd name="connsiteX5527" fmla="*/ 11081956 w 11831868"/>
              <a:gd name="connsiteY5527" fmla="*/ 1991297 h 4557807"/>
              <a:gd name="connsiteX5528" fmla="*/ 11086337 w 11831868"/>
              <a:gd name="connsiteY5528" fmla="*/ 1997964 h 4557807"/>
              <a:gd name="connsiteX5529" fmla="*/ 11082624 w 11831868"/>
              <a:gd name="connsiteY5529" fmla="*/ 708946 h 4557807"/>
              <a:gd name="connsiteX5530" fmla="*/ 11084910 w 11831868"/>
              <a:gd name="connsiteY5530" fmla="*/ 705231 h 4557807"/>
              <a:gd name="connsiteX5531" fmla="*/ 11087291 w 11831868"/>
              <a:gd name="connsiteY5531" fmla="*/ 707326 h 4557807"/>
              <a:gd name="connsiteX5532" fmla="*/ 11085291 w 11831868"/>
              <a:gd name="connsiteY5532" fmla="*/ 711613 h 4557807"/>
              <a:gd name="connsiteX5533" fmla="*/ 11082909 w 11831868"/>
              <a:gd name="connsiteY5533" fmla="*/ 708946 h 4557807"/>
              <a:gd name="connsiteX5534" fmla="*/ 10961369 w 11831868"/>
              <a:gd name="connsiteY5534" fmla="*/ 1679353 h 4557807"/>
              <a:gd name="connsiteX5535" fmla="*/ 10966609 w 11831868"/>
              <a:gd name="connsiteY5535" fmla="*/ 1685830 h 4557807"/>
              <a:gd name="connsiteX5536" fmla="*/ 10963657 w 11831868"/>
              <a:gd name="connsiteY5536" fmla="*/ 1695355 h 4557807"/>
              <a:gd name="connsiteX5537" fmla="*/ 10958703 w 11831868"/>
              <a:gd name="connsiteY5537" fmla="*/ 1689449 h 4557807"/>
              <a:gd name="connsiteX5538" fmla="*/ 10961656 w 11831868"/>
              <a:gd name="connsiteY5538" fmla="*/ 1679353 h 4557807"/>
              <a:gd name="connsiteX5539" fmla="*/ 10958322 w 11831868"/>
              <a:gd name="connsiteY5539" fmla="*/ 754761 h 4557807"/>
              <a:gd name="connsiteX5540" fmla="*/ 10961275 w 11831868"/>
              <a:gd name="connsiteY5540" fmla="*/ 757333 h 4557807"/>
              <a:gd name="connsiteX5541" fmla="*/ 10958989 w 11831868"/>
              <a:gd name="connsiteY5541" fmla="*/ 762191 h 4557807"/>
              <a:gd name="connsiteX5542" fmla="*/ 10956036 w 11831868"/>
              <a:gd name="connsiteY5542" fmla="*/ 759619 h 4557807"/>
              <a:gd name="connsiteX5543" fmla="*/ 10958322 w 11831868"/>
              <a:gd name="connsiteY5543" fmla="*/ 754761 h 4557807"/>
              <a:gd name="connsiteX5544" fmla="*/ 10951083 w 11831868"/>
              <a:gd name="connsiteY5544" fmla="*/ 2075307 h 4557807"/>
              <a:gd name="connsiteX5545" fmla="*/ 10949274 w 11831868"/>
              <a:gd name="connsiteY5545" fmla="*/ 2088166 h 4557807"/>
              <a:gd name="connsiteX5546" fmla="*/ 10943273 w 11831868"/>
              <a:gd name="connsiteY5546" fmla="*/ 2080260 h 4557807"/>
              <a:gd name="connsiteX5547" fmla="*/ 10945177 w 11831868"/>
              <a:gd name="connsiteY5547" fmla="*/ 2067401 h 4557807"/>
              <a:gd name="connsiteX5548" fmla="*/ 10951178 w 11831868"/>
              <a:gd name="connsiteY5548" fmla="*/ 2074926 h 4557807"/>
              <a:gd name="connsiteX5549" fmla="*/ 10938129 w 11831868"/>
              <a:gd name="connsiteY5549" fmla="*/ 582263 h 4557807"/>
              <a:gd name="connsiteX5550" fmla="*/ 10940510 w 11831868"/>
              <a:gd name="connsiteY5550" fmla="*/ 577977 h 4557807"/>
              <a:gd name="connsiteX5551" fmla="*/ 10943558 w 11831868"/>
              <a:gd name="connsiteY5551" fmla="*/ 580549 h 4557807"/>
              <a:gd name="connsiteX5552" fmla="*/ 10941177 w 11831868"/>
              <a:gd name="connsiteY5552" fmla="*/ 584835 h 4557807"/>
              <a:gd name="connsiteX5553" fmla="*/ 10938224 w 11831868"/>
              <a:gd name="connsiteY5553" fmla="*/ 581882 h 4557807"/>
              <a:gd name="connsiteX5554" fmla="*/ 11011376 w 11831868"/>
              <a:gd name="connsiteY5554" fmla="*/ 1284256 h 4557807"/>
              <a:gd name="connsiteX5555" fmla="*/ 11015281 w 11831868"/>
              <a:gd name="connsiteY5555" fmla="*/ 1288828 h 4557807"/>
              <a:gd name="connsiteX5556" fmla="*/ 11012519 w 11831868"/>
              <a:gd name="connsiteY5556" fmla="*/ 1296448 h 4557807"/>
              <a:gd name="connsiteX5557" fmla="*/ 11008424 w 11831868"/>
              <a:gd name="connsiteY5557" fmla="*/ 1291971 h 4557807"/>
              <a:gd name="connsiteX5558" fmla="*/ 11011471 w 11831868"/>
              <a:gd name="connsiteY5558" fmla="*/ 1283875 h 4557807"/>
              <a:gd name="connsiteX5559" fmla="*/ 10979181 w 11831868"/>
              <a:gd name="connsiteY5559" fmla="*/ 934212 h 4557807"/>
              <a:gd name="connsiteX5560" fmla="*/ 10976800 w 11831868"/>
              <a:gd name="connsiteY5560" fmla="*/ 940118 h 4557807"/>
              <a:gd name="connsiteX5561" fmla="*/ 10973466 w 11831868"/>
              <a:gd name="connsiteY5561" fmla="*/ 937070 h 4557807"/>
              <a:gd name="connsiteX5562" fmla="*/ 10975943 w 11831868"/>
              <a:gd name="connsiteY5562" fmla="*/ 931164 h 4557807"/>
              <a:gd name="connsiteX5563" fmla="*/ 10979277 w 11831868"/>
              <a:gd name="connsiteY5563" fmla="*/ 933831 h 4557807"/>
              <a:gd name="connsiteX5564" fmla="*/ 10990803 w 11831868"/>
              <a:gd name="connsiteY5564" fmla="*/ 1113949 h 4557807"/>
              <a:gd name="connsiteX5565" fmla="*/ 10993564 w 11831868"/>
              <a:gd name="connsiteY5565" fmla="*/ 1107948 h 4557807"/>
              <a:gd name="connsiteX5566" fmla="*/ 10997279 w 11831868"/>
              <a:gd name="connsiteY5566" fmla="*/ 1111472 h 4557807"/>
              <a:gd name="connsiteX5567" fmla="*/ 10994516 w 11831868"/>
              <a:gd name="connsiteY5567" fmla="*/ 1118045 h 4557807"/>
              <a:gd name="connsiteX5568" fmla="*/ 10990898 w 11831868"/>
              <a:gd name="connsiteY5568" fmla="*/ 1113568 h 4557807"/>
              <a:gd name="connsiteX5569" fmla="*/ 10987659 w 11831868"/>
              <a:gd name="connsiteY5569" fmla="*/ 1854708 h 4557807"/>
              <a:gd name="connsiteX5570" fmla="*/ 10992707 w 11831868"/>
              <a:gd name="connsiteY5570" fmla="*/ 1861280 h 4557807"/>
              <a:gd name="connsiteX5571" fmla="*/ 10990135 w 11831868"/>
              <a:gd name="connsiteY5571" fmla="*/ 1872043 h 4557807"/>
              <a:gd name="connsiteX5572" fmla="*/ 10985182 w 11831868"/>
              <a:gd name="connsiteY5572" fmla="*/ 1865567 h 4557807"/>
              <a:gd name="connsiteX5573" fmla="*/ 10987754 w 11831868"/>
              <a:gd name="connsiteY5573" fmla="*/ 1854327 h 4557807"/>
              <a:gd name="connsiteX5574" fmla="*/ 10985468 w 11831868"/>
              <a:gd name="connsiteY5574" fmla="*/ 2248567 h 4557807"/>
              <a:gd name="connsiteX5575" fmla="*/ 10983563 w 11831868"/>
              <a:gd name="connsiteY5575" fmla="*/ 2261426 h 4557807"/>
              <a:gd name="connsiteX5576" fmla="*/ 10977753 w 11831868"/>
              <a:gd name="connsiteY5576" fmla="*/ 2252949 h 4557807"/>
              <a:gd name="connsiteX5577" fmla="*/ 10979468 w 11831868"/>
              <a:gd name="connsiteY5577" fmla="*/ 2239614 h 4557807"/>
              <a:gd name="connsiteX5578" fmla="*/ 10985563 w 11831868"/>
              <a:gd name="connsiteY5578" fmla="*/ 2248186 h 4557807"/>
              <a:gd name="connsiteX5579" fmla="*/ 11224070 w 11831868"/>
              <a:gd name="connsiteY5579" fmla="*/ 2105216 h 4557807"/>
              <a:gd name="connsiteX5580" fmla="*/ 11221307 w 11831868"/>
              <a:gd name="connsiteY5580" fmla="*/ 2115598 h 4557807"/>
              <a:gd name="connsiteX5581" fmla="*/ 11218450 w 11831868"/>
              <a:gd name="connsiteY5581" fmla="*/ 2108645 h 4557807"/>
              <a:gd name="connsiteX5582" fmla="*/ 11221116 w 11831868"/>
              <a:gd name="connsiteY5582" fmla="*/ 2098262 h 4557807"/>
              <a:gd name="connsiteX5583" fmla="*/ 11224165 w 11831868"/>
              <a:gd name="connsiteY5583" fmla="*/ 2104835 h 4557807"/>
              <a:gd name="connsiteX5584" fmla="*/ 11215878 w 11831868"/>
              <a:gd name="connsiteY5584" fmla="*/ 1200341 h 4557807"/>
              <a:gd name="connsiteX5585" fmla="*/ 11218450 w 11831868"/>
              <a:gd name="connsiteY5585" fmla="*/ 1203579 h 4557807"/>
              <a:gd name="connsiteX5586" fmla="*/ 11215878 w 11831868"/>
              <a:gd name="connsiteY5586" fmla="*/ 1209008 h 4557807"/>
              <a:gd name="connsiteX5587" fmla="*/ 11213497 w 11831868"/>
              <a:gd name="connsiteY5587" fmla="*/ 1205770 h 4557807"/>
              <a:gd name="connsiteX5588" fmla="*/ 11215974 w 11831868"/>
              <a:gd name="connsiteY5588" fmla="*/ 1199864 h 4557807"/>
              <a:gd name="connsiteX5589" fmla="*/ 11219783 w 11831868"/>
              <a:gd name="connsiteY5589" fmla="*/ 1383983 h 4557807"/>
              <a:gd name="connsiteX5590" fmla="*/ 11216925 w 11831868"/>
              <a:gd name="connsiteY5590" fmla="*/ 1390555 h 4557807"/>
              <a:gd name="connsiteX5591" fmla="*/ 11214068 w 11831868"/>
              <a:gd name="connsiteY5591" fmla="*/ 1386364 h 4557807"/>
              <a:gd name="connsiteX5592" fmla="*/ 11216831 w 11831868"/>
              <a:gd name="connsiteY5592" fmla="*/ 1379792 h 4557807"/>
              <a:gd name="connsiteX5593" fmla="*/ 11219878 w 11831868"/>
              <a:gd name="connsiteY5593" fmla="*/ 1383411 h 4557807"/>
              <a:gd name="connsiteX5594" fmla="*/ 11213973 w 11831868"/>
              <a:gd name="connsiteY5594" fmla="*/ 841058 h 4557807"/>
              <a:gd name="connsiteX5595" fmla="*/ 11215878 w 11831868"/>
              <a:gd name="connsiteY5595" fmla="*/ 843343 h 4557807"/>
              <a:gd name="connsiteX5596" fmla="*/ 11213974 w 11831868"/>
              <a:gd name="connsiteY5596" fmla="*/ 847534 h 4557807"/>
              <a:gd name="connsiteX5597" fmla="*/ 11211687 w 11831868"/>
              <a:gd name="connsiteY5597" fmla="*/ 844772 h 4557807"/>
              <a:gd name="connsiteX5598" fmla="*/ 11214068 w 11831868"/>
              <a:gd name="connsiteY5598" fmla="*/ 840486 h 4557807"/>
              <a:gd name="connsiteX5599" fmla="*/ 11212830 w 11831868"/>
              <a:gd name="connsiteY5599" fmla="*/ 661130 h 4557807"/>
              <a:gd name="connsiteX5600" fmla="*/ 11214925 w 11831868"/>
              <a:gd name="connsiteY5600" fmla="*/ 663416 h 4557807"/>
              <a:gd name="connsiteX5601" fmla="*/ 11212830 w 11831868"/>
              <a:gd name="connsiteY5601" fmla="*/ 666559 h 4557807"/>
              <a:gd name="connsiteX5602" fmla="*/ 11210925 w 11831868"/>
              <a:gd name="connsiteY5602" fmla="*/ 664750 h 4557807"/>
              <a:gd name="connsiteX5603" fmla="*/ 11212925 w 11831868"/>
              <a:gd name="connsiteY5603" fmla="*/ 660654 h 4557807"/>
              <a:gd name="connsiteX5604" fmla="*/ 11218069 w 11831868"/>
              <a:gd name="connsiteY5604" fmla="*/ 1559719 h 4557807"/>
              <a:gd name="connsiteX5605" fmla="*/ 11220926 w 11831868"/>
              <a:gd name="connsiteY5605" fmla="*/ 1564481 h 4557807"/>
              <a:gd name="connsiteX5606" fmla="*/ 11218163 w 11831868"/>
              <a:gd name="connsiteY5606" fmla="*/ 1571530 h 4557807"/>
              <a:gd name="connsiteX5607" fmla="*/ 11215116 w 11831868"/>
              <a:gd name="connsiteY5607" fmla="*/ 1566863 h 4557807"/>
              <a:gd name="connsiteX5608" fmla="*/ 11218164 w 11831868"/>
              <a:gd name="connsiteY5608" fmla="*/ 1559243 h 4557807"/>
              <a:gd name="connsiteX5609" fmla="*/ 11214831 w 11831868"/>
              <a:gd name="connsiteY5609" fmla="*/ 1020985 h 4557807"/>
              <a:gd name="connsiteX5610" fmla="*/ 11217212 w 11831868"/>
              <a:gd name="connsiteY5610" fmla="*/ 1023747 h 4557807"/>
              <a:gd name="connsiteX5611" fmla="*/ 11214831 w 11831868"/>
              <a:gd name="connsiteY5611" fmla="*/ 1028033 h 4557807"/>
              <a:gd name="connsiteX5612" fmla="*/ 11212544 w 11831868"/>
              <a:gd name="connsiteY5612" fmla="*/ 1025271 h 4557807"/>
              <a:gd name="connsiteX5613" fmla="*/ 11214925 w 11831868"/>
              <a:gd name="connsiteY5613" fmla="*/ 1020509 h 4557807"/>
              <a:gd name="connsiteX5614" fmla="*/ 11222069 w 11831868"/>
              <a:gd name="connsiteY5614" fmla="*/ 1744885 h 4557807"/>
              <a:gd name="connsiteX5615" fmla="*/ 11219117 w 11831868"/>
              <a:gd name="connsiteY5615" fmla="*/ 1753076 h 4557807"/>
              <a:gd name="connsiteX5616" fmla="*/ 11216259 w 11831868"/>
              <a:gd name="connsiteY5616" fmla="*/ 1747742 h 4557807"/>
              <a:gd name="connsiteX5617" fmla="*/ 11219212 w 11831868"/>
              <a:gd name="connsiteY5617" fmla="*/ 1739551 h 4557807"/>
              <a:gd name="connsiteX5618" fmla="*/ 11222164 w 11831868"/>
              <a:gd name="connsiteY5618" fmla="*/ 1743932 h 4557807"/>
              <a:gd name="connsiteX5619" fmla="*/ 11292174 w 11831868"/>
              <a:gd name="connsiteY5619" fmla="*/ 1890332 h 4557807"/>
              <a:gd name="connsiteX5620" fmla="*/ 11289126 w 11831868"/>
              <a:gd name="connsiteY5620" fmla="*/ 1898523 h 4557807"/>
              <a:gd name="connsiteX5621" fmla="*/ 11286744 w 11831868"/>
              <a:gd name="connsiteY5621" fmla="*/ 1893094 h 4557807"/>
              <a:gd name="connsiteX5622" fmla="*/ 11289602 w 11831868"/>
              <a:gd name="connsiteY5622" fmla="*/ 1884331 h 4557807"/>
              <a:gd name="connsiteX5623" fmla="*/ 11292269 w 11831868"/>
              <a:gd name="connsiteY5623" fmla="*/ 1889379 h 4557807"/>
              <a:gd name="connsiteX5624" fmla="*/ 11284649 w 11831868"/>
              <a:gd name="connsiteY5624" fmla="*/ 2071307 h 4557807"/>
              <a:gd name="connsiteX5625" fmla="*/ 11281506 w 11831868"/>
              <a:gd name="connsiteY5625" fmla="*/ 2080832 h 4557807"/>
              <a:gd name="connsiteX5626" fmla="*/ 11279409 w 11831868"/>
              <a:gd name="connsiteY5626" fmla="*/ 2074831 h 4557807"/>
              <a:gd name="connsiteX5627" fmla="*/ 11282172 w 11831868"/>
              <a:gd name="connsiteY5627" fmla="*/ 2065306 h 4557807"/>
              <a:gd name="connsiteX5628" fmla="*/ 11284744 w 11831868"/>
              <a:gd name="connsiteY5628" fmla="*/ 2070068 h 4557807"/>
              <a:gd name="connsiteX5629" fmla="*/ 11101578 w 11831868"/>
              <a:gd name="connsiteY5629" fmla="*/ 1068610 h 4557807"/>
              <a:gd name="connsiteX5630" fmla="*/ 11104055 w 11831868"/>
              <a:gd name="connsiteY5630" fmla="*/ 1063181 h 4557807"/>
              <a:gd name="connsiteX5631" fmla="*/ 11106721 w 11831868"/>
              <a:gd name="connsiteY5631" fmla="*/ 1066419 h 4557807"/>
              <a:gd name="connsiteX5632" fmla="*/ 11104531 w 11831868"/>
              <a:gd name="connsiteY5632" fmla="*/ 1071753 h 4557807"/>
              <a:gd name="connsiteX5633" fmla="*/ 11101674 w 11831868"/>
              <a:gd name="connsiteY5633" fmla="*/ 1067372 h 4557807"/>
              <a:gd name="connsiteX5634" fmla="*/ 11796903 w 11831868"/>
              <a:gd name="connsiteY5634" fmla="*/ 181070 h 4557807"/>
              <a:gd name="connsiteX5635" fmla="*/ 11798151 w 11831868"/>
              <a:gd name="connsiteY5635" fmla="*/ 182827 h 4557807"/>
              <a:gd name="connsiteX5636" fmla="*/ 11798142 w 11831868"/>
              <a:gd name="connsiteY5636" fmla="*/ 182880 h 4557807"/>
              <a:gd name="connsiteX5637" fmla="*/ 11796236 w 11831868"/>
              <a:gd name="connsiteY5637" fmla="*/ 184404 h 4557807"/>
              <a:gd name="connsiteX5638" fmla="*/ 11795188 w 11831868"/>
              <a:gd name="connsiteY5638" fmla="*/ 182975 h 4557807"/>
              <a:gd name="connsiteX5639" fmla="*/ 11797188 w 11831868"/>
              <a:gd name="connsiteY5639" fmla="*/ 179832 h 4557807"/>
              <a:gd name="connsiteX5640" fmla="*/ 11135868 w 11831868"/>
              <a:gd name="connsiteY5640" fmla="*/ 1602486 h 4557807"/>
              <a:gd name="connsiteX5641" fmla="*/ 11132915 w 11831868"/>
              <a:gd name="connsiteY5641" fmla="*/ 1610677 h 4557807"/>
              <a:gd name="connsiteX5642" fmla="*/ 11129200 w 11831868"/>
              <a:gd name="connsiteY5642" fmla="*/ 1604963 h 4557807"/>
              <a:gd name="connsiteX5643" fmla="*/ 11131963 w 11831868"/>
              <a:gd name="connsiteY5643" fmla="*/ 1596771 h 4557807"/>
              <a:gd name="connsiteX5644" fmla="*/ 11135868 w 11831868"/>
              <a:gd name="connsiteY5644" fmla="*/ 1602486 h 4557807"/>
              <a:gd name="connsiteX5645" fmla="*/ 11122819 w 11831868"/>
              <a:gd name="connsiteY5645" fmla="*/ 1418558 h 4557807"/>
              <a:gd name="connsiteX5646" fmla="*/ 11126248 w 11831868"/>
              <a:gd name="connsiteY5646" fmla="*/ 1423321 h 4557807"/>
              <a:gd name="connsiteX5647" fmla="*/ 11123294 w 11831868"/>
              <a:gd name="connsiteY5647" fmla="*/ 1430465 h 4557807"/>
              <a:gd name="connsiteX5648" fmla="*/ 11119866 w 11831868"/>
              <a:gd name="connsiteY5648" fmla="*/ 1425797 h 4557807"/>
              <a:gd name="connsiteX5649" fmla="*/ 11122819 w 11831868"/>
              <a:gd name="connsiteY5649" fmla="*/ 1418654 h 4557807"/>
              <a:gd name="connsiteX5650" fmla="*/ 11211782 w 11831868"/>
              <a:gd name="connsiteY5650" fmla="*/ 480632 h 4557807"/>
              <a:gd name="connsiteX5651" fmla="*/ 11213653 w 11831868"/>
              <a:gd name="connsiteY5651" fmla="*/ 481701 h 4557807"/>
              <a:gd name="connsiteX5652" fmla="*/ 11213687 w 11831868"/>
              <a:gd name="connsiteY5652" fmla="*/ 482346 h 4557807"/>
              <a:gd name="connsiteX5653" fmla="*/ 11211972 w 11831868"/>
              <a:gd name="connsiteY5653" fmla="*/ 486061 h 4557807"/>
              <a:gd name="connsiteX5654" fmla="*/ 11209878 w 11831868"/>
              <a:gd name="connsiteY5654" fmla="*/ 483775 h 4557807"/>
              <a:gd name="connsiteX5655" fmla="*/ 11211782 w 11831868"/>
              <a:gd name="connsiteY5655" fmla="*/ 480727 h 4557807"/>
              <a:gd name="connsiteX5656" fmla="*/ 11116532 w 11831868"/>
              <a:gd name="connsiteY5656" fmla="*/ 1244156 h 4557807"/>
              <a:gd name="connsiteX5657" fmla="*/ 11113580 w 11831868"/>
              <a:gd name="connsiteY5657" fmla="*/ 1250156 h 4557807"/>
              <a:gd name="connsiteX5658" fmla="*/ 11110436 w 11831868"/>
              <a:gd name="connsiteY5658" fmla="*/ 1246537 h 4557807"/>
              <a:gd name="connsiteX5659" fmla="*/ 11113199 w 11831868"/>
              <a:gd name="connsiteY5659" fmla="*/ 1239965 h 4557807"/>
              <a:gd name="connsiteX5660" fmla="*/ 11116723 w 11831868"/>
              <a:gd name="connsiteY5660" fmla="*/ 1244251 h 4557807"/>
              <a:gd name="connsiteX5661" fmla="*/ 11145107 w 11831868"/>
              <a:gd name="connsiteY5661" fmla="*/ 1781651 h 4557807"/>
              <a:gd name="connsiteX5662" fmla="*/ 11142249 w 11831868"/>
              <a:gd name="connsiteY5662" fmla="*/ 1790414 h 4557807"/>
              <a:gd name="connsiteX5663" fmla="*/ 11138725 w 11831868"/>
              <a:gd name="connsiteY5663" fmla="*/ 1784604 h 4557807"/>
              <a:gd name="connsiteX5664" fmla="*/ 11141392 w 11831868"/>
              <a:gd name="connsiteY5664" fmla="*/ 1775079 h 4557807"/>
              <a:gd name="connsiteX5665" fmla="*/ 11145202 w 11831868"/>
              <a:gd name="connsiteY5665" fmla="*/ 1781747 h 4557807"/>
              <a:gd name="connsiteX5666" fmla="*/ 11210830 w 11831868"/>
              <a:gd name="connsiteY5666" fmla="*/ 300704 h 4557807"/>
              <a:gd name="connsiteX5667" fmla="*/ 11212639 w 11831868"/>
              <a:gd name="connsiteY5667" fmla="*/ 302419 h 4557807"/>
              <a:gd name="connsiteX5668" fmla="*/ 11210735 w 11831868"/>
              <a:gd name="connsiteY5668" fmla="*/ 305562 h 4557807"/>
              <a:gd name="connsiteX5669" fmla="*/ 11208794 w 11831868"/>
              <a:gd name="connsiteY5669" fmla="*/ 304624 h 4557807"/>
              <a:gd name="connsiteX5670" fmla="*/ 11208735 w 11831868"/>
              <a:gd name="connsiteY5670" fmla="*/ 303848 h 4557807"/>
              <a:gd name="connsiteX5671" fmla="*/ 11210925 w 11831868"/>
              <a:gd name="connsiteY5671" fmla="*/ 300800 h 4557807"/>
              <a:gd name="connsiteX5672" fmla="*/ 11154441 w 11831868"/>
              <a:gd name="connsiteY5672" fmla="*/ 1960817 h 4557807"/>
              <a:gd name="connsiteX5673" fmla="*/ 11151774 w 11831868"/>
              <a:gd name="connsiteY5673" fmla="*/ 1970342 h 4557807"/>
              <a:gd name="connsiteX5674" fmla="*/ 11148156 w 11831868"/>
              <a:gd name="connsiteY5674" fmla="*/ 1964150 h 4557807"/>
              <a:gd name="connsiteX5675" fmla="*/ 11150822 w 11831868"/>
              <a:gd name="connsiteY5675" fmla="*/ 1953768 h 4557807"/>
              <a:gd name="connsiteX5676" fmla="*/ 11154537 w 11831868"/>
              <a:gd name="connsiteY5676" fmla="*/ 1960912 h 4557807"/>
              <a:gd name="connsiteX5677" fmla="*/ 11209687 w 11831868"/>
              <a:gd name="connsiteY5677" fmla="*/ 120206 h 4557807"/>
              <a:gd name="connsiteX5678" fmla="*/ 11211877 w 11831868"/>
              <a:gd name="connsiteY5678" fmla="*/ 122492 h 4557807"/>
              <a:gd name="connsiteX5679" fmla="*/ 11209782 w 11831868"/>
              <a:gd name="connsiteY5679" fmla="*/ 125635 h 4557807"/>
              <a:gd name="connsiteX5680" fmla="*/ 11207401 w 11831868"/>
              <a:gd name="connsiteY5680" fmla="*/ 123444 h 4557807"/>
              <a:gd name="connsiteX5681" fmla="*/ 11209782 w 11831868"/>
              <a:gd name="connsiteY5681" fmla="*/ 120301 h 4557807"/>
              <a:gd name="connsiteX5682" fmla="*/ 11163871 w 11831868"/>
              <a:gd name="connsiteY5682" fmla="*/ 2140077 h 4557807"/>
              <a:gd name="connsiteX5683" fmla="*/ 11161204 w 11831868"/>
              <a:gd name="connsiteY5683" fmla="*/ 2150936 h 4557807"/>
              <a:gd name="connsiteX5684" fmla="*/ 11157490 w 11831868"/>
              <a:gd name="connsiteY5684" fmla="*/ 2143601 h 4557807"/>
              <a:gd name="connsiteX5685" fmla="*/ 11160347 w 11831868"/>
              <a:gd name="connsiteY5685" fmla="*/ 2132743 h 4557807"/>
              <a:gd name="connsiteX5686" fmla="*/ 11163966 w 11831868"/>
              <a:gd name="connsiteY5686" fmla="*/ 2140173 h 4557807"/>
              <a:gd name="connsiteX5687" fmla="*/ 11479054 w 11831868"/>
              <a:gd name="connsiteY5687" fmla="*/ 1459611 h 4557807"/>
              <a:gd name="connsiteX5688" fmla="*/ 11480673 w 11831868"/>
              <a:gd name="connsiteY5688" fmla="*/ 1463612 h 4557807"/>
              <a:gd name="connsiteX5689" fmla="*/ 11477816 w 11831868"/>
              <a:gd name="connsiteY5689" fmla="*/ 1468565 h 4557807"/>
              <a:gd name="connsiteX5690" fmla="*/ 11476387 w 11831868"/>
              <a:gd name="connsiteY5690" fmla="*/ 1465135 h 4557807"/>
              <a:gd name="connsiteX5691" fmla="*/ 11479054 w 11831868"/>
              <a:gd name="connsiteY5691" fmla="*/ 1459611 h 4557807"/>
              <a:gd name="connsiteX5692" fmla="*/ 10031254 w 11831868"/>
              <a:gd name="connsiteY5692" fmla="*/ 2414016 h 4557807"/>
              <a:gd name="connsiteX5693" fmla="*/ 10038683 w 11831868"/>
              <a:gd name="connsiteY5693" fmla="*/ 2435638 h 4557807"/>
              <a:gd name="connsiteX5694" fmla="*/ 10008299 w 11831868"/>
              <a:gd name="connsiteY5694" fmla="*/ 2426113 h 4557807"/>
              <a:gd name="connsiteX5695" fmla="*/ 10000678 w 11831868"/>
              <a:gd name="connsiteY5695" fmla="*/ 2404586 h 4557807"/>
              <a:gd name="connsiteX5696" fmla="*/ 10030873 w 11831868"/>
              <a:gd name="connsiteY5696" fmla="*/ 2414111 h 4557807"/>
              <a:gd name="connsiteX5697" fmla="*/ 10021729 w 11831868"/>
              <a:gd name="connsiteY5697" fmla="*/ 2031397 h 4557807"/>
              <a:gd name="connsiteX5698" fmla="*/ 10046303 w 11831868"/>
              <a:gd name="connsiteY5698" fmla="*/ 2040160 h 4557807"/>
              <a:gd name="connsiteX5699" fmla="*/ 10048018 w 11831868"/>
              <a:gd name="connsiteY5699" fmla="*/ 2063020 h 4557807"/>
              <a:gd name="connsiteX5700" fmla="*/ 10023443 w 11831868"/>
              <a:gd name="connsiteY5700" fmla="*/ 2054257 h 4557807"/>
              <a:gd name="connsiteX5701" fmla="*/ 10021538 w 11831868"/>
              <a:gd name="connsiteY5701" fmla="*/ 2031111 h 4557807"/>
              <a:gd name="connsiteX5702" fmla="*/ 9964007 w 11831868"/>
              <a:gd name="connsiteY5702" fmla="*/ 2277142 h 4557807"/>
              <a:gd name="connsiteX5703" fmla="*/ 9958578 w 11831868"/>
              <a:gd name="connsiteY5703" fmla="*/ 2253425 h 4557807"/>
              <a:gd name="connsiteX5704" fmla="*/ 9988106 w 11831868"/>
              <a:gd name="connsiteY5704" fmla="*/ 2262950 h 4557807"/>
              <a:gd name="connsiteX5705" fmla="*/ 9993630 w 11831868"/>
              <a:gd name="connsiteY5705" fmla="*/ 2286667 h 4557807"/>
              <a:gd name="connsiteX5706" fmla="*/ 9963816 w 11831868"/>
              <a:gd name="connsiteY5706" fmla="*/ 2277237 h 4557807"/>
              <a:gd name="connsiteX5707" fmla="*/ 10014681 w 11831868"/>
              <a:gd name="connsiteY5707" fmla="*/ 688562 h 4557807"/>
              <a:gd name="connsiteX5708" fmla="*/ 10018014 w 11831868"/>
              <a:gd name="connsiteY5708" fmla="*/ 676942 h 4557807"/>
              <a:gd name="connsiteX5709" fmla="*/ 10026571 w 11831868"/>
              <a:gd name="connsiteY5709" fmla="*/ 677999 h 4557807"/>
              <a:gd name="connsiteX5710" fmla="*/ 10027539 w 11831868"/>
              <a:gd name="connsiteY5710" fmla="*/ 679799 h 4557807"/>
              <a:gd name="connsiteX5711" fmla="*/ 10024301 w 11831868"/>
              <a:gd name="connsiteY5711" fmla="*/ 691324 h 4557807"/>
              <a:gd name="connsiteX5712" fmla="*/ 10014827 w 11831868"/>
              <a:gd name="connsiteY5712" fmla="*/ 689246 h 4557807"/>
              <a:gd name="connsiteX5713" fmla="*/ 10014490 w 11831868"/>
              <a:gd name="connsiteY5713" fmla="*/ 688657 h 4557807"/>
              <a:gd name="connsiteX5714" fmla="*/ 10038493 w 11831868"/>
              <a:gd name="connsiteY5714" fmla="*/ 1851946 h 4557807"/>
              <a:gd name="connsiteX5715" fmla="*/ 10038493 w 11831868"/>
              <a:gd name="connsiteY5715" fmla="*/ 1874615 h 4557807"/>
              <a:gd name="connsiteX5716" fmla="*/ 10016205 w 11831868"/>
              <a:gd name="connsiteY5716" fmla="*/ 1866519 h 4557807"/>
              <a:gd name="connsiteX5717" fmla="*/ 10016007 w 11831868"/>
              <a:gd name="connsiteY5717" fmla="*/ 1844429 h 4557807"/>
              <a:gd name="connsiteX5718" fmla="*/ 10016205 w 11831868"/>
              <a:gd name="connsiteY5718" fmla="*/ 1844231 h 4557807"/>
              <a:gd name="connsiteX5719" fmla="*/ 10038303 w 11831868"/>
              <a:gd name="connsiteY5719" fmla="*/ 1852041 h 4557807"/>
              <a:gd name="connsiteX5720" fmla="*/ 9943243 w 11831868"/>
              <a:gd name="connsiteY5720" fmla="*/ 1720596 h 4557807"/>
              <a:gd name="connsiteX5721" fmla="*/ 9942386 w 11831868"/>
              <a:gd name="connsiteY5721" fmla="*/ 1742806 h 4557807"/>
              <a:gd name="connsiteX5722" fmla="*/ 9942196 w 11831868"/>
              <a:gd name="connsiteY5722" fmla="*/ 1742980 h 4557807"/>
              <a:gd name="connsiteX5723" fmla="*/ 9920003 w 11831868"/>
              <a:gd name="connsiteY5723" fmla="*/ 1736408 h 4557807"/>
              <a:gd name="connsiteX5724" fmla="*/ 9919710 w 11831868"/>
              <a:gd name="connsiteY5724" fmla="*/ 1714453 h 4557807"/>
              <a:gd name="connsiteX5725" fmla="*/ 9920669 w 11831868"/>
              <a:gd name="connsiteY5725" fmla="*/ 1713548 h 4557807"/>
              <a:gd name="connsiteX5726" fmla="*/ 9943339 w 11831868"/>
              <a:gd name="connsiteY5726" fmla="*/ 1720691 h 4557807"/>
              <a:gd name="connsiteX5727" fmla="*/ 9942481 w 11831868"/>
              <a:gd name="connsiteY5727" fmla="*/ 931355 h 4557807"/>
              <a:gd name="connsiteX5728" fmla="*/ 9946100 w 11831868"/>
              <a:gd name="connsiteY5728" fmla="*/ 916496 h 4557807"/>
              <a:gd name="connsiteX5729" fmla="*/ 9958014 w 11831868"/>
              <a:gd name="connsiteY5729" fmla="*/ 918735 h 4557807"/>
              <a:gd name="connsiteX5730" fmla="*/ 9958863 w 11831868"/>
              <a:gd name="connsiteY5730" fmla="*/ 920306 h 4557807"/>
              <a:gd name="connsiteX5731" fmla="*/ 9954862 w 11831868"/>
              <a:gd name="connsiteY5731" fmla="*/ 934689 h 4557807"/>
              <a:gd name="connsiteX5732" fmla="*/ 9943311 w 11831868"/>
              <a:gd name="connsiteY5732" fmla="*/ 932713 h 4557807"/>
              <a:gd name="connsiteX5733" fmla="*/ 9942575 w 11831868"/>
              <a:gd name="connsiteY5733" fmla="*/ 931450 h 4557807"/>
              <a:gd name="connsiteX5734" fmla="*/ 10015156 w 11831868"/>
              <a:gd name="connsiteY5734" fmla="*/ 1080040 h 4557807"/>
              <a:gd name="connsiteX5735" fmla="*/ 10018871 w 11831868"/>
              <a:gd name="connsiteY5735" fmla="*/ 1064609 h 4557807"/>
              <a:gd name="connsiteX5736" fmla="*/ 10030789 w 11831868"/>
              <a:gd name="connsiteY5736" fmla="*/ 1066834 h 4557807"/>
              <a:gd name="connsiteX5737" fmla="*/ 10031825 w 11831868"/>
              <a:gd name="connsiteY5737" fmla="*/ 1068895 h 4557807"/>
              <a:gd name="connsiteX5738" fmla="*/ 10028301 w 11831868"/>
              <a:gd name="connsiteY5738" fmla="*/ 1084231 h 4557807"/>
              <a:gd name="connsiteX5739" fmla="*/ 10015973 w 11831868"/>
              <a:gd name="connsiteY5739" fmla="*/ 1081340 h 4557807"/>
              <a:gd name="connsiteX5740" fmla="*/ 10015346 w 11831868"/>
              <a:gd name="connsiteY5740" fmla="*/ 1080135 h 4557807"/>
              <a:gd name="connsiteX5741" fmla="*/ 9935909 w 11831868"/>
              <a:gd name="connsiteY5741" fmla="*/ 1528477 h 4557807"/>
              <a:gd name="connsiteX5742" fmla="*/ 9938099 w 11831868"/>
              <a:gd name="connsiteY5742" fmla="*/ 1507998 h 4557807"/>
              <a:gd name="connsiteX5743" fmla="*/ 9956562 w 11831868"/>
              <a:gd name="connsiteY5743" fmla="*/ 1512456 h 4557807"/>
              <a:gd name="connsiteX5744" fmla="*/ 9957149 w 11831868"/>
              <a:gd name="connsiteY5744" fmla="*/ 1513523 h 4557807"/>
              <a:gd name="connsiteX5745" fmla="*/ 9955054 w 11831868"/>
              <a:gd name="connsiteY5745" fmla="*/ 1534573 h 4557807"/>
              <a:gd name="connsiteX5746" fmla="*/ 9936004 w 11831868"/>
              <a:gd name="connsiteY5746" fmla="*/ 1528572 h 4557807"/>
              <a:gd name="connsiteX5747" fmla="*/ 9967722 w 11831868"/>
              <a:gd name="connsiteY5747" fmla="*/ 1308926 h 4557807"/>
              <a:gd name="connsiteX5748" fmla="*/ 9970865 w 11831868"/>
              <a:gd name="connsiteY5748" fmla="*/ 1291495 h 4557807"/>
              <a:gd name="connsiteX5749" fmla="*/ 9985683 w 11831868"/>
              <a:gd name="connsiteY5749" fmla="*/ 1294335 h 4557807"/>
              <a:gd name="connsiteX5750" fmla="*/ 9986677 w 11831868"/>
              <a:gd name="connsiteY5750" fmla="*/ 1296162 h 4557807"/>
              <a:gd name="connsiteX5751" fmla="*/ 9983629 w 11831868"/>
              <a:gd name="connsiteY5751" fmla="*/ 1314164 h 4557807"/>
              <a:gd name="connsiteX5752" fmla="*/ 9967819 w 11831868"/>
              <a:gd name="connsiteY5752" fmla="*/ 1309210 h 4557807"/>
              <a:gd name="connsiteX5753" fmla="*/ 9967722 w 11831868"/>
              <a:gd name="connsiteY5753" fmla="*/ 1309021 h 4557807"/>
              <a:gd name="connsiteX5754" fmla="*/ 10220896 w 11831868"/>
              <a:gd name="connsiteY5754" fmla="*/ 1928527 h 4557807"/>
              <a:gd name="connsiteX5755" fmla="*/ 10220896 w 11831868"/>
              <a:gd name="connsiteY5755" fmla="*/ 1948053 h 4557807"/>
              <a:gd name="connsiteX5756" fmla="*/ 10203084 w 11831868"/>
              <a:gd name="connsiteY5756" fmla="*/ 1939957 h 4557807"/>
              <a:gd name="connsiteX5757" fmla="*/ 10203084 w 11831868"/>
              <a:gd name="connsiteY5757" fmla="*/ 1919954 h 4557807"/>
              <a:gd name="connsiteX5758" fmla="*/ 10220991 w 11831868"/>
              <a:gd name="connsiteY5758" fmla="*/ 1928622 h 4557807"/>
              <a:gd name="connsiteX5759" fmla="*/ 10155269 w 11831868"/>
              <a:gd name="connsiteY5759" fmla="*/ 1000887 h 4557807"/>
              <a:gd name="connsiteX5760" fmla="*/ 10145308 w 11831868"/>
              <a:gd name="connsiteY5760" fmla="*/ 998522 h 4557807"/>
              <a:gd name="connsiteX5761" fmla="*/ 10144505 w 11831868"/>
              <a:gd name="connsiteY5761" fmla="*/ 996696 h 4557807"/>
              <a:gd name="connsiteX5762" fmla="*/ 10147839 w 11831868"/>
              <a:gd name="connsiteY5762" fmla="*/ 983551 h 4557807"/>
              <a:gd name="connsiteX5763" fmla="*/ 10158160 w 11831868"/>
              <a:gd name="connsiteY5763" fmla="*/ 986648 h 4557807"/>
              <a:gd name="connsiteX5764" fmla="*/ 10158793 w 11831868"/>
              <a:gd name="connsiteY5764" fmla="*/ 988219 h 4557807"/>
              <a:gd name="connsiteX5765" fmla="*/ 10155364 w 11831868"/>
              <a:gd name="connsiteY5765" fmla="*/ 1000982 h 4557807"/>
              <a:gd name="connsiteX5766" fmla="*/ 10159556 w 11831868"/>
              <a:gd name="connsiteY5766" fmla="*/ 598551 h 4557807"/>
              <a:gd name="connsiteX5767" fmla="*/ 10163175 w 11831868"/>
              <a:gd name="connsiteY5767" fmla="*/ 589026 h 4557807"/>
              <a:gd name="connsiteX5768" fmla="*/ 10169977 w 11831868"/>
              <a:gd name="connsiteY5768" fmla="*/ 589993 h 4557807"/>
              <a:gd name="connsiteX5769" fmla="*/ 10170796 w 11831868"/>
              <a:gd name="connsiteY5769" fmla="*/ 591693 h 4557807"/>
              <a:gd name="connsiteX5770" fmla="*/ 10167462 w 11831868"/>
              <a:gd name="connsiteY5770" fmla="*/ 601218 h 4557807"/>
              <a:gd name="connsiteX5771" fmla="*/ 10160202 w 11831868"/>
              <a:gd name="connsiteY5771" fmla="*/ 599739 h 4557807"/>
              <a:gd name="connsiteX5772" fmla="*/ 10159651 w 11831868"/>
              <a:gd name="connsiteY5772" fmla="*/ 598646 h 4557807"/>
              <a:gd name="connsiteX5773" fmla="*/ 10043922 w 11831868"/>
              <a:gd name="connsiteY5773" fmla="*/ 1672304 h 4557807"/>
              <a:gd name="connsiteX5774" fmla="*/ 10024872 w 11831868"/>
              <a:gd name="connsiteY5774" fmla="*/ 1665542 h 4557807"/>
              <a:gd name="connsiteX5775" fmla="*/ 10026391 w 11831868"/>
              <a:gd name="connsiteY5775" fmla="*/ 1645258 h 4557807"/>
              <a:gd name="connsiteX5776" fmla="*/ 10026396 w 11831868"/>
              <a:gd name="connsiteY5776" fmla="*/ 1645253 h 4557807"/>
              <a:gd name="connsiteX5777" fmla="*/ 10044867 w 11831868"/>
              <a:gd name="connsiteY5777" fmla="*/ 1650718 h 4557807"/>
              <a:gd name="connsiteX5778" fmla="*/ 10045446 w 11831868"/>
              <a:gd name="connsiteY5778" fmla="*/ 1651921 h 4557807"/>
              <a:gd name="connsiteX5779" fmla="*/ 10043922 w 11831868"/>
              <a:gd name="connsiteY5779" fmla="*/ 1672304 h 4557807"/>
              <a:gd name="connsiteX5780" fmla="*/ 10146316 w 11831868"/>
              <a:gd name="connsiteY5780" fmla="*/ 1602486 h 4557807"/>
              <a:gd name="connsiteX5781" fmla="*/ 10130124 w 11831868"/>
              <a:gd name="connsiteY5781" fmla="*/ 1595723 h 4557807"/>
              <a:gd name="connsiteX5782" fmla="*/ 10132219 w 11831868"/>
              <a:gd name="connsiteY5782" fmla="*/ 1577435 h 4557807"/>
              <a:gd name="connsiteX5783" fmla="*/ 10148411 w 11831868"/>
              <a:gd name="connsiteY5783" fmla="*/ 1584198 h 4557807"/>
              <a:gd name="connsiteX5784" fmla="*/ 10146030 w 11831868"/>
              <a:gd name="connsiteY5784" fmla="*/ 1602486 h 4557807"/>
              <a:gd name="connsiteX5785" fmla="*/ 10161937 w 11831868"/>
              <a:gd name="connsiteY5785" fmla="*/ 1378363 h 4557807"/>
              <a:gd name="connsiteX5786" fmla="*/ 10164984 w 11831868"/>
              <a:gd name="connsiteY5786" fmla="*/ 1361980 h 4557807"/>
              <a:gd name="connsiteX5787" fmla="*/ 10178701 w 11831868"/>
              <a:gd name="connsiteY5787" fmla="*/ 1367695 h 4557807"/>
              <a:gd name="connsiteX5788" fmla="*/ 10175653 w 11831868"/>
              <a:gd name="connsiteY5788" fmla="*/ 1383983 h 4557807"/>
              <a:gd name="connsiteX5789" fmla="*/ 10161651 w 11831868"/>
              <a:gd name="connsiteY5789" fmla="*/ 1378363 h 4557807"/>
              <a:gd name="connsiteX5790" fmla="*/ 9931051 w 11831868"/>
              <a:gd name="connsiteY5790" fmla="*/ 2086927 h 4557807"/>
              <a:gd name="connsiteX5791" fmla="*/ 9959626 w 11831868"/>
              <a:gd name="connsiteY5791" fmla="*/ 2095881 h 4557807"/>
              <a:gd name="connsiteX5792" fmla="*/ 9962769 w 11831868"/>
              <a:gd name="connsiteY5792" fmla="*/ 2120646 h 4557807"/>
              <a:gd name="connsiteX5793" fmla="*/ 9934194 w 11831868"/>
              <a:gd name="connsiteY5793" fmla="*/ 2111693 h 4557807"/>
              <a:gd name="connsiteX5794" fmla="*/ 9930765 w 11831868"/>
              <a:gd name="connsiteY5794" fmla="*/ 2086927 h 4557807"/>
              <a:gd name="connsiteX5795" fmla="*/ 10048971 w 11831868"/>
              <a:gd name="connsiteY5795" fmla="*/ 1452658 h 4557807"/>
              <a:gd name="connsiteX5796" fmla="*/ 10051542 w 11831868"/>
              <a:gd name="connsiteY5796" fmla="*/ 1434275 h 4557807"/>
              <a:gd name="connsiteX5797" fmla="*/ 10066843 w 11831868"/>
              <a:gd name="connsiteY5797" fmla="*/ 1438054 h 4557807"/>
              <a:gd name="connsiteX5798" fmla="*/ 10067735 w 11831868"/>
              <a:gd name="connsiteY5798" fmla="*/ 1439894 h 4557807"/>
              <a:gd name="connsiteX5799" fmla="*/ 10065258 w 11831868"/>
              <a:gd name="connsiteY5799" fmla="*/ 1458277 h 4557807"/>
              <a:gd name="connsiteX5800" fmla="*/ 10048847 w 11831868"/>
              <a:gd name="connsiteY5800" fmla="*/ 1452988 h 4557807"/>
              <a:gd name="connsiteX5801" fmla="*/ 10048685 w 11831868"/>
              <a:gd name="connsiteY5801" fmla="*/ 1452658 h 4557807"/>
              <a:gd name="connsiteX5802" fmla="*/ 10079831 w 11831868"/>
              <a:gd name="connsiteY5802" fmla="*/ 843058 h 4557807"/>
              <a:gd name="connsiteX5803" fmla="*/ 10083260 w 11831868"/>
              <a:gd name="connsiteY5803" fmla="*/ 830961 h 4557807"/>
              <a:gd name="connsiteX5804" fmla="*/ 10092566 w 11831868"/>
              <a:gd name="connsiteY5804" fmla="*/ 832487 h 4557807"/>
              <a:gd name="connsiteX5805" fmla="*/ 10093453 w 11831868"/>
              <a:gd name="connsiteY5805" fmla="*/ 834200 h 4557807"/>
              <a:gd name="connsiteX5806" fmla="*/ 10089738 w 11831868"/>
              <a:gd name="connsiteY5806" fmla="*/ 846392 h 4557807"/>
              <a:gd name="connsiteX5807" fmla="*/ 10080372 w 11831868"/>
              <a:gd name="connsiteY5807" fmla="*/ 844452 h 4557807"/>
              <a:gd name="connsiteX5808" fmla="*/ 10079545 w 11831868"/>
              <a:gd name="connsiteY5808" fmla="*/ 842677 h 4557807"/>
              <a:gd name="connsiteX5809" fmla="*/ 10088784 w 11831868"/>
              <a:gd name="connsiteY5809" fmla="*/ 1229582 h 4557807"/>
              <a:gd name="connsiteX5810" fmla="*/ 10092023 w 11831868"/>
              <a:gd name="connsiteY5810" fmla="*/ 1213771 h 4557807"/>
              <a:gd name="connsiteX5811" fmla="*/ 10104979 w 11831868"/>
              <a:gd name="connsiteY5811" fmla="*/ 1217458 h 4557807"/>
              <a:gd name="connsiteX5812" fmla="*/ 10105453 w 11831868"/>
              <a:gd name="connsiteY5812" fmla="*/ 1218438 h 4557807"/>
              <a:gd name="connsiteX5813" fmla="*/ 10102120 w 11831868"/>
              <a:gd name="connsiteY5813" fmla="*/ 1234250 h 4557807"/>
              <a:gd name="connsiteX5814" fmla="*/ 10089148 w 11831868"/>
              <a:gd name="connsiteY5814" fmla="*/ 1230616 h 4557807"/>
              <a:gd name="connsiteX5815" fmla="*/ 10088498 w 11831868"/>
              <a:gd name="connsiteY5815" fmla="*/ 1229202 h 4557807"/>
              <a:gd name="connsiteX5816" fmla="*/ 10132505 w 11831868"/>
              <a:gd name="connsiteY5816" fmla="*/ 1810607 h 4557807"/>
              <a:gd name="connsiteX5817" fmla="*/ 10114026 w 11831868"/>
              <a:gd name="connsiteY5817" fmla="*/ 1803273 h 4557807"/>
              <a:gd name="connsiteX5818" fmla="*/ 10114787 w 11831868"/>
              <a:gd name="connsiteY5818" fmla="*/ 1783080 h 4557807"/>
              <a:gd name="connsiteX5819" fmla="*/ 10133362 w 11831868"/>
              <a:gd name="connsiteY5819" fmla="*/ 1790414 h 4557807"/>
              <a:gd name="connsiteX5820" fmla="*/ 10132219 w 11831868"/>
              <a:gd name="connsiteY5820" fmla="*/ 1809941 h 4557807"/>
              <a:gd name="connsiteX5821" fmla="*/ 9756172 w 11831868"/>
              <a:gd name="connsiteY5821" fmla="*/ 2225707 h 4557807"/>
              <a:gd name="connsiteX5822" fmla="*/ 9749790 w 11831868"/>
              <a:gd name="connsiteY5822" fmla="*/ 2198465 h 4557807"/>
              <a:gd name="connsiteX5823" fmla="*/ 9786366 w 11831868"/>
              <a:gd name="connsiteY5823" fmla="*/ 2206752 h 4557807"/>
              <a:gd name="connsiteX5824" fmla="*/ 9792462 w 11831868"/>
              <a:gd name="connsiteY5824" fmla="*/ 2233517 h 4557807"/>
              <a:gd name="connsiteX5825" fmla="*/ 9755886 w 11831868"/>
              <a:gd name="connsiteY5825" fmla="*/ 2225040 h 4557807"/>
              <a:gd name="connsiteX5826" fmla="*/ 9967056 w 11831868"/>
              <a:gd name="connsiteY5826" fmla="*/ 2475262 h 4557807"/>
              <a:gd name="connsiteX5827" fmla="*/ 9932860 w 11831868"/>
              <a:gd name="connsiteY5827" fmla="*/ 2465737 h 4557807"/>
              <a:gd name="connsiteX5828" fmla="*/ 9923335 w 11831868"/>
              <a:gd name="connsiteY5828" fmla="*/ 2443925 h 4557807"/>
              <a:gd name="connsiteX5829" fmla="*/ 9957531 w 11831868"/>
              <a:gd name="connsiteY5829" fmla="*/ 2453450 h 4557807"/>
              <a:gd name="connsiteX5830" fmla="*/ 9966770 w 11831868"/>
              <a:gd name="connsiteY5830" fmla="*/ 2474595 h 4557807"/>
              <a:gd name="connsiteX5831" fmla="*/ 9760363 w 11831868"/>
              <a:gd name="connsiteY5831" fmla="*/ 1255300 h 4557807"/>
              <a:gd name="connsiteX5832" fmla="*/ 9763505 w 11831868"/>
              <a:gd name="connsiteY5832" fmla="*/ 1236250 h 4557807"/>
              <a:gd name="connsiteX5833" fmla="*/ 9780799 w 11831868"/>
              <a:gd name="connsiteY5833" fmla="*/ 1239003 h 4557807"/>
              <a:gd name="connsiteX5834" fmla="*/ 9781697 w 11831868"/>
              <a:gd name="connsiteY5834" fmla="*/ 1240441 h 4557807"/>
              <a:gd name="connsiteX5835" fmla="*/ 9778554 w 11831868"/>
              <a:gd name="connsiteY5835" fmla="*/ 1259491 h 4557807"/>
              <a:gd name="connsiteX5836" fmla="*/ 9760450 w 11831868"/>
              <a:gd name="connsiteY5836" fmla="*/ 1255274 h 4557807"/>
              <a:gd name="connsiteX5837" fmla="*/ 9760075 w 11831868"/>
              <a:gd name="connsiteY5837" fmla="*/ 1254633 h 4557807"/>
              <a:gd name="connsiteX5838" fmla="*/ 9840468 w 11831868"/>
              <a:gd name="connsiteY5838" fmla="*/ 2143601 h 4557807"/>
              <a:gd name="connsiteX5839" fmla="*/ 9872758 w 11831868"/>
              <a:gd name="connsiteY5839" fmla="*/ 2151698 h 4557807"/>
              <a:gd name="connsiteX5840" fmla="*/ 9877330 w 11831868"/>
              <a:gd name="connsiteY5840" fmla="*/ 2177701 h 4557807"/>
              <a:gd name="connsiteX5841" fmla="*/ 9845040 w 11831868"/>
              <a:gd name="connsiteY5841" fmla="*/ 2169605 h 4557807"/>
              <a:gd name="connsiteX5842" fmla="*/ 9840182 w 11831868"/>
              <a:gd name="connsiteY5842" fmla="*/ 2142935 h 4557807"/>
              <a:gd name="connsiteX5843" fmla="*/ 9857612 w 11831868"/>
              <a:gd name="connsiteY5843" fmla="*/ 2503932 h 4557807"/>
              <a:gd name="connsiteX5844" fmla="*/ 9846374 w 11831868"/>
              <a:gd name="connsiteY5844" fmla="*/ 2482025 h 4557807"/>
              <a:gd name="connsiteX5845" fmla="*/ 9884474 w 11831868"/>
              <a:gd name="connsiteY5845" fmla="*/ 2490597 h 4557807"/>
              <a:gd name="connsiteX5846" fmla="*/ 9895903 w 11831868"/>
              <a:gd name="connsiteY5846" fmla="*/ 2512981 h 4557807"/>
              <a:gd name="connsiteX5847" fmla="*/ 9857328 w 11831868"/>
              <a:gd name="connsiteY5847" fmla="*/ 2503265 h 4557807"/>
              <a:gd name="connsiteX5848" fmla="*/ 9899047 w 11831868"/>
              <a:gd name="connsiteY5848" fmla="*/ 2651760 h 4557807"/>
              <a:gd name="connsiteX5849" fmla="*/ 9859232 w 11831868"/>
              <a:gd name="connsiteY5849" fmla="*/ 2643664 h 4557807"/>
              <a:gd name="connsiteX5850" fmla="*/ 9844374 w 11831868"/>
              <a:gd name="connsiteY5850" fmla="*/ 2625852 h 4557807"/>
              <a:gd name="connsiteX5851" fmla="*/ 9883997 w 11831868"/>
              <a:gd name="connsiteY5851" fmla="*/ 2634044 h 4557807"/>
              <a:gd name="connsiteX5852" fmla="*/ 9898761 w 11831868"/>
              <a:gd name="connsiteY5852" fmla="*/ 2651093 h 4557807"/>
              <a:gd name="connsiteX5853" fmla="*/ 10224897 w 11831868"/>
              <a:gd name="connsiteY5853" fmla="*/ 1142238 h 4557807"/>
              <a:gd name="connsiteX5854" fmla="*/ 10221563 w 11831868"/>
              <a:gd name="connsiteY5854" fmla="*/ 1156526 h 4557807"/>
              <a:gd name="connsiteX5855" fmla="*/ 10210654 w 11831868"/>
              <a:gd name="connsiteY5855" fmla="*/ 1153051 h 4557807"/>
              <a:gd name="connsiteX5856" fmla="*/ 10210039 w 11831868"/>
              <a:gd name="connsiteY5856" fmla="*/ 1151477 h 4557807"/>
              <a:gd name="connsiteX5857" fmla="*/ 10213467 w 11831868"/>
              <a:gd name="connsiteY5857" fmla="*/ 1137666 h 4557807"/>
              <a:gd name="connsiteX5858" fmla="*/ 10224316 w 11831868"/>
              <a:gd name="connsiteY5858" fmla="*/ 1140881 h 4557807"/>
              <a:gd name="connsiteX5859" fmla="*/ 10224897 w 11831868"/>
              <a:gd name="connsiteY5859" fmla="*/ 1142238 h 4557807"/>
              <a:gd name="connsiteX5860" fmla="*/ 9726740 w 11831868"/>
              <a:gd name="connsiteY5860" fmla="*/ 880586 h 4557807"/>
              <a:gd name="connsiteX5861" fmla="*/ 9730645 w 11831868"/>
              <a:gd name="connsiteY5861" fmla="*/ 864489 h 4557807"/>
              <a:gd name="connsiteX5862" fmla="*/ 9744741 w 11831868"/>
              <a:gd name="connsiteY5862" fmla="*/ 866765 h 4557807"/>
              <a:gd name="connsiteX5863" fmla="*/ 9745409 w 11831868"/>
              <a:gd name="connsiteY5863" fmla="*/ 867822 h 4557807"/>
              <a:gd name="connsiteX5864" fmla="*/ 9741218 w 11831868"/>
              <a:gd name="connsiteY5864" fmla="*/ 883348 h 4557807"/>
              <a:gd name="connsiteX5865" fmla="*/ 9727781 w 11831868"/>
              <a:gd name="connsiteY5865" fmla="*/ 882390 h 4557807"/>
              <a:gd name="connsiteX5866" fmla="*/ 9726549 w 11831868"/>
              <a:gd name="connsiteY5866" fmla="*/ 880586 h 4557807"/>
              <a:gd name="connsiteX5867" fmla="*/ 9740456 w 11831868"/>
              <a:gd name="connsiteY5867" fmla="*/ 1665256 h 4557807"/>
              <a:gd name="connsiteX5868" fmla="*/ 9740171 w 11831868"/>
              <a:gd name="connsiteY5868" fmla="*/ 1690174 h 4557807"/>
              <a:gd name="connsiteX5869" fmla="*/ 9739407 w 11831868"/>
              <a:gd name="connsiteY5869" fmla="*/ 1690878 h 4557807"/>
              <a:gd name="connsiteX5870" fmla="*/ 9712356 w 11831868"/>
              <a:gd name="connsiteY5870" fmla="*/ 1684877 h 4557807"/>
              <a:gd name="connsiteX5871" fmla="*/ 9711454 w 11831868"/>
              <a:gd name="connsiteY5871" fmla="*/ 1661052 h 4557807"/>
              <a:gd name="connsiteX5872" fmla="*/ 9713404 w 11831868"/>
              <a:gd name="connsiteY5872" fmla="*/ 1659255 h 4557807"/>
              <a:gd name="connsiteX5873" fmla="*/ 9740264 w 11831868"/>
              <a:gd name="connsiteY5873" fmla="*/ 1665256 h 4557807"/>
              <a:gd name="connsiteX5874" fmla="*/ 9761125 w 11831868"/>
              <a:gd name="connsiteY5874" fmla="*/ 2068164 h 4557807"/>
              <a:gd name="connsiteX5875" fmla="*/ 9725977 w 11831868"/>
              <a:gd name="connsiteY5875" fmla="*/ 2060639 h 4557807"/>
              <a:gd name="connsiteX5876" fmla="*/ 9722453 w 11831868"/>
              <a:gd name="connsiteY5876" fmla="*/ 2032064 h 4557807"/>
              <a:gd name="connsiteX5877" fmla="*/ 9757600 w 11831868"/>
              <a:gd name="connsiteY5877" fmla="*/ 2039589 h 4557807"/>
              <a:gd name="connsiteX5878" fmla="*/ 9760935 w 11831868"/>
              <a:gd name="connsiteY5878" fmla="*/ 2068164 h 4557807"/>
              <a:gd name="connsiteX5879" fmla="*/ 9728549 w 11831868"/>
              <a:gd name="connsiteY5879" fmla="*/ 1475804 h 4557807"/>
              <a:gd name="connsiteX5880" fmla="*/ 9730457 w 11831868"/>
              <a:gd name="connsiteY5880" fmla="*/ 1454065 h 4557807"/>
              <a:gd name="connsiteX5881" fmla="*/ 9731026 w 11831868"/>
              <a:gd name="connsiteY5881" fmla="*/ 1453611 h 4557807"/>
              <a:gd name="connsiteX5882" fmla="*/ 9752755 w 11831868"/>
              <a:gd name="connsiteY5882" fmla="*/ 1457597 h 4557807"/>
              <a:gd name="connsiteX5883" fmla="*/ 9753314 w 11831868"/>
              <a:gd name="connsiteY5883" fmla="*/ 1458468 h 4557807"/>
              <a:gd name="connsiteX5884" fmla="*/ 9750933 w 11831868"/>
              <a:gd name="connsiteY5884" fmla="*/ 1480662 h 4557807"/>
              <a:gd name="connsiteX5885" fmla="*/ 9728359 w 11831868"/>
              <a:gd name="connsiteY5885" fmla="*/ 1475804 h 4557807"/>
              <a:gd name="connsiteX5886" fmla="*/ 9837419 w 11831868"/>
              <a:gd name="connsiteY5886" fmla="*/ 2380679 h 4557807"/>
              <a:gd name="connsiteX5887" fmla="*/ 9799319 w 11831868"/>
              <a:gd name="connsiteY5887" fmla="*/ 2372106 h 4557807"/>
              <a:gd name="connsiteX5888" fmla="*/ 9790843 w 11831868"/>
              <a:gd name="connsiteY5888" fmla="*/ 2347436 h 4557807"/>
              <a:gd name="connsiteX5889" fmla="*/ 9828276 w 11831868"/>
              <a:gd name="connsiteY5889" fmla="*/ 2356009 h 4557807"/>
              <a:gd name="connsiteX5890" fmla="*/ 9837230 w 11831868"/>
              <a:gd name="connsiteY5890" fmla="*/ 2381060 h 4557807"/>
              <a:gd name="connsiteX5891" fmla="*/ 9887236 w 11831868"/>
              <a:gd name="connsiteY5891" fmla="*/ 1165479 h 4557807"/>
              <a:gd name="connsiteX5892" fmla="*/ 9890760 w 11831868"/>
              <a:gd name="connsiteY5892" fmla="*/ 1148525 h 4557807"/>
              <a:gd name="connsiteX5893" fmla="*/ 9905623 w 11831868"/>
              <a:gd name="connsiteY5893" fmla="*/ 1151807 h 4557807"/>
              <a:gd name="connsiteX5894" fmla="*/ 9906191 w 11831868"/>
              <a:gd name="connsiteY5894" fmla="*/ 1152811 h 4557807"/>
              <a:gd name="connsiteX5895" fmla="*/ 9902667 w 11831868"/>
              <a:gd name="connsiteY5895" fmla="*/ 1169765 h 4557807"/>
              <a:gd name="connsiteX5896" fmla="*/ 9888134 w 11831868"/>
              <a:gd name="connsiteY5896" fmla="*/ 1167673 h 4557807"/>
              <a:gd name="connsiteX5897" fmla="*/ 9887046 w 11831868"/>
              <a:gd name="connsiteY5897" fmla="*/ 1165860 h 4557807"/>
              <a:gd name="connsiteX5898" fmla="*/ 9915811 w 11831868"/>
              <a:gd name="connsiteY5898" fmla="*/ 2333911 h 4557807"/>
              <a:gd name="connsiteX5899" fmla="*/ 9882569 w 11831868"/>
              <a:gd name="connsiteY5899" fmla="*/ 2324957 h 4557807"/>
              <a:gd name="connsiteX5900" fmla="*/ 9875330 w 11831868"/>
              <a:gd name="connsiteY5900" fmla="*/ 2300574 h 4557807"/>
              <a:gd name="connsiteX5901" fmla="*/ 9908763 w 11831868"/>
              <a:gd name="connsiteY5901" fmla="*/ 2309527 h 4557807"/>
              <a:gd name="connsiteX5902" fmla="*/ 9915144 w 11831868"/>
              <a:gd name="connsiteY5902" fmla="*/ 2334292 h 4557807"/>
              <a:gd name="connsiteX5903" fmla="*/ 9870663 w 11831868"/>
              <a:gd name="connsiteY5903" fmla="*/ 782384 h 4557807"/>
              <a:gd name="connsiteX5904" fmla="*/ 9874282 w 11831868"/>
              <a:gd name="connsiteY5904" fmla="*/ 768668 h 4557807"/>
              <a:gd name="connsiteX5905" fmla="*/ 9885140 w 11831868"/>
              <a:gd name="connsiteY5905" fmla="*/ 769747 h 4557807"/>
              <a:gd name="connsiteX5906" fmla="*/ 9886189 w 11831868"/>
              <a:gd name="connsiteY5906" fmla="*/ 771430 h 4557807"/>
              <a:gd name="connsiteX5907" fmla="*/ 9882569 w 11831868"/>
              <a:gd name="connsiteY5907" fmla="*/ 785241 h 4557807"/>
              <a:gd name="connsiteX5908" fmla="*/ 9871023 w 11831868"/>
              <a:gd name="connsiteY5908" fmla="*/ 784296 h 4557807"/>
              <a:gd name="connsiteX5909" fmla="*/ 9869997 w 11831868"/>
              <a:gd name="connsiteY5909" fmla="*/ 782765 h 4557807"/>
              <a:gd name="connsiteX5910" fmla="*/ 9944766 w 11831868"/>
              <a:gd name="connsiteY5910" fmla="*/ 1914335 h 4557807"/>
              <a:gd name="connsiteX5911" fmla="*/ 9945909 w 11831868"/>
              <a:gd name="connsiteY5911" fmla="*/ 1939004 h 4557807"/>
              <a:gd name="connsiteX5912" fmla="*/ 9919906 w 11831868"/>
              <a:gd name="connsiteY5912" fmla="*/ 1931099 h 4557807"/>
              <a:gd name="connsiteX5913" fmla="*/ 9918859 w 11831868"/>
              <a:gd name="connsiteY5913" fmla="*/ 1906429 h 4557807"/>
              <a:gd name="connsiteX5914" fmla="*/ 9944100 w 11831868"/>
              <a:gd name="connsiteY5914" fmla="*/ 1914716 h 4557807"/>
              <a:gd name="connsiteX5915" fmla="*/ 9853422 w 11831868"/>
              <a:gd name="connsiteY5915" fmla="*/ 2003489 h 4557807"/>
              <a:gd name="connsiteX5916" fmla="*/ 9823038 w 11831868"/>
              <a:gd name="connsiteY5916" fmla="*/ 1995964 h 4557807"/>
              <a:gd name="connsiteX5917" fmla="*/ 9820751 w 11831868"/>
              <a:gd name="connsiteY5917" fmla="*/ 1968913 h 4557807"/>
              <a:gd name="connsiteX5918" fmla="*/ 9851327 w 11831868"/>
              <a:gd name="connsiteY5918" fmla="*/ 1976818 h 4557807"/>
              <a:gd name="connsiteX5919" fmla="*/ 9852756 w 11831868"/>
              <a:gd name="connsiteY5919" fmla="*/ 2003870 h 4557807"/>
              <a:gd name="connsiteX5920" fmla="*/ 9807512 w 11831868"/>
              <a:gd name="connsiteY5920" fmla="*/ 1022414 h 4557807"/>
              <a:gd name="connsiteX5921" fmla="*/ 9811322 w 11831868"/>
              <a:gd name="connsiteY5921" fmla="*/ 1005935 h 4557807"/>
              <a:gd name="connsiteX5922" fmla="*/ 9824738 w 11831868"/>
              <a:gd name="connsiteY5922" fmla="*/ 1007154 h 4557807"/>
              <a:gd name="connsiteX5923" fmla="*/ 9826277 w 11831868"/>
              <a:gd name="connsiteY5923" fmla="*/ 1009745 h 4557807"/>
              <a:gd name="connsiteX5924" fmla="*/ 9822658 w 11831868"/>
              <a:gd name="connsiteY5924" fmla="*/ 1026224 h 4557807"/>
              <a:gd name="connsiteX5925" fmla="*/ 9807453 w 11831868"/>
              <a:gd name="connsiteY5925" fmla="*/ 1024072 h 4557807"/>
              <a:gd name="connsiteX5926" fmla="*/ 9806846 w 11831868"/>
              <a:gd name="connsiteY5926" fmla="*/ 1023176 h 4557807"/>
              <a:gd name="connsiteX5927" fmla="*/ 9816084 w 11831868"/>
              <a:gd name="connsiteY5927" fmla="*/ 1807178 h 4557807"/>
              <a:gd name="connsiteX5928" fmla="*/ 9814684 w 11831868"/>
              <a:gd name="connsiteY5928" fmla="*/ 1783242 h 4557807"/>
              <a:gd name="connsiteX5929" fmla="*/ 9816084 w 11831868"/>
              <a:gd name="connsiteY5929" fmla="*/ 1781842 h 4557807"/>
              <a:gd name="connsiteX5930" fmla="*/ 9842849 w 11831868"/>
              <a:gd name="connsiteY5930" fmla="*/ 1788985 h 4557807"/>
              <a:gd name="connsiteX5931" fmla="*/ 9842849 w 11831868"/>
              <a:gd name="connsiteY5931" fmla="*/ 1814322 h 4557807"/>
              <a:gd name="connsiteX5932" fmla="*/ 9815322 w 11831868"/>
              <a:gd name="connsiteY5932" fmla="*/ 1807940 h 4557807"/>
              <a:gd name="connsiteX5933" fmla="*/ 9867328 w 11831868"/>
              <a:gd name="connsiteY5933" fmla="*/ 1395698 h 4557807"/>
              <a:gd name="connsiteX5934" fmla="*/ 9848697 w 11831868"/>
              <a:gd name="connsiteY5934" fmla="*/ 1391370 h 4557807"/>
              <a:gd name="connsiteX5935" fmla="*/ 9848278 w 11831868"/>
              <a:gd name="connsiteY5935" fmla="*/ 1390650 h 4557807"/>
              <a:gd name="connsiteX5936" fmla="*/ 9850945 w 11831868"/>
              <a:gd name="connsiteY5936" fmla="*/ 1370553 h 4557807"/>
              <a:gd name="connsiteX5937" fmla="*/ 9869854 w 11831868"/>
              <a:gd name="connsiteY5937" fmla="*/ 1375449 h 4557807"/>
              <a:gd name="connsiteX5938" fmla="*/ 9869995 w 11831868"/>
              <a:gd name="connsiteY5938" fmla="*/ 1375696 h 4557807"/>
              <a:gd name="connsiteX5939" fmla="*/ 9866662 w 11831868"/>
              <a:gd name="connsiteY5939" fmla="*/ 1396460 h 4557807"/>
              <a:gd name="connsiteX5940" fmla="*/ 9846850 w 11831868"/>
              <a:gd name="connsiteY5940" fmla="*/ 1612011 h 4557807"/>
              <a:gd name="connsiteX5941" fmla="*/ 9823704 w 11831868"/>
              <a:gd name="connsiteY5941" fmla="*/ 1605725 h 4557807"/>
              <a:gd name="connsiteX5942" fmla="*/ 9825084 w 11831868"/>
              <a:gd name="connsiteY5942" fmla="*/ 1582867 h 4557807"/>
              <a:gd name="connsiteX5943" fmla="*/ 9825418 w 11831868"/>
              <a:gd name="connsiteY5943" fmla="*/ 1582579 h 4557807"/>
              <a:gd name="connsiteX5944" fmla="*/ 9848469 w 11831868"/>
              <a:gd name="connsiteY5944" fmla="*/ 1588961 h 4557807"/>
              <a:gd name="connsiteX5945" fmla="*/ 9846849 w 11831868"/>
              <a:gd name="connsiteY5945" fmla="*/ 1612011 h 4557807"/>
              <a:gd name="connsiteX5946" fmla="*/ 10455592 w 11831868"/>
              <a:gd name="connsiteY5946" fmla="*/ 1005173 h 4557807"/>
              <a:gd name="connsiteX5947" fmla="*/ 10458640 w 11831868"/>
              <a:gd name="connsiteY5947" fmla="*/ 994791 h 4557807"/>
              <a:gd name="connsiteX5948" fmla="*/ 10465710 w 11831868"/>
              <a:gd name="connsiteY5948" fmla="*/ 997783 h 4557807"/>
              <a:gd name="connsiteX5949" fmla="*/ 10466068 w 11831868"/>
              <a:gd name="connsiteY5949" fmla="*/ 999173 h 4557807"/>
              <a:gd name="connsiteX5950" fmla="*/ 10463210 w 11831868"/>
              <a:gd name="connsiteY5950" fmla="*/ 1009459 h 4557807"/>
              <a:gd name="connsiteX5951" fmla="*/ 10455879 w 11831868"/>
              <a:gd name="connsiteY5951" fmla="*/ 1006389 h 4557807"/>
              <a:gd name="connsiteX5952" fmla="*/ 10455590 w 11831868"/>
              <a:gd name="connsiteY5952" fmla="*/ 1005459 h 4557807"/>
              <a:gd name="connsiteX5953" fmla="*/ 10627710 w 11831868"/>
              <a:gd name="connsiteY5953" fmla="*/ 1109948 h 4557807"/>
              <a:gd name="connsiteX5954" fmla="*/ 10621423 w 11831868"/>
              <a:gd name="connsiteY5954" fmla="*/ 1105948 h 4557807"/>
              <a:gd name="connsiteX5955" fmla="*/ 10624376 w 11831868"/>
              <a:gd name="connsiteY5955" fmla="*/ 1096423 h 4557807"/>
              <a:gd name="connsiteX5956" fmla="*/ 10630852 w 11831868"/>
              <a:gd name="connsiteY5956" fmla="*/ 1100900 h 4557807"/>
              <a:gd name="connsiteX5957" fmla="*/ 10627710 w 11831868"/>
              <a:gd name="connsiteY5957" fmla="*/ 1110329 h 4557807"/>
              <a:gd name="connsiteX5958" fmla="*/ 10606849 w 11831868"/>
              <a:gd name="connsiteY5958" fmla="*/ 2081498 h 4557807"/>
              <a:gd name="connsiteX5959" fmla="*/ 10607326 w 11831868"/>
              <a:gd name="connsiteY5959" fmla="*/ 2065687 h 4557807"/>
              <a:gd name="connsiteX5960" fmla="*/ 10618565 w 11831868"/>
              <a:gd name="connsiteY5960" fmla="*/ 2074545 h 4557807"/>
              <a:gd name="connsiteX5961" fmla="*/ 10617899 w 11831868"/>
              <a:gd name="connsiteY5961" fmla="*/ 2090452 h 4557807"/>
              <a:gd name="connsiteX5962" fmla="*/ 10606849 w 11831868"/>
              <a:gd name="connsiteY5962" fmla="*/ 2082260 h 4557807"/>
              <a:gd name="connsiteX5963" fmla="*/ 10605706 w 11831868"/>
              <a:gd name="connsiteY5963" fmla="*/ 1497997 h 4557807"/>
              <a:gd name="connsiteX5964" fmla="*/ 10608564 w 11831868"/>
              <a:gd name="connsiteY5964" fmla="*/ 1485900 h 4557807"/>
              <a:gd name="connsiteX5965" fmla="*/ 10616756 w 11831868"/>
              <a:gd name="connsiteY5965" fmla="*/ 1491806 h 4557807"/>
              <a:gd name="connsiteX5966" fmla="*/ 10614088 w 11831868"/>
              <a:gd name="connsiteY5966" fmla="*/ 1504283 h 4557807"/>
              <a:gd name="connsiteX5967" fmla="*/ 10605897 w 11831868"/>
              <a:gd name="connsiteY5967" fmla="*/ 1498759 h 4557807"/>
              <a:gd name="connsiteX5968" fmla="*/ 10681906 w 11831868"/>
              <a:gd name="connsiteY5968" fmla="*/ 2036921 h 4557807"/>
              <a:gd name="connsiteX5969" fmla="*/ 10683049 w 11831868"/>
              <a:gd name="connsiteY5969" fmla="*/ 2022062 h 4557807"/>
              <a:gd name="connsiteX5970" fmla="*/ 10692574 w 11831868"/>
              <a:gd name="connsiteY5970" fmla="*/ 2030825 h 4557807"/>
              <a:gd name="connsiteX5971" fmla="*/ 10691622 w 11831868"/>
              <a:gd name="connsiteY5971" fmla="*/ 2045684 h 4557807"/>
              <a:gd name="connsiteX5972" fmla="*/ 10682097 w 11831868"/>
              <a:gd name="connsiteY5972" fmla="*/ 2037683 h 4557807"/>
              <a:gd name="connsiteX5973" fmla="*/ 10674287 w 11831868"/>
              <a:gd name="connsiteY5973" fmla="*/ 703898 h 4557807"/>
              <a:gd name="connsiteX5974" fmla="*/ 10670000 w 11831868"/>
              <a:gd name="connsiteY5974" fmla="*/ 701135 h 4557807"/>
              <a:gd name="connsiteX5975" fmla="*/ 10672667 w 11831868"/>
              <a:gd name="connsiteY5975" fmla="*/ 695134 h 4557807"/>
              <a:gd name="connsiteX5976" fmla="*/ 10677239 w 11831868"/>
              <a:gd name="connsiteY5976" fmla="*/ 697897 h 4557807"/>
              <a:gd name="connsiteX5977" fmla="*/ 10674695 w 11831868"/>
              <a:gd name="connsiteY5977" fmla="*/ 704568 h 4557807"/>
              <a:gd name="connsiteX5978" fmla="*/ 10674477 w 11831868"/>
              <a:gd name="connsiteY5978" fmla="*/ 704659 h 4557807"/>
              <a:gd name="connsiteX5979" fmla="*/ 10623232 w 11831868"/>
              <a:gd name="connsiteY5979" fmla="*/ 1876616 h 4557807"/>
              <a:gd name="connsiteX5980" fmla="*/ 10624947 w 11831868"/>
              <a:gd name="connsiteY5980" fmla="*/ 1862138 h 4557807"/>
              <a:gd name="connsiteX5981" fmla="*/ 10634472 w 11831868"/>
              <a:gd name="connsiteY5981" fmla="*/ 1869758 h 4557807"/>
              <a:gd name="connsiteX5982" fmla="*/ 10632757 w 11831868"/>
              <a:gd name="connsiteY5982" fmla="*/ 1884235 h 4557807"/>
              <a:gd name="connsiteX5983" fmla="*/ 10623423 w 11831868"/>
              <a:gd name="connsiteY5983" fmla="*/ 1877377 h 4557807"/>
              <a:gd name="connsiteX5984" fmla="*/ 10537507 w 11831868"/>
              <a:gd name="connsiteY5984" fmla="*/ 768858 h 4557807"/>
              <a:gd name="connsiteX5985" fmla="*/ 10540270 w 11831868"/>
              <a:gd name="connsiteY5985" fmla="*/ 760667 h 4557807"/>
              <a:gd name="connsiteX5986" fmla="*/ 10545866 w 11831868"/>
              <a:gd name="connsiteY5986" fmla="*/ 762997 h 4557807"/>
              <a:gd name="connsiteX5987" fmla="*/ 10546175 w 11831868"/>
              <a:gd name="connsiteY5987" fmla="*/ 764286 h 4557807"/>
              <a:gd name="connsiteX5988" fmla="*/ 10543222 w 11831868"/>
              <a:gd name="connsiteY5988" fmla="*/ 771906 h 4557807"/>
              <a:gd name="connsiteX5989" fmla="*/ 10537836 w 11831868"/>
              <a:gd name="connsiteY5989" fmla="*/ 770174 h 4557807"/>
              <a:gd name="connsiteX5990" fmla="*/ 10537602 w 11831868"/>
              <a:gd name="connsiteY5990" fmla="*/ 769620 h 4557807"/>
              <a:gd name="connsiteX5991" fmla="*/ 10564750 w 11831868"/>
              <a:gd name="connsiteY5991" fmla="*/ 1716215 h 4557807"/>
              <a:gd name="connsiteX5992" fmla="*/ 10566845 w 11831868"/>
              <a:gd name="connsiteY5992" fmla="*/ 1701641 h 4557807"/>
              <a:gd name="connsiteX5993" fmla="*/ 10576370 w 11831868"/>
              <a:gd name="connsiteY5993" fmla="*/ 1709261 h 4557807"/>
              <a:gd name="connsiteX5994" fmla="*/ 10574179 w 11831868"/>
              <a:gd name="connsiteY5994" fmla="*/ 1723263 h 4557807"/>
              <a:gd name="connsiteX5995" fmla="*/ 10564844 w 11831868"/>
              <a:gd name="connsiteY5995" fmla="*/ 1716786 h 4557807"/>
              <a:gd name="connsiteX5996" fmla="*/ 10506361 w 11831868"/>
              <a:gd name="connsiteY5996" fmla="*/ 1555814 h 4557807"/>
              <a:gd name="connsiteX5997" fmla="*/ 10508838 w 11831868"/>
              <a:gd name="connsiteY5997" fmla="*/ 1542193 h 4557807"/>
              <a:gd name="connsiteX5998" fmla="*/ 10518363 w 11831868"/>
              <a:gd name="connsiteY5998" fmla="*/ 1548765 h 4557807"/>
              <a:gd name="connsiteX5999" fmla="*/ 10515886 w 11831868"/>
              <a:gd name="connsiteY5999" fmla="*/ 1562291 h 4557807"/>
              <a:gd name="connsiteX6000" fmla="*/ 10506457 w 11831868"/>
              <a:gd name="connsiteY6000" fmla="*/ 1556576 h 4557807"/>
              <a:gd name="connsiteX6001" fmla="*/ 10540079 w 11831868"/>
              <a:gd name="connsiteY6001" fmla="*/ 1926050 h 4557807"/>
              <a:gd name="connsiteX6002" fmla="*/ 10541317 w 11831868"/>
              <a:gd name="connsiteY6002" fmla="*/ 1910143 h 4557807"/>
              <a:gd name="connsiteX6003" fmla="*/ 10552748 w 11831868"/>
              <a:gd name="connsiteY6003" fmla="*/ 1918430 h 4557807"/>
              <a:gd name="connsiteX6004" fmla="*/ 10551414 w 11831868"/>
              <a:gd name="connsiteY6004" fmla="*/ 1933861 h 4557807"/>
              <a:gd name="connsiteX6005" fmla="*/ 10540174 w 11831868"/>
              <a:gd name="connsiteY6005" fmla="*/ 1926812 h 4557807"/>
              <a:gd name="connsiteX6006" fmla="*/ 10750867 w 11831868"/>
              <a:gd name="connsiteY6006" fmla="*/ 2193036 h 4557807"/>
              <a:gd name="connsiteX6007" fmla="*/ 10750296 w 11831868"/>
              <a:gd name="connsiteY6007" fmla="*/ 2208276 h 4557807"/>
              <a:gd name="connsiteX6008" fmla="*/ 10740771 w 11831868"/>
              <a:gd name="connsiteY6008" fmla="*/ 2198751 h 4557807"/>
              <a:gd name="connsiteX6009" fmla="*/ 10741342 w 11831868"/>
              <a:gd name="connsiteY6009" fmla="*/ 2183511 h 4557807"/>
              <a:gd name="connsiteX6010" fmla="*/ 10750867 w 11831868"/>
              <a:gd name="connsiteY6010" fmla="*/ 2193036 h 4557807"/>
              <a:gd name="connsiteX6011" fmla="*/ 10920222 w 11831868"/>
              <a:gd name="connsiteY6011" fmla="*/ 405098 h 4557807"/>
              <a:gd name="connsiteX6012" fmla="*/ 10922508 w 11831868"/>
              <a:gd name="connsiteY6012" fmla="*/ 400717 h 4557807"/>
              <a:gd name="connsiteX6013" fmla="*/ 10925557 w 11831868"/>
              <a:gd name="connsiteY6013" fmla="*/ 402812 h 4557807"/>
              <a:gd name="connsiteX6014" fmla="*/ 10923366 w 11831868"/>
              <a:gd name="connsiteY6014" fmla="*/ 407575 h 4557807"/>
              <a:gd name="connsiteX6015" fmla="*/ 10920222 w 11831868"/>
              <a:gd name="connsiteY6015" fmla="*/ 405098 h 4557807"/>
              <a:gd name="connsiteX6016" fmla="*/ 11066335 w 11831868"/>
              <a:gd name="connsiteY6016" fmla="*/ 353282 h 4557807"/>
              <a:gd name="connsiteX6017" fmla="*/ 11063859 w 11831868"/>
              <a:gd name="connsiteY6017" fmla="*/ 351092 h 4557807"/>
              <a:gd name="connsiteX6018" fmla="*/ 11066144 w 11831868"/>
              <a:gd name="connsiteY6018" fmla="*/ 347853 h 4557807"/>
              <a:gd name="connsiteX6019" fmla="*/ 11068526 w 11831868"/>
              <a:gd name="connsiteY6019" fmla="*/ 349567 h 4557807"/>
              <a:gd name="connsiteX6020" fmla="*/ 11066526 w 11831868"/>
              <a:gd name="connsiteY6020" fmla="*/ 353282 h 4557807"/>
              <a:gd name="connsiteX6021" fmla="*/ 11454003 w 11831868"/>
              <a:gd name="connsiteY6021" fmla="*/ 773716 h 4557807"/>
              <a:gd name="connsiteX6022" fmla="*/ 11452670 w 11831868"/>
              <a:gd name="connsiteY6022" fmla="*/ 771906 h 4557807"/>
              <a:gd name="connsiteX6023" fmla="*/ 11454289 w 11831868"/>
              <a:gd name="connsiteY6023" fmla="*/ 768763 h 4557807"/>
              <a:gd name="connsiteX6024" fmla="*/ 11455908 w 11831868"/>
              <a:gd name="connsiteY6024" fmla="*/ 771144 h 4557807"/>
              <a:gd name="connsiteX6025" fmla="*/ 11454193 w 11831868"/>
              <a:gd name="connsiteY6025" fmla="*/ 773811 h 4557807"/>
              <a:gd name="connsiteX6026" fmla="*/ 11501628 w 11831868"/>
              <a:gd name="connsiteY6026" fmla="*/ 230791 h 4557807"/>
              <a:gd name="connsiteX6027" fmla="*/ 11500009 w 11831868"/>
              <a:gd name="connsiteY6027" fmla="*/ 228886 h 4557807"/>
              <a:gd name="connsiteX6028" fmla="*/ 11501818 w 11831868"/>
              <a:gd name="connsiteY6028" fmla="*/ 226409 h 4557807"/>
              <a:gd name="connsiteX6029" fmla="*/ 11503326 w 11831868"/>
              <a:gd name="connsiteY6029" fmla="*/ 227541 h 4557807"/>
              <a:gd name="connsiteX6030" fmla="*/ 11503246 w 11831868"/>
              <a:gd name="connsiteY6030" fmla="*/ 228219 h 4557807"/>
              <a:gd name="connsiteX6031" fmla="*/ 11501913 w 11831868"/>
              <a:gd name="connsiteY6031" fmla="*/ 230886 h 4557807"/>
              <a:gd name="connsiteX6032" fmla="*/ 10505028 w 11831868"/>
              <a:gd name="connsiteY6032" fmla="*/ 1170242 h 4557807"/>
              <a:gd name="connsiteX6033" fmla="*/ 10508170 w 11831868"/>
              <a:gd name="connsiteY6033" fmla="*/ 1158716 h 4557807"/>
              <a:gd name="connsiteX6034" fmla="*/ 10516457 w 11831868"/>
              <a:gd name="connsiteY6034" fmla="*/ 1163955 h 4557807"/>
              <a:gd name="connsiteX6035" fmla="*/ 10513028 w 11831868"/>
              <a:gd name="connsiteY6035" fmla="*/ 1175004 h 4557807"/>
              <a:gd name="connsiteX6036" fmla="*/ 10505312 w 11831868"/>
              <a:gd name="connsiteY6036" fmla="*/ 1169956 h 4557807"/>
              <a:gd name="connsiteX6037" fmla="*/ 10805922 w 11831868"/>
              <a:gd name="connsiteY6037" fmla="*/ 1389698 h 4557807"/>
              <a:gd name="connsiteX6038" fmla="*/ 10809065 w 11831868"/>
              <a:gd name="connsiteY6038" fmla="*/ 1380173 h 4557807"/>
              <a:gd name="connsiteX6039" fmla="*/ 10814781 w 11831868"/>
              <a:gd name="connsiteY6039" fmla="*/ 1385411 h 4557807"/>
              <a:gd name="connsiteX6040" fmla="*/ 10811827 w 11831868"/>
              <a:gd name="connsiteY6040" fmla="*/ 1394936 h 4557807"/>
              <a:gd name="connsiteX6041" fmla="*/ 10805922 w 11831868"/>
              <a:gd name="connsiteY6041" fmla="*/ 1389698 h 4557807"/>
              <a:gd name="connsiteX6042" fmla="*/ 10752010 w 11831868"/>
              <a:gd name="connsiteY6042" fmla="*/ 290703 h 4557807"/>
              <a:gd name="connsiteX6043" fmla="*/ 10754677 w 11831868"/>
              <a:gd name="connsiteY6043" fmla="*/ 285845 h 4557807"/>
              <a:gd name="connsiteX6044" fmla="*/ 10757912 w 11831868"/>
              <a:gd name="connsiteY6044" fmla="*/ 286781 h 4557807"/>
              <a:gd name="connsiteX6045" fmla="*/ 10758202 w 11831868"/>
              <a:gd name="connsiteY6045" fmla="*/ 287750 h 4557807"/>
              <a:gd name="connsiteX6046" fmla="*/ 10755820 w 11831868"/>
              <a:gd name="connsiteY6046" fmla="*/ 293180 h 4557807"/>
              <a:gd name="connsiteX6047" fmla="*/ 10752106 w 11831868"/>
              <a:gd name="connsiteY6047" fmla="*/ 290703 h 4557807"/>
              <a:gd name="connsiteX6048" fmla="*/ 10738104 w 11831868"/>
              <a:gd name="connsiteY6048" fmla="*/ 1045750 h 4557807"/>
              <a:gd name="connsiteX6049" fmla="*/ 10740771 w 11831868"/>
              <a:gd name="connsiteY6049" fmla="*/ 1037558 h 4557807"/>
              <a:gd name="connsiteX6050" fmla="*/ 10746009 w 11831868"/>
              <a:gd name="connsiteY6050" fmla="*/ 1041845 h 4557807"/>
              <a:gd name="connsiteX6051" fmla="*/ 10743056 w 11831868"/>
              <a:gd name="connsiteY6051" fmla="*/ 1049560 h 4557807"/>
              <a:gd name="connsiteX6052" fmla="*/ 10738199 w 11831868"/>
              <a:gd name="connsiteY6052" fmla="*/ 1045750 h 4557807"/>
              <a:gd name="connsiteX6053" fmla="*/ 10803922 w 11831868"/>
              <a:gd name="connsiteY6053" fmla="*/ 639699 h 4557807"/>
              <a:gd name="connsiteX6054" fmla="*/ 10806303 w 11831868"/>
              <a:gd name="connsiteY6054" fmla="*/ 634365 h 4557807"/>
              <a:gd name="connsiteX6055" fmla="*/ 10809923 w 11831868"/>
              <a:gd name="connsiteY6055" fmla="*/ 636842 h 4557807"/>
              <a:gd name="connsiteX6056" fmla="*/ 10807446 w 11831868"/>
              <a:gd name="connsiteY6056" fmla="*/ 642271 h 4557807"/>
              <a:gd name="connsiteX6057" fmla="*/ 10804017 w 11831868"/>
              <a:gd name="connsiteY6057" fmla="*/ 639699 h 4557807"/>
              <a:gd name="connsiteX6058" fmla="*/ 10473881 w 11831868"/>
              <a:gd name="connsiteY6058" fmla="*/ 1771364 h 4557807"/>
              <a:gd name="connsiteX6059" fmla="*/ 10475500 w 11831868"/>
              <a:gd name="connsiteY6059" fmla="*/ 1755839 h 4557807"/>
              <a:gd name="connsiteX6060" fmla="*/ 10486930 w 11831868"/>
              <a:gd name="connsiteY6060" fmla="*/ 1763077 h 4557807"/>
              <a:gd name="connsiteX6061" fmla="*/ 10485119 w 11831868"/>
              <a:gd name="connsiteY6061" fmla="*/ 1778699 h 4557807"/>
              <a:gd name="connsiteX6062" fmla="*/ 10473976 w 11831868"/>
              <a:gd name="connsiteY6062" fmla="*/ 1771364 h 4557807"/>
              <a:gd name="connsiteX6063" fmla="*/ 10308431 w 11831868"/>
              <a:gd name="connsiteY6063" fmla="*/ 1891189 h 4557807"/>
              <a:gd name="connsiteX6064" fmla="*/ 10292906 w 11831868"/>
              <a:gd name="connsiteY6064" fmla="*/ 1883188 h 4557807"/>
              <a:gd name="connsiteX6065" fmla="*/ 10293478 w 11831868"/>
              <a:gd name="connsiteY6065" fmla="*/ 1864709 h 4557807"/>
              <a:gd name="connsiteX6066" fmla="*/ 10309098 w 11831868"/>
              <a:gd name="connsiteY6066" fmla="*/ 1872615 h 4557807"/>
              <a:gd name="connsiteX6067" fmla="*/ 10308527 w 11831868"/>
              <a:gd name="connsiteY6067" fmla="*/ 1891189 h 4557807"/>
              <a:gd name="connsiteX6068" fmla="*/ 10275569 w 11831868"/>
              <a:gd name="connsiteY6068" fmla="*/ 1306449 h 4557807"/>
              <a:gd name="connsiteX6069" fmla="*/ 10278617 w 11831868"/>
              <a:gd name="connsiteY6069" fmla="*/ 1291686 h 4557807"/>
              <a:gd name="connsiteX6070" fmla="*/ 10289723 w 11831868"/>
              <a:gd name="connsiteY6070" fmla="*/ 1295828 h 4557807"/>
              <a:gd name="connsiteX6071" fmla="*/ 10290237 w 11831868"/>
              <a:gd name="connsiteY6071" fmla="*/ 1297305 h 4557807"/>
              <a:gd name="connsiteX6072" fmla="*/ 10286999 w 11831868"/>
              <a:gd name="connsiteY6072" fmla="*/ 1311593 h 4557807"/>
              <a:gd name="connsiteX6073" fmla="*/ 10275665 w 11831868"/>
              <a:gd name="connsiteY6073" fmla="*/ 1306449 h 4557807"/>
              <a:gd name="connsiteX6074" fmla="*/ 10306241 w 11831868"/>
              <a:gd name="connsiteY6074" fmla="*/ 513683 h 4557807"/>
              <a:gd name="connsiteX6075" fmla="*/ 10309288 w 11831868"/>
              <a:gd name="connsiteY6075" fmla="*/ 505492 h 4557807"/>
              <a:gd name="connsiteX6076" fmla="*/ 10315068 w 11831868"/>
              <a:gd name="connsiteY6076" fmla="*/ 506806 h 4557807"/>
              <a:gd name="connsiteX6077" fmla="*/ 10315671 w 11831868"/>
              <a:gd name="connsiteY6077" fmla="*/ 508445 h 4557807"/>
              <a:gd name="connsiteX6078" fmla="*/ 10312528 w 11831868"/>
              <a:gd name="connsiteY6078" fmla="*/ 516160 h 4557807"/>
              <a:gd name="connsiteX6079" fmla="*/ 10306962 w 11831868"/>
              <a:gd name="connsiteY6079" fmla="*/ 515143 h 4557807"/>
              <a:gd name="connsiteX6080" fmla="*/ 10306336 w 11831868"/>
              <a:gd name="connsiteY6080" fmla="*/ 513683 h 4557807"/>
              <a:gd name="connsiteX6081" fmla="*/ 10309193 w 11831868"/>
              <a:gd name="connsiteY6081" fmla="*/ 1677352 h 4557807"/>
              <a:gd name="connsiteX6082" fmla="*/ 10310908 w 11831868"/>
              <a:gd name="connsiteY6082" fmla="*/ 1660208 h 4557807"/>
              <a:gd name="connsiteX6083" fmla="*/ 10324528 w 11831868"/>
              <a:gd name="connsiteY6083" fmla="*/ 1667447 h 4557807"/>
              <a:gd name="connsiteX6084" fmla="*/ 10322624 w 11831868"/>
              <a:gd name="connsiteY6084" fmla="*/ 1684115 h 4557807"/>
              <a:gd name="connsiteX6085" fmla="*/ 10309288 w 11831868"/>
              <a:gd name="connsiteY6085" fmla="*/ 1677352 h 4557807"/>
              <a:gd name="connsiteX6086" fmla="*/ 10332149 w 11831868"/>
              <a:gd name="connsiteY6086" fmla="*/ 1076706 h 4557807"/>
              <a:gd name="connsiteX6087" fmla="*/ 10335673 w 11831868"/>
              <a:gd name="connsiteY6087" fmla="*/ 1065085 h 4557807"/>
              <a:gd name="connsiteX6088" fmla="*/ 10345198 w 11831868"/>
              <a:gd name="connsiteY6088" fmla="*/ 1069562 h 4557807"/>
              <a:gd name="connsiteX6089" fmla="*/ 10341674 w 11831868"/>
              <a:gd name="connsiteY6089" fmla="*/ 1081183 h 4557807"/>
              <a:gd name="connsiteX6090" fmla="*/ 10332244 w 11831868"/>
              <a:gd name="connsiteY6090" fmla="*/ 1076706 h 4557807"/>
              <a:gd name="connsiteX6091" fmla="*/ 10274999 w 11831868"/>
              <a:gd name="connsiteY6091" fmla="*/ 917162 h 4557807"/>
              <a:gd name="connsiteX6092" fmla="*/ 10278332 w 11831868"/>
              <a:gd name="connsiteY6092" fmla="*/ 906113 h 4557807"/>
              <a:gd name="connsiteX6093" fmla="*/ 10286592 w 11831868"/>
              <a:gd name="connsiteY6093" fmla="*/ 908582 h 4557807"/>
              <a:gd name="connsiteX6094" fmla="*/ 10287190 w 11831868"/>
              <a:gd name="connsiteY6094" fmla="*/ 910209 h 4557807"/>
              <a:gd name="connsiteX6095" fmla="*/ 10283856 w 11831868"/>
              <a:gd name="connsiteY6095" fmla="*/ 921163 h 4557807"/>
              <a:gd name="connsiteX6096" fmla="*/ 10275235 w 11831868"/>
              <a:gd name="connsiteY6096" fmla="*/ 918496 h 4557807"/>
              <a:gd name="connsiteX6097" fmla="*/ 10274713 w 11831868"/>
              <a:gd name="connsiteY6097" fmla="*/ 917162 h 4557807"/>
              <a:gd name="connsiteX6098" fmla="*/ 10211466 w 11831868"/>
              <a:gd name="connsiteY6098" fmla="*/ 1739170 h 4557807"/>
              <a:gd name="connsiteX6099" fmla="*/ 10213086 w 11831868"/>
              <a:gd name="connsiteY6099" fmla="*/ 1721072 h 4557807"/>
              <a:gd name="connsiteX6100" fmla="*/ 10228898 w 11831868"/>
              <a:gd name="connsiteY6100" fmla="*/ 1728407 h 4557807"/>
              <a:gd name="connsiteX6101" fmla="*/ 10227374 w 11831868"/>
              <a:gd name="connsiteY6101" fmla="*/ 1746599 h 4557807"/>
              <a:gd name="connsiteX6102" fmla="*/ 10211182 w 11831868"/>
              <a:gd name="connsiteY6102" fmla="*/ 1739170 h 4557807"/>
              <a:gd name="connsiteX6103" fmla="*/ 10210419 w 11831868"/>
              <a:gd name="connsiteY6103" fmla="*/ 2127885 h 4557807"/>
              <a:gd name="connsiteX6104" fmla="*/ 10208800 w 11831868"/>
              <a:gd name="connsiteY6104" fmla="*/ 2107692 h 4557807"/>
              <a:gd name="connsiteX6105" fmla="*/ 10228803 w 11831868"/>
              <a:gd name="connsiteY6105" fmla="*/ 2117217 h 4557807"/>
              <a:gd name="connsiteX6106" fmla="*/ 10230326 w 11831868"/>
              <a:gd name="connsiteY6106" fmla="*/ 2137506 h 4557807"/>
              <a:gd name="connsiteX6107" fmla="*/ 10210133 w 11831868"/>
              <a:gd name="connsiteY6107" fmla="*/ 2127885 h 4557807"/>
              <a:gd name="connsiteX6108" fmla="*/ 10235851 w 11831868"/>
              <a:gd name="connsiteY6108" fmla="*/ 1527810 h 4557807"/>
              <a:gd name="connsiteX6109" fmla="*/ 10238232 w 11831868"/>
              <a:gd name="connsiteY6109" fmla="*/ 1511046 h 4557807"/>
              <a:gd name="connsiteX6110" fmla="*/ 10251757 w 11831868"/>
              <a:gd name="connsiteY6110" fmla="*/ 1517333 h 4557807"/>
              <a:gd name="connsiteX6111" fmla="*/ 10249566 w 11831868"/>
              <a:gd name="connsiteY6111" fmla="*/ 1534001 h 4557807"/>
              <a:gd name="connsiteX6112" fmla="*/ 10235820 w 11831868"/>
              <a:gd name="connsiteY6112" fmla="*/ 1528470 h 4557807"/>
              <a:gd name="connsiteX6113" fmla="*/ 10235564 w 11831868"/>
              <a:gd name="connsiteY6113" fmla="*/ 1527810 h 4557807"/>
              <a:gd name="connsiteX6114" fmla="*/ 10353294 w 11831868"/>
              <a:gd name="connsiteY6114" fmla="*/ 1467136 h 4557807"/>
              <a:gd name="connsiteX6115" fmla="*/ 10341769 w 11831868"/>
              <a:gd name="connsiteY6115" fmla="*/ 1460945 h 4557807"/>
              <a:gd name="connsiteX6116" fmla="*/ 10344627 w 11831868"/>
              <a:gd name="connsiteY6116" fmla="*/ 1446276 h 4557807"/>
              <a:gd name="connsiteX6117" fmla="*/ 10356247 w 11831868"/>
              <a:gd name="connsiteY6117" fmla="*/ 1452372 h 4557807"/>
              <a:gd name="connsiteX6118" fmla="*/ 10353009 w 11831868"/>
              <a:gd name="connsiteY6118" fmla="*/ 1467136 h 4557807"/>
              <a:gd name="connsiteX6119" fmla="*/ 11830336 w 11831868"/>
              <a:gd name="connsiteY6119" fmla="*/ 286 h 4557807"/>
              <a:gd name="connsiteX6120" fmla="*/ 11831859 w 11831868"/>
              <a:gd name="connsiteY6120" fmla="*/ 2191 h 4557807"/>
              <a:gd name="connsiteX6121" fmla="*/ 11829669 w 11831868"/>
              <a:gd name="connsiteY6121" fmla="*/ 4286 h 4557807"/>
              <a:gd name="connsiteX6122" fmla="*/ 11828335 w 11831868"/>
              <a:gd name="connsiteY6122" fmla="*/ 2381 h 4557807"/>
              <a:gd name="connsiteX6123" fmla="*/ 11830050 w 11831868"/>
              <a:gd name="connsiteY6123" fmla="*/ 0 h 4557807"/>
              <a:gd name="connsiteX6124" fmla="*/ 10217277 w 11831868"/>
              <a:gd name="connsiteY6124" fmla="*/ 757618 h 4557807"/>
              <a:gd name="connsiteX6125" fmla="*/ 10220515 w 11831868"/>
              <a:gd name="connsiteY6125" fmla="*/ 748093 h 4557807"/>
              <a:gd name="connsiteX6126" fmla="*/ 10227901 w 11831868"/>
              <a:gd name="connsiteY6126" fmla="*/ 749625 h 4557807"/>
              <a:gd name="connsiteX6127" fmla="*/ 10228612 w 11831868"/>
              <a:gd name="connsiteY6127" fmla="*/ 751237 h 4557807"/>
              <a:gd name="connsiteX6128" fmla="*/ 10225564 w 11831868"/>
              <a:gd name="connsiteY6128" fmla="*/ 761619 h 4557807"/>
              <a:gd name="connsiteX6129" fmla="*/ 10217842 w 11831868"/>
              <a:gd name="connsiteY6129" fmla="*/ 759235 h 4557807"/>
              <a:gd name="connsiteX6130" fmla="*/ 10217278 w 11831868"/>
              <a:gd name="connsiteY6130" fmla="*/ 757618 h 4557807"/>
              <a:gd name="connsiteX6131" fmla="*/ 10453497 w 11831868"/>
              <a:gd name="connsiteY6131" fmla="*/ 433768 h 4557807"/>
              <a:gd name="connsiteX6132" fmla="*/ 10456544 w 11831868"/>
              <a:gd name="connsiteY6132" fmla="*/ 427101 h 4557807"/>
              <a:gd name="connsiteX6133" fmla="*/ 10461974 w 11831868"/>
              <a:gd name="connsiteY6133" fmla="*/ 429768 h 4557807"/>
              <a:gd name="connsiteX6134" fmla="*/ 10459021 w 11831868"/>
              <a:gd name="connsiteY6134" fmla="*/ 436340 h 4557807"/>
              <a:gd name="connsiteX6135" fmla="*/ 10453880 w 11831868"/>
              <a:gd name="connsiteY6135" fmla="*/ 434728 h 4557807"/>
              <a:gd name="connsiteX6136" fmla="*/ 10453496 w 11831868"/>
              <a:gd name="connsiteY6136" fmla="*/ 433578 h 4557807"/>
              <a:gd name="connsiteX6137" fmla="*/ 10461022 w 11831868"/>
              <a:gd name="connsiteY6137" fmla="*/ 1389126 h 4557807"/>
              <a:gd name="connsiteX6138" fmla="*/ 10458260 w 11831868"/>
              <a:gd name="connsiteY6138" fmla="*/ 1402747 h 4557807"/>
              <a:gd name="connsiteX6139" fmla="*/ 10448735 w 11831868"/>
              <a:gd name="connsiteY6139" fmla="*/ 1396841 h 4557807"/>
              <a:gd name="connsiteX6140" fmla="*/ 10451497 w 11831868"/>
              <a:gd name="connsiteY6140" fmla="*/ 1383221 h 4557807"/>
              <a:gd name="connsiteX6141" fmla="*/ 10461022 w 11831868"/>
              <a:gd name="connsiteY6141" fmla="*/ 1388935 h 4557807"/>
              <a:gd name="connsiteX6142" fmla="*/ 10397967 w 11831868"/>
              <a:gd name="connsiteY6142" fmla="*/ 1817751 h 4557807"/>
              <a:gd name="connsiteX6143" fmla="*/ 10396728 w 11831868"/>
              <a:gd name="connsiteY6143" fmla="*/ 1834801 h 4557807"/>
              <a:gd name="connsiteX6144" fmla="*/ 10383107 w 11831868"/>
              <a:gd name="connsiteY6144" fmla="*/ 1826895 h 4557807"/>
              <a:gd name="connsiteX6145" fmla="*/ 10384441 w 11831868"/>
              <a:gd name="connsiteY6145" fmla="*/ 1809845 h 4557807"/>
              <a:gd name="connsiteX6146" fmla="*/ 10397967 w 11831868"/>
              <a:gd name="connsiteY6146" fmla="*/ 1817656 h 4557807"/>
              <a:gd name="connsiteX6147" fmla="*/ 10470642 w 11831868"/>
              <a:gd name="connsiteY6147" fmla="*/ 1985296 h 4557807"/>
              <a:gd name="connsiteX6148" fmla="*/ 10457403 w 11831868"/>
              <a:gd name="connsiteY6148" fmla="*/ 1976818 h 4557807"/>
              <a:gd name="connsiteX6149" fmla="*/ 10458164 w 11831868"/>
              <a:gd name="connsiteY6149" fmla="*/ 1959959 h 4557807"/>
              <a:gd name="connsiteX6150" fmla="*/ 10471213 w 11831868"/>
              <a:gd name="connsiteY6150" fmla="*/ 1968437 h 4557807"/>
              <a:gd name="connsiteX6151" fmla="*/ 10470642 w 11831868"/>
              <a:gd name="connsiteY6151" fmla="*/ 1985201 h 4557807"/>
              <a:gd name="connsiteX6152" fmla="*/ 10398538 w 11831868"/>
              <a:gd name="connsiteY6152" fmla="*/ 2224945 h 4557807"/>
              <a:gd name="connsiteX6153" fmla="*/ 10382250 w 11831868"/>
              <a:gd name="connsiteY6153" fmla="*/ 2215420 h 4557807"/>
              <a:gd name="connsiteX6154" fmla="*/ 10380631 w 11831868"/>
              <a:gd name="connsiteY6154" fmla="*/ 2196370 h 4557807"/>
              <a:gd name="connsiteX6155" fmla="*/ 10397109 w 11831868"/>
              <a:gd name="connsiteY6155" fmla="*/ 2205895 h 4557807"/>
              <a:gd name="connsiteX6156" fmla="*/ 10398538 w 11831868"/>
              <a:gd name="connsiteY6156" fmla="*/ 2224850 h 4557807"/>
              <a:gd name="connsiteX6157" fmla="*/ 10390060 w 11831868"/>
              <a:gd name="connsiteY6157" fmla="*/ 1236726 h 4557807"/>
              <a:gd name="connsiteX6158" fmla="*/ 10393203 w 11831868"/>
              <a:gd name="connsiteY6158" fmla="*/ 1223677 h 4557807"/>
              <a:gd name="connsiteX6159" fmla="*/ 10402447 w 11831868"/>
              <a:gd name="connsiteY6159" fmla="*/ 1228078 h 4557807"/>
              <a:gd name="connsiteX6160" fmla="*/ 10402728 w 11831868"/>
              <a:gd name="connsiteY6160" fmla="*/ 1229106 h 4557807"/>
              <a:gd name="connsiteX6161" fmla="*/ 10399775 w 11831868"/>
              <a:gd name="connsiteY6161" fmla="*/ 1242155 h 4557807"/>
              <a:gd name="connsiteX6162" fmla="*/ 10390060 w 11831868"/>
              <a:gd name="connsiteY6162" fmla="*/ 1236631 h 4557807"/>
              <a:gd name="connsiteX6163" fmla="*/ 10405777 w 11831868"/>
              <a:gd name="connsiteY6163" fmla="*/ 841153 h 4557807"/>
              <a:gd name="connsiteX6164" fmla="*/ 10408824 w 11831868"/>
              <a:gd name="connsiteY6164" fmla="*/ 831628 h 4557807"/>
              <a:gd name="connsiteX6165" fmla="*/ 10415670 w 11831868"/>
              <a:gd name="connsiteY6165" fmla="*/ 834460 h 4557807"/>
              <a:gd name="connsiteX6166" fmla="*/ 10415968 w 11831868"/>
              <a:gd name="connsiteY6166" fmla="*/ 835438 h 4557807"/>
              <a:gd name="connsiteX6167" fmla="*/ 10412825 w 11831868"/>
              <a:gd name="connsiteY6167" fmla="*/ 844963 h 4557807"/>
              <a:gd name="connsiteX6168" fmla="*/ 10406098 w 11831868"/>
              <a:gd name="connsiteY6168" fmla="*/ 841861 h 4557807"/>
              <a:gd name="connsiteX6169" fmla="*/ 10405872 w 11831868"/>
              <a:gd name="connsiteY6169" fmla="*/ 841058 h 4557807"/>
              <a:gd name="connsiteX6170" fmla="*/ 10407492 w 11831868"/>
              <a:gd name="connsiteY6170" fmla="*/ 1616012 h 4557807"/>
              <a:gd name="connsiteX6171" fmla="*/ 10409968 w 11831868"/>
              <a:gd name="connsiteY6171" fmla="*/ 1600867 h 4557807"/>
              <a:gd name="connsiteX6172" fmla="*/ 10421302 w 11831868"/>
              <a:gd name="connsiteY6172" fmla="*/ 1607630 h 4557807"/>
              <a:gd name="connsiteX6173" fmla="*/ 10419017 w 11831868"/>
              <a:gd name="connsiteY6173" fmla="*/ 1622679 h 4557807"/>
              <a:gd name="connsiteX6174" fmla="*/ 10407492 w 11831868"/>
              <a:gd name="connsiteY6174" fmla="*/ 1615916 h 4557807"/>
              <a:gd name="connsiteX6175" fmla="*/ 9997917 w 11831868"/>
              <a:gd name="connsiteY6175" fmla="*/ 2697385 h 4557807"/>
              <a:gd name="connsiteX6176" fmla="*/ 10032778 w 11831868"/>
              <a:gd name="connsiteY6176" fmla="*/ 2706053 h 4557807"/>
              <a:gd name="connsiteX6177" fmla="*/ 10047160 w 11831868"/>
              <a:gd name="connsiteY6177" fmla="*/ 2720245 h 4557807"/>
              <a:gd name="connsiteX6178" fmla="*/ 10012108 w 11831868"/>
              <a:gd name="connsiteY6178" fmla="*/ 2711577 h 4557807"/>
              <a:gd name="connsiteX6179" fmla="*/ 9997631 w 11831868"/>
              <a:gd name="connsiteY6179" fmla="*/ 2697290 h 4557807"/>
              <a:gd name="connsiteX6180" fmla="*/ 6924389 w 11831868"/>
              <a:gd name="connsiteY6180" fmla="*/ 3153632 h 4557807"/>
              <a:gd name="connsiteX6181" fmla="*/ 6938201 w 11831868"/>
              <a:gd name="connsiteY6181" fmla="*/ 3151156 h 4557807"/>
              <a:gd name="connsiteX6182" fmla="*/ 6912292 w 11831868"/>
              <a:gd name="connsiteY6182" fmla="*/ 3155728 h 4557807"/>
              <a:gd name="connsiteX6183" fmla="*/ 6924389 w 11831868"/>
              <a:gd name="connsiteY6183" fmla="*/ 3153632 h 4557807"/>
              <a:gd name="connsiteX6184" fmla="*/ 6869525 w 11831868"/>
              <a:gd name="connsiteY6184" fmla="*/ 3163157 h 4557807"/>
              <a:gd name="connsiteX6185" fmla="*/ 6843713 w 11831868"/>
              <a:gd name="connsiteY6185" fmla="*/ 3167730 h 4557807"/>
              <a:gd name="connsiteX6186" fmla="*/ 6764560 w 11831868"/>
              <a:gd name="connsiteY6186" fmla="*/ 3179160 h 4557807"/>
              <a:gd name="connsiteX6187" fmla="*/ 6833521 w 11831868"/>
              <a:gd name="connsiteY6187" fmla="*/ 3167444 h 4557807"/>
              <a:gd name="connsiteX6188" fmla="*/ 6807041 w 11831868"/>
              <a:gd name="connsiteY6188" fmla="*/ 3173254 h 4557807"/>
              <a:gd name="connsiteX6189" fmla="*/ 6738271 w 11831868"/>
              <a:gd name="connsiteY6189" fmla="*/ 3185446 h 4557807"/>
              <a:gd name="connsiteX6190" fmla="*/ 6764274 w 11831868"/>
              <a:gd name="connsiteY6190" fmla="*/ 3179064 h 4557807"/>
              <a:gd name="connsiteX6191" fmla="*/ 6790277 w 11831868"/>
              <a:gd name="connsiteY6191" fmla="*/ 3171444 h 4557807"/>
              <a:gd name="connsiteX6192" fmla="*/ 6814947 w 11831868"/>
              <a:gd name="connsiteY6192" fmla="*/ 3168777 h 4557807"/>
              <a:gd name="connsiteX6193" fmla="*/ 6744653 w 11831868"/>
              <a:gd name="connsiteY6193" fmla="*/ 3182398 h 4557807"/>
              <a:gd name="connsiteX6194" fmla="*/ 6719793 w 11831868"/>
              <a:gd name="connsiteY6194" fmla="*/ 3185160 h 4557807"/>
              <a:gd name="connsiteX6195" fmla="*/ 6789992 w 11831868"/>
              <a:gd name="connsiteY6195" fmla="*/ 3171349 h 4557807"/>
              <a:gd name="connsiteX6196" fmla="*/ 6972586 w 11831868"/>
              <a:gd name="connsiteY6196" fmla="*/ 3141250 h 4557807"/>
              <a:gd name="connsiteX6197" fmla="*/ 7001161 w 11831868"/>
              <a:gd name="connsiteY6197" fmla="*/ 3134678 h 4557807"/>
              <a:gd name="connsiteX6198" fmla="*/ 7067836 w 11831868"/>
              <a:gd name="connsiteY6198" fmla="*/ 3123343 h 4557807"/>
              <a:gd name="connsiteX6199" fmla="*/ 7046215 w 11831868"/>
              <a:gd name="connsiteY6199" fmla="*/ 3128772 h 4557807"/>
              <a:gd name="connsiteX6200" fmla="*/ 7042404 w 11831868"/>
              <a:gd name="connsiteY6200" fmla="*/ 3130010 h 4557807"/>
              <a:gd name="connsiteX6201" fmla="*/ 6973633 w 11831868"/>
              <a:gd name="connsiteY6201" fmla="*/ 3142774 h 4557807"/>
              <a:gd name="connsiteX6202" fmla="*/ 6948488 w 11831868"/>
              <a:gd name="connsiteY6202" fmla="*/ 3146108 h 4557807"/>
              <a:gd name="connsiteX6203" fmla="*/ 6972300 w 11831868"/>
              <a:gd name="connsiteY6203" fmla="*/ 3141154 h 4557807"/>
              <a:gd name="connsiteX6204" fmla="*/ 5603843 w 11831868"/>
              <a:gd name="connsiteY6204" fmla="*/ 3342228 h 4557807"/>
              <a:gd name="connsiteX6205" fmla="*/ 5674614 w 11831868"/>
              <a:gd name="connsiteY6205" fmla="*/ 3333274 h 4557807"/>
              <a:gd name="connsiteX6206" fmla="*/ 5648230 w 11831868"/>
              <a:gd name="connsiteY6206" fmla="*/ 3343371 h 4557807"/>
              <a:gd name="connsiteX6207" fmla="*/ 5577269 w 11831868"/>
              <a:gd name="connsiteY6207" fmla="*/ 3352324 h 4557807"/>
              <a:gd name="connsiteX6208" fmla="*/ 5603843 w 11831868"/>
              <a:gd name="connsiteY6208" fmla="*/ 3342228 h 4557807"/>
              <a:gd name="connsiteX6209" fmla="*/ 7237952 w 11831868"/>
              <a:gd name="connsiteY6209" fmla="*/ 3089624 h 4557807"/>
              <a:gd name="connsiteX6210" fmla="*/ 7292626 w 11831868"/>
              <a:gd name="connsiteY6210" fmla="*/ 3080099 h 4557807"/>
              <a:gd name="connsiteX6211" fmla="*/ 7347680 w 11831868"/>
              <a:gd name="connsiteY6211" fmla="*/ 3070574 h 4557807"/>
              <a:gd name="connsiteX6212" fmla="*/ 7373683 w 11831868"/>
              <a:gd name="connsiteY6212" fmla="*/ 3068669 h 4557807"/>
              <a:gd name="connsiteX6213" fmla="*/ 7305199 w 11831868"/>
              <a:gd name="connsiteY6213" fmla="*/ 3080862 h 4557807"/>
              <a:gd name="connsiteX6214" fmla="*/ 7282053 w 11831868"/>
              <a:gd name="connsiteY6214" fmla="*/ 3084481 h 4557807"/>
              <a:gd name="connsiteX6215" fmla="*/ 7276529 w 11831868"/>
              <a:gd name="connsiteY6215" fmla="*/ 3085433 h 4557807"/>
              <a:gd name="connsiteX6216" fmla="*/ 7211187 w 11831868"/>
              <a:gd name="connsiteY6216" fmla="*/ 3096482 h 4557807"/>
              <a:gd name="connsiteX6217" fmla="*/ 7237952 w 11831868"/>
              <a:gd name="connsiteY6217" fmla="*/ 3089624 h 4557807"/>
              <a:gd name="connsiteX6218" fmla="*/ 6680835 w 11831868"/>
              <a:gd name="connsiteY6218" fmla="*/ 3196685 h 4557807"/>
              <a:gd name="connsiteX6219" fmla="*/ 6706362 w 11831868"/>
              <a:gd name="connsiteY6219" fmla="*/ 3192780 h 4557807"/>
              <a:gd name="connsiteX6220" fmla="*/ 6636258 w 11831868"/>
              <a:gd name="connsiteY6220" fmla="*/ 3205830 h 4557807"/>
              <a:gd name="connsiteX6221" fmla="*/ 6610541 w 11831868"/>
              <a:gd name="connsiteY6221" fmla="*/ 3209830 h 4557807"/>
              <a:gd name="connsiteX6222" fmla="*/ 6680835 w 11831868"/>
              <a:gd name="connsiteY6222" fmla="*/ 3196685 h 4557807"/>
              <a:gd name="connsiteX6223" fmla="*/ 7245287 w 11831868"/>
              <a:gd name="connsiteY6223" fmla="*/ 3094578 h 4557807"/>
              <a:gd name="connsiteX6224" fmla="*/ 7271195 w 11831868"/>
              <a:gd name="connsiteY6224" fmla="*/ 3091053 h 4557807"/>
              <a:gd name="connsiteX6225" fmla="*/ 7204520 w 11831868"/>
              <a:gd name="connsiteY6225" fmla="*/ 3102864 h 4557807"/>
              <a:gd name="connsiteX6226" fmla="*/ 7178802 w 11831868"/>
              <a:gd name="connsiteY6226" fmla="*/ 3106865 h 4557807"/>
              <a:gd name="connsiteX6227" fmla="*/ 7245287 w 11831868"/>
              <a:gd name="connsiteY6227" fmla="*/ 3094578 h 4557807"/>
              <a:gd name="connsiteX6228" fmla="*/ 7169087 w 11831868"/>
              <a:gd name="connsiteY6228" fmla="*/ 3109341 h 4557807"/>
              <a:gd name="connsiteX6229" fmla="*/ 7142798 w 11831868"/>
              <a:gd name="connsiteY6229" fmla="*/ 3114008 h 4557807"/>
              <a:gd name="connsiteX6230" fmla="*/ 7076123 w 11831868"/>
              <a:gd name="connsiteY6230" fmla="*/ 3125819 h 4557807"/>
              <a:gd name="connsiteX6231" fmla="*/ 7102221 w 11831868"/>
              <a:gd name="connsiteY6231" fmla="*/ 3120676 h 4557807"/>
              <a:gd name="connsiteX6232" fmla="*/ 7169467 w 11831868"/>
              <a:gd name="connsiteY6232" fmla="*/ 3109341 h 4557807"/>
              <a:gd name="connsiteX6233" fmla="*/ 6392704 w 11831868"/>
              <a:gd name="connsiteY6233" fmla="*/ 3244120 h 4557807"/>
              <a:gd name="connsiteX6234" fmla="*/ 6419374 w 11831868"/>
              <a:gd name="connsiteY6234" fmla="*/ 3236690 h 4557807"/>
              <a:gd name="connsiteX6235" fmla="*/ 6486716 w 11831868"/>
              <a:gd name="connsiteY6235" fmla="*/ 3225546 h 4557807"/>
              <a:gd name="connsiteX6236" fmla="*/ 6490145 w 11831868"/>
              <a:gd name="connsiteY6236" fmla="*/ 3224594 h 4557807"/>
              <a:gd name="connsiteX6237" fmla="*/ 6562344 w 11831868"/>
              <a:gd name="connsiteY6237" fmla="*/ 3209354 h 4557807"/>
              <a:gd name="connsiteX6238" fmla="*/ 6587205 w 11831868"/>
              <a:gd name="connsiteY6238" fmla="*/ 3207829 h 4557807"/>
              <a:gd name="connsiteX6239" fmla="*/ 6514814 w 11831868"/>
              <a:gd name="connsiteY6239" fmla="*/ 3222498 h 4557807"/>
              <a:gd name="connsiteX6240" fmla="*/ 6494812 w 11831868"/>
              <a:gd name="connsiteY6240" fmla="*/ 3225451 h 4557807"/>
              <a:gd name="connsiteX6241" fmla="*/ 6464142 w 11831868"/>
              <a:gd name="connsiteY6241" fmla="*/ 3232404 h 4557807"/>
              <a:gd name="connsiteX6242" fmla="*/ 6393085 w 11831868"/>
              <a:gd name="connsiteY6242" fmla="*/ 3244120 h 4557807"/>
              <a:gd name="connsiteX6243" fmla="*/ 5941600 w 11831868"/>
              <a:gd name="connsiteY6243" fmla="*/ 3329273 h 4557807"/>
              <a:gd name="connsiteX6244" fmla="*/ 6015895 w 11831868"/>
              <a:gd name="connsiteY6244" fmla="*/ 3316891 h 4557807"/>
              <a:gd name="connsiteX6245" fmla="*/ 5989606 w 11831868"/>
              <a:gd name="connsiteY6245" fmla="*/ 3323082 h 4557807"/>
              <a:gd name="connsiteX6246" fmla="*/ 5915787 w 11831868"/>
              <a:gd name="connsiteY6246" fmla="*/ 3336036 h 4557807"/>
              <a:gd name="connsiteX6247" fmla="*/ 5941981 w 11831868"/>
              <a:gd name="connsiteY6247" fmla="*/ 3329273 h 4557807"/>
              <a:gd name="connsiteX6248" fmla="*/ 6092857 w 11831868"/>
              <a:gd name="connsiteY6248" fmla="*/ 3306414 h 4557807"/>
              <a:gd name="connsiteX6249" fmla="*/ 6030087 w 11831868"/>
              <a:gd name="connsiteY6249" fmla="*/ 3318129 h 4557807"/>
              <a:gd name="connsiteX6250" fmla="*/ 6055709 w 11831868"/>
              <a:gd name="connsiteY6250" fmla="*/ 3313081 h 4557807"/>
              <a:gd name="connsiteX6251" fmla="*/ 5828443 w 11831868"/>
              <a:gd name="connsiteY6251" fmla="*/ 3339751 h 4557807"/>
              <a:gd name="connsiteX6252" fmla="*/ 5901500 w 11831868"/>
              <a:gd name="connsiteY6252" fmla="*/ 3328226 h 4557807"/>
              <a:gd name="connsiteX6253" fmla="*/ 5875306 w 11831868"/>
              <a:gd name="connsiteY6253" fmla="*/ 3336132 h 4557807"/>
              <a:gd name="connsiteX6254" fmla="*/ 5802058 w 11831868"/>
              <a:gd name="connsiteY6254" fmla="*/ 3347752 h 4557807"/>
              <a:gd name="connsiteX6255" fmla="*/ 5828824 w 11831868"/>
              <a:gd name="connsiteY6255" fmla="*/ 3339751 h 4557807"/>
              <a:gd name="connsiteX6256" fmla="*/ 6130005 w 11831868"/>
              <a:gd name="connsiteY6256" fmla="*/ 3299651 h 4557807"/>
              <a:gd name="connsiteX6257" fmla="*/ 6092857 w 11831868"/>
              <a:gd name="connsiteY6257" fmla="*/ 3306414 h 4557807"/>
              <a:gd name="connsiteX6258" fmla="*/ 6104382 w 11831868"/>
              <a:gd name="connsiteY6258" fmla="*/ 3304128 h 4557807"/>
              <a:gd name="connsiteX6259" fmla="*/ 6130386 w 11831868"/>
              <a:gd name="connsiteY6259" fmla="*/ 3299651 h 4557807"/>
              <a:gd name="connsiteX6260" fmla="*/ 5715572 w 11831868"/>
              <a:gd name="connsiteY6260" fmla="*/ 3343751 h 4557807"/>
              <a:gd name="connsiteX6261" fmla="*/ 5787772 w 11831868"/>
              <a:gd name="connsiteY6261" fmla="*/ 3334226 h 4557807"/>
              <a:gd name="connsiteX6262" fmla="*/ 5761387 w 11831868"/>
              <a:gd name="connsiteY6262" fmla="*/ 3343180 h 4557807"/>
              <a:gd name="connsiteX6263" fmla="*/ 5689283 w 11831868"/>
              <a:gd name="connsiteY6263" fmla="*/ 3353467 h 4557807"/>
              <a:gd name="connsiteX6264" fmla="*/ 5715953 w 11831868"/>
              <a:gd name="connsiteY6264" fmla="*/ 3343751 h 4557807"/>
              <a:gd name="connsiteX6265" fmla="*/ 6145435 w 11831868"/>
              <a:gd name="connsiteY6265" fmla="*/ 3294126 h 4557807"/>
              <a:gd name="connsiteX6266" fmla="*/ 6190202 w 11831868"/>
              <a:gd name="connsiteY6266" fmla="*/ 3284601 h 4557807"/>
              <a:gd name="connsiteX6267" fmla="*/ 6153531 w 11831868"/>
              <a:gd name="connsiteY6267" fmla="*/ 3290221 h 4557807"/>
              <a:gd name="connsiteX6268" fmla="*/ 6180201 w 11831868"/>
              <a:gd name="connsiteY6268" fmla="*/ 3283268 h 4557807"/>
              <a:gd name="connsiteX6269" fmla="*/ 6253639 w 11831868"/>
              <a:gd name="connsiteY6269" fmla="*/ 3271171 h 4557807"/>
              <a:gd name="connsiteX6270" fmla="*/ 6234589 w 11831868"/>
              <a:gd name="connsiteY6270" fmla="*/ 3276505 h 4557807"/>
              <a:gd name="connsiteX6271" fmla="*/ 6244876 w 11831868"/>
              <a:gd name="connsiteY6271" fmla="*/ 3276505 h 4557807"/>
              <a:gd name="connsiteX6272" fmla="*/ 6170391 w 11831868"/>
              <a:gd name="connsiteY6272" fmla="*/ 3290983 h 4557807"/>
              <a:gd name="connsiteX6273" fmla="*/ 6145816 w 11831868"/>
              <a:gd name="connsiteY6273" fmla="*/ 3294126 h 4557807"/>
              <a:gd name="connsiteX6274" fmla="*/ 7473315 w 11831868"/>
              <a:gd name="connsiteY6274" fmla="*/ 3056001 h 4557807"/>
              <a:gd name="connsiteX6275" fmla="*/ 7472744 w 11831868"/>
              <a:gd name="connsiteY6275" fmla="*/ 3056001 h 4557807"/>
              <a:gd name="connsiteX6276" fmla="*/ 7499414 w 11831868"/>
              <a:gd name="connsiteY6276" fmla="*/ 3051334 h 4557807"/>
              <a:gd name="connsiteX6277" fmla="*/ 6527483 w 11831868"/>
              <a:gd name="connsiteY6277" fmla="*/ 3223831 h 4557807"/>
              <a:gd name="connsiteX6278" fmla="*/ 6598254 w 11831868"/>
              <a:gd name="connsiteY6278" fmla="*/ 3211164 h 4557807"/>
              <a:gd name="connsiteX6279" fmla="*/ 6572155 w 11831868"/>
              <a:gd name="connsiteY6279" fmla="*/ 3216878 h 4557807"/>
              <a:gd name="connsiteX6280" fmla="*/ 6501384 w 11831868"/>
              <a:gd name="connsiteY6280" fmla="*/ 3229547 h 4557807"/>
              <a:gd name="connsiteX6281" fmla="*/ 6527864 w 11831868"/>
              <a:gd name="connsiteY6281" fmla="*/ 3224022 h 4557807"/>
              <a:gd name="connsiteX6282" fmla="*/ 6377845 w 11831868"/>
              <a:gd name="connsiteY6282" fmla="*/ 3252406 h 4557807"/>
              <a:gd name="connsiteX6283" fmla="*/ 6450045 w 11831868"/>
              <a:gd name="connsiteY6283" fmla="*/ 3238310 h 4557807"/>
              <a:gd name="connsiteX6284" fmla="*/ 6475191 w 11831868"/>
              <a:gd name="connsiteY6284" fmla="*/ 3234500 h 4557807"/>
              <a:gd name="connsiteX6285" fmla="*/ 6402991 w 11831868"/>
              <a:gd name="connsiteY6285" fmla="*/ 3248597 h 4557807"/>
              <a:gd name="connsiteX6286" fmla="*/ 6378226 w 11831868"/>
              <a:gd name="connsiteY6286" fmla="*/ 3252216 h 4557807"/>
              <a:gd name="connsiteX6287" fmla="*/ 6291263 w 11831868"/>
              <a:gd name="connsiteY6287" fmla="*/ 3268504 h 4557807"/>
              <a:gd name="connsiteX6288" fmla="*/ 6364415 w 11831868"/>
              <a:gd name="connsiteY6288" fmla="*/ 3255836 h 4557807"/>
              <a:gd name="connsiteX6289" fmla="*/ 6338316 w 11831868"/>
              <a:gd name="connsiteY6289" fmla="*/ 3261074 h 4557807"/>
              <a:gd name="connsiteX6290" fmla="*/ 6265355 w 11831868"/>
              <a:gd name="connsiteY6290" fmla="*/ 3274124 h 4557807"/>
              <a:gd name="connsiteX6291" fmla="*/ 6291644 w 11831868"/>
              <a:gd name="connsiteY6291" fmla="*/ 3268314 h 4557807"/>
              <a:gd name="connsiteX6292" fmla="*/ 7401116 w 11831868"/>
              <a:gd name="connsiteY6292" fmla="*/ 3067241 h 4557807"/>
              <a:gd name="connsiteX6293" fmla="*/ 7374827 w 11831868"/>
              <a:gd name="connsiteY6293" fmla="*/ 3072956 h 4557807"/>
              <a:gd name="connsiteX6294" fmla="*/ 7309676 w 11831868"/>
              <a:gd name="connsiteY6294" fmla="*/ 3083910 h 4557807"/>
              <a:gd name="connsiteX6295" fmla="*/ 7335965 w 11831868"/>
              <a:gd name="connsiteY6295" fmla="*/ 3078194 h 4557807"/>
              <a:gd name="connsiteX6296" fmla="*/ 7401497 w 11831868"/>
              <a:gd name="connsiteY6296" fmla="*/ 3067050 h 4557807"/>
              <a:gd name="connsiteX6297" fmla="*/ 8364379 w 11831868"/>
              <a:gd name="connsiteY6297" fmla="*/ 2914555 h 4557807"/>
              <a:gd name="connsiteX6298" fmla="*/ 8336471 w 11831868"/>
              <a:gd name="connsiteY6298" fmla="*/ 2918460 h 4557807"/>
              <a:gd name="connsiteX6299" fmla="*/ 8273320 w 11831868"/>
              <a:gd name="connsiteY6299" fmla="*/ 2927985 h 4557807"/>
              <a:gd name="connsiteX6300" fmla="*/ 8301038 w 11831868"/>
              <a:gd name="connsiteY6300" fmla="*/ 2923604 h 4557807"/>
              <a:gd name="connsiteX6301" fmla="*/ 8364760 w 11831868"/>
              <a:gd name="connsiteY6301" fmla="*/ 2914364 h 4557807"/>
              <a:gd name="connsiteX6302" fmla="*/ 8277511 w 11831868"/>
              <a:gd name="connsiteY6302" fmla="*/ 2925318 h 4557807"/>
              <a:gd name="connsiteX6303" fmla="*/ 8248936 w 11831868"/>
              <a:gd name="connsiteY6303" fmla="*/ 2930366 h 4557807"/>
              <a:gd name="connsiteX6304" fmla="*/ 8185500 w 11831868"/>
              <a:gd name="connsiteY6304" fmla="*/ 2939891 h 4557807"/>
              <a:gd name="connsiteX6305" fmla="*/ 8214075 w 11831868"/>
              <a:gd name="connsiteY6305" fmla="*/ 2934748 h 4557807"/>
              <a:gd name="connsiteX6306" fmla="*/ 8277892 w 11831868"/>
              <a:gd name="connsiteY6306" fmla="*/ 2925128 h 4557807"/>
              <a:gd name="connsiteX6307" fmla="*/ 8127016 w 11831868"/>
              <a:gd name="connsiteY6307" fmla="*/ 2943511 h 4557807"/>
              <a:gd name="connsiteX6308" fmla="*/ 8138541 w 11831868"/>
              <a:gd name="connsiteY6308" fmla="*/ 2941511 h 4557807"/>
              <a:gd name="connsiteX6309" fmla="*/ 8140256 w 11831868"/>
              <a:gd name="connsiteY6309" fmla="*/ 2941511 h 4557807"/>
              <a:gd name="connsiteX6310" fmla="*/ 8204645 w 11831868"/>
              <a:gd name="connsiteY6310" fmla="*/ 2931986 h 4557807"/>
              <a:gd name="connsiteX6311" fmla="*/ 8231220 w 11831868"/>
              <a:gd name="connsiteY6311" fmla="*/ 2929890 h 4557807"/>
              <a:gd name="connsiteX6312" fmla="*/ 8172355 w 11831868"/>
              <a:gd name="connsiteY6312" fmla="*/ 2938844 h 4557807"/>
              <a:gd name="connsiteX6313" fmla="*/ 8161306 w 11831868"/>
              <a:gd name="connsiteY6313" fmla="*/ 2940844 h 4557807"/>
              <a:gd name="connsiteX6314" fmla="*/ 8099299 w 11831868"/>
              <a:gd name="connsiteY6314" fmla="*/ 2950369 h 4557807"/>
              <a:gd name="connsiteX6315" fmla="*/ 8127397 w 11831868"/>
              <a:gd name="connsiteY6315" fmla="*/ 2943321 h 4557807"/>
              <a:gd name="connsiteX6316" fmla="*/ 8442293 w 11831868"/>
              <a:gd name="connsiteY6316" fmla="*/ 2897982 h 4557807"/>
              <a:gd name="connsiteX6317" fmla="*/ 8443722 w 11831868"/>
              <a:gd name="connsiteY6317" fmla="*/ 2897982 h 4557807"/>
              <a:gd name="connsiteX6318" fmla="*/ 8447056 w 11831868"/>
              <a:gd name="connsiteY6318" fmla="*/ 2897219 h 4557807"/>
              <a:gd name="connsiteX6319" fmla="*/ 8509921 w 11831868"/>
              <a:gd name="connsiteY6319" fmla="*/ 2888457 h 4557807"/>
              <a:gd name="connsiteX6320" fmla="*/ 8537162 w 11831868"/>
              <a:gd name="connsiteY6320" fmla="*/ 2887409 h 4557807"/>
              <a:gd name="connsiteX6321" fmla="*/ 8483251 w 11831868"/>
              <a:gd name="connsiteY6321" fmla="*/ 2894647 h 4557807"/>
              <a:gd name="connsiteX6322" fmla="*/ 8476773 w 11831868"/>
              <a:gd name="connsiteY6322" fmla="*/ 2895696 h 4557807"/>
              <a:gd name="connsiteX6323" fmla="*/ 8414480 w 11831868"/>
              <a:gd name="connsiteY6323" fmla="*/ 2904363 h 4557807"/>
              <a:gd name="connsiteX6324" fmla="*/ 8442674 w 11831868"/>
              <a:gd name="connsiteY6324" fmla="*/ 2897886 h 4557807"/>
              <a:gd name="connsiteX6325" fmla="*/ 8587359 w 11831868"/>
              <a:gd name="connsiteY6325" fmla="*/ 2882741 h 4557807"/>
              <a:gd name="connsiteX6326" fmla="*/ 8558784 w 11831868"/>
              <a:gd name="connsiteY6326" fmla="*/ 2887694 h 4557807"/>
              <a:gd name="connsiteX6327" fmla="*/ 8497252 w 11831868"/>
              <a:gd name="connsiteY6327" fmla="*/ 2895696 h 4557807"/>
              <a:gd name="connsiteX6328" fmla="*/ 8525256 w 11831868"/>
              <a:gd name="connsiteY6328" fmla="*/ 2890647 h 4557807"/>
              <a:gd name="connsiteX6329" fmla="*/ 8587740 w 11831868"/>
              <a:gd name="connsiteY6329" fmla="*/ 2882170 h 4557807"/>
              <a:gd name="connsiteX6330" fmla="*/ 8359807 w 11831868"/>
              <a:gd name="connsiteY6330" fmla="*/ 2913793 h 4557807"/>
              <a:gd name="connsiteX6331" fmla="*/ 8423148 w 11831868"/>
              <a:gd name="connsiteY6331" fmla="*/ 2904935 h 4557807"/>
              <a:gd name="connsiteX6332" fmla="*/ 8450770 w 11831868"/>
              <a:gd name="connsiteY6332" fmla="*/ 2902077 h 4557807"/>
              <a:gd name="connsiteX6333" fmla="*/ 8387525 w 11831868"/>
              <a:gd name="connsiteY6333" fmla="*/ 2911031 h 4557807"/>
              <a:gd name="connsiteX6334" fmla="*/ 8360188 w 11831868"/>
              <a:gd name="connsiteY6334" fmla="*/ 2913221 h 4557807"/>
              <a:gd name="connsiteX6335" fmla="*/ 8669465 w 11831868"/>
              <a:gd name="connsiteY6335" fmla="*/ 2874645 h 4557807"/>
              <a:gd name="connsiteX6336" fmla="*/ 8670322 w 11831868"/>
              <a:gd name="connsiteY6336" fmla="*/ 2874645 h 4557807"/>
              <a:gd name="connsiteX6337" fmla="*/ 8641747 w 11831868"/>
              <a:gd name="connsiteY6337" fmla="*/ 2878074 h 4557807"/>
              <a:gd name="connsiteX6338" fmla="*/ 8581263 w 11831868"/>
              <a:gd name="connsiteY6338" fmla="*/ 2885789 h 4557807"/>
              <a:gd name="connsiteX6339" fmla="*/ 8608600 w 11831868"/>
              <a:gd name="connsiteY6339" fmla="*/ 2881980 h 4557807"/>
              <a:gd name="connsiteX6340" fmla="*/ 8669845 w 11831868"/>
              <a:gd name="connsiteY6340" fmla="*/ 2874074 h 4557807"/>
              <a:gd name="connsiteX6341" fmla="*/ 8050340 w 11831868"/>
              <a:gd name="connsiteY6341" fmla="*/ 2960370 h 4557807"/>
              <a:gd name="connsiteX6342" fmla="*/ 8114252 w 11831868"/>
              <a:gd name="connsiteY6342" fmla="*/ 2950274 h 4557807"/>
              <a:gd name="connsiteX6343" fmla="*/ 8141590 w 11831868"/>
              <a:gd name="connsiteY6343" fmla="*/ 2947512 h 4557807"/>
              <a:gd name="connsiteX6344" fmla="*/ 8077391 w 11831868"/>
              <a:gd name="connsiteY6344" fmla="*/ 2957037 h 4557807"/>
              <a:gd name="connsiteX6345" fmla="*/ 8050340 w 11831868"/>
              <a:gd name="connsiteY6345" fmla="*/ 2959513 h 4557807"/>
              <a:gd name="connsiteX6346" fmla="*/ 7958995 w 11831868"/>
              <a:gd name="connsiteY6346" fmla="*/ 2974277 h 4557807"/>
              <a:gd name="connsiteX6347" fmla="*/ 7931754 w 11831868"/>
              <a:gd name="connsiteY6347" fmla="*/ 2979611 h 4557807"/>
              <a:gd name="connsiteX6348" fmla="*/ 7869079 w 11831868"/>
              <a:gd name="connsiteY6348" fmla="*/ 2989136 h 4557807"/>
              <a:gd name="connsiteX6349" fmla="*/ 7896130 w 11831868"/>
              <a:gd name="connsiteY6349" fmla="*/ 2983802 h 4557807"/>
              <a:gd name="connsiteX6350" fmla="*/ 7958995 w 11831868"/>
              <a:gd name="connsiteY6350" fmla="*/ 2973419 h 4557807"/>
              <a:gd name="connsiteX6351" fmla="*/ 7958995 w 11831868"/>
              <a:gd name="connsiteY6351" fmla="*/ 2976372 h 4557807"/>
              <a:gd name="connsiteX6352" fmla="*/ 7969282 w 11831868"/>
              <a:gd name="connsiteY6352" fmla="*/ 2974753 h 4557807"/>
              <a:gd name="connsiteX6353" fmla="*/ 7505605 w 11831868"/>
              <a:gd name="connsiteY6353" fmla="*/ 3048476 h 4557807"/>
              <a:gd name="connsiteX6354" fmla="*/ 7549420 w 11831868"/>
              <a:gd name="connsiteY6354" fmla="*/ 3040380 h 4557807"/>
              <a:gd name="connsiteX6355" fmla="*/ 7570375 w 11831868"/>
              <a:gd name="connsiteY6355" fmla="*/ 3036570 h 4557807"/>
              <a:gd name="connsiteX6356" fmla="*/ 7633907 w 11831868"/>
              <a:gd name="connsiteY6356" fmla="*/ 3025998 h 4557807"/>
              <a:gd name="connsiteX6357" fmla="*/ 7607046 w 11831868"/>
              <a:gd name="connsiteY6357" fmla="*/ 3031808 h 4557807"/>
              <a:gd name="connsiteX6358" fmla="*/ 7602379 w 11831868"/>
              <a:gd name="connsiteY6358" fmla="*/ 3032665 h 4557807"/>
              <a:gd name="connsiteX6359" fmla="*/ 7598759 w 11831868"/>
              <a:gd name="connsiteY6359" fmla="*/ 3033617 h 4557807"/>
              <a:gd name="connsiteX6360" fmla="*/ 7532084 w 11831868"/>
              <a:gd name="connsiteY6360" fmla="*/ 3045428 h 4557807"/>
              <a:gd name="connsiteX6361" fmla="*/ 7505796 w 11831868"/>
              <a:gd name="connsiteY6361" fmla="*/ 3047619 h 4557807"/>
              <a:gd name="connsiteX6362" fmla="*/ 7732300 w 11831868"/>
              <a:gd name="connsiteY6362" fmla="*/ 3012662 h 4557807"/>
              <a:gd name="connsiteX6363" fmla="*/ 7797737 w 11831868"/>
              <a:gd name="connsiteY6363" fmla="*/ 3001709 h 4557807"/>
              <a:gd name="connsiteX6364" fmla="*/ 7824693 w 11831868"/>
              <a:gd name="connsiteY6364" fmla="*/ 2997994 h 4557807"/>
              <a:gd name="connsiteX6365" fmla="*/ 7758970 w 11831868"/>
              <a:gd name="connsiteY6365" fmla="*/ 3008567 h 4557807"/>
              <a:gd name="connsiteX6366" fmla="*/ 7732491 w 11831868"/>
              <a:gd name="connsiteY6366" fmla="*/ 3012186 h 4557807"/>
              <a:gd name="connsiteX6367" fmla="*/ 7408450 w 11831868"/>
              <a:gd name="connsiteY6367" fmla="*/ 3068574 h 4557807"/>
              <a:gd name="connsiteX6368" fmla="*/ 7409879 w 11831868"/>
              <a:gd name="connsiteY6368" fmla="*/ 3068574 h 4557807"/>
              <a:gd name="connsiteX6369" fmla="*/ 7729347 w 11831868"/>
              <a:gd name="connsiteY6369" fmla="*/ 3012186 h 4557807"/>
              <a:gd name="connsiteX6370" fmla="*/ 7702773 w 11831868"/>
              <a:gd name="connsiteY6370" fmla="*/ 3016949 h 4557807"/>
              <a:gd name="connsiteX6371" fmla="*/ 7638764 w 11831868"/>
              <a:gd name="connsiteY6371" fmla="*/ 3027617 h 4557807"/>
              <a:gd name="connsiteX6372" fmla="*/ 7665434 w 11831868"/>
              <a:gd name="connsiteY6372" fmla="*/ 3022854 h 4557807"/>
              <a:gd name="connsiteX6373" fmla="*/ 7729347 w 11831868"/>
              <a:gd name="connsiteY6373" fmla="*/ 3012186 h 4557807"/>
              <a:gd name="connsiteX6374" fmla="*/ 8032909 w 11831868"/>
              <a:gd name="connsiteY6374" fmla="*/ 2963609 h 4557807"/>
              <a:gd name="connsiteX6375" fmla="*/ 8051292 w 11831868"/>
              <a:gd name="connsiteY6375" fmla="*/ 2960561 h 4557807"/>
              <a:gd name="connsiteX6376" fmla="*/ 8032624 w 11831868"/>
              <a:gd name="connsiteY6376" fmla="*/ 2963990 h 4557807"/>
              <a:gd name="connsiteX6377" fmla="*/ 8032909 w 11831868"/>
              <a:gd name="connsiteY6377" fmla="*/ 2963609 h 4557807"/>
              <a:gd name="connsiteX6378" fmla="*/ 7986998 w 11831868"/>
              <a:gd name="connsiteY6378" fmla="*/ 2970753 h 4557807"/>
              <a:gd name="connsiteX6379" fmla="*/ 7969758 w 11831868"/>
              <a:gd name="connsiteY6379" fmla="*/ 2973515 h 4557807"/>
              <a:gd name="connsiteX6380" fmla="*/ 8023765 w 11831868"/>
              <a:gd name="connsiteY6380" fmla="*/ 2964942 h 4557807"/>
              <a:gd name="connsiteX6381" fmla="*/ 7827455 w 11831868"/>
              <a:gd name="connsiteY6381" fmla="*/ 2991422 h 4557807"/>
              <a:gd name="connsiteX6382" fmla="*/ 7828693 w 11831868"/>
              <a:gd name="connsiteY6382" fmla="*/ 2991422 h 4557807"/>
              <a:gd name="connsiteX6383" fmla="*/ 7777830 w 11831868"/>
              <a:gd name="connsiteY6383" fmla="*/ 2999232 h 4557807"/>
              <a:gd name="connsiteX6384" fmla="*/ 7805166 w 11831868"/>
              <a:gd name="connsiteY6384" fmla="*/ 2992755 h 4557807"/>
              <a:gd name="connsiteX6385" fmla="*/ 7867460 w 11831868"/>
              <a:gd name="connsiteY6385" fmla="*/ 2983230 h 4557807"/>
              <a:gd name="connsiteX6386" fmla="*/ 7860792 w 11831868"/>
              <a:gd name="connsiteY6386" fmla="*/ 2985897 h 4557807"/>
              <a:gd name="connsiteX6387" fmla="*/ 7892606 w 11831868"/>
              <a:gd name="connsiteY6387" fmla="*/ 2981039 h 4557807"/>
              <a:gd name="connsiteX6388" fmla="*/ 7918895 w 11831868"/>
              <a:gd name="connsiteY6388" fmla="*/ 2978563 h 4557807"/>
              <a:gd name="connsiteX6389" fmla="*/ 7853839 w 11831868"/>
              <a:gd name="connsiteY6389" fmla="*/ 2989517 h 4557807"/>
              <a:gd name="connsiteX6390" fmla="*/ 7827169 w 11831868"/>
              <a:gd name="connsiteY6390" fmla="*/ 2991803 h 4557807"/>
              <a:gd name="connsiteX6391" fmla="*/ 7434930 w 11831868"/>
              <a:gd name="connsiteY6391" fmla="*/ 3062764 h 4557807"/>
              <a:gd name="connsiteX6392" fmla="*/ 7410164 w 11831868"/>
              <a:gd name="connsiteY6392" fmla="*/ 3067050 h 4557807"/>
              <a:gd name="connsiteX6393" fmla="*/ 7473411 w 11831868"/>
              <a:gd name="connsiteY6393" fmla="*/ 3055906 h 4557807"/>
              <a:gd name="connsiteX6394" fmla="*/ 3724085 w 11831868"/>
              <a:gd name="connsiteY6394" fmla="*/ 2792254 h 4557807"/>
              <a:gd name="connsiteX6395" fmla="*/ 3746373 w 11831868"/>
              <a:gd name="connsiteY6395" fmla="*/ 2794444 h 4557807"/>
              <a:gd name="connsiteX6396" fmla="*/ 3751993 w 11831868"/>
              <a:gd name="connsiteY6396" fmla="*/ 2798636 h 4557807"/>
              <a:gd name="connsiteX6397" fmla="*/ 3729323 w 11831868"/>
              <a:gd name="connsiteY6397" fmla="*/ 2796541 h 4557807"/>
              <a:gd name="connsiteX6398" fmla="*/ 3724085 w 11831868"/>
              <a:gd name="connsiteY6398" fmla="*/ 2792254 h 4557807"/>
              <a:gd name="connsiteX6399" fmla="*/ 3640836 w 11831868"/>
              <a:gd name="connsiteY6399" fmla="*/ 2731389 h 4557807"/>
              <a:gd name="connsiteX6400" fmla="*/ 3664173 w 11831868"/>
              <a:gd name="connsiteY6400" fmla="*/ 2733390 h 4557807"/>
              <a:gd name="connsiteX6401" fmla="*/ 3670935 w 11831868"/>
              <a:gd name="connsiteY6401" fmla="*/ 2738342 h 4557807"/>
              <a:gd name="connsiteX6402" fmla="*/ 3647027 w 11831868"/>
              <a:gd name="connsiteY6402" fmla="*/ 2735961 h 4557807"/>
              <a:gd name="connsiteX6403" fmla="*/ 3640836 w 11831868"/>
              <a:gd name="connsiteY6403" fmla="*/ 2731389 h 4557807"/>
              <a:gd name="connsiteX6404" fmla="*/ 3667411 w 11831868"/>
              <a:gd name="connsiteY6404" fmla="*/ 2858167 h 4557807"/>
              <a:gd name="connsiteX6405" fmla="*/ 3688080 w 11831868"/>
              <a:gd name="connsiteY6405" fmla="*/ 2859596 h 4557807"/>
              <a:gd name="connsiteX6406" fmla="*/ 3691890 w 11831868"/>
              <a:gd name="connsiteY6406" fmla="*/ 2862548 h 4557807"/>
              <a:gd name="connsiteX6407" fmla="*/ 3671316 w 11831868"/>
              <a:gd name="connsiteY6407" fmla="*/ 2861119 h 4557807"/>
              <a:gd name="connsiteX6408" fmla="*/ 3667411 w 11831868"/>
              <a:gd name="connsiteY6408" fmla="*/ 2858167 h 4557807"/>
              <a:gd name="connsiteX6409" fmla="*/ 3601212 w 11831868"/>
              <a:gd name="connsiteY6409" fmla="*/ 2807113 h 4557807"/>
              <a:gd name="connsiteX6410" fmla="*/ 3622548 w 11831868"/>
              <a:gd name="connsiteY6410" fmla="*/ 2808922 h 4557807"/>
              <a:gd name="connsiteX6411" fmla="*/ 3627215 w 11831868"/>
              <a:gd name="connsiteY6411" fmla="*/ 2812257 h 4557807"/>
              <a:gd name="connsiteX6412" fmla="*/ 3606165 w 11831868"/>
              <a:gd name="connsiteY6412" fmla="*/ 2810828 h 4557807"/>
              <a:gd name="connsiteX6413" fmla="*/ 3601212 w 11831868"/>
              <a:gd name="connsiteY6413" fmla="*/ 2807113 h 4557807"/>
              <a:gd name="connsiteX6414" fmla="*/ 3575685 w 11831868"/>
              <a:gd name="connsiteY6414" fmla="*/ 2558891 h 4557807"/>
              <a:gd name="connsiteX6415" fmla="*/ 3597402 w 11831868"/>
              <a:gd name="connsiteY6415" fmla="*/ 2554129 h 4557807"/>
              <a:gd name="connsiteX6416" fmla="*/ 3645027 w 11831868"/>
              <a:gd name="connsiteY6416" fmla="*/ 2563654 h 4557807"/>
              <a:gd name="connsiteX6417" fmla="*/ 3623025 w 11831868"/>
              <a:gd name="connsiteY6417" fmla="*/ 2568416 h 4557807"/>
              <a:gd name="connsiteX6418" fmla="*/ 3575685 w 11831868"/>
              <a:gd name="connsiteY6418" fmla="*/ 2558891 h 4557807"/>
              <a:gd name="connsiteX6419" fmla="*/ 3796379 w 11831868"/>
              <a:gd name="connsiteY6419" fmla="*/ 2846832 h 4557807"/>
              <a:gd name="connsiteX6420" fmla="*/ 3818096 w 11831868"/>
              <a:gd name="connsiteY6420" fmla="*/ 2848642 h 4557807"/>
              <a:gd name="connsiteX6421" fmla="*/ 3822478 w 11831868"/>
              <a:gd name="connsiteY6421" fmla="*/ 2852071 h 4557807"/>
              <a:gd name="connsiteX6422" fmla="*/ 3800856 w 11831868"/>
              <a:gd name="connsiteY6422" fmla="*/ 2850261 h 4557807"/>
              <a:gd name="connsiteX6423" fmla="*/ 3796379 w 11831868"/>
              <a:gd name="connsiteY6423" fmla="*/ 2846832 h 4557807"/>
              <a:gd name="connsiteX6424" fmla="*/ 3924586 w 11831868"/>
              <a:gd name="connsiteY6424" fmla="*/ 2836354 h 4557807"/>
              <a:gd name="connsiteX6425" fmla="*/ 3947446 w 11831868"/>
              <a:gd name="connsiteY6425" fmla="*/ 2838926 h 4557807"/>
              <a:gd name="connsiteX6426" fmla="*/ 3952399 w 11831868"/>
              <a:gd name="connsiteY6426" fmla="*/ 2842737 h 4557807"/>
              <a:gd name="connsiteX6427" fmla="*/ 3929539 w 11831868"/>
              <a:gd name="connsiteY6427" fmla="*/ 2840069 h 4557807"/>
              <a:gd name="connsiteX6428" fmla="*/ 3924586 w 11831868"/>
              <a:gd name="connsiteY6428" fmla="*/ 2836354 h 4557807"/>
              <a:gd name="connsiteX6429" fmla="*/ 3771614 w 11831868"/>
              <a:gd name="connsiteY6429" fmla="*/ 2672620 h 4557807"/>
              <a:gd name="connsiteX6430" fmla="*/ 3794475 w 11831868"/>
              <a:gd name="connsiteY6430" fmla="*/ 2666048 h 4557807"/>
              <a:gd name="connsiteX6431" fmla="*/ 3845148 w 11831868"/>
              <a:gd name="connsiteY6431" fmla="*/ 2675097 h 4557807"/>
              <a:gd name="connsiteX6432" fmla="*/ 3822287 w 11831868"/>
              <a:gd name="connsiteY6432" fmla="*/ 2681669 h 4557807"/>
              <a:gd name="connsiteX6433" fmla="*/ 3771614 w 11831868"/>
              <a:gd name="connsiteY6433" fmla="*/ 2672620 h 4557807"/>
              <a:gd name="connsiteX6434" fmla="*/ 3757327 w 11831868"/>
              <a:gd name="connsiteY6434" fmla="*/ 2715768 h 4557807"/>
              <a:gd name="connsiteX6435" fmla="*/ 3782092 w 11831868"/>
              <a:gd name="connsiteY6435" fmla="*/ 2719102 h 4557807"/>
              <a:gd name="connsiteX6436" fmla="*/ 3789045 w 11831868"/>
              <a:gd name="connsiteY6436" fmla="*/ 2723483 h 4557807"/>
              <a:gd name="connsiteX6437" fmla="*/ 3764471 w 11831868"/>
              <a:gd name="connsiteY6437" fmla="*/ 2720721 h 4557807"/>
              <a:gd name="connsiteX6438" fmla="*/ 3757422 w 11831868"/>
              <a:gd name="connsiteY6438" fmla="*/ 2715768 h 4557807"/>
              <a:gd name="connsiteX6439" fmla="*/ 3551301 w 11831868"/>
              <a:gd name="connsiteY6439" fmla="*/ 2578323 h 4557807"/>
              <a:gd name="connsiteX6440" fmla="*/ 3576733 w 11831868"/>
              <a:gd name="connsiteY6440" fmla="*/ 2581371 h 4557807"/>
              <a:gd name="connsiteX6441" fmla="*/ 3586258 w 11831868"/>
              <a:gd name="connsiteY6441" fmla="*/ 2586990 h 4557807"/>
              <a:gd name="connsiteX6442" fmla="*/ 3560350 w 11831868"/>
              <a:gd name="connsiteY6442" fmla="*/ 2583942 h 4557807"/>
              <a:gd name="connsiteX6443" fmla="*/ 3551301 w 11831868"/>
              <a:gd name="connsiteY6443" fmla="*/ 2578323 h 4557807"/>
              <a:gd name="connsiteX6444" fmla="*/ 3845909 w 11831868"/>
              <a:gd name="connsiteY6444" fmla="*/ 2779300 h 4557807"/>
              <a:gd name="connsiteX6445" fmla="*/ 3870198 w 11831868"/>
              <a:gd name="connsiteY6445" fmla="*/ 2781586 h 4557807"/>
              <a:gd name="connsiteX6446" fmla="*/ 3876389 w 11831868"/>
              <a:gd name="connsiteY6446" fmla="*/ 2786253 h 4557807"/>
              <a:gd name="connsiteX6447" fmla="*/ 3851815 w 11831868"/>
              <a:gd name="connsiteY6447" fmla="*/ 2783396 h 4557807"/>
              <a:gd name="connsiteX6448" fmla="*/ 3845909 w 11831868"/>
              <a:gd name="connsiteY6448" fmla="*/ 2779300 h 4557807"/>
              <a:gd name="connsiteX6449" fmla="*/ 3411950 w 11831868"/>
              <a:gd name="connsiteY6449" fmla="*/ 2771394 h 4557807"/>
              <a:gd name="connsiteX6450" fmla="*/ 3406997 w 11831868"/>
              <a:gd name="connsiteY6450" fmla="*/ 2767584 h 4557807"/>
              <a:gd name="connsiteX6451" fmla="*/ 3427667 w 11831868"/>
              <a:gd name="connsiteY6451" fmla="*/ 2769108 h 4557807"/>
              <a:gd name="connsiteX6452" fmla="*/ 3432620 w 11831868"/>
              <a:gd name="connsiteY6452" fmla="*/ 2772918 h 4557807"/>
              <a:gd name="connsiteX6453" fmla="*/ 3411950 w 11831868"/>
              <a:gd name="connsiteY6453" fmla="*/ 2771394 h 4557807"/>
              <a:gd name="connsiteX6454" fmla="*/ 3406997 w 11831868"/>
              <a:gd name="connsiteY6454" fmla="*/ 2883979 h 4557807"/>
              <a:gd name="connsiteX6455" fmla="*/ 3426047 w 11831868"/>
              <a:gd name="connsiteY6455" fmla="*/ 2884742 h 4557807"/>
              <a:gd name="connsiteX6456" fmla="*/ 3428714 w 11831868"/>
              <a:gd name="connsiteY6456" fmla="*/ 2886837 h 4557807"/>
              <a:gd name="connsiteX6457" fmla="*/ 3409664 w 11831868"/>
              <a:gd name="connsiteY6457" fmla="*/ 2886075 h 4557807"/>
              <a:gd name="connsiteX6458" fmla="*/ 3406997 w 11831868"/>
              <a:gd name="connsiteY6458" fmla="*/ 2883979 h 4557807"/>
              <a:gd name="connsiteX6459" fmla="*/ 3404997 w 11831868"/>
              <a:gd name="connsiteY6459" fmla="*/ 2448401 h 4557807"/>
              <a:gd name="connsiteX6460" fmla="*/ 3449669 w 11831868"/>
              <a:gd name="connsiteY6460" fmla="*/ 2457926 h 4557807"/>
              <a:gd name="connsiteX6461" fmla="*/ 3428619 w 11831868"/>
              <a:gd name="connsiteY6461" fmla="*/ 2460879 h 4557807"/>
              <a:gd name="connsiteX6462" fmla="*/ 3383757 w 11831868"/>
              <a:gd name="connsiteY6462" fmla="*/ 2450592 h 4557807"/>
              <a:gd name="connsiteX6463" fmla="*/ 3404997 w 11831868"/>
              <a:gd name="connsiteY6463" fmla="*/ 2448401 h 4557807"/>
              <a:gd name="connsiteX6464" fmla="*/ 3354229 w 11831868"/>
              <a:gd name="connsiteY6464" fmla="*/ 2841403 h 4557807"/>
              <a:gd name="connsiteX6465" fmla="*/ 3373279 w 11831868"/>
              <a:gd name="connsiteY6465" fmla="*/ 2842070 h 4557807"/>
              <a:gd name="connsiteX6466" fmla="*/ 3376803 w 11831868"/>
              <a:gd name="connsiteY6466" fmla="*/ 2844546 h 4557807"/>
              <a:gd name="connsiteX6467" fmla="*/ 3357753 w 11831868"/>
              <a:gd name="connsiteY6467" fmla="*/ 2843880 h 4557807"/>
              <a:gd name="connsiteX6468" fmla="*/ 3354038 w 11831868"/>
              <a:gd name="connsiteY6468" fmla="*/ 2841403 h 4557807"/>
              <a:gd name="connsiteX6469" fmla="*/ 3524441 w 11831868"/>
              <a:gd name="connsiteY6469" fmla="*/ 2748630 h 4557807"/>
              <a:gd name="connsiteX6470" fmla="*/ 3546062 w 11831868"/>
              <a:gd name="connsiteY6470" fmla="*/ 2750439 h 4557807"/>
              <a:gd name="connsiteX6471" fmla="*/ 3552063 w 11831868"/>
              <a:gd name="connsiteY6471" fmla="*/ 2754535 h 4557807"/>
              <a:gd name="connsiteX6472" fmla="*/ 3530060 w 11831868"/>
              <a:gd name="connsiteY6472" fmla="*/ 2752821 h 4557807"/>
              <a:gd name="connsiteX6473" fmla="*/ 3524250 w 11831868"/>
              <a:gd name="connsiteY6473" fmla="*/ 2748630 h 4557807"/>
              <a:gd name="connsiteX6474" fmla="*/ 3547872 w 11831868"/>
              <a:gd name="connsiteY6474" fmla="*/ 2664524 h 4557807"/>
              <a:gd name="connsiteX6475" fmla="*/ 3572446 w 11831868"/>
              <a:gd name="connsiteY6475" fmla="*/ 2667381 h 4557807"/>
              <a:gd name="connsiteX6476" fmla="*/ 3579590 w 11831868"/>
              <a:gd name="connsiteY6476" fmla="*/ 2672334 h 4557807"/>
              <a:gd name="connsiteX6477" fmla="*/ 3555302 w 11831868"/>
              <a:gd name="connsiteY6477" fmla="*/ 2670048 h 4557807"/>
              <a:gd name="connsiteX6478" fmla="*/ 3547872 w 11831868"/>
              <a:gd name="connsiteY6478" fmla="*/ 2664524 h 4557807"/>
              <a:gd name="connsiteX6479" fmla="*/ 3537680 w 11831868"/>
              <a:gd name="connsiteY6479" fmla="*/ 2870263 h 4557807"/>
              <a:gd name="connsiteX6480" fmla="*/ 3557397 w 11831868"/>
              <a:gd name="connsiteY6480" fmla="*/ 2871311 h 4557807"/>
              <a:gd name="connsiteX6481" fmla="*/ 3560921 w 11831868"/>
              <a:gd name="connsiteY6481" fmla="*/ 2873788 h 4557807"/>
              <a:gd name="connsiteX6482" fmla="*/ 3541395 w 11831868"/>
              <a:gd name="connsiteY6482" fmla="*/ 2873216 h 4557807"/>
              <a:gd name="connsiteX6483" fmla="*/ 3537300 w 11831868"/>
              <a:gd name="connsiteY6483" fmla="*/ 2870263 h 4557807"/>
              <a:gd name="connsiteX6484" fmla="*/ 3436144 w 11831868"/>
              <a:gd name="connsiteY6484" fmla="*/ 2683478 h 4557807"/>
              <a:gd name="connsiteX6485" fmla="*/ 3459480 w 11831868"/>
              <a:gd name="connsiteY6485" fmla="*/ 2685479 h 4557807"/>
              <a:gd name="connsiteX6486" fmla="*/ 3466243 w 11831868"/>
              <a:gd name="connsiteY6486" fmla="*/ 2690432 h 4557807"/>
              <a:gd name="connsiteX6487" fmla="*/ 3443097 w 11831868"/>
              <a:gd name="connsiteY6487" fmla="*/ 2688336 h 4557807"/>
              <a:gd name="connsiteX6488" fmla="*/ 3435763 w 11831868"/>
              <a:gd name="connsiteY6488" fmla="*/ 2683478 h 4557807"/>
              <a:gd name="connsiteX6489" fmla="*/ 3478435 w 11831868"/>
              <a:gd name="connsiteY6489" fmla="*/ 2823020 h 4557807"/>
              <a:gd name="connsiteX6490" fmla="*/ 3498437 w 11831868"/>
              <a:gd name="connsiteY6490" fmla="*/ 2824639 h 4557807"/>
              <a:gd name="connsiteX6491" fmla="*/ 3502628 w 11831868"/>
              <a:gd name="connsiteY6491" fmla="*/ 2827592 h 4557807"/>
              <a:gd name="connsiteX6492" fmla="*/ 3482435 w 11831868"/>
              <a:gd name="connsiteY6492" fmla="*/ 2826544 h 4557807"/>
              <a:gd name="connsiteX6493" fmla="*/ 3478054 w 11831868"/>
              <a:gd name="connsiteY6493" fmla="*/ 2823020 h 4557807"/>
              <a:gd name="connsiteX6494" fmla="*/ 4514945 w 11831868"/>
              <a:gd name="connsiteY6494" fmla="*/ 3048857 h 4557807"/>
              <a:gd name="connsiteX6495" fmla="*/ 4573905 w 11831868"/>
              <a:gd name="connsiteY6495" fmla="*/ 3052858 h 4557807"/>
              <a:gd name="connsiteX6496" fmla="*/ 4548854 w 11831868"/>
              <a:gd name="connsiteY6496" fmla="*/ 3064764 h 4557807"/>
              <a:gd name="connsiteX6497" fmla="*/ 4489419 w 11831868"/>
              <a:gd name="connsiteY6497" fmla="*/ 3060859 h 4557807"/>
              <a:gd name="connsiteX6498" fmla="*/ 4514564 w 11831868"/>
              <a:gd name="connsiteY6498" fmla="*/ 3048857 h 4557807"/>
              <a:gd name="connsiteX6499" fmla="*/ 5051584 w 11831868"/>
              <a:gd name="connsiteY6499" fmla="*/ 3251930 h 4557807"/>
              <a:gd name="connsiteX6500" fmla="*/ 5117211 w 11831868"/>
              <a:gd name="connsiteY6500" fmla="*/ 3249549 h 4557807"/>
              <a:gd name="connsiteX6501" fmla="*/ 5090922 w 11831868"/>
              <a:gd name="connsiteY6501" fmla="*/ 3262313 h 4557807"/>
              <a:gd name="connsiteX6502" fmla="*/ 5024914 w 11831868"/>
              <a:gd name="connsiteY6502" fmla="*/ 3264789 h 4557807"/>
              <a:gd name="connsiteX6503" fmla="*/ 5051203 w 11831868"/>
              <a:gd name="connsiteY6503" fmla="*/ 3251930 h 4557807"/>
              <a:gd name="connsiteX6504" fmla="*/ 4942713 w 11831868"/>
              <a:gd name="connsiteY6504" fmla="*/ 3218783 h 4557807"/>
              <a:gd name="connsiteX6505" fmla="*/ 5007579 w 11831868"/>
              <a:gd name="connsiteY6505" fmla="*/ 3218212 h 4557807"/>
              <a:gd name="connsiteX6506" fmla="*/ 4981194 w 11831868"/>
              <a:gd name="connsiteY6506" fmla="*/ 3230975 h 4557807"/>
              <a:gd name="connsiteX6507" fmla="*/ 4916614 w 11831868"/>
              <a:gd name="connsiteY6507" fmla="*/ 3232023 h 4557807"/>
              <a:gd name="connsiteX6508" fmla="*/ 4942332 w 11831868"/>
              <a:gd name="connsiteY6508" fmla="*/ 3218783 h 4557807"/>
              <a:gd name="connsiteX6509" fmla="*/ 4834700 w 11831868"/>
              <a:gd name="connsiteY6509" fmla="*/ 3181636 h 4557807"/>
              <a:gd name="connsiteX6510" fmla="*/ 4898232 w 11831868"/>
              <a:gd name="connsiteY6510" fmla="*/ 3182493 h 4557807"/>
              <a:gd name="connsiteX6511" fmla="*/ 4871943 w 11831868"/>
              <a:gd name="connsiteY6511" fmla="*/ 3195256 h 4557807"/>
              <a:gd name="connsiteX6512" fmla="*/ 4808982 w 11831868"/>
              <a:gd name="connsiteY6512" fmla="*/ 3195256 h 4557807"/>
              <a:gd name="connsiteX6513" fmla="*/ 4834319 w 11831868"/>
              <a:gd name="connsiteY6513" fmla="*/ 3181636 h 4557807"/>
              <a:gd name="connsiteX6514" fmla="*/ 4676109 w 11831868"/>
              <a:gd name="connsiteY6514" fmla="*/ 2979229 h 4557807"/>
              <a:gd name="connsiteX6515" fmla="*/ 4733259 w 11831868"/>
              <a:gd name="connsiteY6515" fmla="*/ 2983516 h 4557807"/>
              <a:gd name="connsiteX6516" fmla="*/ 4708208 w 11831868"/>
              <a:gd name="connsiteY6516" fmla="*/ 2993803 h 4557807"/>
              <a:gd name="connsiteX6517" fmla="*/ 4650582 w 11831868"/>
              <a:gd name="connsiteY6517" fmla="*/ 2989612 h 4557807"/>
              <a:gd name="connsiteX6518" fmla="*/ 4675728 w 11831868"/>
              <a:gd name="connsiteY6518" fmla="*/ 2979229 h 4557807"/>
              <a:gd name="connsiteX6519" fmla="*/ 5161312 w 11831868"/>
              <a:gd name="connsiteY6519" fmla="*/ 3280029 h 4557807"/>
              <a:gd name="connsiteX6520" fmla="*/ 5227987 w 11831868"/>
              <a:gd name="connsiteY6520" fmla="*/ 3276886 h 4557807"/>
              <a:gd name="connsiteX6521" fmla="*/ 5201412 w 11831868"/>
              <a:gd name="connsiteY6521" fmla="*/ 3289173 h 4557807"/>
              <a:gd name="connsiteX6522" fmla="*/ 5134737 w 11831868"/>
              <a:gd name="connsiteY6522" fmla="*/ 3292793 h 4557807"/>
              <a:gd name="connsiteX6523" fmla="*/ 5160931 w 11831868"/>
              <a:gd name="connsiteY6523" fmla="*/ 3280029 h 4557807"/>
              <a:gd name="connsiteX6524" fmla="*/ 4727067 w 11831868"/>
              <a:gd name="connsiteY6524" fmla="*/ 3141154 h 4557807"/>
              <a:gd name="connsiteX6525" fmla="*/ 4788694 w 11831868"/>
              <a:gd name="connsiteY6525" fmla="*/ 3142869 h 4557807"/>
              <a:gd name="connsiteX6526" fmla="*/ 4762881 w 11831868"/>
              <a:gd name="connsiteY6526" fmla="*/ 3154966 h 4557807"/>
              <a:gd name="connsiteX6527" fmla="*/ 4701445 w 11831868"/>
              <a:gd name="connsiteY6527" fmla="*/ 3153728 h 4557807"/>
              <a:gd name="connsiteX6528" fmla="*/ 4727067 w 11831868"/>
              <a:gd name="connsiteY6528" fmla="*/ 3141154 h 4557807"/>
              <a:gd name="connsiteX6529" fmla="*/ 5381339 w 11831868"/>
              <a:gd name="connsiteY6529" fmla="*/ 3322129 h 4557807"/>
              <a:gd name="connsiteX6530" fmla="*/ 5449538 w 11831868"/>
              <a:gd name="connsiteY6530" fmla="*/ 3315938 h 4557807"/>
              <a:gd name="connsiteX6531" fmla="*/ 5423345 w 11831868"/>
              <a:gd name="connsiteY6531" fmla="*/ 3327654 h 4557807"/>
              <a:gd name="connsiteX6532" fmla="*/ 5354860 w 11831868"/>
              <a:gd name="connsiteY6532" fmla="*/ 3333846 h 4557807"/>
              <a:gd name="connsiteX6533" fmla="*/ 5381339 w 11831868"/>
              <a:gd name="connsiteY6533" fmla="*/ 3321844 h 4557807"/>
              <a:gd name="connsiteX6534" fmla="*/ 5270850 w 11831868"/>
              <a:gd name="connsiteY6534" fmla="*/ 3303937 h 4557807"/>
              <a:gd name="connsiteX6535" fmla="*/ 5338001 w 11831868"/>
              <a:gd name="connsiteY6535" fmla="*/ 3299079 h 4557807"/>
              <a:gd name="connsiteX6536" fmla="*/ 5311616 w 11831868"/>
              <a:gd name="connsiteY6536" fmla="*/ 3311366 h 4557807"/>
              <a:gd name="connsiteX6537" fmla="*/ 5244370 w 11831868"/>
              <a:gd name="connsiteY6537" fmla="*/ 3316224 h 4557807"/>
              <a:gd name="connsiteX6538" fmla="*/ 5270850 w 11831868"/>
              <a:gd name="connsiteY6538" fmla="*/ 3303651 h 4557807"/>
              <a:gd name="connsiteX6539" fmla="*/ 5390007 w 11831868"/>
              <a:gd name="connsiteY6539" fmla="*/ 3248787 h 4557807"/>
              <a:gd name="connsiteX6540" fmla="*/ 5417249 w 11831868"/>
              <a:gd name="connsiteY6540" fmla="*/ 3236976 h 4557807"/>
              <a:gd name="connsiteX6541" fmla="*/ 5483257 w 11831868"/>
              <a:gd name="connsiteY6541" fmla="*/ 3232880 h 4557807"/>
              <a:gd name="connsiteX6542" fmla="*/ 5456492 w 11831868"/>
              <a:gd name="connsiteY6542" fmla="*/ 3245168 h 4557807"/>
              <a:gd name="connsiteX6543" fmla="*/ 5390007 w 11831868"/>
              <a:gd name="connsiteY6543" fmla="*/ 3248501 h 4557807"/>
              <a:gd name="connsiteX6544" fmla="*/ 5282470 w 11831868"/>
              <a:gd name="connsiteY6544" fmla="*/ 3222974 h 4557807"/>
              <a:gd name="connsiteX6545" fmla="*/ 5309521 w 11831868"/>
              <a:gd name="connsiteY6545" fmla="*/ 3210592 h 4557807"/>
              <a:gd name="connsiteX6546" fmla="*/ 5375149 w 11831868"/>
              <a:gd name="connsiteY6546" fmla="*/ 3208211 h 4557807"/>
              <a:gd name="connsiteX6547" fmla="*/ 5348288 w 11831868"/>
              <a:gd name="connsiteY6547" fmla="*/ 3220593 h 4557807"/>
              <a:gd name="connsiteX6548" fmla="*/ 5282470 w 11831868"/>
              <a:gd name="connsiteY6548" fmla="*/ 3222688 h 4557807"/>
              <a:gd name="connsiteX6549" fmla="*/ 3995547 w 11831868"/>
              <a:gd name="connsiteY6549" fmla="*/ 2779776 h 4557807"/>
              <a:gd name="connsiteX6550" fmla="*/ 4048887 w 11831868"/>
              <a:gd name="connsiteY6550" fmla="*/ 2787587 h 4557807"/>
              <a:gd name="connsiteX6551" fmla="*/ 4024884 w 11831868"/>
              <a:gd name="connsiteY6551" fmla="*/ 2796064 h 4557807"/>
              <a:gd name="connsiteX6552" fmla="*/ 3971544 w 11831868"/>
              <a:gd name="connsiteY6552" fmla="*/ 2788253 h 4557807"/>
              <a:gd name="connsiteX6553" fmla="*/ 3995547 w 11831868"/>
              <a:gd name="connsiteY6553" fmla="*/ 2779776 h 4557807"/>
              <a:gd name="connsiteX6554" fmla="*/ 4097655 w 11831868"/>
              <a:gd name="connsiteY6554" fmla="*/ 2836926 h 4557807"/>
              <a:gd name="connsiteX6555" fmla="*/ 4152233 w 11831868"/>
              <a:gd name="connsiteY6555" fmla="*/ 2843974 h 4557807"/>
              <a:gd name="connsiteX6556" fmla="*/ 4127754 w 11831868"/>
              <a:gd name="connsiteY6556" fmla="*/ 2853500 h 4557807"/>
              <a:gd name="connsiteX6557" fmla="*/ 4073938 w 11831868"/>
              <a:gd name="connsiteY6557" fmla="*/ 2846261 h 4557807"/>
              <a:gd name="connsiteX6558" fmla="*/ 4097750 w 11831868"/>
              <a:gd name="connsiteY6558" fmla="*/ 2836545 h 4557807"/>
              <a:gd name="connsiteX6559" fmla="*/ 4051650 w 11831868"/>
              <a:gd name="connsiteY6559" fmla="*/ 2827401 h 4557807"/>
              <a:gd name="connsiteX6560" fmla="*/ 4076129 w 11831868"/>
              <a:gd name="connsiteY6560" fmla="*/ 2830258 h 4557807"/>
              <a:gd name="connsiteX6561" fmla="*/ 4081748 w 11831868"/>
              <a:gd name="connsiteY6561" fmla="*/ 2834450 h 4557807"/>
              <a:gd name="connsiteX6562" fmla="*/ 4057555 w 11831868"/>
              <a:gd name="connsiteY6562" fmla="*/ 2831593 h 4557807"/>
              <a:gd name="connsiteX6563" fmla="*/ 4051745 w 11831868"/>
              <a:gd name="connsiteY6563" fmla="*/ 2827020 h 4557807"/>
              <a:gd name="connsiteX6564" fmla="*/ 4200811 w 11831868"/>
              <a:gd name="connsiteY6564" fmla="*/ 2892362 h 4557807"/>
              <a:gd name="connsiteX6565" fmla="*/ 4256818 w 11831868"/>
              <a:gd name="connsiteY6565" fmla="*/ 2899124 h 4557807"/>
              <a:gd name="connsiteX6566" fmla="*/ 4231862 w 11831868"/>
              <a:gd name="connsiteY6566" fmla="*/ 2908649 h 4557807"/>
              <a:gd name="connsiteX6567" fmla="*/ 4175855 w 11831868"/>
              <a:gd name="connsiteY6567" fmla="*/ 2901887 h 4557807"/>
              <a:gd name="connsiteX6568" fmla="*/ 4200906 w 11831868"/>
              <a:gd name="connsiteY6568" fmla="*/ 2891981 h 4557807"/>
              <a:gd name="connsiteX6569" fmla="*/ 4619911 w 11831868"/>
              <a:gd name="connsiteY6569" fmla="*/ 3097149 h 4557807"/>
              <a:gd name="connsiteX6570" fmla="*/ 4680680 w 11831868"/>
              <a:gd name="connsiteY6570" fmla="*/ 3099530 h 4557807"/>
              <a:gd name="connsiteX6571" fmla="*/ 4654868 w 11831868"/>
              <a:gd name="connsiteY6571" fmla="*/ 3111627 h 4557807"/>
              <a:gd name="connsiteX6572" fmla="*/ 4593717 w 11831868"/>
              <a:gd name="connsiteY6572" fmla="*/ 3109246 h 4557807"/>
              <a:gd name="connsiteX6573" fmla="*/ 4620387 w 11831868"/>
              <a:gd name="connsiteY6573" fmla="*/ 3096768 h 4557807"/>
              <a:gd name="connsiteX6574" fmla="*/ 3966972 w 11831868"/>
              <a:gd name="connsiteY6574" fmla="*/ 2767870 h 4557807"/>
              <a:gd name="connsiteX6575" fmla="*/ 3992404 w 11831868"/>
              <a:gd name="connsiteY6575" fmla="*/ 2771013 h 4557807"/>
              <a:gd name="connsiteX6576" fmla="*/ 3998976 w 11831868"/>
              <a:gd name="connsiteY6576" fmla="*/ 2775490 h 4557807"/>
              <a:gd name="connsiteX6577" fmla="*/ 3973830 w 11831868"/>
              <a:gd name="connsiteY6577" fmla="*/ 2772347 h 4557807"/>
              <a:gd name="connsiteX6578" fmla="*/ 3967448 w 11831868"/>
              <a:gd name="connsiteY6578" fmla="*/ 2767489 h 4557807"/>
              <a:gd name="connsiteX6579" fmla="*/ 4570857 w 11831868"/>
              <a:gd name="connsiteY6579" fmla="*/ 2931414 h 4557807"/>
              <a:gd name="connsiteX6580" fmla="*/ 4628483 w 11831868"/>
              <a:gd name="connsiteY6580" fmla="*/ 2936748 h 4557807"/>
              <a:gd name="connsiteX6581" fmla="*/ 4602861 w 11831868"/>
              <a:gd name="connsiteY6581" fmla="*/ 2946273 h 4557807"/>
              <a:gd name="connsiteX6582" fmla="*/ 4545711 w 11831868"/>
              <a:gd name="connsiteY6582" fmla="*/ 2941415 h 4557807"/>
              <a:gd name="connsiteX6583" fmla="*/ 4571334 w 11831868"/>
              <a:gd name="connsiteY6583" fmla="*/ 2931033 h 4557807"/>
              <a:gd name="connsiteX6584" fmla="*/ 5491830 w 11831868"/>
              <a:gd name="connsiteY6584" fmla="*/ 3335465 h 4557807"/>
              <a:gd name="connsiteX6585" fmla="*/ 5561362 w 11831868"/>
              <a:gd name="connsiteY6585" fmla="*/ 3327845 h 4557807"/>
              <a:gd name="connsiteX6586" fmla="*/ 5534882 w 11831868"/>
              <a:gd name="connsiteY6586" fmla="*/ 3338513 h 4557807"/>
              <a:gd name="connsiteX6587" fmla="*/ 5465350 w 11831868"/>
              <a:gd name="connsiteY6587" fmla="*/ 3346037 h 4557807"/>
              <a:gd name="connsiteX6588" fmla="*/ 5492306 w 11831868"/>
              <a:gd name="connsiteY6588" fmla="*/ 3335084 h 4557807"/>
              <a:gd name="connsiteX6589" fmla="*/ 4304253 w 11831868"/>
              <a:gd name="connsiteY6589" fmla="*/ 2946369 h 4557807"/>
              <a:gd name="connsiteX6590" fmla="*/ 4362260 w 11831868"/>
              <a:gd name="connsiteY6590" fmla="*/ 2952179 h 4557807"/>
              <a:gd name="connsiteX6591" fmla="*/ 4336828 w 11831868"/>
              <a:gd name="connsiteY6591" fmla="*/ 2962561 h 4557807"/>
              <a:gd name="connsiteX6592" fmla="*/ 4278821 w 11831868"/>
              <a:gd name="connsiteY6592" fmla="*/ 2956751 h 4557807"/>
              <a:gd name="connsiteX6593" fmla="*/ 4304253 w 11831868"/>
              <a:gd name="connsiteY6593" fmla="*/ 2946369 h 4557807"/>
              <a:gd name="connsiteX6594" fmla="*/ 4409028 w 11831868"/>
              <a:gd name="connsiteY6594" fmla="*/ 2998756 h 4557807"/>
              <a:gd name="connsiteX6595" fmla="*/ 4466178 w 11831868"/>
              <a:gd name="connsiteY6595" fmla="*/ 3003519 h 4557807"/>
              <a:gd name="connsiteX6596" fmla="*/ 4441603 w 11831868"/>
              <a:gd name="connsiteY6596" fmla="*/ 3014853 h 4557807"/>
              <a:gd name="connsiteX6597" fmla="*/ 4383786 w 11831868"/>
              <a:gd name="connsiteY6597" fmla="*/ 3010091 h 4557807"/>
              <a:gd name="connsiteX6598" fmla="*/ 4409123 w 11831868"/>
              <a:gd name="connsiteY6598" fmla="*/ 2998756 h 4557807"/>
              <a:gd name="connsiteX6599" fmla="*/ 10112026 w 11831868"/>
              <a:gd name="connsiteY6599" fmla="*/ 1975485 h 4557807"/>
              <a:gd name="connsiteX6600" fmla="*/ 10133267 w 11831868"/>
              <a:gd name="connsiteY6600" fmla="*/ 1984439 h 4557807"/>
              <a:gd name="connsiteX6601" fmla="*/ 10134123 w 11831868"/>
              <a:gd name="connsiteY6601" fmla="*/ 2005965 h 4557807"/>
              <a:gd name="connsiteX6602" fmla="*/ 10113074 w 11831868"/>
              <a:gd name="connsiteY6602" fmla="*/ 1997488 h 4557807"/>
              <a:gd name="connsiteX6603" fmla="*/ 10112121 w 11831868"/>
              <a:gd name="connsiteY6603" fmla="*/ 1975485 h 4557807"/>
              <a:gd name="connsiteX6604" fmla="*/ 10632757 w 11831868"/>
              <a:gd name="connsiteY6604" fmla="*/ 2454212 h 4557807"/>
              <a:gd name="connsiteX6605" fmla="*/ 10634949 w 11831868"/>
              <a:gd name="connsiteY6605" fmla="*/ 2471071 h 4557807"/>
              <a:gd name="connsiteX6606" fmla="*/ 10621709 w 11831868"/>
              <a:gd name="connsiteY6606" fmla="*/ 2460403 h 4557807"/>
              <a:gd name="connsiteX6607" fmla="*/ 10619423 w 11831868"/>
              <a:gd name="connsiteY6607" fmla="*/ 2443544 h 4557807"/>
              <a:gd name="connsiteX6608" fmla="*/ 10632852 w 11831868"/>
              <a:gd name="connsiteY6608" fmla="*/ 2454212 h 4557807"/>
              <a:gd name="connsiteX6609" fmla="*/ 10639044 w 11831868"/>
              <a:gd name="connsiteY6609" fmla="*/ 524637 h 4557807"/>
              <a:gd name="connsiteX6610" fmla="*/ 10642796 w 11831868"/>
              <a:gd name="connsiteY6610" fmla="*/ 525722 h 4557807"/>
              <a:gd name="connsiteX6611" fmla="*/ 10643139 w 11831868"/>
              <a:gd name="connsiteY6611" fmla="*/ 527018 h 4557807"/>
              <a:gd name="connsiteX6612" fmla="*/ 10640567 w 11831868"/>
              <a:gd name="connsiteY6612" fmla="*/ 533019 h 4557807"/>
              <a:gd name="connsiteX6613" fmla="*/ 10636594 w 11831868"/>
              <a:gd name="connsiteY6613" fmla="*/ 531734 h 4557807"/>
              <a:gd name="connsiteX6614" fmla="*/ 10636281 w 11831868"/>
              <a:gd name="connsiteY6614" fmla="*/ 530638 h 4557807"/>
              <a:gd name="connsiteX6615" fmla="*/ 10639139 w 11831868"/>
              <a:gd name="connsiteY6615" fmla="*/ 524637 h 4557807"/>
              <a:gd name="connsiteX6616" fmla="*/ 10588276 w 11831868"/>
              <a:gd name="connsiteY6616" fmla="*/ 932783 h 4557807"/>
              <a:gd name="connsiteX6617" fmla="*/ 10585418 w 11831868"/>
              <a:gd name="connsiteY6617" fmla="*/ 941546 h 4557807"/>
              <a:gd name="connsiteX6618" fmla="*/ 10579322 w 11831868"/>
              <a:gd name="connsiteY6618" fmla="*/ 937451 h 4557807"/>
              <a:gd name="connsiteX6619" fmla="*/ 10582369 w 11831868"/>
              <a:gd name="connsiteY6619" fmla="*/ 929164 h 4557807"/>
              <a:gd name="connsiteX6620" fmla="*/ 10588371 w 11831868"/>
              <a:gd name="connsiteY6620" fmla="*/ 932783 h 4557807"/>
              <a:gd name="connsiteX6621" fmla="*/ 10666857 w 11831868"/>
              <a:gd name="connsiteY6621" fmla="*/ 1657445 h 4557807"/>
              <a:gd name="connsiteX6622" fmla="*/ 10664571 w 11831868"/>
              <a:gd name="connsiteY6622" fmla="*/ 1670399 h 4557807"/>
              <a:gd name="connsiteX6623" fmla="*/ 10655999 w 11831868"/>
              <a:gd name="connsiteY6623" fmla="*/ 1663541 h 4557807"/>
              <a:gd name="connsiteX6624" fmla="*/ 10658380 w 11831868"/>
              <a:gd name="connsiteY6624" fmla="*/ 1650587 h 4557807"/>
              <a:gd name="connsiteX6625" fmla="*/ 10666953 w 11831868"/>
              <a:gd name="connsiteY6625" fmla="*/ 1657445 h 4557807"/>
              <a:gd name="connsiteX6626" fmla="*/ 10715339 w 11831868"/>
              <a:gd name="connsiteY6626" fmla="*/ 1438370 h 4557807"/>
              <a:gd name="connsiteX6627" fmla="*/ 10712481 w 11831868"/>
              <a:gd name="connsiteY6627" fmla="*/ 1449229 h 4557807"/>
              <a:gd name="connsiteX6628" fmla="*/ 10705528 w 11831868"/>
              <a:gd name="connsiteY6628" fmla="*/ 1443704 h 4557807"/>
              <a:gd name="connsiteX6629" fmla="*/ 10708291 w 11831868"/>
              <a:gd name="connsiteY6629" fmla="*/ 1432274 h 4557807"/>
              <a:gd name="connsiteX6630" fmla="*/ 10715435 w 11831868"/>
              <a:gd name="connsiteY6630" fmla="*/ 1438085 h 4557807"/>
              <a:gd name="connsiteX6631" fmla="*/ 10617899 w 11831868"/>
              <a:gd name="connsiteY6631" fmla="*/ 2270474 h 4557807"/>
              <a:gd name="connsiteX6632" fmla="*/ 10617899 w 11831868"/>
              <a:gd name="connsiteY6632" fmla="*/ 2287143 h 4557807"/>
              <a:gd name="connsiteX6633" fmla="*/ 10605706 w 11831868"/>
              <a:gd name="connsiteY6633" fmla="*/ 2277618 h 4557807"/>
              <a:gd name="connsiteX6634" fmla="*/ 10605040 w 11831868"/>
              <a:gd name="connsiteY6634" fmla="*/ 2260949 h 4557807"/>
              <a:gd name="connsiteX6635" fmla="*/ 10617994 w 11831868"/>
              <a:gd name="connsiteY6635" fmla="*/ 2270189 h 4557807"/>
              <a:gd name="connsiteX6636" fmla="*/ 10691622 w 11831868"/>
              <a:gd name="connsiteY6636" fmla="*/ 2421636 h 4557807"/>
              <a:gd name="connsiteX6637" fmla="*/ 10693051 w 11831868"/>
              <a:gd name="connsiteY6637" fmla="*/ 2438115 h 4557807"/>
              <a:gd name="connsiteX6638" fmla="*/ 10680954 w 11831868"/>
              <a:gd name="connsiteY6638" fmla="*/ 2427256 h 4557807"/>
              <a:gd name="connsiteX6639" fmla="*/ 10679430 w 11831868"/>
              <a:gd name="connsiteY6639" fmla="*/ 2410778 h 4557807"/>
              <a:gd name="connsiteX6640" fmla="*/ 10691622 w 11831868"/>
              <a:gd name="connsiteY6640" fmla="*/ 2421636 h 4557807"/>
              <a:gd name="connsiteX6641" fmla="*/ 10711910 w 11831868"/>
              <a:gd name="connsiteY6641" fmla="*/ 869918 h 4557807"/>
              <a:gd name="connsiteX6642" fmla="*/ 10709052 w 11831868"/>
              <a:gd name="connsiteY6642" fmla="*/ 876491 h 4557807"/>
              <a:gd name="connsiteX6643" fmla="*/ 10704290 w 11831868"/>
              <a:gd name="connsiteY6643" fmla="*/ 873252 h 4557807"/>
              <a:gd name="connsiteX6644" fmla="*/ 10707148 w 11831868"/>
              <a:gd name="connsiteY6644" fmla="*/ 866680 h 4557807"/>
              <a:gd name="connsiteX6645" fmla="*/ 10711910 w 11831868"/>
              <a:gd name="connsiteY6645" fmla="*/ 870204 h 4557807"/>
              <a:gd name="connsiteX6646" fmla="*/ 10684383 w 11831868"/>
              <a:gd name="connsiteY6646" fmla="*/ 2231993 h 4557807"/>
              <a:gd name="connsiteX6647" fmla="*/ 10684383 w 11831868"/>
              <a:gd name="connsiteY6647" fmla="*/ 2247710 h 4557807"/>
              <a:gd name="connsiteX6648" fmla="*/ 10673429 w 11831868"/>
              <a:gd name="connsiteY6648" fmla="*/ 2238185 h 4557807"/>
              <a:gd name="connsiteX6649" fmla="*/ 10673429 w 11831868"/>
              <a:gd name="connsiteY6649" fmla="*/ 2222564 h 4557807"/>
              <a:gd name="connsiteX6650" fmla="*/ 10684383 w 11831868"/>
              <a:gd name="connsiteY6650" fmla="*/ 2231993 h 4557807"/>
              <a:gd name="connsiteX6651" fmla="*/ 10663047 w 11831868"/>
              <a:gd name="connsiteY6651" fmla="*/ 1274635 h 4557807"/>
              <a:gd name="connsiteX6652" fmla="*/ 10666000 w 11831868"/>
              <a:gd name="connsiteY6652" fmla="*/ 1263777 h 4557807"/>
              <a:gd name="connsiteX6653" fmla="*/ 10673238 w 11831868"/>
              <a:gd name="connsiteY6653" fmla="*/ 1269206 h 4557807"/>
              <a:gd name="connsiteX6654" fmla="*/ 10670191 w 11831868"/>
              <a:gd name="connsiteY6654" fmla="*/ 1280160 h 4557807"/>
              <a:gd name="connsiteX6655" fmla="*/ 10663047 w 11831868"/>
              <a:gd name="connsiteY6655" fmla="*/ 1274635 h 4557807"/>
              <a:gd name="connsiteX6656" fmla="*/ 10609326 w 11831868"/>
              <a:gd name="connsiteY6656" fmla="*/ 355759 h 4557807"/>
              <a:gd name="connsiteX6657" fmla="*/ 10606563 w 11831868"/>
              <a:gd name="connsiteY6657" fmla="*/ 361855 h 4557807"/>
              <a:gd name="connsiteX6658" fmla="*/ 10602087 w 11831868"/>
              <a:gd name="connsiteY6658" fmla="*/ 358997 h 4557807"/>
              <a:gd name="connsiteX6659" fmla="*/ 10605040 w 11831868"/>
              <a:gd name="connsiteY6659" fmla="*/ 353473 h 4557807"/>
              <a:gd name="connsiteX6660" fmla="*/ 10609097 w 11831868"/>
              <a:gd name="connsiteY6660" fmla="*/ 354463 h 4557807"/>
              <a:gd name="connsiteX6661" fmla="*/ 10609517 w 11831868"/>
              <a:gd name="connsiteY6661" fmla="*/ 355759 h 4557807"/>
              <a:gd name="connsiteX6662" fmla="*/ 10455878 w 11831868"/>
              <a:gd name="connsiteY6662" fmla="*/ 2153412 h 4557807"/>
              <a:gd name="connsiteX6663" fmla="*/ 10470642 w 11831868"/>
              <a:gd name="connsiteY6663" fmla="*/ 2162937 h 4557807"/>
              <a:gd name="connsiteX6664" fmla="*/ 10470642 w 11831868"/>
              <a:gd name="connsiteY6664" fmla="*/ 2180082 h 4557807"/>
              <a:gd name="connsiteX6665" fmla="*/ 10456260 w 11831868"/>
              <a:gd name="connsiteY6665" fmla="*/ 2170557 h 4557807"/>
              <a:gd name="connsiteX6666" fmla="*/ 10456069 w 11831868"/>
              <a:gd name="connsiteY6666" fmla="*/ 2153412 h 4557807"/>
              <a:gd name="connsiteX6667" fmla="*/ 10485310 w 11831868"/>
              <a:gd name="connsiteY6667" fmla="*/ 2345532 h 4557807"/>
              <a:gd name="connsiteX6668" fmla="*/ 10487596 w 11831868"/>
              <a:gd name="connsiteY6668" fmla="*/ 2364010 h 4557807"/>
              <a:gd name="connsiteX6669" fmla="*/ 10471785 w 11831868"/>
              <a:gd name="connsiteY6669" fmla="*/ 2353342 h 4557807"/>
              <a:gd name="connsiteX6670" fmla="*/ 10469500 w 11831868"/>
              <a:gd name="connsiteY6670" fmla="*/ 2335435 h 4557807"/>
              <a:gd name="connsiteX6671" fmla="*/ 10485501 w 11831868"/>
              <a:gd name="connsiteY6671" fmla="*/ 2345436 h 4557807"/>
              <a:gd name="connsiteX6672" fmla="*/ 10503694 w 11831868"/>
              <a:gd name="connsiteY6672" fmla="*/ 596837 h 4557807"/>
              <a:gd name="connsiteX6673" fmla="*/ 10500931 w 11831868"/>
              <a:gd name="connsiteY6673" fmla="*/ 604457 h 4557807"/>
              <a:gd name="connsiteX6674" fmla="*/ 10495525 w 11831868"/>
              <a:gd name="connsiteY6674" fmla="*/ 602377 h 4557807"/>
              <a:gd name="connsiteX6675" fmla="*/ 10495215 w 11831868"/>
              <a:gd name="connsiteY6675" fmla="*/ 601313 h 4557807"/>
              <a:gd name="connsiteX6676" fmla="*/ 10498263 w 11831868"/>
              <a:gd name="connsiteY6676" fmla="*/ 594169 h 4557807"/>
              <a:gd name="connsiteX6677" fmla="*/ 10503371 w 11831868"/>
              <a:gd name="connsiteY6677" fmla="*/ 595399 h 4557807"/>
              <a:gd name="connsiteX6678" fmla="*/ 10503883 w 11831868"/>
              <a:gd name="connsiteY6678" fmla="*/ 596836 h 4557807"/>
              <a:gd name="connsiteX6679" fmla="*/ 10456069 w 11831868"/>
              <a:gd name="connsiteY6679" fmla="*/ 2544604 h 4557807"/>
              <a:gd name="connsiteX6680" fmla="*/ 10461022 w 11831868"/>
              <a:gd name="connsiteY6680" fmla="*/ 2561844 h 4557807"/>
              <a:gd name="connsiteX6681" fmla="*/ 10441972 w 11831868"/>
              <a:gd name="connsiteY6681" fmla="*/ 2550795 h 4557807"/>
              <a:gd name="connsiteX6682" fmla="*/ 10436924 w 11831868"/>
              <a:gd name="connsiteY6682" fmla="*/ 2533460 h 4557807"/>
              <a:gd name="connsiteX6683" fmla="*/ 10456069 w 11831868"/>
              <a:gd name="connsiteY6683" fmla="*/ 2544604 h 4557807"/>
              <a:gd name="connsiteX6684" fmla="*/ 10401396 w 11831868"/>
              <a:gd name="connsiteY6684" fmla="*/ 2371916 h 4557807"/>
              <a:gd name="connsiteX6685" fmla="*/ 10419303 w 11831868"/>
              <a:gd name="connsiteY6685" fmla="*/ 2382107 h 4557807"/>
              <a:gd name="connsiteX6686" fmla="*/ 10422541 w 11831868"/>
              <a:gd name="connsiteY6686" fmla="*/ 2401157 h 4557807"/>
              <a:gd name="connsiteX6687" fmla="*/ 10404538 w 11831868"/>
              <a:gd name="connsiteY6687" fmla="*/ 2390490 h 4557807"/>
              <a:gd name="connsiteX6688" fmla="*/ 10401396 w 11831868"/>
              <a:gd name="connsiteY6688" fmla="*/ 2371916 h 4557807"/>
              <a:gd name="connsiteX6689" fmla="*/ 10544271 w 11831868"/>
              <a:gd name="connsiteY6689" fmla="*/ 2119027 h 4557807"/>
              <a:gd name="connsiteX6690" fmla="*/ 10544271 w 11831868"/>
              <a:gd name="connsiteY6690" fmla="*/ 2135791 h 4557807"/>
              <a:gd name="connsiteX6691" fmla="*/ 10531506 w 11831868"/>
              <a:gd name="connsiteY6691" fmla="*/ 2126266 h 4557807"/>
              <a:gd name="connsiteX6692" fmla="*/ 10531506 w 11831868"/>
              <a:gd name="connsiteY6692" fmla="*/ 2109502 h 4557807"/>
              <a:gd name="connsiteX6693" fmla="*/ 10544366 w 11831868"/>
              <a:gd name="connsiteY6693" fmla="*/ 2119027 h 4557807"/>
              <a:gd name="connsiteX6694" fmla="*/ 10558367 w 11831868"/>
              <a:gd name="connsiteY6694" fmla="*/ 1322356 h 4557807"/>
              <a:gd name="connsiteX6695" fmla="*/ 10566749 w 11831868"/>
              <a:gd name="connsiteY6695" fmla="*/ 1328071 h 4557807"/>
              <a:gd name="connsiteX6696" fmla="*/ 10563891 w 11831868"/>
              <a:gd name="connsiteY6696" fmla="*/ 1340072 h 4557807"/>
              <a:gd name="connsiteX6697" fmla="*/ 10555319 w 11831868"/>
              <a:gd name="connsiteY6697" fmla="*/ 1334357 h 4557807"/>
              <a:gd name="connsiteX6698" fmla="*/ 10558272 w 11831868"/>
              <a:gd name="connsiteY6698" fmla="*/ 1322356 h 4557807"/>
              <a:gd name="connsiteX6699" fmla="*/ 10514933 w 11831868"/>
              <a:gd name="connsiteY6699" fmla="*/ 2515553 h 4557807"/>
              <a:gd name="connsiteX6700" fmla="*/ 10519029 w 11831868"/>
              <a:gd name="connsiteY6700" fmla="*/ 2532983 h 4557807"/>
              <a:gd name="connsiteX6701" fmla="*/ 10502265 w 11831868"/>
              <a:gd name="connsiteY6701" fmla="*/ 2522030 h 4557807"/>
              <a:gd name="connsiteX6702" fmla="*/ 10498169 w 11831868"/>
              <a:gd name="connsiteY6702" fmla="*/ 2504504 h 4557807"/>
              <a:gd name="connsiteX6703" fmla="*/ 10515028 w 11831868"/>
              <a:gd name="connsiteY6703" fmla="*/ 2515553 h 4557807"/>
              <a:gd name="connsiteX6704" fmla="*/ 10551700 w 11831868"/>
              <a:gd name="connsiteY6704" fmla="*/ 2308384 h 4557807"/>
              <a:gd name="connsiteX6705" fmla="*/ 10553033 w 11831868"/>
              <a:gd name="connsiteY6705" fmla="*/ 2325434 h 4557807"/>
              <a:gd name="connsiteX6706" fmla="*/ 10539031 w 11831868"/>
              <a:gd name="connsiteY6706" fmla="*/ 2315909 h 4557807"/>
              <a:gd name="connsiteX6707" fmla="*/ 10537793 w 11831868"/>
              <a:gd name="connsiteY6707" fmla="*/ 2298859 h 4557807"/>
              <a:gd name="connsiteX6708" fmla="*/ 10551794 w 11831868"/>
              <a:gd name="connsiteY6708" fmla="*/ 2308384 h 4557807"/>
              <a:gd name="connsiteX6709" fmla="*/ 10573988 w 11831868"/>
              <a:gd name="connsiteY6709" fmla="*/ 2485358 h 4557807"/>
              <a:gd name="connsiteX6710" fmla="*/ 10576941 w 11831868"/>
              <a:gd name="connsiteY6710" fmla="*/ 2502599 h 4557807"/>
              <a:gd name="connsiteX6711" fmla="*/ 10561987 w 11831868"/>
              <a:gd name="connsiteY6711" fmla="*/ 2491740 h 4557807"/>
              <a:gd name="connsiteX6712" fmla="*/ 10559034 w 11831868"/>
              <a:gd name="connsiteY6712" fmla="*/ 2474500 h 4557807"/>
              <a:gd name="connsiteX6713" fmla="*/ 10574084 w 11831868"/>
              <a:gd name="connsiteY6713" fmla="*/ 2485358 h 4557807"/>
              <a:gd name="connsiteX6714" fmla="*/ 10778013 w 11831868"/>
              <a:gd name="connsiteY6714" fmla="*/ 465201 h 4557807"/>
              <a:gd name="connsiteX6715" fmla="*/ 10780394 w 11831868"/>
              <a:gd name="connsiteY6715" fmla="*/ 459867 h 4557807"/>
              <a:gd name="connsiteX6716" fmla="*/ 10783919 w 11831868"/>
              <a:gd name="connsiteY6716" fmla="*/ 462343 h 4557807"/>
              <a:gd name="connsiteX6717" fmla="*/ 10781537 w 11831868"/>
              <a:gd name="connsiteY6717" fmla="*/ 467677 h 4557807"/>
              <a:gd name="connsiteX6718" fmla="*/ 10778219 w 11831868"/>
              <a:gd name="connsiteY6718" fmla="*/ 465885 h 4557807"/>
              <a:gd name="connsiteX6719" fmla="*/ 10778109 w 11831868"/>
              <a:gd name="connsiteY6719" fmla="*/ 465201 h 4557807"/>
              <a:gd name="connsiteX6720" fmla="*/ 10884313 w 11831868"/>
              <a:gd name="connsiteY6720" fmla="*/ 2114360 h 4557807"/>
              <a:gd name="connsiteX6721" fmla="*/ 10882598 w 11831868"/>
              <a:gd name="connsiteY6721" fmla="*/ 2127695 h 4557807"/>
              <a:gd name="connsiteX6722" fmla="*/ 10875550 w 11831868"/>
              <a:gd name="connsiteY6722" fmla="*/ 2119503 h 4557807"/>
              <a:gd name="connsiteX6723" fmla="*/ 10876978 w 11831868"/>
              <a:gd name="connsiteY6723" fmla="*/ 2105692 h 4557807"/>
              <a:gd name="connsiteX6724" fmla="*/ 10884408 w 11831868"/>
              <a:gd name="connsiteY6724" fmla="*/ 2114360 h 4557807"/>
              <a:gd name="connsiteX6725" fmla="*/ 10882979 w 11831868"/>
              <a:gd name="connsiteY6725" fmla="*/ 1730026 h 4557807"/>
              <a:gd name="connsiteX6726" fmla="*/ 10880407 w 11831868"/>
              <a:gd name="connsiteY6726" fmla="*/ 1740884 h 4557807"/>
              <a:gd name="connsiteX6727" fmla="*/ 10874406 w 11831868"/>
              <a:gd name="connsiteY6727" fmla="*/ 1734598 h 4557807"/>
              <a:gd name="connsiteX6728" fmla="*/ 10876787 w 11831868"/>
              <a:gd name="connsiteY6728" fmla="*/ 1723263 h 4557807"/>
              <a:gd name="connsiteX6729" fmla="*/ 10883074 w 11831868"/>
              <a:gd name="connsiteY6729" fmla="*/ 1730026 h 4557807"/>
              <a:gd name="connsiteX6730" fmla="*/ 10842117 w 11831868"/>
              <a:gd name="connsiteY6730" fmla="*/ 1945386 h 4557807"/>
              <a:gd name="connsiteX6731" fmla="*/ 10840212 w 11831868"/>
              <a:gd name="connsiteY6731" fmla="*/ 1958245 h 4557807"/>
              <a:gd name="connsiteX6732" fmla="*/ 10832973 w 11831868"/>
              <a:gd name="connsiteY6732" fmla="*/ 1950625 h 4557807"/>
              <a:gd name="connsiteX6733" fmla="*/ 10835069 w 11831868"/>
              <a:gd name="connsiteY6733" fmla="*/ 1937766 h 4557807"/>
              <a:gd name="connsiteX6734" fmla="*/ 10842117 w 11831868"/>
              <a:gd name="connsiteY6734" fmla="*/ 1945386 h 4557807"/>
              <a:gd name="connsiteX6735" fmla="*/ 10862215 w 11831868"/>
              <a:gd name="connsiteY6735" fmla="*/ 986123 h 4557807"/>
              <a:gd name="connsiteX6736" fmla="*/ 10859548 w 11831868"/>
              <a:gd name="connsiteY6736" fmla="*/ 992696 h 4557807"/>
              <a:gd name="connsiteX6737" fmla="*/ 10855262 w 11831868"/>
              <a:gd name="connsiteY6737" fmla="*/ 989267 h 4557807"/>
              <a:gd name="connsiteX6738" fmla="*/ 10858025 w 11831868"/>
              <a:gd name="connsiteY6738" fmla="*/ 982694 h 4557807"/>
              <a:gd name="connsiteX6739" fmla="*/ 10862215 w 11831868"/>
              <a:gd name="connsiteY6739" fmla="*/ 985742 h 4557807"/>
              <a:gd name="connsiteX6740" fmla="*/ 10843165 w 11831868"/>
              <a:gd name="connsiteY6740" fmla="*/ 1552480 h 4557807"/>
              <a:gd name="connsiteX6741" fmla="*/ 10849071 w 11831868"/>
              <a:gd name="connsiteY6741" fmla="*/ 1558195 h 4557807"/>
              <a:gd name="connsiteX6742" fmla="*/ 10846403 w 11831868"/>
              <a:gd name="connsiteY6742" fmla="*/ 1568482 h 4557807"/>
              <a:gd name="connsiteX6743" fmla="*/ 10840498 w 11831868"/>
              <a:gd name="connsiteY6743" fmla="*/ 1562767 h 4557807"/>
              <a:gd name="connsiteX6744" fmla="*/ 10842974 w 11831868"/>
              <a:gd name="connsiteY6744" fmla="*/ 1552099 h 4557807"/>
              <a:gd name="connsiteX6745" fmla="*/ 10867739 w 11831868"/>
              <a:gd name="connsiteY6745" fmla="*/ 2319624 h 4557807"/>
              <a:gd name="connsiteX6746" fmla="*/ 10867168 w 11831868"/>
              <a:gd name="connsiteY6746" fmla="*/ 2334387 h 4557807"/>
              <a:gd name="connsiteX6747" fmla="*/ 10859262 w 11831868"/>
              <a:gd name="connsiteY6747" fmla="*/ 2324862 h 4557807"/>
              <a:gd name="connsiteX6748" fmla="*/ 10859834 w 11831868"/>
              <a:gd name="connsiteY6748" fmla="*/ 2310099 h 4557807"/>
              <a:gd name="connsiteX6749" fmla="*/ 10867548 w 11831868"/>
              <a:gd name="connsiteY6749" fmla="*/ 2319242 h 4557807"/>
              <a:gd name="connsiteX6750" fmla="*/ 10917555 w 11831868"/>
              <a:gd name="connsiteY6750" fmla="*/ 1903095 h 4557807"/>
              <a:gd name="connsiteX6751" fmla="*/ 10915173 w 11831868"/>
              <a:gd name="connsiteY6751" fmla="*/ 1914430 h 4557807"/>
              <a:gd name="connsiteX6752" fmla="*/ 10909077 w 11831868"/>
              <a:gd name="connsiteY6752" fmla="*/ 1907572 h 4557807"/>
              <a:gd name="connsiteX6753" fmla="*/ 10911459 w 11831868"/>
              <a:gd name="connsiteY6753" fmla="*/ 1895761 h 4557807"/>
              <a:gd name="connsiteX6754" fmla="*/ 10917364 w 11831868"/>
              <a:gd name="connsiteY6754" fmla="*/ 1902714 h 4557807"/>
              <a:gd name="connsiteX6755" fmla="*/ 10717530 w 11831868"/>
              <a:gd name="connsiteY6755" fmla="*/ 1822704 h 4557807"/>
              <a:gd name="connsiteX6756" fmla="*/ 10715530 w 11831868"/>
              <a:gd name="connsiteY6756" fmla="*/ 1836134 h 4557807"/>
              <a:gd name="connsiteX6757" fmla="*/ 10707052 w 11831868"/>
              <a:gd name="connsiteY6757" fmla="*/ 1828800 h 4557807"/>
              <a:gd name="connsiteX6758" fmla="*/ 10709052 w 11831868"/>
              <a:gd name="connsiteY6758" fmla="*/ 1815370 h 4557807"/>
              <a:gd name="connsiteX6759" fmla="*/ 10717054 w 11831868"/>
              <a:gd name="connsiteY6759" fmla="*/ 1822323 h 4557807"/>
              <a:gd name="connsiteX6760" fmla="*/ 10881074 w 11831868"/>
              <a:gd name="connsiteY6760" fmla="*/ 1164336 h 4557807"/>
              <a:gd name="connsiteX6761" fmla="*/ 10883837 w 11831868"/>
              <a:gd name="connsiteY6761" fmla="*/ 1156716 h 4557807"/>
              <a:gd name="connsiteX6762" fmla="*/ 10888600 w 11831868"/>
              <a:gd name="connsiteY6762" fmla="*/ 1161098 h 4557807"/>
              <a:gd name="connsiteX6763" fmla="*/ 10885742 w 11831868"/>
              <a:gd name="connsiteY6763" fmla="*/ 1168718 h 4557807"/>
              <a:gd name="connsiteX6764" fmla="*/ 10881074 w 11831868"/>
              <a:gd name="connsiteY6764" fmla="*/ 1164336 h 4557807"/>
              <a:gd name="connsiteX6765" fmla="*/ 10908506 w 11831868"/>
              <a:gd name="connsiteY6765" fmla="*/ 226790 h 4557807"/>
              <a:gd name="connsiteX6766" fmla="*/ 10905935 w 11831868"/>
              <a:gd name="connsiteY6766" fmla="*/ 231172 h 4557807"/>
              <a:gd name="connsiteX6767" fmla="*/ 10902792 w 11831868"/>
              <a:gd name="connsiteY6767" fmla="*/ 228600 h 4557807"/>
              <a:gd name="connsiteX6768" fmla="*/ 10905078 w 11831868"/>
              <a:gd name="connsiteY6768" fmla="*/ 224314 h 4557807"/>
              <a:gd name="connsiteX6769" fmla="*/ 10908506 w 11831868"/>
              <a:gd name="connsiteY6769" fmla="*/ 226409 h 4557807"/>
              <a:gd name="connsiteX6770" fmla="*/ 10914698 w 11831868"/>
              <a:gd name="connsiteY6770" fmla="*/ 1335596 h 4557807"/>
              <a:gd name="connsiteX6771" fmla="*/ 10911650 w 11831868"/>
              <a:gd name="connsiteY6771" fmla="*/ 1344359 h 4557807"/>
              <a:gd name="connsiteX6772" fmla="*/ 10906696 w 11831868"/>
              <a:gd name="connsiteY6772" fmla="*/ 1339501 h 4557807"/>
              <a:gd name="connsiteX6773" fmla="*/ 10909744 w 11831868"/>
              <a:gd name="connsiteY6773" fmla="*/ 1330738 h 4557807"/>
              <a:gd name="connsiteX6774" fmla="*/ 10914698 w 11831868"/>
              <a:gd name="connsiteY6774" fmla="*/ 1335215 h 4557807"/>
              <a:gd name="connsiteX6775" fmla="*/ 10836117 w 11831868"/>
              <a:gd name="connsiteY6775" fmla="*/ 811721 h 4557807"/>
              <a:gd name="connsiteX6776" fmla="*/ 10833735 w 11831868"/>
              <a:gd name="connsiteY6776" fmla="*/ 817626 h 4557807"/>
              <a:gd name="connsiteX6777" fmla="*/ 10829995 w 11831868"/>
              <a:gd name="connsiteY6777" fmla="*/ 815224 h 4557807"/>
              <a:gd name="connsiteX6778" fmla="*/ 10829925 w 11831868"/>
              <a:gd name="connsiteY6778" fmla="*/ 814673 h 4557807"/>
              <a:gd name="connsiteX6779" fmla="*/ 10832306 w 11831868"/>
              <a:gd name="connsiteY6779" fmla="*/ 808768 h 4557807"/>
              <a:gd name="connsiteX6780" fmla="*/ 10836117 w 11831868"/>
              <a:gd name="connsiteY6780" fmla="*/ 811340 h 4557807"/>
              <a:gd name="connsiteX6781" fmla="*/ 10748200 w 11831868"/>
              <a:gd name="connsiteY6781" fmla="*/ 1612011 h 4557807"/>
              <a:gd name="connsiteX6782" fmla="*/ 10750581 w 11831868"/>
              <a:gd name="connsiteY6782" fmla="*/ 1600105 h 4557807"/>
              <a:gd name="connsiteX6783" fmla="*/ 10757820 w 11831868"/>
              <a:gd name="connsiteY6783" fmla="*/ 1606677 h 4557807"/>
              <a:gd name="connsiteX6784" fmla="*/ 10755058 w 11831868"/>
              <a:gd name="connsiteY6784" fmla="*/ 1618107 h 4557807"/>
              <a:gd name="connsiteX6785" fmla="*/ 10748200 w 11831868"/>
              <a:gd name="connsiteY6785" fmla="*/ 1612011 h 4557807"/>
              <a:gd name="connsiteX6786" fmla="*/ 10780490 w 11831868"/>
              <a:gd name="connsiteY6786" fmla="*/ 1213295 h 4557807"/>
              <a:gd name="connsiteX6787" fmla="*/ 10777442 w 11831868"/>
              <a:gd name="connsiteY6787" fmla="*/ 1222058 h 4557807"/>
              <a:gd name="connsiteX6788" fmla="*/ 10772012 w 11831868"/>
              <a:gd name="connsiteY6788" fmla="*/ 1217771 h 4557807"/>
              <a:gd name="connsiteX6789" fmla="*/ 10774870 w 11831868"/>
              <a:gd name="connsiteY6789" fmla="*/ 1208246 h 4557807"/>
              <a:gd name="connsiteX6790" fmla="*/ 10780490 w 11831868"/>
              <a:gd name="connsiteY6790" fmla="*/ 1213485 h 4557807"/>
              <a:gd name="connsiteX6791" fmla="*/ 10750392 w 11831868"/>
              <a:gd name="connsiteY6791" fmla="*/ 2388394 h 4557807"/>
              <a:gd name="connsiteX6792" fmla="*/ 10750392 w 11831868"/>
              <a:gd name="connsiteY6792" fmla="*/ 2404015 h 4557807"/>
              <a:gd name="connsiteX6793" fmla="*/ 10739913 w 11831868"/>
              <a:gd name="connsiteY6793" fmla="*/ 2393823 h 4557807"/>
              <a:gd name="connsiteX6794" fmla="*/ 10739247 w 11831868"/>
              <a:gd name="connsiteY6794" fmla="*/ 2377726 h 4557807"/>
              <a:gd name="connsiteX6795" fmla="*/ 10750392 w 11831868"/>
              <a:gd name="connsiteY6795" fmla="*/ 2388584 h 4557807"/>
              <a:gd name="connsiteX6796" fmla="*/ 10767156 w 11831868"/>
              <a:gd name="connsiteY6796" fmla="*/ 1987677 h 4557807"/>
              <a:gd name="connsiteX6797" fmla="*/ 10765536 w 11831868"/>
              <a:gd name="connsiteY6797" fmla="*/ 2001584 h 4557807"/>
              <a:gd name="connsiteX6798" fmla="*/ 10757345 w 11831868"/>
              <a:gd name="connsiteY6798" fmla="*/ 1993583 h 4557807"/>
              <a:gd name="connsiteX6799" fmla="*/ 10758963 w 11831868"/>
              <a:gd name="connsiteY6799" fmla="*/ 1979676 h 4557807"/>
              <a:gd name="connsiteX6800" fmla="*/ 10767156 w 11831868"/>
              <a:gd name="connsiteY6800" fmla="*/ 1987868 h 4557807"/>
              <a:gd name="connsiteX6801" fmla="*/ 10809256 w 11831868"/>
              <a:gd name="connsiteY6801" fmla="*/ 2144554 h 4557807"/>
              <a:gd name="connsiteX6802" fmla="*/ 10817352 w 11831868"/>
              <a:gd name="connsiteY6802" fmla="*/ 2153126 h 4557807"/>
              <a:gd name="connsiteX6803" fmla="*/ 10816304 w 11831868"/>
              <a:gd name="connsiteY6803" fmla="*/ 2167414 h 4557807"/>
              <a:gd name="connsiteX6804" fmla="*/ 10808303 w 11831868"/>
              <a:gd name="connsiteY6804" fmla="*/ 2158841 h 4557807"/>
              <a:gd name="connsiteX6805" fmla="*/ 10809256 w 11831868"/>
              <a:gd name="connsiteY6805" fmla="*/ 2144744 h 4557807"/>
              <a:gd name="connsiteX6806" fmla="*/ 10396347 w 11831868"/>
              <a:gd name="connsiteY6806" fmla="*/ 2572036 h 4557807"/>
              <a:gd name="connsiteX6807" fmla="*/ 10402729 w 11831868"/>
              <a:gd name="connsiteY6807" fmla="*/ 2589657 h 4557807"/>
              <a:gd name="connsiteX6808" fmla="*/ 10381773 w 11831868"/>
              <a:gd name="connsiteY6808" fmla="*/ 2578513 h 4557807"/>
              <a:gd name="connsiteX6809" fmla="*/ 10375677 w 11831868"/>
              <a:gd name="connsiteY6809" fmla="*/ 2560892 h 4557807"/>
              <a:gd name="connsiteX6810" fmla="*/ 10396347 w 11831868"/>
              <a:gd name="connsiteY6810" fmla="*/ 2572036 h 4557807"/>
              <a:gd name="connsiteX6811" fmla="*/ 10808494 w 11831868"/>
              <a:gd name="connsiteY6811" fmla="*/ 2354199 h 4557807"/>
              <a:gd name="connsiteX6812" fmla="*/ 10808494 w 11831868"/>
              <a:gd name="connsiteY6812" fmla="*/ 2369344 h 4557807"/>
              <a:gd name="connsiteX6813" fmla="*/ 10798969 w 11831868"/>
              <a:gd name="connsiteY6813" fmla="*/ 2359819 h 4557807"/>
              <a:gd name="connsiteX6814" fmla="*/ 10798969 w 11831868"/>
              <a:gd name="connsiteY6814" fmla="*/ 2344579 h 4557807"/>
              <a:gd name="connsiteX6815" fmla="*/ 10808875 w 11831868"/>
              <a:gd name="connsiteY6815" fmla="*/ 2354199 h 4557807"/>
              <a:gd name="connsiteX6816" fmla="*/ 10799635 w 11831868"/>
              <a:gd name="connsiteY6816" fmla="*/ 1775651 h 4557807"/>
              <a:gd name="connsiteX6817" fmla="*/ 10797349 w 11831868"/>
              <a:gd name="connsiteY6817" fmla="*/ 1788033 h 4557807"/>
              <a:gd name="connsiteX6818" fmla="*/ 10790015 w 11831868"/>
              <a:gd name="connsiteY6818" fmla="*/ 1780985 h 4557807"/>
              <a:gd name="connsiteX6819" fmla="*/ 10792301 w 11831868"/>
              <a:gd name="connsiteY6819" fmla="*/ 1768602 h 4557807"/>
              <a:gd name="connsiteX6820" fmla="*/ 10800017 w 11831868"/>
              <a:gd name="connsiteY6820" fmla="*/ 1775651 h 4557807"/>
              <a:gd name="connsiteX6821" fmla="*/ 9395555 w 11831868"/>
              <a:gd name="connsiteY6821" fmla="*/ 2812637 h 4557807"/>
              <a:gd name="connsiteX6822" fmla="*/ 9395555 w 11831868"/>
              <a:gd name="connsiteY6822" fmla="*/ 2812637 h 4557807"/>
              <a:gd name="connsiteX6823" fmla="*/ 9667494 w 11831868"/>
              <a:gd name="connsiteY6823" fmla="*/ 2772823 h 4557807"/>
              <a:gd name="connsiteX6824" fmla="*/ 9711690 w 11831868"/>
              <a:gd name="connsiteY6824" fmla="*/ 2776252 h 4557807"/>
              <a:gd name="connsiteX6825" fmla="*/ 9732169 w 11831868"/>
              <a:gd name="connsiteY6825" fmla="*/ 2783682 h 4557807"/>
              <a:gd name="connsiteX6826" fmla="*/ 9687592 w 11831868"/>
              <a:gd name="connsiteY6826" fmla="*/ 2779871 h 4557807"/>
              <a:gd name="connsiteX6827" fmla="*/ 9667494 w 11831868"/>
              <a:gd name="connsiteY6827" fmla="*/ 2772823 h 4557807"/>
              <a:gd name="connsiteX6828" fmla="*/ 9599581 w 11831868"/>
              <a:gd name="connsiteY6828" fmla="*/ 2783872 h 4557807"/>
              <a:gd name="connsiteX6829" fmla="*/ 9645110 w 11831868"/>
              <a:gd name="connsiteY6829" fmla="*/ 2785873 h 4557807"/>
              <a:gd name="connsiteX6830" fmla="*/ 9666351 w 11831868"/>
              <a:gd name="connsiteY6830" fmla="*/ 2791492 h 4557807"/>
              <a:gd name="connsiteX6831" fmla="*/ 9620821 w 11831868"/>
              <a:gd name="connsiteY6831" fmla="*/ 2789492 h 4557807"/>
              <a:gd name="connsiteX6832" fmla="*/ 9599581 w 11831868"/>
              <a:gd name="connsiteY6832" fmla="*/ 2783586 h 4557807"/>
              <a:gd name="connsiteX6833" fmla="*/ 9985438 w 11831868"/>
              <a:gd name="connsiteY6833" fmla="*/ 2568988 h 4557807"/>
              <a:gd name="connsiteX6834" fmla="*/ 10019537 w 11831868"/>
              <a:gd name="connsiteY6834" fmla="*/ 2578513 h 4557807"/>
              <a:gd name="connsiteX6835" fmla="*/ 10031350 w 11831868"/>
              <a:gd name="connsiteY6835" fmla="*/ 2598134 h 4557807"/>
              <a:gd name="connsiteX6836" fmla="*/ 9997154 w 11831868"/>
              <a:gd name="connsiteY6836" fmla="*/ 2588609 h 4557807"/>
              <a:gd name="connsiteX6837" fmla="*/ 9985438 w 11831868"/>
              <a:gd name="connsiteY6837" fmla="*/ 2568988 h 4557807"/>
              <a:gd name="connsiteX6838" fmla="*/ 9530906 w 11831868"/>
              <a:gd name="connsiteY6838" fmla="*/ 2793111 h 4557807"/>
              <a:gd name="connsiteX6839" fmla="*/ 9577673 w 11831868"/>
              <a:gd name="connsiteY6839" fmla="*/ 2794349 h 4557807"/>
              <a:gd name="connsiteX6840" fmla="*/ 9599867 w 11831868"/>
              <a:gd name="connsiteY6840" fmla="*/ 2798731 h 4557807"/>
              <a:gd name="connsiteX6841" fmla="*/ 9552908 w 11831868"/>
              <a:gd name="connsiteY6841" fmla="*/ 2797016 h 4557807"/>
              <a:gd name="connsiteX6842" fmla="*/ 9530906 w 11831868"/>
              <a:gd name="connsiteY6842" fmla="*/ 2793111 h 4557807"/>
              <a:gd name="connsiteX6843" fmla="*/ 9460992 w 11831868"/>
              <a:gd name="connsiteY6843" fmla="*/ 2801303 h 4557807"/>
              <a:gd name="connsiteX6844" fmla="*/ 9509474 w 11831868"/>
              <a:gd name="connsiteY6844" fmla="*/ 2801303 h 4557807"/>
              <a:gd name="connsiteX6845" fmla="*/ 9532715 w 11831868"/>
              <a:gd name="connsiteY6845" fmla="*/ 2803874 h 4557807"/>
              <a:gd name="connsiteX6846" fmla="*/ 9484233 w 11831868"/>
              <a:gd name="connsiteY6846" fmla="*/ 2803874 h 4557807"/>
              <a:gd name="connsiteX6847" fmla="*/ 9460992 w 11831868"/>
              <a:gd name="connsiteY6847" fmla="*/ 2801493 h 4557807"/>
              <a:gd name="connsiteX6848" fmla="*/ 9734360 w 11831868"/>
              <a:gd name="connsiteY6848" fmla="*/ 2760250 h 4557807"/>
              <a:gd name="connsiteX6849" fmla="*/ 9777603 w 11831868"/>
              <a:gd name="connsiteY6849" fmla="*/ 2764917 h 4557807"/>
              <a:gd name="connsiteX6850" fmla="*/ 9796653 w 11831868"/>
              <a:gd name="connsiteY6850" fmla="*/ 2773680 h 4557807"/>
              <a:gd name="connsiteX6851" fmla="*/ 9753314 w 11831868"/>
              <a:gd name="connsiteY6851" fmla="*/ 2769013 h 4557807"/>
              <a:gd name="connsiteX6852" fmla="*/ 9734360 w 11831868"/>
              <a:gd name="connsiteY6852" fmla="*/ 2760440 h 4557807"/>
              <a:gd name="connsiteX6853" fmla="*/ 9915335 w 11831868"/>
              <a:gd name="connsiteY6853" fmla="*/ 2597658 h 4557807"/>
              <a:gd name="connsiteX6854" fmla="*/ 9952387 w 11831868"/>
              <a:gd name="connsiteY6854" fmla="*/ 2606421 h 4557807"/>
              <a:gd name="connsiteX6855" fmla="*/ 9965722 w 11831868"/>
              <a:gd name="connsiteY6855" fmla="*/ 2625471 h 4557807"/>
              <a:gd name="connsiteX6856" fmla="*/ 9928384 w 11831868"/>
              <a:gd name="connsiteY6856" fmla="*/ 2615946 h 4557807"/>
              <a:gd name="connsiteX6857" fmla="*/ 9914858 w 11831868"/>
              <a:gd name="connsiteY6857" fmla="*/ 2597849 h 4557807"/>
              <a:gd name="connsiteX6858" fmla="*/ 9932480 w 11831868"/>
              <a:gd name="connsiteY6858" fmla="*/ 2714625 h 4557807"/>
              <a:gd name="connsiteX6859" fmla="*/ 9970580 w 11831868"/>
              <a:gd name="connsiteY6859" fmla="*/ 2722531 h 4557807"/>
              <a:gd name="connsiteX6860" fmla="*/ 9986677 w 11831868"/>
              <a:gd name="connsiteY6860" fmla="*/ 2735866 h 4557807"/>
              <a:gd name="connsiteX6861" fmla="*/ 9948577 w 11831868"/>
              <a:gd name="connsiteY6861" fmla="*/ 2727865 h 4557807"/>
              <a:gd name="connsiteX6862" fmla="*/ 9932003 w 11831868"/>
              <a:gd name="connsiteY6862" fmla="*/ 2714816 h 4557807"/>
              <a:gd name="connsiteX6863" fmla="*/ 9866853 w 11831868"/>
              <a:gd name="connsiteY6863" fmla="*/ 2731008 h 4557807"/>
              <a:gd name="connsiteX6864" fmla="*/ 9906952 w 11831868"/>
              <a:gd name="connsiteY6864" fmla="*/ 2737961 h 4557807"/>
              <a:gd name="connsiteX6865" fmla="*/ 9924669 w 11831868"/>
              <a:gd name="connsiteY6865" fmla="*/ 2750344 h 4557807"/>
              <a:gd name="connsiteX6866" fmla="*/ 9884378 w 11831868"/>
              <a:gd name="connsiteY6866" fmla="*/ 2743486 h 4557807"/>
              <a:gd name="connsiteX6867" fmla="*/ 9866376 w 11831868"/>
              <a:gd name="connsiteY6867" fmla="*/ 2731199 h 4557807"/>
              <a:gd name="connsiteX6868" fmla="*/ 9801225 w 11831868"/>
              <a:gd name="connsiteY6868" fmla="*/ 2746344 h 4557807"/>
              <a:gd name="connsiteX6869" fmla="*/ 9842849 w 11831868"/>
              <a:gd name="connsiteY6869" fmla="*/ 2751964 h 4557807"/>
              <a:gd name="connsiteX6870" fmla="*/ 9861232 w 11831868"/>
              <a:gd name="connsiteY6870" fmla="*/ 2762536 h 4557807"/>
              <a:gd name="connsiteX6871" fmla="*/ 9819798 w 11831868"/>
              <a:gd name="connsiteY6871" fmla="*/ 2756916 h 4557807"/>
              <a:gd name="connsiteX6872" fmla="*/ 9800748 w 11831868"/>
              <a:gd name="connsiteY6872" fmla="*/ 2746534 h 4557807"/>
              <a:gd name="connsiteX6873" fmla="*/ 9391650 w 11831868"/>
              <a:gd name="connsiteY6873" fmla="*/ 2808922 h 4557807"/>
              <a:gd name="connsiteX6874" fmla="*/ 9440799 w 11831868"/>
              <a:gd name="connsiteY6874" fmla="*/ 2807970 h 4557807"/>
              <a:gd name="connsiteX6875" fmla="*/ 9464516 w 11831868"/>
              <a:gd name="connsiteY6875" fmla="*/ 2808732 h 4557807"/>
              <a:gd name="connsiteX6876" fmla="*/ 9415272 w 11831868"/>
              <a:gd name="connsiteY6876" fmla="*/ 2809780 h 4557807"/>
              <a:gd name="connsiteX6877" fmla="*/ 9391269 w 11831868"/>
              <a:gd name="connsiteY6877" fmla="*/ 2809113 h 4557807"/>
              <a:gd name="connsiteX6878" fmla="*/ 9037987 w 11831868"/>
              <a:gd name="connsiteY6878" fmla="*/ 2831687 h 4557807"/>
              <a:gd name="connsiteX6879" fmla="*/ 9092565 w 11831868"/>
              <a:gd name="connsiteY6879" fmla="*/ 2827401 h 4557807"/>
              <a:gd name="connsiteX6880" fmla="*/ 9118092 w 11831868"/>
              <a:gd name="connsiteY6880" fmla="*/ 2827401 h 4557807"/>
              <a:gd name="connsiteX6881" fmla="*/ 9063323 w 11831868"/>
              <a:gd name="connsiteY6881" fmla="*/ 2831211 h 4557807"/>
              <a:gd name="connsiteX6882" fmla="*/ 9037606 w 11831868"/>
              <a:gd name="connsiteY6882" fmla="*/ 2831878 h 4557807"/>
              <a:gd name="connsiteX6883" fmla="*/ 8909589 w 11831868"/>
              <a:gd name="connsiteY6883" fmla="*/ 2846642 h 4557807"/>
              <a:gd name="connsiteX6884" fmla="*/ 8966168 w 11831868"/>
              <a:gd name="connsiteY6884" fmla="*/ 2840832 h 4557807"/>
              <a:gd name="connsiteX6885" fmla="*/ 8968168 w 11831868"/>
              <a:gd name="connsiteY6885" fmla="*/ 2840832 h 4557807"/>
              <a:gd name="connsiteX6886" fmla="*/ 9016460 w 11831868"/>
              <a:gd name="connsiteY6886" fmla="*/ 2836450 h 4557807"/>
              <a:gd name="connsiteX6887" fmla="*/ 9042749 w 11831868"/>
              <a:gd name="connsiteY6887" fmla="*/ 2834450 h 4557807"/>
              <a:gd name="connsiteX6888" fmla="*/ 8986838 w 11831868"/>
              <a:gd name="connsiteY6888" fmla="*/ 2839593 h 4557807"/>
              <a:gd name="connsiteX6889" fmla="*/ 8960167 w 11831868"/>
              <a:gd name="connsiteY6889" fmla="*/ 2841784 h 4557807"/>
              <a:gd name="connsiteX6890" fmla="*/ 8939308 w 11831868"/>
              <a:gd name="connsiteY6890" fmla="*/ 2843975 h 4557807"/>
              <a:gd name="connsiteX6891" fmla="*/ 8882158 w 11831868"/>
              <a:gd name="connsiteY6891" fmla="*/ 2849785 h 4557807"/>
              <a:gd name="connsiteX6892" fmla="*/ 8909209 w 11831868"/>
              <a:gd name="connsiteY6892" fmla="*/ 2846832 h 4557807"/>
              <a:gd name="connsiteX6893" fmla="*/ 9127617 w 11831868"/>
              <a:gd name="connsiteY6893" fmla="*/ 2822544 h 4557807"/>
              <a:gd name="connsiteX6894" fmla="*/ 9134094 w 11831868"/>
              <a:gd name="connsiteY6894" fmla="*/ 2821782 h 4557807"/>
              <a:gd name="connsiteX6895" fmla="*/ 9113901 w 11831868"/>
              <a:gd name="connsiteY6895" fmla="*/ 2820639 h 4557807"/>
              <a:gd name="connsiteX6896" fmla="*/ 9168193 w 11831868"/>
              <a:gd name="connsiteY6896" fmla="*/ 2817495 h 4557807"/>
              <a:gd name="connsiteX6897" fmla="*/ 9193435 w 11831868"/>
              <a:gd name="connsiteY6897" fmla="*/ 2818447 h 4557807"/>
              <a:gd name="connsiteX6898" fmla="*/ 9175147 w 11831868"/>
              <a:gd name="connsiteY6898" fmla="*/ 2819686 h 4557807"/>
              <a:gd name="connsiteX6899" fmla="*/ 9154954 w 11831868"/>
              <a:gd name="connsiteY6899" fmla="*/ 2821972 h 4557807"/>
              <a:gd name="connsiteX6900" fmla="*/ 9101138 w 11831868"/>
              <a:gd name="connsiteY6900" fmla="*/ 2826639 h 4557807"/>
              <a:gd name="connsiteX6901" fmla="*/ 9127236 w 11831868"/>
              <a:gd name="connsiteY6901" fmla="*/ 2822734 h 4557807"/>
              <a:gd name="connsiteX6902" fmla="*/ 8745665 w 11831868"/>
              <a:gd name="connsiteY6902" fmla="*/ 2860644 h 4557807"/>
              <a:gd name="connsiteX6903" fmla="*/ 8724614 w 11831868"/>
              <a:gd name="connsiteY6903" fmla="*/ 2862930 h 4557807"/>
              <a:gd name="connsiteX6904" fmla="*/ 8752332 w 11831868"/>
              <a:gd name="connsiteY6904" fmla="*/ 2857405 h 4557807"/>
              <a:gd name="connsiteX6905" fmla="*/ 8810339 w 11831868"/>
              <a:gd name="connsiteY6905" fmla="*/ 2850261 h 4557807"/>
              <a:gd name="connsiteX6906" fmla="*/ 8787193 w 11831868"/>
              <a:gd name="connsiteY6906" fmla="*/ 2855024 h 4557807"/>
              <a:gd name="connsiteX6907" fmla="*/ 8805672 w 11831868"/>
              <a:gd name="connsiteY6907" fmla="*/ 2853405 h 4557807"/>
              <a:gd name="connsiteX6908" fmla="*/ 8832056 w 11831868"/>
              <a:gd name="connsiteY6908" fmla="*/ 2852547 h 4557807"/>
              <a:gd name="connsiteX6909" fmla="*/ 8825293 w 11831868"/>
              <a:gd name="connsiteY6909" fmla="*/ 2853500 h 4557807"/>
              <a:gd name="connsiteX6910" fmla="*/ 8831294 w 11831868"/>
              <a:gd name="connsiteY6910" fmla="*/ 2852738 h 4557807"/>
              <a:gd name="connsiteX6911" fmla="*/ 8888444 w 11831868"/>
              <a:gd name="connsiteY6911" fmla="*/ 2846165 h 4557807"/>
              <a:gd name="connsiteX6912" fmla="*/ 8861203 w 11831868"/>
              <a:gd name="connsiteY6912" fmla="*/ 2850547 h 4557807"/>
              <a:gd name="connsiteX6913" fmla="*/ 8804053 w 11831868"/>
              <a:gd name="connsiteY6913" fmla="*/ 2857024 h 4557807"/>
              <a:gd name="connsiteX6914" fmla="*/ 8823103 w 11831868"/>
              <a:gd name="connsiteY6914" fmla="*/ 2853785 h 4557807"/>
              <a:gd name="connsiteX6915" fmla="*/ 8773382 w 11831868"/>
              <a:gd name="connsiteY6915" fmla="*/ 2858929 h 4557807"/>
              <a:gd name="connsiteX6916" fmla="*/ 8745283 w 11831868"/>
              <a:gd name="connsiteY6916" fmla="*/ 2860453 h 4557807"/>
              <a:gd name="connsiteX6917" fmla="*/ 10390346 w 11831868"/>
              <a:gd name="connsiteY6917" fmla="*/ 2018062 h 4557807"/>
              <a:gd name="connsiteX6918" fmla="*/ 10390346 w 11831868"/>
              <a:gd name="connsiteY6918" fmla="*/ 2035969 h 4557807"/>
              <a:gd name="connsiteX6919" fmla="*/ 10375392 w 11831868"/>
              <a:gd name="connsiteY6919" fmla="*/ 2027301 h 4557807"/>
              <a:gd name="connsiteX6920" fmla="*/ 10375392 w 11831868"/>
              <a:gd name="connsiteY6920" fmla="*/ 2009489 h 4557807"/>
              <a:gd name="connsiteX6921" fmla="*/ 10389965 w 11831868"/>
              <a:gd name="connsiteY6921" fmla="*/ 2017871 h 4557807"/>
              <a:gd name="connsiteX6922" fmla="*/ 9254014 w 11831868"/>
              <a:gd name="connsiteY6922" fmla="*/ 2817590 h 4557807"/>
              <a:gd name="connsiteX6923" fmla="*/ 9227820 w 11831868"/>
              <a:gd name="connsiteY6923" fmla="*/ 2820067 h 4557807"/>
              <a:gd name="connsiteX6924" fmla="*/ 9174861 w 11831868"/>
              <a:gd name="connsiteY6924" fmla="*/ 2823972 h 4557807"/>
              <a:gd name="connsiteX6925" fmla="*/ 9200864 w 11831868"/>
              <a:gd name="connsiteY6925" fmla="*/ 2821019 h 4557807"/>
              <a:gd name="connsiteX6926" fmla="*/ 9253347 w 11831868"/>
              <a:gd name="connsiteY6926" fmla="*/ 2817400 h 4557807"/>
              <a:gd name="connsiteX6927" fmla="*/ 8664511 w 11831868"/>
              <a:gd name="connsiteY6927" fmla="*/ 2873312 h 4557807"/>
              <a:gd name="connsiteX6928" fmla="*/ 8724329 w 11831868"/>
              <a:gd name="connsiteY6928" fmla="*/ 2866168 h 4557807"/>
              <a:gd name="connsiteX6929" fmla="*/ 8751570 w 11831868"/>
              <a:gd name="connsiteY6929" fmla="*/ 2864073 h 4557807"/>
              <a:gd name="connsiteX6930" fmla="*/ 8691563 w 11831868"/>
              <a:gd name="connsiteY6930" fmla="*/ 2871216 h 4557807"/>
              <a:gd name="connsiteX6931" fmla="*/ 8664131 w 11831868"/>
              <a:gd name="connsiteY6931" fmla="*/ 2873121 h 4557807"/>
              <a:gd name="connsiteX6932" fmla="*/ 9324689 w 11831868"/>
              <a:gd name="connsiteY6932" fmla="*/ 2816162 h 4557807"/>
              <a:gd name="connsiteX6933" fmla="*/ 9299734 w 11831868"/>
              <a:gd name="connsiteY6933" fmla="*/ 2817781 h 4557807"/>
              <a:gd name="connsiteX6934" fmla="*/ 9248298 w 11831868"/>
              <a:gd name="connsiteY6934" fmla="*/ 2820257 h 4557807"/>
              <a:gd name="connsiteX6935" fmla="*/ 9273349 w 11831868"/>
              <a:gd name="connsiteY6935" fmla="*/ 2818638 h 4557807"/>
              <a:gd name="connsiteX6936" fmla="*/ 9324308 w 11831868"/>
              <a:gd name="connsiteY6936" fmla="*/ 2815590 h 4557807"/>
              <a:gd name="connsiteX6937" fmla="*/ 9320213 w 11831868"/>
              <a:gd name="connsiteY6937" fmla="*/ 2815495 h 4557807"/>
              <a:gd name="connsiteX6938" fmla="*/ 9370790 w 11831868"/>
              <a:gd name="connsiteY6938" fmla="*/ 2813685 h 4557807"/>
              <a:gd name="connsiteX6939" fmla="*/ 9395174 w 11831868"/>
              <a:gd name="connsiteY6939" fmla="*/ 2813209 h 4557807"/>
              <a:gd name="connsiteX6940" fmla="*/ 9344597 w 11831868"/>
              <a:gd name="connsiteY6940" fmla="*/ 2815019 h 4557807"/>
              <a:gd name="connsiteX6941" fmla="*/ 9320022 w 11831868"/>
              <a:gd name="connsiteY6941" fmla="*/ 2814923 h 4557807"/>
              <a:gd name="connsiteX6942" fmla="*/ 10277285 w 11831868"/>
              <a:gd name="connsiteY6942" fmla="*/ 2622995 h 4557807"/>
              <a:gd name="connsiteX6943" fmla="*/ 10286048 w 11831868"/>
              <a:gd name="connsiteY6943" fmla="*/ 2640044 h 4557807"/>
              <a:gd name="connsiteX6944" fmla="*/ 10260902 w 11831868"/>
              <a:gd name="connsiteY6944" fmla="*/ 2629281 h 4557807"/>
              <a:gd name="connsiteX6945" fmla="*/ 10252234 w 11831868"/>
              <a:gd name="connsiteY6945" fmla="*/ 2612232 h 4557807"/>
              <a:gd name="connsiteX6946" fmla="*/ 10276903 w 11831868"/>
              <a:gd name="connsiteY6946" fmla="*/ 2622423 h 4557807"/>
              <a:gd name="connsiteX6947" fmla="*/ 10270045 w 11831868"/>
              <a:gd name="connsiteY6947" fmla="*/ 2461736 h 4557807"/>
              <a:gd name="connsiteX6948" fmla="*/ 10264521 w 11831868"/>
              <a:gd name="connsiteY6948" fmla="*/ 2442686 h 4557807"/>
              <a:gd name="connsiteX6949" fmla="*/ 10287382 w 11831868"/>
              <a:gd name="connsiteY6949" fmla="*/ 2453450 h 4557807"/>
              <a:gd name="connsiteX6950" fmla="*/ 10292810 w 11831868"/>
              <a:gd name="connsiteY6950" fmla="*/ 2472500 h 4557807"/>
              <a:gd name="connsiteX6951" fmla="*/ 10269664 w 11831868"/>
              <a:gd name="connsiteY6951" fmla="*/ 2461165 h 4557807"/>
              <a:gd name="connsiteX6952" fmla="*/ 10202323 w 11831868"/>
              <a:gd name="connsiteY6952" fmla="*/ 2495455 h 4557807"/>
              <a:gd name="connsiteX6953" fmla="*/ 10195370 w 11831868"/>
              <a:gd name="connsiteY6953" fmla="*/ 2475833 h 4557807"/>
              <a:gd name="connsiteX6954" fmla="*/ 10220707 w 11831868"/>
              <a:gd name="connsiteY6954" fmla="*/ 2486597 h 4557807"/>
              <a:gd name="connsiteX6955" fmla="*/ 10227660 w 11831868"/>
              <a:gd name="connsiteY6955" fmla="*/ 2506123 h 4557807"/>
              <a:gd name="connsiteX6956" fmla="*/ 10201941 w 11831868"/>
              <a:gd name="connsiteY6956" fmla="*/ 2494883 h 4557807"/>
              <a:gd name="connsiteX6957" fmla="*/ 10229183 w 11831868"/>
              <a:gd name="connsiteY6957" fmla="*/ 2282381 h 4557807"/>
              <a:gd name="connsiteX6958" fmla="*/ 10250900 w 11831868"/>
              <a:gd name="connsiteY6958" fmla="*/ 2291906 h 4557807"/>
              <a:gd name="connsiteX6959" fmla="*/ 10254424 w 11831868"/>
              <a:gd name="connsiteY6959" fmla="*/ 2312194 h 4557807"/>
              <a:gd name="connsiteX6960" fmla="*/ 10232898 w 11831868"/>
              <a:gd name="connsiteY6960" fmla="*/ 2302669 h 4557807"/>
              <a:gd name="connsiteX6961" fmla="*/ 10228803 w 11831868"/>
              <a:gd name="connsiteY6961" fmla="*/ 2281809 h 4557807"/>
              <a:gd name="connsiteX6962" fmla="*/ 10291953 w 11831868"/>
              <a:gd name="connsiteY6962" fmla="*/ 2058829 h 4557807"/>
              <a:gd name="connsiteX6963" fmla="*/ 10309574 w 11831868"/>
              <a:gd name="connsiteY6963" fmla="*/ 2068354 h 4557807"/>
              <a:gd name="connsiteX6964" fmla="*/ 10310050 w 11831868"/>
              <a:gd name="connsiteY6964" fmla="*/ 2087404 h 4557807"/>
              <a:gd name="connsiteX6965" fmla="*/ 10292906 w 11831868"/>
              <a:gd name="connsiteY6965" fmla="*/ 2078641 h 4557807"/>
              <a:gd name="connsiteX6966" fmla="*/ 10291572 w 11831868"/>
              <a:gd name="connsiteY6966" fmla="*/ 2058257 h 4557807"/>
              <a:gd name="connsiteX6967" fmla="*/ 10356342 w 11831868"/>
              <a:gd name="connsiteY6967" fmla="*/ 677704 h 4557807"/>
              <a:gd name="connsiteX6968" fmla="*/ 10359581 w 11831868"/>
              <a:gd name="connsiteY6968" fmla="*/ 669417 h 4557807"/>
              <a:gd name="connsiteX6969" fmla="*/ 10365602 w 11831868"/>
              <a:gd name="connsiteY6969" fmla="*/ 670878 h 4557807"/>
              <a:gd name="connsiteX6970" fmla="*/ 10366152 w 11831868"/>
              <a:gd name="connsiteY6970" fmla="*/ 672275 h 4557807"/>
              <a:gd name="connsiteX6971" fmla="*/ 10363105 w 11831868"/>
              <a:gd name="connsiteY6971" fmla="*/ 681038 h 4557807"/>
              <a:gd name="connsiteX6972" fmla="*/ 10356673 w 11831868"/>
              <a:gd name="connsiteY6972" fmla="*/ 679559 h 4557807"/>
              <a:gd name="connsiteX6973" fmla="*/ 10355961 w 11831868"/>
              <a:gd name="connsiteY6973" fmla="*/ 677133 h 4557807"/>
              <a:gd name="connsiteX6974" fmla="*/ 10216992 w 11831868"/>
              <a:gd name="connsiteY6974" fmla="*/ 2645855 h 4557807"/>
              <a:gd name="connsiteX6975" fmla="*/ 10227278 w 11831868"/>
              <a:gd name="connsiteY6975" fmla="*/ 2663190 h 4557807"/>
              <a:gd name="connsiteX6976" fmla="*/ 10199560 w 11831868"/>
              <a:gd name="connsiteY6976" fmla="*/ 2652427 h 4557807"/>
              <a:gd name="connsiteX6977" fmla="*/ 10189369 w 11831868"/>
              <a:gd name="connsiteY6977" fmla="*/ 2635663 h 4557807"/>
              <a:gd name="connsiteX6978" fmla="*/ 10216610 w 11831868"/>
              <a:gd name="connsiteY6978" fmla="*/ 2645283 h 4557807"/>
              <a:gd name="connsiteX6979" fmla="*/ 10337768 w 11831868"/>
              <a:gd name="connsiteY6979" fmla="*/ 2426780 h 4557807"/>
              <a:gd name="connsiteX6980" fmla="*/ 10333292 w 11831868"/>
              <a:gd name="connsiteY6980" fmla="*/ 2407730 h 4557807"/>
              <a:gd name="connsiteX6981" fmla="*/ 10353580 w 11831868"/>
              <a:gd name="connsiteY6981" fmla="*/ 2418398 h 4557807"/>
              <a:gd name="connsiteX6982" fmla="*/ 10358056 w 11831868"/>
              <a:gd name="connsiteY6982" fmla="*/ 2437448 h 4557807"/>
              <a:gd name="connsiteX6983" fmla="*/ 10337388 w 11831868"/>
              <a:gd name="connsiteY6983" fmla="*/ 2426494 h 4557807"/>
              <a:gd name="connsiteX6984" fmla="*/ 10337768 w 11831868"/>
              <a:gd name="connsiteY6984" fmla="*/ 2598230 h 4557807"/>
              <a:gd name="connsiteX6985" fmla="*/ 10345007 w 11831868"/>
              <a:gd name="connsiteY6985" fmla="*/ 2615565 h 4557807"/>
              <a:gd name="connsiteX6986" fmla="*/ 10322052 w 11831868"/>
              <a:gd name="connsiteY6986" fmla="*/ 2604326 h 4557807"/>
              <a:gd name="connsiteX6987" fmla="*/ 10314623 w 11831868"/>
              <a:gd name="connsiteY6987" fmla="*/ 2586990 h 4557807"/>
              <a:gd name="connsiteX6988" fmla="*/ 10337102 w 11831868"/>
              <a:gd name="connsiteY6988" fmla="*/ 2598039 h 4557807"/>
              <a:gd name="connsiteX6989" fmla="*/ 10324433 w 11831868"/>
              <a:gd name="connsiteY6989" fmla="*/ 2249424 h 4557807"/>
              <a:gd name="connsiteX6990" fmla="*/ 10326909 w 11831868"/>
              <a:gd name="connsiteY6990" fmla="*/ 2268950 h 4557807"/>
              <a:gd name="connsiteX6991" fmla="*/ 10307859 w 11831868"/>
              <a:gd name="connsiteY6991" fmla="*/ 2259425 h 4557807"/>
              <a:gd name="connsiteX6992" fmla="*/ 10305669 w 11831868"/>
              <a:gd name="connsiteY6992" fmla="*/ 2240375 h 4557807"/>
              <a:gd name="connsiteX6993" fmla="*/ 10323767 w 11831868"/>
              <a:gd name="connsiteY6993" fmla="*/ 2249234 h 4557807"/>
              <a:gd name="connsiteX6994" fmla="*/ 10042398 w 11831868"/>
              <a:gd name="connsiteY6994" fmla="*/ 2205324 h 4557807"/>
              <a:gd name="connsiteX6995" fmla="*/ 10068591 w 11831868"/>
              <a:gd name="connsiteY6995" fmla="*/ 2214849 h 4557807"/>
              <a:gd name="connsiteX6996" fmla="*/ 10072688 w 11831868"/>
              <a:gd name="connsiteY6996" fmla="*/ 2237708 h 4557807"/>
              <a:gd name="connsiteX6997" fmla="*/ 10046494 w 11831868"/>
              <a:gd name="connsiteY6997" fmla="*/ 2228183 h 4557807"/>
              <a:gd name="connsiteX6998" fmla="*/ 10041731 w 11831868"/>
              <a:gd name="connsiteY6998" fmla="*/ 2205133 h 4557807"/>
              <a:gd name="connsiteX6999" fmla="*/ 10062686 w 11831868"/>
              <a:gd name="connsiteY6999" fmla="*/ 2678049 h 4557807"/>
              <a:gd name="connsiteX7000" fmla="*/ 10094976 w 11831868"/>
              <a:gd name="connsiteY7000" fmla="*/ 2687574 h 4557807"/>
              <a:gd name="connsiteX7001" fmla="*/ 10108025 w 11831868"/>
              <a:gd name="connsiteY7001" fmla="*/ 2703100 h 4557807"/>
              <a:gd name="connsiteX7002" fmla="*/ 10075640 w 11831868"/>
              <a:gd name="connsiteY7002" fmla="*/ 2693575 h 4557807"/>
              <a:gd name="connsiteX7003" fmla="*/ 10062020 w 11831868"/>
              <a:gd name="connsiteY7003" fmla="*/ 2677859 h 4557807"/>
              <a:gd name="connsiteX7004" fmla="*/ 10087641 w 11831868"/>
              <a:gd name="connsiteY7004" fmla="*/ 2549271 h 4557807"/>
              <a:gd name="connsiteX7005" fmla="*/ 10097166 w 11831868"/>
              <a:gd name="connsiteY7005" fmla="*/ 2568798 h 4557807"/>
              <a:gd name="connsiteX7006" fmla="*/ 10066019 w 11831868"/>
              <a:gd name="connsiteY7006" fmla="*/ 2558796 h 4557807"/>
              <a:gd name="connsiteX7007" fmla="*/ 10056494 w 11831868"/>
              <a:gd name="connsiteY7007" fmla="*/ 2539270 h 4557807"/>
              <a:gd name="connsiteX7008" fmla="*/ 10086975 w 11831868"/>
              <a:gd name="connsiteY7008" fmla="*/ 2549081 h 4557807"/>
              <a:gd name="connsiteX7009" fmla="*/ 3324892 w 11831868"/>
              <a:gd name="connsiteY7009" fmla="*/ 2704624 h 4557807"/>
              <a:gd name="connsiteX7010" fmla="*/ 3346133 w 11831868"/>
              <a:gd name="connsiteY7010" fmla="*/ 2706434 h 4557807"/>
              <a:gd name="connsiteX7011" fmla="*/ 3352419 w 11831868"/>
              <a:gd name="connsiteY7011" fmla="*/ 2711101 h 4557807"/>
              <a:gd name="connsiteX7012" fmla="*/ 3330702 w 11831868"/>
              <a:gd name="connsiteY7012" fmla="*/ 2709291 h 4557807"/>
              <a:gd name="connsiteX7013" fmla="*/ 3324511 w 11831868"/>
              <a:gd name="connsiteY7013" fmla="*/ 2704433 h 4557807"/>
              <a:gd name="connsiteX7014" fmla="*/ 10083165 w 11831868"/>
              <a:gd name="connsiteY7014" fmla="*/ 2385727 h 4557807"/>
              <a:gd name="connsiteX7015" fmla="*/ 10077069 w 11831868"/>
              <a:gd name="connsiteY7015" fmla="*/ 2364296 h 4557807"/>
              <a:gd name="connsiteX7016" fmla="*/ 10104501 w 11831868"/>
              <a:gd name="connsiteY7016" fmla="*/ 2374583 h 4557807"/>
              <a:gd name="connsiteX7017" fmla="*/ 10110692 w 11831868"/>
              <a:gd name="connsiteY7017" fmla="*/ 2396014 h 4557807"/>
              <a:gd name="connsiteX7018" fmla="*/ 10082784 w 11831868"/>
              <a:gd name="connsiteY7018" fmla="*/ 2385536 h 4557807"/>
              <a:gd name="connsiteX7019" fmla="*/ 10154221 w 11831868"/>
              <a:gd name="connsiteY7019" fmla="*/ 2518506 h 4557807"/>
              <a:gd name="connsiteX7020" fmla="*/ 10162508 w 11831868"/>
              <a:gd name="connsiteY7020" fmla="*/ 2537556 h 4557807"/>
              <a:gd name="connsiteX7021" fmla="*/ 10133933 w 11831868"/>
              <a:gd name="connsiteY7021" fmla="*/ 2527364 h 4557807"/>
              <a:gd name="connsiteX7022" fmla="*/ 10125551 w 11831868"/>
              <a:gd name="connsiteY7022" fmla="*/ 2507552 h 4557807"/>
              <a:gd name="connsiteX7023" fmla="*/ 10153841 w 11831868"/>
              <a:gd name="connsiteY7023" fmla="*/ 2518315 h 4557807"/>
              <a:gd name="connsiteX7024" fmla="*/ 10126409 w 11831868"/>
              <a:gd name="connsiteY7024" fmla="*/ 2657666 h 4557807"/>
              <a:gd name="connsiteX7025" fmla="*/ 10156031 w 11831868"/>
              <a:gd name="connsiteY7025" fmla="*/ 2667191 h 4557807"/>
              <a:gd name="connsiteX7026" fmla="*/ 10167366 w 11831868"/>
              <a:gd name="connsiteY7026" fmla="*/ 2683193 h 4557807"/>
              <a:gd name="connsiteX7027" fmla="*/ 10137743 w 11831868"/>
              <a:gd name="connsiteY7027" fmla="*/ 2673668 h 4557807"/>
              <a:gd name="connsiteX7028" fmla="*/ 10126027 w 11831868"/>
              <a:gd name="connsiteY7028" fmla="*/ 2657475 h 4557807"/>
              <a:gd name="connsiteX7029" fmla="*/ 10158031 w 11831868"/>
              <a:gd name="connsiteY7029" fmla="*/ 2344579 h 4557807"/>
              <a:gd name="connsiteX7030" fmla="*/ 10153173 w 11831868"/>
              <a:gd name="connsiteY7030" fmla="*/ 2323433 h 4557807"/>
              <a:gd name="connsiteX7031" fmla="*/ 10177844 w 11831868"/>
              <a:gd name="connsiteY7031" fmla="*/ 2333720 h 4557807"/>
              <a:gd name="connsiteX7032" fmla="*/ 10182701 w 11831868"/>
              <a:gd name="connsiteY7032" fmla="*/ 2354866 h 4557807"/>
              <a:gd name="connsiteX7033" fmla="*/ 10157650 w 11831868"/>
              <a:gd name="connsiteY7033" fmla="*/ 2344389 h 4557807"/>
              <a:gd name="connsiteX7034" fmla="*/ 10148506 w 11831868"/>
              <a:gd name="connsiteY7034" fmla="*/ 2165890 h 4557807"/>
              <a:gd name="connsiteX7035" fmla="*/ 10151174 w 11831868"/>
              <a:gd name="connsiteY7035" fmla="*/ 2187512 h 4557807"/>
              <a:gd name="connsiteX7036" fmla="*/ 10128504 w 11831868"/>
              <a:gd name="connsiteY7036" fmla="*/ 2177987 h 4557807"/>
              <a:gd name="connsiteX7037" fmla="*/ 10125551 w 11831868"/>
              <a:gd name="connsiteY7037" fmla="*/ 2156460 h 4557807"/>
              <a:gd name="connsiteX7038" fmla="*/ 10148125 w 11831868"/>
              <a:gd name="connsiteY7038" fmla="*/ 2165699 h 4557807"/>
              <a:gd name="connsiteX7039" fmla="*/ 10926700 w 11831868"/>
              <a:gd name="connsiteY7039" fmla="*/ 2284000 h 4557807"/>
              <a:gd name="connsiteX7040" fmla="*/ 10925651 w 11831868"/>
              <a:gd name="connsiteY7040" fmla="*/ 2298287 h 4557807"/>
              <a:gd name="connsiteX7041" fmla="*/ 10918602 w 11831868"/>
              <a:gd name="connsiteY7041" fmla="*/ 2288762 h 4557807"/>
              <a:gd name="connsiteX7042" fmla="*/ 10919650 w 11831868"/>
              <a:gd name="connsiteY7042" fmla="*/ 2274475 h 4557807"/>
              <a:gd name="connsiteX7043" fmla="*/ 10926318 w 11831868"/>
              <a:gd name="connsiteY7043" fmla="*/ 2283809 h 455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Lst>
            <a:rect l="l" t="t" r="r" b="b"/>
            <a:pathLst>
              <a:path w="11831868" h="4557807">
                <a:moveTo>
                  <a:pt x="6248400" y="3247454"/>
                </a:moveTo>
                <a:cubicBezTo>
                  <a:pt x="6275451" y="3242120"/>
                  <a:pt x="6287548" y="3237929"/>
                  <a:pt x="6275737" y="3237929"/>
                </a:cubicBezTo>
                <a:cubicBezTo>
                  <a:pt x="6252042" y="3239386"/>
                  <a:pt x="6228484" y="3242570"/>
                  <a:pt x="6205252" y="3247454"/>
                </a:cubicBezTo>
                <a:cubicBezTo>
                  <a:pt x="6178201" y="3252788"/>
                  <a:pt x="6165914" y="3256979"/>
                  <a:pt x="6178106" y="3256979"/>
                </a:cubicBezTo>
                <a:cubicBezTo>
                  <a:pt x="6190298" y="3256979"/>
                  <a:pt x="6221254" y="3252312"/>
                  <a:pt x="6248400" y="3247454"/>
                </a:cubicBezTo>
                <a:close/>
                <a:moveTo>
                  <a:pt x="6360415" y="3246406"/>
                </a:moveTo>
                <a:cubicBezTo>
                  <a:pt x="6346699" y="3250407"/>
                  <a:pt x="6312790" y="3257169"/>
                  <a:pt x="6285929" y="3262027"/>
                </a:cubicBezTo>
                <a:cubicBezTo>
                  <a:pt x="6259068" y="3266885"/>
                  <a:pt x="6247829" y="3267647"/>
                  <a:pt x="6261735" y="3263456"/>
                </a:cubicBezTo>
                <a:cubicBezTo>
                  <a:pt x="6286316" y="3256994"/>
                  <a:pt x="6311208" y="3251781"/>
                  <a:pt x="6336316" y="3247835"/>
                </a:cubicBezTo>
                <a:cubicBezTo>
                  <a:pt x="6363367" y="3243072"/>
                  <a:pt x="6374321" y="3242787"/>
                  <a:pt x="6360415" y="3246406"/>
                </a:cubicBezTo>
                <a:close/>
                <a:moveTo>
                  <a:pt x="6111050" y="3192399"/>
                </a:moveTo>
                <a:cubicBezTo>
                  <a:pt x="6100191" y="3190971"/>
                  <a:pt x="6112669" y="3186113"/>
                  <a:pt x="6138291" y="3181064"/>
                </a:cubicBezTo>
                <a:cubicBezTo>
                  <a:pt x="6160081" y="3176904"/>
                  <a:pt x="6182212" y="3174800"/>
                  <a:pt x="6204395" y="3174778"/>
                </a:cubicBezTo>
                <a:cubicBezTo>
                  <a:pt x="6215063" y="3175730"/>
                  <a:pt x="6202775" y="3180588"/>
                  <a:pt x="6177153" y="3185541"/>
                </a:cubicBezTo>
                <a:cubicBezTo>
                  <a:pt x="6155373" y="3189832"/>
                  <a:pt x="6133247" y="3192128"/>
                  <a:pt x="6111050" y="3192399"/>
                </a:cubicBezTo>
                <a:close/>
                <a:moveTo>
                  <a:pt x="6115907" y="3289269"/>
                </a:moveTo>
                <a:cubicBezTo>
                  <a:pt x="6088666" y="3294697"/>
                  <a:pt x="6055995" y="3299555"/>
                  <a:pt x="6043327" y="3300698"/>
                </a:cubicBezTo>
                <a:cubicBezTo>
                  <a:pt x="6030658" y="3301841"/>
                  <a:pt x="6042660" y="3297650"/>
                  <a:pt x="6070283" y="3292126"/>
                </a:cubicBezTo>
                <a:cubicBezTo>
                  <a:pt x="6094259" y="3287181"/>
                  <a:pt x="6118489" y="3283556"/>
                  <a:pt x="6142863" y="3281267"/>
                </a:cubicBezTo>
                <a:cubicBezTo>
                  <a:pt x="6155341" y="3280124"/>
                  <a:pt x="6143244" y="3283839"/>
                  <a:pt x="6115907" y="3289269"/>
                </a:cubicBezTo>
                <a:close/>
                <a:moveTo>
                  <a:pt x="6495288" y="3183636"/>
                </a:moveTo>
                <a:cubicBezTo>
                  <a:pt x="6519553" y="3175427"/>
                  <a:pt x="6544565" y="3169621"/>
                  <a:pt x="6569965" y="3166301"/>
                </a:cubicBezTo>
                <a:cubicBezTo>
                  <a:pt x="6596825" y="3162586"/>
                  <a:pt x="6607112" y="3164110"/>
                  <a:pt x="6592729" y="3169444"/>
                </a:cubicBezTo>
                <a:cubicBezTo>
                  <a:pt x="6568401" y="3177420"/>
                  <a:pt x="6543362" y="3183034"/>
                  <a:pt x="6517958" y="3186208"/>
                </a:cubicBezTo>
                <a:cubicBezTo>
                  <a:pt x="6491097" y="3190399"/>
                  <a:pt x="6480810" y="3189351"/>
                  <a:pt x="6495288" y="3183636"/>
                </a:cubicBezTo>
                <a:close/>
                <a:moveTo>
                  <a:pt x="6140673" y="3247168"/>
                </a:moveTo>
                <a:cubicBezTo>
                  <a:pt x="6117737" y="3252093"/>
                  <a:pt x="6094461" y="3255277"/>
                  <a:pt x="6071045" y="3256693"/>
                </a:cubicBezTo>
                <a:cubicBezTo>
                  <a:pt x="6059139" y="3256026"/>
                  <a:pt x="6071616" y="3251645"/>
                  <a:pt x="6098477" y="3246406"/>
                </a:cubicBezTo>
                <a:cubicBezTo>
                  <a:pt x="6121412" y="3241420"/>
                  <a:pt x="6144745" y="3238488"/>
                  <a:pt x="6168200" y="3237643"/>
                </a:cubicBezTo>
                <a:cubicBezTo>
                  <a:pt x="6179630" y="3237547"/>
                  <a:pt x="6167247" y="3241834"/>
                  <a:pt x="6140673" y="3247072"/>
                </a:cubicBezTo>
                <a:close/>
                <a:moveTo>
                  <a:pt x="5964365" y="3250311"/>
                </a:moveTo>
                <a:cubicBezTo>
                  <a:pt x="5953030" y="3249549"/>
                  <a:pt x="5965317" y="3244691"/>
                  <a:pt x="5991892" y="3239548"/>
                </a:cubicBezTo>
                <a:cubicBezTo>
                  <a:pt x="6014508" y="3234695"/>
                  <a:pt x="6037537" y="3232016"/>
                  <a:pt x="6060662" y="3231547"/>
                </a:cubicBezTo>
                <a:cubicBezTo>
                  <a:pt x="6072093" y="3232880"/>
                  <a:pt x="6059520" y="3237262"/>
                  <a:pt x="6033040" y="3242405"/>
                </a:cubicBezTo>
                <a:cubicBezTo>
                  <a:pt x="6010457" y="3247251"/>
                  <a:pt x="5987458" y="3249899"/>
                  <a:pt x="5964364" y="3250311"/>
                </a:cubicBezTo>
                <a:close/>
                <a:moveTo>
                  <a:pt x="6491669" y="3199543"/>
                </a:moveTo>
                <a:cubicBezTo>
                  <a:pt x="6469164" y="3204364"/>
                  <a:pt x="6446340" y="3207547"/>
                  <a:pt x="6423375" y="3209068"/>
                </a:cubicBezTo>
                <a:cubicBezTo>
                  <a:pt x="6412135" y="3209068"/>
                  <a:pt x="6424232" y="3205067"/>
                  <a:pt x="6450807" y="3199543"/>
                </a:cubicBezTo>
                <a:cubicBezTo>
                  <a:pt x="6473316" y="3194932"/>
                  <a:pt x="6496095" y="3191751"/>
                  <a:pt x="6519005" y="3190018"/>
                </a:cubicBezTo>
                <a:cubicBezTo>
                  <a:pt x="6530150" y="3190018"/>
                  <a:pt x="6517958" y="3194304"/>
                  <a:pt x="6491669" y="3199447"/>
                </a:cubicBezTo>
                <a:close/>
                <a:moveTo>
                  <a:pt x="6477000" y="3210878"/>
                </a:moveTo>
                <a:cubicBezTo>
                  <a:pt x="6452121" y="3217893"/>
                  <a:pt x="6426831" y="3223364"/>
                  <a:pt x="6401277" y="3227260"/>
                </a:cubicBezTo>
                <a:cubicBezTo>
                  <a:pt x="6373558" y="3231642"/>
                  <a:pt x="6363177" y="3231833"/>
                  <a:pt x="6377273" y="3226594"/>
                </a:cubicBezTo>
                <a:cubicBezTo>
                  <a:pt x="6402311" y="3219519"/>
                  <a:pt x="6427759" y="3213984"/>
                  <a:pt x="6453473" y="3210021"/>
                </a:cubicBezTo>
                <a:cubicBezTo>
                  <a:pt x="6480620" y="3205639"/>
                  <a:pt x="6491097" y="3206020"/>
                  <a:pt x="6477000" y="3210782"/>
                </a:cubicBezTo>
                <a:close/>
                <a:moveTo>
                  <a:pt x="6356318" y="3242501"/>
                </a:moveTo>
                <a:cubicBezTo>
                  <a:pt x="6329458" y="3247835"/>
                  <a:pt x="6297549" y="3252597"/>
                  <a:pt x="6285452" y="3253550"/>
                </a:cubicBezTo>
                <a:cubicBezTo>
                  <a:pt x="6273356" y="3254502"/>
                  <a:pt x="6285452" y="3250311"/>
                  <a:pt x="6312504" y="3244977"/>
                </a:cubicBezTo>
                <a:cubicBezTo>
                  <a:pt x="6339555" y="3239643"/>
                  <a:pt x="6371273" y="3234881"/>
                  <a:pt x="6383274" y="3233928"/>
                </a:cubicBezTo>
                <a:cubicBezTo>
                  <a:pt x="6395276" y="3232976"/>
                  <a:pt x="6383370" y="3237071"/>
                  <a:pt x="6356318" y="3242405"/>
                </a:cubicBezTo>
                <a:close/>
                <a:moveTo>
                  <a:pt x="5674424" y="3280601"/>
                </a:moveTo>
                <a:cubicBezTo>
                  <a:pt x="5652019" y="3284938"/>
                  <a:pt x="5629235" y="3287012"/>
                  <a:pt x="5606415" y="3286792"/>
                </a:cubicBezTo>
                <a:cubicBezTo>
                  <a:pt x="5595176" y="3285363"/>
                  <a:pt x="5606987" y="3280124"/>
                  <a:pt x="5633371" y="3275457"/>
                </a:cubicBezTo>
                <a:cubicBezTo>
                  <a:pt x="5655717" y="3270512"/>
                  <a:pt x="5678606" y="3268463"/>
                  <a:pt x="5701475" y="3269361"/>
                </a:cubicBezTo>
                <a:cubicBezTo>
                  <a:pt x="5712715" y="3270313"/>
                  <a:pt x="5700522" y="3275171"/>
                  <a:pt x="5674424" y="3280315"/>
                </a:cubicBezTo>
                <a:close/>
                <a:moveTo>
                  <a:pt x="6600159" y="3194876"/>
                </a:moveTo>
                <a:lnTo>
                  <a:pt x="6596634" y="3195542"/>
                </a:lnTo>
                <a:cubicBezTo>
                  <a:pt x="6573899" y="3200393"/>
                  <a:pt x="6550906" y="3203955"/>
                  <a:pt x="6527769" y="3206210"/>
                </a:cubicBezTo>
                <a:cubicBezTo>
                  <a:pt x="6516339" y="3207068"/>
                  <a:pt x="6528626" y="3203353"/>
                  <a:pt x="6555105" y="3198114"/>
                </a:cubicBezTo>
                <a:cubicBezTo>
                  <a:pt x="6575203" y="3194113"/>
                  <a:pt x="6597682" y="3190589"/>
                  <a:pt x="6612255" y="3188589"/>
                </a:cubicBezTo>
                <a:cubicBezTo>
                  <a:pt x="6628543" y="3184303"/>
                  <a:pt x="6654070" y="3179064"/>
                  <a:pt x="6675882" y="3175540"/>
                </a:cubicBezTo>
                <a:cubicBezTo>
                  <a:pt x="6703124" y="3171825"/>
                  <a:pt x="6713982" y="3171539"/>
                  <a:pt x="6700552" y="3176112"/>
                </a:cubicBezTo>
                <a:cubicBezTo>
                  <a:pt x="6687122" y="3180683"/>
                  <a:pt x="6653880" y="3186780"/>
                  <a:pt x="6626638" y="3191066"/>
                </a:cubicBezTo>
                <a:cubicBezTo>
                  <a:pt x="6617878" y="3192633"/>
                  <a:pt x="6609038" y="3193715"/>
                  <a:pt x="6600158" y="3194305"/>
                </a:cubicBezTo>
                <a:close/>
                <a:moveTo>
                  <a:pt x="5646325" y="3205258"/>
                </a:moveTo>
                <a:cubicBezTo>
                  <a:pt x="5635752" y="3203258"/>
                  <a:pt x="5648039" y="3197924"/>
                  <a:pt x="5673662" y="3193447"/>
                </a:cubicBezTo>
                <a:cubicBezTo>
                  <a:pt x="5695384" y="3189146"/>
                  <a:pt x="5717583" y="3187768"/>
                  <a:pt x="5739670" y="3189352"/>
                </a:cubicBezTo>
                <a:cubicBezTo>
                  <a:pt x="5750242" y="3191351"/>
                  <a:pt x="5738051" y="3196685"/>
                  <a:pt x="5712333" y="3201257"/>
                </a:cubicBezTo>
                <a:cubicBezTo>
                  <a:pt x="5690572" y="3205257"/>
                  <a:pt x="5668384" y="3206410"/>
                  <a:pt x="5646325" y="3204686"/>
                </a:cubicBezTo>
                <a:close/>
                <a:moveTo>
                  <a:pt x="5540598" y="3181731"/>
                </a:moveTo>
                <a:cubicBezTo>
                  <a:pt x="5530120" y="3179160"/>
                  <a:pt x="5542407" y="3173825"/>
                  <a:pt x="5568125" y="3169825"/>
                </a:cubicBezTo>
                <a:cubicBezTo>
                  <a:pt x="5589669" y="3165587"/>
                  <a:pt x="5611729" y="3164623"/>
                  <a:pt x="5633561" y="3166967"/>
                </a:cubicBezTo>
                <a:cubicBezTo>
                  <a:pt x="5643848" y="3169063"/>
                  <a:pt x="5631657" y="3174397"/>
                  <a:pt x="5606130" y="3178874"/>
                </a:cubicBezTo>
                <a:cubicBezTo>
                  <a:pt x="5584498" y="3182676"/>
                  <a:pt x="5562442" y="3183445"/>
                  <a:pt x="5540598" y="3181160"/>
                </a:cubicBezTo>
                <a:close/>
                <a:moveTo>
                  <a:pt x="5565267" y="3265646"/>
                </a:moveTo>
                <a:cubicBezTo>
                  <a:pt x="5543327" y="3270008"/>
                  <a:pt x="5520933" y="3271640"/>
                  <a:pt x="5498592" y="3270504"/>
                </a:cubicBezTo>
                <a:cubicBezTo>
                  <a:pt x="5487448" y="3268599"/>
                  <a:pt x="5499545" y="3263265"/>
                  <a:pt x="5525357" y="3258693"/>
                </a:cubicBezTo>
                <a:cubicBezTo>
                  <a:pt x="5547299" y="3254346"/>
                  <a:pt x="5569696" y="3252746"/>
                  <a:pt x="5592032" y="3253931"/>
                </a:cubicBezTo>
                <a:cubicBezTo>
                  <a:pt x="5602986" y="3255264"/>
                  <a:pt x="5590889" y="3259836"/>
                  <a:pt x="5565267" y="3265075"/>
                </a:cubicBezTo>
                <a:close/>
                <a:moveTo>
                  <a:pt x="5858066" y="3239834"/>
                </a:moveTo>
                <a:cubicBezTo>
                  <a:pt x="5847017" y="3238500"/>
                  <a:pt x="5859495" y="3233642"/>
                  <a:pt x="5885879" y="3228975"/>
                </a:cubicBezTo>
                <a:cubicBezTo>
                  <a:pt x="5908028" y="3224185"/>
                  <a:pt x="5930659" y="3221980"/>
                  <a:pt x="5953316" y="3222403"/>
                </a:cubicBezTo>
                <a:cubicBezTo>
                  <a:pt x="5964365" y="3223831"/>
                  <a:pt x="5952077" y="3228594"/>
                  <a:pt x="5925693" y="3233262"/>
                </a:cubicBezTo>
                <a:cubicBezTo>
                  <a:pt x="5903459" y="3237872"/>
                  <a:pt x="5880765" y="3239886"/>
                  <a:pt x="5858066" y="3239262"/>
                </a:cubicBezTo>
                <a:close/>
                <a:moveTo>
                  <a:pt x="6005322" y="3294983"/>
                </a:moveTo>
                <a:cubicBezTo>
                  <a:pt x="5981732" y="3299972"/>
                  <a:pt x="5957834" y="3303377"/>
                  <a:pt x="5933789" y="3305175"/>
                </a:cubicBezTo>
                <a:cubicBezTo>
                  <a:pt x="5921692" y="3305175"/>
                  <a:pt x="5933789" y="3301365"/>
                  <a:pt x="5961031" y="3295650"/>
                </a:cubicBezTo>
                <a:cubicBezTo>
                  <a:pt x="5984590" y="3290873"/>
                  <a:pt x="6008413" y="3287501"/>
                  <a:pt x="6032373" y="3285554"/>
                </a:cubicBezTo>
                <a:cubicBezTo>
                  <a:pt x="6044280" y="3285839"/>
                  <a:pt x="6032087" y="3289649"/>
                  <a:pt x="6005322" y="3294983"/>
                </a:cubicBezTo>
                <a:close/>
                <a:moveTo>
                  <a:pt x="5894737" y="3294983"/>
                </a:moveTo>
                <a:cubicBezTo>
                  <a:pt x="5871599" y="3299856"/>
                  <a:pt x="5848138" y="3303039"/>
                  <a:pt x="5824538" y="3304508"/>
                </a:cubicBezTo>
                <a:cubicBezTo>
                  <a:pt x="5812441" y="3303842"/>
                  <a:pt x="5824538" y="3299079"/>
                  <a:pt x="5851303" y="3293745"/>
                </a:cubicBezTo>
                <a:cubicBezTo>
                  <a:pt x="5874640" y="3289134"/>
                  <a:pt x="5898303" y="3286363"/>
                  <a:pt x="5922074" y="3285458"/>
                </a:cubicBezTo>
                <a:cubicBezTo>
                  <a:pt x="5933313" y="3285744"/>
                  <a:pt x="5921121" y="3289935"/>
                  <a:pt x="5894261" y="3295269"/>
                </a:cubicBezTo>
                <a:close/>
                <a:moveTo>
                  <a:pt x="5784724" y="3290221"/>
                </a:moveTo>
                <a:cubicBezTo>
                  <a:pt x="5761970" y="3295154"/>
                  <a:pt x="5738759" y="3297676"/>
                  <a:pt x="5715477" y="3297745"/>
                </a:cubicBezTo>
                <a:cubicBezTo>
                  <a:pt x="5703761" y="3296984"/>
                  <a:pt x="5715477" y="3291650"/>
                  <a:pt x="5742623" y="3286982"/>
                </a:cubicBezTo>
                <a:cubicBezTo>
                  <a:pt x="5765337" y="3282002"/>
                  <a:pt x="5788520" y="3279479"/>
                  <a:pt x="5811774" y="3279458"/>
                </a:cubicBezTo>
                <a:cubicBezTo>
                  <a:pt x="5822824" y="3280505"/>
                  <a:pt x="5810727" y="3285268"/>
                  <a:pt x="5784247" y="3290506"/>
                </a:cubicBezTo>
                <a:close/>
                <a:moveTo>
                  <a:pt x="5753100" y="3224117"/>
                </a:moveTo>
                <a:cubicBezTo>
                  <a:pt x="5742146" y="3222117"/>
                  <a:pt x="5754243" y="3216783"/>
                  <a:pt x="5780056" y="3212211"/>
                </a:cubicBezTo>
                <a:cubicBezTo>
                  <a:pt x="5802017" y="3207995"/>
                  <a:pt x="5824380" y="3206238"/>
                  <a:pt x="5846731" y="3206973"/>
                </a:cubicBezTo>
                <a:cubicBezTo>
                  <a:pt x="5857589" y="3208972"/>
                  <a:pt x="5845302" y="3213735"/>
                  <a:pt x="5819299" y="3218307"/>
                </a:cubicBezTo>
                <a:cubicBezTo>
                  <a:pt x="5797403" y="3223036"/>
                  <a:pt x="5775014" y="3225082"/>
                  <a:pt x="5752624" y="3224403"/>
                </a:cubicBezTo>
                <a:close/>
                <a:moveTo>
                  <a:pt x="6711506" y="3155347"/>
                </a:moveTo>
                <a:cubicBezTo>
                  <a:pt x="6697613" y="3157879"/>
                  <a:pt x="6683590" y="3159628"/>
                  <a:pt x="6669501" y="3160586"/>
                </a:cubicBezTo>
                <a:cubicBezTo>
                  <a:pt x="6658737" y="3160586"/>
                  <a:pt x="6670929" y="3156490"/>
                  <a:pt x="6696932" y="3151061"/>
                </a:cubicBezTo>
                <a:cubicBezTo>
                  <a:pt x="6713982" y="3147727"/>
                  <a:pt x="6732556" y="3144774"/>
                  <a:pt x="6746367" y="3143060"/>
                </a:cubicBezTo>
                <a:cubicBezTo>
                  <a:pt x="6760179" y="3141345"/>
                  <a:pt x="6775704" y="3137154"/>
                  <a:pt x="6789706" y="3135249"/>
                </a:cubicBezTo>
                <a:cubicBezTo>
                  <a:pt x="6815995" y="3131153"/>
                  <a:pt x="6826663" y="3132582"/>
                  <a:pt x="6813042" y="3137154"/>
                </a:cubicBezTo>
                <a:cubicBezTo>
                  <a:pt x="6789229" y="3144315"/>
                  <a:pt x="6764900" y="3149632"/>
                  <a:pt x="6740271" y="3153061"/>
                </a:cubicBezTo>
                <a:cubicBezTo>
                  <a:pt x="6730718" y="3155436"/>
                  <a:pt x="6720851" y="3156304"/>
                  <a:pt x="6711029" y="3155633"/>
                </a:cubicBezTo>
                <a:close/>
                <a:moveTo>
                  <a:pt x="7685913" y="3007233"/>
                </a:moveTo>
                <a:cubicBezTo>
                  <a:pt x="7676388" y="3007233"/>
                  <a:pt x="7688485" y="3004471"/>
                  <a:pt x="7713345" y="2999613"/>
                </a:cubicBezTo>
                <a:cubicBezTo>
                  <a:pt x="7734026" y="2995358"/>
                  <a:pt x="7754914" y="2992179"/>
                  <a:pt x="7775925" y="2990088"/>
                </a:cubicBezTo>
                <a:cubicBezTo>
                  <a:pt x="7785450" y="2989136"/>
                  <a:pt x="7773162" y="2992374"/>
                  <a:pt x="7748493" y="2997137"/>
                </a:cubicBezTo>
                <a:cubicBezTo>
                  <a:pt x="7723823" y="3001899"/>
                  <a:pt x="7695057" y="3006471"/>
                  <a:pt x="7685437" y="3007519"/>
                </a:cubicBezTo>
                <a:close/>
                <a:moveTo>
                  <a:pt x="7696772" y="3010186"/>
                </a:moveTo>
                <a:cubicBezTo>
                  <a:pt x="7685818" y="3013138"/>
                  <a:pt x="7655909" y="3017996"/>
                  <a:pt x="7630573" y="3021902"/>
                </a:cubicBezTo>
                <a:cubicBezTo>
                  <a:pt x="7605236" y="3025807"/>
                  <a:pt x="7593425" y="3026188"/>
                  <a:pt x="7605046" y="3023712"/>
                </a:cubicBezTo>
                <a:cubicBezTo>
                  <a:pt x="7616666" y="3021235"/>
                  <a:pt x="7645813" y="3015330"/>
                  <a:pt x="7670959" y="3011519"/>
                </a:cubicBezTo>
                <a:cubicBezTo>
                  <a:pt x="7696105" y="3007710"/>
                  <a:pt x="7707535" y="3008090"/>
                  <a:pt x="7696296" y="3010472"/>
                </a:cubicBezTo>
                <a:close/>
                <a:moveTo>
                  <a:pt x="7794784" y="2984563"/>
                </a:moveTo>
                <a:cubicBezTo>
                  <a:pt x="7783449" y="2987612"/>
                  <a:pt x="7753731" y="2992945"/>
                  <a:pt x="7728109" y="2996280"/>
                </a:cubicBezTo>
                <a:cubicBezTo>
                  <a:pt x="7702487" y="2999613"/>
                  <a:pt x="7691343" y="2999422"/>
                  <a:pt x="7702677" y="2996280"/>
                </a:cubicBezTo>
                <a:cubicBezTo>
                  <a:pt x="7714012" y="2993136"/>
                  <a:pt x="7744111" y="2987802"/>
                  <a:pt x="7769352" y="2984563"/>
                </a:cubicBezTo>
                <a:cubicBezTo>
                  <a:pt x="7794593" y="2981325"/>
                  <a:pt x="7805547" y="2981421"/>
                  <a:pt x="7794308" y="2984849"/>
                </a:cubicBezTo>
                <a:close/>
                <a:moveTo>
                  <a:pt x="7500366" y="3015044"/>
                </a:moveTo>
                <a:cubicBezTo>
                  <a:pt x="7490841" y="3015044"/>
                  <a:pt x="7503415" y="3011710"/>
                  <a:pt x="7528275" y="3006852"/>
                </a:cubicBezTo>
                <a:cubicBezTo>
                  <a:pt x="7548662" y="3002052"/>
                  <a:pt x="7569395" y="2998868"/>
                  <a:pt x="7590282" y="2997327"/>
                </a:cubicBezTo>
                <a:cubicBezTo>
                  <a:pt x="7599807" y="2997327"/>
                  <a:pt x="7587139" y="3000661"/>
                  <a:pt x="7562374" y="3005519"/>
                </a:cubicBezTo>
                <a:cubicBezTo>
                  <a:pt x="7541794" y="3010208"/>
                  <a:pt x="7520917" y="3013486"/>
                  <a:pt x="7499890" y="3015330"/>
                </a:cubicBezTo>
                <a:close/>
                <a:moveTo>
                  <a:pt x="7576566" y="3011995"/>
                </a:moveTo>
                <a:cubicBezTo>
                  <a:pt x="7554349" y="3017779"/>
                  <a:pt x="7531750" y="3021981"/>
                  <a:pt x="7508939" y="3024569"/>
                </a:cubicBezTo>
                <a:cubicBezTo>
                  <a:pt x="7483412" y="3027903"/>
                  <a:pt x="7472458" y="3027617"/>
                  <a:pt x="7484650" y="3023902"/>
                </a:cubicBezTo>
                <a:cubicBezTo>
                  <a:pt x="7506709" y="3017607"/>
                  <a:pt x="7529272" y="3013241"/>
                  <a:pt x="7552087" y="3010853"/>
                </a:cubicBezTo>
                <a:cubicBezTo>
                  <a:pt x="7576947" y="3007804"/>
                  <a:pt x="7587901" y="3008662"/>
                  <a:pt x="7576185" y="3012186"/>
                </a:cubicBezTo>
                <a:close/>
                <a:moveTo>
                  <a:pt x="7620857" y="3004566"/>
                </a:moveTo>
                <a:cubicBezTo>
                  <a:pt x="7645908" y="2999613"/>
                  <a:pt x="7673721" y="2995041"/>
                  <a:pt x="7683341" y="2995041"/>
                </a:cubicBezTo>
                <a:cubicBezTo>
                  <a:pt x="7692962" y="2995041"/>
                  <a:pt x="7680484" y="2998375"/>
                  <a:pt x="7655624" y="3003233"/>
                </a:cubicBezTo>
                <a:cubicBezTo>
                  <a:pt x="7630764" y="3008090"/>
                  <a:pt x="7602665" y="3011995"/>
                  <a:pt x="7592854" y="3012758"/>
                </a:cubicBezTo>
                <a:cubicBezTo>
                  <a:pt x="7583043" y="3013520"/>
                  <a:pt x="7595140" y="3009233"/>
                  <a:pt x="7620477" y="3004852"/>
                </a:cubicBezTo>
                <a:close/>
                <a:moveTo>
                  <a:pt x="6702266" y="3186398"/>
                </a:moveTo>
                <a:cubicBezTo>
                  <a:pt x="6675501" y="3191161"/>
                  <a:pt x="6644545" y="3195923"/>
                  <a:pt x="6633115" y="3197733"/>
                </a:cubicBezTo>
                <a:cubicBezTo>
                  <a:pt x="6621685" y="3199543"/>
                  <a:pt x="6633115" y="3195447"/>
                  <a:pt x="6659880" y="3190208"/>
                </a:cubicBezTo>
                <a:cubicBezTo>
                  <a:pt x="6686646" y="3184970"/>
                  <a:pt x="6717030" y="3179921"/>
                  <a:pt x="6729127" y="3178969"/>
                </a:cubicBezTo>
                <a:cubicBezTo>
                  <a:pt x="6741224" y="3178016"/>
                  <a:pt x="6728365" y="3181541"/>
                  <a:pt x="6701886" y="3186684"/>
                </a:cubicBezTo>
                <a:close/>
                <a:moveTo>
                  <a:pt x="8106728" y="2932462"/>
                </a:moveTo>
                <a:cubicBezTo>
                  <a:pt x="8085187" y="2937122"/>
                  <a:pt x="8063405" y="2940588"/>
                  <a:pt x="8041482" y="2942844"/>
                </a:cubicBezTo>
                <a:cubicBezTo>
                  <a:pt x="8016431" y="2945607"/>
                  <a:pt x="8004905" y="2945320"/>
                  <a:pt x="8015859" y="2941892"/>
                </a:cubicBezTo>
                <a:cubicBezTo>
                  <a:pt x="8037398" y="2937216"/>
                  <a:pt x="8059180" y="2933750"/>
                  <a:pt x="8081105" y="2931509"/>
                </a:cubicBezTo>
                <a:cubicBezTo>
                  <a:pt x="8105585" y="2929033"/>
                  <a:pt x="8117205" y="2929795"/>
                  <a:pt x="8106347" y="2932747"/>
                </a:cubicBezTo>
                <a:close/>
                <a:moveTo>
                  <a:pt x="8012240" y="2956751"/>
                </a:moveTo>
                <a:cubicBezTo>
                  <a:pt x="8001381" y="2959608"/>
                  <a:pt x="7972711" y="2964275"/>
                  <a:pt x="7947851" y="2967514"/>
                </a:cubicBezTo>
                <a:cubicBezTo>
                  <a:pt x="7922991" y="2970753"/>
                  <a:pt x="7910989" y="2971229"/>
                  <a:pt x="7921848" y="2968276"/>
                </a:cubicBezTo>
                <a:cubicBezTo>
                  <a:pt x="7932706" y="2965323"/>
                  <a:pt x="7962043" y="2960656"/>
                  <a:pt x="7986903" y="2957417"/>
                </a:cubicBezTo>
                <a:cubicBezTo>
                  <a:pt x="8000810" y="2955894"/>
                  <a:pt x="8010335" y="2955132"/>
                  <a:pt x="8014526" y="2955132"/>
                </a:cubicBezTo>
                <a:cubicBezTo>
                  <a:pt x="8018717" y="2955132"/>
                  <a:pt x="8028337" y="2951893"/>
                  <a:pt x="8039767" y="2949702"/>
                </a:cubicBezTo>
                <a:cubicBezTo>
                  <a:pt x="8064341" y="2945416"/>
                  <a:pt x="8091869" y="2941035"/>
                  <a:pt x="8101108" y="2940177"/>
                </a:cubicBezTo>
                <a:cubicBezTo>
                  <a:pt x="8110347" y="2939320"/>
                  <a:pt x="8097774" y="2942558"/>
                  <a:pt x="8073390" y="2946749"/>
                </a:cubicBezTo>
                <a:cubicBezTo>
                  <a:pt x="8049006" y="2950940"/>
                  <a:pt x="8021289" y="2956084"/>
                  <a:pt x="8011858" y="2957037"/>
                </a:cubicBezTo>
                <a:close/>
                <a:moveTo>
                  <a:pt x="7837075" y="2965609"/>
                </a:moveTo>
                <a:lnTo>
                  <a:pt x="7826026" y="2966942"/>
                </a:lnTo>
                <a:cubicBezTo>
                  <a:pt x="7800785" y="2969704"/>
                  <a:pt x="7789641" y="2968943"/>
                  <a:pt x="7801261" y="2964752"/>
                </a:cubicBezTo>
                <a:cubicBezTo>
                  <a:pt x="7822947" y="2959257"/>
                  <a:pt x="7845010" y="2955373"/>
                  <a:pt x="7867269" y="2953132"/>
                </a:cubicBezTo>
                <a:cubicBezTo>
                  <a:pt x="7876028" y="2952154"/>
                  <a:pt x="7884845" y="2951804"/>
                  <a:pt x="7893654" y="2952084"/>
                </a:cubicBezTo>
                <a:cubicBezTo>
                  <a:pt x="7906703" y="2950083"/>
                  <a:pt x="7917847" y="2948750"/>
                  <a:pt x="7922895" y="2948559"/>
                </a:cubicBezTo>
                <a:cubicBezTo>
                  <a:pt x="7932420" y="2948559"/>
                  <a:pt x="7919561" y="2951988"/>
                  <a:pt x="7894987" y="2956846"/>
                </a:cubicBezTo>
                <a:cubicBezTo>
                  <a:pt x="7872222" y="2961418"/>
                  <a:pt x="7848219" y="2964561"/>
                  <a:pt x="7836694" y="2965895"/>
                </a:cubicBezTo>
                <a:close/>
                <a:moveTo>
                  <a:pt x="8107108" y="2915603"/>
                </a:moveTo>
                <a:cubicBezTo>
                  <a:pt x="8096223" y="2917637"/>
                  <a:pt x="8085212" y="2918942"/>
                  <a:pt x="8074152" y="2919508"/>
                </a:cubicBezTo>
                <a:cubicBezTo>
                  <a:pt x="8065390" y="2919508"/>
                  <a:pt x="8078153" y="2915889"/>
                  <a:pt x="8102727" y="2911126"/>
                </a:cubicBezTo>
                <a:cubicBezTo>
                  <a:pt x="8122665" y="2907010"/>
                  <a:pt x="8142830" y="2904083"/>
                  <a:pt x="8163116" y="2902363"/>
                </a:cubicBezTo>
                <a:cubicBezTo>
                  <a:pt x="8165497" y="2902363"/>
                  <a:pt x="8166164" y="2902363"/>
                  <a:pt x="8165687" y="2903125"/>
                </a:cubicBezTo>
                <a:lnTo>
                  <a:pt x="8175212" y="2902458"/>
                </a:lnTo>
                <a:cubicBezTo>
                  <a:pt x="8199977" y="2900267"/>
                  <a:pt x="8211217" y="2901601"/>
                  <a:pt x="8200263" y="2905125"/>
                </a:cubicBezTo>
                <a:cubicBezTo>
                  <a:pt x="8178850" y="2909941"/>
                  <a:pt x="8157103" y="2913125"/>
                  <a:pt x="8135207" y="2914650"/>
                </a:cubicBezTo>
                <a:cubicBezTo>
                  <a:pt x="8125794" y="2916164"/>
                  <a:pt x="8116237" y="2916580"/>
                  <a:pt x="8106728" y="2915889"/>
                </a:cubicBezTo>
                <a:close/>
                <a:moveTo>
                  <a:pt x="7448360" y="3052001"/>
                </a:moveTo>
                <a:cubicBezTo>
                  <a:pt x="7437882" y="3052667"/>
                  <a:pt x="7449883" y="3049429"/>
                  <a:pt x="7475411" y="3045048"/>
                </a:cubicBezTo>
                <a:cubicBezTo>
                  <a:pt x="7500938" y="3040666"/>
                  <a:pt x="7529036" y="3035523"/>
                  <a:pt x="7539228" y="3034951"/>
                </a:cubicBezTo>
                <a:cubicBezTo>
                  <a:pt x="7549420" y="3034380"/>
                  <a:pt x="7537228" y="3037046"/>
                  <a:pt x="7511891" y="3041428"/>
                </a:cubicBezTo>
                <a:cubicBezTo>
                  <a:pt x="7486555" y="3045810"/>
                  <a:pt x="7458456" y="3050858"/>
                  <a:pt x="7448360" y="3052001"/>
                </a:cubicBezTo>
                <a:close/>
                <a:moveTo>
                  <a:pt x="6797802" y="3149632"/>
                </a:moveTo>
                <a:cubicBezTo>
                  <a:pt x="6819809" y="3145080"/>
                  <a:pt x="6842076" y="3141899"/>
                  <a:pt x="6864477" y="3140107"/>
                </a:cubicBezTo>
                <a:cubicBezTo>
                  <a:pt x="6875336" y="3139345"/>
                  <a:pt x="6863144" y="3143155"/>
                  <a:pt x="6837141" y="3148203"/>
                </a:cubicBezTo>
                <a:cubicBezTo>
                  <a:pt x="6815135" y="3152930"/>
                  <a:pt x="6792872" y="3156365"/>
                  <a:pt x="6770466" y="3158491"/>
                </a:cubicBezTo>
                <a:cubicBezTo>
                  <a:pt x="6759702" y="3159062"/>
                  <a:pt x="6771704" y="3155061"/>
                  <a:pt x="6797802" y="3149632"/>
                </a:cubicBezTo>
                <a:close/>
                <a:moveTo>
                  <a:pt x="6961918" y="3121057"/>
                </a:moveTo>
                <a:cubicBezTo>
                  <a:pt x="6935439" y="3124676"/>
                  <a:pt x="6924866" y="3124296"/>
                  <a:pt x="6937915" y="3119819"/>
                </a:cubicBezTo>
                <a:cubicBezTo>
                  <a:pt x="6961159" y="3113077"/>
                  <a:pt x="6984880" y="3108110"/>
                  <a:pt x="7008876" y="3104960"/>
                </a:cubicBezTo>
                <a:cubicBezTo>
                  <a:pt x="7018283" y="3103122"/>
                  <a:pt x="7027880" y="3102451"/>
                  <a:pt x="7037451" y="3102959"/>
                </a:cubicBezTo>
                <a:lnTo>
                  <a:pt x="7040499" y="3102293"/>
                </a:lnTo>
                <a:cubicBezTo>
                  <a:pt x="7066121" y="3097244"/>
                  <a:pt x="7095268" y="3092768"/>
                  <a:pt x="7105555" y="3092768"/>
                </a:cubicBezTo>
                <a:cubicBezTo>
                  <a:pt x="7115842" y="3092768"/>
                  <a:pt x="7103936" y="3096387"/>
                  <a:pt x="7078504" y="3101340"/>
                </a:cubicBezTo>
                <a:cubicBezTo>
                  <a:pt x="7054691" y="3106007"/>
                  <a:pt x="7027831" y="3109913"/>
                  <a:pt x="7015925" y="3110865"/>
                </a:cubicBezTo>
                <a:cubicBezTo>
                  <a:pt x="7000875" y="3114199"/>
                  <a:pt x="6980111" y="3118104"/>
                  <a:pt x="6961918" y="3120962"/>
                </a:cubicBezTo>
                <a:close/>
                <a:moveTo>
                  <a:pt x="8160449" y="2918365"/>
                </a:moveTo>
                <a:cubicBezTo>
                  <a:pt x="8151591" y="2918365"/>
                  <a:pt x="8163973" y="2914841"/>
                  <a:pt x="8188452" y="2910078"/>
                </a:cubicBezTo>
                <a:cubicBezTo>
                  <a:pt x="8212932" y="2905316"/>
                  <a:pt x="8240268" y="2901506"/>
                  <a:pt x="8249031" y="2901220"/>
                </a:cubicBezTo>
                <a:cubicBezTo>
                  <a:pt x="8257794" y="2900934"/>
                  <a:pt x="8245221" y="2904744"/>
                  <a:pt x="8220456" y="2909506"/>
                </a:cubicBezTo>
                <a:cubicBezTo>
                  <a:pt x="8195691" y="2914269"/>
                  <a:pt x="8169498" y="2917888"/>
                  <a:pt x="8160449" y="2918270"/>
                </a:cubicBezTo>
                <a:close/>
                <a:moveTo>
                  <a:pt x="6939630" y="3140964"/>
                </a:moveTo>
                <a:cubicBezTo>
                  <a:pt x="6913436" y="3145536"/>
                  <a:pt x="6883432" y="3150489"/>
                  <a:pt x="6872383" y="3151822"/>
                </a:cubicBezTo>
                <a:cubicBezTo>
                  <a:pt x="6869335" y="3151822"/>
                  <a:pt x="6868097" y="3151822"/>
                  <a:pt x="6868287" y="3151822"/>
                </a:cubicBezTo>
                <a:lnTo>
                  <a:pt x="6852761" y="3154680"/>
                </a:lnTo>
                <a:cubicBezTo>
                  <a:pt x="6825901" y="3158871"/>
                  <a:pt x="6814661" y="3159157"/>
                  <a:pt x="6827711" y="3155252"/>
                </a:cubicBezTo>
                <a:cubicBezTo>
                  <a:pt x="6840760" y="3151346"/>
                  <a:pt x="6873050" y="3144869"/>
                  <a:pt x="6899434" y="3140678"/>
                </a:cubicBezTo>
                <a:cubicBezTo>
                  <a:pt x="6925818" y="3136487"/>
                  <a:pt x="6935724" y="3136392"/>
                  <a:pt x="6926008" y="3139535"/>
                </a:cubicBezTo>
                <a:cubicBezTo>
                  <a:pt x="6943535" y="3136583"/>
                  <a:pt x="6959346" y="3134201"/>
                  <a:pt x="6966680" y="3133630"/>
                </a:cubicBezTo>
                <a:cubicBezTo>
                  <a:pt x="6977825" y="3132678"/>
                  <a:pt x="6965633" y="3136011"/>
                  <a:pt x="6939630" y="3140964"/>
                </a:cubicBezTo>
                <a:close/>
                <a:moveTo>
                  <a:pt x="9707404" y="2287524"/>
                </a:moveTo>
                <a:cubicBezTo>
                  <a:pt x="9698641" y="2292668"/>
                  <a:pt x="9680829" y="2289524"/>
                  <a:pt x="9667113" y="2280095"/>
                </a:cubicBezTo>
                <a:cubicBezTo>
                  <a:pt x="9653397" y="2270665"/>
                  <a:pt x="9649968" y="2258378"/>
                  <a:pt x="9659207" y="2252567"/>
                </a:cubicBezTo>
                <a:cubicBezTo>
                  <a:pt x="9668447" y="2246757"/>
                  <a:pt x="9686544" y="2250377"/>
                  <a:pt x="9699593" y="2259997"/>
                </a:cubicBezTo>
                <a:cubicBezTo>
                  <a:pt x="9712642" y="2269617"/>
                  <a:pt x="9716357" y="2282381"/>
                  <a:pt x="9707404" y="2287524"/>
                </a:cubicBezTo>
                <a:close/>
                <a:moveTo>
                  <a:pt x="7253097" y="3074385"/>
                </a:moveTo>
                <a:cubicBezTo>
                  <a:pt x="7230319" y="3080284"/>
                  <a:pt x="7207191" y="3084739"/>
                  <a:pt x="7183850" y="3087720"/>
                </a:cubicBezTo>
                <a:cubicBezTo>
                  <a:pt x="7158038" y="3091815"/>
                  <a:pt x="7147084" y="3092006"/>
                  <a:pt x="7159466" y="3087719"/>
                </a:cubicBezTo>
                <a:cubicBezTo>
                  <a:pt x="7182191" y="3081841"/>
                  <a:pt x="7205210" y="3077168"/>
                  <a:pt x="7228427" y="3073718"/>
                </a:cubicBezTo>
                <a:cubicBezTo>
                  <a:pt x="7254716" y="3070288"/>
                  <a:pt x="7265670" y="3070574"/>
                  <a:pt x="7253097" y="3074385"/>
                </a:cubicBezTo>
                <a:close/>
                <a:moveTo>
                  <a:pt x="7256145" y="3062859"/>
                </a:moveTo>
                <a:cubicBezTo>
                  <a:pt x="7246620" y="3063431"/>
                  <a:pt x="7258622" y="3059620"/>
                  <a:pt x="7283673" y="3054668"/>
                </a:cubicBezTo>
                <a:lnTo>
                  <a:pt x="7293198" y="3052953"/>
                </a:lnTo>
                <a:lnTo>
                  <a:pt x="7289768" y="3053525"/>
                </a:lnTo>
                <a:cubicBezTo>
                  <a:pt x="7264051" y="3056954"/>
                  <a:pt x="7253383" y="3056001"/>
                  <a:pt x="7265956" y="3051620"/>
                </a:cubicBezTo>
                <a:cubicBezTo>
                  <a:pt x="7288556" y="3044974"/>
                  <a:pt x="7311695" y="3040321"/>
                  <a:pt x="7335107" y="3037713"/>
                </a:cubicBezTo>
                <a:cubicBezTo>
                  <a:pt x="7360444" y="3034284"/>
                  <a:pt x="7371398" y="3035713"/>
                  <a:pt x="7359015" y="3040094"/>
                </a:cubicBezTo>
                <a:cubicBezTo>
                  <a:pt x="7348318" y="3043253"/>
                  <a:pt x="7337439" y="3045766"/>
                  <a:pt x="7326440" y="3047619"/>
                </a:cubicBezTo>
                <a:cubicBezTo>
                  <a:pt x="7335965" y="3046381"/>
                  <a:pt x="7343489" y="3045428"/>
                  <a:pt x="7347680" y="3045238"/>
                </a:cubicBezTo>
                <a:cubicBezTo>
                  <a:pt x="7357682" y="3045238"/>
                  <a:pt x="7345395" y="3048953"/>
                  <a:pt x="7320344" y="3053906"/>
                </a:cubicBezTo>
                <a:cubicBezTo>
                  <a:pt x="7299283" y="3058246"/>
                  <a:pt x="7277968" y="3061237"/>
                  <a:pt x="7256526" y="3062859"/>
                </a:cubicBezTo>
                <a:close/>
                <a:moveTo>
                  <a:pt x="7177373" y="3095149"/>
                </a:moveTo>
                <a:cubicBezTo>
                  <a:pt x="7151942" y="3100102"/>
                  <a:pt x="7122415" y="3104674"/>
                  <a:pt x="7111937" y="3105531"/>
                </a:cubicBezTo>
                <a:cubicBezTo>
                  <a:pt x="7101459" y="3106389"/>
                  <a:pt x="7113366" y="3102578"/>
                  <a:pt x="7138988" y="3097530"/>
                </a:cubicBezTo>
                <a:cubicBezTo>
                  <a:pt x="7164610" y="3092482"/>
                  <a:pt x="7194328" y="3088005"/>
                  <a:pt x="7204805" y="3087529"/>
                </a:cubicBezTo>
                <a:cubicBezTo>
                  <a:pt x="7215283" y="3087053"/>
                  <a:pt x="7203377" y="3090101"/>
                  <a:pt x="7177755" y="3095149"/>
                </a:cubicBezTo>
                <a:close/>
                <a:moveTo>
                  <a:pt x="5435727" y="3153728"/>
                </a:moveTo>
                <a:cubicBezTo>
                  <a:pt x="5425631" y="3150965"/>
                  <a:pt x="5437727" y="3145632"/>
                  <a:pt x="5462873" y="3141821"/>
                </a:cubicBezTo>
                <a:cubicBezTo>
                  <a:pt x="5483995" y="3138010"/>
                  <a:pt x="5505563" y="3137337"/>
                  <a:pt x="5526881" y="3139821"/>
                </a:cubicBezTo>
                <a:cubicBezTo>
                  <a:pt x="5536978" y="3142488"/>
                  <a:pt x="5524881" y="3147822"/>
                  <a:pt x="5499735" y="3151632"/>
                </a:cubicBezTo>
                <a:cubicBezTo>
                  <a:pt x="5478612" y="3155415"/>
                  <a:pt x="5457052" y="3156121"/>
                  <a:pt x="5435727" y="3153728"/>
                </a:cubicBezTo>
                <a:close/>
                <a:moveTo>
                  <a:pt x="4162806" y="2727674"/>
                </a:moveTo>
                <a:cubicBezTo>
                  <a:pt x="4180303" y="2727654"/>
                  <a:pt x="4197705" y="2730254"/>
                  <a:pt x="4214432" y="2735390"/>
                </a:cubicBezTo>
                <a:cubicBezTo>
                  <a:pt x="4221861" y="2739200"/>
                  <a:pt x="4211479" y="2742533"/>
                  <a:pt x="4190905" y="2742153"/>
                </a:cubicBezTo>
                <a:cubicBezTo>
                  <a:pt x="4173515" y="2742310"/>
                  <a:pt x="4156213" y="2739673"/>
                  <a:pt x="4139660" y="2734342"/>
                </a:cubicBezTo>
                <a:cubicBezTo>
                  <a:pt x="4131278" y="2730246"/>
                  <a:pt x="4141946" y="2727388"/>
                  <a:pt x="4162806" y="2727674"/>
                </a:cubicBezTo>
                <a:close/>
                <a:moveTo>
                  <a:pt x="4210431" y="2826639"/>
                </a:moveTo>
                <a:cubicBezTo>
                  <a:pt x="4201747" y="2826524"/>
                  <a:pt x="4193109" y="2825341"/>
                  <a:pt x="4184713" y="2823115"/>
                </a:cubicBezTo>
                <a:cubicBezTo>
                  <a:pt x="4176236" y="2821115"/>
                  <a:pt x="4173284" y="2819114"/>
                  <a:pt x="4178427" y="2819019"/>
                </a:cubicBezTo>
                <a:cubicBezTo>
                  <a:pt x="4187035" y="2818981"/>
                  <a:pt x="4195613" y="2820037"/>
                  <a:pt x="4203954" y="2822162"/>
                </a:cubicBezTo>
                <a:cubicBezTo>
                  <a:pt x="4212812" y="2824448"/>
                  <a:pt x="4215194" y="2826163"/>
                  <a:pt x="4210241" y="2826639"/>
                </a:cubicBezTo>
                <a:close/>
                <a:moveTo>
                  <a:pt x="4008406" y="2551557"/>
                </a:moveTo>
                <a:cubicBezTo>
                  <a:pt x="4001425" y="2550613"/>
                  <a:pt x="3994518" y="2549180"/>
                  <a:pt x="3987737" y="2547271"/>
                </a:cubicBezTo>
                <a:cubicBezTo>
                  <a:pt x="3976021" y="2544414"/>
                  <a:pt x="3970687" y="2541746"/>
                  <a:pt x="3975926" y="2541746"/>
                </a:cubicBezTo>
                <a:cubicBezTo>
                  <a:pt x="3986480" y="2542099"/>
                  <a:pt x="3996947" y="2543796"/>
                  <a:pt x="4007072" y="2546795"/>
                </a:cubicBezTo>
                <a:cubicBezTo>
                  <a:pt x="4010025" y="2547557"/>
                  <a:pt x="4012502" y="2548319"/>
                  <a:pt x="4014502" y="2548985"/>
                </a:cubicBezTo>
                <a:cubicBezTo>
                  <a:pt x="4020098" y="2548879"/>
                  <a:pt x="4025696" y="2549102"/>
                  <a:pt x="4031266" y="2549652"/>
                </a:cubicBezTo>
                <a:cubicBezTo>
                  <a:pt x="4047045" y="2551069"/>
                  <a:pt x="4062646" y="2554036"/>
                  <a:pt x="4077843" y="2558510"/>
                </a:cubicBezTo>
                <a:cubicBezTo>
                  <a:pt x="4084987" y="2561844"/>
                  <a:pt x="4075462" y="2562797"/>
                  <a:pt x="4056602" y="2560987"/>
                </a:cubicBezTo>
                <a:cubicBezTo>
                  <a:pt x="4040630" y="2560166"/>
                  <a:pt x="4024838" y="2557219"/>
                  <a:pt x="4009644" y="2552224"/>
                </a:cubicBezTo>
                <a:cubicBezTo>
                  <a:pt x="4009145" y="2552054"/>
                  <a:pt x="4008666" y="2551831"/>
                  <a:pt x="4008216" y="2551557"/>
                </a:cubicBezTo>
                <a:close/>
                <a:moveTo>
                  <a:pt x="3856006" y="2484882"/>
                </a:moveTo>
                <a:cubicBezTo>
                  <a:pt x="3844004" y="2481453"/>
                  <a:pt x="3838004" y="2478977"/>
                  <a:pt x="3843623" y="2478882"/>
                </a:cubicBezTo>
                <a:cubicBezTo>
                  <a:pt x="3854262" y="2479698"/>
                  <a:pt x="3864793" y="2481580"/>
                  <a:pt x="3875056" y="2484501"/>
                </a:cubicBezTo>
                <a:cubicBezTo>
                  <a:pt x="3887724" y="2487644"/>
                  <a:pt x="3893344" y="2490216"/>
                  <a:pt x="3888200" y="2490311"/>
                </a:cubicBezTo>
                <a:cubicBezTo>
                  <a:pt x="3877149" y="2489242"/>
                  <a:pt x="3866195" y="2487331"/>
                  <a:pt x="3855434" y="2484596"/>
                </a:cubicBezTo>
                <a:close/>
                <a:moveTo>
                  <a:pt x="3911442" y="2557749"/>
                </a:moveTo>
                <a:cubicBezTo>
                  <a:pt x="3901210" y="2557190"/>
                  <a:pt x="3891061" y="2555595"/>
                  <a:pt x="3881152" y="2552986"/>
                </a:cubicBezTo>
                <a:cubicBezTo>
                  <a:pt x="3870103" y="2549938"/>
                  <a:pt x="3864864" y="2547271"/>
                  <a:pt x="3870198" y="2546699"/>
                </a:cubicBezTo>
                <a:cubicBezTo>
                  <a:pt x="3880307" y="2547299"/>
                  <a:pt x="3890328" y="2548927"/>
                  <a:pt x="3900107" y="2551557"/>
                </a:cubicBezTo>
                <a:cubicBezTo>
                  <a:pt x="3910870" y="2554129"/>
                  <a:pt x="3915823" y="2556891"/>
                  <a:pt x="3910870" y="2557463"/>
                </a:cubicBezTo>
                <a:close/>
                <a:moveTo>
                  <a:pt x="3933158" y="2507552"/>
                </a:moveTo>
                <a:cubicBezTo>
                  <a:pt x="3948588" y="2508903"/>
                  <a:pt x="3963823" y="2511937"/>
                  <a:pt x="3978593" y="2516600"/>
                </a:cubicBezTo>
                <a:cubicBezTo>
                  <a:pt x="3985165" y="2519458"/>
                  <a:pt x="3975830" y="2519934"/>
                  <a:pt x="3957638" y="2517934"/>
                </a:cubicBezTo>
                <a:cubicBezTo>
                  <a:pt x="3942390" y="2516855"/>
                  <a:pt x="3927327" y="2513945"/>
                  <a:pt x="3912775" y="2509266"/>
                </a:cubicBezTo>
                <a:cubicBezTo>
                  <a:pt x="3905631" y="2506123"/>
                  <a:pt x="3914775" y="2505170"/>
                  <a:pt x="3932587" y="2507361"/>
                </a:cubicBezTo>
                <a:close/>
                <a:moveTo>
                  <a:pt x="4209384" y="2748248"/>
                </a:moveTo>
                <a:cubicBezTo>
                  <a:pt x="4218516" y="2748566"/>
                  <a:pt x="4227586" y="2749875"/>
                  <a:pt x="4236435" y="2752153"/>
                </a:cubicBezTo>
                <a:cubicBezTo>
                  <a:pt x="4246531" y="2754820"/>
                  <a:pt x="4250151" y="2757297"/>
                  <a:pt x="4244531" y="2757392"/>
                </a:cubicBezTo>
                <a:cubicBezTo>
                  <a:pt x="4235417" y="2757310"/>
                  <a:pt x="4226354" y="2756029"/>
                  <a:pt x="4217575" y="2753582"/>
                </a:cubicBezTo>
                <a:cubicBezTo>
                  <a:pt x="4207288" y="2750535"/>
                  <a:pt x="4203954" y="2748534"/>
                  <a:pt x="4208812" y="2747963"/>
                </a:cubicBezTo>
                <a:close/>
                <a:moveTo>
                  <a:pt x="4395597" y="2845879"/>
                </a:moveTo>
                <a:cubicBezTo>
                  <a:pt x="4377251" y="2846999"/>
                  <a:pt x="4358854" y="2844773"/>
                  <a:pt x="4341305" y="2839307"/>
                </a:cubicBezTo>
                <a:cubicBezTo>
                  <a:pt x="4332923" y="2835116"/>
                  <a:pt x="4344067" y="2831592"/>
                  <a:pt x="4365212" y="2830830"/>
                </a:cubicBezTo>
                <a:cubicBezTo>
                  <a:pt x="4383679" y="2829933"/>
                  <a:pt x="4402158" y="2832320"/>
                  <a:pt x="4419791" y="2837879"/>
                </a:cubicBezTo>
                <a:cubicBezTo>
                  <a:pt x="4428078" y="2841498"/>
                  <a:pt x="4417505" y="2845499"/>
                  <a:pt x="4395597" y="2845879"/>
                </a:cubicBezTo>
                <a:close/>
                <a:moveTo>
                  <a:pt x="4311111" y="2816066"/>
                </a:moveTo>
                <a:cubicBezTo>
                  <a:pt x="4301586" y="2813780"/>
                  <a:pt x="4298633" y="2811780"/>
                  <a:pt x="4304157" y="2811590"/>
                </a:cubicBezTo>
                <a:cubicBezTo>
                  <a:pt x="4313104" y="2811541"/>
                  <a:pt x="4322014" y="2812727"/>
                  <a:pt x="4330637" y="2815114"/>
                </a:cubicBezTo>
                <a:cubicBezTo>
                  <a:pt x="4340162" y="2817495"/>
                  <a:pt x="4343019" y="2819400"/>
                  <a:pt x="4337780" y="2820067"/>
                </a:cubicBezTo>
                <a:cubicBezTo>
                  <a:pt x="4328804" y="2819694"/>
                  <a:pt x="4319894" y="2818353"/>
                  <a:pt x="4311206" y="2816067"/>
                </a:cubicBezTo>
                <a:close/>
                <a:moveTo>
                  <a:pt x="4239863" y="2787491"/>
                </a:moveTo>
                <a:cubicBezTo>
                  <a:pt x="4231481" y="2783395"/>
                  <a:pt x="4242530" y="2779871"/>
                  <a:pt x="4263676" y="2779586"/>
                </a:cubicBezTo>
                <a:cubicBezTo>
                  <a:pt x="4281763" y="2779196"/>
                  <a:pt x="4299798" y="2781671"/>
                  <a:pt x="4317111" y="2786920"/>
                </a:cubicBezTo>
                <a:cubicBezTo>
                  <a:pt x="4325112" y="2791111"/>
                  <a:pt x="4314349" y="2794540"/>
                  <a:pt x="4292918" y="2794921"/>
                </a:cubicBezTo>
                <a:cubicBezTo>
                  <a:pt x="4274960" y="2795288"/>
                  <a:pt x="4257065" y="2792682"/>
                  <a:pt x="4239959" y="2787206"/>
                </a:cubicBezTo>
                <a:close/>
                <a:moveTo>
                  <a:pt x="5387150" y="3022759"/>
                </a:moveTo>
                <a:cubicBezTo>
                  <a:pt x="5377625" y="3019425"/>
                  <a:pt x="5389245" y="3014758"/>
                  <a:pt x="5413343" y="3012186"/>
                </a:cubicBezTo>
                <a:cubicBezTo>
                  <a:pt x="5433415" y="3009628"/>
                  <a:pt x="5453750" y="3009949"/>
                  <a:pt x="5473732" y="3013138"/>
                </a:cubicBezTo>
                <a:cubicBezTo>
                  <a:pt x="5483257" y="3015996"/>
                  <a:pt x="5471255" y="3020664"/>
                  <a:pt x="5447348" y="3023235"/>
                </a:cubicBezTo>
                <a:cubicBezTo>
                  <a:pt x="5427391" y="3026033"/>
                  <a:pt x="5407124" y="3025776"/>
                  <a:pt x="5387245" y="3022473"/>
                </a:cubicBezTo>
                <a:close/>
                <a:moveTo>
                  <a:pt x="3997738" y="2696528"/>
                </a:moveTo>
                <a:cubicBezTo>
                  <a:pt x="3988213" y="2694337"/>
                  <a:pt x="3984308" y="2691860"/>
                  <a:pt x="3989261" y="2691384"/>
                </a:cubicBezTo>
                <a:cubicBezTo>
                  <a:pt x="3998380" y="2691382"/>
                  <a:pt x="4007455" y="2692664"/>
                  <a:pt x="4016216" y="2695194"/>
                </a:cubicBezTo>
                <a:cubicBezTo>
                  <a:pt x="4025742" y="2697480"/>
                  <a:pt x="4029646" y="2699862"/>
                  <a:pt x="4024313" y="2700433"/>
                </a:cubicBezTo>
                <a:cubicBezTo>
                  <a:pt x="4015305" y="2700521"/>
                  <a:pt x="4006339" y="2699204"/>
                  <a:pt x="3997738" y="2696528"/>
                </a:cubicBezTo>
                <a:close/>
                <a:moveTo>
                  <a:pt x="3908393" y="2627186"/>
                </a:moveTo>
                <a:cubicBezTo>
                  <a:pt x="3917918" y="2629853"/>
                  <a:pt x="3922395" y="2632329"/>
                  <a:pt x="3917442" y="2632806"/>
                </a:cubicBezTo>
                <a:cubicBezTo>
                  <a:pt x="3908194" y="2632861"/>
                  <a:pt x="3898986" y="2631578"/>
                  <a:pt x="3890105" y="2628996"/>
                </a:cubicBezTo>
                <a:cubicBezTo>
                  <a:pt x="3880009" y="2626328"/>
                  <a:pt x="3875818" y="2623471"/>
                  <a:pt x="3881057" y="2623471"/>
                </a:cubicBezTo>
                <a:cubicBezTo>
                  <a:pt x="3890293" y="2623499"/>
                  <a:pt x="3899485" y="2624748"/>
                  <a:pt x="3908393" y="2627186"/>
                </a:cubicBezTo>
                <a:close/>
                <a:moveTo>
                  <a:pt x="4430459" y="2731961"/>
                </a:moveTo>
                <a:cubicBezTo>
                  <a:pt x="4447871" y="2731766"/>
                  <a:pt x="4465212" y="2734206"/>
                  <a:pt x="4481894" y="2739200"/>
                </a:cubicBezTo>
                <a:cubicBezTo>
                  <a:pt x="4482497" y="2739457"/>
                  <a:pt x="4483071" y="2739777"/>
                  <a:pt x="4483608" y="2740152"/>
                </a:cubicBezTo>
                <a:cubicBezTo>
                  <a:pt x="4489133" y="2742153"/>
                  <a:pt x="4490466" y="2743581"/>
                  <a:pt x="4486085" y="2743676"/>
                </a:cubicBezTo>
                <a:cubicBezTo>
                  <a:pt x="4484659" y="2743810"/>
                  <a:pt x="4483224" y="2743810"/>
                  <a:pt x="4481798" y="2743676"/>
                </a:cubicBezTo>
                <a:cubicBezTo>
                  <a:pt x="4474270" y="2745360"/>
                  <a:pt x="4466542" y="2745969"/>
                  <a:pt x="4458843" y="2745486"/>
                </a:cubicBezTo>
                <a:cubicBezTo>
                  <a:pt x="4441317" y="2745616"/>
                  <a:pt x="4423864" y="2743210"/>
                  <a:pt x="4407027" y="2738342"/>
                </a:cubicBezTo>
                <a:cubicBezTo>
                  <a:pt x="4399312" y="2734723"/>
                  <a:pt x="4409504" y="2731961"/>
                  <a:pt x="4430459" y="2732246"/>
                </a:cubicBezTo>
                <a:close/>
                <a:moveTo>
                  <a:pt x="3816572" y="2429447"/>
                </a:moveTo>
                <a:cubicBezTo>
                  <a:pt x="3803142" y="2426399"/>
                  <a:pt x="3796760" y="2423922"/>
                  <a:pt x="3802190" y="2424399"/>
                </a:cubicBezTo>
                <a:cubicBezTo>
                  <a:pt x="3813727" y="2426031"/>
                  <a:pt x="3825172" y="2428257"/>
                  <a:pt x="3836480" y="2431066"/>
                </a:cubicBezTo>
                <a:cubicBezTo>
                  <a:pt x="3849910" y="2434114"/>
                  <a:pt x="3856673" y="2436400"/>
                  <a:pt x="3850862" y="2436019"/>
                </a:cubicBezTo>
                <a:cubicBezTo>
                  <a:pt x="3839309" y="2434663"/>
                  <a:pt x="3827855" y="2432563"/>
                  <a:pt x="3816572" y="2429732"/>
                </a:cubicBezTo>
                <a:close/>
                <a:moveTo>
                  <a:pt x="3834956" y="2466499"/>
                </a:moveTo>
                <a:cubicBezTo>
                  <a:pt x="3849900" y="2468221"/>
                  <a:pt x="3864681" y="2471152"/>
                  <a:pt x="3879152" y="2475262"/>
                </a:cubicBezTo>
                <a:cubicBezTo>
                  <a:pt x="3886105" y="2478119"/>
                  <a:pt x="3876675" y="2478596"/>
                  <a:pt x="3858863" y="2476500"/>
                </a:cubicBezTo>
                <a:cubicBezTo>
                  <a:pt x="3843950" y="2474585"/>
                  <a:pt x="3829228" y="2471398"/>
                  <a:pt x="3814858" y="2466975"/>
                </a:cubicBezTo>
                <a:cubicBezTo>
                  <a:pt x="3808571" y="2464975"/>
                  <a:pt x="3817620" y="2464689"/>
                  <a:pt x="3834956" y="2466785"/>
                </a:cubicBezTo>
                <a:close/>
                <a:moveTo>
                  <a:pt x="3962686" y="2624328"/>
                </a:moveTo>
                <a:cubicBezTo>
                  <a:pt x="3979235" y="2624942"/>
                  <a:pt x="3995631" y="2627728"/>
                  <a:pt x="4011454" y="2632615"/>
                </a:cubicBezTo>
                <a:cubicBezTo>
                  <a:pt x="4018883" y="2636425"/>
                  <a:pt x="4008692" y="2638711"/>
                  <a:pt x="3989261" y="2638044"/>
                </a:cubicBezTo>
                <a:cubicBezTo>
                  <a:pt x="3972590" y="2637560"/>
                  <a:pt x="3956086" y="2634574"/>
                  <a:pt x="3940302" y="2629186"/>
                </a:cubicBezTo>
                <a:cubicBezTo>
                  <a:pt x="3932873" y="2625662"/>
                  <a:pt x="3942969" y="2623471"/>
                  <a:pt x="3962686" y="2624614"/>
                </a:cubicBezTo>
                <a:close/>
                <a:moveTo>
                  <a:pt x="4001357" y="2619661"/>
                </a:moveTo>
                <a:cubicBezTo>
                  <a:pt x="3990689" y="2616613"/>
                  <a:pt x="3986308" y="2614327"/>
                  <a:pt x="3991261" y="2613756"/>
                </a:cubicBezTo>
                <a:cubicBezTo>
                  <a:pt x="4000943" y="2614119"/>
                  <a:pt x="4010542" y="2615687"/>
                  <a:pt x="4019836" y="2618423"/>
                </a:cubicBezTo>
                <a:cubicBezTo>
                  <a:pt x="4030599" y="2620899"/>
                  <a:pt x="4035076" y="2623757"/>
                  <a:pt x="4029361" y="2623852"/>
                </a:cubicBezTo>
                <a:cubicBezTo>
                  <a:pt x="4019901" y="2623702"/>
                  <a:pt x="4010497" y="2622390"/>
                  <a:pt x="4001357" y="2619947"/>
                </a:cubicBezTo>
                <a:close/>
                <a:moveTo>
                  <a:pt x="3907155" y="2711101"/>
                </a:moveTo>
                <a:cubicBezTo>
                  <a:pt x="3898373" y="2711032"/>
                  <a:pt x="3889636" y="2709848"/>
                  <a:pt x="3881152" y="2707577"/>
                </a:cubicBezTo>
                <a:cubicBezTo>
                  <a:pt x="3871627" y="2705196"/>
                  <a:pt x="3868674" y="2703195"/>
                  <a:pt x="3873627" y="2702719"/>
                </a:cubicBezTo>
                <a:cubicBezTo>
                  <a:pt x="3882208" y="2702475"/>
                  <a:pt x="3890779" y="2703503"/>
                  <a:pt x="3899059" y="2705767"/>
                </a:cubicBezTo>
                <a:cubicBezTo>
                  <a:pt x="3908584" y="2708338"/>
                  <a:pt x="3912108" y="2710815"/>
                  <a:pt x="3907155" y="2711387"/>
                </a:cubicBezTo>
                <a:close/>
                <a:moveTo>
                  <a:pt x="3945255" y="2479358"/>
                </a:moveTo>
                <a:cubicBezTo>
                  <a:pt x="3956331" y="2480296"/>
                  <a:pt x="3967298" y="2482241"/>
                  <a:pt x="3978021" y="2485168"/>
                </a:cubicBezTo>
                <a:cubicBezTo>
                  <a:pt x="3990689" y="2488311"/>
                  <a:pt x="3997071" y="2490883"/>
                  <a:pt x="3991261" y="2490407"/>
                </a:cubicBezTo>
                <a:cubicBezTo>
                  <a:pt x="3980191" y="2489376"/>
                  <a:pt x="3969228" y="2487400"/>
                  <a:pt x="3958495" y="2484501"/>
                </a:cubicBezTo>
                <a:cubicBezTo>
                  <a:pt x="3946017" y="2481644"/>
                  <a:pt x="3940017" y="2478786"/>
                  <a:pt x="3945446" y="2479643"/>
                </a:cubicBezTo>
                <a:close/>
                <a:moveTo>
                  <a:pt x="3999452" y="2466404"/>
                </a:moveTo>
                <a:cubicBezTo>
                  <a:pt x="4016788" y="2469166"/>
                  <a:pt x="4036219" y="2473071"/>
                  <a:pt x="4042696" y="2474881"/>
                </a:cubicBezTo>
                <a:cubicBezTo>
                  <a:pt x="4049173" y="2476691"/>
                  <a:pt x="4040505" y="2476976"/>
                  <a:pt x="4022788" y="2474309"/>
                </a:cubicBezTo>
                <a:cubicBezTo>
                  <a:pt x="4008327" y="2472644"/>
                  <a:pt x="3994025" y="2469809"/>
                  <a:pt x="3980021" y="2465832"/>
                </a:cubicBezTo>
                <a:cubicBezTo>
                  <a:pt x="3973735" y="2464213"/>
                  <a:pt x="3982593" y="2464499"/>
                  <a:pt x="3999643" y="2466690"/>
                </a:cubicBezTo>
                <a:close/>
                <a:moveTo>
                  <a:pt x="3923252" y="2738342"/>
                </a:moveTo>
                <a:cubicBezTo>
                  <a:pt x="3905601" y="2738700"/>
                  <a:pt x="3888025" y="2735926"/>
                  <a:pt x="3871341" y="2730151"/>
                </a:cubicBezTo>
                <a:cubicBezTo>
                  <a:pt x="3863531" y="2725389"/>
                  <a:pt x="3873913" y="2722054"/>
                  <a:pt x="3894868" y="2722340"/>
                </a:cubicBezTo>
                <a:cubicBezTo>
                  <a:pt x="3912373" y="2722196"/>
                  <a:pt x="3929763" y="2725196"/>
                  <a:pt x="3946208" y="2731199"/>
                </a:cubicBezTo>
                <a:cubicBezTo>
                  <a:pt x="3954018" y="2735961"/>
                  <a:pt x="3943541" y="2739105"/>
                  <a:pt x="3923348" y="2738628"/>
                </a:cubicBezTo>
                <a:close/>
                <a:moveTo>
                  <a:pt x="5132927" y="3158109"/>
                </a:moveTo>
                <a:cubicBezTo>
                  <a:pt x="5112063" y="3161716"/>
                  <a:pt x="5090736" y="3161716"/>
                  <a:pt x="5069872" y="3158109"/>
                </a:cubicBezTo>
                <a:cubicBezTo>
                  <a:pt x="5060347" y="3154870"/>
                  <a:pt x="5071586" y="3149156"/>
                  <a:pt x="5096447" y="3145917"/>
                </a:cubicBezTo>
                <a:cubicBezTo>
                  <a:pt x="5117207" y="3142600"/>
                  <a:pt x="5138362" y="3142600"/>
                  <a:pt x="5159122" y="3145917"/>
                </a:cubicBezTo>
                <a:cubicBezTo>
                  <a:pt x="5169217" y="3149441"/>
                  <a:pt x="5157597" y="3155061"/>
                  <a:pt x="5132737" y="3158395"/>
                </a:cubicBezTo>
                <a:close/>
                <a:moveTo>
                  <a:pt x="5122831" y="3051048"/>
                </a:moveTo>
                <a:cubicBezTo>
                  <a:pt x="5113306" y="3047143"/>
                  <a:pt x="5125117" y="3042476"/>
                  <a:pt x="5149501" y="3039809"/>
                </a:cubicBezTo>
                <a:cubicBezTo>
                  <a:pt x="5169556" y="3037190"/>
                  <a:pt x="5189897" y="3037704"/>
                  <a:pt x="5209795" y="3041333"/>
                </a:cubicBezTo>
                <a:cubicBezTo>
                  <a:pt x="5219319" y="3044762"/>
                  <a:pt x="5207604" y="3049429"/>
                  <a:pt x="5183505" y="3052477"/>
                </a:cubicBezTo>
                <a:cubicBezTo>
                  <a:pt x="5163282" y="3055280"/>
                  <a:pt x="5142744" y="3054895"/>
                  <a:pt x="5122640" y="3051334"/>
                </a:cubicBezTo>
                <a:close/>
                <a:moveTo>
                  <a:pt x="5019961" y="3011234"/>
                </a:moveTo>
                <a:cubicBezTo>
                  <a:pt x="5010436" y="3007328"/>
                  <a:pt x="5021866" y="3002661"/>
                  <a:pt x="5045392" y="3000851"/>
                </a:cubicBezTo>
                <a:cubicBezTo>
                  <a:pt x="5065065" y="2998274"/>
                  <a:pt x="5085032" y="2999047"/>
                  <a:pt x="5104448" y="3003137"/>
                </a:cubicBezTo>
                <a:cubicBezTo>
                  <a:pt x="5113973" y="3006566"/>
                  <a:pt x="5102257" y="3011139"/>
                  <a:pt x="5078635" y="3013615"/>
                </a:cubicBezTo>
                <a:cubicBezTo>
                  <a:pt x="5059036" y="3016241"/>
                  <a:pt x="5039134" y="3015532"/>
                  <a:pt x="5019771" y="3011520"/>
                </a:cubicBezTo>
                <a:close/>
                <a:moveTo>
                  <a:pt x="4916615" y="2968752"/>
                </a:moveTo>
                <a:cubicBezTo>
                  <a:pt x="4907757" y="2965323"/>
                  <a:pt x="4919186" y="2960656"/>
                  <a:pt x="4941856" y="2959227"/>
                </a:cubicBezTo>
                <a:cubicBezTo>
                  <a:pt x="4960951" y="2957196"/>
                  <a:pt x="4980249" y="2958257"/>
                  <a:pt x="4999006" y="2962371"/>
                </a:cubicBezTo>
                <a:cubicBezTo>
                  <a:pt x="5007865" y="2965895"/>
                  <a:pt x="4996815" y="2970467"/>
                  <a:pt x="4974050" y="2971896"/>
                </a:cubicBezTo>
                <a:cubicBezTo>
                  <a:pt x="4954823" y="2974340"/>
                  <a:pt x="4935315" y="2973372"/>
                  <a:pt x="4916424" y="2969038"/>
                </a:cubicBezTo>
                <a:close/>
                <a:moveTo>
                  <a:pt x="4919472" y="3081719"/>
                </a:moveTo>
                <a:cubicBezTo>
                  <a:pt x="4895469" y="3084290"/>
                  <a:pt x="4868418" y="3083624"/>
                  <a:pt x="4858988" y="3079719"/>
                </a:cubicBezTo>
                <a:cubicBezTo>
                  <a:pt x="4849559" y="3075813"/>
                  <a:pt x="4861084" y="3070194"/>
                  <a:pt x="4884706" y="3068193"/>
                </a:cubicBezTo>
                <a:cubicBezTo>
                  <a:pt x="4904952" y="3065301"/>
                  <a:pt x="4925545" y="3065946"/>
                  <a:pt x="4945571" y="3070098"/>
                </a:cubicBezTo>
                <a:cubicBezTo>
                  <a:pt x="4955191" y="3074194"/>
                  <a:pt x="4943285" y="3079528"/>
                  <a:pt x="4919472" y="3082005"/>
                </a:cubicBezTo>
                <a:close/>
                <a:moveTo>
                  <a:pt x="5025866" y="3121343"/>
                </a:moveTo>
                <a:cubicBezTo>
                  <a:pt x="5001768" y="3124486"/>
                  <a:pt x="4974241" y="3124486"/>
                  <a:pt x="4964430" y="3120676"/>
                </a:cubicBezTo>
                <a:cubicBezTo>
                  <a:pt x="4954620" y="3116866"/>
                  <a:pt x="4966145" y="3111627"/>
                  <a:pt x="4990243" y="3108579"/>
                </a:cubicBezTo>
                <a:cubicBezTo>
                  <a:pt x="5010756" y="3105825"/>
                  <a:pt x="5031568" y="3106210"/>
                  <a:pt x="5051965" y="3109722"/>
                </a:cubicBezTo>
                <a:cubicBezTo>
                  <a:pt x="5061300" y="3113342"/>
                  <a:pt x="5049774" y="3118580"/>
                  <a:pt x="5025676" y="3121628"/>
                </a:cubicBezTo>
                <a:close/>
                <a:moveTo>
                  <a:pt x="5284851" y="2986088"/>
                </a:moveTo>
                <a:cubicBezTo>
                  <a:pt x="5275898" y="2983135"/>
                  <a:pt x="5287232" y="2978468"/>
                  <a:pt x="5310950" y="2976563"/>
                </a:cubicBezTo>
                <a:cubicBezTo>
                  <a:pt x="5330556" y="2974256"/>
                  <a:pt x="5350398" y="2974898"/>
                  <a:pt x="5369814" y="2978468"/>
                </a:cubicBezTo>
                <a:cubicBezTo>
                  <a:pt x="5378767" y="2981325"/>
                  <a:pt x="5367243" y="2985992"/>
                  <a:pt x="5343716" y="2987993"/>
                </a:cubicBezTo>
                <a:cubicBezTo>
                  <a:pt x="5324072" y="2990644"/>
                  <a:pt x="5304129" y="2990097"/>
                  <a:pt x="5284660" y="2986374"/>
                </a:cubicBezTo>
                <a:close/>
                <a:moveTo>
                  <a:pt x="5394103" y="3121343"/>
                </a:moveTo>
                <a:cubicBezTo>
                  <a:pt x="5373425" y="3124925"/>
                  <a:pt x="5352319" y="3125311"/>
                  <a:pt x="5331524" y="3122486"/>
                </a:cubicBezTo>
                <a:cubicBezTo>
                  <a:pt x="5321999" y="3119342"/>
                  <a:pt x="5333429" y="3114008"/>
                  <a:pt x="5358289" y="3110770"/>
                </a:cubicBezTo>
                <a:cubicBezTo>
                  <a:pt x="5379001" y="3107089"/>
                  <a:pt x="5400178" y="3106864"/>
                  <a:pt x="5420964" y="3110103"/>
                </a:cubicBezTo>
                <a:cubicBezTo>
                  <a:pt x="5430489" y="3113151"/>
                  <a:pt x="5418582" y="3118485"/>
                  <a:pt x="5393912" y="3121628"/>
                </a:cubicBezTo>
                <a:close/>
                <a:moveTo>
                  <a:pt x="4429125" y="2805017"/>
                </a:moveTo>
                <a:cubicBezTo>
                  <a:pt x="4438360" y="2805151"/>
                  <a:pt x="4447543" y="2806431"/>
                  <a:pt x="4456462" y="2808828"/>
                </a:cubicBezTo>
                <a:cubicBezTo>
                  <a:pt x="4466559" y="2811494"/>
                  <a:pt x="4469892" y="2813495"/>
                  <a:pt x="4464558" y="2814066"/>
                </a:cubicBezTo>
                <a:cubicBezTo>
                  <a:pt x="4455131" y="2813683"/>
                  <a:pt x="4445774" y="2812278"/>
                  <a:pt x="4436650" y="2809875"/>
                </a:cubicBezTo>
                <a:cubicBezTo>
                  <a:pt x="4426935" y="2807113"/>
                  <a:pt x="4423505" y="2805208"/>
                  <a:pt x="4429125" y="2805017"/>
                </a:cubicBezTo>
                <a:close/>
                <a:moveTo>
                  <a:pt x="5240274" y="3191351"/>
                </a:moveTo>
                <a:cubicBezTo>
                  <a:pt x="5219021" y="3195210"/>
                  <a:pt x="5197297" y="3195724"/>
                  <a:pt x="5175885" y="3192875"/>
                </a:cubicBezTo>
                <a:cubicBezTo>
                  <a:pt x="5165599" y="3189732"/>
                  <a:pt x="5177600" y="3183350"/>
                  <a:pt x="5202841" y="3180493"/>
                </a:cubicBezTo>
                <a:cubicBezTo>
                  <a:pt x="5228082" y="3177635"/>
                  <a:pt x="5256562" y="3175826"/>
                  <a:pt x="5266849" y="3179064"/>
                </a:cubicBezTo>
                <a:cubicBezTo>
                  <a:pt x="5277136" y="3182303"/>
                  <a:pt x="5265325" y="3187541"/>
                  <a:pt x="5240274" y="3191351"/>
                </a:cubicBezTo>
                <a:close/>
                <a:moveTo>
                  <a:pt x="5288375" y="3088862"/>
                </a:moveTo>
                <a:cubicBezTo>
                  <a:pt x="5268122" y="3092003"/>
                  <a:pt x="5247488" y="3091745"/>
                  <a:pt x="5227320" y="3088100"/>
                </a:cubicBezTo>
                <a:cubicBezTo>
                  <a:pt x="5217795" y="3084767"/>
                  <a:pt x="5229225" y="3080099"/>
                  <a:pt x="5253323" y="3077051"/>
                </a:cubicBezTo>
                <a:cubicBezTo>
                  <a:pt x="5273651" y="3073929"/>
                  <a:pt x="5294337" y="3073929"/>
                  <a:pt x="5314664" y="3077051"/>
                </a:cubicBezTo>
                <a:cubicBezTo>
                  <a:pt x="5324189" y="3080576"/>
                  <a:pt x="5312569" y="3085814"/>
                  <a:pt x="5288375" y="3088862"/>
                </a:cubicBezTo>
                <a:close/>
                <a:moveTo>
                  <a:pt x="4589907" y="2808542"/>
                </a:moveTo>
                <a:cubicBezTo>
                  <a:pt x="4580234" y="2808480"/>
                  <a:pt x="4570616" y="2807070"/>
                  <a:pt x="4561332" y="2804351"/>
                </a:cubicBezTo>
                <a:cubicBezTo>
                  <a:pt x="4551236" y="2801684"/>
                  <a:pt x="4547330" y="2799303"/>
                  <a:pt x="4553236" y="2799112"/>
                </a:cubicBezTo>
                <a:cubicBezTo>
                  <a:pt x="4562884" y="2799400"/>
                  <a:pt x="4572470" y="2800774"/>
                  <a:pt x="4581811" y="2803208"/>
                </a:cubicBezTo>
                <a:cubicBezTo>
                  <a:pt x="4591812" y="2805875"/>
                  <a:pt x="4595622" y="2808351"/>
                  <a:pt x="4589907" y="2808542"/>
                </a:cubicBezTo>
                <a:close/>
                <a:moveTo>
                  <a:pt x="4565428" y="2728341"/>
                </a:moveTo>
                <a:cubicBezTo>
                  <a:pt x="4575955" y="2729019"/>
                  <a:pt x="4586389" y="2730742"/>
                  <a:pt x="4596575" y="2733485"/>
                </a:cubicBezTo>
                <a:cubicBezTo>
                  <a:pt x="4608005" y="2736437"/>
                  <a:pt x="4612481" y="2739200"/>
                  <a:pt x="4606671" y="2739390"/>
                </a:cubicBezTo>
                <a:cubicBezTo>
                  <a:pt x="4596080" y="2738722"/>
                  <a:pt x="4585583" y="2736999"/>
                  <a:pt x="4575334" y="2734247"/>
                </a:cubicBezTo>
                <a:cubicBezTo>
                  <a:pt x="4563999" y="2731389"/>
                  <a:pt x="4559427" y="2728531"/>
                  <a:pt x="4565428" y="2728341"/>
                </a:cubicBezTo>
                <a:close/>
                <a:moveTo>
                  <a:pt x="4531519" y="2779014"/>
                </a:moveTo>
                <a:cubicBezTo>
                  <a:pt x="4549482" y="2778559"/>
                  <a:pt x="4567409" y="2780872"/>
                  <a:pt x="4584668" y="2785872"/>
                </a:cubicBezTo>
                <a:cubicBezTo>
                  <a:pt x="4592860" y="2789492"/>
                  <a:pt x="4582192" y="2792349"/>
                  <a:pt x="4560761" y="2792635"/>
                </a:cubicBezTo>
                <a:cubicBezTo>
                  <a:pt x="4542757" y="2793430"/>
                  <a:pt x="4524750" y="2791143"/>
                  <a:pt x="4507516" y="2785872"/>
                </a:cubicBezTo>
                <a:cubicBezTo>
                  <a:pt x="4499705" y="2782157"/>
                  <a:pt x="4510373" y="2779300"/>
                  <a:pt x="4531519" y="2779014"/>
                </a:cubicBezTo>
                <a:close/>
                <a:moveTo>
                  <a:pt x="4499134" y="2896934"/>
                </a:moveTo>
                <a:cubicBezTo>
                  <a:pt x="4477227" y="2897886"/>
                  <a:pt x="4451985" y="2895314"/>
                  <a:pt x="4443413" y="2890647"/>
                </a:cubicBezTo>
                <a:cubicBezTo>
                  <a:pt x="4434840" y="2885980"/>
                  <a:pt x="4445889" y="2882551"/>
                  <a:pt x="4467892" y="2881122"/>
                </a:cubicBezTo>
                <a:cubicBezTo>
                  <a:pt x="4486898" y="2879923"/>
                  <a:pt x="4505969" y="2881985"/>
                  <a:pt x="4524280" y="2887218"/>
                </a:cubicBezTo>
                <a:cubicBezTo>
                  <a:pt x="4532662" y="2891790"/>
                  <a:pt x="4521804" y="2895791"/>
                  <a:pt x="4499134" y="2896934"/>
                </a:cubicBezTo>
                <a:close/>
                <a:moveTo>
                  <a:pt x="4812983" y="2925509"/>
                </a:moveTo>
                <a:cubicBezTo>
                  <a:pt x="4804220" y="2921508"/>
                  <a:pt x="4815173" y="2917508"/>
                  <a:pt x="4838510" y="2915984"/>
                </a:cubicBezTo>
                <a:cubicBezTo>
                  <a:pt x="4857666" y="2914305"/>
                  <a:pt x="4876968" y="2915753"/>
                  <a:pt x="4895660" y="2920270"/>
                </a:cubicBezTo>
                <a:cubicBezTo>
                  <a:pt x="4904518" y="2923794"/>
                  <a:pt x="4892898" y="2927985"/>
                  <a:pt x="4870514" y="2929795"/>
                </a:cubicBezTo>
                <a:cubicBezTo>
                  <a:pt x="4851231" y="2931443"/>
                  <a:pt x="4831808" y="2929996"/>
                  <a:pt x="4812983" y="2925508"/>
                </a:cubicBezTo>
                <a:close/>
                <a:moveTo>
                  <a:pt x="4663536" y="2839022"/>
                </a:moveTo>
                <a:cubicBezTo>
                  <a:pt x="4645290" y="2840105"/>
                  <a:pt x="4626990" y="2838240"/>
                  <a:pt x="4609338" y="2833497"/>
                </a:cubicBezTo>
                <a:cubicBezTo>
                  <a:pt x="4600956" y="2829401"/>
                  <a:pt x="4611720" y="2825973"/>
                  <a:pt x="4633151" y="2825591"/>
                </a:cubicBezTo>
                <a:cubicBezTo>
                  <a:pt x="4651633" y="2824759"/>
                  <a:pt x="4670133" y="2826750"/>
                  <a:pt x="4688015" y="2831497"/>
                </a:cubicBezTo>
                <a:cubicBezTo>
                  <a:pt x="4696111" y="2835212"/>
                  <a:pt x="4684967" y="2838641"/>
                  <a:pt x="4663536" y="2839022"/>
                </a:cubicBezTo>
                <a:close/>
                <a:moveTo>
                  <a:pt x="4735735" y="2871502"/>
                </a:moveTo>
                <a:cubicBezTo>
                  <a:pt x="4754558" y="2870262"/>
                  <a:pt x="4773459" y="2871998"/>
                  <a:pt x="4791742" y="2876645"/>
                </a:cubicBezTo>
                <a:cubicBezTo>
                  <a:pt x="4799838" y="2880265"/>
                  <a:pt x="4788980" y="2884265"/>
                  <a:pt x="4767072" y="2885218"/>
                </a:cubicBezTo>
                <a:cubicBezTo>
                  <a:pt x="4748250" y="2886417"/>
                  <a:pt x="4729355" y="2884682"/>
                  <a:pt x="4711065" y="2880074"/>
                </a:cubicBezTo>
                <a:cubicBezTo>
                  <a:pt x="4702302" y="2875979"/>
                  <a:pt x="4713161" y="2872073"/>
                  <a:pt x="4735735" y="2871502"/>
                </a:cubicBezTo>
                <a:close/>
                <a:moveTo>
                  <a:pt x="4813364" y="3039047"/>
                </a:moveTo>
                <a:cubicBezTo>
                  <a:pt x="4793578" y="3041697"/>
                  <a:pt x="4773477" y="3040761"/>
                  <a:pt x="4754023" y="3036285"/>
                </a:cubicBezTo>
                <a:cubicBezTo>
                  <a:pt x="4744974" y="3032284"/>
                  <a:pt x="4756119" y="3026760"/>
                  <a:pt x="4779740" y="3024759"/>
                </a:cubicBezTo>
                <a:cubicBezTo>
                  <a:pt x="4803362" y="3022759"/>
                  <a:pt x="4829842" y="3024092"/>
                  <a:pt x="4838891" y="3028093"/>
                </a:cubicBezTo>
                <a:cubicBezTo>
                  <a:pt x="4847939" y="3032094"/>
                  <a:pt x="4836605" y="3036761"/>
                  <a:pt x="4813364" y="3039047"/>
                </a:cubicBezTo>
                <a:close/>
                <a:moveTo>
                  <a:pt x="4676489" y="2793969"/>
                </a:moveTo>
                <a:cubicBezTo>
                  <a:pt x="4686391" y="2794503"/>
                  <a:pt x="4696216" y="2796002"/>
                  <a:pt x="4705826" y="2798445"/>
                </a:cubicBezTo>
                <a:cubicBezTo>
                  <a:pt x="4716876" y="2801493"/>
                  <a:pt x="4720400" y="2803970"/>
                  <a:pt x="4714875" y="2804065"/>
                </a:cubicBezTo>
                <a:cubicBezTo>
                  <a:pt x="4704744" y="2803676"/>
                  <a:pt x="4694700" y="2802045"/>
                  <a:pt x="4684967" y="2799207"/>
                </a:cubicBezTo>
                <a:cubicBezTo>
                  <a:pt x="4674585" y="2796635"/>
                  <a:pt x="4670584" y="2794159"/>
                  <a:pt x="4676489" y="2793969"/>
                </a:cubicBezTo>
                <a:close/>
                <a:moveTo>
                  <a:pt x="3863626" y="2574036"/>
                </a:moveTo>
                <a:cubicBezTo>
                  <a:pt x="3879903" y="2574684"/>
                  <a:pt x="3895976" y="2577898"/>
                  <a:pt x="3911251" y="2583561"/>
                </a:cubicBezTo>
                <a:cubicBezTo>
                  <a:pt x="3918013" y="2586895"/>
                  <a:pt x="3908584" y="2588990"/>
                  <a:pt x="3889343" y="2587181"/>
                </a:cubicBezTo>
                <a:cubicBezTo>
                  <a:pt x="3873063" y="2586557"/>
                  <a:pt x="3856986" y="2583342"/>
                  <a:pt x="3841718" y="2577656"/>
                </a:cubicBezTo>
                <a:cubicBezTo>
                  <a:pt x="3834956" y="2574512"/>
                  <a:pt x="3844385" y="2572417"/>
                  <a:pt x="3863626" y="2574036"/>
                </a:cubicBezTo>
                <a:close/>
                <a:moveTo>
                  <a:pt x="8239982" y="2412111"/>
                </a:moveTo>
                <a:cubicBezTo>
                  <a:pt x="8260461" y="2416874"/>
                  <a:pt x="8265891" y="2428685"/>
                  <a:pt x="8252270" y="2438686"/>
                </a:cubicBezTo>
                <a:cubicBezTo>
                  <a:pt x="8232953" y="2448960"/>
                  <a:pt x="8210704" y="2452321"/>
                  <a:pt x="8189215" y="2448211"/>
                </a:cubicBezTo>
                <a:cubicBezTo>
                  <a:pt x="8168450" y="2444115"/>
                  <a:pt x="8162830" y="2432304"/>
                  <a:pt x="8176832" y="2421732"/>
                </a:cubicBezTo>
                <a:cubicBezTo>
                  <a:pt x="8195992" y="2410895"/>
                  <a:pt x="8218464" y="2407471"/>
                  <a:pt x="8239982" y="2412111"/>
                </a:cubicBezTo>
                <a:close/>
                <a:moveTo>
                  <a:pt x="8125111" y="2493931"/>
                </a:moveTo>
                <a:cubicBezTo>
                  <a:pt x="8146447" y="2497932"/>
                  <a:pt x="8152257" y="2508599"/>
                  <a:pt x="8138732" y="2518029"/>
                </a:cubicBezTo>
                <a:cubicBezTo>
                  <a:pt x="8119361" y="2528544"/>
                  <a:pt x="8097080" y="2532424"/>
                  <a:pt x="8075295" y="2529078"/>
                </a:cubicBezTo>
                <a:cubicBezTo>
                  <a:pt x="8053673" y="2525649"/>
                  <a:pt x="8047673" y="2515076"/>
                  <a:pt x="8061675" y="2504980"/>
                </a:cubicBezTo>
                <a:cubicBezTo>
                  <a:pt x="8081062" y="2494516"/>
                  <a:pt x="8103358" y="2490733"/>
                  <a:pt x="8125111" y="2494217"/>
                </a:cubicBezTo>
                <a:close/>
                <a:moveTo>
                  <a:pt x="8191786" y="2596325"/>
                </a:moveTo>
                <a:cubicBezTo>
                  <a:pt x="8213884" y="2599087"/>
                  <a:pt x="8221123" y="2608326"/>
                  <a:pt x="8207979" y="2616613"/>
                </a:cubicBezTo>
                <a:cubicBezTo>
                  <a:pt x="8194834" y="2624900"/>
                  <a:pt x="8166068" y="2628995"/>
                  <a:pt x="8143875" y="2626805"/>
                </a:cubicBezTo>
                <a:cubicBezTo>
                  <a:pt x="8121682" y="2624614"/>
                  <a:pt x="8114252" y="2615375"/>
                  <a:pt x="8127397" y="2606516"/>
                </a:cubicBezTo>
                <a:cubicBezTo>
                  <a:pt x="8147430" y="2597214"/>
                  <a:pt x="8169690" y="2593780"/>
                  <a:pt x="8191595" y="2596610"/>
                </a:cubicBezTo>
                <a:close/>
                <a:moveTo>
                  <a:pt x="8409718" y="2450402"/>
                </a:moveTo>
                <a:cubicBezTo>
                  <a:pt x="8430958" y="2455545"/>
                  <a:pt x="8436864" y="2466690"/>
                  <a:pt x="8423529" y="2475548"/>
                </a:cubicBezTo>
                <a:cubicBezTo>
                  <a:pt x="8404135" y="2485408"/>
                  <a:pt x="8381950" y="2488333"/>
                  <a:pt x="8360665" y="2483834"/>
                </a:cubicBezTo>
                <a:cubicBezTo>
                  <a:pt x="8339519" y="2479834"/>
                  <a:pt x="8333232" y="2468690"/>
                  <a:pt x="8347139" y="2459165"/>
                </a:cubicBezTo>
                <a:cubicBezTo>
                  <a:pt x="8361045" y="2449640"/>
                  <a:pt x="8388763" y="2446020"/>
                  <a:pt x="8409527" y="2450687"/>
                </a:cubicBezTo>
                <a:close/>
                <a:moveTo>
                  <a:pt x="6592443" y="2840736"/>
                </a:moveTo>
                <a:cubicBezTo>
                  <a:pt x="6599968" y="2841784"/>
                  <a:pt x="6589586" y="2844070"/>
                  <a:pt x="6569107" y="2845785"/>
                </a:cubicBezTo>
                <a:cubicBezTo>
                  <a:pt x="6552139" y="2847440"/>
                  <a:pt x="6535067" y="2847726"/>
                  <a:pt x="6518053" y="2846642"/>
                </a:cubicBezTo>
                <a:cubicBezTo>
                  <a:pt x="6510338" y="2845023"/>
                  <a:pt x="6520625" y="2842831"/>
                  <a:pt x="6541484" y="2841594"/>
                </a:cubicBezTo>
                <a:cubicBezTo>
                  <a:pt x="6558420" y="2839939"/>
                  <a:pt x="6575461" y="2839652"/>
                  <a:pt x="6592443" y="2840736"/>
                </a:cubicBezTo>
                <a:close/>
                <a:moveTo>
                  <a:pt x="9013888" y="2514315"/>
                </a:moveTo>
                <a:cubicBezTo>
                  <a:pt x="9034367" y="2520125"/>
                  <a:pt x="9042463" y="2530412"/>
                  <a:pt x="9030462" y="2536698"/>
                </a:cubicBezTo>
                <a:cubicBezTo>
                  <a:pt x="9018461" y="2542985"/>
                  <a:pt x="8992362" y="2543937"/>
                  <a:pt x="8971407" y="2538699"/>
                </a:cubicBezTo>
                <a:cubicBezTo>
                  <a:pt x="8950452" y="2533460"/>
                  <a:pt x="8942832" y="2523363"/>
                  <a:pt x="8954643" y="2516410"/>
                </a:cubicBezTo>
                <a:cubicBezTo>
                  <a:pt x="8966454" y="2509457"/>
                  <a:pt x="8992933" y="2508409"/>
                  <a:pt x="9013888" y="2514600"/>
                </a:cubicBezTo>
                <a:close/>
                <a:moveTo>
                  <a:pt x="8083296" y="2664238"/>
                </a:moveTo>
                <a:cubicBezTo>
                  <a:pt x="8105871" y="2666333"/>
                  <a:pt x="8113681" y="2674334"/>
                  <a:pt x="8100632" y="2682145"/>
                </a:cubicBezTo>
                <a:cubicBezTo>
                  <a:pt x="8080233" y="2691187"/>
                  <a:pt x="8057926" y="2695079"/>
                  <a:pt x="8035671" y="2693480"/>
                </a:cubicBezTo>
                <a:cubicBezTo>
                  <a:pt x="8012716" y="2692051"/>
                  <a:pt x="8004905" y="2683955"/>
                  <a:pt x="8018145" y="2675668"/>
                </a:cubicBezTo>
                <a:cubicBezTo>
                  <a:pt x="8031385" y="2667381"/>
                  <a:pt x="8060722" y="2662904"/>
                  <a:pt x="8083296" y="2664524"/>
                </a:cubicBezTo>
                <a:close/>
                <a:moveTo>
                  <a:pt x="7975664" y="2729294"/>
                </a:moveTo>
                <a:cubicBezTo>
                  <a:pt x="7998905" y="2730151"/>
                  <a:pt x="8007382" y="2737485"/>
                  <a:pt x="7994142" y="2744724"/>
                </a:cubicBezTo>
                <a:cubicBezTo>
                  <a:pt x="7973177" y="2753957"/>
                  <a:pt x="7950346" y="2758164"/>
                  <a:pt x="7927467" y="2757011"/>
                </a:cubicBezTo>
                <a:cubicBezTo>
                  <a:pt x="7903845" y="2756154"/>
                  <a:pt x="7895654" y="2749296"/>
                  <a:pt x="7908417" y="2741581"/>
                </a:cubicBezTo>
                <a:cubicBezTo>
                  <a:pt x="7929504" y="2732109"/>
                  <a:pt x="7952602" y="2727987"/>
                  <a:pt x="7975664" y="2729580"/>
                </a:cubicBezTo>
                <a:close/>
                <a:moveTo>
                  <a:pt x="7898225" y="2648712"/>
                </a:moveTo>
                <a:cubicBezTo>
                  <a:pt x="7920419" y="2650427"/>
                  <a:pt x="7927753" y="2659094"/>
                  <a:pt x="7914323" y="2667762"/>
                </a:cubicBezTo>
                <a:cubicBezTo>
                  <a:pt x="7893881" y="2677602"/>
                  <a:pt x="7871235" y="2681967"/>
                  <a:pt x="7848600" y="2680430"/>
                </a:cubicBezTo>
                <a:cubicBezTo>
                  <a:pt x="7825836" y="2678907"/>
                  <a:pt x="7818596" y="2670239"/>
                  <a:pt x="7832503" y="2661381"/>
                </a:cubicBezTo>
                <a:cubicBezTo>
                  <a:pt x="7852822" y="2651188"/>
                  <a:pt x="7875591" y="2646898"/>
                  <a:pt x="7898226" y="2648998"/>
                </a:cubicBezTo>
                <a:close/>
                <a:moveTo>
                  <a:pt x="8011287" y="2572512"/>
                </a:moveTo>
                <a:cubicBezTo>
                  <a:pt x="8033004" y="2575370"/>
                  <a:pt x="8039862" y="2585276"/>
                  <a:pt x="8026146" y="2594134"/>
                </a:cubicBezTo>
                <a:cubicBezTo>
                  <a:pt x="8012430" y="2602992"/>
                  <a:pt x="7983760" y="2608802"/>
                  <a:pt x="7961471" y="2606040"/>
                </a:cubicBezTo>
                <a:cubicBezTo>
                  <a:pt x="7939183" y="2603278"/>
                  <a:pt x="7932896" y="2594420"/>
                  <a:pt x="7946803" y="2584895"/>
                </a:cubicBezTo>
                <a:cubicBezTo>
                  <a:pt x="7966547" y="2574348"/>
                  <a:pt x="7989087" y="2570220"/>
                  <a:pt x="8011288" y="2573084"/>
                </a:cubicBezTo>
                <a:close/>
                <a:moveTo>
                  <a:pt x="8683942" y="2420112"/>
                </a:moveTo>
                <a:cubicBezTo>
                  <a:pt x="8704897" y="2426399"/>
                  <a:pt x="8711280" y="2438019"/>
                  <a:pt x="8698230" y="2446782"/>
                </a:cubicBezTo>
                <a:cubicBezTo>
                  <a:pt x="8685181" y="2455545"/>
                  <a:pt x="8657654" y="2457736"/>
                  <a:pt x="8636222" y="2452116"/>
                </a:cubicBezTo>
                <a:cubicBezTo>
                  <a:pt x="8614791" y="2446496"/>
                  <a:pt x="8608981" y="2435257"/>
                  <a:pt x="8622125" y="2425923"/>
                </a:cubicBezTo>
                <a:cubicBezTo>
                  <a:pt x="8641328" y="2416473"/>
                  <a:pt x="8663350" y="2414471"/>
                  <a:pt x="8683942" y="2420303"/>
                </a:cubicBezTo>
                <a:close/>
                <a:moveTo>
                  <a:pt x="8788717" y="2349246"/>
                </a:moveTo>
                <a:cubicBezTo>
                  <a:pt x="8808625" y="2356295"/>
                  <a:pt x="8814530" y="2369058"/>
                  <a:pt x="8801481" y="2377821"/>
                </a:cubicBezTo>
                <a:cubicBezTo>
                  <a:pt x="8788432" y="2386584"/>
                  <a:pt x="8761286" y="2388203"/>
                  <a:pt x="8740807" y="2381822"/>
                </a:cubicBezTo>
                <a:cubicBezTo>
                  <a:pt x="8720328" y="2375440"/>
                  <a:pt x="8714994" y="2362772"/>
                  <a:pt x="8728234" y="2353723"/>
                </a:cubicBezTo>
                <a:cubicBezTo>
                  <a:pt x="8741474" y="2344674"/>
                  <a:pt x="8768334" y="2342483"/>
                  <a:pt x="8788432" y="2349437"/>
                </a:cubicBezTo>
                <a:close/>
                <a:moveTo>
                  <a:pt x="8849392" y="2466975"/>
                </a:moveTo>
                <a:cubicBezTo>
                  <a:pt x="8870728" y="2473166"/>
                  <a:pt x="8877967" y="2484501"/>
                  <a:pt x="8865203" y="2491645"/>
                </a:cubicBezTo>
                <a:cubicBezTo>
                  <a:pt x="8852439" y="2498789"/>
                  <a:pt x="8825008" y="2501170"/>
                  <a:pt x="8803577" y="2495836"/>
                </a:cubicBezTo>
                <a:cubicBezTo>
                  <a:pt x="8782146" y="2490502"/>
                  <a:pt x="8775002" y="2479358"/>
                  <a:pt x="8787670" y="2470690"/>
                </a:cubicBezTo>
                <a:cubicBezTo>
                  <a:pt x="8800338" y="2462022"/>
                  <a:pt x="8827961" y="2460879"/>
                  <a:pt x="8849106" y="2467166"/>
                </a:cubicBezTo>
                <a:close/>
                <a:moveTo>
                  <a:pt x="8750808" y="2527840"/>
                </a:moveTo>
                <a:cubicBezTo>
                  <a:pt x="8772621" y="2532888"/>
                  <a:pt x="8780240" y="2543080"/>
                  <a:pt x="8767667" y="2550224"/>
                </a:cubicBezTo>
                <a:cubicBezTo>
                  <a:pt x="8755094" y="2557367"/>
                  <a:pt x="8727281" y="2559749"/>
                  <a:pt x="8704993" y="2555177"/>
                </a:cubicBezTo>
                <a:cubicBezTo>
                  <a:pt x="8682705" y="2550605"/>
                  <a:pt x="8675370" y="2541080"/>
                  <a:pt x="8687848" y="2532888"/>
                </a:cubicBezTo>
                <a:cubicBezTo>
                  <a:pt x="8700326" y="2524697"/>
                  <a:pt x="8728614" y="2523077"/>
                  <a:pt x="8750522" y="2528031"/>
                </a:cubicBezTo>
                <a:close/>
                <a:moveTo>
                  <a:pt x="8948166" y="2404015"/>
                </a:moveTo>
                <a:cubicBezTo>
                  <a:pt x="8968740" y="2411444"/>
                  <a:pt x="8975122" y="2423541"/>
                  <a:pt x="8962548" y="2431161"/>
                </a:cubicBezTo>
                <a:cubicBezTo>
                  <a:pt x="8949976" y="2438781"/>
                  <a:pt x="8922829" y="2440686"/>
                  <a:pt x="8902065" y="2433542"/>
                </a:cubicBezTo>
                <a:cubicBezTo>
                  <a:pt x="8881301" y="2426399"/>
                  <a:pt x="8874728" y="2415159"/>
                  <a:pt x="8887777" y="2406873"/>
                </a:cubicBezTo>
                <a:cubicBezTo>
                  <a:pt x="8900827" y="2398586"/>
                  <a:pt x="8927402" y="2397062"/>
                  <a:pt x="8947880" y="2404015"/>
                </a:cubicBezTo>
                <a:close/>
                <a:moveTo>
                  <a:pt x="8920830" y="2567369"/>
                </a:moveTo>
                <a:cubicBezTo>
                  <a:pt x="8942451" y="2572417"/>
                  <a:pt x="8950357" y="2581466"/>
                  <a:pt x="8938927" y="2587752"/>
                </a:cubicBezTo>
                <a:cubicBezTo>
                  <a:pt x="8927497" y="2594039"/>
                  <a:pt x="8900827" y="2595086"/>
                  <a:pt x="8878538" y="2590610"/>
                </a:cubicBezTo>
                <a:cubicBezTo>
                  <a:pt x="8856250" y="2586133"/>
                  <a:pt x="8848915" y="2577656"/>
                  <a:pt x="8860631" y="2570702"/>
                </a:cubicBezTo>
                <a:cubicBezTo>
                  <a:pt x="8872347" y="2563749"/>
                  <a:pt x="8899208" y="2562320"/>
                  <a:pt x="8920543" y="2567369"/>
                </a:cubicBezTo>
                <a:close/>
                <a:moveTo>
                  <a:pt x="7863936" y="2788539"/>
                </a:moveTo>
                <a:cubicBezTo>
                  <a:pt x="7868317" y="2788539"/>
                  <a:pt x="7866031" y="2789587"/>
                  <a:pt x="7859078" y="2791016"/>
                </a:cubicBezTo>
                <a:cubicBezTo>
                  <a:pt x="7862030" y="2791016"/>
                  <a:pt x="7864983" y="2791016"/>
                  <a:pt x="7867841" y="2791016"/>
                </a:cubicBezTo>
                <a:cubicBezTo>
                  <a:pt x="7884033" y="2791016"/>
                  <a:pt x="7893177" y="2794159"/>
                  <a:pt x="7893273" y="2798064"/>
                </a:cubicBezTo>
                <a:lnTo>
                  <a:pt x="7901940" y="2796540"/>
                </a:lnTo>
                <a:cubicBezTo>
                  <a:pt x="7919620" y="2793462"/>
                  <a:pt x="7937461" y="2791395"/>
                  <a:pt x="7955375" y="2790349"/>
                </a:cubicBezTo>
                <a:cubicBezTo>
                  <a:pt x="7962900" y="2790349"/>
                  <a:pt x="7951375" y="2793969"/>
                  <a:pt x="7929563" y="2797588"/>
                </a:cubicBezTo>
                <a:cubicBezTo>
                  <a:pt x="7915466" y="2799969"/>
                  <a:pt x="7900416" y="2801874"/>
                  <a:pt x="7889462" y="2802732"/>
                </a:cubicBezTo>
                <a:cubicBezTo>
                  <a:pt x="7888826" y="2803220"/>
                  <a:pt x="7888158" y="2803665"/>
                  <a:pt x="7887462" y="2804065"/>
                </a:cubicBezTo>
                <a:cubicBezTo>
                  <a:pt x="7866282" y="2812627"/>
                  <a:pt x="7843632" y="2816963"/>
                  <a:pt x="7820787" y="2816829"/>
                </a:cubicBezTo>
                <a:cubicBezTo>
                  <a:pt x="7796689" y="2816828"/>
                  <a:pt x="7788021" y="2811018"/>
                  <a:pt x="7801166" y="2803779"/>
                </a:cubicBezTo>
                <a:cubicBezTo>
                  <a:pt x="7806465" y="2801182"/>
                  <a:pt x="7812020" y="2799139"/>
                  <a:pt x="7817739" y="2797683"/>
                </a:cubicBezTo>
                <a:cubicBezTo>
                  <a:pt x="7807166" y="2799188"/>
                  <a:pt x="7796508" y="2800014"/>
                  <a:pt x="7785830" y="2800160"/>
                </a:cubicBezTo>
                <a:cubicBezTo>
                  <a:pt x="7778401" y="2800160"/>
                  <a:pt x="7789641" y="2797112"/>
                  <a:pt x="7811167" y="2794063"/>
                </a:cubicBezTo>
                <a:cubicBezTo>
                  <a:pt x="7828578" y="2790793"/>
                  <a:pt x="7846226" y="2788946"/>
                  <a:pt x="7863936" y="2788539"/>
                </a:cubicBezTo>
                <a:close/>
                <a:moveTo>
                  <a:pt x="8519351" y="2374011"/>
                </a:moveTo>
                <a:cubicBezTo>
                  <a:pt x="8539543" y="2379917"/>
                  <a:pt x="8545163" y="2392204"/>
                  <a:pt x="8531733" y="2401634"/>
                </a:cubicBezTo>
                <a:cubicBezTo>
                  <a:pt x="8518303" y="2411064"/>
                  <a:pt x="8490680" y="2414302"/>
                  <a:pt x="8470011" y="2409063"/>
                </a:cubicBezTo>
                <a:cubicBezTo>
                  <a:pt x="8449342" y="2403824"/>
                  <a:pt x="8443722" y="2391537"/>
                  <a:pt x="8457533" y="2381536"/>
                </a:cubicBezTo>
                <a:cubicBezTo>
                  <a:pt x="8476322" y="2370917"/>
                  <a:pt x="8498563" y="2368210"/>
                  <a:pt x="8519351" y="2374011"/>
                </a:cubicBezTo>
                <a:close/>
                <a:moveTo>
                  <a:pt x="8579834" y="2489645"/>
                </a:moveTo>
                <a:cubicBezTo>
                  <a:pt x="8601265" y="2494693"/>
                  <a:pt x="8608409" y="2505075"/>
                  <a:pt x="8595170" y="2513362"/>
                </a:cubicBezTo>
                <a:cubicBezTo>
                  <a:pt x="8581930" y="2521649"/>
                  <a:pt x="8554212" y="2524411"/>
                  <a:pt x="8532495" y="2519934"/>
                </a:cubicBezTo>
                <a:cubicBezTo>
                  <a:pt x="8510778" y="2515457"/>
                  <a:pt x="8503920" y="2505075"/>
                  <a:pt x="8517065" y="2496217"/>
                </a:cubicBezTo>
                <a:cubicBezTo>
                  <a:pt x="8536625" y="2486944"/>
                  <a:pt x="8558748" y="2484561"/>
                  <a:pt x="8579835" y="2489454"/>
                </a:cubicBezTo>
                <a:close/>
                <a:moveTo>
                  <a:pt x="8475726" y="2556320"/>
                </a:moveTo>
                <a:cubicBezTo>
                  <a:pt x="8497538" y="2560225"/>
                  <a:pt x="8504968" y="2569940"/>
                  <a:pt x="8492205" y="2577560"/>
                </a:cubicBezTo>
                <a:cubicBezTo>
                  <a:pt x="8479441" y="2585181"/>
                  <a:pt x="8451342" y="2588609"/>
                  <a:pt x="8429148" y="2585371"/>
                </a:cubicBezTo>
                <a:cubicBezTo>
                  <a:pt x="8406956" y="2582132"/>
                  <a:pt x="8399812" y="2572798"/>
                  <a:pt x="8412861" y="2564607"/>
                </a:cubicBezTo>
                <a:cubicBezTo>
                  <a:pt x="8425910" y="2556415"/>
                  <a:pt x="8454009" y="2551938"/>
                  <a:pt x="8475726" y="2555939"/>
                </a:cubicBezTo>
                <a:close/>
                <a:moveTo>
                  <a:pt x="8651748" y="2587276"/>
                </a:moveTo>
                <a:cubicBezTo>
                  <a:pt x="8673941" y="2591086"/>
                  <a:pt x="8682038" y="2600135"/>
                  <a:pt x="8669750" y="2607183"/>
                </a:cubicBezTo>
                <a:cubicBezTo>
                  <a:pt x="8657463" y="2614232"/>
                  <a:pt x="8629269" y="2616708"/>
                  <a:pt x="8606885" y="2613279"/>
                </a:cubicBezTo>
                <a:cubicBezTo>
                  <a:pt x="8584502" y="2609850"/>
                  <a:pt x="8576310" y="2600992"/>
                  <a:pt x="8589074" y="2594229"/>
                </a:cubicBezTo>
                <a:cubicBezTo>
                  <a:pt x="8601837" y="2587466"/>
                  <a:pt x="8629746" y="2582990"/>
                  <a:pt x="8651748" y="2586895"/>
                </a:cubicBezTo>
                <a:close/>
                <a:moveTo>
                  <a:pt x="8300847" y="2525268"/>
                </a:moveTo>
                <a:cubicBezTo>
                  <a:pt x="8322088" y="2528792"/>
                  <a:pt x="8328851" y="2539270"/>
                  <a:pt x="8315611" y="2547557"/>
                </a:cubicBezTo>
                <a:cubicBezTo>
                  <a:pt x="8302371" y="2555843"/>
                  <a:pt x="8274082" y="2560320"/>
                  <a:pt x="8252270" y="2557082"/>
                </a:cubicBezTo>
                <a:cubicBezTo>
                  <a:pt x="8230457" y="2553843"/>
                  <a:pt x="8223695" y="2543747"/>
                  <a:pt x="8237411" y="2534889"/>
                </a:cubicBezTo>
                <a:cubicBezTo>
                  <a:pt x="8256950" y="2524876"/>
                  <a:pt x="8279218" y="2521499"/>
                  <a:pt x="8300847" y="2525268"/>
                </a:cubicBezTo>
                <a:close/>
                <a:moveTo>
                  <a:pt x="7786021" y="2720531"/>
                </a:moveTo>
                <a:cubicBezTo>
                  <a:pt x="7809071" y="2721483"/>
                  <a:pt x="7817073" y="2729484"/>
                  <a:pt x="7803452" y="2737866"/>
                </a:cubicBezTo>
                <a:cubicBezTo>
                  <a:pt x="7782304" y="2747277"/>
                  <a:pt x="7759348" y="2751926"/>
                  <a:pt x="7736206" y="2751487"/>
                </a:cubicBezTo>
                <a:cubicBezTo>
                  <a:pt x="7712774" y="2750629"/>
                  <a:pt x="7704963" y="2743105"/>
                  <a:pt x="7718965" y="2734628"/>
                </a:cubicBezTo>
                <a:cubicBezTo>
                  <a:pt x="7739643" y="2724375"/>
                  <a:pt x="7762581" y="2719525"/>
                  <a:pt x="7785640" y="2720531"/>
                </a:cubicBezTo>
                <a:close/>
                <a:moveTo>
                  <a:pt x="6925628" y="2788635"/>
                </a:moveTo>
                <a:cubicBezTo>
                  <a:pt x="6932867" y="2789206"/>
                  <a:pt x="6922961" y="2790349"/>
                  <a:pt x="6903625" y="2791301"/>
                </a:cubicBezTo>
                <a:cubicBezTo>
                  <a:pt x="6884290" y="2792254"/>
                  <a:pt x="6862477" y="2792159"/>
                  <a:pt x="6855429" y="2792064"/>
                </a:cubicBezTo>
                <a:cubicBezTo>
                  <a:pt x="6848380" y="2791968"/>
                  <a:pt x="6857810" y="2790444"/>
                  <a:pt x="6877336" y="2789396"/>
                </a:cubicBezTo>
                <a:cubicBezTo>
                  <a:pt x="6896862" y="2788349"/>
                  <a:pt x="6918199" y="2788539"/>
                  <a:pt x="6925247" y="2788635"/>
                </a:cubicBezTo>
                <a:close/>
                <a:moveTo>
                  <a:pt x="7054977" y="2840736"/>
                </a:moveTo>
                <a:cubicBezTo>
                  <a:pt x="7062407" y="2840736"/>
                  <a:pt x="7051834" y="2844070"/>
                  <a:pt x="7030498" y="2846070"/>
                </a:cubicBezTo>
                <a:cubicBezTo>
                  <a:pt x="7013370" y="2848160"/>
                  <a:pt x="6996127" y="2849178"/>
                  <a:pt x="6978873" y="2849118"/>
                </a:cubicBezTo>
                <a:cubicBezTo>
                  <a:pt x="6970967" y="2848166"/>
                  <a:pt x="6981825" y="2845785"/>
                  <a:pt x="7002875" y="2843403"/>
                </a:cubicBezTo>
                <a:cubicBezTo>
                  <a:pt x="7020141" y="2841091"/>
                  <a:pt x="7037566" y="2840199"/>
                  <a:pt x="7054977" y="2840736"/>
                </a:cubicBezTo>
                <a:close/>
                <a:moveTo>
                  <a:pt x="7025355" y="2794635"/>
                </a:moveTo>
                <a:cubicBezTo>
                  <a:pt x="7032784" y="2795206"/>
                  <a:pt x="7022497" y="2796350"/>
                  <a:pt x="7002685" y="2797969"/>
                </a:cubicBezTo>
                <a:cubicBezTo>
                  <a:pt x="6982873" y="2799588"/>
                  <a:pt x="6960680" y="2799493"/>
                  <a:pt x="6953346" y="2798921"/>
                </a:cubicBezTo>
                <a:cubicBezTo>
                  <a:pt x="6946011" y="2798350"/>
                  <a:pt x="6956203" y="2797302"/>
                  <a:pt x="6976015" y="2796159"/>
                </a:cubicBezTo>
                <a:cubicBezTo>
                  <a:pt x="6995827" y="2795016"/>
                  <a:pt x="7018116" y="2794445"/>
                  <a:pt x="7025355" y="2794445"/>
                </a:cubicBezTo>
                <a:close/>
                <a:moveTo>
                  <a:pt x="6857810" y="2820829"/>
                </a:moveTo>
                <a:cubicBezTo>
                  <a:pt x="6865525" y="2821877"/>
                  <a:pt x="6855142" y="2823591"/>
                  <a:pt x="6834950" y="2825306"/>
                </a:cubicBezTo>
                <a:cubicBezTo>
                  <a:pt x="6818333" y="2826950"/>
                  <a:pt x="6801614" y="2827300"/>
                  <a:pt x="6784943" y="2826353"/>
                </a:cubicBezTo>
                <a:cubicBezTo>
                  <a:pt x="6777609" y="2825782"/>
                  <a:pt x="6787801" y="2823591"/>
                  <a:pt x="6807804" y="2821972"/>
                </a:cubicBezTo>
                <a:cubicBezTo>
                  <a:pt x="6827806" y="2820353"/>
                  <a:pt x="6850571" y="2820067"/>
                  <a:pt x="6857810" y="2820639"/>
                </a:cubicBezTo>
                <a:close/>
                <a:moveTo>
                  <a:pt x="7083362" y="2905982"/>
                </a:moveTo>
                <a:cubicBezTo>
                  <a:pt x="7091648" y="2906840"/>
                  <a:pt x="7080314" y="2910364"/>
                  <a:pt x="7057644" y="2913697"/>
                </a:cubicBezTo>
                <a:cubicBezTo>
                  <a:pt x="7039359" y="2917013"/>
                  <a:pt x="7020789" y="2918513"/>
                  <a:pt x="7002208" y="2918174"/>
                </a:cubicBezTo>
                <a:cubicBezTo>
                  <a:pt x="6994017" y="2917222"/>
                  <a:pt x="7005543" y="2913697"/>
                  <a:pt x="7027926" y="2910459"/>
                </a:cubicBezTo>
                <a:cubicBezTo>
                  <a:pt x="7046227" y="2907244"/>
                  <a:pt x="7064780" y="2905682"/>
                  <a:pt x="7083362" y="2905792"/>
                </a:cubicBezTo>
                <a:close/>
                <a:moveTo>
                  <a:pt x="6791135" y="2869311"/>
                </a:moveTo>
                <a:cubicBezTo>
                  <a:pt x="6799041" y="2870263"/>
                  <a:pt x="6787991" y="2873216"/>
                  <a:pt x="6766751" y="2875693"/>
                </a:cubicBezTo>
                <a:cubicBezTo>
                  <a:pt x="6749047" y="2878103"/>
                  <a:pt x="6731147" y="2878741"/>
                  <a:pt x="6713316" y="2877598"/>
                </a:cubicBezTo>
                <a:cubicBezTo>
                  <a:pt x="6705410" y="2876646"/>
                  <a:pt x="6716458" y="2873693"/>
                  <a:pt x="6738080" y="2871692"/>
                </a:cubicBezTo>
                <a:cubicBezTo>
                  <a:pt x="6755665" y="2869387"/>
                  <a:pt x="6773414" y="2868590"/>
                  <a:pt x="6791135" y="2869311"/>
                </a:cubicBezTo>
                <a:close/>
                <a:moveTo>
                  <a:pt x="6692075" y="2855690"/>
                </a:moveTo>
                <a:cubicBezTo>
                  <a:pt x="6699980" y="2856643"/>
                  <a:pt x="6689122" y="2859024"/>
                  <a:pt x="6668262" y="2861405"/>
                </a:cubicBezTo>
                <a:cubicBezTo>
                  <a:pt x="6650901" y="2863364"/>
                  <a:pt x="6633399" y="2863747"/>
                  <a:pt x="6615970" y="2862548"/>
                </a:cubicBezTo>
                <a:cubicBezTo>
                  <a:pt x="6608255" y="2861501"/>
                  <a:pt x="6618732" y="2858643"/>
                  <a:pt x="6639878" y="2856738"/>
                </a:cubicBezTo>
                <a:cubicBezTo>
                  <a:pt x="6657205" y="2854765"/>
                  <a:pt x="6674677" y="2854382"/>
                  <a:pt x="6692075" y="2855595"/>
                </a:cubicBezTo>
                <a:close/>
                <a:moveTo>
                  <a:pt x="6658737" y="2800160"/>
                </a:moveTo>
                <a:cubicBezTo>
                  <a:pt x="6665976" y="2800731"/>
                  <a:pt x="6655784" y="2801874"/>
                  <a:pt x="6636258" y="2802922"/>
                </a:cubicBezTo>
                <a:cubicBezTo>
                  <a:pt x="6619798" y="2804020"/>
                  <a:pt x="6603283" y="2804020"/>
                  <a:pt x="6586823" y="2802922"/>
                </a:cubicBezTo>
                <a:cubicBezTo>
                  <a:pt x="6579584" y="2802350"/>
                  <a:pt x="6589586" y="2800731"/>
                  <a:pt x="6609302" y="2800160"/>
                </a:cubicBezTo>
                <a:cubicBezTo>
                  <a:pt x="6625760" y="2799030"/>
                  <a:pt x="6642275" y="2798999"/>
                  <a:pt x="6658737" y="2800064"/>
                </a:cubicBezTo>
                <a:close/>
                <a:moveTo>
                  <a:pt x="6759131" y="2810256"/>
                </a:moveTo>
                <a:cubicBezTo>
                  <a:pt x="6766751" y="2811304"/>
                  <a:pt x="6756368" y="2813019"/>
                  <a:pt x="6736175" y="2814162"/>
                </a:cubicBezTo>
                <a:cubicBezTo>
                  <a:pt x="6719441" y="2815432"/>
                  <a:pt x="6702645" y="2815655"/>
                  <a:pt x="6685883" y="2814828"/>
                </a:cubicBezTo>
                <a:cubicBezTo>
                  <a:pt x="6678264" y="2813780"/>
                  <a:pt x="6688550" y="2812066"/>
                  <a:pt x="6708839" y="2810923"/>
                </a:cubicBezTo>
                <a:cubicBezTo>
                  <a:pt x="6729127" y="2809780"/>
                  <a:pt x="6751701" y="2809685"/>
                  <a:pt x="6759131" y="2810161"/>
                </a:cubicBezTo>
                <a:close/>
                <a:moveTo>
                  <a:pt x="6956679" y="2830640"/>
                </a:moveTo>
                <a:cubicBezTo>
                  <a:pt x="6964395" y="2831687"/>
                  <a:pt x="6953822" y="2833973"/>
                  <a:pt x="6933248" y="2835688"/>
                </a:cubicBezTo>
                <a:cubicBezTo>
                  <a:pt x="6916317" y="2837801"/>
                  <a:pt x="6899235" y="2838438"/>
                  <a:pt x="6882194" y="2837593"/>
                </a:cubicBezTo>
                <a:cubicBezTo>
                  <a:pt x="6874765" y="2837021"/>
                  <a:pt x="6885242" y="2834735"/>
                  <a:pt x="6905816" y="2833021"/>
                </a:cubicBezTo>
                <a:cubicBezTo>
                  <a:pt x="6922713" y="2831284"/>
                  <a:pt x="6939693" y="2830457"/>
                  <a:pt x="6956679" y="2830544"/>
                </a:cubicBezTo>
                <a:close/>
                <a:moveTo>
                  <a:pt x="7099554" y="2853214"/>
                </a:moveTo>
                <a:cubicBezTo>
                  <a:pt x="7116907" y="2850772"/>
                  <a:pt x="7134420" y="2849658"/>
                  <a:pt x="7151942" y="2849880"/>
                </a:cubicBezTo>
                <a:cubicBezTo>
                  <a:pt x="7159562" y="2850452"/>
                  <a:pt x="7148798" y="2853309"/>
                  <a:pt x="7127558" y="2855786"/>
                </a:cubicBezTo>
                <a:cubicBezTo>
                  <a:pt x="7110278" y="2858343"/>
                  <a:pt x="7092829" y="2859584"/>
                  <a:pt x="7075361" y="2859501"/>
                </a:cubicBezTo>
                <a:cubicBezTo>
                  <a:pt x="7067074" y="2858453"/>
                  <a:pt x="7077932" y="2855595"/>
                  <a:pt x="7099174" y="2853119"/>
                </a:cubicBezTo>
                <a:close/>
                <a:moveTo>
                  <a:pt x="7595997" y="2711482"/>
                </a:moveTo>
                <a:cubicBezTo>
                  <a:pt x="7619334" y="2712911"/>
                  <a:pt x="7626573" y="2721007"/>
                  <a:pt x="7612285" y="2730532"/>
                </a:cubicBezTo>
                <a:cubicBezTo>
                  <a:pt x="7591233" y="2741284"/>
                  <a:pt x="7567811" y="2746558"/>
                  <a:pt x="7544181" y="2745867"/>
                </a:cubicBezTo>
                <a:cubicBezTo>
                  <a:pt x="7520655" y="2745010"/>
                  <a:pt x="7513416" y="2736913"/>
                  <a:pt x="7527799" y="2726817"/>
                </a:cubicBezTo>
                <a:cubicBezTo>
                  <a:pt x="7548875" y="2716037"/>
                  <a:pt x="7572335" y="2710762"/>
                  <a:pt x="7595997" y="2711482"/>
                </a:cubicBezTo>
                <a:close/>
                <a:moveTo>
                  <a:pt x="7677436" y="2784729"/>
                </a:moveTo>
                <a:cubicBezTo>
                  <a:pt x="7684770" y="2784729"/>
                  <a:pt x="7673912" y="2787110"/>
                  <a:pt x="7653243" y="2789396"/>
                </a:cubicBezTo>
                <a:cubicBezTo>
                  <a:pt x="7636509" y="2791806"/>
                  <a:pt x="7619656" y="2793301"/>
                  <a:pt x="7602760" y="2793873"/>
                </a:cubicBezTo>
                <a:cubicBezTo>
                  <a:pt x="7595330" y="2793302"/>
                  <a:pt x="7606284" y="2791492"/>
                  <a:pt x="7626667" y="2788635"/>
                </a:cubicBezTo>
                <a:cubicBezTo>
                  <a:pt x="7647051" y="2785777"/>
                  <a:pt x="7670197" y="2784634"/>
                  <a:pt x="7677436" y="2784729"/>
                </a:cubicBezTo>
                <a:close/>
                <a:moveTo>
                  <a:pt x="7713441" y="2632996"/>
                </a:moveTo>
                <a:cubicBezTo>
                  <a:pt x="7735633" y="2634615"/>
                  <a:pt x="7742016" y="2643950"/>
                  <a:pt x="7728204" y="2653570"/>
                </a:cubicBezTo>
                <a:cubicBezTo>
                  <a:pt x="7707775" y="2664541"/>
                  <a:pt x="7684665" y="2669526"/>
                  <a:pt x="7661529" y="2667953"/>
                </a:cubicBezTo>
                <a:cubicBezTo>
                  <a:pt x="7639050" y="2666429"/>
                  <a:pt x="7632954" y="2657570"/>
                  <a:pt x="7646766" y="2647379"/>
                </a:cubicBezTo>
                <a:cubicBezTo>
                  <a:pt x="7667020" y="2635939"/>
                  <a:pt x="7690272" y="2630923"/>
                  <a:pt x="7713441" y="2632996"/>
                </a:cubicBezTo>
                <a:close/>
                <a:moveTo>
                  <a:pt x="7532466" y="2786444"/>
                </a:moveTo>
                <a:cubicBezTo>
                  <a:pt x="7549245" y="2784327"/>
                  <a:pt x="7566132" y="2783182"/>
                  <a:pt x="7583043" y="2783015"/>
                </a:cubicBezTo>
                <a:cubicBezTo>
                  <a:pt x="7590282" y="2783015"/>
                  <a:pt x="7579519" y="2784824"/>
                  <a:pt x="7559231" y="2787110"/>
                </a:cubicBezTo>
                <a:cubicBezTo>
                  <a:pt x="7538943" y="2789396"/>
                  <a:pt x="7516273" y="2791111"/>
                  <a:pt x="7508939" y="2791016"/>
                </a:cubicBezTo>
                <a:cubicBezTo>
                  <a:pt x="7501605" y="2790921"/>
                  <a:pt x="7512177" y="2788729"/>
                  <a:pt x="7532466" y="2786444"/>
                </a:cubicBezTo>
                <a:close/>
                <a:moveTo>
                  <a:pt x="7269957" y="2925128"/>
                </a:moveTo>
                <a:lnTo>
                  <a:pt x="7274815" y="2925128"/>
                </a:lnTo>
                <a:cubicBezTo>
                  <a:pt x="7279100" y="2925128"/>
                  <a:pt x="7277767" y="2926652"/>
                  <a:pt x="7272338" y="2928366"/>
                </a:cubicBezTo>
                <a:cubicBezTo>
                  <a:pt x="7272338" y="2929985"/>
                  <a:pt x="7270147" y="2931890"/>
                  <a:pt x="7266051" y="2934081"/>
                </a:cubicBezTo>
                <a:cubicBezTo>
                  <a:pt x="7243844" y="2943452"/>
                  <a:pt x="7220200" y="2948960"/>
                  <a:pt x="7196137" y="2950369"/>
                </a:cubicBezTo>
                <a:cubicBezTo>
                  <a:pt x="7171563" y="2951988"/>
                  <a:pt x="7162705" y="2946845"/>
                  <a:pt x="7177088" y="2939415"/>
                </a:cubicBezTo>
                <a:cubicBezTo>
                  <a:pt x="7199171" y="2929568"/>
                  <a:pt x="7222935" y="2924039"/>
                  <a:pt x="7247096" y="2923127"/>
                </a:cubicBezTo>
                <a:cubicBezTo>
                  <a:pt x="7254773" y="2922200"/>
                  <a:pt x="7262558" y="2922882"/>
                  <a:pt x="7269957" y="2925128"/>
                </a:cubicBezTo>
                <a:close/>
                <a:moveTo>
                  <a:pt x="7184993" y="2863977"/>
                </a:moveTo>
                <a:cubicBezTo>
                  <a:pt x="7187946" y="2863501"/>
                  <a:pt x="7191089" y="2863025"/>
                  <a:pt x="7194518" y="2862644"/>
                </a:cubicBezTo>
                <a:cubicBezTo>
                  <a:pt x="7212180" y="2859751"/>
                  <a:pt x="7230057" y="2858380"/>
                  <a:pt x="7247953" y="2858548"/>
                </a:cubicBezTo>
                <a:cubicBezTo>
                  <a:pt x="7255669" y="2859119"/>
                  <a:pt x="7244430" y="2862072"/>
                  <a:pt x="7222903" y="2865120"/>
                </a:cubicBezTo>
                <a:cubicBezTo>
                  <a:pt x="7211187" y="2866739"/>
                  <a:pt x="7198995" y="2868073"/>
                  <a:pt x="7188899" y="2868835"/>
                </a:cubicBezTo>
                <a:cubicBezTo>
                  <a:pt x="7188899" y="2871121"/>
                  <a:pt x="7186518" y="2873788"/>
                  <a:pt x="7181850" y="2876741"/>
                </a:cubicBezTo>
                <a:cubicBezTo>
                  <a:pt x="7159555" y="2887356"/>
                  <a:pt x="7135288" y="2893196"/>
                  <a:pt x="7110604" y="2893886"/>
                </a:cubicBezTo>
                <a:cubicBezTo>
                  <a:pt x="7085934" y="2894933"/>
                  <a:pt x="7078314" y="2888457"/>
                  <a:pt x="7093077" y="2879312"/>
                </a:cubicBezTo>
                <a:cubicBezTo>
                  <a:pt x="7115232" y="2868233"/>
                  <a:pt x="7139561" y="2862183"/>
                  <a:pt x="7164324" y="2861596"/>
                </a:cubicBezTo>
                <a:cubicBezTo>
                  <a:pt x="7171305" y="2860926"/>
                  <a:pt x="7178348" y="2861737"/>
                  <a:pt x="7184993" y="2863977"/>
                </a:cubicBezTo>
                <a:close/>
                <a:moveTo>
                  <a:pt x="7508843" y="2822353"/>
                </a:moveTo>
                <a:cubicBezTo>
                  <a:pt x="7516558" y="2822353"/>
                  <a:pt x="7505510" y="2825782"/>
                  <a:pt x="7484365" y="2828735"/>
                </a:cubicBezTo>
                <a:cubicBezTo>
                  <a:pt x="7466963" y="2831427"/>
                  <a:pt x="7449393" y="2832891"/>
                  <a:pt x="7431786" y="2833116"/>
                </a:cubicBezTo>
                <a:cubicBezTo>
                  <a:pt x="7424261" y="2832640"/>
                  <a:pt x="7435215" y="2829687"/>
                  <a:pt x="7456551" y="2826639"/>
                </a:cubicBezTo>
                <a:cubicBezTo>
                  <a:pt x="7474044" y="2824202"/>
                  <a:pt x="7491662" y="2822772"/>
                  <a:pt x="7509319" y="2822353"/>
                </a:cubicBezTo>
                <a:close/>
                <a:moveTo>
                  <a:pt x="7288435" y="2871312"/>
                </a:moveTo>
                <a:lnTo>
                  <a:pt x="7299484" y="2869883"/>
                </a:lnTo>
                <a:cubicBezTo>
                  <a:pt x="7319502" y="2862311"/>
                  <a:pt x="7340589" y="2857939"/>
                  <a:pt x="7361968" y="2856929"/>
                </a:cubicBezTo>
                <a:cubicBezTo>
                  <a:pt x="7386257" y="2856929"/>
                  <a:pt x="7394734" y="2862834"/>
                  <a:pt x="7380542" y="2870740"/>
                </a:cubicBezTo>
                <a:cubicBezTo>
                  <a:pt x="7358669" y="2880601"/>
                  <a:pt x="7335083" y="2886101"/>
                  <a:pt x="7311105" y="2886933"/>
                </a:cubicBezTo>
                <a:cubicBezTo>
                  <a:pt x="7291197" y="2886932"/>
                  <a:pt x="7282530" y="2883599"/>
                  <a:pt x="7286911" y="2877407"/>
                </a:cubicBezTo>
                <a:cubicBezTo>
                  <a:pt x="7279016" y="2878416"/>
                  <a:pt x="7271046" y="2878703"/>
                  <a:pt x="7263098" y="2878265"/>
                </a:cubicBezTo>
                <a:cubicBezTo>
                  <a:pt x="7255765" y="2877979"/>
                  <a:pt x="7266909" y="2874550"/>
                  <a:pt x="7288911" y="2871312"/>
                </a:cubicBezTo>
                <a:close/>
                <a:moveTo>
                  <a:pt x="9147048" y="2763679"/>
                </a:moveTo>
                <a:cubicBezTo>
                  <a:pt x="9165025" y="2760407"/>
                  <a:pt x="9183392" y="2759861"/>
                  <a:pt x="9201531" y="2762060"/>
                </a:cubicBezTo>
                <a:cubicBezTo>
                  <a:pt x="9222581" y="2763965"/>
                  <a:pt x="9232678" y="2767203"/>
                  <a:pt x="9224296" y="2769585"/>
                </a:cubicBezTo>
                <a:cubicBezTo>
                  <a:pt x="9206254" y="2772184"/>
                  <a:pt x="9187972" y="2772695"/>
                  <a:pt x="9169813" y="2771108"/>
                </a:cubicBezTo>
                <a:cubicBezTo>
                  <a:pt x="9148572" y="2769870"/>
                  <a:pt x="9138476" y="2766155"/>
                  <a:pt x="9147524" y="2763679"/>
                </a:cubicBezTo>
                <a:close/>
                <a:moveTo>
                  <a:pt x="8321040" y="2909697"/>
                </a:moveTo>
                <a:cubicBezTo>
                  <a:pt x="8310563" y="2911983"/>
                  <a:pt x="8281702" y="2916079"/>
                  <a:pt x="8256651" y="2919222"/>
                </a:cubicBezTo>
                <a:cubicBezTo>
                  <a:pt x="8231600" y="2922365"/>
                  <a:pt x="8219694" y="2922365"/>
                  <a:pt x="8230172" y="2919222"/>
                </a:cubicBezTo>
                <a:cubicBezTo>
                  <a:pt x="8251485" y="2914918"/>
                  <a:pt x="8273009" y="2911739"/>
                  <a:pt x="8294656" y="2909697"/>
                </a:cubicBezTo>
                <a:cubicBezTo>
                  <a:pt x="8319897" y="2907411"/>
                  <a:pt x="8331899" y="2907411"/>
                  <a:pt x="8321516" y="2909697"/>
                </a:cubicBezTo>
                <a:close/>
                <a:moveTo>
                  <a:pt x="9147238" y="2789587"/>
                </a:moveTo>
                <a:cubicBezTo>
                  <a:pt x="9128640" y="2791984"/>
                  <a:pt x="9109873" y="2792812"/>
                  <a:pt x="9091136" y="2792064"/>
                </a:cubicBezTo>
                <a:cubicBezTo>
                  <a:pt x="9069133" y="2791397"/>
                  <a:pt x="9058465" y="2788825"/>
                  <a:pt x="9067514" y="2786348"/>
                </a:cubicBezTo>
                <a:cubicBezTo>
                  <a:pt x="9086025" y="2783367"/>
                  <a:pt x="9104819" y="2782536"/>
                  <a:pt x="9123521" y="2783872"/>
                </a:cubicBezTo>
                <a:cubicBezTo>
                  <a:pt x="9145905" y="2785110"/>
                  <a:pt x="9156573" y="2787682"/>
                  <a:pt x="9147714" y="2789587"/>
                </a:cubicBezTo>
                <a:close/>
                <a:moveTo>
                  <a:pt x="8824722" y="2823115"/>
                </a:moveTo>
                <a:cubicBezTo>
                  <a:pt x="8847677" y="2819210"/>
                  <a:pt x="8872347" y="2815971"/>
                  <a:pt x="8880062" y="2815876"/>
                </a:cubicBezTo>
                <a:cubicBezTo>
                  <a:pt x="8887777" y="2815781"/>
                  <a:pt x="8875490" y="2819686"/>
                  <a:pt x="8852726" y="2823496"/>
                </a:cubicBezTo>
                <a:cubicBezTo>
                  <a:pt x="8834327" y="2826782"/>
                  <a:pt x="8815754" y="2829009"/>
                  <a:pt x="8797099" y="2830164"/>
                </a:cubicBezTo>
                <a:cubicBezTo>
                  <a:pt x="8788908" y="2830259"/>
                  <a:pt x="8801196" y="2827020"/>
                  <a:pt x="8824722" y="2823115"/>
                </a:cubicBezTo>
                <a:close/>
                <a:moveTo>
                  <a:pt x="9213913" y="2810447"/>
                </a:moveTo>
                <a:cubicBezTo>
                  <a:pt x="9192482" y="2810447"/>
                  <a:pt x="9181719" y="2809875"/>
                  <a:pt x="9189625" y="2808161"/>
                </a:cubicBezTo>
                <a:cubicBezTo>
                  <a:pt x="9207307" y="2806280"/>
                  <a:pt x="9225089" y="2805485"/>
                  <a:pt x="9242870" y="2805780"/>
                </a:cubicBezTo>
                <a:cubicBezTo>
                  <a:pt x="9264015" y="2805780"/>
                  <a:pt x="9275064" y="2807399"/>
                  <a:pt x="9267254" y="2808542"/>
                </a:cubicBezTo>
                <a:cubicBezTo>
                  <a:pt x="9249391" y="2810087"/>
                  <a:pt x="9231461" y="2810723"/>
                  <a:pt x="9213533" y="2810447"/>
                </a:cubicBezTo>
                <a:close/>
                <a:moveTo>
                  <a:pt x="8911590" y="2839022"/>
                </a:moveTo>
                <a:cubicBezTo>
                  <a:pt x="8902922" y="2840355"/>
                  <a:pt x="8877014" y="2842737"/>
                  <a:pt x="8854440" y="2844451"/>
                </a:cubicBezTo>
                <a:cubicBezTo>
                  <a:pt x="8831866" y="2846165"/>
                  <a:pt x="8819769" y="2845499"/>
                  <a:pt x="8828818" y="2843594"/>
                </a:cubicBezTo>
                <a:cubicBezTo>
                  <a:pt x="8847744" y="2840647"/>
                  <a:pt x="8866827" y="2838802"/>
                  <a:pt x="8885968" y="2838069"/>
                </a:cubicBezTo>
                <a:cubicBezTo>
                  <a:pt x="8908447" y="2837307"/>
                  <a:pt x="8919972" y="2837497"/>
                  <a:pt x="8911209" y="2839403"/>
                </a:cubicBezTo>
                <a:close/>
                <a:moveTo>
                  <a:pt x="9624822" y="2736723"/>
                </a:moveTo>
                <a:cubicBezTo>
                  <a:pt x="9609124" y="2737891"/>
                  <a:pt x="9593341" y="2736573"/>
                  <a:pt x="9578055" y="2732818"/>
                </a:cubicBezTo>
                <a:cubicBezTo>
                  <a:pt x="9559005" y="2729294"/>
                  <a:pt x="9550717" y="2724150"/>
                  <a:pt x="9558242" y="2721960"/>
                </a:cubicBezTo>
                <a:cubicBezTo>
                  <a:pt x="9573904" y="2720171"/>
                  <a:pt x="9589761" y="2721302"/>
                  <a:pt x="9605010" y="2725293"/>
                </a:cubicBezTo>
                <a:cubicBezTo>
                  <a:pt x="9623298" y="2729389"/>
                  <a:pt x="9632061" y="2734532"/>
                  <a:pt x="9624822" y="2736723"/>
                </a:cubicBezTo>
                <a:close/>
                <a:moveTo>
                  <a:pt x="9483471" y="2769585"/>
                </a:moveTo>
                <a:cubicBezTo>
                  <a:pt x="9467202" y="2771004"/>
                  <a:pt x="9450831" y="2770781"/>
                  <a:pt x="9434607" y="2768918"/>
                </a:cubicBezTo>
                <a:cubicBezTo>
                  <a:pt x="9414796" y="2766631"/>
                  <a:pt x="9405176" y="2763393"/>
                  <a:pt x="9412891" y="2761107"/>
                </a:cubicBezTo>
                <a:cubicBezTo>
                  <a:pt x="9429289" y="2759359"/>
                  <a:pt x="9445846" y="2759775"/>
                  <a:pt x="9462135" y="2762346"/>
                </a:cubicBezTo>
                <a:cubicBezTo>
                  <a:pt x="9481947" y="2765108"/>
                  <a:pt x="9490805" y="2767965"/>
                  <a:pt x="9483376" y="2769585"/>
                </a:cubicBezTo>
                <a:close/>
                <a:moveTo>
                  <a:pt x="9554337" y="2753678"/>
                </a:moveTo>
                <a:cubicBezTo>
                  <a:pt x="9538445" y="2755309"/>
                  <a:pt x="9522399" y="2754603"/>
                  <a:pt x="9506712" y="2751582"/>
                </a:cubicBezTo>
                <a:cubicBezTo>
                  <a:pt x="9487662" y="2748725"/>
                  <a:pt x="9478708" y="2744724"/>
                  <a:pt x="9486233" y="2742533"/>
                </a:cubicBezTo>
                <a:cubicBezTo>
                  <a:pt x="9502114" y="2740560"/>
                  <a:pt x="9518213" y="2741268"/>
                  <a:pt x="9533858" y="2744629"/>
                </a:cubicBezTo>
                <a:cubicBezTo>
                  <a:pt x="9552527" y="2748058"/>
                  <a:pt x="9561671" y="2752058"/>
                  <a:pt x="9554242" y="2753678"/>
                </a:cubicBezTo>
                <a:close/>
                <a:moveTo>
                  <a:pt x="9340215" y="2796921"/>
                </a:moveTo>
                <a:cubicBezTo>
                  <a:pt x="9322770" y="2798539"/>
                  <a:pt x="9305232" y="2798921"/>
                  <a:pt x="9287732" y="2798064"/>
                </a:cubicBezTo>
                <a:cubicBezTo>
                  <a:pt x="9266777" y="2798064"/>
                  <a:pt x="9256300" y="2795778"/>
                  <a:pt x="9264206" y="2793969"/>
                </a:cubicBezTo>
                <a:cubicBezTo>
                  <a:pt x="9281637" y="2792114"/>
                  <a:pt x="9299197" y="2791763"/>
                  <a:pt x="9316688" y="2792921"/>
                </a:cubicBezTo>
                <a:cubicBezTo>
                  <a:pt x="9337167" y="2793778"/>
                  <a:pt x="9347930" y="2795778"/>
                  <a:pt x="9340120" y="2796921"/>
                </a:cubicBezTo>
                <a:close/>
                <a:moveTo>
                  <a:pt x="9412033" y="2784062"/>
                </a:moveTo>
                <a:cubicBezTo>
                  <a:pt x="9395246" y="2785718"/>
                  <a:pt x="9378338" y="2785718"/>
                  <a:pt x="9361551" y="2784062"/>
                </a:cubicBezTo>
                <a:cubicBezTo>
                  <a:pt x="9341167" y="2782443"/>
                  <a:pt x="9331166" y="2779871"/>
                  <a:pt x="9339072" y="2778062"/>
                </a:cubicBezTo>
                <a:cubicBezTo>
                  <a:pt x="9355874" y="2776092"/>
                  <a:pt x="9372848" y="2776092"/>
                  <a:pt x="9389650" y="2778062"/>
                </a:cubicBezTo>
                <a:cubicBezTo>
                  <a:pt x="9409557" y="2780253"/>
                  <a:pt x="9419558" y="2782919"/>
                  <a:pt x="9411938" y="2784062"/>
                </a:cubicBezTo>
                <a:close/>
                <a:moveTo>
                  <a:pt x="9080754" y="2823591"/>
                </a:moveTo>
                <a:cubicBezTo>
                  <a:pt x="9058275" y="2826353"/>
                  <a:pt x="9033891" y="2828449"/>
                  <a:pt x="9026366" y="2829021"/>
                </a:cubicBezTo>
                <a:cubicBezTo>
                  <a:pt x="9018842" y="2829592"/>
                  <a:pt x="9030557" y="2826449"/>
                  <a:pt x="9053227" y="2823687"/>
                </a:cubicBezTo>
                <a:cubicBezTo>
                  <a:pt x="9075896" y="2820924"/>
                  <a:pt x="9100089" y="2818353"/>
                  <a:pt x="9107424" y="2818353"/>
                </a:cubicBezTo>
                <a:cubicBezTo>
                  <a:pt x="9114758" y="2818353"/>
                  <a:pt x="9103042" y="2820924"/>
                  <a:pt x="9080659" y="2823591"/>
                </a:cubicBezTo>
                <a:close/>
                <a:moveTo>
                  <a:pt x="8391621" y="2901030"/>
                </a:moveTo>
                <a:cubicBezTo>
                  <a:pt x="8367046" y="2905221"/>
                  <a:pt x="8339900" y="2909030"/>
                  <a:pt x="8330851" y="2909888"/>
                </a:cubicBezTo>
                <a:cubicBezTo>
                  <a:pt x="8321802" y="2910745"/>
                  <a:pt x="8334375" y="2907507"/>
                  <a:pt x="8359426" y="2903220"/>
                </a:cubicBezTo>
                <a:cubicBezTo>
                  <a:pt x="8384477" y="2898934"/>
                  <a:pt x="8411527" y="2895124"/>
                  <a:pt x="8420386" y="2894838"/>
                </a:cubicBezTo>
                <a:cubicBezTo>
                  <a:pt x="8429244" y="2894553"/>
                  <a:pt x="8416290" y="2897219"/>
                  <a:pt x="8391525" y="2901030"/>
                </a:cubicBezTo>
                <a:close/>
                <a:moveTo>
                  <a:pt x="8414671" y="2871978"/>
                </a:moveTo>
                <a:cubicBezTo>
                  <a:pt x="8409273" y="2872779"/>
                  <a:pt x="8403836" y="2873288"/>
                  <a:pt x="8398383" y="2873502"/>
                </a:cubicBezTo>
                <a:cubicBezTo>
                  <a:pt x="8392287" y="2873502"/>
                  <a:pt x="8396955" y="2871692"/>
                  <a:pt x="8407908" y="2869025"/>
                </a:cubicBezTo>
                <a:lnTo>
                  <a:pt x="8410004" y="2868264"/>
                </a:lnTo>
                <a:cubicBezTo>
                  <a:pt x="8419814" y="2865644"/>
                  <a:pt x="8429814" y="2863796"/>
                  <a:pt x="8439912" y="2862739"/>
                </a:cubicBezTo>
                <a:cubicBezTo>
                  <a:pt x="8455217" y="2859822"/>
                  <a:pt x="8470671" y="2857755"/>
                  <a:pt x="8486204" y="2856547"/>
                </a:cubicBezTo>
                <a:cubicBezTo>
                  <a:pt x="8490585" y="2856547"/>
                  <a:pt x="8489252" y="2857786"/>
                  <a:pt x="8483727" y="2859405"/>
                </a:cubicBezTo>
                <a:cubicBezTo>
                  <a:pt x="8500777" y="2858929"/>
                  <a:pt x="8507825" y="2860548"/>
                  <a:pt x="8498872" y="2862930"/>
                </a:cubicBezTo>
                <a:cubicBezTo>
                  <a:pt x="8477947" y="2867583"/>
                  <a:pt x="8456658" y="2870419"/>
                  <a:pt x="8435245" y="2871407"/>
                </a:cubicBezTo>
                <a:cubicBezTo>
                  <a:pt x="8426672" y="2871978"/>
                  <a:pt x="8419529" y="2872073"/>
                  <a:pt x="8414576" y="2871978"/>
                </a:cubicBezTo>
                <a:close/>
                <a:moveTo>
                  <a:pt x="8246269" y="2914746"/>
                </a:moveTo>
                <a:cubicBezTo>
                  <a:pt x="8236744" y="2914746"/>
                  <a:pt x="8249889" y="2911793"/>
                  <a:pt x="8274844" y="2907507"/>
                </a:cubicBezTo>
                <a:cubicBezTo>
                  <a:pt x="8294827" y="2903466"/>
                  <a:pt x="8315020" y="2900541"/>
                  <a:pt x="8335328" y="2898744"/>
                </a:cubicBezTo>
                <a:cubicBezTo>
                  <a:pt x="8344091" y="2898744"/>
                  <a:pt x="8331517" y="2901696"/>
                  <a:pt x="8306753" y="2905982"/>
                </a:cubicBezTo>
                <a:cubicBezTo>
                  <a:pt x="8281988" y="2910269"/>
                  <a:pt x="8255223" y="2914364"/>
                  <a:pt x="8246174" y="2914746"/>
                </a:cubicBezTo>
                <a:close/>
                <a:moveTo>
                  <a:pt x="9046369" y="2339245"/>
                </a:moveTo>
                <a:cubicBezTo>
                  <a:pt x="9065990" y="2347436"/>
                  <a:pt x="9071705" y="2360771"/>
                  <a:pt x="9059418" y="2368868"/>
                </a:cubicBezTo>
                <a:cubicBezTo>
                  <a:pt x="9047131" y="2376964"/>
                  <a:pt x="9020556" y="2377345"/>
                  <a:pt x="9000839" y="2369725"/>
                </a:cubicBezTo>
                <a:cubicBezTo>
                  <a:pt x="8981122" y="2362105"/>
                  <a:pt x="8975312" y="2349341"/>
                  <a:pt x="8988171" y="2340578"/>
                </a:cubicBezTo>
                <a:cubicBezTo>
                  <a:pt x="9001030" y="2331815"/>
                  <a:pt x="9027224" y="2331530"/>
                  <a:pt x="9046559" y="2339245"/>
                </a:cubicBezTo>
                <a:close/>
                <a:moveTo>
                  <a:pt x="8702611" y="2859786"/>
                </a:moveTo>
                <a:cubicBezTo>
                  <a:pt x="8678323" y="2863406"/>
                  <a:pt x="8652034" y="2867025"/>
                  <a:pt x="8643366" y="2867216"/>
                </a:cubicBezTo>
                <a:cubicBezTo>
                  <a:pt x="8634698" y="2867406"/>
                  <a:pt x="8647652" y="2865215"/>
                  <a:pt x="8671941" y="2861120"/>
                </a:cubicBezTo>
                <a:cubicBezTo>
                  <a:pt x="8696230" y="2857024"/>
                  <a:pt x="8722804" y="2853785"/>
                  <a:pt x="8731186" y="2853595"/>
                </a:cubicBezTo>
                <a:cubicBezTo>
                  <a:pt x="8739568" y="2853405"/>
                  <a:pt x="8726900" y="2855690"/>
                  <a:pt x="8702611" y="2859786"/>
                </a:cubicBezTo>
                <a:close/>
                <a:moveTo>
                  <a:pt x="8789099" y="2830735"/>
                </a:moveTo>
                <a:cubicBezTo>
                  <a:pt x="8769132" y="2834375"/>
                  <a:pt x="8748906" y="2836413"/>
                  <a:pt x="8728615" y="2836831"/>
                </a:cubicBezTo>
                <a:cubicBezTo>
                  <a:pt x="8705088" y="2837593"/>
                  <a:pt x="8694039" y="2836260"/>
                  <a:pt x="8703659" y="2833021"/>
                </a:cubicBezTo>
                <a:cubicBezTo>
                  <a:pt x="8723620" y="2829340"/>
                  <a:pt x="8743849" y="2827301"/>
                  <a:pt x="8764143" y="2826925"/>
                </a:cubicBezTo>
                <a:cubicBezTo>
                  <a:pt x="8787670" y="2826258"/>
                  <a:pt x="8798719" y="2827592"/>
                  <a:pt x="8789099" y="2830259"/>
                </a:cubicBezTo>
                <a:close/>
                <a:moveTo>
                  <a:pt x="8718042" y="2829878"/>
                </a:moveTo>
                <a:cubicBezTo>
                  <a:pt x="8710231" y="2829878"/>
                  <a:pt x="8722519" y="2826258"/>
                  <a:pt x="8745950" y="2822258"/>
                </a:cubicBezTo>
                <a:cubicBezTo>
                  <a:pt x="8764357" y="2818299"/>
                  <a:pt x="8783057" y="2815845"/>
                  <a:pt x="8801862" y="2814923"/>
                </a:cubicBezTo>
                <a:cubicBezTo>
                  <a:pt x="8809482" y="2814923"/>
                  <a:pt x="8797195" y="2818638"/>
                  <a:pt x="8773954" y="2822638"/>
                </a:cubicBezTo>
                <a:cubicBezTo>
                  <a:pt x="8755448" y="2825871"/>
                  <a:pt x="8736785" y="2828129"/>
                  <a:pt x="8718042" y="2829401"/>
                </a:cubicBezTo>
                <a:close/>
                <a:moveTo>
                  <a:pt x="8563071" y="2870645"/>
                </a:moveTo>
                <a:cubicBezTo>
                  <a:pt x="8554593" y="2870645"/>
                  <a:pt x="8567166" y="2867597"/>
                  <a:pt x="8591646" y="2863501"/>
                </a:cubicBezTo>
                <a:cubicBezTo>
                  <a:pt x="8601171" y="2861787"/>
                  <a:pt x="8610696" y="2860262"/>
                  <a:pt x="8620221" y="2859024"/>
                </a:cubicBezTo>
                <a:cubicBezTo>
                  <a:pt x="8614886" y="2859024"/>
                  <a:pt x="8614029" y="2857786"/>
                  <a:pt x="8619077" y="2856453"/>
                </a:cubicBezTo>
                <a:cubicBezTo>
                  <a:pt x="8639276" y="2852969"/>
                  <a:pt x="8659663" y="2850679"/>
                  <a:pt x="8680132" y="2849595"/>
                </a:cubicBezTo>
                <a:cubicBezTo>
                  <a:pt x="8703754" y="2848261"/>
                  <a:pt x="8715375" y="2849594"/>
                  <a:pt x="8705660" y="2851690"/>
                </a:cubicBezTo>
                <a:cubicBezTo>
                  <a:pt x="8685917" y="2854968"/>
                  <a:pt x="8666013" y="2857194"/>
                  <a:pt x="8646033" y="2858358"/>
                </a:cubicBezTo>
                <a:cubicBezTo>
                  <a:pt x="8640699" y="2859500"/>
                  <a:pt x="8632603" y="2861024"/>
                  <a:pt x="8622316" y="2862739"/>
                </a:cubicBezTo>
                <a:cubicBezTo>
                  <a:pt x="8602706" y="2866220"/>
                  <a:pt x="8582932" y="2868699"/>
                  <a:pt x="8563071" y="2870169"/>
                </a:cubicBezTo>
                <a:close/>
                <a:moveTo>
                  <a:pt x="8621458" y="2870645"/>
                </a:moveTo>
                <a:cubicBezTo>
                  <a:pt x="8611933" y="2872740"/>
                  <a:pt x="8583358" y="2876169"/>
                  <a:pt x="8559165" y="2878265"/>
                </a:cubicBezTo>
                <a:cubicBezTo>
                  <a:pt x="8534972" y="2880360"/>
                  <a:pt x="8522684" y="2880837"/>
                  <a:pt x="8532495" y="2878265"/>
                </a:cubicBezTo>
                <a:cubicBezTo>
                  <a:pt x="8542306" y="2875693"/>
                  <a:pt x="8570595" y="2872645"/>
                  <a:pt x="8594979" y="2870549"/>
                </a:cubicBezTo>
                <a:cubicBezTo>
                  <a:pt x="8619363" y="2868454"/>
                  <a:pt x="8631269" y="2867787"/>
                  <a:pt x="8621458" y="2869883"/>
                </a:cubicBezTo>
                <a:close/>
                <a:moveTo>
                  <a:pt x="8509539" y="2865215"/>
                </a:moveTo>
                <a:cubicBezTo>
                  <a:pt x="8533923" y="2861024"/>
                  <a:pt x="8560403" y="2857405"/>
                  <a:pt x="8568976" y="2857214"/>
                </a:cubicBezTo>
                <a:cubicBezTo>
                  <a:pt x="8577548" y="2857024"/>
                  <a:pt x="8564404" y="2860358"/>
                  <a:pt x="8540401" y="2865025"/>
                </a:cubicBezTo>
                <a:cubicBezTo>
                  <a:pt x="8516398" y="2869692"/>
                  <a:pt x="8489823" y="2872835"/>
                  <a:pt x="8481346" y="2873026"/>
                </a:cubicBezTo>
                <a:cubicBezTo>
                  <a:pt x="8472868" y="2873216"/>
                  <a:pt x="8485442" y="2869311"/>
                  <a:pt x="8509539" y="2864453"/>
                </a:cubicBezTo>
                <a:close/>
                <a:moveTo>
                  <a:pt x="9309639" y="2626424"/>
                </a:moveTo>
                <a:cubicBezTo>
                  <a:pt x="9289923" y="2620994"/>
                  <a:pt x="9281922" y="2613470"/>
                  <a:pt x="9291447" y="2608707"/>
                </a:cubicBezTo>
                <a:cubicBezTo>
                  <a:pt x="9308723" y="2604388"/>
                  <a:pt x="9326858" y="2604949"/>
                  <a:pt x="9343835" y="2610327"/>
                </a:cubicBezTo>
                <a:cubicBezTo>
                  <a:pt x="9362885" y="2615851"/>
                  <a:pt x="9371171" y="2623852"/>
                  <a:pt x="9362027" y="2628043"/>
                </a:cubicBezTo>
                <a:cubicBezTo>
                  <a:pt x="9344570" y="2631561"/>
                  <a:pt x="9326516" y="2630744"/>
                  <a:pt x="9309449" y="2625662"/>
                </a:cubicBezTo>
                <a:close/>
                <a:moveTo>
                  <a:pt x="9300972" y="2748058"/>
                </a:moveTo>
                <a:cubicBezTo>
                  <a:pt x="9283360" y="2750334"/>
                  <a:pt x="9265529" y="2750334"/>
                  <a:pt x="9247918" y="2748058"/>
                </a:cubicBezTo>
                <a:cubicBezTo>
                  <a:pt x="9227153" y="2745582"/>
                  <a:pt x="9217438" y="2741676"/>
                  <a:pt x="9226296" y="2738533"/>
                </a:cubicBezTo>
                <a:cubicBezTo>
                  <a:pt x="9243839" y="2735375"/>
                  <a:pt x="9261806" y="2735375"/>
                  <a:pt x="9279350" y="2738533"/>
                </a:cubicBezTo>
                <a:cubicBezTo>
                  <a:pt x="9300020" y="2741295"/>
                  <a:pt x="9309449" y="2745486"/>
                  <a:pt x="9300972" y="2748058"/>
                </a:cubicBezTo>
                <a:close/>
                <a:moveTo>
                  <a:pt x="9207722" y="2646045"/>
                </a:moveTo>
                <a:cubicBezTo>
                  <a:pt x="9217247" y="2641759"/>
                  <a:pt x="9241727" y="2641949"/>
                  <a:pt x="9261634" y="2646045"/>
                </a:cubicBezTo>
                <a:cubicBezTo>
                  <a:pt x="9281541" y="2650141"/>
                  <a:pt x="9290209" y="2657666"/>
                  <a:pt x="9281160" y="2661857"/>
                </a:cubicBezTo>
                <a:cubicBezTo>
                  <a:pt x="9263200" y="2665612"/>
                  <a:pt x="9244635" y="2665384"/>
                  <a:pt x="9226772" y="2661190"/>
                </a:cubicBezTo>
                <a:cubicBezTo>
                  <a:pt x="9206674" y="2657190"/>
                  <a:pt x="9198483" y="2650808"/>
                  <a:pt x="9208008" y="2646045"/>
                </a:cubicBezTo>
                <a:close/>
                <a:moveTo>
                  <a:pt x="9265729" y="2515553"/>
                </a:moveTo>
                <a:cubicBezTo>
                  <a:pt x="9284779" y="2522125"/>
                  <a:pt x="9292305" y="2531936"/>
                  <a:pt x="9281922" y="2537460"/>
                </a:cubicBezTo>
                <a:cubicBezTo>
                  <a:pt x="9271539" y="2542985"/>
                  <a:pt x="9246965" y="2542318"/>
                  <a:pt x="9227153" y="2536317"/>
                </a:cubicBezTo>
                <a:cubicBezTo>
                  <a:pt x="9207341" y="2530316"/>
                  <a:pt x="9200102" y="2520029"/>
                  <a:pt x="9210961" y="2513933"/>
                </a:cubicBezTo>
                <a:cubicBezTo>
                  <a:pt x="9221819" y="2507837"/>
                  <a:pt x="9246394" y="2508409"/>
                  <a:pt x="9266015" y="2515553"/>
                </a:cubicBezTo>
                <a:close/>
                <a:moveTo>
                  <a:pt x="9352597" y="2466880"/>
                </a:moveTo>
                <a:cubicBezTo>
                  <a:pt x="9371076" y="2474786"/>
                  <a:pt x="9377458" y="2485263"/>
                  <a:pt x="9367266" y="2490692"/>
                </a:cubicBezTo>
                <a:cubicBezTo>
                  <a:pt x="9357074" y="2496122"/>
                  <a:pt x="9333643" y="2495360"/>
                  <a:pt x="9314783" y="2488025"/>
                </a:cubicBezTo>
                <a:cubicBezTo>
                  <a:pt x="9295923" y="2480691"/>
                  <a:pt x="9289352" y="2470404"/>
                  <a:pt x="9300114" y="2464213"/>
                </a:cubicBezTo>
                <a:cubicBezTo>
                  <a:pt x="9310878" y="2458022"/>
                  <a:pt x="9334500" y="2459736"/>
                  <a:pt x="9352883" y="2466880"/>
                </a:cubicBezTo>
                <a:close/>
                <a:moveTo>
                  <a:pt x="9376791" y="2724055"/>
                </a:moveTo>
                <a:cubicBezTo>
                  <a:pt x="9359659" y="2726396"/>
                  <a:pt x="9342261" y="2725978"/>
                  <a:pt x="9325261" y="2722817"/>
                </a:cubicBezTo>
                <a:cubicBezTo>
                  <a:pt x="9305354" y="2720150"/>
                  <a:pt x="9296114" y="2715101"/>
                  <a:pt x="9304972" y="2712149"/>
                </a:cubicBezTo>
                <a:cubicBezTo>
                  <a:pt x="9321902" y="2708676"/>
                  <a:pt x="9339383" y="2708903"/>
                  <a:pt x="9356217" y="2712815"/>
                </a:cubicBezTo>
                <a:cubicBezTo>
                  <a:pt x="9376124" y="2716911"/>
                  <a:pt x="9385268" y="2721674"/>
                  <a:pt x="9377172" y="2724531"/>
                </a:cubicBezTo>
                <a:close/>
                <a:moveTo>
                  <a:pt x="9390793" y="2586895"/>
                </a:moveTo>
                <a:cubicBezTo>
                  <a:pt x="9371743" y="2581275"/>
                  <a:pt x="9364408" y="2572607"/>
                  <a:pt x="9373648" y="2567274"/>
                </a:cubicBezTo>
                <a:cubicBezTo>
                  <a:pt x="9382887" y="2561940"/>
                  <a:pt x="9406318" y="2564035"/>
                  <a:pt x="9425083" y="2570798"/>
                </a:cubicBezTo>
                <a:cubicBezTo>
                  <a:pt x="9443847" y="2577560"/>
                  <a:pt x="9451181" y="2585657"/>
                  <a:pt x="9442037" y="2590324"/>
                </a:cubicBezTo>
                <a:cubicBezTo>
                  <a:pt x="9432893" y="2594991"/>
                  <a:pt x="9409938" y="2593086"/>
                  <a:pt x="9391079" y="2587371"/>
                </a:cubicBezTo>
                <a:close/>
                <a:moveTo>
                  <a:pt x="9199436" y="2402872"/>
                </a:moveTo>
                <a:cubicBezTo>
                  <a:pt x="9218486" y="2410682"/>
                  <a:pt x="9224677" y="2422779"/>
                  <a:pt x="9213056" y="2429066"/>
                </a:cubicBezTo>
                <a:cubicBezTo>
                  <a:pt x="9201436" y="2435352"/>
                  <a:pt x="9177052" y="2435828"/>
                  <a:pt x="9157430" y="2428208"/>
                </a:cubicBezTo>
                <a:cubicBezTo>
                  <a:pt x="9137809" y="2420589"/>
                  <a:pt x="9132094" y="2409158"/>
                  <a:pt x="9143810" y="2402015"/>
                </a:cubicBezTo>
                <a:cubicBezTo>
                  <a:pt x="9155525" y="2394871"/>
                  <a:pt x="9180576" y="2395061"/>
                  <a:pt x="9199721" y="2403348"/>
                </a:cubicBezTo>
                <a:close/>
                <a:moveTo>
                  <a:pt x="9106948" y="2459736"/>
                </a:moveTo>
                <a:cubicBezTo>
                  <a:pt x="9127045" y="2466785"/>
                  <a:pt x="9133904" y="2477739"/>
                  <a:pt x="9122378" y="2484596"/>
                </a:cubicBezTo>
                <a:cubicBezTo>
                  <a:pt x="9110853" y="2491454"/>
                  <a:pt x="9084850" y="2491074"/>
                  <a:pt x="9064276" y="2484596"/>
                </a:cubicBezTo>
                <a:cubicBezTo>
                  <a:pt x="9043702" y="2478119"/>
                  <a:pt x="9036844" y="2467261"/>
                  <a:pt x="9048655" y="2459832"/>
                </a:cubicBezTo>
                <a:cubicBezTo>
                  <a:pt x="9060466" y="2452402"/>
                  <a:pt x="9086850" y="2452783"/>
                  <a:pt x="9106948" y="2459736"/>
                </a:cubicBezTo>
                <a:close/>
                <a:moveTo>
                  <a:pt x="9453372" y="2699385"/>
                </a:moveTo>
                <a:cubicBezTo>
                  <a:pt x="9436636" y="2701974"/>
                  <a:pt x="9419557" y="2701294"/>
                  <a:pt x="9403080" y="2697385"/>
                </a:cubicBezTo>
                <a:cubicBezTo>
                  <a:pt x="9383363" y="2693003"/>
                  <a:pt x="9374505" y="2687289"/>
                  <a:pt x="9384030" y="2684336"/>
                </a:cubicBezTo>
                <a:cubicBezTo>
                  <a:pt x="9393555" y="2681383"/>
                  <a:pt x="9415272" y="2681859"/>
                  <a:pt x="9434131" y="2685860"/>
                </a:cubicBezTo>
                <a:cubicBezTo>
                  <a:pt x="9452991" y="2689860"/>
                  <a:pt x="9461087" y="2696528"/>
                  <a:pt x="9453372" y="2699385"/>
                </a:cubicBezTo>
                <a:close/>
                <a:moveTo>
                  <a:pt x="9586722" y="2488978"/>
                </a:moveTo>
                <a:cubicBezTo>
                  <a:pt x="9603105" y="2497360"/>
                  <a:pt x="9609392" y="2507361"/>
                  <a:pt x="9600629" y="2511933"/>
                </a:cubicBezTo>
                <a:cubicBezTo>
                  <a:pt x="9591865" y="2516505"/>
                  <a:pt x="9571196" y="2513457"/>
                  <a:pt x="9554337" y="2506314"/>
                </a:cubicBezTo>
                <a:cubicBezTo>
                  <a:pt x="9537478" y="2499170"/>
                  <a:pt x="9531572" y="2488597"/>
                  <a:pt x="9540716" y="2483834"/>
                </a:cubicBezTo>
                <a:cubicBezTo>
                  <a:pt x="9549860" y="2479072"/>
                  <a:pt x="9570720" y="2481167"/>
                  <a:pt x="9586722" y="2488978"/>
                </a:cubicBezTo>
                <a:close/>
                <a:moveTo>
                  <a:pt x="9585008" y="2626805"/>
                </a:moveTo>
                <a:cubicBezTo>
                  <a:pt x="9602629" y="2632710"/>
                  <a:pt x="9610439" y="2640711"/>
                  <a:pt x="9602248" y="2643664"/>
                </a:cubicBezTo>
                <a:cubicBezTo>
                  <a:pt x="9594056" y="2646617"/>
                  <a:pt x="9572721" y="2644616"/>
                  <a:pt x="9554623" y="2639282"/>
                </a:cubicBezTo>
                <a:cubicBezTo>
                  <a:pt x="9536525" y="2633949"/>
                  <a:pt x="9528905" y="2625948"/>
                  <a:pt x="9537383" y="2622518"/>
                </a:cubicBezTo>
                <a:cubicBezTo>
                  <a:pt x="9545860" y="2619090"/>
                  <a:pt x="9567672" y="2620423"/>
                  <a:pt x="9585293" y="2626805"/>
                </a:cubicBezTo>
                <a:close/>
                <a:moveTo>
                  <a:pt x="9614630" y="2588705"/>
                </a:moveTo>
                <a:cubicBezTo>
                  <a:pt x="9623203" y="2585181"/>
                  <a:pt x="9643205" y="2587276"/>
                  <a:pt x="9660160" y="2594515"/>
                </a:cubicBezTo>
                <a:cubicBezTo>
                  <a:pt x="9677114" y="2601754"/>
                  <a:pt x="9684258" y="2609755"/>
                  <a:pt x="9676257" y="2613565"/>
                </a:cubicBezTo>
                <a:cubicBezTo>
                  <a:pt x="9668256" y="2617375"/>
                  <a:pt x="9647682" y="2614327"/>
                  <a:pt x="9630727" y="2607755"/>
                </a:cubicBezTo>
                <a:cubicBezTo>
                  <a:pt x="9613773" y="2601182"/>
                  <a:pt x="9606630" y="2593086"/>
                  <a:pt x="9615297" y="2588990"/>
                </a:cubicBezTo>
                <a:close/>
                <a:moveTo>
                  <a:pt x="9667685" y="2445830"/>
                </a:moveTo>
                <a:cubicBezTo>
                  <a:pt x="9682924" y="2454498"/>
                  <a:pt x="9688449" y="2464880"/>
                  <a:pt x="9679781" y="2469737"/>
                </a:cubicBezTo>
                <a:cubicBezTo>
                  <a:pt x="9671113" y="2474595"/>
                  <a:pt x="9651206" y="2471071"/>
                  <a:pt x="9635871" y="2463070"/>
                </a:cubicBezTo>
                <a:cubicBezTo>
                  <a:pt x="9620536" y="2455069"/>
                  <a:pt x="9614630" y="2444020"/>
                  <a:pt x="9623679" y="2439257"/>
                </a:cubicBezTo>
                <a:cubicBezTo>
                  <a:pt x="9632728" y="2434495"/>
                  <a:pt x="9652730" y="2437352"/>
                  <a:pt x="9667971" y="2445925"/>
                </a:cubicBezTo>
                <a:close/>
                <a:moveTo>
                  <a:pt x="9509188" y="2657285"/>
                </a:moveTo>
                <a:cubicBezTo>
                  <a:pt x="9527477" y="2662428"/>
                  <a:pt x="9535763" y="2669382"/>
                  <a:pt x="9527477" y="2672239"/>
                </a:cubicBezTo>
                <a:cubicBezTo>
                  <a:pt x="9511164" y="2674787"/>
                  <a:pt x="9494485" y="2673582"/>
                  <a:pt x="9478709" y="2668715"/>
                </a:cubicBezTo>
                <a:cubicBezTo>
                  <a:pt x="9459658" y="2664143"/>
                  <a:pt x="9451658" y="2657285"/>
                  <a:pt x="9460325" y="2653760"/>
                </a:cubicBezTo>
                <a:cubicBezTo>
                  <a:pt x="9468993" y="2650236"/>
                  <a:pt x="9491472" y="2652141"/>
                  <a:pt x="9509474" y="2657380"/>
                </a:cubicBezTo>
                <a:close/>
                <a:moveTo>
                  <a:pt x="9419844" y="1896047"/>
                </a:moveTo>
                <a:cubicBezTo>
                  <a:pt x="9431941" y="1906334"/>
                  <a:pt x="9432988" y="1920716"/>
                  <a:pt x="9422416" y="1928432"/>
                </a:cubicBezTo>
                <a:cubicBezTo>
                  <a:pt x="9409061" y="1935829"/>
                  <a:pt x="9392537" y="1934279"/>
                  <a:pt x="9380792" y="1924526"/>
                </a:cubicBezTo>
                <a:cubicBezTo>
                  <a:pt x="9368123" y="1914335"/>
                  <a:pt x="9366885" y="1899952"/>
                  <a:pt x="9377743" y="1891665"/>
                </a:cubicBezTo>
                <a:cubicBezTo>
                  <a:pt x="9391305" y="1883608"/>
                  <a:pt x="9408550" y="1885430"/>
                  <a:pt x="9420130" y="1896142"/>
                </a:cubicBezTo>
                <a:close/>
                <a:moveTo>
                  <a:pt x="9384792" y="2285619"/>
                </a:moveTo>
                <a:cubicBezTo>
                  <a:pt x="9401271" y="2295144"/>
                  <a:pt x="9405842" y="2308003"/>
                  <a:pt x="9395174" y="2314194"/>
                </a:cubicBezTo>
                <a:cubicBezTo>
                  <a:pt x="9384506" y="2320385"/>
                  <a:pt x="9362218" y="2319242"/>
                  <a:pt x="9345454" y="2310384"/>
                </a:cubicBezTo>
                <a:cubicBezTo>
                  <a:pt x="9328689" y="2301526"/>
                  <a:pt x="9324118" y="2289143"/>
                  <a:pt x="9335262" y="2281809"/>
                </a:cubicBezTo>
                <a:cubicBezTo>
                  <a:pt x="9346406" y="2274475"/>
                  <a:pt x="9368599" y="2276761"/>
                  <a:pt x="9385078" y="2285715"/>
                </a:cubicBezTo>
                <a:close/>
                <a:moveTo>
                  <a:pt x="9506236" y="2530698"/>
                </a:moveTo>
                <a:cubicBezTo>
                  <a:pt x="9524047" y="2538222"/>
                  <a:pt x="9530715" y="2547652"/>
                  <a:pt x="9521476" y="2551748"/>
                </a:cubicBezTo>
                <a:cubicBezTo>
                  <a:pt x="9512236" y="2555843"/>
                  <a:pt x="9490424" y="2554224"/>
                  <a:pt x="9472613" y="2547842"/>
                </a:cubicBezTo>
                <a:cubicBezTo>
                  <a:pt x="9454801" y="2541461"/>
                  <a:pt x="9447657" y="2531555"/>
                  <a:pt x="9456992" y="2526316"/>
                </a:cubicBezTo>
                <a:cubicBezTo>
                  <a:pt x="9466326" y="2521077"/>
                  <a:pt x="9488805" y="2523363"/>
                  <a:pt x="9506522" y="2530793"/>
                </a:cubicBezTo>
                <a:close/>
                <a:moveTo>
                  <a:pt x="9448514" y="2100739"/>
                </a:moveTo>
                <a:cubicBezTo>
                  <a:pt x="9437561" y="2107978"/>
                  <a:pt x="9416986" y="2105978"/>
                  <a:pt x="9402699" y="2096072"/>
                </a:cubicBezTo>
                <a:cubicBezTo>
                  <a:pt x="9388411" y="2086166"/>
                  <a:pt x="9385459" y="2071211"/>
                  <a:pt x="9396698" y="2063306"/>
                </a:cubicBezTo>
                <a:cubicBezTo>
                  <a:pt x="9411566" y="2055755"/>
                  <a:pt x="9429473" y="2057580"/>
                  <a:pt x="9442513" y="2067973"/>
                </a:cubicBezTo>
                <a:cubicBezTo>
                  <a:pt x="9456992" y="2078736"/>
                  <a:pt x="9459754" y="2093595"/>
                  <a:pt x="9448800" y="2100834"/>
                </a:cubicBezTo>
                <a:close/>
                <a:moveTo>
                  <a:pt x="9452134" y="2442401"/>
                </a:moveTo>
                <a:cubicBezTo>
                  <a:pt x="9442609" y="2447830"/>
                  <a:pt x="9420225" y="2446115"/>
                  <a:pt x="9402794" y="2438019"/>
                </a:cubicBezTo>
                <a:cubicBezTo>
                  <a:pt x="9385363" y="2429923"/>
                  <a:pt x="9379744" y="2418969"/>
                  <a:pt x="9389840" y="2413254"/>
                </a:cubicBezTo>
                <a:cubicBezTo>
                  <a:pt x="9399937" y="2407539"/>
                  <a:pt x="9422225" y="2408873"/>
                  <a:pt x="9439085" y="2417159"/>
                </a:cubicBezTo>
                <a:cubicBezTo>
                  <a:pt x="9455944" y="2425446"/>
                  <a:pt x="9462897" y="2437067"/>
                  <a:pt x="9452420" y="2442496"/>
                </a:cubicBezTo>
                <a:close/>
                <a:moveTo>
                  <a:pt x="8372189" y="2619566"/>
                </a:moveTo>
                <a:cubicBezTo>
                  <a:pt x="8394763" y="2622709"/>
                  <a:pt x="8402574" y="2631282"/>
                  <a:pt x="8389811" y="2638616"/>
                </a:cubicBezTo>
                <a:cubicBezTo>
                  <a:pt x="8377047" y="2645950"/>
                  <a:pt x="8348663" y="2649760"/>
                  <a:pt x="8326089" y="2647665"/>
                </a:cubicBezTo>
                <a:cubicBezTo>
                  <a:pt x="8303515" y="2645569"/>
                  <a:pt x="8295609" y="2636901"/>
                  <a:pt x="8308277" y="2628615"/>
                </a:cubicBezTo>
                <a:cubicBezTo>
                  <a:pt x="8328362" y="2619842"/>
                  <a:pt x="8350459" y="2616713"/>
                  <a:pt x="8372190" y="2619566"/>
                </a:cubicBezTo>
                <a:close/>
                <a:moveTo>
                  <a:pt x="8259985" y="2227326"/>
                </a:moveTo>
                <a:cubicBezTo>
                  <a:pt x="8240935" y="2221707"/>
                  <a:pt x="8237696" y="2207324"/>
                  <a:pt x="8252175" y="2196084"/>
                </a:cubicBezTo>
                <a:cubicBezTo>
                  <a:pt x="8269597" y="2183725"/>
                  <a:pt x="8291789" y="2180202"/>
                  <a:pt x="8312182" y="2186559"/>
                </a:cubicBezTo>
                <a:cubicBezTo>
                  <a:pt x="8330565" y="2192941"/>
                  <a:pt x="8334089" y="2207228"/>
                  <a:pt x="8320088" y="2218468"/>
                </a:cubicBezTo>
                <a:cubicBezTo>
                  <a:pt x="8302249" y="2229898"/>
                  <a:pt x="8280363" y="2233124"/>
                  <a:pt x="8259985" y="2227326"/>
                </a:cubicBezTo>
                <a:close/>
                <a:moveTo>
                  <a:pt x="7973664" y="2278761"/>
                </a:moveTo>
                <a:cubicBezTo>
                  <a:pt x="7954042" y="2273237"/>
                  <a:pt x="7950327" y="2259711"/>
                  <a:pt x="7965567" y="2247424"/>
                </a:cubicBezTo>
                <a:cubicBezTo>
                  <a:pt x="7983412" y="2234467"/>
                  <a:pt x="8006024" y="2229945"/>
                  <a:pt x="8027480" y="2235041"/>
                </a:cubicBezTo>
                <a:cubicBezTo>
                  <a:pt x="8046530" y="2240661"/>
                  <a:pt x="8050340" y="2255044"/>
                  <a:pt x="8035481" y="2266379"/>
                </a:cubicBezTo>
                <a:cubicBezTo>
                  <a:pt x="8017465" y="2278856"/>
                  <a:pt x="7995095" y="2283337"/>
                  <a:pt x="7973664" y="2278761"/>
                </a:cubicBezTo>
                <a:close/>
                <a:moveTo>
                  <a:pt x="8100822" y="2175986"/>
                </a:moveTo>
                <a:cubicBezTo>
                  <a:pt x="8081772" y="2170271"/>
                  <a:pt x="8079391" y="2155793"/>
                  <a:pt x="8094536" y="2143792"/>
                </a:cubicBezTo>
                <a:cubicBezTo>
                  <a:pt x="8111621" y="2131045"/>
                  <a:pt x="8133699" y="2127060"/>
                  <a:pt x="8154163" y="2133029"/>
                </a:cubicBezTo>
                <a:cubicBezTo>
                  <a:pt x="8172355" y="2139315"/>
                  <a:pt x="8175212" y="2153889"/>
                  <a:pt x="8160640" y="2165699"/>
                </a:cubicBezTo>
                <a:cubicBezTo>
                  <a:pt x="8143284" y="2178003"/>
                  <a:pt x="8121291" y="2181786"/>
                  <a:pt x="8100822" y="2175986"/>
                </a:cubicBezTo>
                <a:close/>
                <a:moveTo>
                  <a:pt x="8229505" y="2071211"/>
                </a:moveTo>
                <a:cubicBezTo>
                  <a:pt x="8212265" y="2064734"/>
                  <a:pt x="8210455" y="2049590"/>
                  <a:pt x="8224552" y="2037683"/>
                </a:cubicBezTo>
                <a:cubicBezTo>
                  <a:pt x="8240721" y="2024947"/>
                  <a:pt x="8262276" y="2021354"/>
                  <a:pt x="8281702" y="2028158"/>
                </a:cubicBezTo>
                <a:cubicBezTo>
                  <a:pt x="8298275" y="2034921"/>
                  <a:pt x="8300752" y="2050066"/>
                  <a:pt x="8286464" y="2061782"/>
                </a:cubicBezTo>
                <a:cubicBezTo>
                  <a:pt x="8270008" y="2073779"/>
                  <a:pt x="8248831" y="2077244"/>
                  <a:pt x="8229410" y="2071116"/>
                </a:cubicBezTo>
                <a:close/>
                <a:moveTo>
                  <a:pt x="8138922" y="2321909"/>
                </a:moveTo>
                <a:cubicBezTo>
                  <a:pt x="8119015" y="2317052"/>
                  <a:pt x="8114729" y="2303431"/>
                  <a:pt x="8129397" y="2292096"/>
                </a:cubicBezTo>
                <a:cubicBezTo>
                  <a:pt x="8147657" y="2280097"/>
                  <a:pt x="8170072" y="2276200"/>
                  <a:pt x="8191310" y="2281333"/>
                </a:cubicBezTo>
                <a:cubicBezTo>
                  <a:pt x="8210360" y="2286857"/>
                  <a:pt x="8215218" y="2300383"/>
                  <a:pt x="8200835" y="2311718"/>
                </a:cubicBezTo>
                <a:cubicBezTo>
                  <a:pt x="8182306" y="2323031"/>
                  <a:pt x="8160100" y="2326686"/>
                  <a:pt x="8138922" y="2321909"/>
                </a:cubicBezTo>
                <a:close/>
                <a:moveTo>
                  <a:pt x="8081772" y="2402015"/>
                </a:moveTo>
                <a:cubicBezTo>
                  <a:pt x="8062714" y="2413208"/>
                  <a:pt x="8040308" y="2417291"/>
                  <a:pt x="8018526" y="2413540"/>
                </a:cubicBezTo>
                <a:cubicBezTo>
                  <a:pt x="7997952" y="2409349"/>
                  <a:pt x="7992999" y="2396966"/>
                  <a:pt x="8007667" y="2385632"/>
                </a:cubicBezTo>
                <a:cubicBezTo>
                  <a:pt x="8026505" y="2373856"/>
                  <a:pt x="8049121" y="2369701"/>
                  <a:pt x="8070914" y="2374011"/>
                </a:cubicBezTo>
                <a:cubicBezTo>
                  <a:pt x="8090726" y="2378298"/>
                  <a:pt x="8095774" y="2391251"/>
                  <a:pt x="8081772" y="2402015"/>
                </a:cubicBezTo>
                <a:close/>
                <a:moveTo>
                  <a:pt x="7722680" y="2474024"/>
                </a:moveTo>
                <a:cubicBezTo>
                  <a:pt x="7701820" y="2470976"/>
                  <a:pt x="7697057" y="2459069"/>
                  <a:pt x="7711916" y="2447163"/>
                </a:cubicBezTo>
                <a:cubicBezTo>
                  <a:pt x="7731059" y="2434883"/>
                  <a:pt x="7753986" y="2429913"/>
                  <a:pt x="7776496" y="2433161"/>
                </a:cubicBezTo>
                <a:cubicBezTo>
                  <a:pt x="7797165" y="2436781"/>
                  <a:pt x="7802023" y="2448687"/>
                  <a:pt x="7787450" y="2460022"/>
                </a:cubicBezTo>
                <a:cubicBezTo>
                  <a:pt x="7768033" y="2471801"/>
                  <a:pt x="7745228" y="2476731"/>
                  <a:pt x="7722680" y="2474024"/>
                </a:cubicBezTo>
                <a:close/>
                <a:moveTo>
                  <a:pt x="7962710" y="2488978"/>
                </a:moveTo>
                <a:cubicBezTo>
                  <a:pt x="7948803" y="2499551"/>
                  <a:pt x="7919847" y="2504790"/>
                  <a:pt x="7898797" y="2501741"/>
                </a:cubicBezTo>
                <a:cubicBezTo>
                  <a:pt x="7877747" y="2498693"/>
                  <a:pt x="7872032" y="2486978"/>
                  <a:pt x="7886510" y="2476310"/>
                </a:cubicBezTo>
                <a:cubicBezTo>
                  <a:pt x="7905691" y="2464594"/>
                  <a:pt x="7928397" y="2460040"/>
                  <a:pt x="7950613" y="2463451"/>
                </a:cubicBezTo>
                <a:cubicBezTo>
                  <a:pt x="7971473" y="2467547"/>
                  <a:pt x="7976997" y="2478786"/>
                  <a:pt x="7962710" y="2488978"/>
                </a:cubicBezTo>
                <a:close/>
                <a:moveTo>
                  <a:pt x="7598665" y="2566511"/>
                </a:moveTo>
                <a:cubicBezTo>
                  <a:pt x="7576852" y="2564225"/>
                  <a:pt x="7571518" y="2553462"/>
                  <a:pt x="7586377" y="2542127"/>
                </a:cubicBezTo>
                <a:cubicBezTo>
                  <a:pt x="7605975" y="2529603"/>
                  <a:pt x="7629266" y="2524158"/>
                  <a:pt x="7652385" y="2526697"/>
                </a:cubicBezTo>
                <a:cubicBezTo>
                  <a:pt x="7673912" y="2529554"/>
                  <a:pt x="7679246" y="2540794"/>
                  <a:pt x="7664767" y="2551557"/>
                </a:cubicBezTo>
                <a:cubicBezTo>
                  <a:pt x="7644865" y="2563399"/>
                  <a:pt x="7621725" y="2568634"/>
                  <a:pt x="7598664" y="2566512"/>
                </a:cubicBezTo>
                <a:close/>
                <a:moveTo>
                  <a:pt x="7847648" y="2378107"/>
                </a:moveTo>
                <a:cubicBezTo>
                  <a:pt x="7827265" y="2373916"/>
                  <a:pt x="7822883" y="2360867"/>
                  <a:pt x="7838123" y="2348865"/>
                </a:cubicBezTo>
                <a:cubicBezTo>
                  <a:pt x="7856796" y="2336329"/>
                  <a:pt x="7879626" y="2331579"/>
                  <a:pt x="7901750" y="2335625"/>
                </a:cubicBezTo>
                <a:cubicBezTo>
                  <a:pt x="7921848" y="2340388"/>
                  <a:pt x="7925848" y="2353056"/>
                  <a:pt x="7911275" y="2364867"/>
                </a:cubicBezTo>
                <a:cubicBezTo>
                  <a:pt x="7892412" y="2376948"/>
                  <a:pt x="7869763" y="2381661"/>
                  <a:pt x="7847648" y="2378107"/>
                </a:cubicBezTo>
                <a:close/>
                <a:moveTo>
                  <a:pt x="7845076" y="2572989"/>
                </a:moveTo>
                <a:cubicBezTo>
                  <a:pt x="7825239" y="2584113"/>
                  <a:pt x="7802461" y="2588869"/>
                  <a:pt x="7779830" y="2586609"/>
                </a:cubicBezTo>
                <a:cubicBezTo>
                  <a:pt x="7757922" y="2584323"/>
                  <a:pt x="7751921" y="2574227"/>
                  <a:pt x="7766209" y="2563559"/>
                </a:cubicBezTo>
                <a:cubicBezTo>
                  <a:pt x="7785979" y="2552165"/>
                  <a:pt x="7808875" y="2547392"/>
                  <a:pt x="7831550" y="2549938"/>
                </a:cubicBezTo>
                <a:cubicBezTo>
                  <a:pt x="7853172" y="2552795"/>
                  <a:pt x="7859364" y="2563368"/>
                  <a:pt x="7845076" y="2572989"/>
                </a:cubicBezTo>
                <a:close/>
                <a:moveTo>
                  <a:pt x="8654701" y="2099406"/>
                </a:moveTo>
                <a:cubicBezTo>
                  <a:pt x="8637651" y="2091785"/>
                  <a:pt x="8634889" y="2077212"/>
                  <a:pt x="8648700" y="2066639"/>
                </a:cubicBezTo>
                <a:cubicBezTo>
                  <a:pt x="8664761" y="2055403"/>
                  <a:pt x="8685584" y="2053553"/>
                  <a:pt x="8703374" y="2061782"/>
                </a:cubicBezTo>
                <a:cubicBezTo>
                  <a:pt x="8720042" y="2070068"/>
                  <a:pt x="8722424" y="2084642"/>
                  <a:pt x="8709564" y="2095024"/>
                </a:cubicBezTo>
                <a:cubicBezTo>
                  <a:pt x="8692978" y="2105441"/>
                  <a:pt x="8672341" y="2107078"/>
                  <a:pt x="8654320" y="2099405"/>
                </a:cubicBezTo>
                <a:close/>
                <a:moveTo>
                  <a:pt x="8640794" y="2324767"/>
                </a:moveTo>
                <a:cubicBezTo>
                  <a:pt x="8622266" y="2334773"/>
                  <a:pt x="8600462" y="2336802"/>
                  <a:pt x="8580406" y="2330387"/>
                </a:cubicBezTo>
                <a:cubicBezTo>
                  <a:pt x="8560594" y="2324386"/>
                  <a:pt x="8555831" y="2311337"/>
                  <a:pt x="8569452" y="2300859"/>
                </a:cubicBezTo>
                <a:cubicBezTo>
                  <a:pt x="8587707" y="2290371"/>
                  <a:pt x="8609565" y="2288154"/>
                  <a:pt x="8629555" y="2294763"/>
                </a:cubicBezTo>
                <a:cubicBezTo>
                  <a:pt x="8648700" y="2301907"/>
                  <a:pt x="8653272" y="2314861"/>
                  <a:pt x="8640413" y="2324767"/>
                </a:cubicBezTo>
                <a:close/>
                <a:moveTo>
                  <a:pt x="8507444" y="2031397"/>
                </a:moveTo>
                <a:cubicBezTo>
                  <a:pt x="8491061" y="2024158"/>
                  <a:pt x="8489061" y="2009489"/>
                  <a:pt x="8502777" y="1998345"/>
                </a:cubicBezTo>
                <a:cubicBezTo>
                  <a:pt x="8518291" y="1986935"/>
                  <a:pt x="8538670" y="1984546"/>
                  <a:pt x="8556403" y="1992059"/>
                </a:cubicBezTo>
                <a:cubicBezTo>
                  <a:pt x="8572310" y="1999964"/>
                  <a:pt x="8574310" y="2014728"/>
                  <a:pt x="8560879" y="2025206"/>
                </a:cubicBezTo>
                <a:cubicBezTo>
                  <a:pt x="8545112" y="2036482"/>
                  <a:pt x="8524606" y="2038721"/>
                  <a:pt x="8506777" y="2031111"/>
                </a:cubicBezTo>
                <a:close/>
                <a:moveTo>
                  <a:pt x="8623554" y="1744314"/>
                </a:moveTo>
                <a:cubicBezTo>
                  <a:pt x="8610981" y="1736789"/>
                  <a:pt x="8610505" y="1721739"/>
                  <a:pt x="8622983" y="1711452"/>
                </a:cubicBezTo>
                <a:cubicBezTo>
                  <a:pt x="8635800" y="1700818"/>
                  <a:pt x="8653874" y="1699261"/>
                  <a:pt x="8668322" y="1707547"/>
                </a:cubicBezTo>
                <a:cubicBezTo>
                  <a:pt x="8677265" y="1713089"/>
                  <a:pt x="8680022" y="1724832"/>
                  <a:pt x="8674479" y="1733775"/>
                </a:cubicBezTo>
                <a:cubicBezTo>
                  <a:pt x="8672930" y="1736275"/>
                  <a:pt x="8670822" y="1738382"/>
                  <a:pt x="8668322" y="1739932"/>
                </a:cubicBezTo>
                <a:cubicBezTo>
                  <a:pt x="8655390" y="1750282"/>
                  <a:pt x="8637559" y="1752002"/>
                  <a:pt x="8622887" y="1744313"/>
                </a:cubicBezTo>
                <a:close/>
                <a:moveTo>
                  <a:pt x="8366379" y="2356390"/>
                </a:moveTo>
                <a:cubicBezTo>
                  <a:pt x="8347854" y="2367448"/>
                  <a:pt x="8325752" y="2370865"/>
                  <a:pt x="8304753" y="2365915"/>
                </a:cubicBezTo>
                <a:cubicBezTo>
                  <a:pt x="8284369" y="2360581"/>
                  <a:pt x="8279416" y="2347627"/>
                  <a:pt x="8293513" y="2337340"/>
                </a:cubicBezTo>
                <a:cubicBezTo>
                  <a:pt x="8312145" y="2326046"/>
                  <a:pt x="8334603" y="2322912"/>
                  <a:pt x="8355616" y="2328672"/>
                </a:cubicBezTo>
                <a:cubicBezTo>
                  <a:pt x="8374952" y="2333340"/>
                  <a:pt x="8379905" y="2346293"/>
                  <a:pt x="8365903" y="2356390"/>
                </a:cubicBezTo>
                <a:close/>
                <a:moveTo>
                  <a:pt x="8631936" y="1930718"/>
                </a:moveTo>
                <a:cubicBezTo>
                  <a:pt x="8622316" y="1927310"/>
                  <a:pt x="8617281" y="1916749"/>
                  <a:pt x="8620689" y="1907129"/>
                </a:cubicBezTo>
                <a:cubicBezTo>
                  <a:pt x="8622160" y="1902975"/>
                  <a:pt x="8625068" y="1899484"/>
                  <a:pt x="8628888" y="1897285"/>
                </a:cubicBezTo>
                <a:cubicBezTo>
                  <a:pt x="8643459" y="1886220"/>
                  <a:pt x="8663080" y="1884480"/>
                  <a:pt x="8679370" y="1892808"/>
                </a:cubicBezTo>
                <a:cubicBezTo>
                  <a:pt x="8688994" y="1897061"/>
                  <a:pt x="8693347" y="1908310"/>
                  <a:pt x="8689094" y="1917933"/>
                </a:cubicBezTo>
                <a:cubicBezTo>
                  <a:pt x="8687566" y="1921391"/>
                  <a:pt x="8685043" y="1924316"/>
                  <a:pt x="8681847" y="1926336"/>
                </a:cubicBezTo>
                <a:cubicBezTo>
                  <a:pt x="8667104" y="1936868"/>
                  <a:pt x="8647799" y="1938547"/>
                  <a:pt x="8631460" y="1930718"/>
                </a:cubicBezTo>
                <a:close/>
                <a:moveTo>
                  <a:pt x="8383143" y="2130743"/>
                </a:moveTo>
                <a:cubicBezTo>
                  <a:pt x="8365712" y="2124266"/>
                  <a:pt x="8362855" y="2109692"/>
                  <a:pt x="8376857" y="2098072"/>
                </a:cubicBezTo>
                <a:cubicBezTo>
                  <a:pt x="8393579" y="2086507"/>
                  <a:pt x="8414838" y="2083672"/>
                  <a:pt x="8434006" y="2090452"/>
                </a:cubicBezTo>
                <a:cubicBezTo>
                  <a:pt x="8451342" y="2097500"/>
                  <a:pt x="8454295" y="2112550"/>
                  <a:pt x="8440388" y="2123123"/>
                </a:cubicBezTo>
                <a:cubicBezTo>
                  <a:pt x="8423448" y="2134720"/>
                  <a:pt x="8401947" y="2137417"/>
                  <a:pt x="8382667" y="2130362"/>
                </a:cubicBezTo>
                <a:close/>
                <a:moveTo>
                  <a:pt x="8359998" y="1963674"/>
                </a:moveTo>
                <a:cubicBezTo>
                  <a:pt x="8344567" y="1956816"/>
                  <a:pt x="8343043" y="1941957"/>
                  <a:pt x="8356759" y="1930337"/>
                </a:cubicBezTo>
                <a:cubicBezTo>
                  <a:pt x="8371822" y="1918894"/>
                  <a:pt x="8391792" y="1916217"/>
                  <a:pt x="8409337" y="1923288"/>
                </a:cubicBezTo>
                <a:cubicBezTo>
                  <a:pt x="8424481" y="1930813"/>
                  <a:pt x="8426101" y="1945577"/>
                  <a:pt x="8412575" y="1956626"/>
                </a:cubicBezTo>
                <a:cubicBezTo>
                  <a:pt x="8397202" y="1967794"/>
                  <a:pt x="8377180" y="1970310"/>
                  <a:pt x="8359521" y="1963293"/>
                </a:cubicBezTo>
                <a:close/>
                <a:moveTo>
                  <a:pt x="8491156" y="1855184"/>
                </a:moveTo>
                <a:cubicBezTo>
                  <a:pt x="8476679" y="1847469"/>
                  <a:pt x="8476012" y="1832515"/>
                  <a:pt x="8489156" y="1821466"/>
                </a:cubicBezTo>
                <a:cubicBezTo>
                  <a:pt x="8503087" y="1810379"/>
                  <a:pt x="8522104" y="1808163"/>
                  <a:pt x="8538210" y="1815751"/>
                </a:cubicBezTo>
                <a:cubicBezTo>
                  <a:pt x="8552021" y="1823466"/>
                  <a:pt x="8552783" y="1838516"/>
                  <a:pt x="8540115" y="1849374"/>
                </a:cubicBezTo>
                <a:cubicBezTo>
                  <a:pt x="8525813" y="1859944"/>
                  <a:pt x="8506936" y="1862018"/>
                  <a:pt x="8490680" y="1854804"/>
                </a:cubicBezTo>
                <a:close/>
                <a:moveTo>
                  <a:pt x="8480393" y="2271903"/>
                </a:moveTo>
                <a:cubicBezTo>
                  <a:pt x="8462324" y="2282587"/>
                  <a:pt x="8440648" y="2285344"/>
                  <a:pt x="8420481" y="2279523"/>
                </a:cubicBezTo>
                <a:cubicBezTo>
                  <a:pt x="8401431" y="2273427"/>
                  <a:pt x="8396859" y="2259807"/>
                  <a:pt x="8410956" y="2248662"/>
                </a:cubicBezTo>
                <a:cubicBezTo>
                  <a:pt x="8428901" y="2237334"/>
                  <a:pt x="8450933" y="2234511"/>
                  <a:pt x="8471154" y="2240947"/>
                </a:cubicBezTo>
                <a:cubicBezTo>
                  <a:pt x="8489442" y="2247233"/>
                  <a:pt x="8493538" y="2260949"/>
                  <a:pt x="8479917" y="2271522"/>
                </a:cubicBezTo>
                <a:close/>
                <a:moveTo>
                  <a:pt x="8537543" y="2190845"/>
                </a:moveTo>
                <a:cubicBezTo>
                  <a:pt x="8519255" y="2183987"/>
                  <a:pt x="8515636" y="2169605"/>
                  <a:pt x="8529638" y="2158460"/>
                </a:cubicBezTo>
                <a:cubicBezTo>
                  <a:pt x="8546674" y="2147556"/>
                  <a:pt x="8567858" y="2145331"/>
                  <a:pt x="8586788" y="2152460"/>
                </a:cubicBezTo>
                <a:cubicBezTo>
                  <a:pt x="8604599" y="2159984"/>
                  <a:pt x="8608219" y="2174272"/>
                  <a:pt x="8594788" y="2184845"/>
                </a:cubicBezTo>
                <a:cubicBezTo>
                  <a:pt x="8577284" y="2195354"/>
                  <a:pt x="8555977" y="2197418"/>
                  <a:pt x="8536781" y="2190465"/>
                </a:cubicBezTo>
                <a:close/>
                <a:moveTo>
                  <a:pt x="6821139" y="2775013"/>
                </a:moveTo>
                <a:lnTo>
                  <a:pt x="6858381" y="2775871"/>
                </a:lnTo>
                <a:lnTo>
                  <a:pt x="6841236" y="2775871"/>
                </a:lnTo>
                <a:cubicBezTo>
                  <a:pt x="6834525" y="2776142"/>
                  <a:pt x="6827803" y="2775855"/>
                  <a:pt x="6821139" y="2775013"/>
                </a:cubicBezTo>
                <a:close/>
                <a:moveTo>
                  <a:pt x="6802755" y="2784538"/>
                </a:moveTo>
                <a:cubicBezTo>
                  <a:pt x="6783705" y="2784538"/>
                  <a:pt x="6762560" y="2784538"/>
                  <a:pt x="6755130" y="2784538"/>
                </a:cubicBezTo>
                <a:cubicBezTo>
                  <a:pt x="6747701" y="2784538"/>
                  <a:pt x="6757416" y="2782919"/>
                  <a:pt x="6776466" y="2782539"/>
                </a:cubicBezTo>
                <a:cubicBezTo>
                  <a:pt x="6795516" y="2782157"/>
                  <a:pt x="6816566" y="2782539"/>
                  <a:pt x="6824091" y="2782539"/>
                </a:cubicBezTo>
                <a:cubicBezTo>
                  <a:pt x="6831616" y="2782539"/>
                  <a:pt x="6821520" y="2784158"/>
                  <a:pt x="6802755" y="2785015"/>
                </a:cubicBezTo>
                <a:close/>
                <a:moveTo>
                  <a:pt x="6886289" y="2775585"/>
                </a:moveTo>
                <a:lnTo>
                  <a:pt x="6886289" y="2775585"/>
                </a:lnTo>
                <a:close/>
                <a:moveTo>
                  <a:pt x="6922770" y="2776252"/>
                </a:moveTo>
                <a:cubicBezTo>
                  <a:pt x="6915722" y="2776252"/>
                  <a:pt x="6924961" y="2776252"/>
                  <a:pt x="6943439" y="2776252"/>
                </a:cubicBezTo>
                <a:cubicBezTo>
                  <a:pt x="6958870" y="2776252"/>
                  <a:pt x="6976015" y="2776252"/>
                  <a:pt x="6985254" y="2776252"/>
                </a:cubicBezTo>
                <a:lnTo>
                  <a:pt x="6969062" y="2776252"/>
                </a:lnTo>
                <a:cubicBezTo>
                  <a:pt x="6950298" y="2776728"/>
                  <a:pt x="6929247" y="2776919"/>
                  <a:pt x="6922770" y="2776728"/>
                </a:cubicBezTo>
                <a:close/>
                <a:moveTo>
                  <a:pt x="6866382" y="2775490"/>
                </a:moveTo>
                <a:lnTo>
                  <a:pt x="6866382" y="2775490"/>
                </a:lnTo>
                <a:close/>
                <a:moveTo>
                  <a:pt x="6782372" y="2775490"/>
                </a:moveTo>
                <a:lnTo>
                  <a:pt x="6737700" y="2774442"/>
                </a:lnTo>
                <a:cubicBezTo>
                  <a:pt x="6719793" y="2773394"/>
                  <a:pt x="6711125" y="2773204"/>
                  <a:pt x="6717983" y="2773299"/>
                </a:cubicBezTo>
                <a:lnTo>
                  <a:pt x="6762655" y="2774347"/>
                </a:lnTo>
                <a:cubicBezTo>
                  <a:pt x="6780752" y="2775776"/>
                  <a:pt x="6789420" y="2775966"/>
                  <a:pt x="6782372" y="2775871"/>
                </a:cubicBezTo>
                <a:close/>
                <a:moveTo>
                  <a:pt x="6450521" y="2764536"/>
                </a:moveTo>
                <a:lnTo>
                  <a:pt x="6469571" y="2764536"/>
                </a:lnTo>
                <a:cubicBezTo>
                  <a:pt x="6487478" y="2765488"/>
                  <a:pt x="6507671" y="2765870"/>
                  <a:pt x="6514624" y="2766537"/>
                </a:cubicBezTo>
                <a:lnTo>
                  <a:pt x="6495574" y="2766537"/>
                </a:lnTo>
                <a:cubicBezTo>
                  <a:pt x="6477953" y="2765870"/>
                  <a:pt x="6457950" y="2765012"/>
                  <a:pt x="6450521" y="2764536"/>
                </a:cubicBezTo>
                <a:close/>
                <a:moveTo>
                  <a:pt x="6515100" y="2767013"/>
                </a:moveTo>
                <a:lnTo>
                  <a:pt x="6515100" y="2767013"/>
                </a:lnTo>
                <a:close/>
                <a:moveTo>
                  <a:pt x="6701409" y="2778538"/>
                </a:moveTo>
                <a:cubicBezTo>
                  <a:pt x="6682359" y="2778538"/>
                  <a:pt x="6661595" y="2778538"/>
                  <a:pt x="6654356" y="2777966"/>
                </a:cubicBezTo>
                <a:cubicBezTo>
                  <a:pt x="6647117" y="2777395"/>
                  <a:pt x="6656642" y="2776919"/>
                  <a:pt x="6675501" y="2777205"/>
                </a:cubicBezTo>
                <a:cubicBezTo>
                  <a:pt x="6694361" y="2777490"/>
                  <a:pt x="6715411" y="2777681"/>
                  <a:pt x="6722459" y="2777776"/>
                </a:cubicBezTo>
                <a:cubicBezTo>
                  <a:pt x="6729508" y="2777871"/>
                  <a:pt x="6720269" y="2778633"/>
                  <a:pt x="6701409" y="2778348"/>
                </a:cubicBezTo>
                <a:close/>
                <a:moveTo>
                  <a:pt x="6633305" y="2774442"/>
                </a:moveTo>
                <a:cubicBezTo>
                  <a:pt x="6626227" y="2774266"/>
                  <a:pt x="6619166" y="2773662"/>
                  <a:pt x="6612160" y="2772632"/>
                </a:cubicBezTo>
                <a:lnTo>
                  <a:pt x="6598920" y="2772632"/>
                </a:lnTo>
                <a:cubicBezTo>
                  <a:pt x="6580537" y="2772632"/>
                  <a:pt x="6560154" y="2771871"/>
                  <a:pt x="6553010" y="2771204"/>
                </a:cubicBezTo>
                <a:cubicBezTo>
                  <a:pt x="6545866" y="2770537"/>
                  <a:pt x="6555200" y="2770728"/>
                  <a:pt x="6573583" y="2771204"/>
                </a:cubicBezTo>
                <a:lnTo>
                  <a:pt x="6619209" y="2772061"/>
                </a:lnTo>
                <a:cubicBezTo>
                  <a:pt x="6623780" y="2772537"/>
                  <a:pt x="6621495" y="2772537"/>
                  <a:pt x="6614446" y="2772632"/>
                </a:cubicBezTo>
                <a:cubicBezTo>
                  <a:pt x="6621495" y="2772632"/>
                  <a:pt x="6640735" y="2773394"/>
                  <a:pt x="6657880" y="2774442"/>
                </a:cubicBezTo>
                <a:cubicBezTo>
                  <a:pt x="6675025" y="2775490"/>
                  <a:pt x="6683788" y="2775871"/>
                  <a:pt x="6676930" y="2775776"/>
                </a:cubicBezTo>
                <a:cubicBezTo>
                  <a:pt x="6670072" y="2775680"/>
                  <a:pt x="6650355" y="2774823"/>
                  <a:pt x="6633305" y="2774061"/>
                </a:cubicBezTo>
                <a:close/>
                <a:moveTo>
                  <a:pt x="7100697" y="2804065"/>
                </a:moveTo>
                <a:cubicBezTo>
                  <a:pt x="7084456" y="2805583"/>
                  <a:pt x="7068144" y="2806219"/>
                  <a:pt x="7051834" y="2805970"/>
                </a:cubicBezTo>
                <a:cubicBezTo>
                  <a:pt x="7044500" y="2805398"/>
                  <a:pt x="7054501" y="2803779"/>
                  <a:pt x="7074313" y="2802160"/>
                </a:cubicBezTo>
                <a:cubicBezTo>
                  <a:pt x="7094125" y="2800541"/>
                  <a:pt x="7116128" y="2800064"/>
                  <a:pt x="7123176" y="2800255"/>
                </a:cubicBezTo>
                <a:cubicBezTo>
                  <a:pt x="7130225" y="2800446"/>
                  <a:pt x="7120700" y="2802636"/>
                  <a:pt x="7100697" y="2804065"/>
                </a:cubicBezTo>
                <a:close/>
                <a:moveTo>
                  <a:pt x="6985064" y="2776728"/>
                </a:moveTo>
                <a:cubicBezTo>
                  <a:pt x="6991731" y="2776728"/>
                  <a:pt x="6993827" y="2776728"/>
                  <a:pt x="6989541" y="2776728"/>
                </a:cubicBezTo>
                <a:close/>
                <a:moveTo>
                  <a:pt x="7389209" y="2780253"/>
                </a:moveTo>
                <a:cubicBezTo>
                  <a:pt x="7396448" y="2780253"/>
                  <a:pt x="7386161" y="2781491"/>
                  <a:pt x="7366730" y="2782919"/>
                </a:cubicBezTo>
                <a:cubicBezTo>
                  <a:pt x="7347300" y="2784348"/>
                  <a:pt x="7325487" y="2785396"/>
                  <a:pt x="7318439" y="2785301"/>
                </a:cubicBezTo>
                <a:cubicBezTo>
                  <a:pt x="7311390" y="2785205"/>
                  <a:pt x="7321487" y="2784158"/>
                  <a:pt x="7341013" y="2782634"/>
                </a:cubicBezTo>
                <a:cubicBezTo>
                  <a:pt x="7360540" y="2781110"/>
                  <a:pt x="7382352" y="2780157"/>
                  <a:pt x="7389400" y="2780253"/>
                </a:cubicBezTo>
                <a:close/>
                <a:moveTo>
                  <a:pt x="7463505" y="2785205"/>
                </a:moveTo>
                <a:cubicBezTo>
                  <a:pt x="7443311" y="2786825"/>
                  <a:pt x="7421499" y="2788349"/>
                  <a:pt x="7414260" y="2788349"/>
                </a:cubicBezTo>
                <a:cubicBezTo>
                  <a:pt x="7407021" y="2788349"/>
                  <a:pt x="7417213" y="2786063"/>
                  <a:pt x="7437216" y="2784444"/>
                </a:cubicBezTo>
                <a:cubicBezTo>
                  <a:pt x="7457218" y="2782824"/>
                  <a:pt x="7479221" y="2781205"/>
                  <a:pt x="7486460" y="2781300"/>
                </a:cubicBezTo>
                <a:cubicBezTo>
                  <a:pt x="7493699" y="2781396"/>
                  <a:pt x="7483507" y="2783015"/>
                  <a:pt x="7463695" y="2785205"/>
                </a:cubicBezTo>
                <a:close/>
                <a:moveTo>
                  <a:pt x="7318820" y="2812161"/>
                </a:moveTo>
                <a:cubicBezTo>
                  <a:pt x="7326249" y="2812161"/>
                  <a:pt x="7315581" y="2814542"/>
                  <a:pt x="7294817" y="2816924"/>
                </a:cubicBezTo>
                <a:cubicBezTo>
                  <a:pt x="7277946" y="2819083"/>
                  <a:pt x="7260961" y="2820228"/>
                  <a:pt x="7243953" y="2820353"/>
                </a:cubicBezTo>
                <a:cubicBezTo>
                  <a:pt x="7241286" y="2820353"/>
                  <a:pt x="7241000" y="2819781"/>
                  <a:pt x="7242525" y="2819210"/>
                </a:cubicBezTo>
                <a:cubicBezTo>
                  <a:pt x="7238810" y="2819210"/>
                  <a:pt x="7235000" y="2819781"/>
                  <a:pt x="7231475" y="2819781"/>
                </a:cubicBezTo>
                <a:cubicBezTo>
                  <a:pt x="7214045" y="2819781"/>
                  <a:pt x="7205568" y="2815590"/>
                  <a:pt x="7207949" y="2809685"/>
                </a:cubicBezTo>
                <a:lnTo>
                  <a:pt x="7198424" y="2810828"/>
                </a:lnTo>
                <a:cubicBezTo>
                  <a:pt x="7181774" y="2812446"/>
                  <a:pt x="7165050" y="2813177"/>
                  <a:pt x="7148322" y="2813018"/>
                </a:cubicBezTo>
                <a:cubicBezTo>
                  <a:pt x="7140798" y="2812447"/>
                  <a:pt x="7151466" y="2810732"/>
                  <a:pt x="7171563" y="2809018"/>
                </a:cubicBezTo>
                <a:cubicBezTo>
                  <a:pt x="7185184" y="2807875"/>
                  <a:pt x="7199662" y="2807018"/>
                  <a:pt x="7209663" y="2806637"/>
                </a:cubicBezTo>
                <a:cubicBezTo>
                  <a:pt x="7211228" y="2804972"/>
                  <a:pt x="7212987" y="2803501"/>
                  <a:pt x="7214902" y="2802255"/>
                </a:cubicBezTo>
                <a:cubicBezTo>
                  <a:pt x="7236500" y="2790818"/>
                  <a:pt x="7260567" y="2784834"/>
                  <a:pt x="7285006" y="2784824"/>
                </a:cubicBezTo>
                <a:cubicBezTo>
                  <a:pt x="7308724" y="2784824"/>
                  <a:pt x="7315962" y="2793302"/>
                  <a:pt x="7301103" y="2802445"/>
                </a:cubicBezTo>
                <a:cubicBezTo>
                  <a:pt x="7290456" y="2808656"/>
                  <a:pt x="7278827" y="2813004"/>
                  <a:pt x="7266718" y="2815304"/>
                </a:cubicBezTo>
                <a:lnTo>
                  <a:pt x="7267385" y="2815305"/>
                </a:lnTo>
                <a:cubicBezTo>
                  <a:pt x="7284446" y="2813174"/>
                  <a:pt x="7301626" y="2812124"/>
                  <a:pt x="7318820" y="2812161"/>
                </a:cubicBezTo>
                <a:close/>
                <a:moveTo>
                  <a:pt x="7352634" y="2739866"/>
                </a:moveTo>
                <a:cubicBezTo>
                  <a:pt x="7329488" y="2739866"/>
                  <a:pt x="7322725" y="2730341"/>
                  <a:pt x="7337584" y="2719959"/>
                </a:cubicBezTo>
                <a:cubicBezTo>
                  <a:pt x="7358794" y="2708210"/>
                  <a:pt x="7382787" y="2702417"/>
                  <a:pt x="7407021" y="2703195"/>
                </a:cubicBezTo>
                <a:cubicBezTo>
                  <a:pt x="7430167" y="2704147"/>
                  <a:pt x="7437025" y="2713482"/>
                  <a:pt x="7422071" y="2723197"/>
                </a:cubicBezTo>
                <a:cubicBezTo>
                  <a:pt x="7400833" y="2734830"/>
                  <a:pt x="7376829" y="2740461"/>
                  <a:pt x="7352634" y="2739485"/>
                </a:cubicBezTo>
                <a:close/>
                <a:moveTo>
                  <a:pt x="7475220" y="2655380"/>
                </a:moveTo>
                <a:cubicBezTo>
                  <a:pt x="7452932" y="2654332"/>
                  <a:pt x="7446645" y="2644235"/>
                  <a:pt x="7461790" y="2633377"/>
                </a:cubicBezTo>
                <a:cubicBezTo>
                  <a:pt x="7482091" y="2621401"/>
                  <a:pt x="7505508" y="2615762"/>
                  <a:pt x="7529036" y="2617184"/>
                </a:cubicBezTo>
                <a:cubicBezTo>
                  <a:pt x="7551516" y="2619280"/>
                  <a:pt x="7557611" y="2629376"/>
                  <a:pt x="7542752" y="2639568"/>
                </a:cubicBezTo>
                <a:cubicBezTo>
                  <a:pt x="7522187" y="2651082"/>
                  <a:pt x="7498745" y="2656438"/>
                  <a:pt x="7475220" y="2654999"/>
                </a:cubicBezTo>
                <a:close/>
                <a:moveTo>
                  <a:pt x="7220712" y="2782824"/>
                </a:moveTo>
                <a:cubicBezTo>
                  <a:pt x="7213474" y="2782824"/>
                  <a:pt x="7223570" y="2781681"/>
                  <a:pt x="7243286" y="2780633"/>
                </a:cubicBezTo>
                <a:cubicBezTo>
                  <a:pt x="7263003" y="2779586"/>
                  <a:pt x="7284530" y="2778728"/>
                  <a:pt x="7291769" y="2778728"/>
                </a:cubicBezTo>
                <a:cubicBezTo>
                  <a:pt x="7299008" y="2778728"/>
                  <a:pt x="7288911" y="2779871"/>
                  <a:pt x="7269385" y="2781491"/>
                </a:cubicBezTo>
                <a:cubicBezTo>
                  <a:pt x="7249858" y="2783110"/>
                  <a:pt x="7228142" y="2783586"/>
                  <a:pt x="7220712" y="2782824"/>
                </a:cubicBezTo>
                <a:close/>
                <a:moveTo>
                  <a:pt x="3693033" y="2489549"/>
                </a:moveTo>
                <a:cubicBezTo>
                  <a:pt x="3677582" y="2488278"/>
                  <a:pt x="3662351" y="2485078"/>
                  <a:pt x="3647694" y="2480024"/>
                </a:cubicBezTo>
                <a:cubicBezTo>
                  <a:pt x="3641312" y="2476595"/>
                  <a:pt x="3650456" y="2475643"/>
                  <a:pt x="3668840" y="2478119"/>
                </a:cubicBezTo>
                <a:cubicBezTo>
                  <a:pt x="3684085" y="2479520"/>
                  <a:pt x="3699112" y="2482717"/>
                  <a:pt x="3713607" y="2487644"/>
                </a:cubicBezTo>
                <a:cubicBezTo>
                  <a:pt x="3720179" y="2490216"/>
                  <a:pt x="3710845" y="2491645"/>
                  <a:pt x="3693033" y="2489549"/>
                </a:cubicBezTo>
                <a:close/>
                <a:moveTo>
                  <a:pt x="7122795" y="2780824"/>
                </a:moveTo>
                <a:cubicBezTo>
                  <a:pt x="7115747" y="2780824"/>
                  <a:pt x="7125272" y="2779776"/>
                  <a:pt x="7144703" y="2779395"/>
                </a:cubicBezTo>
                <a:cubicBezTo>
                  <a:pt x="7164133" y="2779014"/>
                  <a:pt x="7184899" y="2777681"/>
                  <a:pt x="7192328" y="2777681"/>
                </a:cubicBezTo>
                <a:cubicBezTo>
                  <a:pt x="7199757" y="2777681"/>
                  <a:pt x="7189661" y="2778824"/>
                  <a:pt x="7170611" y="2779681"/>
                </a:cubicBezTo>
                <a:cubicBezTo>
                  <a:pt x="7151561" y="2780538"/>
                  <a:pt x="7129844" y="2780919"/>
                  <a:pt x="7122795" y="2780824"/>
                </a:cubicBezTo>
                <a:close/>
                <a:moveTo>
                  <a:pt x="9584627" y="981742"/>
                </a:moveTo>
                <a:cubicBezTo>
                  <a:pt x="9580855" y="975588"/>
                  <a:pt x="9582622" y="967553"/>
                  <a:pt x="9588627" y="963549"/>
                </a:cubicBezTo>
                <a:cubicBezTo>
                  <a:pt x="9593881" y="959508"/>
                  <a:pt x="9601416" y="960491"/>
                  <a:pt x="9605457" y="965744"/>
                </a:cubicBezTo>
                <a:cubicBezTo>
                  <a:pt x="9605599" y="965929"/>
                  <a:pt x="9605736" y="966118"/>
                  <a:pt x="9605867" y="966311"/>
                </a:cubicBezTo>
                <a:cubicBezTo>
                  <a:pt x="9609354" y="972460"/>
                  <a:pt x="9607674" y="980245"/>
                  <a:pt x="9601962" y="984409"/>
                </a:cubicBezTo>
                <a:cubicBezTo>
                  <a:pt x="9596528" y="988473"/>
                  <a:pt x="9588828" y="987362"/>
                  <a:pt x="9584763" y="981928"/>
                </a:cubicBezTo>
                <a:cubicBezTo>
                  <a:pt x="9584717" y="981866"/>
                  <a:pt x="9584672" y="981804"/>
                  <a:pt x="9584627" y="981742"/>
                </a:cubicBezTo>
                <a:close/>
                <a:moveTo>
                  <a:pt x="9405556" y="1315117"/>
                </a:moveTo>
                <a:cubicBezTo>
                  <a:pt x="9399729" y="1308194"/>
                  <a:pt x="9400618" y="1297859"/>
                  <a:pt x="9407540" y="1292033"/>
                </a:cubicBezTo>
                <a:cubicBezTo>
                  <a:pt x="9407883" y="1291744"/>
                  <a:pt x="9408239" y="1291469"/>
                  <a:pt x="9408604" y="1291209"/>
                </a:cubicBezTo>
                <a:cubicBezTo>
                  <a:pt x="9416267" y="1285230"/>
                  <a:pt x="9427301" y="1286456"/>
                  <a:pt x="9433464" y="1293971"/>
                </a:cubicBezTo>
                <a:cubicBezTo>
                  <a:pt x="9439253" y="1301198"/>
                  <a:pt x="9438086" y="1311748"/>
                  <a:pt x="9430860" y="1317535"/>
                </a:cubicBezTo>
                <a:cubicBezTo>
                  <a:pt x="9430714" y="1317652"/>
                  <a:pt x="9430566" y="1317767"/>
                  <a:pt x="9430416" y="1317879"/>
                </a:cubicBezTo>
                <a:cubicBezTo>
                  <a:pt x="9422730" y="1323274"/>
                  <a:pt x="9412259" y="1322263"/>
                  <a:pt x="9405746" y="1315498"/>
                </a:cubicBezTo>
                <a:close/>
                <a:moveTo>
                  <a:pt x="9526143" y="1818513"/>
                </a:moveTo>
                <a:cubicBezTo>
                  <a:pt x="9536335" y="1828038"/>
                  <a:pt x="9537002" y="1842135"/>
                  <a:pt x="9527477" y="1849089"/>
                </a:cubicBezTo>
                <a:cubicBezTo>
                  <a:pt x="9515468" y="1855712"/>
                  <a:pt x="9500539" y="1853701"/>
                  <a:pt x="9490710" y="1844136"/>
                </a:cubicBezTo>
                <a:cubicBezTo>
                  <a:pt x="9480042" y="1834610"/>
                  <a:pt x="9479375" y="1820609"/>
                  <a:pt x="9489472" y="1813560"/>
                </a:cubicBezTo>
                <a:cubicBezTo>
                  <a:pt x="9501413" y="1806416"/>
                  <a:pt x="9516731" y="1808644"/>
                  <a:pt x="9526143" y="1818894"/>
                </a:cubicBezTo>
                <a:close/>
                <a:moveTo>
                  <a:pt x="9414605" y="1507903"/>
                </a:moveTo>
                <a:cubicBezTo>
                  <a:pt x="9421732" y="1514985"/>
                  <a:pt x="9421768" y="1526504"/>
                  <a:pt x="9414686" y="1533631"/>
                </a:cubicBezTo>
                <a:cubicBezTo>
                  <a:pt x="9414039" y="1534283"/>
                  <a:pt x="9413343" y="1534884"/>
                  <a:pt x="9412605" y="1535430"/>
                </a:cubicBezTo>
                <a:cubicBezTo>
                  <a:pt x="9403103" y="1542078"/>
                  <a:pt x="9390161" y="1540739"/>
                  <a:pt x="9382221" y="1532287"/>
                </a:cubicBezTo>
                <a:cubicBezTo>
                  <a:pt x="9375041" y="1525486"/>
                  <a:pt x="9374734" y="1514152"/>
                  <a:pt x="9381536" y="1506972"/>
                </a:cubicBezTo>
                <a:cubicBezTo>
                  <a:pt x="9382271" y="1506196"/>
                  <a:pt x="9383073" y="1505488"/>
                  <a:pt x="9383935" y="1504855"/>
                </a:cubicBezTo>
                <a:cubicBezTo>
                  <a:pt x="9393563" y="1498110"/>
                  <a:pt x="9406705" y="1499579"/>
                  <a:pt x="9414605" y="1508284"/>
                </a:cubicBezTo>
                <a:close/>
                <a:moveTo>
                  <a:pt x="9486996" y="2255044"/>
                </a:moveTo>
                <a:cubicBezTo>
                  <a:pt x="9476613" y="2261616"/>
                  <a:pt x="9455658" y="2259140"/>
                  <a:pt x="9440132" y="2250091"/>
                </a:cubicBezTo>
                <a:cubicBezTo>
                  <a:pt x="9424606" y="2241042"/>
                  <a:pt x="9421082" y="2227231"/>
                  <a:pt x="9431465" y="2219992"/>
                </a:cubicBezTo>
                <a:cubicBezTo>
                  <a:pt x="9441847" y="2212753"/>
                  <a:pt x="9463088" y="2214753"/>
                  <a:pt x="9478232" y="2225040"/>
                </a:cubicBezTo>
                <a:cubicBezTo>
                  <a:pt x="9493377" y="2235327"/>
                  <a:pt x="9497282" y="2248853"/>
                  <a:pt x="9486996" y="2255425"/>
                </a:cubicBezTo>
                <a:close/>
                <a:moveTo>
                  <a:pt x="9443847" y="1085945"/>
                </a:moveTo>
                <a:cubicBezTo>
                  <a:pt x="9439357" y="1079257"/>
                  <a:pt x="9441101" y="1070200"/>
                  <a:pt x="9447752" y="1065657"/>
                </a:cubicBezTo>
                <a:cubicBezTo>
                  <a:pt x="9453781" y="1060566"/>
                  <a:pt x="9462795" y="1061325"/>
                  <a:pt x="9467886" y="1067354"/>
                </a:cubicBezTo>
                <a:cubicBezTo>
                  <a:pt x="9467971" y="1067454"/>
                  <a:pt x="9468054" y="1067555"/>
                  <a:pt x="9468136" y="1067657"/>
                </a:cubicBezTo>
                <a:cubicBezTo>
                  <a:pt x="9472711" y="1074722"/>
                  <a:pt x="9470692" y="1084158"/>
                  <a:pt x="9463628" y="1088733"/>
                </a:cubicBezTo>
                <a:cubicBezTo>
                  <a:pt x="9457260" y="1092857"/>
                  <a:pt x="9448828" y="1091668"/>
                  <a:pt x="9443847" y="1085945"/>
                </a:cubicBezTo>
                <a:close/>
                <a:moveTo>
                  <a:pt x="9410700" y="1708880"/>
                </a:moveTo>
                <a:cubicBezTo>
                  <a:pt x="9419328" y="1716030"/>
                  <a:pt x="9420525" y="1728820"/>
                  <a:pt x="9413375" y="1737447"/>
                </a:cubicBezTo>
                <a:cubicBezTo>
                  <a:pt x="9412569" y="1738421"/>
                  <a:pt x="9411673" y="1739316"/>
                  <a:pt x="9410700" y="1740122"/>
                </a:cubicBezTo>
                <a:cubicBezTo>
                  <a:pt x="9398940" y="1747225"/>
                  <a:pt x="9383897" y="1745670"/>
                  <a:pt x="9373838" y="1736313"/>
                </a:cubicBezTo>
                <a:cubicBezTo>
                  <a:pt x="9365316" y="1730143"/>
                  <a:pt x="9363409" y="1718233"/>
                  <a:pt x="9369579" y="1709711"/>
                </a:cubicBezTo>
                <a:cubicBezTo>
                  <a:pt x="9370764" y="1708074"/>
                  <a:pt x="9372202" y="1706636"/>
                  <a:pt x="9373838" y="1705452"/>
                </a:cubicBezTo>
                <a:cubicBezTo>
                  <a:pt x="9385365" y="1697897"/>
                  <a:pt x="9400584" y="1699320"/>
                  <a:pt x="9410510" y="1708880"/>
                </a:cubicBezTo>
                <a:close/>
                <a:moveTo>
                  <a:pt x="9294781" y="1599914"/>
                </a:moveTo>
                <a:cubicBezTo>
                  <a:pt x="9303000" y="1606482"/>
                  <a:pt x="9304340" y="1618469"/>
                  <a:pt x="9297773" y="1626688"/>
                </a:cubicBezTo>
                <a:cubicBezTo>
                  <a:pt x="9296641" y="1628105"/>
                  <a:pt x="9295312" y="1629353"/>
                  <a:pt x="9293828" y="1630394"/>
                </a:cubicBezTo>
                <a:cubicBezTo>
                  <a:pt x="9282855" y="1637938"/>
                  <a:pt x="9268171" y="1637116"/>
                  <a:pt x="9258109" y="1628394"/>
                </a:cubicBezTo>
                <a:cubicBezTo>
                  <a:pt x="9249704" y="1621554"/>
                  <a:pt x="9248436" y="1609195"/>
                  <a:pt x="9255276" y="1600790"/>
                </a:cubicBezTo>
                <a:cubicBezTo>
                  <a:pt x="9256300" y="1599532"/>
                  <a:pt x="9257475" y="1598406"/>
                  <a:pt x="9258776" y="1597438"/>
                </a:cubicBezTo>
                <a:cubicBezTo>
                  <a:pt x="9269807" y="1589725"/>
                  <a:pt x="9284725" y="1590757"/>
                  <a:pt x="9294590" y="1599914"/>
                </a:cubicBezTo>
                <a:close/>
                <a:moveTo>
                  <a:pt x="9301830" y="2166366"/>
                </a:moveTo>
                <a:cubicBezTo>
                  <a:pt x="9285922" y="2156841"/>
                  <a:pt x="9282780" y="2142458"/>
                  <a:pt x="9294209" y="2133981"/>
                </a:cubicBezTo>
                <a:cubicBezTo>
                  <a:pt x="9310100" y="2126019"/>
                  <a:pt x="9329058" y="2127295"/>
                  <a:pt x="9343739" y="2137315"/>
                </a:cubicBezTo>
                <a:cubicBezTo>
                  <a:pt x="9359170" y="2147411"/>
                  <a:pt x="9362789" y="2162366"/>
                  <a:pt x="9351359" y="2169700"/>
                </a:cubicBezTo>
                <a:cubicBezTo>
                  <a:pt x="9339930" y="2177034"/>
                  <a:pt x="9317736" y="2175891"/>
                  <a:pt x="9301639" y="2166366"/>
                </a:cubicBezTo>
                <a:close/>
                <a:moveTo>
                  <a:pt x="9306115" y="1392365"/>
                </a:moveTo>
                <a:cubicBezTo>
                  <a:pt x="9312736" y="1399640"/>
                  <a:pt x="9312204" y="1410906"/>
                  <a:pt x="9304929" y="1417526"/>
                </a:cubicBezTo>
                <a:cubicBezTo>
                  <a:pt x="9304371" y="1418034"/>
                  <a:pt x="9303781" y="1418506"/>
                  <a:pt x="9303163" y="1418939"/>
                </a:cubicBezTo>
                <a:cubicBezTo>
                  <a:pt x="9294225" y="1425616"/>
                  <a:pt x="9281789" y="1424934"/>
                  <a:pt x="9273635" y="1417320"/>
                </a:cubicBezTo>
                <a:cubicBezTo>
                  <a:pt x="9266738" y="1410380"/>
                  <a:pt x="9266773" y="1399162"/>
                  <a:pt x="9273713" y="1392265"/>
                </a:cubicBezTo>
                <a:cubicBezTo>
                  <a:pt x="9274453" y="1391530"/>
                  <a:pt x="9275255" y="1390862"/>
                  <a:pt x="9276112" y="1390269"/>
                </a:cubicBezTo>
                <a:cubicBezTo>
                  <a:pt x="9285026" y="1382931"/>
                  <a:pt x="9298124" y="1383851"/>
                  <a:pt x="9305925" y="1392364"/>
                </a:cubicBezTo>
                <a:close/>
                <a:moveTo>
                  <a:pt x="9297638" y="1794034"/>
                </a:moveTo>
                <a:cubicBezTo>
                  <a:pt x="9306965" y="1800148"/>
                  <a:pt x="9309569" y="1812666"/>
                  <a:pt x="9303454" y="1821992"/>
                </a:cubicBezTo>
                <a:cubicBezTo>
                  <a:pt x="9302282" y="1823780"/>
                  <a:pt x="9300834" y="1825371"/>
                  <a:pt x="9299162" y="1826704"/>
                </a:cubicBezTo>
                <a:cubicBezTo>
                  <a:pt x="9286200" y="1834512"/>
                  <a:pt x="9269729" y="1833330"/>
                  <a:pt x="9258014" y="1823752"/>
                </a:cubicBezTo>
                <a:cubicBezTo>
                  <a:pt x="9248891" y="1818510"/>
                  <a:pt x="9245745" y="1806866"/>
                  <a:pt x="9250986" y="1797744"/>
                </a:cubicBezTo>
                <a:cubicBezTo>
                  <a:pt x="9252400" y="1795283"/>
                  <a:pt x="9254345" y="1793170"/>
                  <a:pt x="9256681" y="1791557"/>
                </a:cubicBezTo>
                <a:cubicBezTo>
                  <a:pt x="9269262" y="1783056"/>
                  <a:pt x="9285987" y="1784072"/>
                  <a:pt x="9297448" y="1794034"/>
                </a:cubicBezTo>
                <a:close/>
                <a:moveTo>
                  <a:pt x="9303829" y="1192911"/>
                </a:moveTo>
                <a:cubicBezTo>
                  <a:pt x="9298425" y="1185985"/>
                  <a:pt x="9299658" y="1175989"/>
                  <a:pt x="9306584" y="1170585"/>
                </a:cubicBezTo>
                <a:cubicBezTo>
                  <a:pt x="9306865" y="1170366"/>
                  <a:pt x="9307154" y="1170156"/>
                  <a:pt x="9307449" y="1169956"/>
                </a:cubicBezTo>
                <a:cubicBezTo>
                  <a:pt x="9314694" y="1163864"/>
                  <a:pt x="9325476" y="1164668"/>
                  <a:pt x="9331738" y="1171766"/>
                </a:cubicBezTo>
                <a:cubicBezTo>
                  <a:pt x="9337094" y="1178861"/>
                  <a:pt x="9335685" y="1188955"/>
                  <a:pt x="9328590" y="1194312"/>
                </a:cubicBezTo>
                <a:cubicBezTo>
                  <a:pt x="9328403" y="1194452"/>
                  <a:pt x="9328215" y="1194589"/>
                  <a:pt x="9328023" y="1194721"/>
                </a:cubicBezTo>
                <a:cubicBezTo>
                  <a:pt x="9320761" y="1200649"/>
                  <a:pt x="9310128" y="1199854"/>
                  <a:pt x="9303829" y="1192911"/>
                </a:cubicBezTo>
                <a:close/>
                <a:moveTo>
                  <a:pt x="9633489" y="1345311"/>
                </a:moveTo>
                <a:cubicBezTo>
                  <a:pt x="9628375" y="1339097"/>
                  <a:pt x="9629266" y="1329913"/>
                  <a:pt x="9635480" y="1324798"/>
                </a:cubicBezTo>
                <a:cubicBezTo>
                  <a:pt x="9635791" y="1324542"/>
                  <a:pt x="9636111" y="1324300"/>
                  <a:pt x="9636442" y="1324071"/>
                </a:cubicBezTo>
                <a:cubicBezTo>
                  <a:pt x="9642920" y="1319118"/>
                  <a:pt x="9652185" y="1320355"/>
                  <a:pt x="9657138" y="1326833"/>
                </a:cubicBezTo>
                <a:cubicBezTo>
                  <a:pt x="9657328" y="1327081"/>
                  <a:pt x="9657510" y="1327335"/>
                  <a:pt x="9657683" y="1327595"/>
                </a:cubicBezTo>
                <a:cubicBezTo>
                  <a:pt x="9663155" y="1333852"/>
                  <a:pt x="9662517" y="1343359"/>
                  <a:pt x="9656260" y="1348830"/>
                </a:cubicBezTo>
                <a:cubicBezTo>
                  <a:pt x="9650003" y="1354302"/>
                  <a:pt x="9640495" y="1353664"/>
                  <a:pt x="9635025" y="1347407"/>
                </a:cubicBezTo>
                <a:cubicBezTo>
                  <a:pt x="9634454" y="1346754"/>
                  <a:pt x="9633940" y="1346053"/>
                  <a:pt x="9633490" y="1345311"/>
                </a:cubicBezTo>
                <a:close/>
                <a:moveTo>
                  <a:pt x="9669018" y="2131219"/>
                </a:moveTo>
                <a:cubicBezTo>
                  <a:pt x="9660255" y="2137506"/>
                  <a:pt x="9642824" y="2134172"/>
                  <a:pt x="9630251" y="2124551"/>
                </a:cubicBezTo>
                <a:cubicBezTo>
                  <a:pt x="9617678" y="2114931"/>
                  <a:pt x="9615773" y="2101691"/>
                  <a:pt x="9625203" y="2095310"/>
                </a:cubicBezTo>
                <a:cubicBezTo>
                  <a:pt x="9634633" y="2088928"/>
                  <a:pt x="9652063" y="2091595"/>
                  <a:pt x="9663970" y="2101977"/>
                </a:cubicBezTo>
                <a:cubicBezTo>
                  <a:pt x="9675876" y="2112359"/>
                  <a:pt x="9678257" y="2125599"/>
                  <a:pt x="9669018" y="2131409"/>
                </a:cubicBezTo>
                <a:close/>
                <a:moveTo>
                  <a:pt x="9637776" y="1540669"/>
                </a:moveTo>
                <a:cubicBezTo>
                  <a:pt x="9644356" y="1547551"/>
                  <a:pt x="9644111" y="1558464"/>
                  <a:pt x="9637229" y="1565044"/>
                </a:cubicBezTo>
                <a:cubicBezTo>
                  <a:pt x="9636915" y="1565345"/>
                  <a:pt x="9636589" y="1565634"/>
                  <a:pt x="9636252" y="1565910"/>
                </a:cubicBezTo>
                <a:cubicBezTo>
                  <a:pt x="9627566" y="1571275"/>
                  <a:pt x="9616242" y="1569313"/>
                  <a:pt x="9609868" y="1561338"/>
                </a:cubicBezTo>
                <a:cubicBezTo>
                  <a:pt x="9603307" y="1554511"/>
                  <a:pt x="9603523" y="1543657"/>
                  <a:pt x="9610351" y="1537096"/>
                </a:cubicBezTo>
                <a:cubicBezTo>
                  <a:pt x="9610715" y="1536747"/>
                  <a:pt x="9611094" y="1536413"/>
                  <a:pt x="9611487" y="1536097"/>
                </a:cubicBezTo>
                <a:cubicBezTo>
                  <a:pt x="9620178" y="1530621"/>
                  <a:pt x="9631616" y="1532735"/>
                  <a:pt x="9637776" y="1540955"/>
                </a:cubicBezTo>
                <a:close/>
                <a:moveTo>
                  <a:pt x="9523476" y="1624393"/>
                </a:moveTo>
                <a:cubicBezTo>
                  <a:pt x="9531181" y="1631557"/>
                  <a:pt x="9531620" y="1643611"/>
                  <a:pt x="9524457" y="1651316"/>
                </a:cubicBezTo>
                <a:cubicBezTo>
                  <a:pt x="9523911" y="1651903"/>
                  <a:pt x="9523329" y="1652455"/>
                  <a:pt x="9522714" y="1652968"/>
                </a:cubicBezTo>
                <a:cubicBezTo>
                  <a:pt x="9512442" y="1659068"/>
                  <a:pt x="9499303" y="1657163"/>
                  <a:pt x="9491187" y="1648396"/>
                </a:cubicBezTo>
                <a:cubicBezTo>
                  <a:pt x="9483765" y="1641780"/>
                  <a:pt x="9483112" y="1630401"/>
                  <a:pt x="9489729" y="1622979"/>
                </a:cubicBezTo>
                <a:cubicBezTo>
                  <a:pt x="9490515" y="1622097"/>
                  <a:pt x="9491386" y="1621295"/>
                  <a:pt x="9492330" y="1620583"/>
                </a:cubicBezTo>
                <a:cubicBezTo>
                  <a:pt x="9502285" y="1613731"/>
                  <a:pt x="9515807" y="1615498"/>
                  <a:pt x="9523667" y="1624679"/>
                </a:cubicBezTo>
                <a:close/>
                <a:moveTo>
                  <a:pt x="9671971" y="1117664"/>
                </a:moveTo>
                <a:cubicBezTo>
                  <a:pt x="9668204" y="1111602"/>
                  <a:pt x="9669836" y="1103654"/>
                  <a:pt x="9675686" y="1099566"/>
                </a:cubicBezTo>
                <a:cubicBezTo>
                  <a:pt x="9680681" y="1095454"/>
                  <a:pt x="9688065" y="1096170"/>
                  <a:pt x="9692177" y="1101166"/>
                </a:cubicBezTo>
                <a:cubicBezTo>
                  <a:pt x="9692600" y="1101679"/>
                  <a:pt x="9692978" y="1102227"/>
                  <a:pt x="9693307" y="1102805"/>
                </a:cubicBezTo>
                <a:cubicBezTo>
                  <a:pt x="9697055" y="1108890"/>
                  <a:pt x="9695380" y="1116844"/>
                  <a:pt x="9689497" y="1120902"/>
                </a:cubicBezTo>
                <a:cubicBezTo>
                  <a:pt x="9684231" y="1124839"/>
                  <a:pt x="9676769" y="1123762"/>
                  <a:pt x="9672832" y="1118495"/>
                </a:cubicBezTo>
                <a:cubicBezTo>
                  <a:pt x="9672699" y="1118317"/>
                  <a:pt x="9672570" y="1118135"/>
                  <a:pt x="9672447" y="1117949"/>
                </a:cubicBezTo>
                <a:close/>
                <a:moveTo>
                  <a:pt x="9538621" y="1215485"/>
                </a:moveTo>
                <a:cubicBezTo>
                  <a:pt x="9533721" y="1208676"/>
                  <a:pt x="9535159" y="1199198"/>
                  <a:pt x="9541860" y="1194149"/>
                </a:cubicBezTo>
                <a:cubicBezTo>
                  <a:pt x="9548469" y="1189258"/>
                  <a:pt x="9557787" y="1190620"/>
                  <a:pt x="9562719" y="1197197"/>
                </a:cubicBezTo>
                <a:cubicBezTo>
                  <a:pt x="9567546" y="1204044"/>
                  <a:pt x="9566071" y="1213485"/>
                  <a:pt x="9559386" y="1218533"/>
                </a:cubicBezTo>
                <a:cubicBezTo>
                  <a:pt x="9552823" y="1223382"/>
                  <a:pt x="9543600" y="1222160"/>
                  <a:pt x="9538526" y="1215771"/>
                </a:cubicBezTo>
                <a:close/>
                <a:moveTo>
                  <a:pt x="9533096" y="1441704"/>
                </a:moveTo>
                <a:cubicBezTo>
                  <a:pt x="9524939" y="1447314"/>
                  <a:pt x="9513845" y="1445740"/>
                  <a:pt x="9507569" y="1438085"/>
                </a:cubicBezTo>
                <a:cubicBezTo>
                  <a:pt x="9501474" y="1431115"/>
                  <a:pt x="9502183" y="1420525"/>
                  <a:pt x="9509152" y="1414430"/>
                </a:cubicBezTo>
                <a:cubicBezTo>
                  <a:pt x="9509441" y="1414176"/>
                  <a:pt x="9509739" y="1413933"/>
                  <a:pt x="9510045" y="1413701"/>
                </a:cubicBezTo>
                <a:cubicBezTo>
                  <a:pt x="9518202" y="1408091"/>
                  <a:pt x="9529296" y="1409664"/>
                  <a:pt x="9535572" y="1417320"/>
                </a:cubicBezTo>
                <a:cubicBezTo>
                  <a:pt x="9541715" y="1424457"/>
                  <a:pt x="9540908" y="1435222"/>
                  <a:pt x="9533771" y="1441365"/>
                </a:cubicBezTo>
                <a:cubicBezTo>
                  <a:pt x="9533521" y="1441581"/>
                  <a:pt x="9533264" y="1441789"/>
                  <a:pt x="9533000" y="1441990"/>
                </a:cubicBezTo>
                <a:close/>
                <a:moveTo>
                  <a:pt x="9578340" y="2194179"/>
                </a:moveTo>
                <a:cubicBezTo>
                  <a:pt x="9568339" y="2200085"/>
                  <a:pt x="9549098" y="2197799"/>
                  <a:pt x="9535001" y="2187893"/>
                </a:cubicBezTo>
                <a:cubicBezTo>
                  <a:pt x="9520905" y="2177987"/>
                  <a:pt x="9517666" y="2164557"/>
                  <a:pt x="9527953" y="2157508"/>
                </a:cubicBezTo>
                <a:cubicBezTo>
                  <a:pt x="9538239" y="2150459"/>
                  <a:pt x="9557671" y="2153222"/>
                  <a:pt x="9571292" y="2163794"/>
                </a:cubicBezTo>
                <a:cubicBezTo>
                  <a:pt x="9584912" y="2174367"/>
                  <a:pt x="9588151" y="2187988"/>
                  <a:pt x="9578245" y="2194465"/>
                </a:cubicBezTo>
                <a:close/>
                <a:moveTo>
                  <a:pt x="6450045" y="2764536"/>
                </a:moveTo>
                <a:lnTo>
                  <a:pt x="6450045" y="2764536"/>
                </a:lnTo>
                <a:close/>
                <a:moveTo>
                  <a:pt x="9027986" y="1998345"/>
                </a:moveTo>
                <a:cubicBezTo>
                  <a:pt x="9012650" y="1988820"/>
                  <a:pt x="9010364" y="1973485"/>
                  <a:pt x="9023128" y="1963674"/>
                </a:cubicBezTo>
                <a:cubicBezTo>
                  <a:pt x="9038465" y="1953893"/>
                  <a:pt x="9058083" y="1953893"/>
                  <a:pt x="9073420" y="1963674"/>
                </a:cubicBezTo>
                <a:cubicBezTo>
                  <a:pt x="9088469" y="1973961"/>
                  <a:pt x="9090374" y="1989201"/>
                  <a:pt x="9078087" y="1998345"/>
                </a:cubicBezTo>
                <a:cubicBezTo>
                  <a:pt x="9062622" y="2007500"/>
                  <a:pt x="9043380" y="2007427"/>
                  <a:pt x="9027985" y="1998155"/>
                </a:cubicBezTo>
                <a:close/>
                <a:moveTo>
                  <a:pt x="9007316" y="2234375"/>
                </a:moveTo>
                <a:cubicBezTo>
                  <a:pt x="8994934" y="2243900"/>
                  <a:pt x="8969692" y="2243900"/>
                  <a:pt x="8951119" y="2235803"/>
                </a:cubicBezTo>
                <a:cubicBezTo>
                  <a:pt x="8932545" y="2227707"/>
                  <a:pt x="8928545" y="2213134"/>
                  <a:pt x="8941594" y="2203704"/>
                </a:cubicBezTo>
                <a:cubicBezTo>
                  <a:pt x="8959092" y="2194257"/>
                  <a:pt x="8980057" y="2193762"/>
                  <a:pt x="8997982" y="2202370"/>
                </a:cubicBezTo>
                <a:cubicBezTo>
                  <a:pt x="9016080" y="2211229"/>
                  <a:pt x="9020175" y="2225421"/>
                  <a:pt x="9007316" y="2234184"/>
                </a:cubicBezTo>
                <a:close/>
                <a:moveTo>
                  <a:pt x="8884444" y="1726311"/>
                </a:moveTo>
                <a:cubicBezTo>
                  <a:pt x="8875343" y="1721032"/>
                  <a:pt x="8872245" y="1709375"/>
                  <a:pt x="8877525" y="1700274"/>
                </a:cubicBezTo>
                <a:cubicBezTo>
                  <a:pt x="8879189" y="1697404"/>
                  <a:pt x="8881574" y="1695019"/>
                  <a:pt x="8884444" y="1693354"/>
                </a:cubicBezTo>
                <a:cubicBezTo>
                  <a:pt x="8896905" y="1683342"/>
                  <a:pt x="8914433" y="1682609"/>
                  <a:pt x="8927687" y="1691545"/>
                </a:cubicBezTo>
                <a:cubicBezTo>
                  <a:pt x="8936788" y="1697428"/>
                  <a:pt x="8939396" y="1709574"/>
                  <a:pt x="8933513" y="1718675"/>
                </a:cubicBezTo>
                <a:cubicBezTo>
                  <a:pt x="8932005" y="1721008"/>
                  <a:pt x="8930020" y="1722994"/>
                  <a:pt x="8927687" y="1724501"/>
                </a:cubicBezTo>
                <a:cubicBezTo>
                  <a:pt x="8915048" y="1734028"/>
                  <a:pt x="8897835" y="1734749"/>
                  <a:pt x="8884444" y="1726311"/>
                </a:cubicBezTo>
                <a:close/>
                <a:moveTo>
                  <a:pt x="8891683" y="1521809"/>
                </a:moveTo>
                <a:cubicBezTo>
                  <a:pt x="8883874" y="1515404"/>
                  <a:pt x="8882735" y="1503881"/>
                  <a:pt x="8889141" y="1496071"/>
                </a:cubicBezTo>
                <a:cubicBezTo>
                  <a:pt x="8890353" y="1494594"/>
                  <a:pt x="8891789" y="1493315"/>
                  <a:pt x="8893397" y="1492282"/>
                </a:cubicBezTo>
                <a:cubicBezTo>
                  <a:pt x="8903793" y="1483594"/>
                  <a:pt x="8918738" y="1483007"/>
                  <a:pt x="8929783" y="1490853"/>
                </a:cubicBezTo>
                <a:cubicBezTo>
                  <a:pt x="8937729" y="1497749"/>
                  <a:pt x="8938580" y="1509781"/>
                  <a:pt x="8931683" y="1517727"/>
                </a:cubicBezTo>
                <a:cubicBezTo>
                  <a:pt x="8930621" y="1518951"/>
                  <a:pt x="8929406" y="1520035"/>
                  <a:pt x="8928069" y="1520952"/>
                </a:cubicBezTo>
                <a:cubicBezTo>
                  <a:pt x="8917391" y="1529319"/>
                  <a:pt x="8902495" y="1529706"/>
                  <a:pt x="8891398" y="1521905"/>
                </a:cubicBezTo>
                <a:close/>
                <a:moveTo>
                  <a:pt x="9253633" y="2237804"/>
                </a:moveTo>
                <a:cubicBezTo>
                  <a:pt x="9241631" y="2245328"/>
                  <a:pt x="9217819" y="2244566"/>
                  <a:pt x="9200864" y="2235803"/>
                </a:cubicBezTo>
                <a:cubicBezTo>
                  <a:pt x="9183910" y="2227040"/>
                  <a:pt x="9179147" y="2212372"/>
                  <a:pt x="9191339" y="2203704"/>
                </a:cubicBezTo>
                <a:cubicBezTo>
                  <a:pt x="9203531" y="2195036"/>
                  <a:pt x="9227153" y="2195894"/>
                  <a:pt x="9244013" y="2205800"/>
                </a:cubicBezTo>
                <a:cubicBezTo>
                  <a:pt x="9260872" y="2215706"/>
                  <a:pt x="9265634" y="2229898"/>
                  <a:pt x="9253823" y="2237899"/>
                </a:cubicBezTo>
                <a:close/>
                <a:moveTo>
                  <a:pt x="8891683" y="1913382"/>
                </a:moveTo>
                <a:cubicBezTo>
                  <a:pt x="8877396" y="1904619"/>
                  <a:pt x="8875871" y="1889284"/>
                  <a:pt x="8888825" y="1879473"/>
                </a:cubicBezTo>
                <a:cubicBezTo>
                  <a:pt x="8903140" y="1868992"/>
                  <a:pt x="8922371" y="1868202"/>
                  <a:pt x="8937498" y="1877473"/>
                </a:cubicBezTo>
                <a:cubicBezTo>
                  <a:pt x="8951881" y="1886998"/>
                  <a:pt x="8953214" y="1902238"/>
                  <a:pt x="8940832" y="1911953"/>
                </a:cubicBezTo>
                <a:cubicBezTo>
                  <a:pt x="8926159" y="1921491"/>
                  <a:pt x="8907400" y="1922079"/>
                  <a:pt x="8892159" y="1913477"/>
                </a:cubicBezTo>
                <a:close/>
                <a:moveTo>
                  <a:pt x="8904161" y="2307336"/>
                </a:moveTo>
                <a:cubicBezTo>
                  <a:pt x="8891397" y="2316861"/>
                  <a:pt x="8865013" y="2317433"/>
                  <a:pt x="8845582" y="2310289"/>
                </a:cubicBezTo>
                <a:cubicBezTo>
                  <a:pt x="8826151" y="2303145"/>
                  <a:pt x="8821007" y="2289143"/>
                  <a:pt x="8834533" y="2279714"/>
                </a:cubicBezTo>
                <a:cubicBezTo>
                  <a:pt x="8848058" y="2270284"/>
                  <a:pt x="8873966" y="2268950"/>
                  <a:pt x="8893016" y="2276761"/>
                </a:cubicBezTo>
                <a:cubicBezTo>
                  <a:pt x="8912066" y="2284571"/>
                  <a:pt x="8917019" y="2297811"/>
                  <a:pt x="8904161" y="2307336"/>
                </a:cubicBezTo>
                <a:close/>
                <a:moveTo>
                  <a:pt x="8756428" y="1633918"/>
                </a:moveTo>
                <a:cubicBezTo>
                  <a:pt x="8745093" y="1626108"/>
                  <a:pt x="8745379" y="1612011"/>
                  <a:pt x="8756999" y="1601915"/>
                </a:cubicBezTo>
                <a:cubicBezTo>
                  <a:pt x="8768840" y="1592193"/>
                  <a:pt x="8785579" y="1591157"/>
                  <a:pt x="8798528" y="1599343"/>
                </a:cubicBezTo>
                <a:cubicBezTo>
                  <a:pt x="8807245" y="1605782"/>
                  <a:pt x="8809090" y="1618068"/>
                  <a:pt x="8802651" y="1626784"/>
                </a:cubicBezTo>
                <a:cubicBezTo>
                  <a:pt x="8801304" y="1628607"/>
                  <a:pt x="8799651" y="1630183"/>
                  <a:pt x="8797767" y="1631442"/>
                </a:cubicBezTo>
                <a:cubicBezTo>
                  <a:pt x="8785708" y="1640515"/>
                  <a:pt x="8769343" y="1641345"/>
                  <a:pt x="8756428" y="1633538"/>
                </a:cubicBezTo>
                <a:close/>
                <a:moveTo>
                  <a:pt x="8757380" y="1829562"/>
                </a:moveTo>
                <a:cubicBezTo>
                  <a:pt x="8747623" y="1824728"/>
                  <a:pt x="8743631" y="1812900"/>
                  <a:pt x="8748464" y="1803142"/>
                </a:cubicBezTo>
                <a:cubicBezTo>
                  <a:pt x="8750032" y="1799978"/>
                  <a:pt x="8752420" y="1797293"/>
                  <a:pt x="8755380" y="1795367"/>
                </a:cubicBezTo>
                <a:cubicBezTo>
                  <a:pt x="8769220" y="1784835"/>
                  <a:pt x="8788075" y="1783779"/>
                  <a:pt x="8803005" y="1792700"/>
                </a:cubicBezTo>
                <a:cubicBezTo>
                  <a:pt x="8812581" y="1797773"/>
                  <a:pt x="8816232" y="1809648"/>
                  <a:pt x="8811159" y="1819224"/>
                </a:cubicBezTo>
                <a:cubicBezTo>
                  <a:pt x="8809619" y="1822133"/>
                  <a:pt x="8807371" y="1824607"/>
                  <a:pt x="8804624" y="1826419"/>
                </a:cubicBezTo>
                <a:cubicBezTo>
                  <a:pt x="8790839" y="1836688"/>
                  <a:pt x="8772267" y="1837774"/>
                  <a:pt x="8757380" y="1829181"/>
                </a:cubicBezTo>
                <a:close/>
                <a:moveTo>
                  <a:pt x="8802433" y="2167700"/>
                </a:moveTo>
                <a:cubicBezTo>
                  <a:pt x="8784908" y="2160175"/>
                  <a:pt x="8781479" y="2145697"/>
                  <a:pt x="8794623" y="2135315"/>
                </a:cubicBezTo>
                <a:cubicBezTo>
                  <a:pt x="8811465" y="2124962"/>
                  <a:pt x="8832406" y="2123850"/>
                  <a:pt x="8850250" y="2132362"/>
                </a:cubicBezTo>
                <a:cubicBezTo>
                  <a:pt x="8867394" y="2140553"/>
                  <a:pt x="8871204" y="2155412"/>
                  <a:pt x="8858060" y="2164747"/>
                </a:cubicBezTo>
                <a:cubicBezTo>
                  <a:pt x="8844915" y="2174082"/>
                  <a:pt x="8820246" y="2175320"/>
                  <a:pt x="8802433" y="2167319"/>
                </a:cubicBezTo>
                <a:close/>
                <a:moveTo>
                  <a:pt x="8772715" y="2007489"/>
                </a:moveTo>
                <a:cubicBezTo>
                  <a:pt x="8756809" y="1999583"/>
                  <a:pt x="8754523" y="1983867"/>
                  <a:pt x="8768143" y="1973866"/>
                </a:cubicBezTo>
                <a:cubicBezTo>
                  <a:pt x="8783438" y="1962845"/>
                  <a:pt x="8803703" y="1961585"/>
                  <a:pt x="8820245" y="1970627"/>
                </a:cubicBezTo>
                <a:cubicBezTo>
                  <a:pt x="8835676" y="1979200"/>
                  <a:pt x="8837676" y="1994440"/>
                  <a:pt x="8825008" y="2004822"/>
                </a:cubicBezTo>
                <a:cubicBezTo>
                  <a:pt x="8809193" y="2014728"/>
                  <a:pt x="8789335" y="2015596"/>
                  <a:pt x="8772716" y="2007108"/>
                </a:cubicBezTo>
                <a:close/>
                <a:moveTo>
                  <a:pt x="8914638" y="2084356"/>
                </a:moveTo>
                <a:cubicBezTo>
                  <a:pt x="8897779" y="2075498"/>
                  <a:pt x="8894826" y="2059972"/>
                  <a:pt x="8908256" y="2049971"/>
                </a:cubicBezTo>
                <a:cubicBezTo>
                  <a:pt x="8924669" y="2039855"/>
                  <a:pt x="8945243" y="2039310"/>
                  <a:pt x="8962168" y="2048542"/>
                </a:cubicBezTo>
                <a:cubicBezTo>
                  <a:pt x="8978170" y="2057495"/>
                  <a:pt x="8981218" y="2073021"/>
                  <a:pt x="8968264" y="2082927"/>
                </a:cubicBezTo>
                <a:cubicBezTo>
                  <a:pt x="8951729" y="2092369"/>
                  <a:pt x="8931529" y="2092764"/>
                  <a:pt x="8914638" y="2083975"/>
                </a:cubicBezTo>
                <a:close/>
                <a:moveTo>
                  <a:pt x="9178671" y="1491806"/>
                </a:moveTo>
                <a:cubicBezTo>
                  <a:pt x="9186257" y="1499095"/>
                  <a:pt x="9186497" y="1511155"/>
                  <a:pt x="9179207" y="1518741"/>
                </a:cubicBezTo>
                <a:cubicBezTo>
                  <a:pt x="9178428" y="1519552"/>
                  <a:pt x="9177580" y="1520291"/>
                  <a:pt x="9176670" y="1520952"/>
                </a:cubicBezTo>
                <a:cubicBezTo>
                  <a:pt x="9166569" y="1528624"/>
                  <a:pt x="9152508" y="1528308"/>
                  <a:pt x="9142761" y="1520191"/>
                </a:cubicBezTo>
                <a:cubicBezTo>
                  <a:pt x="9134971" y="1513119"/>
                  <a:pt x="9134387" y="1501072"/>
                  <a:pt x="9141458" y="1493281"/>
                </a:cubicBezTo>
                <a:cubicBezTo>
                  <a:pt x="9142340" y="1492311"/>
                  <a:pt x="9143319" y="1491433"/>
                  <a:pt x="9144380" y="1490663"/>
                </a:cubicBezTo>
                <a:cubicBezTo>
                  <a:pt x="9154493" y="1482598"/>
                  <a:pt x="9168926" y="1482919"/>
                  <a:pt x="9178670" y="1491425"/>
                </a:cubicBezTo>
                <a:close/>
                <a:moveTo>
                  <a:pt x="9165241" y="1301306"/>
                </a:moveTo>
                <a:cubicBezTo>
                  <a:pt x="9158957" y="1294222"/>
                  <a:pt x="9159605" y="1283386"/>
                  <a:pt x="9166689" y="1277102"/>
                </a:cubicBezTo>
                <a:cubicBezTo>
                  <a:pt x="9167226" y="1276626"/>
                  <a:pt x="9167792" y="1276184"/>
                  <a:pt x="9168384" y="1275779"/>
                </a:cubicBezTo>
                <a:cubicBezTo>
                  <a:pt x="9176736" y="1268742"/>
                  <a:pt x="9189044" y="1269111"/>
                  <a:pt x="9196959" y="1276636"/>
                </a:cubicBezTo>
                <a:cubicBezTo>
                  <a:pt x="9203254" y="1283710"/>
                  <a:pt x="9202622" y="1294547"/>
                  <a:pt x="9195547" y="1300841"/>
                </a:cubicBezTo>
                <a:cubicBezTo>
                  <a:pt x="9194971" y="1301354"/>
                  <a:pt x="9194360" y="1301827"/>
                  <a:pt x="9193720" y="1302258"/>
                </a:cubicBezTo>
                <a:cubicBezTo>
                  <a:pt x="9185308" y="1309100"/>
                  <a:pt x="9173128" y="1308652"/>
                  <a:pt x="9165241" y="1301211"/>
                </a:cubicBezTo>
                <a:close/>
                <a:moveTo>
                  <a:pt x="9164288" y="2082356"/>
                </a:moveTo>
                <a:cubicBezTo>
                  <a:pt x="9148096" y="2072354"/>
                  <a:pt x="9145238" y="2057305"/>
                  <a:pt x="9158002" y="2048066"/>
                </a:cubicBezTo>
                <a:cubicBezTo>
                  <a:pt x="9173936" y="2038966"/>
                  <a:pt x="9193656" y="2039705"/>
                  <a:pt x="9208865" y="2049971"/>
                </a:cubicBezTo>
                <a:cubicBezTo>
                  <a:pt x="9224486" y="2060067"/>
                  <a:pt x="9227058" y="2075212"/>
                  <a:pt x="9214961" y="2083784"/>
                </a:cubicBezTo>
                <a:cubicBezTo>
                  <a:pt x="9202865" y="2092357"/>
                  <a:pt x="9180195" y="2092166"/>
                  <a:pt x="9164288" y="2082641"/>
                </a:cubicBezTo>
                <a:close/>
                <a:moveTo>
                  <a:pt x="9175147" y="1691831"/>
                </a:moveTo>
                <a:cubicBezTo>
                  <a:pt x="9184090" y="1698494"/>
                  <a:pt x="9185937" y="1711145"/>
                  <a:pt x="9179274" y="1720088"/>
                </a:cubicBezTo>
                <a:cubicBezTo>
                  <a:pt x="9178106" y="1721656"/>
                  <a:pt x="9176715" y="1723047"/>
                  <a:pt x="9175147" y="1724216"/>
                </a:cubicBezTo>
                <a:cubicBezTo>
                  <a:pt x="9162754" y="1732628"/>
                  <a:pt x="9146341" y="1732050"/>
                  <a:pt x="9134570" y="1722787"/>
                </a:cubicBezTo>
                <a:cubicBezTo>
                  <a:pt x="9125759" y="1717038"/>
                  <a:pt x="9123276" y="1705234"/>
                  <a:pt x="9129025" y="1696423"/>
                </a:cubicBezTo>
                <a:cubicBezTo>
                  <a:pt x="9130468" y="1694210"/>
                  <a:pt x="9132357" y="1692322"/>
                  <a:pt x="9134570" y="1690878"/>
                </a:cubicBezTo>
                <a:cubicBezTo>
                  <a:pt x="9146829" y="1681969"/>
                  <a:pt x="9163590" y="1682599"/>
                  <a:pt x="9175147" y="1692402"/>
                </a:cubicBezTo>
                <a:close/>
                <a:moveTo>
                  <a:pt x="9056179" y="1784223"/>
                </a:moveTo>
                <a:cubicBezTo>
                  <a:pt x="9065775" y="1789697"/>
                  <a:pt x="9069116" y="1801913"/>
                  <a:pt x="9063642" y="1811509"/>
                </a:cubicBezTo>
                <a:cubicBezTo>
                  <a:pt x="9062189" y="1814055"/>
                  <a:pt x="9060194" y="1816252"/>
                  <a:pt x="9057798" y="1817942"/>
                </a:cubicBezTo>
                <a:cubicBezTo>
                  <a:pt x="9044365" y="1827169"/>
                  <a:pt x="9026696" y="1827394"/>
                  <a:pt x="9013031" y="1818513"/>
                </a:cubicBezTo>
                <a:cubicBezTo>
                  <a:pt x="9003445" y="1813237"/>
                  <a:pt x="8999951" y="1801189"/>
                  <a:pt x="9005227" y="1791603"/>
                </a:cubicBezTo>
                <a:cubicBezTo>
                  <a:pt x="9006725" y="1788880"/>
                  <a:pt x="9008844" y="1786547"/>
                  <a:pt x="9011412" y="1784794"/>
                </a:cubicBezTo>
                <a:cubicBezTo>
                  <a:pt x="9024845" y="1775365"/>
                  <a:pt x="9042746" y="1775365"/>
                  <a:pt x="9056179" y="1784794"/>
                </a:cubicBezTo>
                <a:close/>
                <a:moveTo>
                  <a:pt x="9052274" y="1590866"/>
                </a:moveTo>
                <a:cubicBezTo>
                  <a:pt x="9060681" y="1597192"/>
                  <a:pt x="9062367" y="1609135"/>
                  <a:pt x="9056041" y="1617542"/>
                </a:cubicBezTo>
                <a:cubicBezTo>
                  <a:pt x="9054756" y="1619249"/>
                  <a:pt x="9053193" y="1620728"/>
                  <a:pt x="9051417" y="1621917"/>
                </a:cubicBezTo>
                <a:cubicBezTo>
                  <a:pt x="9040051" y="1630148"/>
                  <a:pt x="9024684" y="1630148"/>
                  <a:pt x="9013317" y="1621917"/>
                </a:cubicBezTo>
                <a:cubicBezTo>
                  <a:pt x="9004911" y="1615591"/>
                  <a:pt x="9003224" y="1603648"/>
                  <a:pt x="9009551" y="1595241"/>
                </a:cubicBezTo>
                <a:cubicBezTo>
                  <a:pt x="9010836" y="1593533"/>
                  <a:pt x="9012399" y="1592054"/>
                  <a:pt x="9014174" y="1590866"/>
                </a:cubicBezTo>
                <a:cubicBezTo>
                  <a:pt x="9025545" y="1582426"/>
                  <a:pt x="9041162" y="1582661"/>
                  <a:pt x="9052274" y="1591437"/>
                </a:cubicBezTo>
                <a:close/>
                <a:moveTo>
                  <a:pt x="9027795" y="1410652"/>
                </a:moveTo>
                <a:cubicBezTo>
                  <a:pt x="9020712" y="1403978"/>
                  <a:pt x="9020381" y="1392826"/>
                  <a:pt x="9027056" y="1385743"/>
                </a:cubicBezTo>
                <a:cubicBezTo>
                  <a:pt x="9028069" y="1384668"/>
                  <a:pt x="9029214" y="1383724"/>
                  <a:pt x="9030462" y="1382935"/>
                </a:cubicBezTo>
                <a:cubicBezTo>
                  <a:pt x="9039700" y="1374926"/>
                  <a:pt x="9053419" y="1374926"/>
                  <a:pt x="9062657" y="1382935"/>
                </a:cubicBezTo>
                <a:cubicBezTo>
                  <a:pt x="9069660" y="1390139"/>
                  <a:pt x="9069497" y="1401657"/>
                  <a:pt x="9062292" y="1408660"/>
                </a:cubicBezTo>
                <a:cubicBezTo>
                  <a:pt x="9061578" y="1409355"/>
                  <a:pt x="9060808" y="1409989"/>
                  <a:pt x="9059990" y="1410557"/>
                </a:cubicBezTo>
                <a:cubicBezTo>
                  <a:pt x="9050769" y="1418374"/>
                  <a:pt x="9037331" y="1418652"/>
                  <a:pt x="9027795" y="1411224"/>
                </a:cubicBezTo>
                <a:close/>
                <a:moveTo>
                  <a:pt x="8748522" y="2245519"/>
                </a:moveTo>
                <a:cubicBezTo>
                  <a:pt x="8735663" y="2255044"/>
                  <a:pt x="8709564" y="2257235"/>
                  <a:pt x="8690514" y="2249996"/>
                </a:cubicBezTo>
                <a:cubicBezTo>
                  <a:pt x="8671464" y="2242757"/>
                  <a:pt x="8667560" y="2229041"/>
                  <a:pt x="8680989" y="2219040"/>
                </a:cubicBezTo>
                <a:cubicBezTo>
                  <a:pt x="8698548" y="2208211"/>
                  <a:pt x="8720250" y="2206509"/>
                  <a:pt x="8739282" y="2214467"/>
                </a:cubicBezTo>
                <a:cubicBezTo>
                  <a:pt x="8758047" y="2221611"/>
                  <a:pt x="8762333" y="2236089"/>
                  <a:pt x="8748522" y="2245519"/>
                </a:cubicBezTo>
                <a:close/>
                <a:moveTo>
                  <a:pt x="9056656" y="2159794"/>
                </a:moveTo>
                <a:cubicBezTo>
                  <a:pt x="9039130" y="2150269"/>
                  <a:pt x="9035796" y="2135696"/>
                  <a:pt x="9048750" y="2125790"/>
                </a:cubicBezTo>
                <a:cubicBezTo>
                  <a:pt x="9065783" y="2116390"/>
                  <a:pt x="9086496" y="2116607"/>
                  <a:pt x="9103328" y="2126361"/>
                </a:cubicBezTo>
                <a:cubicBezTo>
                  <a:pt x="9120283" y="2135886"/>
                  <a:pt x="9123902" y="2151126"/>
                  <a:pt x="9111234" y="2159889"/>
                </a:cubicBezTo>
                <a:cubicBezTo>
                  <a:pt x="9098566" y="2168652"/>
                  <a:pt x="9074467" y="2169224"/>
                  <a:pt x="9056942" y="2160080"/>
                </a:cubicBezTo>
                <a:close/>
                <a:moveTo>
                  <a:pt x="7023640" y="2778633"/>
                </a:moveTo>
                <a:cubicBezTo>
                  <a:pt x="7016591" y="2778633"/>
                  <a:pt x="7025926" y="2778157"/>
                  <a:pt x="7044595" y="2777871"/>
                </a:cubicBezTo>
                <a:cubicBezTo>
                  <a:pt x="7063264" y="2777585"/>
                  <a:pt x="7084315" y="2777300"/>
                  <a:pt x="7091172" y="2776919"/>
                </a:cubicBezTo>
                <a:cubicBezTo>
                  <a:pt x="7098030" y="2776538"/>
                  <a:pt x="7088600" y="2777490"/>
                  <a:pt x="7070217" y="2778252"/>
                </a:cubicBezTo>
                <a:cubicBezTo>
                  <a:pt x="7051834" y="2779014"/>
                  <a:pt x="7030689" y="2778728"/>
                  <a:pt x="7023640" y="2778633"/>
                </a:cubicBezTo>
                <a:close/>
                <a:moveTo>
                  <a:pt x="3803047" y="2401253"/>
                </a:moveTo>
                <a:cubicBezTo>
                  <a:pt x="3797427" y="2400300"/>
                  <a:pt x="3781235" y="2397348"/>
                  <a:pt x="3766852" y="2394014"/>
                </a:cubicBezTo>
                <a:cubicBezTo>
                  <a:pt x="3752469" y="2390680"/>
                  <a:pt x="3745230" y="2388965"/>
                  <a:pt x="3750850" y="2389918"/>
                </a:cubicBezTo>
                <a:cubicBezTo>
                  <a:pt x="3756470" y="2390870"/>
                  <a:pt x="3772948" y="2394299"/>
                  <a:pt x="3787426" y="2397062"/>
                </a:cubicBezTo>
                <a:cubicBezTo>
                  <a:pt x="3801904" y="2399824"/>
                  <a:pt x="3809048" y="2402586"/>
                  <a:pt x="3803047" y="2401253"/>
                </a:cubicBezTo>
                <a:close/>
                <a:moveTo>
                  <a:pt x="4514374" y="2535936"/>
                </a:moveTo>
                <a:cubicBezTo>
                  <a:pt x="4507992" y="2535174"/>
                  <a:pt x="4490085" y="2532031"/>
                  <a:pt x="4474655" y="2528888"/>
                </a:cubicBezTo>
                <a:cubicBezTo>
                  <a:pt x="4459224" y="2525744"/>
                  <a:pt x="4451223" y="2524220"/>
                  <a:pt x="4457605" y="2524982"/>
                </a:cubicBezTo>
                <a:cubicBezTo>
                  <a:pt x="4463987" y="2525744"/>
                  <a:pt x="4481894" y="2528983"/>
                  <a:pt x="4497324" y="2532031"/>
                </a:cubicBezTo>
                <a:cubicBezTo>
                  <a:pt x="4512755" y="2535079"/>
                  <a:pt x="4520756" y="2536793"/>
                  <a:pt x="4514374" y="2535936"/>
                </a:cubicBezTo>
                <a:close/>
                <a:moveTo>
                  <a:pt x="3847624" y="2406587"/>
                </a:moveTo>
                <a:cubicBezTo>
                  <a:pt x="3853529" y="2408015"/>
                  <a:pt x="3870675" y="2411254"/>
                  <a:pt x="3885724" y="2414492"/>
                </a:cubicBezTo>
                <a:lnTo>
                  <a:pt x="3900297" y="2417445"/>
                </a:lnTo>
                <a:cubicBezTo>
                  <a:pt x="3892963" y="2416302"/>
                  <a:pt x="3878104" y="2413254"/>
                  <a:pt x="3864293" y="2410492"/>
                </a:cubicBezTo>
                <a:cubicBezTo>
                  <a:pt x="3850481" y="2407730"/>
                  <a:pt x="3842004" y="2405825"/>
                  <a:pt x="3848005" y="2406682"/>
                </a:cubicBezTo>
                <a:close/>
                <a:moveTo>
                  <a:pt x="3952399" y="2444687"/>
                </a:moveTo>
                <a:cubicBezTo>
                  <a:pt x="3945997" y="2443986"/>
                  <a:pt x="3939637" y="2442936"/>
                  <a:pt x="3933349" y="2441544"/>
                </a:cubicBezTo>
                <a:lnTo>
                  <a:pt x="3942874" y="2443925"/>
                </a:lnTo>
                <a:cubicBezTo>
                  <a:pt x="3949351" y="2445734"/>
                  <a:pt x="3940778" y="2445449"/>
                  <a:pt x="3923824" y="2442591"/>
                </a:cubicBezTo>
                <a:cubicBezTo>
                  <a:pt x="3906869" y="2439734"/>
                  <a:pt x="3888772" y="2436114"/>
                  <a:pt x="3882676" y="2434209"/>
                </a:cubicBezTo>
                <a:cubicBezTo>
                  <a:pt x="3876580" y="2432304"/>
                  <a:pt x="3884390" y="2432781"/>
                  <a:pt x="3900964" y="2435638"/>
                </a:cubicBezTo>
                <a:cubicBezTo>
                  <a:pt x="3908679" y="2436686"/>
                  <a:pt x="3916775" y="2438210"/>
                  <a:pt x="3923919" y="2439639"/>
                </a:cubicBezTo>
                <a:lnTo>
                  <a:pt x="3915918" y="2437733"/>
                </a:lnTo>
                <a:cubicBezTo>
                  <a:pt x="3902107" y="2434781"/>
                  <a:pt x="3895439" y="2432495"/>
                  <a:pt x="3901250" y="2432876"/>
                </a:cubicBezTo>
                <a:cubicBezTo>
                  <a:pt x="3907060" y="2433257"/>
                  <a:pt x="3922681" y="2436876"/>
                  <a:pt x="3936492" y="2439829"/>
                </a:cubicBezTo>
                <a:cubicBezTo>
                  <a:pt x="3950303" y="2442782"/>
                  <a:pt x="3958400" y="2445449"/>
                  <a:pt x="3952399" y="2444591"/>
                </a:cubicBezTo>
                <a:close/>
                <a:moveTo>
                  <a:pt x="3611594" y="2358962"/>
                </a:moveTo>
                <a:cubicBezTo>
                  <a:pt x="3618738" y="2360200"/>
                  <a:pt x="3626168" y="2361724"/>
                  <a:pt x="3632740" y="2363057"/>
                </a:cubicBezTo>
                <a:cubicBezTo>
                  <a:pt x="3623215" y="2361343"/>
                  <a:pt x="3612356" y="2359152"/>
                  <a:pt x="3604165" y="2357438"/>
                </a:cubicBezTo>
                <a:close/>
                <a:moveTo>
                  <a:pt x="3945636" y="2427542"/>
                </a:moveTo>
                <a:cubicBezTo>
                  <a:pt x="3939731" y="2426113"/>
                  <a:pt x="3947732" y="2427542"/>
                  <a:pt x="3963162" y="2430780"/>
                </a:cubicBezTo>
                <a:cubicBezTo>
                  <a:pt x="3978593" y="2434019"/>
                  <a:pt x="3996500" y="2437067"/>
                  <a:pt x="4002786" y="2438400"/>
                </a:cubicBezTo>
                <a:cubicBezTo>
                  <a:pt x="4009073" y="2439734"/>
                  <a:pt x="4001071" y="2438400"/>
                  <a:pt x="3985260" y="2435162"/>
                </a:cubicBezTo>
                <a:cubicBezTo>
                  <a:pt x="3969449" y="2431923"/>
                  <a:pt x="3951923" y="2428399"/>
                  <a:pt x="3945636" y="2427065"/>
                </a:cubicBezTo>
                <a:close/>
                <a:moveTo>
                  <a:pt x="3594545" y="2354961"/>
                </a:moveTo>
                <a:lnTo>
                  <a:pt x="3604546" y="2357342"/>
                </a:lnTo>
                <a:cubicBezTo>
                  <a:pt x="3594354" y="2354961"/>
                  <a:pt x="3589973" y="2353818"/>
                  <a:pt x="3594545" y="2354961"/>
                </a:cubicBezTo>
                <a:close/>
                <a:moveTo>
                  <a:pt x="3690747" y="2378107"/>
                </a:moveTo>
                <a:cubicBezTo>
                  <a:pt x="3684556" y="2376774"/>
                  <a:pt x="3692271" y="2378107"/>
                  <a:pt x="3708083" y="2380869"/>
                </a:cubicBezTo>
                <a:cubicBezTo>
                  <a:pt x="3723894" y="2383632"/>
                  <a:pt x="3741039" y="2387251"/>
                  <a:pt x="3747230" y="2389156"/>
                </a:cubicBezTo>
                <a:cubicBezTo>
                  <a:pt x="3753421" y="2391061"/>
                  <a:pt x="3745135" y="2389156"/>
                  <a:pt x="3729895" y="2386394"/>
                </a:cubicBezTo>
                <a:cubicBezTo>
                  <a:pt x="3714655" y="2383632"/>
                  <a:pt x="3695986" y="2379631"/>
                  <a:pt x="3690747" y="2378107"/>
                </a:cubicBezTo>
                <a:close/>
                <a:moveTo>
                  <a:pt x="3704749" y="2388108"/>
                </a:moveTo>
                <a:cubicBezTo>
                  <a:pt x="3699129" y="2387156"/>
                  <a:pt x="3683222" y="2384108"/>
                  <a:pt x="3669792" y="2381060"/>
                </a:cubicBezTo>
                <a:cubicBezTo>
                  <a:pt x="3656362" y="2378012"/>
                  <a:pt x="3648742" y="2375345"/>
                  <a:pt x="3653981" y="2376392"/>
                </a:cubicBezTo>
                <a:cubicBezTo>
                  <a:pt x="3659219" y="2377440"/>
                  <a:pt x="3675507" y="2380393"/>
                  <a:pt x="3689223" y="2383346"/>
                </a:cubicBezTo>
                <a:cubicBezTo>
                  <a:pt x="3702939" y="2386299"/>
                  <a:pt x="3709797" y="2388489"/>
                  <a:pt x="3704463" y="2388108"/>
                </a:cubicBezTo>
                <a:close/>
                <a:moveTo>
                  <a:pt x="3903250" y="2417921"/>
                </a:moveTo>
                <a:cubicBezTo>
                  <a:pt x="3906869" y="2418779"/>
                  <a:pt x="3905536" y="2418493"/>
                  <a:pt x="3900964" y="2417921"/>
                </a:cubicBezTo>
                <a:close/>
                <a:moveTo>
                  <a:pt x="4054412" y="2456021"/>
                </a:moveTo>
                <a:cubicBezTo>
                  <a:pt x="4048411" y="2455164"/>
                  <a:pt x="4032218" y="2452211"/>
                  <a:pt x="4017836" y="2448878"/>
                </a:cubicBezTo>
                <a:cubicBezTo>
                  <a:pt x="4003453" y="2445544"/>
                  <a:pt x="3996214" y="2443829"/>
                  <a:pt x="4002215" y="2444687"/>
                </a:cubicBezTo>
                <a:cubicBezTo>
                  <a:pt x="4008215" y="2445544"/>
                  <a:pt x="4024122" y="2448592"/>
                  <a:pt x="4038791" y="2451831"/>
                </a:cubicBezTo>
                <a:cubicBezTo>
                  <a:pt x="4053459" y="2455069"/>
                  <a:pt x="4059746" y="2456879"/>
                  <a:pt x="4054126" y="2455926"/>
                </a:cubicBezTo>
                <a:close/>
                <a:moveTo>
                  <a:pt x="4201859" y="2475929"/>
                </a:moveTo>
                <a:cubicBezTo>
                  <a:pt x="4208050" y="2477262"/>
                  <a:pt x="4225576" y="2480501"/>
                  <a:pt x="4241387" y="2483549"/>
                </a:cubicBezTo>
                <a:lnTo>
                  <a:pt x="4258437" y="2486787"/>
                </a:lnTo>
                <a:cubicBezTo>
                  <a:pt x="4252437" y="2485930"/>
                  <a:pt x="4234625" y="2482787"/>
                  <a:pt x="4219194" y="2479739"/>
                </a:cubicBezTo>
                <a:cubicBezTo>
                  <a:pt x="4203764" y="2476691"/>
                  <a:pt x="4195572" y="2474976"/>
                  <a:pt x="4201573" y="2475833"/>
                </a:cubicBezTo>
                <a:close/>
                <a:moveTo>
                  <a:pt x="4305491" y="2510695"/>
                </a:moveTo>
                <a:cubicBezTo>
                  <a:pt x="4299490" y="2509838"/>
                  <a:pt x="4282917" y="2506980"/>
                  <a:pt x="4268153" y="2503742"/>
                </a:cubicBezTo>
                <a:cubicBezTo>
                  <a:pt x="4253389" y="2500503"/>
                  <a:pt x="4247007" y="2498598"/>
                  <a:pt x="4252913" y="2499456"/>
                </a:cubicBezTo>
                <a:cubicBezTo>
                  <a:pt x="4258818" y="2500313"/>
                  <a:pt x="4275487" y="2503170"/>
                  <a:pt x="4290060" y="2506028"/>
                </a:cubicBezTo>
                <a:cubicBezTo>
                  <a:pt x="4304634" y="2508885"/>
                  <a:pt x="4311015" y="2510981"/>
                  <a:pt x="4305205" y="2510600"/>
                </a:cubicBezTo>
                <a:close/>
                <a:moveTo>
                  <a:pt x="4410266" y="2522030"/>
                </a:moveTo>
                <a:cubicBezTo>
                  <a:pt x="4404360" y="2521173"/>
                  <a:pt x="4387025" y="2518506"/>
                  <a:pt x="4372166" y="2515267"/>
                </a:cubicBezTo>
                <a:cubicBezTo>
                  <a:pt x="4357307" y="2512028"/>
                  <a:pt x="4349687" y="2509933"/>
                  <a:pt x="4355687" y="2510790"/>
                </a:cubicBezTo>
                <a:cubicBezTo>
                  <a:pt x="4361688" y="2511648"/>
                  <a:pt x="4379214" y="2514886"/>
                  <a:pt x="4394359" y="2518029"/>
                </a:cubicBezTo>
                <a:cubicBezTo>
                  <a:pt x="4409504" y="2521173"/>
                  <a:pt x="4416171" y="2522792"/>
                  <a:pt x="4409694" y="2521934"/>
                </a:cubicBezTo>
                <a:close/>
                <a:moveTo>
                  <a:pt x="4445032" y="2525364"/>
                </a:moveTo>
                <a:cubicBezTo>
                  <a:pt x="4428744" y="2522982"/>
                  <a:pt x="4409885" y="2519458"/>
                  <a:pt x="4403598" y="2518124"/>
                </a:cubicBezTo>
                <a:cubicBezTo>
                  <a:pt x="4397312" y="2516791"/>
                  <a:pt x="4404837" y="2517267"/>
                  <a:pt x="4421791" y="2520125"/>
                </a:cubicBezTo>
                <a:cubicBezTo>
                  <a:pt x="4438745" y="2522982"/>
                  <a:pt x="4456938" y="2526030"/>
                  <a:pt x="4463415" y="2527840"/>
                </a:cubicBezTo>
                <a:cubicBezTo>
                  <a:pt x="4469892" y="2529650"/>
                  <a:pt x="4461415" y="2528031"/>
                  <a:pt x="4444461" y="2525268"/>
                </a:cubicBezTo>
                <a:close/>
                <a:moveTo>
                  <a:pt x="4302633" y="2495741"/>
                </a:moveTo>
                <a:cubicBezTo>
                  <a:pt x="4296442" y="2494407"/>
                  <a:pt x="4304348" y="2495741"/>
                  <a:pt x="4320540" y="2498884"/>
                </a:cubicBezTo>
                <a:cubicBezTo>
                  <a:pt x="4336733" y="2502027"/>
                  <a:pt x="4355021" y="2504885"/>
                  <a:pt x="4361212" y="2506218"/>
                </a:cubicBezTo>
                <a:cubicBezTo>
                  <a:pt x="4367403" y="2507552"/>
                  <a:pt x="4359593" y="2506218"/>
                  <a:pt x="4343591" y="2503551"/>
                </a:cubicBezTo>
                <a:cubicBezTo>
                  <a:pt x="4327589" y="2500884"/>
                  <a:pt x="4308348" y="2496979"/>
                  <a:pt x="4302062" y="2495645"/>
                </a:cubicBezTo>
                <a:close/>
                <a:moveTo>
                  <a:pt x="4085273" y="2457641"/>
                </a:moveTo>
                <a:cubicBezTo>
                  <a:pt x="4069080" y="2454688"/>
                  <a:pt x="4051173" y="2451545"/>
                  <a:pt x="4044696" y="2449735"/>
                </a:cubicBezTo>
                <a:cubicBezTo>
                  <a:pt x="4038219" y="2447925"/>
                  <a:pt x="4046506" y="2449735"/>
                  <a:pt x="4062698" y="2452307"/>
                </a:cubicBezTo>
                <a:cubicBezTo>
                  <a:pt x="4078891" y="2454878"/>
                  <a:pt x="4097084" y="2458879"/>
                  <a:pt x="4103275" y="2460212"/>
                </a:cubicBezTo>
                <a:cubicBezTo>
                  <a:pt x="4109466" y="2461546"/>
                  <a:pt x="4100894" y="2460879"/>
                  <a:pt x="4084701" y="2457926"/>
                </a:cubicBezTo>
                <a:close/>
                <a:moveTo>
                  <a:pt x="4118229" y="2462403"/>
                </a:moveTo>
                <a:cubicBezTo>
                  <a:pt x="4103180" y="2459165"/>
                  <a:pt x="4095941" y="2457545"/>
                  <a:pt x="4101942" y="2458403"/>
                </a:cubicBezTo>
                <a:cubicBezTo>
                  <a:pt x="4107942" y="2459260"/>
                  <a:pt x="4125087" y="2462499"/>
                  <a:pt x="4140042" y="2465737"/>
                </a:cubicBezTo>
                <a:cubicBezTo>
                  <a:pt x="4154996" y="2468975"/>
                  <a:pt x="4162996" y="2471071"/>
                  <a:pt x="4156710" y="2469642"/>
                </a:cubicBezTo>
                <a:cubicBezTo>
                  <a:pt x="4150424" y="2468214"/>
                  <a:pt x="4132802" y="2465927"/>
                  <a:pt x="4117658" y="2462689"/>
                </a:cubicBezTo>
                <a:close/>
                <a:moveTo>
                  <a:pt x="4258818" y="2486501"/>
                </a:moveTo>
                <a:cubicBezTo>
                  <a:pt x="4262152" y="2487073"/>
                  <a:pt x="4261771" y="2487073"/>
                  <a:pt x="4258818" y="2486501"/>
                </a:cubicBezTo>
                <a:close/>
                <a:moveTo>
                  <a:pt x="4185095" y="2483549"/>
                </a:moveTo>
                <a:cubicBezTo>
                  <a:pt x="4168807" y="2481167"/>
                  <a:pt x="4150328" y="2477643"/>
                  <a:pt x="4143851" y="2475738"/>
                </a:cubicBezTo>
                <a:cubicBezTo>
                  <a:pt x="4137375" y="2473833"/>
                  <a:pt x="4145756" y="2474786"/>
                  <a:pt x="4162139" y="2477262"/>
                </a:cubicBezTo>
                <a:cubicBezTo>
                  <a:pt x="4178522" y="2479739"/>
                  <a:pt x="4197192" y="2483644"/>
                  <a:pt x="4203669" y="2485549"/>
                </a:cubicBezTo>
                <a:cubicBezTo>
                  <a:pt x="4210145" y="2487454"/>
                  <a:pt x="4201097" y="2486787"/>
                  <a:pt x="4184523" y="2483834"/>
                </a:cubicBezTo>
                <a:close/>
                <a:moveTo>
                  <a:pt x="3827145" y="2412683"/>
                </a:moveTo>
                <a:cubicBezTo>
                  <a:pt x="3810953" y="2409635"/>
                  <a:pt x="3793236" y="2405920"/>
                  <a:pt x="3786759" y="2404110"/>
                </a:cubicBezTo>
                <a:cubicBezTo>
                  <a:pt x="3780282" y="2402300"/>
                  <a:pt x="3788950" y="2403634"/>
                  <a:pt x="3805238" y="2406015"/>
                </a:cubicBezTo>
                <a:cubicBezTo>
                  <a:pt x="3821525" y="2408396"/>
                  <a:pt x="3839146" y="2412683"/>
                  <a:pt x="3845338" y="2414683"/>
                </a:cubicBezTo>
                <a:cubicBezTo>
                  <a:pt x="3851529" y="2416683"/>
                  <a:pt x="3843147" y="2415921"/>
                  <a:pt x="3826574" y="2412968"/>
                </a:cubicBezTo>
                <a:close/>
                <a:moveTo>
                  <a:pt x="3638741" y="2485549"/>
                </a:moveTo>
                <a:cubicBezTo>
                  <a:pt x="3648810" y="2486220"/>
                  <a:pt x="3658793" y="2487846"/>
                  <a:pt x="3668554" y="2490407"/>
                </a:cubicBezTo>
                <a:cubicBezTo>
                  <a:pt x="3679603" y="2493455"/>
                  <a:pt x="3684842" y="2496026"/>
                  <a:pt x="3679603" y="2496693"/>
                </a:cubicBezTo>
                <a:cubicBezTo>
                  <a:pt x="3669632" y="2495933"/>
                  <a:pt x="3659749" y="2494275"/>
                  <a:pt x="3650075" y="2491740"/>
                </a:cubicBezTo>
                <a:cubicBezTo>
                  <a:pt x="3638360" y="2488978"/>
                  <a:pt x="3633597" y="2486406"/>
                  <a:pt x="3638169" y="2485835"/>
                </a:cubicBezTo>
                <a:close/>
                <a:moveTo>
                  <a:pt x="3657791" y="2564607"/>
                </a:moveTo>
                <a:cubicBezTo>
                  <a:pt x="3666814" y="2564729"/>
                  <a:pt x="3675781" y="2566042"/>
                  <a:pt x="3684461" y="2568512"/>
                </a:cubicBezTo>
                <a:cubicBezTo>
                  <a:pt x="3694843" y="2571179"/>
                  <a:pt x="3698843" y="2573560"/>
                  <a:pt x="3693986" y="2573941"/>
                </a:cubicBezTo>
                <a:cubicBezTo>
                  <a:pt x="3684713" y="2573985"/>
                  <a:pt x="3675480" y="2572735"/>
                  <a:pt x="3666554" y="2570226"/>
                </a:cubicBezTo>
                <a:cubicBezTo>
                  <a:pt x="3656648" y="2567845"/>
                  <a:pt x="3652647" y="2565464"/>
                  <a:pt x="3657695" y="2564511"/>
                </a:cubicBezTo>
                <a:close/>
                <a:moveTo>
                  <a:pt x="3596164" y="2443258"/>
                </a:moveTo>
                <a:cubicBezTo>
                  <a:pt x="3581299" y="2441809"/>
                  <a:pt x="3566656" y="2438612"/>
                  <a:pt x="3552540" y="2433733"/>
                </a:cubicBezTo>
                <a:cubicBezTo>
                  <a:pt x="3545586" y="2430971"/>
                  <a:pt x="3554730" y="2430018"/>
                  <a:pt x="3572446" y="2432114"/>
                </a:cubicBezTo>
                <a:cubicBezTo>
                  <a:pt x="3587357" y="2433861"/>
                  <a:pt x="3602062" y="2437051"/>
                  <a:pt x="3616357" y="2441639"/>
                </a:cubicBezTo>
                <a:cubicBezTo>
                  <a:pt x="3622548" y="2445353"/>
                  <a:pt x="3613500" y="2445734"/>
                  <a:pt x="3596069" y="2443544"/>
                </a:cubicBezTo>
                <a:close/>
                <a:moveTo>
                  <a:pt x="3666839" y="2653475"/>
                </a:moveTo>
                <a:cubicBezTo>
                  <a:pt x="3657314" y="2651189"/>
                  <a:pt x="3654171" y="2648712"/>
                  <a:pt x="3659124" y="2648141"/>
                </a:cubicBezTo>
                <a:cubicBezTo>
                  <a:pt x="3667698" y="2648144"/>
                  <a:pt x="3676239" y="2649200"/>
                  <a:pt x="3684556" y="2651284"/>
                </a:cubicBezTo>
                <a:cubicBezTo>
                  <a:pt x="3694081" y="2653665"/>
                  <a:pt x="3697224" y="2656142"/>
                  <a:pt x="3692367" y="2656618"/>
                </a:cubicBezTo>
                <a:cubicBezTo>
                  <a:pt x="3683736" y="2656831"/>
                  <a:pt x="3675116" y="2655870"/>
                  <a:pt x="3666744" y="2653761"/>
                </a:cubicBezTo>
                <a:close/>
                <a:moveTo>
                  <a:pt x="3604355" y="2417731"/>
                </a:moveTo>
                <a:cubicBezTo>
                  <a:pt x="3614962" y="2418744"/>
                  <a:pt x="3625472" y="2420591"/>
                  <a:pt x="3635788" y="2423255"/>
                </a:cubicBezTo>
                <a:cubicBezTo>
                  <a:pt x="3648170" y="2426589"/>
                  <a:pt x="3654171" y="2429066"/>
                  <a:pt x="3648646" y="2429161"/>
                </a:cubicBezTo>
                <a:cubicBezTo>
                  <a:pt x="3638024" y="2428217"/>
                  <a:pt x="3627505" y="2426337"/>
                  <a:pt x="3617214" y="2423541"/>
                </a:cubicBezTo>
                <a:cubicBezTo>
                  <a:pt x="3605022" y="2420493"/>
                  <a:pt x="3599117" y="2418017"/>
                  <a:pt x="3604260" y="2418017"/>
                </a:cubicBezTo>
                <a:close/>
                <a:moveTo>
                  <a:pt x="3722084" y="2624233"/>
                </a:moveTo>
                <a:cubicBezTo>
                  <a:pt x="3705482" y="2624000"/>
                  <a:pt x="3689059" y="2620773"/>
                  <a:pt x="3673602" y="2614708"/>
                </a:cubicBezTo>
                <a:cubicBezTo>
                  <a:pt x="3665982" y="2610422"/>
                  <a:pt x="3676079" y="2608231"/>
                  <a:pt x="3695795" y="2609374"/>
                </a:cubicBezTo>
                <a:cubicBezTo>
                  <a:pt x="3712397" y="2609615"/>
                  <a:pt x="3728819" y="2612841"/>
                  <a:pt x="3744278" y="2618899"/>
                </a:cubicBezTo>
                <a:cubicBezTo>
                  <a:pt x="3751612" y="2622899"/>
                  <a:pt x="3741706" y="2625566"/>
                  <a:pt x="3721989" y="2624519"/>
                </a:cubicBezTo>
                <a:close/>
                <a:moveTo>
                  <a:pt x="3624072" y="2392109"/>
                </a:moveTo>
                <a:cubicBezTo>
                  <a:pt x="3617976" y="2390204"/>
                  <a:pt x="3626453" y="2390490"/>
                  <a:pt x="3643122" y="2392966"/>
                </a:cubicBezTo>
                <a:cubicBezTo>
                  <a:pt x="3656955" y="2395180"/>
                  <a:pt x="3670659" y="2398137"/>
                  <a:pt x="3684175" y="2401824"/>
                </a:cubicBezTo>
                <a:cubicBezTo>
                  <a:pt x="3690461" y="2404301"/>
                  <a:pt x="3681698" y="2403443"/>
                  <a:pt x="3665125" y="2401062"/>
                </a:cubicBezTo>
                <a:cubicBezTo>
                  <a:pt x="3651241" y="2399080"/>
                  <a:pt x="3637520" y="2396088"/>
                  <a:pt x="3624072" y="2392109"/>
                </a:cubicBezTo>
                <a:close/>
                <a:moveTo>
                  <a:pt x="3703892" y="2419636"/>
                </a:moveTo>
                <a:cubicBezTo>
                  <a:pt x="3714837" y="2420932"/>
                  <a:pt x="3725686" y="2422937"/>
                  <a:pt x="3736372" y="2425637"/>
                </a:cubicBezTo>
                <a:cubicBezTo>
                  <a:pt x="3741660" y="2426512"/>
                  <a:pt x="3746793" y="2428148"/>
                  <a:pt x="3751612" y="2430495"/>
                </a:cubicBezTo>
                <a:cubicBezTo>
                  <a:pt x="3761742" y="2432057"/>
                  <a:pt x="3771740" y="2434382"/>
                  <a:pt x="3781521" y="2437448"/>
                </a:cubicBezTo>
                <a:cubicBezTo>
                  <a:pt x="3788188" y="2439734"/>
                  <a:pt x="3779520" y="2440019"/>
                  <a:pt x="3761899" y="2437448"/>
                </a:cubicBezTo>
                <a:cubicBezTo>
                  <a:pt x="3747292" y="2435811"/>
                  <a:pt x="3732875" y="2432781"/>
                  <a:pt x="3718846" y="2428399"/>
                </a:cubicBezTo>
                <a:cubicBezTo>
                  <a:pt x="3715036" y="2426875"/>
                  <a:pt x="3717227" y="2426399"/>
                  <a:pt x="3723704" y="2426780"/>
                </a:cubicBezTo>
                <a:lnTo>
                  <a:pt x="3717417" y="2425541"/>
                </a:lnTo>
                <a:cubicBezTo>
                  <a:pt x="3704273" y="2422208"/>
                  <a:pt x="3698272" y="2419731"/>
                  <a:pt x="3703415" y="2419636"/>
                </a:cubicBezTo>
                <a:close/>
                <a:moveTo>
                  <a:pt x="3547682" y="2500694"/>
                </a:moveTo>
                <a:cubicBezTo>
                  <a:pt x="3536728" y="2497741"/>
                  <a:pt x="3532442" y="2495360"/>
                  <a:pt x="3537013" y="2494883"/>
                </a:cubicBezTo>
                <a:cubicBezTo>
                  <a:pt x="3546250" y="2495002"/>
                  <a:pt x="3555434" y="2496282"/>
                  <a:pt x="3564350" y="2498693"/>
                </a:cubicBezTo>
                <a:cubicBezTo>
                  <a:pt x="3575400" y="2501741"/>
                  <a:pt x="3579876" y="2504504"/>
                  <a:pt x="3575113" y="2504504"/>
                </a:cubicBezTo>
                <a:cubicBezTo>
                  <a:pt x="3565683" y="2504477"/>
                  <a:pt x="3556298" y="2503196"/>
                  <a:pt x="3547205" y="2500694"/>
                </a:cubicBezTo>
                <a:close/>
                <a:moveTo>
                  <a:pt x="3649980" y="2365915"/>
                </a:moveTo>
                <a:cubicBezTo>
                  <a:pt x="3655886" y="2367344"/>
                  <a:pt x="3648361" y="2365915"/>
                  <a:pt x="3633216" y="2362581"/>
                </a:cubicBezTo>
                <a:cubicBezTo>
                  <a:pt x="3640265" y="2364486"/>
                  <a:pt x="3646551" y="2365439"/>
                  <a:pt x="3649504" y="2365915"/>
                </a:cubicBezTo>
                <a:close/>
                <a:moveTo>
                  <a:pt x="3783330" y="2491645"/>
                </a:moveTo>
                <a:cubicBezTo>
                  <a:pt x="3772862" y="2491219"/>
                  <a:pt x="3762491" y="2489459"/>
                  <a:pt x="3752469" y="2486406"/>
                </a:cubicBezTo>
                <a:cubicBezTo>
                  <a:pt x="3740658" y="2483549"/>
                  <a:pt x="3735419" y="2480882"/>
                  <a:pt x="3740563" y="2480882"/>
                </a:cubicBezTo>
                <a:cubicBezTo>
                  <a:pt x="3751064" y="2481213"/>
                  <a:pt x="3761475" y="2482943"/>
                  <a:pt x="3771519" y="2486025"/>
                </a:cubicBezTo>
                <a:cubicBezTo>
                  <a:pt x="3783140" y="2488883"/>
                  <a:pt x="3788378" y="2491550"/>
                  <a:pt x="3783235" y="2491645"/>
                </a:cubicBezTo>
                <a:close/>
                <a:moveTo>
                  <a:pt x="3507867" y="2371344"/>
                </a:moveTo>
                <a:cubicBezTo>
                  <a:pt x="3496932" y="2370241"/>
                  <a:pt x="3486103" y="2368266"/>
                  <a:pt x="3475482" y="2365439"/>
                </a:cubicBezTo>
                <a:cubicBezTo>
                  <a:pt x="3462719" y="2362200"/>
                  <a:pt x="3456432" y="2359819"/>
                  <a:pt x="3461766" y="2360295"/>
                </a:cubicBezTo>
                <a:cubicBezTo>
                  <a:pt x="3472625" y="2361320"/>
                  <a:pt x="3483369" y="2363328"/>
                  <a:pt x="3493865" y="2366296"/>
                </a:cubicBezTo>
                <a:cubicBezTo>
                  <a:pt x="3506438" y="2369439"/>
                  <a:pt x="3512820" y="2371820"/>
                  <a:pt x="3507772" y="2371344"/>
                </a:cubicBezTo>
                <a:close/>
                <a:moveTo>
                  <a:pt x="3518154" y="2425923"/>
                </a:moveTo>
                <a:cubicBezTo>
                  <a:pt x="3506438" y="2423065"/>
                  <a:pt x="3500533" y="2420017"/>
                  <a:pt x="3505771" y="2419922"/>
                </a:cubicBezTo>
                <a:cubicBezTo>
                  <a:pt x="3516052" y="2420923"/>
                  <a:pt x="3526242" y="2422706"/>
                  <a:pt x="3536252" y="2425256"/>
                </a:cubicBezTo>
                <a:cubicBezTo>
                  <a:pt x="3548063" y="2428113"/>
                  <a:pt x="3553206" y="2430685"/>
                  <a:pt x="3548253" y="2431257"/>
                </a:cubicBezTo>
                <a:cubicBezTo>
                  <a:pt x="3538047" y="2430404"/>
                  <a:pt x="3527940" y="2428619"/>
                  <a:pt x="3518059" y="2425923"/>
                </a:cubicBezTo>
                <a:close/>
                <a:moveTo>
                  <a:pt x="3568922" y="2367820"/>
                </a:moveTo>
                <a:cubicBezTo>
                  <a:pt x="3555436" y="2365676"/>
                  <a:pt x="3542081" y="2362783"/>
                  <a:pt x="3528917" y="2359152"/>
                </a:cubicBezTo>
                <a:cubicBezTo>
                  <a:pt x="3522917" y="2356771"/>
                  <a:pt x="3531299" y="2357533"/>
                  <a:pt x="3547110" y="2360676"/>
                </a:cubicBezTo>
                <a:cubicBezTo>
                  <a:pt x="3562921" y="2363819"/>
                  <a:pt x="3581114" y="2367344"/>
                  <a:pt x="3587210" y="2369249"/>
                </a:cubicBezTo>
                <a:cubicBezTo>
                  <a:pt x="3593306" y="2371154"/>
                  <a:pt x="3584448" y="2370392"/>
                  <a:pt x="3568827" y="2367820"/>
                </a:cubicBezTo>
                <a:close/>
                <a:moveTo>
                  <a:pt x="3606165" y="2378107"/>
                </a:moveTo>
                <a:cubicBezTo>
                  <a:pt x="3600831" y="2377631"/>
                  <a:pt x="3585686" y="2374392"/>
                  <a:pt x="3572256" y="2371440"/>
                </a:cubicBezTo>
                <a:cubicBezTo>
                  <a:pt x="3558826" y="2368487"/>
                  <a:pt x="3551873" y="2365534"/>
                  <a:pt x="3557302" y="2366010"/>
                </a:cubicBezTo>
                <a:cubicBezTo>
                  <a:pt x="3562731" y="2366486"/>
                  <a:pt x="3577781" y="2369630"/>
                  <a:pt x="3591306" y="2372678"/>
                </a:cubicBezTo>
                <a:cubicBezTo>
                  <a:pt x="3604832" y="2375726"/>
                  <a:pt x="3611499" y="2378583"/>
                  <a:pt x="3606070" y="2378107"/>
                </a:cubicBezTo>
                <a:close/>
                <a:moveTo>
                  <a:pt x="3516535" y="2339150"/>
                </a:moveTo>
                <a:cubicBezTo>
                  <a:pt x="3502057" y="2336387"/>
                  <a:pt x="3494627" y="2334197"/>
                  <a:pt x="3500247" y="2335149"/>
                </a:cubicBezTo>
                <a:cubicBezTo>
                  <a:pt x="3505867" y="2336102"/>
                  <a:pt x="3521964" y="2339626"/>
                  <a:pt x="3536347" y="2342960"/>
                </a:cubicBezTo>
                <a:cubicBezTo>
                  <a:pt x="3550730" y="2346293"/>
                  <a:pt x="3557969" y="2348008"/>
                  <a:pt x="3552635" y="2346960"/>
                </a:cubicBezTo>
                <a:cubicBezTo>
                  <a:pt x="3547301" y="2345912"/>
                  <a:pt x="3530822" y="2342483"/>
                  <a:pt x="3516440" y="2339150"/>
                </a:cubicBezTo>
                <a:close/>
                <a:moveTo>
                  <a:pt x="3477292" y="2390394"/>
                </a:moveTo>
                <a:cubicBezTo>
                  <a:pt x="3491785" y="2392388"/>
                  <a:pt x="3506090" y="2395574"/>
                  <a:pt x="3520059" y="2399919"/>
                </a:cubicBezTo>
                <a:cubicBezTo>
                  <a:pt x="3526250" y="2402872"/>
                  <a:pt x="3517583" y="2403158"/>
                  <a:pt x="3499961" y="2400491"/>
                </a:cubicBezTo>
                <a:cubicBezTo>
                  <a:pt x="3485460" y="2398905"/>
                  <a:pt x="3471179" y="2395710"/>
                  <a:pt x="3457385" y="2390966"/>
                </a:cubicBezTo>
                <a:cubicBezTo>
                  <a:pt x="3450908" y="2388013"/>
                  <a:pt x="3459956" y="2387727"/>
                  <a:pt x="3477196" y="2390394"/>
                </a:cubicBezTo>
                <a:close/>
                <a:moveTo>
                  <a:pt x="3477959" y="2602897"/>
                </a:moveTo>
                <a:cubicBezTo>
                  <a:pt x="3469471" y="2603024"/>
                  <a:pt x="3461008" y="2601966"/>
                  <a:pt x="3452813" y="2599754"/>
                </a:cubicBezTo>
                <a:cubicBezTo>
                  <a:pt x="3443954" y="2597849"/>
                  <a:pt x="3440144" y="2594896"/>
                  <a:pt x="3444717" y="2594420"/>
                </a:cubicBezTo>
                <a:cubicBezTo>
                  <a:pt x="3453098" y="2593981"/>
                  <a:pt x="3461496" y="2594913"/>
                  <a:pt x="3469577" y="2597182"/>
                </a:cubicBezTo>
                <a:cubicBezTo>
                  <a:pt x="3478625" y="2599468"/>
                  <a:pt x="3482531" y="2601849"/>
                  <a:pt x="3477863" y="2602611"/>
                </a:cubicBezTo>
                <a:close/>
                <a:moveTo>
                  <a:pt x="3525584" y="2514124"/>
                </a:moveTo>
                <a:cubicBezTo>
                  <a:pt x="3509297" y="2512998"/>
                  <a:pt x="3493258" y="2509533"/>
                  <a:pt x="3477959" y="2503837"/>
                </a:cubicBezTo>
                <a:cubicBezTo>
                  <a:pt x="3471482" y="2500313"/>
                  <a:pt x="3480911" y="2498312"/>
                  <a:pt x="3500152" y="2500027"/>
                </a:cubicBezTo>
                <a:cubicBezTo>
                  <a:pt x="3515941" y="2501101"/>
                  <a:pt x="3531513" y="2504305"/>
                  <a:pt x="3546443" y="2509552"/>
                </a:cubicBezTo>
                <a:cubicBezTo>
                  <a:pt x="3553873" y="2513838"/>
                  <a:pt x="3543871" y="2515553"/>
                  <a:pt x="3525584" y="2514124"/>
                </a:cubicBezTo>
                <a:close/>
                <a:moveTo>
                  <a:pt x="3434334" y="2506314"/>
                </a:moveTo>
                <a:cubicBezTo>
                  <a:pt x="3443357" y="2506436"/>
                  <a:pt x="3452325" y="2507749"/>
                  <a:pt x="3461004" y="2510219"/>
                </a:cubicBezTo>
                <a:cubicBezTo>
                  <a:pt x="3471482" y="2512886"/>
                  <a:pt x="3475768" y="2515172"/>
                  <a:pt x="3471005" y="2516219"/>
                </a:cubicBezTo>
                <a:cubicBezTo>
                  <a:pt x="3461882" y="2516180"/>
                  <a:pt x="3452809" y="2514865"/>
                  <a:pt x="3444050" y="2512314"/>
                </a:cubicBezTo>
                <a:cubicBezTo>
                  <a:pt x="3433572" y="2509647"/>
                  <a:pt x="3429667" y="2507361"/>
                  <a:pt x="3434334" y="2506314"/>
                </a:cubicBezTo>
                <a:close/>
                <a:moveTo>
                  <a:pt x="5394675" y="2668715"/>
                </a:moveTo>
                <a:lnTo>
                  <a:pt x="5397056" y="2668715"/>
                </a:lnTo>
                <a:cubicBezTo>
                  <a:pt x="5392007" y="2668429"/>
                  <a:pt x="5390769" y="2668239"/>
                  <a:pt x="5394675" y="2668715"/>
                </a:cubicBezTo>
                <a:close/>
                <a:moveTo>
                  <a:pt x="5857494" y="2733008"/>
                </a:moveTo>
                <a:cubicBezTo>
                  <a:pt x="5839206" y="2732151"/>
                  <a:pt x="5818727" y="2730627"/>
                  <a:pt x="5811774" y="2729484"/>
                </a:cubicBezTo>
                <a:cubicBezTo>
                  <a:pt x="5804821" y="2728341"/>
                  <a:pt x="5813679" y="2728531"/>
                  <a:pt x="5831967" y="2729484"/>
                </a:cubicBezTo>
                <a:cubicBezTo>
                  <a:pt x="5850255" y="2730437"/>
                  <a:pt x="5870925" y="2732342"/>
                  <a:pt x="5877782" y="2733008"/>
                </a:cubicBezTo>
                <a:cubicBezTo>
                  <a:pt x="5884641" y="2733675"/>
                  <a:pt x="5876068" y="2734437"/>
                  <a:pt x="5857494" y="2733008"/>
                </a:cubicBezTo>
                <a:close/>
                <a:moveTo>
                  <a:pt x="5753577" y="2717769"/>
                </a:moveTo>
                <a:cubicBezTo>
                  <a:pt x="5735479" y="2716244"/>
                  <a:pt x="5715477" y="2714244"/>
                  <a:pt x="5708237" y="2713578"/>
                </a:cubicBezTo>
                <a:cubicBezTo>
                  <a:pt x="5700998" y="2712911"/>
                  <a:pt x="5709952" y="2712625"/>
                  <a:pt x="5728050" y="2714054"/>
                </a:cubicBezTo>
                <a:cubicBezTo>
                  <a:pt x="5746147" y="2715482"/>
                  <a:pt x="5766150" y="2717102"/>
                  <a:pt x="5773674" y="2718245"/>
                </a:cubicBezTo>
                <a:cubicBezTo>
                  <a:pt x="5781199" y="2719388"/>
                  <a:pt x="5771674" y="2718721"/>
                  <a:pt x="5753577" y="2717769"/>
                </a:cubicBezTo>
                <a:close/>
                <a:moveTo>
                  <a:pt x="5783485" y="2714530"/>
                </a:moveTo>
                <a:cubicBezTo>
                  <a:pt x="5766435" y="2712244"/>
                  <a:pt x="5758148" y="2711387"/>
                  <a:pt x="5765102" y="2711958"/>
                </a:cubicBezTo>
                <a:cubicBezTo>
                  <a:pt x="5772055" y="2712529"/>
                  <a:pt x="5791010" y="2714435"/>
                  <a:pt x="5807869" y="2716244"/>
                </a:cubicBezTo>
                <a:cubicBezTo>
                  <a:pt x="5824728" y="2718054"/>
                  <a:pt x="5833110" y="2719388"/>
                  <a:pt x="5826252" y="2718721"/>
                </a:cubicBezTo>
                <a:close/>
                <a:moveTo>
                  <a:pt x="5889308" y="2724055"/>
                </a:moveTo>
                <a:lnTo>
                  <a:pt x="5870258" y="2722245"/>
                </a:lnTo>
                <a:lnTo>
                  <a:pt x="5914263" y="2726150"/>
                </a:lnTo>
                <a:lnTo>
                  <a:pt x="5933313" y="2727960"/>
                </a:lnTo>
                <a:close/>
                <a:moveTo>
                  <a:pt x="5981510" y="2743105"/>
                </a:moveTo>
                <a:cubicBezTo>
                  <a:pt x="5974842" y="2743105"/>
                  <a:pt x="5956174" y="2741010"/>
                  <a:pt x="5939886" y="2739200"/>
                </a:cubicBezTo>
                <a:cubicBezTo>
                  <a:pt x="5923598" y="2737390"/>
                  <a:pt x="5915406" y="2735294"/>
                  <a:pt x="5922359" y="2735961"/>
                </a:cubicBezTo>
                <a:cubicBezTo>
                  <a:pt x="5929313" y="2736628"/>
                  <a:pt x="5947886" y="2737962"/>
                  <a:pt x="5964174" y="2739866"/>
                </a:cubicBezTo>
                <a:cubicBezTo>
                  <a:pt x="5980462" y="2741771"/>
                  <a:pt x="5988558" y="2743962"/>
                  <a:pt x="5981510" y="2743391"/>
                </a:cubicBezTo>
                <a:close/>
                <a:moveTo>
                  <a:pt x="6019610" y="2735866"/>
                </a:moveTo>
                <a:cubicBezTo>
                  <a:pt x="6002179" y="2734818"/>
                  <a:pt x="5982177" y="2733199"/>
                  <a:pt x="5975128" y="2732628"/>
                </a:cubicBezTo>
                <a:cubicBezTo>
                  <a:pt x="5968080" y="2732056"/>
                  <a:pt x="5976747" y="2732628"/>
                  <a:pt x="5994178" y="2733771"/>
                </a:cubicBezTo>
                <a:cubicBezTo>
                  <a:pt x="6011608" y="2734914"/>
                  <a:pt x="6031611" y="2736437"/>
                  <a:pt x="6038755" y="2737104"/>
                </a:cubicBezTo>
                <a:cubicBezTo>
                  <a:pt x="6045899" y="2737771"/>
                  <a:pt x="6037517" y="2737676"/>
                  <a:pt x="6019610" y="2735961"/>
                </a:cubicBezTo>
                <a:close/>
                <a:moveTo>
                  <a:pt x="5500497" y="2683098"/>
                </a:moveTo>
                <a:cubicBezTo>
                  <a:pt x="5493544" y="2681859"/>
                  <a:pt x="5501926" y="2683098"/>
                  <a:pt x="5519547" y="2684907"/>
                </a:cubicBezTo>
                <a:cubicBezTo>
                  <a:pt x="5537168" y="2686717"/>
                  <a:pt x="5556124" y="2688908"/>
                  <a:pt x="5563267" y="2690051"/>
                </a:cubicBezTo>
                <a:lnTo>
                  <a:pt x="5564505" y="2690051"/>
                </a:lnTo>
                <a:lnTo>
                  <a:pt x="5544407" y="2688050"/>
                </a:lnTo>
                <a:cubicBezTo>
                  <a:pt x="5526405" y="2685955"/>
                  <a:pt x="5506783" y="2683764"/>
                  <a:pt x="5500497" y="2683098"/>
                </a:cubicBezTo>
                <a:close/>
                <a:moveTo>
                  <a:pt x="5502307" y="2695194"/>
                </a:moveTo>
                <a:cubicBezTo>
                  <a:pt x="5495354" y="2694432"/>
                  <a:pt x="5477161" y="2691956"/>
                  <a:pt x="5461350" y="2689384"/>
                </a:cubicBezTo>
                <a:cubicBezTo>
                  <a:pt x="5445538" y="2686812"/>
                  <a:pt x="5438013" y="2685288"/>
                  <a:pt x="5444490" y="2685479"/>
                </a:cubicBezTo>
                <a:cubicBezTo>
                  <a:pt x="5450967" y="2685669"/>
                  <a:pt x="5469636" y="2688717"/>
                  <a:pt x="5485352" y="2691194"/>
                </a:cubicBezTo>
                <a:cubicBezTo>
                  <a:pt x="5501069" y="2693670"/>
                  <a:pt x="5508308" y="2695385"/>
                  <a:pt x="5501831" y="2695194"/>
                </a:cubicBezTo>
                <a:close/>
                <a:moveTo>
                  <a:pt x="5719477" y="2710148"/>
                </a:moveTo>
                <a:cubicBezTo>
                  <a:pt x="5712524" y="2709481"/>
                  <a:pt x="5693759" y="2707577"/>
                  <a:pt x="5676996" y="2705291"/>
                </a:cubicBezTo>
                <a:lnTo>
                  <a:pt x="5666994" y="2703957"/>
                </a:lnTo>
                <a:lnTo>
                  <a:pt x="5649564" y="2702624"/>
                </a:lnTo>
                <a:cubicBezTo>
                  <a:pt x="5631847" y="2701100"/>
                  <a:pt x="5611464" y="2699004"/>
                  <a:pt x="5604510" y="2697766"/>
                </a:cubicBezTo>
                <a:cubicBezTo>
                  <a:pt x="5597557" y="2696528"/>
                  <a:pt x="5606320" y="2697766"/>
                  <a:pt x="5623560" y="2699004"/>
                </a:cubicBezTo>
                <a:cubicBezTo>
                  <a:pt x="5637181" y="2700147"/>
                  <a:pt x="5652135" y="2701671"/>
                  <a:pt x="5661660" y="2702814"/>
                </a:cubicBezTo>
                <a:cubicBezTo>
                  <a:pt x="5671185" y="2703957"/>
                  <a:pt x="5686330" y="2705481"/>
                  <a:pt x="5701094" y="2707482"/>
                </a:cubicBezTo>
                <a:cubicBezTo>
                  <a:pt x="5717858" y="2709291"/>
                  <a:pt x="5725954" y="2710815"/>
                  <a:pt x="5719001" y="2710148"/>
                </a:cubicBezTo>
                <a:close/>
                <a:moveTo>
                  <a:pt x="5611368" y="2702243"/>
                </a:moveTo>
                <a:cubicBezTo>
                  <a:pt x="5604510" y="2701576"/>
                  <a:pt x="5585746" y="2699195"/>
                  <a:pt x="5569267" y="2696814"/>
                </a:cubicBezTo>
                <a:cubicBezTo>
                  <a:pt x="5552789" y="2694432"/>
                  <a:pt x="5544979" y="2692908"/>
                  <a:pt x="5551932" y="2693575"/>
                </a:cubicBezTo>
                <a:cubicBezTo>
                  <a:pt x="5558886" y="2694242"/>
                  <a:pt x="5577555" y="2696623"/>
                  <a:pt x="5594033" y="2699004"/>
                </a:cubicBezTo>
                <a:cubicBezTo>
                  <a:pt x="5610511" y="2701385"/>
                  <a:pt x="5617845" y="2702910"/>
                  <a:pt x="5610892" y="2702243"/>
                </a:cubicBezTo>
                <a:close/>
                <a:moveTo>
                  <a:pt x="6243447" y="2752249"/>
                </a:moveTo>
                <a:cubicBezTo>
                  <a:pt x="6251162" y="2752249"/>
                  <a:pt x="6269736" y="2754059"/>
                  <a:pt x="6286214" y="2755107"/>
                </a:cubicBezTo>
                <a:lnTo>
                  <a:pt x="6304788" y="2756440"/>
                </a:lnTo>
                <a:cubicBezTo>
                  <a:pt x="6297740" y="2756440"/>
                  <a:pt x="6278499" y="2755107"/>
                  <a:pt x="6261068" y="2753487"/>
                </a:cubicBezTo>
                <a:close/>
                <a:moveTo>
                  <a:pt x="6347079" y="2758155"/>
                </a:moveTo>
                <a:lnTo>
                  <a:pt x="6350413" y="2758155"/>
                </a:lnTo>
                <a:close/>
                <a:moveTo>
                  <a:pt x="5451729" y="2676144"/>
                </a:moveTo>
                <a:cubicBezTo>
                  <a:pt x="5458873" y="2677001"/>
                  <a:pt x="5461254" y="2677287"/>
                  <a:pt x="5456587" y="2676811"/>
                </a:cubicBezTo>
                <a:close/>
                <a:moveTo>
                  <a:pt x="6366129" y="2759298"/>
                </a:moveTo>
                <a:lnTo>
                  <a:pt x="6372987" y="2759298"/>
                </a:lnTo>
                <a:lnTo>
                  <a:pt x="6349937" y="2757964"/>
                </a:lnTo>
                <a:close/>
                <a:moveTo>
                  <a:pt x="6410325" y="2761583"/>
                </a:moveTo>
                <a:cubicBezTo>
                  <a:pt x="6404420" y="2761583"/>
                  <a:pt x="6388513" y="2760631"/>
                  <a:pt x="6372987" y="2759678"/>
                </a:cubicBezTo>
                <a:lnTo>
                  <a:pt x="6390799" y="2760345"/>
                </a:lnTo>
                <a:cubicBezTo>
                  <a:pt x="6408706" y="2761393"/>
                  <a:pt x="6417183" y="2761679"/>
                  <a:pt x="6410516" y="2761583"/>
                </a:cubicBezTo>
                <a:close/>
                <a:moveTo>
                  <a:pt x="6304598" y="2756440"/>
                </a:moveTo>
                <a:lnTo>
                  <a:pt x="6304598" y="2756440"/>
                </a:lnTo>
                <a:close/>
                <a:moveTo>
                  <a:pt x="6198108" y="2751963"/>
                </a:moveTo>
                <a:cubicBezTo>
                  <a:pt x="6191250" y="2751963"/>
                  <a:pt x="6171629" y="2750153"/>
                  <a:pt x="6154483" y="2748439"/>
                </a:cubicBezTo>
                <a:cubicBezTo>
                  <a:pt x="6137339" y="2746724"/>
                  <a:pt x="6129052" y="2745867"/>
                  <a:pt x="6136100" y="2746534"/>
                </a:cubicBezTo>
                <a:cubicBezTo>
                  <a:pt x="6143149" y="2747201"/>
                  <a:pt x="6162389" y="2748344"/>
                  <a:pt x="6179344" y="2749582"/>
                </a:cubicBezTo>
                <a:cubicBezTo>
                  <a:pt x="6196298" y="2750820"/>
                  <a:pt x="6205347" y="2752154"/>
                  <a:pt x="6198299" y="2751963"/>
                </a:cubicBezTo>
                <a:close/>
                <a:moveTo>
                  <a:pt x="6124099" y="2746915"/>
                </a:moveTo>
                <a:cubicBezTo>
                  <a:pt x="6106287" y="2745962"/>
                  <a:pt x="6085999" y="2744439"/>
                  <a:pt x="6079046" y="2743772"/>
                </a:cubicBezTo>
                <a:cubicBezTo>
                  <a:pt x="6072093" y="2743105"/>
                  <a:pt x="6081046" y="2743772"/>
                  <a:pt x="6098858" y="2744343"/>
                </a:cubicBezTo>
                <a:cubicBezTo>
                  <a:pt x="6116670" y="2744915"/>
                  <a:pt x="6136958" y="2746820"/>
                  <a:pt x="6144006" y="2747487"/>
                </a:cubicBezTo>
                <a:cubicBezTo>
                  <a:pt x="6151055" y="2748153"/>
                  <a:pt x="6142387" y="2747867"/>
                  <a:pt x="6124289" y="2746915"/>
                </a:cubicBezTo>
                <a:close/>
                <a:moveTo>
                  <a:pt x="6228302" y="2757869"/>
                </a:moveTo>
                <a:cubicBezTo>
                  <a:pt x="6209729" y="2757012"/>
                  <a:pt x="6189059" y="2756059"/>
                  <a:pt x="6182106" y="2755487"/>
                </a:cubicBezTo>
                <a:cubicBezTo>
                  <a:pt x="6175153" y="2754916"/>
                  <a:pt x="6184107" y="2754535"/>
                  <a:pt x="6202299" y="2754820"/>
                </a:cubicBezTo>
                <a:cubicBezTo>
                  <a:pt x="6220492" y="2755107"/>
                  <a:pt x="6241733" y="2757106"/>
                  <a:pt x="6248781" y="2757773"/>
                </a:cubicBezTo>
                <a:cubicBezTo>
                  <a:pt x="6255830" y="2758440"/>
                  <a:pt x="6246781" y="2758250"/>
                  <a:pt x="6228493" y="2757869"/>
                </a:cubicBezTo>
                <a:close/>
                <a:moveTo>
                  <a:pt x="6089904" y="2747391"/>
                </a:moveTo>
                <a:cubicBezTo>
                  <a:pt x="6083046" y="2747391"/>
                  <a:pt x="6064473" y="2745867"/>
                  <a:pt x="6047613" y="2743581"/>
                </a:cubicBezTo>
                <a:cubicBezTo>
                  <a:pt x="6030754" y="2741295"/>
                  <a:pt x="6023039" y="2740819"/>
                  <a:pt x="6029706" y="2741010"/>
                </a:cubicBezTo>
                <a:cubicBezTo>
                  <a:pt x="6036374" y="2741200"/>
                  <a:pt x="6055424" y="2742914"/>
                  <a:pt x="6072093" y="2744724"/>
                </a:cubicBezTo>
                <a:cubicBezTo>
                  <a:pt x="6088761" y="2746534"/>
                  <a:pt x="6097048" y="2748058"/>
                  <a:pt x="6090095" y="2747391"/>
                </a:cubicBezTo>
                <a:close/>
                <a:moveTo>
                  <a:pt x="5134166" y="2642616"/>
                </a:moveTo>
                <a:cubicBezTo>
                  <a:pt x="5127593" y="2641949"/>
                  <a:pt x="5109401" y="2639378"/>
                  <a:pt x="5093399" y="2636330"/>
                </a:cubicBezTo>
                <a:cubicBezTo>
                  <a:pt x="5077397" y="2633282"/>
                  <a:pt x="5069967" y="2631662"/>
                  <a:pt x="5076730" y="2632424"/>
                </a:cubicBezTo>
                <a:cubicBezTo>
                  <a:pt x="5083492" y="2633186"/>
                  <a:pt x="5101495" y="2635663"/>
                  <a:pt x="5117497" y="2638711"/>
                </a:cubicBezTo>
                <a:cubicBezTo>
                  <a:pt x="5133499" y="2641759"/>
                  <a:pt x="5141119" y="2643759"/>
                  <a:pt x="5134356" y="2642997"/>
                </a:cubicBezTo>
                <a:close/>
                <a:moveTo>
                  <a:pt x="4912138" y="2608136"/>
                </a:moveTo>
                <a:cubicBezTo>
                  <a:pt x="4894041" y="2605564"/>
                  <a:pt x="4874038" y="2602897"/>
                  <a:pt x="4867180" y="2601182"/>
                </a:cubicBezTo>
                <a:cubicBezTo>
                  <a:pt x="4860322" y="2599468"/>
                  <a:pt x="4868799" y="2600325"/>
                  <a:pt x="4886230" y="2602897"/>
                </a:cubicBezTo>
                <a:cubicBezTo>
                  <a:pt x="4903661" y="2605469"/>
                  <a:pt x="4924330" y="2608136"/>
                  <a:pt x="4930902" y="2609469"/>
                </a:cubicBezTo>
                <a:cubicBezTo>
                  <a:pt x="4937475" y="2610803"/>
                  <a:pt x="4929664" y="2610707"/>
                  <a:pt x="4912329" y="2608517"/>
                </a:cubicBezTo>
                <a:close/>
                <a:moveTo>
                  <a:pt x="4876419" y="2596991"/>
                </a:moveTo>
                <a:cubicBezTo>
                  <a:pt x="4869656" y="2596325"/>
                  <a:pt x="4851369" y="2593277"/>
                  <a:pt x="4835557" y="2590229"/>
                </a:cubicBezTo>
                <a:lnTo>
                  <a:pt x="4826604" y="2588609"/>
                </a:lnTo>
                <a:lnTo>
                  <a:pt x="4827270" y="2588609"/>
                </a:lnTo>
                <a:cubicBezTo>
                  <a:pt x="4833938" y="2589943"/>
                  <a:pt x="4825461" y="2588609"/>
                  <a:pt x="4808220" y="2586324"/>
                </a:cubicBezTo>
                <a:cubicBezTo>
                  <a:pt x="4790980" y="2584037"/>
                  <a:pt x="4771168" y="2580799"/>
                  <a:pt x="4764596" y="2579561"/>
                </a:cubicBezTo>
                <a:cubicBezTo>
                  <a:pt x="4758023" y="2578323"/>
                  <a:pt x="4766215" y="2578703"/>
                  <a:pt x="4783646" y="2581370"/>
                </a:cubicBezTo>
                <a:lnTo>
                  <a:pt x="4817745" y="2586704"/>
                </a:lnTo>
                <a:cubicBezTo>
                  <a:pt x="4815173" y="2586228"/>
                  <a:pt x="4815078" y="2586038"/>
                  <a:pt x="4817745" y="2586704"/>
                </a:cubicBezTo>
                <a:cubicBezTo>
                  <a:pt x="4824698" y="2587848"/>
                  <a:pt x="4842987" y="2590895"/>
                  <a:pt x="4859274" y="2593372"/>
                </a:cubicBezTo>
                <a:cubicBezTo>
                  <a:pt x="4875562" y="2595849"/>
                  <a:pt x="4883277" y="2598039"/>
                  <a:pt x="4876610" y="2597373"/>
                </a:cubicBezTo>
                <a:close/>
                <a:moveTo>
                  <a:pt x="4982432" y="2610707"/>
                </a:moveTo>
                <a:cubicBezTo>
                  <a:pt x="4986338" y="2611469"/>
                  <a:pt x="4985100" y="2611279"/>
                  <a:pt x="4980337" y="2610707"/>
                </a:cubicBezTo>
                <a:close/>
                <a:moveTo>
                  <a:pt x="4922330" y="2601182"/>
                </a:moveTo>
                <a:cubicBezTo>
                  <a:pt x="4929283" y="2602421"/>
                  <a:pt x="4948238" y="2605278"/>
                  <a:pt x="4964811" y="2608136"/>
                </a:cubicBezTo>
                <a:lnTo>
                  <a:pt x="4980337" y="2610517"/>
                </a:lnTo>
                <a:cubicBezTo>
                  <a:pt x="4972431" y="2609565"/>
                  <a:pt x="4955667" y="2606898"/>
                  <a:pt x="4940523" y="2604231"/>
                </a:cubicBezTo>
                <a:cubicBezTo>
                  <a:pt x="4925378" y="2601564"/>
                  <a:pt x="4916139" y="2600706"/>
                  <a:pt x="4922520" y="2601468"/>
                </a:cubicBezTo>
                <a:close/>
                <a:moveTo>
                  <a:pt x="5396865" y="2668810"/>
                </a:moveTo>
                <a:lnTo>
                  <a:pt x="5413058" y="2670810"/>
                </a:lnTo>
                <a:cubicBezTo>
                  <a:pt x="5427059" y="2672715"/>
                  <a:pt x="5442490" y="2674525"/>
                  <a:pt x="5451158" y="2675858"/>
                </a:cubicBezTo>
                <a:lnTo>
                  <a:pt x="5437632" y="2674049"/>
                </a:lnTo>
                <a:cubicBezTo>
                  <a:pt x="5422583" y="2672334"/>
                  <a:pt x="5405247" y="2670334"/>
                  <a:pt x="5397056" y="2669286"/>
                </a:cubicBezTo>
                <a:close/>
                <a:moveTo>
                  <a:pt x="4662297" y="2559463"/>
                </a:moveTo>
                <a:lnTo>
                  <a:pt x="4664583" y="2559463"/>
                </a:lnTo>
                <a:cubicBezTo>
                  <a:pt x="4660297" y="2559177"/>
                  <a:pt x="4659059" y="2559082"/>
                  <a:pt x="4662297" y="2559463"/>
                </a:cubicBezTo>
                <a:close/>
                <a:moveTo>
                  <a:pt x="4664583" y="2559463"/>
                </a:moveTo>
                <a:lnTo>
                  <a:pt x="4680585" y="2562130"/>
                </a:lnTo>
                <a:cubicBezTo>
                  <a:pt x="4696873" y="2564511"/>
                  <a:pt x="4716113" y="2567845"/>
                  <a:pt x="4722114" y="2568702"/>
                </a:cubicBezTo>
                <a:cubicBezTo>
                  <a:pt x="4728115" y="2569559"/>
                  <a:pt x="4720971" y="2568702"/>
                  <a:pt x="4704112" y="2566131"/>
                </a:cubicBezTo>
                <a:cubicBezTo>
                  <a:pt x="4689729" y="2564511"/>
                  <a:pt x="4672965" y="2561463"/>
                  <a:pt x="4664964" y="2559939"/>
                </a:cubicBezTo>
                <a:close/>
                <a:moveTo>
                  <a:pt x="4577144" y="2543937"/>
                </a:moveTo>
                <a:cubicBezTo>
                  <a:pt x="4561237" y="2541461"/>
                  <a:pt x="4553331" y="2539937"/>
                  <a:pt x="4559713" y="2540794"/>
                </a:cubicBezTo>
                <a:lnTo>
                  <a:pt x="4600766" y="2548033"/>
                </a:lnTo>
                <a:cubicBezTo>
                  <a:pt x="4616958" y="2551081"/>
                  <a:pt x="4624578" y="2552033"/>
                  <a:pt x="4618196" y="2551271"/>
                </a:cubicBezTo>
                <a:cubicBezTo>
                  <a:pt x="4611815" y="2550509"/>
                  <a:pt x="4593812" y="2547461"/>
                  <a:pt x="4577525" y="2544414"/>
                </a:cubicBezTo>
                <a:close/>
                <a:moveTo>
                  <a:pt x="4662869" y="2573941"/>
                </a:moveTo>
                <a:cubicBezTo>
                  <a:pt x="4656582" y="2573179"/>
                  <a:pt x="4639056" y="2569940"/>
                  <a:pt x="4623530" y="2566797"/>
                </a:cubicBezTo>
                <a:cubicBezTo>
                  <a:pt x="4608005" y="2563654"/>
                  <a:pt x="4601623" y="2561844"/>
                  <a:pt x="4607529" y="2562701"/>
                </a:cubicBezTo>
                <a:cubicBezTo>
                  <a:pt x="4620702" y="2564121"/>
                  <a:pt x="4633776" y="2566348"/>
                  <a:pt x="4646676" y="2569369"/>
                </a:cubicBezTo>
                <a:cubicBezTo>
                  <a:pt x="4662297" y="2572989"/>
                  <a:pt x="4669917" y="2574703"/>
                  <a:pt x="4663726" y="2574036"/>
                </a:cubicBezTo>
                <a:close/>
                <a:moveTo>
                  <a:pt x="5019485" y="2631091"/>
                </a:moveTo>
                <a:cubicBezTo>
                  <a:pt x="5027486" y="2632806"/>
                  <a:pt x="5030153" y="2633663"/>
                  <a:pt x="5025486" y="2633472"/>
                </a:cubicBezTo>
                <a:cubicBezTo>
                  <a:pt x="5018818" y="2632806"/>
                  <a:pt x="5001102" y="2630139"/>
                  <a:pt x="4985290" y="2627090"/>
                </a:cubicBezTo>
                <a:lnTo>
                  <a:pt x="4985290" y="2627090"/>
                </a:lnTo>
                <a:cubicBezTo>
                  <a:pt x="4978241" y="2626043"/>
                  <a:pt x="4972336" y="2625090"/>
                  <a:pt x="4969098" y="2624328"/>
                </a:cubicBezTo>
                <a:cubicBezTo>
                  <a:pt x="4965859" y="2623566"/>
                  <a:pt x="4966240" y="2623281"/>
                  <a:pt x="4968336" y="2623376"/>
                </a:cubicBezTo>
                <a:cubicBezTo>
                  <a:pt x="4966050" y="2622614"/>
                  <a:pt x="4966050" y="2622328"/>
                  <a:pt x="4969098" y="2622709"/>
                </a:cubicBezTo>
                <a:cubicBezTo>
                  <a:pt x="4972146" y="2623090"/>
                  <a:pt x="4977861" y="2623757"/>
                  <a:pt x="4984528" y="2624709"/>
                </a:cubicBezTo>
                <a:lnTo>
                  <a:pt x="4989576" y="2625281"/>
                </a:lnTo>
                <a:cubicBezTo>
                  <a:pt x="5007292" y="2627376"/>
                  <a:pt x="5027676" y="2629948"/>
                  <a:pt x="5034725" y="2631662"/>
                </a:cubicBezTo>
                <a:cubicBezTo>
                  <a:pt x="5041774" y="2633377"/>
                  <a:pt x="5034915" y="2633091"/>
                  <a:pt x="5020342" y="2631662"/>
                </a:cubicBezTo>
                <a:close/>
                <a:moveTo>
                  <a:pt x="4769454" y="2584228"/>
                </a:moveTo>
                <a:cubicBezTo>
                  <a:pt x="4763072" y="2583466"/>
                  <a:pt x="4744974" y="2580894"/>
                  <a:pt x="4729163" y="2577846"/>
                </a:cubicBezTo>
                <a:cubicBezTo>
                  <a:pt x="4713351" y="2574798"/>
                  <a:pt x="4705922" y="2572607"/>
                  <a:pt x="4712685" y="2573274"/>
                </a:cubicBezTo>
                <a:cubicBezTo>
                  <a:pt x="4719447" y="2573941"/>
                  <a:pt x="4736878" y="2577179"/>
                  <a:pt x="4752689" y="2580323"/>
                </a:cubicBezTo>
                <a:cubicBezTo>
                  <a:pt x="4768501" y="2583466"/>
                  <a:pt x="4776597" y="2585561"/>
                  <a:pt x="4770311" y="2584799"/>
                </a:cubicBezTo>
                <a:close/>
                <a:moveTo>
                  <a:pt x="5306187" y="2657951"/>
                </a:moveTo>
                <a:lnTo>
                  <a:pt x="5288947" y="2655380"/>
                </a:lnTo>
                <a:cubicBezTo>
                  <a:pt x="5296091" y="2656142"/>
                  <a:pt x="5314379" y="2658428"/>
                  <a:pt x="5330857" y="2660714"/>
                </a:cubicBezTo>
                <a:cubicBezTo>
                  <a:pt x="5347335" y="2663000"/>
                  <a:pt x="5355717" y="2664524"/>
                  <a:pt x="5348955" y="2663762"/>
                </a:cubicBezTo>
                <a:cubicBezTo>
                  <a:pt x="5342192" y="2663000"/>
                  <a:pt x="5323999" y="2661285"/>
                  <a:pt x="5307045" y="2658523"/>
                </a:cubicBezTo>
                <a:close/>
                <a:moveTo>
                  <a:pt x="5025962" y="2617184"/>
                </a:moveTo>
                <a:cubicBezTo>
                  <a:pt x="5019009" y="2615946"/>
                  <a:pt x="5027486" y="2617184"/>
                  <a:pt x="5044440" y="2619566"/>
                </a:cubicBezTo>
                <a:cubicBezTo>
                  <a:pt x="5061395" y="2621947"/>
                  <a:pt x="5081111" y="2625185"/>
                  <a:pt x="5087874" y="2625852"/>
                </a:cubicBezTo>
                <a:cubicBezTo>
                  <a:pt x="5094637" y="2626519"/>
                  <a:pt x="5086541" y="2625852"/>
                  <a:pt x="5069300" y="2623471"/>
                </a:cubicBezTo>
                <a:cubicBezTo>
                  <a:pt x="5052060" y="2621090"/>
                  <a:pt x="5033772" y="2618994"/>
                  <a:pt x="5026819" y="2617756"/>
                </a:cubicBezTo>
                <a:close/>
                <a:moveTo>
                  <a:pt x="5383816" y="2678811"/>
                </a:moveTo>
                <a:cubicBezTo>
                  <a:pt x="5365528" y="2676811"/>
                  <a:pt x="5345145" y="2674715"/>
                  <a:pt x="5337905" y="2673001"/>
                </a:cubicBezTo>
                <a:cubicBezTo>
                  <a:pt x="5330666" y="2671286"/>
                  <a:pt x="5339906" y="2672049"/>
                  <a:pt x="5358003" y="2673573"/>
                </a:cubicBezTo>
                <a:cubicBezTo>
                  <a:pt x="5376101" y="2675096"/>
                  <a:pt x="5396675" y="2677573"/>
                  <a:pt x="5403914" y="2679287"/>
                </a:cubicBezTo>
                <a:cubicBezTo>
                  <a:pt x="5411153" y="2681002"/>
                  <a:pt x="5401914" y="2680621"/>
                  <a:pt x="5383816" y="2678811"/>
                </a:cubicBezTo>
                <a:close/>
                <a:moveTo>
                  <a:pt x="6463189" y="2775680"/>
                </a:moveTo>
                <a:cubicBezTo>
                  <a:pt x="6456331" y="2775680"/>
                  <a:pt x="6436995" y="2774347"/>
                  <a:pt x="6420422" y="2773109"/>
                </a:cubicBezTo>
                <a:cubicBezTo>
                  <a:pt x="6403849" y="2771871"/>
                  <a:pt x="6395085" y="2769965"/>
                  <a:pt x="6401943" y="2770061"/>
                </a:cubicBezTo>
                <a:cubicBezTo>
                  <a:pt x="6408801" y="2770156"/>
                  <a:pt x="6428042" y="2771394"/>
                  <a:pt x="6444996" y="2773109"/>
                </a:cubicBezTo>
                <a:cubicBezTo>
                  <a:pt x="6461951" y="2774823"/>
                  <a:pt x="6470047" y="2776156"/>
                  <a:pt x="6463189" y="2776062"/>
                </a:cubicBezTo>
                <a:close/>
                <a:moveTo>
                  <a:pt x="5289804" y="2655951"/>
                </a:moveTo>
                <a:lnTo>
                  <a:pt x="5289804" y="2655951"/>
                </a:lnTo>
                <a:close/>
                <a:moveTo>
                  <a:pt x="5279422" y="2659666"/>
                </a:moveTo>
                <a:cubicBezTo>
                  <a:pt x="5261610" y="2657570"/>
                  <a:pt x="5241989" y="2655380"/>
                  <a:pt x="5234750" y="2653665"/>
                </a:cubicBezTo>
                <a:cubicBezTo>
                  <a:pt x="5227511" y="2651951"/>
                  <a:pt x="5236559" y="2653665"/>
                  <a:pt x="5254371" y="2655380"/>
                </a:cubicBezTo>
                <a:cubicBezTo>
                  <a:pt x="5272183" y="2657094"/>
                  <a:pt x="5291805" y="2659666"/>
                  <a:pt x="5298758" y="2660904"/>
                </a:cubicBezTo>
                <a:cubicBezTo>
                  <a:pt x="5305711" y="2662142"/>
                  <a:pt x="5297139" y="2661761"/>
                  <a:pt x="5279422" y="2659761"/>
                </a:cubicBezTo>
                <a:close/>
                <a:moveTo>
                  <a:pt x="4546759" y="2549557"/>
                </a:moveTo>
                <a:cubicBezTo>
                  <a:pt x="4529519" y="2546795"/>
                  <a:pt x="4509612" y="2543556"/>
                  <a:pt x="4503135" y="2541746"/>
                </a:cubicBezTo>
                <a:cubicBezTo>
                  <a:pt x="4496657" y="2539937"/>
                  <a:pt x="4505039" y="2540794"/>
                  <a:pt x="4522185" y="2543461"/>
                </a:cubicBezTo>
                <a:cubicBezTo>
                  <a:pt x="4539329" y="2546128"/>
                  <a:pt x="4559142" y="2549557"/>
                  <a:pt x="4565714" y="2550795"/>
                </a:cubicBezTo>
                <a:cubicBezTo>
                  <a:pt x="4572286" y="2552033"/>
                  <a:pt x="4563809" y="2551748"/>
                  <a:pt x="4546759" y="2549557"/>
                </a:cubicBezTo>
                <a:close/>
                <a:moveTo>
                  <a:pt x="5131023" y="2635282"/>
                </a:moveTo>
                <a:cubicBezTo>
                  <a:pt x="5124069" y="2634139"/>
                  <a:pt x="5132451" y="2635282"/>
                  <a:pt x="5150073" y="2637092"/>
                </a:cubicBezTo>
                <a:cubicBezTo>
                  <a:pt x="5167694" y="2638901"/>
                  <a:pt x="5187220" y="2642045"/>
                  <a:pt x="5194174" y="2643283"/>
                </a:cubicBezTo>
                <a:cubicBezTo>
                  <a:pt x="5201127" y="2644521"/>
                  <a:pt x="5192554" y="2643283"/>
                  <a:pt x="5175124" y="2641473"/>
                </a:cubicBezTo>
                <a:cubicBezTo>
                  <a:pt x="5157693" y="2639664"/>
                  <a:pt x="5137785" y="2636330"/>
                  <a:pt x="5131023" y="2635091"/>
                </a:cubicBezTo>
                <a:close/>
                <a:moveTo>
                  <a:pt x="5242179" y="2653379"/>
                </a:moveTo>
                <a:cubicBezTo>
                  <a:pt x="5235416" y="2652617"/>
                  <a:pt x="5217033" y="2650141"/>
                  <a:pt x="5200650" y="2647188"/>
                </a:cubicBezTo>
                <a:cubicBezTo>
                  <a:pt x="5184267" y="2644235"/>
                  <a:pt x="5176743" y="2643188"/>
                  <a:pt x="5183505" y="2643950"/>
                </a:cubicBezTo>
                <a:cubicBezTo>
                  <a:pt x="5190268" y="2644712"/>
                  <a:pt x="5208556" y="2647093"/>
                  <a:pt x="5224939" y="2650046"/>
                </a:cubicBezTo>
                <a:cubicBezTo>
                  <a:pt x="5241322" y="2652999"/>
                  <a:pt x="5248847" y="2653856"/>
                  <a:pt x="5242179" y="2653189"/>
                </a:cubicBezTo>
                <a:close/>
                <a:moveTo>
                  <a:pt x="7078790" y="3117723"/>
                </a:moveTo>
                <a:cubicBezTo>
                  <a:pt x="7052310" y="3121914"/>
                  <a:pt x="7040690" y="3122676"/>
                  <a:pt x="7053548" y="3119438"/>
                </a:cubicBezTo>
                <a:cubicBezTo>
                  <a:pt x="7066407" y="3116199"/>
                  <a:pt x="7097268" y="3109913"/>
                  <a:pt x="7123462" y="3105817"/>
                </a:cubicBezTo>
                <a:cubicBezTo>
                  <a:pt x="7149656" y="3101721"/>
                  <a:pt x="7160895" y="3100959"/>
                  <a:pt x="7148703" y="3104197"/>
                </a:cubicBezTo>
                <a:cubicBezTo>
                  <a:pt x="7136511" y="3107436"/>
                  <a:pt x="7105364" y="3113628"/>
                  <a:pt x="7078790" y="3117723"/>
                </a:cubicBezTo>
                <a:close/>
                <a:moveTo>
                  <a:pt x="4496753" y="2654523"/>
                </a:moveTo>
                <a:cubicBezTo>
                  <a:pt x="4513297" y="2655039"/>
                  <a:pt x="4529726" y="2657468"/>
                  <a:pt x="4545711" y="2661762"/>
                </a:cubicBezTo>
                <a:cubicBezTo>
                  <a:pt x="4552664" y="2664619"/>
                  <a:pt x="4542949" y="2666143"/>
                  <a:pt x="4523518" y="2665476"/>
                </a:cubicBezTo>
                <a:cubicBezTo>
                  <a:pt x="4506849" y="2664932"/>
                  <a:pt x="4490310" y="2662340"/>
                  <a:pt x="4474274" y="2657761"/>
                </a:cubicBezTo>
                <a:cubicBezTo>
                  <a:pt x="4467035" y="2655094"/>
                  <a:pt x="4477036" y="2653475"/>
                  <a:pt x="4496753" y="2654523"/>
                </a:cubicBezTo>
                <a:close/>
                <a:moveTo>
                  <a:pt x="4248150" y="2678335"/>
                </a:moveTo>
                <a:cubicBezTo>
                  <a:pt x="4259199" y="2681383"/>
                  <a:pt x="4263104" y="2683764"/>
                  <a:pt x="4258152" y="2684240"/>
                </a:cubicBezTo>
                <a:cubicBezTo>
                  <a:pt x="4248260" y="2683669"/>
                  <a:pt x="4238441" y="2682203"/>
                  <a:pt x="4228815" y="2679859"/>
                </a:cubicBezTo>
                <a:cubicBezTo>
                  <a:pt x="4218146" y="2676716"/>
                  <a:pt x="4214241" y="2674334"/>
                  <a:pt x="4219289" y="2673763"/>
                </a:cubicBezTo>
                <a:cubicBezTo>
                  <a:pt x="4229050" y="2674509"/>
                  <a:pt x="4238716" y="2676199"/>
                  <a:pt x="4248150" y="2678811"/>
                </a:cubicBezTo>
                <a:close/>
                <a:moveTo>
                  <a:pt x="4229767" y="2639568"/>
                </a:moveTo>
                <a:cubicBezTo>
                  <a:pt x="4246196" y="2640082"/>
                  <a:pt x="4262490" y="2642707"/>
                  <a:pt x="4278249" y="2647379"/>
                </a:cubicBezTo>
                <a:cubicBezTo>
                  <a:pt x="4285774" y="2650617"/>
                  <a:pt x="4275963" y="2652808"/>
                  <a:pt x="4256246" y="2651665"/>
                </a:cubicBezTo>
                <a:cubicBezTo>
                  <a:pt x="4239706" y="2651080"/>
                  <a:pt x="4223299" y="2648489"/>
                  <a:pt x="4207383" y="2643950"/>
                </a:cubicBezTo>
                <a:cubicBezTo>
                  <a:pt x="4199954" y="2640140"/>
                  <a:pt x="4210050" y="2638425"/>
                  <a:pt x="4229767" y="2639568"/>
                </a:cubicBezTo>
                <a:close/>
                <a:moveTo>
                  <a:pt x="4357116" y="2744343"/>
                </a:moveTo>
                <a:cubicBezTo>
                  <a:pt x="4367213" y="2747010"/>
                  <a:pt x="4370737" y="2749487"/>
                  <a:pt x="4365403" y="2750058"/>
                </a:cubicBezTo>
                <a:cubicBezTo>
                  <a:pt x="4355746" y="2749517"/>
                  <a:pt x="4346171" y="2747985"/>
                  <a:pt x="4336828" y="2745486"/>
                </a:cubicBezTo>
                <a:cubicBezTo>
                  <a:pt x="4326827" y="2742819"/>
                  <a:pt x="4323207" y="2740343"/>
                  <a:pt x="4328732" y="2740248"/>
                </a:cubicBezTo>
                <a:cubicBezTo>
                  <a:pt x="4338445" y="2740584"/>
                  <a:pt x="4348092" y="2741989"/>
                  <a:pt x="4357497" y="2744439"/>
                </a:cubicBezTo>
                <a:close/>
                <a:moveTo>
                  <a:pt x="4096226" y="2494979"/>
                </a:moveTo>
                <a:cubicBezTo>
                  <a:pt x="4084529" y="2493611"/>
                  <a:pt x="4072942" y="2491414"/>
                  <a:pt x="4061555" y="2488407"/>
                </a:cubicBezTo>
                <a:cubicBezTo>
                  <a:pt x="4048125" y="2485358"/>
                  <a:pt x="4041743" y="2482977"/>
                  <a:pt x="4047554" y="2483358"/>
                </a:cubicBezTo>
                <a:cubicBezTo>
                  <a:pt x="4059187" y="2484447"/>
                  <a:pt x="4070717" y="2486453"/>
                  <a:pt x="4082034" y="2489359"/>
                </a:cubicBezTo>
                <a:cubicBezTo>
                  <a:pt x="4096036" y="2492788"/>
                  <a:pt x="4102037" y="2495265"/>
                  <a:pt x="4096226" y="2494979"/>
                </a:cubicBezTo>
                <a:close/>
                <a:moveTo>
                  <a:pt x="4225957" y="2546509"/>
                </a:moveTo>
                <a:cubicBezTo>
                  <a:pt x="4235006" y="2549081"/>
                  <a:pt x="4238720" y="2550795"/>
                  <a:pt x="4233768" y="2550509"/>
                </a:cubicBezTo>
                <a:cubicBezTo>
                  <a:pt x="4222562" y="2549606"/>
                  <a:pt x="4211465" y="2547661"/>
                  <a:pt x="4200620" y="2544699"/>
                </a:cubicBezTo>
                <a:cubicBezTo>
                  <a:pt x="4196034" y="2543644"/>
                  <a:pt x="4191517" y="2542308"/>
                  <a:pt x="4187095" y="2540699"/>
                </a:cubicBezTo>
                <a:cubicBezTo>
                  <a:pt x="4183588" y="2540001"/>
                  <a:pt x="4180122" y="2539111"/>
                  <a:pt x="4176713" y="2538032"/>
                </a:cubicBezTo>
                <a:cubicBezTo>
                  <a:pt x="4169759" y="2535174"/>
                  <a:pt x="4178808" y="2534889"/>
                  <a:pt x="4196906" y="2536889"/>
                </a:cubicBezTo>
                <a:cubicBezTo>
                  <a:pt x="4212238" y="2538351"/>
                  <a:pt x="4227430" y="2541027"/>
                  <a:pt x="4242340" y="2544890"/>
                </a:cubicBezTo>
                <a:cubicBezTo>
                  <a:pt x="4248722" y="2547461"/>
                  <a:pt x="4241197" y="2548033"/>
                  <a:pt x="4225957" y="2546509"/>
                </a:cubicBezTo>
                <a:close/>
                <a:moveTo>
                  <a:pt x="4081748" y="2539175"/>
                </a:moveTo>
                <a:cubicBezTo>
                  <a:pt x="4092612" y="2539887"/>
                  <a:pt x="4103371" y="2541739"/>
                  <a:pt x="4113847" y="2544699"/>
                </a:cubicBezTo>
                <a:cubicBezTo>
                  <a:pt x="4126230" y="2547938"/>
                  <a:pt x="4131850" y="2550509"/>
                  <a:pt x="4126325" y="2550605"/>
                </a:cubicBezTo>
                <a:cubicBezTo>
                  <a:pt x="4115328" y="2549728"/>
                  <a:pt x="4104447" y="2547749"/>
                  <a:pt x="4093845" y="2544699"/>
                </a:cubicBezTo>
                <a:cubicBezTo>
                  <a:pt x="4081748" y="2541937"/>
                  <a:pt x="4076510" y="2539270"/>
                  <a:pt x="4081748" y="2539175"/>
                </a:cubicBezTo>
                <a:close/>
                <a:moveTo>
                  <a:pt x="4149757" y="2489835"/>
                </a:moveTo>
                <a:cubicBezTo>
                  <a:pt x="4161895" y="2491287"/>
                  <a:pt x="4173923" y="2493546"/>
                  <a:pt x="4185761" y="2496598"/>
                </a:cubicBezTo>
                <a:cubicBezTo>
                  <a:pt x="4199954" y="2499456"/>
                  <a:pt x="4206621" y="2501741"/>
                  <a:pt x="4200906" y="2501456"/>
                </a:cubicBezTo>
                <a:cubicBezTo>
                  <a:pt x="4188732" y="2499988"/>
                  <a:pt x="4176671" y="2497697"/>
                  <a:pt x="4164806" y="2494598"/>
                </a:cubicBezTo>
                <a:cubicBezTo>
                  <a:pt x="4150709" y="2491740"/>
                  <a:pt x="4144042" y="2489454"/>
                  <a:pt x="4149757" y="2489835"/>
                </a:cubicBezTo>
                <a:close/>
                <a:moveTo>
                  <a:pt x="4131945" y="2612136"/>
                </a:moveTo>
                <a:cubicBezTo>
                  <a:pt x="4142994" y="2615184"/>
                  <a:pt x="4147661" y="2617375"/>
                  <a:pt x="4142327" y="2618042"/>
                </a:cubicBezTo>
                <a:cubicBezTo>
                  <a:pt x="4131990" y="2617493"/>
                  <a:pt x="4121757" y="2615703"/>
                  <a:pt x="4111847" y="2612708"/>
                </a:cubicBezTo>
                <a:cubicBezTo>
                  <a:pt x="4100417" y="2609850"/>
                  <a:pt x="4095750" y="2607564"/>
                  <a:pt x="4101084" y="2606993"/>
                </a:cubicBezTo>
                <a:cubicBezTo>
                  <a:pt x="4111539" y="2607478"/>
                  <a:pt x="4121898" y="2609204"/>
                  <a:pt x="4131945" y="2612136"/>
                </a:cubicBezTo>
                <a:close/>
                <a:moveTo>
                  <a:pt x="4156138" y="2605850"/>
                </a:moveTo>
                <a:cubicBezTo>
                  <a:pt x="4139964" y="2605093"/>
                  <a:pt x="4123956" y="2602243"/>
                  <a:pt x="4108513" y="2597372"/>
                </a:cubicBezTo>
                <a:cubicBezTo>
                  <a:pt x="4101370" y="2594039"/>
                  <a:pt x="4110990" y="2592419"/>
                  <a:pt x="4130231" y="2594229"/>
                </a:cubicBezTo>
                <a:cubicBezTo>
                  <a:pt x="4146409" y="2594957"/>
                  <a:pt x="4162421" y="2597807"/>
                  <a:pt x="4177856" y="2602707"/>
                </a:cubicBezTo>
                <a:cubicBezTo>
                  <a:pt x="4184809" y="2605564"/>
                  <a:pt x="4175093" y="2607088"/>
                  <a:pt x="4156138" y="2605850"/>
                </a:cubicBezTo>
                <a:close/>
                <a:moveTo>
                  <a:pt x="4329494" y="2685479"/>
                </a:moveTo>
                <a:cubicBezTo>
                  <a:pt x="4346654" y="2685648"/>
                  <a:pt x="4363697" y="2688344"/>
                  <a:pt x="4380071" y="2693480"/>
                </a:cubicBezTo>
                <a:cubicBezTo>
                  <a:pt x="4387977" y="2696623"/>
                  <a:pt x="4377690" y="2699385"/>
                  <a:pt x="4357212" y="2698433"/>
                </a:cubicBezTo>
                <a:cubicBezTo>
                  <a:pt x="4340172" y="2698372"/>
                  <a:pt x="4323231" y="2695837"/>
                  <a:pt x="4306920" y="2690908"/>
                </a:cubicBezTo>
                <a:cubicBezTo>
                  <a:pt x="4299109" y="2687289"/>
                  <a:pt x="4309301" y="2685002"/>
                  <a:pt x="4329494" y="2685479"/>
                </a:cubicBezTo>
                <a:close/>
                <a:moveTo>
                  <a:pt x="4296537" y="2574703"/>
                </a:moveTo>
                <a:cubicBezTo>
                  <a:pt x="4312398" y="2576067"/>
                  <a:pt x="4328110" y="2578808"/>
                  <a:pt x="4343495" y="2582894"/>
                </a:cubicBezTo>
                <a:cubicBezTo>
                  <a:pt x="4350449" y="2585752"/>
                  <a:pt x="4340733" y="2586228"/>
                  <a:pt x="4322064" y="2584895"/>
                </a:cubicBezTo>
                <a:cubicBezTo>
                  <a:pt x="4306152" y="2583687"/>
                  <a:pt x="4290395" y="2580943"/>
                  <a:pt x="4275011" y="2576703"/>
                </a:cubicBezTo>
                <a:cubicBezTo>
                  <a:pt x="4268057" y="2574036"/>
                  <a:pt x="4277202" y="2572989"/>
                  <a:pt x="4296537" y="2574703"/>
                </a:cubicBezTo>
                <a:close/>
                <a:moveTo>
                  <a:pt x="4210812" y="2602516"/>
                </a:moveTo>
                <a:cubicBezTo>
                  <a:pt x="4221366" y="2603179"/>
                  <a:pt x="4231829" y="2604869"/>
                  <a:pt x="4242054" y="2607564"/>
                </a:cubicBezTo>
                <a:cubicBezTo>
                  <a:pt x="4253770" y="2610422"/>
                  <a:pt x="4259009" y="2613089"/>
                  <a:pt x="4253484" y="2613184"/>
                </a:cubicBezTo>
                <a:cubicBezTo>
                  <a:pt x="4242807" y="2612808"/>
                  <a:pt x="4232217" y="2611112"/>
                  <a:pt x="4221956" y="2608136"/>
                </a:cubicBezTo>
                <a:cubicBezTo>
                  <a:pt x="4210622" y="2605374"/>
                  <a:pt x="4205764" y="2602611"/>
                  <a:pt x="4211288" y="2602611"/>
                </a:cubicBezTo>
                <a:close/>
                <a:moveTo>
                  <a:pt x="4260533" y="2505075"/>
                </a:moveTo>
                <a:cubicBezTo>
                  <a:pt x="4277868" y="2507837"/>
                  <a:pt x="4297013" y="2511266"/>
                  <a:pt x="4303490" y="2513076"/>
                </a:cubicBezTo>
                <a:cubicBezTo>
                  <a:pt x="4309968" y="2514886"/>
                  <a:pt x="4301776" y="2514505"/>
                  <a:pt x="4284440" y="2512314"/>
                </a:cubicBezTo>
                <a:cubicBezTo>
                  <a:pt x="4269671" y="2510310"/>
                  <a:pt x="4255014" y="2507545"/>
                  <a:pt x="4240530" y="2504027"/>
                </a:cubicBezTo>
                <a:cubicBezTo>
                  <a:pt x="4234815" y="2502123"/>
                  <a:pt x="4243959" y="2502884"/>
                  <a:pt x="4261009" y="2505075"/>
                </a:cubicBezTo>
                <a:close/>
                <a:moveTo>
                  <a:pt x="4360164" y="2534793"/>
                </a:moveTo>
                <a:cubicBezTo>
                  <a:pt x="4375215" y="2536566"/>
                  <a:pt x="4390136" y="2539302"/>
                  <a:pt x="4404837" y="2542985"/>
                </a:cubicBezTo>
                <a:cubicBezTo>
                  <a:pt x="4411313" y="2544794"/>
                  <a:pt x="4402455" y="2544604"/>
                  <a:pt x="4385025" y="2542413"/>
                </a:cubicBezTo>
                <a:cubicBezTo>
                  <a:pt x="4370187" y="2540697"/>
                  <a:pt x="4355462" y="2538121"/>
                  <a:pt x="4340924" y="2534698"/>
                </a:cubicBezTo>
                <a:cubicBezTo>
                  <a:pt x="4334352" y="2532412"/>
                  <a:pt x="4343210" y="2532698"/>
                  <a:pt x="4360640" y="2534793"/>
                </a:cubicBezTo>
                <a:close/>
                <a:moveTo>
                  <a:pt x="4429602" y="2599277"/>
                </a:moveTo>
                <a:cubicBezTo>
                  <a:pt x="4440941" y="2600050"/>
                  <a:pt x="4452174" y="2601965"/>
                  <a:pt x="4463129" y="2604992"/>
                </a:cubicBezTo>
                <a:cubicBezTo>
                  <a:pt x="4475798" y="2608136"/>
                  <a:pt x="4482179" y="2610612"/>
                  <a:pt x="4475607" y="2610326"/>
                </a:cubicBezTo>
                <a:cubicBezTo>
                  <a:pt x="4464299" y="2609552"/>
                  <a:pt x="4453098" y="2607637"/>
                  <a:pt x="4442174" y="2604611"/>
                </a:cubicBezTo>
                <a:cubicBezTo>
                  <a:pt x="4429887" y="2601468"/>
                  <a:pt x="4424172" y="2598992"/>
                  <a:pt x="4430078" y="2599277"/>
                </a:cubicBezTo>
                <a:close/>
                <a:moveTo>
                  <a:pt x="4341114" y="2553557"/>
                </a:moveTo>
                <a:cubicBezTo>
                  <a:pt x="4329298" y="2552236"/>
                  <a:pt x="4317586" y="2550104"/>
                  <a:pt x="4306062" y="2547176"/>
                </a:cubicBezTo>
                <a:cubicBezTo>
                  <a:pt x="4292632" y="2544128"/>
                  <a:pt x="4287012" y="2541651"/>
                  <a:pt x="4292442" y="2541937"/>
                </a:cubicBezTo>
                <a:cubicBezTo>
                  <a:pt x="4304198" y="2543049"/>
                  <a:pt x="4315852" y="2545055"/>
                  <a:pt x="4327303" y="2547938"/>
                </a:cubicBezTo>
                <a:cubicBezTo>
                  <a:pt x="4341400" y="2551462"/>
                  <a:pt x="4347972" y="2553843"/>
                  <a:pt x="4341590" y="2553557"/>
                </a:cubicBezTo>
                <a:close/>
                <a:moveTo>
                  <a:pt x="4457986" y="2669286"/>
                </a:moveTo>
                <a:cubicBezTo>
                  <a:pt x="4446270" y="2666429"/>
                  <a:pt x="4441031" y="2663857"/>
                  <a:pt x="4446842" y="2663571"/>
                </a:cubicBezTo>
                <a:cubicBezTo>
                  <a:pt x="4457625" y="2664174"/>
                  <a:pt x="4468301" y="2666028"/>
                  <a:pt x="4478655" y="2669095"/>
                </a:cubicBezTo>
                <a:cubicBezTo>
                  <a:pt x="4490466" y="2671953"/>
                  <a:pt x="4495705" y="2674620"/>
                  <a:pt x="4489800" y="2674811"/>
                </a:cubicBezTo>
                <a:cubicBezTo>
                  <a:pt x="4479018" y="2674200"/>
                  <a:pt x="4468343" y="2672346"/>
                  <a:pt x="4457986" y="2669286"/>
                </a:cubicBezTo>
                <a:close/>
                <a:moveTo>
                  <a:pt x="4422553" y="2625090"/>
                </a:moveTo>
                <a:cubicBezTo>
                  <a:pt x="4406317" y="2623884"/>
                  <a:pt x="4390220" y="2621238"/>
                  <a:pt x="4374452" y="2617184"/>
                </a:cubicBezTo>
                <a:cubicBezTo>
                  <a:pt x="4367118" y="2614422"/>
                  <a:pt x="4376738" y="2612803"/>
                  <a:pt x="4395978" y="2614613"/>
                </a:cubicBezTo>
                <a:cubicBezTo>
                  <a:pt x="4412281" y="2615426"/>
                  <a:pt x="4428461" y="2617883"/>
                  <a:pt x="4444270" y="2621947"/>
                </a:cubicBezTo>
                <a:cubicBezTo>
                  <a:pt x="4451223" y="2624424"/>
                  <a:pt x="4441603" y="2625948"/>
                  <a:pt x="4422553" y="2624709"/>
                </a:cubicBezTo>
                <a:close/>
                <a:moveTo>
                  <a:pt x="4374928" y="2678811"/>
                </a:moveTo>
                <a:cubicBezTo>
                  <a:pt x="4364467" y="2678419"/>
                  <a:pt x="4354083" y="2676853"/>
                  <a:pt x="4343972" y="2674144"/>
                </a:cubicBezTo>
                <a:cubicBezTo>
                  <a:pt x="4332637" y="2670715"/>
                  <a:pt x="4327970" y="2668429"/>
                  <a:pt x="4333589" y="2668334"/>
                </a:cubicBezTo>
                <a:cubicBezTo>
                  <a:pt x="4343944" y="2668516"/>
                  <a:pt x="4354227" y="2670085"/>
                  <a:pt x="4364165" y="2673001"/>
                </a:cubicBezTo>
                <a:cubicBezTo>
                  <a:pt x="4375119" y="2675573"/>
                  <a:pt x="4380071" y="2678811"/>
                  <a:pt x="4374547" y="2678811"/>
                </a:cubicBezTo>
                <a:close/>
                <a:moveTo>
                  <a:pt x="4321112" y="2600135"/>
                </a:moveTo>
                <a:cubicBezTo>
                  <a:pt x="4332089" y="2601091"/>
                  <a:pt x="4342978" y="2602874"/>
                  <a:pt x="4353687" y="2605469"/>
                </a:cubicBezTo>
                <a:cubicBezTo>
                  <a:pt x="4366070" y="2608802"/>
                  <a:pt x="4371689" y="2611374"/>
                  <a:pt x="4365689" y="2611565"/>
                </a:cubicBezTo>
                <a:cubicBezTo>
                  <a:pt x="4354618" y="2610770"/>
                  <a:pt x="4343666" y="2608790"/>
                  <a:pt x="4333018" y="2605659"/>
                </a:cubicBezTo>
                <a:cubicBezTo>
                  <a:pt x="4320445" y="2602611"/>
                  <a:pt x="4314920" y="2599944"/>
                  <a:pt x="4320731" y="2599754"/>
                </a:cubicBezTo>
                <a:close/>
                <a:moveTo>
                  <a:pt x="9692449" y="2554700"/>
                </a:moveTo>
                <a:cubicBezTo>
                  <a:pt x="9700546" y="2550795"/>
                  <a:pt x="9720167" y="2554129"/>
                  <a:pt x="9735693" y="2561558"/>
                </a:cubicBezTo>
                <a:cubicBezTo>
                  <a:pt x="9751219" y="2568988"/>
                  <a:pt x="9757981" y="2578323"/>
                  <a:pt x="9750171" y="2581656"/>
                </a:cubicBezTo>
                <a:cubicBezTo>
                  <a:pt x="9742361" y="2584990"/>
                  <a:pt x="9723025" y="2582132"/>
                  <a:pt x="9706927" y="2574798"/>
                </a:cubicBezTo>
                <a:cubicBezTo>
                  <a:pt x="9690830" y="2567464"/>
                  <a:pt x="9683877" y="2558320"/>
                  <a:pt x="9692068" y="2554319"/>
                </a:cubicBezTo>
                <a:close/>
                <a:moveTo>
                  <a:pt x="4449795" y="2558606"/>
                </a:moveTo>
                <a:cubicBezTo>
                  <a:pt x="4437528" y="2557270"/>
                  <a:pt x="4425348" y="2555235"/>
                  <a:pt x="4413314" y="2552510"/>
                </a:cubicBezTo>
                <a:cubicBezTo>
                  <a:pt x="4399217" y="2549081"/>
                  <a:pt x="4392930" y="2546699"/>
                  <a:pt x="4398645" y="2547081"/>
                </a:cubicBezTo>
                <a:cubicBezTo>
                  <a:pt x="4410915" y="2548448"/>
                  <a:pt x="4423073" y="2550676"/>
                  <a:pt x="4435031" y="2553748"/>
                </a:cubicBezTo>
                <a:cubicBezTo>
                  <a:pt x="4448461" y="2556320"/>
                  <a:pt x="4455129" y="2558606"/>
                  <a:pt x="4449413" y="2558225"/>
                </a:cubicBezTo>
                <a:close/>
                <a:moveTo>
                  <a:pt x="9718167" y="2418779"/>
                </a:moveTo>
                <a:cubicBezTo>
                  <a:pt x="9703594" y="2410016"/>
                  <a:pt x="9699117" y="2399157"/>
                  <a:pt x="9707690" y="2394490"/>
                </a:cubicBezTo>
                <a:cubicBezTo>
                  <a:pt x="9716262" y="2389823"/>
                  <a:pt x="9734740" y="2392966"/>
                  <a:pt x="9748742" y="2401824"/>
                </a:cubicBezTo>
                <a:cubicBezTo>
                  <a:pt x="9762744" y="2410682"/>
                  <a:pt x="9767792" y="2422589"/>
                  <a:pt x="9759220" y="2426589"/>
                </a:cubicBezTo>
                <a:cubicBezTo>
                  <a:pt x="9750647" y="2430590"/>
                  <a:pt x="9732169" y="2427161"/>
                  <a:pt x="9717786" y="2418398"/>
                </a:cubicBezTo>
                <a:close/>
                <a:moveTo>
                  <a:pt x="9643872" y="1958816"/>
                </a:moveTo>
                <a:cubicBezTo>
                  <a:pt x="9634347" y="1965103"/>
                  <a:pt x="9618536" y="1962150"/>
                  <a:pt x="9607772" y="1952625"/>
                </a:cubicBezTo>
                <a:cubicBezTo>
                  <a:pt x="9597009" y="1943100"/>
                  <a:pt x="9595676" y="1929289"/>
                  <a:pt x="9605486" y="1922812"/>
                </a:cubicBezTo>
                <a:cubicBezTo>
                  <a:pt x="9617475" y="1916386"/>
                  <a:pt x="9632302" y="1918982"/>
                  <a:pt x="9641395" y="1929098"/>
                </a:cubicBezTo>
                <a:cubicBezTo>
                  <a:pt x="9652063" y="1939290"/>
                  <a:pt x="9653397" y="1952530"/>
                  <a:pt x="9643872" y="1958816"/>
                </a:cubicBezTo>
                <a:close/>
                <a:moveTo>
                  <a:pt x="9693974" y="2717769"/>
                </a:moveTo>
                <a:cubicBezTo>
                  <a:pt x="9678734" y="2718651"/>
                  <a:pt x="9663452" y="2717043"/>
                  <a:pt x="9648730" y="2713006"/>
                </a:cubicBezTo>
                <a:cubicBezTo>
                  <a:pt x="9630918" y="2708244"/>
                  <a:pt x="9622441" y="2702528"/>
                  <a:pt x="9630156" y="2700242"/>
                </a:cubicBezTo>
                <a:cubicBezTo>
                  <a:pt x="9645409" y="2698254"/>
                  <a:pt x="9660916" y="2699919"/>
                  <a:pt x="9675400" y="2705100"/>
                </a:cubicBezTo>
                <a:cubicBezTo>
                  <a:pt x="9693211" y="2709958"/>
                  <a:pt x="9701498" y="2715673"/>
                  <a:pt x="9694259" y="2717769"/>
                </a:cubicBezTo>
                <a:close/>
                <a:moveTo>
                  <a:pt x="9762839" y="2696814"/>
                </a:moveTo>
                <a:cubicBezTo>
                  <a:pt x="9748005" y="2698234"/>
                  <a:pt x="9733041" y="2696347"/>
                  <a:pt x="9719024" y="2691289"/>
                </a:cubicBezTo>
                <a:cubicBezTo>
                  <a:pt x="9701974" y="2685765"/>
                  <a:pt x="9694164" y="2679383"/>
                  <a:pt x="9701498" y="2676620"/>
                </a:cubicBezTo>
                <a:cubicBezTo>
                  <a:pt x="9708833" y="2673858"/>
                  <a:pt x="9728645" y="2676620"/>
                  <a:pt x="9745313" y="2682240"/>
                </a:cubicBezTo>
                <a:cubicBezTo>
                  <a:pt x="9761982" y="2687860"/>
                  <a:pt x="9770174" y="2694813"/>
                  <a:pt x="9763125" y="2696814"/>
                </a:cubicBezTo>
                <a:close/>
                <a:moveTo>
                  <a:pt x="9768554" y="2518220"/>
                </a:moveTo>
                <a:cubicBezTo>
                  <a:pt x="9776460" y="2514315"/>
                  <a:pt x="9794938" y="2518220"/>
                  <a:pt x="9809607" y="2526030"/>
                </a:cubicBezTo>
                <a:cubicBezTo>
                  <a:pt x="9824275" y="2533841"/>
                  <a:pt x="9830276" y="2544223"/>
                  <a:pt x="9822656" y="2547557"/>
                </a:cubicBezTo>
                <a:cubicBezTo>
                  <a:pt x="9815036" y="2550890"/>
                  <a:pt x="9796749" y="2547557"/>
                  <a:pt x="9781508" y="2539746"/>
                </a:cubicBezTo>
                <a:cubicBezTo>
                  <a:pt x="9766268" y="2531936"/>
                  <a:pt x="9760649" y="2522125"/>
                  <a:pt x="9768840" y="2518220"/>
                </a:cubicBezTo>
                <a:close/>
                <a:moveTo>
                  <a:pt x="8908066" y="2827020"/>
                </a:moveTo>
                <a:cubicBezTo>
                  <a:pt x="8892445" y="2829116"/>
                  <a:pt x="8878633" y="2830735"/>
                  <a:pt x="8873299" y="2830830"/>
                </a:cubicBezTo>
                <a:cubicBezTo>
                  <a:pt x="8865299" y="2830354"/>
                  <a:pt x="8877776" y="2827687"/>
                  <a:pt x="8901113" y="2823687"/>
                </a:cubicBezTo>
                <a:cubicBezTo>
                  <a:pt x="8919696" y="2820423"/>
                  <a:pt x="8938465" y="2818324"/>
                  <a:pt x="8957310" y="2817400"/>
                </a:cubicBezTo>
                <a:cubicBezTo>
                  <a:pt x="8964835" y="2817400"/>
                  <a:pt x="8952452" y="2820639"/>
                  <a:pt x="8928735" y="2824067"/>
                </a:cubicBezTo>
                <a:lnTo>
                  <a:pt x="8928163" y="2824067"/>
                </a:lnTo>
                <a:cubicBezTo>
                  <a:pt x="8939213" y="2823020"/>
                  <a:pt x="8952547" y="2822353"/>
                  <a:pt x="8965025" y="2821972"/>
                </a:cubicBezTo>
                <a:cubicBezTo>
                  <a:pt x="8973083" y="2821518"/>
                  <a:pt x="8981161" y="2821518"/>
                  <a:pt x="8989218" y="2821972"/>
                </a:cubicBezTo>
                <a:cubicBezTo>
                  <a:pt x="9003453" y="2819578"/>
                  <a:pt x="9017841" y="2818209"/>
                  <a:pt x="9032272" y="2817877"/>
                </a:cubicBezTo>
                <a:cubicBezTo>
                  <a:pt x="9039606" y="2817876"/>
                  <a:pt x="9027509" y="2820448"/>
                  <a:pt x="9004839" y="2823781"/>
                </a:cubicBezTo>
                <a:cubicBezTo>
                  <a:pt x="8982171" y="2827115"/>
                  <a:pt x="8957214" y="2829211"/>
                  <a:pt x="8949690" y="2829306"/>
                </a:cubicBezTo>
                <a:cubicBezTo>
                  <a:pt x="8945023" y="2829306"/>
                  <a:pt x="8947880" y="2828735"/>
                  <a:pt x="8956072" y="2827306"/>
                </a:cubicBezTo>
                <a:lnTo>
                  <a:pt x="8932831" y="2828639"/>
                </a:lnTo>
                <a:cubicBezTo>
                  <a:pt x="8910923" y="2829782"/>
                  <a:pt x="8899779" y="2828925"/>
                  <a:pt x="8908352" y="2827020"/>
                </a:cubicBezTo>
                <a:close/>
                <a:moveTo>
                  <a:pt x="9815322" y="2658523"/>
                </a:moveTo>
                <a:cubicBezTo>
                  <a:pt x="9831514" y="2665286"/>
                  <a:pt x="9838468" y="2672429"/>
                  <a:pt x="9831705" y="2675001"/>
                </a:cubicBezTo>
                <a:cubicBezTo>
                  <a:pt x="9817364" y="2676031"/>
                  <a:pt x="9802986" y="2673580"/>
                  <a:pt x="9789794" y="2667857"/>
                </a:cubicBezTo>
                <a:cubicBezTo>
                  <a:pt x="9773412" y="2661761"/>
                  <a:pt x="9766268" y="2654618"/>
                  <a:pt x="9773602" y="2651951"/>
                </a:cubicBezTo>
                <a:cubicBezTo>
                  <a:pt x="9780937" y="2649284"/>
                  <a:pt x="9799319" y="2652236"/>
                  <a:pt x="9815322" y="2658523"/>
                </a:cubicBezTo>
                <a:close/>
                <a:moveTo>
                  <a:pt x="7379780" y="3051238"/>
                </a:moveTo>
                <a:cubicBezTo>
                  <a:pt x="7405021" y="3046286"/>
                  <a:pt x="7433882" y="3041713"/>
                  <a:pt x="7443978" y="3041713"/>
                </a:cubicBezTo>
                <a:cubicBezTo>
                  <a:pt x="7450550" y="3041713"/>
                  <a:pt x="7447217" y="3042762"/>
                  <a:pt x="7437025" y="3045048"/>
                </a:cubicBezTo>
                <a:lnTo>
                  <a:pt x="7449693" y="3043238"/>
                </a:lnTo>
                <a:cubicBezTo>
                  <a:pt x="7475220" y="3039809"/>
                  <a:pt x="7486555" y="3039523"/>
                  <a:pt x="7474649" y="3042666"/>
                </a:cubicBezTo>
                <a:cubicBezTo>
                  <a:pt x="7462743" y="3045810"/>
                  <a:pt x="7432739" y="3051238"/>
                  <a:pt x="7407021" y="3055239"/>
                </a:cubicBezTo>
                <a:cubicBezTo>
                  <a:pt x="7381304" y="3059240"/>
                  <a:pt x="7370255" y="3059430"/>
                  <a:pt x="7381875" y="3055811"/>
                </a:cubicBezTo>
                <a:lnTo>
                  <a:pt x="7386923" y="3054573"/>
                </a:lnTo>
                <a:cubicBezTo>
                  <a:pt x="7371684" y="3056954"/>
                  <a:pt x="7358348" y="3058668"/>
                  <a:pt x="7352252" y="3059049"/>
                </a:cubicBezTo>
                <a:cubicBezTo>
                  <a:pt x="7342346" y="3059811"/>
                  <a:pt x="7354539" y="3056192"/>
                  <a:pt x="7379780" y="3051238"/>
                </a:cubicBezTo>
                <a:close/>
                <a:moveTo>
                  <a:pt x="4114800" y="2760345"/>
                </a:moveTo>
                <a:cubicBezTo>
                  <a:pt x="4124325" y="2762726"/>
                  <a:pt x="4127468" y="2765203"/>
                  <a:pt x="4121944" y="2765298"/>
                </a:cubicBezTo>
                <a:cubicBezTo>
                  <a:pt x="4113209" y="2765475"/>
                  <a:pt x="4104491" y="2764450"/>
                  <a:pt x="4096036" y="2762250"/>
                </a:cubicBezTo>
                <a:cubicBezTo>
                  <a:pt x="4086987" y="2759869"/>
                  <a:pt x="4083368" y="2757392"/>
                  <a:pt x="4088702" y="2756821"/>
                </a:cubicBezTo>
                <a:cubicBezTo>
                  <a:pt x="4097499" y="2757098"/>
                  <a:pt x="4106244" y="2758279"/>
                  <a:pt x="4114800" y="2760345"/>
                </a:cubicBezTo>
                <a:close/>
                <a:moveTo>
                  <a:pt x="9601200" y="1764221"/>
                </a:moveTo>
                <a:cubicBezTo>
                  <a:pt x="9593309" y="1758001"/>
                  <a:pt x="9591955" y="1746562"/>
                  <a:pt x="9598175" y="1738671"/>
                </a:cubicBezTo>
                <a:cubicBezTo>
                  <a:pt x="9599061" y="1737547"/>
                  <a:pt x="9600076" y="1736532"/>
                  <a:pt x="9601200" y="1735646"/>
                </a:cubicBezTo>
                <a:cubicBezTo>
                  <a:pt x="9611684" y="1729564"/>
                  <a:pt x="9625023" y="1731894"/>
                  <a:pt x="9632823" y="1741170"/>
                </a:cubicBezTo>
                <a:cubicBezTo>
                  <a:pt x="9641300" y="1750695"/>
                  <a:pt x="9641681" y="1763649"/>
                  <a:pt x="9632823" y="1769269"/>
                </a:cubicBezTo>
                <a:cubicBezTo>
                  <a:pt x="9622449" y="1775443"/>
                  <a:pt x="9609156" y="1773407"/>
                  <a:pt x="9601105" y="1764411"/>
                </a:cubicBezTo>
                <a:close/>
                <a:moveTo>
                  <a:pt x="9623012" y="2341055"/>
                </a:moveTo>
                <a:cubicBezTo>
                  <a:pt x="9613487" y="2346389"/>
                  <a:pt x="9594437" y="2343626"/>
                  <a:pt x="9578816" y="2334482"/>
                </a:cubicBezTo>
                <a:cubicBezTo>
                  <a:pt x="9563196" y="2325339"/>
                  <a:pt x="9559766" y="2313242"/>
                  <a:pt x="9569291" y="2306860"/>
                </a:cubicBezTo>
                <a:cubicBezTo>
                  <a:pt x="9578816" y="2300478"/>
                  <a:pt x="9599009" y="2303621"/>
                  <a:pt x="9613678" y="2313432"/>
                </a:cubicBezTo>
                <a:cubicBezTo>
                  <a:pt x="9628346" y="2323243"/>
                  <a:pt x="9632156" y="2335244"/>
                  <a:pt x="9622917" y="2341055"/>
                </a:cubicBezTo>
                <a:close/>
                <a:moveTo>
                  <a:pt x="7410260" y="2802636"/>
                </a:moveTo>
                <a:cubicBezTo>
                  <a:pt x="7431574" y="2791879"/>
                  <a:pt x="7455157" y="2786391"/>
                  <a:pt x="7479030" y="2786634"/>
                </a:cubicBezTo>
                <a:cubicBezTo>
                  <a:pt x="7502557" y="2786634"/>
                  <a:pt x="7510272" y="2793873"/>
                  <a:pt x="7496366" y="2802827"/>
                </a:cubicBezTo>
                <a:cubicBezTo>
                  <a:pt x="7474899" y="2812905"/>
                  <a:pt x="7451500" y="2818202"/>
                  <a:pt x="7427785" y="2818353"/>
                </a:cubicBezTo>
                <a:cubicBezTo>
                  <a:pt x="7424027" y="2818328"/>
                  <a:pt x="7420273" y="2818074"/>
                  <a:pt x="7416546" y="2817590"/>
                </a:cubicBezTo>
                <a:cubicBezTo>
                  <a:pt x="7408031" y="2820393"/>
                  <a:pt x="7399200" y="2822121"/>
                  <a:pt x="7390257" y="2822734"/>
                </a:cubicBezTo>
                <a:cubicBezTo>
                  <a:pt x="7373165" y="2824939"/>
                  <a:pt x="7355959" y="2826148"/>
                  <a:pt x="7338727" y="2826353"/>
                </a:cubicBezTo>
                <a:cubicBezTo>
                  <a:pt x="7331298" y="2825782"/>
                  <a:pt x="7342156" y="2823401"/>
                  <a:pt x="7363111" y="2821019"/>
                </a:cubicBezTo>
                <a:cubicBezTo>
                  <a:pt x="7379534" y="2818758"/>
                  <a:pt x="7396069" y="2817391"/>
                  <a:pt x="7412641" y="2816924"/>
                </a:cubicBezTo>
                <a:cubicBezTo>
                  <a:pt x="7401211" y="2814638"/>
                  <a:pt x="7399592" y="2809113"/>
                  <a:pt x="7410260" y="2802636"/>
                </a:cubicBezTo>
                <a:close/>
                <a:moveTo>
                  <a:pt x="9156478" y="2303907"/>
                </a:moveTo>
                <a:cubicBezTo>
                  <a:pt x="9144286" y="2312003"/>
                  <a:pt x="9119235" y="2311432"/>
                  <a:pt x="9100947" y="2303907"/>
                </a:cubicBezTo>
                <a:cubicBezTo>
                  <a:pt x="9082659" y="2296382"/>
                  <a:pt x="9077039" y="2281524"/>
                  <a:pt x="9089803" y="2273332"/>
                </a:cubicBezTo>
                <a:cubicBezTo>
                  <a:pt x="9102566" y="2265140"/>
                  <a:pt x="9127236" y="2264664"/>
                  <a:pt x="9145524" y="2273332"/>
                </a:cubicBezTo>
                <a:cubicBezTo>
                  <a:pt x="9163812" y="2282000"/>
                  <a:pt x="9168480" y="2296001"/>
                  <a:pt x="9156478" y="2304002"/>
                </a:cubicBezTo>
                <a:close/>
                <a:moveTo>
                  <a:pt x="6188202" y="2779586"/>
                </a:moveTo>
                <a:cubicBezTo>
                  <a:pt x="6195727" y="2780633"/>
                  <a:pt x="6186011" y="2781681"/>
                  <a:pt x="6166676" y="2782157"/>
                </a:cubicBezTo>
                <a:cubicBezTo>
                  <a:pt x="6150258" y="2782447"/>
                  <a:pt x="6133839" y="2781652"/>
                  <a:pt x="6117527" y="2779776"/>
                </a:cubicBezTo>
                <a:cubicBezTo>
                  <a:pt x="6111526" y="2778919"/>
                  <a:pt x="6117527" y="2778062"/>
                  <a:pt x="6130195" y="2777776"/>
                </a:cubicBezTo>
                <a:cubicBezTo>
                  <a:pt x="6121717" y="2777776"/>
                  <a:pt x="6106097" y="2775585"/>
                  <a:pt x="6092762" y="2773870"/>
                </a:cubicBezTo>
                <a:cubicBezTo>
                  <a:pt x="6076760" y="2771394"/>
                  <a:pt x="6069425" y="2769679"/>
                  <a:pt x="6075998" y="2769394"/>
                </a:cubicBezTo>
                <a:cubicBezTo>
                  <a:pt x="6082570" y="2769108"/>
                  <a:pt x="6101144" y="2771489"/>
                  <a:pt x="6116955" y="2773490"/>
                </a:cubicBezTo>
                <a:cubicBezTo>
                  <a:pt x="6130671" y="2775585"/>
                  <a:pt x="6138005" y="2777109"/>
                  <a:pt x="6135529" y="2777681"/>
                </a:cubicBezTo>
                <a:lnTo>
                  <a:pt x="6139720" y="2777681"/>
                </a:lnTo>
                <a:cubicBezTo>
                  <a:pt x="6159151" y="2777776"/>
                  <a:pt x="6180868" y="2778443"/>
                  <a:pt x="6188202" y="2779586"/>
                </a:cubicBezTo>
                <a:close/>
                <a:moveTo>
                  <a:pt x="9139047" y="1877664"/>
                </a:moveTo>
                <a:cubicBezTo>
                  <a:pt x="9153085" y="1868448"/>
                  <a:pt x="9171384" y="1868981"/>
                  <a:pt x="9184862" y="1878997"/>
                </a:cubicBezTo>
                <a:cubicBezTo>
                  <a:pt x="9198292" y="1889093"/>
                  <a:pt x="9199531" y="1903952"/>
                  <a:pt x="9187815" y="1913001"/>
                </a:cubicBezTo>
                <a:cubicBezTo>
                  <a:pt x="9173640" y="1921502"/>
                  <a:pt x="9155806" y="1920944"/>
                  <a:pt x="9142190" y="1911572"/>
                </a:cubicBezTo>
                <a:cubicBezTo>
                  <a:pt x="9128664" y="1902143"/>
                  <a:pt x="9127331" y="1886712"/>
                  <a:pt x="9139047" y="1877664"/>
                </a:cubicBezTo>
                <a:close/>
                <a:moveTo>
                  <a:pt x="9537763" y="2393061"/>
                </a:moveTo>
                <a:cubicBezTo>
                  <a:pt x="9528238" y="2398395"/>
                  <a:pt x="9507188" y="2395919"/>
                  <a:pt x="9490805" y="2387632"/>
                </a:cubicBezTo>
                <a:cubicBezTo>
                  <a:pt x="9474422" y="2379345"/>
                  <a:pt x="9469374" y="2367344"/>
                  <a:pt x="9479375" y="2360867"/>
                </a:cubicBezTo>
                <a:cubicBezTo>
                  <a:pt x="9489377" y="2354390"/>
                  <a:pt x="9510427" y="2357342"/>
                  <a:pt x="9526333" y="2366391"/>
                </a:cubicBezTo>
                <a:cubicBezTo>
                  <a:pt x="9542240" y="2375440"/>
                  <a:pt x="9547193" y="2386775"/>
                  <a:pt x="9537763" y="2393061"/>
                </a:cubicBezTo>
                <a:close/>
                <a:moveTo>
                  <a:pt x="9542050" y="1999393"/>
                </a:moveTo>
                <a:cubicBezTo>
                  <a:pt x="9554242" y="2009680"/>
                  <a:pt x="9556147" y="2023872"/>
                  <a:pt x="9546336" y="2030921"/>
                </a:cubicBezTo>
                <a:cubicBezTo>
                  <a:pt x="9532713" y="2036994"/>
                  <a:pt x="9516819" y="2034776"/>
                  <a:pt x="9505379" y="2025206"/>
                </a:cubicBezTo>
                <a:cubicBezTo>
                  <a:pt x="9492710" y="2014918"/>
                  <a:pt x="9490996" y="2001298"/>
                  <a:pt x="9501188" y="1993583"/>
                </a:cubicBezTo>
                <a:cubicBezTo>
                  <a:pt x="9514590" y="1986677"/>
                  <a:pt x="9530870" y="1988801"/>
                  <a:pt x="9542050" y="1998917"/>
                </a:cubicBezTo>
                <a:close/>
                <a:moveTo>
                  <a:pt x="9267825" y="1970818"/>
                </a:moveTo>
                <a:cubicBezTo>
                  <a:pt x="9282370" y="1962001"/>
                  <a:pt x="9300860" y="1963140"/>
                  <a:pt x="9314212" y="1973675"/>
                </a:cubicBezTo>
                <a:cubicBezTo>
                  <a:pt x="9328023" y="1984248"/>
                  <a:pt x="9329833" y="1999012"/>
                  <a:pt x="9318593" y="2007394"/>
                </a:cubicBezTo>
                <a:cubicBezTo>
                  <a:pt x="9303825" y="2015299"/>
                  <a:pt x="9285853" y="2014155"/>
                  <a:pt x="9272206" y="2004441"/>
                </a:cubicBezTo>
                <a:cubicBezTo>
                  <a:pt x="9258110" y="1994059"/>
                  <a:pt x="9255919" y="1978914"/>
                  <a:pt x="9267825" y="1970342"/>
                </a:cubicBezTo>
                <a:close/>
                <a:moveTo>
                  <a:pt x="9304211" y="2373535"/>
                </a:moveTo>
                <a:cubicBezTo>
                  <a:pt x="9293257" y="2380202"/>
                  <a:pt x="9270016" y="2379345"/>
                  <a:pt x="9251633" y="2370868"/>
                </a:cubicBezTo>
                <a:cubicBezTo>
                  <a:pt x="9233249" y="2362391"/>
                  <a:pt x="9228296" y="2350484"/>
                  <a:pt x="9239631" y="2343245"/>
                </a:cubicBezTo>
                <a:cubicBezTo>
                  <a:pt x="9250966" y="2336007"/>
                  <a:pt x="9274588" y="2337245"/>
                  <a:pt x="9292305" y="2345817"/>
                </a:cubicBezTo>
                <a:cubicBezTo>
                  <a:pt x="9310021" y="2354390"/>
                  <a:pt x="9315260" y="2366296"/>
                  <a:pt x="9304211" y="2373059"/>
                </a:cubicBezTo>
                <a:close/>
                <a:moveTo>
                  <a:pt x="4122611" y="2509742"/>
                </a:moveTo>
                <a:cubicBezTo>
                  <a:pt x="4107649" y="2508218"/>
                  <a:pt x="4092837" y="2505478"/>
                  <a:pt x="4078319" y="2501551"/>
                </a:cubicBezTo>
                <a:cubicBezTo>
                  <a:pt x="4072033" y="2499170"/>
                  <a:pt x="4080701" y="2498884"/>
                  <a:pt x="4098703" y="2501551"/>
                </a:cubicBezTo>
                <a:cubicBezTo>
                  <a:pt x="4113520" y="2503250"/>
                  <a:pt x="4128195" y="2506019"/>
                  <a:pt x="4142613" y="2509838"/>
                </a:cubicBezTo>
                <a:cubicBezTo>
                  <a:pt x="4148900" y="2511648"/>
                  <a:pt x="4140327" y="2511838"/>
                  <a:pt x="4122230" y="2509266"/>
                </a:cubicBezTo>
                <a:close/>
                <a:moveTo>
                  <a:pt x="7251478" y="3046667"/>
                </a:moveTo>
                <a:cubicBezTo>
                  <a:pt x="7261003" y="3046667"/>
                  <a:pt x="7248906" y="3051048"/>
                  <a:pt x="7224046" y="3056192"/>
                </a:cubicBezTo>
                <a:cubicBezTo>
                  <a:pt x="7203342" y="3060509"/>
                  <a:pt x="7182371" y="3063437"/>
                  <a:pt x="7161276" y="3064954"/>
                </a:cubicBezTo>
                <a:cubicBezTo>
                  <a:pt x="7151275" y="3064954"/>
                  <a:pt x="7163372" y="3060669"/>
                  <a:pt x="7188423" y="3055429"/>
                </a:cubicBezTo>
                <a:cubicBezTo>
                  <a:pt x="7209083" y="3050947"/>
                  <a:pt x="7230022" y="3047861"/>
                  <a:pt x="7251097" y="3046190"/>
                </a:cubicBezTo>
                <a:close/>
                <a:moveTo>
                  <a:pt x="4807363" y="2619947"/>
                </a:moveTo>
                <a:cubicBezTo>
                  <a:pt x="4794753" y="2618688"/>
                  <a:pt x="4782245" y="2616556"/>
                  <a:pt x="4769930" y="2613565"/>
                </a:cubicBezTo>
                <a:cubicBezTo>
                  <a:pt x="4755737" y="2610707"/>
                  <a:pt x="4749070" y="2608326"/>
                  <a:pt x="4755166" y="2608612"/>
                </a:cubicBezTo>
                <a:cubicBezTo>
                  <a:pt x="4761262" y="2608898"/>
                  <a:pt x="4778217" y="2611755"/>
                  <a:pt x="4792790" y="2614517"/>
                </a:cubicBezTo>
                <a:cubicBezTo>
                  <a:pt x="4807363" y="2617280"/>
                  <a:pt x="4813840" y="2620232"/>
                  <a:pt x="4807363" y="2619947"/>
                </a:cubicBezTo>
                <a:close/>
                <a:moveTo>
                  <a:pt x="7899083" y="2930176"/>
                </a:moveTo>
                <a:cubicBezTo>
                  <a:pt x="7920637" y="2924172"/>
                  <a:pt x="7942760" y="2920437"/>
                  <a:pt x="7965091" y="2919032"/>
                </a:cubicBezTo>
                <a:cubicBezTo>
                  <a:pt x="7972182" y="2918371"/>
                  <a:pt x="7979306" y="2918116"/>
                  <a:pt x="7986427" y="2918270"/>
                </a:cubicBezTo>
                <a:cubicBezTo>
                  <a:pt x="7995792" y="2915363"/>
                  <a:pt x="8005337" y="2913072"/>
                  <a:pt x="8015002" y="2911412"/>
                </a:cubicBezTo>
                <a:cubicBezTo>
                  <a:pt x="8034691" y="2907364"/>
                  <a:pt x="8054601" y="2904470"/>
                  <a:pt x="8074629" y="2902745"/>
                </a:cubicBezTo>
                <a:cubicBezTo>
                  <a:pt x="8083391" y="2902744"/>
                  <a:pt x="8070724" y="2906840"/>
                  <a:pt x="8046625" y="2911602"/>
                </a:cubicBezTo>
                <a:cubicBezTo>
                  <a:pt x="8026717" y="2915412"/>
                  <a:pt x="8005001" y="2918651"/>
                  <a:pt x="7992999" y="2919794"/>
                </a:cubicBezTo>
                <a:cubicBezTo>
                  <a:pt x="7993761" y="2920556"/>
                  <a:pt x="7992999" y="2921699"/>
                  <a:pt x="7988904" y="2923032"/>
                </a:cubicBezTo>
                <a:cubicBezTo>
                  <a:pt x="7967208" y="2928536"/>
                  <a:pt x="7945100" y="2932263"/>
                  <a:pt x="7922800" y="2934176"/>
                </a:cubicBezTo>
                <a:cubicBezTo>
                  <a:pt x="7898130" y="2935986"/>
                  <a:pt x="7887462" y="2934843"/>
                  <a:pt x="7899083" y="2930176"/>
                </a:cubicBezTo>
                <a:close/>
                <a:moveTo>
                  <a:pt x="6815805" y="3110580"/>
                </a:moveTo>
                <a:cubicBezTo>
                  <a:pt x="6806280" y="3110580"/>
                  <a:pt x="6817995" y="3106293"/>
                  <a:pt x="6843236" y="3101055"/>
                </a:cubicBezTo>
                <a:cubicBezTo>
                  <a:pt x="6847904" y="3100102"/>
                  <a:pt x="6852761" y="3099340"/>
                  <a:pt x="6857429" y="3098483"/>
                </a:cubicBezTo>
                <a:cubicBezTo>
                  <a:pt x="6872394" y="3094836"/>
                  <a:pt x="6887567" y="3092100"/>
                  <a:pt x="6902863" y="3090291"/>
                </a:cubicBezTo>
                <a:cubicBezTo>
                  <a:pt x="6928771" y="3086767"/>
                  <a:pt x="6939058" y="3088862"/>
                  <a:pt x="6925532" y="3094482"/>
                </a:cubicBezTo>
                <a:cubicBezTo>
                  <a:pt x="6901955" y="3102385"/>
                  <a:pt x="6877585" y="3107687"/>
                  <a:pt x="6852857" y="3110294"/>
                </a:cubicBezTo>
                <a:cubicBezTo>
                  <a:pt x="6833140" y="3112961"/>
                  <a:pt x="6822567" y="3112770"/>
                  <a:pt x="6824282" y="3110294"/>
                </a:cubicBezTo>
                <a:cubicBezTo>
                  <a:pt x="6821464" y="3110551"/>
                  <a:pt x="6818633" y="3110646"/>
                  <a:pt x="6815804" y="3110580"/>
                </a:cubicBezTo>
                <a:close/>
                <a:moveTo>
                  <a:pt x="7372350" y="3010662"/>
                </a:moveTo>
                <a:cubicBezTo>
                  <a:pt x="7394748" y="3003728"/>
                  <a:pt x="7417788" y="2999069"/>
                  <a:pt x="7441121" y="2996756"/>
                </a:cubicBezTo>
                <a:cubicBezTo>
                  <a:pt x="7466171" y="2993994"/>
                  <a:pt x="7476554" y="2996089"/>
                  <a:pt x="7464076" y="3000947"/>
                </a:cubicBezTo>
                <a:lnTo>
                  <a:pt x="7459790" y="3002375"/>
                </a:lnTo>
                <a:cubicBezTo>
                  <a:pt x="7471694" y="3000278"/>
                  <a:pt x="7483720" y="2998942"/>
                  <a:pt x="7495795" y="2998375"/>
                </a:cubicBezTo>
                <a:cubicBezTo>
                  <a:pt x="7505319" y="2998375"/>
                  <a:pt x="7492841" y="3002280"/>
                  <a:pt x="7468172" y="3007138"/>
                </a:cubicBezTo>
                <a:cubicBezTo>
                  <a:pt x="7447938" y="3011337"/>
                  <a:pt x="7427445" y="3014169"/>
                  <a:pt x="7406831" y="3015615"/>
                </a:cubicBezTo>
                <a:cubicBezTo>
                  <a:pt x="7402545" y="3015615"/>
                  <a:pt x="7402925" y="3014663"/>
                  <a:pt x="7406831" y="3013329"/>
                </a:cubicBezTo>
                <a:lnTo>
                  <a:pt x="7395496" y="3014853"/>
                </a:lnTo>
                <a:cubicBezTo>
                  <a:pt x="7370065" y="3017615"/>
                  <a:pt x="7359682" y="3016091"/>
                  <a:pt x="7372350" y="3010662"/>
                </a:cubicBezTo>
                <a:close/>
                <a:moveTo>
                  <a:pt x="7158419" y="3033331"/>
                </a:moveTo>
                <a:cubicBezTo>
                  <a:pt x="7181206" y="3025635"/>
                  <a:pt x="7204785" y="3020523"/>
                  <a:pt x="7228713" y="3018092"/>
                </a:cubicBezTo>
                <a:cubicBezTo>
                  <a:pt x="7254240" y="3015806"/>
                  <a:pt x="7264432" y="3018092"/>
                  <a:pt x="7251287" y="3023997"/>
                </a:cubicBezTo>
                <a:cubicBezTo>
                  <a:pt x="7228365" y="3031195"/>
                  <a:pt x="7204787" y="3036109"/>
                  <a:pt x="7180898" y="3038665"/>
                </a:cubicBezTo>
                <a:cubicBezTo>
                  <a:pt x="7155371" y="3041619"/>
                  <a:pt x="7145274" y="3039428"/>
                  <a:pt x="7158419" y="3033331"/>
                </a:cubicBezTo>
                <a:close/>
                <a:moveTo>
                  <a:pt x="4827080" y="2624424"/>
                </a:moveTo>
                <a:cubicBezTo>
                  <a:pt x="4843081" y="2625773"/>
                  <a:pt x="4858986" y="2628095"/>
                  <a:pt x="4874705" y="2631377"/>
                </a:cubicBezTo>
                <a:cubicBezTo>
                  <a:pt x="4881848" y="2633091"/>
                  <a:pt x="4872419" y="2633567"/>
                  <a:pt x="4853178" y="2631377"/>
                </a:cubicBezTo>
                <a:cubicBezTo>
                  <a:pt x="4837375" y="2630141"/>
                  <a:pt x="4821662" y="2627946"/>
                  <a:pt x="4806125" y="2624804"/>
                </a:cubicBezTo>
                <a:cubicBezTo>
                  <a:pt x="4798410" y="2623090"/>
                  <a:pt x="4807839" y="2622614"/>
                  <a:pt x="4827080" y="2624424"/>
                </a:cubicBezTo>
                <a:close/>
                <a:moveTo>
                  <a:pt x="4994243" y="2752439"/>
                </a:moveTo>
                <a:cubicBezTo>
                  <a:pt x="4976852" y="2752603"/>
                  <a:pt x="4959508" y="2750587"/>
                  <a:pt x="4942618" y="2746438"/>
                </a:cubicBezTo>
                <a:cubicBezTo>
                  <a:pt x="4934903" y="2743772"/>
                  <a:pt x="4945095" y="2741581"/>
                  <a:pt x="4966050" y="2741867"/>
                </a:cubicBezTo>
                <a:cubicBezTo>
                  <a:pt x="4983342" y="2741877"/>
                  <a:pt x="5000584" y="2743729"/>
                  <a:pt x="5017485" y="2747391"/>
                </a:cubicBezTo>
                <a:cubicBezTo>
                  <a:pt x="5025295" y="2750629"/>
                  <a:pt x="5014722" y="2752344"/>
                  <a:pt x="4994243" y="2752439"/>
                </a:cubicBezTo>
                <a:close/>
                <a:moveTo>
                  <a:pt x="4862322" y="2614994"/>
                </a:moveTo>
                <a:cubicBezTo>
                  <a:pt x="4875482" y="2616506"/>
                  <a:pt x="4888551" y="2618732"/>
                  <a:pt x="4901470" y="2621661"/>
                </a:cubicBezTo>
                <a:cubicBezTo>
                  <a:pt x="4916329" y="2624424"/>
                  <a:pt x="4923759" y="2626519"/>
                  <a:pt x="4917282" y="2626328"/>
                </a:cubicBezTo>
                <a:cubicBezTo>
                  <a:pt x="4910805" y="2626138"/>
                  <a:pt x="4892898" y="2622995"/>
                  <a:pt x="4877753" y="2619756"/>
                </a:cubicBezTo>
                <a:cubicBezTo>
                  <a:pt x="4862608" y="2616518"/>
                  <a:pt x="4855845" y="2614327"/>
                  <a:pt x="4862322" y="2614994"/>
                </a:cubicBezTo>
                <a:close/>
                <a:moveTo>
                  <a:pt x="4976622" y="2660523"/>
                </a:moveTo>
                <a:cubicBezTo>
                  <a:pt x="4983957" y="2662619"/>
                  <a:pt x="4974241" y="2663190"/>
                  <a:pt x="4954905" y="2661952"/>
                </a:cubicBezTo>
                <a:cubicBezTo>
                  <a:pt x="4938894" y="2660741"/>
                  <a:pt x="4922983" y="2658450"/>
                  <a:pt x="4907280" y="2655094"/>
                </a:cubicBezTo>
                <a:cubicBezTo>
                  <a:pt x="4899851" y="2652903"/>
                  <a:pt x="4909280" y="2652522"/>
                  <a:pt x="4928616" y="2653665"/>
                </a:cubicBezTo>
                <a:cubicBezTo>
                  <a:pt x="4944756" y="2654861"/>
                  <a:pt x="4960794" y="2657152"/>
                  <a:pt x="4976622" y="2660523"/>
                </a:cubicBezTo>
                <a:close/>
                <a:moveTo>
                  <a:pt x="7983665" y="2953322"/>
                </a:moveTo>
                <a:cubicBezTo>
                  <a:pt x="7959281" y="2958084"/>
                  <a:pt x="7931563" y="2961989"/>
                  <a:pt x="7922419" y="2962847"/>
                </a:cubicBezTo>
                <a:cubicBezTo>
                  <a:pt x="7913275" y="2963704"/>
                  <a:pt x="7925372" y="2959513"/>
                  <a:pt x="7950327" y="2955227"/>
                </a:cubicBezTo>
                <a:cubicBezTo>
                  <a:pt x="7970624" y="2951081"/>
                  <a:pt x="7991134" y="2948060"/>
                  <a:pt x="8011764" y="2946178"/>
                </a:cubicBezTo>
                <a:cubicBezTo>
                  <a:pt x="8021193" y="2945511"/>
                  <a:pt x="8008811" y="2949035"/>
                  <a:pt x="7984046" y="2953322"/>
                </a:cubicBezTo>
                <a:close/>
                <a:moveTo>
                  <a:pt x="8956929" y="2748725"/>
                </a:moveTo>
                <a:cubicBezTo>
                  <a:pt x="8975676" y="2744546"/>
                  <a:pt x="8994980" y="2743453"/>
                  <a:pt x="9014079" y="2745486"/>
                </a:cubicBezTo>
                <a:cubicBezTo>
                  <a:pt x="9036177" y="2747772"/>
                  <a:pt x="9046178" y="2752058"/>
                  <a:pt x="9036653" y="2755011"/>
                </a:cubicBezTo>
                <a:cubicBezTo>
                  <a:pt x="9017835" y="2758677"/>
                  <a:pt x="8998587" y="2759607"/>
                  <a:pt x="8979503" y="2757773"/>
                </a:cubicBezTo>
                <a:cubicBezTo>
                  <a:pt x="8958072" y="2756821"/>
                  <a:pt x="8947595" y="2752535"/>
                  <a:pt x="8957310" y="2748725"/>
                </a:cubicBezTo>
                <a:close/>
                <a:moveTo>
                  <a:pt x="8343234" y="2864929"/>
                </a:moveTo>
                <a:cubicBezTo>
                  <a:pt x="8362904" y="2860595"/>
                  <a:pt x="8382864" y="2857698"/>
                  <a:pt x="8402955" y="2856262"/>
                </a:cubicBezTo>
                <a:cubicBezTo>
                  <a:pt x="8411432" y="2856262"/>
                  <a:pt x="8398478" y="2860453"/>
                  <a:pt x="8374380" y="2864644"/>
                </a:cubicBezTo>
                <a:cubicBezTo>
                  <a:pt x="8354745" y="2868995"/>
                  <a:pt x="8334815" y="2871892"/>
                  <a:pt x="8314753" y="2873312"/>
                </a:cubicBezTo>
                <a:cubicBezTo>
                  <a:pt x="8306372" y="2873502"/>
                  <a:pt x="8319135" y="2869311"/>
                  <a:pt x="8343614" y="2864929"/>
                </a:cubicBezTo>
                <a:close/>
                <a:moveTo>
                  <a:pt x="8964835" y="2668048"/>
                </a:moveTo>
                <a:cubicBezTo>
                  <a:pt x="8943022" y="2664714"/>
                  <a:pt x="8934450" y="2657856"/>
                  <a:pt x="8944927" y="2652332"/>
                </a:cubicBezTo>
                <a:cubicBezTo>
                  <a:pt x="8963862" y="2646728"/>
                  <a:pt x="8983892" y="2645910"/>
                  <a:pt x="9003220" y="2649950"/>
                </a:cubicBezTo>
                <a:cubicBezTo>
                  <a:pt x="9024461" y="2653951"/>
                  <a:pt x="9033320" y="2660714"/>
                  <a:pt x="9022842" y="2665667"/>
                </a:cubicBezTo>
                <a:cubicBezTo>
                  <a:pt x="9004037" y="2670655"/>
                  <a:pt x="8984368" y="2671467"/>
                  <a:pt x="8965216" y="2668048"/>
                </a:cubicBezTo>
                <a:close/>
                <a:moveTo>
                  <a:pt x="9052179" y="2626328"/>
                </a:moveTo>
                <a:cubicBezTo>
                  <a:pt x="9030748" y="2621757"/>
                  <a:pt x="9022652" y="2613851"/>
                  <a:pt x="9033129" y="2608231"/>
                </a:cubicBezTo>
                <a:cubicBezTo>
                  <a:pt x="9043606" y="2602611"/>
                  <a:pt x="9069705" y="2601944"/>
                  <a:pt x="9090279" y="2607088"/>
                </a:cubicBezTo>
                <a:cubicBezTo>
                  <a:pt x="9110853" y="2612232"/>
                  <a:pt x="9119426" y="2619661"/>
                  <a:pt x="9109329" y="2624709"/>
                </a:cubicBezTo>
                <a:cubicBezTo>
                  <a:pt x="9099233" y="2629757"/>
                  <a:pt x="9073706" y="2630424"/>
                  <a:pt x="9052560" y="2626328"/>
                </a:cubicBezTo>
                <a:close/>
                <a:moveTo>
                  <a:pt x="8955215" y="2782157"/>
                </a:moveTo>
                <a:cubicBezTo>
                  <a:pt x="8935769" y="2785670"/>
                  <a:pt x="8916002" y="2787075"/>
                  <a:pt x="8896255" y="2786348"/>
                </a:cubicBezTo>
                <a:cubicBezTo>
                  <a:pt x="8873490" y="2786348"/>
                  <a:pt x="8862917" y="2782253"/>
                  <a:pt x="8873014" y="2779014"/>
                </a:cubicBezTo>
                <a:cubicBezTo>
                  <a:pt x="8892327" y="2774986"/>
                  <a:pt x="8912094" y="2773576"/>
                  <a:pt x="8931783" y="2774823"/>
                </a:cubicBezTo>
                <a:cubicBezTo>
                  <a:pt x="8954452" y="2775871"/>
                  <a:pt x="8964740" y="2779014"/>
                  <a:pt x="8955215" y="2782157"/>
                </a:cubicBezTo>
                <a:close/>
                <a:moveTo>
                  <a:pt x="9069515" y="2807685"/>
                </a:moveTo>
                <a:cubicBezTo>
                  <a:pt x="9050806" y="2810322"/>
                  <a:pt x="9031924" y="2811532"/>
                  <a:pt x="9013031" y="2811304"/>
                </a:cubicBezTo>
                <a:cubicBezTo>
                  <a:pt x="8990933" y="2811780"/>
                  <a:pt x="8979979" y="2809875"/>
                  <a:pt x="8988838" y="2807399"/>
                </a:cubicBezTo>
                <a:cubicBezTo>
                  <a:pt x="9007508" y="2804701"/>
                  <a:pt x="9026363" y="2803491"/>
                  <a:pt x="9045225" y="2803779"/>
                </a:cubicBezTo>
                <a:cubicBezTo>
                  <a:pt x="9067323" y="2804351"/>
                  <a:pt x="9077992" y="2805780"/>
                  <a:pt x="9069324" y="2807685"/>
                </a:cubicBezTo>
                <a:close/>
                <a:moveTo>
                  <a:pt x="9119045" y="2726055"/>
                </a:moveTo>
                <a:cubicBezTo>
                  <a:pt x="9100574" y="2730019"/>
                  <a:pt x="9081545" y="2730664"/>
                  <a:pt x="9062847" y="2727961"/>
                </a:cubicBezTo>
                <a:cubicBezTo>
                  <a:pt x="9041130" y="2725674"/>
                  <a:pt x="9031605" y="2720721"/>
                  <a:pt x="9041130" y="2716435"/>
                </a:cubicBezTo>
                <a:cubicBezTo>
                  <a:pt x="9059665" y="2712211"/>
                  <a:pt x="9078836" y="2711564"/>
                  <a:pt x="9097613" y="2714530"/>
                </a:cubicBezTo>
                <a:cubicBezTo>
                  <a:pt x="9118759" y="2717387"/>
                  <a:pt x="9128379" y="2722340"/>
                  <a:pt x="9118854" y="2726436"/>
                </a:cubicBezTo>
                <a:close/>
                <a:moveTo>
                  <a:pt x="8384953" y="2886266"/>
                </a:moveTo>
                <a:cubicBezTo>
                  <a:pt x="8409718" y="2884075"/>
                  <a:pt x="8421433" y="2884742"/>
                  <a:pt x="8410956" y="2887599"/>
                </a:cubicBezTo>
                <a:cubicBezTo>
                  <a:pt x="8389771" y="2892080"/>
                  <a:pt x="8368332" y="2895261"/>
                  <a:pt x="8346758" y="2897124"/>
                </a:cubicBezTo>
                <a:cubicBezTo>
                  <a:pt x="8321612" y="2899315"/>
                  <a:pt x="8309896" y="2898648"/>
                  <a:pt x="8320659" y="2895696"/>
                </a:cubicBezTo>
                <a:cubicBezTo>
                  <a:pt x="8341713" y="2890701"/>
                  <a:pt x="8363162" y="2887545"/>
                  <a:pt x="8384762" y="2886266"/>
                </a:cubicBezTo>
                <a:close/>
                <a:moveTo>
                  <a:pt x="9200388" y="2694813"/>
                </a:moveTo>
                <a:cubicBezTo>
                  <a:pt x="9182213" y="2698815"/>
                  <a:pt x="9163409" y="2699042"/>
                  <a:pt x="9145143" y="2695480"/>
                </a:cubicBezTo>
                <a:cubicBezTo>
                  <a:pt x="9124188" y="2692527"/>
                  <a:pt x="9115044" y="2685955"/>
                  <a:pt x="9125046" y="2682526"/>
                </a:cubicBezTo>
                <a:cubicBezTo>
                  <a:pt x="9143049" y="2678032"/>
                  <a:pt x="9161831" y="2677641"/>
                  <a:pt x="9180005" y="2681383"/>
                </a:cubicBezTo>
                <a:cubicBezTo>
                  <a:pt x="9200579" y="2685002"/>
                  <a:pt x="9209627" y="2691194"/>
                  <a:pt x="9200197" y="2694813"/>
                </a:cubicBezTo>
                <a:close/>
                <a:moveTo>
                  <a:pt x="9140095" y="2581847"/>
                </a:moveTo>
                <a:cubicBezTo>
                  <a:pt x="9119711" y="2576608"/>
                  <a:pt x="9111520" y="2568035"/>
                  <a:pt x="9122664" y="2561940"/>
                </a:cubicBezTo>
                <a:cubicBezTo>
                  <a:pt x="9133808" y="2555843"/>
                  <a:pt x="9158764" y="2556224"/>
                  <a:pt x="9178766" y="2561940"/>
                </a:cubicBezTo>
                <a:cubicBezTo>
                  <a:pt x="9198769" y="2567654"/>
                  <a:pt x="9206674" y="2576417"/>
                  <a:pt x="9196388" y="2581942"/>
                </a:cubicBezTo>
                <a:cubicBezTo>
                  <a:pt x="9186101" y="2587466"/>
                  <a:pt x="9160478" y="2587181"/>
                  <a:pt x="9139905" y="2581847"/>
                </a:cubicBezTo>
                <a:close/>
                <a:moveTo>
                  <a:pt x="4844320" y="2732628"/>
                </a:moveTo>
                <a:cubicBezTo>
                  <a:pt x="4833106" y="2731849"/>
                  <a:pt x="4822000" y="2729934"/>
                  <a:pt x="4811173" y="2726913"/>
                </a:cubicBezTo>
                <a:cubicBezTo>
                  <a:pt x="4799076" y="2724150"/>
                  <a:pt x="4793742" y="2721483"/>
                  <a:pt x="4799648" y="2721293"/>
                </a:cubicBezTo>
                <a:cubicBezTo>
                  <a:pt x="4810891" y="2721707"/>
                  <a:pt x="4822047" y="2723433"/>
                  <a:pt x="4832890" y="2726436"/>
                </a:cubicBezTo>
                <a:cubicBezTo>
                  <a:pt x="4845082" y="2729770"/>
                  <a:pt x="4850416" y="2732342"/>
                  <a:pt x="4844129" y="2732628"/>
                </a:cubicBezTo>
                <a:close/>
                <a:moveTo>
                  <a:pt x="4895469" y="2660428"/>
                </a:moveTo>
                <a:cubicBezTo>
                  <a:pt x="4907989" y="2661658"/>
                  <a:pt x="4920425" y="2663630"/>
                  <a:pt x="4932712" y="2666333"/>
                </a:cubicBezTo>
                <a:cubicBezTo>
                  <a:pt x="4946809" y="2669762"/>
                  <a:pt x="4953096" y="2672239"/>
                  <a:pt x="4946618" y="2671953"/>
                </a:cubicBezTo>
                <a:cubicBezTo>
                  <a:pt x="4934188" y="2670962"/>
                  <a:pt x="4921859" y="2668955"/>
                  <a:pt x="4909757" y="2665952"/>
                </a:cubicBezTo>
                <a:cubicBezTo>
                  <a:pt x="4895755" y="2663000"/>
                  <a:pt x="4889468" y="2660618"/>
                  <a:pt x="4895279" y="2660428"/>
                </a:cubicBezTo>
                <a:close/>
                <a:moveTo>
                  <a:pt x="4688967" y="2643092"/>
                </a:moveTo>
                <a:cubicBezTo>
                  <a:pt x="4672932" y="2642103"/>
                  <a:pt x="4657005" y="2639809"/>
                  <a:pt x="4641342" y="2636234"/>
                </a:cubicBezTo>
                <a:cubicBezTo>
                  <a:pt x="4634008" y="2633472"/>
                  <a:pt x="4643533" y="2632520"/>
                  <a:pt x="4662869" y="2633663"/>
                </a:cubicBezTo>
                <a:cubicBezTo>
                  <a:pt x="4679152" y="2634669"/>
                  <a:pt x="4695313" y="2637123"/>
                  <a:pt x="4711161" y="2640997"/>
                </a:cubicBezTo>
                <a:cubicBezTo>
                  <a:pt x="4717923" y="2643759"/>
                  <a:pt x="4707827" y="2644331"/>
                  <a:pt x="4688777" y="2643092"/>
                </a:cubicBezTo>
                <a:close/>
                <a:moveTo>
                  <a:pt x="4799743" y="2778633"/>
                </a:moveTo>
                <a:cubicBezTo>
                  <a:pt x="4817723" y="2778233"/>
                  <a:pt x="4835672" y="2780316"/>
                  <a:pt x="4853083" y="2784824"/>
                </a:cubicBezTo>
                <a:cubicBezTo>
                  <a:pt x="4860989" y="2787968"/>
                  <a:pt x="4850321" y="2790825"/>
                  <a:pt x="4828699" y="2790730"/>
                </a:cubicBezTo>
                <a:cubicBezTo>
                  <a:pt x="4822317" y="2790730"/>
                  <a:pt x="4815745" y="2790730"/>
                  <a:pt x="4809649" y="2790730"/>
                </a:cubicBezTo>
                <a:cubicBezTo>
                  <a:pt x="4816443" y="2791723"/>
                  <a:pt x="4823182" y="2793058"/>
                  <a:pt x="4829842" y="2794730"/>
                </a:cubicBezTo>
                <a:cubicBezTo>
                  <a:pt x="4841272" y="2797683"/>
                  <a:pt x="4845844" y="2800446"/>
                  <a:pt x="4839367" y="2800731"/>
                </a:cubicBezTo>
                <a:cubicBezTo>
                  <a:pt x="4828700" y="2800252"/>
                  <a:pt x="4818123" y="2798558"/>
                  <a:pt x="4807839" y="2795683"/>
                </a:cubicBezTo>
                <a:cubicBezTo>
                  <a:pt x="4796981" y="2792444"/>
                  <a:pt x="4792599" y="2790254"/>
                  <a:pt x="4797171" y="2789778"/>
                </a:cubicBezTo>
                <a:cubicBezTo>
                  <a:pt x="4789744" y="2789252"/>
                  <a:pt x="4782413" y="2787780"/>
                  <a:pt x="4775359" y="2785396"/>
                </a:cubicBezTo>
                <a:cubicBezTo>
                  <a:pt x="4767072" y="2781776"/>
                  <a:pt x="4778121" y="2778919"/>
                  <a:pt x="4799553" y="2778633"/>
                </a:cubicBezTo>
                <a:close/>
                <a:moveTo>
                  <a:pt x="4624197" y="2569083"/>
                </a:moveTo>
                <a:cubicBezTo>
                  <a:pt x="4641628" y="2571274"/>
                  <a:pt x="4661535" y="2574512"/>
                  <a:pt x="4668393" y="2576227"/>
                </a:cubicBezTo>
                <a:cubicBezTo>
                  <a:pt x="4675251" y="2577941"/>
                  <a:pt x="4666679" y="2577751"/>
                  <a:pt x="4648867" y="2575656"/>
                </a:cubicBezTo>
                <a:cubicBezTo>
                  <a:pt x="4633900" y="2574194"/>
                  <a:pt x="4619063" y="2571615"/>
                  <a:pt x="4604480" y="2567940"/>
                </a:cubicBezTo>
                <a:cubicBezTo>
                  <a:pt x="4597051" y="2566226"/>
                  <a:pt x="4606195" y="2566892"/>
                  <a:pt x="4624197" y="2568988"/>
                </a:cubicBezTo>
                <a:close/>
                <a:moveTo>
                  <a:pt x="4961954" y="2730437"/>
                </a:moveTo>
                <a:cubicBezTo>
                  <a:pt x="4950372" y="2729713"/>
                  <a:pt x="4938887" y="2727863"/>
                  <a:pt x="4927664" y="2724912"/>
                </a:cubicBezTo>
                <a:cubicBezTo>
                  <a:pt x="4914996" y="2721674"/>
                  <a:pt x="4909757" y="2719102"/>
                  <a:pt x="4915662" y="2718912"/>
                </a:cubicBezTo>
                <a:cubicBezTo>
                  <a:pt x="4927293" y="2720019"/>
                  <a:pt x="4938821" y="2722025"/>
                  <a:pt x="4950142" y="2724912"/>
                </a:cubicBezTo>
                <a:cubicBezTo>
                  <a:pt x="4962621" y="2727960"/>
                  <a:pt x="4967859" y="2730627"/>
                  <a:pt x="4961763" y="2730341"/>
                </a:cubicBezTo>
                <a:close/>
                <a:moveTo>
                  <a:pt x="4698111" y="2615184"/>
                </a:moveTo>
                <a:cubicBezTo>
                  <a:pt x="4685825" y="2613999"/>
                  <a:pt x="4673635" y="2611962"/>
                  <a:pt x="4661631" y="2609088"/>
                </a:cubicBezTo>
                <a:cubicBezTo>
                  <a:pt x="4647248" y="2605754"/>
                  <a:pt x="4640866" y="2603278"/>
                  <a:pt x="4646962" y="2603659"/>
                </a:cubicBezTo>
                <a:cubicBezTo>
                  <a:pt x="4659271" y="2604914"/>
                  <a:pt x="4671488" y="2606950"/>
                  <a:pt x="4683538" y="2609755"/>
                </a:cubicBezTo>
                <a:cubicBezTo>
                  <a:pt x="4697730" y="2612993"/>
                  <a:pt x="4703636" y="2615470"/>
                  <a:pt x="4697921" y="2615089"/>
                </a:cubicBezTo>
                <a:close/>
                <a:moveTo>
                  <a:pt x="4504278" y="2554034"/>
                </a:moveTo>
                <a:cubicBezTo>
                  <a:pt x="4516772" y="2555536"/>
                  <a:pt x="4529174" y="2557730"/>
                  <a:pt x="4541425" y="2560606"/>
                </a:cubicBezTo>
                <a:cubicBezTo>
                  <a:pt x="4555903" y="2563368"/>
                  <a:pt x="4562570" y="2565749"/>
                  <a:pt x="4556475" y="2565368"/>
                </a:cubicBezTo>
                <a:cubicBezTo>
                  <a:pt x="4550379" y="2564987"/>
                  <a:pt x="4533519" y="2561749"/>
                  <a:pt x="4519422" y="2558891"/>
                </a:cubicBezTo>
                <a:cubicBezTo>
                  <a:pt x="4505325" y="2556034"/>
                  <a:pt x="4497801" y="2553176"/>
                  <a:pt x="4504087" y="2553939"/>
                </a:cubicBezTo>
                <a:close/>
                <a:moveTo>
                  <a:pt x="4609053" y="2607088"/>
                </a:moveTo>
                <a:cubicBezTo>
                  <a:pt x="4616482" y="2609279"/>
                  <a:pt x="4607338" y="2610136"/>
                  <a:pt x="4588097" y="2608421"/>
                </a:cubicBezTo>
                <a:lnTo>
                  <a:pt x="4576953" y="2607183"/>
                </a:lnTo>
                <a:cubicBezTo>
                  <a:pt x="4588764" y="2610326"/>
                  <a:pt x="4593622" y="2612517"/>
                  <a:pt x="4588288" y="2612136"/>
                </a:cubicBezTo>
                <a:cubicBezTo>
                  <a:pt x="4576191" y="2611079"/>
                  <a:pt x="4564208" y="2608976"/>
                  <a:pt x="4552474" y="2605850"/>
                </a:cubicBezTo>
                <a:cubicBezTo>
                  <a:pt x="4539044" y="2602802"/>
                  <a:pt x="4533424" y="2600325"/>
                  <a:pt x="4538853" y="2600706"/>
                </a:cubicBezTo>
                <a:lnTo>
                  <a:pt x="4540758" y="2600706"/>
                </a:lnTo>
                <a:cubicBezTo>
                  <a:pt x="4534091" y="2598515"/>
                  <a:pt x="4543235" y="2597658"/>
                  <a:pt x="4562189" y="2599468"/>
                </a:cubicBezTo>
                <a:cubicBezTo>
                  <a:pt x="4577784" y="2600833"/>
                  <a:pt x="4593257" y="2603348"/>
                  <a:pt x="4608481" y="2606993"/>
                </a:cubicBezTo>
                <a:close/>
                <a:moveTo>
                  <a:pt x="4560761" y="2660333"/>
                </a:moveTo>
                <a:cubicBezTo>
                  <a:pt x="4571845" y="2661202"/>
                  <a:pt x="4582819" y="2663148"/>
                  <a:pt x="4593527" y="2666143"/>
                </a:cubicBezTo>
                <a:cubicBezTo>
                  <a:pt x="4605623" y="2668905"/>
                  <a:pt x="4610957" y="2671572"/>
                  <a:pt x="4605338" y="2671763"/>
                </a:cubicBezTo>
                <a:cubicBezTo>
                  <a:pt x="4594218" y="2671225"/>
                  <a:pt x="4583195" y="2669436"/>
                  <a:pt x="4572476" y="2666429"/>
                </a:cubicBezTo>
                <a:cubicBezTo>
                  <a:pt x="4559142" y="2663190"/>
                  <a:pt x="4553998" y="2660523"/>
                  <a:pt x="4560189" y="2660237"/>
                </a:cubicBezTo>
                <a:close/>
                <a:moveTo>
                  <a:pt x="4597527" y="2695575"/>
                </a:moveTo>
                <a:cubicBezTo>
                  <a:pt x="4614638" y="2696150"/>
                  <a:pt x="4631646" y="2698448"/>
                  <a:pt x="4648295" y="2702433"/>
                </a:cubicBezTo>
                <a:cubicBezTo>
                  <a:pt x="4655915" y="2705672"/>
                  <a:pt x="4645724" y="2707862"/>
                  <a:pt x="4625245" y="2706910"/>
                </a:cubicBezTo>
                <a:cubicBezTo>
                  <a:pt x="4608208" y="2706939"/>
                  <a:pt x="4591250" y="2704598"/>
                  <a:pt x="4574858" y="2699957"/>
                </a:cubicBezTo>
                <a:cubicBezTo>
                  <a:pt x="4566380" y="2696718"/>
                  <a:pt x="4576572" y="2695004"/>
                  <a:pt x="4596956" y="2695480"/>
                </a:cubicBezTo>
                <a:close/>
                <a:moveTo>
                  <a:pt x="4784979" y="2659190"/>
                </a:moveTo>
                <a:cubicBezTo>
                  <a:pt x="4796965" y="2660118"/>
                  <a:pt x="4808851" y="2662061"/>
                  <a:pt x="4820508" y="2665000"/>
                </a:cubicBezTo>
                <a:cubicBezTo>
                  <a:pt x="4834128" y="2668524"/>
                  <a:pt x="4840129" y="2671001"/>
                  <a:pt x="4833652" y="2670810"/>
                </a:cubicBezTo>
                <a:cubicBezTo>
                  <a:pt x="4821666" y="2669882"/>
                  <a:pt x="4809781" y="2667939"/>
                  <a:pt x="4798124" y="2665000"/>
                </a:cubicBezTo>
                <a:cubicBezTo>
                  <a:pt x="4783836" y="2661381"/>
                  <a:pt x="4777836" y="2658904"/>
                  <a:pt x="4784408" y="2659094"/>
                </a:cubicBezTo>
                <a:close/>
                <a:moveTo>
                  <a:pt x="4962811" y="2796350"/>
                </a:moveTo>
                <a:cubicBezTo>
                  <a:pt x="4951780" y="2795885"/>
                  <a:pt x="4940829" y="2794257"/>
                  <a:pt x="4930140" y="2791492"/>
                </a:cubicBezTo>
                <a:cubicBezTo>
                  <a:pt x="4918234" y="2788158"/>
                  <a:pt x="4913662" y="2785396"/>
                  <a:pt x="4919568" y="2785205"/>
                </a:cubicBezTo>
                <a:cubicBezTo>
                  <a:pt x="4930544" y="2786169"/>
                  <a:pt x="4941433" y="2787952"/>
                  <a:pt x="4952143" y="2790539"/>
                </a:cubicBezTo>
                <a:cubicBezTo>
                  <a:pt x="4963478" y="2793778"/>
                  <a:pt x="4968145" y="2796064"/>
                  <a:pt x="4962239" y="2796255"/>
                </a:cubicBezTo>
                <a:close/>
                <a:moveTo>
                  <a:pt x="4726877" y="2748725"/>
                </a:moveTo>
                <a:cubicBezTo>
                  <a:pt x="4709489" y="2748668"/>
                  <a:pt x="4692177" y="2746428"/>
                  <a:pt x="4675346" y="2742057"/>
                </a:cubicBezTo>
                <a:cubicBezTo>
                  <a:pt x="4667822" y="2738819"/>
                  <a:pt x="4678013" y="2736628"/>
                  <a:pt x="4698969" y="2736913"/>
                </a:cubicBezTo>
                <a:cubicBezTo>
                  <a:pt x="4716248" y="2736707"/>
                  <a:pt x="4733480" y="2738789"/>
                  <a:pt x="4750213" y="2743105"/>
                </a:cubicBezTo>
                <a:cubicBezTo>
                  <a:pt x="4757547" y="2746629"/>
                  <a:pt x="4747260" y="2749391"/>
                  <a:pt x="4726305" y="2749106"/>
                </a:cubicBezTo>
                <a:close/>
                <a:moveTo>
                  <a:pt x="4764310" y="2669191"/>
                </a:moveTo>
                <a:cubicBezTo>
                  <a:pt x="4780743" y="2669834"/>
                  <a:pt x="4797075" y="2672067"/>
                  <a:pt x="4813078" y="2675858"/>
                </a:cubicBezTo>
                <a:cubicBezTo>
                  <a:pt x="4820507" y="2678049"/>
                  <a:pt x="4810887" y="2679573"/>
                  <a:pt x="4791170" y="2678430"/>
                </a:cubicBezTo>
                <a:cubicBezTo>
                  <a:pt x="4774602" y="2677973"/>
                  <a:pt x="4758128" y="2675770"/>
                  <a:pt x="4742021" y="2671858"/>
                </a:cubicBezTo>
                <a:cubicBezTo>
                  <a:pt x="4734116" y="2669286"/>
                  <a:pt x="4744022" y="2668429"/>
                  <a:pt x="4763738" y="2669286"/>
                </a:cubicBezTo>
                <a:close/>
                <a:moveTo>
                  <a:pt x="4673346" y="2658618"/>
                </a:moveTo>
                <a:cubicBezTo>
                  <a:pt x="4684765" y="2659461"/>
                  <a:pt x="4696083" y="2661342"/>
                  <a:pt x="4707160" y="2664238"/>
                </a:cubicBezTo>
                <a:cubicBezTo>
                  <a:pt x="4719923" y="2667476"/>
                  <a:pt x="4725543" y="2669953"/>
                  <a:pt x="4719638" y="2670239"/>
                </a:cubicBezTo>
                <a:cubicBezTo>
                  <a:pt x="4708237" y="2669255"/>
                  <a:pt x="4696930" y="2667376"/>
                  <a:pt x="4685824" y="2664619"/>
                </a:cubicBezTo>
                <a:cubicBezTo>
                  <a:pt x="4671822" y="2661857"/>
                  <a:pt x="4666869" y="2659190"/>
                  <a:pt x="4672775" y="2658999"/>
                </a:cubicBezTo>
                <a:close/>
                <a:moveTo>
                  <a:pt x="4682871" y="2724055"/>
                </a:moveTo>
                <a:cubicBezTo>
                  <a:pt x="4693775" y="2724600"/>
                  <a:pt x="4704595" y="2726260"/>
                  <a:pt x="4715161" y="2729008"/>
                </a:cubicBezTo>
                <a:cubicBezTo>
                  <a:pt x="4727162" y="2732342"/>
                  <a:pt x="4731830" y="2734532"/>
                  <a:pt x="4725924" y="2734723"/>
                </a:cubicBezTo>
                <a:cubicBezTo>
                  <a:pt x="4715020" y="2734240"/>
                  <a:pt x="4704198" y="2732612"/>
                  <a:pt x="4693634" y="2729865"/>
                </a:cubicBezTo>
                <a:cubicBezTo>
                  <a:pt x="4681347" y="2726912"/>
                  <a:pt x="4677156" y="2724626"/>
                  <a:pt x="4682681" y="2724436"/>
                </a:cubicBezTo>
                <a:close/>
                <a:moveTo>
                  <a:pt x="4931188" y="2831878"/>
                </a:moveTo>
                <a:cubicBezTo>
                  <a:pt x="4913062" y="2833192"/>
                  <a:pt x="4894844" y="2831486"/>
                  <a:pt x="4877277" y="2826829"/>
                </a:cubicBezTo>
                <a:cubicBezTo>
                  <a:pt x="4868704" y="2823305"/>
                  <a:pt x="4879753" y="2820353"/>
                  <a:pt x="4901184" y="2819972"/>
                </a:cubicBezTo>
                <a:cubicBezTo>
                  <a:pt x="4919423" y="2819160"/>
                  <a:pt x="4937687" y="2820826"/>
                  <a:pt x="4955477" y="2824925"/>
                </a:cubicBezTo>
                <a:cubicBezTo>
                  <a:pt x="4963382" y="2829021"/>
                  <a:pt x="4952810" y="2831878"/>
                  <a:pt x="4930998" y="2832259"/>
                </a:cubicBezTo>
                <a:close/>
                <a:moveTo>
                  <a:pt x="4725829" y="2595753"/>
                </a:moveTo>
                <a:cubicBezTo>
                  <a:pt x="4743641" y="2597849"/>
                  <a:pt x="4763929" y="2600897"/>
                  <a:pt x="4771073" y="2602707"/>
                </a:cubicBezTo>
                <a:cubicBezTo>
                  <a:pt x="4778217" y="2604516"/>
                  <a:pt x="4769263" y="2604707"/>
                  <a:pt x="4750785" y="2602707"/>
                </a:cubicBezTo>
                <a:cubicBezTo>
                  <a:pt x="4735471" y="2601162"/>
                  <a:pt x="4720266" y="2598681"/>
                  <a:pt x="4705255" y="2595277"/>
                </a:cubicBezTo>
                <a:cubicBezTo>
                  <a:pt x="4698206" y="2593943"/>
                  <a:pt x="4707160" y="2594229"/>
                  <a:pt x="4725638" y="2596134"/>
                </a:cubicBezTo>
                <a:close/>
                <a:moveTo>
                  <a:pt x="4864608" y="2705196"/>
                </a:moveTo>
                <a:cubicBezTo>
                  <a:pt x="4881769" y="2705395"/>
                  <a:pt x="4898857" y="2707472"/>
                  <a:pt x="4915567" y="2711387"/>
                </a:cubicBezTo>
                <a:cubicBezTo>
                  <a:pt x="4923187" y="2714054"/>
                  <a:pt x="4913186" y="2715673"/>
                  <a:pt x="4892612" y="2715292"/>
                </a:cubicBezTo>
                <a:cubicBezTo>
                  <a:pt x="4875585" y="2714890"/>
                  <a:pt x="4858641" y="2712784"/>
                  <a:pt x="4842034" y="2709006"/>
                </a:cubicBezTo>
                <a:cubicBezTo>
                  <a:pt x="4833747" y="2706243"/>
                  <a:pt x="4844320" y="2704433"/>
                  <a:pt x="4864418" y="2705576"/>
                </a:cubicBezTo>
                <a:close/>
                <a:moveTo>
                  <a:pt x="4506468" y="2574036"/>
                </a:moveTo>
                <a:cubicBezTo>
                  <a:pt x="4513517" y="2576227"/>
                  <a:pt x="4504468" y="2576608"/>
                  <a:pt x="4486275" y="2574608"/>
                </a:cubicBezTo>
                <a:cubicBezTo>
                  <a:pt x="4471005" y="2572971"/>
                  <a:pt x="4455837" y="2570490"/>
                  <a:pt x="4440841" y="2567178"/>
                </a:cubicBezTo>
                <a:cubicBezTo>
                  <a:pt x="4433888" y="2564321"/>
                  <a:pt x="4443127" y="2564511"/>
                  <a:pt x="4461320" y="2566511"/>
                </a:cubicBezTo>
                <a:cubicBezTo>
                  <a:pt x="4476538" y="2567874"/>
                  <a:pt x="4491631" y="2570389"/>
                  <a:pt x="4506468" y="2574036"/>
                </a:cubicBezTo>
                <a:close/>
                <a:moveTo>
                  <a:pt x="2610993" y="2188750"/>
                </a:moveTo>
                <a:cubicBezTo>
                  <a:pt x="2601075" y="2188282"/>
                  <a:pt x="2591253" y="2186587"/>
                  <a:pt x="2581751" y="2183702"/>
                </a:cubicBezTo>
                <a:cubicBezTo>
                  <a:pt x="2570417" y="2180749"/>
                  <a:pt x="2564416" y="2178273"/>
                  <a:pt x="2568607" y="2177891"/>
                </a:cubicBezTo>
                <a:cubicBezTo>
                  <a:pt x="2578269" y="2178732"/>
                  <a:pt x="2587834" y="2180454"/>
                  <a:pt x="2597182" y="2183035"/>
                </a:cubicBezTo>
                <a:cubicBezTo>
                  <a:pt x="2609183" y="2185892"/>
                  <a:pt x="2615470" y="2188845"/>
                  <a:pt x="2610993" y="2188750"/>
                </a:cubicBezTo>
                <a:close/>
                <a:moveTo>
                  <a:pt x="2337245" y="2860644"/>
                </a:moveTo>
                <a:cubicBezTo>
                  <a:pt x="2342293" y="2861215"/>
                  <a:pt x="2343722" y="2862548"/>
                  <a:pt x="2340578" y="2864263"/>
                </a:cubicBezTo>
                <a:cubicBezTo>
                  <a:pt x="2335868" y="2865752"/>
                  <a:pt x="2330945" y="2866460"/>
                  <a:pt x="2326005" y="2866358"/>
                </a:cubicBezTo>
                <a:cubicBezTo>
                  <a:pt x="2320576" y="2866358"/>
                  <a:pt x="2319147" y="2864644"/>
                  <a:pt x="2322290" y="2862834"/>
                </a:cubicBezTo>
                <a:cubicBezTo>
                  <a:pt x="2327088" y="2861151"/>
                  <a:pt x="2332166" y="2860408"/>
                  <a:pt x="2337245" y="2860644"/>
                </a:cubicBezTo>
                <a:close/>
                <a:moveTo>
                  <a:pt x="2442972" y="2207419"/>
                </a:moveTo>
                <a:cubicBezTo>
                  <a:pt x="2434174" y="2207607"/>
                  <a:pt x="2425400" y="2206418"/>
                  <a:pt x="2416969" y="2203895"/>
                </a:cubicBezTo>
                <a:cubicBezTo>
                  <a:pt x="2406301" y="2200847"/>
                  <a:pt x="2401062" y="2198180"/>
                  <a:pt x="2404682" y="2197418"/>
                </a:cubicBezTo>
                <a:cubicBezTo>
                  <a:pt x="2413486" y="2197322"/>
                  <a:pt x="2422244" y="2198706"/>
                  <a:pt x="2430590" y="2201513"/>
                </a:cubicBezTo>
                <a:cubicBezTo>
                  <a:pt x="2441067" y="2203990"/>
                  <a:pt x="2446401" y="2206657"/>
                  <a:pt x="2442972" y="2207419"/>
                </a:cubicBezTo>
                <a:close/>
                <a:moveTo>
                  <a:pt x="2459641" y="2128076"/>
                </a:moveTo>
                <a:cubicBezTo>
                  <a:pt x="2455545" y="2128076"/>
                  <a:pt x="2442115" y="2124837"/>
                  <a:pt x="2429732" y="2122170"/>
                </a:cubicBezTo>
                <a:cubicBezTo>
                  <a:pt x="2417350" y="2119503"/>
                  <a:pt x="2410682" y="2116455"/>
                  <a:pt x="2415064" y="2116646"/>
                </a:cubicBezTo>
                <a:cubicBezTo>
                  <a:pt x="2425207" y="2117859"/>
                  <a:pt x="2435239" y="2119865"/>
                  <a:pt x="2445068" y="2122647"/>
                </a:cubicBezTo>
                <a:cubicBezTo>
                  <a:pt x="2456974" y="2125409"/>
                  <a:pt x="2463260" y="2127790"/>
                  <a:pt x="2459355" y="2128076"/>
                </a:cubicBezTo>
                <a:close/>
                <a:moveTo>
                  <a:pt x="2465737" y="2576894"/>
                </a:moveTo>
                <a:cubicBezTo>
                  <a:pt x="2459452" y="2578177"/>
                  <a:pt x="2452972" y="2578177"/>
                  <a:pt x="2446687" y="2576894"/>
                </a:cubicBezTo>
                <a:cubicBezTo>
                  <a:pt x="2439543" y="2575179"/>
                  <a:pt x="2436305" y="2572607"/>
                  <a:pt x="2439734" y="2571369"/>
                </a:cubicBezTo>
                <a:cubicBezTo>
                  <a:pt x="2445951" y="2569533"/>
                  <a:pt x="2452566" y="2569533"/>
                  <a:pt x="2458784" y="2571369"/>
                </a:cubicBezTo>
                <a:cubicBezTo>
                  <a:pt x="2465832" y="2572512"/>
                  <a:pt x="2469071" y="2575084"/>
                  <a:pt x="2465451" y="2576894"/>
                </a:cubicBezTo>
                <a:close/>
                <a:moveTo>
                  <a:pt x="2666714" y="2150459"/>
                </a:moveTo>
                <a:lnTo>
                  <a:pt x="2663476" y="2149793"/>
                </a:lnTo>
                <a:cubicBezTo>
                  <a:pt x="2660523" y="2149126"/>
                  <a:pt x="2662047" y="2149412"/>
                  <a:pt x="2666429" y="2150459"/>
                </a:cubicBezTo>
                <a:close/>
                <a:moveTo>
                  <a:pt x="2360581" y="2225898"/>
                </a:moveTo>
                <a:cubicBezTo>
                  <a:pt x="2352237" y="2226148"/>
                  <a:pt x="2343908" y="2225055"/>
                  <a:pt x="2335911" y="2222659"/>
                </a:cubicBezTo>
                <a:cubicBezTo>
                  <a:pt x="2325815" y="2219992"/>
                  <a:pt x="2320576" y="2217325"/>
                  <a:pt x="2323910" y="2215991"/>
                </a:cubicBezTo>
                <a:cubicBezTo>
                  <a:pt x="2332414" y="2215659"/>
                  <a:pt x="2340913" y="2216754"/>
                  <a:pt x="2349056" y="2219230"/>
                </a:cubicBezTo>
                <a:cubicBezTo>
                  <a:pt x="2358866" y="2221611"/>
                  <a:pt x="2363724" y="2224659"/>
                  <a:pt x="2360295" y="2225898"/>
                </a:cubicBezTo>
                <a:close/>
                <a:moveTo>
                  <a:pt x="2217706" y="2148269"/>
                </a:moveTo>
                <a:cubicBezTo>
                  <a:pt x="2209006" y="2148383"/>
                  <a:pt x="2200337" y="2147195"/>
                  <a:pt x="2191988" y="2144744"/>
                </a:cubicBezTo>
                <a:cubicBezTo>
                  <a:pt x="2181511" y="2142077"/>
                  <a:pt x="2175701" y="2139029"/>
                  <a:pt x="2179320" y="2138267"/>
                </a:cubicBezTo>
                <a:cubicBezTo>
                  <a:pt x="2188024" y="2138198"/>
                  <a:pt x="2196691" y="2139418"/>
                  <a:pt x="2205038" y="2141887"/>
                </a:cubicBezTo>
                <a:cubicBezTo>
                  <a:pt x="2215134" y="2145411"/>
                  <a:pt x="2220754" y="2147507"/>
                  <a:pt x="2217134" y="2148269"/>
                </a:cubicBezTo>
                <a:close/>
                <a:moveTo>
                  <a:pt x="2352961" y="2486787"/>
                </a:moveTo>
                <a:cubicBezTo>
                  <a:pt x="2360105" y="2488502"/>
                  <a:pt x="2363724" y="2490978"/>
                  <a:pt x="2360486" y="2492693"/>
                </a:cubicBezTo>
                <a:cubicBezTo>
                  <a:pt x="2354033" y="2494210"/>
                  <a:pt x="2347317" y="2494210"/>
                  <a:pt x="2340864" y="2492693"/>
                </a:cubicBezTo>
                <a:cubicBezTo>
                  <a:pt x="2333339" y="2491074"/>
                  <a:pt x="2330101" y="2488502"/>
                  <a:pt x="2333244" y="2486692"/>
                </a:cubicBezTo>
                <a:cubicBezTo>
                  <a:pt x="2339533" y="2485118"/>
                  <a:pt x="2346116" y="2485151"/>
                  <a:pt x="2352389" y="2486787"/>
                </a:cubicBezTo>
                <a:close/>
                <a:moveTo>
                  <a:pt x="2279428" y="2249615"/>
                </a:moveTo>
                <a:cubicBezTo>
                  <a:pt x="2271594" y="2250510"/>
                  <a:pt x="2263659" y="2249830"/>
                  <a:pt x="2256092" y="2247615"/>
                </a:cubicBezTo>
                <a:cubicBezTo>
                  <a:pt x="2246567" y="2244852"/>
                  <a:pt x="2241518" y="2242185"/>
                  <a:pt x="2244852" y="2240852"/>
                </a:cubicBezTo>
                <a:cubicBezTo>
                  <a:pt x="2252899" y="2239830"/>
                  <a:pt x="2261073" y="2240644"/>
                  <a:pt x="2268760" y="2243233"/>
                </a:cubicBezTo>
                <a:cubicBezTo>
                  <a:pt x="2277713" y="2245519"/>
                  <a:pt x="2282857" y="2248757"/>
                  <a:pt x="2278856" y="2249615"/>
                </a:cubicBezTo>
                <a:close/>
                <a:moveTo>
                  <a:pt x="2527078" y="2195227"/>
                </a:moveTo>
                <a:cubicBezTo>
                  <a:pt x="2517724" y="2194999"/>
                  <a:pt x="2508439" y="2193558"/>
                  <a:pt x="2499455" y="2190941"/>
                </a:cubicBezTo>
                <a:cubicBezTo>
                  <a:pt x="2488121" y="2187988"/>
                  <a:pt x="2482310" y="2184940"/>
                  <a:pt x="2486120" y="2184654"/>
                </a:cubicBezTo>
                <a:cubicBezTo>
                  <a:pt x="2495583" y="2185089"/>
                  <a:pt x="2504957" y="2186688"/>
                  <a:pt x="2514029" y="2189417"/>
                </a:cubicBezTo>
                <a:cubicBezTo>
                  <a:pt x="2524696" y="2192369"/>
                  <a:pt x="2530317" y="2194941"/>
                  <a:pt x="2526411" y="2195227"/>
                </a:cubicBezTo>
                <a:close/>
                <a:moveTo>
                  <a:pt x="2283905" y="2671001"/>
                </a:moveTo>
                <a:cubicBezTo>
                  <a:pt x="2278513" y="2672968"/>
                  <a:pt x="2272702" y="2673493"/>
                  <a:pt x="2267045" y="2672525"/>
                </a:cubicBezTo>
                <a:cubicBezTo>
                  <a:pt x="2260473" y="2671286"/>
                  <a:pt x="2258187" y="2669000"/>
                  <a:pt x="2261330" y="2667286"/>
                </a:cubicBezTo>
                <a:cubicBezTo>
                  <a:pt x="2266603" y="2665374"/>
                  <a:pt x="2272285" y="2664882"/>
                  <a:pt x="2277809" y="2665857"/>
                </a:cubicBezTo>
                <a:cubicBezTo>
                  <a:pt x="2284476" y="2667095"/>
                  <a:pt x="2286762" y="2669286"/>
                  <a:pt x="2283905" y="2671001"/>
                </a:cubicBezTo>
                <a:close/>
                <a:moveTo>
                  <a:pt x="2627948" y="2144459"/>
                </a:moveTo>
                <a:cubicBezTo>
                  <a:pt x="2623185" y="2143887"/>
                  <a:pt x="2608421" y="2140553"/>
                  <a:pt x="2594991" y="2137506"/>
                </a:cubicBezTo>
                <a:cubicBezTo>
                  <a:pt x="2581561" y="2134457"/>
                  <a:pt x="2574512" y="2132267"/>
                  <a:pt x="2579180" y="2132838"/>
                </a:cubicBezTo>
                <a:cubicBezTo>
                  <a:pt x="2583847" y="2133410"/>
                  <a:pt x="2598230" y="2136839"/>
                  <a:pt x="2611946" y="2140363"/>
                </a:cubicBezTo>
                <a:cubicBezTo>
                  <a:pt x="2625662" y="2143887"/>
                  <a:pt x="2632234" y="2145411"/>
                  <a:pt x="2627948" y="2144459"/>
                </a:cubicBezTo>
                <a:close/>
                <a:moveTo>
                  <a:pt x="2542223" y="2133219"/>
                </a:moveTo>
                <a:cubicBezTo>
                  <a:pt x="2537936" y="2132552"/>
                  <a:pt x="2524030" y="2130171"/>
                  <a:pt x="2511267" y="2127028"/>
                </a:cubicBezTo>
                <a:cubicBezTo>
                  <a:pt x="2498503" y="2123885"/>
                  <a:pt x="2492217" y="2121503"/>
                  <a:pt x="2495931" y="2121694"/>
                </a:cubicBezTo>
                <a:cubicBezTo>
                  <a:pt x="2499646" y="2121884"/>
                  <a:pt x="2514410" y="2125218"/>
                  <a:pt x="2527173" y="2128457"/>
                </a:cubicBezTo>
                <a:cubicBezTo>
                  <a:pt x="2539937" y="2131695"/>
                  <a:pt x="2546700" y="2133505"/>
                  <a:pt x="2542604" y="2133219"/>
                </a:cubicBezTo>
                <a:close/>
                <a:moveTo>
                  <a:pt x="2667953" y="2266569"/>
                </a:moveTo>
                <a:cubicBezTo>
                  <a:pt x="2659037" y="2266740"/>
                  <a:pt x="2650145" y="2265584"/>
                  <a:pt x="2641568" y="2263140"/>
                </a:cubicBezTo>
                <a:cubicBezTo>
                  <a:pt x="2631472" y="2260473"/>
                  <a:pt x="2625947" y="2257330"/>
                  <a:pt x="2629853" y="2257044"/>
                </a:cubicBezTo>
                <a:cubicBezTo>
                  <a:pt x="2638766" y="2256924"/>
                  <a:pt x="2647650" y="2258079"/>
                  <a:pt x="2656237" y="2260473"/>
                </a:cubicBezTo>
                <a:cubicBezTo>
                  <a:pt x="2666905" y="2263712"/>
                  <a:pt x="2672239" y="2266283"/>
                  <a:pt x="2668334" y="2266569"/>
                </a:cubicBezTo>
                <a:close/>
                <a:moveTo>
                  <a:pt x="2696528" y="2187988"/>
                </a:moveTo>
                <a:cubicBezTo>
                  <a:pt x="2686365" y="2186748"/>
                  <a:pt x="2676306" y="2184774"/>
                  <a:pt x="2666429" y="2182082"/>
                </a:cubicBezTo>
                <a:cubicBezTo>
                  <a:pt x="2654332" y="2179320"/>
                  <a:pt x="2648045" y="2176844"/>
                  <a:pt x="2652427" y="2176939"/>
                </a:cubicBezTo>
                <a:cubicBezTo>
                  <a:pt x="2662464" y="2178151"/>
                  <a:pt x="2672420" y="2179964"/>
                  <a:pt x="2682240" y="2182368"/>
                </a:cubicBezTo>
                <a:cubicBezTo>
                  <a:pt x="2694623" y="2185702"/>
                  <a:pt x="2701004" y="2188083"/>
                  <a:pt x="2696623" y="2187988"/>
                </a:cubicBezTo>
                <a:close/>
                <a:moveTo>
                  <a:pt x="2651760" y="2610517"/>
                </a:moveTo>
                <a:cubicBezTo>
                  <a:pt x="2658904" y="2612136"/>
                  <a:pt x="2661285" y="2614327"/>
                  <a:pt x="2658142" y="2615565"/>
                </a:cubicBezTo>
                <a:cubicBezTo>
                  <a:pt x="2651882" y="2617077"/>
                  <a:pt x="2645352" y="2617077"/>
                  <a:pt x="2639092" y="2615565"/>
                </a:cubicBezTo>
                <a:cubicBezTo>
                  <a:pt x="2632043" y="2614327"/>
                  <a:pt x="2629091" y="2612327"/>
                  <a:pt x="2632615" y="2610422"/>
                </a:cubicBezTo>
                <a:cubicBezTo>
                  <a:pt x="2638975" y="2609220"/>
                  <a:pt x="2645507" y="2609252"/>
                  <a:pt x="2651855" y="2610517"/>
                </a:cubicBezTo>
                <a:close/>
                <a:moveTo>
                  <a:pt x="2590800" y="2378678"/>
                </a:moveTo>
                <a:cubicBezTo>
                  <a:pt x="2598599" y="2377915"/>
                  <a:pt x="2606471" y="2378560"/>
                  <a:pt x="2614041" y="2380583"/>
                </a:cubicBezTo>
                <a:cubicBezTo>
                  <a:pt x="2623566" y="2382965"/>
                  <a:pt x="2627376" y="2385822"/>
                  <a:pt x="2623566" y="2387156"/>
                </a:cubicBezTo>
                <a:cubicBezTo>
                  <a:pt x="2615734" y="2388165"/>
                  <a:pt x="2607776" y="2387482"/>
                  <a:pt x="2600230" y="2385156"/>
                </a:cubicBezTo>
                <a:cubicBezTo>
                  <a:pt x="2591562" y="2382869"/>
                  <a:pt x="2587085" y="2380012"/>
                  <a:pt x="2590895" y="2378678"/>
                </a:cubicBezTo>
                <a:close/>
                <a:moveTo>
                  <a:pt x="2557272" y="2535936"/>
                </a:moveTo>
                <a:cubicBezTo>
                  <a:pt x="2550849" y="2537690"/>
                  <a:pt x="2544074" y="2537690"/>
                  <a:pt x="2537651" y="2535936"/>
                </a:cubicBezTo>
                <a:cubicBezTo>
                  <a:pt x="2530126" y="2534412"/>
                  <a:pt x="2526887" y="2531840"/>
                  <a:pt x="2530412" y="2530031"/>
                </a:cubicBezTo>
                <a:cubicBezTo>
                  <a:pt x="2536970" y="2528724"/>
                  <a:pt x="2543736" y="2528886"/>
                  <a:pt x="2550223" y="2530507"/>
                </a:cubicBezTo>
                <a:cubicBezTo>
                  <a:pt x="2557748" y="2531936"/>
                  <a:pt x="2560892" y="2534507"/>
                  <a:pt x="2557272" y="2535936"/>
                </a:cubicBezTo>
                <a:close/>
                <a:moveTo>
                  <a:pt x="2620804" y="2492978"/>
                </a:moveTo>
                <a:cubicBezTo>
                  <a:pt x="2627952" y="2491816"/>
                  <a:pt x="2635269" y="2492239"/>
                  <a:pt x="2642235" y="2494217"/>
                </a:cubicBezTo>
                <a:cubicBezTo>
                  <a:pt x="2650331" y="2496217"/>
                  <a:pt x="2653856" y="2498693"/>
                  <a:pt x="2650522" y="2500027"/>
                </a:cubicBezTo>
                <a:cubicBezTo>
                  <a:pt x="2643385" y="2501451"/>
                  <a:pt x="2636014" y="2501191"/>
                  <a:pt x="2628995" y="2499265"/>
                </a:cubicBezTo>
                <a:cubicBezTo>
                  <a:pt x="2620328" y="2497265"/>
                  <a:pt x="2616613" y="2494217"/>
                  <a:pt x="2620709" y="2492883"/>
                </a:cubicBezTo>
                <a:close/>
                <a:moveTo>
                  <a:pt x="2581846" y="2283428"/>
                </a:moveTo>
                <a:cubicBezTo>
                  <a:pt x="2573374" y="2283750"/>
                  <a:pt x="2564908" y="2282655"/>
                  <a:pt x="2556796" y="2280190"/>
                </a:cubicBezTo>
                <a:cubicBezTo>
                  <a:pt x="2546700" y="2277523"/>
                  <a:pt x="2541556" y="2274380"/>
                  <a:pt x="2545556" y="2273523"/>
                </a:cubicBezTo>
                <a:cubicBezTo>
                  <a:pt x="2553934" y="2273220"/>
                  <a:pt x="2562303" y="2274315"/>
                  <a:pt x="2570321" y="2276761"/>
                </a:cubicBezTo>
                <a:cubicBezTo>
                  <a:pt x="2580227" y="2279809"/>
                  <a:pt x="2585847" y="2282476"/>
                  <a:pt x="2581751" y="2283809"/>
                </a:cubicBezTo>
                <a:close/>
                <a:moveTo>
                  <a:pt x="8877872" y="2707386"/>
                </a:moveTo>
                <a:cubicBezTo>
                  <a:pt x="8855774" y="2705100"/>
                  <a:pt x="8846344" y="2699004"/>
                  <a:pt x="8857107" y="2693956"/>
                </a:cubicBezTo>
                <a:cubicBezTo>
                  <a:pt x="8876392" y="2688660"/>
                  <a:pt x="8896566" y="2687427"/>
                  <a:pt x="8916352" y="2690336"/>
                </a:cubicBezTo>
                <a:cubicBezTo>
                  <a:pt x="8938260" y="2693099"/>
                  <a:pt x="8947785" y="2699195"/>
                  <a:pt x="8937117" y="2703671"/>
                </a:cubicBezTo>
                <a:cubicBezTo>
                  <a:pt x="8917636" y="2708952"/>
                  <a:pt x="8897284" y="2710216"/>
                  <a:pt x="8877300" y="2707386"/>
                </a:cubicBezTo>
                <a:close/>
                <a:moveTo>
                  <a:pt x="2496121" y="2305336"/>
                </a:moveTo>
                <a:cubicBezTo>
                  <a:pt x="2488168" y="2306113"/>
                  <a:pt x="2480138" y="2305304"/>
                  <a:pt x="2472499" y="2302955"/>
                </a:cubicBezTo>
                <a:cubicBezTo>
                  <a:pt x="2462975" y="2300764"/>
                  <a:pt x="2457926" y="2297430"/>
                  <a:pt x="2461546" y="2296668"/>
                </a:cubicBezTo>
                <a:cubicBezTo>
                  <a:pt x="2469714" y="2295901"/>
                  <a:pt x="2477953" y="2296676"/>
                  <a:pt x="2485835" y="2298954"/>
                </a:cubicBezTo>
                <a:cubicBezTo>
                  <a:pt x="2494693" y="2301621"/>
                  <a:pt x="2500122" y="2304765"/>
                  <a:pt x="2495836" y="2305717"/>
                </a:cubicBezTo>
                <a:close/>
                <a:moveTo>
                  <a:pt x="1516952" y="2816352"/>
                </a:moveTo>
                <a:cubicBezTo>
                  <a:pt x="1511903" y="2815876"/>
                  <a:pt x="1509332" y="2813685"/>
                  <a:pt x="1511713" y="2811018"/>
                </a:cubicBezTo>
                <a:cubicBezTo>
                  <a:pt x="1515243" y="2807938"/>
                  <a:pt x="1519924" y="2806516"/>
                  <a:pt x="1524572" y="2807113"/>
                </a:cubicBezTo>
                <a:cubicBezTo>
                  <a:pt x="1529429" y="2807113"/>
                  <a:pt x="1531334" y="2809494"/>
                  <a:pt x="1529334" y="2812066"/>
                </a:cubicBezTo>
                <a:cubicBezTo>
                  <a:pt x="1525916" y="2815270"/>
                  <a:pt x="1521346" y="2816953"/>
                  <a:pt x="1516666" y="2816733"/>
                </a:cubicBezTo>
                <a:close/>
                <a:moveTo>
                  <a:pt x="1448276" y="2902077"/>
                </a:moveTo>
                <a:cubicBezTo>
                  <a:pt x="1443419" y="2902077"/>
                  <a:pt x="1441799" y="2900267"/>
                  <a:pt x="1443704" y="2897695"/>
                </a:cubicBezTo>
                <a:cubicBezTo>
                  <a:pt x="1446819" y="2894552"/>
                  <a:pt x="1451091" y="2892830"/>
                  <a:pt x="1455515" y="2892933"/>
                </a:cubicBezTo>
                <a:cubicBezTo>
                  <a:pt x="1459897" y="2892933"/>
                  <a:pt x="1462183" y="2895314"/>
                  <a:pt x="1460183" y="2897886"/>
                </a:cubicBezTo>
                <a:cubicBezTo>
                  <a:pt x="1456981" y="2901126"/>
                  <a:pt x="1452537" y="2902827"/>
                  <a:pt x="1447991" y="2902553"/>
                </a:cubicBezTo>
                <a:close/>
                <a:moveTo>
                  <a:pt x="2181701" y="2581466"/>
                </a:moveTo>
                <a:cubicBezTo>
                  <a:pt x="2188274" y="2582704"/>
                  <a:pt x="2191226" y="2585276"/>
                  <a:pt x="2188369" y="2586990"/>
                </a:cubicBezTo>
                <a:cubicBezTo>
                  <a:pt x="2182752" y="2589018"/>
                  <a:pt x="2176676" y="2589415"/>
                  <a:pt x="2170843" y="2588133"/>
                </a:cubicBezTo>
                <a:cubicBezTo>
                  <a:pt x="2164461" y="2587276"/>
                  <a:pt x="2161318" y="2584799"/>
                  <a:pt x="2164175" y="2582514"/>
                </a:cubicBezTo>
                <a:cubicBezTo>
                  <a:pt x="2169700" y="2580769"/>
                  <a:pt x="2175596" y="2580572"/>
                  <a:pt x="2181225" y="2581942"/>
                </a:cubicBezTo>
                <a:close/>
                <a:moveTo>
                  <a:pt x="1682591" y="2422112"/>
                </a:moveTo>
                <a:cubicBezTo>
                  <a:pt x="1675638" y="2420969"/>
                  <a:pt x="1672209" y="2417921"/>
                  <a:pt x="1674781" y="2415731"/>
                </a:cubicBezTo>
                <a:cubicBezTo>
                  <a:pt x="1680115" y="2413028"/>
                  <a:pt x="1686277" y="2412450"/>
                  <a:pt x="1692021" y="2414111"/>
                </a:cubicBezTo>
                <a:cubicBezTo>
                  <a:pt x="1698974" y="2415350"/>
                  <a:pt x="1702403" y="2418398"/>
                  <a:pt x="1700213" y="2420493"/>
                </a:cubicBezTo>
                <a:cubicBezTo>
                  <a:pt x="1694779" y="2423811"/>
                  <a:pt x="1688163" y="2424577"/>
                  <a:pt x="1682115" y="2422589"/>
                </a:cubicBezTo>
                <a:close/>
                <a:moveTo>
                  <a:pt x="1751457" y="2363343"/>
                </a:moveTo>
                <a:cubicBezTo>
                  <a:pt x="1744218" y="2361724"/>
                  <a:pt x="1740408" y="2358676"/>
                  <a:pt x="1742980" y="2356581"/>
                </a:cubicBezTo>
                <a:cubicBezTo>
                  <a:pt x="1748884" y="2354285"/>
                  <a:pt x="1755385" y="2354017"/>
                  <a:pt x="1761458" y="2355819"/>
                </a:cubicBezTo>
                <a:cubicBezTo>
                  <a:pt x="1768602" y="2357438"/>
                  <a:pt x="1772412" y="2360390"/>
                  <a:pt x="1770221" y="2362486"/>
                </a:cubicBezTo>
                <a:cubicBezTo>
                  <a:pt x="1764156" y="2365147"/>
                  <a:pt x="1757355" y="2365618"/>
                  <a:pt x="1750981" y="2363820"/>
                </a:cubicBezTo>
                <a:close/>
                <a:moveTo>
                  <a:pt x="1113854" y="3205353"/>
                </a:moveTo>
                <a:cubicBezTo>
                  <a:pt x="1110615" y="3206020"/>
                  <a:pt x="1109377" y="3204115"/>
                  <a:pt x="1110329" y="3201257"/>
                </a:cubicBezTo>
                <a:cubicBezTo>
                  <a:pt x="1112777" y="3198324"/>
                  <a:pt x="1116126" y="3196281"/>
                  <a:pt x="1119854" y="3195447"/>
                </a:cubicBezTo>
                <a:cubicBezTo>
                  <a:pt x="1123379" y="3195447"/>
                  <a:pt x="1124998" y="3196971"/>
                  <a:pt x="1123379" y="3199543"/>
                </a:cubicBezTo>
                <a:cubicBezTo>
                  <a:pt x="1121350" y="3203221"/>
                  <a:pt x="1117571" y="3205596"/>
                  <a:pt x="1113377" y="3205829"/>
                </a:cubicBezTo>
                <a:close/>
                <a:moveTo>
                  <a:pt x="1762030" y="2742438"/>
                </a:moveTo>
                <a:cubicBezTo>
                  <a:pt x="1768031" y="2743296"/>
                  <a:pt x="1769936" y="2745677"/>
                  <a:pt x="1767650" y="2747772"/>
                </a:cubicBezTo>
                <a:cubicBezTo>
                  <a:pt x="1763532" y="2750596"/>
                  <a:pt x="1758470" y="2751691"/>
                  <a:pt x="1753553" y="2750820"/>
                </a:cubicBezTo>
                <a:cubicBezTo>
                  <a:pt x="1748219" y="2750344"/>
                  <a:pt x="1745933" y="2748153"/>
                  <a:pt x="1748504" y="2745962"/>
                </a:cubicBezTo>
                <a:cubicBezTo>
                  <a:pt x="1752296" y="2743296"/>
                  <a:pt x="1756973" y="2742203"/>
                  <a:pt x="1761553" y="2742914"/>
                </a:cubicBezTo>
                <a:close/>
                <a:moveTo>
                  <a:pt x="833247" y="3432238"/>
                </a:moveTo>
                <a:cubicBezTo>
                  <a:pt x="832009" y="3433096"/>
                  <a:pt x="831247" y="3432238"/>
                  <a:pt x="832104" y="3431477"/>
                </a:cubicBezTo>
                <a:cubicBezTo>
                  <a:pt x="832411" y="3430132"/>
                  <a:pt x="833438" y="3429069"/>
                  <a:pt x="834771" y="3428715"/>
                </a:cubicBezTo>
                <a:cubicBezTo>
                  <a:pt x="834771" y="3428714"/>
                  <a:pt x="836485" y="3428714"/>
                  <a:pt x="836200" y="3430048"/>
                </a:cubicBezTo>
                <a:cubicBezTo>
                  <a:pt x="835914" y="3431382"/>
                  <a:pt x="833247" y="3432238"/>
                  <a:pt x="833247" y="3432238"/>
                </a:cubicBezTo>
                <a:close/>
                <a:moveTo>
                  <a:pt x="1233297" y="2997423"/>
                </a:moveTo>
                <a:cubicBezTo>
                  <a:pt x="1229201" y="2997423"/>
                  <a:pt x="1227201" y="2995517"/>
                  <a:pt x="1228915" y="2992469"/>
                </a:cubicBezTo>
                <a:cubicBezTo>
                  <a:pt x="1231489" y="2989543"/>
                  <a:pt x="1235122" y="2987760"/>
                  <a:pt x="1239012" y="2987516"/>
                </a:cubicBezTo>
                <a:cubicBezTo>
                  <a:pt x="1242917" y="2987516"/>
                  <a:pt x="1245108" y="2989517"/>
                  <a:pt x="1243203" y="2992089"/>
                </a:cubicBezTo>
                <a:cubicBezTo>
                  <a:pt x="1240925" y="2995327"/>
                  <a:pt x="1237255" y="2997303"/>
                  <a:pt x="1233297" y="2997423"/>
                </a:cubicBezTo>
                <a:close/>
                <a:moveTo>
                  <a:pt x="1245013" y="3351943"/>
                </a:moveTo>
                <a:cubicBezTo>
                  <a:pt x="1247585" y="3351943"/>
                  <a:pt x="1248347" y="3351943"/>
                  <a:pt x="1246918" y="3354229"/>
                </a:cubicBezTo>
                <a:cubicBezTo>
                  <a:pt x="1245074" y="3356960"/>
                  <a:pt x="1242297" y="3358925"/>
                  <a:pt x="1239107" y="3359753"/>
                </a:cubicBezTo>
                <a:cubicBezTo>
                  <a:pt x="1236821" y="3360801"/>
                  <a:pt x="1235774" y="3359753"/>
                  <a:pt x="1237202" y="3357467"/>
                </a:cubicBezTo>
                <a:cubicBezTo>
                  <a:pt x="1239023" y="3354796"/>
                  <a:pt x="1241717" y="3352843"/>
                  <a:pt x="1244822" y="3351943"/>
                </a:cubicBezTo>
                <a:close/>
                <a:moveTo>
                  <a:pt x="1525143" y="3141154"/>
                </a:moveTo>
                <a:cubicBezTo>
                  <a:pt x="1528382" y="3140488"/>
                  <a:pt x="1529810" y="3141821"/>
                  <a:pt x="1527810" y="3144393"/>
                </a:cubicBezTo>
                <a:cubicBezTo>
                  <a:pt x="1524902" y="3146773"/>
                  <a:pt x="1521477" y="3148437"/>
                  <a:pt x="1517809" y="3149251"/>
                </a:cubicBezTo>
                <a:cubicBezTo>
                  <a:pt x="1514285" y="3149251"/>
                  <a:pt x="1512856" y="3148203"/>
                  <a:pt x="1515047" y="3146108"/>
                </a:cubicBezTo>
                <a:cubicBezTo>
                  <a:pt x="1517638" y="3143310"/>
                  <a:pt x="1521159" y="3141549"/>
                  <a:pt x="1524953" y="3141154"/>
                </a:cubicBezTo>
                <a:close/>
                <a:moveTo>
                  <a:pt x="2039493" y="2191798"/>
                </a:moveTo>
                <a:cubicBezTo>
                  <a:pt x="2029968" y="2189512"/>
                  <a:pt x="2024825" y="2186369"/>
                  <a:pt x="2028254" y="2185035"/>
                </a:cubicBezTo>
                <a:cubicBezTo>
                  <a:pt x="2035969" y="2184246"/>
                  <a:pt x="2043764" y="2184958"/>
                  <a:pt x="2051209" y="2187131"/>
                </a:cubicBezTo>
                <a:cubicBezTo>
                  <a:pt x="2060734" y="2189321"/>
                  <a:pt x="2065877" y="2192560"/>
                  <a:pt x="2062829" y="2193798"/>
                </a:cubicBezTo>
                <a:cubicBezTo>
                  <a:pt x="2054996" y="2194749"/>
                  <a:pt x="2047050" y="2194068"/>
                  <a:pt x="2039493" y="2191798"/>
                </a:cubicBezTo>
                <a:close/>
                <a:moveTo>
                  <a:pt x="2139315" y="2167985"/>
                </a:moveTo>
                <a:cubicBezTo>
                  <a:pt x="2131020" y="2168467"/>
                  <a:pt x="2122704" y="2167501"/>
                  <a:pt x="2114741" y="2165128"/>
                </a:cubicBezTo>
                <a:cubicBezTo>
                  <a:pt x="2105216" y="2162461"/>
                  <a:pt x="2099215" y="2159318"/>
                  <a:pt x="2102834" y="2158556"/>
                </a:cubicBezTo>
                <a:cubicBezTo>
                  <a:pt x="2111097" y="2157833"/>
                  <a:pt x="2119420" y="2158772"/>
                  <a:pt x="2127314" y="2161318"/>
                </a:cubicBezTo>
                <a:cubicBezTo>
                  <a:pt x="2137410" y="2164461"/>
                  <a:pt x="2142649" y="2166652"/>
                  <a:pt x="2139315" y="2167985"/>
                </a:cubicBezTo>
                <a:close/>
                <a:moveTo>
                  <a:pt x="2199227" y="2279904"/>
                </a:moveTo>
                <a:cubicBezTo>
                  <a:pt x="2191589" y="2281286"/>
                  <a:pt x="2183735" y="2280895"/>
                  <a:pt x="2176272" y="2278761"/>
                </a:cubicBezTo>
                <a:cubicBezTo>
                  <a:pt x="2166747" y="2276475"/>
                  <a:pt x="2162556" y="2273618"/>
                  <a:pt x="2165795" y="2271903"/>
                </a:cubicBezTo>
                <a:cubicBezTo>
                  <a:pt x="2173371" y="2270731"/>
                  <a:pt x="2181113" y="2271251"/>
                  <a:pt x="2188464" y="2273427"/>
                </a:cubicBezTo>
                <a:cubicBezTo>
                  <a:pt x="2197894" y="2275332"/>
                  <a:pt x="2202656" y="2278761"/>
                  <a:pt x="2199227" y="2279904"/>
                </a:cubicBezTo>
                <a:close/>
                <a:moveTo>
                  <a:pt x="1965389" y="2225231"/>
                </a:moveTo>
                <a:cubicBezTo>
                  <a:pt x="1955864" y="2222945"/>
                  <a:pt x="1951101" y="2219706"/>
                  <a:pt x="1954530" y="2218373"/>
                </a:cubicBezTo>
                <a:cubicBezTo>
                  <a:pt x="1961870" y="2216822"/>
                  <a:pt x="1969487" y="2217216"/>
                  <a:pt x="1976628" y="2219516"/>
                </a:cubicBezTo>
                <a:cubicBezTo>
                  <a:pt x="1986153" y="2221897"/>
                  <a:pt x="1990344" y="2224659"/>
                  <a:pt x="1987201" y="2226469"/>
                </a:cubicBezTo>
                <a:cubicBezTo>
                  <a:pt x="1979951" y="2228024"/>
                  <a:pt x="1972416" y="2227597"/>
                  <a:pt x="1965389" y="2225231"/>
                </a:cubicBezTo>
                <a:close/>
                <a:moveTo>
                  <a:pt x="1920526" y="2768156"/>
                </a:moveTo>
                <a:cubicBezTo>
                  <a:pt x="1915478" y="2767680"/>
                  <a:pt x="1913192" y="2765394"/>
                  <a:pt x="1915763" y="2763203"/>
                </a:cubicBezTo>
                <a:cubicBezTo>
                  <a:pt x="1920305" y="2760853"/>
                  <a:pt x="1925458" y="2759955"/>
                  <a:pt x="1930527" y="2760631"/>
                </a:cubicBezTo>
                <a:cubicBezTo>
                  <a:pt x="1935575" y="2761107"/>
                  <a:pt x="1938147" y="2763298"/>
                  <a:pt x="1935290" y="2765488"/>
                </a:cubicBezTo>
                <a:cubicBezTo>
                  <a:pt x="1930741" y="2767815"/>
                  <a:pt x="1925575" y="2768648"/>
                  <a:pt x="1920526" y="2767870"/>
                </a:cubicBezTo>
                <a:close/>
                <a:moveTo>
                  <a:pt x="1829657" y="2681383"/>
                </a:moveTo>
                <a:cubicBezTo>
                  <a:pt x="1823657" y="2680526"/>
                  <a:pt x="1821085" y="2678335"/>
                  <a:pt x="1824038" y="2676049"/>
                </a:cubicBezTo>
                <a:cubicBezTo>
                  <a:pt x="1828462" y="2673466"/>
                  <a:pt x="1833666" y="2672553"/>
                  <a:pt x="1838706" y="2673477"/>
                </a:cubicBezTo>
                <a:cubicBezTo>
                  <a:pt x="1844707" y="2674334"/>
                  <a:pt x="1847374" y="2676430"/>
                  <a:pt x="1844421" y="2678716"/>
                </a:cubicBezTo>
                <a:cubicBezTo>
                  <a:pt x="1839960" y="2681298"/>
                  <a:pt x="1834704" y="2682146"/>
                  <a:pt x="1829657" y="2681097"/>
                </a:cubicBezTo>
                <a:close/>
                <a:moveTo>
                  <a:pt x="1839182" y="2836831"/>
                </a:moveTo>
                <a:cubicBezTo>
                  <a:pt x="1834134" y="2836260"/>
                  <a:pt x="1832420" y="2834450"/>
                  <a:pt x="1834991" y="2832259"/>
                </a:cubicBezTo>
                <a:cubicBezTo>
                  <a:pt x="1838841" y="2829550"/>
                  <a:pt x="1843557" y="2828363"/>
                  <a:pt x="1848231" y="2828925"/>
                </a:cubicBezTo>
                <a:cubicBezTo>
                  <a:pt x="1853279" y="2828925"/>
                  <a:pt x="1855280" y="2831116"/>
                  <a:pt x="1852708" y="2833306"/>
                </a:cubicBezTo>
                <a:cubicBezTo>
                  <a:pt x="1848495" y="2835738"/>
                  <a:pt x="1843655" y="2836865"/>
                  <a:pt x="1838801" y="2836545"/>
                </a:cubicBezTo>
                <a:close/>
                <a:moveTo>
                  <a:pt x="1750600" y="3050286"/>
                </a:moveTo>
                <a:cubicBezTo>
                  <a:pt x="1747180" y="3052715"/>
                  <a:pt x="1743162" y="3054163"/>
                  <a:pt x="1738979" y="3054477"/>
                </a:cubicBezTo>
                <a:cubicBezTo>
                  <a:pt x="1735169" y="3054477"/>
                  <a:pt x="1734122" y="3053334"/>
                  <a:pt x="1736312" y="3051238"/>
                </a:cubicBezTo>
                <a:cubicBezTo>
                  <a:pt x="1739745" y="3049130"/>
                  <a:pt x="1743568" y="3047737"/>
                  <a:pt x="1747552" y="3047143"/>
                </a:cubicBezTo>
                <a:cubicBezTo>
                  <a:pt x="1751457" y="3046476"/>
                  <a:pt x="1752790" y="3047810"/>
                  <a:pt x="1750600" y="3050286"/>
                </a:cubicBezTo>
                <a:close/>
                <a:moveTo>
                  <a:pt x="1892618" y="2265236"/>
                </a:moveTo>
                <a:cubicBezTo>
                  <a:pt x="1884140" y="2263331"/>
                  <a:pt x="1879378" y="2259997"/>
                  <a:pt x="1882521" y="2258282"/>
                </a:cubicBezTo>
                <a:cubicBezTo>
                  <a:pt x="1889401" y="2256449"/>
                  <a:pt x="1896675" y="2256748"/>
                  <a:pt x="1903381" y="2259140"/>
                </a:cubicBezTo>
                <a:cubicBezTo>
                  <a:pt x="1912239" y="2260949"/>
                  <a:pt x="1916716" y="2263807"/>
                  <a:pt x="1913858" y="2266093"/>
                </a:cubicBezTo>
                <a:cubicBezTo>
                  <a:pt x="1906785" y="2267452"/>
                  <a:pt x="1899485" y="2267026"/>
                  <a:pt x="1892618" y="2264855"/>
                </a:cubicBezTo>
                <a:close/>
                <a:moveTo>
                  <a:pt x="2711768" y="2460974"/>
                </a:moveTo>
                <a:cubicBezTo>
                  <a:pt x="2719471" y="2459941"/>
                  <a:pt x="2727302" y="2460427"/>
                  <a:pt x="2734818" y="2462403"/>
                </a:cubicBezTo>
                <a:cubicBezTo>
                  <a:pt x="2742914" y="2464499"/>
                  <a:pt x="2747105" y="2467356"/>
                  <a:pt x="2743391" y="2468690"/>
                </a:cubicBezTo>
                <a:cubicBezTo>
                  <a:pt x="2735771" y="2469493"/>
                  <a:pt x="2728070" y="2468978"/>
                  <a:pt x="2720626" y="2467166"/>
                </a:cubicBezTo>
                <a:cubicBezTo>
                  <a:pt x="2711958" y="2464308"/>
                  <a:pt x="2708338" y="2461832"/>
                  <a:pt x="2711768" y="2460593"/>
                </a:cubicBezTo>
                <a:close/>
                <a:moveTo>
                  <a:pt x="3361087" y="2319719"/>
                </a:moveTo>
                <a:cubicBezTo>
                  <a:pt x="3349789" y="2318117"/>
                  <a:pt x="3338594" y="2315859"/>
                  <a:pt x="3327559" y="2312956"/>
                </a:cubicBezTo>
                <a:cubicBezTo>
                  <a:pt x="3314129" y="2310003"/>
                  <a:pt x="3307366" y="2307622"/>
                  <a:pt x="3312414" y="2308193"/>
                </a:cubicBezTo>
                <a:cubicBezTo>
                  <a:pt x="3317462" y="2308765"/>
                  <a:pt x="3332607" y="2311908"/>
                  <a:pt x="3346037" y="2314956"/>
                </a:cubicBezTo>
                <a:cubicBezTo>
                  <a:pt x="3359468" y="2318004"/>
                  <a:pt x="3366135" y="2319909"/>
                  <a:pt x="3361087" y="2319338"/>
                </a:cubicBezTo>
                <a:close/>
                <a:moveTo>
                  <a:pt x="3447860" y="2436686"/>
                </a:moveTo>
                <a:cubicBezTo>
                  <a:pt x="3437941" y="2436330"/>
                  <a:pt x="3428096" y="2434828"/>
                  <a:pt x="3418523" y="2432209"/>
                </a:cubicBezTo>
                <a:cubicBezTo>
                  <a:pt x="3407569" y="2429256"/>
                  <a:pt x="3402235" y="2426589"/>
                  <a:pt x="3406902" y="2426113"/>
                </a:cubicBezTo>
                <a:cubicBezTo>
                  <a:pt x="3416805" y="2426304"/>
                  <a:pt x="3426638" y="2427809"/>
                  <a:pt x="3436144" y="2430590"/>
                </a:cubicBezTo>
                <a:cubicBezTo>
                  <a:pt x="3447574" y="2433161"/>
                  <a:pt x="3452622" y="2435733"/>
                  <a:pt x="3447860" y="2436305"/>
                </a:cubicBezTo>
                <a:close/>
                <a:moveTo>
                  <a:pt x="3363754" y="2350961"/>
                </a:moveTo>
                <a:cubicBezTo>
                  <a:pt x="3357848" y="2348484"/>
                  <a:pt x="3366326" y="2348770"/>
                  <a:pt x="3382804" y="2351627"/>
                </a:cubicBezTo>
                <a:cubicBezTo>
                  <a:pt x="3396605" y="2353419"/>
                  <a:pt x="3410217" y="2356447"/>
                  <a:pt x="3423476" y="2360676"/>
                </a:cubicBezTo>
                <a:cubicBezTo>
                  <a:pt x="3429476" y="2363153"/>
                  <a:pt x="3421475" y="2363248"/>
                  <a:pt x="3404426" y="2360676"/>
                </a:cubicBezTo>
                <a:cubicBezTo>
                  <a:pt x="3390627" y="2358198"/>
                  <a:pt x="3377032" y="2354695"/>
                  <a:pt x="3363754" y="2350199"/>
                </a:cubicBezTo>
                <a:close/>
                <a:moveTo>
                  <a:pt x="3345752" y="2619375"/>
                </a:moveTo>
                <a:cubicBezTo>
                  <a:pt x="3336893" y="2617565"/>
                  <a:pt x="3333274" y="2615089"/>
                  <a:pt x="3338036" y="2614041"/>
                </a:cubicBezTo>
                <a:cubicBezTo>
                  <a:pt x="3346069" y="2613942"/>
                  <a:pt x="3354089" y="2614741"/>
                  <a:pt x="3361944" y="2616423"/>
                </a:cubicBezTo>
                <a:cubicBezTo>
                  <a:pt x="3370707" y="2618899"/>
                  <a:pt x="3374231" y="2621280"/>
                  <a:pt x="3369278" y="2621852"/>
                </a:cubicBezTo>
                <a:cubicBezTo>
                  <a:pt x="3361299" y="2622350"/>
                  <a:pt x="3353300" y="2621249"/>
                  <a:pt x="3345752" y="2618613"/>
                </a:cubicBezTo>
                <a:close/>
                <a:moveTo>
                  <a:pt x="3217831" y="2289620"/>
                </a:moveTo>
                <a:cubicBezTo>
                  <a:pt x="3204794" y="2287464"/>
                  <a:pt x="3191908" y="2284474"/>
                  <a:pt x="3179255" y="2280666"/>
                </a:cubicBezTo>
                <a:cubicBezTo>
                  <a:pt x="3173730" y="2279142"/>
                  <a:pt x="3181826" y="2280190"/>
                  <a:pt x="3197067" y="2282762"/>
                </a:cubicBezTo>
                <a:cubicBezTo>
                  <a:pt x="3212306" y="2285333"/>
                  <a:pt x="3229928" y="2289715"/>
                  <a:pt x="3235643" y="2291715"/>
                </a:cubicBezTo>
                <a:cubicBezTo>
                  <a:pt x="3241358" y="2293715"/>
                  <a:pt x="3233547" y="2292001"/>
                  <a:pt x="3217831" y="2288858"/>
                </a:cubicBezTo>
                <a:close/>
                <a:moveTo>
                  <a:pt x="3365850" y="2358581"/>
                </a:moveTo>
                <a:cubicBezTo>
                  <a:pt x="3376479" y="2359476"/>
                  <a:pt x="3387001" y="2361357"/>
                  <a:pt x="3397282" y="2364200"/>
                </a:cubicBezTo>
                <a:cubicBezTo>
                  <a:pt x="3409569" y="2367439"/>
                  <a:pt x="3414998" y="2369534"/>
                  <a:pt x="3410141" y="2369534"/>
                </a:cubicBezTo>
                <a:cubicBezTo>
                  <a:pt x="3399648" y="2368507"/>
                  <a:pt x="3389261" y="2366595"/>
                  <a:pt x="3379089" y="2363819"/>
                </a:cubicBezTo>
                <a:cubicBezTo>
                  <a:pt x="3366897" y="2360295"/>
                  <a:pt x="3360992" y="2357819"/>
                  <a:pt x="3365850" y="2357819"/>
                </a:cubicBezTo>
                <a:close/>
                <a:moveTo>
                  <a:pt x="3215926" y="2352770"/>
                </a:moveTo>
                <a:cubicBezTo>
                  <a:pt x="3230308" y="2354326"/>
                  <a:pt x="3244465" y="2357522"/>
                  <a:pt x="3258121" y="2362295"/>
                </a:cubicBezTo>
                <a:cubicBezTo>
                  <a:pt x="3264313" y="2365248"/>
                  <a:pt x="3255931" y="2366010"/>
                  <a:pt x="3238214" y="2363343"/>
                </a:cubicBezTo>
                <a:cubicBezTo>
                  <a:pt x="3223579" y="2361803"/>
                  <a:pt x="3209204" y="2358377"/>
                  <a:pt x="3195447" y="2353151"/>
                </a:cubicBezTo>
                <a:cubicBezTo>
                  <a:pt x="3189637" y="2349627"/>
                  <a:pt x="3198590" y="2349341"/>
                  <a:pt x="3215926" y="2352008"/>
                </a:cubicBezTo>
                <a:close/>
                <a:moveTo>
                  <a:pt x="3088386" y="2251806"/>
                </a:moveTo>
                <a:cubicBezTo>
                  <a:pt x="3083147" y="2250186"/>
                  <a:pt x="3090863" y="2251234"/>
                  <a:pt x="3106007" y="2254377"/>
                </a:cubicBezTo>
                <a:cubicBezTo>
                  <a:pt x="3121152" y="2257520"/>
                  <a:pt x="3138107" y="2261521"/>
                  <a:pt x="3143631" y="2263045"/>
                </a:cubicBezTo>
                <a:cubicBezTo>
                  <a:pt x="3149156" y="2264569"/>
                  <a:pt x="3141155" y="2263521"/>
                  <a:pt x="3125629" y="2260473"/>
                </a:cubicBezTo>
                <a:cubicBezTo>
                  <a:pt x="3110103" y="2257425"/>
                  <a:pt x="3093911" y="2252567"/>
                  <a:pt x="3088386" y="2251043"/>
                </a:cubicBezTo>
                <a:close/>
                <a:moveTo>
                  <a:pt x="3158585" y="2303621"/>
                </a:moveTo>
                <a:cubicBezTo>
                  <a:pt x="3170873" y="2306860"/>
                  <a:pt x="3176873" y="2309336"/>
                  <a:pt x="3172111" y="2309336"/>
                </a:cubicBezTo>
                <a:cubicBezTo>
                  <a:pt x="3161711" y="2308266"/>
                  <a:pt x="3151419" y="2306322"/>
                  <a:pt x="3141345" y="2303526"/>
                </a:cubicBezTo>
                <a:cubicBezTo>
                  <a:pt x="3129248" y="2300764"/>
                  <a:pt x="3123248" y="2298287"/>
                  <a:pt x="3128010" y="2298287"/>
                </a:cubicBezTo>
                <a:cubicBezTo>
                  <a:pt x="3138290" y="2299147"/>
                  <a:pt x="3148503" y="2300675"/>
                  <a:pt x="3158585" y="2302859"/>
                </a:cubicBezTo>
                <a:close/>
                <a:moveTo>
                  <a:pt x="3217355" y="2376774"/>
                </a:moveTo>
                <a:cubicBezTo>
                  <a:pt x="3207669" y="2376599"/>
                  <a:pt x="3198054" y="2375092"/>
                  <a:pt x="3188780" y="2372297"/>
                </a:cubicBezTo>
                <a:cubicBezTo>
                  <a:pt x="3177350" y="2369344"/>
                  <a:pt x="3171920" y="2366201"/>
                  <a:pt x="3176683" y="2366296"/>
                </a:cubicBezTo>
                <a:cubicBezTo>
                  <a:pt x="3186351" y="2366656"/>
                  <a:pt x="3195943" y="2368159"/>
                  <a:pt x="3205258" y="2370773"/>
                </a:cubicBezTo>
                <a:cubicBezTo>
                  <a:pt x="3216307" y="2373059"/>
                  <a:pt x="3221927" y="2375631"/>
                  <a:pt x="3217355" y="2376011"/>
                </a:cubicBezTo>
                <a:close/>
                <a:moveTo>
                  <a:pt x="3208687" y="2275332"/>
                </a:moveTo>
                <a:cubicBezTo>
                  <a:pt x="3203448" y="2274380"/>
                  <a:pt x="3188303" y="2271141"/>
                  <a:pt x="3173921" y="2267807"/>
                </a:cubicBezTo>
                <a:cubicBezTo>
                  <a:pt x="3159538" y="2264474"/>
                  <a:pt x="3153061" y="2262569"/>
                  <a:pt x="3158395" y="2263616"/>
                </a:cubicBezTo>
                <a:cubicBezTo>
                  <a:pt x="3163729" y="2264664"/>
                  <a:pt x="3178778" y="2267807"/>
                  <a:pt x="3193161" y="2271236"/>
                </a:cubicBezTo>
                <a:cubicBezTo>
                  <a:pt x="3207544" y="2274665"/>
                  <a:pt x="3213735" y="2275142"/>
                  <a:pt x="3208687" y="2274570"/>
                </a:cubicBezTo>
                <a:close/>
                <a:moveTo>
                  <a:pt x="2713958" y="2162270"/>
                </a:moveTo>
                <a:cubicBezTo>
                  <a:pt x="2709005" y="2161127"/>
                  <a:pt x="2693670" y="2157413"/>
                  <a:pt x="2680240" y="2154365"/>
                </a:cubicBezTo>
                <a:lnTo>
                  <a:pt x="2666429" y="2151221"/>
                </a:lnTo>
                <a:cubicBezTo>
                  <a:pt x="2673192" y="2152555"/>
                  <a:pt x="2685479" y="2155412"/>
                  <a:pt x="2697290" y="2158270"/>
                </a:cubicBezTo>
                <a:cubicBezTo>
                  <a:pt x="2711482" y="2160365"/>
                  <a:pt x="2719197" y="2162556"/>
                  <a:pt x="2713958" y="2161508"/>
                </a:cubicBezTo>
                <a:close/>
                <a:moveTo>
                  <a:pt x="3796379" y="2638520"/>
                </a:moveTo>
                <a:cubicBezTo>
                  <a:pt x="3805904" y="2641283"/>
                  <a:pt x="3810000" y="2643664"/>
                  <a:pt x="3805142" y="2644235"/>
                </a:cubicBezTo>
                <a:cubicBezTo>
                  <a:pt x="3796212" y="2644141"/>
                  <a:pt x="3787323" y="2642990"/>
                  <a:pt x="3778663" y="2640807"/>
                </a:cubicBezTo>
                <a:cubicBezTo>
                  <a:pt x="3769138" y="2638044"/>
                  <a:pt x="3765042" y="2635663"/>
                  <a:pt x="3769995" y="2635091"/>
                </a:cubicBezTo>
                <a:cubicBezTo>
                  <a:pt x="3778877" y="2635004"/>
                  <a:pt x="3787737" y="2635996"/>
                  <a:pt x="3796379" y="2638044"/>
                </a:cubicBezTo>
                <a:close/>
                <a:moveTo>
                  <a:pt x="3765900" y="2525554"/>
                </a:moveTo>
                <a:cubicBezTo>
                  <a:pt x="3781721" y="2526841"/>
                  <a:pt x="3797329" y="2530039"/>
                  <a:pt x="3812382" y="2535079"/>
                </a:cubicBezTo>
                <a:cubicBezTo>
                  <a:pt x="3819144" y="2538413"/>
                  <a:pt x="3809905" y="2539937"/>
                  <a:pt x="3790950" y="2538032"/>
                </a:cubicBezTo>
                <a:cubicBezTo>
                  <a:pt x="3775009" y="2536935"/>
                  <a:pt x="3759283" y="2533733"/>
                  <a:pt x="3744182" y="2528507"/>
                </a:cubicBezTo>
                <a:cubicBezTo>
                  <a:pt x="3737038" y="2524887"/>
                  <a:pt x="3746754" y="2523363"/>
                  <a:pt x="3765900" y="2525078"/>
                </a:cubicBezTo>
                <a:close/>
                <a:moveTo>
                  <a:pt x="3473387" y="2338197"/>
                </a:moveTo>
                <a:cubicBezTo>
                  <a:pt x="3457861" y="2335054"/>
                  <a:pt x="3440144" y="2331339"/>
                  <a:pt x="3434620" y="2329815"/>
                </a:cubicBezTo>
                <a:cubicBezTo>
                  <a:pt x="3429095" y="2328291"/>
                  <a:pt x="3436525" y="2328863"/>
                  <a:pt x="3452432" y="2331911"/>
                </a:cubicBezTo>
                <a:cubicBezTo>
                  <a:pt x="3468338" y="2334959"/>
                  <a:pt x="3485293" y="2338864"/>
                  <a:pt x="3491198" y="2340293"/>
                </a:cubicBezTo>
                <a:cubicBezTo>
                  <a:pt x="3497104" y="2341721"/>
                  <a:pt x="3489198" y="2340769"/>
                  <a:pt x="3473387" y="2337721"/>
                </a:cubicBezTo>
                <a:close/>
                <a:moveTo>
                  <a:pt x="3332417" y="2521934"/>
                </a:moveTo>
                <a:cubicBezTo>
                  <a:pt x="3341121" y="2521870"/>
                  <a:pt x="3349786" y="2523089"/>
                  <a:pt x="3358134" y="2525554"/>
                </a:cubicBezTo>
                <a:cubicBezTo>
                  <a:pt x="3367659" y="2527840"/>
                  <a:pt x="3371755" y="2530698"/>
                  <a:pt x="3367183" y="2531174"/>
                </a:cubicBezTo>
                <a:cubicBezTo>
                  <a:pt x="3358563" y="2531448"/>
                  <a:pt x="3349952" y="2530388"/>
                  <a:pt x="3341656" y="2528031"/>
                </a:cubicBezTo>
                <a:cubicBezTo>
                  <a:pt x="3332226" y="2525268"/>
                  <a:pt x="3328035" y="2522411"/>
                  <a:pt x="3332417" y="2521458"/>
                </a:cubicBezTo>
                <a:close/>
                <a:moveTo>
                  <a:pt x="3332417" y="2411064"/>
                </a:moveTo>
                <a:cubicBezTo>
                  <a:pt x="3317628" y="2409569"/>
                  <a:pt x="3303094" y="2406175"/>
                  <a:pt x="3289173" y="2400967"/>
                </a:cubicBezTo>
                <a:cubicBezTo>
                  <a:pt x="3282696" y="2397443"/>
                  <a:pt x="3292126" y="2397062"/>
                  <a:pt x="3309557" y="2399157"/>
                </a:cubicBezTo>
                <a:cubicBezTo>
                  <a:pt x="3324445" y="2400610"/>
                  <a:pt x="3339079" y="2404004"/>
                  <a:pt x="3353086" y="2409254"/>
                </a:cubicBezTo>
                <a:cubicBezTo>
                  <a:pt x="3359658" y="2412111"/>
                  <a:pt x="3350228" y="2412683"/>
                  <a:pt x="3332512" y="2410587"/>
                </a:cubicBezTo>
                <a:close/>
                <a:moveTo>
                  <a:pt x="3271647" y="2313527"/>
                </a:moveTo>
                <a:cubicBezTo>
                  <a:pt x="3265646" y="2311051"/>
                  <a:pt x="3274124" y="2311908"/>
                  <a:pt x="3290030" y="2314385"/>
                </a:cubicBezTo>
                <a:cubicBezTo>
                  <a:pt x="3303405" y="2316822"/>
                  <a:pt x="3316633" y="2320002"/>
                  <a:pt x="3329654" y="2323910"/>
                </a:cubicBezTo>
                <a:cubicBezTo>
                  <a:pt x="3335655" y="2326386"/>
                  <a:pt x="3327178" y="2325529"/>
                  <a:pt x="3311176" y="2323052"/>
                </a:cubicBezTo>
                <a:cubicBezTo>
                  <a:pt x="3297832" y="2320618"/>
                  <a:pt x="3284635" y="2317438"/>
                  <a:pt x="3271647" y="2313527"/>
                </a:cubicBezTo>
                <a:close/>
                <a:moveTo>
                  <a:pt x="3341846" y="2303050"/>
                </a:moveTo>
                <a:cubicBezTo>
                  <a:pt x="3336417" y="2301621"/>
                  <a:pt x="3344037" y="2303050"/>
                  <a:pt x="3359182" y="2305812"/>
                </a:cubicBezTo>
                <a:cubicBezTo>
                  <a:pt x="3374327" y="2308574"/>
                  <a:pt x="3391281" y="2312861"/>
                  <a:pt x="3396806" y="2314385"/>
                </a:cubicBezTo>
                <a:cubicBezTo>
                  <a:pt x="3402330" y="2315909"/>
                  <a:pt x="3394805" y="2314385"/>
                  <a:pt x="3379661" y="2311146"/>
                </a:cubicBezTo>
                <a:cubicBezTo>
                  <a:pt x="3364516" y="2307908"/>
                  <a:pt x="3346895" y="2304574"/>
                  <a:pt x="3341370" y="2303050"/>
                </a:cubicBezTo>
                <a:close/>
                <a:moveTo>
                  <a:pt x="3456718" y="2331149"/>
                </a:moveTo>
                <a:cubicBezTo>
                  <a:pt x="3451670" y="2330673"/>
                  <a:pt x="3435572" y="2327053"/>
                  <a:pt x="3422237" y="2324005"/>
                </a:cubicBezTo>
                <a:cubicBezTo>
                  <a:pt x="3408902" y="2320957"/>
                  <a:pt x="3401282" y="2318861"/>
                  <a:pt x="3406331" y="2319338"/>
                </a:cubicBezTo>
                <a:cubicBezTo>
                  <a:pt x="3411379" y="2319814"/>
                  <a:pt x="3427476" y="2323433"/>
                  <a:pt x="3441573" y="2326862"/>
                </a:cubicBezTo>
                <a:cubicBezTo>
                  <a:pt x="3455670" y="2330291"/>
                  <a:pt x="3462147" y="2332101"/>
                  <a:pt x="3456242" y="2331149"/>
                </a:cubicBezTo>
                <a:close/>
                <a:moveTo>
                  <a:pt x="3764280" y="2554224"/>
                </a:moveTo>
                <a:cubicBezTo>
                  <a:pt x="3773963" y="2554581"/>
                  <a:pt x="3783562" y="2556149"/>
                  <a:pt x="3792855" y="2558891"/>
                </a:cubicBezTo>
                <a:cubicBezTo>
                  <a:pt x="3802856" y="2561558"/>
                  <a:pt x="3807524" y="2563749"/>
                  <a:pt x="3802380" y="2564321"/>
                </a:cubicBezTo>
                <a:cubicBezTo>
                  <a:pt x="3792726" y="2564093"/>
                  <a:pt x="3783134" y="2562718"/>
                  <a:pt x="3773805" y="2560225"/>
                </a:cubicBezTo>
                <a:cubicBezTo>
                  <a:pt x="3763328" y="2557558"/>
                  <a:pt x="3758851" y="2554986"/>
                  <a:pt x="3763804" y="2554224"/>
                </a:cubicBezTo>
                <a:close/>
                <a:moveTo>
                  <a:pt x="2845308" y="2249424"/>
                </a:moveTo>
                <a:cubicBezTo>
                  <a:pt x="2835430" y="2248874"/>
                  <a:pt x="2825649" y="2247180"/>
                  <a:pt x="2816162" y="2244376"/>
                </a:cubicBezTo>
                <a:cubicBezTo>
                  <a:pt x="2804160" y="2241042"/>
                  <a:pt x="2798540" y="2238470"/>
                  <a:pt x="2802636" y="2238661"/>
                </a:cubicBezTo>
                <a:cubicBezTo>
                  <a:pt x="2812630" y="2239230"/>
                  <a:pt x="2822532" y="2240891"/>
                  <a:pt x="2832164" y="2243614"/>
                </a:cubicBezTo>
                <a:cubicBezTo>
                  <a:pt x="2843498" y="2246376"/>
                  <a:pt x="2849404" y="2248853"/>
                  <a:pt x="2844832" y="2249329"/>
                </a:cubicBezTo>
                <a:close/>
                <a:moveTo>
                  <a:pt x="2890552" y="2236851"/>
                </a:moveTo>
                <a:cubicBezTo>
                  <a:pt x="2900779" y="2238272"/>
                  <a:pt x="2910922" y="2240244"/>
                  <a:pt x="2920937" y="2242757"/>
                </a:cubicBezTo>
                <a:cubicBezTo>
                  <a:pt x="2933224" y="2245995"/>
                  <a:pt x="2939225" y="2248472"/>
                  <a:pt x="2934748" y="2248376"/>
                </a:cubicBezTo>
                <a:cubicBezTo>
                  <a:pt x="2924468" y="2247292"/>
                  <a:pt x="2914301" y="2245316"/>
                  <a:pt x="2904363" y="2242471"/>
                </a:cubicBezTo>
                <a:cubicBezTo>
                  <a:pt x="2891885" y="2239614"/>
                  <a:pt x="2885504" y="2237232"/>
                  <a:pt x="2890076" y="2236756"/>
                </a:cubicBezTo>
                <a:close/>
                <a:moveTo>
                  <a:pt x="3117247" y="2261140"/>
                </a:moveTo>
                <a:cubicBezTo>
                  <a:pt x="3112199" y="2260664"/>
                  <a:pt x="3097054" y="2257425"/>
                  <a:pt x="3083624" y="2254377"/>
                </a:cubicBezTo>
                <a:cubicBezTo>
                  <a:pt x="3070193" y="2251329"/>
                  <a:pt x="3063431" y="2249043"/>
                  <a:pt x="3068479" y="2249615"/>
                </a:cubicBezTo>
                <a:cubicBezTo>
                  <a:pt x="3073527" y="2250186"/>
                  <a:pt x="3088291" y="2253329"/>
                  <a:pt x="3101721" y="2256377"/>
                </a:cubicBezTo>
                <a:cubicBezTo>
                  <a:pt x="3115151" y="2259425"/>
                  <a:pt x="3121819" y="2261616"/>
                  <a:pt x="3116771" y="2261045"/>
                </a:cubicBezTo>
                <a:close/>
                <a:moveTo>
                  <a:pt x="2894171" y="2326386"/>
                </a:moveTo>
                <a:cubicBezTo>
                  <a:pt x="2885165" y="2326070"/>
                  <a:pt x="2876220" y="2324761"/>
                  <a:pt x="2867501" y="2322481"/>
                </a:cubicBezTo>
                <a:cubicBezTo>
                  <a:pt x="2857500" y="2319814"/>
                  <a:pt x="2852166" y="2317147"/>
                  <a:pt x="2856167" y="2316290"/>
                </a:cubicBezTo>
                <a:cubicBezTo>
                  <a:pt x="2865302" y="2316569"/>
                  <a:pt x="2874376" y="2317879"/>
                  <a:pt x="2883218" y="2320195"/>
                </a:cubicBezTo>
                <a:cubicBezTo>
                  <a:pt x="2893314" y="2322671"/>
                  <a:pt x="2898743" y="2325815"/>
                  <a:pt x="2894171" y="2326386"/>
                </a:cubicBezTo>
                <a:close/>
                <a:moveTo>
                  <a:pt x="2748820" y="2171891"/>
                </a:moveTo>
                <a:cubicBezTo>
                  <a:pt x="2744248" y="2170748"/>
                  <a:pt x="2751582" y="2171891"/>
                  <a:pt x="2765965" y="2175224"/>
                </a:cubicBezTo>
                <a:cubicBezTo>
                  <a:pt x="2780348" y="2178558"/>
                  <a:pt x="2796064" y="2182178"/>
                  <a:pt x="2801398" y="2183225"/>
                </a:cubicBezTo>
                <a:cubicBezTo>
                  <a:pt x="2806732" y="2184273"/>
                  <a:pt x="2798636" y="2183225"/>
                  <a:pt x="2784062" y="2180463"/>
                </a:cubicBezTo>
                <a:cubicBezTo>
                  <a:pt x="2769489" y="2177701"/>
                  <a:pt x="2754344" y="2173224"/>
                  <a:pt x="2748820" y="2171700"/>
                </a:cubicBezTo>
                <a:close/>
                <a:moveTo>
                  <a:pt x="2951512" y="2519553"/>
                </a:moveTo>
                <a:cubicBezTo>
                  <a:pt x="2943830" y="2519894"/>
                  <a:pt x="2936143" y="2518993"/>
                  <a:pt x="2928747" y="2516886"/>
                </a:cubicBezTo>
                <a:cubicBezTo>
                  <a:pt x="2920270" y="2514981"/>
                  <a:pt x="2916460" y="2512028"/>
                  <a:pt x="2920460" y="2511171"/>
                </a:cubicBezTo>
                <a:cubicBezTo>
                  <a:pt x="2928042" y="2510125"/>
                  <a:pt x="2935757" y="2510644"/>
                  <a:pt x="2943130" y="2512695"/>
                </a:cubicBezTo>
                <a:cubicBezTo>
                  <a:pt x="2952083" y="2515457"/>
                  <a:pt x="2955703" y="2517934"/>
                  <a:pt x="2951512" y="2519363"/>
                </a:cubicBezTo>
                <a:close/>
                <a:moveTo>
                  <a:pt x="2756630" y="2255711"/>
                </a:moveTo>
                <a:cubicBezTo>
                  <a:pt x="2746958" y="2255323"/>
                  <a:pt x="2737366" y="2253788"/>
                  <a:pt x="2728055" y="2251138"/>
                </a:cubicBezTo>
                <a:cubicBezTo>
                  <a:pt x="2717006" y="2248091"/>
                  <a:pt x="2711006" y="2245614"/>
                  <a:pt x="2715673" y="2245138"/>
                </a:cubicBezTo>
                <a:cubicBezTo>
                  <a:pt x="2725113" y="2245377"/>
                  <a:pt x="2734487" y="2246784"/>
                  <a:pt x="2743581" y="2249329"/>
                </a:cubicBezTo>
                <a:cubicBezTo>
                  <a:pt x="2755011" y="2252091"/>
                  <a:pt x="2760536" y="2255234"/>
                  <a:pt x="2756630" y="2255520"/>
                </a:cubicBezTo>
                <a:close/>
                <a:moveTo>
                  <a:pt x="2783681" y="2193036"/>
                </a:moveTo>
                <a:cubicBezTo>
                  <a:pt x="2778919" y="2192369"/>
                  <a:pt x="2765108" y="2189512"/>
                  <a:pt x="2752439" y="2186274"/>
                </a:cubicBezTo>
                <a:cubicBezTo>
                  <a:pt x="2739771" y="2183035"/>
                  <a:pt x="2733389" y="2181320"/>
                  <a:pt x="2737390" y="2181511"/>
                </a:cubicBezTo>
                <a:cubicBezTo>
                  <a:pt x="2748004" y="2183165"/>
                  <a:pt x="2758527" y="2185359"/>
                  <a:pt x="2768918" y="2188083"/>
                </a:cubicBezTo>
                <a:cubicBezTo>
                  <a:pt x="2781586" y="2191131"/>
                  <a:pt x="2788063" y="2193036"/>
                  <a:pt x="2783681" y="2193036"/>
                </a:cubicBezTo>
                <a:close/>
                <a:moveTo>
                  <a:pt x="4062222" y="2675954"/>
                </a:moveTo>
                <a:cubicBezTo>
                  <a:pt x="4077131" y="2676237"/>
                  <a:pt x="4091958" y="2678219"/>
                  <a:pt x="4106418" y="2681859"/>
                </a:cubicBezTo>
                <a:cubicBezTo>
                  <a:pt x="4115181" y="2682359"/>
                  <a:pt x="4123883" y="2683634"/>
                  <a:pt x="4132422" y="2685669"/>
                </a:cubicBezTo>
                <a:cubicBezTo>
                  <a:pt x="4142613" y="2688812"/>
                  <a:pt x="4146613" y="2691194"/>
                  <a:pt x="4141375" y="2691194"/>
                </a:cubicBezTo>
                <a:cubicBezTo>
                  <a:pt x="4132261" y="2691201"/>
                  <a:pt x="4123191" y="2689951"/>
                  <a:pt x="4114419" y="2687479"/>
                </a:cubicBezTo>
                <a:cubicBezTo>
                  <a:pt x="4106469" y="2690216"/>
                  <a:pt x="4097997" y="2691096"/>
                  <a:pt x="4089654" y="2690050"/>
                </a:cubicBezTo>
                <a:cubicBezTo>
                  <a:pt x="4072480" y="2690245"/>
                  <a:pt x="4055411" y="2687341"/>
                  <a:pt x="4039267" y="2681478"/>
                </a:cubicBezTo>
                <a:cubicBezTo>
                  <a:pt x="4031647" y="2677764"/>
                  <a:pt x="4041838" y="2675001"/>
                  <a:pt x="4062222" y="2675954"/>
                </a:cubicBezTo>
                <a:close/>
                <a:moveTo>
                  <a:pt x="2748534" y="2574036"/>
                </a:moveTo>
                <a:cubicBezTo>
                  <a:pt x="2756154" y="2575656"/>
                  <a:pt x="2759297" y="2578132"/>
                  <a:pt x="2755583" y="2579561"/>
                </a:cubicBezTo>
                <a:cubicBezTo>
                  <a:pt x="2748749" y="2580316"/>
                  <a:pt x="2741838" y="2579995"/>
                  <a:pt x="2735104" y="2578608"/>
                </a:cubicBezTo>
                <a:cubicBezTo>
                  <a:pt x="2727579" y="2576989"/>
                  <a:pt x="2724341" y="2574417"/>
                  <a:pt x="2728151" y="2573084"/>
                </a:cubicBezTo>
                <a:cubicBezTo>
                  <a:pt x="2734949" y="2572226"/>
                  <a:pt x="2741845" y="2572548"/>
                  <a:pt x="2748534" y="2574036"/>
                </a:cubicBezTo>
                <a:close/>
                <a:moveTo>
                  <a:pt x="2853881" y="2547366"/>
                </a:moveTo>
                <a:cubicBezTo>
                  <a:pt x="2846383" y="2548188"/>
                  <a:pt x="2838798" y="2547640"/>
                  <a:pt x="2831497" y="2545747"/>
                </a:cubicBezTo>
                <a:cubicBezTo>
                  <a:pt x="2823591" y="2544223"/>
                  <a:pt x="2819781" y="2541270"/>
                  <a:pt x="2824067" y="2540318"/>
                </a:cubicBezTo>
                <a:cubicBezTo>
                  <a:pt x="2831335" y="2539112"/>
                  <a:pt x="2838778" y="2539502"/>
                  <a:pt x="2845880" y="2541461"/>
                </a:cubicBezTo>
                <a:cubicBezTo>
                  <a:pt x="2854357" y="2543747"/>
                  <a:pt x="2857595" y="2546318"/>
                  <a:pt x="2853881" y="2547652"/>
                </a:cubicBezTo>
                <a:close/>
                <a:moveTo>
                  <a:pt x="2989231" y="2389632"/>
                </a:moveTo>
                <a:cubicBezTo>
                  <a:pt x="2997921" y="2389759"/>
                  <a:pt x="3006561" y="2390975"/>
                  <a:pt x="3014949" y="2393252"/>
                </a:cubicBezTo>
                <a:cubicBezTo>
                  <a:pt x="3025045" y="2395919"/>
                  <a:pt x="3029903" y="2398681"/>
                  <a:pt x="3025902" y="2399538"/>
                </a:cubicBezTo>
                <a:cubicBezTo>
                  <a:pt x="3016990" y="2399635"/>
                  <a:pt x="3008109" y="2398481"/>
                  <a:pt x="2999518" y="2396109"/>
                </a:cubicBezTo>
                <a:cubicBezTo>
                  <a:pt x="2989421" y="2393728"/>
                  <a:pt x="2984850" y="2390870"/>
                  <a:pt x="2989231" y="2389918"/>
                </a:cubicBezTo>
                <a:close/>
                <a:moveTo>
                  <a:pt x="3027331" y="2587562"/>
                </a:moveTo>
                <a:cubicBezTo>
                  <a:pt x="3034829" y="2586742"/>
                  <a:pt x="3042413" y="2587291"/>
                  <a:pt x="3049715" y="2589181"/>
                </a:cubicBezTo>
                <a:cubicBezTo>
                  <a:pt x="3058192" y="2591086"/>
                  <a:pt x="3061430" y="2593658"/>
                  <a:pt x="3057144" y="2594610"/>
                </a:cubicBezTo>
                <a:cubicBezTo>
                  <a:pt x="3049738" y="2595579"/>
                  <a:pt x="3042218" y="2595192"/>
                  <a:pt x="3034951" y="2593467"/>
                </a:cubicBezTo>
                <a:cubicBezTo>
                  <a:pt x="3026759" y="2591753"/>
                  <a:pt x="3023140" y="2589276"/>
                  <a:pt x="3027236" y="2587848"/>
                </a:cubicBezTo>
                <a:close/>
                <a:moveTo>
                  <a:pt x="3032379" y="2268284"/>
                </a:moveTo>
                <a:cubicBezTo>
                  <a:pt x="3045771" y="2270489"/>
                  <a:pt x="3058982" y="2273673"/>
                  <a:pt x="3071908" y="2277809"/>
                </a:cubicBezTo>
                <a:cubicBezTo>
                  <a:pt x="3077242" y="2279904"/>
                  <a:pt x="3069050" y="2279523"/>
                  <a:pt x="3052858" y="2276570"/>
                </a:cubicBezTo>
                <a:cubicBezTo>
                  <a:pt x="3039532" y="2274665"/>
                  <a:pt x="3026422" y="2271475"/>
                  <a:pt x="3013710" y="2267045"/>
                </a:cubicBezTo>
                <a:cubicBezTo>
                  <a:pt x="3007614" y="2265331"/>
                  <a:pt x="3016092" y="2265617"/>
                  <a:pt x="3032284" y="2268569"/>
                </a:cubicBezTo>
                <a:close/>
                <a:moveTo>
                  <a:pt x="2999613" y="2226183"/>
                </a:moveTo>
                <a:cubicBezTo>
                  <a:pt x="2994088" y="2224659"/>
                  <a:pt x="3001709" y="2226183"/>
                  <a:pt x="3016472" y="2229612"/>
                </a:cubicBezTo>
                <a:cubicBezTo>
                  <a:pt x="3031236" y="2233041"/>
                  <a:pt x="3046286" y="2236089"/>
                  <a:pt x="3051810" y="2237613"/>
                </a:cubicBezTo>
                <a:lnTo>
                  <a:pt x="3035046" y="2234184"/>
                </a:lnTo>
                <a:close/>
                <a:moveTo>
                  <a:pt x="2872550" y="2207895"/>
                </a:moveTo>
                <a:cubicBezTo>
                  <a:pt x="2857405" y="2204657"/>
                  <a:pt x="2841117" y="2200656"/>
                  <a:pt x="2835402" y="2198370"/>
                </a:cubicBezTo>
                <a:cubicBezTo>
                  <a:pt x="2829687" y="2196084"/>
                  <a:pt x="2838355" y="2197703"/>
                  <a:pt x="2853404" y="2200942"/>
                </a:cubicBezTo>
                <a:cubicBezTo>
                  <a:pt x="2868454" y="2204181"/>
                  <a:pt x="2885218" y="2208086"/>
                  <a:pt x="2890361" y="2209705"/>
                </a:cubicBezTo>
                <a:cubicBezTo>
                  <a:pt x="2895505" y="2211324"/>
                  <a:pt x="2887980" y="2211229"/>
                  <a:pt x="2872454" y="2208181"/>
                </a:cubicBezTo>
                <a:close/>
                <a:moveTo>
                  <a:pt x="2961227" y="2217420"/>
                </a:moveTo>
                <a:lnTo>
                  <a:pt x="2927223" y="2209705"/>
                </a:lnTo>
                <a:cubicBezTo>
                  <a:pt x="2912745" y="2206276"/>
                  <a:pt x="2905601" y="2204657"/>
                  <a:pt x="2910840" y="2205609"/>
                </a:cubicBezTo>
                <a:cubicBezTo>
                  <a:pt x="2916079" y="2206562"/>
                  <a:pt x="2931224" y="2209895"/>
                  <a:pt x="2945321" y="2213324"/>
                </a:cubicBezTo>
                <a:cubicBezTo>
                  <a:pt x="2959418" y="2216753"/>
                  <a:pt x="2966180" y="2218563"/>
                  <a:pt x="2961132" y="2218087"/>
                </a:cubicBezTo>
                <a:close/>
                <a:moveTo>
                  <a:pt x="2872359" y="2202561"/>
                </a:moveTo>
                <a:cubicBezTo>
                  <a:pt x="2867311" y="2202561"/>
                  <a:pt x="2852547" y="2198751"/>
                  <a:pt x="2839117" y="2195703"/>
                </a:cubicBezTo>
                <a:cubicBezTo>
                  <a:pt x="2825687" y="2192655"/>
                  <a:pt x="2818543" y="2190465"/>
                  <a:pt x="2823591" y="2191036"/>
                </a:cubicBezTo>
                <a:cubicBezTo>
                  <a:pt x="2828639" y="2191607"/>
                  <a:pt x="2843117" y="2194846"/>
                  <a:pt x="2856548" y="2197894"/>
                </a:cubicBezTo>
                <a:cubicBezTo>
                  <a:pt x="2869978" y="2200942"/>
                  <a:pt x="2877026" y="2203418"/>
                  <a:pt x="2872359" y="2202561"/>
                </a:cubicBezTo>
                <a:close/>
                <a:moveTo>
                  <a:pt x="3024759" y="2252282"/>
                </a:moveTo>
                <a:cubicBezTo>
                  <a:pt x="3020092" y="2251615"/>
                  <a:pt x="3005709" y="2248757"/>
                  <a:pt x="2993231" y="2245614"/>
                </a:cubicBezTo>
                <a:cubicBezTo>
                  <a:pt x="2988564" y="2244566"/>
                  <a:pt x="2984850" y="2243614"/>
                  <a:pt x="2982182" y="2242852"/>
                </a:cubicBezTo>
                <a:cubicBezTo>
                  <a:pt x="2975492" y="2243016"/>
                  <a:pt x="2968814" y="2242181"/>
                  <a:pt x="2962370" y="2240375"/>
                </a:cubicBezTo>
                <a:cubicBezTo>
                  <a:pt x="2949483" y="2238004"/>
                  <a:pt x="2936758" y="2234823"/>
                  <a:pt x="2924270" y="2230850"/>
                </a:cubicBezTo>
                <a:cubicBezTo>
                  <a:pt x="2918841" y="2228850"/>
                  <a:pt x="2927223" y="2229707"/>
                  <a:pt x="2942749" y="2232851"/>
                </a:cubicBezTo>
                <a:cubicBezTo>
                  <a:pt x="2956084" y="2235518"/>
                  <a:pt x="2970467" y="2238756"/>
                  <a:pt x="2977896" y="2240852"/>
                </a:cubicBezTo>
                <a:cubicBezTo>
                  <a:pt x="2977896" y="2240852"/>
                  <a:pt x="2977896" y="2240852"/>
                  <a:pt x="2979230" y="2240852"/>
                </a:cubicBezTo>
                <a:cubicBezTo>
                  <a:pt x="2983897" y="2241423"/>
                  <a:pt x="2998280" y="2244376"/>
                  <a:pt x="3010757" y="2247519"/>
                </a:cubicBezTo>
                <a:cubicBezTo>
                  <a:pt x="3023235" y="2250662"/>
                  <a:pt x="3029521" y="2252472"/>
                  <a:pt x="3024664" y="2252472"/>
                </a:cubicBezTo>
                <a:close/>
                <a:moveTo>
                  <a:pt x="3017044" y="2486025"/>
                </a:moveTo>
                <a:cubicBezTo>
                  <a:pt x="3025211" y="2485637"/>
                  <a:pt x="3033386" y="2486602"/>
                  <a:pt x="3041237" y="2488883"/>
                </a:cubicBezTo>
                <a:cubicBezTo>
                  <a:pt x="3050286" y="2491169"/>
                  <a:pt x="3054572" y="2493550"/>
                  <a:pt x="3050286" y="2494502"/>
                </a:cubicBezTo>
                <a:cubicBezTo>
                  <a:pt x="3042119" y="2495115"/>
                  <a:pt x="3033907" y="2494342"/>
                  <a:pt x="3025998" y="2492216"/>
                </a:cubicBezTo>
                <a:cubicBezTo>
                  <a:pt x="3016758" y="2490026"/>
                  <a:pt x="3012853" y="2487644"/>
                  <a:pt x="3016949" y="2486216"/>
                </a:cubicBezTo>
                <a:close/>
                <a:moveTo>
                  <a:pt x="6061710" y="2881598"/>
                </a:moveTo>
                <a:cubicBezTo>
                  <a:pt x="6069902" y="2883599"/>
                  <a:pt x="6059043" y="2886551"/>
                  <a:pt x="6037517" y="2887885"/>
                </a:cubicBezTo>
                <a:cubicBezTo>
                  <a:pt x="6019584" y="2889817"/>
                  <a:pt x="6001485" y="2889594"/>
                  <a:pt x="5983606" y="2887218"/>
                </a:cubicBezTo>
                <a:cubicBezTo>
                  <a:pt x="5975700" y="2885122"/>
                  <a:pt x="5986463" y="2882265"/>
                  <a:pt x="6007990" y="2880837"/>
                </a:cubicBezTo>
                <a:cubicBezTo>
                  <a:pt x="6025847" y="2879233"/>
                  <a:pt x="6043826" y="2879552"/>
                  <a:pt x="6061615" y="2881789"/>
                </a:cubicBezTo>
                <a:close/>
                <a:moveTo>
                  <a:pt x="6386322" y="3198971"/>
                </a:moveTo>
                <a:cubicBezTo>
                  <a:pt x="6364043" y="3203651"/>
                  <a:pt x="6341431" y="3206581"/>
                  <a:pt x="6318695" y="3207734"/>
                </a:cubicBezTo>
                <a:cubicBezTo>
                  <a:pt x="6307550" y="3207735"/>
                  <a:pt x="6319838" y="3203162"/>
                  <a:pt x="6346222" y="3198210"/>
                </a:cubicBezTo>
                <a:cubicBezTo>
                  <a:pt x="6368488" y="3193451"/>
                  <a:pt x="6391106" y="3190520"/>
                  <a:pt x="6413849" y="3189447"/>
                </a:cubicBezTo>
                <a:cubicBezTo>
                  <a:pt x="6425184" y="3189542"/>
                  <a:pt x="6412992" y="3193828"/>
                  <a:pt x="6386322" y="3198971"/>
                </a:cubicBezTo>
                <a:close/>
                <a:moveTo>
                  <a:pt x="5956745" y="3075146"/>
                </a:moveTo>
                <a:cubicBezTo>
                  <a:pt x="5947220" y="3072956"/>
                  <a:pt x="5959221" y="3068193"/>
                  <a:pt x="5983700" y="3064478"/>
                </a:cubicBezTo>
                <a:cubicBezTo>
                  <a:pt x="6004131" y="3060874"/>
                  <a:pt x="6024948" y="3059977"/>
                  <a:pt x="6045613" y="3061811"/>
                </a:cubicBezTo>
                <a:cubicBezTo>
                  <a:pt x="6055138" y="3063526"/>
                  <a:pt x="6043041" y="3068289"/>
                  <a:pt x="6018467" y="3072003"/>
                </a:cubicBezTo>
                <a:cubicBezTo>
                  <a:pt x="5998256" y="3075815"/>
                  <a:pt x="5977635" y="3076968"/>
                  <a:pt x="5957126" y="3075432"/>
                </a:cubicBezTo>
                <a:close/>
                <a:moveTo>
                  <a:pt x="5967794" y="3156109"/>
                </a:moveTo>
                <a:cubicBezTo>
                  <a:pt x="5946319" y="3159825"/>
                  <a:pt x="5924517" y="3161293"/>
                  <a:pt x="5902738" y="3160490"/>
                </a:cubicBezTo>
                <a:cubicBezTo>
                  <a:pt x="5892356" y="3158395"/>
                  <a:pt x="5904452" y="3153156"/>
                  <a:pt x="5930361" y="3149060"/>
                </a:cubicBezTo>
                <a:cubicBezTo>
                  <a:pt x="5951772" y="3144846"/>
                  <a:pt x="5973633" y="3143374"/>
                  <a:pt x="5995416" y="3144679"/>
                </a:cubicBezTo>
                <a:cubicBezTo>
                  <a:pt x="6005894" y="3146488"/>
                  <a:pt x="5993607" y="3151918"/>
                  <a:pt x="5968175" y="3156395"/>
                </a:cubicBezTo>
                <a:close/>
                <a:moveTo>
                  <a:pt x="5855494" y="3050286"/>
                </a:moveTo>
                <a:cubicBezTo>
                  <a:pt x="5845969" y="3048000"/>
                  <a:pt x="5858161" y="3043238"/>
                  <a:pt x="5882069" y="3039618"/>
                </a:cubicBezTo>
                <a:cubicBezTo>
                  <a:pt x="5902249" y="3036585"/>
                  <a:pt x="5922735" y="3036137"/>
                  <a:pt x="5943029" y="3038285"/>
                </a:cubicBezTo>
                <a:cubicBezTo>
                  <a:pt x="5952554" y="3040570"/>
                  <a:pt x="5940266" y="3044857"/>
                  <a:pt x="5916358" y="3048381"/>
                </a:cubicBezTo>
                <a:cubicBezTo>
                  <a:pt x="5896232" y="3051581"/>
                  <a:pt x="5875781" y="3052221"/>
                  <a:pt x="5855494" y="3050286"/>
                </a:cubicBezTo>
                <a:close/>
                <a:moveTo>
                  <a:pt x="6121337" y="3093149"/>
                </a:moveTo>
                <a:cubicBezTo>
                  <a:pt x="6100657" y="3097307"/>
                  <a:pt x="6079507" y="3098620"/>
                  <a:pt x="6058472" y="3097054"/>
                </a:cubicBezTo>
                <a:cubicBezTo>
                  <a:pt x="6048947" y="3095339"/>
                  <a:pt x="6060949" y="3090577"/>
                  <a:pt x="6085713" y="3086291"/>
                </a:cubicBezTo>
                <a:cubicBezTo>
                  <a:pt x="6106522" y="3082385"/>
                  <a:pt x="6127754" y="3081233"/>
                  <a:pt x="6148864" y="3082862"/>
                </a:cubicBezTo>
                <a:cubicBezTo>
                  <a:pt x="6158580" y="3084671"/>
                  <a:pt x="6146387" y="3089529"/>
                  <a:pt x="6121337" y="3093339"/>
                </a:cubicBezTo>
                <a:close/>
                <a:moveTo>
                  <a:pt x="6262497" y="3132296"/>
                </a:moveTo>
                <a:cubicBezTo>
                  <a:pt x="6252401" y="3130773"/>
                  <a:pt x="6264498" y="3126010"/>
                  <a:pt x="6289453" y="3121628"/>
                </a:cubicBezTo>
                <a:cubicBezTo>
                  <a:pt x="6310323" y="3117619"/>
                  <a:pt x="6331545" y="3115736"/>
                  <a:pt x="6352795" y="3116008"/>
                </a:cubicBezTo>
                <a:cubicBezTo>
                  <a:pt x="6362891" y="3117533"/>
                  <a:pt x="6350508" y="3121819"/>
                  <a:pt x="6325839" y="3126677"/>
                </a:cubicBezTo>
                <a:cubicBezTo>
                  <a:pt x="6304971" y="3130698"/>
                  <a:pt x="6283747" y="3132581"/>
                  <a:pt x="6262497" y="3132297"/>
                </a:cubicBezTo>
                <a:close/>
                <a:moveTo>
                  <a:pt x="6281547" y="3194209"/>
                </a:moveTo>
                <a:cubicBezTo>
                  <a:pt x="6259636" y="3199046"/>
                  <a:pt x="6237305" y="3201725"/>
                  <a:pt x="6214872" y="3202210"/>
                </a:cubicBezTo>
                <a:cubicBezTo>
                  <a:pt x="6203918" y="3201353"/>
                  <a:pt x="6216206" y="3196495"/>
                  <a:pt x="6242114" y="3191447"/>
                </a:cubicBezTo>
                <a:cubicBezTo>
                  <a:pt x="6264081" y="3187027"/>
                  <a:pt x="6286389" y="3184509"/>
                  <a:pt x="6308789" y="3183922"/>
                </a:cubicBezTo>
                <a:cubicBezTo>
                  <a:pt x="6320123" y="3184779"/>
                  <a:pt x="6308027" y="3189542"/>
                  <a:pt x="6281547" y="3194209"/>
                </a:cubicBezTo>
                <a:close/>
                <a:moveTo>
                  <a:pt x="5863876" y="3136011"/>
                </a:moveTo>
                <a:cubicBezTo>
                  <a:pt x="5842554" y="3140180"/>
                  <a:pt x="5820765" y="3141429"/>
                  <a:pt x="5799106" y="3139726"/>
                </a:cubicBezTo>
                <a:cubicBezTo>
                  <a:pt x="5788629" y="3137154"/>
                  <a:pt x="5801106" y="3132296"/>
                  <a:pt x="5826633" y="3127820"/>
                </a:cubicBezTo>
                <a:cubicBezTo>
                  <a:pt x="5848004" y="3124048"/>
                  <a:pt x="5869763" y="3122960"/>
                  <a:pt x="5891403" y="3124581"/>
                </a:cubicBezTo>
                <a:cubicBezTo>
                  <a:pt x="5901595" y="3126486"/>
                  <a:pt x="5889403" y="3131820"/>
                  <a:pt x="5863876" y="3136011"/>
                </a:cubicBezTo>
                <a:close/>
                <a:moveTo>
                  <a:pt x="6118193" y="3014091"/>
                </a:moveTo>
                <a:cubicBezTo>
                  <a:pt x="6109335" y="3012282"/>
                  <a:pt x="6120956" y="3008090"/>
                  <a:pt x="6144482" y="3004566"/>
                </a:cubicBezTo>
                <a:cubicBezTo>
                  <a:pt x="6164099" y="3001741"/>
                  <a:pt x="6183965" y="3001071"/>
                  <a:pt x="6203728" y="3002566"/>
                </a:cubicBezTo>
                <a:cubicBezTo>
                  <a:pt x="6212586" y="3004376"/>
                  <a:pt x="6200775" y="3008567"/>
                  <a:pt x="6177439" y="3012091"/>
                </a:cubicBezTo>
                <a:cubicBezTo>
                  <a:pt x="6157866" y="3015395"/>
                  <a:pt x="6137932" y="3016004"/>
                  <a:pt x="6118194" y="3013901"/>
                </a:cubicBezTo>
                <a:close/>
                <a:moveTo>
                  <a:pt x="6160866" y="3116961"/>
                </a:moveTo>
                <a:cubicBezTo>
                  <a:pt x="6150674" y="3114866"/>
                  <a:pt x="6162771" y="3110008"/>
                  <a:pt x="6187726" y="3105722"/>
                </a:cubicBezTo>
                <a:cubicBezTo>
                  <a:pt x="6208544" y="3101880"/>
                  <a:pt x="6229723" y="3100346"/>
                  <a:pt x="6250877" y="3101150"/>
                </a:cubicBezTo>
                <a:cubicBezTo>
                  <a:pt x="6260878" y="3102769"/>
                  <a:pt x="6248686" y="3107532"/>
                  <a:pt x="6223826" y="3111913"/>
                </a:cubicBezTo>
                <a:cubicBezTo>
                  <a:pt x="6203102" y="3116005"/>
                  <a:pt x="6181977" y="3117700"/>
                  <a:pt x="6160866" y="3116961"/>
                </a:cubicBezTo>
                <a:close/>
                <a:moveTo>
                  <a:pt x="6072473" y="3172968"/>
                </a:moveTo>
                <a:cubicBezTo>
                  <a:pt x="6051001" y="3177477"/>
                  <a:pt x="6029056" y="3179332"/>
                  <a:pt x="6007132" y="3178493"/>
                </a:cubicBezTo>
                <a:cubicBezTo>
                  <a:pt x="5996655" y="3176969"/>
                  <a:pt x="6008942" y="3172111"/>
                  <a:pt x="6034564" y="3167634"/>
                </a:cubicBezTo>
                <a:cubicBezTo>
                  <a:pt x="6056037" y="3163129"/>
                  <a:pt x="6077981" y="3161274"/>
                  <a:pt x="6099905" y="3162110"/>
                </a:cubicBezTo>
                <a:cubicBezTo>
                  <a:pt x="6110097" y="3163348"/>
                  <a:pt x="6098000" y="3168206"/>
                  <a:pt x="6072473" y="3172682"/>
                </a:cubicBezTo>
                <a:close/>
                <a:moveTo>
                  <a:pt x="5436870" y="2810161"/>
                </a:moveTo>
                <a:cubicBezTo>
                  <a:pt x="5454602" y="2809421"/>
                  <a:pt x="5472362" y="2810635"/>
                  <a:pt x="5489829" y="2813780"/>
                </a:cubicBezTo>
                <a:cubicBezTo>
                  <a:pt x="5498021" y="2816352"/>
                  <a:pt x="5487353" y="2818638"/>
                  <a:pt x="5466112" y="2818924"/>
                </a:cubicBezTo>
                <a:cubicBezTo>
                  <a:pt x="5448409" y="2819946"/>
                  <a:pt x="5430647" y="2818730"/>
                  <a:pt x="5413249" y="2815305"/>
                </a:cubicBezTo>
                <a:cubicBezTo>
                  <a:pt x="5405247" y="2812161"/>
                  <a:pt x="5415915" y="2810161"/>
                  <a:pt x="5436870" y="2809875"/>
                </a:cubicBezTo>
                <a:close/>
                <a:moveTo>
                  <a:pt x="5449253" y="2928652"/>
                </a:moveTo>
                <a:cubicBezTo>
                  <a:pt x="5440490" y="2925699"/>
                  <a:pt x="5451920" y="2922175"/>
                  <a:pt x="5474590" y="2920460"/>
                </a:cubicBezTo>
                <a:cubicBezTo>
                  <a:pt x="5493652" y="2918538"/>
                  <a:pt x="5512891" y="2919307"/>
                  <a:pt x="5531740" y="2922746"/>
                </a:cubicBezTo>
                <a:cubicBezTo>
                  <a:pt x="5540312" y="2925128"/>
                  <a:pt x="5528882" y="2928747"/>
                  <a:pt x="5506498" y="2930938"/>
                </a:cubicBezTo>
                <a:cubicBezTo>
                  <a:pt x="5487390" y="2932765"/>
                  <a:pt x="5468120" y="2931899"/>
                  <a:pt x="5449253" y="2928366"/>
                </a:cubicBezTo>
                <a:close/>
                <a:moveTo>
                  <a:pt x="5754053" y="3023045"/>
                </a:moveTo>
                <a:cubicBezTo>
                  <a:pt x="5744528" y="3020759"/>
                  <a:pt x="5756529" y="3016091"/>
                  <a:pt x="5780532" y="3013520"/>
                </a:cubicBezTo>
                <a:cubicBezTo>
                  <a:pt x="5800247" y="3010595"/>
                  <a:pt x="5820259" y="3010243"/>
                  <a:pt x="5840064" y="3012472"/>
                </a:cubicBezTo>
                <a:cubicBezTo>
                  <a:pt x="5849589" y="3014853"/>
                  <a:pt x="5837587" y="3019521"/>
                  <a:pt x="5813775" y="3022569"/>
                </a:cubicBezTo>
                <a:cubicBezTo>
                  <a:pt x="5793954" y="3025585"/>
                  <a:pt x="5773797" y="3025649"/>
                  <a:pt x="5753957" y="3022759"/>
                </a:cubicBezTo>
                <a:close/>
                <a:moveTo>
                  <a:pt x="5407533" y="2780824"/>
                </a:moveTo>
                <a:cubicBezTo>
                  <a:pt x="5393722" y="2777395"/>
                  <a:pt x="5387816" y="2774823"/>
                  <a:pt x="5394199" y="2774537"/>
                </a:cubicBezTo>
                <a:cubicBezTo>
                  <a:pt x="5406498" y="2775624"/>
                  <a:pt x="5418716" y="2777501"/>
                  <a:pt x="5430775" y="2780157"/>
                </a:cubicBezTo>
                <a:cubicBezTo>
                  <a:pt x="5444586" y="2783586"/>
                  <a:pt x="5450396" y="2786158"/>
                  <a:pt x="5443728" y="2785967"/>
                </a:cubicBezTo>
                <a:cubicBezTo>
                  <a:pt x="5431486" y="2785315"/>
                  <a:pt x="5419335" y="2783497"/>
                  <a:pt x="5407438" y="2780538"/>
                </a:cubicBezTo>
                <a:close/>
                <a:moveTo>
                  <a:pt x="5403914" y="2896934"/>
                </a:moveTo>
                <a:cubicBezTo>
                  <a:pt x="5384829" y="2898744"/>
                  <a:pt x="5365585" y="2897814"/>
                  <a:pt x="5346764" y="2894172"/>
                </a:cubicBezTo>
                <a:cubicBezTo>
                  <a:pt x="5338001" y="2891219"/>
                  <a:pt x="5349431" y="2887599"/>
                  <a:pt x="5372291" y="2886361"/>
                </a:cubicBezTo>
                <a:cubicBezTo>
                  <a:pt x="5391384" y="2884818"/>
                  <a:pt x="5410596" y="2885779"/>
                  <a:pt x="5429441" y="2889218"/>
                </a:cubicBezTo>
                <a:cubicBezTo>
                  <a:pt x="5438109" y="2891885"/>
                  <a:pt x="5426583" y="2895410"/>
                  <a:pt x="5403818" y="2896648"/>
                </a:cubicBezTo>
                <a:close/>
                <a:moveTo>
                  <a:pt x="5551361" y="3055811"/>
                </a:moveTo>
                <a:cubicBezTo>
                  <a:pt x="5531117" y="3058776"/>
                  <a:pt x="5510550" y="3058776"/>
                  <a:pt x="5490306" y="3055811"/>
                </a:cubicBezTo>
                <a:cubicBezTo>
                  <a:pt x="5480780" y="3052953"/>
                  <a:pt x="5492496" y="3047810"/>
                  <a:pt x="5516785" y="3045143"/>
                </a:cubicBezTo>
                <a:cubicBezTo>
                  <a:pt x="5537029" y="3042176"/>
                  <a:pt x="5557597" y="3042176"/>
                  <a:pt x="5577840" y="3045143"/>
                </a:cubicBezTo>
                <a:cubicBezTo>
                  <a:pt x="5587175" y="3047714"/>
                  <a:pt x="5575364" y="3052477"/>
                  <a:pt x="5551266" y="3055525"/>
                </a:cubicBezTo>
                <a:close/>
                <a:moveTo>
                  <a:pt x="5550884" y="2962275"/>
                </a:moveTo>
                <a:cubicBezTo>
                  <a:pt x="5541931" y="2959418"/>
                  <a:pt x="5553361" y="2955322"/>
                  <a:pt x="5576507" y="2952750"/>
                </a:cubicBezTo>
                <a:cubicBezTo>
                  <a:pt x="5595822" y="2950686"/>
                  <a:pt x="5615324" y="2951166"/>
                  <a:pt x="5634514" y="2954179"/>
                </a:cubicBezTo>
                <a:cubicBezTo>
                  <a:pt x="5643277" y="2956655"/>
                  <a:pt x="5631847" y="2960751"/>
                  <a:pt x="5608701" y="2963037"/>
                </a:cubicBezTo>
                <a:cubicBezTo>
                  <a:pt x="5589439" y="2965333"/>
                  <a:pt x="5569955" y="2964980"/>
                  <a:pt x="5550789" y="2961990"/>
                </a:cubicBezTo>
                <a:close/>
                <a:moveTo>
                  <a:pt x="5652135" y="2993136"/>
                </a:moveTo>
                <a:cubicBezTo>
                  <a:pt x="5642610" y="2990279"/>
                  <a:pt x="5654612" y="2986088"/>
                  <a:pt x="5678233" y="2983611"/>
                </a:cubicBezTo>
                <a:cubicBezTo>
                  <a:pt x="5697888" y="2980890"/>
                  <a:pt x="5717824" y="2980890"/>
                  <a:pt x="5737479" y="2983611"/>
                </a:cubicBezTo>
                <a:cubicBezTo>
                  <a:pt x="5746337" y="2985992"/>
                  <a:pt x="5734717" y="2990183"/>
                  <a:pt x="5711381" y="2993136"/>
                </a:cubicBezTo>
                <a:cubicBezTo>
                  <a:pt x="5691713" y="2995663"/>
                  <a:pt x="5671803" y="2995663"/>
                  <a:pt x="5652136" y="2993136"/>
                </a:cubicBezTo>
                <a:close/>
                <a:moveTo>
                  <a:pt x="5325237" y="2788158"/>
                </a:moveTo>
                <a:cubicBezTo>
                  <a:pt x="5313086" y="2787139"/>
                  <a:pt x="5301023" y="2785262"/>
                  <a:pt x="5289137" y="2782538"/>
                </a:cubicBezTo>
                <a:cubicBezTo>
                  <a:pt x="5275898" y="2779395"/>
                  <a:pt x="5270087" y="2776823"/>
                  <a:pt x="5276755" y="2776538"/>
                </a:cubicBezTo>
                <a:cubicBezTo>
                  <a:pt x="5287754" y="2777003"/>
                  <a:pt x="5298674" y="2778631"/>
                  <a:pt x="5309330" y="2781396"/>
                </a:cubicBezTo>
                <a:cubicBezTo>
                  <a:pt x="5309330" y="2779681"/>
                  <a:pt x="5318855" y="2778538"/>
                  <a:pt x="5335239" y="2778443"/>
                </a:cubicBezTo>
                <a:cubicBezTo>
                  <a:pt x="5352806" y="2777910"/>
                  <a:pt x="5370379" y="2779347"/>
                  <a:pt x="5387626" y="2782729"/>
                </a:cubicBezTo>
                <a:cubicBezTo>
                  <a:pt x="5395722" y="2785301"/>
                  <a:pt x="5385150" y="2787015"/>
                  <a:pt x="5364195" y="2787301"/>
                </a:cubicBezTo>
                <a:cubicBezTo>
                  <a:pt x="5350670" y="2787455"/>
                  <a:pt x="5337150" y="2786755"/>
                  <a:pt x="5323713" y="2785206"/>
                </a:cubicBezTo>
                <a:cubicBezTo>
                  <a:pt x="5328476" y="2786825"/>
                  <a:pt x="5329047" y="2787968"/>
                  <a:pt x="5325237" y="2788158"/>
                </a:cubicBezTo>
                <a:close/>
                <a:moveTo>
                  <a:pt x="5655374" y="3085338"/>
                </a:moveTo>
                <a:cubicBezTo>
                  <a:pt x="5634673" y="3088676"/>
                  <a:pt x="5613604" y="3089061"/>
                  <a:pt x="5592795" y="3086481"/>
                </a:cubicBezTo>
                <a:cubicBezTo>
                  <a:pt x="5583270" y="3083814"/>
                  <a:pt x="5595176" y="3078957"/>
                  <a:pt x="5619750" y="3075242"/>
                </a:cubicBezTo>
                <a:cubicBezTo>
                  <a:pt x="5640420" y="3071904"/>
                  <a:pt x="5661457" y="3071519"/>
                  <a:pt x="5682234" y="3074099"/>
                </a:cubicBezTo>
                <a:cubicBezTo>
                  <a:pt x="5691950" y="3076861"/>
                  <a:pt x="5679853" y="3081623"/>
                  <a:pt x="5655374" y="3085338"/>
                </a:cubicBezTo>
                <a:close/>
                <a:moveTo>
                  <a:pt x="5759577" y="3111913"/>
                </a:moveTo>
                <a:cubicBezTo>
                  <a:pt x="5738540" y="3115843"/>
                  <a:pt x="5717045" y="3116709"/>
                  <a:pt x="5695760" y="3114485"/>
                </a:cubicBezTo>
                <a:cubicBezTo>
                  <a:pt x="5685568" y="3111818"/>
                  <a:pt x="5698046" y="3106960"/>
                  <a:pt x="5723192" y="3103054"/>
                </a:cubicBezTo>
                <a:cubicBezTo>
                  <a:pt x="5744254" y="3099292"/>
                  <a:pt x="5765753" y="3098619"/>
                  <a:pt x="5787009" y="3101054"/>
                </a:cubicBezTo>
                <a:cubicBezTo>
                  <a:pt x="5796820" y="3103245"/>
                  <a:pt x="5784533" y="3108103"/>
                  <a:pt x="5759577" y="3111913"/>
                </a:cubicBezTo>
                <a:close/>
                <a:moveTo>
                  <a:pt x="7114604" y="2978563"/>
                </a:moveTo>
                <a:cubicBezTo>
                  <a:pt x="7123367" y="2979325"/>
                  <a:pt x="7111365" y="2983040"/>
                  <a:pt x="7088124" y="2988088"/>
                </a:cubicBezTo>
                <a:cubicBezTo>
                  <a:pt x="7068903" y="2991780"/>
                  <a:pt x="7049400" y="2993819"/>
                  <a:pt x="7029831" y="2994184"/>
                </a:cubicBezTo>
                <a:cubicBezTo>
                  <a:pt x="7021068" y="2993422"/>
                  <a:pt x="7032879" y="2989231"/>
                  <a:pt x="7056120" y="2984659"/>
                </a:cubicBezTo>
                <a:cubicBezTo>
                  <a:pt x="7075408" y="2981040"/>
                  <a:pt x="7094981" y="2979160"/>
                  <a:pt x="7114604" y="2979039"/>
                </a:cubicBezTo>
                <a:close/>
                <a:moveTo>
                  <a:pt x="7062597" y="2945987"/>
                </a:moveTo>
                <a:cubicBezTo>
                  <a:pt x="7039999" y="2956106"/>
                  <a:pt x="7015774" y="2962107"/>
                  <a:pt x="6991064" y="2963704"/>
                </a:cubicBezTo>
                <a:cubicBezTo>
                  <a:pt x="6966204" y="2965323"/>
                  <a:pt x="6957727" y="2959608"/>
                  <a:pt x="6972014" y="2951036"/>
                </a:cubicBezTo>
                <a:cubicBezTo>
                  <a:pt x="6994596" y="2940866"/>
                  <a:pt x="7018830" y="2934863"/>
                  <a:pt x="7043547" y="2933319"/>
                </a:cubicBezTo>
                <a:cubicBezTo>
                  <a:pt x="7068598" y="2932271"/>
                  <a:pt x="7077075" y="2937987"/>
                  <a:pt x="7062597" y="2945987"/>
                </a:cubicBezTo>
                <a:close/>
                <a:moveTo>
                  <a:pt x="6932105" y="2898362"/>
                </a:moveTo>
                <a:cubicBezTo>
                  <a:pt x="6950087" y="2895502"/>
                  <a:pt x="6968288" y="2894259"/>
                  <a:pt x="6986493" y="2894647"/>
                </a:cubicBezTo>
                <a:cubicBezTo>
                  <a:pt x="6994589" y="2895600"/>
                  <a:pt x="6983445" y="2899124"/>
                  <a:pt x="6961537" y="2902268"/>
                </a:cubicBezTo>
                <a:cubicBezTo>
                  <a:pt x="6943555" y="2905128"/>
                  <a:pt x="6925353" y="2906371"/>
                  <a:pt x="6907149" y="2905983"/>
                </a:cubicBezTo>
                <a:cubicBezTo>
                  <a:pt x="6898767" y="2904268"/>
                  <a:pt x="6910197" y="2901220"/>
                  <a:pt x="6932009" y="2897886"/>
                </a:cubicBezTo>
                <a:close/>
                <a:moveTo>
                  <a:pt x="7126796" y="3054096"/>
                </a:moveTo>
                <a:cubicBezTo>
                  <a:pt x="7106346" y="3058362"/>
                  <a:pt x="7085628" y="3061226"/>
                  <a:pt x="7064788" y="3062669"/>
                </a:cubicBezTo>
                <a:cubicBezTo>
                  <a:pt x="7055263" y="3062097"/>
                  <a:pt x="7067074" y="3057811"/>
                  <a:pt x="7091744" y="3053144"/>
                </a:cubicBezTo>
                <a:cubicBezTo>
                  <a:pt x="7112285" y="3048926"/>
                  <a:pt x="7133103" y="3046188"/>
                  <a:pt x="7154037" y="3044952"/>
                </a:cubicBezTo>
                <a:cubicBezTo>
                  <a:pt x="7163657" y="3045238"/>
                  <a:pt x="7151656" y="3049429"/>
                  <a:pt x="7126700" y="3053810"/>
                </a:cubicBezTo>
                <a:close/>
                <a:moveTo>
                  <a:pt x="7141845" y="3067526"/>
                </a:moveTo>
                <a:cubicBezTo>
                  <a:pt x="7118793" y="3074514"/>
                  <a:pt x="7095178" y="3079486"/>
                  <a:pt x="7071265" y="3082385"/>
                </a:cubicBezTo>
                <a:cubicBezTo>
                  <a:pt x="7045357" y="3085814"/>
                  <a:pt x="7035070" y="3084767"/>
                  <a:pt x="7048024" y="3079337"/>
                </a:cubicBezTo>
                <a:cubicBezTo>
                  <a:pt x="7071032" y="3072056"/>
                  <a:pt x="7094707" y="3067079"/>
                  <a:pt x="7118699" y="3064478"/>
                </a:cubicBezTo>
                <a:cubicBezTo>
                  <a:pt x="7144417" y="3060763"/>
                  <a:pt x="7154799" y="3062288"/>
                  <a:pt x="7141750" y="3067241"/>
                </a:cubicBezTo>
                <a:close/>
                <a:moveTo>
                  <a:pt x="7123271" y="2921223"/>
                </a:moveTo>
                <a:cubicBezTo>
                  <a:pt x="7141959" y="2918012"/>
                  <a:pt x="7160889" y="2916419"/>
                  <a:pt x="7179850" y="2916460"/>
                </a:cubicBezTo>
                <a:cubicBezTo>
                  <a:pt x="7188232" y="2917317"/>
                  <a:pt x="7176516" y="2920937"/>
                  <a:pt x="7153561" y="2924366"/>
                </a:cubicBezTo>
                <a:cubicBezTo>
                  <a:pt x="7134932" y="2927826"/>
                  <a:pt x="7116025" y="2929580"/>
                  <a:pt x="7097078" y="2929605"/>
                </a:cubicBezTo>
                <a:cubicBezTo>
                  <a:pt x="7088696" y="2928366"/>
                  <a:pt x="7100697" y="2924747"/>
                  <a:pt x="7123176" y="2920937"/>
                </a:cubicBezTo>
                <a:close/>
                <a:moveTo>
                  <a:pt x="6833997" y="3034094"/>
                </a:moveTo>
                <a:cubicBezTo>
                  <a:pt x="6814321" y="3038373"/>
                  <a:pt x="6794219" y="3040386"/>
                  <a:pt x="6774085" y="3040094"/>
                </a:cubicBezTo>
                <a:cubicBezTo>
                  <a:pt x="6765132" y="3039332"/>
                  <a:pt x="6776847" y="3034665"/>
                  <a:pt x="6800755" y="3030569"/>
                </a:cubicBezTo>
                <a:cubicBezTo>
                  <a:pt x="6816090" y="3027903"/>
                  <a:pt x="6832568" y="3025902"/>
                  <a:pt x="6844856" y="3024950"/>
                </a:cubicBezTo>
                <a:cubicBezTo>
                  <a:pt x="6844856" y="3023140"/>
                  <a:pt x="6846380" y="3020759"/>
                  <a:pt x="6851618" y="3017806"/>
                </a:cubicBezTo>
                <a:cubicBezTo>
                  <a:pt x="6874921" y="3008147"/>
                  <a:pt x="6899553" y="3002078"/>
                  <a:pt x="6924675" y="2999804"/>
                </a:cubicBezTo>
                <a:cubicBezTo>
                  <a:pt x="6950202" y="2997994"/>
                  <a:pt x="6959156" y="3002566"/>
                  <a:pt x="6944582" y="3010091"/>
                </a:cubicBezTo>
                <a:cubicBezTo>
                  <a:pt x="6921363" y="3019800"/>
                  <a:pt x="6896786" y="3025873"/>
                  <a:pt x="6871716" y="3028093"/>
                </a:cubicBezTo>
                <a:cubicBezTo>
                  <a:pt x="6866573" y="3028569"/>
                  <a:pt x="6862191" y="3028664"/>
                  <a:pt x="6858572" y="3028664"/>
                </a:cubicBezTo>
                <a:cubicBezTo>
                  <a:pt x="6850504" y="3030995"/>
                  <a:pt x="6842296" y="3032808"/>
                  <a:pt x="6833997" y="3034094"/>
                </a:cubicBezTo>
                <a:close/>
                <a:moveTo>
                  <a:pt x="6934010" y="2983707"/>
                </a:moveTo>
                <a:cubicBezTo>
                  <a:pt x="6925152" y="2982373"/>
                  <a:pt x="6937058" y="2978753"/>
                  <a:pt x="6960490" y="2974753"/>
                </a:cubicBezTo>
                <a:cubicBezTo>
                  <a:pt x="6979582" y="2971120"/>
                  <a:pt x="6998967" y="2969239"/>
                  <a:pt x="7018402" y="2969133"/>
                </a:cubicBezTo>
                <a:cubicBezTo>
                  <a:pt x="7027165" y="2969895"/>
                  <a:pt x="7015448" y="2974086"/>
                  <a:pt x="6992112" y="2978087"/>
                </a:cubicBezTo>
                <a:cubicBezTo>
                  <a:pt x="6972916" y="2981658"/>
                  <a:pt x="6953439" y="2983507"/>
                  <a:pt x="6933914" y="2983611"/>
                </a:cubicBezTo>
                <a:close/>
                <a:moveTo>
                  <a:pt x="6835331" y="2885028"/>
                </a:moveTo>
                <a:cubicBezTo>
                  <a:pt x="6853099" y="2882614"/>
                  <a:pt x="6871031" y="2881627"/>
                  <a:pt x="6888957" y="2882075"/>
                </a:cubicBezTo>
                <a:cubicBezTo>
                  <a:pt x="6896957" y="2883503"/>
                  <a:pt x="6886004" y="2886456"/>
                  <a:pt x="6864477" y="2889028"/>
                </a:cubicBezTo>
                <a:cubicBezTo>
                  <a:pt x="6846739" y="2891741"/>
                  <a:pt x="6828780" y="2892730"/>
                  <a:pt x="6810852" y="2891981"/>
                </a:cubicBezTo>
                <a:cubicBezTo>
                  <a:pt x="6802850" y="2891028"/>
                  <a:pt x="6813709" y="2887599"/>
                  <a:pt x="6835236" y="2885028"/>
                </a:cubicBezTo>
                <a:close/>
                <a:moveTo>
                  <a:pt x="6921817" y="2957703"/>
                </a:moveTo>
                <a:cubicBezTo>
                  <a:pt x="6930486" y="2959037"/>
                  <a:pt x="6918675" y="2962656"/>
                  <a:pt x="6895529" y="2966656"/>
                </a:cubicBezTo>
                <a:cubicBezTo>
                  <a:pt x="6876357" y="2970070"/>
                  <a:pt x="6856895" y="2971569"/>
                  <a:pt x="6837427" y="2971133"/>
                </a:cubicBezTo>
                <a:cubicBezTo>
                  <a:pt x="6828854" y="2970276"/>
                  <a:pt x="6840474" y="2966180"/>
                  <a:pt x="6864001" y="2962656"/>
                </a:cubicBezTo>
                <a:cubicBezTo>
                  <a:pt x="6883044" y="2959203"/>
                  <a:pt x="6902370" y="2957545"/>
                  <a:pt x="6921723" y="2957703"/>
                </a:cubicBezTo>
                <a:close/>
                <a:moveTo>
                  <a:pt x="7028021" y="3050286"/>
                </a:moveTo>
                <a:cubicBezTo>
                  <a:pt x="7007989" y="3056102"/>
                  <a:pt x="6987501" y="3060212"/>
                  <a:pt x="6966776" y="3062573"/>
                </a:cubicBezTo>
                <a:cubicBezTo>
                  <a:pt x="6940773" y="3065526"/>
                  <a:pt x="6931057" y="3062573"/>
                  <a:pt x="6945249" y="3056478"/>
                </a:cubicBezTo>
                <a:cubicBezTo>
                  <a:pt x="6968246" y="3047427"/>
                  <a:pt x="6992440" y="3041780"/>
                  <a:pt x="7017067" y="3039714"/>
                </a:cubicBezTo>
                <a:cubicBezTo>
                  <a:pt x="7033355" y="3038285"/>
                  <a:pt x="7043166" y="3038856"/>
                  <a:pt x="7044690" y="3041047"/>
                </a:cubicBezTo>
                <a:cubicBezTo>
                  <a:pt x="7048643" y="3040601"/>
                  <a:pt x="7052618" y="3040379"/>
                  <a:pt x="7056596" y="3040380"/>
                </a:cubicBezTo>
                <a:cubicBezTo>
                  <a:pt x="7066121" y="3040952"/>
                  <a:pt x="7053930" y="3045238"/>
                  <a:pt x="7029546" y="3049905"/>
                </a:cubicBezTo>
                <a:close/>
                <a:moveTo>
                  <a:pt x="6633020" y="3150870"/>
                </a:moveTo>
                <a:cubicBezTo>
                  <a:pt x="6611432" y="3155376"/>
                  <a:pt x="6589518" y="3158148"/>
                  <a:pt x="6567488" y="3159157"/>
                </a:cubicBezTo>
                <a:cubicBezTo>
                  <a:pt x="6556629" y="3159157"/>
                  <a:pt x="6569012" y="3154490"/>
                  <a:pt x="6594825" y="3149632"/>
                </a:cubicBezTo>
                <a:cubicBezTo>
                  <a:pt x="6616438" y="3145073"/>
                  <a:pt x="6638386" y="3142270"/>
                  <a:pt x="6660452" y="3141250"/>
                </a:cubicBezTo>
                <a:cubicBezTo>
                  <a:pt x="6671025" y="3141536"/>
                  <a:pt x="6658832" y="3145536"/>
                  <a:pt x="6633020" y="3150870"/>
                </a:cubicBezTo>
                <a:close/>
                <a:moveTo>
                  <a:pt x="6428423" y="3138012"/>
                </a:moveTo>
                <a:cubicBezTo>
                  <a:pt x="6407355" y="3142540"/>
                  <a:pt x="6385868" y="3144839"/>
                  <a:pt x="6364320" y="3144869"/>
                </a:cubicBezTo>
                <a:cubicBezTo>
                  <a:pt x="6354128" y="3143822"/>
                  <a:pt x="6366225" y="3139059"/>
                  <a:pt x="6391656" y="3134582"/>
                </a:cubicBezTo>
                <a:cubicBezTo>
                  <a:pt x="6412668" y="3130105"/>
                  <a:pt x="6434086" y="3127806"/>
                  <a:pt x="6455569" y="3127724"/>
                </a:cubicBezTo>
                <a:cubicBezTo>
                  <a:pt x="6465856" y="3128772"/>
                  <a:pt x="6453759" y="3133535"/>
                  <a:pt x="6428423" y="3138012"/>
                </a:cubicBezTo>
                <a:close/>
                <a:moveTo>
                  <a:pt x="6518529" y="3086481"/>
                </a:moveTo>
                <a:cubicBezTo>
                  <a:pt x="6509004" y="3084862"/>
                  <a:pt x="6520720" y="3080576"/>
                  <a:pt x="6545295" y="3076289"/>
                </a:cubicBezTo>
                <a:cubicBezTo>
                  <a:pt x="6565490" y="3072060"/>
                  <a:pt x="6586101" y="3070143"/>
                  <a:pt x="6606731" y="3070574"/>
                </a:cubicBezTo>
                <a:cubicBezTo>
                  <a:pt x="6616256" y="3071717"/>
                  <a:pt x="6604254" y="3075908"/>
                  <a:pt x="6579775" y="3080099"/>
                </a:cubicBezTo>
                <a:cubicBezTo>
                  <a:pt x="6559649" y="3084427"/>
                  <a:pt x="6539115" y="3086567"/>
                  <a:pt x="6518529" y="3086481"/>
                </a:cubicBezTo>
                <a:close/>
                <a:moveTo>
                  <a:pt x="6418326" y="3072003"/>
                </a:moveTo>
                <a:cubicBezTo>
                  <a:pt x="6408801" y="3070765"/>
                  <a:pt x="6420898" y="3066097"/>
                  <a:pt x="6445091" y="3061906"/>
                </a:cubicBezTo>
                <a:cubicBezTo>
                  <a:pt x="6465332" y="3057825"/>
                  <a:pt x="6485995" y="3056226"/>
                  <a:pt x="6506623" y="3057144"/>
                </a:cubicBezTo>
                <a:cubicBezTo>
                  <a:pt x="6516148" y="3058382"/>
                  <a:pt x="6504051" y="3063145"/>
                  <a:pt x="6479667" y="3067336"/>
                </a:cubicBezTo>
                <a:cubicBezTo>
                  <a:pt x="6459482" y="3071352"/>
                  <a:pt x="6438886" y="3072919"/>
                  <a:pt x="6418326" y="3072003"/>
                </a:cubicBezTo>
                <a:close/>
                <a:moveTo>
                  <a:pt x="6530626" y="3146012"/>
                </a:moveTo>
                <a:cubicBezTo>
                  <a:pt x="6509275" y="3150691"/>
                  <a:pt x="6487518" y="3153275"/>
                  <a:pt x="6465666" y="3153728"/>
                </a:cubicBezTo>
                <a:cubicBezTo>
                  <a:pt x="6455283" y="3153251"/>
                  <a:pt x="6467571" y="3148394"/>
                  <a:pt x="6493192" y="3144203"/>
                </a:cubicBezTo>
                <a:cubicBezTo>
                  <a:pt x="6514395" y="3139343"/>
                  <a:pt x="6536028" y="3136600"/>
                  <a:pt x="6557772" y="3136011"/>
                </a:cubicBezTo>
                <a:cubicBezTo>
                  <a:pt x="6568440" y="3136773"/>
                  <a:pt x="6556343" y="3141536"/>
                  <a:pt x="6530626" y="3146012"/>
                </a:cubicBezTo>
                <a:close/>
                <a:moveTo>
                  <a:pt x="6732080" y="3079337"/>
                </a:moveTo>
                <a:cubicBezTo>
                  <a:pt x="6755723" y="3069983"/>
                  <a:pt x="6780580" y="3064050"/>
                  <a:pt x="6805898" y="3061716"/>
                </a:cubicBezTo>
                <a:cubicBezTo>
                  <a:pt x="6831616" y="3058764"/>
                  <a:pt x="6841332" y="3062669"/>
                  <a:pt x="6826567" y="3069050"/>
                </a:cubicBezTo>
                <a:cubicBezTo>
                  <a:pt x="6802988" y="3078412"/>
                  <a:pt x="6778197" y="3084377"/>
                  <a:pt x="6752939" y="3086767"/>
                </a:cubicBezTo>
                <a:cubicBezTo>
                  <a:pt x="6726555" y="3089338"/>
                  <a:pt x="6717221" y="3086005"/>
                  <a:pt x="6732080" y="3078861"/>
                </a:cubicBezTo>
                <a:close/>
                <a:moveTo>
                  <a:pt x="6709601" y="3122676"/>
                </a:moveTo>
                <a:cubicBezTo>
                  <a:pt x="6685460" y="3130843"/>
                  <a:pt x="6660576" y="3136618"/>
                  <a:pt x="6635306" y="3139916"/>
                </a:cubicBezTo>
                <a:cubicBezTo>
                  <a:pt x="6608636" y="3143536"/>
                  <a:pt x="6598825" y="3141345"/>
                  <a:pt x="6613112" y="3134487"/>
                </a:cubicBezTo>
                <a:cubicBezTo>
                  <a:pt x="6637196" y="3125768"/>
                  <a:pt x="6662233" y="3119948"/>
                  <a:pt x="6687693" y="3117152"/>
                </a:cubicBezTo>
                <a:cubicBezTo>
                  <a:pt x="6713982" y="3113246"/>
                  <a:pt x="6723793" y="3115914"/>
                  <a:pt x="6709601" y="3122295"/>
                </a:cubicBezTo>
                <a:close/>
                <a:moveTo>
                  <a:pt x="6979254" y="3103626"/>
                </a:moveTo>
                <a:cubicBezTo>
                  <a:pt x="6957952" y="3108173"/>
                  <a:pt x="6936382" y="3111355"/>
                  <a:pt x="6914674" y="3113151"/>
                </a:cubicBezTo>
                <a:cubicBezTo>
                  <a:pt x="6904482" y="3113151"/>
                  <a:pt x="6916865" y="3109437"/>
                  <a:pt x="6942296" y="3104483"/>
                </a:cubicBezTo>
                <a:cubicBezTo>
                  <a:pt x="6963471" y="3099596"/>
                  <a:pt x="6985003" y="3096411"/>
                  <a:pt x="7006686" y="3094958"/>
                </a:cubicBezTo>
                <a:cubicBezTo>
                  <a:pt x="7016877" y="3094387"/>
                  <a:pt x="7004495" y="3097911"/>
                  <a:pt x="6979254" y="3103150"/>
                </a:cubicBezTo>
                <a:close/>
                <a:moveTo>
                  <a:pt x="6780086" y="3097911"/>
                </a:moveTo>
                <a:cubicBezTo>
                  <a:pt x="6759267" y="3102446"/>
                  <a:pt x="6738049" y="3104903"/>
                  <a:pt x="6716745" y="3105246"/>
                </a:cubicBezTo>
                <a:cubicBezTo>
                  <a:pt x="6707220" y="3104674"/>
                  <a:pt x="6719030" y="3100388"/>
                  <a:pt x="6744081" y="3095721"/>
                </a:cubicBezTo>
                <a:cubicBezTo>
                  <a:pt x="6764935" y="3091414"/>
                  <a:pt x="6786134" y="3088991"/>
                  <a:pt x="6807423" y="3088482"/>
                </a:cubicBezTo>
                <a:cubicBezTo>
                  <a:pt x="6817042" y="3089148"/>
                  <a:pt x="6805422" y="3093435"/>
                  <a:pt x="6780086" y="3097911"/>
                </a:cubicBezTo>
                <a:close/>
                <a:moveTo>
                  <a:pt x="5650135" y="2734342"/>
                </a:moveTo>
                <a:cubicBezTo>
                  <a:pt x="5643468" y="2734342"/>
                  <a:pt x="5625465" y="2731579"/>
                  <a:pt x="5610130" y="2728913"/>
                </a:cubicBezTo>
                <a:cubicBezTo>
                  <a:pt x="5594795" y="2726245"/>
                  <a:pt x="5587651" y="2724055"/>
                  <a:pt x="5594318" y="2724246"/>
                </a:cubicBezTo>
                <a:cubicBezTo>
                  <a:pt x="5600986" y="2724436"/>
                  <a:pt x="5618893" y="2727008"/>
                  <a:pt x="5634133" y="2729675"/>
                </a:cubicBezTo>
                <a:cubicBezTo>
                  <a:pt x="5649373" y="2732342"/>
                  <a:pt x="5656421" y="2734056"/>
                  <a:pt x="5650135" y="2734342"/>
                </a:cubicBezTo>
                <a:close/>
                <a:moveTo>
                  <a:pt x="5818442" y="2759964"/>
                </a:moveTo>
                <a:cubicBezTo>
                  <a:pt x="5825776" y="2761583"/>
                  <a:pt x="5816251" y="2762536"/>
                  <a:pt x="5796630" y="2761964"/>
                </a:cubicBezTo>
                <a:cubicBezTo>
                  <a:pt x="5780447" y="2762178"/>
                  <a:pt x="5764271" y="2761158"/>
                  <a:pt x="5748243" y="2758916"/>
                </a:cubicBezTo>
                <a:cubicBezTo>
                  <a:pt x="5740623" y="2757392"/>
                  <a:pt x="5750338" y="2756345"/>
                  <a:pt x="5769769" y="2756440"/>
                </a:cubicBezTo>
                <a:cubicBezTo>
                  <a:pt x="5786050" y="2756619"/>
                  <a:pt x="5802305" y="2757796"/>
                  <a:pt x="5818442" y="2759964"/>
                </a:cubicBezTo>
                <a:close/>
                <a:moveTo>
                  <a:pt x="5855208" y="2736247"/>
                </a:moveTo>
                <a:cubicBezTo>
                  <a:pt x="5871305" y="2738723"/>
                  <a:pt x="5878830" y="2740248"/>
                  <a:pt x="5872163" y="2740152"/>
                </a:cubicBezTo>
                <a:cubicBezTo>
                  <a:pt x="5865495" y="2740057"/>
                  <a:pt x="5846731" y="2737485"/>
                  <a:pt x="5830824" y="2735580"/>
                </a:cubicBezTo>
                <a:cubicBezTo>
                  <a:pt x="5814918" y="2733675"/>
                  <a:pt x="5807107" y="2731485"/>
                  <a:pt x="5813870" y="2731675"/>
                </a:cubicBezTo>
                <a:cubicBezTo>
                  <a:pt x="5820632" y="2731865"/>
                  <a:pt x="5839016" y="2733771"/>
                  <a:pt x="5855208" y="2735961"/>
                </a:cubicBezTo>
                <a:close/>
                <a:moveTo>
                  <a:pt x="5910358" y="2779490"/>
                </a:moveTo>
                <a:cubicBezTo>
                  <a:pt x="5914098" y="2779695"/>
                  <a:pt x="5917821" y="2780140"/>
                  <a:pt x="5921502" y="2780824"/>
                </a:cubicBezTo>
                <a:cubicBezTo>
                  <a:pt x="5929027" y="2782348"/>
                  <a:pt x="5919026" y="2783491"/>
                  <a:pt x="5899024" y="2783491"/>
                </a:cubicBezTo>
                <a:cubicBezTo>
                  <a:pt x="5882373" y="2784023"/>
                  <a:pt x="5865706" y="2783131"/>
                  <a:pt x="5849208" y="2780824"/>
                </a:cubicBezTo>
                <a:cubicBezTo>
                  <a:pt x="5841587" y="2779204"/>
                  <a:pt x="5851684" y="2778157"/>
                  <a:pt x="5871686" y="2778062"/>
                </a:cubicBezTo>
                <a:cubicBezTo>
                  <a:pt x="5878354" y="2778062"/>
                  <a:pt x="5885212" y="2778062"/>
                  <a:pt x="5891784" y="2778062"/>
                </a:cubicBezTo>
                <a:cubicBezTo>
                  <a:pt x="5884545" y="2777205"/>
                  <a:pt x="5876259" y="2775966"/>
                  <a:pt x="5868543" y="2774633"/>
                </a:cubicBezTo>
                <a:cubicBezTo>
                  <a:pt x="5853494" y="2771871"/>
                  <a:pt x="5846636" y="2769679"/>
                  <a:pt x="5853303" y="2769775"/>
                </a:cubicBezTo>
                <a:cubicBezTo>
                  <a:pt x="5866447" y="2770268"/>
                  <a:pt x="5879535" y="2771764"/>
                  <a:pt x="5892451" y="2774251"/>
                </a:cubicBezTo>
                <a:cubicBezTo>
                  <a:pt x="5904357" y="2776728"/>
                  <a:pt x="5911025" y="2778538"/>
                  <a:pt x="5910072" y="2779490"/>
                </a:cubicBezTo>
                <a:close/>
                <a:moveTo>
                  <a:pt x="6021039" y="2778633"/>
                </a:moveTo>
                <a:cubicBezTo>
                  <a:pt x="6007698" y="2777941"/>
                  <a:pt x="5994406" y="2776510"/>
                  <a:pt x="5981224" y="2774347"/>
                </a:cubicBezTo>
                <a:cubicBezTo>
                  <a:pt x="5965984" y="2771680"/>
                  <a:pt x="5958650" y="2769489"/>
                  <a:pt x="5965412" y="2769585"/>
                </a:cubicBezTo>
                <a:cubicBezTo>
                  <a:pt x="5972175" y="2769679"/>
                  <a:pt x="5989892" y="2771871"/>
                  <a:pt x="6005227" y="2773966"/>
                </a:cubicBezTo>
                <a:cubicBezTo>
                  <a:pt x="6020562" y="2776062"/>
                  <a:pt x="6027706" y="2778824"/>
                  <a:pt x="6021039" y="2778633"/>
                </a:cubicBezTo>
                <a:close/>
                <a:moveTo>
                  <a:pt x="5744814" y="2732628"/>
                </a:moveTo>
                <a:cubicBezTo>
                  <a:pt x="5760434" y="2735104"/>
                  <a:pt x="5767578" y="2736819"/>
                  <a:pt x="5760911" y="2736628"/>
                </a:cubicBezTo>
                <a:cubicBezTo>
                  <a:pt x="5754243" y="2736437"/>
                  <a:pt x="5736241" y="2734437"/>
                  <a:pt x="5720620" y="2731865"/>
                </a:cubicBezTo>
                <a:cubicBezTo>
                  <a:pt x="5704999" y="2729294"/>
                  <a:pt x="5698046" y="2727579"/>
                  <a:pt x="5704523" y="2727770"/>
                </a:cubicBezTo>
                <a:cubicBezTo>
                  <a:pt x="5711000" y="2727960"/>
                  <a:pt x="5729097" y="2730056"/>
                  <a:pt x="5745099" y="2732628"/>
                </a:cubicBezTo>
                <a:close/>
                <a:moveTo>
                  <a:pt x="5935314" y="2745391"/>
                </a:moveTo>
                <a:cubicBezTo>
                  <a:pt x="5954364" y="2746153"/>
                  <a:pt x="5975224" y="2747487"/>
                  <a:pt x="5982367" y="2748630"/>
                </a:cubicBezTo>
                <a:cubicBezTo>
                  <a:pt x="5989511" y="2749773"/>
                  <a:pt x="5980081" y="2749677"/>
                  <a:pt x="5961507" y="2749391"/>
                </a:cubicBezTo>
                <a:cubicBezTo>
                  <a:pt x="5942934" y="2749106"/>
                  <a:pt x="5921598" y="2747296"/>
                  <a:pt x="5914454" y="2746153"/>
                </a:cubicBezTo>
                <a:cubicBezTo>
                  <a:pt x="5907310" y="2745010"/>
                  <a:pt x="5916264" y="2744629"/>
                  <a:pt x="5935123" y="2745486"/>
                </a:cubicBezTo>
                <a:close/>
                <a:moveTo>
                  <a:pt x="5667661" y="2735866"/>
                </a:moveTo>
                <a:cubicBezTo>
                  <a:pt x="5686711" y="2736628"/>
                  <a:pt x="5708428" y="2738342"/>
                  <a:pt x="5715286" y="2739485"/>
                </a:cubicBezTo>
                <a:cubicBezTo>
                  <a:pt x="5722144" y="2740628"/>
                  <a:pt x="5713191" y="2742153"/>
                  <a:pt x="5694045" y="2741390"/>
                </a:cubicBezTo>
                <a:cubicBezTo>
                  <a:pt x="5677878" y="2741034"/>
                  <a:pt x="5661750" y="2739666"/>
                  <a:pt x="5645754" y="2737295"/>
                </a:cubicBezTo>
                <a:cubicBezTo>
                  <a:pt x="5638610" y="2735199"/>
                  <a:pt x="5648325" y="2734723"/>
                  <a:pt x="5667471" y="2735390"/>
                </a:cubicBezTo>
                <a:close/>
                <a:moveTo>
                  <a:pt x="5529072" y="2758916"/>
                </a:moveTo>
                <a:cubicBezTo>
                  <a:pt x="5512375" y="2758917"/>
                  <a:pt x="5495708" y="2757484"/>
                  <a:pt x="5479257" y="2754630"/>
                </a:cubicBezTo>
                <a:cubicBezTo>
                  <a:pt x="5471636" y="2752535"/>
                  <a:pt x="5481733" y="2751392"/>
                  <a:pt x="5501736" y="2751868"/>
                </a:cubicBezTo>
                <a:cubicBezTo>
                  <a:pt x="5518353" y="2751892"/>
                  <a:pt x="5534944" y="2753197"/>
                  <a:pt x="5551361" y="2755773"/>
                </a:cubicBezTo>
                <a:cubicBezTo>
                  <a:pt x="5559171" y="2757869"/>
                  <a:pt x="5549075" y="2758916"/>
                  <a:pt x="5529072" y="2758916"/>
                </a:cubicBezTo>
                <a:close/>
                <a:moveTo>
                  <a:pt x="5564505" y="2714435"/>
                </a:moveTo>
                <a:cubicBezTo>
                  <a:pt x="5580231" y="2714962"/>
                  <a:pt x="5595911" y="2716425"/>
                  <a:pt x="5611463" y="2718816"/>
                </a:cubicBezTo>
                <a:cubicBezTo>
                  <a:pt x="5618607" y="2720055"/>
                  <a:pt x="5609368" y="2720435"/>
                  <a:pt x="5590794" y="2719578"/>
                </a:cubicBezTo>
                <a:cubicBezTo>
                  <a:pt x="5575065" y="2719110"/>
                  <a:pt x="5559380" y="2717647"/>
                  <a:pt x="5543836" y="2715197"/>
                </a:cubicBezTo>
                <a:cubicBezTo>
                  <a:pt x="5536692" y="2713482"/>
                  <a:pt x="5546122" y="2713101"/>
                  <a:pt x="5564696" y="2714435"/>
                </a:cubicBezTo>
                <a:close/>
                <a:moveTo>
                  <a:pt x="6931533" y="3043142"/>
                </a:moveTo>
                <a:cubicBezTo>
                  <a:pt x="6911702" y="3047395"/>
                  <a:pt x="6891516" y="3049787"/>
                  <a:pt x="6871240" y="3050286"/>
                </a:cubicBezTo>
                <a:cubicBezTo>
                  <a:pt x="6861715" y="3049143"/>
                  <a:pt x="6873621" y="3044952"/>
                  <a:pt x="6898005" y="3040761"/>
                </a:cubicBezTo>
                <a:cubicBezTo>
                  <a:pt x="6917898" y="3036357"/>
                  <a:pt x="6938209" y="3034121"/>
                  <a:pt x="6958584" y="3034094"/>
                </a:cubicBezTo>
                <a:cubicBezTo>
                  <a:pt x="6968109" y="3034665"/>
                  <a:pt x="6956108" y="3038951"/>
                  <a:pt x="6931724" y="3043142"/>
                </a:cubicBezTo>
                <a:close/>
                <a:moveTo>
                  <a:pt x="6290025" y="2795492"/>
                </a:moveTo>
                <a:cubicBezTo>
                  <a:pt x="6297358" y="2796635"/>
                  <a:pt x="6287548" y="2798160"/>
                  <a:pt x="6267927" y="2798636"/>
                </a:cubicBezTo>
                <a:cubicBezTo>
                  <a:pt x="6251461" y="2799367"/>
                  <a:pt x="6234962" y="2798794"/>
                  <a:pt x="6218587" y="2796921"/>
                </a:cubicBezTo>
                <a:cubicBezTo>
                  <a:pt x="6211253" y="2795873"/>
                  <a:pt x="6221349" y="2794730"/>
                  <a:pt x="6240875" y="2794254"/>
                </a:cubicBezTo>
                <a:cubicBezTo>
                  <a:pt x="6257328" y="2793648"/>
                  <a:pt x="6273802" y="2793998"/>
                  <a:pt x="6290215" y="2795302"/>
                </a:cubicBezTo>
                <a:close/>
                <a:moveTo>
                  <a:pt x="6037707" y="2761583"/>
                </a:moveTo>
                <a:cubicBezTo>
                  <a:pt x="6056757" y="2761583"/>
                  <a:pt x="6077998" y="2763107"/>
                  <a:pt x="6085332" y="2764250"/>
                </a:cubicBezTo>
                <a:cubicBezTo>
                  <a:pt x="6092666" y="2765394"/>
                  <a:pt x="6083046" y="2765870"/>
                  <a:pt x="6063996" y="2765679"/>
                </a:cubicBezTo>
                <a:cubicBezTo>
                  <a:pt x="6048085" y="2765632"/>
                  <a:pt x="6032187" y="2764741"/>
                  <a:pt x="6016371" y="2763012"/>
                </a:cubicBezTo>
                <a:cubicBezTo>
                  <a:pt x="6009227" y="2761679"/>
                  <a:pt x="6018562" y="2760726"/>
                  <a:pt x="6037898" y="2761393"/>
                </a:cubicBezTo>
                <a:close/>
                <a:moveTo>
                  <a:pt x="6391847" y="2811209"/>
                </a:moveTo>
                <a:cubicBezTo>
                  <a:pt x="6399371" y="2812257"/>
                  <a:pt x="6389180" y="2813971"/>
                  <a:pt x="6368891" y="2814542"/>
                </a:cubicBezTo>
                <a:cubicBezTo>
                  <a:pt x="6352180" y="2815727"/>
                  <a:pt x="6335406" y="2815727"/>
                  <a:pt x="6318694" y="2814542"/>
                </a:cubicBezTo>
                <a:cubicBezTo>
                  <a:pt x="6310980" y="2812923"/>
                  <a:pt x="6321171" y="2811304"/>
                  <a:pt x="6341459" y="2810637"/>
                </a:cubicBezTo>
                <a:cubicBezTo>
                  <a:pt x="6358303" y="2809447"/>
                  <a:pt x="6375214" y="2809575"/>
                  <a:pt x="6392037" y="2811018"/>
                </a:cubicBezTo>
                <a:close/>
                <a:moveTo>
                  <a:pt x="6407467" y="2777490"/>
                </a:moveTo>
                <a:cubicBezTo>
                  <a:pt x="6426517" y="2777490"/>
                  <a:pt x="6447854" y="2777490"/>
                  <a:pt x="6455092" y="2779014"/>
                </a:cubicBezTo>
                <a:cubicBezTo>
                  <a:pt x="6462332" y="2780538"/>
                  <a:pt x="6452616" y="2780062"/>
                  <a:pt x="6433566" y="2780443"/>
                </a:cubicBezTo>
                <a:cubicBezTo>
                  <a:pt x="6414516" y="2780824"/>
                  <a:pt x="6392990" y="2780443"/>
                  <a:pt x="6385941" y="2778919"/>
                </a:cubicBezTo>
                <a:cubicBezTo>
                  <a:pt x="6378892" y="2777395"/>
                  <a:pt x="6388417" y="2777205"/>
                  <a:pt x="6407658" y="2777300"/>
                </a:cubicBezTo>
                <a:close/>
                <a:moveTo>
                  <a:pt x="6556820" y="2789396"/>
                </a:moveTo>
                <a:cubicBezTo>
                  <a:pt x="6564058" y="2789968"/>
                  <a:pt x="6554439" y="2791016"/>
                  <a:pt x="6535293" y="2791873"/>
                </a:cubicBezTo>
                <a:cubicBezTo>
                  <a:pt x="6519225" y="2792538"/>
                  <a:pt x="6503131" y="2792251"/>
                  <a:pt x="6487097" y="2791015"/>
                </a:cubicBezTo>
                <a:cubicBezTo>
                  <a:pt x="6479762" y="2789872"/>
                  <a:pt x="6489478" y="2788920"/>
                  <a:pt x="6508909" y="2789015"/>
                </a:cubicBezTo>
                <a:cubicBezTo>
                  <a:pt x="6528340" y="2789111"/>
                  <a:pt x="6549962" y="2788539"/>
                  <a:pt x="6557010" y="2789206"/>
                </a:cubicBezTo>
                <a:close/>
                <a:moveTo>
                  <a:pt x="6492716" y="2826068"/>
                </a:moveTo>
                <a:cubicBezTo>
                  <a:pt x="6500622" y="2827592"/>
                  <a:pt x="6490050" y="2829306"/>
                  <a:pt x="6469475" y="2830544"/>
                </a:cubicBezTo>
                <a:cubicBezTo>
                  <a:pt x="6452351" y="2831730"/>
                  <a:pt x="6435165" y="2831730"/>
                  <a:pt x="6418040" y="2830544"/>
                </a:cubicBezTo>
                <a:cubicBezTo>
                  <a:pt x="6410325" y="2829021"/>
                  <a:pt x="6420898" y="2827211"/>
                  <a:pt x="6441472" y="2825973"/>
                </a:cubicBezTo>
                <a:cubicBezTo>
                  <a:pt x="6458595" y="2824785"/>
                  <a:pt x="6475779" y="2824753"/>
                  <a:pt x="6492907" y="2825877"/>
                </a:cubicBezTo>
                <a:close/>
                <a:moveTo>
                  <a:pt x="6353937" y="2776728"/>
                </a:moveTo>
                <a:cubicBezTo>
                  <a:pt x="6347079" y="2776728"/>
                  <a:pt x="6328410" y="2775204"/>
                  <a:pt x="6312123" y="2773394"/>
                </a:cubicBezTo>
                <a:cubicBezTo>
                  <a:pt x="6295835" y="2771585"/>
                  <a:pt x="6287929" y="2769965"/>
                  <a:pt x="6294596" y="2770156"/>
                </a:cubicBezTo>
                <a:cubicBezTo>
                  <a:pt x="6301264" y="2770346"/>
                  <a:pt x="6320123" y="2771585"/>
                  <a:pt x="6336602" y="2773490"/>
                </a:cubicBezTo>
                <a:cubicBezTo>
                  <a:pt x="6353080" y="2775395"/>
                  <a:pt x="6360986" y="2776633"/>
                  <a:pt x="6354128" y="2776538"/>
                </a:cubicBezTo>
                <a:close/>
                <a:moveTo>
                  <a:pt x="6227159" y="2773394"/>
                </a:moveTo>
                <a:cubicBezTo>
                  <a:pt x="6243257" y="2775299"/>
                  <a:pt x="6251067" y="2777395"/>
                  <a:pt x="6244209" y="2777300"/>
                </a:cubicBezTo>
                <a:cubicBezTo>
                  <a:pt x="6237351" y="2777205"/>
                  <a:pt x="6219063" y="2775776"/>
                  <a:pt x="6202966" y="2773775"/>
                </a:cubicBezTo>
                <a:cubicBezTo>
                  <a:pt x="6186869" y="2771775"/>
                  <a:pt x="6179058" y="2769775"/>
                  <a:pt x="6185916" y="2769965"/>
                </a:cubicBezTo>
                <a:cubicBezTo>
                  <a:pt x="6199774" y="2770325"/>
                  <a:pt x="6213604" y="2771406"/>
                  <a:pt x="6227350" y="2773204"/>
                </a:cubicBezTo>
                <a:close/>
                <a:moveTo>
                  <a:pt x="5537359" y="2731961"/>
                </a:moveTo>
                <a:cubicBezTo>
                  <a:pt x="5524268" y="2731218"/>
                  <a:pt x="5511249" y="2729531"/>
                  <a:pt x="5498401" y="2726912"/>
                </a:cubicBezTo>
                <a:cubicBezTo>
                  <a:pt x="5483257" y="2723674"/>
                  <a:pt x="5476209" y="2721388"/>
                  <a:pt x="5482876" y="2721578"/>
                </a:cubicBezTo>
                <a:cubicBezTo>
                  <a:pt x="5496042" y="2722759"/>
                  <a:pt x="5509139" y="2724603"/>
                  <a:pt x="5522119" y="2727103"/>
                </a:cubicBezTo>
                <a:cubicBezTo>
                  <a:pt x="5537359" y="2729580"/>
                  <a:pt x="5544217" y="2731865"/>
                  <a:pt x="5537550" y="2731770"/>
                </a:cubicBezTo>
                <a:close/>
                <a:moveTo>
                  <a:pt x="6305360" y="2766155"/>
                </a:moveTo>
                <a:cubicBezTo>
                  <a:pt x="6324410" y="2766155"/>
                  <a:pt x="6344793" y="2767298"/>
                  <a:pt x="6352127" y="2768441"/>
                </a:cubicBezTo>
                <a:cubicBezTo>
                  <a:pt x="6359462" y="2769585"/>
                  <a:pt x="6349841" y="2769489"/>
                  <a:pt x="6331363" y="2769203"/>
                </a:cubicBezTo>
                <a:cubicBezTo>
                  <a:pt x="6312884" y="2768918"/>
                  <a:pt x="6291834" y="2768060"/>
                  <a:pt x="6284691" y="2767394"/>
                </a:cubicBezTo>
                <a:cubicBezTo>
                  <a:pt x="6277547" y="2766727"/>
                  <a:pt x="6286977" y="2765679"/>
                  <a:pt x="6305550" y="2765965"/>
                </a:cubicBezTo>
                <a:close/>
                <a:moveTo>
                  <a:pt x="5044250" y="2669286"/>
                </a:moveTo>
                <a:cubicBezTo>
                  <a:pt x="5058823" y="2672620"/>
                  <a:pt x="5065300" y="2675001"/>
                  <a:pt x="5058823" y="2674811"/>
                </a:cubicBezTo>
                <a:cubicBezTo>
                  <a:pt x="5046028" y="2673513"/>
                  <a:pt x="5033311" y="2671541"/>
                  <a:pt x="5020723" y="2668905"/>
                </a:cubicBezTo>
                <a:cubicBezTo>
                  <a:pt x="5006055" y="2665667"/>
                  <a:pt x="4999673" y="2663190"/>
                  <a:pt x="5006150" y="2663381"/>
                </a:cubicBezTo>
                <a:cubicBezTo>
                  <a:pt x="5012627" y="2663571"/>
                  <a:pt x="5030057" y="2666238"/>
                  <a:pt x="5044250" y="2669286"/>
                </a:cubicBezTo>
                <a:close/>
                <a:moveTo>
                  <a:pt x="5137118" y="2913697"/>
                </a:moveTo>
                <a:cubicBezTo>
                  <a:pt x="5117985" y="2915289"/>
                  <a:pt x="5098721" y="2914004"/>
                  <a:pt x="5079968" y="2909887"/>
                </a:cubicBezTo>
                <a:cubicBezTo>
                  <a:pt x="5071110" y="2906459"/>
                  <a:pt x="5082350" y="2902363"/>
                  <a:pt x="5105305" y="2901125"/>
                </a:cubicBezTo>
                <a:cubicBezTo>
                  <a:pt x="5124438" y="2899483"/>
                  <a:pt x="5143710" y="2900767"/>
                  <a:pt x="5162455" y="2904935"/>
                </a:cubicBezTo>
                <a:cubicBezTo>
                  <a:pt x="5171504" y="2908173"/>
                  <a:pt x="5160074" y="2911698"/>
                  <a:pt x="5137118" y="2913507"/>
                </a:cubicBezTo>
                <a:close/>
                <a:moveTo>
                  <a:pt x="5205222" y="2790539"/>
                </a:moveTo>
                <a:cubicBezTo>
                  <a:pt x="5193538" y="2789889"/>
                  <a:pt x="5181952" y="2788038"/>
                  <a:pt x="5170646" y="2785015"/>
                </a:cubicBezTo>
                <a:cubicBezTo>
                  <a:pt x="5157883" y="2781872"/>
                  <a:pt x="5152739" y="2779204"/>
                  <a:pt x="5158740" y="2779014"/>
                </a:cubicBezTo>
                <a:cubicBezTo>
                  <a:pt x="5170428" y="2779561"/>
                  <a:pt x="5182023" y="2781382"/>
                  <a:pt x="5193316" y="2784444"/>
                </a:cubicBezTo>
                <a:cubicBezTo>
                  <a:pt x="5206080" y="2787587"/>
                  <a:pt x="5211318" y="2790254"/>
                  <a:pt x="5205222" y="2790539"/>
                </a:cubicBezTo>
                <a:close/>
                <a:moveTo>
                  <a:pt x="5039773" y="2782157"/>
                </a:moveTo>
                <a:lnTo>
                  <a:pt x="5040821" y="2782157"/>
                </a:lnTo>
                <a:cubicBezTo>
                  <a:pt x="5040821" y="2780062"/>
                  <a:pt x="5050346" y="2778633"/>
                  <a:pt x="5067681" y="2778728"/>
                </a:cubicBezTo>
                <a:cubicBezTo>
                  <a:pt x="5085489" y="2778295"/>
                  <a:pt x="5103289" y="2779893"/>
                  <a:pt x="5120736" y="2783491"/>
                </a:cubicBezTo>
                <a:cubicBezTo>
                  <a:pt x="5129022" y="2786539"/>
                  <a:pt x="5118164" y="2788920"/>
                  <a:pt x="5096828" y="2789206"/>
                </a:cubicBezTo>
                <a:cubicBezTo>
                  <a:pt x="5090827" y="2789206"/>
                  <a:pt x="5084541" y="2789206"/>
                  <a:pt x="5078540" y="2789206"/>
                </a:cubicBezTo>
                <a:cubicBezTo>
                  <a:pt x="5086636" y="2791778"/>
                  <a:pt x="5089493" y="2793587"/>
                  <a:pt x="5084065" y="2793397"/>
                </a:cubicBezTo>
                <a:cubicBezTo>
                  <a:pt x="5072699" y="2792955"/>
                  <a:pt x="5061419" y="2791230"/>
                  <a:pt x="5050441" y="2788254"/>
                </a:cubicBezTo>
                <a:cubicBezTo>
                  <a:pt x="5038249" y="2784538"/>
                  <a:pt x="5033010" y="2781967"/>
                  <a:pt x="5039582" y="2782157"/>
                </a:cubicBezTo>
                <a:close/>
                <a:moveTo>
                  <a:pt x="5030248" y="2717673"/>
                </a:moveTo>
                <a:cubicBezTo>
                  <a:pt x="5042397" y="2718712"/>
                  <a:pt x="5054458" y="2720590"/>
                  <a:pt x="5066348" y="2723293"/>
                </a:cubicBezTo>
                <a:cubicBezTo>
                  <a:pt x="5080064" y="2726817"/>
                  <a:pt x="5085398" y="2729389"/>
                  <a:pt x="5079587" y="2729675"/>
                </a:cubicBezTo>
                <a:cubicBezTo>
                  <a:pt x="5067241" y="2728665"/>
                  <a:pt x="5055003" y="2726594"/>
                  <a:pt x="5043011" y="2723483"/>
                </a:cubicBezTo>
                <a:cubicBezTo>
                  <a:pt x="5029391" y="2720531"/>
                  <a:pt x="5024247" y="2717959"/>
                  <a:pt x="5030057" y="2717673"/>
                </a:cubicBezTo>
                <a:close/>
                <a:moveTo>
                  <a:pt x="5195126" y="2728817"/>
                </a:moveTo>
                <a:cubicBezTo>
                  <a:pt x="5184055" y="2728181"/>
                  <a:pt x="5173060" y="2726587"/>
                  <a:pt x="5162264" y="2724055"/>
                </a:cubicBezTo>
                <a:lnTo>
                  <a:pt x="5160074" y="2724055"/>
                </a:lnTo>
                <a:cubicBezTo>
                  <a:pt x="5143055" y="2723945"/>
                  <a:pt x="5126097" y="2721997"/>
                  <a:pt x="5109496" y="2718245"/>
                </a:cubicBezTo>
                <a:cubicBezTo>
                  <a:pt x="5101971" y="2716149"/>
                  <a:pt x="5111973" y="2714530"/>
                  <a:pt x="5132261" y="2715482"/>
                </a:cubicBezTo>
                <a:cubicBezTo>
                  <a:pt x="5149151" y="2715758"/>
                  <a:pt x="5165982" y="2717543"/>
                  <a:pt x="5182553" y="2720816"/>
                </a:cubicBezTo>
                <a:cubicBezTo>
                  <a:pt x="5186077" y="2721960"/>
                  <a:pt x="5185696" y="2722817"/>
                  <a:pt x="5182553" y="2723388"/>
                </a:cubicBezTo>
                <a:cubicBezTo>
                  <a:pt x="5195697" y="2726436"/>
                  <a:pt x="5201412" y="2729008"/>
                  <a:pt x="5194935" y="2728817"/>
                </a:cubicBezTo>
                <a:close/>
                <a:moveTo>
                  <a:pt x="5261801" y="2755487"/>
                </a:moveTo>
                <a:cubicBezTo>
                  <a:pt x="5244734" y="2755601"/>
                  <a:pt x="5227698" y="2754037"/>
                  <a:pt x="5210937" y="2750820"/>
                </a:cubicBezTo>
                <a:cubicBezTo>
                  <a:pt x="5203127" y="2748153"/>
                  <a:pt x="5213318" y="2746534"/>
                  <a:pt x="5233702" y="2746915"/>
                </a:cubicBezTo>
                <a:cubicBezTo>
                  <a:pt x="5250825" y="2746935"/>
                  <a:pt x="5267913" y="2748497"/>
                  <a:pt x="5284756" y="2751582"/>
                </a:cubicBezTo>
                <a:cubicBezTo>
                  <a:pt x="5292757" y="2754154"/>
                  <a:pt x="5282280" y="2755869"/>
                  <a:pt x="5261801" y="2755487"/>
                </a:cubicBezTo>
                <a:close/>
                <a:moveTo>
                  <a:pt x="5461826" y="2694146"/>
                </a:moveTo>
                <a:cubicBezTo>
                  <a:pt x="5480209" y="2695480"/>
                  <a:pt x="5500783" y="2697575"/>
                  <a:pt x="5507927" y="2698719"/>
                </a:cubicBezTo>
                <a:cubicBezTo>
                  <a:pt x="5515071" y="2699862"/>
                  <a:pt x="5506022" y="2700147"/>
                  <a:pt x="5487639" y="2698719"/>
                </a:cubicBezTo>
                <a:cubicBezTo>
                  <a:pt x="5469255" y="2697290"/>
                  <a:pt x="5448396" y="2695290"/>
                  <a:pt x="5441252" y="2694146"/>
                </a:cubicBezTo>
                <a:cubicBezTo>
                  <a:pt x="5434108" y="2693003"/>
                  <a:pt x="5443347" y="2692718"/>
                  <a:pt x="5461730" y="2694146"/>
                </a:cubicBezTo>
                <a:close/>
                <a:moveTo>
                  <a:pt x="5033772" y="2873121"/>
                </a:moveTo>
                <a:cubicBezTo>
                  <a:pt x="5015162" y="2874638"/>
                  <a:pt x="4996428" y="2873256"/>
                  <a:pt x="4978241" y="2869026"/>
                </a:cubicBezTo>
                <a:cubicBezTo>
                  <a:pt x="4969383" y="2865501"/>
                  <a:pt x="4980527" y="2861977"/>
                  <a:pt x="5002816" y="2860929"/>
                </a:cubicBezTo>
                <a:cubicBezTo>
                  <a:pt x="5021549" y="2859766"/>
                  <a:pt x="5040352" y="2861338"/>
                  <a:pt x="5058632" y="2865596"/>
                </a:cubicBezTo>
                <a:cubicBezTo>
                  <a:pt x="5067300" y="2869311"/>
                  <a:pt x="5056156" y="2872645"/>
                  <a:pt x="5033772" y="2873121"/>
                </a:cubicBezTo>
                <a:close/>
                <a:moveTo>
                  <a:pt x="5239798" y="2951703"/>
                </a:moveTo>
                <a:cubicBezTo>
                  <a:pt x="5220718" y="2953549"/>
                  <a:pt x="5201473" y="2952651"/>
                  <a:pt x="5182648" y="2949035"/>
                </a:cubicBezTo>
                <a:cubicBezTo>
                  <a:pt x="5173790" y="2945511"/>
                  <a:pt x="5185125" y="2941415"/>
                  <a:pt x="5207890" y="2939510"/>
                </a:cubicBezTo>
                <a:cubicBezTo>
                  <a:pt x="5226970" y="2937685"/>
                  <a:pt x="5246212" y="2938583"/>
                  <a:pt x="5265040" y="2942178"/>
                </a:cubicBezTo>
                <a:cubicBezTo>
                  <a:pt x="5274279" y="2945511"/>
                  <a:pt x="5262944" y="2949988"/>
                  <a:pt x="5239989" y="2951703"/>
                </a:cubicBezTo>
                <a:close/>
                <a:moveTo>
                  <a:pt x="5168741" y="2815114"/>
                </a:moveTo>
                <a:cubicBezTo>
                  <a:pt x="5186893" y="2814269"/>
                  <a:pt x="5205077" y="2815774"/>
                  <a:pt x="5222843" y="2819590"/>
                </a:cubicBezTo>
                <a:cubicBezTo>
                  <a:pt x="5231035" y="2822162"/>
                  <a:pt x="5220272" y="2825020"/>
                  <a:pt x="5198459" y="2825401"/>
                </a:cubicBezTo>
                <a:cubicBezTo>
                  <a:pt x="5180396" y="2826413"/>
                  <a:pt x="5162277" y="2825101"/>
                  <a:pt x="5144548" y="2821496"/>
                </a:cubicBezTo>
                <a:cubicBezTo>
                  <a:pt x="5136547" y="2818447"/>
                  <a:pt x="5147310" y="2815495"/>
                  <a:pt x="5168932" y="2815114"/>
                </a:cubicBezTo>
                <a:close/>
                <a:moveTo>
                  <a:pt x="5301139" y="2861501"/>
                </a:moveTo>
                <a:cubicBezTo>
                  <a:pt x="5282523" y="2862895"/>
                  <a:pt x="5263804" y="2861709"/>
                  <a:pt x="5245513" y="2857976"/>
                </a:cubicBezTo>
                <a:cubicBezTo>
                  <a:pt x="5237036" y="2854928"/>
                  <a:pt x="5248275" y="2851976"/>
                  <a:pt x="5270278" y="2850928"/>
                </a:cubicBezTo>
                <a:cubicBezTo>
                  <a:pt x="5288930" y="2849558"/>
                  <a:pt x="5307682" y="2850776"/>
                  <a:pt x="5325999" y="2854548"/>
                </a:cubicBezTo>
                <a:cubicBezTo>
                  <a:pt x="5334857" y="2857500"/>
                  <a:pt x="5323427" y="2860548"/>
                  <a:pt x="5301330" y="2861501"/>
                </a:cubicBezTo>
                <a:close/>
                <a:moveTo>
                  <a:pt x="5345430" y="2704719"/>
                </a:moveTo>
                <a:cubicBezTo>
                  <a:pt x="5352669" y="2706434"/>
                  <a:pt x="5343049" y="2706910"/>
                  <a:pt x="5324094" y="2706148"/>
                </a:cubicBezTo>
                <a:cubicBezTo>
                  <a:pt x="5308133" y="2705303"/>
                  <a:pt x="5292232" y="2703554"/>
                  <a:pt x="5276469" y="2700909"/>
                </a:cubicBezTo>
                <a:cubicBezTo>
                  <a:pt x="5269040" y="2698719"/>
                  <a:pt x="5278660" y="2698242"/>
                  <a:pt x="5297805" y="2699480"/>
                </a:cubicBezTo>
                <a:cubicBezTo>
                  <a:pt x="5313860" y="2699919"/>
                  <a:pt x="5329851" y="2701671"/>
                  <a:pt x="5345621" y="2704719"/>
                </a:cubicBezTo>
                <a:close/>
                <a:moveTo>
                  <a:pt x="5375625" y="2684145"/>
                </a:moveTo>
                <a:cubicBezTo>
                  <a:pt x="5391055" y="2686717"/>
                  <a:pt x="5398675" y="2688812"/>
                  <a:pt x="5392007" y="2688717"/>
                </a:cubicBezTo>
                <a:cubicBezTo>
                  <a:pt x="5385340" y="2688622"/>
                  <a:pt x="5367243" y="2685383"/>
                  <a:pt x="5351812" y="2682812"/>
                </a:cubicBezTo>
                <a:cubicBezTo>
                  <a:pt x="5336382" y="2680240"/>
                  <a:pt x="5328761" y="2678049"/>
                  <a:pt x="5335239" y="2678335"/>
                </a:cubicBezTo>
                <a:cubicBezTo>
                  <a:pt x="5341716" y="2678621"/>
                  <a:pt x="5360384" y="2681574"/>
                  <a:pt x="5375815" y="2684145"/>
                </a:cubicBezTo>
                <a:close/>
                <a:moveTo>
                  <a:pt x="5295614" y="2723674"/>
                </a:moveTo>
                <a:cubicBezTo>
                  <a:pt x="5310093" y="2727103"/>
                  <a:pt x="5316379" y="2729484"/>
                  <a:pt x="5309711" y="2729294"/>
                </a:cubicBezTo>
                <a:cubicBezTo>
                  <a:pt x="5297102" y="2728279"/>
                  <a:pt x="5284588" y="2726304"/>
                  <a:pt x="5272278" y="2723388"/>
                </a:cubicBezTo>
                <a:cubicBezTo>
                  <a:pt x="5258277" y="2720435"/>
                  <a:pt x="5251990" y="2718054"/>
                  <a:pt x="5258467" y="2718245"/>
                </a:cubicBezTo>
                <a:cubicBezTo>
                  <a:pt x="5271041" y="2719023"/>
                  <a:pt x="5283530" y="2720838"/>
                  <a:pt x="5295805" y="2723674"/>
                </a:cubicBezTo>
                <a:close/>
                <a:moveTo>
                  <a:pt x="5415153" y="2726245"/>
                </a:moveTo>
                <a:cubicBezTo>
                  <a:pt x="5426386" y="2726844"/>
                  <a:pt x="5437579" y="2728052"/>
                  <a:pt x="5448681" y="2729865"/>
                </a:cubicBezTo>
                <a:cubicBezTo>
                  <a:pt x="5456301" y="2732056"/>
                  <a:pt x="5446395" y="2733104"/>
                  <a:pt x="5426774" y="2732532"/>
                </a:cubicBezTo>
                <a:cubicBezTo>
                  <a:pt x="5410220" y="2732236"/>
                  <a:pt x="5393717" y="2730580"/>
                  <a:pt x="5377434" y="2727579"/>
                </a:cubicBezTo>
                <a:cubicBezTo>
                  <a:pt x="5371624" y="2725960"/>
                  <a:pt x="5376101" y="2724912"/>
                  <a:pt x="5386959" y="2725007"/>
                </a:cubicBezTo>
                <a:lnTo>
                  <a:pt x="5385245" y="2725007"/>
                </a:lnTo>
                <a:cubicBezTo>
                  <a:pt x="5370291" y="2721674"/>
                  <a:pt x="5363718" y="2719388"/>
                  <a:pt x="5370195" y="2719578"/>
                </a:cubicBezTo>
                <a:cubicBezTo>
                  <a:pt x="5383211" y="2720741"/>
                  <a:pt x="5396152" y="2722617"/>
                  <a:pt x="5408962" y="2725198"/>
                </a:cubicBezTo>
                <a:close/>
                <a:moveTo>
                  <a:pt x="5265896" y="2678621"/>
                </a:moveTo>
                <a:cubicBezTo>
                  <a:pt x="5281327" y="2681764"/>
                  <a:pt x="5288185" y="2683478"/>
                  <a:pt x="5281708" y="2683288"/>
                </a:cubicBezTo>
                <a:cubicBezTo>
                  <a:pt x="5268384" y="2682156"/>
                  <a:pt x="5255147" y="2680152"/>
                  <a:pt x="5242085" y="2677287"/>
                </a:cubicBezTo>
                <a:cubicBezTo>
                  <a:pt x="5226844" y="2674620"/>
                  <a:pt x="5219700" y="2672429"/>
                  <a:pt x="5226273" y="2672620"/>
                </a:cubicBezTo>
                <a:cubicBezTo>
                  <a:pt x="5239646" y="2673687"/>
                  <a:pt x="5252941" y="2675564"/>
                  <a:pt x="5266087" y="2678240"/>
                </a:cubicBezTo>
                <a:close/>
                <a:moveTo>
                  <a:pt x="5092256" y="2650046"/>
                </a:moveTo>
                <a:cubicBezTo>
                  <a:pt x="5107977" y="2651169"/>
                  <a:pt x="5123623" y="2653172"/>
                  <a:pt x="5139119" y="2656047"/>
                </a:cubicBezTo>
                <a:cubicBezTo>
                  <a:pt x="5146262" y="2657761"/>
                  <a:pt x="5137024" y="2657570"/>
                  <a:pt x="5118354" y="2656046"/>
                </a:cubicBezTo>
                <a:cubicBezTo>
                  <a:pt x="5099685" y="2654523"/>
                  <a:pt x="5078730" y="2651189"/>
                  <a:pt x="5071491" y="2649474"/>
                </a:cubicBezTo>
                <a:cubicBezTo>
                  <a:pt x="5064252" y="2647760"/>
                  <a:pt x="5073777" y="2647569"/>
                  <a:pt x="5092446" y="2649474"/>
                </a:cubicBezTo>
                <a:close/>
                <a:moveTo>
                  <a:pt x="5194745" y="2674239"/>
                </a:moveTo>
                <a:cubicBezTo>
                  <a:pt x="5213795" y="2676049"/>
                  <a:pt x="5234940" y="2678525"/>
                  <a:pt x="5242370" y="2680145"/>
                </a:cubicBezTo>
                <a:cubicBezTo>
                  <a:pt x="5249799" y="2681764"/>
                  <a:pt x="5240179" y="2682240"/>
                  <a:pt x="5221415" y="2680907"/>
                </a:cubicBezTo>
                <a:cubicBezTo>
                  <a:pt x="5205412" y="2680158"/>
                  <a:pt x="5189491" y="2678184"/>
                  <a:pt x="5173790" y="2675001"/>
                </a:cubicBezTo>
                <a:cubicBezTo>
                  <a:pt x="5167122" y="2672715"/>
                  <a:pt x="5176076" y="2672429"/>
                  <a:pt x="5194935" y="2673668"/>
                </a:cubicBezTo>
                <a:close/>
                <a:moveTo>
                  <a:pt x="5057394" y="2693289"/>
                </a:moveTo>
                <a:cubicBezTo>
                  <a:pt x="5040907" y="2692559"/>
                  <a:pt x="5024504" y="2690520"/>
                  <a:pt x="5008340" y="2687193"/>
                </a:cubicBezTo>
                <a:cubicBezTo>
                  <a:pt x="5000721" y="2684526"/>
                  <a:pt x="5010817" y="2683955"/>
                  <a:pt x="5030533" y="2685098"/>
                </a:cubicBezTo>
                <a:cubicBezTo>
                  <a:pt x="5046894" y="2685503"/>
                  <a:pt x="5063184" y="2687383"/>
                  <a:pt x="5079206" y="2690717"/>
                </a:cubicBezTo>
                <a:cubicBezTo>
                  <a:pt x="5087017" y="2692813"/>
                  <a:pt x="5076921" y="2693384"/>
                  <a:pt x="5057585" y="2692718"/>
                </a:cubicBezTo>
                <a:close/>
                <a:moveTo>
                  <a:pt x="5170932" y="2678811"/>
                </a:moveTo>
                <a:cubicBezTo>
                  <a:pt x="5157795" y="2677641"/>
                  <a:pt x="5144749" y="2675604"/>
                  <a:pt x="5131880" y="2672715"/>
                </a:cubicBezTo>
                <a:cubicBezTo>
                  <a:pt x="5116735" y="2669572"/>
                  <a:pt x="5109877" y="2667286"/>
                  <a:pt x="5116354" y="2667476"/>
                </a:cubicBezTo>
                <a:cubicBezTo>
                  <a:pt x="5122831" y="2667667"/>
                  <a:pt x="5140738" y="2670810"/>
                  <a:pt x="5155597" y="2673477"/>
                </a:cubicBezTo>
                <a:cubicBezTo>
                  <a:pt x="5170456" y="2676144"/>
                  <a:pt x="5177600" y="2678811"/>
                  <a:pt x="5170932" y="2678811"/>
                </a:cubicBezTo>
                <a:close/>
                <a:moveTo>
                  <a:pt x="8117777" y="2859786"/>
                </a:moveTo>
                <a:cubicBezTo>
                  <a:pt x="8098901" y="2863614"/>
                  <a:pt x="8079819" y="2866350"/>
                  <a:pt x="8060627" y="2867978"/>
                </a:cubicBezTo>
                <a:cubicBezTo>
                  <a:pt x="8052245" y="2867978"/>
                  <a:pt x="8064817" y="2863787"/>
                  <a:pt x="8088249" y="2859215"/>
                </a:cubicBezTo>
                <a:lnTo>
                  <a:pt x="8097774" y="2857405"/>
                </a:lnTo>
                <a:cubicBezTo>
                  <a:pt x="8089392" y="2856167"/>
                  <a:pt x="8088249" y="2853405"/>
                  <a:pt x="8095488" y="2850070"/>
                </a:cubicBezTo>
                <a:cubicBezTo>
                  <a:pt x="8116686" y="2843188"/>
                  <a:pt x="8138828" y="2839653"/>
                  <a:pt x="8161116" y="2839593"/>
                </a:cubicBezTo>
                <a:cubicBezTo>
                  <a:pt x="8185309" y="2839593"/>
                  <a:pt x="8195215" y="2842355"/>
                  <a:pt x="8183690" y="2847594"/>
                </a:cubicBezTo>
                <a:cubicBezTo>
                  <a:pt x="8166102" y="2852923"/>
                  <a:pt x="8147938" y="2856121"/>
                  <a:pt x="8129588" y="2857119"/>
                </a:cubicBezTo>
                <a:cubicBezTo>
                  <a:pt x="8125968" y="2858262"/>
                  <a:pt x="8122158" y="2859024"/>
                  <a:pt x="8117777" y="2859786"/>
                </a:cubicBezTo>
                <a:close/>
                <a:moveTo>
                  <a:pt x="8085963" y="2886742"/>
                </a:moveTo>
                <a:cubicBezTo>
                  <a:pt x="8064792" y="2892959"/>
                  <a:pt x="8042950" y="2896605"/>
                  <a:pt x="8020907" y="2897601"/>
                </a:cubicBezTo>
                <a:cubicBezTo>
                  <a:pt x="7996333" y="2899220"/>
                  <a:pt x="7985855" y="2896553"/>
                  <a:pt x="7997666" y="2891885"/>
                </a:cubicBezTo>
                <a:cubicBezTo>
                  <a:pt x="8018850" y="2885568"/>
                  <a:pt x="8040732" y="2881889"/>
                  <a:pt x="8062818" y="2880931"/>
                </a:cubicBezTo>
                <a:cubicBezTo>
                  <a:pt x="8087106" y="2879598"/>
                  <a:pt x="8097583" y="2882646"/>
                  <a:pt x="8085963" y="2886837"/>
                </a:cubicBezTo>
                <a:close/>
                <a:moveTo>
                  <a:pt x="7811072" y="2916174"/>
                </a:moveTo>
                <a:cubicBezTo>
                  <a:pt x="7803547" y="2916174"/>
                  <a:pt x="7812215" y="2913031"/>
                  <a:pt x="7830122" y="2909126"/>
                </a:cubicBezTo>
                <a:cubicBezTo>
                  <a:pt x="7824597" y="2909792"/>
                  <a:pt x="7818977" y="2910364"/>
                  <a:pt x="7813643" y="2910650"/>
                </a:cubicBezTo>
                <a:cubicBezTo>
                  <a:pt x="7789259" y="2912174"/>
                  <a:pt x="7779354" y="2909506"/>
                  <a:pt x="7791546" y="2903601"/>
                </a:cubicBezTo>
                <a:cubicBezTo>
                  <a:pt x="7794962" y="2902210"/>
                  <a:pt x="7798461" y="2901032"/>
                  <a:pt x="7802023" y="2900077"/>
                </a:cubicBezTo>
                <a:cubicBezTo>
                  <a:pt x="7796880" y="2901506"/>
                  <a:pt x="7789069" y="2903315"/>
                  <a:pt x="7779258" y="2905221"/>
                </a:cubicBezTo>
                <a:cubicBezTo>
                  <a:pt x="7760431" y="2909216"/>
                  <a:pt x="7741325" y="2911763"/>
                  <a:pt x="7722108" y="2912840"/>
                </a:cubicBezTo>
                <a:cubicBezTo>
                  <a:pt x="7713726" y="2912840"/>
                  <a:pt x="7725728" y="2908269"/>
                  <a:pt x="7749159" y="2903315"/>
                </a:cubicBezTo>
                <a:cubicBezTo>
                  <a:pt x="7767985" y="2899411"/>
                  <a:pt x="7787099" y="2897054"/>
                  <a:pt x="7806309" y="2896267"/>
                </a:cubicBezTo>
                <a:cubicBezTo>
                  <a:pt x="7810691" y="2896267"/>
                  <a:pt x="7809357" y="2897505"/>
                  <a:pt x="7803642" y="2899220"/>
                </a:cubicBezTo>
                <a:cubicBezTo>
                  <a:pt x="7821331" y="2894881"/>
                  <a:pt x="7839374" y="2892139"/>
                  <a:pt x="7857553" y="2891028"/>
                </a:cubicBezTo>
                <a:cubicBezTo>
                  <a:pt x="7881938" y="2890076"/>
                  <a:pt x="7891844" y="2893314"/>
                  <a:pt x="7879747" y="2898077"/>
                </a:cubicBezTo>
                <a:cubicBezTo>
                  <a:pt x="7875584" y="2899827"/>
                  <a:pt x="7871283" y="2901230"/>
                  <a:pt x="7866888" y="2902268"/>
                </a:cubicBezTo>
                <a:cubicBezTo>
                  <a:pt x="7876680" y="2900583"/>
                  <a:pt x="7886580" y="2899596"/>
                  <a:pt x="7896511" y="2899315"/>
                </a:cubicBezTo>
                <a:cubicBezTo>
                  <a:pt x="7905084" y="2899315"/>
                  <a:pt x="7892701" y="2903411"/>
                  <a:pt x="7869079" y="2907983"/>
                </a:cubicBezTo>
                <a:cubicBezTo>
                  <a:pt x="7849983" y="2912223"/>
                  <a:pt x="7830590" y="2914993"/>
                  <a:pt x="7811071" y="2916269"/>
                </a:cubicBezTo>
                <a:close/>
                <a:moveTo>
                  <a:pt x="8872347" y="2807303"/>
                </a:moveTo>
                <a:cubicBezTo>
                  <a:pt x="8852807" y="2810919"/>
                  <a:pt x="8832973" y="2812705"/>
                  <a:pt x="8813102" y="2812637"/>
                </a:cubicBezTo>
                <a:cubicBezTo>
                  <a:pt x="8789670" y="2812637"/>
                  <a:pt x="8779097" y="2810256"/>
                  <a:pt x="8788908" y="2807018"/>
                </a:cubicBezTo>
                <a:cubicBezTo>
                  <a:pt x="8808361" y="2802811"/>
                  <a:pt x="8828264" y="2801051"/>
                  <a:pt x="8848153" y="2801779"/>
                </a:cubicBezTo>
                <a:cubicBezTo>
                  <a:pt x="8870918" y="2802636"/>
                  <a:pt x="8881872" y="2804637"/>
                  <a:pt x="8872347" y="2807303"/>
                </a:cubicBezTo>
                <a:close/>
                <a:moveTo>
                  <a:pt x="7797451" y="2855976"/>
                </a:moveTo>
                <a:cubicBezTo>
                  <a:pt x="7789641" y="2855500"/>
                  <a:pt x="7801261" y="2851880"/>
                  <a:pt x="7823835" y="2848071"/>
                </a:cubicBezTo>
                <a:cubicBezTo>
                  <a:pt x="7841889" y="2844548"/>
                  <a:pt x="7860151" y="2842194"/>
                  <a:pt x="7878508" y="2841022"/>
                </a:cubicBezTo>
                <a:cubicBezTo>
                  <a:pt x="7886319" y="2841498"/>
                  <a:pt x="7874604" y="2845118"/>
                  <a:pt x="7852315" y="2849499"/>
                </a:cubicBezTo>
                <a:cubicBezTo>
                  <a:pt x="7834200" y="2852936"/>
                  <a:pt x="7815868" y="2855100"/>
                  <a:pt x="7797451" y="2855976"/>
                </a:cubicBezTo>
                <a:close/>
                <a:moveTo>
                  <a:pt x="7382637" y="2879598"/>
                </a:moveTo>
                <a:cubicBezTo>
                  <a:pt x="7400915" y="2876340"/>
                  <a:pt x="7419416" y="2874493"/>
                  <a:pt x="7437977" y="2874074"/>
                </a:cubicBezTo>
                <a:cubicBezTo>
                  <a:pt x="7446265" y="2875026"/>
                  <a:pt x="7434358" y="2878169"/>
                  <a:pt x="7411879" y="2881884"/>
                </a:cubicBezTo>
                <a:cubicBezTo>
                  <a:pt x="7393673" y="2885198"/>
                  <a:pt x="7375230" y="2887045"/>
                  <a:pt x="7356729" y="2887409"/>
                </a:cubicBezTo>
                <a:cubicBezTo>
                  <a:pt x="7348347" y="2886551"/>
                  <a:pt x="7360158" y="2882932"/>
                  <a:pt x="7382637" y="2879598"/>
                </a:cubicBezTo>
                <a:close/>
                <a:moveTo>
                  <a:pt x="8204645" y="2690622"/>
                </a:moveTo>
                <a:cubicBezTo>
                  <a:pt x="8217217" y="2683002"/>
                  <a:pt x="8246269" y="2678907"/>
                  <a:pt x="8269224" y="2681097"/>
                </a:cubicBezTo>
                <a:cubicBezTo>
                  <a:pt x="8292180" y="2683288"/>
                  <a:pt x="8300085" y="2690051"/>
                  <a:pt x="8287607" y="2697099"/>
                </a:cubicBezTo>
                <a:cubicBezTo>
                  <a:pt x="8267184" y="2705507"/>
                  <a:pt x="8245009" y="2708777"/>
                  <a:pt x="8223028" y="2706625"/>
                </a:cubicBezTo>
                <a:cubicBezTo>
                  <a:pt x="8199977" y="2705196"/>
                  <a:pt x="8191881" y="2697861"/>
                  <a:pt x="8204645" y="2690622"/>
                </a:cubicBezTo>
                <a:close/>
                <a:moveTo>
                  <a:pt x="8357045" y="2747201"/>
                </a:moveTo>
                <a:cubicBezTo>
                  <a:pt x="8380762" y="2748534"/>
                  <a:pt x="8390382" y="2754059"/>
                  <a:pt x="8378286" y="2759869"/>
                </a:cubicBezTo>
                <a:cubicBezTo>
                  <a:pt x="8357372" y="2767159"/>
                  <a:pt x="8335260" y="2770392"/>
                  <a:pt x="8313134" y="2769394"/>
                </a:cubicBezTo>
                <a:cubicBezTo>
                  <a:pt x="8289227" y="2768632"/>
                  <a:pt x="8279797" y="2763107"/>
                  <a:pt x="8291989" y="2756726"/>
                </a:cubicBezTo>
                <a:cubicBezTo>
                  <a:pt x="8312788" y="2748851"/>
                  <a:pt x="8335053" y="2745601"/>
                  <a:pt x="8357235" y="2747201"/>
                </a:cubicBezTo>
                <a:close/>
                <a:moveTo>
                  <a:pt x="7342632" y="2941892"/>
                </a:moveTo>
                <a:cubicBezTo>
                  <a:pt x="7323793" y="2945536"/>
                  <a:pt x="7304669" y="2947512"/>
                  <a:pt x="7285482" y="2947797"/>
                </a:cubicBezTo>
                <a:cubicBezTo>
                  <a:pt x="7277100" y="2947797"/>
                  <a:pt x="7288721" y="2943321"/>
                  <a:pt x="7311866" y="2939320"/>
                </a:cubicBezTo>
                <a:cubicBezTo>
                  <a:pt x="7330740" y="2935833"/>
                  <a:pt x="7349838" y="2933701"/>
                  <a:pt x="7369016" y="2932938"/>
                </a:cubicBezTo>
                <a:cubicBezTo>
                  <a:pt x="7377398" y="2933796"/>
                  <a:pt x="7365492" y="2937415"/>
                  <a:pt x="7342632" y="2941892"/>
                </a:cubicBezTo>
                <a:close/>
                <a:moveTo>
                  <a:pt x="8230933" y="2872645"/>
                </a:moveTo>
                <a:cubicBezTo>
                  <a:pt x="8222361" y="2872645"/>
                  <a:pt x="8235125" y="2868454"/>
                  <a:pt x="8259508" y="2863691"/>
                </a:cubicBezTo>
                <a:cubicBezTo>
                  <a:pt x="8278876" y="2859495"/>
                  <a:pt x="8298514" y="2856663"/>
                  <a:pt x="8318278" y="2855214"/>
                </a:cubicBezTo>
                <a:cubicBezTo>
                  <a:pt x="8326755" y="2855214"/>
                  <a:pt x="8313992" y="2859405"/>
                  <a:pt x="8289703" y="2864168"/>
                </a:cubicBezTo>
                <a:cubicBezTo>
                  <a:pt x="8270290" y="2868104"/>
                  <a:pt x="8250668" y="2870935"/>
                  <a:pt x="8230934" y="2872645"/>
                </a:cubicBezTo>
                <a:close/>
                <a:moveTo>
                  <a:pt x="8292465" y="2874931"/>
                </a:moveTo>
                <a:cubicBezTo>
                  <a:pt x="8271391" y="2880332"/>
                  <a:pt x="8249811" y="2883524"/>
                  <a:pt x="8228076" y="2884456"/>
                </a:cubicBezTo>
                <a:cubicBezTo>
                  <a:pt x="8203407" y="2885980"/>
                  <a:pt x="8192643" y="2883979"/>
                  <a:pt x="8203692" y="2879979"/>
                </a:cubicBezTo>
                <a:cubicBezTo>
                  <a:pt x="8224766" y="2874263"/>
                  <a:pt x="8246444" y="2871066"/>
                  <a:pt x="8268272" y="2870454"/>
                </a:cubicBezTo>
                <a:cubicBezTo>
                  <a:pt x="8292370" y="2869311"/>
                  <a:pt x="8303515" y="2871406"/>
                  <a:pt x="8292465" y="2874931"/>
                </a:cubicBezTo>
                <a:close/>
                <a:moveTo>
                  <a:pt x="8174165" y="2861691"/>
                </a:moveTo>
                <a:cubicBezTo>
                  <a:pt x="8193378" y="2857749"/>
                  <a:pt x="8212813" y="2854982"/>
                  <a:pt x="8232362" y="2853405"/>
                </a:cubicBezTo>
                <a:cubicBezTo>
                  <a:pt x="8240554" y="2853405"/>
                  <a:pt x="8227981" y="2857596"/>
                  <a:pt x="8203787" y="2862167"/>
                </a:cubicBezTo>
                <a:cubicBezTo>
                  <a:pt x="8184688" y="2866386"/>
                  <a:pt x="8165297" y="2869157"/>
                  <a:pt x="8145780" y="2870454"/>
                </a:cubicBezTo>
                <a:cubicBezTo>
                  <a:pt x="8137589" y="2870169"/>
                  <a:pt x="8150257" y="2866358"/>
                  <a:pt x="8174165" y="2861691"/>
                </a:cubicBezTo>
                <a:close/>
                <a:moveTo>
                  <a:pt x="7541515" y="2901887"/>
                </a:moveTo>
                <a:cubicBezTo>
                  <a:pt x="7533323" y="2901887"/>
                  <a:pt x="7545229" y="2897886"/>
                  <a:pt x="7567708" y="2893504"/>
                </a:cubicBezTo>
                <a:cubicBezTo>
                  <a:pt x="7586131" y="2890035"/>
                  <a:pt x="7604790" y="2887966"/>
                  <a:pt x="7623525" y="2887313"/>
                </a:cubicBezTo>
                <a:cubicBezTo>
                  <a:pt x="7631811" y="2887314"/>
                  <a:pt x="7619905" y="2891314"/>
                  <a:pt x="7597426" y="2895696"/>
                </a:cubicBezTo>
                <a:cubicBezTo>
                  <a:pt x="7578965" y="2899122"/>
                  <a:pt x="7560278" y="2901191"/>
                  <a:pt x="7541515" y="2901887"/>
                </a:cubicBezTo>
                <a:close/>
                <a:moveTo>
                  <a:pt x="7616571" y="2845499"/>
                </a:moveTo>
                <a:cubicBezTo>
                  <a:pt x="7608475" y="2844546"/>
                  <a:pt x="7620096" y="2841498"/>
                  <a:pt x="7642099" y="2837879"/>
                </a:cubicBezTo>
                <a:cubicBezTo>
                  <a:pt x="7660149" y="2834844"/>
                  <a:pt x="7678382" y="2833030"/>
                  <a:pt x="7696677" y="2832449"/>
                </a:cubicBezTo>
                <a:cubicBezTo>
                  <a:pt x="7704487" y="2832449"/>
                  <a:pt x="7692771" y="2835974"/>
                  <a:pt x="7670768" y="2839689"/>
                </a:cubicBezTo>
                <a:cubicBezTo>
                  <a:pt x="7652875" y="2842992"/>
                  <a:pt x="7634758" y="2844935"/>
                  <a:pt x="7616571" y="2845499"/>
                </a:cubicBezTo>
                <a:close/>
                <a:moveTo>
                  <a:pt x="7781449" y="2859786"/>
                </a:moveTo>
                <a:cubicBezTo>
                  <a:pt x="7759820" y="2867612"/>
                  <a:pt x="7737095" y="2871984"/>
                  <a:pt x="7714107" y="2872740"/>
                </a:cubicBezTo>
                <a:cubicBezTo>
                  <a:pt x="7689818" y="2873693"/>
                  <a:pt x="7680579" y="2868644"/>
                  <a:pt x="7693629" y="2862072"/>
                </a:cubicBezTo>
                <a:cubicBezTo>
                  <a:pt x="7714909" y="2853756"/>
                  <a:pt x="7737465" y="2849180"/>
                  <a:pt x="7760304" y="2848547"/>
                </a:cubicBezTo>
                <a:cubicBezTo>
                  <a:pt x="7784783" y="2847880"/>
                  <a:pt x="7794212" y="2852928"/>
                  <a:pt x="7781449" y="2859786"/>
                </a:cubicBezTo>
                <a:close/>
                <a:moveTo>
                  <a:pt x="7550087" y="2832640"/>
                </a:moveTo>
                <a:cubicBezTo>
                  <a:pt x="7571804" y="2829592"/>
                  <a:pt x="7595902" y="2827592"/>
                  <a:pt x="7603427" y="2827592"/>
                </a:cubicBezTo>
                <a:cubicBezTo>
                  <a:pt x="7610952" y="2827592"/>
                  <a:pt x="7599807" y="2831116"/>
                  <a:pt x="7578281" y="2834640"/>
                </a:cubicBezTo>
                <a:cubicBezTo>
                  <a:pt x="7560633" y="2837520"/>
                  <a:pt x="7542814" y="2839237"/>
                  <a:pt x="7524941" y="2839783"/>
                </a:cubicBezTo>
                <a:cubicBezTo>
                  <a:pt x="7517035" y="2839022"/>
                  <a:pt x="7528465" y="2836069"/>
                  <a:pt x="7550087" y="2832354"/>
                </a:cubicBezTo>
                <a:close/>
                <a:moveTo>
                  <a:pt x="7470267" y="2922556"/>
                </a:moveTo>
                <a:cubicBezTo>
                  <a:pt x="7448384" y="2931152"/>
                  <a:pt x="7425260" y="2936169"/>
                  <a:pt x="7401782" y="2937415"/>
                </a:cubicBezTo>
                <a:cubicBezTo>
                  <a:pt x="7377113" y="2939034"/>
                  <a:pt x="7368255" y="2934939"/>
                  <a:pt x="7381399" y="2927890"/>
                </a:cubicBezTo>
                <a:cubicBezTo>
                  <a:pt x="7403278" y="2919281"/>
                  <a:pt x="7426404" y="2914264"/>
                  <a:pt x="7449883" y="2913031"/>
                </a:cubicBezTo>
                <a:cubicBezTo>
                  <a:pt x="7474363" y="2911602"/>
                  <a:pt x="7483507" y="2916174"/>
                  <a:pt x="7470267" y="2922270"/>
                </a:cubicBezTo>
                <a:close/>
                <a:moveTo>
                  <a:pt x="7605522" y="2802636"/>
                </a:moveTo>
                <a:cubicBezTo>
                  <a:pt x="7626762" y="2793037"/>
                  <a:pt x="7649843" y="2788193"/>
                  <a:pt x="7673150" y="2788444"/>
                </a:cubicBezTo>
                <a:cubicBezTo>
                  <a:pt x="7687342" y="2788444"/>
                  <a:pt x="7695724" y="2791016"/>
                  <a:pt x="7697533" y="2794445"/>
                </a:cubicBezTo>
                <a:cubicBezTo>
                  <a:pt x="7702106" y="2793492"/>
                  <a:pt x="7709726" y="2792254"/>
                  <a:pt x="7719632" y="2790825"/>
                </a:cubicBezTo>
                <a:cubicBezTo>
                  <a:pt x="7736812" y="2788361"/>
                  <a:pt x="7754106" y="2786771"/>
                  <a:pt x="7771448" y="2786063"/>
                </a:cubicBezTo>
                <a:cubicBezTo>
                  <a:pt x="7778591" y="2786063"/>
                  <a:pt x="7767543" y="2788539"/>
                  <a:pt x="7746587" y="2791492"/>
                </a:cubicBezTo>
                <a:cubicBezTo>
                  <a:pt x="7727537" y="2794159"/>
                  <a:pt x="7706964" y="2796255"/>
                  <a:pt x="7697724" y="2796635"/>
                </a:cubicBezTo>
                <a:cubicBezTo>
                  <a:pt x="7697724" y="2798540"/>
                  <a:pt x="7695438" y="2800636"/>
                  <a:pt x="7691628" y="2802827"/>
                </a:cubicBezTo>
                <a:cubicBezTo>
                  <a:pt x="7670392" y="2812438"/>
                  <a:pt x="7647309" y="2817282"/>
                  <a:pt x="7624001" y="2817019"/>
                </a:cubicBezTo>
                <a:cubicBezTo>
                  <a:pt x="7600284" y="2817686"/>
                  <a:pt x="7591902" y="2811399"/>
                  <a:pt x="7605522" y="2802636"/>
                </a:cubicBezTo>
                <a:close/>
                <a:moveTo>
                  <a:pt x="7462647" y="2939130"/>
                </a:moveTo>
                <a:cubicBezTo>
                  <a:pt x="7471029" y="2939130"/>
                  <a:pt x="7459218" y="2943701"/>
                  <a:pt x="7435977" y="2948655"/>
                </a:cubicBezTo>
                <a:cubicBezTo>
                  <a:pt x="7416855" y="2952451"/>
                  <a:pt x="7397455" y="2954681"/>
                  <a:pt x="7377970" y="2955322"/>
                </a:cubicBezTo>
                <a:cubicBezTo>
                  <a:pt x="7369683" y="2955322"/>
                  <a:pt x="7381399" y="2950750"/>
                  <a:pt x="7404640" y="2946273"/>
                </a:cubicBezTo>
                <a:cubicBezTo>
                  <a:pt x="7423800" y="2942708"/>
                  <a:pt x="7443180" y="2940449"/>
                  <a:pt x="7462647" y="2939510"/>
                </a:cubicBezTo>
                <a:close/>
                <a:moveTo>
                  <a:pt x="7475316" y="2886551"/>
                </a:moveTo>
                <a:cubicBezTo>
                  <a:pt x="7493655" y="2883184"/>
                  <a:pt x="7512213" y="2881147"/>
                  <a:pt x="7530847" y="2880455"/>
                </a:cubicBezTo>
                <a:cubicBezTo>
                  <a:pt x="7539038" y="2881408"/>
                  <a:pt x="7527322" y="2885028"/>
                  <a:pt x="7504748" y="2888837"/>
                </a:cubicBezTo>
                <a:cubicBezTo>
                  <a:pt x="7486386" y="2892421"/>
                  <a:pt x="7467734" y="2894302"/>
                  <a:pt x="7449027" y="2894457"/>
                </a:cubicBezTo>
                <a:cubicBezTo>
                  <a:pt x="7441407" y="2894457"/>
                  <a:pt x="7453122" y="2890838"/>
                  <a:pt x="7475696" y="2886932"/>
                </a:cubicBezTo>
                <a:close/>
                <a:moveTo>
                  <a:pt x="7674674" y="2910364"/>
                </a:moveTo>
                <a:cubicBezTo>
                  <a:pt x="7653158" y="2917834"/>
                  <a:pt x="7630729" y="2922352"/>
                  <a:pt x="7607999" y="2923794"/>
                </a:cubicBezTo>
                <a:cubicBezTo>
                  <a:pt x="7583424" y="2925414"/>
                  <a:pt x="7573804" y="2921603"/>
                  <a:pt x="7586663" y="2915507"/>
                </a:cubicBezTo>
                <a:cubicBezTo>
                  <a:pt x="7603271" y="2908784"/>
                  <a:pt x="7620809" y="2904640"/>
                  <a:pt x="7638670" y="2903220"/>
                </a:cubicBezTo>
                <a:cubicBezTo>
                  <a:pt x="7643718" y="2901887"/>
                  <a:pt x="7650671" y="2900363"/>
                  <a:pt x="7659053" y="2898648"/>
                </a:cubicBezTo>
                <a:cubicBezTo>
                  <a:pt x="7677705" y="2895096"/>
                  <a:pt x="7696575" y="2892805"/>
                  <a:pt x="7715536" y="2891791"/>
                </a:cubicBezTo>
                <a:cubicBezTo>
                  <a:pt x="7723727" y="2891790"/>
                  <a:pt x="7712107" y="2896362"/>
                  <a:pt x="7688866" y="2900363"/>
                </a:cubicBezTo>
                <a:cubicBezTo>
                  <a:pt x="7684484" y="2901125"/>
                  <a:pt x="7680103" y="2901982"/>
                  <a:pt x="7675721" y="2902649"/>
                </a:cubicBezTo>
                <a:cubicBezTo>
                  <a:pt x="7681722" y="2904458"/>
                  <a:pt x="7682484" y="2907411"/>
                  <a:pt x="7675055" y="2910745"/>
                </a:cubicBezTo>
                <a:close/>
                <a:moveTo>
                  <a:pt x="7492651" y="2867121"/>
                </a:moveTo>
                <a:cubicBezTo>
                  <a:pt x="7514333" y="2858089"/>
                  <a:pt x="7537471" y="2853055"/>
                  <a:pt x="7560945" y="2852262"/>
                </a:cubicBezTo>
                <a:cubicBezTo>
                  <a:pt x="7585139" y="2852262"/>
                  <a:pt x="7593997" y="2857500"/>
                  <a:pt x="7580662" y="2864739"/>
                </a:cubicBezTo>
                <a:cubicBezTo>
                  <a:pt x="7558895" y="2873649"/>
                  <a:pt x="7535689" y="2878522"/>
                  <a:pt x="7512177" y="2879122"/>
                </a:cubicBezTo>
                <a:cubicBezTo>
                  <a:pt x="7488174" y="2880455"/>
                  <a:pt x="7479697" y="2875312"/>
                  <a:pt x="7493032" y="2867501"/>
                </a:cubicBezTo>
                <a:close/>
                <a:moveTo>
                  <a:pt x="8503253" y="2815114"/>
                </a:moveTo>
                <a:cubicBezTo>
                  <a:pt x="8522440" y="2810933"/>
                  <a:pt x="8541936" y="2808321"/>
                  <a:pt x="8561546" y="2807303"/>
                </a:cubicBezTo>
                <a:cubicBezTo>
                  <a:pt x="8569738" y="2807303"/>
                  <a:pt x="8556593" y="2811590"/>
                  <a:pt x="8532971" y="2816257"/>
                </a:cubicBezTo>
                <a:cubicBezTo>
                  <a:pt x="8513803" y="2820360"/>
                  <a:pt x="8494345" y="2822970"/>
                  <a:pt x="8474774" y="2824067"/>
                </a:cubicBezTo>
                <a:cubicBezTo>
                  <a:pt x="8466963" y="2824544"/>
                  <a:pt x="8479727" y="2820162"/>
                  <a:pt x="8503634" y="2815495"/>
                </a:cubicBezTo>
                <a:close/>
                <a:moveTo>
                  <a:pt x="8489633" y="2650332"/>
                </a:moveTo>
                <a:cubicBezTo>
                  <a:pt x="8501824" y="2642807"/>
                  <a:pt x="8530590" y="2639854"/>
                  <a:pt x="8552879" y="2642521"/>
                </a:cubicBezTo>
                <a:cubicBezTo>
                  <a:pt x="8575167" y="2645188"/>
                  <a:pt x="8584311" y="2653570"/>
                  <a:pt x="8571929" y="2659952"/>
                </a:cubicBezTo>
                <a:cubicBezTo>
                  <a:pt x="8551689" y="2667498"/>
                  <a:pt x="8529920" y="2670015"/>
                  <a:pt x="8508492" y="2667286"/>
                </a:cubicBezTo>
                <a:cubicBezTo>
                  <a:pt x="8486013" y="2665095"/>
                  <a:pt x="8477346" y="2657285"/>
                  <a:pt x="8490013" y="2650712"/>
                </a:cubicBezTo>
                <a:close/>
                <a:moveTo>
                  <a:pt x="8641461" y="2712529"/>
                </a:moveTo>
                <a:cubicBezTo>
                  <a:pt x="8664607" y="2714530"/>
                  <a:pt x="8674322" y="2720531"/>
                  <a:pt x="8662797" y="2725769"/>
                </a:cubicBezTo>
                <a:cubicBezTo>
                  <a:pt x="8642261" y="2731972"/>
                  <a:pt x="8620743" y="2734267"/>
                  <a:pt x="8599361" y="2732532"/>
                </a:cubicBezTo>
                <a:cubicBezTo>
                  <a:pt x="8575643" y="2730627"/>
                  <a:pt x="8566309" y="2725103"/>
                  <a:pt x="8578120" y="2719292"/>
                </a:cubicBezTo>
                <a:cubicBezTo>
                  <a:pt x="8589931" y="2713482"/>
                  <a:pt x="8618506" y="2711006"/>
                  <a:pt x="8641842" y="2712911"/>
                </a:cubicBezTo>
                <a:close/>
                <a:moveTo>
                  <a:pt x="8475059" y="2711387"/>
                </a:moveTo>
                <a:cubicBezTo>
                  <a:pt x="8454425" y="2718386"/>
                  <a:pt x="8432581" y="2721109"/>
                  <a:pt x="8410861" y="2719388"/>
                </a:cubicBezTo>
                <a:cubicBezTo>
                  <a:pt x="8387430" y="2718054"/>
                  <a:pt x="8378381" y="2711291"/>
                  <a:pt x="8390954" y="2704814"/>
                </a:cubicBezTo>
                <a:cubicBezTo>
                  <a:pt x="8403527" y="2698337"/>
                  <a:pt x="8431720" y="2694337"/>
                  <a:pt x="8454866" y="2696337"/>
                </a:cubicBezTo>
                <a:cubicBezTo>
                  <a:pt x="8478012" y="2698337"/>
                  <a:pt x="8487156" y="2705481"/>
                  <a:pt x="8475440" y="2711768"/>
                </a:cubicBezTo>
                <a:close/>
                <a:moveTo>
                  <a:pt x="8672322" y="2672239"/>
                </a:moveTo>
                <a:cubicBezTo>
                  <a:pt x="8692375" y="2665418"/>
                  <a:pt x="8713781" y="2663555"/>
                  <a:pt x="8734711" y="2666810"/>
                </a:cubicBezTo>
                <a:cubicBezTo>
                  <a:pt x="8757380" y="2669953"/>
                  <a:pt x="8766143" y="2676335"/>
                  <a:pt x="8754904" y="2682431"/>
                </a:cubicBezTo>
                <a:cubicBezTo>
                  <a:pt x="8734778" y="2688568"/>
                  <a:pt x="8713590" y="2690418"/>
                  <a:pt x="8692705" y="2687860"/>
                </a:cubicBezTo>
                <a:cubicBezTo>
                  <a:pt x="8669655" y="2685193"/>
                  <a:pt x="8660702" y="2678811"/>
                  <a:pt x="8672322" y="2672239"/>
                </a:cubicBezTo>
                <a:close/>
                <a:moveTo>
                  <a:pt x="8694706" y="2820448"/>
                </a:moveTo>
                <a:cubicBezTo>
                  <a:pt x="8675849" y="2824351"/>
                  <a:pt x="8656759" y="2827023"/>
                  <a:pt x="8637556" y="2828449"/>
                </a:cubicBezTo>
                <a:cubicBezTo>
                  <a:pt x="8629460" y="2828449"/>
                  <a:pt x="8641937" y="2824258"/>
                  <a:pt x="8666131" y="2820162"/>
                </a:cubicBezTo>
                <a:cubicBezTo>
                  <a:pt x="8685000" y="2816314"/>
                  <a:pt x="8704085" y="2813611"/>
                  <a:pt x="8723281" y="2812066"/>
                </a:cubicBezTo>
                <a:cubicBezTo>
                  <a:pt x="8731186" y="2812161"/>
                  <a:pt x="8718423" y="2816352"/>
                  <a:pt x="8694706" y="2820448"/>
                </a:cubicBezTo>
                <a:close/>
                <a:moveTo>
                  <a:pt x="8767763" y="2734723"/>
                </a:moveTo>
                <a:cubicBezTo>
                  <a:pt x="8787316" y="2729171"/>
                  <a:pt x="8807764" y="2727489"/>
                  <a:pt x="8827961" y="2729770"/>
                </a:cubicBezTo>
                <a:cubicBezTo>
                  <a:pt x="8850535" y="2731865"/>
                  <a:pt x="8860250" y="2736819"/>
                  <a:pt x="8849963" y="2741200"/>
                </a:cubicBezTo>
                <a:cubicBezTo>
                  <a:pt x="8830200" y="2745891"/>
                  <a:pt x="8809815" y="2747402"/>
                  <a:pt x="8789575" y="2745676"/>
                </a:cubicBezTo>
                <a:cubicBezTo>
                  <a:pt x="8766620" y="2743676"/>
                  <a:pt x="8756904" y="2738723"/>
                  <a:pt x="8767572" y="2734247"/>
                </a:cubicBezTo>
                <a:close/>
                <a:moveTo>
                  <a:pt x="8785764" y="2640997"/>
                </a:moveTo>
                <a:cubicBezTo>
                  <a:pt x="8763381" y="2637758"/>
                  <a:pt x="8754904" y="2629853"/>
                  <a:pt x="8766714" y="2623471"/>
                </a:cubicBezTo>
                <a:cubicBezTo>
                  <a:pt x="8778526" y="2617089"/>
                  <a:pt x="8805767" y="2614994"/>
                  <a:pt x="8827675" y="2618899"/>
                </a:cubicBezTo>
                <a:cubicBezTo>
                  <a:pt x="8849582" y="2622804"/>
                  <a:pt x="8857869" y="2630710"/>
                  <a:pt x="8846725" y="2636425"/>
                </a:cubicBezTo>
                <a:cubicBezTo>
                  <a:pt x="8835581" y="2642140"/>
                  <a:pt x="8807958" y="2643854"/>
                  <a:pt x="8785764" y="2640711"/>
                </a:cubicBezTo>
                <a:close/>
                <a:moveTo>
                  <a:pt x="8556593" y="2827211"/>
                </a:moveTo>
                <a:cubicBezTo>
                  <a:pt x="8548402" y="2827211"/>
                  <a:pt x="8561165" y="2822924"/>
                  <a:pt x="8585168" y="2818162"/>
                </a:cubicBezTo>
                <a:cubicBezTo>
                  <a:pt x="8593741" y="2816543"/>
                  <a:pt x="8602504" y="2815019"/>
                  <a:pt x="8610600" y="2813780"/>
                </a:cubicBezTo>
                <a:cubicBezTo>
                  <a:pt x="8588311" y="2813780"/>
                  <a:pt x="8578596" y="2810923"/>
                  <a:pt x="8588883" y="2806637"/>
                </a:cubicBezTo>
                <a:cubicBezTo>
                  <a:pt x="8609438" y="2801569"/>
                  <a:pt x="8630587" y="2799326"/>
                  <a:pt x="8651748" y="2799969"/>
                </a:cubicBezTo>
                <a:cubicBezTo>
                  <a:pt x="8675370" y="2799969"/>
                  <a:pt x="8686038" y="2803303"/>
                  <a:pt x="8675561" y="2807208"/>
                </a:cubicBezTo>
                <a:cubicBezTo>
                  <a:pt x="8665311" y="2809768"/>
                  <a:pt x="8654857" y="2811425"/>
                  <a:pt x="8644318" y="2812161"/>
                </a:cubicBezTo>
                <a:cubicBezTo>
                  <a:pt x="8634577" y="2815322"/>
                  <a:pt x="8624611" y="2817742"/>
                  <a:pt x="8614505" y="2819400"/>
                </a:cubicBezTo>
                <a:cubicBezTo>
                  <a:pt x="8595380" y="2823091"/>
                  <a:pt x="8576035" y="2825541"/>
                  <a:pt x="8556593" y="2826735"/>
                </a:cubicBezTo>
                <a:close/>
                <a:moveTo>
                  <a:pt x="8763190" y="2775204"/>
                </a:moveTo>
                <a:cubicBezTo>
                  <a:pt x="8742917" y="2780170"/>
                  <a:pt x="8722029" y="2782159"/>
                  <a:pt x="8701182" y="2781110"/>
                </a:cubicBezTo>
                <a:cubicBezTo>
                  <a:pt x="8677465" y="2780347"/>
                  <a:pt x="8667273" y="2776633"/>
                  <a:pt x="8678132" y="2771585"/>
                </a:cubicBezTo>
                <a:cubicBezTo>
                  <a:pt x="8698302" y="2766032"/>
                  <a:pt x="8719284" y="2764033"/>
                  <a:pt x="8740140" y="2765679"/>
                </a:cubicBezTo>
                <a:cubicBezTo>
                  <a:pt x="8763286" y="2766537"/>
                  <a:pt x="8773763" y="2770822"/>
                  <a:pt x="8763190" y="2774728"/>
                </a:cubicBezTo>
                <a:close/>
                <a:moveTo>
                  <a:pt x="8484203" y="2764441"/>
                </a:moveTo>
                <a:cubicBezTo>
                  <a:pt x="8505145" y="2757960"/>
                  <a:pt x="8527099" y="2755377"/>
                  <a:pt x="8548973" y="2756821"/>
                </a:cubicBezTo>
                <a:cubicBezTo>
                  <a:pt x="8572596" y="2757678"/>
                  <a:pt x="8582882" y="2763012"/>
                  <a:pt x="8571262" y="2767680"/>
                </a:cubicBezTo>
                <a:cubicBezTo>
                  <a:pt x="8550264" y="2773890"/>
                  <a:pt x="8528358" y="2776467"/>
                  <a:pt x="8506492" y="2775299"/>
                </a:cubicBezTo>
                <a:cubicBezTo>
                  <a:pt x="8482393" y="2774061"/>
                  <a:pt x="8472297" y="2769299"/>
                  <a:pt x="8484203" y="2763965"/>
                </a:cubicBezTo>
                <a:close/>
                <a:moveTo>
                  <a:pt x="8588026" y="2836545"/>
                </a:moveTo>
                <a:cubicBezTo>
                  <a:pt x="8567080" y="2841291"/>
                  <a:pt x="8545685" y="2843782"/>
                  <a:pt x="8524208" y="2843975"/>
                </a:cubicBezTo>
                <a:cubicBezTo>
                  <a:pt x="8499634" y="2844927"/>
                  <a:pt x="8488775" y="2843022"/>
                  <a:pt x="8499443" y="2839022"/>
                </a:cubicBezTo>
                <a:cubicBezTo>
                  <a:pt x="8520245" y="2833774"/>
                  <a:pt x="8541616" y="2831118"/>
                  <a:pt x="8563070" y="2831116"/>
                </a:cubicBezTo>
                <a:cubicBezTo>
                  <a:pt x="8587455" y="2830259"/>
                  <a:pt x="8598599" y="2832735"/>
                  <a:pt x="8588026" y="2836069"/>
                </a:cubicBezTo>
                <a:close/>
                <a:moveTo>
                  <a:pt x="7889082" y="2860929"/>
                </a:moveTo>
                <a:lnTo>
                  <a:pt x="7886129" y="2860929"/>
                </a:lnTo>
                <a:cubicBezTo>
                  <a:pt x="7880700" y="2860929"/>
                  <a:pt x="7884509" y="2858929"/>
                  <a:pt x="7894416" y="2856453"/>
                </a:cubicBezTo>
                <a:cubicBezTo>
                  <a:pt x="7915810" y="2848773"/>
                  <a:pt x="7938360" y="2844811"/>
                  <a:pt x="7961091" y="2844737"/>
                </a:cubicBezTo>
                <a:cubicBezTo>
                  <a:pt x="7984999" y="2843880"/>
                  <a:pt x="7994714" y="2848261"/>
                  <a:pt x="7982712" y="2854262"/>
                </a:cubicBezTo>
                <a:cubicBezTo>
                  <a:pt x="7961178" y="2861401"/>
                  <a:pt x="7938715" y="2865349"/>
                  <a:pt x="7916037" y="2865977"/>
                </a:cubicBezTo>
                <a:cubicBezTo>
                  <a:pt x="7898416" y="2866072"/>
                  <a:pt x="7888605" y="2863977"/>
                  <a:pt x="7889082" y="2860453"/>
                </a:cubicBezTo>
                <a:close/>
                <a:moveTo>
                  <a:pt x="8361807" y="2835498"/>
                </a:moveTo>
                <a:cubicBezTo>
                  <a:pt x="8386191" y="2835498"/>
                  <a:pt x="8397049" y="2838069"/>
                  <a:pt x="8385715" y="2842165"/>
                </a:cubicBezTo>
                <a:cubicBezTo>
                  <a:pt x="8364613" y="2848060"/>
                  <a:pt x="8342850" y="2851261"/>
                  <a:pt x="8320945" y="2851690"/>
                </a:cubicBezTo>
                <a:cubicBezTo>
                  <a:pt x="8296466" y="2852738"/>
                  <a:pt x="8285798" y="2849690"/>
                  <a:pt x="8297037" y="2845023"/>
                </a:cubicBezTo>
                <a:cubicBezTo>
                  <a:pt x="8318167" y="2839190"/>
                  <a:pt x="8339902" y="2835834"/>
                  <a:pt x="8361807" y="2835021"/>
                </a:cubicBezTo>
                <a:close/>
                <a:moveTo>
                  <a:pt x="8001000" y="2856547"/>
                </a:moveTo>
                <a:cubicBezTo>
                  <a:pt x="8019613" y="2852735"/>
                  <a:pt x="8038445" y="2850094"/>
                  <a:pt x="8057388" y="2848642"/>
                </a:cubicBezTo>
                <a:cubicBezTo>
                  <a:pt x="8065580" y="2848642"/>
                  <a:pt x="8053197" y="2852833"/>
                  <a:pt x="8030052" y="2857214"/>
                </a:cubicBezTo>
                <a:cubicBezTo>
                  <a:pt x="8011506" y="2861042"/>
                  <a:pt x="7992736" y="2863682"/>
                  <a:pt x="7973854" y="2865120"/>
                </a:cubicBezTo>
                <a:cubicBezTo>
                  <a:pt x="7965662" y="2864263"/>
                  <a:pt x="7977664" y="2859786"/>
                  <a:pt x="8001000" y="2856071"/>
                </a:cubicBezTo>
                <a:close/>
                <a:moveTo>
                  <a:pt x="8221980" y="2798254"/>
                </a:moveTo>
                <a:lnTo>
                  <a:pt x="8222837" y="2798254"/>
                </a:lnTo>
                <a:cubicBezTo>
                  <a:pt x="8234819" y="2796460"/>
                  <a:pt x="8246918" y="2795568"/>
                  <a:pt x="8259032" y="2795587"/>
                </a:cubicBezTo>
                <a:cubicBezTo>
                  <a:pt x="8278082" y="2795588"/>
                  <a:pt x="8287607" y="2798921"/>
                  <a:pt x="8285321" y="2802922"/>
                </a:cubicBezTo>
                <a:cubicBezTo>
                  <a:pt x="8295989" y="2801398"/>
                  <a:pt x="8304371" y="2800541"/>
                  <a:pt x="8308562" y="2800446"/>
                </a:cubicBezTo>
                <a:cubicBezTo>
                  <a:pt x="8316373" y="2800446"/>
                  <a:pt x="8304181" y="2804731"/>
                  <a:pt x="8281130" y="2809208"/>
                </a:cubicBezTo>
                <a:cubicBezTo>
                  <a:pt x="8262716" y="2813111"/>
                  <a:pt x="8244019" y="2815531"/>
                  <a:pt x="8225219" y="2816448"/>
                </a:cubicBezTo>
                <a:cubicBezTo>
                  <a:pt x="8222837" y="2816448"/>
                  <a:pt x="8222552" y="2816448"/>
                  <a:pt x="8223600" y="2815495"/>
                </a:cubicBezTo>
                <a:lnTo>
                  <a:pt x="8215884" y="2815495"/>
                </a:lnTo>
                <a:cubicBezTo>
                  <a:pt x="8193786" y="2815495"/>
                  <a:pt x="8184071" y="2811685"/>
                  <a:pt x="8191500" y="2806637"/>
                </a:cubicBezTo>
                <a:cubicBezTo>
                  <a:pt x="8174462" y="2810182"/>
                  <a:pt x="8157166" y="2812348"/>
                  <a:pt x="8139780" y="2813113"/>
                </a:cubicBezTo>
                <a:cubicBezTo>
                  <a:pt x="8132159" y="2813113"/>
                  <a:pt x="8144256" y="2809399"/>
                  <a:pt x="8166735" y="2805017"/>
                </a:cubicBezTo>
                <a:cubicBezTo>
                  <a:pt x="8184920" y="2801091"/>
                  <a:pt x="8203397" y="2798670"/>
                  <a:pt x="8221980" y="2797778"/>
                </a:cubicBezTo>
                <a:close/>
                <a:moveTo>
                  <a:pt x="8100822" y="2749010"/>
                </a:moveTo>
                <a:cubicBezTo>
                  <a:pt x="8121737" y="2740759"/>
                  <a:pt x="8144194" y="2737152"/>
                  <a:pt x="8166640" y="2738438"/>
                </a:cubicBezTo>
                <a:cubicBezTo>
                  <a:pt x="8189976" y="2739295"/>
                  <a:pt x="8198930" y="2746058"/>
                  <a:pt x="8186452" y="2752535"/>
                </a:cubicBezTo>
                <a:cubicBezTo>
                  <a:pt x="8165456" y="2760474"/>
                  <a:pt x="8143058" y="2764039"/>
                  <a:pt x="8120634" y="2763012"/>
                </a:cubicBezTo>
                <a:cubicBezTo>
                  <a:pt x="8096536" y="2762250"/>
                  <a:pt x="8087773" y="2756059"/>
                  <a:pt x="8100822" y="2749010"/>
                </a:cubicBezTo>
                <a:close/>
                <a:moveTo>
                  <a:pt x="7788402" y="2836926"/>
                </a:moveTo>
                <a:cubicBezTo>
                  <a:pt x="7796308" y="2836926"/>
                  <a:pt x="7784687" y="2841022"/>
                  <a:pt x="7762304" y="2844737"/>
                </a:cubicBezTo>
                <a:cubicBezTo>
                  <a:pt x="7744291" y="2848108"/>
                  <a:pt x="7726043" y="2850083"/>
                  <a:pt x="7707726" y="2850642"/>
                </a:cubicBezTo>
                <a:cubicBezTo>
                  <a:pt x="7699915" y="2850642"/>
                  <a:pt x="7711631" y="2847118"/>
                  <a:pt x="7734014" y="2843308"/>
                </a:cubicBezTo>
                <a:cubicBezTo>
                  <a:pt x="7751844" y="2839909"/>
                  <a:pt x="7769891" y="2837776"/>
                  <a:pt x="7788021" y="2836927"/>
                </a:cubicBezTo>
                <a:close/>
                <a:moveTo>
                  <a:pt x="8393144" y="2822258"/>
                </a:moveTo>
                <a:cubicBezTo>
                  <a:pt x="8385715" y="2822258"/>
                  <a:pt x="8396288" y="2818543"/>
                  <a:pt x="8416861" y="2814352"/>
                </a:cubicBezTo>
                <a:lnTo>
                  <a:pt x="8414385" y="2814352"/>
                </a:lnTo>
                <a:cubicBezTo>
                  <a:pt x="8390858" y="2814352"/>
                  <a:pt x="8380571" y="2810732"/>
                  <a:pt x="8390192" y="2805875"/>
                </a:cubicBezTo>
                <a:cubicBezTo>
                  <a:pt x="8384858" y="2807399"/>
                  <a:pt x="8376857" y="2809208"/>
                  <a:pt x="8366475" y="2811209"/>
                </a:cubicBezTo>
                <a:cubicBezTo>
                  <a:pt x="8347792" y="2815006"/>
                  <a:pt x="8328899" y="2817678"/>
                  <a:pt x="8309896" y="2819210"/>
                </a:cubicBezTo>
                <a:cubicBezTo>
                  <a:pt x="8301990" y="2819210"/>
                  <a:pt x="8314468" y="2814923"/>
                  <a:pt x="8337900" y="2810351"/>
                </a:cubicBezTo>
                <a:cubicBezTo>
                  <a:pt x="8356608" y="2806539"/>
                  <a:pt x="8375536" y="2803899"/>
                  <a:pt x="8394573" y="2802445"/>
                </a:cubicBezTo>
                <a:cubicBezTo>
                  <a:pt x="8396764" y="2802445"/>
                  <a:pt x="8397240" y="2802445"/>
                  <a:pt x="8396478" y="2803588"/>
                </a:cubicBezTo>
                <a:cubicBezTo>
                  <a:pt x="8415888" y="2798843"/>
                  <a:pt x="8435843" y="2796697"/>
                  <a:pt x="8455818" y="2797207"/>
                </a:cubicBezTo>
                <a:cubicBezTo>
                  <a:pt x="8478965" y="2797207"/>
                  <a:pt x="8489061" y="2800826"/>
                  <a:pt x="8479822" y="2805208"/>
                </a:cubicBezTo>
                <a:cubicBezTo>
                  <a:pt x="8485918" y="2805875"/>
                  <a:pt x="8473440" y="2809589"/>
                  <a:pt x="8450580" y="2813971"/>
                </a:cubicBezTo>
                <a:cubicBezTo>
                  <a:pt x="8431500" y="2817941"/>
                  <a:pt x="8412190" y="2820709"/>
                  <a:pt x="8392763" y="2822258"/>
                </a:cubicBezTo>
                <a:close/>
                <a:moveTo>
                  <a:pt x="8134255" y="2795302"/>
                </a:moveTo>
                <a:cubicBezTo>
                  <a:pt x="8141780" y="2795302"/>
                  <a:pt x="8129969" y="2798921"/>
                  <a:pt x="8107966" y="2803112"/>
                </a:cubicBezTo>
                <a:cubicBezTo>
                  <a:pt x="8096822" y="2805017"/>
                  <a:pt x="8085296" y="2806732"/>
                  <a:pt x="8075486" y="2807875"/>
                </a:cubicBezTo>
                <a:cubicBezTo>
                  <a:pt x="8056882" y="2813123"/>
                  <a:pt x="8037664" y="2815878"/>
                  <a:pt x="8018336" y="2816066"/>
                </a:cubicBezTo>
                <a:cubicBezTo>
                  <a:pt x="7994047" y="2816066"/>
                  <a:pt x="7984903" y="2810828"/>
                  <a:pt x="7997571" y="2804351"/>
                </a:cubicBezTo>
                <a:cubicBezTo>
                  <a:pt x="7998498" y="2803881"/>
                  <a:pt x="7999452" y="2803467"/>
                  <a:pt x="8000428" y="2803112"/>
                </a:cubicBezTo>
                <a:cubicBezTo>
                  <a:pt x="7988770" y="2805035"/>
                  <a:pt x="7976996" y="2806180"/>
                  <a:pt x="7965186" y="2806541"/>
                </a:cubicBezTo>
                <a:cubicBezTo>
                  <a:pt x="7957376" y="2806541"/>
                  <a:pt x="7969282" y="2802922"/>
                  <a:pt x="7991380" y="2799207"/>
                </a:cubicBezTo>
                <a:cubicBezTo>
                  <a:pt x="8009169" y="2795772"/>
                  <a:pt x="8027190" y="2793670"/>
                  <a:pt x="8045291" y="2792921"/>
                </a:cubicBezTo>
                <a:cubicBezTo>
                  <a:pt x="8046911" y="2792920"/>
                  <a:pt x="8047482" y="2792920"/>
                  <a:pt x="8047387" y="2792920"/>
                </a:cubicBezTo>
                <a:cubicBezTo>
                  <a:pt x="8052721" y="2792920"/>
                  <a:pt x="8058055" y="2792254"/>
                  <a:pt x="8063103" y="2792349"/>
                </a:cubicBezTo>
                <a:cubicBezTo>
                  <a:pt x="8081201" y="2792349"/>
                  <a:pt x="8090916" y="2795778"/>
                  <a:pt x="8088916" y="2799969"/>
                </a:cubicBezTo>
                <a:cubicBezTo>
                  <a:pt x="8103750" y="2797191"/>
                  <a:pt x="8118786" y="2795630"/>
                  <a:pt x="8133874" y="2795302"/>
                </a:cubicBezTo>
                <a:close/>
                <a:moveTo>
                  <a:pt x="7958900" y="2910745"/>
                </a:moveTo>
                <a:cubicBezTo>
                  <a:pt x="7939411" y="2914892"/>
                  <a:pt x="7919639" y="2917566"/>
                  <a:pt x="7899749" y="2918746"/>
                </a:cubicBezTo>
                <a:cubicBezTo>
                  <a:pt x="7891272" y="2918746"/>
                  <a:pt x="7903655" y="2914650"/>
                  <a:pt x="7927753" y="2909983"/>
                </a:cubicBezTo>
                <a:cubicBezTo>
                  <a:pt x="7947275" y="2905842"/>
                  <a:pt x="7967078" y="2903168"/>
                  <a:pt x="7986998" y="2901982"/>
                </a:cubicBezTo>
                <a:cubicBezTo>
                  <a:pt x="7995095" y="2902268"/>
                  <a:pt x="7982522" y="2906078"/>
                  <a:pt x="7958519" y="2910745"/>
                </a:cubicBezTo>
                <a:close/>
                <a:moveTo>
                  <a:pt x="5898642" y="2929128"/>
                </a:moveTo>
                <a:cubicBezTo>
                  <a:pt x="5907215" y="2931604"/>
                  <a:pt x="5895880" y="2935129"/>
                  <a:pt x="5873306" y="2937320"/>
                </a:cubicBezTo>
                <a:cubicBezTo>
                  <a:pt x="5854617" y="2939708"/>
                  <a:pt x="5835701" y="2939708"/>
                  <a:pt x="5817013" y="2937320"/>
                </a:cubicBezTo>
                <a:cubicBezTo>
                  <a:pt x="5808441" y="2934843"/>
                  <a:pt x="5819775" y="2931319"/>
                  <a:pt x="5842350" y="2929128"/>
                </a:cubicBezTo>
                <a:cubicBezTo>
                  <a:pt x="5861053" y="2926989"/>
                  <a:pt x="5879939" y="2926989"/>
                  <a:pt x="5898642" y="2929128"/>
                </a:cubicBezTo>
                <a:close/>
                <a:moveTo>
                  <a:pt x="6264021" y="2926461"/>
                </a:moveTo>
                <a:cubicBezTo>
                  <a:pt x="6272498" y="2928462"/>
                  <a:pt x="6261164" y="2931986"/>
                  <a:pt x="6238875" y="2934653"/>
                </a:cubicBezTo>
                <a:cubicBezTo>
                  <a:pt x="6220228" y="2936948"/>
                  <a:pt x="6201387" y="2937236"/>
                  <a:pt x="6182678" y="2935510"/>
                </a:cubicBezTo>
                <a:cubicBezTo>
                  <a:pt x="6174391" y="2933510"/>
                  <a:pt x="6185535" y="2930081"/>
                  <a:pt x="6208015" y="2927890"/>
                </a:cubicBezTo>
                <a:cubicBezTo>
                  <a:pt x="6226580" y="2925429"/>
                  <a:pt x="6245355" y="2924950"/>
                  <a:pt x="6264022" y="2926461"/>
                </a:cubicBezTo>
                <a:close/>
                <a:moveTo>
                  <a:pt x="6406230" y="3040761"/>
                </a:moveTo>
                <a:cubicBezTo>
                  <a:pt x="6415755" y="3042571"/>
                  <a:pt x="6403467" y="3046857"/>
                  <a:pt x="6379274" y="3051048"/>
                </a:cubicBezTo>
                <a:cubicBezTo>
                  <a:pt x="6359137" y="3054673"/>
                  <a:pt x="6338656" y="3056015"/>
                  <a:pt x="6318219" y="3055049"/>
                </a:cubicBezTo>
                <a:cubicBezTo>
                  <a:pt x="6308693" y="3053430"/>
                  <a:pt x="6320600" y="3048667"/>
                  <a:pt x="6345174" y="3044857"/>
                </a:cubicBezTo>
                <a:cubicBezTo>
                  <a:pt x="6365320" y="3041304"/>
                  <a:pt x="6385790" y="3039931"/>
                  <a:pt x="6406229" y="3040761"/>
                </a:cubicBezTo>
                <a:close/>
                <a:moveTo>
                  <a:pt x="6174200" y="2840736"/>
                </a:moveTo>
                <a:cubicBezTo>
                  <a:pt x="6191808" y="2839179"/>
                  <a:pt x="6209532" y="2839530"/>
                  <a:pt x="6227064" y="2841784"/>
                </a:cubicBezTo>
                <a:cubicBezTo>
                  <a:pt x="6234970" y="2843213"/>
                  <a:pt x="6224302" y="2845594"/>
                  <a:pt x="6203157" y="2846928"/>
                </a:cubicBezTo>
                <a:cubicBezTo>
                  <a:pt x="6185607" y="2848215"/>
                  <a:pt x="6167976" y="2847896"/>
                  <a:pt x="6150483" y="2845975"/>
                </a:cubicBezTo>
                <a:cubicBezTo>
                  <a:pt x="6142577" y="2844737"/>
                  <a:pt x="6153246" y="2842355"/>
                  <a:pt x="6174200" y="2840736"/>
                </a:cubicBezTo>
                <a:close/>
                <a:moveTo>
                  <a:pt x="6274690" y="2861120"/>
                </a:moveTo>
                <a:cubicBezTo>
                  <a:pt x="6292120" y="2859639"/>
                  <a:pt x="6309646" y="2859639"/>
                  <a:pt x="6327077" y="2861120"/>
                </a:cubicBezTo>
                <a:cubicBezTo>
                  <a:pt x="6334982" y="2862644"/>
                  <a:pt x="6324124" y="2865025"/>
                  <a:pt x="6303169" y="2866835"/>
                </a:cubicBezTo>
                <a:cubicBezTo>
                  <a:pt x="6285813" y="2868564"/>
                  <a:pt x="6268328" y="2868564"/>
                  <a:pt x="6250972" y="2866835"/>
                </a:cubicBezTo>
                <a:cubicBezTo>
                  <a:pt x="6243447" y="2865596"/>
                  <a:pt x="6253544" y="2862739"/>
                  <a:pt x="6274690" y="2861405"/>
                </a:cubicBezTo>
                <a:close/>
                <a:moveTo>
                  <a:pt x="6364129" y="2946845"/>
                </a:moveTo>
                <a:cubicBezTo>
                  <a:pt x="6372797" y="2948750"/>
                  <a:pt x="6361271" y="2952369"/>
                  <a:pt x="6338793" y="2955132"/>
                </a:cubicBezTo>
                <a:cubicBezTo>
                  <a:pt x="6320175" y="2957687"/>
                  <a:pt x="6301344" y="2958325"/>
                  <a:pt x="6282595" y="2957037"/>
                </a:cubicBezTo>
                <a:cubicBezTo>
                  <a:pt x="6273832" y="2955132"/>
                  <a:pt x="6285357" y="2951607"/>
                  <a:pt x="6307836" y="2948845"/>
                </a:cubicBezTo>
                <a:cubicBezTo>
                  <a:pt x="6326484" y="2946214"/>
                  <a:pt x="6345372" y="2945734"/>
                  <a:pt x="6364129" y="2947416"/>
                </a:cubicBezTo>
                <a:close/>
                <a:moveTo>
                  <a:pt x="7804309" y="2958275"/>
                </a:moveTo>
                <a:cubicBezTo>
                  <a:pt x="7784225" y="2962690"/>
                  <a:pt x="7763854" y="2965682"/>
                  <a:pt x="7743349" y="2967228"/>
                </a:cubicBezTo>
                <a:cubicBezTo>
                  <a:pt x="7733824" y="2967228"/>
                  <a:pt x="7746683" y="2963323"/>
                  <a:pt x="7771257" y="2958465"/>
                </a:cubicBezTo>
                <a:cubicBezTo>
                  <a:pt x="7791353" y="2954230"/>
                  <a:pt x="7811725" y="2951429"/>
                  <a:pt x="7832218" y="2950083"/>
                </a:cubicBezTo>
                <a:cubicBezTo>
                  <a:pt x="7841266" y="2950369"/>
                  <a:pt x="7828693" y="2954179"/>
                  <a:pt x="7804309" y="2958846"/>
                </a:cubicBezTo>
                <a:close/>
                <a:moveTo>
                  <a:pt x="6508909" y="2771013"/>
                </a:moveTo>
                <a:cubicBezTo>
                  <a:pt x="6515767" y="2771013"/>
                  <a:pt x="6534912" y="2771775"/>
                  <a:pt x="6552057" y="2772918"/>
                </a:cubicBezTo>
                <a:cubicBezTo>
                  <a:pt x="6569202" y="2774061"/>
                  <a:pt x="6577680" y="2775490"/>
                  <a:pt x="6571107" y="2775395"/>
                </a:cubicBezTo>
                <a:cubicBezTo>
                  <a:pt x="6564535" y="2775299"/>
                  <a:pt x="6544723" y="2774061"/>
                  <a:pt x="6527578" y="2772918"/>
                </a:cubicBezTo>
                <a:cubicBezTo>
                  <a:pt x="6510433" y="2771775"/>
                  <a:pt x="6501956" y="2771394"/>
                  <a:pt x="6508814" y="2771585"/>
                </a:cubicBezTo>
                <a:close/>
                <a:moveTo>
                  <a:pt x="6163152" y="2904363"/>
                </a:moveTo>
                <a:cubicBezTo>
                  <a:pt x="6171534" y="2906268"/>
                  <a:pt x="6160294" y="2909316"/>
                  <a:pt x="6138291" y="2911412"/>
                </a:cubicBezTo>
                <a:cubicBezTo>
                  <a:pt x="6120140" y="2913718"/>
                  <a:pt x="6101769" y="2913718"/>
                  <a:pt x="6083618" y="2911412"/>
                </a:cubicBezTo>
                <a:cubicBezTo>
                  <a:pt x="6075236" y="2909412"/>
                  <a:pt x="6086189" y="2905982"/>
                  <a:pt x="6108383" y="2904363"/>
                </a:cubicBezTo>
                <a:cubicBezTo>
                  <a:pt x="6126563" y="2902454"/>
                  <a:pt x="6144897" y="2902550"/>
                  <a:pt x="6163056" y="2904649"/>
                </a:cubicBezTo>
                <a:close/>
                <a:moveTo>
                  <a:pt x="6102287" y="2979801"/>
                </a:moveTo>
                <a:cubicBezTo>
                  <a:pt x="6110955" y="2981706"/>
                  <a:pt x="6099525" y="2985802"/>
                  <a:pt x="6076284" y="2988660"/>
                </a:cubicBezTo>
                <a:cubicBezTo>
                  <a:pt x="6057085" y="2991594"/>
                  <a:pt x="6037589" y="2992043"/>
                  <a:pt x="6018276" y="2989993"/>
                </a:cubicBezTo>
                <a:cubicBezTo>
                  <a:pt x="6009418" y="2987516"/>
                  <a:pt x="6021039" y="2983897"/>
                  <a:pt x="6044280" y="2981039"/>
                </a:cubicBezTo>
                <a:cubicBezTo>
                  <a:pt x="6063458" y="2978179"/>
                  <a:pt x="6082930" y="2977859"/>
                  <a:pt x="6102192" y="2980087"/>
                </a:cubicBezTo>
                <a:close/>
                <a:moveTo>
                  <a:pt x="6125528" y="2821686"/>
                </a:moveTo>
                <a:cubicBezTo>
                  <a:pt x="6133243" y="2823210"/>
                  <a:pt x="6122766" y="2825020"/>
                  <a:pt x="6102287" y="2826258"/>
                </a:cubicBezTo>
                <a:cubicBezTo>
                  <a:pt x="6084996" y="2827311"/>
                  <a:pt x="6067645" y="2826705"/>
                  <a:pt x="6050471" y="2824448"/>
                </a:cubicBezTo>
                <a:cubicBezTo>
                  <a:pt x="6042946" y="2822924"/>
                  <a:pt x="6053328" y="2821210"/>
                  <a:pt x="6073902" y="2819972"/>
                </a:cubicBezTo>
                <a:cubicBezTo>
                  <a:pt x="6091129" y="2819142"/>
                  <a:pt x="6108394" y="2819715"/>
                  <a:pt x="6125528" y="2821686"/>
                </a:cubicBezTo>
                <a:close/>
                <a:moveTo>
                  <a:pt x="6023420" y="2801207"/>
                </a:moveTo>
                <a:cubicBezTo>
                  <a:pt x="6030945" y="2802732"/>
                  <a:pt x="6021039" y="2804446"/>
                  <a:pt x="6000846" y="2805017"/>
                </a:cubicBezTo>
                <a:cubicBezTo>
                  <a:pt x="5984053" y="2805723"/>
                  <a:pt x="5967230" y="2805023"/>
                  <a:pt x="5950554" y="2802922"/>
                </a:cubicBezTo>
                <a:cubicBezTo>
                  <a:pt x="5942934" y="2801303"/>
                  <a:pt x="5952935" y="2799683"/>
                  <a:pt x="5973032" y="2799112"/>
                </a:cubicBezTo>
                <a:cubicBezTo>
                  <a:pt x="5989863" y="2798472"/>
                  <a:pt x="6006716" y="2799238"/>
                  <a:pt x="6023419" y="2801398"/>
                </a:cubicBezTo>
                <a:close/>
                <a:moveTo>
                  <a:pt x="6374130" y="2880741"/>
                </a:moveTo>
                <a:cubicBezTo>
                  <a:pt x="6391843" y="2878760"/>
                  <a:pt x="6409707" y="2878505"/>
                  <a:pt x="6427470" y="2879979"/>
                </a:cubicBezTo>
                <a:cubicBezTo>
                  <a:pt x="6435566" y="2881408"/>
                  <a:pt x="6424803" y="2884361"/>
                  <a:pt x="6403277" y="2886266"/>
                </a:cubicBezTo>
                <a:cubicBezTo>
                  <a:pt x="6385502" y="2888266"/>
                  <a:pt x="6367576" y="2888554"/>
                  <a:pt x="6349747" y="2887123"/>
                </a:cubicBezTo>
                <a:cubicBezTo>
                  <a:pt x="6341841" y="2885789"/>
                  <a:pt x="6352604" y="2882932"/>
                  <a:pt x="6374130" y="2880931"/>
                </a:cubicBezTo>
                <a:close/>
                <a:moveTo>
                  <a:pt x="6669405" y="2933414"/>
                </a:moveTo>
                <a:cubicBezTo>
                  <a:pt x="6687968" y="2930631"/>
                  <a:pt x="6706752" y="2929610"/>
                  <a:pt x="6725507" y="2930366"/>
                </a:cubicBezTo>
                <a:cubicBezTo>
                  <a:pt x="6733794" y="2931795"/>
                  <a:pt x="6722459" y="2935319"/>
                  <a:pt x="6699790" y="2938081"/>
                </a:cubicBezTo>
                <a:cubicBezTo>
                  <a:pt x="6681429" y="2941257"/>
                  <a:pt x="6662779" y="2942438"/>
                  <a:pt x="6644163" y="2941606"/>
                </a:cubicBezTo>
                <a:cubicBezTo>
                  <a:pt x="6635591" y="2940368"/>
                  <a:pt x="6647117" y="2936748"/>
                  <a:pt x="6669405" y="2933605"/>
                </a:cubicBezTo>
                <a:close/>
                <a:moveTo>
                  <a:pt x="6663976" y="2999518"/>
                </a:moveTo>
                <a:cubicBezTo>
                  <a:pt x="6672834" y="3000756"/>
                  <a:pt x="6661024" y="3005042"/>
                  <a:pt x="6637116" y="3008567"/>
                </a:cubicBezTo>
                <a:cubicBezTo>
                  <a:pt x="6617566" y="3012294"/>
                  <a:pt x="6597669" y="3013891"/>
                  <a:pt x="6577775" y="3013329"/>
                </a:cubicBezTo>
                <a:cubicBezTo>
                  <a:pt x="6568250" y="3011519"/>
                  <a:pt x="6580537" y="3007328"/>
                  <a:pt x="6604445" y="3003804"/>
                </a:cubicBezTo>
                <a:cubicBezTo>
                  <a:pt x="6624041" y="2999970"/>
                  <a:pt x="6644040" y="2998594"/>
                  <a:pt x="6663976" y="2999708"/>
                </a:cubicBezTo>
                <a:close/>
                <a:moveTo>
                  <a:pt x="6762274" y="3012758"/>
                </a:moveTo>
                <a:cubicBezTo>
                  <a:pt x="6771799" y="3013996"/>
                  <a:pt x="6759416" y="3018187"/>
                  <a:pt x="6735604" y="3022283"/>
                </a:cubicBezTo>
                <a:cubicBezTo>
                  <a:pt x="6716006" y="3026401"/>
                  <a:pt x="6695996" y="3028223"/>
                  <a:pt x="6675977" y="3027712"/>
                </a:cubicBezTo>
                <a:cubicBezTo>
                  <a:pt x="6667024" y="3026378"/>
                  <a:pt x="6678835" y="3022187"/>
                  <a:pt x="6702648" y="3018187"/>
                </a:cubicBezTo>
                <a:cubicBezTo>
                  <a:pt x="6722322" y="3014628"/>
                  <a:pt x="6742281" y="3012875"/>
                  <a:pt x="6762274" y="3012948"/>
                </a:cubicBezTo>
                <a:close/>
                <a:moveTo>
                  <a:pt x="6707029" y="3080480"/>
                </a:moveTo>
                <a:cubicBezTo>
                  <a:pt x="6716554" y="3081623"/>
                  <a:pt x="6704648" y="3085814"/>
                  <a:pt x="6680168" y="3090672"/>
                </a:cubicBezTo>
                <a:cubicBezTo>
                  <a:pt x="6659593" y="3094808"/>
                  <a:pt x="6638671" y="3096977"/>
                  <a:pt x="6617684" y="3097149"/>
                </a:cubicBezTo>
                <a:cubicBezTo>
                  <a:pt x="6608159" y="3096578"/>
                  <a:pt x="6619971" y="3091815"/>
                  <a:pt x="6644831" y="3087624"/>
                </a:cubicBezTo>
                <a:cubicBezTo>
                  <a:pt x="6665305" y="3083395"/>
                  <a:pt x="6686127" y="3081067"/>
                  <a:pt x="6707029" y="3080671"/>
                </a:cubicBezTo>
                <a:close/>
                <a:moveTo>
                  <a:pt x="6571584" y="2916936"/>
                </a:moveTo>
                <a:cubicBezTo>
                  <a:pt x="6589752" y="2914372"/>
                  <a:pt x="6608133" y="2913638"/>
                  <a:pt x="6626448" y="2914746"/>
                </a:cubicBezTo>
                <a:cubicBezTo>
                  <a:pt x="6634734" y="2916174"/>
                  <a:pt x="6623590" y="2919698"/>
                  <a:pt x="6601492" y="2922365"/>
                </a:cubicBezTo>
                <a:cubicBezTo>
                  <a:pt x="6583292" y="2924930"/>
                  <a:pt x="6564880" y="2925664"/>
                  <a:pt x="6546533" y="2924556"/>
                </a:cubicBezTo>
                <a:cubicBezTo>
                  <a:pt x="6538722" y="2923128"/>
                  <a:pt x="6549676" y="2920080"/>
                  <a:pt x="6571584" y="2916936"/>
                </a:cubicBezTo>
                <a:close/>
                <a:moveTo>
                  <a:pt x="6464427" y="2966180"/>
                </a:moveTo>
                <a:cubicBezTo>
                  <a:pt x="6473095" y="2968085"/>
                  <a:pt x="6461475" y="2971705"/>
                  <a:pt x="6438614" y="2975038"/>
                </a:cubicBezTo>
                <a:cubicBezTo>
                  <a:pt x="6419754" y="2978338"/>
                  <a:pt x="6400555" y="2979266"/>
                  <a:pt x="6381464" y="2977800"/>
                </a:cubicBezTo>
                <a:cubicBezTo>
                  <a:pt x="6372511" y="2975991"/>
                  <a:pt x="6384417" y="2972372"/>
                  <a:pt x="6407182" y="2969038"/>
                </a:cubicBezTo>
                <a:cubicBezTo>
                  <a:pt x="6426129" y="2966260"/>
                  <a:pt x="6445298" y="2965304"/>
                  <a:pt x="6464427" y="2966180"/>
                </a:cubicBezTo>
                <a:close/>
                <a:moveTo>
                  <a:pt x="6473095" y="2899505"/>
                </a:moveTo>
                <a:cubicBezTo>
                  <a:pt x="6491142" y="2897371"/>
                  <a:pt x="6509344" y="2896861"/>
                  <a:pt x="6527483" y="2897982"/>
                </a:cubicBezTo>
                <a:cubicBezTo>
                  <a:pt x="6535770" y="2899410"/>
                  <a:pt x="6524625" y="2902363"/>
                  <a:pt x="6502623" y="2905030"/>
                </a:cubicBezTo>
                <a:cubicBezTo>
                  <a:pt x="6484598" y="2907459"/>
                  <a:pt x="6466367" y="2907970"/>
                  <a:pt x="6448235" y="2906554"/>
                </a:cubicBezTo>
                <a:cubicBezTo>
                  <a:pt x="6439948" y="2905030"/>
                  <a:pt x="6451092" y="2901982"/>
                  <a:pt x="6473095" y="2899410"/>
                </a:cubicBezTo>
                <a:close/>
                <a:moveTo>
                  <a:pt x="6564440" y="2983611"/>
                </a:moveTo>
                <a:cubicBezTo>
                  <a:pt x="6573203" y="2984945"/>
                  <a:pt x="6561392" y="2989136"/>
                  <a:pt x="6538055" y="2992565"/>
                </a:cubicBezTo>
                <a:cubicBezTo>
                  <a:pt x="6518762" y="2995995"/>
                  <a:pt x="6499137" y="2997177"/>
                  <a:pt x="6479572" y="2996089"/>
                </a:cubicBezTo>
                <a:cubicBezTo>
                  <a:pt x="6470714" y="2994755"/>
                  <a:pt x="6482525" y="2990564"/>
                  <a:pt x="6505861" y="2987135"/>
                </a:cubicBezTo>
                <a:cubicBezTo>
                  <a:pt x="6525186" y="2983705"/>
                  <a:pt x="6544843" y="2982522"/>
                  <a:pt x="6564440" y="2983611"/>
                </a:cubicBezTo>
                <a:close/>
                <a:moveTo>
                  <a:pt x="6305074" y="3022663"/>
                </a:moveTo>
                <a:cubicBezTo>
                  <a:pt x="6314599" y="3024473"/>
                  <a:pt x="6302312" y="3028664"/>
                  <a:pt x="6278404" y="3032188"/>
                </a:cubicBezTo>
                <a:cubicBezTo>
                  <a:pt x="6258607" y="3035706"/>
                  <a:pt x="6238456" y="3036793"/>
                  <a:pt x="6218396" y="3035427"/>
                </a:cubicBezTo>
                <a:cubicBezTo>
                  <a:pt x="6208871" y="3033713"/>
                  <a:pt x="6220968" y="3028950"/>
                  <a:pt x="6244876" y="3025902"/>
                </a:cubicBezTo>
                <a:cubicBezTo>
                  <a:pt x="6264752" y="3022508"/>
                  <a:pt x="6284967" y="3021549"/>
                  <a:pt x="6305074" y="3023045"/>
                </a:cubicBezTo>
                <a:close/>
                <a:moveTo>
                  <a:pt x="7279291" y="3001232"/>
                </a:moveTo>
                <a:cubicBezTo>
                  <a:pt x="7259560" y="3005595"/>
                  <a:pt x="7239477" y="3008178"/>
                  <a:pt x="7219284" y="3008947"/>
                </a:cubicBezTo>
                <a:cubicBezTo>
                  <a:pt x="7209759" y="3008186"/>
                  <a:pt x="7222427" y="3004471"/>
                  <a:pt x="7246430" y="2999422"/>
                </a:cubicBezTo>
                <a:cubicBezTo>
                  <a:pt x="7266166" y="2995295"/>
                  <a:pt x="7286200" y="2992747"/>
                  <a:pt x="7306342" y="2991803"/>
                </a:cubicBezTo>
                <a:cubicBezTo>
                  <a:pt x="7315486" y="2993136"/>
                  <a:pt x="7303294" y="2996946"/>
                  <a:pt x="7279291" y="3001614"/>
                </a:cubicBezTo>
                <a:close/>
                <a:moveTo>
                  <a:pt x="7269766" y="2982849"/>
                </a:moveTo>
                <a:cubicBezTo>
                  <a:pt x="7292031" y="2974175"/>
                  <a:pt x="7315467" y="2968877"/>
                  <a:pt x="7339298" y="2967133"/>
                </a:cubicBezTo>
                <a:cubicBezTo>
                  <a:pt x="7364540" y="2965419"/>
                  <a:pt x="7374065" y="2968752"/>
                  <a:pt x="7360825" y="2974944"/>
                </a:cubicBezTo>
                <a:cubicBezTo>
                  <a:pt x="7338432" y="2983087"/>
                  <a:pt x="7315044" y="2988181"/>
                  <a:pt x="7291293" y="2990089"/>
                </a:cubicBezTo>
                <a:cubicBezTo>
                  <a:pt x="7265766" y="2993136"/>
                  <a:pt x="7256241" y="2989326"/>
                  <a:pt x="7269671" y="2983611"/>
                </a:cubicBezTo>
                <a:close/>
                <a:moveTo>
                  <a:pt x="6000846" y="2955227"/>
                </a:moveTo>
                <a:cubicBezTo>
                  <a:pt x="6009513" y="2957131"/>
                  <a:pt x="5998083" y="2961228"/>
                  <a:pt x="5975033" y="2963609"/>
                </a:cubicBezTo>
                <a:cubicBezTo>
                  <a:pt x="5956094" y="2966352"/>
                  <a:pt x="5936873" y="2966545"/>
                  <a:pt x="5917883" y="2964180"/>
                </a:cubicBezTo>
                <a:cubicBezTo>
                  <a:pt x="5909120" y="2961704"/>
                  <a:pt x="5920645" y="2958180"/>
                  <a:pt x="5943505" y="2955322"/>
                </a:cubicBezTo>
                <a:cubicBezTo>
                  <a:pt x="5962525" y="2953054"/>
                  <a:pt x="5981753" y="2953150"/>
                  <a:pt x="6000750" y="2955608"/>
                </a:cubicBezTo>
                <a:close/>
                <a:moveTo>
                  <a:pt x="7340727" y="3004185"/>
                </a:moveTo>
                <a:cubicBezTo>
                  <a:pt x="7360746" y="2999796"/>
                  <a:pt x="7381113" y="2997182"/>
                  <a:pt x="7401592" y="2996374"/>
                </a:cubicBezTo>
                <a:cubicBezTo>
                  <a:pt x="7410641" y="2996375"/>
                  <a:pt x="7398258" y="3000280"/>
                  <a:pt x="7374065" y="3005042"/>
                </a:cubicBezTo>
                <a:cubicBezTo>
                  <a:pt x="7354084" y="3009179"/>
                  <a:pt x="7333843" y="3011947"/>
                  <a:pt x="7313486" y="3013329"/>
                </a:cubicBezTo>
                <a:cubicBezTo>
                  <a:pt x="7304151" y="3013520"/>
                  <a:pt x="7316248" y="3009329"/>
                  <a:pt x="7340632" y="3004566"/>
                </a:cubicBezTo>
                <a:close/>
                <a:moveTo>
                  <a:pt x="7210902" y="2986373"/>
                </a:moveTo>
                <a:cubicBezTo>
                  <a:pt x="7220427" y="2987135"/>
                  <a:pt x="7207663" y="2990946"/>
                  <a:pt x="7184041" y="2995898"/>
                </a:cubicBezTo>
                <a:cubicBezTo>
                  <a:pt x="7164616" y="3000038"/>
                  <a:pt x="7144843" y="3002334"/>
                  <a:pt x="7124986" y="3002756"/>
                </a:cubicBezTo>
                <a:cubicBezTo>
                  <a:pt x="7124227" y="3002848"/>
                  <a:pt x="7123459" y="3002848"/>
                  <a:pt x="7122700" y="3002756"/>
                </a:cubicBezTo>
                <a:cubicBezTo>
                  <a:pt x="7109011" y="3005851"/>
                  <a:pt x="7095141" y="3008077"/>
                  <a:pt x="7081171" y="3009424"/>
                </a:cubicBezTo>
                <a:cubicBezTo>
                  <a:pt x="7055740" y="3011710"/>
                  <a:pt x="7046405" y="3007804"/>
                  <a:pt x="7060597" y="3000947"/>
                </a:cubicBezTo>
                <a:cubicBezTo>
                  <a:pt x="7083249" y="2991468"/>
                  <a:pt x="7107334" y="2985866"/>
                  <a:pt x="7131844" y="2984373"/>
                </a:cubicBezTo>
                <a:cubicBezTo>
                  <a:pt x="7156990" y="2982087"/>
                  <a:pt x="7166515" y="2986564"/>
                  <a:pt x="7152513" y="2993327"/>
                </a:cubicBezTo>
                <a:lnTo>
                  <a:pt x="7150132" y="2994374"/>
                </a:lnTo>
                <a:lnTo>
                  <a:pt x="7151846" y="2994374"/>
                </a:lnTo>
                <a:cubicBezTo>
                  <a:pt x="7171219" y="2989997"/>
                  <a:pt x="7190958" y="2987446"/>
                  <a:pt x="7210806" y="2986755"/>
                </a:cubicBezTo>
                <a:close/>
                <a:moveTo>
                  <a:pt x="7479030" y="2964847"/>
                </a:moveTo>
                <a:cubicBezTo>
                  <a:pt x="7487857" y="2961599"/>
                  <a:pt x="7496936" y="2959082"/>
                  <a:pt x="7506176" y="2957323"/>
                </a:cubicBezTo>
                <a:cubicBezTo>
                  <a:pt x="7494487" y="2959255"/>
                  <a:pt x="7482681" y="2960400"/>
                  <a:pt x="7470838" y="2960752"/>
                </a:cubicBezTo>
                <a:cubicBezTo>
                  <a:pt x="7461885" y="2959989"/>
                  <a:pt x="7474077" y="2956179"/>
                  <a:pt x="7497890" y="2951226"/>
                </a:cubicBezTo>
                <a:cubicBezTo>
                  <a:pt x="7517226" y="2947249"/>
                  <a:pt x="7536844" y="2944797"/>
                  <a:pt x="7556564" y="2943892"/>
                </a:cubicBezTo>
                <a:cubicBezTo>
                  <a:pt x="7564850" y="2943892"/>
                  <a:pt x="7553802" y="2948083"/>
                  <a:pt x="7531799" y="2952464"/>
                </a:cubicBezTo>
                <a:cubicBezTo>
                  <a:pt x="7537133" y="2951797"/>
                  <a:pt x="7542371" y="2951131"/>
                  <a:pt x="7547420" y="2950750"/>
                </a:cubicBezTo>
                <a:cubicBezTo>
                  <a:pt x="7572471" y="2949035"/>
                  <a:pt x="7582281" y="2951797"/>
                  <a:pt x="7569708" y="2957227"/>
                </a:cubicBezTo>
                <a:cubicBezTo>
                  <a:pt x="7547598" y="2964606"/>
                  <a:pt x="7524659" y="2969213"/>
                  <a:pt x="7501414" y="2970943"/>
                </a:cubicBezTo>
                <a:cubicBezTo>
                  <a:pt x="7476268" y="2974086"/>
                  <a:pt x="7466171" y="2971324"/>
                  <a:pt x="7478935" y="2965228"/>
                </a:cubicBezTo>
                <a:close/>
                <a:moveTo>
                  <a:pt x="7677722" y="2977896"/>
                </a:moveTo>
                <a:cubicBezTo>
                  <a:pt x="7655651" y="2984037"/>
                  <a:pt x="7633086" y="2988244"/>
                  <a:pt x="7610285" y="2990469"/>
                </a:cubicBezTo>
                <a:cubicBezTo>
                  <a:pt x="7585043" y="2993232"/>
                  <a:pt x="7574566" y="2992279"/>
                  <a:pt x="7586472" y="2987516"/>
                </a:cubicBezTo>
                <a:cubicBezTo>
                  <a:pt x="7608488" y="2981155"/>
                  <a:pt x="7631075" y="2976976"/>
                  <a:pt x="7653909" y="2975038"/>
                </a:cubicBezTo>
                <a:cubicBezTo>
                  <a:pt x="7678960" y="2972657"/>
                  <a:pt x="7689628" y="2974086"/>
                  <a:pt x="7677627" y="2978277"/>
                </a:cubicBezTo>
                <a:close/>
                <a:moveTo>
                  <a:pt x="7653147" y="2967419"/>
                </a:moveTo>
                <a:cubicBezTo>
                  <a:pt x="7643622" y="2967419"/>
                  <a:pt x="7656481" y="2963418"/>
                  <a:pt x="7680770" y="2958656"/>
                </a:cubicBezTo>
                <a:cubicBezTo>
                  <a:pt x="7691247" y="2956465"/>
                  <a:pt x="7702106" y="2954465"/>
                  <a:pt x="7711916" y="2952941"/>
                </a:cubicBezTo>
                <a:cubicBezTo>
                  <a:pt x="7686866" y="2955227"/>
                  <a:pt x="7676769" y="2952941"/>
                  <a:pt x="7688580" y="2947797"/>
                </a:cubicBezTo>
                <a:cubicBezTo>
                  <a:pt x="7710472" y="2941192"/>
                  <a:pt x="7733022" y="2937008"/>
                  <a:pt x="7755826" y="2935319"/>
                </a:cubicBezTo>
                <a:cubicBezTo>
                  <a:pt x="7780592" y="2933224"/>
                  <a:pt x="7791069" y="2935795"/>
                  <a:pt x="7779163" y="2940558"/>
                </a:cubicBezTo>
                <a:cubicBezTo>
                  <a:pt x="7764989" y="2945111"/>
                  <a:pt x="7750413" y="2948301"/>
                  <a:pt x="7735633" y="2950083"/>
                </a:cubicBezTo>
                <a:cubicBezTo>
                  <a:pt x="7737346" y="2949955"/>
                  <a:pt x="7739065" y="2949955"/>
                  <a:pt x="7740777" y="2950083"/>
                </a:cubicBezTo>
                <a:cubicBezTo>
                  <a:pt x="7749731" y="2950083"/>
                  <a:pt x="7737349" y="2954084"/>
                  <a:pt x="7712965" y="2958846"/>
                </a:cubicBezTo>
                <a:cubicBezTo>
                  <a:pt x="7693290" y="2963316"/>
                  <a:pt x="7673286" y="2966183"/>
                  <a:pt x="7653147" y="2967419"/>
                </a:cubicBezTo>
                <a:close/>
                <a:moveTo>
                  <a:pt x="7589234" y="2955894"/>
                </a:moveTo>
                <a:cubicBezTo>
                  <a:pt x="7608989" y="2952076"/>
                  <a:pt x="7628970" y="2949531"/>
                  <a:pt x="7649052" y="2948274"/>
                </a:cubicBezTo>
                <a:cubicBezTo>
                  <a:pt x="7657814" y="2948273"/>
                  <a:pt x="7645432" y="2952274"/>
                  <a:pt x="7621429" y="2956941"/>
                </a:cubicBezTo>
                <a:cubicBezTo>
                  <a:pt x="7601871" y="2961073"/>
                  <a:pt x="7582038" y="2963779"/>
                  <a:pt x="7562088" y="2965037"/>
                </a:cubicBezTo>
                <a:cubicBezTo>
                  <a:pt x="7553230" y="2964561"/>
                  <a:pt x="7565422" y="2960561"/>
                  <a:pt x="7589330" y="2955894"/>
                </a:cubicBezTo>
                <a:close/>
                <a:moveTo>
                  <a:pt x="5510498" y="2772823"/>
                </a:moveTo>
                <a:cubicBezTo>
                  <a:pt x="5522995" y="2773735"/>
                  <a:pt x="5535410" y="2775549"/>
                  <a:pt x="5547646" y="2778252"/>
                </a:cubicBezTo>
                <a:cubicBezTo>
                  <a:pt x="5561648" y="2781110"/>
                  <a:pt x="5567839" y="2784158"/>
                  <a:pt x="5561362" y="2783872"/>
                </a:cubicBezTo>
                <a:cubicBezTo>
                  <a:pt x="5548819" y="2783417"/>
                  <a:pt x="5536363" y="2781597"/>
                  <a:pt x="5524214" y="2778443"/>
                </a:cubicBezTo>
                <a:cubicBezTo>
                  <a:pt x="5510022" y="2775585"/>
                  <a:pt x="5504212" y="2773109"/>
                  <a:pt x="5510498" y="2772823"/>
                </a:cubicBezTo>
                <a:close/>
                <a:moveTo>
                  <a:pt x="5568411" y="2849975"/>
                </a:moveTo>
                <a:cubicBezTo>
                  <a:pt x="5550213" y="2851116"/>
                  <a:pt x="5531945" y="2849996"/>
                  <a:pt x="5514023" y="2846642"/>
                </a:cubicBezTo>
                <a:cubicBezTo>
                  <a:pt x="5505831" y="2844165"/>
                  <a:pt x="5516880" y="2841688"/>
                  <a:pt x="5538407" y="2840832"/>
                </a:cubicBezTo>
                <a:cubicBezTo>
                  <a:pt x="5556490" y="2839600"/>
                  <a:pt x="5574656" y="2840560"/>
                  <a:pt x="5592508" y="2843689"/>
                </a:cubicBezTo>
                <a:cubicBezTo>
                  <a:pt x="5600891" y="2846165"/>
                  <a:pt x="5590127" y="2849118"/>
                  <a:pt x="5568411" y="2850261"/>
                </a:cubicBezTo>
                <a:close/>
                <a:moveTo>
                  <a:pt x="6767322" y="2948655"/>
                </a:moveTo>
                <a:cubicBezTo>
                  <a:pt x="6786189" y="2945404"/>
                  <a:pt x="6805341" y="2944126"/>
                  <a:pt x="6824472" y="2944844"/>
                </a:cubicBezTo>
                <a:cubicBezTo>
                  <a:pt x="6832950" y="2946273"/>
                  <a:pt x="6821233" y="2949893"/>
                  <a:pt x="6798469" y="2953226"/>
                </a:cubicBezTo>
                <a:cubicBezTo>
                  <a:pt x="6779574" y="2956269"/>
                  <a:pt x="6760456" y="2957702"/>
                  <a:pt x="6741319" y="2957513"/>
                </a:cubicBezTo>
                <a:cubicBezTo>
                  <a:pt x="6732461" y="2956084"/>
                  <a:pt x="6743891" y="2951988"/>
                  <a:pt x="6767322" y="2948655"/>
                </a:cubicBezTo>
                <a:close/>
                <a:moveTo>
                  <a:pt x="5859399" y="2832830"/>
                </a:moveTo>
                <a:cubicBezTo>
                  <a:pt x="5867400" y="2834831"/>
                  <a:pt x="5856732" y="2837212"/>
                  <a:pt x="5835491" y="2837974"/>
                </a:cubicBezTo>
                <a:cubicBezTo>
                  <a:pt x="5817878" y="2838994"/>
                  <a:pt x="5800208" y="2838324"/>
                  <a:pt x="5782723" y="2835974"/>
                </a:cubicBezTo>
                <a:cubicBezTo>
                  <a:pt x="5774722" y="2833878"/>
                  <a:pt x="5785485" y="2831592"/>
                  <a:pt x="5806726" y="2830735"/>
                </a:cubicBezTo>
                <a:cubicBezTo>
                  <a:pt x="5824183" y="2829664"/>
                  <a:pt x="5841703" y="2830366"/>
                  <a:pt x="5859018" y="2832830"/>
                </a:cubicBezTo>
                <a:close/>
                <a:moveTo>
                  <a:pt x="5654707" y="2781491"/>
                </a:moveTo>
                <a:cubicBezTo>
                  <a:pt x="5662708" y="2783586"/>
                  <a:pt x="5652326" y="2785301"/>
                  <a:pt x="5632037" y="2785396"/>
                </a:cubicBezTo>
                <a:cubicBezTo>
                  <a:pt x="5614947" y="2785803"/>
                  <a:pt x="5597856" y="2784624"/>
                  <a:pt x="5580984" y="2781872"/>
                </a:cubicBezTo>
                <a:cubicBezTo>
                  <a:pt x="5573173" y="2779776"/>
                  <a:pt x="5583365" y="2778062"/>
                  <a:pt x="5603749" y="2778062"/>
                </a:cubicBezTo>
                <a:cubicBezTo>
                  <a:pt x="5620671" y="2777888"/>
                  <a:pt x="5637582" y="2779035"/>
                  <a:pt x="5654326" y="2781490"/>
                </a:cubicBezTo>
                <a:close/>
                <a:moveTo>
                  <a:pt x="5907215" y="2855976"/>
                </a:moveTo>
                <a:cubicBezTo>
                  <a:pt x="5925293" y="2854743"/>
                  <a:pt x="5943448" y="2855317"/>
                  <a:pt x="5961412" y="2857690"/>
                </a:cubicBezTo>
                <a:cubicBezTo>
                  <a:pt x="5969508" y="2859691"/>
                  <a:pt x="5958650" y="2862072"/>
                  <a:pt x="5937028" y="2863501"/>
                </a:cubicBezTo>
                <a:cubicBezTo>
                  <a:pt x="5919033" y="2865021"/>
                  <a:pt x="5900927" y="2864606"/>
                  <a:pt x="5883022" y="2862263"/>
                </a:cubicBezTo>
                <a:cubicBezTo>
                  <a:pt x="5874449" y="2860262"/>
                  <a:pt x="5885307" y="2857405"/>
                  <a:pt x="5906833" y="2855976"/>
                </a:cubicBezTo>
                <a:close/>
                <a:moveTo>
                  <a:pt x="5779104" y="2775585"/>
                </a:moveTo>
                <a:cubicBezTo>
                  <a:pt x="5793962" y="2778348"/>
                  <a:pt x="5800439" y="2780633"/>
                  <a:pt x="5794058" y="2781014"/>
                </a:cubicBezTo>
                <a:cubicBezTo>
                  <a:pt x="5781046" y="2780063"/>
                  <a:pt x="5768101" y="2778345"/>
                  <a:pt x="5755291" y="2775871"/>
                </a:cubicBezTo>
                <a:cubicBezTo>
                  <a:pt x="5740527" y="2773109"/>
                  <a:pt x="5733860" y="2770822"/>
                  <a:pt x="5740241" y="2770537"/>
                </a:cubicBezTo>
                <a:cubicBezTo>
                  <a:pt x="5753161" y="2771419"/>
                  <a:pt x="5766012" y="2773105"/>
                  <a:pt x="5778722" y="2775586"/>
                </a:cubicBezTo>
                <a:close/>
                <a:moveTo>
                  <a:pt x="5664232" y="2776728"/>
                </a:moveTo>
                <a:cubicBezTo>
                  <a:pt x="5678996" y="2780062"/>
                  <a:pt x="5685377" y="2782443"/>
                  <a:pt x="5678710" y="2782253"/>
                </a:cubicBezTo>
                <a:cubicBezTo>
                  <a:pt x="5665892" y="2781572"/>
                  <a:pt x="5653150" y="2779852"/>
                  <a:pt x="5640610" y="2777109"/>
                </a:cubicBezTo>
                <a:cubicBezTo>
                  <a:pt x="5626323" y="2774252"/>
                  <a:pt x="5619560" y="2771394"/>
                  <a:pt x="5626227" y="2771585"/>
                </a:cubicBezTo>
                <a:cubicBezTo>
                  <a:pt x="5638860" y="2772548"/>
                  <a:pt x="5651424" y="2774266"/>
                  <a:pt x="5663851" y="2776728"/>
                </a:cubicBezTo>
                <a:close/>
                <a:moveTo>
                  <a:pt x="5796820" y="2902173"/>
                </a:moveTo>
                <a:cubicBezTo>
                  <a:pt x="5804916" y="2904172"/>
                  <a:pt x="5794249" y="2907507"/>
                  <a:pt x="5771960" y="2909126"/>
                </a:cubicBezTo>
                <a:cubicBezTo>
                  <a:pt x="5753649" y="2911289"/>
                  <a:pt x="5735130" y="2910969"/>
                  <a:pt x="5716905" y="2908173"/>
                </a:cubicBezTo>
                <a:cubicBezTo>
                  <a:pt x="5708524" y="2905601"/>
                  <a:pt x="5719477" y="2902173"/>
                  <a:pt x="5741480" y="2900648"/>
                </a:cubicBezTo>
                <a:cubicBezTo>
                  <a:pt x="5759790" y="2898820"/>
                  <a:pt x="5778258" y="2899332"/>
                  <a:pt x="5796439" y="2902172"/>
                </a:cubicBezTo>
                <a:close/>
                <a:moveTo>
                  <a:pt x="5695569" y="2873598"/>
                </a:moveTo>
                <a:cubicBezTo>
                  <a:pt x="5703951" y="2876074"/>
                  <a:pt x="5692712" y="2879027"/>
                  <a:pt x="5670709" y="2880551"/>
                </a:cubicBezTo>
                <a:cubicBezTo>
                  <a:pt x="5652139" y="2882203"/>
                  <a:pt x="5633432" y="2881370"/>
                  <a:pt x="5615083" y="2878074"/>
                </a:cubicBezTo>
                <a:cubicBezTo>
                  <a:pt x="5606606" y="2875597"/>
                  <a:pt x="5617941" y="2872550"/>
                  <a:pt x="5640039" y="2871597"/>
                </a:cubicBezTo>
                <a:cubicBezTo>
                  <a:pt x="5658422" y="2869885"/>
                  <a:pt x="5676947" y="2870461"/>
                  <a:pt x="5695188" y="2873312"/>
                </a:cubicBezTo>
                <a:close/>
                <a:moveTo>
                  <a:pt x="5757005" y="2807685"/>
                </a:moveTo>
                <a:cubicBezTo>
                  <a:pt x="5764816" y="2809780"/>
                  <a:pt x="5754433" y="2811494"/>
                  <a:pt x="5733764" y="2812257"/>
                </a:cubicBezTo>
                <a:cubicBezTo>
                  <a:pt x="5716535" y="2813093"/>
                  <a:pt x="5699265" y="2812134"/>
                  <a:pt x="5682234" y="2809399"/>
                </a:cubicBezTo>
                <a:cubicBezTo>
                  <a:pt x="5674424" y="2807303"/>
                  <a:pt x="5684806" y="2805017"/>
                  <a:pt x="5705475" y="2804827"/>
                </a:cubicBezTo>
                <a:cubicBezTo>
                  <a:pt x="5722568" y="2803971"/>
                  <a:pt x="5739704" y="2804833"/>
                  <a:pt x="5756625" y="2807399"/>
                </a:cubicBezTo>
                <a:close/>
                <a:moveTo>
                  <a:pt x="6243447" y="2752249"/>
                </a:moveTo>
                <a:lnTo>
                  <a:pt x="6242304" y="2752249"/>
                </a:lnTo>
                <a:cubicBezTo>
                  <a:pt x="6238304" y="2751868"/>
                  <a:pt x="6239161" y="2751963"/>
                  <a:pt x="6243447" y="2752249"/>
                </a:cubicBezTo>
                <a:close/>
                <a:moveTo>
                  <a:pt x="1953387" y="3126486"/>
                </a:moveTo>
                <a:cubicBezTo>
                  <a:pt x="1956649" y="3124633"/>
                  <a:pt x="1960186" y="3123315"/>
                  <a:pt x="1963865" y="3122581"/>
                </a:cubicBezTo>
                <a:cubicBezTo>
                  <a:pt x="1967103" y="3121819"/>
                  <a:pt x="1967579" y="3122581"/>
                  <a:pt x="1964912" y="3123914"/>
                </a:cubicBezTo>
                <a:cubicBezTo>
                  <a:pt x="1961618" y="3125469"/>
                  <a:pt x="1958211" y="3126775"/>
                  <a:pt x="1954720" y="3127819"/>
                </a:cubicBezTo>
                <a:cubicBezTo>
                  <a:pt x="1951196" y="3128581"/>
                  <a:pt x="1950720" y="3127629"/>
                  <a:pt x="1953387" y="3126486"/>
                </a:cubicBezTo>
                <a:close/>
                <a:moveTo>
                  <a:pt x="1797177" y="3104197"/>
                </a:moveTo>
                <a:cubicBezTo>
                  <a:pt x="1800701" y="3104197"/>
                  <a:pt x="1801559" y="3104864"/>
                  <a:pt x="1799368" y="3106960"/>
                </a:cubicBezTo>
                <a:cubicBezTo>
                  <a:pt x="1795943" y="3108848"/>
                  <a:pt x="1792249" y="3110197"/>
                  <a:pt x="1788414" y="3110960"/>
                </a:cubicBezTo>
                <a:cubicBezTo>
                  <a:pt x="1784890" y="3110960"/>
                  <a:pt x="1784128" y="3110294"/>
                  <a:pt x="1786509" y="3108674"/>
                </a:cubicBezTo>
                <a:cubicBezTo>
                  <a:pt x="1789681" y="3106394"/>
                  <a:pt x="1793328" y="3104864"/>
                  <a:pt x="1797177" y="3104198"/>
                </a:cubicBezTo>
                <a:close/>
                <a:moveTo>
                  <a:pt x="1916335" y="2607564"/>
                </a:moveTo>
                <a:cubicBezTo>
                  <a:pt x="1922621" y="2608898"/>
                  <a:pt x="1925860" y="2611565"/>
                  <a:pt x="1922621" y="2613279"/>
                </a:cubicBezTo>
                <a:cubicBezTo>
                  <a:pt x="1917684" y="2615780"/>
                  <a:pt x="1912070" y="2616616"/>
                  <a:pt x="1906619" y="2615660"/>
                </a:cubicBezTo>
                <a:cubicBezTo>
                  <a:pt x="1900523" y="2614803"/>
                  <a:pt x="1897666" y="2612136"/>
                  <a:pt x="1900333" y="2610041"/>
                </a:cubicBezTo>
                <a:cubicBezTo>
                  <a:pt x="1905241" y="2607452"/>
                  <a:pt x="1910874" y="2606581"/>
                  <a:pt x="1916335" y="2607564"/>
                </a:cubicBezTo>
                <a:close/>
                <a:moveTo>
                  <a:pt x="1922431" y="2904935"/>
                </a:moveTo>
                <a:cubicBezTo>
                  <a:pt x="1927193" y="2904935"/>
                  <a:pt x="1928908" y="2906744"/>
                  <a:pt x="1925765" y="2908459"/>
                </a:cubicBezTo>
                <a:cubicBezTo>
                  <a:pt x="1922093" y="2911059"/>
                  <a:pt x="1917690" y="2912427"/>
                  <a:pt x="1913191" y="2912364"/>
                </a:cubicBezTo>
                <a:cubicBezTo>
                  <a:pt x="1908715" y="2912364"/>
                  <a:pt x="1907096" y="2910364"/>
                  <a:pt x="1909667" y="2908269"/>
                </a:cubicBezTo>
                <a:cubicBezTo>
                  <a:pt x="1913438" y="2905780"/>
                  <a:pt x="1917925" y="2904608"/>
                  <a:pt x="1922431" y="2904935"/>
                </a:cubicBezTo>
                <a:close/>
                <a:moveTo>
                  <a:pt x="1934051" y="3085910"/>
                </a:moveTo>
                <a:cubicBezTo>
                  <a:pt x="1937861" y="3085910"/>
                  <a:pt x="1938338" y="3086576"/>
                  <a:pt x="1935861" y="3088195"/>
                </a:cubicBezTo>
                <a:cubicBezTo>
                  <a:pt x="1932350" y="3089833"/>
                  <a:pt x="1928633" y="3090986"/>
                  <a:pt x="1924812" y="3091624"/>
                </a:cubicBezTo>
                <a:cubicBezTo>
                  <a:pt x="1921097" y="3092482"/>
                  <a:pt x="1920621" y="3091625"/>
                  <a:pt x="1923098" y="3089910"/>
                </a:cubicBezTo>
                <a:cubicBezTo>
                  <a:pt x="1926508" y="3087972"/>
                  <a:pt x="1930206" y="3086589"/>
                  <a:pt x="1934051" y="3085814"/>
                </a:cubicBezTo>
                <a:close/>
                <a:moveTo>
                  <a:pt x="1939004" y="2400110"/>
                </a:moveTo>
                <a:cubicBezTo>
                  <a:pt x="1944895" y="2397748"/>
                  <a:pt x="1951418" y="2397479"/>
                  <a:pt x="1957483" y="2399348"/>
                </a:cubicBezTo>
                <a:cubicBezTo>
                  <a:pt x="1965008" y="2400967"/>
                  <a:pt x="1968818" y="2403920"/>
                  <a:pt x="1966055" y="2405634"/>
                </a:cubicBezTo>
                <a:cubicBezTo>
                  <a:pt x="1959972" y="2408005"/>
                  <a:pt x="1953277" y="2408306"/>
                  <a:pt x="1947005" y="2406491"/>
                </a:cubicBezTo>
                <a:cubicBezTo>
                  <a:pt x="1940052" y="2404967"/>
                  <a:pt x="1936242" y="2402015"/>
                  <a:pt x="1939004" y="2400300"/>
                </a:cubicBezTo>
                <a:close/>
                <a:moveTo>
                  <a:pt x="1972913" y="2974086"/>
                </a:moveTo>
                <a:cubicBezTo>
                  <a:pt x="1976533" y="2972274"/>
                  <a:pt x="1980491" y="2971236"/>
                  <a:pt x="1984534" y="2971038"/>
                </a:cubicBezTo>
                <a:cubicBezTo>
                  <a:pt x="1988725" y="2971038"/>
                  <a:pt x="1989487" y="2972086"/>
                  <a:pt x="1987296" y="2974182"/>
                </a:cubicBezTo>
                <a:cubicBezTo>
                  <a:pt x="1983505" y="2976016"/>
                  <a:pt x="1979400" y="2977114"/>
                  <a:pt x="1975199" y="2977420"/>
                </a:cubicBezTo>
                <a:cubicBezTo>
                  <a:pt x="1971104" y="2977039"/>
                  <a:pt x="1970246" y="2976181"/>
                  <a:pt x="1972913" y="2974086"/>
                </a:cubicBezTo>
                <a:close/>
                <a:moveTo>
                  <a:pt x="1981772" y="3154490"/>
                </a:moveTo>
                <a:cubicBezTo>
                  <a:pt x="1984439" y="3153347"/>
                  <a:pt x="1984439" y="3153347"/>
                  <a:pt x="1981772" y="3154490"/>
                </a:cubicBezTo>
                <a:cubicBezTo>
                  <a:pt x="1979105" y="3155633"/>
                  <a:pt x="1974628" y="3157156"/>
                  <a:pt x="1972247" y="3158205"/>
                </a:cubicBezTo>
                <a:cubicBezTo>
                  <a:pt x="1969865" y="3159252"/>
                  <a:pt x="1969294" y="3158776"/>
                  <a:pt x="1972247" y="3158205"/>
                </a:cubicBezTo>
                <a:close/>
                <a:moveTo>
                  <a:pt x="1960150" y="3151061"/>
                </a:moveTo>
                <a:cubicBezTo>
                  <a:pt x="1962150" y="3150108"/>
                  <a:pt x="1966246" y="3148680"/>
                  <a:pt x="1968532" y="3147631"/>
                </a:cubicBezTo>
                <a:cubicBezTo>
                  <a:pt x="1970818" y="3146584"/>
                  <a:pt x="1971675" y="3147631"/>
                  <a:pt x="1969294" y="3148489"/>
                </a:cubicBezTo>
                <a:cubicBezTo>
                  <a:pt x="1966537" y="3149743"/>
                  <a:pt x="1963666" y="3150732"/>
                  <a:pt x="1960721" y="3151442"/>
                </a:cubicBezTo>
                <a:cubicBezTo>
                  <a:pt x="1958245" y="3151918"/>
                  <a:pt x="1958245" y="3151918"/>
                  <a:pt x="1960150" y="3150965"/>
                </a:cubicBezTo>
                <a:close/>
                <a:moveTo>
                  <a:pt x="1979676" y="3145727"/>
                </a:moveTo>
                <a:cubicBezTo>
                  <a:pt x="1982534" y="3145155"/>
                  <a:pt x="1982819" y="3145727"/>
                  <a:pt x="1980438" y="3146679"/>
                </a:cubicBezTo>
                <a:cubicBezTo>
                  <a:pt x="1977347" y="3147965"/>
                  <a:pt x="1974162" y="3149015"/>
                  <a:pt x="1970913" y="3149823"/>
                </a:cubicBezTo>
                <a:cubicBezTo>
                  <a:pt x="1967960" y="3150489"/>
                  <a:pt x="1967960" y="3150489"/>
                  <a:pt x="1970913" y="3149346"/>
                </a:cubicBezTo>
                <a:cubicBezTo>
                  <a:pt x="1973866" y="3148203"/>
                  <a:pt x="1977295" y="3146679"/>
                  <a:pt x="1979676" y="3145536"/>
                </a:cubicBezTo>
                <a:close/>
                <a:moveTo>
                  <a:pt x="1799463" y="2521649"/>
                </a:moveTo>
                <a:cubicBezTo>
                  <a:pt x="1792891" y="2520410"/>
                  <a:pt x="1789938" y="2517839"/>
                  <a:pt x="1792605" y="2515553"/>
                </a:cubicBezTo>
                <a:cubicBezTo>
                  <a:pt x="1795272" y="2513267"/>
                  <a:pt x="1802130" y="2512409"/>
                  <a:pt x="1809274" y="2513552"/>
                </a:cubicBezTo>
                <a:cubicBezTo>
                  <a:pt x="1816418" y="2514695"/>
                  <a:pt x="1818799" y="2517458"/>
                  <a:pt x="1816132" y="2519649"/>
                </a:cubicBezTo>
                <a:cubicBezTo>
                  <a:pt x="1810978" y="2522243"/>
                  <a:pt x="1805069" y="2522919"/>
                  <a:pt x="1799463" y="2521554"/>
                </a:cubicBezTo>
                <a:close/>
                <a:moveTo>
                  <a:pt x="1834706" y="2974372"/>
                </a:moveTo>
                <a:cubicBezTo>
                  <a:pt x="1838515" y="2974372"/>
                  <a:pt x="1840135" y="2975896"/>
                  <a:pt x="1837754" y="2977515"/>
                </a:cubicBezTo>
                <a:cubicBezTo>
                  <a:pt x="1834302" y="2980020"/>
                  <a:pt x="1830109" y="2981295"/>
                  <a:pt x="1825847" y="2981135"/>
                </a:cubicBezTo>
                <a:cubicBezTo>
                  <a:pt x="1822037" y="2981135"/>
                  <a:pt x="1820609" y="2980182"/>
                  <a:pt x="1822799" y="2978087"/>
                </a:cubicBezTo>
                <a:cubicBezTo>
                  <a:pt x="1826456" y="2975960"/>
                  <a:pt x="1830507" y="2974600"/>
                  <a:pt x="1834706" y="2974086"/>
                </a:cubicBezTo>
                <a:close/>
                <a:moveTo>
                  <a:pt x="1833753" y="3149346"/>
                </a:moveTo>
                <a:cubicBezTo>
                  <a:pt x="1837087" y="3148584"/>
                  <a:pt x="1837658" y="3149346"/>
                  <a:pt x="1835277" y="3150679"/>
                </a:cubicBezTo>
                <a:cubicBezTo>
                  <a:pt x="1832034" y="3152610"/>
                  <a:pt x="1828541" y="3154084"/>
                  <a:pt x="1824895" y="3155061"/>
                </a:cubicBezTo>
                <a:cubicBezTo>
                  <a:pt x="1821656" y="3155728"/>
                  <a:pt x="1821180" y="3155061"/>
                  <a:pt x="1823657" y="3153156"/>
                </a:cubicBezTo>
                <a:cubicBezTo>
                  <a:pt x="1826674" y="3151360"/>
                  <a:pt x="1829951" y="3150043"/>
                  <a:pt x="1833372" y="3149251"/>
                </a:cubicBezTo>
                <a:close/>
                <a:moveTo>
                  <a:pt x="1890903" y="3036285"/>
                </a:moveTo>
                <a:cubicBezTo>
                  <a:pt x="1894808" y="3036285"/>
                  <a:pt x="1895856" y="3037428"/>
                  <a:pt x="1893475" y="3039047"/>
                </a:cubicBezTo>
                <a:cubicBezTo>
                  <a:pt x="1889794" y="3041052"/>
                  <a:pt x="1885742" y="3042283"/>
                  <a:pt x="1881569" y="3042666"/>
                </a:cubicBezTo>
                <a:cubicBezTo>
                  <a:pt x="1877759" y="3042666"/>
                  <a:pt x="1876997" y="3041523"/>
                  <a:pt x="1879473" y="3039904"/>
                </a:cubicBezTo>
                <a:cubicBezTo>
                  <a:pt x="1882862" y="3037919"/>
                  <a:pt x="1886623" y="3036655"/>
                  <a:pt x="1890522" y="3036189"/>
                </a:cubicBezTo>
                <a:close/>
                <a:moveTo>
                  <a:pt x="1978247" y="2549366"/>
                </a:moveTo>
                <a:cubicBezTo>
                  <a:pt x="1983520" y="2546917"/>
                  <a:pt x="1989480" y="2546379"/>
                  <a:pt x="1995107" y="2547842"/>
                </a:cubicBezTo>
                <a:cubicBezTo>
                  <a:pt x="2001774" y="2549081"/>
                  <a:pt x="2004632" y="2551652"/>
                  <a:pt x="2001774" y="2553367"/>
                </a:cubicBezTo>
                <a:cubicBezTo>
                  <a:pt x="1996508" y="2555839"/>
                  <a:pt x="1990539" y="2556379"/>
                  <a:pt x="1984915" y="2554891"/>
                </a:cubicBezTo>
                <a:cubicBezTo>
                  <a:pt x="1978152" y="2554129"/>
                  <a:pt x="1975009" y="2550986"/>
                  <a:pt x="1978152" y="2549271"/>
                </a:cubicBezTo>
                <a:close/>
                <a:moveTo>
                  <a:pt x="1796415" y="3161253"/>
                </a:moveTo>
                <a:cubicBezTo>
                  <a:pt x="1798551" y="3159637"/>
                  <a:pt x="1801026" y="3158530"/>
                  <a:pt x="1803654" y="3158014"/>
                </a:cubicBezTo>
                <a:cubicBezTo>
                  <a:pt x="1805845" y="3158014"/>
                  <a:pt x="1806416" y="3158014"/>
                  <a:pt x="1804892" y="3158871"/>
                </a:cubicBezTo>
                <a:cubicBezTo>
                  <a:pt x="1802686" y="3160426"/>
                  <a:pt x="1800193" y="3161526"/>
                  <a:pt x="1797558" y="3162110"/>
                </a:cubicBezTo>
                <a:cubicBezTo>
                  <a:pt x="1795272" y="3162586"/>
                  <a:pt x="1794320" y="3162110"/>
                  <a:pt x="1796320" y="3161157"/>
                </a:cubicBezTo>
                <a:close/>
                <a:moveTo>
                  <a:pt x="1811465" y="2304002"/>
                </a:moveTo>
                <a:cubicBezTo>
                  <a:pt x="1817946" y="2301774"/>
                  <a:pt x="1824986" y="2301774"/>
                  <a:pt x="1831467" y="2304002"/>
                </a:cubicBezTo>
                <a:cubicBezTo>
                  <a:pt x="1839944" y="2305907"/>
                  <a:pt x="1844135" y="2308765"/>
                  <a:pt x="1840992" y="2311051"/>
                </a:cubicBezTo>
                <a:cubicBezTo>
                  <a:pt x="1834471" y="2313027"/>
                  <a:pt x="1827511" y="2313027"/>
                  <a:pt x="1820990" y="2311051"/>
                </a:cubicBezTo>
                <a:cubicBezTo>
                  <a:pt x="1812989" y="2309241"/>
                  <a:pt x="1808798" y="2306384"/>
                  <a:pt x="1811369" y="2304193"/>
                </a:cubicBezTo>
                <a:close/>
                <a:moveTo>
                  <a:pt x="1838611" y="3185827"/>
                </a:moveTo>
                <a:cubicBezTo>
                  <a:pt x="1841468" y="3185255"/>
                  <a:pt x="1841754" y="3185827"/>
                  <a:pt x="1839754" y="3186684"/>
                </a:cubicBezTo>
                <a:cubicBezTo>
                  <a:pt x="1837346" y="3188075"/>
                  <a:pt x="1834790" y="3189193"/>
                  <a:pt x="1832134" y="3190018"/>
                </a:cubicBezTo>
                <a:cubicBezTo>
                  <a:pt x="1829657" y="3190589"/>
                  <a:pt x="1829657" y="3190589"/>
                  <a:pt x="1831372" y="3189065"/>
                </a:cubicBezTo>
                <a:cubicBezTo>
                  <a:pt x="1833086" y="3187541"/>
                  <a:pt x="1836611" y="3187065"/>
                  <a:pt x="1838515" y="3186017"/>
                </a:cubicBezTo>
                <a:close/>
                <a:moveTo>
                  <a:pt x="1865376" y="2454593"/>
                </a:moveTo>
                <a:cubicBezTo>
                  <a:pt x="1870880" y="2452074"/>
                  <a:pt x="1877118" y="2451668"/>
                  <a:pt x="1882902" y="2453450"/>
                </a:cubicBezTo>
                <a:cubicBezTo>
                  <a:pt x="1889855" y="2454688"/>
                  <a:pt x="1893284" y="2457736"/>
                  <a:pt x="1890332" y="2459927"/>
                </a:cubicBezTo>
                <a:cubicBezTo>
                  <a:pt x="1884783" y="2462118"/>
                  <a:pt x="1878688" y="2462517"/>
                  <a:pt x="1872901" y="2461070"/>
                </a:cubicBezTo>
                <a:cubicBezTo>
                  <a:pt x="1866233" y="2459736"/>
                  <a:pt x="1862423" y="2456974"/>
                  <a:pt x="1865281" y="2454783"/>
                </a:cubicBezTo>
                <a:close/>
                <a:moveTo>
                  <a:pt x="1859375" y="3199257"/>
                </a:moveTo>
                <a:cubicBezTo>
                  <a:pt x="1860037" y="3198853"/>
                  <a:pt x="1860791" y="3198624"/>
                  <a:pt x="1861566" y="3198590"/>
                </a:cubicBezTo>
                <a:lnTo>
                  <a:pt x="1865376" y="3196876"/>
                </a:lnTo>
                <a:cubicBezTo>
                  <a:pt x="1868329" y="3196209"/>
                  <a:pt x="1868329" y="3196209"/>
                  <a:pt x="1865376" y="3197352"/>
                </a:cubicBezTo>
                <a:cubicBezTo>
                  <a:pt x="1862423" y="3198495"/>
                  <a:pt x="1858804" y="3200400"/>
                  <a:pt x="1855851" y="3201543"/>
                </a:cubicBezTo>
                <a:lnTo>
                  <a:pt x="1854136" y="3201543"/>
                </a:lnTo>
                <a:lnTo>
                  <a:pt x="1850993" y="3202782"/>
                </a:lnTo>
                <a:cubicBezTo>
                  <a:pt x="1848803" y="3203258"/>
                  <a:pt x="1848803" y="3203258"/>
                  <a:pt x="1850993" y="3202782"/>
                </a:cubicBezTo>
                <a:cubicBezTo>
                  <a:pt x="1853184" y="3202305"/>
                  <a:pt x="1857280" y="3200400"/>
                  <a:pt x="1859280" y="3199447"/>
                </a:cubicBezTo>
                <a:close/>
                <a:moveTo>
                  <a:pt x="1847279" y="3184017"/>
                </a:moveTo>
                <a:cubicBezTo>
                  <a:pt x="1850245" y="3182299"/>
                  <a:pt x="1853457" y="3181046"/>
                  <a:pt x="1856804" y="3180302"/>
                </a:cubicBezTo>
                <a:cubicBezTo>
                  <a:pt x="1859185" y="3179254"/>
                  <a:pt x="1859756" y="3179731"/>
                  <a:pt x="1857280" y="3181350"/>
                </a:cubicBezTo>
                <a:cubicBezTo>
                  <a:pt x="1854185" y="3182757"/>
                  <a:pt x="1851003" y="3183966"/>
                  <a:pt x="1847755" y="3184970"/>
                </a:cubicBezTo>
                <a:cubicBezTo>
                  <a:pt x="1845183" y="3185731"/>
                  <a:pt x="1844516" y="3185255"/>
                  <a:pt x="1847183" y="3184208"/>
                </a:cubicBezTo>
                <a:close/>
                <a:moveTo>
                  <a:pt x="1933004" y="3129058"/>
                </a:moveTo>
                <a:cubicBezTo>
                  <a:pt x="1935393" y="3127373"/>
                  <a:pt x="1938125" y="3126234"/>
                  <a:pt x="1941005" y="3125725"/>
                </a:cubicBezTo>
                <a:cubicBezTo>
                  <a:pt x="1943100" y="3125248"/>
                  <a:pt x="1943767" y="3125724"/>
                  <a:pt x="1941862" y="3126582"/>
                </a:cubicBezTo>
                <a:cubicBezTo>
                  <a:pt x="1939537" y="3128193"/>
                  <a:pt x="1936914" y="3129327"/>
                  <a:pt x="1934147" y="3129915"/>
                </a:cubicBezTo>
                <a:cubicBezTo>
                  <a:pt x="1931384" y="3130677"/>
                  <a:pt x="1931099" y="3130201"/>
                  <a:pt x="1933099" y="3129248"/>
                </a:cubicBezTo>
                <a:close/>
                <a:moveTo>
                  <a:pt x="2096929" y="2636806"/>
                </a:moveTo>
                <a:cubicBezTo>
                  <a:pt x="2103311" y="2637568"/>
                  <a:pt x="2105597" y="2639759"/>
                  <a:pt x="2103025" y="2641949"/>
                </a:cubicBezTo>
                <a:cubicBezTo>
                  <a:pt x="2097745" y="2644083"/>
                  <a:pt x="2091991" y="2644773"/>
                  <a:pt x="2086356" y="2643950"/>
                </a:cubicBezTo>
                <a:cubicBezTo>
                  <a:pt x="2080165" y="2642616"/>
                  <a:pt x="2077498" y="2640521"/>
                  <a:pt x="2080451" y="2638235"/>
                </a:cubicBezTo>
                <a:cubicBezTo>
                  <a:pt x="2085714" y="2636118"/>
                  <a:pt x="2091504" y="2635685"/>
                  <a:pt x="2097024" y="2636996"/>
                </a:cubicBezTo>
                <a:close/>
                <a:moveTo>
                  <a:pt x="2082546" y="2912078"/>
                </a:moveTo>
                <a:cubicBezTo>
                  <a:pt x="2078256" y="2914086"/>
                  <a:pt x="2073567" y="2915096"/>
                  <a:pt x="2068830" y="2915031"/>
                </a:cubicBezTo>
                <a:cubicBezTo>
                  <a:pt x="2064353" y="2915031"/>
                  <a:pt x="2062925" y="2913603"/>
                  <a:pt x="2065496" y="2911412"/>
                </a:cubicBezTo>
                <a:cubicBezTo>
                  <a:pt x="2069659" y="2909435"/>
                  <a:pt x="2074225" y="2908456"/>
                  <a:pt x="2078831" y="2908554"/>
                </a:cubicBezTo>
                <a:cubicBezTo>
                  <a:pt x="2083403" y="2908840"/>
                  <a:pt x="2084832" y="2910173"/>
                  <a:pt x="2082641" y="2912269"/>
                </a:cubicBezTo>
                <a:close/>
                <a:moveTo>
                  <a:pt x="2089023" y="2308003"/>
                </a:moveTo>
                <a:cubicBezTo>
                  <a:pt x="2096156" y="2306596"/>
                  <a:pt x="2103530" y="2307021"/>
                  <a:pt x="2110454" y="2309241"/>
                </a:cubicBezTo>
                <a:cubicBezTo>
                  <a:pt x="2119313" y="2311146"/>
                  <a:pt x="2123504" y="2314004"/>
                  <a:pt x="2119979" y="2315718"/>
                </a:cubicBezTo>
                <a:cubicBezTo>
                  <a:pt x="2112860" y="2317291"/>
                  <a:pt x="2105461" y="2317061"/>
                  <a:pt x="2098453" y="2315051"/>
                </a:cubicBezTo>
                <a:cubicBezTo>
                  <a:pt x="2090547" y="2313337"/>
                  <a:pt x="2085975" y="2309908"/>
                  <a:pt x="2089118" y="2308193"/>
                </a:cubicBezTo>
                <a:close/>
                <a:moveTo>
                  <a:pt x="2093786" y="3114104"/>
                </a:moveTo>
                <a:cubicBezTo>
                  <a:pt x="2091119" y="3115247"/>
                  <a:pt x="2090928" y="3114771"/>
                  <a:pt x="2093786" y="3114104"/>
                </a:cubicBezTo>
                <a:close/>
                <a:moveTo>
                  <a:pt x="2088928" y="2784062"/>
                </a:moveTo>
                <a:cubicBezTo>
                  <a:pt x="2083499" y="2784062"/>
                  <a:pt x="2081498" y="2781872"/>
                  <a:pt x="2084451" y="2779681"/>
                </a:cubicBezTo>
                <a:cubicBezTo>
                  <a:pt x="2089097" y="2777446"/>
                  <a:pt x="2094314" y="2776683"/>
                  <a:pt x="2099405" y="2777491"/>
                </a:cubicBezTo>
                <a:cubicBezTo>
                  <a:pt x="2104454" y="2777490"/>
                  <a:pt x="2106454" y="2779776"/>
                  <a:pt x="2103882" y="2781872"/>
                </a:cubicBezTo>
                <a:cubicBezTo>
                  <a:pt x="2099222" y="2783948"/>
                  <a:pt x="2094099" y="2784769"/>
                  <a:pt x="2089023" y="2784253"/>
                </a:cubicBezTo>
                <a:close/>
                <a:moveTo>
                  <a:pt x="2178463" y="3014567"/>
                </a:moveTo>
                <a:cubicBezTo>
                  <a:pt x="2182273" y="3014567"/>
                  <a:pt x="2183225" y="3014567"/>
                  <a:pt x="2180082" y="3016377"/>
                </a:cubicBezTo>
                <a:cubicBezTo>
                  <a:pt x="2176213" y="3017974"/>
                  <a:pt x="2172142" y="3019031"/>
                  <a:pt x="2167985" y="3019521"/>
                </a:cubicBezTo>
                <a:cubicBezTo>
                  <a:pt x="2164175" y="3019521"/>
                  <a:pt x="2163699" y="3018854"/>
                  <a:pt x="2166176" y="3017235"/>
                </a:cubicBezTo>
                <a:cubicBezTo>
                  <a:pt x="2170172" y="3015852"/>
                  <a:pt x="2174338" y="3015019"/>
                  <a:pt x="2178558" y="3014758"/>
                </a:cubicBezTo>
                <a:close/>
                <a:moveTo>
                  <a:pt x="2010251" y="2839022"/>
                </a:moveTo>
                <a:cubicBezTo>
                  <a:pt x="2015300" y="2839593"/>
                  <a:pt x="2017395" y="2841308"/>
                  <a:pt x="2014538" y="2843022"/>
                </a:cubicBezTo>
                <a:cubicBezTo>
                  <a:pt x="2010447" y="2845568"/>
                  <a:pt x="2005598" y="2846612"/>
                  <a:pt x="2000822" y="2845975"/>
                </a:cubicBezTo>
                <a:cubicBezTo>
                  <a:pt x="1995964" y="2845975"/>
                  <a:pt x="1993964" y="2844260"/>
                  <a:pt x="1996535" y="2842070"/>
                </a:cubicBezTo>
                <a:cubicBezTo>
                  <a:pt x="2000778" y="2839834"/>
                  <a:pt x="2005565" y="2838844"/>
                  <a:pt x="2010347" y="2839212"/>
                </a:cubicBezTo>
                <a:close/>
                <a:moveTo>
                  <a:pt x="2173605" y="2849499"/>
                </a:moveTo>
                <a:cubicBezTo>
                  <a:pt x="2178653" y="2850070"/>
                  <a:pt x="2180273" y="2851880"/>
                  <a:pt x="2177129" y="2853595"/>
                </a:cubicBezTo>
                <a:cubicBezTo>
                  <a:pt x="2172706" y="2855465"/>
                  <a:pt x="2167927" y="2856343"/>
                  <a:pt x="2163128" y="2856167"/>
                </a:cubicBezTo>
                <a:cubicBezTo>
                  <a:pt x="2158048" y="2855595"/>
                  <a:pt x="2156619" y="2854262"/>
                  <a:pt x="2158841" y="2852166"/>
                </a:cubicBezTo>
                <a:cubicBezTo>
                  <a:pt x="2163580" y="2850360"/>
                  <a:pt x="2168632" y="2849518"/>
                  <a:pt x="2173700" y="2849690"/>
                </a:cubicBezTo>
                <a:close/>
                <a:moveTo>
                  <a:pt x="2135505" y="2443353"/>
                </a:moveTo>
                <a:cubicBezTo>
                  <a:pt x="2141690" y="2441304"/>
                  <a:pt x="2148370" y="2441304"/>
                  <a:pt x="2154555" y="2443353"/>
                </a:cubicBezTo>
                <a:cubicBezTo>
                  <a:pt x="2161794" y="2445068"/>
                  <a:pt x="2165414" y="2447544"/>
                  <a:pt x="2162175" y="2449259"/>
                </a:cubicBezTo>
                <a:cubicBezTo>
                  <a:pt x="2155956" y="2451084"/>
                  <a:pt x="2149344" y="2451084"/>
                  <a:pt x="2143125" y="2449259"/>
                </a:cubicBezTo>
                <a:cubicBezTo>
                  <a:pt x="2136267" y="2447735"/>
                  <a:pt x="2132743" y="2445258"/>
                  <a:pt x="2135886" y="2443544"/>
                </a:cubicBezTo>
                <a:close/>
                <a:moveTo>
                  <a:pt x="2134457" y="2967228"/>
                </a:moveTo>
                <a:cubicBezTo>
                  <a:pt x="2138553" y="2967228"/>
                  <a:pt x="2139410" y="2968371"/>
                  <a:pt x="2136934" y="2969990"/>
                </a:cubicBezTo>
                <a:cubicBezTo>
                  <a:pt x="2133138" y="2971798"/>
                  <a:pt x="2129033" y="2972865"/>
                  <a:pt x="2124837" y="2973134"/>
                </a:cubicBezTo>
                <a:cubicBezTo>
                  <a:pt x="2120837" y="2973134"/>
                  <a:pt x="2119598" y="2972086"/>
                  <a:pt x="2122456" y="2970467"/>
                </a:cubicBezTo>
                <a:cubicBezTo>
                  <a:pt x="2126332" y="2968615"/>
                  <a:pt x="2130546" y="2967578"/>
                  <a:pt x="2134838" y="2967419"/>
                </a:cubicBezTo>
                <a:close/>
                <a:moveTo>
                  <a:pt x="2093500" y="3114104"/>
                </a:moveTo>
                <a:cubicBezTo>
                  <a:pt x="2096573" y="3112769"/>
                  <a:pt x="2099761" y="3111717"/>
                  <a:pt x="2103025" y="3110960"/>
                </a:cubicBezTo>
                <a:cubicBezTo>
                  <a:pt x="2100060" y="3112289"/>
                  <a:pt x="2097005" y="3113403"/>
                  <a:pt x="2093881" y="3114294"/>
                </a:cubicBezTo>
                <a:close/>
                <a:moveTo>
                  <a:pt x="2021967" y="2357628"/>
                </a:moveTo>
                <a:cubicBezTo>
                  <a:pt x="2014061" y="2356104"/>
                  <a:pt x="2009680" y="2352770"/>
                  <a:pt x="2012442" y="2350961"/>
                </a:cubicBezTo>
                <a:cubicBezTo>
                  <a:pt x="2019170" y="2349074"/>
                  <a:pt x="2026288" y="2349074"/>
                  <a:pt x="2033016" y="2350961"/>
                </a:cubicBezTo>
                <a:cubicBezTo>
                  <a:pt x="2041017" y="2352485"/>
                  <a:pt x="2045018" y="2356009"/>
                  <a:pt x="2041779" y="2357724"/>
                </a:cubicBezTo>
                <a:cubicBezTo>
                  <a:pt x="2035426" y="2359483"/>
                  <a:pt x="2028718" y="2359516"/>
                  <a:pt x="2022348" y="2357819"/>
                </a:cubicBezTo>
                <a:close/>
                <a:moveTo>
                  <a:pt x="2098167" y="3110865"/>
                </a:moveTo>
                <a:cubicBezTo>
                  <a:pt x="2100834" y="3109817"/>
                  <a:pt x="2101025" y="3110294"/>
                  <a:pt x="2098167" y="3110865"/>
                </a:cubicBezTo>
                <a:close/>
                <a:moveTo>
                  <a:pt x="2073878" y="2492407"/>
                </a:moveTo>
                <a:cubicBezTo>
                  <a:pt x="2081022" y="2494121"/>
                  <a:pt x="2083880" y="2496693"/>
                  <a:pt x="2081117" y="2498408"/>
                </a:cubicBezTo>
                <a:cubicBezTo>
                  <a:pt x="2075426" y="2500701"/>
                  <a:pt x="2069147" y="2501102"/>
                  <a:pt x="2063210" y="2499551"/>
                </a:cubicBezTo>
                <a:cubicBezTo>
                  <a:pt x="2056067" y="2497932"/>
                  <a:pt x="2052828" y="2495360"/>
                  <a:pt x="2055971" y="2493550"/>
                </a:cubicBezTo>
                <a:cubicBezTo>
                  <a:pt x="2061871" y="2491267"/>
                  <a:pt x="2068347" y="2490934"/>
                  <a:pt x="2074450" y="2492597"/>
                </a:cubicBezTo>
                <a:close/>
                <a:moveTo>
                  <a:pt x="2003108" y="2703671"/>
                </a:moveTo>
                <a:cubicBezTo>
                  <a:pt x="1997107" y="2702814"/>
                  <a:pt x="1994440" y="2700623"/>
                  <a:pt x="1997393" y="2698433"/>
                </a:cubicBezTo>
                <a:cubicBezTo>
                  <a:pt x="2002082" y="2695908"/>
                  <a:pt x="2007506" y="2695099"/>
                  <a:pt x="2012728" y="2696147"/>
                </a:cubicBezTo>
                <a:cubicBezTo>
                  <a:pt x="2018348" y="2697099"/>
                  <a:pt x="2021015" y="2699195"/>
                  <a:pt x="2018348" y="2701385"/>
                </a:cubicBezTo>
                <a:cubicBezTo>
                  <a:pt x="2013729" y="2703380"/>
                  <a:pt x="2008697" y="2704229"/>
                  <a:pt x="2003679" y="2703862"/>
                </a:cubicBezTo>
                <a:close/>
                <a:moveTo>
                  <a:pt x="2034350" y="3025235"/>
                </a:moveTo>
                <a:cubicBezTo>
                  <a:pt x="2038160" y="3025235"/>
                  <a:pt x="2038636" y="3025902"/>
                  <a:pt x="2036159" y="3027521"/>
                </a:cubicBezTo>
                <a:cubicBezTo>
                  <a:pt x="2032378" y="3029368"/>
                  <a:pt x="2028265" y="3030437"/>
                  <a:pt x="2024062" y="3030665"/>
                </a:cubicBezTo>
                <a:cubicBezTo>
                  <a:pt x="2020253" y="3030665"/>
                  <a:pt x="2019395" y="3030093"/>
                  <a:pt x="2022253" y="3028379"/>
                </a:cubicBezTo>
                <a:cubicBezTo>
                  <a:pt x="2026220" y="3026511"/>
                  <a:pt x="2030537" y="3025505"/>
                  <a:pt x="2034921" y="3025426"/>
                </a:cubicBezTo>
                <a:close/>
                <a:moveTo>
                  <a:pt x="2059115" y="3070765"/>
                </a:moveTo>
                <a:cubicBezTo>
                  <a:pt x="2062732" y="3069019"/>
                  <a:pt x="2066581" y="3067801"/>
                  <a:pt x="2070545" y="3067146"/>
                </a:cubicBezTo>
                <a:cubicBezTo>
                  <a:pt x="2074069" y="3067146"/>
                  <a:pt x="2074736" y="3067146"/>
                  <a:pt x="2071878" y="3069050"/>
                </a:cubicBezTo>
                <a:cubicBezTo>
                  <a:pt x="2068246" y="3070527"/>
                  <a:pt x="2064435" y="3071520"/>
                  <a:pt x="2060543" y="3072003"/>
                </a:cubicBezTo>
                <a:cubicBezTo>
                  <a:pt x="2057876" y="3072956"/>
                  <a:pt x="2057019" y="3072003"/>
                  <a:pt x="2059686" y="3070955"/>
                </a:cubicBezTo>
                <a:close/>
                <a:moveTo>
                  <a:pt x="2098167" y="3110865"/>
                </a:moveTo>
                <a:cubicBezTo>
                  <a:pt x="2095078" y="3112181"/>
                  <a:pt x="2091894" y="3113264"/>
                  <a:pt x="2088642" y="3114104"/>
                </a:cubicBezTo>
                <a:cubicBezTo>
                  <a:pt x="2085975" y="3115247"/>
                  <a:pt x="2085689" y="3114675"/>
                  <a:pt x="2088642" y="3114104"/>
                </a:cubicBezTo>
                <a:cubicBezTo>
                  <a:pt x="2091924" y="3112829"/>
                  <a:pt x="2095300" y="3111810"/>
                  <a:pt x="2098739" y="3111056"/>
                </a:cubicBezTo>
                <a:close/>
                <a:moveTo>
                  <a:pt x="2093976" y="3096101"/>
                </a:moveTo>
                <a:cubicBezTo>
                  <a:pt x="2097215" y="3095435"/>
                  <a:pt x="2097405" y="3096101"/>
                  <a:pt x="2094738" y="3097054"/>
                </a:cubicBezTo>
                <a:cubicBezTo>
                  <a:pt x="2091143" y="3098463"/>
                  <a:pt x="2087451" y="3099610"/>
                  <a:pt x="2083689" y="3100483"/>
                </a:cubicBezTo>
                <a:cubicBezTo>
                  <a:pt x="2080546" y="3100483"/>
                  <a:pt x="2080546" y="3100483"/>
                  <a:pt x="2082927" y="3099054"/>
                </a:cubicBezTo>
                <a:cubicBezTo>
                  <a:pt x="2086731" y="3097861"/>
                  <a:pt x="2090614" y="3096937"/>
                  <a:pt x="2094548" y="3096292"/>
                </a:cubicBezTo>
                <a:close/>
                <a:moveTo>
                  <a:pt x="2068640" y="3098387"/>
                </a:moveTo>
                <a:cubicBezTo>
                  <a:pt x="2071515" y="3097305"/>
                  <a:pt x="2074479" y="3096477"/>
                  <a:pt x="2077498" y="3095911"/>
                </a:cubicBezTo>
                <a:cubicBezTo>
                  <a:pt x="2080355" y="3095244"/>
                  <a:pt x="2080355" y="3095244"/>
                  <a:pt x="2078450" y="3095911"/>
                </a:cubicBezTo>
                <a:cubicBezTo>
                  <a:pt x="2075572" y="3097193"/>
                  <a:pt x="2072573" y="3098182"/>
                  <a:pt x="2069497" y="3098863"/>
                </a:cubicBezTo>
                <a:cubicBezTo>
                  <a:pt x="2067878" y="3099912"/>
                  <a:pt x="2066925" y="3099626"/>
                  <a:pt x="2069211" y="3098578"/>
                </a:cubicBezTo>
                <a:close/>
                <a:moveTo>
                  <a:pt x="1660398" y="3122771"/>
                </a:moveTo>
                <a:cubicBezTo>
                  <a:pt x="1663732" y="3122104"/>
                  <a:pt x="1664780" y="3123438"/>
                  <a:pt x="1662875" y="3125534"/>
                </a:cubicBezTo>
                <a:cubicBezTo>
                  <a:pt x="1659557" y="3127541"/>
                  <a:pt x="1655963" y="3129050"/>
                  <a:pt x="1652207" y="3130010"/>
                </a:cubicBezTo>
                <a:cubicBezTo>
                  <a:pt x="1648778" y="3130010"/>
                  <a:pt x="1647730" y="3128772"/>
                  <a:pt x="1650111" y="3127153"/>
                </a:cubicBezTo>
                <a:cubicBezTo>
                  <a:pt x="1653205" y="3124657"/>
                  <a:pt x="1657001" y="3123192"/>
                  <a:pt x="1660970" y="3122962"/>
                </a:cubicBezTo>
                <a:close/>
                <a:moveTo>
                  <a:pt x="1521047" y="3229928"/>
                </a:moveTo>
                <a:cubicBezTo>
                  <a:pt x="1522784" y="3228424"/>
                  <a:pt x="1524887" y="3227406"/>
                  <a:pt x="1527143" y="3226975"/>
                </a:cubicBezTo>
                <a:cubicBezTo>
                  <a:pt x="1528763" y="3226023"/>
                  <a:pt x="1529620" y="3226975"/>
                  <a:pt x="1528667" y="3228308"/>
                </a:cubicBezTo>
                <a:cubicBezTo>
                  <a:pt x="1526837" y="3229523"/>
                  <a:pt x="1524850" y="3230485"/>
                  <a:pt x="1522762" y="3231166"/>
                </a:cubicBezTo>
                <a:cubicBezTo>
                  <a:pt x="1521143" y="3231833"/>
                  <a:pt x="1520190" y="3231261"/>
                  <a:pt x="1521619" y="3230118"/>
                </a:cubicBezTo>
                <a:close/>
                <a:moveTo>
                  <a:pt x="1524286" y="2985230"/>
                </a:moveTo>
                <a:cubicBezTo>
                  <a:pt x="1527282" y="2982400"/>
                  <a:pt x="1531215" y="2980772"/>
                  <a:pt x="1535335" y="2980658"/>
                </a:cubicBezTo>
                <a:cubicBezTo>
                  <a:pt x="1539431" y="2980658"/>
                  <a:pt x="1541050" y="2982659"/>
                  <a:pt x="1539240" y="2984659"/>
                </a:cubicBezTo>
                <a:cubicBezTo>
                  <a:pt x="1536220" y="2987452"/>
                  <a:pt x="1532301" y="2989074"/>
                  <a:pt x="1528191" y="2989231"/>
                </a:cubicBezTo>
                <a:cubicBezTo>
                  <a:pt x="1524667" y="2989231"/>
                  <a:pt x="1523048" y="2987421"/>
                  <a:pt x="1524857" y="2985421"/>
                </a:cubicBezTo>
                <a:close/>
                <a:moveTo>
                  <a:pt x="1533811" y="3365563"/>
                </a:moveTo>
                <a:lnTo>
                  <a:pt x="1531049" y="3367088"/>
                </a:lnTo>
                <a:cubicBezTo>
                  <a:pt x="1531803" y="3366549"/>
                  <a:pt x="1532599" y="3366071"/>
                  <a:pt x="1533430" y="3365659"/>
                </a:cubicBezTo>
                <a:cubicBezTo>
                  <a:pt x="1536383" y="3364611"/>
                  <a:pt x="1536764" y="3364611"/>
                  <a:pt x="1534859" y="3365754"/>
                </a:cubicBezTo>
                <a:close/>
                <a:moveTo>
                  <a:pt x="1610011" y="3248978"/>
                </a:moveTo>
                <a:cubicBezTo>
                  <a:pt x="1612583" y="3248406"/>
                  <a:pt x="1613154" y="3248978"/>
                  <a:pt x="1611344" y="3250883"/>
                </a:cubicBezTo>
                <a:cubicBezTo>
                  <a:pt x="1608758" y="3252674"/>
                  <a:pt x="1605894" y="3254025"/>
                  <a:pt x="1602867" y="3254883"/>
                </a:cubicBezTo>
                <a:cubicBezTo>
                  <a:pt x="1600200" y="3255931"/>
                  <a:pt x="1599343" y="3254883"/>
                  <a:pt x="1601438" y="3253550"/>
                </a:cubicBezTo>
                <a:cubicBezTo>
                  <a:pt x="1604374" y="3251866"/>
                  <a:pt x="1607430" y="3250401"/>
                  <a:pt x="1610582" y="3249168"/>
                </a:cubicBezTo>
                <a:close/>
                <a:moveTo>
                  <a:pt x="1533049" y="3352800"/>
                </a:moveTo>
                <a:cubicBezTo>
                  <a:pt x="1534954" y="3351847"/>
                  <a:pt x="1534954" y="3351847"/>
                  <a:pt x="1533049" y="3353276"/>
                </a:cubicBezTo>
                <a:cubicBezTo>
                  <a:pt x="1530686" y="3354973"/>
                  <a:pt x="1528166" y="3356441"/>
                  <a:pt x="1525524" y="3357658"/>
                </a:cubicBezTo>
                <a:cubicBezTo>
                  <a:pt x="1523619" y="3358610"/>
                  <a:pt x="1523619" y="3358610"/>
                  <a:pt x="1525524" y="3357658"/>
                </a:cubicBezTo>
                <a:cubicBezTo>
                  <a:pt x="1528074" y="3355856"/>
                  <a:pt x="1530784" y="3354294"/>
                  <a:pt x="1533620" y="3352991"/>
                </a:cubicBezTo>
                <a:close/>
                <a:moveTo>
                  <a:pt x="1540669" y="2552700"/>
                </a:moveTo>
                <a:cubicBezTo>
                  <a:pt x="1545130" y="2549755"/>
                  <a:pt x="1550600" y="2548757"/>
                  <a:pt x="1555814" y="2549938"/>
                </a:cubicBezTo>
                <a:cubicBezTo>
                  <a:pt x="1561814" y="2550795"/>
                  <a:pt x="1565339" y="2553843"/>
                  <a:pt x="1562672" y="2556034"/>
                </a:cubicBezTo>
                <a:cubicBezTo>
                  <a:pt x="1558383" y="2559129"/>
                  <a:pt x="1553000" y="2560302"/>
                  <a:pt x="1547813" y="2559272"/>
                </a:cubicBezTo>
                <a:cubicBezTo>
                  <a:pt x="1542098" y="2558034"/>
                  <a:pt x="1538954" y="2555462"/>
                  <a:pt x="1541240" y="2552795"/>
                </a:cubicBezTo>
                <a:close/>
                <a:moveTo>
                  <a:pt x="1573911" y="3201734"/>
                </a:moveTo>
                <a:cubicBezTo>
                  <a:pt x="1577245" y="3200972"/>
                  <a:pt x="1577721" y="3201734"/>
                  <a:pt x="1575816" y="3204020"/>
                </a:cubicBezTo>
                <a:cubicBezTo>
                  <a:pt x="1573073" y="3206353"/>
                  <a:pt x="1569804" y="3207988"/>
                  <a:pt x="1566291" y="3208782"/>
                </a:cubicBezTo>
                <a:cubicBezTo>
                  <a:pt x="1563053" y="3209449"/>
                  <a:pt x="1562195" y="3208782"/>
                  <a:pt x="1564386" y="3206496"/>
                </a:cubicBezTo>
                <a:cubicBezTo>
                  <a:pt x="1567262" y="3204047"/>
                  <a:pt x="1570754" y="3202433"/>
                  <a:pt x="1574482" y="3201829"/>
                </a:cubicBezTo>
                <a:close/>
                <a:moveTo>
                  <a:pt x="1766697" y="2901030"/>
                </a:moveTo>
                <a:cubicBezTo>
                  <a:pt x="1771555" y="2901030"/>
                  <a:pt x="1773174" y="2902839"/>
                  <a:pt x="1770602" y="2905030"/>
                </a:cubicBezTo>
                <a:cubicBezTo>
                  <a:pt x="1766900" y="2907557"/>
                  <a:pt x="1762511" y="2908886"/>
                  <a:pt x="1758029" y="2908840"/>
                </a:cubicBezTo>
                <a:cubicBezTo>
                  <a:pt x="1753553" y="2908840"/>
                  <a:pt x="1751933" y="2906935"/>
                  <a:pt x="1754124" y="2904839"/>
                </a:cubicBezTo>
                <a:cubicBezTo>
                  <a:pt x="1757767" y="2902190"/>
                  <a:pt x="1762197" y="2900848"/>
                  <a:pt x="1766697" y="2901029"/>
                </a:cubicBezTo>
                <a:close/>
                <a:moveTo>
                  <a:pt x="1580483" y="2729580"/>
                </a:moveTo>
                <a:cubicBezTo>
                  <a:pt x="1584441" y="2726866"/>
                  <a:pt x="1589236" y="2725650"/>
                  <a:pt x="1594009" y="2726151"/>
                </a:cubicBezTo>
                <a:cubicBezTo>
                  <a:pt x="1599819" y="2726150"/>
                  <a:pt x="1602296" y="2729198"/>
                  <a:pt x="1599914" y="2731865"/>
                </a:cubicBezTo>
                <a:cubicBezTo>
                  <a:pt x="1595952" y="2734575"/>
                  <a:pt x="1591170" y="2735821"/>
                  <a:pt x="1586389" y="2735390"/>
                </a:cubicBezTo>
                <a:cubicBezTo>
                  <a:pt x="1580483" y="2734723"/>
                  <a:pt x="1578007" y="2732056"/>
                  <a:pt x="1580007" y="2729389"/>
                </a:cubicBezTo>
                <a:close/>
                <a:moveTo>
                  <a:pt x="1579150" y="3268790"/>
                </a:moveTo>
                <a:cubicBezTo>
                  <a:pt x="1581055" y="3267742"/>
                  <a:pt x="1581626" y="3268218"/>
                  <a:pt x="1580293" y="3269552"/>
                </a:cubicBezTo>
                <a:cubicBezTo>
                  <a:pt x="1578408" y="3271069"/>
                  <a:pt x="1576283" y="3272260"/>
                  <a:pt x="1574006" y="3273076"/>
                </a:cubicBezTo>
                <a:cubicBezTo>
                  <a:pt x="1571815" y="3273076"/>
                  <a:pt x="1571625" y="3273076"/>
                  <a:pt x="1572768" y="3272314"/>
                </a:cubicBezTo>
                <a:cubicBezTo>
                  <a:pt x="1574431" y="3270647"/>
                  <a:pt x="1576450" y="3269376"/>
                  <a:pt x="1578674" y="3268599"/>
                </a:cubicBezTo>
                <a:close/>
                <a:moveTo>
                  <a:pt x="1529715" y="3369278"/>
                </a:moveTo>
                <a:lnTo>
                  <a:pt x="1528477" y="3370136"/>
                </a:lnTo>
                <a:cubicBezTo>
                  <a:pt x="1526191" y="3371183"/>
                  <a:pt x="1526191" y="3371183"/>
                  <a:pt x="1528477" y="3370136"/>
                </a:cubicBezTo>
                <a:close/>
                <a:moveTo>
                  <a:pt x="1445800" y="3227928"/>
                </a:moveTo>
                <a:cubicBezTo>
                  <a:pt x="1449038" y="3227261"/>
                  <a:pt x="1450086" y="3228594"/>
                  <a:pt x="1447895" y="3230785"/>
                </a:cubicBezTo>
                <a:cubicBezTo>
                  <a:pt x="1445268" y="3233363"/>
                  <a:pt x="1441967" y="3235146"/>
                  <a:pt x="1438370" y="3235928"/>
                </a:cubicBezTo>
                <a:cubicBezTo>
                  <a:pt x="1435513" y="3236595"/>
                  <a:pt x="1434465" y="3235166"/>
                  <a:pt x="1436275" y="3233166"/>
                </a:cubicBezTo>
                <a:cubicBezTo>
                  <a:pt x="1438801" y="3230643"/>
                  <a:pt x="1441908" y="3228779"/>
                  <a:pt x="1445324" y="3227737"/>
                </a:cubicBezTo>
                <a:close/>
                <a:moveTo>
                  <a:pt x="1449038" y="3312224"/>
                </a:moveTo>
                <a:cubicBezTo>
                  <a:pt x="1450848" y="3312224"/>
                  <a:pt x="1451420" y="3312224"/>
                  <a:pt x="1450181" y="3312986"/>
                </a:cubicBezTo>
                <a:cubicBezTo>
                  <a:pt x="1448598" y="3314535"/>
                  <a:pt x="1446802" y="3315850"/>
                  <a:pt x="1444847" y="3316891"/>
                </a:cubicBezTo>
                <a:cubicBezTo>
                  <a:pt x="1442657" y="3316891"/>
                  <a:pt x="1442085" y="3316891"/>
                  <a:pt x="1443419" y="3315557"/>
                </a:cubicBezTo>
                <a:cubicBezTo>
                  <a:pt x="1444740" y="3313892"/>
                  <a:pt x="1446532" y="3312664"/>
                  <a:pt x="1448562" y="3312033"/>
                </a:cubicBezTo>
                <a:close/>
                <a:moveTo>
                  <a:pt x="1434751" y="3424905"/>
                </a:moveTo>
                <a:lnTo>
                  <a:pt x="1434751" y="3424905"/>
                </a:lnTo>
                <a:lnTo>
                  <a:pt x="1434084" y="3424905"/>
                </a:lnTo>
                <a:lnTo>
                  <a:pt x="1434084" y="3424905"/>
                </a:lnTo>
                <a:close/>
                <a:moveTo>
                  <a:pt x="1427417" y="3429953"/>
                </a:moveTo>
                <a:cubicBezTo>
                  <a:pt x="1425416" y="3430905"/>
                  <a:pt x="1425797" y="3430810"/>
                  <a:pt x="1427417" y="3429381"/>
                </a:cubicBezTo>
                <a:cubicBezTo>
                  <a:pt x="1429312" y="3427904"/>
                  <a:pt x="1431355" y="3426628"/>
                  <a:pt x="1433513" y="3425571"/>
                </a:cubicBezTo>
                <a:cubicBezTo>
                  <a:pt x="1431484" y="3427207"/>
                  <a:pt x="1429279" y="3428612"/>
                  <a:pt x="1426940" y="3429762"/>
                </a:cubicBezTo>
                <a:close/>
                <a:moveTo>
                  <a:pt x="1462754" y="3068003"/>
                </a:moveTo>
                <a:cubicBezTo>
                  <a:pt x="1466660" y="3068003"/>
                  <a:pt x="1467898" y="3069527"/>
                  <a:pt x="1466088" y="3071622"/>
                </a:cubicBezTo>
                <a:cubicBezTo>
                  <a:pt x="1463337" y="3074524"/>
                  <a:pt x="1459599" y="3076291"/>
                  <a:pt x="1455611" y="3076575"/>
                </a:cubicBezTo>
                <a:cubicBezTo>
                  <a:pt x="1451801" y="3076575"/>
                  <a:pt x="1450181" y="3075051"/>
                  <a:pt x="1452372" y="3072956"/>
                </a:cubicBezTo>
                <a:cubicBezTo>
                  <a:pt x="1454915" y="3070349"/>
                  <a:pt x="1458279" y="3068701"/>
                  <a:pt x="1461897" y="3068289"/>
                </a:cubicBezTo>
                <a:close/>
                <a:moveTo>
                  <a:pt x="1518380" y="3325178"/>
                </a:moveTo>
                <a:cubicBezTo>
                  <a:pt x="1521238" y="3324606"/>
                  <a:pt x="1521524" y="3325178"/>
                  <a:pt x="1519428" y="3326607"/>
                </a:cubicBezTo>
                <a:cubicBezTo>
                  <a:pt x="1517009" y="3328845"/>
                  <a:pt x="1514156" y="3330563"/>
                  <a:pt x="1511046" y="3331655"/>
                </a:cubicBezTo>
                <a:cubicBezTo>
                  <a:pt x="1508760" y="3332703"/>
                  <a:pt x="1508284" y="3331654"/>
                  <a:pt x="1510379" y="3330226"/>
                </a:cubicBezTo>
                <a:cubicBezTo>
                  <a:pt x="1512771" y="3328319"/>
                  <a:pt x="1515285" y="3326568"/>
                  <a:pt x="1517904" y="3324987"/>
                </a:cubicBezTo>
                <a:close/>
                <a:moveTo>
                  <a:pt x="1490472" y="2626519"/>
                </a:moveTo>
                <a:cubicBezTo>
                  <a:pt x="1496092" y="2627471"/>
                  <a:pt x="1498949" y="2630139"/>
                  <a:pt x="1496949" y="2632710"/>
                </a:cubicBezTo>
                <a:cubicBezTo>
                  <a:pt x="1492890" y="2635760"/>
                  <a:pt x="1487781" y="2637063"/>
                  <a:pt x="1482757" y="2636330"/>
                </a:cubicBezTo>
                <a:cubicBezTo>
                  <a:pt x="1477042" y="2635473"/>
                  <a:pt x="1474184" y="2632806"/>
                  <a:pt x="1476565" y="2630139"/>
                </a:cubicBezTo>
                <a:cubicBezTo>
                  <a:pt x="1480416" y="2626893"/>
                  <a:pt x="1485528" y="2625563"/>
                  <a:pt x="1490472" y="2626519"/>
                </a:cubicBezTo>
                <a:close/>
                <a:moveTo>
                  <a:pt x="1513904" y="3366992"/>
                </a:moveTo>
                <a:cubicBezTo>
                  <a:pt x="1515899" y="3365384"/>
                  <a:pt x="1518072" y="3364010"/>
                  <a:pt x="1520381" y="3362897"/>
                </a:cubicBezTo>
                <a:cubicBezTo>
                  <a:pt x="1522381" y="3361944"/>
                  <a:pt x="1522952" y="3362325"/>
                  <a:pt x="1520952" y="3362897"/>
                </a:cubicBezTo>
                <a:cubicBezTo>
                  <a:pt x="1519041" y="3364573"/>
                  <a:pt x="1516890" y="3365954"/>
                  <a:pt x="1514570" y="3366992"/>
                </a:cubicBezTo>
                <a:cubicBezTo>
                  <a:pt x="1512856" y="3368326"/>
                  <a:pt x="1512665" y="3367850"/>
                  <a:pt x="1514189" y="3366992"/>
                </a:cubicBezTo>
                <a:close/>
                <a:moveTo>
                  <a:pt x="1491996" y="3345180"/>
                </a:moveTo>
                <a:cubicBezTo>
                  <a:pt x="1493901" y="3344228"/>
                  <a:pt x="1494187" y="3345180"/>
                  <a:pt x="1492949" y="3345180"/>
                </a:cubicBezTo>
                <a:cubicBezTo>
                  <a:pt x="1491114" y="3346794"/>
                  <a:pt x="1489062" y="3348140"/>
                  <a:pt x="1486853" y="3349181"/>
                </a:cubicBezTo>
                <a:cubicBezTo>
                  <a:pt x="1484757" y="3349657"/>
                  <a:pt x="1484757" y="3349657"/>
                  <a:pt x="1485710" y="3348419"/>
                </a:cubicBezTo>
                <a:cubicBezTo>
                  <a:pt x="1487620" y="3346919"/>
                  <a:pt x="1489883" y="3345936"/>
                  <a:pt x="1492282" y="3345561"/>
                </a:cubicBezTo>
                <a:close/>
                <a:moveTo>
                  <a:pt x="1488091" y="3283839"/>
                </a:moveTo>
                <a:cubicBezTo>
                  <a:pt x="1490758" y="3282696"/>
                  <a:pt x="1491139" y="3283839"/>
                  <a:pt x="1489710" y="3285649"/>
                </a:cubicBezTo>
                <a:cubicBezTo>
                  <a:pt x="1487137" y="3287709"/>
                  <a:pt x="1484195" y="3289261"/>
                  <a:pt x="1481042" y="3290221"/>
                </a:cubicBezTo>
                <a:cubicBezTo>
                  <a:pt x="1478566" y="3290792"/>
                  <a:pt x="1477709" y="3290221"/>
                  <a:pt x="1479804" y="3288316"/>
                </a:cubicBezTo>
                <a:cubicBezTo>
                  <a:pt x="1482229" y="3286111"/>
                  <a:pt x="1485182" y="3284569"/>
                  <a:pt x="1488377" y="3283839"/>
                </a:cubicBezTo>
                <a:close/>
                <a:moveTo>
                  <a:pt x="1604772" y="3057335"/>
                </a:moveTo>
                <a:cubicBezTo>
                  <a:pt x="1608963" y="3057335"/>
                  <a:pt x="1610297" y="3058859"/>
                  <a:pt x="1608106" y="3060954"/>
                </a:cubicBezTo>
                <a:cubicBezTo>
                  <a:pt x="1604960" y="3063530"/>
                  <a:pt x="1601108" y="3065091"/>
                  <a:pt x="1597057" y="3065431"/>
                </a:cubicBezTo>
                <a:cubicBezTo>
                  <a:pt x="1593247" y="3065431"/>
                  <a:pt x="1592199" y="3064383"/>
                  <a:pt x="1594104" y="3061812"/>
                </a:cubicBezTo>
                <a:cubicBezTo>
                  <a:pt x="1597144" y="3059306"/>
                  <a:pt x="1600854" y="3057749"/>
                  <a:pt x="1604772" y="3057335"/>
                </a:cubicBezTo>
                <a:close/>
                <a:moveTo>
                  <a:pt x="1736598" y="2579084"/>
                </a:moveTo>
                <a:cubicBezTo>
                  <a:pt x="1742694" y="2579942"/>
                  <a:pt x="1745456" y="2582609"/>
                  <a:pt x="1742885" y="2584704"/>
                </a:cubicBezTo>
                <a:cubicBezTo>
                  <a:pt x="1738354" y="2587740"/>
                  <a:pt x="1732772" y="2588774"/>
                  <a:pt x="1727454" y="2587562"/>
                </a:cubicBezTo>
                <a:cubicBezTo>
                  <a:pt x="1721263" y="2586228"/>
                  <a:pt x="1717929" y="2583657"/>
                  <a:pt x="1720977" y="2581370"/>
                </a:cubicBezTo>
                <a:cubicBezTo>
                  <a:pt x="1725558" y="2578441"/>
                  <a:pt x="1731174" y="2577609"/>
                  <a:pt x="1736407" y="2579084"/>
                </a:cubicBezTo>
                <a:close/>
                <a:moveTo>
                  <a:pt x="1733264" y="3214973"/>
                </a:moveTo>
                <a:cubicBezTo>
                  <a:pt x="1736217" y="3214306"/>
                  <a:pt x="1736789" y="3214973"/>
                  <a:pt x="1734693" y="3216307"/>
                </a:cubicBezTo>
                <a:cubicBezTo>
                  <a:pt x="1731619" y="3217895"/>
                  <a:pt x="1728436" y="3219264"/>
                  <a:pt x="1725168" y="3220403"/>
                </a:cubicBezTo>
                <a:cubicBezTo>
                  <a:pt x="1722692" y="3220974"/>
                  <a:pt x="1722025" y="3220403"/>
                  <a:pt x="1724501" y="3218974"/>
                </a:cubicBezTo>
                <a:cubicBezTo>
                  <a:pt x="1727108" y="3217159"/>
                  <a:pt x="1730008" y="3215806"/>
                  <a:pt x="1733074" y="3214974"/>
                </a:cubicBezTo>
                <a:close/>
                <a:moveTo>
                  <a:pt x="1704023" y="3175349"/>
                </a:moveTo>
                <a:cubicBezTo>
                  <a:pt x="1706975" y="3174683"/>
                  <a:pt x="1708118" y="3175349"/>
                  <a:pt x="1705928" y="3177635"/>
                </a:cubicBezTo>
                <a:cubicBezTo>
                  <a:pt x="1702992" y="3179546"/>
                  <a:pt x="1699779" y="3180992"/>
                  <a:pt x="1696403" y="3181922"/>
                </a:cubicBezTo>
                <a:cubicBezTo>
                  <a:pt x="1693069" y="3182684"/>
                  <a:pt x="1692307" y="3181922"/>
                  <a:pt x="1694498" y="3179636"/>
                </a:cubicBezTo>
                <a:cubicBezTo>
                  <a:pt x="1697382" y="3177757"/>
                  <a:pt x="1700527" y="3176313"/>
                  <a:pt x="1703832" y="3175349"/>
                </a:cubicBezTo>
                <a:close/>
                <a:moveTo>
                  <a:pt x="1709261" y="3226689"/>
                </a:moveTo>
                <a:cubicBezTo>
                  <a:pt x="1711166" y="3225737"/>
                  <a:pt x="1711833" y="3226118"/>
                  <a:pt x="1710214" y="3226689"/>
                </a:cubicBezTo>
                <a:cubicBezTo>
                  <a:pt x="1708136" y="3228386"/>
                  <a:pt x="1705739" y="3229648"/>
                  <a:pt x="1703165" y="3230404"/>
                </a:cubicBezTo>
                <a:cubicBezTo>
                  <a:pt x="1700975" y="3230404"/>
                  <a:pt x="1700594" y="3230975"/>
                  <a:pt x="1702022" y="3229547"/>
                </a:cubicBezTo>
                <a:cubicBezTo>
                  <a:pt x="1704307" y="3228087"/>
                  <a:pt x="1706869" y="3227114"/>
                  <a:pt x="1709547" y="3226689"/>
                </a:cubicBezTo>
                <a:close/>
                <a:moveTo>
                  <a:pt x="1729835" y="3249835"/>
                </a:moveTo>
                <a:cubicBezTo>
                  <a:pt x="1731740" y="3248787"/>
                  <a:pt x="1734884" y="3247072"/>
                  <a:pt x="1737265" y="3246025"/>
                </a:cubicBezTo>
                <a:cubicBezTo>
                  <a:pt x="1739646" y="3244977"/>
                  <a:pt x="1739741" y="3245453"/>
                  <a:pt x="1737836" y="3246025"/>
                </a:cubicBezTo>
                <a:cubicBezTo>
                  <a:pt x="1735504" y="3247558"/>
                  <a:pt x="1733013" y="3248835"/>
                  <a:pt x="1730407" y="3249835"/>
                </a:cubicBezTo>
                <a:cubicBezTo>
                  <a:pt x="1727930" y="3251263"/>
                  <a:pt x="1727740" y="3250311"/>
                  <a:pt x="1729645" y="3250311"/>
                </a:cubicBezTo>
                <a:close/>
                <a:moveTo>
                  <a:pt x="1740789" y="3244215"/>
                </a:moveTo>
                <a:cubicBezTo>
                  <a:pt x="1743616" y="3242567"/>
                  <a:pt x="1746580" y="3241165"/>
                  <a:pt x="1749647" y="3240024"/>
                </a:cubicBezTo>
                <a:cubicBezTo>
                  <a:pt x="1751933" y="3239072"/>
                  <a:pt x="1752124" y="3240024"/>
                  <a:pt x="1749647" y="3240595"/>
                </a:cubicBezTo>
                <a:cubicBezTo>
                  <a:pt x="1746946" y="3242449"/>
                  <a:pt x="1743951" y="3243834"/>
                  <a:pt x="1740789" y="3244691"/>
                </a:cubicBezTo>
                <a:cubicBezTo>
                  <a:pt x="1738122" y="3245739"/>
                  <a:pt x="1738122" y="3245263"/>
                  <a:pt x="1740599" y="3244215"/>
                </a:cubicBezTo>
                <a:close/>
                <a:moveTo>
                  <a:pt x="1685354" y="2977515"/>
                </a:moveTo>
                <a:cubicBezTo>
                  <a:pt x="1689164" y="2977515"/>
                  <a:pt x="1690783" y="2979039"/>
                  <a:pt x="1688592" y="2981135"/>
                </a:cubicBezTo>
                <a:cubicBezTo>
                  <a:pt x="1685298" y="2983516"/>
                  <a:pt x="1681406" y="2984934"/>
                  <a:pt x="1677353" y="2985230"/>
                </a:cubicBezTo>
                <a:cubicBezTo>
                  <a:pt x="1673447" y="2985230"/>
                  <a:pt x="1671828" y="2983707"/>
                  <a:pt x="1674019" y="2981611"/>
                </a:cubicBezTo>
                <a:cubicBezTo>
                  <a:pt x="1677287" y="2979261"/>
                  <a:pt x="1681147" y="2977876"/>
                  <a:pt x="1685163" y="2977610"/>
                </a:cubicBezTo>
                <a:close/>
                <a:moveTo>
                  <a:pt x="1751267" y="3250978"/>
                </a:moveTo>
                <a:lnTo>
                  <a:pt x="1750600" y="3250978"/>
                </a:lnTo>
                <a:lnTo>
                  <a:pt x="1750600" y="3250978"/>
                </a:lnTo>
                <a:cubicBezTo>
                  <a:pt x="1752981" y="3250311"/>
                  <a:pt x="1752981" y="3250311"/>
                  <a:pt x="1751076" y="3251073"/>
                </a:cubicBezTo>
                <a:close/>
                <a:moveTo>
                  <a:pt x="1744218" y="3253835"/>
                </a:moveTo>
                <a:cubicBezTo>
                  <a:pt x="1746274" y="3252785"/>
                  <a:pt x="1748408" y="3251894"/>
                  <a:pt x="1750600" y="3251168"/>
                </a:cubicBezTo>
                <a:close/>
                <a:moveTo>
                  <a:pt x="1744218" y="3253835"/>
                </a:moveTo>
                <a:lnTo>
                  <a:pt x="1742885" y="3254407"/>
                </a:lnTo>
                <a:cubicBezTo>
                  <a:pt x="1740599" y="3255454"/>
                  <a:pt x="1740599" y="3255454"/>
                  <a:pt x="1742885" y="3254407"/>
                </a:cubicBezTo>
                <a:close/>
                <a:moveTo>
                  <a:pt x="1614964" y="2901410"/>
                </a:moveTo>
                <a:cubicBezTo>
                  <a:pt x="1611426" y="2903979"/>
                  <a:pt x="1607143" y="2905317"/>
                  <a:pt x="1602772" y="2905221"/>
                </a:cubicBezTo>
                <a:cubicBezTo>
                  <a:pt x="1598295" y="2905221"/>
                  <a:pt x="1596676" y="2903220"/>
                  <a:pt x="1598581" y="2900648"/>
                </a:cubicBezTo>
                <a:cubicBezTo>
                  <a:pt x="1602134" y="2897914"/>
                  <a:pt x="1606480" y="2896410"/>
                  <a:pt x="1610963" y="2896362"/>
                </a:cubicBezTo>
                <a:cubicBezTo>
                  <a:pt x="1615059" y="2897886"/>
                  <a:pt x="1617155" y="2899315"/>
                  <a:pt x="1614773" y="2901982"/>
                </a:cubicBezTo>
                <a:close/>
                <a:moveTo>
                  <a:pt x="1635728" y="3305366"/>
                </a:moveTo>
                <a:cubicBezTo>
                  <a:pt x="1637729" y="3304413"/>
                  <a:pt x="1638014" y="3304318"/>
                  <a:pt x="1636395" y="3305366"/>
                </a:cubicBezTo>
                <a:cubicBezTo>
                  <a:pt x="1634776" y="3306414"/>
                  <a:pt x="1631252" y="3308128"/>
                  <a:pt x="1628965" y="3309176"/>
                </a:cubicBezTo>
                <a:cubicBezTo>
                  <a:pt x="1631057" y="3307906"/>
                  <a:pt x="1633257" y="3306822"/>
                  <a:pt x="1635538" y="3305937"/>
                </a:cubicBezTo>
                <a:close/>
                <a:moveTo>
                  <a:pt x="1607153" y="2481167"/>
                </a:moveTo>
                <a:cubicBezTo>
                  <a:pt x="1612116" y="2478032"/>
                  <a:pt x="1618181" y="2477166"/>
                  <a:pt x="1623822" y="2478786"/>
                </a:cubicBezTo>
                <a:cubicBezTo>
                  <a:pt x="1630394" y="2480120"/>
                  <a:pt x="1633347" y="2483168"/>
                  <a:pt x="1631252" y="2485358"/>
                </a:cubicBezTo>
                <a:cubicBezTo>
                  <a:pt x="1626508" y="2488417"/>
                  <a:pt x="1620678" y="2489284"/>
                  <a:pt x="1615250" y="2487740"/>
                </a:cubicBezTo>
                <a:cubicBezTo>
                  <a:pt x="1608296" y="2486882"/>
                  <a:pt x="1604772" y="2483834"/>
                  <a:pt x="1607058" y="2481739"/>
                </a:cubicBezTo>
                <a:close/>
                <a:moveTo>
                  <a:pt x="1633347" y="3282601"/>
                </a:moveTo>
                <a:cubicBezTo>
                  <a:pt x="1636109" y="3281553"/>
                  <a:pt x="1636300" y="3282030"/>
                  <a:pt x="1634204" y="3283553"/>
                </a:cubicBezTo>
                <a:cubicBezTo>
                  <a:pt x="1631495" y="3285341"/>
                  <a:pt x="1628625" y="3286872"/>
                  <a:pt x="1625632" y="3288125"/>
                </a:cubicBezTo>
                <a:cubicBezTo>
                  <a:pt x="1622965" y="3289269"/>
                  <a:pt x="1622679" y="3288697"/>
                  <a:pt x="1625156" y="3287173"/>
                </a:cubicBezTo>
                <a:cubicBezTo>
                  <a:pt x="1627745" y="3285410"/>
                  <a:pt x="1630487" y="3283879"/>
                  <a:pt x="1633347" y="3282601"/>
                </a:cubicBezTo>
                <a:close/>
                <a:moveTo>
                  <a:pt x="1614297" y="3294793"/>
                </a:moveTo>
                <a:cubicBezTo>
                  <a:pt x="1616583" y="3293745"/>
                  <a:pt x="1616774" y="3294221"/>
                  <a:pt x="1614869" y="3294793"/>
                </a:cubicBezTo>
                <a:cubicBezTo>
                  <a:pt x="1613139" y="3296526"/>
                  <a:pt x="1610963" y="3297746"/>
                  <a:pt x="1608582" y="3298317"/>
                </a:cubicBezTo>
                <a:cubicBezTo>
                  <a:pt x="1606296" y="3299460"/>
                  <a:pt x="1605915" y="3299460"/>
                  <a:pt x="1607630" y="3298317"/>
                </a:cubicBezTo>
                <a:cubicBezTo>
                  <a:pt x="1609344" y="3297174"/>
                  <a:pt x="1612392" y="3295841"/>
                  <a:pt x="1614297" y="3294793"/>
                </a:cubicBezTo>
                <a:close/>
                <a:moveTo>
                  <a:pt x="1685544" y="2817781"/>
                </a:moveTo>
                <a:cubicBezTo>
                  <a:pt x="1690592" y="2818353"/>
                  <a:pt x="1692497" y="2820639"/>
                  <a:pt x="1690307" y="2822734"/>
                </a:cubicBezTo>
                <a:cubicBezTo>
                  <a:pt x="1686367" y="2825382"/>
                  <a:pt x="1681718" y="2826777"/>
                  <a:pt x="1676972" y="2826734"/>
                </a:cubicBezTo>
                <a:cubicBezTo>
                  <a:pt x="1671923" y="2826163"/>
                  <a:pt x="1670018" y="2823877"/>
                  <a:pt x="1672209" y="2821782"/>
                </a:cubicBezTo>
                <a:cubicBezTo>
                  <a:pt x="1676149" y="2818837"/>
                  <a:pt x="1681020" y="2817416"/>
                  <a:pt x="1685925" y="2817781"/>
                </a:cubicBezTo>
                <a:close/>
                <a:moveTo>
                  <a:pt x="1641253" y="3301937"/>
                </a:moveTo>
                <a:cubicBezTo>
                  <a:pt x="1643634" y="3300889"/>
                  <a:pt x="1643825" y="3301365"/>
                  <a:pt x="1641253" y="3302413"/>
                </a:cubicBezTo>
                <a:lnTo>
                  <a:pt x="1633442" y="3306223"/>
                </a:lnTo>
                <a:cubicBezTo>
                  <a:pt x="1636586" y="3304699"/>
                  <a:pt x="1639729" y="3302889"/>
                  <a:pt x="1641634" y="3301937"/>
                </a:cubicBezTo>
                <a:close/>
                <a:moveTo>
                  <a:pt x="1665351" y="3191732"/>
                </a:moveTo>
                <a:cubicBezTo>
                  <a:pt x="1667256" y="3190780"/>
                  <a:pt x="1668113" y="3191732"/>
                  <a:pt x="1666494" y="3192590"/>
                </a:cubicBezTo>
                <a:cubicBezTo>
                  <a:pt x="1664702" y="3194238"/>
                  <a:pt x="1662549" y="3195445"/>
                  <a:pt x="1660207" y="3196114"/>
                </a:cubicBezTo>
                <a:cubicBezTo>
                  <a:pt x="1658017" y="3196590"/>
                  <a:pt x="1657350" y="3196114"/>
                  <a:pt x="1658779" y="3194780"/>
                </a:cubicBezTo>
                <a:cubicBezTo>
                  <a:pt x="1660787" y="3193168"/>
                  <a:pt x="1663186" y="3192116"/>
                  <a:pt x="1665732" y="3191732"/>
                </a:cubicBezTo>
                <a:close/>
                <a:moveTo>
                  <a:pt x="2172462" y="2721674"/>
                </a:moveTo>
                <a:cubicBezTo>
                  <a:pt x="2177245" y="2719442"/>
                  <a:pt x="2182572" y="2718648"/>
                  <a:pt x="2187797" y="2719388"/>
                </a:cubicBezTo>
                <a:cubicBezTo>
                  <a:pt x="2193798" y="2720245"/>
                  <a:pt x="2196084" y="2722531"/>
                  <a:pt x="2192846" y="2724246"/>
                </a:cubicBezTo>
                <a:cubicBezTo>
                  <a:pt x="2187910" y="2726298"/>
                  <a:pt x="2182548" y="2727115"/>
                  <a:pt x="2177225" y="2726627"/>
                </a:cubicBezTo>
                <a:cubicBezTo>
                  <a:pt x="2171986" y="2725674"/>
                  <a:pt x="2169700" y="2723483"/>
                  <a:pt x="2172843" y="2721674"/>
                </a:cubicBezTo>
                <a:close/>
                <a:moveTo>
                  <a:pt x="1664589" y="2650236"/>
                </a:moveTo>
                <a:cubicBezTo>
                  <a:pt x="1670590" y="2651093"/>
                  <a:pt x="1673161" y="2653284"/>
                  <a:pt x="1670495" y="2656046"/>
                </a:cubicBezTo>
                <a:cubicBezTo>
                  <a:pt x="1666241" y="2658891"/>
                  <a:pt x="1661066" y="2660014"/>
                  <a:pt x="1656016" y="2659189"/>
                </a:cubicBezTo>
                <a:cubicBezTo>
                  <a:pt x="1650397" y="2658237"/>
                  <a:pt x="1647539" y="2655570"/>
                  <a:pt x="1650111" y="2653475"/>
                </a:cubicBezTo>
                <a:cubicBezTo>
                  <a:pt x="1654208" y="2650280"/>
                  <a:pt x="1659521" y="2649092"/>
                  <a:pt x="1664589" y="2650236"/>
                </a:cubicBezTo>
                <a:close/>
                <a:moveTo>
                  <a:pt x="2759012" y="2971133"/>
                </a:moveTo>
                <a:cubicBezTo>
                  <a:pt x="2762821" y="2971133"/>
                  <a:pt x="2763107" y="2971133"/>
                  <a:pt x="2759012" y="2971610"/>
                </a:cubicBezTo>
                <a:cubicBezTo>
                  <a:pt x="2754550" y="2972544"/>
                  <a:pt x="2750032" y="2973180"/>
                  <a:pt x="2745486" y="2973515"/>
                </a:cubicBezTo>
                <a:cubicBezTo>
                  <a:pt x="2741676" y="2973515"/>
                  <a:pt x="2741390" y="2973515"/>
                  <a:pt x="2745486" y="2972943"/>
                </a:cubicBezTo>
                <a:cubicBezTo>
                  <a:pt x="2749950" y="2971960"/>
                  <a:pt x="2754466" y="2971228"/>
                  <a:pt x="2759012" y="2970753"/>
                </a:cubicBezTo>
                <a:close/>
                <a:moveTo>
                  <a:pt x="2988088" y="2783395"/>
                </a:moveTo>
                <a:cubicBezTo>
                  <a:pt x="2994153" y="2782522"/>
                  <a:pt x="3000311" y="2782522"/>
                  <a:pt x="3006376" y="2783395"/>
                </a:cubicBezTo>
                <a:cubicBezTo>
                  <a:pt x="3012567" y="2784729"/>
                  <a:pt x="3014377" y="2785967"/>
                  <a:pt x="3010567" y="2787301"/>
                </a:cubicBezTo>
                <a:cubicBezTo>
                  <a:pt x="3004451" y="2788341"/>
                  <a:pt x="2998204" y="2788341"/>
                  <a:pt x="2992088" y="2787301"/>
                </a:cubicBezTo>
                <a:cubicBezTo>
                  <a:pt x="2985897" y="2785587"/>
                  <a:pt x="2984087" y="2783586"/>
                  <a:pt x="2988088" y="2783015"/>
                </a:cubicBezTo>
                <a:close/>
                <a:moveTo>
                  <a:pt x="2945511" y="2305145"/>
                </a:moveTo>
                <a:cubicBezTo>
                  <a:pt x="2955211" y="2305683"/>
                  <a:pt x="2964808" y="2307410"/>
                  <a:pt x="2974086" y="2310289"/>
                </a:cubicBezTo>
                <a:cubicBezTo>
                  <a:pt x="2985230" y="2312670"/>
                  <a:pt x="2991136" y="2315814"/>
                  <a:pt x="2986469" y="2316194"/>
                </a:cubicBezTo>
                <a:cubicBezTo>
                  <a:pt x="2976783" y="2315944"/>
                  <a:pt x="2967174" y="2314407"/>
                  <a:pt x="2957894" y="2311622"/>
                </a:cubicBezTo>
                <a:cubicBezTo>
                  <a:pt x="2946845" y="2308289"/>
                  <a:pt x="2941225" y="2305717"/>
                  <a:pt x="2945511" y="2304765"/>
                </a:cubicBezTo>
                <a:close/>
                <a:moveTo>
                  <a:pt x="2978658" y="2905221"/>
                </a:moveTo>
                <a:cubicBezTo>
                  <a:pt x="2984085" y="2904478"/>
                  <a:pt x="2989568" y="2904224"/>
                  <a:pt x="2995041" y="2904458"/>
                </a:cubicBezTo>
                <a:cubicBezTo>
                  <a:pt x="3000089" y="2904458"/>
                  <a:pt x="3001232" y="2905792"/>
                  <a:pt x="2997232" y="2906649"/>
                </a:cubicBezTo>
                <a:cubicBezTo>
                  <a:pt x="2993231" y="2907507"/>
                  <a:pt x="2986088" y="2907411"/>
                  <a:pt x="2981230" y="2907411"/>
                </a:cubicBezTo>
                <a:cubicBezTo>
                  <a:pt x="2976372" y="2907411"/>
                  <a:pt x="2975038" y="2905411"/>
                  <a:pt x="2978658" y="2904554"/>
                </a:cubicBezTo>
                <a:close/>
                <a:moveTo>
                  <a:pt x="2933319" y="2865406"/>
                </a:moveTo>
                <a:cubicBezTo>
                  <a:pt x="2938932" y="2864467"/>
                  <a:pt x="2944661" y="2864467"/>
                  <a:pt x="2950274" y="2865406"/>
                </a:cubicBezTo>
                <a:cubicBezTo>
                  <a:pt x="2955703" y="2865406"/>
                  <a:pt x="2957132" y="2867121"/>
                  <a:pt x="2953131" y="2867978"/>
                </a:cubicBezTo>
                <a:cubicBezTo>
                  <a:pt x="2947469" y="2868673"/>
                  <a:pt x="2941743" y="2868673"/>
                  <a:pt x="2936081" y="2867978"/>
                </a:cubicBezTo>
                <a:cubicBezTo>
                  <a:pt x="2931033" y="2866835"/>
                  <a:pt x="2929700" y="2865501"/>
                  <a:pt x="2933319" y="2864739"/>
                </a:cubicBezTo>
                <a:close/>
                <a:moveTo>
                  <a:pt x="2912078" y="2720626"/>
                </a:moveTo>
                <a:cubicBezTo>
                  <a:pt x="2918362" y="2719324"/>
                  <a:pt x="2924845" y="2719324"/>
                  <a:pt x="2931128" y="2720626"/>
                </a:cubicBezTo>
                <a:cubicBezTo>
                  <a:pt x="2938082" y="2721864"/>
                  <a:pt x="2940653" y="2723483"/>
                  <a:pt x="2936367" y="2724912"/>
                </a:cubicBezTo>
                <a:cubicBezTo>
                  <a:pt x="2930062" y="2725978"/>
                  <a:pt x="2923622" y="2725978"/>
                  <a:pt x="2917317" y="2724912"/>
                </a:cubicBezTo>
                <a:cubicBezTo>
                  <a:pt x="2910745" y="2723007"/>
                  <a:pt x="2908363" y="2721293"/>
                  <a:pt x="2912078" y="2719959"/>
                </a:cubicBezTo>
                <a:close/>
                <a:moveTo>
                  <a:pt x="2953703" y="2623947"/>
                </a:moveTo>
                <a:cubicBezTo>
                  <a:pt x="2946902" y="2624752"/>
                  <a:pt x="2940015" y="2624430"/>
                  <a:pt x="2933319" y="2622995"/>
                </a:cubicBezTo>
                <a:cubicBezTo>
                  <a:pt x="2925699" y="2621375"/>
                  <a:pt x="2922556" y="2618804"/>
                  <a:pt x="2926842" y="2617851"/>
                </a:cubicBezTo>
                <a:cubicBezTo>
                  <a:pt x="2933670" y="2616845"/>
                  <a:pt x="2940630" y="2617202"/>
                  <a:pt x="2947321" y="2618899"/>
                </a:cubicBezTo>
                <a:cubicBezTo>
                  <a:pt x="2954941" y="2619756"/>
                  <a:pt x="2957798" y="2621661"/>
                  <a:pt x="2953703" y="2623281"/>
                </a:cubicBezTo>
                <a:close/>
                <a:moveTo>
                  <a:pt x="3036189" y="2299240"/>
                </a:moveTo>
                <a:cubicBezTo>
                  <a:pt x="3046219" y="2300292"/>
                  <a:pt x="3056153" y="2302107"/>
                  <a:pt x="3065907" y="2304669"/>
                </a:cubicBezTo>
                <a:cubicBezTo>
                  <a:pt x="3077718" y="2307527"/>
                  <a:pt x="3083909" y="2310575"/>
                  <a:pt x="3079052" y="2310479"/>
                </a:cubicBezTo>
                <a:cubicBezTo>
                  <a:pt x="3069059" y="2309903"/>
                  <a:pt x="3059158" y="2308243"/>
                  <a:pt x="3049524" y="2305526"/>
                </a:cubicBezTo>
                <a:cubicBezTo>
                  <a:pt x="3037618" y="2301526"/>
                  <a:pt x="3031617" y="2299049"/>
                  <a:pt x="3036189" y="2298573"/>
                </a:cubicBezTo>
                <a:close/>
                <a:moveTo>
                  <a:pt x="3052572" y="2837212"/>
                </a:moveTo>
                <a:cubicBezTo>
                  <a:pt x="3058410" y="2836301"/>
                  <a:pt x="3064355" y="2836301"/>
                  <a:pt x="3070193" y="2837212"/>
                </a:cubicBezTo>
                <a:cubicBezTo>
                  <a:pt x="3076099" y="2838069"/>
                  <a:pt x="3077528" y="2839307"/>
                  <a:pt x="3073908" y="2840165"/>
                </a:cubicBezTo>
                <a:cubicBezTo>
                  <a:pt x="3067974" y="2841079"/>
                  <a:pt x="3061935" y="2841079"/>
                  <a:pt x="3056001" y="2840165"/>
                </a:cubicBezTo>
                <a:cubicBezTo>
                  <a:pt x="3050000" y="2839307"/>
                  <a:pt x="3048191" y="2838069"/>
                  <a:pt x="3052572" y="2837212"/>
                </a:cubicBezTo>
                <a:close/>
                <a:moveTo>
                  <a:pt x="3083147" y="2375535"/>
                </a:moveTo>
                <a:cubicBezTo>
                  <a:pt x="3092280" y="2375846"/>
                  <a:pt x="3101351" y="2377155"/>
                  <a:pt x="3110198" y="2379440"/>
                </a:cubicBezTo>
                <a:cubicBezTo>
                  <a:pt x="3120771" y="2382489"/>
                  <a:pt x="3125724" y="2385251"/>
                  <a:pt x="3121152" y="2385727"/>
                </a:cubicBezTo>
                <a:cubicBezTo>
                  <a:pt x="3112132" y="2385495"/>
                  <a:pt x="3103174" y="2384152"/>
                  <a:pt x="3094482" y="2381726"/>
                </a:cubicBezTo>
                <a:cubicBezTo>
                  <a:pt x="3083052" y="2378774"/>
                  <a:pt x="3078194" y="2376011"/>
                  <a:pt x="3082767" y="2375535"/>
                </a:cubicBezTo>
                <a:close/>
                <a:moveTo>
                  <a:pt x="3018377" y="2688336"/>
                </a:moveTo>
                <a:cubicBezTo>
                  <a:pt x="3025205" y="2687417"/>
                  <a:pt x="3032143" y="2687739"/>
                  <a:pt x="3038856" y="2689289"/>
                </a:cubicBezTo>
                <a:cubicBezTo>
                  <a:pt x="3045809" y="2690527"/>
                  <a:pt x="3048381" y="2692623"/>
                  <a:pt x="3044476" y="2693480"/>
                </a:cubicBezTo>
                <a:cubicBezTo>
                  <a:pt x="3037890" y="2694831"/>
                  <a:pt x="3031083" y="2694668"/>
                  <a:pt x="3024569" y="2693004"/>
                </a:cubicBezTo>
                <a:cubicBezTo>
                  <a:pt x="3017615" y="2692146"/>
                  <a:pt x="3015044" y="2690051"/>
                  <a:pt x="3018377" y="2688336"/>
                </a:cubicBezTo>
                <a:close/>
                <a:moveTo>
                  <a:pt x="1427036" y="3431286"/>
                </a:moveTo>
                <a:cubicBezTo>
                  <a:pt x="1428940" y="3430334"/>
                  <a:pt x="1429322" y="3430239"/>
                  <a:pt x="1427607" y="3431286"/>
                </a:cubicBezTo>
                <a:cubicBezTo>
                  <a:pt x="1425496" y="3432530"/>
                  <a:pt x="1423460" y="3433898"/>
                  <a:pt x="1421511" y="3435382"/>
                </a:cubicBezTo>
                <a:cubicBezTo>
                  <a:pt x="1419606" y="3436335"/>
                  <a:pt x="1419225" y="3436429"/>
                  <a:pt x="1420940" y="3435382"/>
                </a:cubicBezTo>
                <a:cubicBezTo>
                  <a:pt x="1423065" y="3434160"/>
                  <a:pt x="1425101" y="3432792"/>
                  <a:pt x="1427036" y="3431286"/>
                </a:cubicBezTo>
                <a:close/>
                <a:moveTo>
                  <a:pt x="2803875" y="2432399"/>
                </a:moveTo>
                <a:cubicBezTo>
                  <a:pt x="2811830" y="2431956"/>
                  <a:pt x="2819806" y="2432792"/>
                  <a:pt x="2827497" y="2434876"/>
                </a:cubicBezTo>
                <a:cubicBezTo>
                  <a:pt x="2836545" y="2437257"/>
                  <a:pt x="2841117" y="2440019"/>
                  <a:pt x="2837021" y="2440972"/>
                </a:cubicBezTo>
                <a:cubicBezTo>
                  <a:pt x="2829094" y="2441531"/>
                  <a:pt x="2821131" y="2440693"/>
                  <a:pt x="2813495" y="2438495"/>
                </a:cubicBezTo>
                <a:cubicBezTo>
                  <a:pt x="2804065" y="2436209"/>
                  <a:pt x="2799779" y="2433828"/>
                  <a:pt x="2803875" y="2432399"/>
                </a:cubicBezTo>
                <a:close/>
                <a:moveTo>
                  <a:pt x="2814257" y="2894362"/>
                </a:moveTo>
                <a:cubicBezTo>
                  <a:pt x="2819401" y="2892951"/>
                  <a:pt x="2824767" y="2892531"/>
                  <a:pt x="2830068" y="2893124"/>
                </a:cubicBezTo>
                <a:cubicBezTo>
                  <a:pt x="2835117" y="2893124"/>
                  <a:pt x="2836259" y="2894457"/>
                  <a:pt x="2832640" y="2895219"/>
                </a:cubicBezTo>
                <a:cubicBezTo>
                  <a:pt x="2827324" y="2896136"/>
                  <a:pt x="2821937" y="2896583"/>
                  <a:pt x="2816543" y="2896553"/>
                </a:cubicBezTo>
                <a:cubicBezTo>
                  <a:pt x="2811494" y="2896076"/>
                  <a:pt x="2810637" y="2895124"/>
                  <a:pt x="2814447" y="2894362"/>
                </a:cubicBezTo>
                <a:close/>
                <a:moveTo>
                  <a:pt x="2805494" y="2753964"/>
                </a:moveTo>
                <a:cubicBezTo>
                  <a:pt x="2811550" y="2752646"/>
                  <a:pt x="2817820" y="2752646"/>
                  <a:pt x="2823877" y="2753964"/>
                </a:cubicBezTo>
                <a:cubicBezTo>
                  <a:pt x="2829782" y="2754820"/>
                  <a:pt x="2831878" y="2756535"/>
                  <a:pt x="2828068" y="2757964"/>
                </a:cubicBezTo>
                <a:cubicBezTo>
                  <a:pt x="2822143" y="2758988"/>
                  <a:pt x="2816086" y="2758988"/>
                  <a:pt x="2810161" y="2757964"/>
                </a:cubicBezTo>
                <a:cubicBezTo>
                  <a:pt x="2803779" y="2757012"/>
                  <a:pt x="2802160" y="2755011"/>
                  <a:pt x="2805494" y="2753964"/>
                </a:cubicBezTo>
                <a:close/>
                <a:moveTo>
                  <a:pt x="2196941" y="3051905"/>
                </a:moveTo>
                <a:cubicBezTo>
                  <a:pt x="2200903" y="3050577"/>
                  <a:pt x="2204943" y="3049496"/>
                  <a:pt x="2209038" y="3048667"/>
                </a:cubicBezTo>
                <a:cubicBezTo>
                  <a:pt x="2212181" y="3048667"/>
                  <a:pt x="2212753" y="3048667"/>
                  <a:pt x="2209705" y="3050191"/>
                </a:cubicBezTo>
                <a:cubicBezTo>
                  <a:pt x="2206016" y="3051490"/>
                  <a:pt x="2202224" y="3052478"/>
                  <a:pt x="2198370" y="3053144"/>
                </a:cubicBezTo>
                <a:cubicBezTo>
                  <a:pt x="2194560" y="3053430"/>
                  <a:pt x="2194274" y="3052953"/>
                  <a:pt x="2196941" y="3051905"/>
                </a:cubicBezTo>
                <a:close/>
                <a:moveTo>
                  <a:pt x="2766822" y="2332196"/>
                </a:moveTo>
                <a:cubicBezTo>
                  <a:pt x="2775415" y="2331817"/>
                  <a:pt x="2784011" y="2332880"/>
                  <a:pt x="2792254" y="2335339"/>
                </a:cubicBezTo>
                <a:cubicBezTo>
                  <a:pt x="2802731" y="2338007"/>
                  <a:pt x="2807208" y="2340769"/>
                  <a:pt x="2803303" y="2341626"/>
                </a:cubicBezTo>
                <a:cubicBezTo>
                  <a:pt x="2794678" y="2342007"/>
                  <a:pt x="2786050" y="2340945"/>
                  <a:pt x="2777776" y="2338483"/>
                </a:cubicBezTo>
                <a:cubicBezTo>
                  <a:pt x="2767965" y="2335911"/>
                  <a:pt x="2763107" y="2333054"/>
                  <a:pt x="2766822" y="2332196"/>
                </a:cubicBezTo>
                <a:close/>
                <a:moveTo>
                  <a:pt x="2825210" y="2649569"/>
                </a:moveTo>
                <a:cubicBezTo>
                  <a:pt x="2831526" y="2648363"/>
                  <a:pt x="2838029" y="2648558"/>
                  <a:pt x="2844260" y="2650141"/>
                </a:cubicBezTo>
                <a:cubicBezTo>
                  <a:pt x="2851309" y="2651379"/>
                  <a:pt x="2853785" y="2653475"/>
                  <a:pt x="2850452" y="2654808"/>
                </a:cubicBezTo>
                <a:cubicBezTo>
                  <a:pt x="2844008" y="2656106"/>
                  <a:pt x="2837369" y="2656106"/>
                  <a:pt x="2830925" y="2654808"/>
                </a:cubicBezTo>
                <a:cubicBezTo>
                  <a:pt x="2823972" y="2652999"/>
                  <a:pt x="2821686" y="2650903"/>
                  <a:pt x="2825496" y="2649569"/>
                </a:cubicBezTo>
                <a:close/>
                <a:moveTo>
                  <a:pt x="2875312" y="2813971"/>
                </a:moveTo>
                <a:cubicBezTo>
                  <a:pt x="2881025" y="2812877"/>
                  <a:pt x="2886875" y="2812684"/>
                  <a:pt x="2892648" y="2813399"/>
                </a:cubicBezTo>
                <a:cubicBezTo>
                  <a:pt x="2898267" y="2814352"/>
                  <a:pt x="2900077" y="2815590"/>
                  <a:pt x="2896362" y="2816924"/>
                </a:cubicBezTo>
                <a:cubicBezTo>
                  <a:pt x="2890652" y="2818047"/>
                  <a:pt x="2884798" y="2818240"/>
                  <a:pt x="2879027" y="2817495"/>
                </a:cubicBezTo>
                <a:cubicBezTo>
                  <a:pt x="2873217" y="2816638"/>
                  <a:pt x="2871597" y="2815305"/>
                  <a:pt x="2875598" y="2813971"/>
                </a:cubicBezTo>
                <a:close/>
                <a:moveTo>
                  <a:pt x="2878741" y="2951703"/>
                </a:moveTo>
                <a:cubicBezTo>
                  <a:pt x="2882265" y="2951703"/>
                  <a:pt x="2888266" y="2950654"/>
                  <a:pt x="2892743" y="2950845"/>
                </a:cubicBezTo>
                <a:cubicBezTo>
                  <a:pt x="2897219" y="2951036"/>
                  <a:pt x="2897219" y="2950845"/>
                  <a:pt x="2893600" y="2951703"/>
                </a:cubicBezTo>
                <a:cubicBezTo>
                  <a:pt x="2889980" y="2952560"/>
                  <a:pt x="2884075" y="2952750"/>
                  <a:pt x="2879598" y="2952560"/>
                </a:cubicBezTo>
                <a:cubicBezTo>
                  <a:pt x="2875121" y="2952369"/>
                  <a:pt x="2875788" y="2952369"/>
                  <a:pt x="2879027" y="2951703"/>
                </a:cubicBezTo>
                <a:close/>
                <a:moveTo>
                  <a:pt x="2852547" y="2929223"/>
                </a:moveTo>
                <a:cubicBezTo>
                  <a:pt x="2857650" y="2928417"/>
                  <a:pt x="2862811" y="2928035"/>
                  <a:pt x="2867978" y="2928080"/>
                </a:cubicBezTo>
                <a:cubicBezTo>
                  <a:pt x="2872740" y="2928080"/>
                  <a:pt x="2873217" y="2929128"/>
                  <a:pt x="2869597" y="2929890"/>
                </a:cubicBezTo>
                <a:cubicBezTo>
                  <a:pt x="2864602" y="2930499"/>
                  <a:pt x="2859579" y="2930849"/>
                  <a:pt x="2854548" y="2930938"/>
                </a:cubicBezTo>
                <a:cubicBezTo>
                  <a:pt x="2850356" y="2930843"/>
                  <a:pt x="2849213" y="2930081"/>
                  <a:pt x="2852547" y="2929223"/>
                </a:cubicBezTo>
                <a:close/>
                <a:moveTo>
                  <a:pt x="2895695" y="2409158"/>
                </a:moveTo>
                <a:cubicBezTo>
                  <a:pt x="2904197" y="2408734"/>
                  <a:pt x="2912712" y="2409633"/>
                  <a:pt x="2920937" y="2411825"/>
                </a:cubicBezTo>
                <a:cubicBezTo>
                  <a:pt x="2930462" y="2414588"/>
                  <a:pt x="2934843" y="2417445"/>
                  <a:pt x="2930462" y="2418302"/>
                </a:cubicBezTo>
                <a:cubicBezTo>
                  <a:pt x="2921955" y="2418697"/>
                  <a:pt x="2913445" y="2417601"/>
                  <a:pt x="2905315" y="2415064"/>
                </a:cubicBezTo>
                <a:cubicBezTo>
                  <a:pt x="2896553" y="2412873"/>
                  <a:pt x="2891981" y="2410016"/>
                  <a:pt x="2895981" y="2409158"/>
                </a:cubicBezTo>
                <a:close/>
                <a:moveTo>
                  <a:pt x="3309747" y="2435066"/>
                </a:moveTo>
                <a:cubicBezTo>
                  <a:pt x="3319121" y="2435060"/>
                  <a:pt x="3328439" y="2436506"/>
                  <a:pt x="3337370" y="2439353"/>
                </a:cubicBezTo>
                <a:cubicBezTo>
                  <a:pt x="3347847" y="2441924"/>
                  <a:pt x="3352800" y="2444687"/>
                  <a:pt x="3348133" y="2445068"/>
                </a:cubicBezTo>
                <a:cubicBezTo>
                  <a:pt x="3338768" y="2445056"/>
                  <a:pt x="3329458" y="2443643"/>
                  <a:pt x="3320510" y="2440877"/>
                </a:cubicBezTo>
                <a:cubicBezTo>
                  <a:pt x="3309747" y="2438210"/>
                  <a:pt x="3304699" y="2435543"/>
                  <a:pt x="3309747" y="2435066"/>
                </a:cubicBezTo>
                <a:close/>
                <a:moveTo>
                  <a:pt x="3220593" y="2300288"/>
                </a:moveTo>
                <a:cubicBezTo>
                  <a:pt x="3231343" y="2301884"/>
                  <a:pt x="3241996" y="2304079"/>
                  <a:pt x="3252502" y="2306860"/>
                </a:cubicBezTo>
                <a:cubicBezTo>
                  <a:pt x="3265265" y="2310003"/>
                  <a:pt x="3271552" y="2311908"/>
                  <a:pt x="3266885" y="2311813"/>
                </a:cubicBezTo>
                <a:cubicBezTo>
                  <a:pt x="3262217" y="2311718"/>
                  <a:pt x="3247263" y="2308479"/>
                  <a:pt x="3234785" y="2305812"/>
                </a:cubicBezTo>
                <a:cubicBezTo>
                  <a:pt x="3222308" y="2303145"/>
                  <a:pt x="3215259" y="2300288"/>
                  <a:pt x="3220117" y="2300288"/>
                </a:cubicBezTo>
                <a:close/>
                <a:moveTo>
                  <a:pt x="3250121" y="2281238"/>
                </a:moveTo>
                <a:lnTo>
                  <a:pt x="3264503" y="2284286"/>
                </a:lnTo>
                <a:cubicBezTo>
                  <a:pt x="3251263" y="2281333"/>
                  <a:pt x="3244692" y="2279904"/>
                  <a:pt x="3249644" y="2280857"/>
                </a:cubicBezTo>
                <a:close/>
                <a:moveTo>
                  <a:pt x="3239738" y="2546414"/>
                </a:moveTo>
                <a:cubicBezTo>
                  <a:pt x="3230213" y="2544032"/>
                  <a:pt x="3226784" y="2541651"/>
                  <a:pt x="3231071" y="2540699"/>
                </a:cubicBezTo>
                <a:cubicBezTo>
                  <a:pt x="3239332" y="2540285"/>
                  <a:pt x="3247605" y="2541251"/>
                  <a:pt x="3255550" y="2543556"/>
                </a:cubicBezTo>
                <a:cubicBezTo>
                  <a:pt x="3265075" y="2545842"/>
                  <a:pt x="3268599" y="2548224"/>
                  <a:pt x="3264313" y="2549176"/>
                </a:cubicBezTo>
                <a:cubicBezTo>
                  <a:pt x="3255843" y="2549610"/>
                  <a:pt x="3247363" y="2548546"/>
                  <a:pt x="3239262" y="2546033"/>
                </a:cubicBezTo>
                <a:close/>
                <a:moveTo>
                  <a:pt x="3230213" y="2861215"/>
                </a:moveTo>
                <a:cubicBezTo>
                  <a:pt x="3236023" y="2860352"/>
                  <a:pt x="3241929" y="2860352"/>
                  <a:pt x="3247739" y="2861215"/>
                </a:cubicBezTo>
                <a:cubicBezTo>
                  <a:pt x="3253740" y="2862072"/>
                  <a:pt x="3255169" y="2863406"/>
                  <a:pt x="3251359" y="2863596"/>
                </a:cubicBezTo>
                <a:cubicBezTo>
                  <a:pt x="3245282" y="2864272"/>
                  <a:pt x="3239148" y="2864272"/>
                  <a:pt x="3233071" y="2863596"/>
                </a:cubicBezTo>
                <a:cubicBezTo>
                  <a:pt x="3226594" y="2862548"/>
                  <a:pt x="3225165" y="2861310"/>
                  <a:pt x="3229737" y="2860834"/>
                </a:cubicBezTo>
                <a:close/>
                <a:moveTo>
                  <a:pt x="3231833" y="2635758"/>
                </a:moveTo>
                <a:cubicBezTo>
                  <a:pt x="3239548" y="2635147"/>
                  <a:pt x="3247311" y="2635856"/>
                  <a:pt x="3254788" y="2637854"/>
                </a:cubicBezTo>
                <a:cubicBezTo>
                  <a:pt x="3262979" y="2639854"/>
                  <a:pt x="3265932" y="2641854"/>
                  <a:pt x="3261551" y="2642807"/>
                </a:cubicBezTo>
                <a:cubicBezTo>
                  <a:pt x="3254085" y="2643628"/>
                  <a:pt x="3246531" y="2643079"/>
                  <a:pt x="3239262" y="2641187"/>
                </a:cubicBezTo>
                <a:cubicBezTo>
                  <a:pt x="3230213" y="2638901"/>
                  <a:pt x="3227261" y="2636806"/>
                  <a:pt x="3231356" y="2635377"/>
                </a:cubicBezTo>
                <a:close/>
                <a:moveTo>
                  <a:pt x="3266599" y="2284667"/>
                </a:moveTo>
                <a:lnTo>
                  <a:pt x="3269171" y="2285333"/>
                </a:lnTo>
                <a:lnTo>
                  <a:pt x="3264503" y="2284286"/>
                </a:lnTo>
                <a:close/>
                <a:moveTo>
                  <a:pt x="3289650" y="2789492"/>
                </a:moveTo>
                <a:cubicBezTo>
                  <a:pt x="3295994" y="2788694"/>
                  <a:pt x="3302426" y="2788920"/>
                  <a:pt x="3308700" y="2790158"/>
                </a:cubicBezTo>
                <a:cubicBezTo>
                  <a:pt x="3315653" y="2791301"/>
                  <a:pt x="3317367" y="2793111"/>
                  <a:pt x="3313367" y="2793969"/>
                </a:cubicBezTo>
                <a:cubicBezTo>
                  <a:pt x="3306649" y="2794366"/>
                  <a:pt x="3299908" y="2794015"/>
                  <a:pt x="3293269" y="2792921"/>
                </a:cubicBezTo>
                <a:cubicBezTo>
                  <a:pt x="3286982" y="2791016"/>
                  <a:pt x="3284601" y="2789396"/>
                  <a:pt x="3289173" y="2788920"/>
                </a:cubicBezTo>
                <a:close/>
                <a:moveTo>
                  <a:pt x="3302318" y="2292763"/>
                </a:moveTo>
                <a:cubicBezTo>
                  <a:pt x="3297365" y="2291810"/>
                  <a:pt x="3282792" y="2288667"/>
                  <a:pt x="3269171" y="2285524"/>
                </a:cubicBezTo>
                <a:lnTo>
                  <a:pt x="3286220" y="2289239"/>
                </a:lnTo>
                <a:cubicBezTo>
                  <a:pt x="3300222" y="2291525"/>
                  <a:pt x="3307080" y="2293239"/>
                  <a:pt x="3301842" y="2292191"/>
                </a:cubicBezTo>
                <a:close/>
                <a:moveTo>
                  <a:pt x="3293840" y="2899505"/>
                </a:moveTo>
                <a:cubicBezTo>
                  <a:pt x="3299555" y="2900458"/>
                  <a:pt x="3300127" y="2900839"/>
                  <a:pt x="3296507" y="2901601"/>
                </a:cubicBezTo>
                <a:cubicBezTo>
                  <a:pt x="3290572" y="2902139"/>
                  <a:pt x="3284594" y="2901980"/>
                  <a:pt x="3278696" y="2901125"/>
                </a:cubicBezTo>
                <a:cubicBezTo>
                  <a:pt x="3273267" y="2901125"/>
                  <a:pt x="3272409" y="2899791"/>
                  <a:pt x="3276314" y="2899505"/>
                </a:cubicBezTo>
                <a:cubicBezTo>
                  <a:pt x="3281974" y="2898863"/>
                  <a:pt x="3287675" y="2898673"/>
                  <a:pt x="3293364" y="2898934"/>
                </a:cubicBezTo>
                <a:close/>
                <a:moveTo>
                  <a:pt x="3271171" y="2360200"/>
                </a:moveTo>
                <a:cubicBezTo>
                  <a:pt x="3281419" y="2360597"/>
                  <a:pt x="3291585" y="2362195"/>
                  <a:pt x="3301460" y="2364962"/>
                </a:cubicBezTo>
                <a:cubicBezTo>
                  <a:pt x="3313367" y="2368296"/>
                  <a:pt x="3318605" y="2370963"/>
                  <a:pt x="3313843" y="2370868"/>
                </a:cubicBezTo>
                <a:cubicBezTo>
                  <a:pt x="3303848" y="2370372"/>
                  <a:pt x="3293942" y="2368742"/>
                  <a:pt x="3284315" y="2366010"/>
                </a:cubicBezTo>
                <a:cubicBezTo>
                  <a:pt x="3271647" y="2362010"/>
                  <a:pt x="3265837" y="2359533"/>
                  <a:pt x="3270695" y="2359628"/>
                </a:cubicBezTo>
                <a:close/>
                <a:moveTo>
                  <a:pt x="3125057" y="2660714"/>
                </a:moveTo>
                <a:cubicBezTo>
                  <a:pt x="3132221" y="2659966"/>
                  <a:pt x="3139458" y="2660384"/>
                  <a:pt x="3146488" y="2661952"/>
                </a:cubicBezTo>
                <a:cubicBezTo>
                  <a:pt x="3154013" y="2663571"/>
                  <a:pt x="3156966" y="2665667"/>
                  <a:pt x="3152870" y="2667095"/>
                </a:cubicBezTo>
                <a:cubicBezTo>
                  <a:pt x="3145701" y="2667795"/>
                  <a:pt x="3138466" y="2667345"/>
                  <a:pt x="3131439" y="2665762"/>
                </a:cubicBezTo>
                <a:cubicBezTo>
                  <a:pt x="3124295" y="2664048"/>
                  <a:pt x="3121724" y="2661952"/>
                  <a:pt x="3125057" y="2660714"/>
                </a:cubicBezTo>
                <a:close/>
                <a:moveTo>
                  <a:pt x="3152108" y="2564511"/>
                </a:moveTo>
                <a:cubicBezTo>
                  <a:pt x="3161633" y="2566892"/>
                  <a:pt x="3164777" y="2569369"/>
                  <a:pt x="3160395" y="2570321"/>
                </a:cubicBezTo>
                <a:cubicBezTo>
                  <a:pt x="3152559" y="2570970"/>
                  <a:pt x="3144670" y="2570293"/>
                  <a:pt x="3137059" y="2568321"/>
                </a:cubicBezTo>
                <a:cubicBezTo>
                  <a:pt x="3128010" y="2566035"/>
                  <a:pt x="3124391" y="2563559"/>
                  <a:pt x="3128772" y="2562606"/>
                </a:cubicBezTo>
                <a:cubicBezTo>
                  <a:pt x="3136602" y="2561902"/>
                  <a:pt x="3144496" y="2562547"/>
                  <a:pt x="3152108" y="2564511"/>
                </a:cubicBezTo>
                <a:close/>
                <a:moveTo>
                  <a:pt x="3100197" y="2754249"/>
                </a:moveTo>
                <a:cubicBezTo>
                  <a:pt x="3106699" y="2753408"/>
                  <a:pt x="3113294" y="2753633"/>
                  <a:pt x="3119723" y="2754916"/>
                </a:cubicBezTo>
                <a:cubicBezTo>
                  <a:pt x="3126296" y="2756154"/>
                  <a:pt x="3128677" y="2757773"/>
                  <a:pt x="3124391" y="2758726"/>
                </a:cubicBezTo>
                <a:cubicBezTo>
                  <a:pt x="3117890" y="2759505"/>
                  <a:pt x="3111309" y="2759313"/>
                  <a:pt x="3104865" y="2758155"/>
                </a:cubicBezTo>
                <a:cubicBezTo>
                  <a:pt x="3098387" y="2756821"/>
                  <a:pt x="3096292" y="2755011"/>
                  <a:pt x="3100197" y="2754249"/>
                </a:cubicBezTo>
                <a:close/>
                <a:moveTo>
                  <a:pt x="3160871" y="2914746"/>
                </a:moveTo>
                <a:cubicBezTo>
                  <a:pt x="3165920" y="2915222"/>
                  <a:pt x="3166491" y="2915698"/>
                  <a:pt x="3162491" y="2916555"/>
                </a:cubicBezTo>
                <a:cubicBezTo>
                  <a:pt x="3158490" y="2917412"/>
                  <a:pt x="3150680" y="2916555"/>
                  <a:pt x="3145917" y="2916555"/>
                </a:cubicBezTo>
                <a:cubicBezTo>
                  <a:pt x="3141155" y="2916555"/>
                  <a:pt x="3139726" y="2915222"/>
                  <a:pt x="3144298" y="2914746"/>
                </a:cubicBezTo>
                <a:cubicBezTo>
                  <a:pt x="3149847" y="2914340"/>
                  <a:pt x="3155418" y="2914340"/>
                  <a:pt x="3160967" y="2914746"/>
                </a:cubicBezTo>
                <a:close/>
                <a:moveTo>
                  <a:pt x="3104388" y="2881598"/>
                </a:moveTo>
                <a:cubicBezTo>
                  <a:pt x="3110098" y="2881263"/>
                  <a:pt x="3115823" y="2881263"/>
                  <a:pt x="3121533" y="2881598"/>
                </a:cubicBezTo>
                <a:cubicBezTo>
                  <a:pt x="3126962" y="2882075"/>
                  <a:pt x="3128105" y="2882932"/>
                  <a:pt x="3124200" y="2883789"/>
                </a:cubicBezTo>
                <a:cubicBezTo>
                  <a:pt x="3118540" y="2884519"/>
                  <a:pt x="3112810" y="2884519"/>
                  <a:pt x="3107150" y="2883789"/>
                </a:cubicBezTo>
                <a:cubicBezTo>
                  <a:pt x="3101245" y="2883313"/>
                  <a:pt x="3100197" y="2882456"/>
                  <a:pt x="3104483" y="2881598"/>
                </a:cubicBezTo>
                <a:close/>
                <a:moveTo>
                  <a:pt x="3170492" y="2812066"/>
                </a:moveTo>
                <a:cubicBezTo>
                  <a:pt x="3176812" y="2811196"/>
                  <a:pt x="3183221" y="2811196"/>
                  <a:pt x="3189542" y="2812066"/>
                </a:cubicBezTo>
                <a:cubicBezTo>
                  <a:pt x="3196114" y="2813304"/>
                  <a:pt x="3197543" y="2814638"/>
                  <a:pt x="3193542" y="2815495"/>
                </a:cubicBezTo>
                <a:cubicBezTo>
                  <a:pt x="3187219" y="2816316"/>
                  <a:pt x="3180815" y="2816316"/>
                  <a:pt x="3174492" y="2815495"/>
                </a:cubicBezTo>
                <a:cubicBezTo>
                  <a:pt x="3168396" y="2814066"/>
                  <a:pt x="3166872" y="2812923"/>
                  <a:pt x="3170587" y="2812161"/>
                </a:cubicBezTo>
                <a:close/>
                <a:moveTo>
                  <a:pt x="3212211" y="2728246"/>
                </a:moveTo>
                <a:cubicBezTo>
                  <a:pt x="3219043" y="2727321"/>
                  <a:pt x="3225988" y="2727676"/>
                  <a:pt x="3232690" y="2729294"/>
                </a:cubicBezTo>
                <a:cubicBezTo>
                  <a:pt x="3239834" y="2730913"/>
                  <a:pt x="3242215" y="2732532"/>
                  <a:pt x="3238310" y="2733389"/>
                </a:cubicBezTo>
                <a:cubicBezTo>
                  <a:pt x="3231484" y="2734350"/>
                  <a:pt x="3224538" y="2734027"/>
                  <a:pt x="3217831" y="2732437"/>
                </a:cubicBezTo>
                <a:cubicBezTo>
                  <a:pt x="3210687" y="2730818"/>
                  <a:pt x="3208306" y="2729103"/>
                  <a:pt x="3212306" y="2728246"/>
                </a:cubicBezTo>
                <a:close/>
                <a:moveTo>
                  <a:pt x="3211544" y="2448211"/>
                </a:moveTo>
                <a:cubicBezTo>
                  <a:pt x="3220330" y="2448235"/>
                  <a:pt x="3229073" y="2449420"/>
                  <a:pt x="3237548" y="2451735"/>
                </a:cubicBezTo>
                <a:cubicBezTo>
                  <a:pt x="3247644" y="2454402"/>
                  <a:pt x="3252597" y="2457165"/>
                  <a:pt x="3247930" y="2457545"/>
                </a:cubicBezTo>
                <a:cubicBezTo>
                  <a:pt x="3239006" y="2457863"/>
                  <a:pt x="3230092" y="2456705"/>
                  <a:pt x="3221546" y="2454116"/>
                </a:cubicBezTo>
                <a:cubicBezTo>
                  <a:pt x="3211544" y="2451449"/>
                  <a:pt x="3207258" y="2449164"/>
                  <a:pt x="3211640" y="2448211"/>
                </a:cubicBezTo>
                <a:close/>
                <a:moveTo>
                  <a:pt x="3113818" y="2465642"/>
                </a:moveTo>
                <a:cubicBezTo>
                  <a:pt x="3122315" y="2465159"/>
                  <a:pt x="3130834" y="2466027"/>
                  <a:pt x="3139059" y="2468213"/>
                </a:cubicBezTo>
                <a:cubicBezTo>
                  <a:pt x="3149156" y="2470976"/>
                  <a:pt x="3153061" y="2473357"/>
                  <a:pt x="3148584" y="2474309"/>
                </a:cubicBezTo>
                <a:cubicBezTo>
                  <a:pt x="3140075" y="2474772"/>
                  <a:pt x="3131552" y="2473674"/>
                  <a:pt x="3123438" y="2471071"/>
                </a:cubicBezTo>
                <a:cubicBezTo>
                  <a:pt x="3113913" y="2469261"/>
                  <a:pt x="3109722" y="2466023"/>
                  <a:pt x="3113913" y="2465642"/>
                </a:cubicBezTo>
                <a:close/>
                <a:moveTo>
                  <a:pt x="3144584" y="2318290"/>
                </a:moveTo>
                <a:cubicBezTo>
                  <a:pt x="3130789" y="2316395"/>
                  <a:pt x="3117204" y="2313206"/>
                  <a:pt x="3104007" y="2308765"/>
                </a:cubicBezTo>
                <a:cubicBezTo>
                  <a:pt x="3098197" y="2305717"/>
                  <a:pt x="3106769" y="2306098"/>
                  <a:pt x="3123057" y="2308765"/>
                </a:cubicBezTo>
                <a:cubicBezTo>
                  <a:pt x="3136969" y="2310610"/>
                  <a:pt x="3150638" y="2313964"/>
                  <a:pt x="3163824" y="2318766"/>
                </a:cubicBezTo>
                <a:cubicBezTo>
                  <a:pt x="3169920" y="2320957"/>
                  <a:pt x="3161252" y="2321148"/>
                  <a:pt x="3144679" y="2318290"/>
                </a:cubicBezTo>
                <a:close/>
                <a:moveTo>
                  <a:pt x="2762821" y="2847594"/>
                </a:moveTo>
                <a:cubicBezTo>
                  <a:pt x="2768207" y="2846465"/>
                  <a:pt x="2773738" y="2846208"/>
                  <a:pt x="2779205" y="2846832"/>
                </a:cubicBezTo>
                <a:cubicBezTo>
                  <a:pt x="2784253" y="2847308"/>
                  <a:pt x="2785586" y="2848642"/>
                  <a:pt x="2781967" y="2849404"/>
                </a:cubicBezTo>
                <a:cubicBezTo>
                  <a:pt x="2776729" y="2850837"/>
                  <a:pt x="2771272" y="2851290"/>
                  <a:pt x="2765870" y="2850737"/>
                </a:cubicBezTo>
                <a:cubicBezTo>
                  <a:pt x="2760536" y="2850261"/>
                  <a:pt x="2759107" y="2849023"/>
                  <a:pt x="2762917" y="2847594"/>
                </a:cubicBezTo>
                <a:close/>
                <a:moveTo>
                  <a:pt x="2351723" y="3040761"/>
                </a:moveTo>
                <a:cubicBezTo>
                  <a:pt x="2354580" y="3040094"/>
                  <a:pt x="2354866" y="3040761"/>
                  <a:pt x="2352294" y="3040761"/>
                </a:cubicBezTo>
                <a:lnTo>
                  <a:pt x="2341817" y="3043047"/>
                </a:lnTo>
                <a:cubicBezTo>
                  <a:pt x="2338864" y="3043714"/>
                  <a:pt x="2338864" y="3043714"/>
                  <a:pt x="2341150" y="3043047"/>
                </a:cubicBezTo>
                <a:close/>
                <a:moveTo>
                  <a:pt x="2356580" y="2622614"/>
                </a:moveTo>
                <a:cubicBezTo>
                  <a:pt x="2350008" y="2621280"/>
                  <a:pt x="2347055" y="2618708"/>
                  <a:pt x="2350294" y="2616899"/>
                </a:cubicBezTo>
                <a:cubicBezTo>
                  <a:pt x="2356132" y="2615098"/>
                  <a:pt x="2362341" y="2614869"/>
                  <a:pt x="2368296" y="2616232"/>
                </a:cubicBezTo>
                <a:cubicBezTo>
                  <a:pt x="2374583" y="2617565"/>
                  <a:pt x="2377821" y="2619661"/>
                  <a:pt x="2374392" y="2621375"/>
                </a:cubicBezTo>
                <a:cubicBezTo>
                  <a:pt x="2368652" y="2623257"/>
                  <a:pt x="2362547" y="2623747"/>
                  <a:pt x="2356580" y="2622804"/>
                </a:cubicBezTo>
                <a:close/>
                <a:moveTo>
                  <a:pt x="2347722" y="2744819"/>
                </a:moveTo>
                <a:cubicBezTo>
                  <a:pt x="2352734" y="2742681"/>
                  <a:pt x="2358253" y="2742020"/>
                  <a:pt x="2363629" y="2742914"/>
                </a:cubicBezTo>
                <a:cubicBezTo>
                  <a:pt x="2369630" y="2743772"/>
                  <a:pt x="2371725" y="2745582"/>
                  <a:pt x="2368582" y="2747296"/>
                </a:cubicBezTo>
                <a:cubicBezTo>
                  <a:pt x="2363368" y="2749159"/>
                  <a:pt x="2357798" y="2749810"/>
                  <a:pt x="2352294" y="2749201"/>
                </a:cubicBezTo>
                <a:cubicBezTo>
                  <a:pt x="2346579" y="2748248"/>
                  <a:pt x="2344579" y="2746534"/>
                  <a:pt x="2347722" y="2744819"/>
                </a:cubicBezTo>
                <a:close/>
                <a:moveTo>
                  <a:pt x="2334578" y="3032760"/>
                </a:moveTo>
                <a:lnTo>
                  <a:pt x="2346579" y="3030189"/>
                </a:lnTo>
                <a:cubicBezTo>
                  <a:pt x="2350389" y="3030189"/>
                  <a:pt x="2350675" y="3030189"/>
                  <a:pt x="2347817" y="3030950"/>
                </a:cubicBezTo>
                <a:cubicBezTo>
                  <a:pt x="2343827" y="3032387"/>
                  <a:pt x="2339663" y="3033284"/>
                  <a:pt x="2335435" y="3033617"/>
                </a:cubicBezTo>
                <a:cubicBezTo>
                  <a:pt x="2331815" y="3034475"/>
                  <a:pt x="2331625" y="3033903"/>
                  <a:pt x="2334578" y="3032760"/>
                </a:cubicBezTo>
                <a:close/>
                <a:moveTo>
                  <a:pt x="2322957" y="3004185"/>
                </a:moveTo>
                <a:cubicBezTo>
                  <a:pt x="2327148" y="3004185"/>
                  <a:pt x="2327720" y="3004185"/>
                  <a:pt x="2324291" y="3005519"/>
                </a:cubicBezTo>
                <a:cubicBezTo>
                  <a:pt x="2320331" y="3006947"/>
                  <a:pt x="2316199" y="3007843"/>
                  <a:pt x="2312003" y="3008186"/>
                </a:cubicBezTo>
                <a:cubicBezTo>
                  <a:pt x="2308193" y="3008186"/>
                  <a:pt x="2307527" y="3008186"/>
                  <a:pt x="2310384" y="3006376"/>
                </a:cubicBezTo>
                <a:cubicBezTo>
                  <a:pt x="2314524" y="3005309"/>
                  <a:pt x="2318722" y="3004482"/>
                  <a:pt x="2322957" y="3003899"/>
                </a:cubicBezTo>
                <a:close/>
                <a:moveTo>
                  <a:pt x="2393347" y="2916936"/>
                </a:moveTo>
                <a:cubicBezTo>
                  <a:pt x="2398205" y="2916936"/>
                  <a:pt x="2399062" y="2917888"/>
                  <a:pt x="2396204" y="2919508"/>
                </a:cubicBezTo>
                <a:cubicBezTo>
                  <a:pt x="2391621" y="2920972"/>
                  <a:pt x="2386822" y="2921648"/>
                  <a:pt x="2382012" y="2921509"/>
                </a:cubicBezTo>
                <a:cubicBezTo>
                  <a:pt x="2377154" y="2921508"/>
                  <a:pt x="2376392" y="2920651"/>
                  <a:pt x="2379155" y="2918937"/>
                </a:cubicBezTo>
                <a:cubicBezTo>
                  <a:pt x="2383757" y="2917558"/>
                  <a:pt x="2388542" y="2916883"/>
                  <a:pt x="2393347" y="2916936"/>
                </a:cubicBezTo>
                <a:close/>
                <a:moveTo>
                  <a:pt x="2318480" y="2360295"/>
                </a:moveTo>
                <a:cubicBezTo>
                  <a:pt x="2326862" y="2362772"/>
                  <a:pt x="2331434" y="2365629"/>
                  <a:pt x="2328005" y="2366963"/>
                </a:cubicBezTo>
                <a:cubicBezTo>
                  <a:pt x="2320777" y="2368374"/>
                  <a:pt x="2313310" y="2367948"/>
                  <a:pt x="2306288" y="2365724"/>
                </a:cubicBezTo>
                <a:cubicBezTo>
                  <a:pt x="2297430" y="2363915"/>
                  <a:pt x="2293525" y="2360867"/>
                  <a:pt x="2296763" y="2359152"/>
                </a:cubicBezTo>
                <a:cubicBezTo>
                  <a:pt x="2303985" y="2357961"/>
                  <a:pt x="2311375" y="2358252"/>
                  <a:pt x="2318480" y="2360009"/>
                </a:cubicBezTo>
                <a:close/>
                <a:moveTo>
                  <a:pt x="2438686" y="2446687"/>
                </a:moveTo>
                <a:cubicBezTo>
                  <a:pt x="2447163" y="2448592"/>
                  <a:pt x="2450973" y="2451545"/>
                  <a:pt x="2447258" y="2452878"/>
                </a:cubicBezTo>
                <a:cubicBezTo>
                  <a:pt x="2440245" y="2454253"/>
                  <a:pt x="2433009" y="2453992"/>
                  <a:pt x="2426113" y="2452116"/>
                </a:cubicBezTo>
                <a:cubicBezTo>
                  <a:pt x="2417921" y="2450116"/>
                  <a:pt x="2414302" y="2447640"/>
                  <a:pt x="2417540" y="2445830"/>
                </a:cubicBezTo>
                <a:cubicBezTo>
                  <a:pt x="2424540" y="2444403"/>
                  <a:pt x="2431774" y="2444598"/>
                  <a:pt x="2438686" y="2446401"/>
                </a:cubicBezTo>
                <a:close/>
                <a:moveTo>
                  <a:pt x="2422970" y="2814162"/>
                </a:moveTo>
                <a:cubicBezTo>
                  <a:pt x="2427754" y="2812166"/>
                  <a:pt x="2433016" y="2811604"/>
                  <a:pt x="2438114" y="2812543"/>
                </a:cubicBezTo>
                <a:cubicBezTo>
                  <a:pt x="2443925" y="2812542"/>
                  <a:pt x="2445544" y="2814638"/>
                  <a:pt x="2442210" y="2815971"/>
                </a:cubicBezTo>
                <a:cubicBezTo>
                  <a:pt x="2437185" y="2817496"/>
                  <a:pt x="2431921" y="2818077"/>
                  <a:pt x="2426684" y="2817686"/>
                </a:cubicBezTo>
                <a:cubicBezTo>
                  <a:pt x="2421255" y="2817019"/>
                  <a:pt x="2419541" y="2815209"/>
                  <a:pt x="2422970" y="2813876"/>
                </a:cubicBezTo>
                <a:close/>
                <a:moveTo>
                  <a:pt x="2378774" y="2325529"/>
                </a:moveTo>
                <a:cubicBezTo>
                  <a:pt x="2386265" y="2324455"/>
                  <a:pt x="2393899" y="2325007"/>
                  <a:pt x="2401157" y="2327148"/>
                </a:cubicBezTo>
                <a:cubicBezTo>
                  <a:pt x="2410682" y="2329434"/>
                  <a:pt x="2414778" y="2332292"/>
                  <a:pt x="2411349" y="2333625"/>
                </a:cubicBezTo>
                <a:cubicBezTo>
                  <a:pt x="2403646" y="2334798"/>
                  <a:pt x="2395780" y="2334278"/>
                  <a:pt x="2388299" y="2332101"/>
                </a:cubicBezTo>
                <a:cubicBezTo>
                  <a:pt x="2379155" y="2329529"/>
                  <a:pt x="2374964" y="2326386"/>
                  <a:pt x="2378774" y="2325243"/>
                </a:cubicBezTo>
                <a:close/>
                <a:moveTo>
                  <a:pt x="2334768" y="2117598"/>
                </a:moveTo>
                <a:cubicBezTo>
                  <a:pt x="2344413" y="2118615"/>
                  <a:pt x="2353965" y="2120366"/>
                  <a:pt x="2363343" y="2122837"/>
                </a:cubicBezTo>
                <a:cubicBezTo>
                  <a:pt x="2375345" y="2126171"/>
                  <a:pt x="2381345" y="2128647"/>
                  <a:pt x="2377440" y="2128933"/>
                </a:cubicBezTo>
                <a:cubicBezTo>
                  <a:pt x="2367773" y="2128132"/>
                  <a:pt x="2358205" y="2126409"/>
                  <a:pt x="2348865" y="2123789"/>
                </a:cubicBezTo>
                <a:cubicBezTo>
                  <a:pt x="2336864" y="2120075"/>
                  <a:pt x="2330577" y="2117693"/>
                  <a:pt x="2334768" y="2117312"/>
                </a:cubicBezTo>
                <a:close/>
                <a:moveTo>
                  <a:pt x="2222468" y="2915698"/>
                </a:moveTo>
                <a:cubicBezTo>
                  <a:pt x="2226657" y="2913690"/>
                  <a:pt x="2231254" y="2912680"/>
                  <a:pt x="2235899" y="2912745"/>
                </a:cubicBezTo>
                <a:cubicBezTo>
                  <a:pt x="2240375" y="2912745"/>
                  <a:pt x="2241709" y="2914174"/>
                  <a:pt x="2238947" y="2915889"/>
                </a:cubicBezTo>
                <a:cubicBezTo>
                  <a:pt x="2234645" y="2917702"/>
                  <a:pt x="2229988" y="2918516"/>
                  <a:pt x="2225326" y="2918270"/>
                </a:cubicBezTo>
                <a:cubicBezTo>
                  <a:pt x="2220563" y="2917984"/>
                  <a:pt x="2219135" y="2916936"/>
                  <a:pt x="2222468" y="2915412"/>
                </a:cubicBezTo>
                <a:close/>
                <a:moveTo>
                  <a:pt x="2227612" y="3076289"/>
                </a:moveTo>
                <a:cubicBezTo>
                  <a:pt x="2224945" y="3077432"/>
                  <a:pt x="2220659" y="3078385"/>
                  <a:pt x="2218087" y="3079528"/>
                </a:cubicBezTo>
                <a:cubicBezTo>
                  <a:pt x="2215515" y="3080671"/>
                  <a:pt x="2214944" y="3080195"/>
                  <a:pt x="2217611" y="3079528"/>
                </a:cubicBezTo>
                <a:cubicBezTo>
                  <a:pt x="2221038" y="3078638"/>
                  <a:pt x="2224384" y="3077459"/>
                  <a:pt x="2227612" y="3076004"/>
                </a:cubicBezTo>
                <a:close/>
                <a:moveTo>
                  <a:pt x="2225326" y="3069812"/>
                </a:moveTo>
                <a:cubicBezTo>
                  <a:pt x="2228564" y="3069050"/>
                  <a:pt x="2228850" y="3069812"/>
                  <a:pt x="2225326" y="3070288"/>
                </a:cubicBezTo>
                <a:cubicBezTo>
                  <a:pt x="2221833" y="3071788"/>
                  <a:pt x="2218145" y="3072782"/>
                  <a:pt x="2214372" y="3073241"/>
                </a:cubicBezTo>
                <a:cubicBezTo>
                  <a:pt x="2211134" y="3073908"/>
                  <a:pt x="2211134" y="3073908"/>
                  <a:pt x="2213801" y="3073241"/>
                </a:cubicBezTo>
                <a:cubicBezTo>
                  <a:pt x="2216468" y="3072575"/>
                  <a:pt x="2222087" y="3070194"/>
                  <a:pt x="2225326" y="3069336"/>
                </a:cubicBezTo>
                <a:close/>
                <a:moveTo>
                  <a:pt x="2205228" y="3070384"/>
                </a:moveTo>
                <a:cubicBezTo>
                  <a:pt x="2207800" y="3069812"/>
                  <a:pt x="2212277" y="3068289"/>
                  <a:pt x="2215515" y="3067622"/>
                </a:cubicBezTo>
                <a:cubicBezTo>
                  <a:pt x="2218754" y="3066955"/>
                  <a:pt x="2218658" y="3067622"/>
                  <a:pt x="2215515" y="3068574"/>
                </a:cubicBezTo>
                <a:cubicBezTo>
                  <a:pt x="2212372" y="3069527"/>
                  <a:pt x="2208467" y="3070670"/>
                  <a:pt x="2205990" y="3071241"/>
                </a:cubicBezTo>
                <a:cubicBezTo>
                  <a:pt x="2203514" y="3071813"/>
                  <a:pt x="2202561" y="3071241"/>
                  <a:pt x="2204847" y="3070098"/>
                </a:cubicBezTo>
                <a:close/>
                <a:moveTo>
                  <a:pt x="2285714" y="2964657"/>
                </a:moveTo>
                <a:cubicBezTo>
                  <a:pt x="2289620" y="2964657"/>
                  <a:pt x="2290763" y="2965228"/>
                  <a:pt x="2288000" y="2966847"/>
                </a:cubicBezTo>
                <a:cubicBezTo>
                  <a:pt x="2283857" y="2968388"/>
                  <a:pt x="2279467" y="2969162"/>
                  <a:pt x="2275046" y="2969133"/>
                </a:cubicBezTo>
                <a:cubicBezTo>
                  <a:pt x="2271236" y="2969133"/>
                  <a:pt x="2270379" y="2968562"/>
                  <a:pt x="2273237" y="2966847"/>
                </a:cubicBezTo>
                <a:cubicBezTo>
                  <a:pt x="2277218" y="2965318"/>
                  <a:pt x="2281449" y="2964543"/>
                  <a:pt x="2285714" y="2964561"/>
                </a:cubicBezTo>
                <a:close/>
                <a:moveTo>
                  <a:pt x="2268284" y="2794826"/>
                </a:moveTo>
                <a:cubicBezTo>
                  <a:pt x="2274189" y="2795683"/>
                  <a:pt x="2275904" y="2797493"/>
                  <a:pt x="2272760" y="2799207"/>
                </a:cubicBezTo>
                <a:cubicBezTo>
                  <a:pt x="2267965" y="2801286"/>
                  <a:pt x="2262658" y="2801883"/>
                  <a:pt x="2257520" y="2800922"/>
                </a:cubicBezTo>
                <a:cubicBezTo>
                  <a:pt x="2252186" y="2800922"/>
                  <a:pt x="2250091" y="2798731"/>
                  <a:pt x="2253234" y="2797016"/>
                </a:cubicBezTo>
                <a:cubicBezTo>
                  <a:pt x="2257951" y="2794900"/>
                  <a:pt x="2263137" y="2794047"/>
                  <a:pt x="2268284" y="2794540"/>
                </a:cubicBezTo>
                <a:close/>
                <a:moveTo>
                  <a:pt x="2223897" y="2404967"/>
                </a:moveTo>
                <a:cubicBezTo>
                  <a:pt x="2215706" y="2402872"/>
                  <a:pt x="2211896" y="2399919"/>
                  <a:pt x="2215325" y="2398681"/>
                </a:cubicBezTo>
                <a:cubicBezTo>
                  <a:pt x="2222143" y="2396740"/>
                  <a:pt x="2229367" y="2396740"/>
                  <a:pt x="2236184" y="2398681"/>
                </a:cubicBezTo>
                <a:cubicBezTo>
                  <a:pt x="2244376" y="2400681"/>
                  <a:pt x="2247995" y="2403158"/>
                  <a:pt x="2244852" y="2404967"/>
                </a:cubicBezTo>
                <a:cubicBezTo>
                  <a:pt x="2237988" y="2406807"/>
                  <a:pt x="2230761" y="2406807"/>
                  <a:pt x="2223897" y="2404967"/>
                </a:cubicBezTo>
                <a:close/>
                <a:moveTo>
                  <a:pt x="2256282" y="2124647"/>
                </a:moveTo>
                <a:cubicBezTo>
                  <a:pt x="2265406" y="2124817"/>
                  <a:pt x="2274456" y="2126325"/>
                  <a:pt x="2283143" y="2129124"/>
                </a:cubicBezTo>
                <a:cubicBezTo>
                  <a:pt x="2294573" y="2132076"/>
                  <a:pt x="2300383" y="2135124"/>
                  <a:pt x="2296573" y="2135410"/>
                </a:cubicBezTo>
                <a:cubicBezTo>
                  <a:pt x="2287439" y="2135016"/>
                  <a:pt x="2278388" y="2133512"/>
                  <a:pt x="2269617" y="2130933"/>
                </a:cubicBezTo>
                <a:cubicBezTo>
                  <a:pt x="2257901" y="2128076"/>
                  <a:pt x="2252472" y="2125028"/>
                  <a:pt x="2256282" y="2124647"/>
                </a:cubicBezTo>
                <a:close/>
                <a:moveTo>
                  <a:pt x="2266664" y="2531936"/>
                </a:moveTo>
                <a:cubicBezTo>
                  <a:pt x="2273618" y="2533174"/>
                  <a:pt x="2276189" y="2535746"/>
                  <a:pt x="2273237" y="2537556"/>
                </a:cubicBezTo>
                <a:cubicBezTo>
                  <a:pt x="2267443" y="2539605"/>
                  <a:pt x="2261163" y="2539837"/>
                  <a:pt x="2255234" y="2538222"/>
                </a:cubicBezTo>
                <a:cubicBezTo>
                  <a:pt x="2248281" y="2537079"/>
                  <a:pt x="2244662" y="2534507"/>
                  <a:pt x="2247614" y="2532317"/>
                </a:cubicBezTo>
                <a:cubicBezTo>
                  <a:pt x="2253793" y="2530345"/>
                  <a:pt x="2260412" y="2530212"/>
                  <a:pt x="2266664" y="2531936"/>
                </a:cubicBezTo>
                <a:close/>
                <a:moveTo>
                  <a:pt x="2592419" y="2830640"/>
                </a:moveTo>
                <a:cubicBezTo>
                  <a:pt x="2597697" y="2829250"/>
                  <a:pt x="2603173" y="2828767"/>
                  <a:pt x="2608612" y="2829211"/>
                </a:cubicBezTo>
                <a:cubicBezTo>
                  <a:pt x="2613660" y="2829782"/>
                  <a:pt x="2615660" y="2831497"/>
                  <a:pt x="2611946" y="2832830"/>
                </a:cubicBezTo>
                <a:cubicBezTo>
                  <a:pt x="2606796" y="2834209"/>
                  <a:pt x="2601442" y="2834660"/>
                  <a:pt x="2596134" y="2834164"/>
                </a:cubicBezTo>
                <a:cubicBezTo>
                  <a:pt x="2590705" y="2833688"/>
                  <a:pt x="2589086" y="2831878"/>
                  <a:pt x="2592419" y="2830640"/>
                </a:cubicBezTo>
                <a:close/>
                <a:moveTo>
                  <a:pt x="2649569" y="2883599"/>
                </a:moveTo>
                <a:cubicBezTo>
                  <a:pt x="2654634" y="2882497"/>
                  <a:pt x="2659828" y="2882112"/>
                  <a:pt x="2665000" y="2882456"/>
                </a:cubicBezTo>
                <a:cubicBezTo>
                  <a:pt x="2670143" y="2882456"/>
                  <a:pt x="2671191" y="2883789"/>
                  <a:pt x="2667857" y="2885028"/>
                </a:cubicBezTo>
                <a:cubicBezTo>
                  <a:pt x="2662764" y="2886157"/>
                  <a:pt x="2657539" y="2886573"/>
                  <a:pt x="2652331" y="2886266"/>
                </a:cubicBezTo>
                <a:cubicBezTo>
                  <a:pt x="2647664" y="2886266"/>
                  <a:pt x="2646236" y="2884932"/>
                  <a:pt x="2649665" y="2883599"/>
                </a:cubicBezTo>
                <a:close/>
                <a:moveTo>
                  <a:pt x="2623947" y="2993136"/>
                </a:moveTo>
                <a:cubicBezTo>
                  <a:pt x="2620423" y="2993136"/>
                  <a:pt x="2614994" y="2994565"/>
                  <a:pt x="2611184" y="2994851"/>
                </a:cubicBezTo>
                <a:cubicBezTo>
                  <a:pt x="2614422" y="2994184"/>
                  <a:pt x="2620137" y="2993422"/>
                  <a:pt x="2623661" y="2992660"/>
                </a:cubicBezTo>
                <a:cubicBezTo>
                  <a:pt x="2627186" y="2991898"/>
                  <a:pt x="2627662" y="2992279"/>
                  <a:pt x="2623947" y="2993136"/>
                </a:cubicBezTo>
                <a:close/>
                <a:moveTo>
                  <a:pt x="2623947" y="2724912"/>
                </a:moveTo>
                <a:cubicBezTo>
                  <a:pt x="2629630" y="2723574"/>
                  <a:pt x="2635523" y="2723379"/>
                  <a:pt x="2641283" y="2724341"/>
                </a:cubicBezTo>
                <a:cubicBezTo>
                  <a:pt x="2647664" y="2725103"/>
                  <a:pt x="2649855" y="2727388"/>
                  <a:pt x="2646521" y="2728627"/>
                </a:cubicBezTo>
                <a:cubicBezTo>
                  <a:pt x="2640743" y="2730207"/>
                  <a:pt x="2634673" y="2730403"/>
                  <a:pt x="2628805" y="2729198"/>
                </a:cubicBezTo>
                <a:cubicBezTo>
                  <a:pt x="2622233" y="2728341"/>
                  <a:pt x="2620613" y="2726436"/>
                  <a:pt x="2623947" y="2724817"/>
                </a:cubicBezTo>
                <a:close/>
                <a:moveTo>
                  <a:pt x="2740914" y="2954274"/>
                </a:moveTo>
                <a:cubicBezTo>
                  <a:pt x="2744724" y="2954274"/>
                  <a:pt x="2745581" y="2954845"/>
                  <a:pt x="2742057" y="2955132"/>
                </a:cubicBezTo>
                <a:cubicBezTo>
                  <a:pt x="2737586" y="2955987"/>
                  <a:pt x="2733070" y="2956591"/>
                  <a:pt x="2728531" y="2956941"/>
                </a:cubicBezTo>
                <a:cubicBezTo>
                  <a:pt x="2724531" y="2956941"/>
                  <a:pt x="2723483" y="2956465"/>
                  <a:pt x="2727198" y="2955608"/>
                </a:cubicBezTo>
                <a:cubicBezTo>
                  <a:pt x="2731642" y="2954647"/>
                  <a:pt x="2736177" y="2954168"/>
                  <a:pt x="2740724" y="2954179"/>
                </a:cubicBezTo>
                <a:close/>
                <a:moveTo>
                  <a:pt x="2599658" y="2983611"/>
                </a:moveTo>
                <a:cubicBezTo>
                  <a:pt x="2604120" y="2982677"/>
                  <a:pt x="2608638" y="2982040"/>
                  <a:pt x="2613184" y="2981706"/>
                </a:cubicBezTo>
                <a:cubicBezTo>
                  <a:pt x="2616994" y="2981706"/>
                  <a:pt x="2617565" y="2981706"/>
                  <a:pt x="2614327" y="2982564"/>
                </a:cubicBezTo>
                <a:cubicBezTo>
                  <a:pt x="2609856" y="2983419"/>
                  <a:pt x="2605340" y="2984023"/>
                  <a:pt x="2600801" y="2984373"/>
                </a:cubicBezTo>
                <a:cubicBezTo>
                  <a:pt x="2596992" y="2984945"/>
                  <a:pt x="2596325" y="2984469"/>
                  <a:pt x="2599658" y="2983611"/>
                </a:cubicBezTo>
                <a:close/>
                <a:moveTo>
                  <a:pt x="2575275" y="2959132"/>
                </a:moveTo>
                <a:cubicBezTo>
                  <a:pt x="2579717" y="2958298"/>
                  <a:pt x="2584200" y="2957694"/>
                  <a:pt x="2588705" y="2957322"/>
                </a:cubicBezTo>
                <a:cubicBezTo>
                  <a:pt x="2592800" y="2957322"/>
                  <a:pt x="2593467" y="2957894"/>
                  <a:pt x="2590133" y="2958560"/>
                </a:cubicBezTo>
                <a:cubicBezTo>
                  <a:pt x="2585836" y="2959900"/>
                  <a:pt x="2581389" y="2960700"/>
                  <a:pt x="2576894" y="2960942"/>
                </a:cubicBezTo>
                <a:cubicBezTo>
                  <a:pt x="2572798" y="2960942"/>
                  <a:pt x="2572226" y="2960561"/>
                  <a:pt x="2575275" y="2959323"/>
                </a:cubicBezTo>
                <a:close/>
                <a:moveTo>
                  <a:pt x="2724245" y="2685479"/>
                </a:moveTo>
                <a:cubicBezTo>
                  <a:pt x="2730510" y="2684003"/>
                  <a:pt x="2737031" y="2684003"/>
                  <a:pt x="2743295" y="2685479"/>
                </a:cubicBezTo>
                <a:cubicBezTo>
                  <a:pt x="2749963" y="2686717"/>
                  <a:pt x="2752820" y="2688812"/>
                  <a:pt x="2749106" y="2690146"/>
                </a:cubicBezTo>
                <a:cubicBezTo>
                  <a:pt x="2742831" y="2691528"/>
                  <a:pt x="2736331" y="2691528"/>
                  <a:pt x="2730056" y="2690146"/>
                </a:cubicBezTo>
                <a:cubicBezTo>
                  <a:pt x="2723483" y="2689003"/>
                  <a:pt x="2720912" y="2686907"/>
                  <a:pt x="2724245" y="2685669"/>
                </a:cubicBezTo>
                <a:close/>
                <a:moveTo>
                  <a:pt x="2678621" y="2352866"/>
                </a:moveTo>
                <a:cubicBezTo>
                  <a:pt x="2686789" y="2352087"/>
                  <a:pt x="2695030" y="2352862"/>
                  <a:pt x="2702909" y="2355152"/>
                </a:cubicBezTo>
                <a:cubicBezTo>
                  <a:pt x="2712434" y="2357914"/>
                  <a:pt x="2717197" y="2360771"/>
                  <a:pt x="2713577" y="2361533"/>
                </a:cubicBezTo>
                <a:cubicBezTo>
                  <a:pt x="2705410" y="2362485"/>
                  <a:pt x="2697135" y="2361706"/>
                  <a:pt x="2689289" y="2359248"/>
                </a:cubicBezTo>
                <a:cubicBezTo>
                  <a:pt x="2679192" y="2356771"/>
                  <a:pt x="2674620" y="2353914"/>
                  <a:pt x="2678621" y="2353056"/>
                </a:cubicBezTo>
                <a:close/>
                <a:moveTo>
                  <a:pt x="2703290" y="2794445"/>
                </a:moveTo>
                <a:cubicBezTo>
                  <a:pt x="2697290" y="2793587"/>
                  <a:pt x="2695575" y="2791778"/>
                  <a:pt x="2699004" y="2790444"/>
                </a:cubicBezTo>
                <a:cubicBezTo>
                  <a:pt x="2704731" y="2789350"/>
                  <a:pt x="2710613" y="2789350"/>
                  <a:pt x="2716340" y="2790444"/>
                </a:cubicBezTo>
                <a:cubicBezTo>
                  <a:pt x="2721769" y="2790444"/>
                  <a:pt x="2723769" y="2792635"/>
                  <a:pt x="2720340" y="2793873"/>
                </a:cubicBezTo>
                <a:cubicBezTo>
                  <a:pt x="2714769" y="2795294"/>
                  <a:pt x="2708966" y="2795553"/>
                  <a:pt x="2703290" y="2794636"/>
                </a:cubicBezTo>
                <a:close/>
                <a:moveTo>
                  <a:pt x="2694813" y="2925604"/>
                </a:moveTo>
                <a:cubicBezTo>
                  <a:pt x="2699697" y="2924551"/>
                  <a:pt x="2704676" y="2924008"/>
                  <a:pt x="2709672" y="2923985"/>
                </a:cubicBezTo>
                <a:cubicBezTo>
                  <a:pt x="2714054" y="2923985"/>
                  <a:pt x="2714911" y="2924937"/>
                  <a:pt x="2711292" y="2925794"/>
                </a:cubicBezTo>
                <a:cubicBezTo>
                  <a:pt x="2706569" y="2927021"/>
                  <a:pt x="2701689" y="2927535"/>
                  <a:pt x="2696814" y="2927318"/>
                </a:cubicBezTo>
                <a:cubicBezTo>
                  <a:pt x="2692051" y="2927413"/>
                  <a:pt x="2691194" y="2926461"/>
                  <a:pt x="2694813" y="2925794"/>
                </a:cubicBezTo>
                <a:close/>
                <a:moveTo>
                  <a:pt x="2423922" y="2962942"/>
                </a:moveTo>
                <a:cubicBezTo>
                  <a:pt x="2428006" y="2961692"/>
                  <a:pt x="2432229" y="2960956"/>
                  <a:pt x="2436495" y="2960752"/>
                </a:cubicBezTo>
                <a:cubicBezTo>
                  <a:pt x="2440591" y="2960751"/>
                  <a:pt x="2441734" y="2961799"/>
                  <a:pt x="2438114" y="2962561"/>
                </a:cubicBezTo>
                <a:cubicBezTo>
                  <a:pt x="2434093" y="2964057"/>
                  <a:pt x="2429831" y="2964799"/>
                  <a:pt x="2425541" y="2964751"/>
                </a:cubicBezTo>
                <a:cubicBezTo>
                  <a:pt x="2422017" y="2965037"/>
                  <a:pt x="2420874" y="2964561"/>
                  <a:pt x="2423922" y="2962942"/>
                </a:cubicBezTo>
                <a:close/>
                <a:moveTo>
                  <a:pt x="2542889" y="2656332"/>
                </a:moveTo>
                <a:cubicBezTo>
                  <a:pt x="2535936" y="2655094"/>
                  <a:pt x="2533364" y="2652999"/>
                  <a:pt x="2537079" y="2651570"/>
                </a:cubicBezTo>
                <a:cubicBezTo>
                  <a:pt x="2542952" y="2649784"/>
                  <a:pt x="2549188" y="2649554"/>
                  <a:pt x="2555177" y="2650903"/>
                </a:cubicBezTo>
                <a:cubicBezTo>
                  <a:pt x="2561749" y="2652236"/>
                  <a:pt x="2564702" y="2654332"/>
                  <a:pt x="2560987" y="2655570"/>
                </a:cubicBezTo>
                <a:cubicBezTo>
                  <a:pt x="2555227" y="2657427"/>
                  <a:pt x="2549073" y="2657690"/>
                  <a:pt x="2543175" y="2656332"/>
                </a:cubicBezTo>
                <a:close/>
                <a:moveTo>
                  <a:pt x="2454497" y="2995231"/>
                </a:moveTo>
                <a:cubicBezTo>
                  <a:pt x="2458810" y="2993969"/>
                  <a:pt x="2463251" y="2993202"/>
                  <a:pt x="2467737" y="2992945"/>
                </a:cubicBezTo>
                <a:cubicBezTo>
                  <a:pt x="2471547" y="2992945"/>
                  <a:pt x="2471833" y="2992945"/>
                  <a:pt x="2468880" y="2993708"/>
                </a:cubicBezTo>
                <a:cubicBezTo>
                  <a:pt x="2464701" y="2995206"/>
                  <a:pt x="2460348" y="2996166"/>
                  <a:pt x="2455926" y="2996565"/>
                </a:cubicBezTo>
                <a:cubicBezTo>
                  <a:pt x="2452497" y="2996851"/>
                  <a:pt x="2451830" y="2995898"/>
                  <a:pt x="2454783" y="2995231"/>
                </a:cubicBezTo>
                <a:close/>
                <a:moveTo>
                  <a:pt x="2441925" y="2696147"/>
                </a:moveTo>
                <a:cubicBezTo>
                  <a:pt x="2447429" y="2694369"/>
                  <a:pt x="2453293" y="2694009"/>
                  <a:pt x="2458974" y="2695099"/>
                </a:cubicBezTo>
                <a:cubicBezTo>
                  <a:pt x="2465356" y="2695861"/>
                  <a:pt x="2467642" y="2698147"/>
                  <a:pt x="2464499" y="2699862"/>
                </a:cubicBezTo>
                <a:cubicBezTo>
                  <a:pt x="2458909" y="2701341"/>
                  <a:pt x="2453082" y="2701698"/>
                  <a:pt x="2447354" y="2700909"/>
                </a:cubicBezTo>
                <a:cubicBezTo>
                  <a:pt x="2441638" y="2700052"/>
                  <a:pt x="2439067" y="2697861"/>
                  <a:pt x="2442210" y="2696147"/>
                </a:cubicBezTo>
                <a:close/>
                <a:moveTo>
                  <a:pt x="2487930" y="3016091"/>
                </a:moveTo>
                <a:lnTo>
                  <a:pt x="2489454" y="3016091"/>
                </a:lnTo>
                <a:lnTo>
                  <a:pt x="2488311" y="3016091"/>
                </a:lnTo>
                <a:lnTo>
                  <a:pt x="2476405" y="3018758"/>
                </a:lnTo>
                <a:cubicBezTo>
                  <a:pt x="2472881" y="3018758"/>
                  <a:pt x="2472881" y="3018758"/>
                  <a:pt x="2475738" y="3018758"/>
                </a:cubicBezTo>
                <a:cubicBezTo>
                  <a:pt x="2478596" y="3018758"/>
                  <a:pt x="2484977" y="3016853"/>
                  <a:pt x="2488216" y="3016091"/>
                </a:cubicBezTo>
                <a:close/>
                <a:moveTo>
                  <a:pt x="2472309" y="3013520"/>
                </a:moveTo>
                <a:cubicBezTo>
                  <a:pt x="2475643" y="3012853"/>
                  <a:pt x="2481263" y="3012186"/>
                  <a:pt x="2484501" y="3011424"/>
                </a:cubicBezTo>
                <a:cubicBezTo>
                  <a:pt x="2487740" y="3010662"/>
                  <a:pt x="2488406" y="3011424"/>
                  <a:pt x="2485549" y="3011424"/>
                </a:cubicBezTo>
                <a:lnTo>
                  <a:pt x="2473167" y="3014091"/>
                </a:lnTo>
                <a:cubicBezTo>
                  <a:pt x="2469642" y="3014758"/>
                  <a:pt x="2469642" y="3014758"/>
                  <a:pt x="2472595" y="3013520"/>
                </a:cubicBezTo>
                <a:close/>
                <a:moveTo>
                  <a:pt x="2536508" y="2922270"/>
                </a:moveTo>
                <a:cubicBezTo>
                  <a:pt x="2541125" y="2920800"/>
                  <a:pt x="2545950" y="2920092"/>
                  <a:pt x="2550795" y="2920175"/>
                </a:cubicBezTo>
                <a:cubicBezTo>
                  <a:pt x="2555558" y="2920175"/>
                  <a:pt x="2556605" y="2921603"/>
                  <a:pt x="2553367" y="2922365"/>
                </a:cubicBezTo>
                <a:cubicBezTo>
                  <a:pt x="2548641" y="2923789"/>
                  <a:pt x="2543729" y="2924495"/>
                  <a:pt x="2538794" y="2924461"/>
                </a:cubicBezTo>
                <a:cubicBezTo>
                  <a:pt x="2534603" y="2924366"/>
                  <a:pt x="2533460" y="2923508"/>
                  <a:pt x="2536793" y="2922270"/>
                </a:cubicBezTo>
                <a:close/>
                <a:moveTo>
                  <a:pt x="2522696" y="2767775"/>
                </a:moveTo>
                <a:cubicBezTo>
                  <a:pt x="2528054" y="2766114"/>
                  <a:pt x="2533707" y="2765627"/>
                  <a:pt x="2539270" y="2766346"/>
                </a:cubicBezTo>
                <a:cubicBezTo>
                  <a:pt x="2545271" y="2767203"/>
                  <a:pt x="2546890" y="2769013"/>
                  <a:pt x="2543461" y="2770346"/>
                </a:cubicBezTo>
                <a:cubicBezTo>
                  <a:pt x="2538313" y="2772230"/>
                  <a:pt x="2532752" y="2772691"/>
                  <a:pt x="2527363" y="2771680"/>
                </a:cubicBezTo>
                <a:cubicBezTo>
                  <a:pt x="2521649" y="2770822"/>
                  <a:pt x="2519648" y="2769108"/>
                  <a:pt x="2522982" y="2767775"/>
                </a:cubicBezTo>
                <a:close/>
                <a:moveTo>
                  <a:pt x="2485644" y="2873216"/>
                </a:moveTo>
                <a:cubicBezTo>
                  <a:pt x="2490455" y="2871765"/>
                  <a:pt x="2495493" y="2871216"/>
                  <a:pt x="2500503" y="2871597"/>
                </a:cubicBezTo>
                <a:cubicBezTo>
                  <a:pt x="2505646" y="2871597"/>
                  <a:pt x="2506790" y="2873026"/>
                  <a:pt x="2503932" y="2874645"/>
                </a:cubicBezTo>
                <a:cubicBezTo>
                  <a:pt x="2499021" y="2876244"/>
                  <a:pt x="2493836" y="2876827"/>
                  <a:pt x="2488692" y="2876360"/>
                </a:cubicBezTo>
                <a:cubicBezTo>
                  <a:pt x="2484025" y="2875883"/>
                  <a:pt x="2482501" y="2874550"/>
                  <a:pt x="2485930" y="2873216"/>
                </a:cubicBezTo>
                <a:close/>
                <a:moveTo>
                  <a:pt x="2503646" y="2409444"/>
                </a:moveTo>
                <a:cubicBezTo>
                  <a:pt x="2511141" y="2408499"/>
                  <a:pt x="2518749" y="2409050"/>
                  <a:pt x="2526030" y="2411064"/>
                </a:cubicBezTo>
                <a:cubicBezTo>
                  <a:pt x="2534507" y="2413064"/>
                  <a:pt x="2538698" y="2415921"/>
                  <a:pt x="2534888" y="2417255"/>
                </a:cubicBezTo>
                <a:cubicBezTo>
                  <a:pt x="2527525" y="2418457"/>
                  <a:pt x="2519990" y="2418067"/>
                  <a:pt x="2512790" y="2416112"/>
                </a:cubicBezTo>
                <a:cubicBezTo>
                  <a:pt x="2504313" y="2413731"/>
                  <a:pt x="2500122" y="2411349"/>
                  <a:pt x="2503932" y="2409444"/>
                </a:cubicBezTo>
                <a:close/>
                <a:moveTo>
                  <a:pt x="3011615" y="2932557"/>
                </a:moveTo>
                <a:cubicBezTo>
                  <a:pt x="3015520" y="2932557"/>
                  <a:pt x="3022473" y="2931795"/>
                  <a:pt x="3026950" y="2931890"/>
                </a:cubicBezTo>
                <a:cubicBezTo>
                  <a:pt x="3031427" y="2931986"/>
                  <a:pt x="3032570" y="2932843"/>
                  <a:pt x="3028379" y="2933224"/>
                </a:cubicBezTo>
                <a:cubicBezTo>
                  <a:pt x="3024188" y="2933605"/>
                  <a:pt x="3017520" y="2933986"/>
                  <a:pt x="3013043" y="2933891"/>
                </a:cubicBezTo>
                <a:cubicBezTo>
                  <a:pt x="3008567" y="2933796"/>
                  <a:pt x="3007900" y="2933414"/>
                  <a:pt x="3011900" y="2932557"/>
                </a:cubicBezTo>
                <a:close/>
                <a:moveTo>
                  <a:pt x="633222" y="3733896"/>
                </a:moveTo>
                <a:lnTo>
                  <a:pt x="631031" y="3735991"/>
                </a:lnTo>
                <a:cubicBezTo>
                  <a:pt x="631031" y="3735991"/>
                  <a:pt x="629507" y="3735991"/>
                  <a:pt x="629793" y="3735134"/>
                </a:cubicBezTo>
                <a:lnTo>
                  <a:pt x="631793" y="3732562"/>
                </a:lnTo>
                <a:cubicBezTo>
                  <a:pt x="631793" y="3732562"/>
                  <a:pt x="633222" y="3732753"/>
                  <a:pt x="633222" y="3733896"/>
                </a:cubicBezTo>
                <a:close/>
                <a:moveTo>
                  <a:pt x="615220" y="4273391"/>
                </a:moveTo>
                <a:cubicBezTo>
                  <a:pt x="615887" y="4272154"/>
                  <a:pt x="616077" y="4272630"/>
                  <a:pt x="615220" y="4274344"/>
                </a:cubicBezTo>
                <a:cubicBezTo>
                  <a:pt x="614320" y="4276136"/>
                  <a:pt x="613235" y="4277828"/>
                  <a:pt x="611981" y="4279393"/>
                </a:cubicBezTo>
                <a:cubicBezTo>
                  <a:pt x="611029" y="4280726"/>
                  <a:pt x="610743" y="4280154"/>
                  <a:pt x="611981" y="4279392"/>
                </a:cubicBezTo>
                <a:cubicBezTo>
                  <a:pt x="612768" y="4277284"/>
                  <a:pt x="613791" y="4275270"/>
                  <a:pt x="615029" y="4273391"/>
                </a:cubicBezTo>
                <a:close/>
                <a:moveTo>
                  <a:pt x="622649" y="4301966"/>
                </a:moveTo>
                <a:cubicBezTo>
                  <a:pt x="622078" y="4303300"/>
                  <a:pt x="621221" y="4304634"/>
                  <a:pt x="620744" y="4305586"/>
                </a:cubicBezTo>
                <a:cubicBezTo>
                  <a:pt x="620268" y="4306539"/>
                  <a:pt x="620078" y="4306729"/>
                  <a:pt x="620744" y="4305586"/>
                </a:cubicBezTo>
                <a:cubicBezTo>
                  <a:pt x="621411" y="4304443"/>
                  <a:pt x="621697" y="4302633"/>
                  <a:pt x="622459" y="4301586"/>
                </a:cubicBezTo>
                <a:close/>
                <a:moveTo>
                  <a:pt x="636175" y="4040886"/>
                </a:moveTo>
                <a:cubicBezTo>
                  <a:pt x="636175" y="4040886"/>
                  <a:pt x="637604" y="4040886"/>
                  <a:pt x="637318" y="4041744"/>
                </a:cubicBezTo>
                <a:cubicBezTo>
                  <a:pt x="636499" y="4042730"/>
                  <a:pt x="635608" y="4043653"/>
                  <a:pt x="634651" y="4044506"/>
                </a:cubicBezTo>
                <a:cubicBezTo>
                  <a:pt x="634651" y="4044506"/>
                  <a:pt x="633794" y="4045268"/>
                  <a:pt x="634079" y="4044506"/>
                </a:cubicBezTo>
                <a:cubicBezTo>
                  <a:pt x="634569" y="4043190"/>
                  <a:pt x="635278" y="4041966"/>
                  <a:pt x="636175" y="4040886"/>
                </a:cubicBezTo>
                <a:close/>
                <a:moveTo>
                  <a:pt x="616268" y="4310444"/>
                </a:moveTo>
                <a:cubicBezTo>
                  <a:pt x="617410" y="4309682"/>
                  <a:pt x="617410" y="4309682"/>
                  <a:pt x="616268" y="4310444"/>
                </a:cubicBezTo>
                <a:cubicBezTo>
                  <a:pt x="615741" y="4311986"/>
                  <a:pt x="614969" y="4313434"/>
                  <a:pt x="613982" y="4314730"/>
                </a:cubicBezTo>
                <a:cubicBezTo>
                  <a:pt x="613315" y="4315968"/>
                  <a:pt x="613029" y="4316064"/>
                  <a:pt x="613982" y="4314730"/>
                </a:cubicBezTo>
                <a:cubicBezTo>
                  <a:pt x="614934" y="4313396"/>
                  <a:pt x="615601" y="4311682"/>
                  <a:pt x="616268" y="4310444"/>
                </a:cubicBezTo>
                <a:close/>
                <a:moveTo>
                  <a:pt x="623411" y="4300252"/>
                </a:moveTo>
                <a:lnTo>
                  <a:pt x="622459" y="4301586"/>
                </a:lnTo>
                <a:cubicBezTo>
                  <a:pt x="622670" y="4301183"/>
                  <a:pt x="622861" y="4300769"/>
                  <a:pt x="623030" y="4300347"/>
                </a:cubicBezTo>
                <a:cubicBezTo>
                  <a:pt x="623697" y="4299014"/>
                  <a:pt x="623697" y="4299014"/>
                  <a:pt x="623697" y="4300252"/>
                </a:cubicBezTo>
                <a:close/>
                <a:moveTo>
                  <a:pt x="668846" y="4148614"/>
                </a:moveTo>
                <a:cubicBezTo>
                  <a:pt x="669893" y="4147280"/>
                  <a:pt x="670084" y="4147756"/>
                  <a:pt x="669322" y="4149566"/>
                </a:cubicBezTo>
                <a:cubicBezTo>
                  <a:pt x="668425" y="4151558"/>
                  <a:pt x="667306" y="4153443"/>
                  <a:pt x="665988" y="4155186"/>
                </a:cubicBezTo>
                <a:cubicBezTo>
                  <a:pt x="665035" y="4156520"/>
                  <a:pt x="664178" y="4155186"/>
                  <a:pt x="665321" y="4153662"/>
                </a:cubicBezTo>
                <a:cubicBezTo>
                  <a:pt x="666131" y="4151752"/>
                  <a:pt x="667331" y="4150032"/>
                  <a:pt x="668846" y="4148614"/>
                </a:cubicBezTo>
                <a:close/>
                <a:moveTo>
                  <a:pt x="671036" y="4204430"/>
                </a:moveTo>
                <a:cubicBezTo>
                  <a:pt x="671608" y="4203192"/>
                  <a:pt x="671989" y="4203097"/>
                  <a:pt x="671036" y="4204430"/>
                </a:cubicBezTo>
                <a:cubicBezTo>
                  <a:pt x="670267" y="4205961"/>
                  <a:pt x="669375" y="4207426"/>
                  <a:pt x="668369" y="4208812"/>
                </a:cubicBezTo>
                <a:cubicBezTo>
                  <a:pt x="667512" y="4209479"/>
                  <a:pt x="667512" y="4209479"/>
                  <a:pt x="668369" y="4208812"/>
                </a:cubicBezTo>
                <a:cubicBezTo>
                  <a:pt x="668783" y="4207039"/>
                  <a:pt x="669834" y="4205480"/>
                  <a:pt x="671322" y="4204430"/>
                </a:cubicBezTo>
                <a:close/>
                <a:moveTo>
                  <a:pt x="537686" y="4119848"/>
                </a:moveTo>
                <a:cubicBezTo>
                  <a:pt x="537256" y="4120967"/>
                  <a:pt x="536679" y="4122024"/>
                  <a:pt x="535972" y="4122992"/>
                </a:cubicBezTo>
                <a:cubicBezTo>
                  <a:pt x="535972" y="4122992"/>
                  <a:pt x="534829" y="4122992"/>
                  <a:pt x="535115" y="4122039"/>
                </a:cubicBezTo>
                <a:cubicBezTo>
                  <a:pt x="535668" y="4121099"/>
                  <a:pt x="536340" y="4120235"/>
                  <a:pt x="537115" y="4119467"/>
                </a:cubicBezTo>
                <a:cubicBezTo>
                  <a:pt x="537115" y="4119467"/>
                  <a:pt x="537972" y="4119181"/>
                  <a:pt x="537305" y="4119848"/>
                </a:cubicBezTo>
                <a:close/>
                <a:moveTo>
                  <a:pt x="665321" y="3604070"/>
                </a:moveTo>
                <a:cubicBezTo>
                  <a:pt x="665321" y="3605213"/>
                  <a:pt x="662940" y="3606737"/>
                  <a:pt x="662940" y="3606737"/>
                </a:cubicBezTo>
                <a:cubicBezTo>
                  <a:pt x="662940" y="3606737"/>
                  <a:pt x="661702" y="3606737"/>
                  <a:pt x="661607" y="3605498"/>
                </a:cubicBezTo>
                <a:cubicBezTo>
                  <a:pt x="662345" y="3604675"/>
                  <a:pt x="663176" y="3603940"/>
                  <a:pt x="664083" y="3603308"/>
                </a:cubicBezTo>
                <a:cubicBezTo>
                  <a:pt x="664083" y="3603308"/>
                  <a:pt x="665035" y="3603594"/>
                  <a:pt x="664940" y="3604070"/>
                </a:cubicBezTo>
                <a:close/>
                <a:moveTo>
                  <a:pt x="676847" y="3919728"/>
                </a:moveTo>
                <a:cubicBezTo>
                  <a:pt x="676365" y="3920906"/>
                  <a:pt x="675652" y="3921974"/>
                  <a:pt x="674751" y="3922872"/>
                </a:cubicBezTo>
                <a:cubicBezTo>
                  <a:pt x="674751" y="3922871"/>
                  <a:pt x="673322" y="3922871"/>
                  <a:pt x="673608" y="3922014"/>
                </a:cubicBezTo>
                <a:cubicBezTo>
                  <a:pt x="674228" y="3920820"/>
                  <a:pt x="675068" y="3919753"/>
                  <a:pt x="676085" y="3918871"/>
                </a:cubicBezTo>
                <a:cubicBezTo>
                  <a:pt x="676085" y="3918871"/>
                  <a:pt x="677037" y="3919062"/>
                  <a:pt x="676466" y="3919728"/>
                </a:cubicBezTo>
                <a:close/>
                <a:moveTo>
                  <a:pt x="561308" y="4418267"/>
                </a:moveTo>
                <a:cubicBezTo>
                  <a:pt x="560948" y="4419241"/>
                  <a:pt x="560534" y="4420195"/>
                  <a:pt x="560070" y="4421124"/>
                </a:cubicBezTo>
                <a:cubicBezTo>
                  <a:pt x="559499" y="4422362"/>
                  <a:pt x="559118" y="4422458"/>
                  <a:pt x="560070" y="4421124"/>
                </a:cubicBezTo>
                <a:close/>
                <a:moveTo>
                  <a:pt x="557594" y="4283678"/>
                </a:moveTo>
                <a:cubicBezTo>
                  <a:pt x="557594" y="4283678"/>
                  <a:pt x="558641" y="4283678"/>
                  <a:pt x="558165" y="4283678"/>
                </a:cubicBezTo>
                <a:cubicBezTo>
                  <a:pt x="557662" y="4284950"/>
                  <a:pt x="557023" y="4286163"/>
                  <a:pt x="556260" y="4287298"/>
                </a:cubicBezTo>
                <a:cubicBezTo>
                  <a:pt x="556260" y="4287298"/>
                  <a:pt x="555212" y="4287298"/>
                  <a:pt x="555689" y="4287298"/>
                </a:cubicBezTo>
                <a:cubicBezTo>
                  <a:pt x="556203" y="4286032"/>
                  <a:pt x="556841" y="4284820"/>
                  <a:pt x="557594" y="4283678"/>
                </a:cubicBezTo>
                <a:close/>
                <a:moveTo>
                  <a:pt x="561118" y="4397978"/>
                </a:moveTo>
                <a:cubicBezTo>
                  <a:pt x="561785" y="4396740"/>
                  <a:pt x="561975" y="4397216"/>
                  <a:pt x="561118" y="4397978"/>
                </a:cubicBezTo>
                <a:cubicBezTo>
                  <a:pt x="560261" y="4398741"/>
                  <a:pt x="559213" y="4401693"/>
                  <a:pt x="558641" y="4402836"/>
                </a:cubicBezTo>
                <a:cubicBezTo>
                  <a:pt x="558070" y="4403979"/>
                  <a:pt x="557689" y="4404170"/>
                  <a:pt x="558641" y="4402360"/>
                </a:cubicBezTo>
                <a:cubicBezTo>
                  <a:pt x="559594" y="4400550"/>
                  <a:pt x="560546" y="4399407"/>
                  <a:pt x="561118" y="4398169"/>
                </a:cubicBezTo>
                <a:close/>
                <a:moveTo>
                  <a:pt x="547497" y="4418934"/>
                </a:moveTo>
                <a:cubicBezTo>
                  <a:pt x="548069" y="4417695"/>
                  <a:pt x="548450" y="4417600"/>
                  <a:pt x="547497" y="4418934"/>
                </a:cubicBezTo>
                <a:cubicBezTo>
                  <a:pt x="547135" y="4420355"/>
                  <a:pt x="546375" y="4421643"/>
                  <a:pt x="545306" y="4422648"/>
                </a:cubicBezTo>
                <a:cubicBezTo>
                  <a:pt x="544640" y="4423887"/>
                  <a:pt x="544640" y="4423887"/>
                  <a:pt x="545306" y="4422648"/>
                </a:cubicBezTo>
                <a:cubicBezTo>
                  <a:pt x="545824" y="4421296"/>
                  <a:pt x="546564" y="4420041"/>
                  <a:pt x="547497" y="4418934"/>
                </a:cubicBezTo>
                <a:close/>
                <a:moveTo>
                  <a:pt x="557022" y="3520345"/>
                </a:moveTo>
                <a:cubicBezTo>
                  <a:pt x="557022" y="3521393"/>
                  <a:pt x="555117" y="3522345"/>
                  <a:pt x="555117" y="3522345"/>
                </a:cubicBezTo>
                <a:cubicBezTo>
                  <a:pt x="555117" y="3522345"/>
                  <a:pt x="554069" y="3522345"/>
                  <a:pt x="553974" y="3521583"/>
                </a:cubicBezTo>
                <a:lnTo>
                  <a:pt x="555784" y="3519488"/>
                </a:lnTo>
                <a:close/>
                <a:moveTo>
                  <a:pt x="568643" y="3991737"/>
                </a:moveTo>
                <a:lnTo>
                  <a:pt x="566642" y="3994309"/>
                </a:lnTo>
                <a:cubicBezTo>
                  <a:pt x="566642" y="3994309"/>
                  <a:pt x="565595" y="3994309"/>
                  <a:pt x="565785" y="3993452"/>
                </a:cubicBezTo>
                <a:cubicBezTo>
                  <a:pt x="566242" y="3992450"/>
                  <a:pt x="566927" y="3991569"/>
                  <a:pt x="567785" y="3990880"/>
                </a:cubicBezTo>
                <a:cubicBezTo>
                  <a:pt x="567785" y="3990880"/>
                  <a:pt x="569500" y="3990594"/>
                  <a:pt x="569214" y="3991737"/>
                </a:cubicBezTo>
                <a:close/>
                <a:moveTo>
                  <a:pt x="595122" y="4165854"/>
                </a:moveTo>
                <a:cubicBezTo>
                  <a:pt x="595587" y="4164662"/>
                  <a:pt x="596265" y="4163565"/>
                  <a:pt x="597122" y="4162615"/>
                </a:cubicBezTo>
                <a:cubicBezTo>
                  <a:pt x="597122" y="4162616"/>
                  <a:pt x="598075" y="4161949"/>
                  <a:pt x="597789" y="4163092"/>
                </a:cubicBezTo>
                <a:cubicBezTo>
                  <a:pt x="597365" y="4164184"/>
                  <a:pt x="596787" y="4165211"/>
                  <a:pt x="596075" y="4166140"/>
                </a:cubicBezTo>
                <a:cubicBezTo>
                  <a:pt x="596075" y="4166140"/>
                  <a:pt x="594455" y="4166997"/>
                  <a:pt x="595122" y="4165854"/>
                </a:cubicBezTo>
                <a:close/>
                <a:moveTo>
                  <a:pt x="595122" y="4304919"/>
                </a:moveTo>
                <a:cubicBezTo>
                  <a:pt x="596075" y="4304157"/>
                  <a:pt x="596456" y="4304062"/>
                  <a:pt x="595789" y="4304919"/>
                </a:cubicBezTo>
                <a:cubicBezTo>
                  <a:pt x="595166" y="4306218"/>
                  <a:pt x="594433" y="4307460"/>
                  <a:pt x="593598" y="4308634"/>
                </a:cubicBezTo>
                <a:cubicBezTo>
                  <a:pt x="592931" y="4309872"/>
                  <a:pt x="592646" y="4309396"/>
                  <a:pt x="592931" y="4308634"/>
                </a:cubicBezTo>
                <a:cubicBezTo>
                  <a:pt x="593217" y="4307872"/>
                  <a:pt x="593789" y="4306157"/>
                  <a:pt x="594360" y="4304919"/>
                </a:cubicBezTo>
                <a:close/>
                <a:moveTo>
                  <a:pt x="601694" y="3862578"/>
                </a:moveTo>
                <a:cubicBezTo>
                  <a:pt x="601694" y="3863721"/>
                  <a:pt x="599789" y="3865150"/>
                  <a:pt x="599789" y="3865150"/>
                </a:cubicBezTo>
                <a:cubicBezTo>
                  <a:pt x="599789" y="3865150"/>
                  <a:pt x="598361" y="3865150"/>
                  <a:pt x="598551" y="3864293"/>
                </a:cubicBezTo>
                <a:lnTo>
                  <a:pt x="600551" y="3861721"/>
                </a:lnTo>
                <a:cubicBezTo>
                  <a:pt x="600551" y="3861721"/>
                  <a:pt x="601504" y="3861912"/>
                  <a:pt x="600932" y="3862578"/>
                </a:cubicBezTo>
                <a:close/>
                <a:moveTo>
                  <a:pt x="562832" y="4416933"/>
                </a:moveTo>
                <a:lnTo>
                  <a:pt x="562070" y="4418267"/>
                </a:lnTo>
                <a:cubicBezTo>
                  <a:pt x="562301" y="4417609"/>
                  <a:pt x="562588" y="4416971"/>
                  <a:pt x="562928" y="4416362"/>
                </a:cubicBezTo>
                <a:cubicBezTo>
                  <a:pt x="563023" y="4415600"/>
                  <a:pt x="562642" y="4415695"/>
                  <a:pt x="562070" y="4416933"/>
                </a:cubicBezTo>
                <a:close/>
                <a:moveTo>
                  <a:pt x="642080" y="4190810"/>
                </a:moveTo>
                <a:cubicBezTo>
                  <a:pt x="642937" y="4190143"/>
                  <a:pt x="643319" y="4190047"/>
                  <a:pt x="642747" y="4190810"/>
                </a:cubicBezTo>
                <a:cubicBezTo>
                  <a:pt x="642145" y="4192140"/>
                  <a:pt x="641377" y="4193388"/>
                  <a:pt x="640461" y="4194525"/>
                </a:cubicBezTo>
                <a:cubicBezTo>
                  <a:pt x="639890" y="4195668"/>
                  <a:pt x="639318" y="4195287"/>
                  <a:pt x="639890" y="4194525"/>
                </a:cubicBezTo>
                <a:cubicBezTo>
                  <a:pt x="640461" y="4193762"/>
                  <a:pt x="640747" y="4192048"/>
                  <a:pt x="641318" y="4190810"/>
                </a:cubicBezTo>
                <a:close/>
                <a:moveTo>
                  <a:pt x="754856" y="4092226"/>
                </a:moveTo>
                <a:cubicBezTo>
                  <a:pt x="755999" y="4091369"/>
                  <a:pt x="755999" y="4091369"/>
                  <a:pt x="754856" y="4092702"/>
                </a:cubicBezTo>
                <a:cubicBezTo>
                  <a:pt x="753874" y="4094446"/>
                  <a:pt x="752793" y="4096131"/>
                  <a:pt x="751618" y="4097751"/>
                </a:cubicBezTo>
                <a:cubicBezTo>
                  <a:pt x="750665" y="4098988"/>
                  <a:pt x="750475" y="4098512"/>
                  <a:pt x="751618" y="4097274"/>
                </a:cubicBezTo>
                <a:cubicBezTo>
                  <a:pt x="752761" y="4096036"/>
                  <a:pt x="753047" y="4093464"/>
                  <a:pt x="754094" y="4092226"/>
                </a:cubicBezTo>
                <a:close/>
                <a:moveTo>
                  <a:pt x="753142" y="3677126"/>
                </a:moveTo>
                <a:lnTo>
                  <a:pt x="755428" y="3674364"/>
                </a:lnTo>
                <a:cubicBezTo>
                  <a:pt x="755428" y="3674364"/>
                  <a:pt x="757523" y="3674364"/>
                  <a:pt x="756857" y="3675697"/>
                </a:cubicBezTo>
                <a:cubicBezTo>
                  <a:pt x="756190" y="3677031"/>
                  <a:pt x="754571" y="3678365"/>
                  <a:pt x="754571" y="3678365"/>
                </a:cubicBezTo>
                <a:cubicBezTo>
                  <a:pt x="754571" y="3678365"/>
                  <a:pt x="752094" y="3678269"/>
                  <a:pt x="752380" y="3677126"/>
                </a:cubicBezTo>
                <a:close/>
                <a:moveTo>
                  <a:pt x="778383" y="3899345"/>
                </a:moveTo>
                <a:cubicBezTo>
                  <a:pt x="780288" y="3898392"/>
                  <a:pt x="780764" y="3899345"/>
                  <a:pt x="779621" y="3901250"/>
                </a:cubicBezTo>
                <a:cubicBezTo>
                  <a:pt x="778776" y="3903582"/>
                  <a:pt x="777249" y="3905606"/>
                  <a:pt x="775240" y="3907060"/>
                </a:cubicBezTo>
                <a:cubicBezTo>
                  <a:pt x="773525" y="3908488"/>
                  <a:pt x="773049" y="3907060"/>
                  <a:pt x="774192" y="3905726"/>
                </a:cubicBezTo>
                <a:cubicBezTo>
                  <a:pt x="774927" y="3903404"/>
                  <a:pt x="776090" y="3901239"/>
                  <a:pt x="777621" y="3899345"/>
                </a:cubicBezTo>
                <a:close/>
                <a:moveTo>
                  <a:pt x="744474" y="4107561"/>
                </a:moveTo>
                <a:cubicBezTo>
                  <a:pt x="745346" y="4105976"/>
                  <a:pt x="746367" y="4104477"/>
                  <a:pt x="747522" y="4103085"/>
                </a:cubicBezTo>
                <a:cubicBezTo>
                  <a:pt x="746789" y="4104751"/>
                  <a:pt x="745756" y="4106269"/>
                  <a:pt x="744474" y="4107561"/>
                </a:cubicBezTo>
                <a:close/>
                <a:moveTo>
                  <a:pt x="744474" y="4107561"/>
                </a:moveTo>
                <a:cubicBezTo>
                  <a:pt x="743807" y="4108799"/>
                  <a:pt x="743426" y="4108895"/>
                  <a:pt x="744474" y="4107561"/>
                </a:cubicBezTo>
                <a:close/>
                <a:moveTo>
                  <a:pt x="780383" y="3850386"/>
                </a:moveTo>
                <a:cubicBezTo>
                  <a:pt x="781010" y="3849168"/>
                  <a:pt x="781848" y="3848071"/>
                  <a:pt x="782860" y="3847147"/>
                </a:cubicBezTo>
                <a:cubicBezTo>
                  <a:pt x="782860" y="3847147"/>
                  <a:pt x="784670" y="3847147"/>
                  <a:pt x="784003" y="3848005"/>
                </a:cubicBezTo>
                <a:cubicBezTo>
                  <a:pt x="783336" y="3848862"/>
                  <a:pt x="781241" y="3851338"/>
                  <a:pt x="781241" y="3851338"/>
                </a:cubicBezTo>
                <a:cubicBezTo>
                  <a:pt x="781241" y="3851338"/>
                  <a:pt x="779812" y="3851815"/>
                  <a:pt x="780383" y="3850386"/>
                </a:cubicBezTo>
                <a:close/>
                <a:moveTo>
                  <a:pt x="796100" y="3552730"/>
                </a:moveTo>
                <a:cubicBezTo>
                  <a:pt x="796100" y="3553778"/>
                  <a:pt x="793433" y="3555397"/>
                  <a:pt x="793433" y="3555397"/>
                </a:cubicBezTo>
                <a:cubicBezTo>
                  <a:pt x="793433" y="3555397"/>
                  <a:pt x="791718" y="3555397"/>
                  <a:pt x="792004" y="3554159"/>
                </a:cubicBezTo>
                <a:cubicBezTo>
                  <a:pt x="792290" y="3552921"/>
                  <a:pt x="794671" y="3551396"/>
                  <a:pt x="794671" y="3551396"/>
                </a:cubicBezTo>
                <a:cubicBezTo>
                  <a:pt x="794671" y="3551396"/>
                  <a:pt x="796385" y="3551778"/>
                  <a:pt x="796100" y="3552921"/>
                </a:cubicBezTo>
                <a:close/>
                <a:moveTo>
                  <a:pt x="684467" y="4183094"/>
                </a:moveTo>
                <a:cubicBezTo>
                  <a:pt x="685419" y="4181761"/>
                  <a:pt x="685705" y="4182237"/>
                  <a:pt x="684467" y="4183570"/>
                </a:cubicBezTo>
                <a:cubicBezTo>
                  <a:pt x="683567" y="4185362"/>
                  <a:pt x="682482" y="4187054"/>
                  <a:pt x="681228" y="4188619"/>
                </a:cubicBezTo>
                <a:cubicBezTo>
                  <a:pt x="680180" y="4189857"/>
                  <a:pt x="680180" y="4189857"/>
                  <a:pt x="681228" y="4188619"/>
                </a:cubicBezTo>
                <a:cubicBezTo>
                  <a:pt x="682072" y="4186649"/>
                  <a:pt x="683160" y="4184793"/>
                  <a:pt x="684467" y="4183094"/>
                </a:cubicBezTo>
                <a:close/>
                <a:moveTo>
                  <a:pt x="807625" y="3949065"/>
                </a:moveTo>
                <a:cubicBezTo>
                  <a:pt x="809149" y="3948208"/>
                  <a:pt x="809435" y="3949065"/>
                  <a:pt x="808292" y="3950589"/>
                </a:cubicBezTo>
                <a:cubicBezTo>
                  <a:pt x="807160" y="3952559"/>
                  <a:pt x="805712" y="3954329"/>
                  <a:pt x="804005" y="3955828"/>
                </a:cubicBezTo>
                <a:cubicBezTo>
                  <a:pt x="802672" y="3957162"/>
                  <a:pt x="802481" y="3956685"/>
                  <a:pt x="803529" y="3954875"/>
                </a:cubicBezTo>
                <a:cubicBezTo>
                  <a:pt x="804716" y="3952818"/>
                  <a:pt x="806087" y="3950874"/>
                  <a:pt x="807625" y="3949065"/>
                </a:cubicBezTo>
                <a:close/>
                <a:moveTo>
                  <a:pt x="747522" y="4102799"/>
                </a:moveTo>
                <a:cubicBezTo>
                  <a:pt x="748094" y="4101656"/>
                  <a:pt x="748475" y="4101560"/>
                  <a:pt x="747522" y="4102799"/>
                </a:cubicBezTo>
                <a:close/>
                <a:moveTo>
                  <a:pt x="780574" y="3990689"/>
                </a:moveTo>
                <a:cubicBezTo>
                  <a:pt x="781431" y="3989928"/>
                  <a:pt x="781812" y="3989832"/>
                  <a:pt x="781241" y="3990689"/>
                </a:cubicBezTo>
                <a:cubicBezTo>
                  <a:pt x="780530" y="3992203"/>
                  <a:pt x="779489" y="3993538"/>
                  <a:pt x="778193" y="3994594"/>
                </a:cubicBezTo>
                <a:cubicBezTo>
                  <a:pt x="777050" y="3995452"/>
                  <a:pt x="777050" y="3995452"/>
                  <a:pt x="777621" y="3994595"/>
                </a:cubicBezTo>
                <a:cubicBezTo>
                  <a:pt x="778295" y="3993085"/>
                  <a:pt x="779305" y="3991750"/>
                  <a:pt x="780574" y="3990690"/>
                </a:cubicBezTo>
                <a:close/>
                <a:moveTo>
                  <a:pt x="696849" y="3474339"/>
                </a:moveTo>
                <a:cubicBezTo>
                  <a:pt x="696385" y="3475364"/>
                  <a:pt x="695702" y="3476274"/>
                  <a:pt x="694849" y="3477007"/>
                </a:cubicBezTo>
                <a:cubicBezTo>
                  <a:pt x="694849" y="3477006"/>
                  <a:pt x="693230" y="3477006"/>
                  <a:pt x="693134" y="3475768"/>
                </a:cubicBezTo>
                <a:cubicBezTo>
                  <a:pt x="693925" y="3474963"/>
                  <a:pt x="694786" y="3474229"/>
                  <a:pt x="695706" y="3473577"/>
                </a:cubicBezTo>
                <a:cubicBezTo>
                  <a:pt x="695706" y="3473577"/>
                  <a:pt x="697325" y="3473673"/>
                  <a:pt x="696849" y="3474339"/>
                </a:cubicBezTo>
                <a:close/>
                <a:moveTo>
                  <a:pt x="745903" y="4065842"/>
                </a:moveTo>
                <a:cubicBezTo>
                  <a:pt x="746951" y="4064508"/>
                  <a:pt x="747141" y="4064985"/>
                  <a:pt x="745903" y="4066794"/>
                </a:cubicBezTo>
                <a:cubicBezTo>
                  <a:pt x="745106" y="4068865"/>
                  <a:pt x="743755" y="4070678"/>
                  <a:pt x="741998" y="4072033"/>
                </a:cubicBezTo>
                <a:cubicBezTo>
                  <a:pt x="741045" y="4073271"/>
                  <a:pt x="740759" y="4072795"/>
                  <a:pt x="741998" y="4070985"/>
                </a:cubicBezTo>
                <a:cubicBezTo>
                  <a:pt x="743419" y="4069365"/>
                  <a:pt x="744724" y="4067646"/>
                  <a:pt x="745903" y="4065842"/>
                </a:cubicBezTo>
                <a:close/>
                <a:moveTo>
                  <a:pt x="686086" y="4080510"/>
                </a:moveTo>
                <a:cubicBezTo>
                  <a:pt x="686681" y="4079053"/>
                  <a:pt x="687554" y="4077727"/>
                  <a:pt x="688658" y="4076605"/>
                </a:cubicBezTo>
                <a:cubicBezTo>
                  <a:pt x="688658" y="4076605"/>
                  <a:pt x="689515" y="4075938"/>
                  <a:pt x="689229" y="4076605"/>
                </a:cubicBezTo>
                <a:cubicBezTo>
                  <a:pt x="688562" y="4077879"/>
                  <a:pt x="687830" y="4079119"/>
                  <a:pt x="687038" y="4080320"/>
                </a:cubicBezTo>
                <a:cubicBezTo>
                  <a:pt x="685895" y="4081653"/>
                  <a:pt x="685895" y="4081653"/>
                  <a:pt x="686086" y="4080510"/>
                </a:cubicBezTo>
                <a:close/>
                <a:moveTo>
                  <a:pt x="685324" y="4201859"/>
                </a:moveTo>
                <a:cubicBezTo>
                  <a:pt x="684752" y="4203002"/>
                  <a:pt x="683324" y="4205002"/>
                  <a:pt x="682657" y="4206145"/>
                </a:cubicBezTo>
                <a:cubicBezTo>
                  <a:pt x="681990" y="4207288"/>
                  <a:pt x="681704" y="4207478"/>
                  <a:pt x="682657" y="4206145"/>
                </a:cubicBezTo>
                <a:cubicBezTo>
                  <a:pt x="683640" y="4204777"/>
                  <a:pt x="684531" y="4203345"/>
                  <a:pt x="685324" y="4201858"/>
                </a:cubicBezTo>
                <a:close/>
                <a:moveTo>
                  <a:pt x="685324" y="4201859"/>
                </a:moveTo>
                <a:cubicBezTo>
                  <a:pt x="685991" y="4200621"/>
                  <a:pt x="686372" y="4200525"/>
                  <a:pt x="685324" y="4201859"/>
                </a:cubicBezTo>
                <a:close/>
                <a:moveTo>
                  <a:pt x="735806" y="3962019"/>
                </a:moveTo>
                <a:cubicBezTo>
                  <a:pt x="735806" y="3962019"/>
                  <a:pt x="737235" y="3962019"/>
                  <a:pt x="736568" y="3962876"/>
                </a:cubicBezTo>
                <a:cubicBezTo>
                  <a:pt x="735902" y="3963734"/>
                  <a:pt x="734187" y="3966210"/>
                  <a:pt x="734187" y="3966210"/>
                </a:cubicBezTo>
                <a:cubicBezTo>
                  <a:pt x="734187" y="3966210"/>
                  <a:pt x="732949" y="3966972"/>
                  <a:pt x="733235" y="3966210"/>
                </a:cubicBezTo>
                <a:cubicBezTo>
                  <a:pt x="733922" y="3964716"/>
                  <a:pt x="734785" y="3963308"/>
                  <a:pt x="735806" y="3962019"/>
                </a:cubicBezTo>
                <a:close/>
                <a:moveTo>
                  <a:pt x="716756" y="3797903"/>
                </a:moveTo>
                <a:cubicBezTo>
                  <a:pt x="716756" y="3799046"/>
                  <a:pt x="713994" y="3800666"/>
                  <a:pt x="713994" y="3800666"/>
                </a:cubicBezTo>
                <a:cubicBezTo>
                  <a:pt x="713994" y="3800666"/>
                  <a:pt x="712565" y="3800666"/>
                  <a:pt x="712756" y="3799904"/>
                </a:cubicBezTo>
                <a:cubicBezTo>
                  <a:pt x="712946" y="3799142"/>
                  <a:pt x="715518" y="3797141"/>
                  <a:pt x="715518" y="3797141"/>
                </a:cubicBezTo>
                <a:cubicBezTo>
                  <a:pt x="715518" y="3797141"/>
                  <a:pt x="716852" y="3796760"/>
                  <a:pt x="716661" y="3797903"/>
                </a:cubicBezTo>
                <a:close/>
                <a:moveTo>
                  <a:pt x="725519" y="4098036"/>
                </a:moveTo>
                <a:cubicBezTo>
                  <a:pt x="726567" y="4096798"/>
                  <a:pt x="726567" y="4096798"/>
                  <a:pt x="726281" y="4098036"/>
                </a:cubicBezTo>
                <a:cubicBezTo>
                  <a:pt x="725996" y="4099274"/>
                  <a:pt x="724186" y="4101180"/>
                  <a:pt x="723519" y="4102418"/>
                </a:cubicBezTo>
                <a:cubicBezTo>
                  <a:pt x="722852" y="4103656"/>
                  <a:pt x="722376" y="4103179"/>
                  <a:pt x="722948" y="4102418"/>
                </a:cubicBezTo>
                <a:cubicBezTo>
                  <a:pt x="723619" y="4100856"/>
                  <a:pt x="724483" y="4099384"/>
                  <a:pt x="725519" y="4098036"/>
                </a:cubicBezTo>
                <a:close/>
                <a:moveTo>
                  <a:pt x="723138" y="4023931"/>
                </a:moveTo>
                <a:cubicBezTo>
                  <a:pt x="724472" y="4022598"/>
                  <a:pt x="724948" y="4023931"/>
                  <a:pt x="724186" y="4025265"/>
                </a:cubicBezTo>
                <a:cubicBezTo>
                  <a:pt x="722925" y="4027273"/>
                  <a:pt x="721558" y="4029212"/>
                  <a:pt x="720090" y="4031075"/>
                </a:cubicBezTo>
                <a:cubicBezTo>
                  <a:pt x="718757" y="4032409"/>
                  <a:pt x="718280" y="4031075"/>
                  <a:pt x="719042" y="4029647"/>
                </a:cubicBezTo>
                <a:cubicBezTo>
                  <a:pt x="719804" y="4028218"/>
                  <a:pt x="721519" y="4024598"/>
                  <a:pt x="723138" y="4023741"/>
                </a:cubicBezTo>
                <a:close/>
                <a:moveTo>
                  <a:pt x="508064" y="4522756"/>
                </a:moveTo>
                <a:cubicBezTo>
                  <a:pt x="507397" y="4523994"/>
                  <a:pt x="506254" y="4525899"/>
                  <a:pt x="505682" y="4527137"/>
                </a:cubicBezTo>
                <a:cubicBezTo>
                  <a:pt x="506211" y="4525450"/>
                  <a:pt x="506914" y="4523823"/>
                  <a:pt x="507778" y="4522280"/>
                </a:cubicBezTo>
                <a:cubicBezTo>
                  <a:pt x="508349" y="4521041"/>
                  <a:pt x="508349" y="4521041"/>
                  <a:pt x="508064" y="4522756"/>
                </a:cubicBezTo>
                <a:close/>
                <a:moveTo>
                  <a:pt x="229362" y="4496848"/>
                </a:moveTo>
                <a:lnTo>
                  <a:pt x="228791" y="4497991"/>
                </a:lnTo>
                <a:lnTo>
                  <a:pt x="228219" y="4497991"/>
                </a:lnTo>
                <a:lnTo>
                  <a:pt x="228791" y="4496753"/>
                </a:lnTo>
                <a:close/>
                <a:moveTo>
                  <a:pt x="237839" y="4350544"/>
                </a:moveTo>
                <a:lnTo>
                  <a:pt x="236887" y="4351782"/>
                </a:lnTo>
                <a:lnTo>
                  <a:pt x="236220" y="4351782"/>
                </a:lnTo>
                <a:lnTo>
                  <a:pt x="237268" y="4350544"/>
                </a:lnTo>
                <a:close/>
                <a:moveTo>
                  <a:pt x="245936" y="4204335"/>
                </a:moveTo>
                <a:lnTo>
                  <a:pt x="245364" y="4205573"/>
                </a:lnTo>
                <a:lnTo>
                  <a:pt x="244793" y="4205573"/>
                </a:lnTo>
                <a:lnTo>
                  <a:pt x="244793" y="4203859"/>
                </a:lnTo>
                <a:close/>
                <a:moveTo>
                  <a:pt x="137922" y="3664553"/>
                </a:moveTo>
                <a:lnTo>
                  <a:pt x="138779" y="3663791"/>
                </a:lnTo>
                <a:lnTo>
                  <a:pt x="139351" y="3664268"/>
                </a:lnTo>
                <a:lnTo>
                  <a:pt x="138684" y="3665411"/>
                </a:lnTo>
                <a:close/>
                <a:moveTo>
                  <a:pt x="138494" y="3816382"/>
                </a:moveTo>
                <a:lnTo>
                  <a:pt x="138494" y="3816953"/>
                </a:lnTo>
                <a:lnTo>
                  <a:pt x="138494" y="3818096"/>
                </a:lnTo>
                <a:lnTo>
                  <a:pt x="137636" y="3817144"/>
                </a:lnTo>
                <a:close/>
                <a:moveTo>
                  <a:pt x="278892" y="3615500"/>
                </a:moveTo>
                <a:lnTo>
                  <a:pt x="277940" y="3616738"/>
                </a:lnTo>
                <a:lnTo>
                  <a:pt x="276701" y="3615976"/>
                </a:lnTo>
                <a:lnTo>
                  <a:pt x="277749" y="3614642"/>
                </a:lnTo>
                <a:close/>
                <a:moveTo>
                  <a:pt x="270129" y="3762947"/>
                </a:moveTo>
                <a:lnTo>
                  <a:pt x="270129" y="3764661"/>
                </a:lnTo>
                <a:lnTo>
                  <a:pt x="268986" y="3763804"/>
                </a:lnTo>
                <a:lnTo>
                  <a:pt x="269939" y="3762471"/>
                </a:lnTo>
                <a:close/>
                <a:moveTo>
                  <a:pt x="305467" y="4555903"/>
                </a:moveTo>
                <a:lnTo>
                  <a:pt x="304324" y="4557808"/>
                </a:lnTo>
                <a:lnTo>
                  <a:pt x="303752" y="4557808"/>
                </a:lnTo>
                <a:lnTo>
                  <a:pt x="304610" y="4555427"/>
                </a:lnTo>
                <a:close/>
                <a:moveTo>
                  <a:pt x="137922" y="3969829"/>
                </a:moveTo>
                <a:lnTo>
                  <a:pt x="137922" y="3969163"/>
                </a:lnTo>
                <a:lnTo>
                  <a:pt x="138494" y="3969163"/>
                </a:lnTo>
                <a:lnTo>
                  <a:pt x="138017" y="3969829"/>
                </a:lnTo>
                <a:close/>
                <a:moveTo>
                  <a:pt x="262700" y="3910203"/>
                </a:moveTo>
                <a:lnTo>
                  <a:pt x="262033" y="3912013"/>
                </a:lnTo>
                <a:lnTo>
                  <a:pt x="261176" y="3911060"/>
                </a:lnTo>
                <a:lnTo>
                  <a:pt x="262128" y="3909727"/>
                </a:lnTo>
                <a:close/>
                <a:moveTo>
                  <a:pt x="254413" y="4057555"/>
                </a:moveTo>
                <a:lnTo>
                  <a:pt x="253746" y="4058793"/>
                </a:lnTo>
                <a:lnTo>
                  <a:pt x="252794" y="4058793"/>
                </a:lnTo>
                <a:lnTo>
                  <a:pt x="253556" y="4056983"/>
                </a:lnTo>
                <a:close/>
                <a:moveTo>
                  <a:pt x="7620" y="3870960"/>
                </a:moveTo>
                <a:lnTo>
                  <a:pt x="7620" y="3871531"/>
                </a:lnTo>
                <a:lnTo>
                  <a:pt x="6953" y="3871531"/>
                </a:lnTo>
                <a:lnTo>
                  <a:pt x="7525" y="3870865"/>
                </a:lnTo>
                <a:close/>
                <a:moveTo>
                  <a:pt x="14954" y="4027837"/>
                </a:moveTo>
                <a:lnTo>
                  <a:pt x="14954" y="4028408"/>
                </a:lnTo>
                <a:lnTo>
                  <a:pt x="14383" y="4028408"/>
                </a:lnTo>
                <a:lnTo>
                  <a:pt x="14383" y="4027742"/>
                </a:lnTo>
                <a:close/>
                <a:moveTo>
                  <a:pt x="137255" y="4121944"/>
                </a:moveTo>
                <a:lnTo>
                  <a:pt x="138113" y="4121182"/>
                </a:lnTo>
                <a:lnTo>
                  <a:pt x="138684" y="4121182"/>
                </a:lnTo>
                <a:lnTo>
                  <a:pt x="137827" y="4121944"/>
                </a:lnTo>
                <a:close/>
                <a:moveTo>
                  <a:pt x="0" y="3713512"/>
                </a:moveTo>
                <a:lnTo>
                  <a:pt x="0" y="3714083"/>
                </a:lnTo>
                <a:lnTo>
                  <a:pt x="0" y="3713607"/>
                </a:lnTo>
                <a:close/>
                <a:moveTo>
                  <a:pt x="22384" y="4184809"/>
                </a:moveTo>
                <a:lnTo>
                  <a:pt x="22384" y="4184809"/>
                </a:lnTo>
                <a:lnTo>
                  <a:pt x="22384" y="4184333"/>
                </a:lnTo>
                <a:close/>
                <a:moveTo>
                  <a:pt x="137922" y="4424839"/>
                </a:moveTo>
                <a:lnTo>
                  <a:pt x="137255" y="4426077"/>
                </a:lnTo>
                <a:lnTo>
                  <a:pt x="137255" y="4425506"/>
                </a:lnTo>
                <a:lnTo>
                  <a:pt x="137255" y="4424363"/>
                </a:lnTo>
                <a:close/>
                <a:moveTo>
                  <a:pt x="137922" y="4272439"/>
                </a:moveTo>
                <a:lnTo>
                  <a:pt x="138494" y="4272439"/>
                </a:lnTo>
                <a:lnTo>
                  <a:pt x="138494" y="4273487"/>
                </a:lnTo>
                <a:lnTo>
                  <a:pt x="137827" y="4273487"/>
                </a:lnTo>
                <a:close/>
                <a:moveTo>
                  <a:pt x="29909" y="4341114"/>
                </a:moveTo>
                <a:lnTo>
                  <a:pt x="29909" y="4341686"/>
                </a:lnTo>
                <a:lnTo>
                  <a:pt x="29337" y="4341686"/>
                </a:lnTo>
                <a:lnTo>
                  <a:pt x="29337" y="4341114"/>
                </a:lnTo>
                <a:close/>
                <a:moveTo>
                  <a:pt x="37148" y="4496943"/>
                </a:moveTo>
                <a:lnTo>
                  <a:pt x="37148" y="4497610"/>
                </a:lnTo>
                <a:lnTo>
                  <a:pt x="37148" y="4497039"/>
                </a:lnTo>
                <a:close/>
                <a:moveTo>
                  <a:pt x="437197" y="4197858"/>
                </a:moveTo>
                <a:lnTo>
                  <a:pt x="435959" y="4200239"/>
                </a:lnTo>
                <a:lnTo>
                  <a:pt x="435388" y="4200239"/>
                </a:lnTo>
                <a:lnTo>
                  <a:pt x="436626" y="4197763"/>
                </a:lnTo>
                <a:close/>
                <a:moveTo>
                  <a:pt x="478822" y="4525232"/>
                </a:moveTo>
                <a:cubicBezTo>
                  <a:pt x="478822" y="4525232"/>
                  <a:pt x="479298" y="4524661"/>
                  <a:pt x="478822" y="4525804"/>
                </a:cubicBezTo>
                <a:cubicBezTo>
                  <a:pt x="478709" y="4527095"/>
                  <a:pt x="478211" y="4528323"/>
                  <a:pt x="477393" y="4529328"/>
                </a:cubicBezTo>
                <a:cubicBezTo>
                  <a:pt x="476536" y="4530090"/>
                  <a:pt x="476536" y="4530090"/>
                  <a:pt x="476822" y="4529329"/>
                </a:cubicBezTo>
                <a:cubicBezTo>
                  <a:pt x="477107" y="4528566"/>
                  <a:pt x="478536" y="4526661"/>
                  <a:pt x="479203" y="4525232"/>
                </a:cubicBezTo>
                <a:close/>
                <a:moveTo>
                  <a:pt x="500348" y="4531900"/>
                </a:moveTo>
                <a:cubicBezTo>
                  <a:pt x="501206" y="4531233"/>
                  <a:pt x="501587" y="4531138"/>
                  <a:pt x="500348" y="4531900"/>
                </a:cubicBezTo>
                <a:cubicBezTo>
                  <a:pt x="499110" y="4532662"/>
                  <a:pt x="499015" y="4534853"/>
                  <a:pt x="498729" y="4535996"/>
                </a:cubicBezTo>
                <a:cubicBezTo>
                  <a:pt x="498443" y="4537139"/>
                  <a:pt x="498062" y="4537234"/>
                  <a:pt x="498729" y="4535996"/>
                </a:cubicBezTo>
                <a:cubicBezTo>
                  <a:pt x="499396" y="4534757"/>
                  <a:pt x="500539" y="4533043"/>
                  <a:pt x="500729" y="4531900"/>
                </a:cubicBezTo>
                <a:close/>
                <a:moveTo>
                  <a:pt x="321945" y="4415600"/>
                </a:moveTo>
                <a:lnTo>
                  <a:pt x="320802" y="4417410"/>
                </a:lnTo>
                <a:lnTo>
                  <a:pt x="320231" y="4417410"/>
                </a:lnTo>
                <a:lnTo>
                  <a:pt x="321088" y="4415029"/>
                </a:lnTo>
                <a:close/>
                <a:moveTo>
                  <a:pt x="473297" y="4375595"/>
                </a:moveTo>
                <a:cubicBezTo>
                  <a:pt x="473297" y="4375595"/>
                  <a:pt x="474345" y="4375595"/>
                  <a:pt x="473869" y="4375595"/>
                </a:cubicBezTo>
                <a:cubicBezTo>
                  <a:pt x="473693" y="4376708"/>
                  <a:pt x="473234" y="4377758"/>
                  <a:pt x="472535" y="4378643"/>
                </a:cubicBezTo>
                <a:cubicBezTo>
                  <a:pt x="472535" y="4378643"/>
                  <a:pt x="471678" y="4379405"/>
                  <a:pt x="471964" y="4378643"/>
                </a:cubicBezTo>
                <a:cubicBezTo>
                  <a:pt x="472267" y="4377571"/>
                  <a:pt x="472716" y="4376545"/>
                  <a:pt x="473297" y="4375595"/>
                </a:cubicBezTo>
                <a:close/>
                <a:moveTo>
                  <a:pt x="461772" y="4063270"/>
                </a:moveTo>
                <a:lnTo>
                  <a:pt x="460248" y="4065175"/>
                </a:lnTo>
                <a:lnTo>
                  <a:pt x="459105" y="4064413"/>
                </a:lnTo>
                <a:cubicBezTo>
                  <a:pt x="459671" y="4063713"/>
                  <a:pt x="460275" y="4063045"/>
                  <a:pt x="460915" y="4062412"/>
                </a:cubicBezTo>
                <a:close/>
                <a:moveTo>
                  <a:pt x="809720" y="4003834"/>
                </a:moveTo>
                <a:cubicBezTo>
                  <a:pt x="810959" y="4003072"/>
                  <a:pt x="811244" y="4002977"/>
                  <a:pt x="810292" y="4003834"/>
                </a:cubicBezTo>
                <a:cubicBezTo>
                  <a:pt x="809509" y="4005410"/>
                  <a:pt x="808367" y="4006780"/>
                  <a:pt x="806958" y="4007834"/>
                </a:cubicBezTo>
                <a:cubicBezTo>
                  <a:pt x="806006" y="4009168"/>
                  <a:pt x="806006" y="4009168"/>
                  <a:pt x="806958" y="4007835"/>
                </a:cubicBezTo>
                <a:cubicBezTo>
                  <a:pt x="807760" y="4006445"/>
                  <a:pt x="808651" y="4005109"/>
                  <a:pt x="809625" y="4003834"/>
                </a:cubicBezTo>
                <a:close/>
                <a:moveTo>
                  <a:pt x="518351" y="4404741"/>
                </a:moveTo>
                <a:cubicBezTo>
                  <a:pt x="518351" y="4404741"/>
                  <a:pt x="519208" y="4404075"/>
                  <a:pt x="518922" y="4404741"/>
                </a:cubicBezTo>
                <a:cubicBezTo>
                  <a:pt x="518419" y="4406013"/>
                  <a:pt x="517780" y="4407226"/>
                  <a:pt x="517017" y="4408361"/>
                </a:cubicBezTo>
                <a:cubicBezTo>
                  <a:pt x="517017" y="4409028"/>
                  <a:pt x="515969" y="4408361"/>
                  <a:pt x="516446" y="4408361"/>
                </a:cubicBezTo>
                <a:cubicBezTo>
                  <a:pt x="516783" y="4407020"/>
                  <a:pt x="517436" y="4405779"/>
                  <a:pt x="518351" y="4404741"/>
                </a:cubicBezTo>
                <a:close/>
                <a:moveTo>
                  <a:pt x="506730" y="3793808"/>
                </a:moveTo>
                <a:cubicBezTo>
                  <a:pt x="507088" y="3792877"/>
                  <a:pt x="507640" y="3792033"/>
                  <a:pt x="508349" y="3791331"/>
                </a:cubicBezTo>
                <a:lnTo>
                  <a:pt x="509778" y="3792569"/>
                </a:lnTo>
                <a:lnTo>
                  <a:pt x="507968" y="3794665"/>
                </a:lnTo>
                <a:close/>
                <a:moveTo>
                  <a:pt x="504825" y="4247579"/>
                </a:moveTo>
                <a:cubicBezTo>
                  <a:pt x="504825" y="4247579"/>
                  <a:pt x="505873" y="4247579"/>
                  <a:pt x="505682" y="4248436"/>
                </a:cubicBezTo>
                <a:cubicBezTo>
                  <a:pt x="505202" y="4249351"/>
                  <a:pt x="504628" y="4250212"/>
                  <a:pt x="503968" y="4251008"/>
                </a:cubicBezTo>
                <a:cubicBezTo>
                  <a:pt x="503968" y="4251008"/>
                  <a:pt x="503206" y="4251770"/>
                  <a:pt x="503968" y="4251008"/>
                </a:cubicBezTo>
                <a:cubicBezTo>
                  <a:pt x="504730" y="4250246"/>
                  <a:pt x="504825" y="4247579"/>
                  <a:pt x="504825" y="4247579"/>
                </a:cubicBezTo>
                <a:close/>
                <a:moveTo>
                  <a:pt x="442151" y="4503611"/>
                </a:moveTo>
                <a:cubicBezTo>
                  <a:pt x="442151" y="4503611"/>
                  <a:pt x="442627" y="4502944"/>
                  <a:pt x="442722" y="4503611"/>
                </a:cubicBezTo>
                <a:cubicBezTo>
                  <a:pt x="442203" y="4504560"/>
                  <a:pt x="441757" y="4505547"/>
                  <a:pt x="441389" y="4506564"/>
                </a:cubicBezTo>
                <a:cubicBezTo>
                  <a:pt x="441389" y="4506564"/>
                  <a:pt x="440246" y="4506564"/>
                  <a:pt x="440722" y="4506564"/>
                </a:cubicBezTo>
                <a:cubicBezTo>
                  <a:pt x="441198" y="4506564"/>
                  <a:pt x="442151" y="4503611"/>
                  <a:pt x="442151" y="4503611"/>
                </a:cubicBezTo>
                <a:close/>
                <a:moveTo>
                  <a:pt x="485585" y="3927729"/>
                </a:moveTo>
                <a:lnTo>
                  <a:pt x="483965" y="3930206"/>
                </a:lnTo>
                <a:lnTo>
                  <a:pt x="483108" y="3929348"/>
                </a:lnTo>
                <a:cubicBezTo>
                  <a:pt x="483108" y="3928205"/>
                  <a:pt x="484442" y="3926872"/>
                  <a:pt x="484442" y="3926872"/>
                </a:cubicBezTo>
                <a:close/>
                <a:moveTo>
                  <a:pt x="386144" y="3851529"/>
                </a:moveTo>
                <a:lnTo>
                  <a:pt x="385001" y="3853339"/>
                </a:lnTo>
                <a:lnTo>
                  <a:pt x="383858" y="3852481"/>
                </a:lnTo>
                <a:lnTo>
                  <a:pt x="385001" y="3850672"/>
                </a:lnTo>
                <a:close/>
                <a:moveTo>
                  <a:pt x="369856" y="3993261"/>
                </a:moveTo>
                <a:lnTo>
                  <a:pt x="368713" y="3995166"/>
                </a:lnTo>
                <a:lnTo>
                  <a:pt x="367856" y="3994213"/>
                </a:lnTo>
                <a:lnTo>
                  <a:pt x="368998" y="3992404"/>
                </a:lnTo>
                <a:close/>
                <a:moveTo>
                  <a:pt x="353663" y="4134231"/>
                </a:moveTo>
                <a:lnTo>
                  <a:pt x="352520" y="4136136"/>
                </a:lnTo>
                <a:lnTo>
                  <a:pt x="351854" y="4135660"/>
                </a:lnTo>
                <a:lnTo>
                  <a:pt x="352997" y="4133755"/>
                </a:lnTo>
                <a:close/>
                <a:moveTo>
                  <a:pt x="337947" y="4274725"/>
                </a:moveTo>
                <a:lnTo>
                  <a:pt x="336899" y="4276535"/>
                </a:lnTo>
                <a:lnTo>
                  <a:pt x="336233" y="4276535"/>
                </a:lnTo>
                <a:lnTo>
                  <a:pt x="337376" y="4274630"/>
                </a:lnTo>
                <a:close/>
                <a:moveTo>
                  <a:pt x="418529" y="3567398"/>
                </a:moveTo>
                <a:lnTo>
                  <a:pt x="417386" y="3569208"/>
                </a:lnTo>
                <a:lnTo>
                  <a:pt x="416243" y="3568446"/>
                </a:lnTo>
                <a:lnTo>
                  <a:pt x="417386" y="3566541"/>
                </a:lnTo>
                <a:close/>
                <a:moveTo>
                  <a:pt x="413766" y="4332351"/>
                </a:moveTo>
                <a:lnTo>
                  <a:pt x="412528" y="4334732"/>
                </a:lnTo>
                <a:lnTo>
                  <a:pt x="411861" y="4334732"/>
                </a:lnTo>
                <a:lnTo>
                  <a:pt x="413099" y="4332351"/>
                </a:lnTo>
                <a:close/>
                <a:moveTo>
                  <a:pt x="533686" y="3656076"/>
                </a:moveTo>
                <a:cubicBezTo>
                  <a:pt x="533686" y="3657124"/>
                  <a:pt x="532162" y="3657981"/>
                  <a:pt x="532162" y="3657981"/>
                </a:cubicBezTo>
                <a:cubicBezTo>
                  <a:pt x="532162" y="3657981"/>
                  <a:pt x="530733" y="3657981"/>
                  <a:pt x="531019" y="3657124"/>
                </a:cubicBezTo>
                <a:cubicBezTo>
                  <a:pt x="531305" y="3656267"/>
                  <a:pt x="532448" y="3655219"/>
                  <a:pt x="532448" y="3655219"/>
                </a:cubicBezTo>
                <a:close/>
                <a:moveTo>
                  <a:pt x="389858" y="4466844"/>
                </a:moveTo>
                <a:lnTo>
                  <a:pt x="388620" y="4469225"/>
                </a:lnTo>
                <a:lnTo>
                  <a:pt x="388048" y="4469225"/>
                </a:lnTo>
                <a:lnTo>
                  <a:pt x="389287" y="4466749"/>
                </a:lnTo>
                <a:close/>
                <a:moveTo>
                  <a:pt x="402241" y="3709416"/>
                </a:moveTo>
                <a:lnTo>
                  <a:pt x="401098" y="3711226"/>
                </a:lnTo>
                <a:lnTo>
                  <a:pt x="399955" y="3710464"/>
                </a:lnTo>
                <a:lnTo>
                  <a:pt x="401288" y="3709035"/>
                </a:lnTo>
                <a:close/>
                <a:moveTo>
                  <a:pt x="1332929" y="3499295"/>
                </a:moveTo>
                <a:cubicBezTo>
                  <a:pt x="1331214" y="3500628"/>
                  <a:pt x="1329023" y="3502057"/>
                  <a:pt x="1327880" y="3503200"/>
                </a:cubicBezTo>
                <a:cubicBezTo>
                  <a:pt x="1326737" y="3504343"/>
                  <a:pt x="1326261" y="3504153"/>
                  <a:pt x="1327880" y="3502628"/>
                </a:cubicBezTo>
                <a:cubicBezTo>
                  <a:pt x="1329500" y="3501105"/>
                  <a:pt x="1331214" y="3500342"/>
                  <a:pt x="1332929" y="3499295"/>
                </a:cubicBezTo>
                <a:close/>
                <a:moveTo>
                  <a:pt x="1233297" y="3573494"/>
                </a:moveTo>
                <a:cubicBezTo>
                  <a:pt x="1235297" y="3572542"/>
                  <a:pt x="1235297" y="3572542"/>
                  <a:pt x="1233297" y="3573494"/>
                </a:cubicBezTo>
                <a:cubicBezTo>
                  <a:pt x="1231792" y="3575184"/>
                  <a:pt x="1230061" y="3576658"/>
                  <a:pt x="1228154" y="3577876"/>
                </a:cubicBezTo>
                <a:cubicBezTo>
                  <a:pt x="1226820" y="3579210"/>
                  <a:pt x="1226439" y="3579304"/>
                  <a:pt x="1228154" y="3577876"/>
                </a:cubicBezTo>
                <a:cubicBezTo>
                  <a:pt x="1230017" y="3576601"/>
                  <a:pt x="1231741" y="3575132"/>
                  <a:pt x="1233297" y="3573494"/>
                </a:cubicBezTo>
                <a:close/>
                <a:moveTo>
                  <a:pt x="1211961" y="3565684"/>
                </a:moveTo>
                <a:cubicBezTo>
                  <a:pt x="1213580" y="3564827"/>
                  <a:pt x="1213961" y="3564732"/>
                  <a:pt x="1212628" y="3565684"/>
                </a:cubicBezTo>
                <a:cubicBezTo>
                  <a:pt x="1211127" y="3567206"/>
                  <a:pt x="1209537" y="3568637"/>
                  <a:pt x="1207865" y="3569970"/>
                </a:cubicBezTo>
                <a:cubicBezTo>
                  <a:pt x="1206246" y="3570922"/>
                  <a:pt x="1206056" y="3569970"/>
                  <a:pt x="1207294" y="3569970"/>
                </a:cubicBezTo>
                <a:cubicBezTo>
                  <a:pt x="1208702" y="3568246"/>
                  <a:pt x="1210412" y="3566794"/>
                  <a:pt x="1212342" y="3565684"/>
                </a:cubicBezTo>
                <a:close/>
                <a:moveTo>
                  <a:pt x="1231964" y="3542919"/>
                </a:moveTo>
                <a:cubicBezTo>
                  <a:pt x="1233678" y="3541490"/>
                  <a:pt x="1233964" y="3541967"/>
                  <a:pt x="1231964" y="3543872"/>
                </a:cubicBezTo>
                <a:cubicBezTo>
                  <a:pt x="1230115" y="3545694"/>
                  <a:pt x="1228033" y="3547264"/>
                  <a:pt x="1225772" y="3548539"/>
                </a:cubicBezTo>
                <a:cubicBezTo>
                  <a:pt x="1224058" y="3549968"/>
                  <a:pt x="1223867" y="3549491"/>
                  <a:pt x="1225296" y="3547587"/>
                </a:cubicBezTo>
                <a:cubicBezTo>
                  <a:pt x="1227449" y="3545753"/>
                  <a:pt x="1229816" y="3544186"/>
                  <a:pt x="1232345" y="3542919"/>
                </a:cubicBezTo>
                <a:close/>
                <a:moveTo>
                  <a:pt x="1187768" y="3279934"/>
                </a:moveTo>
                <a:cubicBezTo>
                  <a:pt x="1191292" y="3279934"/>
                  <a:pt x="1192340" y="3281077"/>
                  <a:pt x="1190720" y="3283553"/>
                </a:cubicBezTo>
                <a:cubicBezTo>
                  <a:pt x="1188627" y="3286348"/>
                  <a:pt x="1185632" y="3288333"/>
                  <a:pt x="1182243" y="3289173"/>
                </a:cubicBezTo>
                <a:cubicBezTo>
                  <a:pt x="1179005" y="3289935"/>
                  <a:pt x="1177862" y="3288507"/>
                  <a:pt x="1179576" y="3286030"/>
                </a:cubicBezTo>
                <a:cubicBezTo>
                  <a:pt x="1181601" y="3283027"/>
                  <a:pt x="1184647" y="3280860"/>
                  <a:pt x="1188149" y="3279934"/>
                </a:cubicBezTo>
                <a:close/>
                <a:moveTo>
                  <a:pt x="1244632" y="3183636"/>
                </a:moveTo>
                <a:cubicBezTo>
                  <a:pt x="1246932" y="3180617"/>
                  <a:pt x="1250381" y="3178686"/>
                  <a:pt x="1254157" y="3178302"/>
                </a:cubicBezTo>
                <a:cubicBezTo>
                  <a:pt x="1257490" y="3177635"/>
                  <a:pt x="1259110" y="3179350"/>
                  <a:pt x="1257110" y="3182017"/>
                </a:cubicBezTo>
                <a:cubicBezTo>
                  <a:pt x="1254807" y="3185019"/>
                  <a:pt x="1251353" y="3186919"/>
                  <a:pt x="1247585" y="3187256"/>
                </a:cubicBezTo>
                <a:cubicBezTo>
                  <a:pt x="1244251" y="3187637"/>
                  <a:pt x="1242822" y="3185731"/>
                  <a:pt x="1244632" y="3183636"/>
                </a:cubicBezTo>
                <a:close/>
                <a:moveTo>
                  <a:pt x="1209961" y="3505391"/>
                </a:moveTo>
                <a:cubicBezTo>
                  <a:pt x="1211961" y="3504533"/>
                  <a:pt x="1212152" y="3505391"/>
                  <a:pt x="1210723" y="3506915"/>
                </a:cubicBezTo>
                <a:cubicBezTo>
                  <a:pt x="1208968" y="3509045"/>
                  <a:pt x="1206796" y="3510796"/>
                  <a:pt x="1204341" y="3512058"/>
                </a:cubicBezTo>
                <a:cubicBezTo>
                  <a:pt x="1202055" y="3513106"/>
                  <a:pt x="1201579" y="3512058"/>
                  <a:pt x="1203008" y="3510248"/>
                </a:cubicBezTo>
                <a:cubicBezTo>
                  <a:pt x="1204931" y="3508032"/>
                  <a:pt x="1207300" y="3506247"/>
                  <a:pt x="1209961" y="3505010"/>
                </a:cubicBezTo>
                <a:close/>
                <a:moveTo>
                  <a:pt x="1234726" y="3570922"/>
                </a:moveTo>
                <a:cubicBezTo>
                  <a:pt x="1236557" y="3569298"/>
                  <a:pt x="1238499" y="3567803"/>
                  <a:pt x="1240536" y="3566446"/>
                </a:cubicBezTo>
                <a:cubicBezTo>
                  <a:pt x="1238822" y="3567875"/>
                  <a:pt x="1236250" y="3570065"/>
                  <a:pt x="1235011" y="3571399"/>
                </a:cubicBezTo>
                <a:cubicBezTo>
                  <a:pt x="1233773" y="3572732"/>
                  <a:pt x="1233297" y="3571971"/>
                  <a:pt x="1234726" y="3570542"/>
                </a:cubicBezTo>
                <a:close/>
                <a:moveTo>
                  <a:pt x="1246251" y="3306604"/>
                </a:moveTo>
                <a:cubicBezTo>
                  <a:pt x="1247351" y="3305044"/>
                  <a:pt x="1248973" y="3303929"/>
                  <a:pt x="1250823" y="3303460"/>
                </a:cubicBezTo>
                <a:cubicBezTo>
                  <a:pt x="1252347" y="3302508"/>
                  <a:pt x="1253204" y="3303461"/>
                  <a:pt x="1252538" y="3304699"/>
                </a:cubicBezTo>
                <a:cubicBezTo>
                  <a:pt x="1251188" y="3305937"/>
                  <a:pt x="1249683" y="3306994"/>
                  <a:pt x="1248061" y="3307843"/>
                </a:cubicBezTo>
                <a:cubicBezTo>
                  <a:pt x="1246251" y="3307461"/>
                  <a:pt x="1245680" y="3307461"/>
                  <a:pt x="1246251" y="3306223"/>
                </a:cubicBezTo>
                <a:close/>
                <a:moveTo>
                  <a:pt x="1241965" y="3454146"/>
                </a:moveTo>
                <a:cubicBezTo>
                  <a:pt x="1243280" y="3452633"/>
                  <a:pt x="1244862" y="3451374"/>
                  <a:pt x="1246632" y="3450432"/>
                </a:cubicBezTo>
                <a:cubicBezTo>
                  <a:pt x="1248251" y="3449574"/>
                  <a:pt x="1248823" y="3449955"/>
                  <a:pt x="1247870" y="3451194"/>
                </a:cubicBezTo>
                <a:cubicBezTo>
                  <a:pt x="1246534" y="3452685"/>
                  <a:pt x="1244957" y="3453941"/>
                  <a:pt x="1243203" y="3454909"/>
                </a:cubicBezTo>
                <a:cubicBezTo>
                  <a:pt x="1241584" y="3455479"/>
                  <a:pt x="1241012" y="3455003"/>
                  <a:pt x="1241965" y="3453765"/>
                </a:cubicBezTo>
                <a:close/>
                <a:moveTo>
                  <a:pt x="1123379" y="3386328"/>
                </a:moveTo>
                <a:cubicBezTo>
                  <a:pt x="1125950" y="3385756"/>
                  <a:pt x="1127379" y="3387090"/>
                  <a:pt x="1125569" y="3389090"/>
                </a:cubicBezTo>
                <a:cubicBezTo>
                  <a:pt x="1123742" y="3391685"/>
                  <a:pt x="1121238" y="3393727"/>
                  <a:pt x="1118330" y="3394996"/>
                </a:cubicBezTo>
                <a:cubicBezTo>
                  <a:pt x="1115473" y="3395663"/>
                  <a:pt x="1114425" y="3394234"/>
                  <a:pt x="1115949" y="3391757"/>
                </a:cubicBezTo>
                <a:cubicBezTo>
                  <a:pt x="1117763" y="3389097"/>
                  <a:pt x="1120359" y="3387066"/>
                  <a:pt x="1123379" y="3385947"/>
                </a:cubicBezTo>
                <a:close/>
                <a:moveTo>
                  <a:pt x="1187196" y="3404330"/>
                </a:moveTo>
                <a:cubicBezTo>
                  <a:pt x="1188720" y="3403473"/>
                  <a:pt x="1189387" y="3404330"/>
                  <a:pt x="1188911" y="3405664"/>
                </a:cubicBezTo>
                <a:cubicBezTo>
                  <a:pt x="1187473" y="3406757"/>
                  <a:pt x="1185978" y="3407775"/>
                  <a:pt x="1184434" y="3408712"/>
                </a:cubicBezTo>
                <a:cubicBezTo>
                  <a:pt x="1182624" y="3408712"/>
                  <a:pt x="1182053" y="3408712"/>
                  <a:pt x="1183005" y="3407474"/>
                </a:cubicBezTo>
                <a:cubicBezTo>
                  <a:pt x="1183931" y="3405832"/>
                  <a:pt x="1185420" y="3404580"/>
                  <a:pt x="1187196" y="3403949"/>
                </a:cubicBezTo>
                <a:close/>
                <a:moveTo>
                  <a:pt x="1143953" y="3653600"/>
                </a:moveTo>
                <a:lnTo>
                  <a:pt x="1143476" y="3654076"/>
                </a:lnTo>
                <a:cubicBezTo>
                  <a:pt x="1142143" y="3655504"/>
                  <a:pt x="1141762" y="3655504"/>
                  <a:pt x="1143476" y="3654076"/>
                </a:cubicBezTo>
                <a:close/>
                <a:moveTo>
                  <a:pt x="1134428" y="3650170"/>
                </a:moveTo>
                <a:cubicBezTo>
                  <a:pt x="1136047" y="3649314"/>
                  <a:pt x="1136333" y="3649218"/>
                  <a:pt x="1135380" y="3650170"/>
                </a:cubicBezTo>
                <a:cubicBezTo>
                  <a:pt x="1133594" y="3651362"/>
                  <a:pt x="1131990" y="3652806"/>
                  <a:pt x="1130618" y="3654457"/>
                </a:cubicBezTo>
                <a:cubicBezTo>
                  <a:pt x="1128998" y="3655314"/>
                  <a:pt x="1128713" y="3655410"/>
                  <a:pt x="1129951" y="3654457"/>
                </a:cubicBezTo>
                <a:cubicBezTo>
                  <a:pt x="1131189" y="3653505"/>
                  <a:pt x="1132713" y="3651123"/>
                  <a:pt x="1134047" y="3649790"/>
                </a:cubicBezTo>
                <a:close/>
                <a:moveTo>
                  <a:pt x="1147953" y="3633216"/>
                </a:moveTo>
                <a:cubicBezTo>
                  <a:pt x="1149477" y="3632263"/>
                  <a:pt x="1149477" y="3632263"/>
                  <a:pt x="1147953" y="3634169"/>
                </a:cubicBezTo>
                <a:cubicBezTo>
                  <a:pt x="1146429" y="3636074"/>
                  <a:pt x="1143667" y="3637788"/>
                  <a:pt x="1142333" y="3639122"/>
                </a:cubicBezTo>
                <a:cubicBezTo>
                  <a:pt x="1141000" y="3640455"/>
                  <a:pt x="1140524" y="3639598"/>
                  <a:pt x="1142333" y="3638169"/>
                </a:cubicBezTo>
                <a:close/>
                <a:moveTo>
                  <a:pt x="1169194" y="3095625"/>
                </a:moveTo>
                <a:cubicBezTo>
                  <a:pt x="1171289" y="3092309"/>
                  <a:pt x="1174811" y="3090160"/>
                  <a:pt x="1178719" y="3089815"/>
                </a:cubicBezTo>
                <a:cubicBezTo>
                  <a:pt x="1182624" y="3089815"/>
                  <a:pt x="1184529" y="3091815"/>
                  <a:pt x="1182910" y="3094292"/>
                </a:cubicBezTo>
                <a:cubicBezTo>
                  <a:pt x="1180721" y="3097527"/>
                  <a:pt x="1177256" y="3099675"/>
                  <a:pt x="1173385" y="3100197"/>
                </a:cubicBezTo>
                <a:cubicBezTo>
                  <a:pt x="1169099" y="3100102"/>
                  <a:pt x="1167289" y="3097911"/>
                  <a:pt x="1168813" y="3095244"/>
                </a:cubicBezTo>
                <a:close/>
                <a:moveTo>
                  <a:pt x="1124045" y="3504724"/>
                </a:moveTo>
                <a:cubicBezTo>
                  <a:pt x="1125855" y="3504724"/>
                  <a:pt x="1126522" y="3504724"/>
                  <a:pt x="1125474" y="3506057"/>
                </a:cubicBezTo>
                <a:cubicBezTo>
                  <a:pt x="1124601" y="3507607"/>
                  <a:pt x="1123113" y="3508714"/>
                  <a:pt x="1121378" y="3509105"/>
                </a:cubicBezTo>
                <a:cubicBezTo>
                  <a:pt x="1119759" y="3510058"/>
                  <a:pt x="1119188" y="3509105"/>
                  <a:pt x="1120235" y="3508248"/>
                </a:cubicBezTo>
                <a:cubicBezTo>
                  <a:pt x="1121145" y="3506759"/>
                  <a:pt x="1122305" y="3505437"/>
                  <a:pt x="1123664" y="3504343"/>
                </a:cubicBezTo>
                <a:close/>
                <a:moveTo>
                  <a:pt x="1132332" y="3601974"/>
                </a:moveTo>
                <a:cubicBezTo>
                  <a:pt x="1134237" y="3601022"/>
                  <a:pt x="1134428" y="3601974"/>
                  <a:pt x="1133380" y="3603308"/>
                </a:cubicBezTo>
                <a:cubicBezTo>
                  <a:pt x="1131567" y="3605229"/>
                  <a:pt x="1129555" y="3606953"/>
                  <a:pt x="1127379" y="3608451"/>
                </a:cubicBezTo>
                <a:cubicBezTo>
                  <a:pt x="1125474" y="3609404"/>
                  <a:pt x="1125188" y="3608928"/>
                  <a:pt x="1126617" y="3606927"/>
                </a:cubicBezTo>
                <a:cubicBezTo>
                  <a:pt x="1128022" y="3604812"/>
                  <a:pt x="1129835" y="3602998"/>
                  <a:pt x="1131951" y="3601593"/>
                </a:cubicBezTo>
                <a:close/>
                <a:moveTo>
                  <a:pt x="1176147" y="3542729"/>
                </a:moveTo>
                <a:cubicBezTo>
                  <a:pt x="1177671" y="3541871"/>
                  <a:pt x="1177671" y="3541871"/>
                  <a:pt x="1177100" y="3542729"/>
                </a:cubicBezTo>
                <a:cubicBezTo>
                  <a:pt x="1175908" y="3544382"/>
                  <a:pt x="1174422" y="3545802"/>
                  <a:pt x="1172718" y="3546920"/>
                </a:cubicBezTo>
                <a:cubicBezTo>
                  <a:pt x="1170908" y="3546920"/>
                  <a:pt x="1170527" y="3547396"/>
                  <a:pt x="1171480" y="3546062"/>
                </a:cubicBezTo>
                <a:cubicBezTo>
                  <a:pt x="1172702" y="3544546"/>
                  <a:pt x="1174316" y="3543393"/>
                  <a:pt x="1176147" y="3542729"/>
                </a:cubicBezTo>
                <a:close/>
                <a:moveTo>
                  <a:pt x="1173956" y="3452337"/>
                </a:moveTo>
                <a:cubicBezTo>
                  <a:pt x="1176242" y="3451288"/>
                  <a:pt x="1177100" y="3452337"/>
                  <a:pt x="1175480" y="3454718"/>
                </a:cubicBezTo>
                <a:cubicBezTo>
                  <a:pt x="1173332" y="3456939"/>
                  <a:pt x="1170819" y="3458775"/>
                  <a:pt x="1168051" y="3460147"/>
                </a:cubicBezTo>
                <a:cubicBezTo>
                  <a:pt x="1165384" y="3461290"/>
                  <a:pt x="1164908" y="3460147"/>
                  <a:pt x="1166146" y="3457861"/>
                </a:cubicBezTo>
                <a:cubicBezTo>
                  <a:pt x="1168117" y="3455341"/>
                  <a:pt x="1170758" y="3453426"/>
                  <a:pt x="1173766" y="3452336"/>
                </a:cubicBezTo>
                <a:close/>
                <a:moveTo>
                  <a:pt x="1148810" y="3649314"/>
                </a:moveTo>
                <a:lnTo>
                  <a:pt x="1147858" y="3649980"/>
                </a:lnTo>
                <a:lnTo>
                  <a:pt x="1148429" y="3649409"/>
                </a:lnTo>
                <a:cubicBezTo>
                  <a:pt x="1149953" y="3647980"/>
                  <a:pt x="1149953" y="3647980"/>
                  <a:pt x="1148620" y="3649314"/>
                </a:cubicBezTo>
                <a:close/>
                <a:moveTo>
                  <a:pt x="1144143" y="3653219"/>
                </a:moveTo>
                <a:cubicBezTo>
                  <a:pt x="1145214" y="3652183"/>
                  <a:pt x="1146360" y="3651227"/>
                  <a:pt x="1147572" y="3650361"/>
                </a:cubicBezTo>
                <a:cubicBezTo>
                  <a:pt x="1146440" y="3651405"/>
                  <a:pt x="1145230" y="3652360"/>
                  <a:pt x="1143953" y="3653219"/>
                </a:cubicBezTo>
                <a:close/>
                <a:moveTo>
                  <a:pt x="1240727" y="3566065"/>
                </a:moveTo>
                <a:cubicBezTo>
                  <a:pt x="1242155" y="3564636"/>
                  <a:pt x="1242441" y="3564636"/>
                  <a:pt x="1240727" y="3566065"/>
                </a:cubicBezTo>
                <a:close/>
                <a:moveTo>
                  <a:pt x="9741599" y="1859661"/>
                </a:moveTo>
                <a:cubicBezTo>
                  <a:pt x="9750552" y="1869662"/>
                  <a:pt x="9751124" y="1881950"/>
                  <a:pt x="9742837" y="1887569"/>
                </a:cubicBezTo>
                <a:cubicBezTo>
                  <a:pt x="9732066" y="1892682"/>
                  <a:pt x="9719203" y="1889906"/>
                  <a:pt x="9711500" y="1880807"/>
                </a:cubicBezTo>
                <a:cubicBezTo>
                  <a:pt x="9701974" y="1871282"/>
                  <a:pt x="9701974" y="1859090"/>
                  <a:pt x="9710452" y="1852898"/>
                </a:cubicBezTo>
                <a:cubicBezTo>
                  <a:pt x="9721119" y="1847445"/>
                  <a:pt x="9734153" y="1850275"/>
                  <a:pt x="9741599" y="1859661"/>
                </a:cubicBezTo>
                <a:close/>
                <a:moveTo>
                  <a:pt x="1387316" y="2984469"/>
                </a:moveTo>
                <a:cubicBezTo>
                  <a:pt x="1391126" y="2984469"/>
                  <a:pt x="1393222" y="2985897"/>
                  <a:pt x="1391222" y="2988469"/>
                </a:cubicBezTo>
                <a:cubicBezTo>
                  <a:pt x="1388454" y="2991362"/>
                  <a:pt x="1384732" y="2993155"/>
                  <a:pt x="1380744" y="2993518"/>
                </a:cubicBezTo>
                <a:cubicBezTo>
                  <a:pt x="1376648" y="2993517"/>
                  <a:pt x="1375029" y="2991422"/>
                  <a:pt x="1376648" y="2988945"/>
                </a:cubicBezTo>
                <a:cubicBezTo>
                  <a:pt x="1379362" y="2985942"/>
                  <a:pt x="1383272" y="2984301"/>
                  <a:pt x="1387316" y="2984469"/>
                </a:cubicBezTo>
                <a:close/>
                <a:moveTo>
                  <a:pt x="1366171" y="3317844"/>
                </a:moveTo>
                <a:cubicBezTo>
                  <a:pt x="1368838" y="3316700"/>
                  <a:pt x="1369981" y="3317844"/>
                  <a:pt x="1368076" y="3320130"/>
                </a:cubicBezTo>
                <a:cubicBezTo>
                  <a:pt x="1365743" y="3322267"/>
                  <a:pt x="1363029" y="3323948"/>
                  <a:pt x="1360075" y="3325083"/>
                </a:cubicBezTo>
                <a:cubicBezTo>
                  <a:pt x="1357503" y="3325654"/>
                  <a:pt x="1356741" y="3325082"/>
                  <a:pt x="1358551" y="3322701"/>
                </a:cubicBezTo>
                <a:cubicBezTo>
                  <a:pt x="1360732" y="3320383"/>
                  <a:pt x="1363548" y="3318760"/>
                  <a:pt x="1366647" y="3318034"/>
                </a:cubicBezTo>
                <a:close/>
                <a:moveTo>
                  <a:pt x="1389221" y="3159157"/>
                </a:moveTo>
                <a:cubicBezTo>
                  <a:pt x="1392650" y="3159157"/>
                  <a:pt x="1394079" y="3160204"/>
                  <a:pt x="1392174" y="3162872"/>
                </a:cubicBezTo>
                <a:cubicBezTo>
                  <a:pt x="1389601" y="3165452"/>
                  <a:pt x="1386257" y="3167124"/>
                  <a:pt x="1382649" y="3167634"/>
                </a:cubicBezTo>
                <a:cubicBezTo>
                  <a:pt x="1379030" y="3168491"/>
                  <a:pt x="1377982" y="3167063"/>
                  <a:pt x="1379887" y="3164491"/>
                </a:cubicBezTo>
                <a:cubicBezTo>
                  <a:pt x="1382352" y="3161801"/>
                  <a:pt x="1385631" y="3159994"/>
                  <a:pt x="1389221" y="3159348"/>
                </a:cubicBezTo>
                <a:close/>
                <a:moveTo>
                  <a:pt x="1362837" y="2796445"/>
                </a:moveTo>
                <a:cubicBezTo>
                  <a:pt x="1367885" y="2797016"/>
                  <a:pt x="1370171" y="2799207"/>
                  <a:pt x="1368361" y="2802255"/>
                </a:cubicBezTo>
                <a:cubicBezTo>
                  <a:pt x="1364998" y="2805269"/>
                  <a:pt x="1360586" y="2806842"/>
                  <a:pt x="1356074" y="2806637"/>
                </a:cubicBezTo>
                <a:cubicBezTo>
                  <a:pt x="1351026" y="2806065"/>
                  <a:pt x="1348454" y="2803970"/>
                  <a:pt x="1350169" y="2800826"/>
                </a:cubicBezTo>
                <a:cubicBezTo>
                  <a:pt x="1353704" y="2797867"/>
                  <a:pt x="1358235" y="2796368"/>
                  <a:pt x="1362837" y="2796635"/>
                </a:cubicBezTo>
                <a:close/>
                <a:moveTo>
                  <a:pt x="1403128" y="3367945"/>
                </a:moveTo>
                <a:cubicBezTo>
                  <a:pt x="1405414" y="3366897"/>
                  <a:pt x="1405604" y="3367373"/>
                  <a:pt x="1403795" y="3369469"/>
                </a:cubicBezTo>
                <a:cubicBezTo>
                  <a:pt x="1401659" y="3371854"/>
                  <a:pt x="1398881" y="3373573"/>
                  <a:pt x="1395794" y="3374422"/>
                </a:cubicBezTo>
                <a:cubicBezTo>
                  <a:pt x="1393508" y="3375470"/>
                  <a:pt x="1393031" y="3374422"/>
                  <a:pt x="1395127" y="3372898"/>
                </a:cubicBezTo>
                <a:cubicBezTo>
                  <a:pt x="1397232" y="3370456"/>
                  <a:pt x="1400018" y="3368698"/>
                  <a:pt x="1403128" y="3367849"/>
                </a:cubicBezTo>
                <a:close/>
                <a:moveTo>
                  <a:pt x="1405700" y="3421475"/>
                </a:moveTo>
                <a:cubicBezTo>
                  <a:pt x="1407700" y="3420523"/>
                  <a:pt x="1408271" y="3420904"/>
                  <a:pt x="1406652" y="3421475"/>
                </a:cubicBezTo>
                <a:cubicBezTo>
                  <a:pt x="1404853" y="3423088"/>
                  <a:pt x="1402832" y="3424435"/>
                  <a:pt x="1400651" y="3425475"/>
                </a:cubicBezTo>
                <a:cubicBezTo>
                  <a:pt x="1399032" y="3426333"/>
                  <a:pt x="1398651" y="3426428"/>
                  <a:pt x="1399985" y="3425476"/>
                </a:cubicBezTo>
                <a:cubicBezTo>
                  <a:pt x="1401748" y="3424033"/>
                  <a:pt x="1403664" y="3422787"/>
                  <a:pt x="1405700" y="3421761"/>
                </a:cubicBezTo>
                <a:close/>
                <a:moveTo>
                  <a:pt x="1389126" y="3264408"/>
                </a:moveTo>
                <a:cubicBezTo>
                  <a:pt x="1391031" y="3263456"/>
                  <a:pt x="1391888" y="3264408"/>
                  <a:pt x="1390840" y="3265646"/>
                </a:cubicBezTo>
                <a:cubicBezTo>
                  <a:pt x="1389329" y="3267089"/>
                  <a:pt x="1387549" y="3268222"/>
                  <a:pt x="1385602" y="3268980"/>
                </a:cubicBezTo>
                <a:cubicBezTo>
                  <a:pt x="1383792" y="3268980"/>
                  <a:pt x="1383030" y="3268409"/>
                  <a:pt x="1383983" y="3267171"/>
                </a:cubicBezTo>
                <a:cubicBezTo>
                  <a:pt x="1385353" y="3265699"/>
                  <a:pt x="1387153" y="3264699"/>
                  <a:pt x="1389126" y="3264313"/>
                </a:cubicBezTo>
                <a:close/>
                <a:moveTo>
                  <a:pt x="1426178" y="2708815"/>
                </a:moveTo>
                <a:cubicBezTo>
                  <a:pt x="1431512" y="2709863"/>
                  <a:pt x="1434370" y="2712529"/>
                  <a:pt x="1432370" y="2715101"/>
                </a:cubicBezTo>
                <a:cubicBezTo>
                  <a:pt x="1428681" y="2718237"/>
                  <a:pt x="1423832" y="2719658"/>
                  <a:pt x="1419035" y="2719006"/>
                </a:cubicBezTo>
                <a:cubicBezTo>
                  <a:pt x="1413415" y="2718149"/>
                  <a:pt x="1411224" y="2715864"/>
                  <a:pt x="1412939" y="2712815"/>
                </a:cubicBezTo>
                <a:cubicBezTo>
                  <a:pt x="1416579" y="2709648"/>
                  <a:pt x="1421385" y="2708161"/>
                  <a:pt x="1426178" y="2708720"/>
                </a:cubicBezTo>
                <a:close/>
                <a:moveTo>
                  <a:pt x="1334072" y="3498723"/>
                </a:moveTo>
                <a:lnTo>
                  <a:pt x="1332929" y="3499390"/>
                </a:lnTo>
                <a:lnTo>
                  <a:pt x="1333786" y="3498819"/>
                </a:lnTo>
                <a:cubicBezTo>
                  <a:pt x="1335405" y="3497294"/>
                  <a:pt x="1335405" y="3497294"/>
                  <a:pt x="1334072" y="3498628"/>
                </a:cubicBezTo>
                <a:close/>
                <a:moveTo>
                  <a:pt x="1316641" y="3254216"/>
                </a:moveTo>
                <a:cubicBezTo>
                  <a:pt x="1319879" y="3253455"/>
                  <a:pt x="1321022" y="3254883"/>
                  <a:pt x="1319403" y="3257360"/>
                </a:cubicBezTo>
                <a:cubicBezTo>
                  <a:pt x="1316734" y="3259899"/>
                  <a:pt x="1313452" y="3261704"/>
                  <a:pt x="1309878" y="3262598"/>
                </a:cubicBezTo>
                <a:cubicBezTo>
                  <a:pt x="1306640" y="3263360"/>
                  <a:pt x="1305592" y="3261931"/>
                  <a:pt x="1307592" y="3259360"/>
                </a:cubicBezTo>
                <a:cubicBezTo>
                  <a:pt x="1310104" y="3256860"/>
                  <a:pt x="1313222" y="3255055"/>
                  <a:pt x="1316641" y="3254121"/>
                </a:cubicBezTo>
                <a:close/>
                <a:moveTo>
                  <a:pt x="1425226" y="3403759"/>
                </a:moveTo>
                <a:cubicBezTo>
                  <a:pt x="1427226" y="3402711"/>
                  <a:pt x="1427417" y="3403283"/>
                  <a:pt x="1425226" y="3404712"/>
                </a:cubicBezTo>
                <a:cubicBezTo>
                  <a:pt x="1423038" y="3406436"/>
                  <a:pt x="1420748" y="3408027"/>
                  <a:pt x="1418368" y="3409474"/>
                </a:cubicBezTo>
                <a:cubicBezTo>
                  <a:pt x="1415986" y="3410522"/>
                  <a:pt x="1415796" y="3409474"/>
                  <a:pt x="1418368" y="3408426"/>
                </a:cubicBezTo>
                <a:cubicBezTo>
                  <a:pt x="1420437" y="3406548"/>
                  <a:pt x="1422743" y="3404947"/>
                  <a:pt x="1425226" y="3403663"/>
                </a:cubicBezTo>
                <a:close/>
                <a:moveTo>
                  <a:pt x="1288923" y="2894553"/>
                </a:moveTo>
                <a:cubicBezTo>
                  <a:pt x="1291897" y="2891444"/>
                  <a:pt x="1296053" y="2889747"/>
                  <a:pt x="1300353" y="2889886"/>
                </a:cubicBezTo>
                <a:cubicBezTo>
                  <a:pt x="1305115" y="2889885"/>
                  <a:pt x="1307021" y="2892171"/>
                  <a:pt x="1305401" y="2894743"/>
                </a:cubicBezTo>
                <a:cubicBezTo>
                  <a:pt x="1302575" y="2898165"/>
                  <a:pt x="1298311" y="2900068"/>
                  <a:pt x="1293876" y="2899886"/>
                </a:cubicBezTo>
                <a:cubicBezTo>
                  <a:pt x="1289495" y="2899696"/>
                  <a:pt x="1287209" y="2897886"/>
                  <a:pt x="1288923" y="2894457"/>
                </a:cubicBezTo>
                <a:close/>
                <a:moveTo>
                  <a:pt x="1290828" y="3481673"/>
                </a:moveTo>
                <a:cubicBezTo>
                  <a:pt x="1292733" y="3480721"/>
                  <a:pt x="1292733" y="3480721"/>
                  <a:pt x="1291781" y="3481673"/>
                </a:cubicBezTo>
                <a:cubicBezTo>
                  <a:pt x="1290241" y="3483315"/>
                  <a:pt x="1288397" y="3484642"/>
                  <a:pt x="1286351" y="3485578"/>
                </a:cubicBezTo>
                <a:cubicBezTo>
                  <a:pt x="1284827" y="3486436"/>
                  <a:pt x="1284446" y="3486531"/>
                  <a:pt x="1285780" y="3485103"/>
                </a:cubicBezTo>
                <a:cubicBezTo>
                  <a:pt x="1287145" y="3483695"/>
                  <a:pt x="1288719" y="3482506"/>
                  <a:pt x="1290447" y="3481578"/>
                </a:cubicBezTo>
                <a:close/>
                <a:moveTo>
                  <a:pt x="1317308" y="3454241"/>
                </a:moveTo>
                <a:cubicBezTo>
                  <a:pt x="1319308" y="3453289"/>
                  <a:pt x="1319784" y="3454241"/>
                  <a:pt x="1318070" y="3455670"/>
                </a:cubicBezTo>
                <a:cubicBezTo>
                  <a:pt x="1316122" y="3457740"/>
                  <a:pt x="1313750" y="3459365"/>
                  <a:pt x="1311116" y="3460433"/>
                </a:cubicBezTo>
                <a:cubicBezTo>
                  <a:pt x="1309211" y="3461385"/>
                  <a:pt x="1308926" y="3460909"/>
                  <a:pt x="1311116" y="3459480"/>
                </a:cubicBezTo>
                <a:cubicBezTo>
                  <a:pt x="1312789" y="3457293"/>
                  <a:pt x="1314897" y="3455477"/>
                  <a:pt x="1317307" y="3454146"/>
                </a:cubicBezTo>
                <a:close/>
                <a:moveTo>
                  <a:pt x="1288066" y="3410236"/>
                </a:moveTo>
                <a:cubicBezTo>
                  <a:pt x="1290733" y="3409188"/>
                  <a:pt x="1291209" y="3410236"/>
                  <a:pt x="1289304" y="3412141"/>
                </a:cubicBezTo>
                <a:cubicBezTo>
                  <a:pt x="1287215" y="3414388"/>
                  <a:pt x="1284729" y="3416228"/>
                  <a:pt x="1281970" y="3417570"/>
                </a:cubicBezTo>
                <a:cubicBezTo>
                  <a:pt x="1279303" y="3418713"/>
                  <a:pt x="1278827" y="3417570"/>
                  <a:pt x="1280255" y="3415760"/>
                </a:cubicBezTo>
                <a:cubicBezTo>
                  <a:pt x="1282163" y="3413073"/>
                  <a:pt x="1284911" y="3411096"/>
                  <a:pt x="1288066" y="3410140"/>
                </a:cubicBezTo>
                <a:close/>
                <a:moveTo>
                  <a:pt x="1309497" y="3084100"/>
                </a:moveTo>
                <a:cubicBezTo>
                  <a:pt x="1312237" y="3081182"/>
                  <a:pt x="1315981" y="3079412"/>
                  <a:pt x="1319975" y="3079147"/>
                </a:cubicBezTo>
                <a:cubicBezTo>
                  <a:pt x="1323785" y="3079147"/>
                  <a:pt x="1325404" y="3080576"/>
                  <a:pt x="1323499" y="3083243"/>
                </a:cubicBezTo>
                <a:cubicBezTo>
                  <a:pt x="1320915" y="3086143"/>
                  <a:pt x="1317281" y="3087891"/>
                  <a:pt x="1313402" y="3088101"/>
                </a:cubicBezTo>
                <a:cubicBezTo>
                  <a:pt x="1309497" y="3088386"/>
                  <a:pt x="1308259" y="3086576"/>
                  <a:pt x="1309497" y="3084100"/>
                </a:cubicBezTo>
                <a:close/>
                <a:moveTo>
                  <a:pt x="1332262" y="3484150"/>
                </a:moveTo>
                <a:cubicBezTo>
                  <a:pt x="1334167" y="3483198"/>
                  <a:pt x="1334453" y="3484150"/>
                  <a:pt x="1332262" y="3485197"/>
                </a:cubicBezTo>
                <a:cubicBezTo>
                  <a:pt x="1330350" y="3486917"/>
                  <a:pt x="1328277" y="3488448"/>
                  <a:pt x="1326071" y="3489769"/>
                </a:cubicBezTo>
                <a:cubicBezTo>
                  <a:pt x="1324070" y="3490722"/>
                  <a:pt x="1323880" y="3489770"/>
                  <a:pt x="1325594" y="3488817"/>
                </a:cubicBezTo>
                <a:cubicBezTo>
                  <a:pt x="1327309" y="3487865"/>
                  <a:pt x="1330928" y="3485293"/>
                  <a:pt x="1332643" y="3483769"/>
                </a:cubicBezTo>
                <a:close/>
                <a:moveTo>
                  <a:pt x="823722" y="3982974"/>
                </a:moveTo>
                <a:cubicBezTo>
                  <a:pt x="824675" y="3981736"/>
                  <a:pt x="824960" y="3982212"/>
                  <a:pt x="823722" y="3984022"/>
                </a:cubicBezTo>
                <a:lnTo>
                  <a:pt x="820103" y="3989165"/>
                </a:lnTo>
                <a:cubicBezTo>
                  <a:pt x="818579" y="3990022"/>
                  <a:pt x="818579" y="3990022"/>
                  <a:pt x="820103" y="3988213"/>
                </a:cubicBezTo>
                <a:cubicBezTo>
                  <a:pt x="821627" y="3986403"/>
                  <a:pt x="822008" y="3984403"/>
                  <a:pt x="823722" y="3982974"/>
                </a:cubicBezTo>
                <a:close/>
                <a:moveTo>
                  <a:pt x="1319975" y="3497199"/>
                </a:moveTo>
                <a:cubicBezTo>
                  <a:pt x="1321880" y="3496247"/>
                  <a:pt x="1321880" y="3496247"/>
                  <a:pt x="1320927" y="3497199"/>
                </a:cubicBezTo>
                <a:cubicBezTo>
                  <a:pt x="1319975" y="3498152"/>
                  <a:pt x="1316736" y="3500342"/>
                  <a:pt x="1315403" y="3501676"/>
                </a:cubicBezTo>
                <a:cubicBezTo>
                  <a:pt x="1314069" y="3503010"/>
                  <a:pt x="1313498" y="3502628"/>
                  <a:pt x="1314450" y="3501676"/>
                </a:cubicBezTo>
                <a:cubicBezTo>
                  <a:pt x="1315403" y="3500723"/>
                  <a:pt x="1318165" y="3498819"/>
                  <a:pt x="1319594" y="3497961"/>
                </a:cubicBezTo>
                <a:close/>
                <a:moveTo>
                  <a:pt x="1314640" y="3361468"/>
                </a:moveTo>
                <a:cubicBezTo>
                  <a:pt x="1312831" y="3361468"/>
                  <a:pt x="1312164" y="3361468"/>
                  <a:pt x="1313212" y="3360135"/>
                </a:cubicBezTo>
                <a:cubicBezTo>
                  <a:pt x="1314551" y="3358505"/>
                  <a:pt x="1316394" y="3357366"/>
                  <a:pt x="1318451" y="3356896"/>
                </a:cubicBezTo>
                <a:cubicBezTo>
                  <a:pt x="1319975" y="3355944"/>
                  <a:pt x="1320832" y="3356896"/>
                  <a:pt x="1319879" y="3358134"/>
                </a:cubicBezTo>
                <a:cubicBezTo>
                  <a:pt x="1318227" y="3359653"/>
                  <a:pt x="1316326" y="3360878"/>
                  <a:pt x="1314260" y="3361754"/>
                </a:cubicBezTo>
                <a:close/>
                <a:moveTo>
                  <a:pt x="925640" y="3501485"/>
                </a:moveTo>
                <a:cubicBezTo>
                  <a:pt x="925640" y="3501485"/>
                  <a:pt x="927354" y="3501485"/>
                  <a:pt x="927164" y="3502152"/>
                </a:cubicBezTo>
                <a:cubicBezTo>
                  <a:pt x="926495" y="3503581"/>
                  <a:pt x="925247" y="3504656"/>
                  <a:pt x="923735" y="3505105"/>
                </a:cubicBezTo>
                <a:cubicBezTo>
                  <a:pt x="922496" y="3505867"/>
                  <a:pt x="921925" y="3505105"/>
                  <a:pt x="922496" y="3504247"/>
                </a:cubicBezTo>
                <a:cubicBezTo>
                  <a:pt x="923062" y="3502891"/>
                  <a:pt x="924222" y="3501871"/>
                  <a:pt x="925640" y="3501485"/>
                </a:cubicBezTo>
                <a:close/>
                <a:moveTo>
                  <a:pt x="897065" y="3905346"/>
                </a:moveTo>
                <a:cubicBezTo>
                  <a:pt x="896112" y="3906679"/>
                  <a:pt x="895731" y="3906774"/>
                  <a:pt x="897065" y="3905346"/>
                </a:cubicBezTo>
                <a:close/>
                <a:moveTo>
                  <a:pt x="932688" y="3718560"/>
                </a:moveTo>
                <a:cubicBezTo>
                  <a:pt x="934593" y="3717608"/>
                  <a:pt x="934879" y="3718560"/>
                  <a:pt x="933926" y="3720465"/>
                </a:cubicBezTo>
                <a:cubicBezTo>
                  <a:pt x="932605" y="3722673"/>
                  <a:pt x="930776" y="3724534"/>
                  <a:pt x="928592" y="3725894"/>
                </a:cubicBezTo>
                <a:cubicBezTo>
                  <a:pt x="926878" y="3727419"/>
                  <a:pt x="926402" y="3726370"/>
                  <a:pt x="927259" y="3724085"/>
                </a:cubicBezTo>
                <a:cubicBezTo>
                  <a:pt x="928505" y="3721857"/>
                  <a:pt x="930269" y="3719962"/>
                  <a:pt x="932402" y="3718560"/>
                </a:cubicBezTo>
                <a:close/>
                <a:moveTo>
                  <a:pt x="901256" y="3900678"/>
                </a:moveTo>
                <a:cubicBezTo>
                  <a:pt x="899977" y="3902336"/>
                  <a:pt x="898576" y="3903896"/>
                  <a:pt x="897065" y="3905346"/>
                </a:cubicBezTo>
                <a:cubicBezTo>
                  <a:pt x="898208" y="3903536"/>
                  <a:pt x="900017" y="3901440"/>
                  <a:pt x="900970" y="3900202"/>
                </a:cubicBezTo>
                <a:cubicBezTo>
                  <a:pt x="901922" y="3898963"/>
                  <a:pt x="901922" y="3899345"/>
                  <a:pt x="900970" y="3900678"/>
                </a:cubicBezTo>
                <a:close/>
                <a:moveTo>
                  <a:pt x="894207" y="3910203"/>
                </a:moveTo>
                <a:cubicBezTo>
                  <a:pt x="895160" y="3908965"/>
                  <a:pt x="895541" y="3908870"/>
                  <a:pt x="894207" y="3910203"/>
                </a:cubicBezTo>
                <a:cubicBezTo>
                  <a:pt x="893029" y="3911832"/>
                  <a:pt x="891757" y="3913390"/>
                  <a:pt x="890397" y="3914871"/>
                </a:cubicBezTo>
                <a:cubicBezTo>
                  <a:pt x="889445" y="3916109"/>
                  <a:pt x="889064" y="3916204"/>
                  <a:pt x="890397" y="3914871"/>
                </a:cubicBezTo>
                <a:cubicBezTo>
                  <a:pt x="891731" y="3913537"/>
                  <a:pt x="892969" y="3911632"/>
                  <a:pt x="893921" y="3910298"/>
                </a:cubicBezTo>
                <a:close/>
                <a:moveTo>
                  <a:pt x="964311" y="3818668"/>
                </a:moveTo>
                <a:cubicBezTo>
                  <a:pt x="965835" y="3817811"/>
                  <a:pt x="965835" y="3817811"/>
                  <a:pt x="964883" y="3818668"/>
                </a:cubicBezTo>
                <a:cubicBezTo>
                  <a:pt x="963930" y="3819525"/>
                  <a:pt x="962216" y="3821430"/>
                  <a:pt x="960882" y="3822859"/>
                </a:cubicBezTo>
                <a:cubicBezTo>
                  <a:pt x="959549" y="3824288"/>
                  <a:pt x="959263" y="3823716"/>
                  <a:pt x="960882" y="3822859"/>
                </a:cubicBezTo>
                <a:cubicBezTo>
                  <a:pt x="962501" y="3822002"/>
                  <a:pt x="962978" y="3820097"/>
                  <a:pt x="964025" y="3818763"/>
                </a:cubicBezTo>
                <a:close/>
                <a:moveTo>
                  <a:pt x="962311" y="3766662"/>
                </a:moveTo>
                <a:cubicBezTo>
                  <a:pt x="964025" y="3765137"/>
                  <a:pt x="964502" y="3766185"/>
                  <a:pt x="963168" y="3767519"/>
                </a:cubicBezTo>
                <a:cubicBezTo>
                  <a:pt x="961838" y="3769627"/>
                  <a:pt x="960126" y="3771468"/>
                  <a:pt x="958120" y="3772948"/>
                </a:cubicBezTo>
                <a:cubicBezTo>
                  <a:pt x="956501" y="3774377"/>
                  <a:pt x="956215" y="3773900"/>
                  <a:pt x="957358" y="3772091"/>
                </a:cubicBezTo>
                <a:cubicBezTo>
                  <a:pt x="958607" y="3770066"/>
                  <a:pt x="960184" y="3768264"/>
                  <a:pt x="962025" y="3766757"/>
                </a:cubicBezTo>
                <a:close/>
                <a:moveTo>
                  <a:pt x="945833" y="3667982"/>
                </a:moveTo>
                <a:cubicBezTo>
                  <a:pt x="945833" y="3667982"/>
                  <a:pt x="947642" y="3667982"/>
                  <a:pt x="947071" y="3668744"/>
                </a:cubicBezTo>
                <a:cubicBezTo>
                  <a:pt x="946499" y="3669507"/>
                  <a:pt x="944975" y="3671983"/>
                  <a:pt x="943547" y="3672269"/>
                </a:cubicBezTo>
                <a:cubicBezTo>
                  <a:pt x="942118" y="3672555"/>
                  <a:pt x="941737" y="3672269"/>
                  <a:pt x="942308" y="3671412"/>
                </a:cubicBezTo>
                <a:cubicBezTo>
                  <a:pt x="943186" y="3670120"/>
                  <a:pt x="944282" y="3668993"/>
                  <a:pt x="945547" y="3668078"/>
                </a:cubicBezTo>
                <a:close/>
                <a:moveTo>
                  <a:pt x="935355" y="3804952"/>
                </a:moveTo>
                <a:cubicBezTo>
                  <a:pt x="936403" y="3803619"/>
                  <a:pt x="936593" y="3804190"/>
                  <a:pt x="935927" y="3804952"/>
                </a:cubicBezTo>
                <a:cubicBezTo>
                  <a:pt x="935104" y="3806613"/>
                  <a:pt x="933855" y="3808027"/>
                  <a:pt x="932307" y="3809047"/>
                </a:cubicBezTo>
                <a:cubicBezTo>
                  <a:pt x="931069" y="3809810"/>
                  <a:pt x="931069" y="3809810"/>
                  <a:pt x="931735" y="3808571"/>
                </a:cubicBezTo>
                <a:cubicBezTo>
                  <a:pt x="932569" y="3807162"/>
                  <a:pt x="933709" y="3805958"/>
                  <a:pt x="935069" y="3805047"/>
                </a:cubicBezTo>
                <a:close/>
                <a:moveTo>
                  <a:pt x="945261" y="3536061"/>
                </a:moveTo>
                <a:cubicBezTo>
                  <a:pt x="947928" y="3534918"/>
                  <a:pt x="948976" y="3536061"/>
                  <a:pt x="948023" y="3539205"/>
                </a:cubicBezTo>
                <a:cubicBezTo>
                  <a:pt x="946248" y="3541856"/>
                  <a:pt x="943864" y="3544044"/>
                  <a:pt x="941070" y="3545586"/>
                </a:cubicBezTo>
                <a:cubicBezTo>
                  <a:pt x="938498" y="3546158"/>
                  <a:pt x="937641" y="3545586"/>
                  <a:pt x="938689" y="3542347"/>
                </a:cubicBezTo>
                <a:cubicBezTo>
                  <a:pt x="940225" y="3539660"/>
                  <a:pt x="942508" y="3537477"/>
                  <a:pt x="945261" y="3536061"/>
                </a:cubicBezTo>
                <a:close/>
                <a:moveTo>
                  <a:pt x="892493" y="3874294"/>
                </a:moveTo>
                <a:cubicBezTo>
                  <a:pt x="894017" y="3873437"/>
                  <a:pt x="894017" y="3873437"/>
                  <a:pt x="892493" y="3875246"/>
                </a:cubicBezTo>
                <a:cubicBezTo>
                  <a:pt x="891426" y="3877287"/>
                  <a:pt x="889970" y="3879100"/>
                  <a:pt x="888206" y="3880580"/>
                </a:cubicBezTo>
                <a:cubicBezTo>
                  <a:pt x="886778" y="3881914"/>
                  <a:pt x="886587" y="3881438"/>
                  <a:pt x="888206" y="3879533"/>
                </a:cubicBezTo>
                <a:cubicBezTo>
                  <a:pt x="889434" y="3877660"/>
                  <a:pt x="890872" y="3875935"/>
                  <a:pt x="892492" y="3874389"/>
                </a:cubicBezTo>
                <a:close/>
                <a:moveTo>
                  <a:pt x="830485" y="3731990"/>
                </a:moveTo>
                <a:cubicBezTo>
                  <a:pt x="830485" y="3731990"/>
                  <a:pt x="832104" y="3731990"/>
                  <a:pt x="831914" y="3733324"/>
                </a:cubicBezTo>
                <a:cubicBezTo>
                  <a:pt x="831045" y="3734396"/>
                  <a:pt x="830017" y="3735328"/>
                  <a:pt x="828866" y="3736086"/>
                </a:cubicBezTo>
                <a:cubicBezTo>
                  <a:pt x="827627" y="3736944"/>
                  <a:pt x="827056" y="3736086"/>
                  <a:pt x="827627" y="3735324"/>
                </a:cubicBezTo>
                <a:cubicBezTo>
                  <a:pt x="828200" y="3733961"/>
                  <a:pt x="829204" y="3732824"/>
                  <a:pt x="830485" y="3732085"/>
                </a:cubicBezTo>
                <a:close/>
                <a:moveTo>
                  <a:pt x="833342" y="3776758"/>
                </a:moveTo>
                <a:cubicBezTo>
                  <a:pt x="834676" y="3775424"/>
                  <a:pt x="835533" y="3776758"/>
                  <a:pt x="834676" y="3778663"/>
                </a:cubicBezTo>
                <a:cubicBezTo>
                  <a:pt x="833634" y="3781153"/>
                  <a:pt x="831834" y="3783252"/>
                  <a:pt x="829532" y="3784663"/>
                </a:cubicBezTo>
                <a:cubicBezTo>
                  <a:pt x="827532" y="3785616"/>
                  <a:pt x="826675" y="3784663"/>
                  <a:pt x="828199" y="3782759"/>
                </a:cubicBezTo>
                <a:cubicBezTo>
                  <a:pt x="829204" y="3780300"/>
                  <a:pt x="830974" y="3778230"/>
                  <a:pt x="833247" y="3776853"/>
                </a:cubicBezTo>
                <a:close/>
                <a:moveTo>
                  <a:pt x="891254" y="3776758"/>
                </a:moveTo>
                <a:cubicBezTo>
                  <a:pt x="890297" y="3777982"/>
                  <a:pt x="889211" y="3779100"/>
                  <a:pt x="888016" y="3780092"/>
                </a:cubicBezTo>
                <a:cubicBezTo>
                  <a:pt x="888016" y="3780092"/>
                  <a:pt x="886873" y="3780949"/>
                  <a:pt x="887159" y="3780092"/>
                </a:cubicBezTo>
                <a:cubicBezTo>
                  <a:pt x="888100" y="3778652"/>
                  <a:pt x="889185" y="3777312"/>
                  <a:pt x="890397" y="3776091"/>
                </a:cubicBezTo>
                <a:cubicBezTo>
                  <a:pt x="890397" y="3776091"/>
                  <a:pt x="891921" y="3775520"/>
                  <a:pt x="891254" y="3776758"/>
                </a:cubicBezTo>
                <a:close/>
                <a:moveTo>
                  <a:pt x="823722" y="4001834"/>
                </a:moveTo>
                <a:cubicBezTo>
                  <a:pt x="825056" y="4000500"/>
                  <a:pt x="825056" y="4000500"/>
                  <a:pt x="823722" y="4001834"/>
                </a:cubicBezTo>
                <a:cubicBezTo>
                  <a:pt x="822389" y="4003167"/>
                  <a:pt x="821341" y="4005072"/>
                  <a:pt x="820293" y="4006406"/>
                </a:cubicBezTo>
                <a:cubicBezTo>
                  <a:pt x="819245" y="4007739"/>
                  <a:pt x="818960" y="4007739"/>
                  <a:pt x="820293" y="4006406"/>
                </a:cubicBezTo>
                <a:close/>
                <a:moveTo>
                  <a:pt x="835057" y="3883533"/>
                </a:moveTo>
                <a:cubicBezTo>
                  <a:pt x="835057" y="3883533"/>
                  <a:pt x="836676" y="3882676"/>
                  <a:pt x="836009" y="3883533"/>
                </a:cubicBezTo>
                <a:cubicBezTo>
                  <a:pt x="835148" y="3884924"/>
                  <a:pt x="834160" y="3886231"/>
                  <a:pt x="833057" y="3887438"/>
                </a:cubicBezTo>
                <a:cubicBezTo>
                  <a:pt x="833057" y="3887439"/>
                  <a:pt x="831247" y="3887439"/>
                  <a:pt x="831914" y="3886581"/>
                </a:cubicBezTo>
                <a:cubicBezTo>
                  <a:pt x="832580" y="3885724"/>
                  <a:pt x="834390" y="3884295"/>
                  <a:pt x="835247" y="3883533"/>
                </a:cubicBezTo>
                <a:close/>
                <a:moveTo>
                  <a:pt x="1111853" y="3343466"/>
                </a:moveTo>
                <a:cubicBezTo>
                  <a:pt x="1113473" y="3342608"/>
                  <a:pt x="1114235" y="3343466"/>
                  <a:pt x="1113663" y="3344704"/>
                </a:cubicBezTo>
                <a:cubicBezTo>
                  <a:pt x="1112839" y="3346177"/>
                  <a:pt x="1111472" y="3347271"/>
                  <a:pt x="1109853" y="3347752"/>
                </a:cubicBezTo>
                <a:cubicBezTo>
                  <a:pt x="1108043" y="3347752"/>
                  <a:pt x="1107472" y="3347752"/>
                  <a:pt x="1108043" y="3346513"/>
                </a:cubicBezTo>
                <a:cubicBezTo>
                  <a:pt x="1108963" y="3345046"/>
                  <a:pt x="1110385" y="3343963"/>
                  <a:pt x="1112044" y="3343465"/>
                </a:cubicBezTo>
                <a:close/>
                <a:moveTo>
                  <a:pt x="888873" y="3655504"/>
                </a:moveTo>
                <a:cubicBezTo>
                  <a:pt x="891159" y="3654457"/>
                  <a:pt x="891635" y="3655504"/>
                  <a:pt x="890778" y="3657791"/>
                </a:cubicBezTo>
                <a:cubicBezTo>
                  <a:pt x="889459" y="3660389"/>
                  <a:pt x="887405" y="3662542"/>
                  <a:pt x="884873" y="3663982"/>
                </a:cubicBezTo>
                <a:cubicBezTo>
                  <a:pt x="882872" y="3664935"/>
                  <a:pt x="882110" y="3663982"/>
                  <a:pt x="883349" y="3661601"/>
                </a:cubicBezTo>
                <a:cubicBezTo>
                  <a:pt x="884473" y="3659018"/>
                  <a:pt x="886414" y="3656877"/>
                  <a:pt x="888873" y="3655504"/>
                </a:cubicBezTo>
                <a:close/>
                <a:moveTo>
                  <a:pt x="869823" y="3833337"/>
                </a:moveTo>
                <a:cubicBezTo>
                  <a:pt x="871537" y="3831908"/>
                  <a:pt x="872014" y="3832860"/>
                  <a:pt x="870966" y="3834765"/>
                </a:cubicBezTo>
                <a:cubicBezTo>
                  <a:pt x="869722" y="3836913"/>
                  <a:pt x="867994" y="3838739"/>
                  <a:pt x="865918" y="3840099"/>
                </a:cubicBezTo>
                <a:cubicBezTo>
                  <a:pt x="864584" y="3841528"/>
                  <a:pt x="864299" y="3841052"/>
                  <a:pt x="865156" y="3838671"/>
                </a:cubicBezTo>
                <a:cubicBezTo>
                  <a:pt x="866297" y="3836597"/>
                  <a:pt x="867854" y="3834782"/>
                  <a:pt x="869728" y="3833337"/>
                </a:cubicBezTo>
                <a:close/>
                <a:moveTo>
                  <a:pt x="872585" y="3904679"/>
                </a:moveTo>
                <a:cubicBezTo>
                  <a:pt x="873157" y="3903440"/>
                  <a:pt x="873824" y="3903917"/>
                  <a:pt x="873157" y="3904679"/>
                </a:cubicBezTo>
                <a:cubicBezTo>
                  <a:pt x="871753" y="3905884"/>
                  <a:pt x="870505" y="3907260"/>
                  <a:pt x="869442" y="3908774"/>
                </a:cubicBezTo>
                <a:cubicBezTo>
                  <a:pt x="868299" y="3909537"/>
                  <a:pt x="868299" y="3909537"/>
                  <a:pt x="868871" y="3908774"/>
                </a:cubicBezTo>
                <a:cubicBezTo>
                  <a:pt x="869704" y="3907121"/>
                  <a:pt x="870951" y="3905710"/>
                  <a:pt x="872490" y="3904679"/>
                </a:cubicBezTo>
                <a:close/>
                <a:moveTo>
                  <a:pt x="878110" y="3616738"/>
                </a:moveTo>
                <a:cubicBezTo>
                  <a:pt x="878110" y="3616738"/>
                  <a:pt x="879824" y="3616738"/>
                  <a:pt x="879539" y="3618071"/>
                </a:cubicBezTo>
                <a:cubicBezTo>
                  <a:pt x="878717" y="3619212"/>
                  <a:pt x="877682" y="3620183"/>
                  <a:pt x="876491" y="3620929"/>
                </a:cubicBezTo>
                <a:cubicBezTo>
                  <a:pt x="875252" y="3621691"/>
                  <a:pt x="874681" y="3620929"/>
                  <a:pt x="874967" y="3620167"/>
                </a:cubicBezTo>
                <a:cubicBezTo>
                  <a:pt x="875724" y="3618818"/>
                  <a:pt x="876764" y="3617649"/>
                  <a:pt x="878015" y="3616738"/>
                </a:cubicBezTo>
                <a:close/>
                <a:moveTo>
                  <a:pt x="1060895" y="3605117"/>
                </a:moveTo>
                <a:cubicBezTo>
                  <a:pt x="1062133" y="3604355"/>
                  <a:pt x="1062704" y="3605117"/>
                  <a:pt x="1062133" y="3605975"/>
                </a:cubicBezTo>
                <a:cubicBezTo>
                  <a:pt x="1061000" y="3607325"/>
                  <a:pt x="1059686" y="3608511"/>
                  <a:pt x="1058228" y="3609499"/>
                </a:cubicBezTo>
                <a:cubicBezTo>
                  <a:pt x="1056608" y="3610356"/>
                  <a:pt x="1056418" y="3609499"/>
                  <a:pt x="1056989" y="3608642"/>
                </a:cubicBezTo>
                <a:cubicBezTo>
                  <a:pt x="1057874" y="3607109"/>
                  <a:pt x="1059203" y="3605881"/>
                  <a:pt x="1060799" y="3605117"/>
                </a:cubicBezTo>
                <a:close/>
                <a:moveTo>
                  <a:pt x="1034510" y="3727228"/>
                </a:moveTo>
                <a:cubicBezTo>
                  <a:pt x="1035844" y="3725799"/>
                  <a:pt x="1036510" y="3726275"/>
                  <a:pt x="1035463" y="3727228"/>
                </a:cubicBezTo>
                <a:cubicBezTo>
                  <a:pt x="1033989" y="3728449"/>
                  <a:pt x="1032648" y="3729822"/>
                  <a:pt x="1031462" y="3731324"/>
                </a:cubicBezTo>
                <a:cubicBezTo>
                  <a:pt x="1029843" y="3732276"/>
                  <a:pt x="1029557" y="3732276"/>
                  <a:pt x="1030510" y="3731324"/>
                </a:cubicBezTo>
                <a:cubicBezTo>
                  <a:pt x="1031616" y="3729784"/>
                  <a:pt x="1032930" y="3728406"/>
                  <a:pt x="1034415" y="3727228"/>
                </a:cubicBezTo>
                <a:close/>
                <a:moveTo>
                  <a:pt x="1054132" y="3456242"/>
                </a:moveTo>
                <a:cubicBezTo>
                  <a:pt x="1052703" y="3456242"/>
                  <a:pt x="1052132" y="3456242"/>
                  <a:pt x="1052703" y="3454908"/>
                </a:cubicBezTo>
                <a:cubicBezTo>
                  <a:pt x="1053550" y="3453453"/>
                  <a:pt x="1054908" y="3452366"/>
                  <a:pt x="1056513" y="3451860"/>
                </a:cubicBezTo>
                <a:cubicBezTo>
                  <a:pt x="1057942" y="3451860"/>
                  <a:pt x="1058894" y="3451860"/>
                  <a:pt x="1057942" y="3453194"/>
                </a:cubicBezTo>
                <a:cubicBezTo>
                  <a:pt x="1057182" y="3454760"/>
                  <a:pt x="1055740" y="3455885"/>
                  <a:pt x="1054036" y="3456242"/>
                </a:cubicBezTo>
                <a:close/>
                <a:moveTo>
                  <a:pt x="1054799" y="3700081"/>
                </a:moveTo>
                <a:cubicBezTo>
                  <a:pt x="1056227" y="3698653"/>
                  <a:pt x="1056418" y="3699129"/>
                  <a:pt x="1054799" y="3701034"/>
                </a:cubicBezTo>
                <a:cubicBezTo>
                  <a:pt x="1053195" y="3702831"/>
                  <a:pt x="1051443" y="3704488"/>
                  <a:pt x="1049560" y="3705987"/>
                </a:cubicBezTo>
                <a:cubicBezTo>
                  <a:pt x="1047845" y="3707416"/>
                  <a:pt x="1048036" y="3706844"/>
                  <a:pt x="1049560" y="3704939"/>
                </a:cubicBezTo>
                <a:cubicBezTo>
                  <a:pt x="1051109" y="3703153"/>
                  <a:pt x="1052832" y="3701526"/>
                  <a:pt x="1054703" y="3700081"/>
                </a:cubicBezTo>
                <a:close/>
                <a:moveTo>
                  <a:pt x="1056513" y="3733800"/>
                </a:moveTo>
                <a:cubicBezTo>
                  <a:pt x="1057751" y="3732371"/>
                  <a:pt x="1057751" y="3732371"/>
                  <a:pt x="1056513" y="3733800"/>
                </a:cubicBezTo>
                <a:cubicBezTo>
                  <a:pt x="1055114" y="3735426"/>
                  <a:pt x="1053514" y="3736866"/>
                  <a:pt x="1051751" y="3738087"/>
                </a:cubicBezTo>
                <a:cubicBezTo>
                  <a:pt x="1050417" y="3739420"/>
                  <a:pt x="1050417" y="3739420"/>
                  <a:pt x="1051751" y="3738087"/>
                </a:cubicBezTo>
                <a:cubicBezTo>
                  <a:pt x="1053028" y="3736382"/>
                  <a:pt x="1054611" y="3734929"/>
                  <a:pt x="1056418" y="3733800"/>
                </a:cubicBezTo>
                <a:close/>
                <a:moveTo>
                  <a:pt x="1058228" y="3729038"/>
                </a:moveTo>
                <a:lnTo>
                  <a:pt x="1063085" y="3724180"/>
                </a:lnTo>
                <a:cubicBezTo>
                  <a:pt x="1064324" y="3723418"/>
                  <a:pt x="1064324" y="3723418"/>
                  <a:pt x="1063085" y="3724751"/>
                </a:cubicBezTo>
                <a:cubicBezTo>
                  <a:pt x="1061663" y="3726556"/>
                  <a:pt x="1060032" y="3728187"/>
                  <a:pt x="1058228" y="3729609"/>
                </a:cubicBezTo>
                <a:cubicBezTo>
                  <a:pt x="1056704" y="3731038"/>
                  <a:pt x="1056704" y="3731038"/>
                  <a:pt x="1058132" y="3729038"/>
                </a:cubicBezTo>
                <a:close/>
                <a:moveTo>
                  <a:pt x="1105091" y="3635026"/>
                </a:moveTo>
                <a:cubicBezTo>
                  <a:pt x="1106710" y="3634169"/>
                  <a:pt x="1106996" y="3634073"/>
                  <a:pt x="1106043" y="3635026"/>
                </a:cubicBezTo>
                <a:cubicBezTo>
                  <a:pt x="1104876" y="3636701"/>
                  <a:pt x="1103386" y="3638126"/>
                  <a:pt x="1101662" y="3639217"/>
                </a:cubicBezTo>
                <a:cubicBezTo>
                  <a:pt x="1100423" y="3640074"/>
                  <a:pt x="1099852" y="3639217"/>
                  <a:pt x="1100804" y="3638360"/>
                </a:cubicBezTo>
                <a:cubicBezTo>
                  <a:pt x="1102000" y="3637017"/>
                  <a:pt x="1103418" y="3635889"/>
                  <a:pt x="1104995" y="3635026"/>
                </a:cubicBezTo>
                <a:close/>
                <a:moveTo>
                  <a:pt x="1102614" y="3554920"/>
                </a:moveTo>
                <a:cubicBezTo>
                  <a:pt x="1104805" y="3554444"/>
                  <a:pt x="1104995" y="3554920"/>
                  <a:pt x="1103948" y="3556826"/>
                </a:cubicBezTo>
                <a:cubicBezTo>
                  <a:pt x="1102425" y="3559349"/>
                  <a:pt x="1100164" y="3561345"/>
                  <a:pt x="1097471" y="3562540"/>
                </a:cubicBezTo>
                <a:cubicBezTo>
                  <a:pt x="1095470" y="3563493"/>
                  <a:pt x="1095089" y="3562541"/>
                  <a:pt x="1096137" y="3560731"/>
                </a:cubicBezTo>
                <a:cubicBezTo>
                  <a:pt x="1098024" y="3558601"/>
                  <a:pt x="1100167" y="3556713"/>
                  <a:pt x="1102519" y="3555111"/>
                </a:cubicBezTo>
                <a:close/>
                <a:moveTo>
                  <a:pt x="1054989" y="3503200"/>
                </a:moveTo>
                <a:cubicBezTo>
                  <a:pt x="1052417" y="3503771"/>
                  <a:pt x="1051560" y="3503200"/>
                  <a:pt x="1052798" y="3500438"/>
                </a:cubicBezTo>
                <a:cubicBezTo>
                  <a:pt x="1054473" y="3497702"/>
                  <a:pt x="1056882" y="3495491"/>
                  <a:pt x="1059752" y="3494056"/>
                </a:cubicBezTo>
                <a:cubicBezTo>
                  <a:pt x="1062323" y="3493485"/>
                  <a:pt x="1063181" y="3494056"/>
                  <a:pt x="1061942" y="3496818"/>
                </a:cubicBezTo>
                <a:cubicBezTo>
                  <a:pt x="1060006" y="3499540"/>
                  <a:pt x="1057419" y="3501734"/>
                  <a:pt x="1054418" y="3503200"/>
                </a:cubicBezTo>
                <a:close/>
                <a:moveTo>
                  <a:pt x="1055942" y="3315843"/>
                </a:moveTo>
                <a:cubicBezTo>
                  <a:pt x="1052608" y="3316510"/>
                  <a:pt x="1051560" y="3315081"/>
                  <a:pt x="1052608" y="3312224"/>
                </a:cubicBezTo>
                <a:cubicBezTo>
                  <a:pt x="1054575" y="3309268"/>
                  <a:pt x="1057502" y="3307082"/>
                  <a:pt x="1060895" y="3306032"/>
                </a:cubicBezTo>
                <a:cubicBezTo>
                  <a:pt x="1064133" y="3305366"/>
                  <a:pt x="1065371" y="3307270"/>
                  <a:pt x="1064133" y="3309652"/>
                </a:cubicBezTo>
                <a:cubicBezTo>
                  <a:pt x="1062244" y="3312885"/>
                  <a:pt x="1059049" y="3315143"/>
                  <a:pt x="1055370" y="3315843"/>
                </a:cubicBezTo>
                <a:close/>
                <a:moveTo>
                  <a:pt x="979075" y="3817239"/>
                </a:moveTo>
                <a:cubicBezTo>
                  <a:pt x="980027" y="3815906"/>
                  <a:pt x="980408" y="3815906"/>
                  <a:pt x="979075" y="3817239"/>
                </a:cubicBezTo>
                <a:close/>
                <a:moveTo>
                  <a:pt x="976884" y="3819525"/>
                </a:moveTo>
                <a:cubicBezTo>
                  <a:pt x="976261" y="3820355"/>
                  <a:pt x="975593" y="3821150"/>
                  <a:pt x="974884" y="3821907"/>
                </a:cubicBezTo>
                <a:cubicBezTo>
                  <a:pt x="973550" y="3823335"/>
                  <a:pt x="973550" y="3823335"/>
                  <a:pt x="974884" y="3821907"/>
                </a:cubicBezTo>
                <a:close/>
                <a:moveTo>
                  <a:pt x="973646" y="3385090"/>
                </a:moveTo>
                <a:cubicBezTo>
                  <a:pt x="975074" y="3385090"/>
                  <a:pt x="976312" y="3385566"/>
                  <a:pt x="975455" y="3386328"/>
                </a:cubicBezTo>
                <a:cubicBezTo>
                  <a:pt x="974726" y="3387710"/>
                  <a:pt x="973501" y="3388765"/>
                  <a:pt x="972026" y="3389281"/>
                </a:cubicBezTo>
                <a:cubicBezTo>
                  <a:pt x="970788" y="3390043"/>
                  <a:pt x="970026" y="3389281"/>
                  <a:pt x="970598" y="3387948"/>
                </a:cubicBezTo>
                <a:cubicBezTo>
                  <a:pt x="971169" y="3386614"/>
                  <a:pt x="972217" y="3385852"/>
                  <a:pt x="973074" y="3385090"/>
                </a:cubicBezTo>
                <a:close/>
                <a:moveTo>
                  <a:pt x="978218" y="3799618"/>
                </a:moveTo>
                <a:cubicBezTo>
                  <a:pt x="979551" y="3798189"/>
                  <a:pt x="979837" y="3798665"/>
                  <a:pt x="978218" y="3800094"/>
                </a:cubicBezTo>
                <a:cubicBezTo>
                  <a:pt x="976838" y="3802018"/>
                  <a:pt x="975275" y="3803805"/>
                  <a:pt x="973550" y="3805428"/>
                </a:cubicBezTo>
                <a:cubicBezTo>
                  <a:pt x="971931" y="3806285"/>
                  <a:pt x="971931" y="3806285"/>
                  <a:pt x="973550" y="3804476"/>
                </a:cubicBezTo>
                <a:close/>
                <a:moveTo>
                  <a:pt x="976884" y="3819525"/>
                </a:moveTo>
                <a:cubicBezTo>
                  <a:pt x="977517" y="3818675"/>
                  <a:pt x="978252" y="3817907"/>
                  <a:pt x="979075" y="3817239"/>
                </a:cubicBezTo>
                <a:close/>
                <a:moveTo>
                  <a:pt x="998506" y="3429000"/>
                </a:moveTo>
                <a:cubicBezTo>
                  <a:pt x="995839" y="3430143"/>
                  <a:pt x="994505" y="3428238"/>
                  <a:pt x="995744" y="3425857"/>
                </a:cubicBezTo>
                <a:cubicBezTo>
                  <a:pt x="997308" y="3423031"/>
                  <a:pt x="999901" y="3420917"/>
                  <a:pt x="1002983" y="3419951"/>
                </a:cubicBezTo>
                <a:cubicBezTo>
                  <a:pt x="1005840" y="3419285"/>
                  <a:pt x="1006888" y="3420714"/>
                  <a:pt x="1005650" y="3423095"/>
                </a:cubicBezTo>
                <a:cubicBezTo>
                  <a:pt x="1003842" y="3425880"/>
                  <a:pt x="1001110" y="3427937"/>
                  <a:pt x="997934" y="3428905"/>
                </a:cubicBezTo>
                <a:close/>
                <a:moveTo>
                  <a:pt x="1032129" y="3659886"/>
                </a:moveTo>
                <a:cubicBezTo>
                  <a:pt x="1034129" y="3658934"/>
                  <a:pt x="1034320" y="3659886"/>
                  <a:pt x="1033177" y="3661220"/>
                </a:cubicBezTo>
                <a:cubicBezTo>
                  <a:pt x="1031670" y="3663459"/>
                  <a:pt x="1029726" y="3665371"/>
                  <a:pt x="1027462" y="3666840"/>
                </a:cubicBezTo>
                <a:cubicBezTo>
                  <a:pt x="1025462" y="3667792"/>
                  <a:pt x="1025271" y="3666839"/>
                  <a:pt x="1026414" y="3665411"/>
                </a:cubicBezTo>
                <a:cubicBezTo>
                  <a:pt x="1027947" y="3663220"/>
                  <a:pt x="1029887" y="3661344"/>
                  <a:pt x="1032129" y="3659886"/>
                </a:cubicBezTo>
                <a:close/>
                <a:moveTo>
                  <a:pt x="995172" y="3605308"/>
                </a:moveTo>
                <a:cubicBezTo>
                  <a:pt x="997458" y="3604260"/>
                  <a:pt x="997934" y="3605308"/>
                  <a:pt x="997077" y="3607594"/>
                </a:cubicBezTo>
                <a:cubicBezTo>
                  <a:pt x="995376" y="3609832"/>
                  <a:pt x="993277" y="3611737"/>
                  <a:pt x="990886" y="3613214"/>
                </a:cubicBezTo>
                <a:cubicBezTo>
                  <a:pt x="988600" y="3614262"/>
                  <a:pt x="988124" y="3613213"/>
                  <a:pt x="989267" y="3611499"/>
                </a:cubicBezTo>
                <a:cubicBezTo>
                  <a:pt x="990616" y="3608923"/>
                  <a:pt x="992662" y="3606778"/>
                  <a:pt x="995172" y="3605308"/>
                </a:cubicBezTo>
                <a:close/>
                <a:moveTo>
                  <a:pt x="997363" y="3563684"/>
                </a:moveTo>
                <a:cubicBezTo>
                  <a:pt x="998030" y="3562541"/>
                  <a:pt x="999458" y="3560540"/>
                  <a:pt x="1000887" y="3560254"/>
                </a:cubicBezTo>
                <a:cubicBezTo>
                  <a:pt x="1002316" y="3559969"/>
                  <a:pt x="1002792" y="3560254"/>
                  <a:pt x="1002125" y="3561017"/>
                </a:cubicBezTo>
                <a:cubicBezTo>
                  <a:pt x="1001174" y="3562396"/>
                  <a:pt x="999980" y="3563590"/>
                  <a:pt x="998601" y="3564541"/>
                </a:cubicBezTo>
                <a:cubicBezTo>
                  <a:pt x="997553" y="3565303"/>
                  <a:pt x="996696" y="3564636"/>
                  <a:pt x="997553" y="3563684"/>
                </a:cubicBezTo>
                <a:close/>
                <a:moveTo>
                  <a:pt x="997363" y="3704939"/>
                </a:moveTo>
                <a:cubicBezTo>
                  <a:pt x="998982" y="3704082"/>
                  <a:pt x="999554" y="3704463"/>
                  <a:pt x="998601" y="3705701"/>
                </a:cubicBezTo>
                <a:cubicBezTo>
                  <a:pt x="997587" y="3707185"/>
                  <a:pt x="996252" y="3708422"/>
                  <a:pt x="994696" y="3709321"/>
                </a:cubicBezTo>
                <a:cubicBezTo>
                  <a:pt x="993648" y="3710559"/>
                  <a:pt x="993077" y="3710178"/>
                  <a:pt x="994029" y="3708845"/>
                </a:cubicBezTo>
                <a:cubicBezTo>
                  <a:pt x="994899" y="3707326"/>
                  <a:pt x="996065" y="3705998"/>
                  <a:pt x="997458" y="3704940"/>
                </a:cubicBezTo>
                <a:close/>
                <a:moveTo>
                  <a:pt x="1369600" y="3396806"/>
                </a:moveTo>
                <a:cubicBezTo>
                  <a:pt x="1371124" y="3395853"/>
                  <a:pt x="1371790" y="3396806"/>
                  <a:pt x="1370362" y="3397663"/>
                </a:cubicBezTo>
                <a:cubicBezTo>
                  <a:pt x="1368964" y="3399232"/>
                  <a:pt x="1367284" y="3400524"/>
                  <a:pt x="1365409" y="3401473"/>
                </a:cubicBezTo>
                <a:cubicBezTo>
                  <a:pt x="1363218" y="3401473"/>
                  <a:pt x="1362647" y="3401473"/>
                  <a:pt x="1364171" y="3400616"/>
                </a:cubicBezTo>
                <a:cubicBezTo>
                  <a:pt x="1365772" y="3399029"/>
                  <a:pt x="1367643" y="3397739"/>
                  <a:pt x="1369695" y="3396806"/>
                </a:cubicBezTo>
                <a:close/>
                <a:moveTo>
                  <a:pt x="11406474" y="1318070"/>
                </a:moveTo>
                <a:cubicBezTo>
                  <a:pt x="11405520" y="1318832"/>
                  <a:pt x="11404759" y="1317403"/>
                  <a:pt x="11404663" y="1314641"/>
                </a:cubicBezTo>
                <a:cubicBezTo>
                  <a:pt x="11404861" y="1312771"/>
                  <a:pt x="11405744" y="1311041"/>
                  <a:pt x="11407140" y="1309783"/>
                </a:cubicBezTo>
                <a:cubicBezTo>
                  <a:pt x="11408664" y="1309783"/>
                  <a:pt x="11409331" y="1311021"/>
                  <a:pt x="11408950" y="1313212"/>
                </a:cubicBezTo>
                <a:cubicBezTo>
                  <a:pt x="11408569" y="1315402"/>
                  <a:pt x="11407617" y="1317879"/>
                  <a:pt x="11406474" y="1318070"/>
                </a:cubicBezTo>
                <a:close/>
                <a:moveTo>
                  <a:pt x="11406474" y="1998250"/>
                </a:moveTo>
                <a:cubicBezTo>
                  <a:pt x="11407806" y="1997393"/>
                  <a:pt x="11408474" y="1999964"/>
                  <a:pt x="11407902" y="2003870"/>
                </a:cubicBezTo>
                <a:cubicBezTo>
                  <a:pt x="11407554" y="2006674"/>
                  <a:pt x="11406469" y="2009336"/>
                  <a:pt x="11404759" y="2011585"/>
                </a:cubicBezTo>
                <a:cubicBezTo>
                  <a:pt x="11403616" y="2012347"/>
                  <a:pt x="11402950" y="2009775"/>
                  <a:pt x="11403330" y="2005965"/>
                </a:cubicBezTo>
                <a:cubicBezTo>
                  <a:pt x="11403433" y="2003185"/>
                  <a:pt x="11404361" y="2000500"/>
                  <a:pt x="11405997" y="1998250"/>
                </a:cubicBezTo>
                <a:close/>
                <a:moveTo>
                  <a:pt x="11391805" y="1490186"/>
                </a:moveTo>
                <a:cubicBezTo>
                  <a:pt x="11393234" y="1490186"/>
                  <a:pt x="11393995" y="1491329"/>
                  <a:pt x="11393614" y="1494092"/>
                </a:cubicBezTo>
                <a:cubicBezTo>
                  <a:pt x="11393464" y="1496345"/>
                  <a:pt x="11392519" y="1498472"/>
                  <a:pt x="11390947" y="1500092"/>
                </a:cubicBezTo>
                <a:cubicBezTo>
                  <a:pt x="11389614" y="1500092"/>
                  <a:pt x="11388756" y="1498378"/>
                  <a:pt x="11389042" y="1496092"/>
                </a:cubicBezTo>
                <a:cubicBezTo>
                  <a:pt x="11389328" y="1493806"/>
                  <a:pt x="11389994" y="1490472"/>
                  <a:pt x="11391519" y="1490186"/>
                </a:cubicBezTo>
                <a:close/>
                <a:moveTo>
                  <a:pt x="11423427" y="1129951"/>
                </a:moveTo>
                <a:cubicBezTo>
                  <a:pt x="11424666" y="1129951"/>
                  <a:pt x="11425333" y="1130618"/>
                  <a:pt x="11425142" y="1132808"/>
                </a:cubicBezTo>
                <a:cubicBezTo>
                  <a:pt x="11424952" y="1134999"/>
                  <a:pt x="11423999" y="1136333"/>
                  <a:pt x="11422952" y="1136523"/>
                </a:cubicBezTo>
                <a:cubicBezTo>
                  <a:pt x="11421904" y="1136714"/>
                  <a:pt x="11421237" y="1135856"/>
                  <a:pt x="11421141" y="1133666"/>
                </a:cubicBezTo>
                <a:cubicBezTo>
                  <a:pt x="11421046" y="1131475"/>
                  <a:pt x="11422000" y="1130237"/>
                  <a:pt x="11423142" y="1129951"/>
                </a:cubicBezTo>
                <a:close/>
                <a:moveTo>
                  <a:pt x="11375802" y="1670495"/>
                </a:moveTo>
                <a:cubicBezTo>
                  <a:pt x="11377041" y="1669637"/>
                  <a:pt x="11377994" y="1671638"/>
                  <a:pt x="11377517" y="1674971"/>
                </a:cubicBezTo>
                <a:cubicBezTo>
                  <a:pt x="11377041" y="1678305"/>
                  <a:pt x="11375898" y="1681258"/>
                  <a:pt x="11374469" y="1681543"/>
                </a:cubicBezTo>
                <a:cubicBezTo>
                  <a:pt x="11373041" y="1681829"/>
                  <a:pt x="11372564" y="1680401"/>
                  <a:pt x="11372755" y="1677067"/>
                </a:cubicBezTo>
                <a:cubicBezTo>
                  <a:pt x="11372946" y="1673733"/>
                  <a:pt x="11374184" y="1670780"/>
                  <a:pt x="11375802" y="1670495"/>
                </a:cubicBezTo>
                <a:close/>
                <a:moveTo>
                  <a:pt x="11469052" y="1967198"/>
                </a:moveTo>
                <a:cubicBezTo>
                  <a:pt x="11470005" y="1966436"/>
                  <a:pt x="11470672" y="1969008"/>
                  <a:pt x="11470100" y="1972437"/>
                </a:cubicBezTo>
                <a:cubicBezTo>
                  <a:pt x="11469535" y="1975066"/>
                  <a:pt x="11468397" y="1977538"/>
                  <a:pt x="11466767" y="1979676"/>
                </a:cubicBezTo>
                <a:cubicBezTo>
                  <a:pt x="11465433" y="1979676"/>
                  <a:pt x="11465052" y="1977866"/>
                  <a:pt x="11465624" y="1974437"/>
                </a:cubicBezTo>
                <a:cubicBezTo>
                  <a:pt x="11466194" y="1971008"/>
                  <a:pt x="11467528" y="1967579"/>
                  <a:pt x="11469052" y="1967198"/>
                </a:cubicBezTo>
                <a:close/>
                <a:moveTo>
                  <a:pt x="11430952" y="1818704"/>
                </a:moveTo>
                <a:cubicBezTo>
                  <a:pt x="11432381" y="1818704"/>
                  <a:pt x="11432952" y="1820418"/>
                  <a:pt x="11432572" y="1823752"/>
                </a:cubicBezTo>
                <a:cubicBezTo>
                  <a:pt x="11432191" y="1827085"/>
                  <a:pt x="11430571" y="1830134"/>
                  <a:pt x="11429237" y="1830419"/>
                </a:cubicBezTo>
                <a:cubicBezTo>
                  <a:pt x="11427905" y="1830705"/>
                  <a:pt x="11427524" y="1829181"/>
                  <a:pt x="11427905" y="1825847"/>
                </a:cubicBezTo>
                <a:cubicBezTo>
                  <a:pt x="11427939" y="1823245"/>
                  <a:pt x="11428843" y="1820730"/>
                  <a:pt x="11430477" y="1818704"/>
                </a:cubicBezTo>
                <a:close/>
                <a:moveTo>
                  <a:pt x="11361896" y="81915"/>
                </a:moveTo>
                <a:cubicBezTo>
                  <a:pt x="11362016" y="80683"/>
                  <a:pt x="11362890" y="79657"/>
                  <a:pt x="11364087" y="79343"/>
                </a:cubicBezTo>
                <a:cubicBezTo>
                  <a:pt x="11364850" y="78581"/>
                  <a:pt x="11365706" y="79343"/>
                  <a:pt x="11365897" y="81058"/>
                </a:cubicBezTo>
                <a:cubicBezTo>
                  <a:pt x="11365682" y="82268"/>
                  <a:pt x="11364852" y="83279"/>
                  <a:pt x="11363707" y="83725"/>
                </a:cubicBezTo>
                <a:cubicBezTo>
                  <a:pt x="11363015" y="84204"/>
                  <a:pt x="11362065" y="84031"/>
                  <a:pt x="11361586" y="83339"/>
                </a:cubicBezTo>
                <a:cubicBezTo>
                  <a:pt x="11361297" y="82922"/>
                  <a:pt x="11361235" y="82388"/>
                  <a:pt x="11361421" y="81915"/>
                </a:cubicBezTo>
                <a:close/>
                <a:moveTo>
                  <a:pt x="11455242" y="1639252"/>
                </a:moveTo>
                <a:cubicBezTo>
                  <a:pt x="11456480" y="1639252"/>
                  <a:pt x="11457242" y="1640967"/>
                  <a:pt x="11456765" y="1643729"/>
                </a:cubicBezTo>
                <a:cubicBezTo>
                  <a:pt x="11456470" y="1646028"/>
                  <a:pt x="11455432" y="1648168"/>
                  <a:pt x="11453812" y="1649825"/>
                </a:cubicBezTo>
                <a:cubicBezTo>
                  <a:pt x="11452574" y="1649825"/>
                  <a:pt x="11451813" y="1648111"/>
                  <a:pt x="11452098" y="1645349"/>
                </a:cubicBezTo>
                <a:cubicBezTo>
                  <a:pt x="11452224" y="1643062"/>
                  <a:pt x="11453172" y="1640898"/>
                  <a:pt x="11454765" y="1639252"/>
                </a:cubicBezTo>
                <a:close/>
                <a:moveTo>
                  <a:pt x="11439430" y="949643"/>
                </a:moveTo>
                <a:cubicBezTo>
                  <a:pt x="11440382" y="949643"/>
                  <a:pt x="11440954" y="950405"/>
                  <a:pt x="11440763" y="952024"/>
                </a:cubicBezTo>
                <a:cubicBezTo>
                  <a:pt x="11440573" y="953643"/>
                  <a:pt x="11439811" y="954976"/>
                  <a:pt x="11438858" y="955167"/>
                </a:cubicBezTo>
                <a:cubicBezTo>
                  <a:pt x="11437906" y="955358"/>
                  <a:pt x="11437335" y="954405"/>
                  <a:pt x="11437335" y="952786"/>
                </a:cubicBezTo>
                <a:cubicBezTo>
                  <a:pt x="11437204" y="951510"/>
                  <a:pt x="11437839" y="950277"/>
                  <a:pt x="11438954" y="949643"/>
                </a:cubicBezTo>
                <a:close/>
                <a:moveTo>
                  <a:pt x="11336084" y="804386"/>
                </a:moveTo>
                <a:cubicBezTo>
                  <a:pt x="11336163" y="805728"/>
                  <a:pt x="11335405" y="806979"/>
                  <a:pt x="11334179" y="807529"/>
                </a:cubicBezTo>
                <a:cubicBezTo>
                  <a:pt x="11333321" y="808196"/>
                  <a:pt x="11332369" y="806768"/>
                  <a:pt x="11332464" y="805720"/>
                </a:cubicBezTo>
                <a:cubicBezTo>
                  <a:pt x="11332571" y="804302"/>
                  <a:pt x="11333261" y="802992"/>
                  <a:pt x="11334369" y="802100"/>
                </a:cubicBezTo>
                <a:cubicBezTo>
                  <a:pt x="11334941" y="801815"/>
                  <a:pt x="11335607" y="802386"/>
                  <a:pt x="11335607" y="804386"/>
                </a:cubicBezTo>
                <a:close/>
                <a:moveTo>
                  <a:pt x="11327034" y="982694"/>
                </a:moveTo>
                <a:cubicBezTo>
                  <a:pt x="11328177" y="982694"/>
                  <a:pt x="11328940" y="983361"/>
                  <a:pt x="11328940" y="985552"/>
                </a:cubicBezTo>
                <a:cubicBezTo>
                  <a:pt x="11328754" y="986994"/>
                  <a:pt x="11328041" y="988317"/>
                  <a:pt x="11326940" y="989267"/>
                </a:cubicBezTo>
                <a:cubicBezTo>
                  <a:pt x="11325891" y="989267"/>
                  <a:pt x="11324748" y="988124"/>
                  <a:pt x="11324844" y="986409"/>
                </a:cubicBezTo>
                <a:cubicBezTo>
                  <a:pt x="11324939" y="984695"/>
                  <a:pt x="11325321" y="983361"/>
                  <a:pt x="11326559" y="982694"/>
                </a:cubicBezTo>
                <a:close/>
                <a:moveTo>
                  <a:pt x="11321796" y="1166146"/>
                </a:moveTo>
                <a:cubicBezTo>
                  <a:pt x="11321796" y="1168337"/>
                  <a:pt x="11320558" y="1170242"/>
                  <a:pt x="11319320" y="1170527"/>
                </a:cubicBezTo>
                <a:cubicBezTo>
                  <a:pt x="11318081" y="1170813"/>
                  <a:pt x="11317414" y="1169860"/>
                  <a:pt x="11317319" y="1167670"/>
                </a:cubicBezTo>
                <a:cubicBezTo>
                  <a:pt x="11317378" y="1165784"/>
                  <a:pt x="11318245" y="1164015"/>
                  <a:pt x="11319700" y="1162812"/>
                </a:cubicBezTo>
                <a:cubicBezTo>
                  <a:pt x="11320272" y="1162622"/>
                  <a:pt x="11321320" y="1164336"/>
                  <a:pt x="11321320" y="1166146"/>
                </a:cubicBezTo>
                <a:close/>
                <a:moveTo>
                  <a:pt x="11314653" y="1347121"/>
                </a:moveTo>
                <a:cubicBezTo>
                  <a:pt x="11314653" y="1349788"/>
                  <a:pt x="11313319" y="1352264"/>
                  <a:pt x="11311890" y="1352550"/>
                </a:cubicBezTo>
                <a:cubicBezTo>
                  <a:pt x="11310461" y="1352836"/>
                  <a:pt x="11309509" y="1351502"/>
                  <a:pt x="11309699" y="1349216"/>
                </a:cubicBezTo>
                <a:cubicBezTo>
                  <a:pt x="11309890" y="1346930"/>
                  <a:pt x="11310842" y="1343597"/>
                  <a:pt x="11312271" y="1343311"/>
                </a:cubicBezTo>
                <a:cubicBezTo>
                  <a:pt x="11313700" y="1343025"/>
                  <a:pt x="11314271" y="1344073"/>
                  <a:pt x="11314176" y="1346835"/>
                </a:cubicBezTo>
                <a:close/>
                <a:moveTo>
                  <a:pt x="11307318" y="1528096"/>
                </a:moveTo>
                <a:cubicBezTo>
                  <a:pt x="11307318" y="1531334"/>
                  <a:pt x="11305889" y="1534287"/>
                  <a:pt x="11304460" y="1534573"/>
                </a:cubicBezTo>
                <a:cubicBezTo>
                  <a:pt x="11303031" y="1534859"/>
                  <a:pt x="11302174" y="1533525"/>
                  <a:pt x="11301984" y="1530287"/>
                </a:cubicBezTo>
                <a:cubicBezTo>
                  <a:pt x="11302070" y="1527794"/>
                  <a:pt x="11303130" y="1525434"/>
                  <a:pt x="11304937" y="1523714"/>
                </a:cubicBezTo>
                <a:cubicBezTo>
                  <a:pt x="11306080" y="1522762"/>
                  <a:pt x="11307223" y="1524667"/>
                  <a:pt x="11306841" y="1527524"/>
                </a:cubicBezTo>
                <a:close/>
                <a:moveTo>
                  <a:pt x="11362373" y="1856423"/>
                </a:moveTo>
                <a:cubicBezTo>
                  <a:pt x="11362251" y="1859218"/>
                  <a:pt x="11361213" y="1861895"/>
                  <a:pt x="11359420" y="1864043"/>
                </a:cubicBezTo>
                <a:cubicBezTo>
                  <a:pt x="11357800" y="1864043"/>
                  <a:pt x="11356943" y="1861852"/>
                  <a:pt x="11357229" y="1858614"/>
                </a:cubicBezTo>
                <a:cubicBezTo>
                  <a:pt x="11357037" y="1855696"/>
                  <a:pt x="11358195" y="1852851"/>
                  <a:pt x="11360372" y="1850898"/>
                </a:cubicBezTo>
                <a:cubicBezTo>
                  <a:pt x="11361230" y="1849469"/>
                  <a:pt x="11362278" y="1851946"/>
                  <a:pt x="11361896" y="1855851"/>
                </a:cubicBezTo>
                <a:close/>
                <a:moveTo>
                  <a:pt x="11297507" y="1704023"/>
                </a:moveTo>
                <a:cubicBezTo>
                  <a:pt x="11299127" y="1704023"/>
                  <a:pt x="11300079" y="1705642"/>
                  <a:pt x="11300079" y="1709452"/>
                </a:cubicBezTo>
                <a:cubicBezTo>
                  <a:pt x="11300079" y="1713262"/>
                  <a:pt x="11298745" y="1716215"/>
                  <a:pt x="11297032" y="1716596"/>
                </a:cubicBezTo>
                <a:cubicBezTo>
                  <a:pt x="11295317" y="1716977"/>
                  <a:pt x="11294555" y="1714976"/>
                  <a:pt x="11294744" y="1711643"/>
                </a:cubicBezTo>
                <a:cubicBezTo>
                  <a:pt x="11294295" y="1708651"/>
                  <a:pt x="11295125" y="1705609"/>
                  <a:pt x="11297030" y="1703260"/>
                </a:cubicBezTo>
                <a:close/>
                <a:moveTo>
                  <a:pt x="11348847" y="440436"/>
                </a:moveTo>
                <a:cubicBezTo>
                  <a:pt x="11349704" y="440436"/>
                  <a:pt x="11350562" y="441103"/>
                  <a:pt x="11350467" y="442246"/>
                </a:cubicBezTo>
                <a:cubicBezTo>
                  <a:pt x="11350593" y="443521"/>
                  <a:pt x="11349907" y="444739"/>
                  <a:pt x="11348752" y="445294"/>
                </a:cubicBezTo>
                <a:cubicBezTo>
                  <a:pt x="11347799" y="445294"/>
                  <a:pt x="11347038" y="444627"/>
                  <a:pt x="11347132" y="443484"/>
                </a:cubicBezTo>
                <a:cubicBezTo>
                  <a:pt x="11346818" y="442176"/>
                  <a:pt x="11347566" y="440847"/>
                  <a:pt x="11348847" y="440436"/>
                </a:cubicBezTo>
                <a:close/>
                <a:moveTo>
                  <a:pt x="11356372" y="259461"/>
                </a:moveTo>
                <a:cubicBezTo>
                  <a:pt x="11357074" y="259241"/>
                  <a:pt x="11357823" y="259632"/>
                  <a:pt x="11358043" y="260335"/>
                </a:cubicBezTo>
                <a:cubicBezTo>
                  <a:pt x="11358139" y="260643"/>
                  <a:pt x="11358121" y="260976"/>
                  <a:pt x="11357991" y="261271"/>
                </a:cubicBezTo>
                <a:cubicBezTo>
                  <a:pt x="11357926" y="262461"/>
                  <a:pt x="11357128" y="263487"/>
                  <a:pt x="11355991" y="263842"/>
                </a:cubicBezTo>
                <a:cubicBezTo>
                  <a:pt x="11354943" y="263842"/>
                  <a:pt x="11354371" y="263842"/>
                  <a:pt x="11354371" y="262033"/>
                </a:cubicBezTo>
                <a:cubicBezTo>
                  <a:pt x="11354568" y="261119"/>
                  <a:pt x="11355213" y="260366"/>
                  <a:pt x="11356086" y="260033"/>
                </a:cubicBezTo>
                <a:close/>
                <a:moveTo>
                  <a:pt x="11344275" y="2029587"/>
                </a:moveTo>
                <a:cubicBezTo>
                  <a:pt x="11345894" y="2029587"/>
                  <a:pt x="11346656" y="2031778"/>
                  <a:pt x="11346084" y="2035588"/>
                </a:cubicBezTo>
                <a:cubicBezTo>
                  <a:pt x="11346070" y="2038796"/>
                  <a:pt x="11345000" y="2041909"/>
                  <a:pt x="11343037" y="2044446"/>
                </a:cubicBezTo>
                <a:cubicBezTo>
                  <a:pt x="11341894" y="2045208"/>
                  <a:pt x="11340846" y="2042160"/>
                  <a:pt x="11341227" y="2038350"/>
                </a:cubicBezTo>
                <a:cubicBezTo>
                  <a:pt x="11341273" y="2035399"/>
                  <a:pt x="11342238" y="2032535"/>
                  <a:pt x="11343989" y="2030159"/>
                </a:cubicBezTo>
                <a:close/>
                <a:moveTo>
                  <a:pt x="11343228" y="623126"/>
                </a:moveTo>
                <a:cubicBezTo>
                  <a:pt x="11343228" y="624268"/>
                  <a:pt x="11342180" y="625507"/>
                  <a:pt x="11341227" y="625697"/>
                </a:cubicBezTo>
                <a:cubicBezTo>
                  <a:pt x="11340274" y="625888"/>
                  <a:pt x="11339703" y="625697"/>
                  <a:pt x="11339608" y="623983"/>
                </a:cubicBezTo>
                <a:cubicBezTo>
                  <a:pt x="11339916" y="622769"/>
                  <a:pt x="11340579" y="621674"/>
                  <a:pt x="11341513" y="620840"/>
                </a:cubicBezTo>
                <a:cubicBezTo>
                  <a:pt x="11342085" y="621411"/>
                  <a:pt x="11342942" y="622078"/>
                  <a:pt x="11342942" y="623697"/>
                </a:cubicBezTo>
                <a:close/>
                <a:moveTo>
                  <a:pt x="11469148" y="590359"/>
                </a:moveTo>
                <a:cubicBezTo>
                  <a:pt x="11468922" y="589171"/>
                  <a:pt x="11469704" y="588024"/>
                  <a:pt x="11470892" y="587799"/>
                </a:cubicBezTo>
                <a:cubicBezTo>
                  <a:pt x="11470914" y="587795"/>
                  <a:pt x="11470935" y="587791"/>
                  <a:pt x="11470957" y="587788"/>
                </a:cubicBezTo>
                <a:cubicBezTo>
                  <a:pt x="11471624" y="587788"/>
                  <a:pt x="11472100" y="587788"/>
                  <a:pt x="11472006" y="589217"/>
                </a:cubicBezTo>
                <a:cubicBezTo>
                  <a:pt x="11471930" y="590266"/>
                  <a:pt x="11471317" y="591202"/>
                  <a:pt x="11470386" y="591693"/>
                </a:cubicBezTo>
                <a:cubicBezTo>
                  <a:pt x="11469243" y="592836"/>
                  <a:pt x="11468766" y="592074"/>
                  <a:pt x="11468862" y="590931"/>
                </a:cubicBezTo>
                <a:close/>
                <a:moveTo>
                  <a:pt x="11665363" y="897636"/>
                </a:moveTo>
                <a:cubicBezTo>
                  <a:pt x="11666030" y="897636"/>
                  <a:pt x="11666506" y="898493"/>
                  <a:pt x="11666506" y="899541"/>
                </a:cubicBezTo>
                <a:cubicBezTo>
                  <a:pt x="11666313" y="900521"/>
                  <a:pt x="11665570" y="901301"/>
                  <a:pt x="11664601" y="901541"/>
                </a:cubicBezTo>
                <a:cubicBezTo>
                  <a:pt x="11663934" y="901541"/>
                  <a:pt x="11663649" y="901541"/>
                  <a:pt x="11663934" y="900113"/>
                </a:cubicBezTo>
                <a:cubicBezTo>
                  <a:pt x="11664220" y="898684"/>
                  <a:pt x="11664601" y="897636"/>
                  <a:pt x="11665363" y="897636"/>
                </a:cubicBezTo>
                <a:close/>
                <a:moveTo>
                  <a:pt x="11632692" y="1076801"/>
                </a:moveTo>
                <a:cubicBezTo>
                  <a:pt x="11633549" y="1076801"/>
                  <a:pt x="11634025" y="1077564"/>
                  <a:pt x="11633645" y="1078706"/>
                </a:cubicBezTo>
                <a:cubicBezTo>
                  <a:pt x="11633263" y="1079849"/>
                  <a:pt x="11632406" y="1081183"/>
                  <a:pt x="11631644" y="1081278"/>
                </a:cubicBezTo>
                <a:cubicBezTo>
                  <a:pt x="11630882" y="1081373"/>
                  <a:pt x="11630501" y="1080516"/>
                  <a:pt x="11630691" y="1079373"/>
                </a:cubicBezTo>
                <a:cubicBezTo>
                  <a:pt x="11630882" y="1078230"/>
                  <a:pt x="11631930" y="1076420"/>
                  <a:pt x="11632692" y="1076325"/>
                </a:cubicBezTo>
                <a:close/>
                <a:moveTo>
                  <a:pt x="11649171" y="200501"/>
                </a:moveTo>
                <a:cubicBezTo>
                  <a:pt x="11649932" y="200501"/>
                  <a:pt x="11650504" y="201263"/>
                  <a:pt x="11650504" y="202311"/>
                </a:cubicBezTo>
                <a:cubicBezTo>
                  <a:pt x="11650504" y="203359"/>
                  <a:pt x="11649551" y="204216"/>
                  <a:pt x="11648789" y="204311"/>
                </a:cubicBezTo>
                <a:cubicBezTo>
                  <a:pt x="11648028" y="204407"/>
                  <a:pt x="11647265" y="203549"/>
                  <a:pt x="11647360" y="202502"/>
                </a:cubicBezTo>
                <a:cubicBezTo>
                  <a:pt x="11646886" y="201446"/>
                  <a:pt x="11647356" y="200206"/>
                  <a:pt x="11648411" y="199731"/>
                </a:cubicBezTo>
                <a:cubicBezTo>
                  <a:pt x="11648651" y="199623"/>
                  <a:pt x="11648908" y="199562"/>
                  <a:pt x="11649169" y="199549"/>
                </a:cubicBezTo>
                <a:close/>
                <a:moveTo>
                  <a:pt x="11600021" y="564261"/>
                </a:moveTo>
                <a:cubicBezTo>
                  <a:pt x="11599355" y="564261"/>
                  <a:pt x="11598878" y="564261"/>
                  <a:pt x="11598974" y="562832"/>
                </a:cubicBezTo>
                <a:cubicBezTo>
                  <a:pt x="11599007" y="561962"/>
                  <a:pt x="11599577" y="561204"/>
                  <a:pt x="11600403" y="560927"/>
                </a:cubicBezTo>
                <a:cubicBezTo>
                  <a:pt x="11601164" y="560927"/>
                  <a:pt x="11601641" y="560927"/>
                  <a:pt x="11601546" y="562261"/>
                </a:cubicBezTo>
                <a:cubicBezTo>
                  <a:pt x="11601459" y="563163"/>
                  <a:pt x="11600869" y="563939"/>
                  <a:pt x="11600021" y="564261"/>
                </a:cubicBezTo>
                <a:close/>
                <a:moveTo>
                  <a:pt x="11624977" y="380238"/>
                </a:moveTo>
                <a:cubicBezTo>
                  <a:pt x="11625553" y="380198"/>
                  <a:pt x="11626054" y="380633"/>
                  <a:pt x="11626094" y="381211"/>
                </a:cubicBezTo>
                <a:cubicBezTo>
                  <a:pt x="11626104" y="381366"/>
                  <a:pt x="11626081" y="381522"/>
                  <a:pt x="11626024" y="381667"/>
                </a:cubicBezTo>
                <a:cubicBezTo>
                  <a:pt x="11625922" y="382593"/>
                  <a:pt x="11625289" y="383375"/>
                  <a:pt x="11624405" y="383667"/>
                </a:cubicBezTo>
                <a:cubicBezTo>
                  <a:pt x="11623643" y="383667"/>
                  <a:pt x="11623263" y="383667"/>
                  <a:pt x="11623357" y="382238"/>
                </a:cubicBezTo>
                <a:cubicBezTo>
                  <a:pt x="11623367" y="381205"/>
                  <a:pt x="11624070" y="380306"/>
                  <a:pt x="11625072" y="380048"/>
                </a:cubicBezTo>
                <a:close/>
                <a:moveTo>
                  <a:pt x="11673745" y="19050"/>
                </a:moveTo>
                <a:cubicBezTo>
                  <a:pt x="11674792" y="19050"/>
                  <a:pt x="11675460" y="19812"/>
                  <a:pt x="11675364" y="20860"/>
                </a:cubicBezTo>
                <a:cubicBezTo>
                  <a:pt x="11675269" y="21908"/>
                  <a:pt x="11674031" y="22765"/>
                  <a:pt x="11673174" y="22955"/>
                </a:cubicBezTo>
                <a:cubicBezTo>
                  <a:pt x="11672316" y="23146"/>
                  <a:pt x="11671649" y="22289"/>
                  <a:pt x="11671649" y="21146"/>
                </a:cubicBezTo>
                <a:cubicBezTo>
                  <a:pt x="11671759" y="20001"/>
                  <a:pt x="11672613" y="19067"/>
                  <a:pt x="11673745" y="18859"/>
                </a:cubicBezTo>
                <a:close/>
                <a:moveTo>
                  <a:pt x="11599735" y="1254633"/>
                </a:moveTo>
                <a:cubicBezTo>
                  <a:pt x="11600878" y="1254633"/>
                  <a:pt x="11601355" y="1255871"/>
                  <a:pt x="11601164" y="1257586"/>
                </a:cubicBezTo>
                <a:cubicBezTo>
                  <a:pt x="11600955" y="1259021"/>
                  <a:pt x="11600018" y="1260246"/>
                  <a:pt x="11598688" y="1260824"/>
                </a:cubicBezTo>
                <a:cubicBezTo>
                  <a:pt x="11597831" y="1260824"/>
                  <a:pt x="11597354" y="1259967"/>
                  <a:pt x="11597545" y="1258348"/>
                </a:cubicBezTo>
                <a:cubicBezTo>
                  <a:pt x="11597735" y="1256729"/>
                  <a:pt x="11598878" y="1254633"/>
                  <a:pt x="11599735" y="1254443"/>
                </a:cubicBezTo>
                <a:close/>
                <a:moveTo>
                  <a:pt x="11731276" y="539496"/>
                </a:moveTo>
                <a:cubicBezTo>
                  <a:pt x="11731276" y="539496"/>
                  <a:pt x="11732133" y="539496"/>
                  <a:pt x="11732038" y="540925"/>
                </a:cubicBezTo>
                <a:cubicBezTo>
                  <a:pt x="11731745" y="541554"/>
                  <a:pt x="11731239" y="542060"/>
                  <a:pt x="11730609" y="542353"/>
                </a:cubicBezTo>
                <a:cubicBezTo>
                  <a:pt x="11730038" y="542354"/>
                  <a:pt x="11729656" y="542354"/>
                  <a:pt x="11729752" y="540925"/>
                </a:cubicBezTo>
                <a:cubicBezTo>
                  <a:pt x="11729945" y="540158"/>
                  <a:pt x="11730521" y="539545"/>
                  <a:pt x="11731276" y="539305"/>
                </a:cubicBezTo>
                <a:close/>
                <a:moveTo>
                  <a:pt x="11764137" y="359759"/>
                </a:moveTo>
                <a:cubicBezTo>
                  <a:pt x="11764709" y="359759"/>
                  <a:pt x="11765375" y="360521"/>
                  <a:pt x="11765089" y="361188"/>
                </a:cubicBezTo>
                <a:cubicBezTo>
                  <a:pt x="11765041" y="362084"/>
                  <a:pt x="11764429" y="362850"/>
                  <a:pt x="11763565" y="363093"/>
                </a:cubicBezTo>
                <a:cubicBezTo>
                  <a:pt x="11762994" y="363093"/>
                  <a:pt x="11762423" y="362236"/>
                  <a:pt x="11762708" y="361664"/>
                </a:cubicBezTo>
                <a:cubicBezTo>
                  <a:pt x="11762624" y="360715"/>
                  <a:pt x="11763222" y="359837"/>
                  <a:pt x="11764137" y="359569"/>
                </a:cubicBezTo>
                <a:close/>
                <a:moveTo>
                  <a:pt x="11698414" y="718661"/>
                </a:moveTo>
                <a:cubicBezTo>
                  <a:pt x="11699049" y="718661"/>
                  <a:pt x="11699335" y="719138"/>
                  <a:pt x="11699272" y="720090"/>
                </a:cubicBezTo>
                <a:cubicBezTo>
                  <a:pt x="11699152" y="720927"/>
                  <a:pt x="11698614" y="721646"/>
                  <a:pt x="11697843" y="721995"/>
                </a:cubicBezTo>
                <a:cubicBezTo>
                  <a:pt x="11697082" y="721995"/>
                  <a:pt x="11696605" y="721233"/>
                  <a:pt x="11696891" y="720566"/>
                </a:cubicBezTo>
                <a:cubicBezTo>
                  <a:pt x="11696855" y="719600"/>
                  <a:pt x="11697484" y="718734"/>
                  <a:pt x="11698415" y="718471"/>
                </a:cubicBezTo>
                <a:close/>
                <a:moveTo>
                  <a:pt x="11518106" y="45339"/>
                </a:moveTo>
                <a:cubicBezTo>
                  <a:pt x="11518883" y="45202"/>
                  <a:pt x="11519625" y="45721"/>
                  <a:pt x="11519762" y="46498"/>
                </a:cubicBezTo>
                <a:cubicBezTo>
                  <a:pt x="11519801" y="46715"/>
                  <a:pt x="11519788" y="46937"/>
                  <a:pt x="11519726" y="47149"/>
                </a:cubicBezTo>
                <a:cubicBezTo>
                  <a:pt x="11519690" y="48350"/>
                  <a:pt x="11518881" y="49390"/>
                  <a:pt x="11517726" y="49721"/>
                </a:cubicBezTo>
                <a:cubicBezTo>
                  <a:pt x="11516868" y="49721"/>
                  <a:pt x="11516011" y="49054"/>
                  <a:pt x="11516107" y="47911"/>
                </a:cubicBezTo>
                <a:cubicBezTo>
                  <a:pt x="11516173" y="46677"/>
                  <a:pt x="11516955" y="45596"/>
                  <a:pt x="11518106" y="45149"/>
                </a:cubicBezTo>
                <a:close/>
                <a:moveTo>
                  <a:pt x="10940606" y="1510475"/>
                </a:moveTo>
                <a:cubicBezTo>
                  <a:pt x="10941273" y="1513861"/>
                  <a:pt x="10940361" y="1517367"/>
                  <a:pt x="10938129" y="1520000"/>
                </a:cubicBezTo>
                <a:cubicBezTo>
                  <a:pt x="10935938" y="1521047"/>
                  <a:pt x="10933462" y="1518285"/>
                  <a:pt x="10933081" y="1514570"/>
                </a:cubicBezTo>
                <a:cubicBezTo>
                  <a:pt x="10932278" y="1511165"/>
                  <a:pt x="10933244" y="1507584"/>
                  <a:pt x="10935652" y="1505045"/>
                </a:cubicBezTo>
                <a:cubicBezTo>
                  <a:pt x="10938034" y="1503807"/>
                  <a:pt x="10940320" y="1506569"/>
                  <a:pt x="10940606" y="1510284"/>
                </a:cubicBezTo>
                <a:close/>
                <a:moveTo>
                  <a:pt x="11501247" y="1789176"/>
                </a:moveTo>
                <a:cubicBezTo>
                  <a:pt x="11502771" y="1789176"/>
                  <a:pt x="11503247" y="1790891"/>
                  <a:pt x="11502676" y="1793748"/>
                </a:cubicBezTo>
                <a:cubicBezTo>
                  <a:pt x="11502104" y="1796606"/>
                  <a:pt x="11500581" y="1799558"/>
                  <a:pt x="11499342" y="1799844"/>
                </a:cubicBezTo>
                <a:cubicBezTo>
                  <a:pt x="11498104" y="1800130"/>
                  <a:pt x="11497818" y="1798606"/>
                  <a:pt x="11498200" y="1795272"/>
                </a:cubicBezTo>
                <a:cubicBezTo>
                  <a:pt x="11498580" y="1791939"/>
                  <a:pt x="11500295" y="1789462"/>
                  <a:pt x="11501247" y="1789176"/>
                </a:cubicBezTo>
                <a:close/>
                <a:moveTo>
                  <a:pt x="11501913" y="1287590"/>
                </a:moveTo>
                <a:cubicBezTo>
                  <a:pt x="11500961" y="1287590"/>
                  <a:pt x="11500485" y="1286732"/>
                  <a:pt x="11500485" y="1284542"/>
                </a:cubicBezTo>
                <a:cubicBezTo>
                  <a:pt x="11500374" y="1282745"/>
                  <a:pt x="11501349" y="1281056"/>
                  <a:pt x="11502962" y="1280255"/>
                </a:cubicBezTo>
                <a:cubicBezTo>
                  <a:pt x="11504105" y="1280255"/>
                  <a:pt x="11504771" y="1281493"/>
                  <a:pt x="11504390" y="1283208"/>
                </a:cubicBezTo>
                <a:cubicBezTo>
                  <a:pt x="11504010" y="1284923"/>
                  <a:pt x="11503247" y="1287304"/>
                  <a:pt x="11502199" y="1287590"/>
                </a:cubicBezTo>
                <a:close/>
                <a:moveTo>
                  <a:pt x="11486198" y="407480"/>
                </a:moveTo>
                <a:cubicBezTo>
                  <a:pt x="11487150" y="407480"/>
                  <a:pt x="11487532" y="407480"/>
                  <a:pt x="11487436" y="408813"/>
                </a:cubicBezTo>
                <a:cubicBezTo>
                  <a:pt x="11487393" y="409898"/>
                  <a:pt x="11486776" y="410877"/>
                  <a:pt x="11485817" y="411385"/>
                </a:cubicBezTo>
                <a:cubicBezTo>
                  <a:pt x="11484960" y="411385"/>
                  <a:pt x="11484292" y="410623"/>
                  <a:pt x="11484388" y="409480"/>
                </a:cubicBezTo>
                <a:cubicBezTo>
                  <a:pt x="11484554" y="408416"/>
                  <a:pt x="11485413" y="407596"/>
                  <a:pt x="11486483" y="407480"/>
                </a:cubicBezTo>
                <a:close/>
                <a:moveTo>
                  <a:pt x="11551349" y="920782"/>
                </a:moveTo>
                <a:cubicBezTo>
                  <a:pt x="11552206" y="920782"/>
                  <a:pt x="11552873" y="921544"/>
                  <a:pt x="11552682" y="923258"/>
                </a:cubicBezTo>
                <a:cubicBezTo>
                  <a:pt x="11552492" y="924973"/>
                  <a:pt x="11551825" y="925544"/>
                  <a:pt x="11550872" y="925735"/>
                </a:cubicBezTo>
                <a:cubicBezTo>
                  <a:pt x="11549920" y="925925"/>
                  <a:pt x="11549729" y="924973"/>
                  <a:pt x="11549824" y="923830"/>
                </a:cubicBezTo>
                <a:cubicBezTo>
                  <a:pt x="11549920" y="922687"/>
                  <a:pt x="11550872" y="920972"/>
                  <a:pt x="11551635" y="920782"/>
                </a:cubicBezTo>
                <a:close/>
                <a:moveTo>
                  <a:pt x="11527059" y="1100804"/>
                </a:moveTo>
                <a:cubicBezTo>
                  <a:pt x="11528013" y="1100804"/>
                  <a:pt x="11528488" y="1101566"/>
                  <a:pt x="11528488" y="1103185"/>
                </a:cubicBezTo>
                <a:cubicBezTo>
                  <a:pt x="11528449" y="1104571"/>
                  <a:pt x="11527641" y="1105820"/>
                  <a:pt x="11526393" y="1106424"/>
                </a:cubicBezTo>
                <a:cubicBezTo>
                  <a:pt x="11525250" y="1106424"/>
                  <a:pt x="11524773" y="1105662"/>
                  <a:pt x="11524964" y="1103948"/>
                </a:cubicBezTo>
                <a:cubicBezTo>
                  <a:pt x="11525155" y="1102233"/>
                  <a:pt x="11526488" y="1100995"/>
                  <a:pt x="11527345" y="1100804"/>
                </a:cubicBezTo>
                <a:close/>
                <a:moveTo>
                  <a:pt x="11566779" y="1433036"/>
                </a:moveTo>
                <a:cubicBezTo>
                  <a:pt x="11568017" y="1433036"/>
                  <a:pt x="11568303" y="1433798"/>
                  <a:pt x="11567827" y="1436084"/>
                </a:cubicBezTo>
                <a:cubicBezTo>
                  <a:pt x="11567350" y="1438370"/>
                  <a:pt x="11566398" y="1440180"/>
                  <a:pt x="11565255" y="1440371"/>
                </a:cubicBezTo>
                <a:cubicBezTo>
                  <a:pt x="11564112" y="1440561"/>
                  <a:pt x="11563921" y="1439609"/>
                  <a:pt x="11564207" y="1437323"/>
                </a:cubicBezTo>
                <a:cubicBezTo>
                  <a:pt x="11564493" y="1435037"/>
                  <a:pt x="11565922" y="1433227"/>
                  <a:pt x="11567065" y="1433036"/>
                </a:cubicBezTo>
                <a:close/>
                <a:moveTo>
                  <a:pt x="11575732" y="740759"/>
                </a:moveTo>
                <a:cubicBezTo>
                  <a:pt x="11576495" y="740759"/>
                  <a:pt x="11577161" y="741521"/>
                  <a:pt x="11576875" y="742664"/>
                </a:cubicBezTo>
                <a:cubicBezTo>
                  <a:pt x="11576784" y="743627"/>
                  <a:pt x="11576097" y="744427"/>
                  <a:pt x="11575160" y="744665"/>
                </a:cubicBezTo>
                <a:cubicBezTo>
                  <a:pt x="11574494" y="744665"/>
                  <a:pt x="11574113" y="744665"/>
                  <a:pt x="11574304" y="743236"/>
                </a:cubicBezTo>
                <a:cubicBezTo>
                  <a:pt x="11574494" y="741807"/>
                  <a:pt x="11575352" y="740855"/>
                  <a:pt x="11576018" y="740759"/>
                </a:cubicBezTo>
                <a:close/>
                <a:moveTo>
                  <a:pt x="11534203" y="1611059"/>
                </a:moveTo>
                <a:cubicBezTo>
                  <a:pt x="11535441" y="1611059"/>
                  <a:pt x="11535823" y="1612297"/>
                  <a:pt x="11535346" y="1615154"/>
                </a:cubicBezTo>
                <a:cubicBezTo>
                  <a:pt x="11534871" y="1618012"/>
                  <a:pt x="11533442" y="1619917"/>
                  <a:pt x="11532299" y="1620107"/>
                </a:cubicBezTo>
                <a:cubicBezTo>
                  <a:pt x="11531156" y="1620298"/>
                  <a:pt x="11530774" y="1618869"/>
                  <a:pt x="11531251" y="1616583"/>
                </a:cubicBezTo>
                <a:cubicBezTo>
                  <a:pt x="11531727" y="1614297"/>
                  <a:pt x="11533251" y="1611344"/>
                  <a:pt x="11534489" y="1611059"/>
                </a:cubicBezTo>
                <a:close/>
                <a:moveTo>
                  <a:pt x="11222641" y="1924431"/>
                </a:moveTo>
                <a:cubicBezTo>
                  <a:pt x="11222641" y="1928717"/>
                  <a:pt x="11221498" y="1932813"/>
                  <a:pt x="11219878" y="1933956"/>
                </a:cubicBezTo>
                <a:cubicBezTo>
                  <a:pt x="11218260" y="1935099"/>
                  <a:pt x="11216926" y="1931860"/>
                  <a:pt x="11216831" y="1927574"/>
                </a:cubicBezTo>
                <a:cubicBezTo>
                  <a:pt x="11216562" y="1924354"/>
                  <a:pt x="11217669" y="1921170"/>
                  <a:pt x="11219878" y="1918811"/>
                </a:cubicBezTo>
                <a:cubicBezTo>
                  <a:pt x="11221975" y="1917573"/>
                  <a:pt x="11223117" y="1920050"/>
                  <a:pt x="11222927" y="1924431"/>
                </a:cubicBezTo>
                <a:close/>
                <a:moveTo>
                  <a:pt x="11018615" y="2036445"/>
                </a:moveTo>
                <a:cubicBezTo>
                  <a:pt x="11019432" y="2040542"/>
                  <a:pt x="11018575" y="2044796"/>
                  <a:pt x="11016234" y="2048256"/>
                </a:cubicBezTo>
                <a:cubicBezTo>
                  <a:pt x="11014329" y="2049209"/>
                  <a:pt x="11011948" y="2045970"/>
                  <a:pt x="11011091" y="2040731"/>
                </a:cubicBezTo>
                <a:cubicBezTo>
                  <a:pt x="11010233" y="2035493"/>
                  <a:pt x="11011091" y="2029968"/>
                  <a:pt x="11013472" y="2028920"/>
                </a:cubicBezTo>
                <a:cubicBezTo>
                  <a:pt x="11015853" y="2027873"/>
                  <a:pt x="11018235" y="2031111"/>
                  <a:pt x="11018901" y="2036445"/>
                </a:cubicBezTo>
                <a:close/>
                <a:moveTo>
                  <a:pt x="11046333" y="1637062"/>
                </a:moveTo>
                <a:cubicBezTo>
                  <a:pt x="11048333" y="1636109"/>
                  <a:pt x="11050429" y="1638872"/>
                  <a:pt x="11050905" y="1643158"/>
                </a:cubicBezTo>
                <a:cubicBezTo>
                  <a:pt x="11051381" y="1647444"/>
                  <a:pt x="11049952" y="1651445"/>
                  <a:pt x="11048048" y="1652683"/>
                </a:cubicBezTo>
                <a:cubicBezTo>
                  <a:pt x="11046142" y="1653921"/>
                  <a:pt x="11044047" y="1650873"/>
                  <a:pt x="11043570" y="1646587"/>
                </a:cubicBezTo>
                <a:cubicBezTo>
                  <a:pt x="11043095" y="1642301"/>
                  <a:pt x="11044524" y="1638110"/>
                  <a:pt x="11046619" y="1637062"/>
                </a:cubicBezTo>
                <a:close/>
                <a:moveTo>
                  <a:pt x="11068621" y="1820514"/>
                </a:moveTo>
                <a:cubicBezTo>
                  <a:pt x="11069256" y="1823980"/>
                  <a:pt x="11068153" y="1827538"/>
                  <a:pt x="11065668" y="1830039"/>
                </a:cubicBezTo>
                <a:cubicBezTo>
                  <a:pt x="11064145" y="1831467"/>
                  <a:pt x="11062145" y="1828610"/>
                  <a:pt x="11061573" y="1823942"/>
                </a:cubicBezTo>
                <a:cubicBezTo>
                  <a:pt x="11061002" y="1819275"/>
                  <a:pt x="11062335" y="1815084"/>
                  <a:pt x="11064240" y="1814417"/>
                </a:cubicBezTo>
                <a:cubicBezTo>
                  <a:pt x="11066144" y="1813751"/>
                  <a:pt x="11068621" y="1816227"/>
                  <a:pt x="11068907" y="1820514"/>
                </a:cubicBezTo>
                <a:close/>
                <a:moveTo>
                  <a:pt x="11044809" y="2212086"/>
                </a:moveTo>
                <a:cubicBezTo>
                  <a:pt x="11045476" y="2217801"/>
                  <a:pt x="11044809" y="2223421"/>
                  <a:pt x="11042618" y="2224374"/>
                </a:cubicBezTo>
                <a:cubicBezTo>
                  <a:pt x="11040427" y="2225326"/>
                  <a:pt x="11038523" y="2222087"/>
                  <a:pt x="11037569" y="2216277"/>
                </a:cubicBezTo>
                <a:cubicBezTo>
                  <a:pt x="11036211" y="2211925"/>
                  <a:pt x="11036913" y="2207190"/>
                  <a:pt x="11039474" y="2203418"/>
                </a:cubicBezTo>
                <a:cubicBezTo>
                  <a:pt x="11041570" y="2202561"/>
                  <a:pt x="11044047" y="2206276"/>
                  <a:pt x="11044809" y="2212086"/>
                </a:cubicBezTo>
                <a:close/>
                <a:moveTo>
                  <a:pt x="11033284" y="1465802"/>
                </a:moveTo>
                <a:cubicBezTo>
                  <a:pt x="11033844" y="1468846"/>
                  <a:pt x="11032758" y="1471959"/>
                  <a:pt x="11030426" y="1473994"/>
                </a:cubicBezTo>
                <a:cubicBezTo>
                  <a:pt x="11028617" y="1474851"/>
                  <a:pt x="11026712" y="1472660"/>
                  <a:pt x="11026235" y="1468946"/>
                </a:cubicBezTo>
                <a:cubicBezTo>
                  <a:pt x="11025591" y="1465896"/>
                  <a:pt x="11026691" y="1462741"/>
                  <a:pt x="11029093" y="1460754"/>
                </a:cubicBezTo>
                <a:cubicBezTo>
                  <a:pt x="11031188" y="1459611"/>
                  <a:pt x="11033093" y="1461992"/>
                  <a:pt x="11033284" y="1465802"/>
                </a:cubicBezTo>
                <a:close/>
                <a:moveTo>
                  <a:pt x="11059477" y="170879"/>
                </a:moveTo>
                <a:cubicBezTo>
                  <a:pt x="11059666" y="172496"/>
                  <a:pt x="11058721" y="174032"/>
                  <a:pt x="11057192" y="174593"/>
                </a:cubicBezTo>
                <a:cubicBezTo>
                  <a:pt x="11056065" y="174857"/>
                  <a:pt x="11054937" y="174157"/>
                  <a:pt x="11054674" y="173030"/>
                </a:cubicBezTo>
                <a:cubicBezTo>
                  <a:pt x="11054634" y="172855"/>
                  <a:pt x="11054615" y="172677"/>
                  <a:pt x="11054620" y="172498"/>
                </a:cubicBezTo>
                <a:cubicBezTo>
                  <a:pt x="11054594" y="170922"/>
                  <a:pt x="11055435" y="169458"/>
                  <a:pt x="11056810" y="168688"/>
                </a:cubicBezTo>
                <a:cubicBezTo>
                  <a:pt x="11057923" y="168368"/>
                  <a:pt x="11059083" y="169010"/>
                  <a:pt x="11059403" y="170123"/>
                </a:cubicBezTo>
                <a:cubicBezTo>
                  <a:pt x="11059474" y="170368"/>
                  <a:pt x="11059498" y="170624"/>
                  <a:pt x="11059477" y="170879"/>
                </a:cubicBezTo>
                <a:close/>
                <a:moveTo>
                  <a:pt x="11104150" y="2175891"/>
                </a:moveTo>
                <a:cubicBezTo>
                  <a:pt x="11104721" y="2181701"/>
                  <a:pt x="11103578" y="2186845"/>
                  <a:pt x="11101769" y="2187702"/>
                </a:cubicBezTo>
                <a:cubicBezTo>
                  <a:pt x="11099959" y="2188559"/>
                  <a:pt x="11098054" y="2185321"/>
                  <a:pt x="11097482" y="2179987"/>
                </a:cubicBezTo>
                <a:cubicBezTo>
                  <a:pt x="11096911" y="2174653"/>
                  <a:pt x="11097959" y="2169128"/>
                  <a:pt x="11099863" y="2168176"/>
                </a:cubicBezTo>
                <a:cubicBezTo>
                  <a:pt x="11101769" y="2167224"/>
                  <a:pt x="11103864" y="2170557"/>
                  <a:pt x="11104150" y="2175891"/>
                </a:cubicBezTo>
                <a:close/>
                <a:moveTo>
                  <a:pt x="11075575" y="526542"/>
                </a:moveTo>
                <a:cubicBezTo>
                  <a:pt x="11076623" y="525780"/>
                  <a:pt x="11077861" y="527114"/>
                  <a:pt x="11077957" y="528733"/>
                </a:cubicBezTo>
                <a:cubicBezTo>
                  <a:pt x="11077846" y="530245"/>
                  <a:pt x="11077036" y="531619"/>
                  <a:pt x="11075766" y="532448"/>
                </a:cubicBezTo>
                <a:cubicBezTo>
                  <a:pt x="11074527" y="532448"/>
                  <a:pt x="11073479" y="531876"/>
                  <a:pt x="11073288" y="530257"/>
                </a:cubicBezTo>
                <a:cubicBezTo>
                  <a:pt x="11073099" y="528638"/>
                  <a:pt x="11074431" y="526828"/>
                  <a:pt x="11075860" y="526161"/>
                </a:cubicBezTo>
                <a:close/>
                <a:moveTo>
                  <a:pt x="11097007" y="886492"/>
                </a:moveTo>
                <a:cubicBezTo>
                  <a:pt x="11097007" y="888206"/>
                  <a:pt x="11095958" y="890492"/>
                  <a:pt x="11094625" y="890778"/>
                </a:cubicBezTo>
                <a:cubicBezTo>
                  <a:pt x="11093292" y="891064"/>
                  <a:pt x="11092244" y="890207"/>
                  <a:pt x="11092053" y="888111"/>
                </a:cubicBezTo>
                <a:cubicBezTo>
                  <a:pt x="11091858" y="886264"/>
                  <a:pt x="11092656" y="884453"/>
                  <a:pt x="11094149" y="883349"/>
                </a:cubicBezTo>
                <a:cubicBezTo>
                  <a:pt x="11095862" y="883063"/>
                  <a:pt x="11097101" y="884396"/>
                  <a:pt x="11097291" y="886492"/>
                </a:cubicBezTo>
                <a:close/>
                <a:moveTo>
                  <a:pt x="11086053" y="1997964"/>
                </a:moveTo>
                <a:cubicBezTo>
                  <a:pt x="11086847" y="2001909"/>
                  <a:pt x="11085986" y="2006007"/>
                  <a:pt x="11083671" y="2009299"/>
                </a:cubicBezTo>
                <a:cubicBezTo>
                  <a:pt x="11081956" y="2010251"/>
                  <a:pt x="11079956" y="2006822"/>
                  <a:pt x="11079480" y="2002060"/>
                </a:cubicBezTo>
                <a:cubicBezTo>
                  <a:pt x="11079004" y="1997297"/>
                  <a:pt x="11079480" y="1992535"/>
                  <a:pt x="11081956" y="1991297"/>
                </a:cubicBezTo>
                <a:cubicBezTo>
                  <a:pt x="11084433" y="1990058"/>
                  <a:pt x="11086148" y="1993011"/>
                  <a:pt x="11086337" y="1997964"/>
                </a:cubicBezTo>
                <a:close/>
                <a:moveTo>
                  <a:pt x="11082624" y="708946"/>
                </a:moveTo>
                <a:cubicBezTo>
                  <a:pt x="11082532" y="707351"/>
                  <a:pt x="11083445" y="705868"/>
                  <a:pt x="11084910" y="705231"/>
                </a:cubicBezTo>
                <a:cubicBezTo>
                  <a:pt x="11086053" y="704374"/>
                  <a:pt x="11087291" y="705707"/>
                  <a:pt x="11087291" y="707326"/>
                </a:cubicBezTo>
                <a:cubicBezTo>
                  <a:pt x="11087275" y="708977"/>
                  <a:pt x="11086546" y="710540"/>
                  <a:pt x="11085291" y="711613"/>
                </a:cubicBezTo>
                <a:cubicBezTo>
                  <a:pt x="11084147" y="711899"/>
                  <a:pt x="11083290" y="711041"/>
                  <a:pt x="11082909" y="708946"/>
                </a:cubicBezTo>
                <a:close/>
                <a:moveTo>
                  <a:pt x="10961369" y="1679353"/>
                </a:moveTo>
                <a:cubicBezTo>
                  <a:pt x="10963657" y="1678305"/>
                  <a:pt x="10965942" y="1681067"/>
                  <a:pt x="10966609" y="1685830"/>
                </a:cubicBezTo>
                <a:cubicBezTo>
                  <a:pt x="10967275" y="1690592"/>
                  <a:pt x="10965752" y="1694593"/>
                  <a:pt x="10963657" y="1695355"/>
                </a:cubicBezTo>
                <a:cubicBezTo>
                  <a:pt x="10961560" y="1696117"/>
                  <a:pt x="10959465" y="1694117"/>
                  <a:pt x="10958703" y="1689449"/>
                </a:cubicBezTo>
                <a:cubicBezTo>
                  <a:pt x="10957941" y="1684782"/>
                  <a:pt x="10959274" y="1680401"/>
                  <a:pt x="10961656" y="1679353"/>
                </a:cubicBezTo>
                <a:close/>
                <a:moveTo>
                  <a:pt x="10958322" y="754761"/>
                </a:moveTo>
                <a:cubicBezTo>
                  <a:pt x="10959656" y="753904"/>
                  <a:pt x="10961085" y="755237"/>
                  <a:pt x="10961275" y="757333"/>
                </a:cubicBezTo>
                <a:cubicBezTo>
                  <a:pt x="10961486" y="759253"/>
                  <a:pt x="10960603" y="761129"/>
                  <a:pt x="10958989" y="762191"/>
                </a:cubicBezTo>
                <a:cubicBezTo>
                  <a:pt x="10957656" y="763048"/>
                  <a:pt x="10956227" y="761714"/>
                  <a:pt x="10956036" y="759619"/>
                </a:cubicBezTo>
                <a:cubicBezTo>
                  <a:pt x="10955524" y="757660"/>
                  <a:pt x="10956487" y="755616"/>
                  <a:pt x="10958322" y="754761"/>
                </a:cubicBezTo>
                <a:close/>
                <a:moveTo>
                  <a:pt x="10951083" y="2075307"/>
                </a:moveTo>
                <a:cubicBezTo>
                  <a:pt x="10952336" y="2079656"/>
                  <a:pt x="10951678" y="2084332"/>
                  <a:pt x="10949274" y="2088166"/>
                </a:cubicBezTo>
                <a:cubicBezTo>
                  <a:pt x="10947177" y="2089214"/>
                  <a:pt x="10944607" y="2085975"/>
                  <a:pt x="10943273" y="2080260"/>
                </a:cubicBezTo>
                <a:cubicBezTo>
                  <a:pt x="10941775" y="2075919"/>
                  <a:pt x="10942487" y="2071122"/>
                  <a:pt x="10945177" y="2067401"/>
                </a:cubicBezTo>
                <a:cubicBezTo>
                  <a:pt x="10947559" y="2065973"/>
                  <a:pt x="10950131" y="2069211"/>
                  <a:pt x="10951178" y="2074926"/>
                </a:cubicBezTo>
                <a:close/>
                <a:moveTo>
                  <a:pt x="10938129" y="582263"/>
                </a:moveTo>
                <a:cubicBezTo>
                  <a:pt x="10938091" y="580510"/>
                  <a:pt x="10939001" y="578871"/>
                  <a:pt x="10940510" y="577977"/>
                </a:cubicBezTo>
                <a:cubicBezTo>
                  <a:pt x="10942130" y="577977"/>
                  <a:pt x="10943273" y="578453"/>
                  <a:pt x="10943558" y="580549"/>
                </a:cubicBezTo>
                <a:cubicBezTo>
                  <a:pt x="10943844" y="582644"/>
                  <a:pt x="10942796" y="584454"/>
                  <a:pt x="10941177" y="584835"/>
                </a:cubicBezTo>
                <a:cubicBezTo>
                  <a:pt x="10939558" y="585216"/>
                  <a:pt x="10938606" y="583978"/>
                  <a:pt x="10938224" y="581882"/>
                </a:cubicBezTo>
                <a:close/>
                <a:moveTo>
                  <a:pt x="11011376" y="1284256"/>
                </a:moveTo>
                <a:cubicBezTo>
                  <a:pt x="11013281" y="1283303"/>
                  <a:pt x="11014900" y="1285113"/>
                  <a:pt x="11015281" y="1288828"/>
                </a:cubicBezTo>
                <a:cubicBezTo>
                  <a:pt x="11015678" y="1291668"/>
                  <a:pt x="11014644" y="1294521"/>
                  <a:pt x="11012519" y="1296448"/>
                </a:cubicBezTo>
                <a:cubicBezTo>
                  <a:pt x="11010328" y="1296924"/>
                  <a:pt x="11008710" y="1295114"/>
                  <a:pt x="11008424" y="1291971"/>
                </a:cubicBezTo>
                <a:cubicBezTo>
                  <a:pt x="11008138" y="1288828"/>
                  <a:pt x="11009281" y="1284351"/>
                  <a:pt x="11011471" y="1283875"/>
                </a:cubicBezTo>
                <a:close/>
                <a:moveTo>
                  <a:pt x="10979181" y="934212"/>
                </a:moveTo>
                <a:cubicBezTo>
                  <a:pt x="10979560" y="936472"/>
                  <a:pt x="10978641" y="938753"/>
                  <a:pt x="10976800" y="940118"/>
                </a:cubicBezTo>
                <a:cubicBezTo>
                  <a:pt x="10975181" y="940118"/>
                  <a:pt x="10973752" y="939165"/>
                  <a:pt x="10973466" y="937070"/>
                </a:cubicBezTo>
                <a:cubicBezTo>
                  <a:pt x="10973035" y="934783"/>
                  <a:pt x="10974009" y="932459"/>
                  <a:pt x="10975943" y="931164"/>
                </a:cubicBezTo>
                <a:cubicBezTo>
                  <a:pt x="10977372" y="930402"/>
                  <a:pt x="10979087" y="931640"/>
                  <a:pt x="10979277" y="933831"/>
                </a:cubicBezTo>
                <a:close/>
                <a:moveTo>
                  <a:pt x="10990803" y="1113949"/>
                </a:moveTo>
                <a:cubicBezTo>
                  <a:pt x="10990803" y="1111377"/>
                  <a:pt x="10991755" y="1108329"/>
                  <a:pt x="10993564" y="1107948"/>
                </a:cubicBezTo>
                <a:cubicBezTo>
                  <a:pt x="10995374" y="1107567"/>
                  <a:pt x="10996994" y="1108901"/>
                  <a:pt x="10997279" y="1111472"/>
                </a:cubicBezTo>
                <a:cubicBezTo>
                  <a:pt x="10997424" y="1113973"/>
                  <a:pt x="10996405" y="1116399"/>
                  <a:pt x="10994516" y="1118045"/>
                </a:cubicBezTo>
                <a:cubicBezTo>
                  <a:pt x="10992802" y="1118045"/>
                  <a:pt x="10991373" y="1116711"/>
                  <a:pt x="10990898" y="1113568"/>
                </a:cubicBezTo>
                <a:close/>
                <a:moveTo>
                  <a:pt x="10987659" y="1854708"/>
                </a:moveTo>
                <a:cubicBezTo>
                  <a:pt x="10989755" y="1853184"/>
                  <a:pt x="10992136" y="1856518"/>
                  <a:pt x="10992707" y="1861280"/>
                </a:cubicBezTo>
                <a:cubicBezTo>
                  <a:pt x="10993279" y="1866043"/>
                  <a:pt x="10992707" y="1870805"/>
                  <a:pt x="10990135" y="1872043"/>
                </a:cubicBezTo>
                <a:cubicBezTo>
                  <a:pt x="10987563" y="1873282"/>
                  <a:pt x="10985849" y="1870329"/>
                  <a:pt x="10985182" y="1865567"/>
                </a:cubicBezTo>
                <a:cubicBezTo>
                  <a:pt x="10984516" y="1860804"/>
                  <a:pt x="10985468" y="1855470"/>
                  <a:pt x="10987754" y="1854327"/>
                </a:cubicBezTo>
                <a:close/>
                <a:moveTo>
                  <a:pt x="10985468" y="2248567"/>
                </a:moveTo>
                <a:cubicBezTo>
                  <a:pt x="10986420" y="2254282"/>
                  <a:pt x="10985468" y="2260378"/>
                  <a:pt x="10983563" y="2261426"/>
                </a:cubicBezTo>
                <a:cubicBezTo>
                  <a:pt x="10981658" y="2262474"/>
                  <a:pt x="10979277" y="2259140"/>
                  <a:pt x="10977753" y="2252949"/>
                </a:cubicBezTo>
                <a:cubicBezTo>
                  <a:pt x="10976198" y="2248481"/>
                  <a:pt x="10976832" y="2243542"/>
                  <a:pt x="10979468" y="2239614"/>
                </a:cubicBezTo>
                <a:cubicBezTo>
                  <a:pt x="10981848" y="2238185"/>
                  <a:pt x="10984325" y="2241899"/>
                  <a:pt x="10985563" y="2248186"/>
                </a:cubicBezTo>
                <a:close/>
                <a:moveTo>
                  <a:pt x="11224070" y="2105216"/>
                </a:moveTo>
                <a:cubicBezTo>
                  <a:pt x="11224070" y="2110074"/>
                  <a:pt x="11222927" y="2114741"/>
                  <a:pt x="11221307" y="2115598"/>
                </a:cubicBezTo>
                <a:cubicBezTo>
                  <a:pt x="11219687" y="2116455"/>
                  <a:pt x="11218544" y="2113502"/>
                  <a:pt x="11218450" y="2108645"/>
                </a:cubicBezTo>
                <a:cubicBezTo>
                  <a:pt x="11218355" y="2103787"/>
                  <a:pt x="11219403" y="2099120"/>
                  <a:pt x="11221116" y="2098262"/>
                </a:cubicBezTo>
                <a:cubicBezTo>
                  <a:pt x="11222831" y="2097405"/>
                  <a:pt x="11224165" y="2099977"/>
                  <a:pt x="11224165" y="2104835"/>
                </a:cubicBezTo>
                <a:close/>
                <a:moveTo>
                  <a:pt x="11215878" y="1200341"/>
                </a:moveTo>
                <a:cubicBezTo>
                  <a:pt x="11217306" y="1199579"/>
                  <a:pt x="11218640" y="1201389"/>
                  <a:pt x="11218450" y="1203579"/>
                </a:cubicBezTo>
                <a:cubicBezTo>
                  <a:pt x="11218260" y="1205770"/>
                  <a:pt x="11217306" y="1208723"/>
                  <a:pt x="11215878" y="1209008"/>
                </a:cubicBezTo>
                <a:cubicBezTo>
                  <a:pt x="11214449" y="1209294"/>
                  <a:pt x="11213592" y="1208437"/>
                  <a:pt x="11213497" y="1205770"/>
                </a:cubicBezTo>
                <a:cubicBezTo>
                  <a:pt x="11213402" y="1203103"/>
                  <a:pt x="11214545" y="1200245"/>
                  <a:pt x="11215974" y="1199864"/>
                </a:cubicBezTo>
                <a:close/>
                <a:moveTo>
                  <a:pt x="11219783" y="1383983"/>
                </a:moveTo>
                <a:cubicBezTo>
                  <a:pt x="11219722" y="1386462"/>
                  <a:pt x="11218697" y="1388820"/>
                  <a:pt x="11216925" y="1390555"/>
                </a:cubicBezTo>
                <a:cubicBezTo>
                  <a:pt x="11215306" y="1390555"/>
                  <a:pt x="11213973" y="1389031"/>
                  <a:pt x="11214068" y="1386364"/>
                </a:cubicBezTo>
                <a:cubicBezTo>
                  <a:pt x="11213826" y="1383848"/>
                  <a:pt x="11214864" y="1381380"/>
                  <a:pt x="11216831" y="1379792"/>
                </a:cubicBezTo>
                <a:cubicBezTo>
                  <a:pt x="11218735" y="1378934"/>
                  <a:pt x="11219783" y="1380268"/>
                  <a:pt x="11219878" y="1383411"/>
                </a:cubicBezTo>
                <a:close/>
                <a:moveTo>
                  <a:pt x="11213973" y="841058"/>
                </a:moveTo>
                <a:cubicBezTo>
                  <a:pt x="11215211" y="841058"/>
                  <a:pt x="11216069" y="841629"/>
                  <a:pt x="11215878" y="843343"/>
                </a:cubicBezTo>
                <a:cubicBezTo>
                  <a:pt x="11216025" y="844978"/>
                  <a:pt x="11215302" y="846570"/>
                  <a:pt x="11213974" y="847534"/>
                </a:cubicBezTo>
                <a:cubicBezTo>
                  <a:pt x="11212734" y="847534"/>
                  <a:pt x="11211877" y="846868"/>
                  <a:pt x="11211687" y="844772"/>
                </a:cubicBezTo>
                <a:cubicBezTo>
                  <a:pt x="11211333" y="842955"/>
                  <a:pt x="11212338" y="841147"/>
                  <a:pt x="11214068" y="840486"/>
                </a:cubicBezTo>
                <a:close/>
                <a:moveTo>
                  <a:pt x="11212830" y="661130"/>
                </a:moveTo>
                <a:cubicBezTo>
                  <a:pt x="11213877" y="661130"/>
                  <a:pt x="11214735" y="661797"/>
                  <a:pt x="11214925" y="663416"/>
                </a:cubicBezTo>
                <a:cubicBezTo>
                  <a:pt x="11214973" y="664805"/>
                  <a:pt x="11214130" y="666070"/>
                  <a:pt x="11212830" y="666559"/>
                </a:cubicBezTo>
                <a:cubicBezTo>
                  <a:pt x="11211782" y="667322"/>
                  <a:pt x="11210925" y="666559"/>
                  <a:pt x="11210925" y="664750"/>
                </a:cubicBezTo>
                <a:cubicBezTo>
                  <a:pt x="11210925" y="662940"/>
                  <a:pt x="11211687" y="660940"/>
                  <a:pt x="11212925" y="660654"/>
                </a:cubicBezTo>
                <a:close/>
                <a:moveTo>
                  <a:pt x="11218069" y="1559719"/>
                </a:moveTo>
                <a:cubicBezTo>
                  <a:pt x="11219687" y="1558766"/>
                  <a:pt x="11220926" y="1560671"/>
                  <a:pt x="11220926" y="1564481"/>
                </a:cubicBezTo>
                <a:cubicBezTo>
                  <a:pt x="11221019" y="1567112"/>
                  <a:pt x="11220019" y="1569663"/>
                  <a:pt x="11218163" y="1571530"/>
                </a:cubicBezTo>
                <a:cubicBezTo>
                  <a:pt x="11216545" y="1572482"/>
                  <a:pt x="11215211" y="1570006"/>
                  <a:pt x="11215116" y="1566863"/>
                </a:cubicBezTo>
                <a:cubicBezTo>
                  <a:pt x="11215020" y="1563719"/>
                  <a:pt x="11216354" y="1559624"/>
                  <a:pt x="11218164" y="1559243"/>
                </a:cubicBezTo>
                <a:close/>
                <a:moveTo>
                  <a:pt x="11214831" y="1020985"/>
                </a:moveTo>
                <a:cubicBezTo>
                  <a:pt x="11215878" y="1020223"/>
                  <a:pt x="11216926" y="1021651"/>
                  <a:pt x="11217212" y="1023747"/>
                </a:cubicBezTo>
                <a:cubicBezTo>
                  <a:pt x="11217367" y="1025528"/>
                  <a:pt x="11216425" y="1027224"/>
                  <a:pt x="11214831" y="1028033"/>
                </a:cubicBezTo>
                <a:cubicBezTo>
                  <a:pt x="11213592" y="1028033"/>
                  <a:pt x="11212734" y="1027367"/>
                  <a:pt x="11212544" y="1025271"/>
                </a:cubicBezTo>
                <a:cubicBezTo>
                  <a:pt x="11212354" y="1023176"/>
                  <a:pt x="11213497" y="1020794"/>
                  <a:pt x="11214925" y="1020509"/>
                </a:cubicBezTo>
                <a:close/>
                <a:moveTo>
                  <a:pt x="11222069" y="1744885"/>
                </a:moveTo>
                <a:cubicBezTo>
                  <a:pt x="11222069" y="1748695"/>
                  <a:pt x="11220832" y="1752695"/>
                  <a:pt x="11219117" y="1753076"/>
                </a:cubicBezTo>
                <a:cubicBezTo>
                  <a:pt x="11217402" y="1753457"/>
                  <a:pt x="11216259" y="1751552"/>
                  <a:pt x="11216259" y="1747742"/>
                </a:cubicBezTo>
                <a:cubicBezTo>
                  <a:pt x="11215864" y="1744695"/>
                  <a:pt x="11216963" y="1741645"/>
                  <a:pt x="11219212" y="1739551"/>
                </a:cubicBezTo>
                <a:cubicBezTo>
                  <a:pt x="11220832" y="1737741"/>
                  <a:pt x="11222355" y="1740599"/>
                  <a:pt x="11222164" y="1743932"/>
                </a:cubicBezTo>
                <a:close/>
                <a:moveTo>
                  <a:pt x="11292174" y="1890332"/>
                </a:moveTo>
                <a:cubicBezTo>
                  <a:pt x="11292130" y="1893331"/>
                  <a:pt x="11291053" y="1896224"/>
                  <a:pt x="11289126" y="1898523"/>
                </a:cubicBezTo>
                <a:cubicBezTo>
                  <a:pt x="11287696" y="1899380"/>
                  <a:pt x="11286744" y="1896904"/>
                  <a:pt x="11286744" y="1893094"/>
                </a:cubicBezTo>
                <a:cubicBezTo>
                  <a:pt x="11286632" y="1889927"/>
                  <a:pt x="11287645" y="1886823"/>
                  <a:pt x="11289602" y="1884331"/>
                </a:cubicBezTo>
                <a:cubicBezTo>
                  <a:pt x="11291697" y="1882997"/>
                  <a:pt x="11292459" y="1885474"/>
                  <a:pt x="11292269" y="1889379"/>
                </a:cubicBezTo>
                <a:close/>
                <a:moveTo>
                  <a:pt x="11284649" y="2071307"/>
                </a:moveTo>
                <a:cubicBezTo>
                  <a:pt x="11284778" y="2074756"/>
                  <a:pt x="11283663" y="2078137"/>
                  <a:pt x="11281506" y="2080832"/>
                </a:cubicBezTo>
                <a:cubicBezTo>
                  <a:pt x="11280077" y="2081689"/>
                  <a:pt x="11279314" y="2079117"/>
                  <a:pt x="11279409" y="2074831"/>
                </a:cubicBezTo>
                <a:cubicBezTo>
                  <a:pt x="11279505" y="2070545"/>
                  <a:pt x="11280552" y="2065877"/>
                  <a:pt x="11282172" y="2065306"/>
                </a:cubicBezTo>
                <a:cubicBezTo>
                  <a:pt x="11283792" y="2064734"/>
                  <a:pt x="11284839" y="2065687"/>
                  <a:pt x="11284744" y="2070068"/>
                </a:cubicBezTo>
                <a:close/>
                <a:moveTo>
                  <a:pt x="11101578" y="1068610"/>
                </a:moveTo>
                <a:cubicBezTo>
                  <a:pt x="11101518" y="1066514"/>
                  <a:pt x="11102432" y="1064509"/>
                  <a:pt x="11104055" y="1063181"/>
                </a:cubicBezTo>
                <a:cubicBezTo>
                  <a:pt x="11105673" y="1063181"/>
                  <a:pt x="11106912" y="1064228"/>
                  <a:pt x="11106721" y="1066419"/>
                </a:cubicBezTo>
                <a:cubicBezTo>
                  <a:pt x="11106968" y="1068457"/>
                  <a:pt x="11106139" y="1070477"/>
                  <a:pt x="11104531" y="1071753"/>
                </a:cubicBezTo>
                <a:cubicBezTo>
                  <a:pt x="11102912" y="1070896"/>
                  <a:pt x="11101863" y="1069086"/>
                  <a:pt x="11101674" y="1067372"/>
                </a:cubicBezTo>
                <a:close/>
                <a:moveTo>
                  <a:pt x="11796903" y="181070"/>
                </a:moveTo>
                <a:cubicBezTo>
                  <a:pt x="11797734" y="181211"/>
                  <a:pt x="11798292" y="181998"/>
                  <a:pt x="11798151" y="182827"/>
                </a:cubicBezTo>
                <a:cubicBezTo>
                  <a:pt x="11798147" y="182845"/>
                  <a:pt x="11798145" y="182863"/>
                  <a:pt x="11798142" y="182880"/>
                </a:cubicBezTo>
                <a:cubicBezTo>
                  <a:pt x="11798142" y="183547"/>
                  <a:pt x="11797188" y="184785"/>
                  <a:pt x="11796236" y="184404"/>
                </a:cubicBezTo>
                <a:cubicBezTo>
                  <a:pt x="11795284" y="184023"/>
                  <a:pt x="11795093" y="184404"/>
                  <a:pt x="11795188" y="182975"/>
                </a:cubicBezTo>
                <a:cubicBezTo>
                  <a:pt x="11795284" y="181547"/>
                  <a:pt x="11796522" y="179927"/>
                  <a:pt x="11797188" y="179832"/>
                </a:cubicBezTo>
                <a:close/>
                <a:moveTo>
                  <a:pt x="11135868" y="1602486"/>
                </a:moveTo>
                <a:cubicBezTo>
                  <a:pt x="11135868" y="1605725"/>
                  <a:pt x="11134725" y="1609725"/>
                  <a:pt x="11132915" y="1610677"/>
                </a:cubicBezTo>
                <a:cubicBezTo>
                  <a:pt x="11131106" y="1611630"/>
                  <a:pt x="11129391" y="1608677"/>
                  <a:pt x="11129200" y="1604963"/>
                </a:cubicBezTo>
                <a:cubicBezTo>
                  <a:pt x="11129010" y="1601248"/>
                  <a:pt x="11130153" y="1597724"/>
                  <a:pt x="11131963" y="1596771"/>
                </a:cubicBezTo>
                <a:cubicBezTo>
                  <a:pt x="11133773" y="1595818"/>
                  <a:pt x="11135677" y="1598771"/>
                  <a:pt x="11135868" y="1602486"/>
                </a:cubicBezTo>
                <a:close/>
                <a:moveTo>
                  <a:pt x="11122819" y="1418558"/>
                </a:moveTo>
                <a:cubicBezTo>
                  <a:pt x="11124628" y="1417701"/>
                  <a:pt x="11125962" y="1419606"/>
                  <a:pt x="11126248" y="1423321"/>
                </a:cubicBezTo>
                <a:cubicBezTo>
                  <a:pt x="11126454" y="1426036"/>
                  <a:pt x="11125358" y="1428687"/>
                  <a:pt x="11123294" y="1430465"/>
                </a:cubicBezTo>
                <a:cubicBezTo>
                  <a:pt x="11121676" y="1431322"/>
                  <a:pt x="11119961" y="1428941"/>
                  <a:pt x="11119866" y="1425797"/>
                </a:cubicBezTo>
                <a:cubicBezTo>
                  <a:pt x="11119770" y="1422654"/>
                  <a:pt x="11120819" y="1419130"/>
                  <a:pt x="11122819" y="1418654"/>
                </a:cubicBezTo>
                <a:close/>
                <a:moveTo>
                  <a:pt x="11211782" y="480632"/>
                </a:moveTo>
                <a:cubicBezTo>
                  <a:pt x="11212594" y="480410"/>
                  <a:pt x="11213432" y="480889"/>
                  <a:pt x="11213653" y="481701"/>
                </a:cubicBezTo>
                <a:cubicBezTo>
                  <a:pt x="11213710" y="481911"/>
                  <a:pt x="11213722" y="482131"/>
                  <a:pt x="11213687" y="482346"/>
                </a:cubicBezTo>
                <a:cubicBezTo>
                  <a:pt x="11213703" y="483779"/>
                  <a:pt x="11213074" y="485144"/>
                  <a:pt x="11211972" y="486061"/>
                </a:cubicBezTo>
                <a:cubicBezTo>
                  <a:pt x="11210925" y="486061"/>
                  <a:pt x="11210068" y="485394"/>
                  <a:pt x="11209878" y="483775"/>
                </a:cubicBezTo>
                <a:cubicBezTo>
                  <a:pt x="11209687" y="482156"/>
                  <a:pt x="11210735" y="480917"/>
                  <a:pt x="11211782" y="480727"/>
                </a:cubicBezTo>
                <a:close/>
                <a:moveTo>
                  <a:pt x="11116532" y="1244156"/>
                </a:moveTo>
                <a:cubicBezTo>
                  <a:pt x="11116532" y="1246823"/>
                  <a:pt x="11115389" y="1249775"/>
                  <a:pt x="11113580" y="1250156"/>
                </a:cubicBezTo>
                <a:cubicBezTo>
                  <a:pt x="11111770" y="1250537"/>
                  <a:pt x="11110722" y="1249109"/>
                  <a:pt x="11110436" y="1246537"/>
                </a:cubicBezTo>
                <a:cubicBezTo>
                  <a:pt x="11110305" y="1244039"/>
                  <a:pt x="11111322" y="1241619"/>
                  <a:pt x="11113199" y="1239965"/>
                </a:cubicBezTo>
                <a:cubicBezTo>
                  <a:pt x="11114912" y="1239202"/>
                  <a:pt x="11116437" y="1241012"/>
                  <a:pt x="11116723" y="1244251"/>
                </a:cubicBezTo>
                <a:close/>
                <a:moveTo>
                  <a:pt x="11145107" y="1781651"/>
                </a:moveTo>
                <a:cubicBezTo>
                  <a:pt x="11145380" y="1784839"/>
                  <a:pt x="11144349" y="1788001"/>
                  <a:pt x="11142249" y="1790414"/>
                </a:cubicBezTo>
                <a:cubicBezTo>
                  <a:pt x="11140440" y="1791272"/>
                  <a:pt x="11139202" y="1788890"/>
                  <a:pt x="11138725" y="1784604"/>
                </a:cubicBezTo>
                <a:cubicBezTo>
                  <a:pt x="11138249" y="1780318"/>
                  <a:pt x="11139583" y="1776317"/>
                  <a:pt x="11141392" y="1775079"/>
                </a:cubicBezTo>
                <a:cubicBezTo>
                  <a:pt x="11143203" y="1773841"/>
                  <a:pt x="11144916" y="1777460"/>
                  <a:pt x="11145202" y="1781747"/>
                </a:cubicBezTo>
                <a:close/>
                <a:moveTo>
                  <a:pt x="11210830" y="300704"/>
                </a:moveTo>
                <a:cubicBezTo>
                  <a:pt x="11211591" y="299942"/>
                  <a:pt x="11212639" y="300704"/>
                  <a:pt x="11212639" y="302419"/>
                </a:cubicBezTo>
                <a:cubicBezTo>
                  <a:pt x="11212852" y="303790"/>
                  <a:pt x="11212048" y="305116"/>
                  <a:pt x="11210735" y="305562"/>
                </a:cubicBezTo>
                <a:cubicBezTo>
                  <a:pt x="11209939" y="305839"/>
                  <a:pt x="11209071" y="305419"/>
                  <a:pt x="11208794" y="304624"/>
                </a:cubicBezTo>
                <a:cubicBezTo>
                  <a:pt x="11208707" y="304375"/>
                  <a:pt x="11208687" y="304107"/>
                  <a:pt x="11208735" y="303848"/>
                </a:cubicBezTo>
                <a:cubicBezTo>
                  <a:pt x="11208557" y="302415"/>
                  <a:pt x="11209511" y="301087"/>
                  <a:pt x="11210925" y="300800"/>
                </a:cubicBezTo>
                <a:close/>
                <a:moveTo>
                  <a:pt x="11154441" y="1960817"/>
                </a:moveTo>
                <a:cubicBezTo>
                  <a:pt x="11154768" y="1964213"/>
                  <a:pt x="11153817" y="1967609"/>
                  <a:pt x="11151774" y="1970342"/>
                </a:cubicBezTo>
                <a:cubicBezTo>
                  <a:pt x="11149965" y="1971294"/>
                  <a:pt x="11148345" y="1968341"/>
                  <a:pt x="11148156" y="1964150"/>
                </a:cubicBezTo>
                <a:cubicBezTo>
                  <a:pt x="11147965" y="1959959"/>
                  <a:pt x="11148917" y="1954625"/>
                  <a:pt x="11150822" y="1953768"/>
                </a:cubicBezTo>
                <a:cubicBezTo>
                  <a:pt x="11152728" y="1952911"/>
                  <a:pt x="11154251" y="1956149"/>
                  <a:pt x="11154537" y="1960912"/>
                </a:cubicBezTo>
                <a:close/>
                <a:moveTo>
                  <a:pt x="11209687" y="120206"/>
                </a:moveTo>
                <a:cubicBezTo>
                  <a:pt x="11210925" y="120206"/>
                  <a:pt x="11211877" y="120777"/>
                  <a:pt x="11211877" y="122492"/>
                </a:cubicBezTo>
                <a:cubicBezTo>
                  <a:pt x="11211733" y="123818"/>
                  <a:pt x="11210951" y="124991"/>
                  <a:pt x="11209782" y="125635"/>
                </a:cubicBezTo>
                <a:cubicBezTo>
                  <a:pt x="11208544" y="125635"/>
                  <a:pt x="11207496" y="125063"/>
                  <a:pt x="11207401" y="123444"/>
                </a:cubicBezTo>
                <a:cubicBezTo>
                  <a:pt x="11207452" y="121999"/>
                  <a:pt x="11208406" y="120742"/>
                  <a:pt x="11209782" y="120301"/>
                </a:cubicBezTo>
                <a:close/>
                <a:moveTo>
                  <a:pt x="11163871" y="2140077"/>
                </a:moveTo>
                <a:cubicBezTo>
                  <a:pt x="11164472" y="2143908"/>
                  <a:pt x="11163512" y="2147819"/>
                  <a:pt x="11161204" y="2150936"/>
                </a:cubicBezTo>
                <a:cubicBezTo>
                  <a:pt x="11159681" y="2152365"/>
                  <a:pt x="11158061" y="2148840"/>
                  <a:pt x="11157490" y="2143601"/>
                </a:cubicBezTo>
                <a:cubicBezTo>
                  <a:pt x="11156918" y="2138363"/>
                  <a:pt x="11158347" y="2134076"/>
                  <a:pt x="11160347" y="2132743"/>
                </a:cubicBezTo>
                <a:cubicBezTo>
                  <a:pt x="11162348" y="2131409"/>
                  <a:pt x="11163871" y="2135315"/>
                  <a:pt x="11163966" y="2140173"/>
                </a:cubicBezTo>
                <a:close/>
                <a:moveTo>
                  <a:pt x="11479054" y="1459611"/>
                </a:moveTo>
                <a:cubicBezTo>
                  <a:pt x="11480292" y="1459611"/>
                  <a:pt x="11480959" y="1460849"/>
                  <a:pt x="11480673" y="1463612"/>
                </a:cubicBezTo>
                <a:cubicBezTo>
                  <a:pt x="11480388" y="1466374"/>
                  <a:pt x="11479150" y="1468279"/>
                  <a:pt x="11477816" y="1468565"/>
                </a:cubicBezTo>
                <a:cubicBezTo>
                  <a:pt x="11476482" y="1468850"/>
                  <a:pt x="11476101" y="1467326"/>
                  <a:pt x="11476387" y="1465135"/>
                </a:cubicBezTo>
                <a:cubicBezTo>
                  <a:pt x="11476438" y="1462996"/>
                  <a:pt x="11477410" y="1460982"/>
                  <a:pt x="11479054" y="1459611"/>
                </a:cubicBezTo>
                <a:close/>
                <a:moveTo>
                  <a:pt x="10031254" y="2414016"/>
                </a:moveTo>
                <a:cubicBezTo>
                  <a:pt x="10041541" y="2422589"/>
                  <a:pt x="10044874" y="2433066"/>
                  <a:pt x="10038683" y="2435638"/>
                </a:cubicBezTo>
                <a:cubicBezTo>
                  <a:pt x="10032492" y="2438210"/>
                  <a:pt x="10018967" y="2434590"/>
                  <a:pt x="10008299" y="2426113"/>
                </a:cubicBezTo>
                <a:cubicBezTo>
                  <a:pt x="9997631" y="2417636"/>
                  <a:pt x="9994202" y="2408111"/>
                  <a:pt x="10000678" y="2404586"/>
                </a:cubicBezTo>
                <a:cubicBezTo>
                  <a:pt x="10007156" y="2401062"/>
                  <a:pt x="10020300" y="2405063"/>
                  <a:pt x="10030873" y="2414111"/>
                </a:cubicBezTo>
                <a:close/>
                <a:moveTo>
                  <a:pt x="10021729" y="2031397"/>
                </a:moveTo>
                <a:cubicBezTo>
                  <a:pt x="10028206" y="2027301"/>
                  <a:pt x="10038969" y="2030921"/>
                  <a:pt x="10046303" y="2040160"/>
                </a:cubicBezTo>
                <a:cubicBezTo>
                  <a:pt x="10053638" y="2049399"/>
                  <a:pt x="10054304" y="2059210"/>
                  <a:pt x="10048018" y="2063020"/>
                </a:cubicBezTo>
                <a:cubicBezTo>
                  <a:pt x="10041731" y="2066830"/>
                  <a:pt x="10030968" y="2063020"/>
                  <a:pt x="10023443" y="2054257"/>
                </a:cubicBezTo>
                <a:cubicBezTo>
                  <a:pt x="10015919" y="2045494"/>
                  <a:pt x="10015347" y="2035588"/>
                  <a:pt x="10021538" y="2031111"/>
                </a:cubicBezTo>
                <a:close/>
                <a:moveTo>
                  <a:pt x="9964007" y="2277142"/>
                </a:moveTo>
                <a:cubicBezTo>
                  <a:pt x="9954482" y="2267617"/>
                  <a:pt x="9951719" y="2258092"/>
                  <a:pt x="9958578" y="2253425"/>
                </a:cubicBezTo>
                <a:cubicBezTo>
                  <a:pt x="9965436" y="2248757"/>
                  <a:pt x="9978485" y="2253425"/>
                  <a:pt x="9988106" y="2262950"/>
                </a:cubicBezTo>
                <a:cubicBezTo>
                  <a:pt x="9997726" y="2272475"/>
                  <a:pt x="10000012" y="2282571"/>
                  <a:pt x="9993630" y="2286667"/>
                </a:cubicBezTo>
                <a:cubicBezTo>
                  <a:pt x="9987249" y="2290763"/>
                  <a:pt x="9973723" y="2285905"/>
                  <a:pt x="9963816" y="2277237"/>
                </a:cubicBezTo>
                <a:close/>
                <a:moveTo>
                  <a:pt x="10014681" y="688562"/>
                </a:moveTo>
                <a:cubicBezTo>
                  <a:pt x="10012876" y="684390"/>
                  <a:pt x="10014273" y="679523"/>
                  <a:pt x="10018014" y="676942"/>
                </a:cubicBezTo>
                <a:cubicBezTo>
                  <a:pt x="10020669" y="674871"/>
                  <a:pt x="10024500" y="675345"/>
                  <a:pt x="10026571" y="677999"/>
                </a:cubicBezTo>
                <a:cubicBezTo>
                  <a:pt x="10026993" y="678540"/>
                  <a:pt x="10027321" y="679149"/>
                  <a:pt x="10027539" y="679799"/>
                </a:cubicBezTo>
                <a:cubicBezTo>
                  <a:pt x="10029310" y="683924"/>
                  <a:pt x="10027961" y="688726"/>
                  <a:pt x="10024301" y="691324"/>
                </a:cubicBezTo>
                <a:cubicBezTo>
                  <a:pt x="10021112" y="693367"/>
                  <a:pt x="10016870" y="692436"/>
                  <a:pt x="10014827" y="689246"/>
                </a:cubicBezTo>
                <a:cubicBezTo>
                  <a:pt x="10014705" y="689056"/>
                  <a:pt x="10014592" y="688859"/>
                  <a:pt x="10014490" y="688657"/>
                </a:cubicBezTo>
                <a:close/>
                <a:moveTo>
                  <a:pt x="10038493" y="1851946"/>
                </a:moveTo>
                <a:cubicBezTo>
                  <a:pt x="10044303" y="1860423"/>
                  <a:pt x="10044399" y="1870996"/>
                  <a:pt x="10038493" y="1874615"/>
                </a:cubicBezTo>
                <a:cubicBezTo>
                  <a:pt x="10030084" y="1877433"/>
                  <a:pt x="10020844" y="1874077"/>
                  <a:pt x="10016205" y="1866519"/>
                </a:cubicBezTo>
                <a:cubicBezTo>
                  <a:pt x="10010051" y="1860474"/>
                  <a:pt x="10009961" y="1850583"/>
                  <a:pt x="10016007" y="1844429"/>
                </a:cubicBezTo>
                <a:cubicBezTo>
                  <a:pt x="10016073" y="1844362"/>
                  <a:pt x="10016139" y="1844296"/>
                  <a:pt x="10016205" y="1844231"/>
                </a:cubicBezTo>
                <a:cubicBezTo>
                  <a:pt x="10024481" y="1840706"/>
                  <a:pt x="10034080" y="1844098"/>
                  <a:pt x="10038303" y="1852041"/>
                </a:cubicBezTo>
                <a:close/>
                <a:moveTo>
                  <a:pt x="9943243" y="1720596"/>
                </a:moveTo>
                <a:cubicBezTo>
                  <a:pt x="9949139" y="1726966"/>
                  <a:pt x="9948756" y="1736909"/>
                  <a:pt x="9942386" y="1742806"/>
                </a:cubicBezTo>
                <a:cubicBezTo>
                  <a:pt x="9942324" y="1742864"/>
                  <a:pt x="9942260" y="1742922"/>
                  <a:pt x="9942196" y="1742980"/>
                </a:cubicBezTo>
                <a:cubicBezTo>
                  <a:pt x="9934216" y="1746915"/>
                  <a:pt x="9924553" y="1744053"/>
                  <a:pt x="9920003" y="1736408"/>
                </a:cubicBezTo>
                <a:cubicBezTo>
                  <a:pt x="9913859" y="1730426"/>
                  <a:pt x="9913728" y="1720596"/>
                  <a:pt x="9919710" y="1714453"/>
                </a:cubicBezTo>
                <a:cubicBezTo>
                  <a:pt x="9920017" y="1714138"/>
                  <a:pt x="9920337" y="1713836"/>
                  <a:pt x="9920669" y="1713548"/>
                </a:cubicBezTo>
                <a:cubicBezTo>
                  <a:pt x="9928905" y="1709292"/>
                  <a:pt x="9939031" y="1712483"/>
                  <a:pt x="9943339" y="1720691"/>
                </a:cubicBezTo>
                <a:close/>
                <a:moveTo>
                  <a:pt x="9942481" y="931355"/>
                </a:moveTo>
                <a:cubicBezTo>
                  <a:pt x="9939707" y="926205"/>
                  <a:pt x="9941270" y="919793"/>
                  <a:pt x="9946100" y="916496"/>
                </a:cubicBezTo>
                <a:cubicBezTo>
                  <a:pt x="9950008" y="913824"/>
                  <a:pt x="9955343" y="914826"/>
                  <a:pt x="9958014" y="918735"/>
                </a:cubicBezTo>
                <a:cubicBezTo>
                  <a:pt x="9958352" y="919227"/>
                  <a:pt x="9958635" y="919754"/>
                  <a:pt x="9958863" y="920306"/>
                </a:cubicBezTo>
                <a:cubicBezTo>
                  <a:pt x="9961234" y="925433"/>
                  <a:pt x="9959541" y="931523"/>
                  <a:pt x="9954862" y="934689"/>
                </a:cubicBezTo>
                <a:cubicBezTo>
                  <a:pt x="9951127" y="937333"/>
                  <a:pt x="9945955" y="936448"/>
                  <a:pt x="9943311" y="932713"/>
                </a:cubicBezTo>
                <a:cubicBezTo>
                  <a:pt x="9943028" y="932314"/>
                  <a:pt x="9942783" y="931892"/>
                  <a:pt x="9942575" y="931450"/>
                </a:cubicBezTo>
                <a:close/>
                <a:moveTo>
                  <a:pt x="10015156" y="1080040"/>
                </a:moveTo>
                <a:cubicBezTo>
                  <a:pt x="10012331" y="1074695"/>
                  <a:pt x="10013923" y="1068083"/>
                  <a:pt x="10018871" y="1064609"/>
                </a:cubicBezTo>
                <a:cubicBezTo>
                  <a:pt x="10022777" y="1061933"/>
                  <a:pt x="10028113" y="1062929"/>
                  <a:pt x="10030789" y="1066834"/>
                </a:cubicBezTo>
                <a:cubicBezTo>
                  <a:pt x="10031226" y="1067471"/>
                  <a:pt x="10031575" y="1068165"/>
                  <a:pt x="10031825" y="1068895"/>
                </a:cubicBezTo>
                <a:cubicBezTo>
                  <a:pt x="10034769" y="1074153"/>
                  <a:pt x="10033245" y="1080786"/>
                  <a:pt x="10028301" y="1084231"/>
                </a:cubicBezTo>
                <a:cubicBezTo>
                  <a:pt x="10024099" y="1086836"/>
                  <a:pt x="10018579" y="1085542"/>
                  <a:pt x="10015973" y="1081340"/>
                </a:cubicBezTo>
                <a:cubicBezTo>
                  <a:pt x="10015733" y="1080955"/>
                  <a:pt x="10015524" y="1080552"/>
                  <a:pt x="10015346" y="1080135"/>
                </a:cubicBezTo>
                <a:close/>
                <a:moveTo>
                  <a:pt x="9935909" y="1528477"/>
                </a:moveTo>
                <a:cubicBezTo>
                  <a:pt x="9931023" y="1522170"/>
                  <a:pt x="9931989" y="1513129"/>
                  <a:pt x="9938099" y="1507998"/>
                </a:cubicBezTo>
                <a:cubicBezTo>
                  <a:pt x="9944429" y="1504131"/>
                  <a:pt x="9952695" y="1506127"/>
                  <a:pt x="9956562" y="1512456"/>
                </a:cubicBezTo>
                <a:cubicBezTo>
                  <a:pt x="9956774" y="1512802"/>
                  <a:pt x="9956970" y="1513158"/>
                  <a:pt x="9957149" y="1513523"/>
                </a:cubicBezTo>
                <a:cubicBezTo>
                  <a:pt x="9961939" y="1520043"/>
                  <a:pt x="9961034" y="1529126"/>
                  <a:pt x="9955054" y="1534573"/>
                </a:cubicBezTo>
                <a:cubicBezTo>
                  <a:pt x="9948116" y="1537923"/>
                  <a:pt x="9939770" y="1535294"/>
                  <a:pt x="9936004" y="1528572"/>
                </a:cubicBezTo>
                <a:close/>
                <a:moveTo>
                  <a:pt x="9967722" y="1308926"/>
                </a:moveTo>
                <a:cubicBezTo>
                  <a:pt x="9964014" y="1303195"/>
                  <a:pt x="9965388" y="1295569"/>
                  <a:pt x="9970865" y="1291495"/>
                </a:cubicBezTo>
                <a:cubicBezTo>
                  <a:pt x="9975741" y="1288188"/>
                  <a:pt x="9982375" y="1289459"/>
                  <a:pt x="9985683" y="1294335"/>
                </a:cubicBezTo>
                <a:cubicBezTo>
                  <a:pt x="9986073" y="1294910"/>
                  <a:pt x="9986406" y="1295522"/>
                  <a:pt x="9986677" y="1296162"/>
                </a:cubicBezTo>
                <a:cubicBezTo>
                  <a:pt x="9990429" y="1302056"/>
                  <a:pt x="9989111" y="1309834"/>
                  <a:pt x="9983629" y="1314164"/>
                </a:cubicBezTo>
                <a:cubicBezTo>
                  <a:pt x="9977895" y="1317162"/>
                  <a:pt x="9970816" y="1314944"/>
                  <a:pt x="9967819" y="1309210"/>
                </a:cubicBezTo>
                <a:cubicBezTo>
                  <a:pt x="9967786" y="1309147"/>
                  <a:pt x="9967753" y="1309084"/>
                  <a:pt x="9967722" y="1309021"/>
                </a:cubicBezTo>
                <a:close/>
                <a:moveTo>
                  <a:pt x="10220896" y="1928527"/>
                </a:moveTo>
                <a:cubicBezTo>
                  <a:pt x="10225563" y="1936147"/>
                  <a:pt x="10225849" y="1945291"/>
                  <a:pt x="10220896" y="1948053"/>
                </a:cubicBezTo>
                <a:cubicBezTo>
                  <a:pt x="10215944" y="1950815"/>
                  <a:pt x="10208038" y="1947577"/>
                  <a:pt x="10203084" y="1939957"/>
                </a:cubicBezTo>
                <a:cubicBezTo>
                  <a:pt x="10198131" y="1932337"/>
                  <a:pt x="10197751" y="1923288"/>
                  <a:pt x="10203084" y="1919954"/>
                </a:cubicBezTo>
                <a:cubicBezTo>
                  <a:pt x="10208419" y="1916621"/>
                  <a:pt x="10216134" y="1920526"/>
                  <a:pt x="10220991" y="1928622"/>
                </a:cubicBezTo>
                <a:close/>
                <a:moveTo>
                  <a:pt x="10155269" y="1000887"/>
                </a:moveTo>
                <a:cubicBezTo>
                  <a:pt x="10151865" y="1002985"/>
                  <a:pt x="10147405" y="1001926"/>
                  <a:pt x="10145308" y="998522"/>
                </a:cubicBezTo>
                <a:cubicBezTo>
                  <a:pt x="10144958" y="997954"/>
                  <a:pt x="10144687" y="997339"/>
                  <a:pt x="10144505" y="996696"/>
                </a:cubicBezTo>
                <a:cubicBezTo>
                  <a:pt x="10142551" y="992062"/>
                  <a:pt x="10143912" y="986694"/>
                  <a:pt x="10147839" y="983551"/>
                </a:cubicBezTo>
                <a:cubicBezTo>
                  <a:pt x="10151545" y="981556"/>
                  <a:pt x="10156165" y="982943"/>
                  <a:pt x="10158160" y="986648"/>
                </a:cubicBezTo>
                <a:cubicBezTo>
                  <a:pt x="10158429" y="987147"/>
                  <a:pt x="10158641" y="987674"/>
                  <a:pt x="10158793" y="988219"/>
                </a:cubicBezTo>
                <a:cubicBezTo>
                  <a:pt x="10160740" y="992754"/>
                  <a:pt x="10159322" y="998033"/>
                  <a:pt x="10155364" y="1000982"/>
                </a:cubicBezTo>
                <a:close/>
                <a:moveTo>
                  <a:pt x="10159556" y="598551"/>
                </a:moveTo>
                <a:cubicBezTo>
                  <a:pt x="10158239" y="594918"/>
                  <a:pt x="10159779" y="590869"/>
                  <a:pt x="10163175" y="589026"/>
                </a:cubicBezTo>
                <a:cubicBezTo>
                  <a:pt x="10165320" y="587415"/>
                  <a:pt x="10168366" y="587848"/>
                  <a:pt x="10169977" y="589993"/>
                </a:cubicBezTo>
                <a:cubicBezTo>
                  <a:pt x="10170358" y="590501"/>
                  <a:pt x="10170636" y="591079"/>
                  <a:pt x="10170796" y="591693"/>
                </a:cubicBezTo>
                <a:cubicBezTo>
                  <a:pt x="10171969" y="595257"/>
                  <a:pt x="10170601" y="599164"/>
                  <a:pt x="10167462" y="601218"/>
                </a:cubicBezTo>
                <a:cubicBezTo>
                  <a:pt x="10165048" y="602814"/>
                  <a:pt x="10161799" y="602152"/>
                  <a:pt x="10160202" y="599739"/>
                </a:cubicBezTo>
                <a:cubicBezTo>
                  <a:pt x="10159977" y="599397"/>
                  <a:pt x="10159792" y="599031"/>
                  <a:pt x="10159651" y="598646"/>
                </a:cubicBezTo>
                <a:close/>
                <a:moveTo>
                  <a:pt x="10043922" y="1672304"/>
                </a:moveTo>
                <a:cubicBezTo>
                  <a:pt x="10036783" y="1675432"/>
                  <a:pt x="10028442" y="1672471"/>
                  <a:pt x="10024872" y="1665542"/>
                </a:cubicBezTo>
                <a:cubicBezTo>
                  <a:pt x="10019690" y="1659521"/>
                  <a:pt x="10020370" y="1650440"/>
                  <a:pt x="10026391" y="1645258"/>
                </a:cubicBezTo>
                <a:cubicBezTo>
                  <a:pt x="10026393" y="1645256"/>
                  <a:pt x="10026394" y="1645255"/>
                  <a:pt x="10026396" y="1645253"/>
                </a:cubicBezTo>
                <a:cubicBezTo>
                  <a:pt x="10033006" y="1641662"/>
                  <a:pt x="10041276" y="1644109"/>
                  <a:pt x="10044867" y="1650718"/>
                </a:cubicBezTo>
                <a:cubicBezTo>
                  <a:pt x="10045080" y="1651109"/>
                  <a:pt x="10045273" y="1651511"/>
                  <a:pt x="10045446" y="1651921"/>
                </a:cubicBezTo>
                <a:cubicBezTo>
                  <a:pt x="10050386" y="1658056"/>
                  <a:pt x="10049719" y="1666971"/>
                  <a:pt x="10043922" y="1672304"/>
                </a:cubicBezTo>
                <a:close/>
                <a:moveTo>
                  <a:pt x="10146316" y="1602486"/>
                </a:moveTo>
                <a:cubicBezTo>
                  <a:pt x="10141458" y="1605629"/>
                  <a:pt x="10134123" y="1602486"/>
                  <a:pt x="10130124" y="1595723"/>
                </a:cubicBezTo>
                <a:cubicBezTo>
                  <a:pt x="10125926" y="1590019"/>
                  <a:pt x="10126840" y="1582043"/>
                  <a:pt x="10132219" y="1577435"/>
                </a:cubicBezTo>
                <a:cubicBezTo>
                  <a:pt x="10137457" y="1574102"/>
                  <a:pt x="10144601" y="1576864"/>
                  <a:pt x="10148411" y="1584198"/>
                </a:cubicBezTo>
                <a:cubicBezTo>
                  <a:pt x="10152065" y="1590085"/>
                  <a:pt x="10151070" y="1597731"/>
                  <a:pt x="10146030" y="1602486"/>
                </a:cubicBezTo>
                <a:close/>
                <a:moveTo>
                  <a:pt x="10161937" y="1378363"/>
                </a:moveTo>
                <a:cubicBezTo>
                  <a:pt x="10158880" y="1372880"/>
                  <a:pt x="10160160" y="1365997"/>
                  <a:pt x="10164984" y="1361980"/>
                </a:cubicBezTo>
                <a:cubicBezTo>
                  <a:pt x="10169462" y="1358837"/>
                  <a:pt x="10175652" y="1361313"/>
                  <a:pt x="10178701" y="1367695"/>
                </a:cubicBezTo>
                <a:cubicBezTo>
                  <a:pt x="10181957" y="1373113"/>
                  <a:pt x="10180647" y="1380109"/>
                  <a:pt x="10175653" y="1383983"/>
                </a:cubicBezTo>
                <a:cubicBezTo>
                  <a:pt x="10171081" y="1387126"/>
                  <a:pt x="10164700" y="1384173"/>
                  <a:pt x="10161651" y="1378363"/>
                </a:cubicBezTo>
                <a:close/>
                <a:moveTo>
                  <a:pt x="9931051" y="2086927"/>
                </a:moveTo>
                <a:cubicBezTo>
                  <a:pt x="9938195" y="2082165"/>
                  <a:pt x="9950958" y="2086356"/>
                  <a:pt x="9959626" y="2095881"/>
                </a:cubicBezTo>
                <a:cubicBezTo>
                  <a:pt x="9968294" y="2105406"/>
                  <a:pt x="9969627" y="2116455"/>
                  <a:pt x="9962769" y="2120646"/>
                </a:cubicBezTo>
                <a:cubicBezTo>
                  <a:pt x="9955911" y="2124837"/>
                  <a:pt x="9943148" y="2121123"/>
                  <a:pt x="9934194" y="2111693"/>
                </a:cubicBezTo>
                <a:cubicBezTo>
                  <a:pt x="9925241" y="2102263"/>
                  <a:pt x="9923621" y="2091690"/>
                  <a:pt x="9930765" y="2086927"/>
                </a:cubicBezTo>
                <a:close/>
                <a:moveTo>
                  <a:pt x="10048971" y="1452658"/>
                </a:moveTo>
                <a:cubicBezTo>
                  <a:pt x="10044968" y="1446781"/>
                  <a:pt x="10046081" y="1438827"/>
                  <a:pt x="10051542" y="1434275"/>
                </a:cubicBezTo>
                <a:cubicBezTo>
                  <a:pt x="10056811" y="1431093"/>
                  <a:pt x="10063661" y="1432785"/>
                  <a:pt x="10066843" y="1438054"/>
                </a:cubicBezTo>
                <a:cubicBezTo>
                  <a:pt x="10067196" y="1438639"/>
                  <a:pt x="10067495" y="1439255"/>
                  <a:pt x="10067735" y="1439894"/>
                </a:cubicBezTo>
                <a:cubicBezTo>
                  <a:pt x="10071498" y="1445807"/>
                  <a:pt x="10070453" y="1453572"/>
                  <a:pt x="10065258" y="1458277"/>
                </a:cubicBezTo>
                <a:cubicBezTo>
                  <a:pt x="10059265" y="1461349"/>
                  <a:pt x="10051918" y="1458980"/>
                  <a:pt x="10048847" y="1452988"/>
                </a:cubicBezTo>
                <a:cubicBezTo>
                  <a:pt x="10048791" y="1452878"/>
                  <a:pt x="10048737" y="1452769"/>
                  <a:pt x="10048685" y="1452658"/>
                </a:cubicBezTo>
                <a:close/>
                <a:moveTo>
                  <a:pt x="10079831" y="843058"/>
                </a:moveTo>
                <a:cubicBezTo>
                  <a:pt x="10077772" y="838737"/>
                  <a:pt x="10079241" y="833559"/>
                  <a:pt x="10083260" y="830961"/>
                </a:cubicBezTo>
                <a:cubicBezTo>
                  <a:pt x="10086251" y="828813"/>
                  <a:pt x="10090417" y="829496"/>
                  <a:pt x="10092566" y="832487"/>
                </a:cubicBezTo>
                <a:cubicBezTo>
                  <a:pt x="10092942" y="833012"/>
                  <a:pt x="10093241" y="833589"/>
                  <a:pt x="10093453" y="834200"/>
                </a:cubicBezTo>
                <a:cubicBezTo>
                  <a:pt x="10095113" y="838636"/>
                  <a:pt x="10093590" y="843634"/>
                  <a:pt x="10089738" y="846392"/>
                </a:cubicBezTo>
                <a:cubicBezTo>
                  <a:pt x="10086616" y="848442"/>
                  <a:pt x="10082423" y="847573"/>
                  <a:pt x="10080372" y="844452"/>
                </a:cubicBezTo>
                <a:cubicBezTo>
                  <a:pt x="10080012" y="843903"/>
                  <a:pt x="10079734" y="843305"/>
                  <a:pt x="10079545" y="842677"/>
                </a:cubicBezTo>
                <a:close/>
                <a:moveTo>
                  <a:pt x="10088784" y="1229582"/>
                </a:moveTo>
                <a:cubicBezTo>
                  <a:pt x="10085722" y="1224250"/>
                  <a:pt x="10087110" y="1217470"/>
                  <a:pt x="10092023" y="1213771"/>
                </a:cubicBezTo>
                <a:cubicBezTo>
                  <a:pt x="10096619" y="1211211"/>
                  <a:pt x="10102418" y="1212863"/>
                  <a:pt x="10104979" y="1217458"/>
                </a:cubicBezTo>
                <a:cubicBezTo>
                  <a:pt x="10105155" y="1217776"/>
                  <a:pt x="10105314" y="1218103"/>
                  <a:pt x="10105453" y="1218438"/>
                </a:cubicBezTo>
                <a:cubicBezTo>
                  <a:pt x="10108366" y="1223814"/>
                  <a:pt x="10106954" y="1230508"/>
                  <a:pt x="10102120" y="1234250"/>
                </a:cubicBezTo>
                <a:cubicBezTo>
                  <a:pt x="10097534" y="1236828"/>
                  <a:pt x="10091727" y="1235202"/>
                  <a:pt x="10089148" y="1230616"/>
                </a:cubicBezTo>
                <a:cubicBezTo>
                  <a:pt x="10088894" y="1230163"/>
                  <a:pt x="10088676" y="1229690"/>
                  <a:pt x="10088498" y="1229202"/>
                </a:cubicBezTo>
                <a:close/>
                <a:moveTo>
                  <a:pt x="10132505" y="1810607"/>
                </a:moveTo>
                <a:cubicBezTo>
                  <a:pt x="10127266" y="1813941"/>
                  <a:pt x="10119074" y="1810607"/>
                  <a:pt x="10114026" y="1803273"/>
                </a:cubicBezTo>
                <a:cubicBezTo>
                  <a:pt x="10108977" y="1795939"/>
                  <a:pt x="10109263" y="1786414"/>
                  <a:pt x="10114787" y="1783080"/>
                </a:cubicBezTo>
                <a:cubicBezTo>
                  <a:pt x="10120313" y="1779746"/>
                  <a:pt x="10128504" y="1783080"/>
                  <a:pt x="10133362" y="1790414"/>
                </a:cubicBezTo>
                <a:cubicBezTo>
                  <a:pt x="10138220" y="1797749"/>
                  <a:pt x="10137457" y="1806607"/>
                  <a:pt x="10132219" y="1809941"/>
                </a:cubicBezTo>
                <a:close/>
                <a:moveTo>
                  <a:pt x="9756172" y="2225707"/>
                </a:moveTo>
                <a:cubicBezTo>
                  <a:pt x="9744075" y="2216182"/>
                  <a:pt x="9741503" y="2204085"/>
                  <a:pt x="9749790" y="2198465"/>
                </a:cubicBezTo>
                <a:cubicBezTo>
                  <a:pt x="9758077" y="2192846"/>
                  <a:pt x="9774841" y="2196751"/>
                  <a:pt x="9786366" y="2206752"/>
                </a:cubicBezTo>
                <a:cubicBezTo>
                  <a:pt x="9797892" y="2216753"/>
                  <a:pt x="9800558" y="2228565"/>
                  <a:pt x="9792462" y="2233517"/>
                </a:cubicBezTo>
                <a:cubicBezTo>
                  <a:pt x="9784366" y="2238470"/>
                  <a:pt x="9767697" y="2234375"/>
                  <a:pt x="9755886" y="2225040"/>
                </a:cubicBezTo>
                <a:close/>
                <a:moveTo>
                  <a:pt x="9967056" y="2475262"/>
                </a:moveTo>
                <a:cubicBezTo>
                  <a:pt x="9960578" y="2478882"/>
                  <a:pt x="9945052" y="2474595"/>
                  <a:pt x="9932860" y="2465737"/>
                </a:cubicBezTo>
                <a:cubicBezTo>
                  <a:pt x="9920669" y="2456879"/>
                  <a:pt x="9916477" y="2447640"/>
                  <a:pt x="9923335" y="2443925"/>
                </a:cubicBezTo>
                <a:cubicBezTo>
                  <a:pt x="9930194" y="2440210"/>
                  <a:pt x="9945338" y="2443925"/>
                  <a:pt x="9957531" y="2453450"/>
                </a:cubicBezTo>
                <a:cubicBezTo>
                  <a:pt x="9969722" y="2462975"/>
                  <a:pt x="9973532" y="2471547"/>
                  <a:pt x="9966770" y="2474595"/>
                </a:cubicBezTo>
                <a:close/>
                <a:moveTo>
                  <a:pt x="9760363" y="1255300"/>
                </a:moveTo>
                <a:cubicBezTo>
                  <a:pt x="9756113" y="1249138"/>
                  <a:pt x="9757502" y="1240719"/>
                  <a:pt x="9763505" y="1236250"/>
                </a:cubicBezTo>
                <a:cubicBezTo>
                  <a:pt x="9769041" y="1232235"/>
                  <a:pt x="9776784" y="1233467"/>
                  <a:pt x="9780799" y="1239003"/>
                </a:cubicBezTo>
                <a:cubicBezTo>
                  <a:pt x="9781131" y="1239461"/>
                  <a:pt x="9781431" y="1239942"/>
                  <a:pt x="9781697" y="1240441"/>
                </a:cubicBezTo>
                <a:cubicBezTo>
                  <a:pt x="9785566" y="1246683"/>
                  <a:pt x="9784223" y="1254823"/>
                  <a:pt x="9778554" y="1259491"/>
                </a:cubicBezTo>
                <a:cubicBezTo>
                  <a:pt x="9772391" y="1263326"/>
                  <a:pt x="9764284" y="1261438"/>
                  <a:pt x="9760450" y="1255274"/>
                </a:cubicBezTo>
                <a:cubicBezTo>
                  <a:pt x="9760320" y="1255064"/>
                  <a:pt x="9760194" y="1254850"/>
                  <a:pt x="9760075" y="1254633"/>
                </a:cubicBezTo>
                <a:close/>
                <a:moveTo>
                  <a:pt x="9840468" y="2143601"/>
                </a:moveTo>
                <a:cubicBezTo>
                  <a:pt x="9848278" y="2138077"/>
                  <a:pt x="9862756" y="2141982"/>
                  <a:pt x="9872758" y="2151698"/>
                </a:cubicBezTo>
                <a:cubicBezTo>
                  <a:pt x="9882759" y="2161413"/>
                  <a:pt x="9884855" y="2173415"/>
                  <a:pt x="9877330" y="2177701"/>
                </a:cubicBezTo>
                <a:cubicBezTo>
                  <a:pt x="9869805" y="2181987"/>
                  <a:pt x="9855422" y="2178749"/>
                  <a:pt x="9845040" y="2169605"/>
                </a:cubicBezTo>
                <a:cubicBezTo>
                  <a:pt x="9834658" y="2160461"/>
                  <a:pt x="9832372" y="2147792"/>
                  <a:pt x="9840182" y="2142935"/>
                </a:cubicBezTo>
                <a:close/>
                <a:moveTo>
                  <a:pt x="9857612" y="2503932"/>
                </a:moveTo>
                <a:cubicBezTo>
                  <a:pt x="9843611" y="2495645"/>
                  <a:pt x="9838562" y="2485835"/>
                  <a:pt x="9846374" y="2482025"/>
                </a:cubicBezTo>
                <a:cubicBezTo>
                  <a:pt x="9854184" y="2478215"/>
                  <a:pt x="9870948" y="2482025"/>
                  <a:pt x="9884474" y="2490597"/>
                </a:cubicBezTo>
                <a:cubicBezTo>
                  <a:pt x="9898000" y="2499170"/>
                  <a:pt x="9902952" y="2509647"/>
                  <a:pt x="9895903" y="2512981"/>
                </a:cubicBezTo>
                <a:cubicBezTo>
                  <a:pt x="9888855" y="2516315"/>
                  <a:pt x="9871043" y="2511648"/>
                  <a:pt x="9857328" y="2503265"/>
                </a:cubicBezTo>
                <a:close/>
                <a:moveTo>
                  <a:pt x="9899047" y="2651760"/>
                </a:moveTo>
                <a:cubicBezTo>
                  <a:pt x="9885301" y="2652515"/>
                  <a:pt x="9871592" y="2649727"/>
                  <a:pt x="9859232" y="2643664"/>
                </a:cubicBezTo>
                <a:cubicBezTo>
                  <a:pt x="9843897" y="2636711"/>
                  <a:pt x="9837230" y="2628995"/>
                  <a:pt x="9844374" y="2625852"/>
                </a:cubicBezTo>
                <a:cubicBezTo>
                  <a:pt x="9851517" y="2622709"/>
                  <a:pt x="9869234" y="2626900"/>
                  <a:pt x="9883997" y="2634044"/>
                </a:cubicBezTo>
                <a:cubicBezTo>
                  <a:pt x="9898761" y="2641187"/>
                  <a:pt x="9905333" y="2648617"/>
                  <a:pt x="9898761" y="2651093"/>
                </a:cubicBezTo>
                <a:close/>
                <a:moveTo>
                  <a:pt x="10224897" y="1142238"/>
                </a:moveTo>
                <a:cubicBezTo>
                  <a:pt x="10227165" y="1147204"/>
                  <a:pt x="10225795" y="1153076"/>
                  <a:pt x="10221563" y="1156526"/>
                </a:cubicBezTo>
                <a:cubicBezTo>
                  <a:pt x="10217592" y="1158579"/>
                  <a:pt x="10212707" y="1157023"/>
                  <a:pt x="10210654" y="1153051"/>
                </a:cubicBezTo>
                <a:cubicBezTo>
                  <a:pt x="10210394" y="1152550"/>
                  <a:pt x="10210189" y="1152022"/>
                  <a:pt x="10210039" y="1151477"/>
                </a:cubicBezTo>
                <a:cubicBezTo>
                  <a:pt x="10207750" y="1146644"/>
                  <a:pt x="10209185" y="1140868"/>
                  <a:pt x="10213467" y="1137666"/>
                </a:cubicBezTo>
                <a:cubicBezTo>
                  <a:pt x="10217351" y="1135558"/>
                  <a:pt x="10222209" y="1136998"/>
                  <a:pt x="10224316" y="1140881"/>
                </a:cubicBezTo>
                <a:cubicBezTo>
                  <a:pt x="10224551" y="1141315"/>
                  <a:pt x="10224746" y="1141769"/>
                  <a:pt x="10224897" y="1142238"/>
                </a:cubicBezTo>
                <a:close/>
                <a:moveTo>
                  <a:pt x="9726740" y="880586"/>
                </a:moveTo>
                <a:cubicBezTo>
                  <a:pt x="9723867" y="874995"/>
                  <a:pt x="9725530" y="868143"/>
                  <a:pt x="9730645" y="864489"/>
                </a:cubicBezTo>
                <a:cubicBezTo>
                  <a:pt x="9735166" y="861225"/>
                  <a:pt x="9741477" y="862244"/>
                  <a:pt x="9744741" y="866765"/>
                </a:cubicBezTo>
                <a:cubicBezTo>
                  <a:pt x="9744985" y="867104"/>
                  <a:pt x="9745208" y="867457"/>
                  <a:pt x="9745409" y="867822"/>
                </a:cubicBezTo>
                <a:cubicBezTo>
                  <a:pt x="9748152" y="873312"/>
                  <a:pt x="9746351" y="879985"/>
                  <a:pt x="9741218" y="883348"/>
                </a:cubicBezTo>
                <a:cubicBezTo>
                  <a:pt x="9737243" y="886794"/>
                  <a:pt x="9731227" y="886365"/>
                  <a:pt x="9727781" y="882390"/>
                </a:cubicBezTo>
                <a:cubicBezTo>
                  <a:pt x="9727303" y="881838"/>
                  <a:pt x="9726890" y="881232"/>
                  <a:pt x="9726549" y="880586"/>
                </a:cubicBezTo>
                <a:close/>
                <a:moveTo>
                  <a:pt x="9740456" y="1665256"/>
                </a:moveTo>
                <a:cubicBezTo>
                  <a:pt x="9747258" y="1672215"/>
                  <a:pt x="9747131" y="1683372"/>
                  <a:pt x="9740171" y="1690174"/>
                </a:cubicBezTo>
                <a:cubicBezTo>
                  <a:pt x="9739924" y="1690417"/>
                  <a:pt x="9739669" y="1690651"/>
                  <a:pt x="9739407" y="1690878"/>
                </a:cubicBezTo>
                <a:cubicBezTo>
                  <a:pt x="9730153" y="1695887"/>
                  <a:pt x="9718624" y="1693330"/>
                  <a:pt x="9712356" y="1684877"/>
                </a:cubicBezTo>
                <a:cubicBezTo>
                  <a:pt x="9705528" y="1678547"/>
                  <a:pt x="9705124" y="1667880"/>
                  <a:pt x="9711454" y="1661052"/>
                </a:cubicBezTo>
                <a:cubicBezTo>
                  <a:pt x="9712056" y="1660403"/>
                  <a:pt x="9712708" y="1659802"/>
                  <a:pt x="9713404" y="1659255"/>
                </a:cubicBezTo>
                <a:cubicBezTo>
                  <a:pt x="9722553" y="1653948"/>
                  <a:pt x="9734244" y="1656560"/>
                  <a:pt x="9740264" y="1665256"/>
                </a:cubicBezTo>
                <a:close/>
                <a:moveTo>
                  <a:pt x="9761125" y="2068164"/>
                </a:moveTo>
                <a:cubicBezTo>
                  <a:pt x="9752648" y="2073783"/>
                  <a:pt x="9736931" y="2070735"/>
                  <a:pt x="9725977" y="2060639"/>
                </a:cubicBezTo>
                <a:cubicBezTo>
                  <a:pt x="9715023" y="2050542"/>
                  <a:pt x="9713595" y="2037874"/>
                  <a:pt x="9722453" y="2032064"/>
                </a:cubicBezTo>
                <a:cubicBezTo>
                  <a:pt x="9731311" y="2026253"/>
                  <a:pt x="9747123" y="2029397"/>
                  <a:pt x="9757600" y="2039589"/>
                </a:cubicBezTo>
                <a:cubicBezTo>
                  <a:pt x="9768078" y="2049780"/>
                  <a:pt x="9769317" y="2062543"/>
                  <a:pt x="9760935" y="2068164"/>
                </a:cubicBezTo>
                <a:close/>
                <a:moveTo>
                  <a:pt x="9728549" y="1475804"/>
                </a:moveTo>
                <a:cubicBezTo>
                  <a:pt x="9723073" y="1469274"/>
                  <a:pt x="9723927" y="1459541"/>
                  <a:pt x="9730457" y="1454065"/>
                </a:cubicBezTo>
                <a:cubicBezTo>
                  <a:pt x="9730643" y="1453909"/>
                  <a:pt x="9730832" y="1453758"/>
                  <a:pt x="9731026" y="1453611"/>
                </a:cubicBezTo>
                <a:cubicBezTo>
                  <a:pt x="9738127" y="1448711"/>
                  <a:pt x="9747855" y="1450496"/>
                  <a:pt x="9752755" y="1457597"/>
                </a:cubicBezTo>
                <a:cubicBezTo>
                  <a:pt x="9752951" y="1457881"/>
                  <a:pt x="9753137" y="1458172"/>
                  <a:pt x="9753314" y="1458468"/>
                </a:cubicBezTo>
                <a:cubicBezTo>
                  <a:pt x="9758610" y="1465305"/>
                  <a:pt x="9757559" y="1475105"/>
                  <a:pt x="9750933" y="1480662"/>
                </a:cubicBezTo>
                <a:cubicBezTo>
                  <a:pt x="9743315" y="1485309"/>
                  <a:pt x="9733391" y="1483173"/>
                  <a:pt x="9728359" y="1475804"/>
                </a:cubicBezTo>
                <a:close/>
                <a:moveTo>
                  <a:pt x="9837419" y="2380679"/>
                </a:moveTo>
                <a:cubicBezTo>
                  <a:pt x="9829705" y="2385060"/>
                  <a:pt x="9812845" y="2381155"/>
                  <a:pt x="9799319" y="2372106"/>
                </a:cubicBezTo>
                <a:cubicBezTo>
                  <a:pt x="9785795" y="2363057"/>
                  <a:pt x="9782557" y="2351913"/>
                  <a:pt x="9790843" y="2347436"/>
                </a:cubicBezTo>
                <a:cubicBezTo>
                  <a:pt x="9799130" y="2342960"/>
                  <a:pt x="9815513" y="2346389"/>
                  <a:pt x="9828276" y="2356009"/>
                </a:cubicBezTo>
                <a:cubicBezTo>
                  <a:pt x="9841039" y="2365629"/>
                  <a:pt x="9844754" y="2376678"/>
                  <a:pt x="9837230" y="2381060"/>
                </a:cubicBezTo>
                <a:close/>
                <a:moveTo>
                  <a:pt x="9887236" y="1165479"/>
                </a:moveTo>
                <a:cubicBezTo>
                  <a:pt x="9883996" y="1159743"/>
                  <a:pt x="9885503" y="1152494"/>
                  <a:pt x="9890760" y="1148525"/>
                </a:cubicBezTo>
                <a:cubicBezTo>
                  <a:pt x="9895772" y="1145327"/>
                  <a:pt x="9902426" y="1146796"/>
                  <a:pt x="9905623" y="1151807"/>
                </a:cubicBezTo>
                <a:cubicBezTo>
                  <a:pt x="9905830" y="1152131"/>
                  <a:pt x="9906020" y="1152466"/>
                  <a:pt x="9906191" y="1152811"/>
                </a:cubicBezTo>
                <a:cubicBezTo>
                  <a:pt x="9909616" y="1158517"/>
                  <a:pt x="9908081" y="1165897"/>
                  <a:pt x="9902667" y="1169765"/>
                </a:cubicBezTo>
                <a:cubicBezTo>
                  <a:pt x="9898076" y="1173201"/>
                  <a:pt x="9891570" y="1172264"/>
                  <a:pt x="9888134" y="1167673"/>
                </a:cubicBezTo>
                <a:cubicBezTo>
                  <a:pt x="9887711" y="1167107"/>
                  <a:pt x="9887346" y="1166500"/>
                  <a:pt x="9887046" y="1165860"/>
                </a:cubicBezTo>
                <a:close/>
                <a:moveTo>
                  <a:pt x="9915811" y="2333911"/>
                </a:moveTo>
                <a:cubicBezTo>
                  <a:pt x="9908572" y="2337721"/>
                  <a:pt x="9893808" y="2333911"/>
                  <a:pt x="9882569" y="2324957"/>
                </a:cubicBezTo>
                <a:cubicBezTo>
                  <a:pt x="9871329" y="2316004"/>
                  <a:pt x="9867805" y="2304860"/>
                  <a:pt x="9875330" y="2300574"/>
                </a:cubicBezTo>
                <a:cubicBezTo>
                  <a:pt x="9882854" y="2296287"/>
                  <a:pt x="9897523" y="2300002"/>
                  <a:pt x="9908763" y="2309527"/>
                </a:cubicBezTo>
                <a:cubicBezTo>
                  <a:pt x="9920002" y="2319052"/>
                  <a:pt x="9922192" y="2330101"/>
                  <a:pt x="9915144" y="2334292"/>
                </a:cubicBezTo>
                <a:close/>
                <a:moveTo>
                  <a:pt x="9870663" y="782384"/>
                </a:moveTo>
                <a:cubicBezTo>
                  <a:pt x="9868259" y="777551"/>
                  <a:pt x="9869807" y="771685"/>
                  <a:pt x="9874282" y="768668"/>
                </a:cubicBezTo>
                <a:cubicBezTo>
                  <a:pt x="9877579" y="765967"/>
                  <a:pt x="9882440" y="766451"/>
                  <a:pt x="9885140" y="769747"/>
                </a:cubicBezTo>
                <a:cubicBezTo>
                  <a:pt x="9885561" y="770261"/>
                  <a:pt x="9885913" y="770826"/>
                  <a:pt x="9886189" y="771430"/>
                </a:cubicBezTo>
                <a:cubicBezTo>
                  <a:pt x="9888436" y="776307"/>
                  <a:pt x="9886920" y="782093"/>
                  <a:pt x="9882569" y="785241"/>
                </a:cubicBezTo>
                <a:cubicBezTo>
                  <a:pt x="9879119" y="788168"/>
                  <a:pt x="9873950" y="787745"/>
                  <a:pt x="9871023" y="784296"/>
                </a:cubicBezTo>
                <a:cubicBezTo>
                  <a:pt x="9870624" y="783826"/>
                  <a:pt x="9870280" y="783312"/>
                  <a:pt x="9869997" y="782765"/>
                </a:cubicBezTo>
                <a:close/>
                <a:moveTo>
                  <a:pt x="9944766" y="1914335"/>
                </a:moveTo>
                <a:cubicBezTo>
                  <a:pt x="9951910" y="1923860"/>
                  <a:pt x="9952482" y="1934337"/>
                  <a:pt x="9945909" y="1939004"/>
                </a:cubicBezTo>
                <a:cubicBezTo>
                  <a:pt x="9936452" y="1942570"/>
                  <a:pt x="9925779" y="1939325"/>
                  <a:pt x="9919906" y="1931099"/>
                </a:cubicBezTo>
                <a:cubicBezTo>
                  <a:pt x="9912001" y="1921574"/>
                  <a:pt x="9911906" y="1911191"/>
                  <a:pt x="9918859" y="1906429"/>
                </a:cubicBezTo>
                <a:cubicBezTo>
                  <a:pt x="9928169" y="1902702"/>
                  <a:pt x="9938811" y="1906196"/>
                  <a:pt x="9944100" y="1914716"/>
                </a:cubicBezTo>
                <a:close/>
                <a:moveTo>
                  <a:pt x="9853422" y="2003489"/>
                </a:moveTo>
                <a:cubicBezTo>
                  <a:pt x="9845897" y="2008823"/>
                  <a:pt x="9832277" y="2005298"/>
                  <a:pt x="9823038" y="1995964"/>
                </a:cubicBezTo>
                <a:cubicBezTo>
                  <a:pt x="9813798" y="1986629"/>
                  <a:pt x="9812750" y="1974437"/>
                  <a:pt x="9820751" y="1968913"/>
                </a:cubicBezTo>
                <a:cubicBezTo>
                  <a:pt x="9828753" y="1963389"/>
                  <a:pt x="9842277" y="1966913"/>
                  <a:pt x="9851327" y="1976818"/>
                </a:cubicBezTo>
                <a:cubicBezTo>
                  <a:pt x="9860375" y="1986725"/>
                  <a:pt x="9860375" y="1998917"/>
                  <a:pt x="9852756" y="2003870"/>
                </a:cubicBezTo>
                <a:close/>
                <a:moveTo>
                  <a:pt x="9807512" y="1022414"/>
                </a:moveTo>
                <a:cubicBezTo>
                  <a:pt x="9804526" y="1016735"/>
                  <a:pt x="9806147" y="1009727"/>
                  <a:pt x="9811322" y="1005935"/>
                </a:cubicBezTo>
                <a:cubicBezTo>
                  <a:pt x="9815363" y="1002567"/>
                  <a:pt x="9821369" y="1003113"/>
                  <a:pt x="9824738" y="1007154"/>
                </a:cubicBezTo>
                <a:cubicBezTo>
                  <a:pt x="9825385" y="1007931"/>
                  <a:pt x="9825905" y="1008805"/>
                  <a:pt x="9826277" y="1009745"/>
                </a:cubicBezTo>
                <a:cubicBezTo>
                  <a:pt x="9829101" y="1015405"/>
                  <a:pt x="9827595" y="1022269"/>
                  <a:pt x="9822658" y="1026224"/>
                </a:cubicBezTo>
                <a:cubicBezTo>
                  <a:pt x="9817865" y="1029828"/>
                  <a:pt x="9811057" y="1028865"/>
                  <a:pt x="9807453" y="1024072"/>
                </a:cubicBezTo>
                <a:cubicBezTo>
                  <a:pt x="9807235" y="1023783"/>
                  <a:pt x="9807033" y="1023484"/>
                  <a:pt x="9806846" y="1023176"/>
                </a:cubicBezTo>
                <a:close/>
                <a:moveTo>
                  <a:pt x="9816084" y="1807178"/>
                </a:moveTo>
                <a:cubicBezTo>
                  <a:pt x="9809087" y="1800955"/>
                  <a:pt x="9808461" y="1790238"/>
                  <a:pt x="9814684" y="1783242"/>
                </a:cubicBezTo>
                <a:cubicBezTo>
                  <a:pt x="9815123" y="1782748"/>
                  <a:pt x="9815591" y="1782281"/>
                  <a:pt x="9816084" y="1781842"/>
                </a:cubicBezTo>
                <a:cubicBezTo>
                  <a:pt x="9825536" y="1777190"/>
                  <a:pt x="9836972" y="1780242"/>
                  <a:pt x="9842849" y="1788985"/>
                </a:cubicBezTo>
                <a:cubicBezTo>
                  <a:pt x="9850184" y="1798510"/>
                  <a:pt x="9850184" y="1809560"/>
                  <a:pt x="9842849" y="1814322"/>
                </a:cubicBezTo>
                <a:cubicBezTo>
                  <a:pt x="9833350" y="1819229"/>
                  <a:pt x="9821694" y="1816527"/>
                  <a:pt x="9815322" y="1807940"/>
                </a:cubicBezTo>
                <a:close/>
                <a:moveTo>
                  <a:pt x="9867328" y="1395698"/>
                </a:moveTo>
                <a:cubicBezTo>
                  <a:pt x="9860988" y="1399648"/>
                  <a:pt x="9852646" y="1397710"/>
                  <a:pt x="9848697" y="1391370"/>
                </a:cubicBezTo>
                <a:cubicBezTo>
                  <a:pt x="9848550" y="1391134"/>
                  <a:pt x="9848411" y="1390894"/>
                  <a:pt x="9848278" y="1390650"/>
                </a:cubicBezTo>
                <a:cubicBezTo>
                  <a:pt x="9843749" y="1384291"/>
                  <a:pt x="9844914" y="1375511"/>
                  <a:pt x="9850945" y="1370553"/>
                </a:cubicBezTo>
                <a:cubicBezTo>
                  <a:pt x="9857519" y="1366683"/>
                  <a:pt x="9865984" y="1368876"/>
                  <a:pt x="9869854" y="1375449"/>
                </a:cubicBezTo>
                <a:cubicBezTo>
                  <a:pt x="9869901" y="1375531"/>
                  <a:pt x="9869949" y="1375613"/>
                  <a:pt x="9869995" y="1375696"/>
                </a:cubicBezTo>
                <a:cubicBezTo>
                  <a:pt x="9874654" y="1382386"/>
                  <a:pt x="9873181" y="1391564"/>
                  <a:pt x="9866662" y="1396460"/>
                </a:cubicBezTo>
                <a:close/>
                <a:moveTo>
                  <a:pt x="9846850" y="1612011"/>
                </a:moveTo>
                <a:cubicBezTo>
                  <a:pt x="9838668" y="1616202"/>
                  <a:pt x="9828642" y="1613479"/>
                  <a:pt x="9823704" y="1605725"/>
                </a:cubicBezTo>
                <a:cubicBezTo>
                  <a:pt x="9817773" y="1599031"/>
                  <a:pt x="9818392" y="1588797"/>
                  <a:pt x="9825084" y="1582867"/>
                </a:cubicBezTo>
                <a:cubicBezTo>
                  <a:pt x="9825195" y="1582769"/>
                  <a:pt x="9825305" y="1582673"/>
                  <a:pt x="9825418" y="1582579"/>
                </a:cubicBezTo>
                <a:cubicBezTo>
                  <a:pt x="9833549" y="1578001"/>
                  <a:pt x="9843850" y="1580853"/>
                  <a:pt x="9848469" y="1588961"/>
                </a:cubicBezTo>
                <a:cubicBezTo>
                  <a:pt x="9854257" y="1595816"/>
                  <a:pt x="9853539" y="1606033"/>
                  <a:pt x="9846849" y="1612011"/>
                </a:cubicBezTo>
                <a:close/>
                <a:moveTo>
                  <a:pt x="10455592" y="1005173"/>
                </a:moveTo>
                <a:cubicBezTo>
                  <a:pt x="10454353" y="1001416"/>
                  <a:pt x="10455567" y="997283"/>
                  <a:pt x="10458640" y="994791"/>
                </a:cubicBezTo>
                <a:cubicBezTo>
                  <a:pt x="10461419" y="993665"/>
                  <a:pt x="10464585" y="995005"/>
                  <a:pt x="10465710" y="997783"/>
                </a:cubicBezTo>
                <a:cubicBezTo>
                  <a:pt x="10465890" y="998228"/>
                  <a:pt x="10466011" y="998696"/>
                  <a:pt x="10466068" y="999173"/>
                </a:cubicBezTo>
                <a:cubicBezTo>
                  <a:pt x="10467308" y="1002863"/>
                  <a:pt x="10466176" y="1006937"/>
                  <a:pt x="10463210" y="1009459"/>
                </a:cubicBezTo>
                <a:cubicBezTo>
                  <a:pt x="10460338" y="1010636"/>
                  <a:pt x="10457056" y="1009261"/>
                  <a:pt x="10455879" y="1006389"/>
                </a:cubicBezTo>
                <a:cubicBezTo>
                  <a:pt x="10455756" y="1006088"/>
                  <a:pt x="10455660" y="1005777"/>
                  <a:pt x="10455590" y="1005459"/>
                </a:cubicBezTo>
                <a:close/>
                <a:moveTo>
                  <a:pt x="10627710" y="1109948"/>
                </a:moveTo>
                <a:cubicBezTo>
                  <a:pt x="10625233" y="1111568"/>
                  <a:pt x="10622280" y="1109472"/>
                  <a:pt x="10621423" y="1105948"/>
                </a:cubicBezTo>
                <a:cubicBezTo>
                  <a:pt x="10620329" y="1102468"/>
                  <a:pt x="10621504" y="1098674"/>
                  <a:pt x="10624376" y="1096423"/>
                </a:cubicBezTo>
                <a:cubicBezTo>
                  <a:pt x="10627233" y="1095185"/>
                  <a:pt x="10629900" y="1096423"/>
                  <a:pt x="10630852" y="1100900"/>
                </a:cubicBezTo>
                <a:cubicBezTo>
                  <a:pt x="10632085" y="1104392"/>
                  <a:pt x="10630790" y="1108275"/>
                  <a:pt x="10627710" y="1110329"/>
                </a:cubicBezTo>
                <a:close/>
                <a:moveTo>
                  <a:pt x="10606849" y="2081498"/>
                </a:moveTo>
                <a:cubicBezTo>
                  <a:pt x="10603992" y="2075021"/>
                  <a:pt x="10604182" y="2067973"/>
                  <a:pt x="10607326" y="2065687"/>
                </a:cubicBezTo>
                <a:cubicBezTo>
                  <a:pt x="10610469" y="2063401"/>
                  <a:pt x="10615613" y="2067592"/>
                  <a:pt x="10618565" y="2074545"/>
                </a:cubicBezTo>
                <a:cubicBezTo>
                  <a:pt x="10621518" y="2081498"/>
                  <a:pt x="10620851" y="2088166"/>
                  <a:pt x="10617899" y="2090452"/>
                </a:cubicBezTo>
                <a:cubicBezTo>
                  <a:pt x="10614945" y="2092738"/>
                  <a:pt x="10609898" y="2089118"/>
                  <a:pt x="10606849" y="2082260"/>
                </a:cubicBezTo>
                <a:close/>
                <a:moveTo>
                  <a:pt x="10605706" y="1497997"/>
                </a:moveTo>
                <a:cubicBezTo>
                  <a:pt x="10603805" y="1493783"/>
                  <a:pt x="10604978" y="1488818"/>
                  <a:pt x="10608564" y="1485900"/>
                </a:cubicBezTo>
                <a:cubicBezTo>
                  <a:pt x="10611802" y="1484185"/>
                  <a:pt x="10615327" y="1486662"/>
                  <a:pt x="10616756" y="1491806"/>
                </a:cubicBezTo>
                <a:cubicBezTo>
                  <a:pt x="10618408" y="1496127"/>
                  <a:pt x="10617364" y="1501016"/>
                  <a:pt x="10614088" y="1504283"/>
                </a:cubicBezTo>
                <a:cubicBezTo>
                  <a:pt x="10611136" y="1507236"/>
                  <a:pt x="10607326" y="1503807"/>
                  <a:pt x="10605897" y="1498759"/>
                </a:cubicBezTo>
                <a:close/>
                <a:moveTo>
                  <a:pt x="10681906" y="2036921"/>
                </a:moveTo>
                <a:cubicBezTo>
                  <a:pt x="10679198" y="2032204"/>
                  <a:pt x="10679652" y="2026310"/>
                  <a:pt x="10683049" y="2022062"/>
                </a:cubicBezTo>
                <a:cubicBezTo>
                  <a:pt x="10686003" y="2020348"/>
                  <a:pt x="10690479" y="2024253"/>
                  <a:pt x="10692574" y="2030825"/>
                </a:cubicBezTo>
                <a:cubicBezTo>
                  <a:pt x="10694669" y="2037398"/>
                  <a:pt x="10694385" y="2043970"/>
                  <a:pt x="10691622" y="2045684"/>
                </a:cubicBezTo>
                <a:cubicBezTo>
                  <a:pt x="10688859" y="2047399"/>
                  <a:pt x="10684574" y="2044256"/>
                  <a:pt x="10682097" y="2037683"/>
                </a:cubicBezTo>
                <a:close/>
                <a:moveTo>
                  <a:pt x="10674287" y="703898"/>
                </a:moveTo>
                <a:cubicBezTo>
                  <a:pt x="10672572" y="704850"/>
                  <a:pt x="10670572" y="703898"/>
                  <a:pt x="10670000" y="701135"/>
                </a:cubicBezTo>
                <a:cubicBezTo>
                  <a:pt x="10669407" y="698760"/>
                  <a:pt x="10670506" y="696286"/>
                  <a:pt x="10672667" y="695134"/>
                </a:cubicBezTo>
                <a:cubicBezTo>
                  <a:pt x="10674858" y="694087"/>
                  <a:pt x="10676762" y="695134"/>
                  <a:pt x="10677239" y="697897"/>
                </a:cubicBezTo>
                <a:cubicBezTo>
                  <a:pt x="10678379" y="700441"/>
                  <a:pt x="10677240" y="703428"/>
                  <a:pt x="10674695" y="704568"/>
                </a:cubicBezTo>
                <a:cubicBezTo>
                  <a:pt x="10674623" y="704600"/>
                  <a:pt x="10674550" y="704631"/>
                  <a:pt x="10674477" y="704659"/>
                </a:cubicBezTo>
                <a:close/>
                <a:moveTo>
                  <a:pt x="10623232" y="1876616"/>
                </a:moveTo>
                <a:cubicBezTo>
                  <a:pt x="10620851" y="1870615"/>
                  <a:pt x="10621518" y="1863947"/>
                  <a:pt x="10624947" y="1862138"/>
                </a:cubicBezTo>
                <a:cubicBezTo>
                  <a:pt x="10628376" y="1860328"/>
                  <a:pt x="10632567" y="1863757"/>
                  <a:pt x="10634472" y="1869758"/>
                </a:cubicBezTo>
                <a:cubicBezTo>
                  <a:pt x="10636377" y="1875758"/>
                  <a:pt x="10635901" y="1882426"/>
                  <a:pt x="10632757" y="1884235"/>
                </a:cubicBezTo>
                <a:cubicBezTo>
                  <a:pt x="10629614" y="1886045"/>
                  <a:pt x="10625709" y="1883378"/>
                  <a:pt x="10623423" y="1877377"/>
                </a:cubicBezTo>
                <a:close/>
                <a:moveTo>
                  <a:pt x="10537507" y="768858"/>
                </a:moveTo>
                <a:cubicBezTo>
                  <a:pt x="10536721" y="765821"/>
                  <a:pt x="10537805" y="762607"/>
                  <a:pt x="10540270" y="760667"/>
                </a:cubicBezTo>
                <a:cubicBezTo>
                  <a:pt x="10542458" y="759765"/>
                  <a:pt x="10544964" y="760808"/>
                  <a:pt x="10545866" y="762997"/>
                </a:cubicBezTo>
                <a:cubicBezTo>
                  <a:pt x="10546036" y="763408"/>
                  <a:pt x="10546140" y="763843"/>
                  <a:pt x="10546175" y="764286"/>
                </a:cubicBezTo>
                <a:cubicBezTo>
                  <a:pt x="10547045" y="767202"/>
                  <a:pt x="10545830" y="770337"/>
                  <a:pt x="10543222" y="771906"/>
                </a:cubicBezTo>
                <a:cubicBezTo>
                  <a:pt x="10541257" y="772915"/>
                  <a:pt x="10538845" y="772140"/>
                  <a:pt x="10537836" y="770174"/>
                </a:cubicBezTo>
                <a:cubicBezTo>
                  <a:pt x="10537744" y="769996"/>
                  <a:pt x="10537666" y="769810"/>
                  <a:pt x="10537602" y="769620"/>
                </a:cubicBezTo>
                <a:close/>
                <a:moveTo>
                  <a:pt x="10564750" y="1716215"/>
                </a:moveTo>
                <a:cubicBezTo>
                  <a:pt x="10562351" y="1711393"/>
                  <a:pt x="10563186" y="1705591"/>
                  <a:pt x="10566845" y="1701641"/>
                </a:cubicBezTo>
                <a:cubicBezTo>
                  <a:pt x="10570369" y="1699832"/>
                  <a:pt x="10574845" y="1703165"/>
                  <a:pt x="10576370" y="1709261"/>
                </a:cubicBezTo>
                <a:cubicBezTo>
                  <a:pt x="10577894" y="1715357"/>
                  <a:pt x="10577417" y="1721453"/>
                  <a:pt x="10574179" y="1723263"/>
                </a:cubicBezTo>
                <a:cubicBezTo>
                  <a:pt x="10570940" y="1725073"/>
                  <a:pt x="10567035" y="1722406"/>
                  <a:pt x="10564844" y="1716786"/>
                </a:cubicBezTo>
                <a:close/>
                <a:moveTo>
                  <a:pt x="10506361" y="1555814"/>
                </a:moveTo>
                <a:cubicBezTo>
                  <a:pt x="10504064" y="1551228"/>
                  <a:pt x="10505074" y="1545677"/>
                  <a:pt x="10508838" y="1542193"/>
                </a:cubicBezTo>
                <a:cubicBezTo>
                  <a:pt x="10512362" y="1539907"/>
                  <a:pt x="10516552" y="1542764"/>
                  <a:pt x="10518363" y="1548765"/>
                </a:cubicBezTo>
                <a:cubicBezTo>
                  <a:pt x="10520172" y="1554766"/>
                  <a:pt x="10519220" y="1560481"/>
                  <a:pt x="10515886" y="1562291"/>
                </a:cubicBezTo>
                <a:cubicBezTo>
                  <a:pt x="10512552" y="1564100"/>
                  <a:pt x="10508647" y="1562005"/>
                  <a:pt x="10506457" y="1556576"/>
                </a:cubicBezTo>
                <a:close/>
                <a:moveTo>
                  <a:pt x="10540079" y="1926050"/>
                </a:moveTo>
                <a:cubicBezTo>
                  <a:pt x="10537413" y="1919573"/>
                  <a:pt x="10537888" y="1912525"/>
                  <a:pt x="10541317" y="1910143"/>
                </a:cubicBezTo>
                <a:cubicBezTo>
                  <a:pt x="10544746" y="1907762"/>
                  <a:pt x="10549985" y="1911477"/>
                  <a:pt x="10552748" y="1918430"/>
                </a:cubicBezTo>
                <a:cubicBezTo>
                  <a:pt x="10555509" y="1925384"/>
                  <a:pt x="10554748" y="1932051"/>
                  <a:pt x="10551414" y="1933861"/>
                </a:cubicBezTo>
                <a:cubicBezTo>
                  <a:pt x="10548081" y="1935671"/>
                  <a:pt x="10543223" y="1933194"/>
                  <a:pt x="10540174" y="1926812"/>
                </a:cubicBezTo>
                <a:close/>
                <a:moveTo>
                  <a:pt x="10750867" y="2193036"/>
                </a:moveTo>
                <a:cubicBezTo>
                  <a:pt x="10753153" y="2200085"/>
                  <a:pt x="10752962" y="2206657"/>
                  <a:pt x="10750296" y="2208276"/>
                </a:cubicBezTo>
                <a:cubicBezTo>
                  <a:pt x="10747629" y="2209895"/>
                  <a:pt x="10743343" y="2205514"/>
                  <a:pt x="10740771" y="2198751"/>
                </a:cubicBezTo>
                <a:cubicBezTo>
                  <a:pt x="10738199" y="2191989"/>
                  <a:pt x="10738390" y="2185226"/>
                  <a:pt x="10741342" y="2183511"/>
                </a:cubicBezTo>
                <a:cubicBezTo>
                  <a:pt x="10744296" y="2181797"/>
                  <a:pt x="10748772" y="2186083"/>
                  <a:pt x="10750867" y="2193036"/>
                </a:cubicBezTo>
                <a:close/>
                <a:moveTo>
                  <a:pt x="10920222" y="405098"/>
                </a:moveTo>
                <a:cubicBezTo>
                  <a:pt x="10920320" y="403377"/>
                  <a:pt x="10921152" y="401781"/>
                  <a:pt x="10922508" y="400717"/>
                </a:cubicBezTo>
                <a:cubicBezTo>
                  <a:pt x="10924223" y="400717"/>
                  <a:pt x="10925557" y="401193"/>
                  <a:pt x="10925557" y="402812"/>
                </a:cubicBezTo>
                <a:cubicBezTo>
                  <a:pt x="10925795" y="404688"/>
                  <a:pt x="10924945" y="406536"/>
                  <a:pt x="10923366" y="407575"/>
                </a:cubicBezTo>
                <a:cubicBezTo>
                  <a:pt x="10922127" y="407956"/>
                  <a:pt x="10920794" y="407099"/>
                  <a:pt x="10920222" y="405098"/>
                </a:cubicBezTo>
                <a:close/>
                <a:moveTo>
                  <a:pt x="11066335" y="353282"/>
                </a:moveTo>
                <a:cubicBezTo>
                  <a:pt x="11065288" y="354044"/>
                  <a:pt x="11064049" y="352711"/>
                  <a:pt x="11063859" y="351092"/>
                </a:cubicBezTo>
                <a:cubicBezTo>
                  <a:pt x="11063975" y="349677"/>
                  <a:pt x="11064850" y="348437"/>
                  <a:pt x="11066144" y="347853"/>
                </a:cubicBezTo>
                <a:cubicBezTo>
                  <a:pt x="11067383" y="347091"/>
                  <a:pt x="11068432" y="347853"/>
                  <a:pt x="11068526" y="349567"/>
                </a:cubicBezTo>
                <a:cubicBezTo>
                  <a:pt x="11068621" y="351282"/>
                  <a:pt x="11067955" y="352997"/>
                  <a:pt x="11066526" y="353282"/>
                </a:cubicBezTo>
                <a:close/>
                <a:moveTo>
                  <a:pt x="11454003" y="773716"/>
                </a:moveTo>
                <a:cubicBezTo>
                  <a:pt x="11453241" y="773716"/>
                  <a:pt x="11452574" y="772954"/>
                  <a:pt x="11452670" y="771906"/>
                </a:cubicBezTo>
                <a:cubicBezTo>
                  <a:pt x="11452513" y="770625"/>
                  <a:pt x="11453156" y="769379"/>
                  <a:pt x="11454289" y="768763"/>
                </a:cubicBezTo>
                <a:cubicBezTo>
                  <a:pt x="11455146" y="768763"/>
                  <a:pt x="11455813" y="769525"/>
                  <a:pt x="11455908" y="771144"/>
                </a:cubicBezTo>
                <a:cubicBezTo>
                  <a:pt x="11455840" y="772271"/>
                  <a:pt x="11455191" y="773282"/>
                  <a:pt x="11454193" y="773811"/>
                </a:cubicBezTo>
                <a:close/>
                <a:moveTo>
                  <a:pt x="11501628" y="230791"/>
                </a:moveTo>
                <a:cubicBezTo>
                  <a:pt x="11500770" y="230791"/>
                  <a:pt x="11499913" y="230029"/>
                  <a:pt x="11500009" y="228886"/>
                </a:cubicBezTo>
                <a:cubicBezTo>
                  <a:pt x="11500081" y="227779"/>
                  <a:pt x="11500785" y="226814"/>
                  <a:pt x="11501818" y="226409"/>
                </a:cubicBezTo>
                <a:cubicBezTo>
                  <a:pt x="11502547" y="226305"/>
                  <a:pt x="11503222" y="226812"/>
                  <a:pt x="11503326" y="227541"/>
                </a:cubicBezTo>
                <a:cubicBezTo>
                  <a:pt x="11503358" y="227770"/>
                  <a:pt x="11503331" y="228004"/>
                  <a:pt x="11503246" y="228219"/>
                </a:cubicBezTo>
                <a:cubicBezTo>
                  <a:pt x="11503438" y="228981"/>
                  <a:pt x="11502676" y="230315"/>
                  <a:pt x="11501913" y="230886"/>
                </a:cubicBezTo>
                <a:close/>
                <a:moveTo>
                  <a:pt x="10505028" y="1170242"/>
                </a:moveTo>
                <a:cubicBezTo>
                  <a:pt x="10503237" y="1166139"/>
                  <a:pt x="10504545" y="1161342"/>
                  <a:pt x="10508170" y="1158716"/>
                </a:cubicBezTo>
                <a:cubicBezTo>
                  <a:pt x="10511313" y="1157002"/>
                  <a:pt x="10515028" y="1159383"/>
                  <a:pt x="10516457" y="1163955"/>
                </a:cubicBezTo>
                <a:cubicBezTo>
                  <a:pt x="10517609" y="1167992"/>
                  <a:pt x="10516263" y="1172328"/>
                  <a:pt x="10513028" y="1175004"/>
                </a:cubicBezTo>
                <a:cubicBezTo>
                  <a:pt x="10510647" y="1176433"/>
                  <a:pt x="10506837" y="1174528"/>
                  <a:pt x="10505312" y="1169956"/>
                </a:cubicBezTo>
                <a:close/>
                <a:moveTo>
                  <a:pt x="10805922" y="1389698"/>
                </a:moveTo>
                <a:cubicBezTo>
                  <a:pt x="10804840" y="1386177"/>
                  <a:pt x="10806100" y="1382357"/>
                  <a:pt x="10809065" y="1380173"/>
                </a:cubicBezTo>
                <a:cubicBezTo>
                  <a:pt x="10811351" y="1378553"/>
                  <a:pt x="10814018" y="1381220"/>
                  <a:pt x="10814781" y="1385411"/>
                </a:cubicBezTo>
                <a:cubicBezTo>
                  <a:pt x="10815847" y="1388891"/>
                  <a:pt x="10814676" y="1392670"/>
                  <a:pt x="10811827" y="1394936"/>
                </a:cubicBezTo>
                <a:cubicBezTo>
                  <a:pt x="10809637" y="1396460"/>
                  <a:pt x="10806970" y="1393793"/>
                  <a:pt x="10805922" y="1389698"/>
                </a:cubicBezTo>
                <a:close/>
                <a:moveTo>
                  <a:pt x="10752010" y="290703"/>
                </a:moveTo>
                <a:cubicBezTo>
                  <a:pt x="10751502" y="288637"/>
                  <a:pt x="10752661" y="286526"/>
                  <a:pt x="10754677" y="285845"/>
                </a:cubicBezTo>
                <a:cubicBezTo>
                  <a:pt x="10755829" y="285210"/>
                  <a:pt x="10757277" y="285629"/>
                  <a:pt x="10757912" y="286781"/>
                </a:cubicBezTo>
                <a:cubicBezTo>
                  <a:pt x="10758077" y="287079"/>
                  <a:pt x="10758175" y="287410"/>
                  <a:pt x="10758202" y="287750"/>
                </a:cubicBezTo>
                <a:cubicBezTo>
                  <a:pt x="10758400" y="289850"/>
                  <a:pt x="10757501" y="291904"/>
                  <a:pt x="10755820" y="293180"/>
                </a:cubicBezTo>
                <a:cubicBezTo>
                  <a:pt x="10753916" y="293560"/>
                  <a:pt x="10752296" y="292799"/>
                  <a:pt x="10752106" y="290703"/>
                </a:cubicBezTo>
                <a:close/>
                <a:moveTo>
                  <a:pt x="10738104" y="1045750"/>
                </a:moveTo>
                <a:cubicBezTo>
                  <a:pt x="10737270" y="1042732"/>
                  <a:pt x="10738320" y="1039507"/>
                  <a:pt x="10740771" y="1037558"/>
                </a:cubicBezTo>
                <a:cubicBezTo>
                  <a:pt x="10743057" y="1036510"/>
                  <a:pt x="10745248" y="1038225"/>
                  <a:pt x="10746009" y="1041845"/>
                </a:cubicBezTo>
                <a:cubicBezTo>
                  <a:pt x="10746678" y="1044777"/>
                  <a:pt x="10745512" y="1047823"/>
                  <a:pt x="10743056" y="1049560"/>
                </a:cubicBezTo>
                <a:cubicBezTo>
                  <a:pt x="10741056" y="1050512"/>
                  <a:pt x="10739247" y="1048893"/>
                  <a:pt x="10738199" y="1045750"/>
                </a:cubicBezTo>
                <a:close/>
                <a:moveTo>
                  <a:pt x="10803922" y="639699"/>
                </a:moveTo>
                <a:cubicBezTo>
                  <a:pt x="10803922" y="637127"/>
                  <a:pt x="10804493" y="634746"/>
                  <a:pt x="10806303" y="634365"/>
                </a:cubicBezTo>
                <a:cubicBezTo>
                  <a:pt x="10808113" y="633984"/>
                  <a:pt x="10809637" y="634365"/>
                  <a:pt x="10809923" y="636842"/>
                </a:cubicBezTo>
                <a:cubicBezTo>
                  <a:pt x="10810081" y="638956"/>
                  <a:pt x="10809147" y="641005"/>
                  <a:pt x="10807446" y="642271"/>
                </a:cubicBezTo>
                <a:cubicBezTo>
                  <a:pt x="10805922" y="643128"/>
                  <a:pt x="10804398" y="641890"/>
                  <a:pt x="10804017" y="639699"/>
                </a:cubicBezTo>
                <a:close/>
                <a:moveTo>
                  <a:pt x="10473881" y="1771364"/>
                </a:moveTo>
                <a:cubicBezTo>
                  <a:pt x="10470824" y="1766424"/>
                  <a:pt x="10471489" y="1760042"/>
                  <a:pt x="10475500" y="1755839"/>
                </a:cubicBezTo>
                <a:cubicBezTo>
                  <a:pt x="10479309" y="1753362"/>
                  <a:pt x="10484263" y="1756696"/>
                  <a:pt x="10486930" y="1763077"/>
                </a:cubicBezTo>
                <a:cubicBezTo>
                  <a:pt x="10489597" y="1769459"/>
                  <a:pt x="10488834" y="1776793"/>
                  <a:pt x="10485119" y="1778699"/>
                </a:cubicBezTo>
                <a:cubicBezTo>
                  <a:pt x="10481406" y="1780604"/>
                  <a:pt x="10476548" y="1777270"/>
                  <a:pt x="10473976" y="1771364"/>
                </a:cubicBezTo>
                <a:close/>
                <a:moveTo>
                  <a:pt x="10308431" y="1891189"/>
                </a:moveTo>
                <a:cubicBezTo>
                  <a:pt x="10303860" y="1893760"/>
                  <a:pt x="10297287" y="1890332"/>
                  <a:pt x="10292906" y="1883188"/>
                </a:cubicBezTo>
                <a:cubicBezTo>
                  <a:pt x="10288549" y="1877718"/>
                  <a:pt x="10288791" y="1869899"/>
                  <a:pt x="10293478" y="1864709"/>
                </a:cubicBezTo>
                <a:cubicBezTo>
                  <a:pt x="10298239" y="1862042"/>
                  <a:pt x="10305193" y="1865376"/>
                  <a:pt x="10309098" y="1872615"/>
                </a:cubicBezTo>
                <a:cubicBezTo>
                  <a:pt x="10313003" y="1879854"/>
                  <a:pt x="10313003" y="1888236"/>
                  <a:pt x="10308527" y="1891189"/>
                </a:cubicBezTo>
                <a:close/>
                <a:moveTo>
                  <a:pt x="10275569" y="1306449"/>
                </a:moveTo>
                <a:cubicBezTo>
                  <a:pt x="10273020" y="1301419"/>
                  <a:pt x="10274285" y="1295295"/>
                  <a:pt x="10278617" y="1291686"/>
                </a:cubicBezTo>
                <a:cubicBezTo>
                  <a:pt x="10282828" y="1289763"/>
                  <a:pt x="10287800" y="1291618"/>
                  <a:pt x="10289723" y="1295828"/>
                </a:cubicBezTo>
                <a:cubicBezTo>
                  <a:pt x="10289941" y="1296304"/>
                  <a:pt x="10290113" y="1296798"/>
                  <a:pt x="10290237" y="1297305"/>
                </a:cubicBezTo>
                <a:cubicBezTo>
                  <a:pt x="10292393" y="1302264"/>
                  <a:pt x="10291081" y="1308048"/>
                  <a:pt x="10286999" y="1311593"/>
                </a:cubicBezTo>
                <a:cubicBezTo>
                  <a:pt x="10283285" y="1313974"/>
                  <a:pt x="10278237" y="1311878"/>
                  <a:pt x="10275665" y="1306449"/>
                </a:cubicBezTo>
                <a:close/>
                <a:moveTo>
                  <a:pt x="10306241" y="513683"/>
                </a:moveTo>
                <a:cubicBezTo>
                  <a:pt x="10305308" y="510578"/>
                  <a:pt x="10306554" y="507232"/>
                  <a:pt x="10309288" y="505492"/>
                </a:cubicBezTo>
                <a:cubicBezTo>
                  <a:pt x="10311248" y="504259"/>
                  <a:pt x="10313835" y="504847"/>
                  <a:pt x="10315068" y="506806"/>
                </a:cubicBezTo>
                <a:cubicBezTo>
                  <a:pt x="10315382" y="507303"/>
                  <a:pt x="10315587" y="507862"/>
                  <a:pt x="10315671" y="508445"/>
                </a:cubicBezTo>
                <a:cubicBezTo>
                  <a:pt x="10316677" y="511440"/>
                  <a:pt x="10315340" y="514721"/>
                  <a:pt x="10312528" y="516160"/>
                </a:cubicBezTo>
                <a:cubicBezTo>
                  <a:pt x="10310710" y="517416"/>
                  <a:pt x="10308219" y="516961"/>
                  <a:pt x="10306962" y="515143"/>
                </a:cubicBezTo>
                <a:cubicBezTo>
                  <a:pt x="10306657" y="514703"/>
                  <a:pt x="10306444" y="514207"/>
                  <a:pt x="10306336" y="513683"/>
                </a:cubicBezTo>
                <a:close/>
                <a:moveTo>
                  <a:pt x="10309193" y="1677352"/>
                </a:moveTo>
                <a:cubicBezTo>
                  <a:pt x="10305656" y="1671947"/>
                  <a:pt x="10306370" y="1664806"/>
                  <a:pt x="10310908" y="1660208"/>
                </a:cubicBezTo>
                <a:cubicBezTo>
                  <a:pt x="10315480" y="1657541"/>
                  <a:pt x="10321481" y="1660208"/>
                  <a:pt x="10324528" y="1667447"/>
                </a:cubicBezTo>
                <a:cubicBezTo>
                  <a:pt x="10327577" y="1674685"/>
                  <a:pt x="10326909" y="1681639"/>
                  <a:pt x="10322624" y="1684115"/>
                </a:cubicBezTo>
                <a:cubicBezTo>
                  <a:pt x="10318338" y="1686592"/>
                  <a:pt x="10312717" y="1683639"/>
                  <a:pt x="10309288" y="1677352"/>
                </a:cubicBezTo>
                <a:close/>
                <a:moveTo>
                  <a:pt x="10332149" y="1076706"/>
                </a:moveTo>
                <a:cubicBezTo>
                  <a:pt x="10330382" y="1072489"/>
                  <a:pt x="10331861" y="1067611"/>
                  <a:pt x="10335673" y="1065085"/>
                </a:cubicBezTo>
                <a:cubicBezTo>
                  <a:pt x="10339102" y="1062704"/>
                  <a:pt x="10343387" y="1065085"/>
                  <a:pt x="10345198" y="1069562"/>
                </a:cubicBezTo>
                <a:cubicBezTo>
                  <a:pt x="10346778" y="1073787"/>
                  <a:pt x="10345335" y="1078547"/>
                  <a:pt x="10341674" y="1081183"/>
                </a:cubicBezTo>
                <a:cubicBezTo>
                  <a:pt x="10338340" y="1083469"/>
                  <a:pt x="10333958" y="1081183"/>
                  <a:pt x="10332244" y="1076706"/>
                </a:cubicBezTo>
                <a:close/>
                <a:moveTo>
                  <a:pt x="10274999" y="917162"/>
                </a:moveTo>
                <a:cubicBezTo>
                  <a:pt x="10273498" y="913149"/>
                  <a:pt x="10274863" y="908627"/>
                  <a:pt x="10278332" y="906113"/>
                </a:cubicBezTo>
                <a:cubicBezTo>
                  <a:pt x="10281295" y="904514"/>
                  <a:pt x="10284993" y="905619"/>
                  <a:pt x="10286592" y="908582"/>
                </a:cubicBezTo>
                <a:cubicBezTo>
                  <a:pt x="10286868" y="909093"/>
                  <a:pt x="10287070" y="909641"/>
                  <a:pt x="10287190" y="910209"/>
                </a:cubicBezTo>
                <a:cubicBezTo>
                  <a:pt x="10288428" y="914198"/>
                  <a:pt x="10287107" y="918540"/>
                  <a:pt x="10283856" y="921163"/>
                </a:cubicBezTo>
                <a:cubicBezTo>
                  <a:pt x="10280739" y="922807"/>
                  <a:pt x="10276879" y="921613"/>
                  <a:pt x="10275235" y="918496"/>
                </a:cubicBezTo>
                <a:cubicBezTo>
                  <a:pt x="10275011" y="918072"/>
                  <a:pt x="10274836" y="917625"/>
                  <a:pt x="10274713" y="917162"/>
                </a:cubicBezTo>
                <a:close/>
                <a:moveTo>
                  <a:pt x="10211466" y="1739170"/>
                </a:moveTo>
                <a:cubicBezTo>
                  <a:pt x="10207360" y="1733594"/>
                  <a:pt x="10208055" y="1725831"/>
                  <a:pt x="10213086" y="1721072"/>
                </a:cubicBezTo>
                <a:cubicBezTo>
                  <a:pt x="10217944" y="1717834"/>
                  <a:pt x="10224897" y="1721072"/>
                  <a:pt x="10228898" y="1728407"/>
                </a:cubicBezTo>
                <a:cubicBezTo>
                  <a:pt x="10232685" y="1734087"/>
                  <a:pt x="10232054" y="1741629"/>
                  <a:pt x="10227374" y="1746599"/>
                </a:cubicBezTo>
                <a:cubicBezTo>
                  <a:pt x="10222611" y="1749743"/>
                  <a:pt x="10215372" y="1746409"/>
                  <a:pt x="10211182" y="1739170"/>
                </a:cubicBezTo>
                <a:close/>
                <a:moveTo>
                  <a:pt x="10210419" y="2127885"/>
                </a:moveTo>
                <a:cubicBezTo>
                  <a:pt x="10204418" y="2119979"/>
                  <a:pt x="10203752" y="2110931"/>
                  <a:pt x="10208800" y="2107692"/>
                </a:cubicBezTo>
                <a:cubicBezTo>
                  <a:pt x="10213848" y="2104454"/>
                  <a:pt x="10222802" y="2108454"/>
                  <a:pt x="10228803" y="2117217"/>
                </a:cubicBezTo>
                <a:cubicBezTo>
                  <a:pt x="10234803" y="2125980"/>
                  <a:pt x="10235279" y="2134743"/>
                  <a:pt x="10230326" y="2137506"/>
                </a:cubicBezTo>
                <a:cubicBezTo>
                  <a:pt x="10225374" y="2140268"/>
                  <a:pt x="10216229" y="2135886"/>
                  <a:pt x="10210133" y="2127885"/>
                </a:cubicBezTo>
                <a:close/>
                <a:moveTo>
                  <a:pt x="10235851" y="1527810"/>
                </a:moveTo>
                <a:cubicBezTo>
                  <a:pt x="10232291" y="1522424"/>
                  <a:pt x="10233313" y="1515227"/>
                  <a:pt x="10238232" y="1511046"/>
                </a:cubicBezTo>
                <a:cubicBezTo>
                  <a:pt x="10242518" y="1507998"/>
                  <a:pt x="10248900" y="1511046"/>
                  <a:pt x="10251757" y="1517333"/>
                </a:cubicBezTo>
                <a:cubicBezTo>
                  <a:pt x="10254882" y="1522744"/>
                  <a:pt x="10253984" y="1529581"/>
                  <a:pt x="10249566" y="1534001"/>
                </a:cubicBezTo>
                <a:cubicBezTo>
                  <a:pt x="10244243" y="1536270"/>
                  <a:pt x="10238088" y="1533794"/>
                  <a:pt x="10235820" y="1528470"/>
                </a:cubicBezTo>
                <a:cubicBezTo>
                  <a:pt x="10235727" y="1528253"/>
                  <a:pt x="10235642" y="1528033"/>
                  <a:pt x="10235564" y="1527810"/>
                </a:cubicBezTo>
                <a:close/>
                <a:moveTo>
                  <a:pt x="10353294" y="1467136"/>
                </a:moveTo>
                <a:cubicBezTo>
                  <a:pt x="10349674" y="1469517"/>
                  <a:pt x="10344341" y="1467136"/>
                  <a:pt x="10341769" y="1460945"/>
                </a:cubicBezTo>
                <a:cubicBezTo>
                  <a:pt x="10339190" y="1455986"/>
                  <a:pt x="10340375" y="1449904"/>
                  <a:pt x="10344627" y="1446276"/>
                </a:cubicBezTo>
                <a:cubicBezTo>
                  <a:pt x="10348627" y="1443800"/>
                  <a:pt x="10354151" y="1446276"/>
                  <a:pt x="10356247" y="1452372"/>
                </a:cubicBezTo>
                <a:cubicBezTo>
                  <a:pt x="10358448" y="1457478"/>
                  <a:pt x="10357145" y="1463420"/>
                  <a:pt x="10353009" y="1467136"/>
                </a:cubicBezTo>
                <a:close/>
                <a:moveTo>
                  <a:pt x="11830336" y="286"/>
                </a:moveTo>
                <a:cubicBezTo>
                  <a:pt x="11831288" y="286"/>
                  <a:pt x="11831955" y="1048"/>
                  <a:pt x="11831859" y="2191"/>
                </a:cubicBezTo>
                <a:cubicBezTo>
                  <a:pt x="11831552" y="3229"/>
                  <a:pt x="11830719" y="4026"/>
                  <a:pt x="11829669" y="4286"/>
                </a:cubicBezTo>
                <a:cubicBezTo>
                  <a:pt x="11828907" y="4286"/>
                  <a:pt x="11828240" y="3524"/>
                  <a:pt x="11828335" y="2381"/>
                </a:cubicBezTo>
                <a:cubicBezTo>
                  <a:pt x="11828379" y="1316"/>
                  <a:pt x="11829054" y="380"/>
                  <a:pt x="11830050" y="0"/>
                </a:cubicBezTo>
                <a:close/>
                <a:moveTo>
                  <a:pt x="10217277" y="757618"/>
                </a:moveTo>
                <a:cubicBezTo>
                  <a:pt x="10216013" y="754077"/>
                  <a:pt x="10217354" y="750131"/>
                  <a:pt x="10220515" y="748093"/>
                </a:cubicBezTo>
                <a:cubicBezTo>
                  <a:pt x="10222977" y="746477"/>
                  <a:pt x="10226284" y="747163"/>
                  <a:pt x="10227901" y="749625"/>
                </a:cubicBezTo>
                <a:cubicBezTo>
                  <a:pt x="10228226" y="750120"/>
                  <a:pt x="10228465" y="750664"/>
                  <a:pt x="10228612" y="751237"/>
                </a:cubicBezTo>
                <a:cubicBezTo>
                  <a:pt x="10229851" y="754994"/>
                  <a:pt x="10228637" y="759127"/>
                  <a:pt x="10225564" y="761619"/>
                </a:cubicBezTo>
                <a:cubicBezTo>
                  <a:pt x="10222774" y="763093"/>
                  <a:pt x="10219316" y="762026"/>
                  <a:pt x="10217842" y="759235"/>
                </a:cubicBezTo>
                <a:cubicBezTo>
                  <a:pt x="10217573" y="758728"/>
                  <a:pt x="10217384" y="758183"/>
                  <a:pt x="10217278" y="757618"/>
                </a:cubicBezTo>
                <a:close/>
                <a:moveTo>
                  <a:pt x="10453497" y="433768"/>
                </a:moveTo>
                <a:cubicBezTo>
                  <a:pt x="10452947" y="431119"/>
                  <a:pt x="10454181" y="428418"/>
                  <a:pt x="10456544" y="427101"/>
                </a:cubicBezTo>
                <a:cubicBezTo>
                  <a:pt x="10458832" y="425577"/>
                  <a:pt x="10461213" y="426625"/>
                  <a:pt x="10461974" y="429768"/>
                </a:cubicBezTo>
                <a:cubicBezTo>
                  <a:pt x="10462631" y="432378"/>
                  <a:pt x="10461409" y="435098"/>
                  <a:pt x="10459021" y="436340"/>
                </a:cubicBezTo>
                <a:cubicBezTo>
                  <a:pt x="10457156" y="437315"/>
                  <a:pt x="10454854" y="436593"/>
                  <a:pt x="10453880" y="434728"/>
                </a:cubicBezTo>
                <a:cubicBezTo>
                  <a:pt x="10453691" y="434368"/>
                  <a:pt x="10453562" y="433979"/>
                  <a:pt x="10453496" y="433578"/>
                </a:cubicBezTo>
                <a:close/>
                <a:moveTo>
                  <a:pt x="10461022" y="1389126"/>
                </a:moveTo>
                <a:cubicBezTo>
                  <a:pt x="10462922" y="1393809"/>
                  <a:pt x="10461835" y="1399174"/>
                  <a:pt x="10458260" y="1402747"/>
                </a:cubicBezTo>
                <a:cubicBezTo>
                  <a:pt x="10454735" y="1404557"/>
                  <a:pt x="10450068" y="1401794"/>
                  <a:pt x="10448735" y="1396841"/>
                </a:cubicBezTo>
                <a:cubicBezTo>
                  <a:pt x="10446507" y="1392194"/>
                  <a:pt x="10447635" y="1386633"/>
                  <a:pt x="10451497" y="1383221"/>
                </a:cubicBezTo>
                <a:cubicBezTo>
                  <a:pt x="10454831" y="1381125"/>
                  <a:pt x="10459212" y="1383411"/>
                  <a:pt x="10461022" y="1388935"/>
                </a:cubicBezTo>
                <a:close/>
                <a:moveTo>
                  <a:pt x="10397967" y="1817751"/>
                </a:moveTo>
                <a:cubicBezTo>
                  <a:pt x="10401205" y="1824609"/>
                  <a:pt x="10400537" y="1832324"/>
                  <a:pt x="10396728" y="1834801"/>
                </a:cubicBezTo>
                <a:cubicBezTo>
                  <a:pt x="10392918" y="1837277"/>
                  <a:pt x="10387203" y="1833658"/>
                  <a:pt x="10383107" y="1826895"/>
                </a:cubicBezTo>
                <a:cubicBezTo>
                  <a:pt x="10379012" y="1820132"/>
                  <a:pt x="10380250" y="1812417"/>
                  <a:pt x="10384441" y="1809845"/>
                </a:cubicBezTo>
                <a:cubicBezTo>
                  <a:pt x="10388631" y="1807274"/>
                  <a:pt x="10394727" y="1810798"/>
                  <a:pt x="10397967" y="1817656"/>
                </a:cubicBezTo>
                <a:close/>
                <a:moveTo>
                  <a:pt x="10470642" y="1985296"/>
                </a:moveTo>
                <a:cubicBezTo>
                  <a:pt x="10466737" y="1987296"/>
                  <a:pt x="10461117" y="1983677"/>
                  <a:pt x="10457403" y="1976818"/>
                </a:cubicBezTo>
                <a:cubicBezTo>
                  <a:pt x="10453688" y="1969960"/>
                  <a:pt x="10454069" y="1962436"/>
                  <a:pt x="10458164" y="1959959"/>
                </a:cubicBezTo>
                <a:cubicBezTo>
                  <a:pt x="10462260" y="1957483"/>
                  <a:pt x="10467689" y="1961007"/>
                  <a:pt x="10471213" y="1968437"/>
                </a:cubicBezTo>
                <a:cubicBezTo>
                  <a:pt x="10474738" y="1975866"/>
                  <a:pt x="10474262" y="1982819"/>
                  <a:pt x="10470642" y="1985201"/>
                </a:cubicBezTo>
                <a:close/>
                <a:moveTo>
                  <a:pt x="10398538" y="2224945"/>
                </a:moveTo>
                <a:cubicBezTo>
                  <a:pt x="10394727" y="2227421"/>
                  <a:pt x="10387394" y="2223040"/>
                  <a:pt x="10382250" y="2215420"/>
                </a:cubicBezTo>
                <a:cubicBezTo>
                  <a:pt x="10377106" y="2207800"/>
                  <a:pt x="10376249" y="2199418"/>
                  <a:pt x="10380631" y="2196370"/>
                </a:cubicBezTo>
                <a:cubicBezTo>
                  <a:pt x="10385013" y="2193322"/>
                  <a:pt x="10392251" y="2198180"/>
                  <a:pt x="10397109" y="2205895"/>
                </a:cubicBezTo>
                <a:cubicBezTo>
                  <a:pt x="10401966" y="2213610"/>
                  <a:pt x="10402538" y="2222373"/>
                  <a:pt x="10398538" y="2224850"/>
                </a:cubicBezTo>
                <a:close/>
                <a:moveTo>
                  <a:pt x="10390060" y="1236726"/>
                </a:moveTo>
                <a:cubicBezTo>
                  <a:pt x="10388174" y="1232154"/>
                  <a:pt x="10389443" y="1226889"/>
                  <a:pt x="10393203" y="1223677"/>
                </a:cubicBezTo>
                <a:cubicBezTo>
                  <a:pt x="10396970" y="1222340"/>
                  <a:pt x="10401110" y="1224310"/>
                  <a:pt x="10402447" y="1228078"/>
                </a:cubicBezTo>
                <a:cubicBezTo>
                  <a:pt x="10402565" y="1228413"/>
                  <a:pt x="10402659" y="1228757"/>
                  <a:pt x="10402728" y="1229106"/>
                </a:cubicBezTo>
                <a:cubicBezTo>
                  <a:pt x="10404569" y="1233646"/>
                  <a:pt x="10403391" y="1238851"/>
                  <a:pt x="10399775" y="1242155"/>
                </a:cubicBezTo>
                <a:cubicBezTo>
                  <a:pt x="10396347" y="1243965"/>
                  <a:pt x="10392061" y="1241679"/>
                  <a:pt x="10390060" y="1236631"/>
                </a:cubicBezTo>
                <a:close/>
                <a:moveTo>
                  <a:pt x="10405777" y="841153"/>
                </a:moveTo>
                <a:cubicBezTo>
                  <a:pt x="10404438" y="837656"/>
                  <a:pt x="10405705" y="833699"/>
                  <a:pt x="10408824" y="831628"/>
                </a:cubicBezTo>
                <a:cubicBezTo>
                  <a:pt x="10411497" y="830520"/>
                  <a:pt x="10414562" y="831787"/>
                  <a:pt x="10415670" y="834460"/>
                </a:cubicBezTo>
                <a:cubicBezTo>
                  <a:pt x="10415802" y="834775"/>
                  <a:pt x="10415900" y="835103"/>
                  <a:pt x="10415968" y="835438"/>
                </a:cubicBezTo>
                <a:cubicBezTo>
                  <a:pt x="10417081" y="838959"/>
                  <a:pt x="10415814" y="842796"/>
                  <a:pt x="10412825" y="844963"/>
                </a:cubicBezTo>
                <a:cubicBezTo>
                  <a:pt x="10410110" y="845964"/>
                  <a:pt x="10407099" y="844575"/>
                  <a:pt x="10406098" y="841861"/>
                </a:cubicBezTo>
                <a:cubicBezTo>
                  <a:pt x="10406001" y="841599"/>
                  <a:pt x="10405925" y="841331"/>
                  <a:pt x="10405872" y="841058"/>
                </a:cubicBezTo>
                <a:close/>
                <a:moveTo>
                  <a:pt x="10407492" y="1616012"/>
                </a:moveTo>
                <a:cubicBezTo>
                  <a:pt x="10404676" y="1611005"/>
                  <a:pt x="10405705" y="1604716"/>
                  <a:pt x="10409968" y="1600867"/>
                </a:cubicBezTo>
                <a:cubicBezTo>
                  <a:pt x="10413777" y="1598390"/>
                  <a:pt x="10418921" y="1601629"/>
                  <a:pt x="10421302" y="1607630"/>
                </a:cubicBezTo>
                <a:cubicBezTo>
                  <a:pt x="10423684" y="1613630"/>
                  <a:pt x="10423017" y="1620774"/>
                  <a:pt x="10419017" y="1622679"/>
                </a:cubicBezTo>
                <a:cubicBezTo>
                  <a:pt x="10415016" y="1624584"/>
                  <a:pt x="10410253" y="1621536"/>
                  <a:pt x="10407492" y="1615916"/>
                </a:cubicBezTo>
                <a:close/>
                <a:moveTo>
                  <a:pt x="9997917" y="2697385"/>
                </a:moveTo>
                <a:cubicBezTo>
                  <a:pt x="10010123" y="2696924"/>
                  <a:pt x="10022209" y="2699930"/>
                  <a:pt x="10032778" y="2706053"/>
                </a:cubicBezTo>
                <a:cubicBezTo>
                  <a:pt x="10046208" y="2712339"/>
                  <a:pt x="10052781" y="2719006"/>
                  <a:pt x="10047160" y="2720245"/>
                </a:cubicBezTo>
                <a:cubicBezTo>
                  <a:pt x="10034950" y="2720205"/>
                  <a:pt x="10022929" y="2717233"/>
                  <a:pt x="10012108" y="2711577"/>
                </a:cubicBezTo>
                <a:cubicBezTo>
                  <a:pt x="9998012" y="2705291"/>
                  <a:pt x="9991725" y="2699099"/>
                  <a:pt x="9997631" y="2697290"/>
                </a:cubicBezTo>
                <a:close/>
                <a:moveTo>
                  <a:pt x="6924389" y="3153632"/>
                </a:moveTo>
                <a:lnTo>
                  <a:pt x="6938201" y="3151156"/>
                </a:lnTo>
                <a:close/>
                <a:moveTo>
                  <a:pt x="6912292" y="3155728"/>
                </a:moveTo>
                <a:lnTo>
                  <a:pt x="6924389" y="3153632"/>
                </a:lnTo>
                <a:lnTo>
                  <a:pt x="6869525" y="3163157"/>
                </a:lnTo>
                <a:cubicBezTo>
                  <a:pt x="6843427" y="3167825"/>
                  <a:pt x="6832092" y="3170301"/>
                  <a:pt x="6843713" y="3167730"/>
                </a:cubicBezTo>
                <a:close/>
                <a:moveTo>
                  <a:pt x="6764560" y="3179160"/>
                </a:moveTo>
                <a:cubicBezTo>
                  <a:pt x="6791039" y="3174492"/>
                  <a:pt x="6821710" y="3168873"/>
                  <a:pt x="6833521" y="3167444"/>
                </a:cubicBezTo>
                <a:cubicBezTo>
                  <a:pt x="6845332" y="3166015"/>
                  <a:pt x="6833521" y="3168587"/>
                  <a:pt x="6807041" y="3173254"/>
                </a:cubicBezTo>
                <a:cubicBezTo>
                  <a:pt x="6780562" y="3177921"/>
                  <a:pt x="6749891" y="3183922"/>
                  <a:pt x="6738271" y="3185446"/>
                </a:cubicBezTo>
                <a:cubicBezTo>
                  <a:pt x="6726650" y="3186970"/>
                  <a:pt x="6737890" y="3184303"/>
                  <a:pt x="6764274" y="3179064"/>
                </a:cubicBezTo>
                <a:close/>
                <a:moveTo>
                  <a:pt x="6790277" y="3171444"/>
                </a:moveTo>
                <a:cubicBezTo>
                  <a:pt x="6816376" y="3166872"/>
                  <a:pt x="6827616" y="3166015"/>
                  <a:pt x="6814947" y="3168777"/>
                </a:cubicBezTo>
                <a:cubicBezTo>
                  <a:pt x="6802279" y="3171539"/>
                  <a:pt x="6771323" y="3178302"/>
                  <a:pt x="6744653" y="3182398"/>
                </a:cubicBezTo>
                <a:cubicBezTo>
                  <a:pt x="6717983" y="3186494"/>
                  <a:pt x="6707124" y="3188399"/>
                  <a:pt x="6719793" y="3185160"/>
                </a:cubicBezTo>
                <a:cubicBezTo>
                  <a:pt x="6732461" y="3181922"/>
                  <a:pt x="6763512" y="3175445"/>
                  <a:pt x="6789992" y="3171349"/>
                </a:cubicBezTo>
                <a:close/>
                <a:moveTo>
                  <a:pt x="6972586" y="3141250"/>
                </a:moveTo>
                <a:cubicBezTo>
                  <a:pt x="6965824" y="3141821"/>
                  <a:pt x="6977539" y="3138964"/>
                  <a:pt x="7001161" y="3134678"/>
                </a:cubicBezTo>
                <a:cubicBezTo>
                  <a:pt x="7026974" y="3129630"/>
                  <a:pt x="7056977" y="3125153"/>
                  <a:pt x="7067836" y="3123343"/>
                </a:cubicBezTo>
                <a:cubicBezTo>
                  <a:pt x="7078695" y="3121533"/>
                  <a:pt x="7067836" y="3124391"/>
                  <a:pt x="7046215" y="3128772"/>
                </a:cubicBezTo>
                <a:cubicBezTo>
                  <a:pt x="7047929" y="3128772"/>
                  <a:pt x="7046881" y="3128772"/>
                  <a:pt x="7042404" y="3130010"/>
                </a:cubicBezTo>
                <a:cubicBezTo>
                  <a:pt x="7030403" y="3132582"/>
                  <a:pt x="6999732" y="3138202"/>
                  <a:pt x="6973633" y="3142774"/>
                </a:cubicBezTo>
                <a:cubicBezTo>
                  <a:pt x="6947535" y="3147346"/>
                  <a:pt x="6936486" y="3148680"/>
                  <a:pt x="6948488" y="3146108"/>
                </a:cubicBezTo>
                <a:cubicBezTo>
                  <a:pt x="6953917" y="3144869"/>
                  <a:pt x="6962394" y="3143155"/>
                  <a:pt x="6972300" y="3141154"/>
                </a:cubicBezTo>
                <a:close/>
                <a:moveTo>
                  <a:pt x="5603843" y="3342228"/>
                </a:moveTo>
                <a:cubicBezTo>
                  <a:pt x="5627171" y="3337448"/>
                  <a:pt x="5650831" y="3334455"/>
                  <a:pt x="5674614" y="3333274"/>
                </a:cubicBezTo>
                <a:cubicBezTo>
                  <a:pt x="5686902" y="3333846"/>
                  <a:pt x="5675281" y="3338513"/>
                  <a:pt x="5648230" y="3343371"/>
                </a:cubicBezTo>
                <a:cubicBezTo>
                  <a:pt x="5624873" y="3348360"/>
                  <a:pt x="5601134" y="3351356"/>
                  <a:pt x="5577269" y="3352324"/>
                </a:cubicBezTo>
                <a:cubicBezTo>
                  <a:pt x="5565267" y="3352229"/>
                  <a:pt x="5576697" y="3347466"/>
                  <a:pt x="5603843" y="3342228"/>
                </a:cubicBezTo>
                <a:close/>
                <a:moveTo>
                  <a:pt x="7237952" y="3089624"/>
                </a:moveTo>
                <a:cubicBezTo>
                  <a:pt x="7257002" y="3085814"/>
                  <a:pt x="7278720" y="3082481"/>
                  <a:pt x="7292626" y="3080099"/>
                </a:cubicBezTo>
                <a:cubicBezTo>
                  <a:pt x="7306532" y="3077718"/>
                  <a:pt x="7328630" y="3073146"/>
                  <a:pt x="7347680" y="3070574"/>
                </a:cubicBezTo>
                <a:cubicBezTo>
                  <a:pt x="7373493" y="3066574"/>
                  <a:pt x="7385780" y="3065621"/>
                  <a:pt x="7373683" y="3068669"/>
                </a:cubicBezTo>
                <a:cubicBezTo>
                  <a:pt x="7361587" y="3071717"/>
                  <a:pt x="7331392" y="3076766"/>
                  <a:pt x="7305199" y="3080862"/>
                </a:cubicBezTo>
                <a:cubicBezTo>
                  <a:pt x="7295102" y="3082576"/>
                  <a:pt x="7287292" y="3083814"/>
                  <a:pt x="7282053" y="3084481"/>
                </a:cubicBezTo>
                <a:lnTo>
                  <a:pt x="7276529" y="3085433"/>
                </a:lnTo>
                <a:cubicBezTo>
                  <a:pt x="7251287" y="3090387"/>
                  <a:pt x="7222046" y="3094958"/>
                  <a:pt x="7211187" y="3096482"/>
                </a:cubicBezTo>
                <a:cubicBezTo>
                  <a:pt x="7200329" y="3098007"/>
                  <a:pt x="7212521" y="3094578"/>
                  <a:pt x="7237952" y="3089624"/>
                </a:cubicBezTo>
                <a:close/>
                <a:moveTo>
                  <a:pt x="6680835" y="3196685"/>
                </a:moveTo>
                <a:cubicBezTo>
                  <a:pt x="6707220" y="3192018"/>
                  <a:pt x="6718935" y="3190113"/>
                  <a:pt x="6706362" y="3192780"/>
                </a:cubicBezTo>
                <a:cubicBezTo>
                  <a:pt x="6693790" y="3195447"/>
                  <a:pt x="6662547" y="3200686"/>
                  <a:pt x="6636258" y="3205830"/>
                </a:cubicBezTo>
                <a:cubicBezTo>
                  <a:pt x="6609969" y="3210973"/>
                  <a:pt x="6598158" y="3212497"/>
                  <a:pt x="6610541" y="3209830"/>
                </a:cubicBezTo>
                <a:cubicBezTo>
                  <a:pt x="6622924" y="3207163"/>
                  <a:pt x="6654451" y="3201353"/>
                  <a:pt x="6680835" y="3196685"/>
                </a:cubicBezTo>
                <a:close/>
                <a:moveTo>
                  <a:pt x="7245287" y="3094578"/>
                </a:moveTo>
                <a:cubicBezTo>
                  <a:pt x="7270718" y="3090101"/>
                  <a:pt x="7282244" y="3088672"/>
                  <a:pt x="7271195" y="3091053"/>
                </a:cubicBezTo>
                <a:lnTo>
                  <a:pt x="7204520" y="3102864"/>
                </a:lnTo>
                <a:cubicBezTo>
                  <a:pt x="7178898" y="3107436"/>
                  <a:pt x="7167468" y="3109341"/>
                  <a:pt x="7178802" y="3106865"/>
                </a:cubicBezTo>
                <a:cubicBezTo>
                  <a:pt x="7190137" y="3104388"/>
                  <a:pt x="7219950" y="3098959"/>
                  <a:pt x="7245287" y="3094578"/>
                </a:cubicBezTo>
                <a:close/>
                <a:moveTo>
                  <a:pt x="7169087" y="3109341"/>
                </a:moveTo>
                <a:cubicBezTo>
                  <a:pt x="7180231" y="3107532"/>
                  <a:pt x="7168420" y="3109341"/>
                  <a:pt x="7142798" y="3114008"/>
                </a:cubicBezTo>
                <a:lnTo>
                  <a:pt x="7076123" y="3125819"/>
                </a:lnTo>
                <a:cubicBezTo>
                  <a:pt x="7064788" y="3127724"/>
                  <a:pt x="7076694" y="3125819"/>
                  <a:pt x="7102221" y="3120676"/>
                </a:cubicBezTo>
                <a:cubicBezTo>
                  <a:pt x="7127749" y="3115532"/>
                  <a:pt x="7157847" y="3110770"/>
                  <a:pt x="7169467" y="3109341"/>
                </a:cubicBezTo>
                <a:close/>
                <a:moveTo>
                  <a:pt x="6392704" y="3244120"/>
                </a:moveTo>
                <a:cubicBezTo>
                  <a:pt x="6380512" y="3245739"/>
                  <a:pt x="6392704" y="3242024"/>
                  <a:pt x="6419374" y="3236690"/>
                </a:cubicBezTo>
                <a:cubicBezTo>
                  <a:pt x="6444234" y="3232309"/>
                  <a:pt x="6472619" y="3227165"/>
                  <a:pt x="6486716" y="3225546"/>
                </a:cubicBezTo>
                <a:lnTo>
                  <a:pt x="6490145" y="3224594"/>
                </a:lnTo>
                <a:cubicBezTo>
                  <a:pt x="6503290" y="3220593"/>
                  <a:pt x="6535770" y="3214116"/>
                  <a:pt x="6562344" y="3209354"/>
                </a:cubicBezTo>
                <a:cubicBezTo>
                  <a:pt x="6588919" y="3204591"/>
                  <a:pt x="6600444" y="3204401"/>
                  <a:pt x="6587205" y="3207829"/>
                </a:cubicBezTo>
                <a:cubicBezTo>
                  <a:pt x="6573965" y="3211259"/>
                  <a:pt x="6541484" y="3217354"/>
                  <a:pt x="6514814" y="3222498"/>
                </a:cubicBezTo>
                <a:lnTo>
                  <a:pt x="6494812" y="3225451"/>
                </a:lnTo>
                <a:cubicBezTo>
                  <a:pt x="6484712" y="3228282"/>
                  <a:pt x="6474476" y="3230603"/>
                  <a:pt x="6464142" y="3232404"/>
                </a:cubicBezTo>
                <a:cubicBezTo>
                  <a:pt x="6437186" y="3237262"/>
                  <a:pt x="6405372" y="3243072"/>
                  <a:pt x="6393085" y="3244120"/>
                </a:cubicBezTo>
                <a:close/>
                <a:moveTo>
                  <a:pt x="5941600" y="3329273"/>
                </a:moveTo>
                <a:cubicBezTo>
                  <a:pt x="5969413" y="3324321"/>
                  <a:pt x="6002560" y="3318701"/>
                  <a:pt x="6015895" y="3316891"/>
                </a:cubicBezTo>
                <a:cubicBezTo>
                  <a:pt x="6029230" y="3315081"/>
                  <a:pt x="6017515" y="3318129"/>
                  <a:pt x="5989606" y="3323082"/>
                </a:cubicBezTo>
                <a:cubicBezTo>
                  <a:pt x="5961698" y="3328035"/>
                  <a:pt x="5929122" y="3334703"/>
                  <a:pt x="5915787" y="3336036"/>
                </a:cubicBezTo>
                <a:cubicBezTo>
                  <a:pt x="5902452" y="3337370"/>
                  <a:pt x="5914168" y="3334798"/>
                  <a:pt x="5941981" y="3329273"/>
                </a:cubicBezTo>
                <a:close/>
                <a:moveTo>
                  <a:pt x="6092857" y="3306414"/>
                </a:moveTo>
                <a:cubicBezTo>
                  <a:pt x="6068282" y="3311176"/>
                  <a:pt x="6041803" y="3315939"/>
                  <a:pt x="6030087" y="3318129"/>
                </a:cubicBezTo>
                <a:cubicBezTo>
                  <a:pt x="6016657" y="3320510"/>
                  <a:pt x="6028087" y="3318129"/>
                  <a:pt x="6055709" y="3313081"/>
                </a:cubicBezTo>
                <a:close/>
                <a:moveTo>
                  <a:pt x="5828443" y="3339751"/>
                </a:moveTo>
                <a:cubicBezTo>
                  <a:pt x="5855875" y="3334322"/>
                  <a:pt x="5888641" y="3329369"/>
                  <a:pt x="5901500" y="3328226"/>
                </a:cubicBezTo>
                <a:cubicBezTo>
                  <a:pt x="5914359" y="3327083"/>
                  <a:pt x="5902452" y="3330702"/>
                  <a:pt x="5875306" y="3336132"/>
                </a:cubicBezTo>
                <a:cubicBezTo>
                  <a:pt x="5848160" y="3341561"/>
                  <a:pt x="5815298" y="3346990"/>
                  <a:pt x="5802058" y="3347752"/>
                </a:cubicBezTo>
                <a:cubicBezTo>
                  <a:pt x="5788819" y="3348514"/>
                  <a:pt x="5801202" y="3345561"/>
                  <a:pt x="5828824" y="3339751"/>
                </a:cubicBezTo>
                <a:close/>
                <a:moveTo>
                  <a:pt x="6130005" y="3299651"/>
                </a:moveTo>
                <a:lnTo>
                  <a:pt x="6092857" y="3306414"/>
                </a:lnTo>
                <a:lnTo>
                  <a:pt x="6104382" y="3304128"/>
                </a:lnTo>
                <a:cubicBezTo>
                  <a:pt x="6132386" y="3299174"/>
                  <a:pt x="6143911" y="3297269"/>
                  <a:pt x="6130386" y="3299651"/>
                </a:cubicBezTo>
                <a:close/>
                <a:moveTo>
                  <a:pt x="5715572" y="3343751"/>
                </a:moveTo>
                <a:cubicBezTo>
                  <a:pt x="5739384" y="3338883"/>
                  <a:pt x="5763511" y="3335700"/>
                  <a:pt x="5787772" y="3334226"/>
                </a:cubicBezTo>
                <a:cubicBezTo>
                  <a:pt x="5800249" y="3333655"/>
                  <a:pt x="5788438" y="3337846"/>
                  <a:pt x="5761387" y="3343180"/>
                </a:cubicBezTo>
                <a:cubicBezTo>
                  <a:pt x="5737565" y="3347960"/>
                  <a:pt x="5713492" y="3351395"/>
                  <a:pt x="5689283" y="3353467"/>
                </a:cubicBezTo>
                <a:cubicBezTo>
                  <a:pt x="5676900" y="3353372"/>
                  <a:pt x="5688711" y="3349181"/>
                  <a:pt x="5715953" y="3343751"/>
                </a:cubicBezTo>
                <a:close/>
                <a:moveTo>
                  <a:pt x="6145435" y="3294126"/>
                </a:moveTo>
                <a:cubicBezTo>
                  <a:pt x="6154389" y="3291840"/>
                  <a:pt x="6171724" y="3288125"/>
                  <a:pt x="6190202" y="3284601"/>
                </a:cubicBezTo>
                <a:cubicBezTo>
                  <a:pt x="6174677" y="3287268"/>
                  <a:pt x="6160866" y="3289554"/>
                  <a:pt x="6153531" y="3290221"/>
                </a:cubicBezTo>
                <a:cubicBezTo>
                  <a:pt x="6140577" y="3291935"/>
                  <a:pt x="6152484" y="3288792"/>
                  <a:pt x="6180201" y="3283268"/>
                </a:cubicBezTo>
                <a:cubicBezTo>
                  <a:pt x="6207919" y="3277743"/>
                  <a:pt x="6240780" y="3272314"/>
                  <a:pt x="6253639" y="3271171"/>
                </a:cubicBezTo>
                <a:cubicBezTo>
                  <a:pt x="6266498" y="3270028"/>
                  <a:pt x="6256496" y="3272028"/>
                  <a:pt x="6234589" y="3276505"/>
                </a:cubicBezTo>
                <a:cubicBezTo>
                  <a:pt x="6250686" y="3273838"/>
                  <a:pt x="6255640" y="3273552"/>
                  <a:pt x="6244876" y="3276505"/>
                </a:cubicBezTo>
                <a:cubicBezTo>
                  <a:pt x="6231255" y="3279458"/>
                  <a:pt x="6197823" y="3286030"/>
                  <a:pt x="6170391" y="3290983"/>
                </a:cubicBezTo>
                <a:cubicBezTo>
                  <a:pt x="6142959" y="3295936"/>
                  <a:pt x="6132005" y="3297079"/>
                  <a:pt x="6145816" y="3294126"/>
                </a:cubicBezTo>
                <a:close/>
                <a:moveTo>
                  <a:pt x="7473315" y="3056001"/>
                </a:moveTo>
                <a:lnTo>
                  <a:pt x="7472744" y="3056001"/>
                </a:lnTo>
                <a:lnTo>
                  <a:pt x="7499414" y="3051334"/>
                </a:lnTo>
                <a:close/>
                <a:moveTo>
                  <a:pt x="6527483" y="3223831"/>
                </a:moveTo>
                <a:cubicBezTo>
                  <a:pt x="6554343" y="3218497"/>
                  <a:pt x="6586252" y="3213259"/>
                  <a:pt x="6598254" y="3211164"/>
                </a:cubicBezTo>
                <a:cubicBezTo>
                  <a:pt x="6610255" y="3209068"/>
                  <a:pt x="6598920" y="3212116"/>
                  <a:pt x="6572155" y="3216878"/>
                </a:cubicBezTo>
                <a:cubicBezTo>
                  <a:pt x="6545390" y="3221641"/>
                  <a:pt x="6513576" y="3227451"/>
                  <a:pt x="6501384" y="3229547"/>
                </a:cubicBezTo>
                <a:cubicBezTo>
                  <a:pt x="6489192" y="3231642"/>
                  <a:pt x="6500622" y="3228785"/>
                  <a:pt x="6527864" y="3224022"/>
                </a:cubicBezTo>
                <a:close/>
                <a:moveTo>
                  <a:pt x="6377845" y="3252406"/>
                </a:moveTo>
                <a:cubicBezTo>
                  <a:pt x="6390989" y="3249549"/>
                  <a:pt x="6423184" y="3242881"/>
                  <a:pt x="6450045" y="3238310"/>
                </a:cubicBezTo>
                <a:cubicBezTo>
                  <a:pt x="6476905" y="3233738"/>
                  <a:pt x="6488145" y="3231737"/>
                  <a:pt x="6475191" y="3234500"/>
                </a:cubicBezTo>
                <a:cubicBezTo>
                  <a:pt x="6462236" y="3237262"/>
                  <a:pt x="6429852" y="3243263"/>
                  <a:pt x="6402991" y="3248597"/>
                </a:cubicBezTo>
                <a:cubicBezTo>
                  <a:pt x="6376130" y="3253931"/>
                  <a:pt x="6365082" y="3255074"/>
                  <a:pt x="6378226" y="3252216"/>
                </a:cubicBezTo>
                <a:close/>
                <a:moveTo>
                  <a:pt x="6291263" y="3268504"/>
                </a:moveTo>
                <a:cubicBezTo>
                  <a:pt x="6318790" y="3263646"/>
                  <a:pt x="6351270" y="3257646"/>
                  <a:pt x="6364415" y="3255836"/>
                </a:cubicBezTo>
                <a:cubicBezTo>
                  <a:pt x="6377559" y="3254026"/>
                  <a:pt x="6365558" y="3255836"/>
                  <a:pt x="6338316" y="3261074"/>
                </a:cubicBezTo>
                <a:cubicBezTo>
                  <a:pt x="6311075" y="3266313"/>
                  <a:pt x="6278308" y="3271933"/>
                  <a:pt x="6265355" y="3274124"/>
                </a:cubicBezTo>
                <a:cubicBezTo>
                  <a:pt x="6252401" y="3276314"/>
                  <a:pt x="6264307" y="3273743"/>
                  <a:pt x="6291644" y="3268314"/>
                </a:cubicBezTo>
                <a:close/>
                <a:moveTo>
                  <a:pt x="7401116" y="3067241"/>
                </a:moveTo>
                <a:cubicBezTo>
                  <a:pt x="7411783" y="3066003"/>
                  <a:pt x="7399973" y="3068574"/>
                  <a:pt x="7374827" y="3072956"/>
                </a:cubicBezTo>
                <a:cubicBezTo>
                  <a:pt x="7349681" y="3077337"/>
                  <a:pt x="7320439" y="3082481"/>
                  <a:pt x="7309676" y="3083910"/>
                </a:cubicBezTo>
                <a:cubicBezTo>
                  <a:pt x="7298912" y="3085338"/>
                  <a:pt x="7310914" y="3083052"/>
                  <a:pt x="7335965" y="3078194"/>
                </a:cubicBezTo>
                <a:cubicBezTo>
                  <a:pt x="7361016" y="3073337"/>
                  <a:pt x="7390924" y="3068765"/>
                  <a:pt x="7401497" y="3067050"/>
                </a:cubicBezTo>
                <a:close/>
                <a:moveTo>
                  <a:pt x="8364379" y="2914555"/>
                </a:moveTo>
                <a:cubicBezTo>
                  <a:pt x="8359712" y="2915317"/>
                  <a:pt x="8350091" y="2916650"/>
                  <a:pt x="8336471" y="2918460"/>
                </a:cubicBezTo>
                <a:cubicBezTo>
                  <a:pt x="8311230" y="2921794"/>
                  <a:pt x="8283131" y="2926270"/>
                  <a:pt x="8273320" y="2927985"/>
                </a:cubicBezTo>
                <a:cubicBezTo>
                  <a:pt x="8263509" y="2929700"/>
                  <a:pt x="8275892" y="2927413"/>
                  <a:pt x="8301038" y="2923604"/>
                </a:cubicBezTo>
                <a:cubicBezTo>
                  <a:pt x="8326183" y="2919794"/>
                  <a:pt x="8354854" y="2915507"/>
                  <a:pt x="8364760" y="2914364"/>
                </a:cubicBezTo>
                <a:close/>
                <a:moveTo>
                  <a:pt x="8277511" y="2925318"/>
                </a:moveTo>
                <a:cubicBezTo>
                  <a:pt x="8287036" y="2924366"/>
                  <a:pt x="8274654" y="2926557"/>
                  <a:pt x="8248936" y="2930366"/>
                </a:cubicBezTo>
                <a:cubicBezTo>
                  <a:pt x="8223218" y="2934176"/>
                  <a:pt x="8195596" y="2938748"/>
                  <a:pt x="8185500" y="2939891"/>
                </a:cubicBezTo>
                <a:cubicBezTo>
                  <a:pt x="8175403" y="2941035"/>
                  <a:pt x="8188357" y="2938748"/>
                  <a:pt x="8214075" y="2934748"/>
                </a:cubicBezTo>
                <a:cubicBezTo>
                  <a:pt x="8239792" y="2930748"/>
                  <a:pt x="8268367" y="2926461"/>
                  <a:pt x="8277892" y="2925128"/>
                </a:cubicBezTo>
                <a:close/>
                <a:moveTo>
                  <a:pt x="8127016" y="2943511"/>
                </a:moveTo>
                <a:lnTo>
                  <a:pt x="8138541" y="2941511"/>
                </a:lnTo>
                <a:lnTo>
                  <a:pt x="8140256" y="2941511"/>
                </a:lnTo>
                <a:cubicBezTo>
                  <a:pt x="8150733" y="2939225"/>
                  <a:pt x="8179404" y="2934653"/>
                  <a:pt x="8204645" y="2931986"/>
                </a:cubicBezTo>
                <a:cubicBezTo>
                  <a:pt x="8229886" y="2929319"/>
                  <a:pt x="8241411" y="2927699"/>
                  <a:pt x="8231220" y="2929890"/>
                </a:cubicBezTo>
                <a:cubicBezTo>
                  <a:pt x="8221028" y="2932081"/>
                  <a:pt x="8196168" y="2935700"/>
                  <a:pt x="8172355" y="2938844"/>
                </a:cubicBezTo>
                <a:lnTo>
                  <a:pt x="8161306" y="2940844"/>
                </a:lnTo>
                <a:cubicBezTo>
                  <a:pt x="8136446" y="2944559"/>
                  <a:pt x="8108824" y="2949035"/>
                  <a:pt x="8099299" y="2950369"/>
                </a:cubicBezTo>
                <a:cubicBezTo>
                  <a:pt x="8089774" y="2951703"/>
                  <a:pt x="8102632" y="2947606"/>
                  <a:pt x="8127397" y="2943321"/>
                </a:cubicBezTo>
                <a:close/>
                <a:moveTo>
                  <a:pt x="8442293" y="2897982"/>
                </a:moveTo>
                <a:lnTo>
                  <a:pt x="8443722" y="2897982"/>
                </a:lnTo>
                <a:cubicBezTo>
                  <a:pt x="8444808" y="2897628"/>
                  <a:pt x="8445924" y="2897373"/>
                  <a:pt x="8447056" y="2897219"/>
                </a:cubicBezTo>
                <a:cubicBezTo>
                  <a:pt x="8457057" y="2895124"/>
                  <a:pt x="8485156" y="2891123"/>
                  <a:pt x="8509921" y="2888457"/>
                </a:cubicBezTo>
                <a:cubicBezTo>
                  <a:pt x="8534686" y="2885789"/>
                  <a:pt x="8547068" y="2885789"/>
                  <a:pt x="8537162" y="2887409"/>
                </a:cubicBezTo>
                <a:cubicBezTo>
                  <a:pt x="8527256" y="2889028"/>
                  <a:pt x="8505730" y="2891981"/>
                  <a:pt x="8483251" y="2894647"/>
                </a:cubicBezTo>
                <a:lnTo>
                  <a:pt x="8476773" y="2895696"/>
                </a:lnTo>
                <a:cubicBezTo>
                  <a:pt x="8451723" y="2899505"/>
                  <a:pt x="8423814" y="2903411"/>
                  <a:pt x="8414480" y="2904363"/>
                </a:cubicBezTo>
                <a:cubicBezTo>
                  <a:pt x="8405146" y="2905316"/>
                  <a:pt x="8417528" y="2901791"/>
                  <a:pt x="8442674" y="2897886"/>
                </a:cubicBezTo>
                <a:close/>
                <a:moveTo>
                  <a:pt x="8587359" y="2882741"/>
                </a:moveTo>
                <a:cubicBezTo>
                  <a:pt x="8596884" y="2881789"/>
                  <a:pt x="8583740" y="2884075"/>
                  <a:pt x="8558784" y="2887694"/>
                </a:cubicBezTo>
                <a:cubicBezTo>
                  <a:pt x="8533829" y="2891314"/>
                  <a:pt x="8506397" y="2894838"/>
                  <a:pt x="8497252" y="2895696"/>
                </a:cubicBezTo>
                <a:cubicBezTo>
                  <a:pt x="8488108" y="2896553"/>
                  <a:pt x="8500491" y="2894457"/>
                  <a:pt x="8525256" y="2890647"/>
                </a:cubicBezTo>
                <a:cubicBezTo>
                  <a:pt x="8550021" y="2886837"/>
                  <a:pt x="8578691" y="2883027"/>
                  <a:pt x="8587740" y="2882170"/>
                </a:cubicBezTo>
                <a:close/>
                <a:moveTo>
                  <a:pt x="8359807" y="2913793"/>
                </a:moveTo>
                <a:cubicBezTo>
                  <a:pt x="8369332" y="2911602"/>
                  <a:pt x="8397907" y="2907602"/>
                  <a:pt x="8423148" y="2904935"/>
                </a:cubicBezTo>
                <a:cubicBezTo>
                  <a:pt x="8448389" y="2902268"/>
                  <a:pt x="8460486" y="2900553"/>
                  <a:pt x="8450770" y="2902077"/>
                </a:cubicBezTo>
                <a:cubicBezTo>
                  <a:pt x="8441055" y="2903601"/>
                  <a:pt x="8412670" y="2907697"/>
                  <a:pt x="8387525" y="2911031"/>
                </a:cubicBezTo>
                <a:cubicBezTo>
                  <a:pt x="8362379" y="2914364"/>
                  <a:pt x="8350187" y="2914841"/>
                  <a:pt x="8360188" y="2913221"/>
                </a:cubicBezTo>
                <a:close/>
                <a:moveTo>
                  <a:pt x="8669465" y="2874645"/>
                </a:moveTo>
                <a:lnTo>
                  <a:pt x="8670322" y="2874645"/>
                </a:lnTo>
                <a:cubicBezTo>
                  <a:pt x="8666131" y="2874645"/>
                  <a:pt x="8656034" y="2876169"/>
                  <a:pt x="8641747" y="2878074"/>
                </a:cubicBezTo>
                <a:cubicBezTo>
                  <a:pt x="8617553" y="2881122"/>
                  <a:pt x="8590312" y="2884361"/>
                  <a:pt x="8581263" y="2885789"/>
                </a:cubicBezTo>
                <a:cubicBezTo>
                  <a:pt x="8572214" y="2887218"/>
                  <a:pt x="8584311" y="2885122"/>
                  <a:pt x="8608600" y="2881980"/>
                </a:cubicBezTo>
                <a:cubicBezTo>
                  <a:pt x="8632888" y="2878836"/>
                  <a:pt x="8660892" y="2874931"/>
                  <a:pt x="8669845" y="2874074"/>
                </a:cubicBezTo>
                <a:close/>
                <a:moveTo>
                  <a:pt x="8050340" y="2960370"/>
                </a:moveTo>
                <a:cubicBezTo>
                  <a:pt x="8060722" y="2958656"/>
                  <a:pt x="8089297" y="2953989"/>
                  <a:pt x="8114252" y="2950274"/>
                </a:cubicBezTo>
                <a:cubicBezTo>
                  <a:pt x="8139208" y="2946559"/>
                  <a:pt x="8151400" y="2945416"/>
                  <a:pt x="8141590" y="2947512"/>
                </a:cubicBezTo>
                <a:cubicBezTo>
                  <a:pt x="8131779" y="2949607"/>
                  <a:pt x="8102537" y="2953322"/>
                  <a:pt x="8077391" y="2957037"/>
                </a:cubicBezTo>
                <a:cubicBezTo>
                  <a:pt x="8052245" y="2960751"/>
                  <a:pt x="8040148" y="2961704"/>
                  <a:pt x="8050340" y="2959513"/>
                </a:cubicBezTo>
                <a:close/>
                <a:moveTo>
                  <a:pt x="7958995" y="2974277"/>
                </a:moveTo>
                <a:cubicBezTo>
                  <a:pt x="7968520" y="2973229"/>
                  <a:pt x="7956424" y="2975324"/>
                  <a:pt x="7931754" y="2979611"/>
                </a:cubicBezTo>
                <a:cubicBezTo>
                  <a:pt x="7907083" y="2983897"/>
                  <a:pt x="7879080" y="2988374"/>
                  <a:pt x="7869079" y="2989136"/>
                </a:cubicBezTo>
                <a:cubicBezTo>
                  <a:pt x="7859078" y="2989897"/>
                  <a:pt x="7871365" y="2988088"/>
                  <a:pt x="7896130" y="2983802"/>
                </a:cubicBezTo>
                <a:cubicBezTo>
                  <a:pt x="7920895" y="2979515"/>
                  <a:pt x="7949089" y="2974086"/>
                  <a:pt x="7958995" y="2973419"/>
                </a:cubicBezTo>
                <a:close/>
                <a:moveTo>
                  <a:pt x="7958995" y="2976372"/>
                </a:moveTo>
                <a:lnTo>
                  <a:pt x="7969282" y="2974753"/>
                </a:lnTo>
                <a:close/>
                <a:moveTo>
                  <a:pt x="7505605" y="3048476"/>
                </a:moveTo>
                <a:cubicBezTo>
                  <a:pt x="7513606" y="3046762"/>
                  <a:pt x="7530941" y="3043523"/>
                  <a:pt x="7549420" y="3040380"/>
                </a:cubicBezTo>
                <a:cubicBezTo>
                  <a:pt x="7554564" y="3039332"/>
                  <a:pt x="7561612" y="3038094"/>
                  <a:pt x="7570375" y="3036570"/>
                </a:cubicBezTo>
                <a:cubicBezTo>
                  <a:pt x="7595235" y="3031712"/>
                  <a:pt x="7623810" y="3027045"/>
                  <a:pt x="7633907" y="3025998"/>
                </a:cubicBezTo>
                <a:cubicBezTo>
                  <a:pt x="7644003" y="3024950"/>
                  <a:pt x="7632002" y="3027521"/>
                  <a:pt x="7607046" y="3031808"/>
                </a:cubicBezTo>
                <a:lnTo>
                  <a:pt x="7602379" y="3032665"/>
                </a:lnTo>
                <a:lnTo>
                  <a:pt x="7598759" y="3033617"/>
                </a:lnTo>
                <a:cubicBezTo>
                  <a:pt x="7587711" y="3035999"/>
                  <a:pt x="7557611" y="3040952"/>
                  <a:pt x="7532084" y="3045428"/>
                </a:cubicBezTo>
                <a:cubicBezTo>
                  <a:pt x="7506557" y="3049905"/>
                  <a:pt x="7494556" y="3050286"/>
                  <a:pt x="7505796" y="3047619"/>
                </a:cubicBezTo>
                <a:close/>
                <a:moveTo>
                  <a:pt x="7732300" y="3012662"/>
                </a:moveTo>
                <a:cubicBezTo>
                  <a:pt x="7742873" y="3010376"/>
                  <a:pt x="7772400" y="3005614"/>
                  <a:pt x="7797737" y="3001709"/>
                </a:cubicBezTo>
                <a:cubicBezTo>
                  <a:pt x="7823074" y="2997803"/>
                  <a:pt x="7835075" y="2995803"/>
                  <a:pt x="7824693" y="2997994"/>
                </a:cubicBezTo>
                <a:cubicBezTo>
                  <a:pt x="7814310" y="3000185"/>
                  <a:pt x="7784687" y="3004566"/>
                  <a:pt x="7758970" y="3008567"/>
                </a:cubicBezTo>
                <a:cubicBezTo>
                  <a:pt x="7733252" y="3012567"/>
                  <a:pt x="7721632" y="3013615"/>
                  <a:pt x="7732491" y="3012186"/>
                </a:cubicBezTo>
                <a:close/>
                <a:moveTo>
                  <a:pt x="7408450" y="3068574"/>
                </a:moveTo>
                <a:cubicBezTo>
                  <a:pt x="7402354" y="3069622"/>
                  <a:pt x="7403497" y="3069432"/>
                  <a:pt x="7409879" y="3068574"/>
                </a:cubicBezTo>
                <a:close/>
                <a:moveTo>
                  <a:pt x="7729347" y="3012186"/>
                </a:moveTo>
                <a:cubicBezTo>
                  <a:pt x="7739825" y="3011043"/>
                  <a:pt x="7727728" y="3013044"/>
                  <a:pt x="7702773" y="3016949"/>
                </a:cubicBezTo>
                <a:cubicBezTo>
                  <a:pt x="7677817" y="3020854"/>
                  <a:pt x="7649242" y="3025807"/>
                  <a:pt x="7638764" y="3027617"/>
                </a:cubicBezTo>
                <a:cubicBezTo>
                  <a:pt x="7628287" y="3029426"/>
                  <a:pt x="7640574" y="3027617"/>
                  <a:pt x="7665434" y="3022854"/>
                </a:cubicBezTo>
                <a:cubicBezTo>
                  <a:pt x="7690295" y="3018092"/>
                  <a:pt x="7718870" y="3014281"/>
                  <a:pt x="7729347" y="3012186"/>
                </a:cubicBezTo>
                <a:close/>
                <a:moveTo>
                  <a:pt x="8032909" y="2963609"/>
                </a:moveTo>
                <a:lnTo>
                  <a:pt x="8051292" y="2960561"/>
                </a:lnTo>
                <a:cubicBezTo>
                  <a:pt x="8059960" y="2959989"/>
                  <a:pt x="8051674" y="2961037"/>
                  <a:pt x="8032624" y="2963990"/>
                </a:cubicBezTo>
                <a:close/>
                <a:moveTo>
                  <a:pt x="8032909" y="2963609"/>
                </a:moveTo>
                <a:lnTo>
                  <a:pt x="7986998" y="2970753"/>
                </a:lnTo>
                <a:lnTo>
                  <a:pt x="7969758" y="2973515"/>
                </a:lnTo>
                <a:cubicBezTo>
                  <a:pt x="7983379" y="2971324"/>
                  <a:pt x="8004525" y="2967895"/>
                  <a:pt x="8023765" y="2964942"/>
                </a:cubicBezTo>
                <a:close/>
                <a:moveTo>
                  <a:pt x="7827455" y="2991422"/>
                </a:moveTo>
                <a:lnTo>
                  <a:pt x="7828693" y="2991422"/>
                </a:lnTo>
                <a:cubicBezTo>
                  <a:pt x="7807452" y="2995041"/>
                  <a:pt x="7786211" y="2998375"/>
                  <a:pt x="7777830" y="2999232"/>
                </a:cubicBezTo>
                <a:cubicBezTo>
                  <a:pt x="7769448" y="3000089"/>
                  <a:pt x="7780211" y="2997137"/>
                  <a:pt x="7805166" y="2992755"/>
                </a:cubicBezTo>
                <a:cubicBezTo>
                  <a:pt x="7830122" y="2988374"/>
                  <a:pt x="7857744" y="2983992"/>
                  <a:pt x="7867460" y="2983230"/>
                </a:cubicBezTo>
                <a:cubicBezTo>
                  <a:pt x="7873746" y="2982659"/>
                  <a:pt x="7870603" y="2983802"/>
                  <a:pt x="7860792" y="2985897"/>
                </a:cubicBezTo>
                <a:cubicBezTo>
                  <a:pt x="7870984" y="2984183"/>
                  <a:pt x="7882128" y="2982468"/>
                  <a:pt x="7892606" y="2981039"/>
                </a:cubicBezTo>
                <a:cubicBezTo>
                  <a:pt x="7917561" y="2977230"/>
                  <a:pt x="7929372" y="2976372"/>
                  <a:pt x="7918895" y="2978563"/>
                </a:cubicBezTo>
                <a:cubicBezTo>
                  <a:pt x="7908417" y="2980754"/>
                  <a:pt x="7879175" y="2985612"/>
                  <a:pt x="7853839" y="2989517"/>
                </a:cubicBezTo>
                <a:cubicBezTo>
                  <a:pt x="7828502" y="2993422"/>
                  <a:pt x="7816501" y="2994088"/>
                  <a:pt x="7827169" y="2991803"/>
                </a:cubicBezTo>
                <a:close/>
                <a:moveTo>
                  <a:pt x="7434930" y="3062764"/>
                </a:moveTo>
                <a:lnTo>
                  <a:pt x="7410164" y="3067050"/>
                </a:lnTo>
                <a:cubicBezTo>
                  <a:pt x="7421785" y="3064574"/>
                  <a:pt x="7449122" y="3059716"/>
                  <a:pt x="7473411" y="3055906"/>
                </a:cubicBezTo>
                <a:close/>
                <a:moveTo>
                  <a:pt x="3724085" y="2792254"/>
                </a:moveTo>
                <a:cubicBezTo>
                  <a:pt x="3731575" y="2792078"/>
                  <a:pt x="3739060" y="2792813"/>
                  <a:pt x="3746373" y="2794444"/>
                </a:cubicBezTo>
                <a:cubicBezTo>
                  <a:pt x="3753898" y="2796064"/>
                  <a:pt x="3756470" y="2798160"/>
                  <a:pt x="3751993" y="2798636"/>
                </a:cubicBezTo>
                <a:cubicBezTo>
                  <a:pt x="3744382" y="2798789"/>
                  <a:pt x="3736777" y="2798086"/>
                  <a:pt x="3729323" y="2796541"/>
                </a:cubicBezTo>
                <a:cubicBezTo>
                  <a:pt x="3722180" y="2794826"/>
                  <a:pt x="3719322" y="2793111"/>
                  <a:pt x="3724085" y="2792254"/>
                </a:cubicBezTo>
                <a:close/>
                <a:moveTo>
                  <a:pt x="3640836" y="2731389"/>
                </a:moveTo>
                <a:cubicBezTo>
                  <a:pt x="3648671" y="2730849"/>
                  <a:pt x="3656543" y="2731524"/>
                  <a:pt x="3664173" y="2733390"/>
                </a:cubicBezTo>
                <a:cubicBezTo>
                  <a:pt x="3672650" y="2735294"/>
                  <a:pt x="3675602" y="2737390"/>
                  <a:pt x="3670935" y="2738342"/>
                </a:cubicBezTo>
                <a:cubicBezTo>
                  <a:pt x="3662894" y="2738667"/>
                  <a:pt x="3654847" y="2737866"/>
                  <a:pt x="3647027" y="2735961"/>
                </a:cubicBezTo>
                <a:cubicBezTo>
                  <a:pt x="3638836" y="2733961"/>
                  <a:pt x="3636264" y="2731865"/>
                  <a:pt x="3640836" y="2731389"/>
                </a:cubicBezTo>
                <a:close/>
                <a:moveTo>
                  <a:pt x="3667411" y="2858167"/>
                </a:moveTo>
                <a:cubicBezTo>
                  <a:pt x="3674332" y="2857912"/>
                  <a:pt x="3681260" y="2858391"/>
                  <a:pt x="3688080" y="2859596"/>
                </a:cubicBezTo>
                <a:cubicBezTo>
                  <a:pt x="3694748" y="2860834"/>
                  <a:pt x="3696557" y="2862072"/>
                  <a:pt x="3691890" y="2862548"/>
                </a:cubicBezTo>
                <a:cubicBezTo>
                  <a:pt x="3685001" y="2862802"/>
                  <a:pt x="3678104" y="2862324"/>
                  <a:pt x="3671316" y="2861119"/>
                </a:cubicBezTo>
                <a:cubicBezTo>
                  <a:pt x="3664363" y="2859786"/>
                  <a:pt x="3662839" y="2858548"/>
                  <a:pt x="3667411" y="2858167"/>
                </a:cubicBezTo>
                <a:close/>
                <a:moveTo>
                  <a:pt x="3601212" y="2807113"/>
                </a:moveTo>
                <a:cubicBezTo>
                  <a:pt x="3608374" y="2806709"/>
                  <a:pt x="3615557" y="2807318"/>
                  <a:pt x="3622548" y="2808922"/>
                </a:cubicBezTo>
                <a:cubicBezTo>
                  <a:pt x="3629501" y="2810161"/>
                  <a:pt x="3632073" y="2811780"/>
                  <a:pt x="3627215" y="2812257"/>
                </a:cubicBezTo>
                <a:cubicBezTo>
                  <a:pt x="3620167" y="2812561"/>
                  <a:pt x="3613107" y="2812082"/>
                  <a:pt x="3606165" y="2810828"/>
                </a:cubicBezTo>
                <a:cubicBezTo>
                  <a:pt x="3598640" y="2809304"/>
                  <a:pt x="3596640" y="2807494"/>
                  <a:pt x="3601212" y="2807113"/>
                </a:cubicBezTo>
                <a:close/>
                <a:moveTo>
                  <a:pt x="3575685" y="2558891"/>
                </a:moveTo>
                <a:cubicBezTo>
                  <a:pt x="3568446" y="2554510"/>
                  <a:pt x="3578162" y="2552415"/>
                  <a:pt x="3597402" y="2554129"/>
                </a:cubicBezTo>
                <a:cubicBezTo>
                  <a:pt x="3613677" y="2554803"/>
                  <a:pt x="3629746" y="2558017"/>
                  <a:pt x="3645027" y="2563654"/>
                </a:cubicBezTo>
                <a:cubicBezTo>
                  <a:pt x="3652076" y="2567464"/>
                  <a:pt x="3642360" y="2569655"/>
                  <a:pt x="3623025" y="2568416"/>
                </a:cubicBezTo>
                <a:cubicBezTo>
                  <a:pt x="3606816" y="2567969"/>
                  <a:pt x="3590805" y="2564747"/>
                  <a:pt x="3575685" y="2558891"/>
                </a:cubicBezTo>
                <a:close/>
                <a:moveTo>
                  <a:pt x="3796379" y="2846832"/>
                </a:moveTo>
                <a:cubicBezTo>
                  <a:pt x="3803665" y="2846539"/>
                  <a:pt x="3810960" y="2847146"/>
                  <a:pt x="3818096" y="2848642"/>
                </a:cubicBezTo>
                <a:cubicBezTo>
                  <a:pt x="3825335" y="2850357"/>
                  <a:pt x="3827050" y="2851595"/>
                  <a:pt x="3822478" y="2852071"/>
                </a:cubicBezTo>
                <a:cubicBezTo>
                  <a:pt x="3815230" y="2852132"/>
                  <a:pt x="3807993" y="2851526"/>
                  <a:pt x="3800856" y="2850261"/>
                </a:cubicBezTo>
                <a:cubicBezTo>
                  <a:pt x="3793617" y="2848547"/>
                  <a:pt x="3791617" y="2846832"/>
                  <a:pt x="3796379" y="2846832"/>
                </a:cubicBezTo>
                <a:close/>
                <a:moveTo>
                  <a:pt x="3924586" y="2836354"/>
                </a:moveTo>
                <a:cubicBezTo>
                  <a:pt x="3932269" y="2836496"/>
                  <a:pt x="3939923" y="2837357"/>
                  <a:pt x="3947446" y="2838926"/>
                </a:cubicBezTo>
                <a:cubicBezTo>
                  <a:pt x="3954971" y="2840545"/>
                  <a:pt x="3956971" y="2842165"/>
                  <a:pt x="3952399" y="2842737"/>
                </a:cubicBezTo>
                <a:cubicBezTo>
                  <a:pt x="3944716" y="2842508"/>
                  <a:pt x="3937068" y="2841616"/>
                  <a:pt x="3929539" y="2840069"/>
                </a:cubicBezTo>
                <a:cubicBezTo>
                  <a:pt x="3922014" y="2838546"/>
                  <a:pt x="3919347" y="2836831"/>
                  <a:pt x="3924586" y="2836354"/>
                </a:cubicBezTo>
                <a:close/>
                <a:moveTo>
                  <a:pt x="3771614" y="2672620"/>
                </a:moveTo>
                <a:cubicBezTo>
                  <a:pt x="3764185" y="2667762"/>
                  <a:pt x="3774472" y="2665000"/>
                  <a:pt x="3794475" y="2666048"/>
                </a:cubicBezTo>
                <a:cubicBezTo>
                  <a:pt x="3811774" y="2665971"/>
                  <a:pt x="3828944" y="2669037"/>
                  <a:pt x="3845148" y="2675097"/>
                </a:cubicBezTo>
                <a:cubicBezTo>
                  <a:pt x="3852767" y="2679383"/>
                  <a:pt x="3842576" y="2682145"/>
                  <a:pt x="3822287" y="2681669"/>
                </a:cubicBezTo>
                <a:cubicBezTo>
                  <a:pt x="3805011" y="2681487"/>
                  <a:pt x="3787886" y="2678430"/>
                  <a:pt x="3771614" y="2672620"/>
                </a:cubicBezTo>
                <a:close/>
                <a:moveTo>
                  <a:pt x="3757327" y="2715768"/>
                </a:moveTo>
                <a:cubicBezTo>
                  <a:pt x="3765696" y="2715726"/>
                  <a:pt x="3774031" y="2716848"/>
                  <a:pt x="3782092" y="2719102"/>
                </a:cubicBezTo>
                <a:cubicBezTo>
                  <a:pt x="3791045" y="2720912"/>
                  <a:pt x="3793903" y="2723007"/>
                  <a:pt x="3789045" y="2723483"/>
                </a:cubicBezTo>
                <a:cubicBezTo>
                  <a:pt x="3780753" y="2724133"/>
                  <a:pt x="3772412" y="2723196"/>
                  <a:pt x="3764471" y="2720721"/>
                </a:cubicBezTo>
                <a:cubicBezTo>
                  <a:pt x="3755612" y="2718912"/>
                  <a:pt x="3752660" y="2716911"/>
                  <a:pt x="3757422" y="2715768"/>
                </a:cubicBezTo>
                <a:close/>
                <a:moveTo>
                  <a:pt x="3551301" y="2578323"/>
                </a:moveTo>
                <a:cubicBezTo>
                  <a:pt x="3559886" y="2577983"/>
                  <a:pt x="3568471" y="2579011"/>
                  <a:pt x="3576733" y="2581371"/>
                </a:cubicBezTo>
                <a:cubicBezTo>
                  <a:pt x="3586829" y="2584133"/>
                  <a:pt x="3590735" y="2586514"/>
                  <a:pt x="3586258" y="2586990"/>
                </a:cubicBezTo>
                <a:cubicBezTo>
                  <a:pt x="3577517" y="2587312"/>
                  <a:pt x="3568778" y="2586284"/>
                  <a:pt x="3560350" y="2583942"/>
                </a:cubicBezTo>
                <a:cubicBezTo>
                  <a:pt x="3550253" y="2581180"/>
                  <a:pt x="3546348" y="2578799"/>
                  <a:pt x="3551301" y="2578323"/>
                </a:cubicBezTo>
                <a:close/>
                <a:moveTo>
                  <a:pt x="3845909" y="2779300"/>
                </a:moveTo>
                <a:cubicBezTo>
                  <a:pt x="3854071" y="2778970"/>
                  <a:pt x="3862241" y="2779739"/>
                  <a:pt x="3870198" y="2781586"/>
                </a:cubicBezTo>
                <a:cubicBezTo>
                  <a:pt x="3878390" y="2783586"/>
                  <a:pt x="3880961" y="2785777"/>
                  <a:pt x="3876389" y="2786253"/>
                </a:cubicBezTo>
                <a:cubicBezTo>
                  <a:pt x="3868107" y="2786400"/>
                  <a:pt x="3859842" y="2785439"/>
                  <a:pt x="3851815" y="2783396"/>
                </a:cubicBezTo>
                <a:cubicBezTo>
                  <a:pt x="3843719" y="2781396"/>
                  <a:pt x="3841337" y="2779776"/>
                  <a:pt x="3845909" y="2779300"/>
                </a:cubicBezTo>
                <a:close/>
                <a:moveTo>
                  <a:pt x="3411950" y="2771394"/>
                </a:moveTo>
                <a:cubicBezTo>
                  <a:pt x="3404616" y="2770346"/>
                  <a:pt x="3402425" y="2768537"/>
                  <a:pt x="3406997" y="2767584"/>
                </a:cubicBezTo>
                <a:cubicBezTo>
                  <a:pt x="3413924" y="2766913"/>
                  <a:pt x="3420914" y="2767428"/>
                  <a:pt x="3427667" y="2769108"/>
                </a:cubicBezTo>
                <a:cubicBezTo>
                  <a:pt x="3434620" y="2770251"/>
                  <a:pt x="3437192" y="2771966"/>
                  <a:pt x="3432620" y="2772918"/>
                </a:cubicBezTo>
                <a:cubicBezTo>
                  <a:pt x="3425694" y="2773651"/>
                  <a:pt x="3418693" y="2773135"/>
                  <a:pt x="3411950" y="2771394"/>
                </a:cubicBezTo>
                <a:close/>
                <a:moveTo>
                  <a:pt x="3406997" y="2883979"/>
                </a:moveTo>
                <a:cubicBezTo>
                  <a:pt x="3413356" y="2883574"/>
                  <a:pt x="3419741" y="2883830"/>
                  <a:pt x="3426047" y="2884742"/>
                </a:cubicBezTo>
                <a:cubicBezTo>
                  <a:pt x="3432048" y="2885599"/>
                  <a:pt x="3433286" y="2886456"/>
                  <a:pt x="3428714" y="2886837"/>
                </a:cubicBezTo>
                <a:cubicBezTo>
                  <a:pt x="3422355" y="2887243"/>
                  <a:pt x="3415971" y="2886987"/>
                  <a:pt x="3409664" y="2886075"/>
                </a:cubicBezTo>
                <a:cubicBezTo>
                  <a:pt x="3403854" y="2885694"/>
                  <a:pt x="3402806" y="2884361"/>
                  <a:pt x="3406997" y="2883979"/>
                </a:cubicBezTo>
                <a:close/>
                <a:moveTo>
                  <a:pt x="3404997" y="2448401"/>
                </a:moveTo>
                <a:cubicBezTo>
                  <a:pt x="3420214" y="2449786"/>
                  <a:pt x="3435211" y="2452984"/>
                  <a:pt x="3449669" y="2457926"/>
                </a:cubicBezTo>
                <a:cubicBezTo>
                  <a:pt x="3456051" y="2461451"/>
                  <a:pt x="3446812" y="2462879"/>
                  <a:pt x="3428619" y="2460879"/>
                </a:cubicBezTo>
                <a:cubicBezTo>
                  <a:pt x="3413232" y="2459734"/>
                  <a:pt x="3398106" y="2456265"/>
                  <a:pt x="3383757" y="2450592"/>
                </a:cubicBezTo>
                <a:cubicBezTo>
                  <a:pt x="3377184" y="2447354"/>
                  <a:pt x="3385947" y="2446496"/>
                  <a:pt x="3404997" y="2448401"/>
                </a:cubicBezTo>
                <a:close/>
                <a:moveTo>
                  <a:pt x="3354229" y="2841403"/>
                </a:moveTo>
                <a:cubicBezTo>
                  <a:pt x="3360572" y="2840572"/>
                  <a:pt x="3367009" y="2840797"/>
                  <a:pt x="3373279" y="2842070"/>
                </a:cubicBezTo>
                <a:cubicBezTo>
                  <a:pt x="3379661" y="2842831"/>
                  <a:pt x="3380994" y="2844165"/>
                  <a:pt x="3376803" y="2844546"/>
                </a:cubicBezTo>
                <a:cubicBezTo>
                  <a:pt x="3370463" y="2845429"/>
                  <a:pt x="3364016" y="2845204"/>
                  <a:pt x="3357753" y="2843880"/>
                </a:cubicBezTo>
                <a:cubicBezTo>
                  <a:pt x="3351181" y="2843117"/>
                  <a:pt x="3349467" y="2841784"/>
                  <a:pt x="3354038" y="2841403"/>
                </a:cubicBezTo>
                <a:close/>
                <a:moveTo>
                  <a:pt x="3524441" y="2748630"/>
                </a:moveTo>
                <a:cubicBezTo>
                  <a:pt x="3531698" y="2748005"/>
                  <a:pt x="3539010" y="2748617"/>
                  <a:pt x="3546062" y="2750439"/>
                </a:cubicBezTo>
                <a:cubicBezTo>
                  <a:pt x="3553968" y="2751963"/>
                  <a:pt x="3556350" y="2753582"/>
                  <a:pt x="3552063" y="2754535"/>
                </a:cubicBezTo>
                <a:cubicBezTo>
                  <a:pt x="3544686" y="2754904"/>
                  <a:pt x="3537292" y="2754327"/>
                  <a:pt x="3530060" y="2752821"/>
                </a:cubicBezTo>
                <a:cubicBezTo>
                  <a:pt x="3522345" y="2751201"/>
                  <a:pt x="3519297" y="2749106"/>
                  <a:pt x="3524250" y="2748630"/>
                </a:cubicBezTo>
                <a:close/>
                <a:moveTo>
                  <a:pt x="3547872" y="2664524"/>
                </a:moveTo>
                <a:cubicBezTo>
                  <a:pt x="3556156" y="2664347"/>
                  <a:pt x="3564425" y="2665308"/>
                  <a:pt x="3572446" y="2667381"/>
                </a:cubicBezTo>
                <a:cubicBezTo>
                  <a:pt x="3580924" y="2669286"/>
                  <a:pt x="3584162" y="2671858"/>
                  <a:pt x="3579590" y="2672334"/>
                </a:cubicBezTo>
                <a:cubicBezTo>
                  <a:pt x="3571425" y="2672824"/>
                  <a:pt x="3563232" y="2672053"/>
                  <a:pt x="3555302" y="2670048"/>
                </a:cubicBezTo>
                <a:cubicBezTo>
                  <a:pt x="3546158" y="2667572"/>
                  <a:pt x="3543110" y="2665476"/>
                  <a:pt x="3547872" y="2664524"/>
                </a:cubicBezTo>
                <a:close/>
                <a:moveTo>
                  <a:pt x="3537680" y="2870263"/>
                </a:moveTo>
                <a:cubicBezTo>
                  <a:pt x="3544271" y="2869983"/>
                  <a:pt x="3550873" y="2870333"/>
                  <a:pt x="3557397" y="2871311"/>
                </a:cubicBezTo>
                <a:cubicBezTo>
                  <a:pt x="3563969" y="2872645"/>
                  <a:pt x="3565493" y="2873407"/>
                  <a:pt x="3560921" y="2873788"/>
                </a:cubicBezTo>
                <a:cubicBezTo>
                  <a:pt x="3554410" y="2874245"/>
                  <a:pt x="3547869" y="2874053"/>
                  <a:pt x="3541395" y="2873216"/>
                </a:cubicBezTo>
                <a:cubicBezTo>
                  <a:pt x="3534442" y="2871883"/>
                  <a:pt x="3533013" y="2870645"/>
                  <a:pt x="3537300" y="2870263"/>
                </a:cubicBezTo>
                <a:close/>
                <a:moveTo>
                  <a:pt x="3436144" y="2683478"/>
                </a:moveTo>
                <a:cubicBezTo>
                  <a:pt x="3443979" y="2682708"/>
                  <a:pt x="3451890" y="2683386"/>
                  <a:pt x="3459480" y="2685479"/>
                </a:cubicBezTo>
                <a:cubicBezTo>
                  <a:pt x="3467576" y="2687479"/>
                  <a:pt x="3470910" y="2689384"/>
                  <a:pt x="3466243" y="2690432"/>
                </a:cubicBezTo>
                <a:cubicBezTo>
                  <a:pt x="3458467" y="2690849"/>
                  <a:pt x="3450672" y="2690143"/>
                  <a:pt x="3443097" y="2688336"/>
                </a:cubicBezTo>
                <a:cubicBezTo>
                  <a:pt x="3434715" y="2686431"/>
                  <a:pt x="3431381" y="2684431"/>
                  <a:pt x="3435763" y="2683478"/>
                </a:cubicBezTo>
                <a:close/>
                <a:moveTo>
                  <a:pt x="3478435" y="2823020"/>
                </a:moveTo>
                <a:cubicBezTo>
                  <a:pt x="3485140" y="2822895"/>
                  <a:pt x="3491840" y="2823437"/>
                  <a:pt x="3498437" y="2824639"/>
                </a:cubicBezTo>
                <a:cubicBezTo>
                  <a:pt x="3505391" y="2825877"/>
                  <a:pt x="3506819" y="2827211"/>
                  <a:pt x="3502628" y="2827592"/>
                </a:cubicBezTo>
                <a:cubicBezTo>
                  <a:pt x="3495884" y="2828286"/>
                  <a:pt x="3489072" y="2827933"/>
                  <a:pt x="3482435" y="2826544"/>
                </a:cubicBezTo>
                <a:cubicBezTo>
                  <a:pt x="3475101" y="2825306"/>
                  <a:pt x="3473672" y="2823972"/>
                  <a:pt x="3478054" y="2823020"/>
                </a:cubicBezTo>
                <a:close/>
                <a:moveTo>
                  <a:pt x="4514945" y="3048857"/>
                </a:moveTo>
                <a:cubicBezTo>
                  <a:pt x="4534682" y="3046768"/>
                  <a:pt x="4554632" y="3048122"/>
                  <a:pt x="4573905" y="3052858"/>
                </a:cubicBezTo>
                <a:cubicBezTo>
                  <a:pt x="4583430" y="3057144"/>
                  <a:pt x="4572095" y="3062383"/>
                  <a:pt x="4548854" y="3064764"/>
                </a:cubicBezTo>
                <a:cubicBezTo>
                  <a:pt x="4525613" y="3067146"/>
                  <a:pt x="4498753" y="3065336"/>
                  <a:pt x="4489419" y="3060859"/>
                </a:cubicBezTo>
                <a:cubicBezTo>
                  <a:pt x="4480084" y="3056382"/>
                  <a:pt x="4490847" y="3051334"/>
                  <a:pt x="4514564" y="3048857"/>
                </a:cubicBezTo>
                <a:close/>
                <a:moveTo>
                  <a:pt x="5051584" y="3251930"/>
                </a:moveTo>
                <a:cubicBezTo>
                  <a:pt x="5073210" y="3247794"/>
                  <a:pt x="5095342" y="3246990"/>
                  <a:pt x="5117211" y="3249549"/>
                </a:cubicBezTo>
                <a:cubicBezTo>
                  <a:pt x="5128260" y="3252502"/>
                  <a:pt x="5116545" y="3258312"/>
                  <a:pt x="5090922" y="3262313"/>
                </a:cubicBezTo>
                <a:cubicBezTo>
                  <a:pt x="5069200" y="3266717"/>
                  <a:pt x="5046905" y="3267553"/>
                  <a:pt x="5024914" y="3264789"/>
                </a:cubicBezTo>
                <a:cubicBezTo>
                  <a:pt x="5013484" y="3261741"/>
                  <a:pt x="5025486" y="3255836"/>
                  <a:pt x="5051203" y="3251930"/>
                </a:cubicBezTo>
                <a:close/>
                <a:moveTo>
                  <a:pt x="4942713" y="3218783"/>
                </a:moveTo>
                <a:cubicBezTo>
                  <a:pt x="4964178" y="3215276"/>
                  <a:pt x="4986055" y="3215083"/>
                  <a:pt x="5007579" y="3218212"/>
                </a:cubicBezTo>
                <a:cubicBezTo>
                  <a:pt x="5017866" y="3221355"/>
                  <a:pt x="5006245" y="3227165"/>
                  <a:pt x="4981194" y="3230975"/>
                </a:cubicBezTo>
                <a:cubicBezTo>
                  <a:pt x="4959862" y="3234779"/>
                  <a:pt x="4938058" y="3235132"/>
                  <a:pt x="4916614" y="3232023"/>
                </a:cubicBezTo>
                <a:cubicBezTo>
                  <a:pt x="4905280" y="3228404"/>
                  <a:pt x="4917282" y="3222594"/>
                  <a:pt x="4942332" y="3218783"/>
                </a:cubicBezTo>
                <a:close/>
                <a:moveTo>
                  <a:pt x="4834700" y="3181636"/>
                </a:moveTo>
                <a:cubicBezTo>
                  <a:pt x="4855767" y="3178245"/>
                  <a:pt x="4877263" y="3178535"/>
                  <a:pt x="4898232" y="3182493"/>
                </a:cubicBezTo>
                <a:cubicBezTo>
                  <a:pt x="4907757" y="3185731"/>
                  <a:pt x="4896517" y="3191447"/>
                  <a:pt x="4871943" y="3195256"/>
                </a:cubicBezTo>
                <a:cubicBezTo>
                  <a:pt x="4847368" y="3199067"/>
                  <a:pt x="4818793" y="3198686"/>
                  <a:pt x="4808982" y="3195256"/>
                </a:cubicBezTo>
                <a:cubicBezTo>
                  <a:pt x="4799171" y="3191828"/>
                  <a:pt x="4809744" y="3185351"/>
                  <a:pt x="4834319" y="3181636"/>
                </a:cubicBezTo>
                <a:close/>
                <a:moveTo>
                  <a:pt x="4676109" y="2979229"/>
                </a:moveTo>
                <a:cubicBezTo>
                  <a:pt x="4695262" y="2977224"/>
                  <a:pt x="4714619" y="2978676"/>
                  <a:pt x="4733259" y="2983516"/>
                </a:cubicBezTo>
                <a:cubicBezTo>
                  <a:pt x="4742307" y="2987516"/>
                  <a:pt x="4730972" y="2992184"/>
                  <a:pt x="4708208" y="2993803"/>
                </a:cubicBezTo>
                <a:cubicBezTo>
                  <a:pt x="4688903" y="2995858"/>
                  <a:pt x="4669386" y="2994438"/>
                  <a:pt x="4650582" y="2989612"/>
                </a:cubicBezTo>
                <a:cubicBezTo>
                  <a:pt x="4641247" y="2985612"/>
                  <a:pt x="4652772" y="2980944"/>
                  <a:pt x="4675728" y="2979229"/>
                </a:cubicBezTo>
                <a:close/>
                <a:moveTo>
                  <a:pt x="5161312" y="3280029"/>
                </a:moveTo>
                <a:cubicBezTo>
                  <a:pt x="5183261" y="3275704"/>
                  <a:pt x="5205729" y="3274645"/>
                  <a:pt x="5227987" y="3276886"/>
                </a:cubicBezTo>
                <a:cubicBezTo>
                  <a:pt x="5238750" y="3279362"/>
                  <a:pt x="5226844" y="3284696"/>
                  <a:pt x="5201412" y="3289173"/>
                </a:cubicBezTo>
                <a:cubicBezTo>
                  <a:pt x="5179477" y="3293583"/>
                  <a:pt x="5157021" y="3294802"/>
                  <a:pt x="5134737" y="3292793"/>
                </a:cubicBezTo>
                <a:cubicBezTo>
                  <a:pt x="5123402" y="3290316"/>
                  <a:pt x="5135118" y="3284506"/>
                  <a:pt x="5160931" y="3280029"/>
                </a:cubicBezTo>
                <a:close/>
                <a:moveTo>
                  <a:pt x="4727067" y="3141154"/>
                </a:moveTo>
                <a:cubicBezTo>
                  <a:pt x="4747540" y="3137935"/>
                  <a:pt x="4768431" y="3138517"/>
                  <a:pt x="4788694" y="3142869"/>
                </a:cubicBezTo>
                <a:cubicBezTo>
                  <a:pt x="4798219" y="3146679"/>
                  <a:pt x="4786979" y="3151918"/>
                  <a:pt x="4762881" y="3154966"/>
                </a:cubicBezTo>
                <a:cubicBezTo>
                  <a:pt x="4742497" y="3158284"/>
                  <a:pt x="4721679" y="3157864"/>
                  <a:pt x="4701445" y="3153728"/>
                </a:cubicBezTo>
                <a:cubicBezTo>
                  <a:pt x="4690872" y="3149537"/>
                  <a:pt x="4702969" y="3144203"/>
                  <a:pt x="4727067" y="3141154"/>
                </a:cubicBezTo>
                <a:close/>
                <a:moveTo>
                  <a:pt x="5381339" y="3322129"/>
                </a:moveTo>
                <a:cubicBezTo>
                  <a:pt x="5403803" y="3317750"/>
                  <a:pt x="5426654" y="3315675"/>
                  <a:pt x="5449538" y="3315938"/>
                </a:cubicBezTo>
                <a:cubicBezTo>
                  <a:pt x="5461350" y="3317748"/>
                  <a:pt x="5449539" y="3322987"/>
                  <a:pt x="5423345" y="3327654"/>
                </a:cubicBezTo>
                <a:cubicBezTo>
                  <a:pt x="5400867" y="3332583"/>
                  <a:pt x="5377858" y="3334664"/>
                  <a:pt x="5354860" y="3333846"/>
                </a:cubicBezTo>
                <a:cubicBezTo>
                  <a:pt x="5343049" y="3331845"/>
                  <a:pt x="5355146" y="3326987"/>
                  <a:pt x="5381339" y="3321844"/>
                </a:cubicBezTo>
                <a:close/>
                <a:moveTo>
                  <a:pt x="5270850" y="3303937"/>
                </a:moveTo>
                <a:cubicBezTo>
                  <a:pt x="5292959" y="3299641"/>
                  <a:pt x="5315503" y="3298011"/>
                  <a:pt x="5338001" y="3299079"/>
                </a:cubicBezTo>
                <a:cubicBezTo>
                  <a:pt x="5349050" y="3301080"/>
                  <a:pt x="5337429" y="3306794"/>
                  <a:pt x="5311616" y="3311366"/>
                </a:cubicBezTo>
                <a:cubicBezTo>
                  <a:pt x="5289480" y="3315705"/>
                  <a:pt x="5266899" y="3317337"/>
                  <a:pt x="5244370" y="3316224"/>
                </a:cubicBezTo>
                <a:cubicBezTo>
                  <a:pt x="5232845" y="3313557"/>
                  <a:pt x="5245132" y="3308223"/>
                  <a:pt x="5270850" y="3303651"/>
                </a:cubicBezTo>
                <a:close/>
                <a:moveTo>
                  <a:pt x="5390007" y="3248787"/>
                </a:moveTo>
                <a:cubicBezTo>
                  <a:pt x="5379340" y="3246882"/>
                  <a:pt x="5391341" y="3240977"/>
                  <a:pt x="5417249" y="3236976"/>
                </a:cubicBezTo>
                <a:cubicBezTo>
                  <a:pt x="5438983" y="3232769"/>
                  <a:pt x="5461170" y="3231393"/>
                  <a:pt x="5483257" y="3232880"/>
                </a:cubicBezTo>
                <a:cubicBezTo>
                  <a:pt x="5494211" y="3235357"/>
                  <a:pt x="5482114" y="3240691"/>
                  <a:pt x="5456492" y="3245168"/>
                </a:cubicBezTo>
                <a:cubicBezTo>
                  <a:pt x="5434613" y="3249529"/>
                  <a:pt x="5412213" y="3250652"/>
                  <a:pt x="5390007" y="3248501"/>
                </a:cubicBezTo>
                <a:close/>
                <a:moveTo>
                  <a:pt x="5282470" y="3222974"/>
                </a:moveTo>
                <a:cubicBezTo>
                  <a:pt x="5271611" y="3220498"/>
                  <a:pt x="5284280" y="3215069"/>
                  <a:pt x="5309521" y="3210592"/>
                </a:cubicBezTo>
                <a:cubicBezTo>
                  <a:pt x="5331180" y="3206749"/>
                  <a:pt x="5353268" y="3205948"/>
                  <a:pt x="5375149" y="3208211"/>
                </a:cubicBezTo>
                <a:cubicBezTo>
                  <a:pt x="5385816" y="3210782"/>
                  <a:pt x="5374005" y="3216593"/>
                  <a:pt x="5348288" y="3220593"/>
                </a:cubicBezTo>
                <a:cubicBezTo>
                  <a:pt x="5326583" y="3224638"/>
                  <a:pt x="5304388" y="3225344"/>
                  <a:pt x="5282470" y="3222688"/>
                </a:cubicBezTo>
                <a:close/>
                <a:moveTo>
                  <a:pt x="3995547" y="2779776"/>
                </a:moveTo>
                <a:cubicBezTo>
                  <a:pt x="4013645" y="2779280"/>
                  <a:pt x="4031691" y="2781923"/>
                  <a:pt x="4048887" y="2787587"/>
                </a:cubicBezTo>
                <a:cubicBezTo>
                  <a:pt x="4057079" y="2792349"/>
                  <a:pt x="4046601" y="2796255"/>
                  <a:pt x="4024884" y="2796064"/>
                </a:cubicBezTo>
                <a:cubicBezTo>
                  <a:pt x="4006771" y="2796834"/>
                  <a:pt x="3988675" y="2794184"/>
                  <a:pt x="3971544" y="2788253"/>
                </a:cubicBezTo>
                <a:cubicBezTo>
                  <a:pt x="3963829" y="2783586"/>
                  <a:pt x="3974306" y="2779490"/>
                  <a:pt x="3995547" y="2779776"/>
                </a:cubicBezTo>
                <a:close/>
                <a:moveTo>
                  <a:pt x="4097655" y="2836926"/>
                </a:moveTo>
                <a:cubicBezTo>
                  <a:pt x="4116127" y="2835881"/>
                  <a:pt x="4134633" y="2838271"/>
                  <a:pt x="4152233" y="2843974"/>
                </a:cubicBezTo>
                <a:cubicBezTo>
                  <a:pt x="4160425" y="2848737"/>
                  <a:pt x="4149567" y="2852642"/>
                  <a:pt x="4127754" y="2853500"/>
                </a:cubicBezTo>
                <a:cubicBezTo>
                  <a:pt x="4105942" y="2854357"/>
                  <a:pt x="4081844" y="2851023"/>
                  <a:pt x="4073938" y="2846261"/>
                </a:cubicBezTo>
                <a:cubicBezTo>
                  <a:pt x="4066032" y="2841498"/>
                  <a:pt x="4076414" y="2836831"/>
                  <a:pt x="4097750" y="2836545"/>
                </a:cubicBezTo>
                <a:close/>
                <a:moveTo>
                  <a:pt x="4051650" y="2827401"/>
                </a:moveTo>
                <a:cubicBezTo>
                  <a:pt x="4059880" y="2827596"/>
                  <a:pt x="4068075" y="2828553"/>
                  <a:pt x="4076129" y="2830258"/>
                </a:cubicBezTo>
                <a:cubicBezTo>
                  <a:pt x="4084225" y="2832259"/>
                  <a:pt x="4086892" y="2834355"/>
                  <a:pt x="4081748" y="2834450"/>
                </a:cubicBezTo>
                <a:cubicBezTo>
                  <a:pt x="4073594" y="2834546"/>
                  <a:pt x="4065462" y="2833586"/>
                  <a:pt x="4057555" y="2831593"/>
                </a:cubicBezTo>
                <a:cubicBezTo>
                  <a:pt x="4048792" y="2829306"/>
                  <a:pt x="4046411" y="2827687"/>
                  <a:pt x="4051745" y="2827020"/>
                </a:cubicBezTo>
                <a:close/>
                <a:moveTo>
                  <a:pt x="4200811" y="2892362"/>
                </a:moveTo>
                <a:cubicBezTo>
                  <a:pt x="4219741" y="2890978"/>
                  <a:pt x="4238761" y="2893275"/>
                  <a:pt x="4256818" y="2899124"/>
                </a:cubicBezTo>
                <a:cubicBezTo>
                  <a:pt x="4265200" y="2903315"/>
                  <a:pt x="4254151" y="2907887"/>
                  <a:pt x="4231862" y="2908649"/>
                </a:cubicBezTo>
                <a:cubicBezTo>
                  <a:pt x="4212930" y="2910105"/>
                  <a:pt x="4193897" y="2907807"/>
                  <a:pt x="4175855" y="2901887"/>
                </a:cubicBezTo>
                <a:cubicBezTo>
                  <a:pt x="4166997" y="2897124"/>
                  <a:pt x="4178427" y="2892552"/>
                  <a:pt x="4200906" y="2891981"/>
                </a:cubicBezTo>
                <a:close/>
                <a:moveTo>
                  <a:pt x="4619911" y="3097149"/>
                </a:moveTo>
                <a:cubicBezTo>
                  <a:pt x="4640134" y="3094067"/>
                  <a:pt x="4660760" y="3094875"/>
                  <a:pt x="4680680" y="3099530"/>
                </a:cubicBezTo>
                <a:cubicBezTo>
                  <a:pt x="4690205" y="3103912"/>
                  <a:pt x="4678871" y="3109055"/>
                  <a:pt x="4654868" y="3111627"/>
                </a:cubicBezTo>
                <a:cubicBezTo>
                  <a:pt x="4634516" y="3114693"/>
                  <a:pt x="4613769" y="3113885"/>
                  <a:pt x="4593717" y="3109246"/>
                </a:cubicBezTo>
                <a:cubicBezTo>
                  <a:pt x="4584954" y="3104483"/>
                  <a:pt x="4596479" y="3099245"/>
                  <a:pt x="4620387" y="3096768"/>
                </a:cubicBezTo>
                <a:close/>
                <a:moveTo>
                  <a:pt x="3966972" y="2767870"/>
                </a:moveTo>
                <a:cubicBezTo>
                  <a:pt x="3975560" y="2767619"/>
                  <a:pt x="3984136" y="2768678"/>
                  <a:pt x="3992404" y="2771013"/>
                </a:cubicBezTo>
                <a:cubicBezTo>
                  <a:pt x="4000976" y="2772918"/>
                  <a:pt x="4003929" y="2775013"/>
                  <a:pt x="3998976" y="2775490"/>
                </a:cubicBezTo>
                <a:cubicBezTo>
                  <a:pt x="3990485" y="2775685"/>
                  <a:pt x="3982012" y="2774626"/>
                  <a:pt x="3973830" y="2772347"/>
                </a:cubicBezTo>
                <a:cubicBezTo>
                  <a:pt x="3965448" y="2770061"/>
                  <a:pt x="3962876" y="2767965"/>
                  <a:pt x="3967448" y="2767489"/>
                </a:cubicBezTo>
                <a:close/>
                <a:moveTo>
                  <a:pt x="4570857" y="2931414"/>
                </a:moveTo>
                <a:cubicBezTo>
                  <a:pt x="4590230" y="2929914"/>
                  <a:pt x="4609716" y="2931718"/>
                  <a:pt x="4628483" y="2936748"/>
                </a:cubicBezTo>
                <a:cubicBezTo>
                  <a:pt x="4637246" y="2940749"/>
                  <a:pt x="4626197" y="2945320"/>
                  <a:pt x="4602861" y="2946273"/>
                </a:cubicBezTo>
                <a:cubicBezTo>
                  <a:pt x="4583674" y="2948068"/>
                  <a:pt x="4564320" y="2946423"/>
                  <a:pt x="4545711" y="2941415"/>
                </a:cubicBezTo>
                <a:cubicBezTo>
                  <a:pt x="4537234" y="2936844"/>
                  <a:pt x="4547997" y="2932271"/>
                  <a:pt x="4571334" y="2931033"/>
                </a:cubicBezTo>
                <a:close/>
                <a:moveTo>
                  <a:pt x="5491830" y="3335465"/>
                </a:moveTo>
                <a:cubicBezTo>
                  <a:pt x="5514671" y="3330464"/>
                  <a:pt x="5537980" y="3327910"/>
                  <a:pt x="5561362" y="3327845"/>
                </a:cubicBezTo>
                <a:cubicBezTo>
                  <a:pt x="5573173" y="3328606"/>
                  <a:pt x="5561362" y="3333750"/>
                  <a:pt x="5534882" y="3338513"/>
                </a:cubicBezTo>
                <a:cubicBezTo>
                  <a:pt x="5512041" y="3343501"/>
                  <a:pt x="5488730" y="3346024"/>
                  <a:pt x="5465350" y="3346037"/>
                </a:cubicBezTo>
                <a:cubicBezTo>
                  <a:pt x="5453920" y="3344990"/>
                  <a:pt x="5465541" y="3339751"/>
                  <a:pt x="5492306" y="3335084"/>
                </a:cubicBezTo>
                <a:close/>
                <a:moveTo>
                  <a:pt x="4304253" y="2946369"/>
                </a:moveTo>
                <a:cubicBezTo>
                  <a:pt x="4323782" y="2944446"/>
                  <a:pt x="4343499" y="2946421"/>
                  <a:pt x="4362260" y="2952179"/>
                </a:cubicBezTo>
                <a:cubicBezTo>
                  <a:pt x="4370832" y="2956751"/>
                  <a:pt x="4359402" y="2961704"/>
                  <a:pt x="4336828" y="2962561"/>
                </a:cubicBezTo>
                <a:cubicBezTo>
                  <a:pt x="4314254" y="2963418"/>
                  <a:pt x="4288060" y="2961799"/>
                  <a:pt x="4278821" y="2956751"/>
                </a:cubicBezTo>
                <a:cubicBezTo>
                  <a:pt x="4269581" y="2951703"/>
                  <a:pt x="4281297" y="2947512"/>
                  <a:pt x="4304253" y="2946369"/>
                </a:cubicBezTo>
                <a:close/>
                <a:moveTo>
                  <a:pt x="4409028" y="2998756"/>
                </a:moveTo>
                <a:cubicBezTo>
                  <a:pt x="4428208" y="2996832"/>
                  <a:pt x="4447580" y="2998446"/>
                  <a:pt x="4466178" y="3003519"/>
                </a:cubicBezTo>
                <a:cubicBezTo>
                  <a:pt x="4475703" y="3007995"/>
                  <a:pt x="4464368" y="3013044"/>
                  <a:pt x="4441603" y="3014853"/>
                </a:cubicBezTo>
                <a:cubicBezTo>
                  <a:pt x="4418838" y="3016663"/>
                  <a:pt x="4393121" y="3014853"/>
                  <a:pt x="4383786" y="3010091"/>
                </a:cubicBezTo>
                <a:cubicBezTo>
                  <a:pt x="4374452" y="3005328"/>
                  <a:pt x="4386072" y="3000566"/>
                  <a:pt x="4409123" y="2998756"/>
                </a:cubicBezTo>
                <a:close/>
                <a:moveTo>
                  <a:pt x="10112026" y="1975485"/>
                </a:moveTo>
                <a:cubicBezTo>
                  <a:pt x="10118027" y="1972056"/>
                  <a:pt x="10127456" y="1975485"/>
                  <a:pt x="10133267" y="1984439"/>
                </a:cubicBezTo>
                <a:cubicBezTo>
                  <a:pt x="10139077" y="1993392"/>
                  <a:pt x="10139649" y="2002536"/>
                  <a:pt x="10134123" y="2005965"/>
                </a:cubicBezTo>
                <a:cubicBezTo>
                  <a:pt x="10128599" y="2009394"/>
                  <a:pt x="10119265" y="2005393"/>
                  <a:pt x="10113074" y="1997488"/>
                </a:cubicBezTo>
                <a:cubicBezTo>
                  <a:pt x="10106882" y="1989582"/>
                  <a:pt x="10106407" y="1979485"/>
                  <a:pt x="10112121" y="1975485"/>
                </a:cubicBezTo>
                <a:close/>
                <a:moveTo>
                  <a:pt x="10632757" y="2454212"/>
                </a:moveTo>
                <a:cubicBezTo>
                  <a:pt x="10636949" y="2461927"/>
                  <a:pt x="10637901" y="2469261"/>
                  <a:pt x="10634949" y="2471071"/>
                </a:cubicBezTo>
                <a:cubicBezTo>
                  <a:pt x="10631995" y="2472881"/>
                  <a:pt x="10625424" y="2467547"/>
                  <a:pt x="10621709" y="2460403"/>
                </a:cubicBezTo>
                <a:cubicBezTo>
                  <a:pt x="10617994" y="2453259"/>
                  <a:pt x="10616088" y="2445353"/>
                  <a:pt x="10619423" y="2443544"/>
                </a:cubicBezTo>
                <a:cubicBezTo>
                  <a:pt x="10622756" y="2441734"/>
                  <a:pt x="10628757" y="2446401"/>
                  <a:pt x="10632852" y="2454212"/>
                </a:cubicBezTo>
                <a:close/>
                <a:moveTo>
                  <a:pt x="10639044" y="524637"/>
                </a:moveTo>
                <a:cubicBezTo>
                  <a:pt x="10640380" y="523900"/>
                  <a:pt x="10642060" y="524386"/>
                  <a:pt x="10642796" y="525722"/>
                </a:cubicBezTo>
                <a:cubicBezTo>
                  <a:pt x="10643015" y="526120"/>
                  <a:pt x="10643133" y="526565"/>
                  <a:pt x="10643139" y="527018"/>
                </a:cubicBezTo>
                <a:cubicBezTo>
                  <a:pt x="10643714" y="529368"/>
                  <a:pt x="10642666" y="531815"/>
                  <a:pt x="10640567" y="533019"/>
                </a:cubicBezTo>
                <a:cubicBezTo>
                  <a:pt x="10639115" y="533761"/>
                  <a:pt x="10637336" y="533186"/>
                  <a:pt x="10636594" y="531734"/>
                </a:cubicBezTo>
                <a:cubicBezTo>
                  <a:pt x="10636420" y="531392"/>
                  <a:pt x="10636313" y="531020"/>
                  <a:pt x="10636281" y="530638"/>
                </a:cubicBezTo>
                <a:cubicBezTo>
                  <a:pt x="10635718" y="528216"/>
                  <a:pt x="10636904" y="525727"/>
                  <a:pt x="10639139" y="524637"/>
                </a:cubicBezTo>
                <a:close/>
                <a:moveTo>
                  <a:pt x="10588276" y="932783"/>
                </a:moveTo>
                <a:cubicBezTo>
                  <a:pt x="10589213" y="936014"/>
                  <a:pt x="10588079" y="939489"/>
                  <a:pt x="10585418" y="941546"/>
                </a:cubicBezTo>
                <a:cubicBezTo>
                  <a:pt x="10582941" y="942594"/>
                  <a:pt x="10580369" y="940975"/>
                  <a:pt x="10579322" y="937451"/>
                </a:cubicBezTo>
                <a:cubicBezTo>
                  <a:pt x="10578408" y="934319"/>
                  <a:pt x="10579645" y="930957"/>
                  <a:pt x="10582369" y="929164"/>
                </a:cubicBezTo>
                <a:cubicBezTo>
                  <a:pt x="10584847" y="927545"/>
                  <a:pt x="10587799" y="929640"/>
                  <a:pt x="10588371" y="932783"/>
                </a:cubicBezTo>
                <a:close/>
                <a:moveTo>
                  <a:pt x="10666857" y="1657445"/>
                </a:moveTo>
                <a:cubicBezTo>
                  <a:pt x="10668476" y="1663065"/>
                  <a:pt x="10667428" y="1668685"/>
                  <a:pt x="10664571" y="1670399"/>
                </a:cubicBezTo>
                <a:cubicBezTo>
                  <a:pt x="10661713" y="1672114"/>
                  <a:pt x="10657808" y="1669161"/>
                  <a:pt x="10655999" y="1663541"/>
                </a:cubicBezTo>
                <a:cubicBezTo>
                  <a:pt x="10654188" y="1657922"/>
                  <a:pt x="10655427" y="1652302"/>
                  <a:pt x="10658380" y="1650587"/>
                </a:cubicBezTo>
                <a:cubicBezTo>
                  <a:pt x="10661332" y="1648873"/>
                  <a:pt x="10665428" y="1651826"/>
                  <a:pt x="10666953" y="1657445"/>
                </a:cubicBezTo>
                <a:close/>
                <a:moveTo>
                  <a:pt x="10715339" y="1438370"/>
                </a:moveTo>
                <a:cubicBezTo>
                  <a:pt x="10716595" y="1442237"/>
                  <a:pt x="10715478" y="1446481"/>
                  <a:pt x="10712481" y="1449229"/>
                </a:cubicBezTo>
                <a:cubicBezTo>
                  <a:pt x="10709910" y="1450943"/>
                  <a:pt x="10706862" y="1448276"/>
                  <a:pt x="10705528" y="1443704"/>
                </a:cubicBezTo>
                <a:cubicBezTo>
                  <a:pt x="10704128" y="1439682"/>
                  <a:pt x="10705208" y="1435213"/>
                  <a:pt x="10708291" y="1432274"/>
                </a:cubicBezTo>
                <a:cubicBezTo>
                  <a:pt x="10711244" y="1431036"/>
                  <a:pt x="10714482" y="1433417"/>
                  <a:pt x="10715435" y="1438085"/>
                </a:cubicBezTo>
                <a:close/>
                <a:moveTo>
                  <a:pt x="10617899" y="2270474"/>
                </a:moveTo>
                <a:cubicBezTo>
                  <a:pt x="10621423" y="2277904"/>
                  <a:pt x="10621518" y="2285429"/>
                  <a:pt x="10617899" y="2287143"/>
                </a:cubicBezTo>
                <a:cubicBezTo>
                  <a:pt x="10614279" y="2288858"/>
                  <a:pt x="10609517" y="2284667"/>
                  <a:pt x="10605706" y="2277618"/>
                </a:cubicBezTo>
                <a:cubicBezTo>
                  <a:pt x="10601896" y="2270570"/>
                  <a:pt x="10601611" y="2262759"/>
                  <a:pt x="10605040" y="2260949"/>
                </a:cubicBezTo>
                <a:cubicBezTo>
                  <a:pt x="10608469" y="2259140"/>
                  <a:pt x="10614660" y="2262854"/>
                  <a:pt x="10617994" y="2270189"/>
                </a:cubicBezTo>
                <a:close/>
                <a:moveTo>
                  <a:pt x="10691622" y="2421636"/>
                </a:moveTo>
                <a:cubicBezTo>
                  <a:pt x="10695146" y="2428970"/>
                  <a:pt x="10695718" y="2436400"/>
                  <a:pt x="10693051" y="2438115"/>
                </a:cubicBezTo>
                <a:cubicBezTo>
                  <a:pt x="10690384" y="2439829"/>
                  <a:pt x="10684574" y="2434495"/>
                  <a:pt x="10680954" y="2427256"/>
                </a:cubicBezTo>
                <a:cubicBezTo>
                  <a:pt x="10677335" y="2420017"/>
                  <a:pt x="10676573" y="2412492"/>
                  <a:pt x="10679430" y="2410778"/>
                </a:cubicBezTo>
                <a:cubicBezTo>
                  <a:pt x="10682288" y="2409063"/>
                  <a:pt x="10687907" y="2414111"/>
                  <a:pt x="10691622" y="2421636"/>
                </a:cubicBezTo>
                <a:close/>
                <a:moveTo>
                  <a:pt x="10711910" y="869918"/>
                </a:moveTo>
                <a:cubicBezTo>
                  <a:pt x="10712270" y="872472"/>
                  <a:pt x="10711165" y="875011"/>
                  <a:pt x="10709052" y="876491"/>
                </a:cubicBezTo>
                <a:cubicBezTo>
                  <a:pt x="10706957" y="877538"/>
                  <a:pt x="10704957" y="876491"/>
                  <a:pt x="10704290" y="873252"/>
                </a:cubicBezTo>
                <a:cubicBezTo>
                  <a:pt x="10703718" y="870674"/>
                  <a:pt x="10704871" y="868020"/>
                  <a:pt x="10707148" y="866680"/>
                </a:cubicBezTo>
                <a:cubicBezTo>
                  <a:pt x="10709052" y="865442"/>
                  <a:pt x="10711338" y="867156"/>
                  <a:pt x="10711910" y="870204"/>
                </a:cubicBezTo>
                <a:close/>
                <a:moveTo>
                  <a:pt x="10684383" y="2231993"/>
                </a:moveTo>
                <a:cubicBezTo>
                  <a:pt x="10687336" y="2238947"/>
                  <a:pt x="10687241" y="2245995"/>
                  <a:pt x="10684383" y="2247710"/>
                </a:cubicBezTo>
                <a:cubicBezTo>
                  <a:pt x="10681525" y="2249424"/>
                  <a:pt x="10676668" y="2245043"/>
                  <a:pt x="10673429" y="2238185"/>
                </a:cubicBezTo>
                <a:cubicBezTo>
                  <a:pt x="10670191" y="2231327"/>
                  <a:pt x="10670381" y="2224278"/>
                  <a:pt x="10673429" y="2222564"/>
                </a:cubicBezTo>
                <a:cubicBezTo>
                  <a:pt x="10676478" y="2220849"/>
                  <a:pt x="10681431" y="2224469"/>
                  <a:pt x="10684383" y="2231993"/>
                </a:cubicBezTo>
                <a:close/>
                <a:moveTo>
                  <a:pt x="10663047" y="1274635"/>
                </a:moveTo>
                <a:cubicBezTo>
                  <a:pt x="10661560" y="1270759"/>
                  <a:pt x="10662754" y="1266366"/>
                  <a:pt x="10666000" y="1263777"/>
                </a:cubicBezTo>
                <a:cubicBezTo>
                  <a:pt x="10669048" y="1262539"/>
                  <a:pt x="10672191" y="1264539"/>
                  <a:pt x="10673238" y="1269206"/>
                </a:cubicBezTo>
                <a:cubicBezTo>
                  <a:pt x="10674489" y="1273139"/>
                  <a:pt x="10673293" y="1277439"/>
                  <a:pt x="10670191" y="1280160"/>
                </a:cubicBezTo>
                <a:cubicBezTo>
                  <a:pt x="10667523" y="1281303"/>
                  <a:pt x="10664571" y="1279208"/>
                  <a:pt x="10663047" y="1274635"/>
                </a:cubicBezTo>
                <a:close/>
                <a:moveTo>
                  <a:pt x="10609326" y="355759"/>
                </a:moveTo>
                <a:cubicBezTo>
                  <a:pt x="10609677" y="358156"/>
                  <a:pt x="10608598" y="360538"/>
                  <a:pt x="10606563" y="361855"/>
                </a:cubicBezTo>
                <a:cubicBezTo>
                  <a:pt x="10604659" y="362807"/>
                  <a:pt x="10602659" y="361855"/>
                  <a:pt x="10602087" y="358997"/>
                </a:cubicBezTo>
                <a:cubicBezTo>
                  <a:pt x="10601740" y="356705"/>
                  <a:pt x="10602941" y="354458"/>
                  <a:pt x="10605040" y="353473"/>
                </a:cubicBezTo>
                <a:cubicBezTo>
                  <a:pt x="10606434" y="352626"/>
                  <a:pt x="10608250" y="353069"/>
                  <a:pt x="10609097" y="354463"/>
                </a:cubicBezTo>
                <a:cubicBezTo>
                  <a:pt x="10609336" y="354856"/>
                  <a:pt x="10609479" y="355300"/>
                  <a:pt x="10609517" y="355759"/>
                </a:cubicBezTo>
                <a:close/>
                <a:moveTo>
                  <a:pt x="10455878" y="2153412"/>
                </a:moveTo>
                <a:cubicBezTo>
                  <a:pt x="10459975" y="2151412"/>
                  <a:pt x="10466546" y="2155412"/>
                  <a:pt x="10470642" y="2162937"/>
                </a:cubicBezTo>
                <a:cubicBezTo>
                  <a:pt x="10474738" y="2170462"/>
                  <a:pt x="10474833" y="2178177"/>
                  <a:pt x="10470642" y="2180082"/>
                </a:cubicBezTo>
                <a:cubicBezTo>
                  <a:pt x="10466451" y="2181987"/>
                  <a:pt x="10460450" y="2177987"/>
                  <a:pt x="10456260" y="2170557"/>
                </a:cubicBezTo>
                <a:cubicBezTo>
                  <a:pt x="10452068" y="2163128"/>
                  <a:pt x="10452259" y="2155889"/>
                  <a:pt x="10456069" y="2153412"/>
                </a:cubicBezTo>
                <a:close/>
                <a:moveTo>
                  <a:pt x="10485310" y="2345532"/>
                </a:moveTo>
                <a:cubicBezTo>
                  <a:pt x="10490168" y="2353723"/>
                  <a:pt x="10491120" y="2361629"/>
                  <a:pt x="10487596" y="2364010"/>
                </a:cubicBezTo>
                <a:cubicBezTo>
                  <a:pt x="10484072" y="2366391"/>
                  <a:pt x="10476548" y="2360962"/>
                  <a:pt x="10471785" y="2353342"/>
                </a:cubicBezTo>
                <a:cubicBezTo>
                  <a:pt x="10467023" y="2345722"/>
                  <a:pt x="10465403" y="2337435"/>
                  <a:pt x="10469500" y="2335435"/>
                </a:cubicBezTo>
                <a:cubicBezTo>
                  <a:pt x="10473595" y="2333435"/>
                  <a:pt x="10480643" y="2338007"/>
                  <a:pt x="10485501" y="2345436"/>
                </a:cubicBezTo>
                <a:close/>
                <a:moveTo>
                  <a:pt x="10503694" y="596837"/>
                </a:moveTo>
                <a:cubicBezTo>
                  <a:pt x="10504313" y="599696"/>
                  <a:pt x="10503239" y="602658"/>
                  <a:pt x="10500931" y="604457"/>
                </a:cubicBezTo>
                <a:cubicBezTo>
                  <a:pt x="10498864" y="605375"/>
                  <a:pt x="10496444" y="604444"/>
                  <a:pt x="10495525" y="602377"/>
                </a:cubicBezTo>
                <a:cubicBezTo>
                  <a:pt x="10495374" y="602038"/>
                  <a:pt x="10495270" y="601680"/>
                  <a:pt x="10495215" y="601313"/>
                </a:cubicBezTo>
                <a:cubicBezTo>
                  <a:pt x="10494565" y="598522"/>
                  <a:pt x="10495799" y="595632"/>
                  <a:pt x="10498263" y="594169"/>
                </a:cubicBezTo>
                <a:cubicBezTo>
                  <a:pt x="10500013" y="593099"/>
                  <a:pt x="10502300" y="593649"/>
                  <a:pt x="10503371" y="595399"/>
                </a:cubicBezTo>
                <a:cubicBezTo>
                  <a:pt x="10503639" y="595838"/>
                  <a:pt x="10503814" y="596327"/>
                  <a:pt x="10503883" y="596836"/>
                </a:cubicBezTo>
                <a:close/>
                <a:moveTo>
                  <a:pt x="10456069" y="2544604"/>
                </a:moveTo>
                <a:cubicBezTo>
                  <a:pt x="10462545" y="2552319"/>
                  <a:pt x="10464831" y="2560511"/>
                  <a:pt x="10461022" y="2561844"/>
                </a:cubicBezTo>
                <a:cubicBezTo>
                  <a:pt x="10457212" y="2563178"/>
                  <a:pt x="10449116" y="2558510"/>
                  <a:pt x="10441972" y="2550795"/>
                </a:cubicBezTo>
                <a:cubicBezTo>
                  <a:pt x="10434828" y="2543080"/>
                  <a:pt x="10433018" y="2535365"/>
                  <a:pt x="10436924" y="2533460"/>
                </a:cubicBezTo>
                <a:cubicBezTo>
                  <a:pt x="10440829" y="2531555"/>
                  <a:pt x="10449496" y="2535936"/>
                  <a:pt x="10456069" y="2544604"/>
                </a:cubicBezTo>
                <a:close/>
                <a:moveTo>
                  <a:pt x="10401396" y="2371916"/>
                </a:moveTo>
                <a:cubicBezTo>
                  <a:pt x="10405586" y="2369439"/>
                  <a:pt x="10413682" y="2374202"/>
                  <a:pt x="10419303" y="2382107"/>
                </a:cubicBezTo>
                <a:cubicBezTo>
                  <a:pt x="10424922" y="2390013"/>
                  <a:pt x="10426637" y="2398967"/>
                  <a:pt x="10422541" y="2401157"/>
                </a:cubicBezTo>
                <a:cubicBezTo>
                  <a:pt x="10418444" y="2403348"/>
                  <a:pt x="10410635" y="2398395"/>
                  <a:pt x="10404538" y="2390490"/>
                </a:cubicBezTo>
                <a:cubicBezTo>
                  <a:pt x="10398442" y="2382584"/>
                  <a:pt x="10397013" y="2374011"/>
                  <a:pt x="10401396" y="2371916"/>
                </a:cubicBezTo>
                <a:close/>
                <a:moveTo>
                  <a:pt x="10544271" y="2119027"/>
                </a:moveTo>
                <a:cubicBezTo>
                  <a:pt x="10547795" y="2126457"/>
                  <a:pt x="10547795" y="2133981"/>
                  <a:pt x="10544271" y="2135791"/>
                </a:cubicBezTo>
                <a:cubicBezTo>
                  <a:pt x="10540746" y="2137601"/>
                  <a:pt x="10534746" y="2133981"/>
                  <a:pt x="10531506" y="2126266"/>
                </a:cubicBezTo>
                <a:cubicBezTo>
                  <a:pt x="10528268" y="2118551"/>
                  <a:pt x="10527888" y="2111978"/>
                  <a:pt x="10531506" y="2109502"/>
                </a:cubicBezTo>
                <a:cubicBezTo>
                  <a:pt x="10535126" y="2107025"/>
                  <a:pt x="10541317" y="2112169"/>
                  <a:pt x="10544366" y="2119027"/>
                </a:cubicBezTo>
                <a:close/>
                <a:moveTo>
                  <a:pt x="10558367" y="1322356"/>
                </a:moveTo>
                <a:cubicBezTo>
                  <a:pt x="10561606" y="1320546"/>
                  <a:pt x="10565320" y="1322927"/>
                  <a:pt x="10566749" y="1328071"/>
                </a:cubicBezTo>
                <a:cubicBezTo>
                  <a:pt x="10568248" y="1332285"/>
                  <a:pt x="10567128" y="1336986"/>
                  <a:pt x="10563891" y="1340072"/>
                </a:cubicBezTo>
                <a:cubicBezTo>
                  <a:pt x="10560653" y="1341882"/>
                  <a:pt x="10556748" y="1338929"/>
                  <a:pt x="10555319" y="1334357"/>
                </a:cubicBezTo>
                <a:cubicBezTo>
                  <a:pt x="10553221" y="1330175"/>
                  <a:pt x="10554473" y="1325088"/>
                  <a:pt x="10558272" y="1322356"/>
                </a:cubicBezTo>
                <a:close/>
                <a:moveTo>
                  <a:pt x="10514933" y="2515553"/>
                </a:moveTo>
                <a:cubicBezTo>
                  <a:pt x="10520553" y="2523458"/>
                  <a:pt x="10522363" y="2531174"/>
                  <a:pt x="10519029" y="2532983"/>
                </a:cubicBezTo>
                <a:cubicBezTo>
                  <a:pt x="10515696" y="2534793"/>
                  <a:pt x="10507980" y="2529459"/>
                  <a:pt x="10502265" y="2522030"/>
                </a:cubicBezTo>
                <a:cubicBezTo>
                  <a:pt x="10496550" y="2514600"/>
                  <a:pt x="10494550" y="2506409"/>
                  <a:pt x="10498169" y="2504504"/>
                </a:cubicBezTo>
                <a:cubicBezTo>
                  <a:pt x="10501788" y="2502599"/>
                  <a:pt x="10509409" y="2507361"/>
                  <a:pt x="10515028" y="2515553"/>
                </a:cubicBezTo>
                <a:close/>
                <a:moveTo>
                  <a:pt x="10551700" y="2308384"/>
                </a:moveTo>
                <a:cubicBezTo>
                  <a:pt x="10555795" y="2316194"/>
                  <a:pt x="10556272" y="2323624"/>
                  <a:pt x="10553033" y="2325434"/>
                </a:cubicBezTo>
                <a:cubicBezTo>
                  <a:pt x="10549795" y="2327243"/>
                  <a:pt x="10543508" y="2323148"/>
                  <a:pt x="10539031" y="2315909"/>
                </a:cubicBezTo>
                <a:cubicBezTo>
                  <a:pt x="10534555" y="2308670"/>
                  <a:pt x="10534078" y="2300764"/>
                  <a:pt x="10537793" y="2298859"/>
                </a:cubicBezTo>
                <a:cubicBezTo>
                  <a:pt x="10541508" y="2296954"/>
                  <a:pt x="10547509" y="2300669"/>
                  <a:pt x="10551794" y="2308384"/>
                </a:cubicBezTo>
                <a:close/>
                <a:moveTo>
                  <a:pt x="10573988" y="2485358"/>
                </a:moveTo>
                <a:cubicBezTo>
                  <a:pt x="10578846" y="2493550"/>
                  <a:pt x="10580085" y="2500789"/>
                  <a:pt x="10576941" y="2502599"/>
                </a:cubicBezTo>
                <a:cubicBezTo>
                  <a:pt x="10573798" y="2504408"/>
                  <a:pt x="10567416" y="2499265"/>
                  <a:pt x="10561987" y="2491740"/>
                </a:cubicBezTo>
                <a:cubicBezTo>
                  <a:pt x="10556557" y="2484215"/>
                  <a:pt x="10555509" y="2476405"/>
                  <a:pt x="10559034" y="2474500"/>
                </a:cubicBezTo>
                <a:cubicBezTo>
                  <a:pt x="10562558" y="2472595"/>
                  <a:pt x="10569417" y="2477739"/>
                  <a:pt x="10574084" y="2485358"/>
                </a:cubicBezTo>
                <a:close/>
                <a:moveTo>
                  <a:pt x="10778013" y="465201"/>
                </a:moveTo>
                <a:cubicBezTo>
                  <a:pt x="10777530" y="463091"/>
                  <a:pt x="10778500" y="460916"/>
                  <a:pt x="10780394" y="459867"/>
                </a:cubicBezTo>
                <a:cubicBezTo>
                  <a:pt x="10782014" y="458915"/>
                  <a:pt x="10783729" y="459867"/>
                  <a:pt x="10783919" y="462343"/>
                </a:cubicBezTo>
                <a:cubicBezTo>
                  <a:pt x="10784256" y="464437"/>
                  <a:pt x="10783321" y="466531"/>
                  <a:pt x="10781537" y="467677"/>
                </a:cubicBezTo>
                <a:cubicBezTo>
                  <a:pt x="10780126" y="468099"/>
                  <a:pt x="10778640" y="467296"/>
                  <a:pt x="10778219" y="465885"/>
                </a:cubicBezTo>
                <a:cubicBezTo>
                  <a:pt x="10778153" y="465663"/>
                  <a:pt x="10778116" y="465433"/>
                  <a:pt x="10778109" y="465201"/>
                </a:cubicBezTo>
                <a:close/>
                <a:moveTo>
                  <a:pt x="10884313" y="2114360"/>
                </a:moveTo>
                <a:cubicBezTo>
                  <a:pt x="10885868" y="2118827"/>
                  <a:pt x="10885233" y="2123766"/>
                  <a:pt x="10882598" y="2127695"/>
                </a:cubicBezTo>
                <a:cubicBezTo>
                  <a:pt x="10880407" y="2129314"/>
                  <a:pt x="10877073" y="2125123"/>
                  <a:pt x="10875550" y="2119503"/>
                </a:cubicBezTo>
                <a:cubicBezTo>
                  <a:pt x="10874026" y="2113883"/>
                  <a:pt x="10874502" y="2107311"/>
                  <a:pt x="10876978" y="2105692"/>
                </a:cubicBezTo>
                <a:cubicBezTo>
                  <a:pt x="10879455" y="2104073"/>
                  <a:pt x="10882884" y="2108168"/>
                  <a:pt x="10884408" y="2114360"/>
                </a:cubicBezTo>
                <a:close/>
                <a:moveTo>
                  <a:pt x="10882979" y="1730026"/>
                </a:moveTo>
                <a:cubicBezTo>
                  <a:pt x="10883837" y="1734693"/>
                  <a:pt x="10882979" y="1739551"/>
                  <a:pt x="10880407" y="1740884"/>
                </a:cubicBezTo>
                <a:cubicBezTo>
                  <a:pt x="10877836" y="1742218"/>
                  <a:pt x="10875360" y="1739170"/>
                  <a:pt x="10874406" y="1734598"/>
                </a:cubicBezTo>
                <a:cubicBezTo>
                  <a:pt x="10873325" y="1730657"/>
                  <a:pt x="10874212" y="1726436"/>
                  <a:pt x="10876787" y="1723263"/>
                </a:cubicBezTo>
                <a:cubicBezTo>
                  <a:pt x="10879550" y="1722120"/>
                  <a:pt x="10882122" y="1724787"/>
                  <a:pt x="10883074" y="1730026"/>
                </a:cubicBezTo>
                <a:close/>
                <a:moveTo>
                  <a:pt x="10842117" y="1945386"/>
                </a:moveTo>
                <a:cubicBezTo>
                  <a:pt x="10843450" y="1951101"/>
                  <a:pt x="10842117" y="1956721"/>
                  <a:pt x="10840212" y="1958245"/>
                </a:cubicBezTo>
                <a:cubicBezTo>
                  <a:pt x="10838307" y="1959769"/>
                  <a:pt x="10834497" y="1956245"/>
                  <a:pt x="10832973" y="1950625"/>
                </a:cubicBezTo>
                <a:cubicBezTo>
                  <a:pt x="10831450" y="1945005"/>
                  <a:pt x="10832211" y="1938909"/>
                  <a:pt x="10835069" y="1937766"/>
                </a:cubicBezTo>
                <a:cubicBezTo>
                  <a:pt x="10837926" y="1936623"/>
                  <a:pt x="10840784" y="1939385"/>
                  <a:pt x="10842117" y="1945386"/>
                </a:cubicBezTo>
                <a:close/>
                <a:moveTo>
                  <a:pt x="10862215" y="986123"/>
                </a:moveTo>
                <a:cubicBezTo>
                  <a:pt x="10862215" y="989267"/>
                  <a:pt x="10861452" y="992219"/>
                  <a:pt x="10859548" y="992696"/>
                </a:cubicBezTo>
                <a:cubicBezTo>
                  <a:pt x="10857643" y="993172"/>
                  <a:pt x="10856024" y="992696"/>
                  <a:pt x="10855262" y="989267"/>
                </a:cubicBezTo>
                <a:cubicBezTo>
                  <a:pt x="10854811" y="986723"/>
                  <a:pt x="10855892" y="984152"/>
                  <a:pt x="10858025" y="982694"/>
                </a:cubicBezTo>
                <a:cubicBezTo>
                  <a:pt x="10859929" y="981456"/>
                  <a:pt x="10861738" y="983361"/>
                  <a:pt x="10862215" y="985742"/>
                </a:cubicBezTo>
                <a:close/>
                <a:moveTo>
                  <a:pt x="10843165" y="1552480"/>
                </a:moveTo>
                <a:cubicBezTo>
                  <a:pt x="10845356" y="1550860"/>
                  <a:pt x="10848118" y="1553527"/>
                  <a:pt x="10849071" y="1558195"/>
                </a:cubicBezTo>
                <a:cubicBezTo>
                  <a:pt x="10849831" y="1561852"/>
                  <a:pt x="10848845" y="1565655"/>
                  <a:pt x="10846403" y="1568482"/>
                </a:cubicBezTo>
                <a:cubicBezTo>
                  <a:pt x="10843927" y="1569625"/>
                  <a:pt x="10841259" y="1566958"/>
                  <a:pt x="10840498" y="1562767"/>
                </a:cubicBezTo>
                <a:cubicBezTo>
                  <a:pt x="10839736" y="1558576"/>
                  <a:pt x="10840498" y="1553147"/>
                  <a:pt x="10842974" y="1552099"/>
                </a:cubicBezTo>
                <a:close/>
                <a:moveTo>
                  <a:pt x="10867739" y="2319624"/>
                </a:moveTo>
                <a:cubicBezTo>
                  <a:pt x="10869550" y="2326291"/>
                  <a:pt x="10869263" y="2332863"/>
                  <a:pt x="10867168" y="2334387"/>
                </a:cubicBezTo>
                <a:cubicBezTo>
                  <a:pt x="10865072" y="2335911"/>
                  <a:pt x="10861167" y="2331339"/>
                  <a:pt x="10859262" y="2324862"/>
                </a:cubicBezTo>
                <a:cubicBezTo>
                  <a:pt x="10857357" y="2318385"/>
                  <a:pt x="10857357" y="2311718"/>
                  <a:pt x="10859834" y="2310099"/>
                </a:cubicBezTo>
                <a:cubicBezTo>
                  <a:pt x="10862310" y="2308479"/>
                  <a:pt x="10865644" y="2312670"/>
                  <a:pt x="10867548" y="2319242"/>
                </a:cubicBezTo>
                <a:close/>
                <a:moveTo>
                  <a:pt x="10917555" y="1903095"/>
                </a:moveTo>
                <a:cubicBezTo>
                  <a:pt x="10918413" y="1908334"/>
                  <a:pt x="10917555" y="1913382"/>
                  <a:pt x="10915173" y="1914430"/>
                </a:cubicBezTo>
                <a:cubicBezTo>
                  <a:pt x="10912792" y="1915477"/>
                  <a:pt x="10910411" y="1912715"/>
                  <a:pt x="10909077" y="1907572"/>
                </a:cubicBezTo>
                <a:cubicBezTo>
                  <a:pt x="10907744" y="1902428"/>
                  <a:pt x="10909077" y="1896809"/>
                  <a:pt x="10911459" y="1895761"/>
                </a:cubicBezTo>
                <a:cubicBezTo>
                  <a:pt x="10913840" y="1894713"/>
                  <a:pt x="10916221" y="1896999"/>
                  <a:pt x="10917364" y="1902714"/>
                </a:cubicBezTo>
                <a:close/>
                <a:moveTo>
                  <a:pt x="10717530" y="1822704"/>
                </a:moveTo>
                <a:cubicBezTo>
                  <a:pt x="10719245" y="1828895"/>
                  <a:pt x="10718388" y="1834991"/>
                  <a:pt x="10715530" y="1836134"/>
                </a:cubicBezTo>
                <a:cubicBezTo>
                  <a:pt x="10712672" y="1837277"/>
                  <a:pt x="10709148" y="1834801"/>
                  <a:pt x="10707052" y="1828800"/>
                </a:cubicBezTo>
                <a:cubicBezTo>
                  <a:pt x="10704957" y="1822799"/>
                  <a:pt x="10706100" y="1817084"/>
                  <a:pt x="10709052" y="1815370"/>
                </a:cubicBezTo>
                <a:cubicBezTo>
                  <a:pt x="10712006" y="1813655"/>
                  <a:pt x="10715625" y="1816703"/>
                  <a:pt x="10717054" y="1822323"/>
                </a:cubicBezTo>
                <a:close/>
                <a:moveTo>
                  <a:pt x="10881074" y="1164336"/>
                </a:moveTo>
                <a:cubicBezTo>
                  <a:pt x="10880431" y="1161475"/>
                  <a:pt x="10881509" y="1158501"/>
                  <a:pt x="10883837" y="1156716"/>
                </a:cubicBezTo>
                <a:cubicBezTo>
                  <a:pt x="10886028" y="1155764"/>
                  <a:pt x="10888027" y="1157478"/>
                  <a:pt x="10888600" y="1161098"/>
                </a:cubicBezTo>
                <a:cubicBezTo>
                  <a:pt x="10889106" y="1163969"/>
                  <a:pt x="10888011" y="1166888"/>
                  <a:pt x="10885742" y="1168718"/>
                </a:cubicBezTo>
                <a:cubicBezTo>
                  <a:pt x="10883646" y="1169384"/>
                  <a:pt x="10881550" y="1167098"/>
                  <a:pt x="10881074" y="1164336"/>
                </a:cubicBezTo>
                <a:close/>
                <a:moveTo>
                  <a:pt x="10908506" y="226790"/>
                </a:moveTo>
                <a:cubicBezTo>
                  <a:pt x="10908353" y="228564"/>
                  <a:pt x="10907409" y="230174"/>
                  <a:pt x="10905935" y="231172"/>
                </a:cubicBezTo>
                <a:cubicBezTo>
                  <a:pt x="10904315" y="231172"/>
                  <a:pt x="10903172" y="230696"/>
                  <a:pt x="10902792" y="228600"/>
                </a:cubicBezTo>
                <a:cubicBezTo>
                  <a:pt x="10902713" y="226861"/>
                  <a:pt x="10903589" y="225217"/>
                  <a:pt x="10905078" y="224314"/>
                </a:cubicBezTo>
                <a:cubicBezTo>
                  <a:pt x="10906887" y="223552"/>
                  <a:pt x="10908125" y="224314"/>
                  <a:pt x="10908506" y="226409"/>
                </a:cubicBezTo>
                <a:close/>
                <a:moveTo>
                  <a:pt x="10914698" y="1335596"/>
                </a:moveTo>
                <a:cubicBezTo>
                  <a:pt x="10915512" y="1338863"/>
                  <a:pt x="10914317" y="1342302"/>
                  <a:pt x="10911650" y="1344359"/>
                </a:cubicBezTo>
                <a:cubicBezTo>
                  <a:pt x="10909554" y="1345406"/>
                  <a:pt x="10907459" y="1343692"/>
                  <a:pt x="10906696" y="1339501"/>
                </a:cubicBezTo>
                <a:cubicBezTo>
                  <a:pt x="10905955" y="1336238"/>
                  <a:pt x="10907138" y="1332837"/>
                  <a:pt x="10909744" y="1330738"/>
                </a:cubicBezTo>
                <a:cubicBezTo>
                  <a:pt x="10912031" y="1329309"/>
                  <a:pt x="10914317" y="1331500"/>
                  <a:pt x="10914698" y="1335215"/>
                </a:cubicBezTo>
                <a:close/>
                <a:moveTo>
                  <a:pt x="10836117" y="811721"/>
                </a:moveTo>
                <a:cubicBezTo>
                  <a:pt x="10836519" y="813983"/>
                  <a:pt x="10835595" y="816276"/>
                  <a:pt x="10833735" y="817626"/>
                </a:cubicBezTo>
                <a:cubicBezTo>
                  <a:pt x="10832039" y="817996"/>
                  <a:pt x="10830365" y="816920"/>
                  <a:pt x="10829995" y="815224"/>
                </a:cubicBezTo>
                <a:cubicBezTo>
                  <a:pt x="10829955" y="815043"/>
                  <a:pt x="10829932" y="814859"/>
                  <a:pt x="10829925" y="814673"/>
                </a:cubicBezTo>
                <a:cubicBezTo>
                  <a:pt x="10829360" y="812397"/>
                  <a:pt x="10830321" y="810016"/>
                  <a:pt x="10832306" y="808768"/>
                </a:cubicBezTo>
                <a:cubicBezTo>
                  <a:pt x="10834497" y="807434"/>
                  <a:pt x="10835831" y="808673"/>
                  <a:pt x="10836117" y="811340"/>
                </a:cubicBezTo>
                <a:close/>
                <a:moveTo>
                  <a:pt x="10748200" y="1612011"/>
                </a:moveTo>
                <a:cubicBezTo>
                  <a:pt x="10746465" y="1607931"/>
                  <a:pt x="10747410" y="1603204"/>
                  <a:pt x="10750581" y="1600105"/>
                </a:cubicBezTo>
                <a:cubicBezTo>
                  <a:pt x="10753344" y="1598390"/>
                  <a:pt x="10756582" y="1601534"/>
                  <a:pt x="10757820" y="1606677"/>
                </a:cubicBezTo>
                <a:cubicBezTo>
                  <a:pt x="10758957" y="1610708"/>
                  <a:pt x="10757910" y="1615040"/>
                  <a:pt x="10755058" y="1618107"/>
                </a:cubicBezTo>
                <a:cubicBezTo>
                  <a:pt x="10752582" y="1619822"/>
                  <a:pt x="10749344" y="1616774"/>
                  <a:pt x="10748200" y="1612011"/>
                </a:cubicBezTo>
                <a:close/>
                <a:moveTo>
                  <a:pt x="10780490" y="1213295"/>
                </a:moveTo>
                <a:cubicBezTo>
                  <a:pt x="10781385" y="1216565"/>
                  <a:pt x="10780174" y="1220049"/>
                  <a:pt x="10777442" y="1222058"/>
                </a:cubicBezTo>
                <a:cubicBezTo>
                  <a:pt x="10775347" y="1223582"/>
                  <a:pt x="10772775" y="1221486"/>
                  <a:pt x="10772012" y="1217771"/>
                </a:cubicBezTo>
                <a:cubicBezTo>
                  <a:pt x="10771251" y="1214057"/>
                  <a:pt x="10772012" y="1209580"/>
                  <a:pt x="10774870" y="1208246"/>
                </a:cubicBezTo>
                <a:cubicBezTo>
                  <a:pt x="10777728" y="1206913"/>
                  <a:pt x="10779919" y="1209770"/>
                  <a:pt x="10780490" y="1213485"/>
                </a:cubicBezTo>
                <a:close/>
                <a:moveTo>
                  <a:pt x="10750392" y="2388394"/>
                </a:moveTo>
                <a:cubicBezTo>
                  <a:pt x="10753153" y="2395347"/>
                  <a:pt x="10753439" y="2402872"/>
                  <a:pt x="10750392" y="2404015"/>
                </a:cubicBezTo>
                <a:cubicBezTo>
                  <a:pt x="10747343" y="2405158"/>
                  <a:pt x="10743248" y="2401157"/>
                  <a:pt x="10739913" y="2393823"/>
                </a:cubicBezTo>
                <a:cubicBezTo>
                  <a:pt x="10736580" y="2386489"/>
                  <a:pt x="10736484" y="2379440"/>
                  <a:pt x="10739247" y="2377726"/>
                </a:cubicBezTo>
                <a:cubicBezTo>
                  <a:pt x="10742010" y="2376011"/>
                  <a:pt x="10747438" y="2381060"/>
                  <a:pt x="10750392" y="2388584"/>
                </a:cubicBezTo>
                <a:close/>
                <a:moveTo>
                  <a:pt x="10767156" y="1987677"/>
                </a:moveTo>
                <a:cubicBezTo>
                  <a:pt x="10768870" y="1993773"/>
                  <a:pt x="10768108" y="1999869"/>
                  <a:pt x="10765536" y="2001584"/>
                </a:cubicBezTo>
                <a:cubicBezTo>
                  <a:pt x="10762964" y="2003298"/>
                  <a:pt x="10759249" y="1999679"/>
                  <a:pt x="10757345" y="1993583"/>
                </a:cubicBezTo>
                <a:cubicBezTo>
                  <a:pt x="10755439" y="1987487"/>
                  <a:pt x="10756106" y="1981391"/>
                  <a:pt x="10758963" y="1979676"/>
                </a:cubicBezTo>
                <a:cubicBezTo>
                  <a:pt x="10761821" y="1977962"/>
                  <a:pt x="10765441" y="1981772"/>
                  <a:pt x="10767156" y="1987868"/>
                </a:cubicBezTo>
                <a:close/>
                <a:moveTo>
                  <a:pt x="10809256" y="2144554"/>
                </a:moveTo>
                <a:cubicBezTo>
                  <a:pt x="10811923" y="2142935"/>
                  <a:pt x="10815638" y="2147031"/>
                  <a:pt x="10817352" y="2153126"/>
                </a:cubicBezTo>
                <a:cubicBezTo>
                  <a:pt x="10819067" y="2159223"/>
                  <a:pt x="10818781" y="2166271"/>
                  <a:pt x="10816304" y="2167414"/>
                </a:cubicBezTo>
                <a:cubicBezTo>
                  <a:pt x="10813827" y="2168557"/>
                  <a:pt x="10810112" y="2164937"/>
                  <a:pt x="10808303" y="2158841"/>
                </a:cubicBezTo>
                <a:cubicBezTo>
                  <a:pt x="10806494" y="2152745"/>
                  <a:pt x="10806684" y="2146364"/>
                  <a:pt x="10809256" y="2144744"/>
                </a:cubicBezTo>
                <a:close/>
                <a:moveTo>
                  <a:pt x="10396347" y="2572036"/>
                </a:moveTo>
                <a:cubicBezTo>
                  <a:pt x="10403586" y="2579656"/>
                  <a:pt x="10405872" y="2587752"/>
                  <a:pt x="10402729" y="2589657"/>
                </a:cubicBezTo>
                <a:cubicBezTo>
                  <a:pt x="10399585" y="2591562"/>
                  <a:pt x="10389203" y="2586038"/>
                  <a:pt x="10381773" y="2578513"/>
                </a:cubicBezTo>
                <a:cubicBezTo>
                  <a:pt x="10374344" y="2570988"/>
                  <a:pt x="10371392" y="2562892"/>
                  <a:pt x="10375677" y="2560892"/>
                </a:cubicBezTo>
                <a:cubicBezTo>
                  <a:pt x="10379964" y="2558891"/>
                  <a:pt x="10389489" y="2563940"/>
                  <a:pt x="10396347" y="2572036"/>
                </a:cubicBezTo>
                <a:close/>
                <a:moveTo>
                  <a:pt x="10808494" y="2354199"/>
                </a:moveTo>
                <a:cubicBezTo>
                  <a:pt x="10810780" y="2361248"/>
                  <a:pt x="10810971" y="2368296"/>
                  <a:pt x="10808494" y="2369344"/>
                </a:cubicBezTo>
                <a:cubicBezTo>
                  <a:pt x="10806017" y="2370392"/>
                  <a:pt x="10801921" y="2366486"/>
                  <a:pt x="10798969" y="2359819"/>
                </a:cubicBezTo>
                <a:cubicBezTo>
                  <a:pt x="10796016" y="2353151"/>
                  <a:pt x="10796492" y="2346198"/>
                  <a:pt x="10798969" y="2344579"/>
                </a:cubicBezTo>
                <a:cubicBezTo>
                  <a:pt x="10801446" y="2342960"/>
                  <a:pt x="10806494" y="2347151"/>
                  <a:pt x="10808875" y="2354199"/>
                </a:cubicBezTo>
                <a:close/>
                <a:moveTo>
                  <a:pt x="10799635" y="1775651"/>
                </a:moveTo>
                <a:cubicBezTo>
                  <a:pt x="10800683" y="1780794"/>
                  <a:pt x="10799635" y="1786414"/>
                  <a:pt x="10797349" y="1788033"/>
                </a:cubicBezTo>
                <a:cubicBezTo>
                  <a:pt x="10795063" y="1789652"/>
                  <a:pt x="10791444" y="1786128"/>
                  <a:pt x="10790015" y="1780985"/>
                </a:cubicBezTo>
                <a:cubicBezTo>
                  <a:pt x="10788587" y="1775841"/>
                  <a:pt x="10790015" y="1770221"/>
                  <a:pt x="10792301" y="1768602"/>
                </a:cubicBezTo>
                <a:cubicBezTo>
                  <a:pt x="10794588" y="1766983"/>
                  <a:pt x="10798588" y="1770031"/>
                  <a:pt x="10800017" y="1775651"/>
                </a:cubicBezTo>
                <a:close/>
                <a:moveTo>
                  <a:pt x="9395555" y="2812637"/>
                </a:moveTo>
                <a:lnTo>
                  <a:pt x="9395555" y="2812637"/>
                </a:lnTo>
                <a:close/>
                <a:moveTo>
                  <a:pt x="9667494" y="2772823"/>
                </a:moveTo>
                <a:cubicBezTo>
                  <a:pt x="9682313" y="2772000"/>
                  <a:pt x="9697175" y="2773153"/>
                  <a:pt x="9711690" y="2776252"/>
                </a:cubicBezTo>
                <a:cubicBezTo>
                  <a:pt x="9729406" y="2779395"/>
                  <a:pt x="9738551" y="2782824"/>
                  <a:pt x="9732169" y="2783682"/>
                </a:cubicBezTo>
                <a:cubicBezTo>
                  <a:pt x="9717220" y="2783911"/>
                  <a:pt x="9702285" y="2782634"/>
                  <a:pt x="9687592" y="2779871"/>
                </a:cubicBezTo>
                <a:cubicBezTo>
                  <a:pt x="9669780" y="2777205"/>
                  <a:pt x="9660541" y="2774061"/>
                  <a:pt x="9667494" y="2772823"/>
                </a:cubicBezTo>
                <a:close/>
                <a:moveTo>
                  <a:pt x="9599581" y="2783872"/>
                </a:moveTo>
                <a:cubicBezTo>
                  <a:pt x="9614785" y="2782924"/>
                  <a:pt x="9630047" y="2783594"/>
                  <a:pt x="9645110" y="2785873"/>
                </a:cubicBezTo>
                <a:cubicBezTo>
                  <a:pt x="9663493" y="2788349"/>
                  <a:pt x="9672923" y="2791111"/>
                  <a:pt x="9666351" y="2791492"/>
                </a:cubicBezTo>
                <a:cubicBezTo>
                  <a:pt x="9651145" y="2791983"/>
                  <a:pt x="9635925" y="2791315"/>
                  <a:pt x="9620821" y="2789492"/>
                </a:cubicBezTo>
                <a:cubicBezTo>
                  <a:pt x="9602057" y="2787015"/>
                  <a:pt x="9592627" y="2784824"/>
                  <a:pt x="9599581" y="2783586"/>
                </a:cubicBezTo>
                <a:close/>
                <a:moveTo>
                  <a:pt x="9985438" y="2568988"/>
                </a:moveTo>
                <a:cubicBezTo>
                  <a:pt x="9991821" y="2565940"/>
                  <a:pt x="10007251" y="2570226"/>
                  <a:pt x="10019537" y="2578513"/>
                </a:cubicBezTo>
                <a:cubicBezTo>
                  <a:pt x="10031825" y="2586800"/>
                  <a:pt x="10037444" y="2595753"/>
                  <a:pt x="10031350" y="2598134"/>
                </a:cubicBezTo>
                <a:cubicBezTo>
                  <a:pt x="10025253" y="2600516"/>
                  <a:pt x="10009918" y="2595753"/>
                  <a:pt x="9997154" y="2588609"/>
                </a:cubicBezTo>
                <a:cubicBezTo>
                  <a:pt x="9984391" y="2581466"/>
                  <a:pt x="9979152" y="2572036"/>
                  <a:pt x="9985438" y="2568988"/>
                </a:cubicBezTo>
                <a:close/>
                <a:moveTo>
                  <a:pt x="9530906" y="2793111"/>
                </a:moveTo>
                <a:cubicBezTo>
                  <a:pt x="9546503" y="2792254"/>
                  <a:pt x="9562144" y="2792668"/>
                  <a:pt x="9577673" y="2794349"/>
                </a:cubicBezTo>
                <a:cubicBezTo>
                  <a:pt x="9596723" y="2796159"/>
                  <a:pt x="9606248" y="2797778"/>
                  <a:pt x="9599867" y="2798731"/>
                </a:cubicBezTo>
                <a:cubicBezTo>
                  <a:pt x="9593485" y="2799683"/>
                  <a:pt x="9572054" y="2798254"/>
                  <a:pt x="9552908" y="2797016"/>
                </a:cubicBezTo>
                <a:cubicBezTo>
                  <a:pt x="9533763" y="2795778"/>
                  <a:pt x="9523952" y="2794349"/>
                  <a:pt x="9530906" y="2793111"/>
                </a:cubicBezTo>
                <a:close/>
                <a:moveTo>
                  <a:pt x="9460992" y="2801303"/>
                </a:moveTo>
                <a:cubicBezTo>
                  <a:pt x="9468326" y="2801303"/>
                  <a:pt x="9490043" y="2801303"/>
                  <a:pt x="9509474" y="2801303"/>
                </a:cubicBezTo>
                <a:cubicBezTo>
                  <a:pt x="9528905" y="2801303"/>
                  <a:pt x="9539478" y="2803494"/>
                  <a:pt x="9532715" y="2803874"/>
                </a:cubicBezTo>
                <a:cubicBezTo>
                  <a:pt x="9525952" y="2804255"/>
                  <a:pt x="9504140" y="2803874"/>
                  <a:pt x="9484233" y="2803874"/>
                </a:cubicBezTo>
                <a:cubicBezTo>
                  <a:pt x="9464326" y="2803874"/>
                  <a:pt x="9453943" y="2802636"/>
                  <a:pt x="9460992" y="2801493"/>
                </a:cubicBezTo>
                <a:close/>
                <a:moveTo>
                  <a:pt x="9734360" y="2760250"/>
                </a:moveTo>
                <a:cubicBezTo>
                  <a:pt x="9748933" y="2759411"/>
                  <a:pt x="9763545" y="2760988"/>
                  <a:pt x="9777603" y="2764917"/>
                </a:cubicBezTo>
                <a:cubicBezTo>
                  <a:pt x="9794843" y="2768823"/>
                  <a:pt x="9803511" y="2772823"/>
                  <a:pt x="9796653" y="2773680"/>
                </a:cubicBezTo>
                <a:cubicBezTo>
                  <a:pt x="9782084" y="2773622"/>
                  <a:pt x="9767561" y="2772058"/>
                  <a:pt x="9753314" y="2769013"/>
                </a:cubicBezTo>
                <a:cubicBezTo>
                  <a:pt x="9736360" y="2765488"/>
                  <a:pt x="9727692" y="2761869"/>
                  <a:pt x="9734360" y="2760440"/>
                </a:cubicBezTo>
                <a:close/>
                <a:moveTo>
                  <a:pt x="9915335" y="2597658"/>
                </a:moveTo>
                <a:cubicBezTo>
                  <a:pt x="9922002" y="2594610"/>
                  <a:pt x="9938861" y="2598515"/>
                  <a:pt x="9952387" y="2606421"/>
                </a:cubicBezTo>
                <a:cubicBezTo>
                  <a:pt x="9965913" y="2614327"/>
                  <a:pt x="9972103" y="2622614"/>
                  <a:pt x="9965722" y="2625471"/>
                </a:cubicBezTo>
                <a:cubicBezTo>
                  <a:pt x="9959340" y="2628329"/>
                  <a:pt x="9942671" y="2624042"/>
                  <a:pt x="9928384" y="2615946"/>
                </a:cubicBezTo>
                <a:cubicBezTo>
                  <a:pt x="9914096" y="2607850"/>
                  <a:pt x="9907809" y="2600420"/>
                  <a:pt x="9914858" y="2597849"/>
                </a:cubicBezTo>
                <a:close/>
                <a:moveTo>
                  <a:pt x="9932480" y="2714625"/>
                </a:moveTo>
                <a:cubicBezTo>
                  <a:pt x="9945627" y="2714203"/>
                  <a:pt x="9958687" y="2716912"/>
                  <a:pt x="9970580" y="2722531"/>
                </a:cubicBezTo>
                <a:cubicBezTo>
                  <a:pt x="9985248" y="2728627"/>
                  <a:pt x="9992677" y="2734532"/>
                  <a:pt x="9986677" y="2735866"/>
                </a:cubicBezTo>
                <a:cubicBezTo>
                  <a:pt x="9973538" y="2736086"/>
                  <a:pt x="9960517" y="2733352"/>
                  <a:pt x="9948577" y="2727865"/>
                </a:cubicBezTo>
                <a:cubicBezTo>
                  <a:pt x="9932956" y="2722721"/>
                  <a:pt x="9925716" y="2716911"/>
                  <a:pt x="9932003" y="2714816"/>
                </a:cubicBezTo>
                <a:close/>
                <a:moveTo>
                  <a:pt x="9866853" y="2731008"/>
                </a:moveTo>
                <a:cubicBezTo>
                  <a:pt x="9880541" y="2730743"/>
                  <a:pt x="9894153" y="2733103"/>
                  <a:pt x="9906952" y="2737961"/>
                </a:cubicBezTo>
                <a:cubicBezTo>
                  <a:pt x="9922955" y="2743676"/>
                  <a:pt x="9930670" y="2749106"/>
                  <a:pt x="9924669" y="2750344"/>
                </a:cubicBezTo>
                <a:cubicBezTo>
                  <a:pt x="9910960" y="2750198"/>
                  <a:pt x="9897362" y="2747883"/>
                  <a:pt x="9884378" y="2743486"/>
                </a:cubicBezTo>
                <a:cubicBezTo>
                  <a:pt x="9867805" y="2738438"/>
                  <a:pt x="9860089" y="2733104"/>
                  <a:pt x="9866376" y="2731199"/>
                </a:cubicBezTo>
                <a:close/>
                <a:moveTo>
                  <a:pt x="9801225" y="2746344"/>
                </a:moveTo>
                <a:cubicBezTo>
                  <a:pt x="9815319" y="2745833"/>
                  <a:pt x="9829396" y="2747734"/>
                  <a:pt x="9842849" y="2751964"/>
                </a:cubicBezTo>
                <a:cubicBezTo>
                  <a:pt x="9859423" y="2757012"/>
                  <a:pt x="9867614" y="2761488"/>
                  <a:pt x="9861232" y="2762536"/>
                </a:cubicBezTo>
                <a:cubicBezTo>
                  <a:pt x="9847222" y="2762656"/>
                  <a:pt x="9833270" y="2760763"/>
                  <a:pt x="9819798" y="2756916"/>
                </a:cubicBezTo>
                <a:cubicBezTo>
                  <a:pt x="9802463" y="2752725"/>
                  <a:pt x="9794177" y="2747963"/>
                  <a:pt x="9800748" y="2746534"/>
                </a:cubicBezTo>
                <a:close/>
                <a:moveTo>
                  <a:pt x="9391650" y="2808922"/>
                </a:moveTo>
                <a:cubicBezTo>
                  <a:pt x="9408004" y="2807729"/>
                  <a:pt x="9424411" y="2807411"/>
                  <a:pt x="9440799" y="2807970"/>
                </a:cubicBezTo>
                <a:cubicBezTo>
                  <a:pt x="9460802" y="2807970"/>
                  <a:pt x="9471279" y="2807970"/>
                  <a:pt x="9464516" y="2808732"/>
                </a:cubicBezTo>
                <a:cubicBezTo>
                  <a:pt x="9457754" y="2809494"/>
                  <a:pt x="9435941" y="2809685"/>
                  <a:pt x="9415272" y="2809780"/>
                </a:cubicBezTo>
                <a:cubicBezTo>
                  <a:pt x="9394603" y="2809875"/>
                  <a:pt x="9383935" y="2809589"/>
                  <a:pt x="9391269" y="2809113"/>
                </a:cubicBezTo>
                <a:close/>
                <a:moveTo>
                  <a:pt x="9037987" y="2831687"/>
                </a:moveTo>
                <a:cubicBezTo>
                  <a:pt x="9046083" y="2830544"/>
                  <a:pt x="9070658" y="2828925"/>
                  <a:pt x="9092565" y="2827401"/>
                </a:cubicBezTo>
                <a:cubicBezTo>
                  <a:pt x="9114472" y="2825877"/>
                  <a:pt x="9125902" y="2826163"/>
                  <a:pt x="9118092" y="2827401"/>
                </a:cubicBezTo>
                <a:cubicBezTo>
                  <a:pt x="9110281" y="2828639"/>
                  <a:pt x="9085802" y="2830068"/>
                  <a:pt x="9063323" y="2831211"/>
                </a:cubicBezTo>
                <a:cubicBezTo>
                  <a:pt x="9040844" y="2832354"/>
                  <a:pt x="9029414" y="2833116"/>
                  <a:pt x="9037606" y="2831878"/>
                </a:cubicBezTo>
                <a:close/>
                <a:moveTo>
                  <a:pt x="8909589" y="2846642"/>
                </a:moveTo>
                <a:cubicBezTo>
                  <a:pt x="8932450" y="2843880"/>
                  <a:pt x="8958072" y="2841498"/>
                  <a:pt x="8966168" y="2840832"/>
                </a:cubicBezTo>
                <a:cubicBezTo>
                  <a:pt x="8968549" y="2840832"/>
                  <a:pt x="8969026" y="2840832"/>
                  <a:pt x="8968168" y="2840832"/>
                </a:cubicBezTo>
                <a:cubicBezTo>
                  <a:pt x="8979694" y="2839689"/>
                  <a:pt x="8998744" y="2837688"/>
                  <a:pt x="9016460" y="2836450"/>
                </a:cubicBezTo>
                <a:lnTo>
                  <a:pt x="9042749" y="2834450"/>
                </a:lnTo>
                <a:cubicBezTo>
                  <a:pt x="9034653" y="2835116"/>
                  <a:pt x="9009507" y="2837403"/>
                  <a:pt x="8986838" y="2839593"/>
                </a:cubicBezTo>
                <a:cubicBezTo>
                  <a:pt x="8973598" y="2840927"/>
                  <a:pt x="8964263" y="2841594"/>
                  <a:pt x="8960167" y="2841784"/>
                </a:cubicBezTo>
                <a:lnTo>
                  <a:pt x="8939308" y="2843975"/>
                </a:lnTo>
                <a:cubicBezTo>
                  <a:pt x="8916352" y="2846261"/>
                  <a:pt x="8891111" y="2849023"/>
                  <a:pt x="8882158" y="2849785"/>
                </a:cubicBezTo>
                <a:cubicBezTo>
                  <a:pt x="8873205" y="2850547"/>
                  <a:pt x="8885968" y="2849214"/>
                  <a:pt x="8909209" y="2846832"/>
                </a:cubicBezTo>
                <a:close/>
                <a:moveTo>
                  <a:pt x="9127617" y="2822544"/>
                </a:moveTo>
                <a:lnTo>
                  <a:pt x="9134094" y="2821782"/>
                </a:lnTo>
                <a:cubicBezTo>
                  <a:pt x="9115044" y="2821782"/>
                  <a:pt x="9106376" y="2821782"/>
                  <a:pt x="9113901" y="2820639"/>
                </a:cubicBezTo>
                <a:cubicBezTo>
                  <a:pt x="9121426" y="2819496"/>
                  <a:pt x="9146381" y="2817876"/>
                  <a:pt x="9168193" y="2817495"/>
                </a:cubicBezTo>
                <a:cubicBezTo>
                  <a:pt x="9190006" y="2817114"/>
                  <a:pt x="9201340" y="2817495"/>
                  <a:pt x="9193435" y="2818447"/>
                </a:cubicBezTo>
                <a:lnTo>
                  <a:pt x="9175147" y="2819686"/>
                </a:lnTo>
                <a:cubicBezTo>
                  <a:pt x="9170289" y="2820353"/>
                  <a:pt x="9163336" y="2821210"/>
                  <a:pt x="9154954" y="2821972"/>
                </a:cubicBezTo>
                <a:cubicBezTo>
                  <a:pt x="9132761" y="2824067"/>
                  <a:pt x="9108662" y="2826068"/>
                  <a:pt x="9101138" y="2826639"/>
                </a:cubicBezTo>
                <a:cubicBezTo>
                  <a:pt x="9093613" y="2827211"/>
                  <a:pt x="9105138" y="2825306"/>
                  <a:pt x="9127236" y="2822734"/>
                </a:cubicBezTo>
                <a:close/>
                <a:moveTo>
                  <a:pt x="8745665" y="2860644"/>
                </a:moveTo>
                <a:lnTo>
                  <a:pt x="8724614" y="2862930"/>
                </a:lnTo>
                <a:cubicBezTo>
                  <a:pt x="8715947" y="2862930"/>
                  <a:pt x="8728424" y="2861024"/>
                  <a:pt x="8752332" y="2857405"/>
                </a:cubicBezTo>
                <a:cubicBezTo>
                  <a:pt x="8776239" y="2853785"/>
                  <a:pt x="8802052" y="2850928"/>
                  <a:pt x="8810339" y="2850261"/>
                </a:cubicBezTo>
                <a:cubicBezTo>
                  <a:pt x="8818626" y="2849594"/>
                  <a:pt x="8807577" y="2851976"/>
                  <a:pt x="8787193" y="2855024"/>
                </a:cubicBezTo>
                <a:lnTo>
                  <a:pt x="8805672" y="2853405"/>
                </a:lnTo>
                <a:cubicBezTo>
                  <a:pt x="8829198" y="2851499"/>
                  <a:pt x="8840915" y="2851119"/>
                  <a:pt x="8832056" y="2852547"/>
                </a:cubicBezTo>
                <a:lnTo>
                  <a:pt x="8825293" y="2853500"/>
                </a:lnTo>
                <a:lnTo>
                  <a:pt x="8831294" y="2852738"/>
                </a:lnTo>
                <a:cubicBezTo>
                  <a:pt x="8854916" y="2849690"/>
                  <a:pt x="8880538" y="2846928"/>
                  <a:pt x="8888444" y="2846165"/>
                </a:cubicBezTo>
                <a:cubicBezTo>
                  <a:pt x="8896350" y="2845403"/>
                  <a:pt x="8884539" y="2847594"/>
                  <a:pt x="8861203" y="2850547"/>
                </a:cubicBezTo>
                <a:cubicBezTo>
                  <a:pt x="8837867" y="2853500"/>
                  <a:pt x="8812340" y="2856262"/>
                  <a:pt x="8804053" y="2857024"/>
                </a:cubicBezTo>
                <a:cubicBezTo>
                  <a:pt x="8795766" y="2857786"/>
                  <a:pt x="8805101" y="2856167"/>
                  <a:pt x="8823103" y="2853785"/>
                </a:cubicBezTo>
                <a:cubicBezTo>
                  <a:pt x="8810815" y="2855310"/>
                  <a:pt x="8791289" y="2857405"/>
                  <a:pt x="8773382" y="2858929"/>
                </a:cubicBezTo>
                <a:cubicBezTo>
                  <a:pt x="8758905" y="2859786"/>
                  <a:pt x="8749284" y="2860358"/>
                  <a:pt x="8745283" y="2860453"/>
                </a:cubicBezTo>
                <a:close/>
                <a:moveTo>
                  <a:pt x="10390346" y="2018062"/>
                </a:moveTo>
                <a:cubicBezTo>
                  <a:pt x="10394156" y="2025396"/>
                  <a:pt x="10394252" y="2033492"/>
                  <a:pt x="10390346" y="2035969"/>
                </a:cubicBezTo>
                <a:cubicBezTo>
                  <a:pt x="10386441" y="2038445"/>
                  <a:pt x="10379678" y="2034540"/>
                  <a:pt x="10375392" y="2027301"/>
                </a:cubicBezTo>
                <a:cubicBezTo>
                  <a:pt x="10371106" y="2020062"/>
                  <a:pt x="10371201" y="2012061"/>
                  <a:pt x="10375392" y="2009489"/>
                </a:cubicBezTo>
                <a:cubicBezTo>
                  <a:pt x="10379583" y="2006918"/>
                  <a:pt x="10385870" y="2010156"/>
                  <a:pt x="10389965" y="2017871"/>
                </a:cubicBezTo>
                <a:close/>
                <a:moveTo>
                  <a:pt x="9254014" y="2817590"/>
                </a:moveTo>
                <a:cubicBezTo>
                  <a:pt x="9261158" y="2817590"/>
                  <a:pt x="9249537" y="2818543"/>
                  <a:pt x="9227820" y="2820067"/>
                </a:cubicBezTo>
                <a:cubicBezTo>
                  <a:pt x="9206103" y="2821591"/>
                  <a:pt x="9182386" y="2823401"/>
                  <a:pt x="9174861" y="2823972"/>
                </a:cubicBezTo>
                <a:cubicBezTo>
                  <a:pt x="9167336" y="2824544"/>
                  <a:pt x="9179052" y="2823020"/>
                  <a:pt x="9200864" y="2821019"/>
                </a:cubicBezTo>
                <a:cubicBezTo>
                  <a:pt x="9222677" y="2819019"/>
                  <a:pt x="9246299" y="2817400"/>
                  <a:pt x="9253347" y="2817400"/>
                </a:cubicBezTo>
                <a:close/>
                <a:moveTo>
                  <a:pt x="8664511" y="2873312"/>
                </a:moveTo>
                <a:cubicBezTo>
                  <a:pt x="8674036" y="2871788"/>
                  <a:pt x="8700611" y="2868740"/>
                  <a:pt x="8724329" y="2866168"/>
                </a:cubicBezTo>
                <a:cubicBezTo>
                  <a:pt x="8748046" y="2863596"/>
                  <a:pt x="8760524" y="2863215"/>
                  <a:pt x="8751570" y="2864073"/>
                </a:cubicBezTo>
                <a:cubicBezTo>
                  <a:pt x="8742617" y="2864929"/>
                  <a:pt x="8715756" y="2868644"/>
                  <a:pt x="8691563" y="2871216"/>
                </a:cubicBezTo>
                <a:cubicBezTo>
                  <a:pt x="8667369" y="2873788"/>
                  <a:pt x="8654891" y="2874550"/>
                  <a:pt x="8664131" y="2873121"/>
                </a:cubicBezTo>
                <a:close/>
                <a:moveTo>
                  <a:pt x="9324689" y="2816162"/>
                </a:moveTo>
                <a:cubicBezTo>
                  <a:pt x="9331928" y="2815590"/>
                  <a:pt x="9320689" y="2816162"/>
                  <a:pt x="9299734" y="2817781"/>
                </a:cubicBezTo>
                <a:cubicBezTo>
                  <a:pt x="9278779" y="2819400"/>
                  <a:pt x="9255728" y="2819781"/>
                  <a:pt x="9248298" y="2820257"/>
                </a:cubicBezTo>
                <a:cubicBezTo>
                  <a:pt x="9240869" y="2820734"/>
                  <a:pt x="9252204" y="2820257"/>
                  <a:pt x="9273349" y="2818638"/>
                </a:cubicBezTo>
                <a:cubicBezTo>
                  <a:pt x="9294495" y="2817019"/>
                  <a:pt x="9317165" y="2815495"/>
                  <a:pt x="9324308" y="2815590"/>
                </a:cubicBezTo>
                <a:close/>
                <a:moveTo>
                  <a:pt x="9320213" y="2815495"/>
                </a:moveTo>
                <a:cubicBezTo>
                  <a:pt x="9327547" y="2814923"/>
                  <a:pt x="9350026" y="2813876"/>
                  <a:pt x="9370790" y="2813685"/>
                </a:cubicBezTo>
                <a:cubicBezTo>
                  <a:pt x="9382601" y="2813685"/>
                  <a:pt x="9391269" y="2813209"/>
                  <a:pt x="9395174" y="2813209"/>
                </a:cubicBezTo>
                <a:cubicBezTo>
                  <a:pt x="9388031" y="2813685"/>
                  <a:pt x="9365552" y="2814256"/>
                  <a:pt x="9344597" y="2815019"/>
                </a:cubicBezTo>
                <a:cubicBezTo>
                  <a:pt x="9323642" y="2815781"/>
                  <a:pt x="9312497" y="2815400"/>
                  <a:pt x="9320022" y="2814923"/>
                </a:cubicBezTo>
                <a:close/>
                <a:moveTo>
                  <a:pt x="10277285" y="2622995"/>
                </a:moveTo>
                <a:cubicBezTo>
                  <a:pt x="10286810" y="2630805"/>
                  <a:pt x="10290334" y="2638616"/>
                  <a:pt x="10286048" y="2640044"/>
                </a:cubicBezTo>
                <a:cubicBezTo>
                  <a:pt x="10281761" y="2641473"/>
                  <a:pt x="10270522" y="2636996"/>
                  <a:pt x="10260902" y="2629281"/>
                </a:cubicBezTo>
                <a:cubicBezTo>
                  <a:pt x="10251281" y="2621566"/>
                  <a:pt x="10247567" y="2614327"/>
                  <a:pt x="10252234" y="2612232"/>
                </a:cubicBezTo>
                <a:cubicBezTo>
                  <a:pt x="10261467" y="2612303"/>
                  <a:pt x="10270312" y="2615957"/>
                  <a:pt x="10276903" y="2622423"/>
                </a:cubicBezTo>
                <a:close/>
                <a:moveTo>
                  <a:pt x="10270045" y="2461736"/>
                </a:moveTo>
                <a:cubicBezTo>
                  <a:pt x="10262045" y="2453735"/>
                  <a:pt x="10259759" y="2445068"/>
                  <a:pt x="10264521" y="2442686"/>
                </a:cubicBezTo>
                <a:cubicBezTo>
                  <a:pt x="10269284" y="2440305"/>
                  <a:pt x="10279475" y="2444877"/>
                  <a:pt x="10287382" y="2453450"/>
                </a:cubicBezTo>
                <a:cubicBezTo>
                  <a:pt x="10295287" y="2462022"/>
                  <a:pt x="10297573" y="2470690"/>
                  <a:pt x="10292810" y="2472500"/>
                </a:cubicBezTo>
                <a:cubicBezTo>
                  <a:pt x="10288048" y="2474309"/>
                  <a:pt x="10277666" y="2469261"/>
                  <a:pt x="10269664" y="2461165"/>
                </a:cubicBezTo>
                <a:close/>
                <a:moveTo>
                  <a:pt x="10202323" y="2495455"/>
                </a:moveTo>
                <a:cubicBezTo>
                  <a:pt x="10192798" y="2487168"/>
                  <a:pt x="10190131" y="2478596"/>
                  <a:pt x="10195370" y="2475833"/>
                </a:cubicBezTo>
                <a:cubicBezTo>
                  <a:pt x="10200608" y="2473071"/>
                  <a:pt x="10212134" y="2478215"/>
                  <a:pt x="10220707" y="2486597"/>
                </a:cubicBezTo>
                <a:cubicBezTo>
                  <a:pt x="10229278" y="2494979"/>
                  <a:pt x="10232613" y="2504027"/>
                  <a:pt x="10227660" y="2506123"/>
                </a:cubicBezTo>
                <a:cubicBezTo>
                  <a:pt x="10222706" y="2508218"/>
                  <a:pt x="10211086" y="2503170"/>
                  <a:pt x="10201941" y="2494883"/>
                </a:cubicBezTo>
                <a:close/>
                <a:moveTo>
                  <a:pt x="10229183" y="2282381"/>
                </a:moveTo>
                <a:cubicBezTo>
                  <a:pt x="10234327" y="2279142"/>
                  <a:pt x="10244233" y="2284000"/>
                  <a:pt x="10250900" y="2291906"/>
                </a:cubicBezTo>
                <a:cubicBezTo>
                  <a:pt x="10257568" y="2299811"/>
                  <a:pt x="10259282" y="2309527"/>
                  <a:pt x="10254424" y="2312194"/>
                </a:cubicBezTo>
                <a:cubicBezTo>
                  <a:pt x="10249566" y="2314861"/>
                  <a:pt x="10239946" y="2310479"/>
                  <a:pt x="10232898" y="2302669"/>
                </a:cubicBezTo>
                <a:cubicBezTo>
                  <a:pt x="10225849" y="2294858"/>
                  <a:pt x="10223754" y="2284571"/>
                  <a:pt x="10228803" y="2281809"/>
                </a:cubicBezTo>
                <a:close/>
                <a:moveTo>
                  <a:pt x="10291953" y="2058829"/>
                </a:moveTo>
                <a:cubicBezTo>
                  <a:pt x="10296907" y="2056162"/>
                  <a:pt x="10304431" y="2059877"/>
                  <a:pt x="10309574" y="2068354"/>
                </a:cubicBezTo>
                <a:cubicBezTo>
                  <a:pt x="10314718" y="2076831"/>
                  <a:pt x="10314432" y="2084642"/>
                  <a:pt x="10310050" y="2087404"/>
                </a:cubicBezTo>
                <a:cubicBezTo>
                  <a:pt x="10305669" y="2090166"/>
                  <a:pt x="10297954" y="2086261"/>
                  <a:pt x="10292906" y="2078641"/>
                </a:cubicBezTo>
                <a:cubicBezTo>
                  <a:pt x="10287857" y="2071021"/>
                  <a:pt x="10287096" y="2061401"/>
                  <a:pt x="10291572" y="2058257"/>
                </a:cubicBezTo>
                <a:close/>
                <a:moveTo>
                  <a:pt x="10356342" y="677704"/>
                </a:moveTo>
                <a:cubicBezTo>
                  <a:pt x="10355432" y="674528"/>
                  <a:pt x="10356758" y="671135"/>
                  <a:pt x="10359581" y="669417"/>
                </a:cubicBezTo>
                <a:cubicBezTo>
                  <a:pt x="10361647" y="668158"/>
                  <a:pt x="10364343" y="668811"/>
                  <a:pt x="10365602" y="670878"/>
                </a:cubicBezTo>
                <a:cubicBezTo>
                  <a:pt x="10365865" y="671308"/>
                  <a:pt x="10366051" y="671781"/>
                  <a:pt x="10366152" y="672275"/>
                </a:cubicBezTo>
                <a:cubicBezTo>
                  <a:pt x="10367048" y="675545"/>
                  <a:pt x="10365836" y="679029"/>
                  <a:pt x="10363105" y="681038"/>
                </a:cubicBezTo>
                <a:cubicBezTo>
                  <a:pt x="10360920" y="682406"/>
                  <a:pt x="10358040" y="681744"/>
                  <a:pt x="10356673" y="679559"/>
                </a:cubicBezTo>
                <a:cubicBezTo>
                  <a:pt x="10356217" y="678831"/>
                  <a:pt x="10355970" y="677992"/>
                  <a:pt x="10355961" y="677133"/>
                </a:cubicBezTo>
                <a:close/>
                <a:moveTo>
                  <a:pt x="10216992" y="2645855"/>
                </a:moveTo>
                <a:cubicBezTo>
                  <a:pt x="10227469" y="2653856"/>
                  <a:pt x="10231850" y="2661571"/>
                  <a:pt x="10227278" y="2663190"/>
                </a:cubicBezTo>
                <a:cubicBezTo>
                  <a:pt x="10222706" y="2664809"/>
                  <a:pt x="10210037" y="2659857"/>
                  <a:pt x="10199560" y="2652427"/>
                </a:cubicBezTo>
                <a:cubicBezTo>
                  <a:pt x="10189083" y="2644998"/>
                  <a:pt x="10184606" y="2637758"/>
                  <a:pt x="10189369" y="2635663"/>
                </a:cubicBezTo>
                <a:cubicBezTo>
                  <a:pt x="10199314" y="2635472"/>
                  <a:pt x="10208991" y="2638889"/>
                  <a:pt x="10216610" y="2645283"/>
                </a:cubicBezTo>
                <a:close/>
                <a:moveTo>
                  <a:pt x="10337768" y="2426780"/>
                </a:moveTo>
                <a:cubicBezTo>
                  <a:pt x="10330624" y="2418588"/>
                  <a:pt x="10328243" y="2409825"/>
                  <a:pt x="10333292" y="2407730"/>
                </a:cubicBezTo>
                <a:cubicBezTo>
                  <a:pt x="10338340" y="2405634"/>
                  <a:pt x="10346817" y="2409635"/>
                  <a:pt x="10353580" y="2418398"/>
                </a:cubicBezTo>
                <a:cubicBezTo>
                  <a:pt x="10360342" y="2427161"/>
                  <a:pt x="10362057" y="2434971"/>
                  <a:pt x="10358056" y="2437448"/>
                </a:cubicBezTo>
                <a:cubicBezTo>
                  <a:pt x="10354057" y="2439924"/>
                  <a:pt x="10344055" y="2434209"/>
                  <a:pt x="10337388" y="2426494"/>
                </a:cubicBezTo>
                <a:close/>
                <a:moveTo>
                  <a:pt x="10337768" y="2598230"/>
                </a:moveTo>
                <a:cubicBezTo>
                  <a:pt x="10345769" y="2606231"/>
                  <a:pt x="10349294" y="2614136"/>
                  <a:pt x="10345007" y="2615565"/>
                </a:cubicBezTo>
                <a:cubicBezTo>
                  <a:pt x="10340721" y="2616994"/>
                  <a:pt x="10330624" y="2612232"/>
                  <a:pt x="10322052" y="2604326"/>
                </a:cubicBezTo>
                <a:cubicBezTo>
                  <a:pt x="10313480" y="2596420"/>
                  <a:pt x="10310431" y="2588990"/>
                  <a:pt x="10314623" y="2586990"/>
                </a:cubicBezTo>
                <a:cubicBezTo>
                  <a:pt x="10318813" y="2584990"/>
                  <a:pt x="10328720" y="2590133"/>
                  <a:pt x="10337102" y="2598039"/>
                </a:cubicBezTo>
                <a:close/>
                <a:moveTo>
                  <a:pt x="10324433" y="2249424"/>
                </a:moveTo>
                <a:cubicBezTo>
                  <a:pt x="10330244" y="2257901"/>
                  <a:pt x="10331481" y="2266855"/>
                  <a:pt x="10326909" y="2268950"/>
                </a:cubicBezTo>
                <a:cubicBezTo>
                  <a:pt x="10322338" y="2271046"/>
                  <a:pt x="10314146" y="2267426"/>
                  <a:pt x="10307859" y="2259425"/>
                </a:cubicBezTo>
                <a:cubicBezTo>
                  <a:pt x="10301574" y="2251424"/>
                  <a:pt x="10300906" y="2243042"/>
                  <a:pt x="10305669" y="2240375"/>
                </a:cubicBezTo>
                <a:cubicBezTo>
                  <a:pt x="10310431" y="2237708"/>
                  <a:pt x="10318147" y="2241233"/>
                  <a:pt x="10323767" y="2249234"/>
                </a:cubicBezTo>
                <a:close/>
                <a:moveTo>
                  <a:pt x="10042398" y="2205324"/>
                </a:moveTo>
                <a:cubicBezTo>
                  <a:pt x="10048589" y="2201228"/>
                  <a:pt x="10060495" y="2205324"/>
                  <a:pt x="10068591" y="2214849"/>
                </a:cubicBezTo>
                <a:cubicBezTo>
                  <a:pt x="10076687" y="2224374"/>
                  <a:pt x="10078879" y="2233899"/>
                  <a:pt x="10072688" y="2237708"/>
                </a:cubicBezTo>
                <a:cubicBezTo>
                  <a:pt x="10066496" y="2241518"/>
                  <a:pt x="10055067" y="2237232"/>
                  <a:pt x="10046494" y="2228183"/>
                </a:cubicBezTo>
                <a:cubicBezTo>
                  <a:pt x="10037921" y="2219135"/>
                  <a:pt x="10035445" y="2209133"/>
                  <a:pt x="10041731" y="2205133"/>
                </a:cubicBezTo>
                <a:close/>
                <a:moveTo>
                  <a:pt x="10062686" y="2678049"/>
                </a:moveTo>
                <a:cubicBezTo>
                  <a:pt x="10074167" y="2677869"/>
                  <a:pt x="10085431" y="2681191"/>
                  <a:pt x="10094976" y="2687574"/>
                </a:cubicBezTo>
                <a:cubicBezTo>
                  <a:pt x="10107168" y="2694623"/>
                  <a:pt x="10113169" y="2701481"/>
                  <a:pt x="10108025" y="2703100"/>
                </a:cubicBezTo>
                <a:cubicBezTo>
                  <a:pt x="10102881" y="2704719"/>
                  <a:pt x="10088118" y="2700338"/>
                  <a:pt x="10075640" y="2693575"/>
                </a:cubicBezTo>
                <a:cubicBezTo>
                  <a:pt x="10063163" y="2686812"/>
                  <a:pt x="10056210" y="2679668"/>
                  <a:pt x="10062020" y="2677859"/>
                </a:cubicBezTo>
                <a:close/>
                <a:moveTo>
                  <a:pt x="10087641" y="2549271"/>
                </a:moveTo>
                <a:cubicBezTo>
                  <a:pt x="10098786" y="2557653"/>
                  <a:pt x="10103167" y="2566416"/>
                  <a:pt x="10097166" y="2568798"/>
                </a:cubicBezTo>
                <a:cubicBezTo>
                  <a:pt x="10091166" y="2571179"/>
                  <a:pt x="10077546" y="2566511"/>
                  <a:pt x="10066019" y="2558796"/>
                </a:cubicBezTo>
                <a:cubicBezTo>
                  <a:pt x="10054495" y="2551081"/>
                  <a:pt x="10050209" y="2542223"/>
                  <a:pt x="10056494" y="2539270"/>
                </a:cubicBezTo>
                <a:cubicBezTo>
                  <a:pt x="10062781" y="2536317"/>
                  <a:pt x="10075735" y="2540699"/>
                  <a:pt x="10086975" y="2549081"/>
                </a:cubicBezTo>
                <a:close/>
                <a:moveTo>
                  <a:pt x="3324892" y="2704624"/>
                </a:moveTo>
                <a:cubicBezTo>
                  <a:pt x="3332020" y="2704341"/>
                  <a:pt x="3339155" y="2704949"/>
                  <a:pt x="3346133" y="2706434"/>
                </a:cubicBezTo>
                <a:cubicBezTo>
                  <a:pt x="3354134" y="2707958"/>
                  <a:pt x="3356705" y="2710148"/>
                  <a:pt x="3352419" y="2711101"/>
                </a:cubicBezTo>
                <a:cubicBezTo>
                  <a:pt x="3345135" y="2711316"/>
                  <a:pt x="3337850" y="2710709"/>
                  <a:pt x="3330702" y="2709291"/>
                </a:cubicBezTo>
                <a:cubicBezTo>
                  <a:pt x="3323177" y="2707386"/>
                  <a:pt x="3320225" y="2705386"/>
                  <a:pt x="3324511" y="2704433"/>
                </a:cubicBezTo>
                <a:close/>
                <a:moveTo>
                  <a:pt x="10083165" y="2385727"/>
                </a:moveTo>
                <a:cubicBezTo>
                  <a:pt x="10073640" y="2377535"/>
                  <a:pt x="10070877" y="2367820"/>
                  <a:pt x="10077069" y="2364296"/>
                </a:cubicBezTo>
                <a:cubicBezTo>
                  <a:pt x="10083260" y="2360771"/>
                  <a:pt x="10095357" y="2365724"/>
                  <a:pt x="10104501" y="2374583"/>
                </a:cubicBezTo>
                <a:cubicBezTo>
                  <a:pt x="10113644" y="2383441"/>
                  <a:pt x="10116121" y="2392680"/>
                  <a:pt x="10110692" y="2396014"/>
                </a:cubicBezTo>
                <a:cubicBezTo>
                  <a:pt x="10105262" y="2399348"/>
                  <a:pt x="10092404" y="2394204"/>
                  <a:pt x="10082784" y="2385536"/>
                </a:cubicBezTo>
                <a:close/>
                <a:moveTo>
                  <a:pt x="10154221" y="2518506"/>
                </a:moveTo>
                <a:cubicBezTo>
                  <a:pt x="10163746" y="2526697"/>
                  <a:pt x="10167747" y="2535555"/>
                  <a:pt x="10162508" y="2537556"/>
                </a:cubicBezTo>
                <a:cubicBezTo>
                  <a:pt x="10157270" y="2539556"/>
                  <a:pt x="10144696" y="2535460"/>
                  <a:pt x="10133933" y="2527364"/>
                </a:cubicBezTo>
                <a:cubicBezTo>
                  <a:pt x="10123169" y="2519267"/>
                  <a:pt x="10119931" y="2510409"/>
                  <a:pt x="10125551" y="2507552"/>
                </a:cubicBezTo>
                <a:cubicBezTo>
                  <a:pt x="10131171" y="2504694"/>
                  <a:pt x="10144030" y="2509647"/>
                  <a:pt x="10153841" y="2518315"/>
                </a:cubicBezTo>
                <a:close/>
                <a:moveTo>
                  <a:pt x="10126409" y="2657666"/>
                </a:moveTo>
                <a:cubicBezTo>
                  <a:pt x="10131362" y="2655475"/>
                  <a:pt x="10145459" y="2660047"/>
                  <a:pt x="10156031" y="2667191"/>
                </a:cubicBezTo>
                <a:cubicBezTo>
                  <a:pt x="10166604" y="2674334"/>
                  <a:pt x="10172700" y="2682050"/>
                  <a:pt x="10167366" y="2683193"/>
                </a:cubicBezTo>
                <a:cubicBezTo>
                  <a:pt x="10156787" y="2682895"/>
                  <a:pt x="10146512" y="2679591"/>
                  <a:pt x="10137743" y="2673668"/>
                </a:cubicBezTo>
                <a:cubicBezTo>
                  <a:pt x="10125551" y="2666143"/>
                  <a:pt x="10120694" y="2659094"/>
                  <a:pt x="10126027" y="2657475"/>
                </a:cubicBezTo>
                <a:close/>
                <a:moveTo>
                  <a:pt x="10158031" y="2344579"/>
                </a:moveTo>
                <a:cubicBezTo>
                  <a:pt x="10149935" y="2336007"/>
                  <a:pt x="10147745" y="2326767"/>
                  <a:pt x="10153173" y="2323433"/>
                </a:cubicBezTo>
                <a:cubicBezTo>
                  <a:pt x="10158603" y="2320100"/>
                  <a:pt x="10169747" y="2324672"/>
                  <a:pt x="10177844" y="2333720"/>
                </a:cubicBezTo>
                <a:cubicBezTo>
                  <a:pt x="10185940" y="2342769"/>
                  <a:pt x="10187940" y="2352104"/>
                  <a:pt x="10182701" y="2354866"/>
                </a:cubicBezTo>
                <a:cubicBezTo>
                  <a:pt x="10177463" y="2357628"/>
                  <a:pt x="10166032" y="2352770"/>
                  <a:pt x="10157650" y="2344389"/>
                </a:cubicBezTo>
                <a:close/>
                <a:moveTo>
                  <a:pt x="10148506" y="2165890"/>
                </a:moveTo>
                <a:cubicBezTo>
                  <a:pt x="10155269" y="2174748"/>
                  <a:pt x="10156793" y="2184940"/>
                  <a:pt x="10151174" y="2187512"/>
                </a:cubicBezTo>
                <a:cubicBezTo>
                  <a:pt x="10145554" y="2190083"/>
                  <a:pt x="10135552" y="2186559"/>
                  <a:pt x="10128504" y="2177987"/>
                </a:cubicBezTo>
                <a:cubicBezTo>
                  <a:pt x="10121456" y="2169414"/>
                  <a:pt x="10119836" y="2159889"/>
                  <a:pt x="10125551" y="2156460"/>
                </a:cubicBezTo>
                <a:cubicBezTo>
                  <a:pt x="10131267" y="2153031"/>
                  <a:pt x="10141172" y="2156936"/>
                  <a:pt x="10148125" y="2165699"/>
                </a:cubicBezTo>
                <a:close/>
                <a:moveTo>
                  <a:pt x="10926700" y="2284000"/>
                </a:moveTo>
                <a:cubicBezTo>
                  <a:pt x="10928413" y="2290667"/>
                  <a:pt x="10927747" y="2296764"/>
                  <a:pt x="10925651" y="2298287"/>
                </a:cubicBezTo>
                <a:cubicBezTo>
                  <a:pt x="10923556" y="2299811"/>
                  <a:pt x="10920317" y="2295049"/>
                  <a:pt x="10918602" y="2288762"/>
                </a:cubicBezTo>
                <a:cubicBezTo>
                  <a:pt x="10916888" y="2282476"/>
                  <a:pt x="10917364" y="2276094"/>
                  <a:pt x="10919650" y="2274475"/>
                </a:cubicBezTo>
                <a:cubicBezTo>
                  <a:pt x="10921937" y="2272856"/>
                  <a:pt x="10924985" y="2277618"/>
                  <a:pt x="10926318" y="2283809"/>
                </a:cubicBezTo>
                <a:close/>
              </a:path>
            </a:pathLst>
          </a:custGeom>
          <a:solidFill>
            <a:srgbClr val="223C74">
              <a:alpha val="10000"/>
            </a:srgbClr>
          </a:solidFill>
          <a:ln w="9525" cap="flat">
            <a:noFill/>
            <a:prstDash val="solid"/>
            <a:miter/>
          </a:ln>
        </p:spPr>
        <p:txBody>
          <a:bodyPr rtlCol="0" anchor="ctr"/>
          <a:lstStyle/>
          <a:p>
            <a:endParaRPr lang="en-US"/>
          </a:p>
        </p:txBody>
      </p:sp>
      <p:sp>
        <p:nvSpPr>
          <p:cNvPr id="88" name="Rectangle: Rounded Corners 87">
            <a:extLst>
              <a:ext uri="{FF2B5EF4-FFF2-40B4-BE49-F238E27FC236}">
                <a16:creationId xmlns:a16="http://schemas.microsoft.com/office/drawing/2014/main" id="{4DD3E377-9BC5-4D3D-95B7-7DCA02A55A14}"/>
              </a:ext>
            </a:extLst>
          </p:cNvPr>
          <p:cNvSpPr/>
          <p:nvPr userDrawn="1"/>
        </p:nvSpPr>
        <p:spPr>
          <a:xfrm>
            <a:off x="8674512" y="285750"/>
            <a:ext cx="1231106" cy="52197"/>
          </a:xfrm>
          <a:prstGeom prst="roundRect">
            <a:avLst/>
          </a:prstGeom>
          <a:solidFill>
            <a:srgbClr val="F78F26"/>
          </a:solidFill>
          <a:ln w="9525" cap="flat">
            <a:noFill/>
            <a:prstDash val="solid"/>
            <a:miter/>
          </a:ln>
        </p:spPr>
        <p:txBody>
          <a:bodyPr rtlCol="0" anchor="ctr"/>
          <a:lstStyle/>
          <a:p>
            <a:endParaRPr lang="en-US"/>
          </a:p>
        </p:txBody>
      </p:sp>
      <p:sp>
        <p:nvSpPr>
          <p:cNvPr id="106" name="Text Placeholder 92">
            <a:extLst>
              <a:ext uri="{FF2B5EF4-FFF2-40B4-BE49-F238E27FC236}">
                <a16:creationId xmlns:a16="http://schemas.microsoft.com/office/drawing/2014/main" id="{DA6F3E86-BD9C-4E27-8723-7538A64DF6E1}"/>
              </a:ext>
            </a:extLst>
          </p:cNvPr>
          <p:cNvSpPr>
            <a:spLocks noGrp="1"/>
          </p:cNvSpPr>
          <p:nvPr>
            <p:ph type="body" sz="quarter" idx="10" hasCustomPrompt="1"/>
          </p:nvPr>
        </p:nvSpPr>
        <p:spPr>
          <a:xfrm>
            <a:off x="1975055" y="410169"/>
            <a:ext cx="9683543" cy="430086"/>
          </a:xfrm>
          <a:prstGeom prst="rect">
            <a:avLst/>
          </a:prstGeom>
        </p:spPr>
        <p:txBody>
          <a:bodyPr/>
          <a:lstStyle>
            <a:lvl1pPr marL="0" indent="0" algn="l">
              <a:buNone/>
              <a:defRPr sz="2000">
                <a:solidFill>
                  <a:srgbClr val="233B74"/>
                </a:solidFill>
                <a:latin typeface="Roboto Bold" panose="02000000000000000000" pitchFamily="2" charset="0"/>
                <a:ea typeface="Roboto Bold" panose="02000000000000000000" pitchFamily="2" charset="0"/>
              </a:defRPr>
            </a:lvl1pPr>
          </a:lstStyle>
          <a:p>
            <a:pPr lvl="0"/>
            <a:r>
              <a:rPr lang="mn-MN"/>
              <a:t>ГАРЧИГ БИЧИХ ХЭСЭГ</a:t>
            </a:r>
            <a:endParaRPr lang="en-US"/>
          </a:p>
        </p:txBody>
      </p:sp>
      <p:sp>
        <p:nvSpPr>
          <p:cNvPr id="107" name="Text Placeholder 92">
            <a:extLst>
              <a:ext uri="{FF2B5EF4-FFF2-40B4-BE49-F238E27FC236}">
                <a16:creationId xmlns:a16="http://schemas.microsoft.com/office/drawing/2014/main" id="{B9182C02-CDDA-4261-A58F-2CCD1D335DCF}"/>
              </a:ext>
            </a:extLst>
          </p:cNvPr>
          <p:cNvSpPr>
            <a:spLocks noGrp="1"/>
          </p:cNvSpPr>
          <p:nvPr>
            <p:ph type="body" sz="quarter" idx="11" hasCustomPrompt="1"/>
          </p:nvPr>
        </p:nvSpPr>
        <p:spPr>
          <a:xfrm>
            <a:off x="7995823" y="0"/>
            <a:ext cx="2588483" cy="310984"/>
          </a:xfrm>
          <a:prstGeom prst="rect">
            <a:avLst/>
          </a:prstGeom>
        </p:spPr>
        <p:txBody>
          <a:bodyPr anchor="b"/>
          <a:lstStyle>
            <a:lvl1pPr marL="0" indent="0" algn="ctr">
              <a:lnSpc>
                <a:spcPct val="100000"/>
              </a:lnSpc>
              <a:buNone/>
              <a:defRPr sz="800">
                <a:solidFill>
                  <a:srgbClr val="233B74"/>
                </a:solidFill>
                <a:latin typeface="Roboto" panose="02000000000000000000" pitchFamily="2" charset="0"/>
                <a:ea typeface="Roboto" panose="02000000000000000000" pitchFamily="2" charset="0"/>
              </a:defRPr>
            </a:lvl1pPr>
          </a:lstStyle>
          <a:p>
            <a:pPr lvl="0"/>
            <a:r>
              <a:rPr lang="mn-MN"/>
              <a:t>ДЭД СЭДЭВ БИЧИХ</a:t>
            </a:r>
          </a:p>
        </p:txBody>
      </p:sp>
      <p:pic>
        <p:nvPicPr>
          <p:cNvPr id="53" name="Picture 2">
            <a:extLst>
              <a:ext uri="{FF2B5EF4-FFF2-40B4-BE49-F238E27FC236}">
                <a16:creationId xmlns:a16="http://schemas.microsoft.com/office/drawing/2014/main" id="{6E412C5E-88B8-3A29-8F4C-F2E4A4529A50}"/>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1" t="1" r="68636" b="1226"/>
          <a:stretch/>
        </p:blipFill>
        <p:spPr bwMode="auto">
          <a:xfrm>
            <a:off x="156515" y="157409"/>
            <a:ext cx="488314" cy="474512"/>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54" name="TextBox 53">
            <a:extLst>
              <a:ext uri="{FF2B5EF4-FFF2-40B4-BE49-F238E27FC236}">
                <a16:creationId xmlns:a16="http://schemas.microsoft.com/office/drawing/2014/main" id="{7FA84109-022A-CF3A-EE21-10A9A2B34E52}"/>
              </a:ext>
            </a:extLst>
          </p:cNvPr>
          <p:cNvSpPr txBox="1"/>
          <p:nvPr userDrawn="1"/>
        </p:nvSpPr>
        <p:spPr>
          <a:xfrm>
            <a:off x="633540" y="438182"/>
            <a:ext cx="1096775" cy="246221"/>
          </a:xfrm>
          <a:prstGeom prst="rect">
            <a:avLst/>
          </a:prstGeom>
          <a:noFill/>
        </p:spPr>
        <p:txBody>
          <a:bodyPr wrap="square" rtlCol="0">
            <a:spAutoFit/>
          </a:bodyPr>
          <a:lstStyle/>
          <a:p>
            <a:r>
              <a:rPr lang="en-US" sz="500" b="1" dirty="0">
                <a:solidFill>
                  <a:schemeClr val="bg1"/>
                </a:solidFill>
                <a:latin typeface="Arial" panose="020B0604020202020204" pitchFamily="34" charset="0"/>
                <a:cs typeface="Arial" panose="020B0604020202020204" pitchFamily="34" charset="0"/>
              </a:rPr>
              <a:t>MINISTRY OF ECONOMY</a:t>
            </a:r>
          </a:p>
          <a:p>
            <a:r>
              <a:rPr lang="en-US" sz="500" b="1" dirty="0">
                <a:solidFill>
                  <a:schemeClr val="bg1"/>
                </a:solidFill>
                <a:latin typeface="Arial" panose="020B0604020202020204" pitchFamily="34" charset="0"/>
                <a:cs typeface="Arial" panose="020B0604020202020204" pitchFamily="34" charset="0"/>
              </a:rPr>
              <a:t>AND DEVELOPMENT</a:t>
            </a:r>
          </a:p>
        </p:txBody>
      </p:sp>
    </p:spTree>
    <p:extLst>
      <p:ext uri="{BB962C8B-B14F-4D97-AF65-F5344CB8AC3E}">
        <p14:creationId xmlns:p14="http://schemas.microsoft.com/office/powerpoint/2010/main" val="281847270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ECA6ADA-E4C9-4837-C6C2-CF02AB65FF19}"/>
              </a:ext>
            </a:extLst>
          </p:cNvPr>
          <p:cNvSpPr/>
          <p:nvPr userDrawn="1"/>
        </p:nvSpPr>
        <p:spPr>
          <a:xfrm>
            <a:off x="-4763" y="1588"/>
            <a:ext cx="12196763" cy="93662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endParaRPr lang="en-US">
              <a:solidFill>
                <a:srgbClr val="FFFFFF"/>
              </a:solidFill>
              <a:latin typeface="Calibri" panose="020F0502020204030204" pitchFamily="34" charset="0"/>
            </a:endParaRPr>
          </a:p>
        </p:txBody>
      </p:sp>
      <p:sp>
        <p:nvSpPr>
          <p:cNvPr id="5" name="TextBox 10">
            <a:extLst>
              <a:ext uri="{FF2B5EF4-FFF2-40B4-BE49-F238E27FC236}">
                <a16:creationId xmlns:a16="http://schemas.microsoft.com/office/drawing/2014/main" id="{F0311F03-978F-A91F-75AF-B03E2CF65906}"/>
              </a:ext>
            </a:extLst>
          </p:cNvPr>
          <p:cNvSpPr txBox="1">
            <a:spLocks noChangeArrowheads="1"/>
          </p:cNvSpPr>
          <p:nvPr userDrawn="1"/>
        </p:nvSpPr>
        <p:spPr bwMode="auto">
          <a:xfrm>
            <a:off x="1330325" y="4335463"/>
            <a:ext cx="12747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defRPr/>
            </a:pPr>
            <a:endParaRPr lang="en-US"/>
          </a:p>
        </p:txBody>
      </p:sp>
      <p:pic>
        <p:nvPicPr>
          <p:cNvPr id="6" name="Picture 2">
            <a:extLst>
              <a:ext uri="{FF2B5EF4-FFF2-40B4-BE49-F238E27FC236}">
                <a16:creationId xmlns:a16="http://schemas.microsoft.com/office/drawing/2014/main" id="{FAAC4681-B6CD-25CC-FEE4-1DE463D1421A}"/>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763" y="0"/>
            <a:ext cx="927101" cy="938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a:extLst>
              <a:ext uri="{FF2B5EF4-FFF2-40B4-BE49-F238E27FC236}">
                <a16:creationId xmlns:a16="http://schemas.microsoft.com/office/drawing/2014/main" id="{A77B829D-71E9-1AAA-94C0-511369494672}"/>
              </a:ext>
            </a:extLst>
          </p:cNvPr>
          <p:cNvSpPr txBox="1">
            <a:spLocks noChangeArrowheads="1"/>
          </p:cNvSpPr>
          <p:nvPr userDrawn="1"/>
        </p:nvSpPr>
        <p:spPr bwMode="auto">
          <a:xfrm>
            <a:off x="922338" y="471488"/>
            <a:ext cx="38639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defRPr/>
            </a:pPr>
            <a:r>
              <a:rPr lang="mn-MN" sz="1000" b="1">
                <a:solidFill>
                  <a:schemeClr val="bg1"/>
                </a:solidFill>
              </a:rPr>
              <a:t>ЗАСГИЙН ГАЗРЫН ТОХИРУУЛАГЧ АГЕНТЛАГ </a:t>
            </a:r>
            <a:r>
              <a:rPr lang="mn-MN" sz="1500" b="1">
                <a:solidFill>
                  <a:schemeClr val="bg1"/>
                </a:solidFill>
              </a:rPr>
              <a:t>ҮНДЭСНИЙ ХӨГЖЛИЙН ГАЗАР</a:t>
            </a:r>
            <a:endParaRPr lang="en-US" sz="1500" b="1">
              <a:solidFill>
                <a:schemeClr val="bg1"/>
              </a:solidFill>
            </a:endParaRPr>
          </a:p>
        </p:txBody>
      </p:sp>
      <p:sp>
        <p:nvSpPr>
          <p:cNvPr id="8" name="Rectangle 7">
            <a:extLst>
              <a:ext uri="{FF2B5EF4-FFF2-40B4-BE49-F238E27FC236}">
                <a16:creationId xmlns:a16="http://schemas.microsoft.com/office/drawing/2014/main" id="{AD586BF1-86EC-EB11-33B5-CD5E61FF2A60}"/>
              </a:ext>
            </a:extLst>
          </p:cNvPr>
          <p:cNvSpPr/>
          <p:nvPr userDrawn="1"/>
        </p:nvSpPr>
        <p:spPr>
          <a:xfrm>
            <a:off x="-4763" y="6705600"/>
            <a:ext cx="12196763" cy="152400"/>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endParaRPr lang="en-US">
              <a:solidFill>
                <a:srgbClr val="FFFFFF"/>
              </a:solidFill>
              <a:latin typeface="Calibri" panose="020F0502020204030204" pitchFamily="34" charset="0"/>
            </a:endParaRPr>
          </a:p>
        </p:txBody>
      </p:sp>
      <p:sp>
        <p:nvSpPr>
          <p:cNvPr id="9" name="Rectangle 8">
            <a:extLst>
              <a:ext uri="{FF2B5EF4-FFF2-40B4-BE49-F238E27FC236}">
                <a16:creationId xmlns:a16="http://schemas.microsoft.com/office/drawing/2014/main" id="{A04AA518-457E-ACE0-B466-ECBDB97D941A}"/>
              </a:ext>
            </a:extLst>
          </p:cNvPr>
          <p:cNvSpPr/>
          <p:nvPr userDrawn="1"/>
        </p:nvSpPr>
        <p:spPr>
          <a:xfrm flipV="1">
            <a:off x="-4763" y="911225"/>
            <a:ext cx="12196763" cy="460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endParaRPr lang="en-US">
              <a:solidFill>
                <a:srgbClr val="FFFFFF"/>
              </a:solidFill>
              <a:latin typeface="Calibri" panose="020F0502020204030204" pitchFamily="34" charset="0"/>
            </a:endParaRPr>
          </a:p>
        </p:txBody>
      </p:sp>
      <p:sp>
        <p:nvSpPr>
          <p:cNvPr id="2" name="Title 1"/>
          <p:cNvSpPr>
            <a:spLocks noGrp="1"/>
          </p:cNvSpPr>
          <p:nvPr>
            <p:ph type="title"/>
          </p:nvPr>
        </p:nvSpPr>
        <p:spPr>
          <a:xfrm>
            <a:off x="838200" y="1146175"/>
            <a:ext cx="10515600" cy="915988"/>
          </a:xfrm>
        </p:spPr>
        <p:txBody>
          <a:bodyPr/>
          <a:lstStyle/>
          <a:p>
            <a:r>
              <a:rPr lang="en-US"/>
              <a:t>Click to edit Master title style</a:t>
            </a:r>
          </a:p>
        </p:txBody>
      </p:sp>
      <p:sp>
        <p:nvSpPr>
          <p:cNvPr id="3" name="Content Placeholder 2"/>
          <p:cNvSpPr>
            <a:spLocks noGrp="1"/>
          </p:cNvSpPr>
          <p:nvPr>
            <p:ph idx="1"/>
          </p:nvPr>
        </p:nvSpPr>
        <p:spPr>
          <a:xfrm>
            <a:off x="838200" y="2214563"/>
            <a:ext cx="10515600" cy="3962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993626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73C41F-75FF-C50B-0713-C9375AAD745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ECF755AF-F877-D100-24D3-AB13F44E817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DEDFE9A-BF1F-F8F8-98DF-6F7D01295AD3}"/>
              </a:ext>
            </a:extLst>
          </p:cNvPr>
          <p:cNvSpPr>
            <a:spLocks noGrp="1"/>
          </p:cNvSpPr>
          <p:nvPr>
            <p:ph type="dt" sz="half" idx="10"/>
          </p:nvPr>
        </p:nvSpPr>
        <p:spPr/>
        <p:txBody>
          <a:bodyPr/>
          <a:lstStyle/>
          <a:p>
            <a:fld id="{BC842EBA-500B-4769-9077-EF17615FF151}" type="datetimeFigureOut">
              <a:rPr lang="en-US" smtClean="0"/>
              <a:t>8/4/2022</a:t>
            </a:fld>
            <a:endParaRPr lang="en-US"/>
          </a:p>
        </p:txBody>
      </p:sp>
      <p:sp>
        <p:nvSpPr>
          <p:cNvPr id="5" name="Footer Placeholder 4">
            <a:extLst>
              <a:ext uri="{FF2B5EF4-FFF2-40B4-BE49-F238E27FC236}">
                <a16:creationId xmlns:a16="http://schemas.microsoft.com/office/drawing/2014/main" id="{FEF11ED3-7F27-9275-7FDD-AF50EB97FF6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0E91800-36BB-393F-48E4-BDFF15EBBB51}"/>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390279858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CB3103-75AD-8B08-5EAE-C70B87D90A3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55B07A6-A263-C428-DA09-B5D07453183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F9337D-0040-750F-3D6E-8CFD7675F196}"/>
              </a:ext>
            </a:extLst>
          </p:cNvPr>
          <p:cNvSpPr>
            <a:spLocks noGrp="1"/>
          </p:cNvSpPr>
          <p:nvPr>
            <p:ph type="dt" sz="half" idx="10"/>
          </p:nvPr>
        </p:nvSpPr>
        <p:spPr/>
        <p:txBody>
          <a:bodyPr/>
          <a:lstStyle/>
          <a:p>
            <a:fld id="{BC842EBA-500B-4769-9077-EF17615FF151}" type="datetimeFigureOut">
              <a:rPr lang="en-US" smtClean="0"/>
              <a:t>8/4/2022</a:t>
            </a:fld>
            <a:endParaRPr lang="en-US"/>
          </a:p>
        </p:txBody>
      </p:sp>
      <p:sp>
        <p:nvSpPr>
          <p:cNvPr id="5" name="Footer Placeholder 4">
            <a:extLst>
              <a:ext uri="{FF2B5EF4-FFF2-40B4-BE49-F238E27FC236}">
                <a16:creationId xmlns:a16="http://schemas.microsoft.com/office/drawing/2014/main" id="{5C78565B-1DCA-2AA0-964A-B386AA7BF7D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F4B8FFF-E107-E378-54EA-0AAA8CCECAF0}"/>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255990266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B91CD1-61DC-3C17-F8D0-7231D336124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9A52FF2-EF4E-33D1-D392-64001DDB909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DA201AA-64D3-47E6-1A43-88E17C5FF06C}"/>
              </a:ext>
            </a:extLst>
          </p:cNvPr>
          <p:cNvSpPr>
            <a:spLocks noGrp="1"/>
          </p:cNvSpPr>
          <p:nvPr>
            <p:ph type="dt" sz="half" idx="10"/>
          </p:nvPr>
        </p:nvSpPr>
        <p:spPr/>
        <p:txBody>
          <a:bodyPr/>
          <a:lstStyle/>
          <a:p>
            <a:fld id="{BC842EBA-500B-4769-9077-EF17615FF151}" type="datetimeFigureOut">
              <a:rPr lang="en-US" smtClean="0"/>
              <a:t>8/4/2022</a:t>
            </a:fld>
            <a:endParaRPr lang="en-US"/>
          </a:p>
        </p:txBody>
      </p:sp>
      <p:sp>
        <p:nvSpPr>
          <p:cNvPr id="5" name="Footer Placeholder 4">
            <a:extLst>
              <a:ext uri="{FF2B5EF4-FFF2-40B4-BE49-F238E27FC236}">
                <a16:creationId xmlns:a16="http://schemas.microsoft.com/office/drawing/2014/main" id="{5B77226E-1DDB-144D-AA6B-E954419510B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96413FA-F2FC-AC6A-07BD-19A1DCAC7DBC}"/>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98604630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ED1022-D1E2-4DDF-C4A7-6DE7467AC79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15DACDF-280C-8266-3D90-AA3D380C6E47}"/>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BD5D1BD-5228-75AB-5177-26233EBE2A3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4F360BE-02FF-27AA-2CB3-099105C3E2BE}"/>
              </a:ext>
            </a:extLst>
          </p:cNvPr>
          <p:cNvSpPr>
            <a:spLocks noGrp="1"/>
          </p:cNvSpPr>
          <p:nvPr>
            <p:ph type="dt" sz="half" idx="10"/>
          </p:nvPr>
        </p:nvSpPr>
        <p:spPr/>
        <p:txBody>
          <a:bodyPr/>
          <a:lstStyle/>
          <a:p>
            <a:fld id="{BC842EBA-500B-4769-9077-EF17615FF151}" type="datetimeFigureOut">
              <a:rPr lang="en-US" smtClean="0"/>
              <a:t>8/4/2022</a:t>
            </a:fld>
            <a:endParaRPr lang="en-US"/>
          </a:p>
        </p:txBody>
      </p:sp>
      <p:sp>
        <p:nvSpPr>
          <p:cNvPr id="6" name="Footer Placeholder 5">
            <a:extLst>
              <a:ext uri="{FF2B5EF4-FFF2-40B4-BE49-F238E27FC236}">
                <a16:creationId xmlns:a16="http://schemas.microsoft.com/office/drawing/2014/main" id="{AA167CB7-A724-A261-98F5-818F5B88D38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B10F6A0-120E-B385-5E16-43AE34F98A78}"/>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31103279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65E432-0D7D-D772-DC68-F6086A246777}"/>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C09D53B-C507-1A40-9C8C-5E64F6FE5D9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83D37DB-5E32-153D-D02A-1D02846584DD}"/>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B3FE1AD-9BB0-3DF6-E3CE-4EB552BB727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9E7C4109-0785-EE57-D63D-AC6225E1F86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D5EB859-61E3-7E7C-BD8C-D459BD02D650}"/>
              </a:ext>
            </a:extLst>
          </p:cNvPr>
          <p:cNvSpPr>
            <a:spLocks noGrp="1"/>
          </p:cNvSpPr>
          <p:nvPr>
            <p:ph type="dt" sz="half" idx="10"/>
          </p:nvPr>
        </p:nvSpPr>
        <p:spPr/>
        <p:txBody>
          <a:bodyPr/>
          <a:lstStyle/>
          <a:p>
            <a:fld id="{BC842EBA-500B-4769-9077-EF17615FF151}" type="datetimeFigureOut">
              <a:rPr lang="en-US" smtClean="0"/>
              <a:t>8/4/2022</a:t>
            </a:fld>
            <a:endParaRPr lang="en-US"/>
          </a:p>
        </p:txBody>
      </p:sp>
      <p:sp>
        <p:nvSpPr>
          <p:cNvPr id="8" name="Footer Placeholder 7">
            <a:extLst>
              <a:ext uri="{FF2B5EF4-FFF2-40B4-BE49-F238E27FC236}">
                <a16:creationId xmlns:a16="http://schemas.microsoft.com/office/drawing/2014/main" id="{C165B1E9-880F-7247-0EEF-B55DB12E6D04}"/>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A32D1C7-9EA7-2370-3CD2-6C7EEB96AAEF}"/>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190599101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C7EEE1-3C90-F9AF-05BF-54B1083E8F1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EB0DE00-7059-9FC2-71D6-593C5971777A}"/>
              </a:ext>
            </a:extLst>
          </p:cNvPr>
          <p:cNvSpPr>
            <a:spLocks noGrp="1"/>
          </p:cNvSpPr>
          <p:nvPr>
            <p:ph type="dt" sz="half" idx="10"/>
          </p:nvPr>
        </p:nvSpPr>
        <p:spPr/>
        <p:txBody>
          <a:bodyPr/>
          <a:lstStyle/>
          <a:p>
            <a:fld id="{BC842EBA-500B-4769-9077-EF17615FF151}" type="datetimeFigureOut">
              <a:rPr lang="en-US" smtClean="0"/>
              <a:t>8/4/2022</a:t>
            </a:fld>
            <a:endParaRPr lang="en-US"/>
          </a:p>
        </p:txBody>
      </p:sp>
      <p:sp>
        <p:nvSpPr>
          <p:cNvPr id="4" name="Footer Placeholder 3">
            <a:extLst>
              <a:ext uri="{FF2B5EF4-FFF2-40B4-BE49-F238E27FC236}">
                <a16:creationId xmlns:a16="http://schemas.microsoft.com/office/drawing/2014/main" id="{4FEEBE20-2A63-2CE1-4CDC-E54E29CD0E0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3ECDBA3-1960-DA15-89E6-2D88DFE7F0C0}"/>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54157324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863674A-95A5-DCBC-FA27-BCEFE945BE00}"/>
              </a:ext>
            </a:extLst>
          </p:cNvPr>
          <p:cNvSpPr>
            <a:spLocks noGrp="1"/>
          </p:cNvSpPr>
          <p:nvPr>
            <p:ph type="dt" sz="half" idx="10"/>
          </p:nvPr>
        </p:nvSpPr>
        <p:spPr/>
        <p:txBody>
          <a:bodyPr/>
          <a:lstStyle/>
          <a:p>
            <a:fld id="{BC842EBA-500B-4769-9077-EF17615FF151}" type="datetimeFigureOut">
              <a:rPr lang="en-US" smtClean="0"/>
              <a:t>8/4/2022</a:t>
            </a:fld>
            <a:endParaRPr lang="en-US"/>
          </a:p>
        </p:txBody>
      </p:sp>
      <p:sp>
        <p:nvSpPr>
          <p:cNvPr id="3" name="Footer Placeholder 2">
            <a:extLst>
              <a:ext uri="{FF2B5EF4-FFF2-40B4-BE49-F238E27FC236}">
                <a16:creationId xmlns:a16="http://schemas.microsoft.com/office/drawing/2014/main" id="{E867BB27-546F-4411-6A16-36EDA0EF47E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9F40587-7222-7A92-2A15-E36633AF0923}"/>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21200332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8/4/2022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59152452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97C027-B31B-6292-702F-C282193B82A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7794F8B-2E99-5B70-7210-95D4698E204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6F214A7-8496-0418-64CD-C249E588B43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D7F231D-256F-29E4-00EA-A9A1588E7F3D}"/>
              </a:ext>
            </a:extLst>
          </p:cNvPr>
          <p:cNvSpPr>
            <a:spLocks noGrp="1"/>
          </p:cNvSpPr>
          <p:nvPr>
            <p:ph type="dt" sz="half" idx="10"/>
          </p:nvPr>
        </p:nvSpPr>
        <p:spPr/>
        <p:txBody>
          <a:bodyPr/>
          <a:lstStyle/>
          <a:p>
            <a:fld id="{BC842EBA-500B-4769-9077-EF17615FF151}" type="datetimeFigureOut">
              <a:rPr lang="en-US" smtClean="0"/>
              <a:t>8/4/2022</a:t>
            </a:fld>
            <a:endParaRPr lang="en-US"/>
          </a:p>
        </p:txBody>
      </p:sp>
      <p:sp>
        <p:nvSpPr>
          <p:cNvPr id="6" name="Footer Placeholder 5">
            <a:extLst>
              <a:ext uri="{FF2B5EF4-FFF2-40B4-BE49-F238E27FC236}">
                <a16:creationId xmlns:a16="http://schemas.microsoft.com/office/drawing/2014/main" id="{DF0F569B-33E9-0A2F-B2E6-E2DFD5414CC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BF7E3D8-0173-7727-6023-1880049DF997}"/>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157524177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87409F-3583-B95E-2580-2797250DCEC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9E7DE7B-5395-A5D8-1B62-567CA4AB0A3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50A0E55-79D1-415A-9321-AB460C2ACFC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1A6C6F0-F4AC-5C8D-389F-D3C0FEC39343}"/>
              </a:ext>
            </a:extLst>
          </p:cNvPr>
          <p:cNvSpPr>
            <a:spLocks noGrp="1"/>
          </p:cNvSpPr>
          <p:nvPr>
            <p:ph type="dt" sz="half" idx="10"/>
          </p:nvPr>
        </p:nvSpPr>
        <p:spPr/>
        <p:txBody>
          <a:bodyPr/>
          <a:lstStyle/>
          <a:p>
            <a:fld id="{BC842EBA-500B-4769-9077-EF17615FF151}" type="datetimeFigureOut">
              <a:rPr lang="en-US" smtClean="0"/>
              <a:t>8/4/2022</a:t>
            </a:fld>
            <a:endParaRPr lang="en-US"/>
          </a:p>
        </p:txBody>
      </p:sp>
      <p:sp>
        <p:nvSpPr>
          <p:cNvPr id="6" name="Footer Placeholder 5">
            <a:extLst>
              <a:ext uri="{FF2B5EF4-FFF2-40B4-BE49-F238E27FC236}">
                <a16:creationId xmlns:a16="http://schemas.microsoft.com/office/drawing/2014/main" id="{B84490FE-DD26-23BD-4552-3A3E04134E5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F5CF3C2-C614-673F-C3EA-B843EA7EE164}"/>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33075051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70C902-A51A-D262-62A2-2AD8E528D88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9FB932D-6A54-C633-C672-C9DF934FD61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1828758-A4D6-5FB2-5F44-F061E70911B2}"/>
              </a:ext>
            </a:extLst>
          </p:cNvPr>
          <p:cNvSpPr>
            <a:spLocks noGrp="1"/>
          </p:cNvSpPr>
          <p:nvPr>
            <p:ph type="dt" sz="half" idx="10"/>
          </p:nvPr>
        </p:nvSpPr>
        <p:spPr/>
        <p:txBody>
          <a:bodyPr/>
          <a:lstStyle/>
          <a:p>
            <a:fld id="{BC842EBA-500B-4769-9077-EF17615FF151}" type="datetimeFigureOut">
              <a:rPr lang="en-US" smtClean="0"/>
              <a:t>8/4/2022</a:t>
            </a:fld>
            <a:endParaRPr lang="en-US"/>
          </a:p>
        </p:txBody>
      </p:sp>
      <p:sp>
        <p:nvSpPr>
          <p:cNvPr id="5" name="Footer Placeholder 4">
            <a:extLst>
              <a:ext uri="{FF2B5EF4-FFF2-40B4-BE49-F238E27FC236}">
                <a16:creationId xmlns:a16="http://schemas.microsoft.com/office/drawing/2014/main" id="{5CF72609-1DA8-91AA-7F74-F07713B060C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85C7C92-38C6-4A07-4FAA-FBB777667FB2}"/>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140834836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BE6405B-1B14-00B7-F80A-A36FC524234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EF80944-17D3-D9D9-6C25-FEAAFAFE94EB}"/>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892F68B-077B-6EE0-1628-ABBF7BAEEB8B}"/>
              </a:ext>
            </a:extLst>
          </p:cNvPr>
          <p:cNvSpPr>
            <a:spLocks noGrp="1"/>
          </p:cNvSpPr>
          <p:nvPr>
            <p:ph type="dt" sz="half" idx="10"/>
          </p:nvPr>
        </p:nvSpPr>
        <p:spPr/>
        <p:txBody>
          <a:bodyPr/>
          <a:lstStyle/>
          <a:p>
            <a:fld id="{BC842EBA-500B-4769-9077-EF17615FF151}" type="datetimeFigureOut">
              <a:rPr lang="en-US" smtClean="0"/>
              <a:t>8/4/2022</a:t>
            </a:fld>
            <a:endParaRPr lang="en-US"/>
          </a:p>
        </p:txBody>
      </p:sp>
      <p:sp>
        <p:nvSpPr>
          <p:cNvPr id="5" name="Footer Placeholder 4">
            <a:extLst>
              <a:ext uri="{FF2B5EF4-FFF2-40B4-BE49-F238E27FC236}">
                <a16:creationId xmlns:a16="http://schemas.microsoft.com/office/drawing/2014/main" id="{F6DB1A1B-7E52-09C4-29BF-3D60333E20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6891893-00AB-BF8C-4DE1-47BF8363CC16}"/>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13551185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Star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5CDD034-B46E-432C-89CE-93279A0BFBC8}"/>
              </a:ext>
            </a:extLst>
          </p:cNvPr>
          <p:cNvSpPr txBox="1"/>
          <p:nvPr userDrawn="1"/>
        </p:nvSpPr>
        <p:spPr>
          <a:xfrm>
            <a:off x="6080150" y="3488295"/>
            <a:ext cx="1911292" cy="338554"/>
          </a:xfrm>
          <a:prstGeom prst="rect">
            <a:avLst/>
          </a:prstGeom>
          <a:noFill/>
        </p:spPr>
        <p:txBody>
          <a:bodyPr wrap="square" rtlCol="0">
            <a:spAutoFit/>
          </a:bodyPr>
          <a:lstStyle/>
          <a:p>
            <a:pPr algn="ctr"/>
            <a:r>
              <a:rPr lang="mn-MN" sz="1600" b="1">
                <a:solidFill>
                  <a:schemeClr val="bg1"/>
                </a:solidFill>
                <a:latin typeface="Arial" panose="020B0604020202020204" pitchFamily="34" charset="0"/>
                <a:cs typeface="Arial" panose="020B0604020202020204" pitchFamily="34" charset="0"/>
              </a:rPr>
              <a:t>САНГИЙН</a:t>
            </a:r>
            <a:r>
              <a:rPr lang="mn-MN" sz="1600" b="1" baseline="0">
                <a:solidFill>
                  <a:schemeClr val="bg1"/>
                </a:solidFill>
                <a:latin typeface="Arial" panose="020B0604020202020204" pitchFamily="34" charset="0"/>
                <a:cs typeface="Arial" panose="020B0604020202020204" pitchFamily="34" charset="0"/>
              </a:rPr>
              <a:t> ЯАМ</a:t>
            </a:r>
            <a:endParaRPr lang="mn-MN" sz="1600" b="1">
              <a:solidFill>
                <a:schemeClr val="bg1"/>
              </a:solidFill>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5FD91BCD-E961-433D-BC81-0B1DCFF9B71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9763" y="-32736"/>
            <a:ext cx="12353741" cy="6957411"/>
          </a:xfrm>
          <a:prstGeom prst="rect">
            <a:avLst/>
          </a:prstGeom>
        </p:spPr>
      </p:pic>
      <p:sp>
        <p:nvSpPr>
          <p:cNvPr id="11" name="TextBox 10">
            <a:extLst>
              <a:ext uri="{FF2B5EF4-FFF2-40B4-BE49-F238E27FC236}">
                <a16:creationId xmlns:a16="http://schemas.microsoft.com/office/drawing/2014/main" id="{8E38BAFB-17D8-AC65-29C2-6FD6554D8CAE}"/>
              </a:ext>
            </a:extLst>
          </p:cNvPr>
          <p:cNvSpPr txBox="1"/>
          <p:nvPr userDrawn="1"/>
        </p:nvSpPr>
        <p:spPr>
          <a:xfrm>
            <a:off x="6080150" y="3488295"/>
            <a:ext cx="1911292" cy="338554"/>
          </a:xfrm>
          <a:prstGeom prst="rect">
            <a:avLst/>
          </a:prstGeom>
          <a:noFill/>
        </p:spPr>
        <p:txBody>
          <a:bodyPr wrap="square" rtlCol="0">
            <a:spAutoFit/>
          </a:bodyPr>
          <a:lstStyle/>
          <a:p>
            <a:pPr algn="ctr"/>
            <a:r>
              <a:rPr lang="mn-MN" sz="1600" b="1">
                <a:solidFill>
                  <a:schemeClr val="bg1"/>
                </a:solidFill>
                <a:latin typeface="Arial" panose="020B0604020202020204" pitchFamily="34" charset="0"/>
                <a:cs typeface="Arial" panose="020B0604020202020204" pitchFamily="34" charset="0"/>
              </a:rPr>
              <a:t>САНГИЙН</a:t>
            </a:r>
            <a:r>
              <a:rPr lang="mn-MN" sz="1600" b="1" baseline="0">
                <a:solidFill>
                  <a:schemeClr val="bg1"/>
                </a:solidFill>
                <a:latin typeface="Arial" panose="020B0604020202020204" pitchFamily="34" charset="0"/>
                <a:cs typeface="Arial" panose="020B0604020202020204" pitchFamily="34" charset="0"/>
              </a:rPr>
              <a:t> ЯАМ</a:t>
            </a:r>
            <a:endParaRPr lang="mn-MN" sz="1600" b="1">
              <a:solidFill>
                <a:schemeClr val="bg1"/>
              </a:solidFill>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BA4755A3-94BF-A4D8-24B3-BDD8AD732ADD}"/>
              </a:ext>
            </a:extLst>
          </p:cNvPr>
          <p:cNvSpPr/>
          <p:nvPr userDrawn="1"/>
        </p:nvSpPr>
        <p:spPr>
          <a:xfrm>
            <a:off x="5499463" y="2521131"/>
            <a:ext cx="2491979" cy="1672046"/>
          </a:xfrm>
          <a:prstGeom prst="rect">
            <a:avLst/>
          </a:prstGeom>
          <a:solidFill>
            <a:srgbClr val="1A36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F8DB3E31-95F5-83A4-1949-7F99273AE611}"/>
              </a:ext>
            </a:extLst>
          </p:cNvPr>
          <p:cNvGrpSpPr/>
          <p:nvPr userDrawn="1"/>
        </p:nvGrpSpPr>
        <p:grpSpPr>
          <a:xfrm>
            <a:off x="4826251" y="2837148"/>
            <a:ext cx="2722380" cy="1040011"/>
            <a:chOff x="2724830" y="2919249"/>
            <a:chExt cx="2722380" cy="1040011"/>
          </a:xfrm>
        </p:grpSpPr>
        <p:pic>
          <p:nvPicPr>
            <p:cNvPr id="14" name="Picture 2">
              <a:extLst>
                <a:ext uri="{FF2B5EF4-FFF2-40B4-BE49-F238E27FC236}">
                  <a16:creationId xmlns:a16="http://schemas.microsoft.com/office/drawing/2014/main" id="{9F2BAE1D-D177-30E5-F477-3EAE37CE7D3D}"/>
                </a:ext>
              </a:extLst>
            </p:cNvPr>
            <p:cNvPicPr>
              <a:picLocks noChangeAspect="1" noChangeArrowheads="1"/>
            </p:cNvPicPr>
            <p:nvPr userDrawn="1"/>
          </p:nvPicPr>
          <p:blipFill rotWithShape="1">
            <a:blip r:embed="rId3">
              <a:extLst>
                <a:ext uri="{28A0092B-C50C-407E-A947-70E740481C1C}">
                  <a14:useLocalDpi xmlns:a14="http://schemas.microsoft.com/office/drawing/2010/main" val="0"/>
                </a:ext>
              </a:extLst>
            </a:blip>
            <a:srcRect r="69203" b="1648"/>
            <a:stretch/>
          </p:blipFill>
          <p:spPr bwMode="auto">
            <a:xfrm>
              <a:off x="2724830" y="2919249"/>
              <a:ext cx="1024210" cy="1009233"/>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A32716DE-07CC-1146-8347-8DAE8A3EDDEB}"/>
                </a:ext>
              </a:extLst>
            </p:cNvPr>
            <p:cNvSpPr txBox="1"/>
            <p:nvPr userDrawn="1"/>
          </p:nvSpPr>
          <p:spPr>
            <a:xfrm>
              <a:off x="3749039" y="3559150"/>
              <a:ext cx="1698171" cy="400110"/>
            </a:xfrm>
            <a:prstGeom prst="rect">
              <a:avLst/>
            </a:prstGeom>
            <a:noFill/>
          </p:spPr>
          <p:txBody>
            <a:bodyPr wrap="square" rtlCol="0">
              <a:spAutoFit/>
            </a:bodyPr>
            <a:lstStyle/>
            <a:p>
              <a:pPr algn="just"/>
              <a:r>
                <a:rPr lang="en-US" sz="1000" b="1" dirty="0">
                  <a:solidFill>
                    <a:schemeClr val="bg1"/>
                  </a:solidFill>
                  <a:latin typeface="Arial" panose="020B0604020202020204" pitchFamily="34" charset="0"/>
                  <a:cs typeface="Arial" panose="020B0604020202020204" pitchFamily="34" charset="0"/>
                </a:rPr>
                <a:t>MINISTRY OF ECONOMY AND DEVELOPMENT</a:t>
              </a:r>
            </a:p>
          </p:txBody>
        </p:sp>
      </p:grpSp>
    </p:spTree>
    <p:extLst>
      <p:ext uri="{BB962C8B-B14F-4D97-AF65-F5344CB8AC3E}">
        <p14:creationId xmlns:p14="http://schemas.microsoft.com/office/powerpoint/2010/main" val="340602910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F5C954D-952C-4BA7-AFDA-E485C71E222C}"/>
              </a:ext>
            </a:extLst>
          </p:cNvPr>
          <p:cNvSpPr/>
          <p:nvPr/>
        </p:nvSpPr>
        <p:spPr>
          <a:xfrm>
            <a:off x="0" y="0"/>
            <a:ext cx="1220543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AFF9333-DD21-4BE9-8D1E-73045C6EAA9C}"/>
              </a:ext>
            </a:extLst>
          </p:cNvPr>
          <p:cNvSpPr/>
          <p:nvPr/>
        </p:nvSpPr>
        <p:spPr>
          <a:xfrm>
            <a:off x="-17528" y="-95"/>
            <a:ext cx="8625746"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284 h 4405788"/>
              <a:gd name="connsiteX4" fmla="*/ 1341787 w 8594788"/>
              <a:gd name="connsiteY4" fmla="*/ 3422523 h 4405788"/>
              <a:gd name="connsiteX5" fmla="*/ 700183 w 8594788"/>
              <a:gd name="connsiteY5" fmla="*/ 4097465 h 4405788"/>
              <a:gd name="connsiteX6" fmla="*/ 15145 w 8594788"/>
              <a:gd name="connsiteY6" fmla="*/ 4381595 h 4405788"/>
              <a:gd name="connsiteX7" fmla="*/ 857 w 8594788"/>
              <a:gd name="connsiteY7" fmla="*/ 4384358 h 4405788"/>
              <a:gd name="connsiteX8" fmla="*/ 857 w 8594788"/>
              <a:gd name="connsiteY8" fmla="*/ 4380071 h 4405788"/>
              <a:gd name="connsiteX9" fmla="*/ 13049 w 8594788"/>
              <a:gd name="connsiteY9" fmla="*/ 4377690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4090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663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930 h 4405788"/>
              <a:gd name="connsiteX45" fmla="*/ 1333500 w 8594788"/>
              <a:gd name="connsiteY45" fmla="*/ 2968276 h 4405788"/>
              <a:gd name="connsiteX46" fmla="*/ 1285875 w 8594788"/>
              <a:gd name="connsiteY46" fmla="*/ 2958751 h 4405788"/>
              <a:gd name="connsiteX47" fmla="*/ 935260 w 8594788"/>
              <a:gd name="connsiteY47" fmla="*/ 3213354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975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701 h 4405788"/>
              <a:gd name="connsiteX61" fmla="*/ 799814 w 8594788"/>
              <a:gd name="connsiteY61" fmla="*/ 3144012 h 4405788"/>
              <a:gd name="connsiteX62" fmla="*/ 667 w 8594788"/>
              <a:gd name="connsiteY62" fmla="*/ 3502343 h 4405788"/>
              <a:gd name="connsiteX63" fmla="*/ 667 w 8594788"/>
              <a:gd name="connsiteY63" fmla="*/ 3497866 h 4405788"/>
              <a:gd name="connsiteX64" fmla="*/ 794957 w 8594788"/>
              <a:gd name="connsiteY64" fmla="*/ 3141155 h 4405788"/>
              <a:gd name="connsiteX65" fmla="*/ 1169289 w 8594788"/>
              <a:gd name="connsiteY65" fmla="*/ 2936177 h 4405788"/>
              <a:gd name="connsiteX66" fmla="*/ 1122712 w 8594788"/>
              <a:gd name="connsiteY66" fmla="*/ 2927318 h 4405788"/>
              <a:gd name="connsiteX67" fmla="*/ 732187 w 8594788"/>
              <a:gd name="connsiteY67" fmla="*/ 3109246 h 4405788"/>
              <a:gd name="connsiteX68" fmla="*/ 667 w 8594788"/>
              <a:gd name="connsiteY68" fmla="*/ 3402902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509 h 4405788"/>
              <a:gd name="connsiteX75" fmla="*/ 667 w 8594788"/>
              <a:gd name="connsiteY75" fmla="*/ 3304032 h 4405788"/>
              <a:gd name="connsiteX76" fmla="*/ 660083 w 8594788"/>
              <a:gd name="connsiteY76" fmla="*/ 3071146 h 4405788"/>
              <a:gd name="connsiteX77" fmla="*/ 1059275 w 8594788"/>
              <a:gd name="connsiteY77" fmla="*/ 2915507 h 4405788"/>
              <a:gd name="connsiteX78" fmla="*/ 1014032 w 8594788"/>
              <a:gd name="connsiteY78" fmla="*/ 2907125 h 4405788"/>
              <a:gd name="connsiteX79" fmla="*/ 596170 w 8594788"/>
              <a:gd name="connsiteY79" fmla="*/ 3039714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124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171 h 4405788"/>
              <a:gd name="connsiteX91" fmla="*/ 460724 w 8594788"/>
              <a:gd name="connsiteY91" fmla="*/ 2970467 h 4405788"/>
              <a:gd name="connsiteX92" fmla="*/ 1048 w 8594788"/>
              <a:gd name="connsiteY92" fmla="*/ 3061526 h 4405788"/>
              <a:gd name="connsiteX93" fmla="*/ 1048 w 8594788"/>
              <a:gd name="connsiteY93" fmla="*/ 3057239 h 4405788"/>
              <a:gd name="connsiteX94" fmla="*/ 458248 w 8594788"/>
              <a:gd name="connsiteY94" fmla="*/ 2966657 h 4405788"/>
              <a:gd name="connsiteX95" fmla="*/ 892397 w 8594788"/>
              <a:gd name="connsiteY95" fmla="*/ 2885789 h 4405788"/>
              <a:gd name="connsiteX96" fmla="*/ 850964 w 8594788"/>
              <a:gd name="connsiteY96" fmla="*/ 2878741 h 4405788"/>
              <a:gd name="connsiteX97" fmla="*/ 392621 w 8594788"/>
              <a:gd name="connsiteY97" fmla="*/ 2935891 h 4405788"/>
              <a:gd name="connsiteX98" fmla="*/ 953 w 8594788"/>
              <a:gd name="connsiteY98" fmla="*/ 2993041 h 4405788"/>
              <a:gd name="connsiteX99" fmla="*/ 953 w 8594788"/>
              <a:gd name="connsiteY99" fmla="*/ 2988850 h 4405788"/>
              <a:gd name="connsiteX100" fmla="*/ 390620 w 8594788"/>
              <a:gd name="connsiteY100" fmla="*/ 2931319 h 4405788"/>
              <a:gd name="connsiteX101" fmla="*/ 834866 w 8594788"/>
              <a:gd name="connsiteY101" fmla="*/ 2875598 h 4405788"/>
              <a:gd name="connsiteX102" fmla="*/ 796195 w 8594788"/>
              <a:gd name="connsiteY102" fmla="*/ 2869121 h 4405788"/>
              <a:gd name="connsiteX103" fmla="*/ 324422 w 8594788"/>
              <a:gd name="connsiteY103" fmla="*/ 2900363 h 4405788"/>
              <a:gd name="connsiteX104" fmla="*/ 572 w 8594788"/>
              <a:gd name="connsiteY104" fmla="*/ 2929985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640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96 h 4405788"/>
              <a:gd name="connsiteX123" fmla="*/ 953 w 8594788"/>
              <a:gd name="connsiteY123" fmla="*/ 2783300 h 4405788"/>
              <a:gd name="connsiteX124" fmla="*/ 121634 w 8594788"/>
              <a:gd name="connsiteY124" fmla="*/ 2791682 h 4405788"/>
              <a:gd name="connsiteX125" fmla="*/ 544354 w 8594788"/>
              <a:gd name="connsiteY125" fmla="*/ 2828639 h 4405788"/>
              <a:gd name="connsiteX126" fmla="*/ 304324 w 8594788"/>
              <a:gd name="connsiteY126" fmla="*/ 2793778 h 4405788"/>
              <a:gd name="connsiteX127" fmla="*/ 667 w 8594788"/>
              <a:gd name="connsiteY127" fmla="*/ 2754440 h 4405788"/>
              <a:gd name="connsiteX128" fmla="*/ 667 w 8594788"/>
              <a:gd name="connsiteY128" fmla="*/ 2750249 h 4405788"/>
              <a:gd name="connsiteX129" fmla="*/ 305467 w 8594788"/>
              <a:gd name="connsiteY129" fmla="*/ 2789777 h 4405788"/>
              <a:gd name="connsiteX130" fmla="*/ 630174 w 8594788"/>
              <a:gd name="connsiteY130" fmla="*/ 2837879 h 4405788"/>
              <a:gd name="connsiteX131" fmla="*/ 752285 w 8594788"/>
              <a:gd name="connsiteY131" fmla="*/ 2851880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5105 h 4405788"/>
              <a:gd name="connsiteX142" fmla="*/ 1708880 w 8594788"/>
              <a:gd name="connsiteY142" fmla="*/ 2713101 h 4405788"/>
              <a:gd name="connsiteX143" fmla="*/ 1781651 w 8594788"/>
              <a:gd name="connsiteY143" fmla="*/ 2677668 h 4405788"/>
              <a:gd name="connsiteX144" fmla="*/ 1852898 w 8594788"/>
              <a:gd name="connsiteY144" fmla="*/ 2638044 h 4405788"/>
              <a:gd name="connsiteX145" fmla="*/ 1921955 w 8594788"/>
              <a:gd name="connsiteY145" fmla="*/ 2594515 h 4405788"/>
              <a:gd name="connsiteX146" fmla="*/ 1988153 w 8594788"/>
              <a:gd name="connsiteY146" fmla="*/ 2547557 h 4405788"/>
              <a:gd name="connsiteX147" fmla="*/ 2052733 w 8594788"/>
              <a:gd name="connsiteY147" fmla="*/ 2496312 h 4405788"/>
              <a:gd name="connsiteX148" fmla="*/ 2115026 w 8594788"/>
              <a:gd name="connsiteY148" fmla="*/ 2441353 h 4405788"/>
              <a:gd name="connsiteX149" fmla="*/ 2174748 w 8594788"/>
              <a:gd name="connsiteY149" fmla="*/ 2382774 h 4405788"/>
              <a:gd name="connsiteX150" fmla="*/ 2232565 w 8594788"/>
              <a:gd name="connsiteY150" fmla="*/ 2320290 h 4405788"/>
              <a:gd name="connsiteX151" fmla="*/ 2281333 w 8594788"/>
              <a:gd name="connsiteY151" fmla="*/ 2261807 h 4405788"/>
              <a:gd name="connsiteX152" fmla="*/ 2342388 w 8594788"/>
              <a:gd name="connsiteY152" fmla="*/ 2181416 h 4405788"/>
              <a:gd name="connsiteX153" fmla="*/ 2610898 w 8594788"/>
              <a:gd name="connsiteY153" fmla="*/ 1820990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303 h 4405788"/>
              <a:gd name="connsiteX164" fmla="*/ 4521613 w 8594788"/>
              <a:gd name="connsiteY164" fmla="*/ 592074 h 4405788"/>
              <a:gd name="connsiteX165" fmla="*/ 4705446 w 8594788"/>
              <a:gd name="connsiteY165" fmla="*/ 551879 h 4405788"/>
              <a:gd name="connsiteX166" fmla="*/ 4538282 w 8594788"/>
              <a:gd name="connsiteY166" fmla="*/ 96393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390 h 4405788"/>
              <a:gd name="connsiteX197" fmla="*/ 5807393 w 8594788"/>
              <a:gd name="connsiteY197" fmla="*/ 190 h 4405788"/>
              <a:gd name="connsiteX198" fmla="*/ 5814060 w 8594788"/>
              <a:gd name="connsiteY198" fmla="*/ 191 h 4405788"/>
              <a:gd name="connsiteX199" fmla="*/ 5865495 w 8594788"/>
              <a:gd name="connsiteY199" fmla="*/ 457390 h 4405788"/>
              <a:gd name="connsiteX200" fmla="*/ 6044470 w 8594788"/>
              <a:gd name="connsiteY200" fmla="*/ 460820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155 h 4405788"/>
              <a:gd name="connsiteX212" fmla="*/ 6570726 w 8594788"/>
              <a:gd name="connsiteY212" fmla="*/ 489680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779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871 h 4405788"/>
              <a:gd name="connsiteX229" fmla="*/ 7039356 w 8594788"/>
              <a:gd name="connsiteY229" fmla="*/ 533495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212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254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7295 h 4405788"/>
              <a:gd name="connsiteX258" fmla="*/ 7757160 w 8594788"/>
              <a:gd name="connsiteY258" fmla="*/ 526542 h 4405788"/>
              <a:gd name="connsiteX259" fmla="*/ 7836789 w 8594788"/>
              <a:gd name="connsiteY259" fmla="*/ 509778 h 4405788"/>
              <a:gd name="connsiteX260" fmla="*/ 8047768 w 8594788"/>
              <a:gd name="connsiteY260" fmla="*/ 403384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830 h 4405788"/>
              <a:gd name="connsiteX277" fmla="*/ 6469095 w 8594788"/>
              <a:gd name="connsiteY277" fmla="*/ 994505 h 4405788"/>
              <a:gd name="connsiteX278" fmla="*/ 6306313 w 8594788"/>
              <a:gd name="connsiteY278" fmla="*/ 1063943 h 4405788"/>
              <a:gd name="connsiteX279" fmla="*/ 6146388 w 8594788"/>
              <a:gd name="connsiteY279" fmla="*/ 1136333 h 4405788"/>
              <a:gd name="connsiteX280" fmla="*/ 5989607 w 8594788"/>
              <a:gd name="connsiteY280" fmla="*/ 1211961 h 4405788"/>
              <a:gd name="connsiteX281" fmla="*/ 5844064 w 8594788"/>
              <a:gd name="connsiteY281" fmla="*/ 1288161 h 4405788"/>
              <a:gd name="connsiteX282" fmla="*/ 5835682 w 8594788"/>
              <a:gd name="connsiteY282" fmla="*/ 1291685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919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971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858 h 4405788"/>
              <a:gd name="connsiteX316" fmla="*/ 1476661 w 8594788"/>
              <a:gd name="connsiteY316" fmla="*/ 3492246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810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563 h 4405788"/>
              <a:gd name="connsiteX332" fmla="*/ 1561910 w 8594788"/>
              <a:gd name="connsiteY332" fmla="*/ 3012377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266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783 h 4405788"/>
              <a:gd name="connsiteX353" fmla="*/ 5865781 w 8594788"/>
              <a:gd name="connsiteY353" fmla="*/ 636079 h 4405788"/>
              <a:gd name="connsiteX354" fmla="*/ 6033707 w 8594788"/>
              <a:gd name="connsiteY354" fmla="*/ 633984 h 4405788"/>
              <a:gd name="connsiteX355" fmla="*/ 6040374 w 8594788"/>
              <a:gd name="connsiteY355" fmla="*/ 553022 h 4405788"/>
              <a:gd name="connsiteX356" fmla="*/ 5687949 w 8594788"/>
              <a:gd name="connsiteY356" fmla="*/ 731425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901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226 h 4405788"/>
              <a:gd name="connsiteX371" fmla="*/ 6776657 w 8594788"/>
              <a:gd name="connsiteY371" fmla="*/ 725424 h 4405788"/>
              <a:gd name="connsiteX372" fmla="*/ 6783610 w 8594788"/>
              <a:gd name="connsiteY372" fmla="*/ 725424 h 4405788"/>
              <a:gd name="connsiteX373" fmla="*/ 6880956 w 8594788"/>
              <a:gd name="connsiteY373" fmla="*/ 727520 h 4405788"/>
              <a:gd name="connsiteX374" fmla="*/ 6891243 w 8594788"/>
              <a:gd name="connsiteY374" fmla="*/ 727520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3418 h 4405788"/>
              <a:gd name="connsiteX380" fmla="*/ 7052406 w 8594788"/>
              <a:gd name="connsiteY380" fmla="*/ 673418 h 4405788"/>
              <a:gd name="connsiteX381" fmla="*/ 6947631 w 8594788"/>
              <a:gd name="connsiteY381" fmla="*/ 670941 h 4405788"/>
              <a:gd name="connsiteX382" fmla="*/ 6899243 w 8594788"/>
              <a:gd name="connsiteY382" fmla="*/ 728091 h 4405788"/>
              <a:gd name="connsiteX383" fmla="*/ 1158145 w 8594788"/>
              <a:gd name="connsiteY383" fmla="*/ 2888361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78052 w 8594788"/>
              <a:gd name="connsiteY387" fmla="*/ 2877693 h 4405788"/>
              <a:gd name="connsiteX388" fmla="*/ 1140524 w 8594788"/>
              <a:gd name="connsiteY388" fmla="*/ 2875407 h 4405788"/>
              <a:gd name="connsiteX389" fmla="*/ 1108520 w 8594788"/>
              <a:gd name="connsiteY389" fmla="*/ 2883122 h 4405788"/>
              <a:gd name="connsiteX390" fmla="*/ 1147191 w 8594788"/>
              <a:gd name="connsiteY390" fmla="*/ 2887123 h 4405788"/>
              <a:gd name="connsiteX391" fmla="*/ 5966841 w 8594788"/>
              <a:gd name="connsiteY391" fmla="*/ 954977 h 4405788"/>
              <a:gd name="connsiteX392" fmla="*/ 5823490 w 8594788"/>
              <a:gd name="connsiteY392" fmla="*/ 970693 h 4405788"/>
              <a:gd name="connsiteX393" fmla="*/ 5804440 w 8594788"/>
              <a:gd name="connsiteY393" fmla="*/ 1042321 h 4405788"/>
              <a:gd name="connsiteX394" fmla="*/ 5941695 w 8594788"/>
              <a:gd name="connsiteY394" fmla="*/ 1022699 h 4405788"/>
              <a:gd name="connsiteX395" fmla="*/ 5966841 w 8594788"/>
              <a:gd name="connsiteY395" fmla="*/ 954977 h 4405788"/>
              <a:gd name="connsiteX396" fmla="*/ 5948649 w 8594788"/>
              <a:gd name="connsiteY396" fmla="*/ 1021652 h 4405788"/>
              <a:gd name="connsiteX397" fmla="*/ 6079713 w 8594788"/>
              <a:gd name="connsiteY397" fmla="*/ 1004983 h 4405788"/>
              <a:gd name="connsiteX398" fmla="*/ 6111336 w 8594788"/>
              <a:gd name="connsiteY398" fmla="*/ 941356 h 4405788"/>
              <a:gd name="connsiteX399" fmla="*/ 5973795 w 8594788"/>
              <a:gd name="connsiteY399" fmla="*/ 954215 h 4405788"/>
              <a:gd name="connsiteX400" fmla="*/ 5948649 w 8594788"/>
              <a:gd name="connsiteY400" fmla="*/ 1021747 h 4405788"/>
              <a:gd name="connsiteX401" fmla="*/ 5816632 w 8594788"/>
              <a:gd name="connsiteY401" fmla="*/ 971645 h 4405788"/>
              <a:gd name="connsiteX402" fmla="*/ 5668804 w 8594788"/>
              <a:gd name="connsiteY402" fmla="*/ 990695 h 4405788"/>
              <a:gd name="connsiteX403" fmla="*/ 5655374 w 8594788"/>
              <a:gd name="connsiteY403" fmla="*/ 1066229 h 4405788"/>
              <a:gd name="connsiteX404" fmla="*/ 5797201 w 8594788"/>
              <a:gd name="connsiteY404" fmla="*/ 1043845 h 4405788"/>
              <a:gd name="connsiteX405" fmla="*/ 5816632 w 8594788"/>
              <a:gd name="connsiteY405" fmla="*/ 971645 h 4405788"/>
              <a:gd name="connsiteX406" fmla="*/ 5802821 w 8594788"/>
              <a:gd name="connsiteY406" fmla="*/ 1046893 h 4405788"/>
              <a:gd name="connsiteX407" fmla="*/ 5779580 w 8594788"/>
              <a:gd name="connsiteY407" fmla="*/ 1115378 h 4405788"/>
              <a:gd name="connsiteX408" fmla="*/ 5909977 w 8594788"/>
              <a:gd name="connsiteY408" fmla="*/ 1091660 h 4405788"/>
              <a:gd name="connsiteX409" fmla="*/ 5939600 w 8594788"/>
              <a:gd name="connsiteY409" fmla="*/ 1027367 h 4405788"/>
              <a:gd name="connsiteX410" fmla="*/ 5802821 w 8594788"/>
              <a:gd name="connsiteY410" fmla="*/ 1046702 h 4405788"/>
              <a:gd name="connsiteX411" fmla="*/ 5795868 w 8594788"/>
              <a:gd name="connsiteY411" fmla="*/ 1047941 h 4405788"/>
              <a:gd name="connsiteX412" fmla="*/ 5654517 w 8594788"/>
              <a:gd name="connsiteY412" fmla="*/ 1070324 h 4405788"/>
              <a:gd name="connsiteX413" fmla="*/ 5637086 w 8594788"/>
              <a:gd name="connsiteY413" fmla="*/ 1143381 h 4405788"/>
              <a:gd name="connsiteX414" fmla="*/ 5772245 w 8594788"/>
              <a:gd name="connsiteY414" fmla="*/ 1116711 h 4405788"/>
              <a:gd name="connsiteX415" fmla="*/ 5795868 w 8594788"/>
              <a:gd name="connsiteY415" fmla="*/ 1047845 h 4405788"/>
              <a:gd name="connsiteX416" fmla="*/ 1347692 w 8594788"/>
              <a:gd name="connsiteY416" fmla="*/ 2886266 h 4405788"/>
              <a:gd name="connsiteX417" fmla="*/ 1388745 w 8594788"/>
              <a:gd name="connsiteY417" fmla="*/ 2889599 h 4405788"/>
              <a:gd name="connsiteX418" fmla="*/ 1417320 w 8594788"/>
              <a:gd name="connsiteY418" fmla="*/ 2872550 h 4405788"/>
              <a:gd name="connsiteX419" fmla="*/ 1377506 w 8594788"/>
              <a:gd name="connsiteY419" fmla="*/ 2871026 h 4405788"/>
              <a:gd name="connsiteX420" fmla="*/ 1347311 w 8594788"/>
              <a:gd name="connsiteY420" fmla="*/ 2886170 h 4405788"/>
              <a:gd name="connsiteX421" fmla="*/ 1367695 w 8594788"/>
              <a:gd name="connsiteY421" fmla="*/ 2870645 h 4405788"/>
              <a:gd name="connsiteX422" fmla="*/ 1328738 w 8594788"/>
              <a:gd name="connsiteY422" fmla="*/ 2869406 h 4405788"/>
              <a:gd name="connsiteX423" fmla="*/ 1298639 w 8594788"/>
              <a:gd name="connsiteY423" fmla="*/ 2882455 h 4405788"/>
              <a:gd name="connsiteX424" fmla="*/ 1338834 w 8594788"/>
              <a:gd name="connsiteY424" fmla="*/ 2885504 h 4405788"/>
              <a:gd name="connsiteX425" fmla="*/ 4915853 w 8594788"/>
              <a:gd name="connsiteY425" fmla="*/ 1687640 h 4405788"/>
              <a:gd name="connsiteX426" fmla="*/ 5029010 w 8594788"/>
              <a:gd name="connsiteY426" fmla="*/ 1638110 h 4405788"/>
              <a:gd name="connsiteX427" fmla="*/ 5037297 w 8594788"/>
              <a:gd name="connsiteY427" fmla="*/ 1557433 h 4405788"/>
              <a:gd name="connsiteX428" fmla="*/ 4916520 w 8594788"/>
              <a:gd name="connsiteY428" fmla="*/ 1604296 h 4405788"/>
              <a:gd name="connsiteX429" fmla="*/ 4915472 w 8594788"/>
              <a:gd name="connsiteY429" fmla="*/ 1687163 h 4405788"/>
              <a:gd name="connsiteX430" fmla="*/ 4916424 w 8594788"/>
              <a:gd name="connsiteY430" fmla="*/ 1599438 h 4405788"/>
              <a:gd name="connsiteX431" fmla="*/ 5037677 w 8594788"/>
              <a:gd name="connsiteY431" fmla="*/ 1552480 h 4405788"/>
              <a:gd name="connsiteX432" fmla="*/ 5041773 w 8594788"/>
              <a:gd name="connsiteY432" fmla="*/ 1470089 h 4405788"/>
              <a:gd name="connsiteX433" fmla="*/ 4912995 w 8594788"/>
              <a:gd name="connsiteY433" fmla="*/ 1514570 h 4405788"/>
              <a:gd name="connsiteX434" fmla="*/ 4916044 w 8594788"/>
              <a:gd name="connsiteY434" fmla="*/ 1598962 h 4405788"/>
              <a:gd name="connsiteX435" fmla="*/ 5041868 w 8594788"/>
              <a:gd name="connsiteY435" fmla="*/ 1465421 h 4405788"/>
              <a:gd name="connsiteX436" fmla="*/ 5041868 w 8594788"/>
              <a:gd name="connsiteY436" fmla="*/ 1380744 h 4405788"/>
              <a:gd name="connsiteX437" fmla="*/ 4906328 w 8594788"/>
              <a:gd name="connsiteY437" fmla="*/ 1422749 h 4405788"/>
              <a:gd name="connsiteX438" fmla="*/ 4912805 w 8594788"/>
              <a:gd name="connsiteY438" fmla="*/ 1509903 h 4405788"/>
              <a:gd name="connsiteX439" fmla="*/ 5041488 w 8594788"/>
              <a:gd name="connsiteY439" fmla="*/ 1464945 h 4405788"/>
              <a:gd name="connsiteX440" fmla="*/ 5194268 w 8594788"/>
              <a:gd name="connsiteY440" fmla="*/ 1245108 h 4405788"/>
              <a:gd name="connsiteX441" fmla="*/ 5337143 w 8594788"/>
              <a:gd name="connsiteY441" fmla="*/ 1210056 h 4405788"/>
              <a:gd name="connsiteX442" fmla="*/ 5342668 w 8594788"/>
              <a:gd name="connsiteY442" fmla="*/ 1128617 h 4405788"/>
              <a:gd name="connsiteX443" fmla="*/ 5193983 w 8594788"/>
              <a:gd name="connsiteY443" fmla="*/ 1160621 h 4405788"/>
              <a:gd name="connsiteX444" fmla="*/ 5194268 w 8594788"/>
              <a:gd name="connsiteY444" fmla="*/ 1244632 h 4405788"/>
              <a:gd name="connsiteX445" fmla="*/ 5333810 w 8594788"/>
              <a:gd name="connsiteY445" fmla="*/ 1291400 h 4405788"/>
              <a:gd name="connsiteX446" fmla="*/ 5468017 w 8594788"/>
              <a:gd name="connsiteY446" fmla="*/ 1255300 h 4405788"/>
              <a:gd name="connsiteX447" fmla="*/ 5483638 w 8594788"/>
              <a:gd name="connsiteY447" fmla="*/ 1180624 h 4405788"/>
              <a:gd name="connsiteX448" fmla="*/ 5343144 w 8594788"/>
              <a:gd name="connsiteY448" fmla="*/ 1212914 h 4405788"/>
              <a:gd name="connsiteX449" fmla="*/ 5333810 w 8594788"/>
              <a:gd name="connsiteY449" fmla="*/ 1290923 h 4405788"/>
              <a:gd name="connsiteX450" fmla="*/ 5336381 w 8594788"/>
              <a:gd name="connsiteY450" fmla="*/ 1214533 h 4405788"/>
              <a:gd name="connsiteX451" fmla="*/ 5194268 w 8594788"/>
              <a:gd name="connsiteY451" fmla="*/ 1249490 h 4405788"/>
              <a:gd name="connsiteX452" fmla="*/ 5191316 w 8594788"/>
              <a:gd name="connsiteY452" fmla="*/ 1331690 h 4405788"/>
              <a:gd name="connsiteX453" fmla="*/ 5326952 w 8594788"/>
              <a:gd name="connsiteY453" fmla="*/ 1293590 h 4405788"/>
              <a:gd name="connsiteX454" fmla="*/ 5336381 w 8594788"/>
              <a:gd name="connsiteY454" fmla="*/ 1214057 h 4405788"/>
              <a:gd name="connsiteX455" fmla="*/ 5191030 w 8594788"/>
              <a:gd name="connsiteY455" fmla="*/ 1335881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881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268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607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193 h 4405788"/>
              <a:gd name="connsiteX478" fmla="*/ 5037201 w 8594788"/>
              <a:gd name="connsiteY478" fmla="*/ 1196245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210 h 4405788"/>
              <a:gd name="connsiteX484" fmla="*/ 1608868 w 8594788"/>
              <a:gd name="connsiteY484" fmla="*/ 2848070 h 4405788"/>
              <a:gd name="connsiteX485" fmla="*/ 1627061 w 8594788"/>
              <a:gd name="connsiteY485" fmla="*/ 2825496 h 4405788"/>
              <a:gd name="connsiteX486" fmla="*/ 1588961 w 8594788"/>
              <a:gd name="connsiteY486" fmla="*/ 2826925 h 4405788"/>
              <a:gd name="connsiteX487" fmla="*/ 1561624 w 8594788"/>
              <a:gd name="connsiteY487" fmla="*/ 2847499 h 4405788"/>
              <a:gd name="connsiteX488" fmla="*/ 1600867 w 8594788"/>
              <a:gd name="connsiteY488" fmla="*/ 2847499 h 4405788"/>
              <a:gd name="connsiteX489" fmla="*/ 1721549 w 8594788"/>
              <a:gd name="connsiteY489" fmla="*/ 2822638 h 4405788"/>
              <a:gd name="connsiteX490" fmla="*/ 1682306 w 8594788"/>
              <a:gd name="connsiteY490" fmla="*/ 2823686 h 4405788"/>
              <a:gd name="connsiteX491" fmla="*/ 1656302 w 8594788"/>
              <a:gd name="connsiteY491" fmla="*/ 2848832 h 4405788"/>
              <a:gd name="connsiteX492" fmla="*/ 1696688 w 8594788"/>
              <a:gd name="connsiteY492" fmla="*/ 2849594 h 4405788"/>
              <a:gd name="connsiteX493" fmla="*/ 1721549 w 8594788"/>
              <a:gd name="connsiteY493" fmla="*/ 2823020 h 4405788"/>
              <a:gd name="connsiteX494" fmla="*/ 1704023 w 8594788"/>
              <a:gd name="connsiteY494" fmla="*/ 2849785 h 4405788"/>
              <a:gd name="connsiteX495" fmla="*/ 1744885 w 8594788"/>
              <a:gd name="connsiteY495" fmla="*/ 2850833 h 4405788"/>
              <a:gd name="connsiteX496" fmla="*/ 1768888 w 8594788"/>
              <a:gd name="connsiteY496" fmla="*/ 2821686 h 4405788"/>
              <a:gd name="connsiteX497" fmla="*/ 1729264 w 8594788"/>
              <a:gd name="connsiteY497" fmla="*/ 2822543 h 4405788"/>
              <a:gd name="connsiteX498" fmla="*/ 1704023 w 8594788"/>
              <a:gd name="connsiteY498" fmla="*/ 2850166 h 4405788"/>
              <a:gd name="connsiteX499" fmla="*/ 1678591 w 8594788"/>
              <a:gd name="connsiteY499" fmla="*/ 2819686 h 4405788"/>
              <a:gd name="connsiteX500" fmla="*/ 1704023 w 8594788"/>
              <a:gd name="connsiteY500" fmla="*/ 2795588 h 4405788"/>
              <a:gd name="connsiteX501" fmla="*/ 1667161 w 8594788"/>
              <a:gd name="connsiteY501" fmla="*/ 2798540 h 4405788"/>
              <a:gd name="connsiteX502" fmla="*/ 1640586 w 8594788"/>
              <a:gd name="connsiteY502" fmla="*/ 2820924 h 4405788"/>
              <a:gd name="connsiteX503" fmla="*/ 1686687 w 8594788"/>
              <a:gd name="connsiteY503" fmla="*/ 2819686 h 4405788"/>
              <a:gd name="connsiteX504" fmla="*/ 1725359 w 8594788"/>
              <a:gd name="connsiteY504" fmla="*/ 2818638 h 4405788"/>
              <a:gd name="connsiteX505" fmla="*/ 1750124 w 8594788"/>
              <a:gd name="connsiteY505" fmla="*/ 2792254 h 4405788"/>
              <a:gd name="connsiteX506" fmla="*/ 1712595 w 8594788"/>
              <a:gd name="connsiteY506" fmla="*/ 2795111 h 4405788"/>
              <a:gd name="connsiteX507" fmla="*/ 1686687 w 8594788"/>
              <a:gd name="connsiteY507" fmla="*/ 2819495 h 4405788"/>
              <a:gd name="connsiteX508" fmla="*/ 1733074 w 8594788"/>
              <a:gd name="connsiteY508" fmla="*/ 2818543 h 4405788"/>
              <a:gd name="connsiteX509" fmla="*/ 1772317 w 8594788"/>
              <a:gd name="connsiteY509" fmla="*/ 2817686 h 4405788"/>
              <a:gd name="connsiteX510" fmla="*/ 1796129 w 8594788"/>
              <a:gd name="connsiteY510" fmla="*/ 2789111 h 4405788"/>
              <a:gd name="connsiteX511" fmla="*/ 1758029 w 8594788"/>
              <a:gd name="connsiteY511" fmla="*/ 2791778 h 4405788"/>
              <a:gd name="connsiteX512" fmla="*/ 1779746 w 8594788"/>
              <a:gd name="connsiteY512" fmla="*/ 2817590 h 4405788"/>
              <a:gd name="connsiteX513" fmla="*/ 1819370 w 8594788"/>
              <a:gd name="connsiteY513" fmla="*/ 2817114 h 4405788"/>
              <a:gd name="connsiteX514" fmla="*/ 1842421 w 8594788"/>
              <a:gd name="connsiteY514" fmla="*/ 2786158 h 4405788"/>
              <a:gd name="connsiteX515" fmla="*/ 1804321 w 8594788"/>
              <a:gd name="connsiteY515" fmla="*/ 2788539 h 4405788"/>
              <a:gd name="connsiteX516" fmla="*/ 1799844 w 8594788"/>
              <a:gd name="connsiteY516" fmla="*/ 2784729 h 4405788"/>
              <a:gd name="connsiteX517" fmla="*/ 1823561 w 8594788"/>
              <a:gd name="connsiteY517" fmla="*/ 2756630 h 4405788"/>
              <a:gd name="connsiteX518" fmla="*/ 1787366 w 8594788"/>
              <a:gd name="connsiteY518" fmla="*/ 2761012 h 4405788"/>
              <a:gd name="connsiteX519" fmla="*/ 1762411 w 8594788"/>
              <a:gd name="connsiteY519" fmla="*/ 2787301 h 4405788"/>
              <a:gd name="connsiteX520" fmla="*/ 1799844 w 8594788"/>
              <a:gd name="connsiteY520" fmla="*/ 2784920 h 4405788"/>
              <a:gd name="connsiteX521" fmla="*/ 1807655 w 8594788"/>
              <a:gd name="connsiteY521" fmla="*/ 2784158 h 4405788"/>
              <a:gd name="connsiteX522" fmla="*/ 1845755 w 8594788"/>
              <a:gd name="connsiteY522" fmla="*/ 2781872 h 4405788"/>
              <a:gd name="connsiteX523" fmla="*/ 1868615 w 8594788"/>
              <a:gd name="connsiteY523" fmla="*/ 2751487 h 4405788"/>
              <a:gd name="connsiteX524" fmla="*/ 1831943 w 8594788"/>
              <a:gd name="connsiteY524" fmla="*/ 2755583 h 4405788"/>
              <a:gd name="connsiteX525" fmla="*/ 1853470 w 8594788"/>
              <a:gd name="connsiteY525" fmla="*/ 2781395 h 4405788"/>
              <a:gd name="connsiteX526" fmla="*/ 1891570 w 8594788"/>
              <a:gd name="connsiteY526" fmla="*/ 2779300 h 4405788"/>
              <a:gd name="connsiteX527" fmla="*/ 1913763 w 8594788"/>
              <a:gd name="connsiteY527" fmla="*/ 2746629 h 4405788"/>
              <a:gd name="connsiteX528" fmla="*/ 1876520 w 8594788"/>
              <a:gd name="connsiteY528" fmla="*/ 2750630 h 4405788"/>
              <a:gd name="connsiteX529" fmla="*/ 1853470 w 8594788"/>
              <a:gd name="connsiteY529" fmla="*/ 2781395 h 4405788"/>
              <a:gd name="connsiteX530" fmla="*/ 1872520 w 8594788"/>
              <a:gd name="connsiteY530" fmla="*/ 2747010 h 4405788"/>
              <a:gd name="connsiteX531" fmla="*/ 1895380 w 8594788"/>
              <a:gd name="connsiteY531" fmla="*/ 2717197 h 4405788"/>
              <a:gd name="connsiteX532" fmla="*/ 1860328 w 8594788"/>
              <a:gd name="connsiteY532" fmla="*/ 2723102 h 4405788"/>
              <a:gd name="connsiteX533" fmla="*/ 1836325 w 8594788"/>
              <a:gd name="connsiteY533" fmla="*/ 2751011 h 4405788"/>
              <a:gd name="connsiteX534" fmla="*/ 1880521 w 8594788"/>
              <a:gd name="connsiteY534" fmla="*/ 2746058 h 4405788"/>
              <a:gd name="connsiteX535" fmla="*/ 1917192 w 8594788"/>
              <a:gd name="connsiteY535" fmla="*/ 2742152 h 4405788"/>
              <a:gd name="connsiteX536" fmla="*/ 1939290 w 8594788"/>
              <a:gd name="connsiteY536" fmla="*/ 2710053 h 4405788"/>
              <a:gd name="connsiteX537" fmla="*/ 1903762 w 8594788"/>
              <a:gd name="connsiteY537" fmla="*/ 2715863 h 4405788"/>
              <a:gd name="connsiteX538" fmla="*/ 1880045 w 8594788"/>
              <a:gd name="connsiteY538" fmla="*/ 2746248 h 4405788"/>
              <a:gd name="connsiteX539" fmla="*/ 1942624 w 8594788"/>
              <a:gd name="connsiteY539" fmla="*/ 2705386 h 4405788"/>
              <a:gd name="connsiteX540" fmla="*/ 1964531 w 8594788"/>
              <a:gd name="connsiteY540" fmla="*/ 2673953 h 4405788"/>
              <a:gd name="connsiteX541" fmla="*/ 1930718 w 8594788"/>
              <a:gd name="connsiteY541" fmla="*/ 2681288 h 4405788"/>
              <a:gd name="connsiteX542" fmla="*/ 1907477 w 8594788"/>
              <a:gd name="connsiteY542" fmla="*/ 2711005 h 4405788"/>
              <a:gd name="connsiteX543" fmla="*/ 1950625 w 8594788"/>
              <a:gd name="connsiteY543" fmla="*/ 2704052 h 4405788"/>
              <a:gd name="connsiteX544" fmla="*/ 1985582 w 8594788"/>
              <a:gd name="connsiteY544" fmla="*/ 2698718 h 4405788"/>
              <a:gd name="connsiteX545" fmla="*/ 2006537 w 8594788"/>
              <a:gd name="connsiteY545" fmla="*/ 2665000 h 4405788"/>
              <a:gd name="connsiteX546" fmla="*/ 1973009 w 8594788"/>
              <a:gd name="connsiteY546" fmla="*/ 2672144 h 4405788"/>
              <a:gd name="connsiteX547" fmla="*/ 1993297 w 8594788"/>
              <a:gd name="connsiteY547" fmla="*/ 2697575 h 4405788"/>
              <a:gd name="connsiteX548" fmla="*/ 2029301 w 8594788"/>
              <a:gd name="connsiteY548" fmla="*/ 2692242 h 4405788"/>
              <a:gd name="connsiteX549" fmla="*/ 2049494 w 8594788"/>
              <a:gd name="connsiteY549" fmla="*/ 2656237 h 4405788"/>
              <a:gd name="connsiteX550" fmla="*/ 2014633 w 8594788"/>
              <a:gd name="connsiteY550" fmla="*/ 2663380 h 4405788"/>
              <a:gd name="connsiteX551" fmla="*/ 1992821 w 8594788"/>
              <a:gd name="connsiteY551" fmla="*/ 2697766 h 4405788"/>
              <a:gd name="connsiteX552" fmla="*/ 2009680 w 8594788"/>
              <a:gd name="connsiteY552" fmla="*/ 2660047 h 4405788"/>
              <a:gd name="connsiteX553" fmla="*/ 2030540 w 8594788"/>
              <a:gd name="connsiteY553" fmla="*/ 2627090 h 4405788"/>
              <a:gd name="connsiteX554" fmla="*/ 1998726 w 8594788"/>
              <a:gd name="connsiteY554" fmla="*/ 2635758 h 4405788"/>
              <a:gd name="connsiteX555" fmla="*/ 1976057 w 8594788"/>
              <a:gd name="connsiteY555" fmla="*/ 2667095 h 4405788"/>
              <a:gd name="connsiteX556" fmla="*/ 2017776 w 8594788"/>
              <a:gd name="connsiteY556" fmla="*/ 2658428 h 4405788"/>
              <a:gd name="connsiteX557" fmla="*/ 2052161 w 8594788"/>
              <a:gd name="connsiteY557" fmla="*/ 2651379 h 4405788"/>
              <a:gd name="connsiteX558" fmla="*/ 2072259 w 8594788"/>
              <a:gd name="connsiteY558" fmla="*/ 2616042 h 4405788"/>
              <a:gd name="connsiteX559" fmla="*/ 2039017 w 8594788"/>
              <a:gd name="connsiteY559" fmla="*/ 2624804 h 4405788"/>
              <a:gd name="connsiteX560" fmla="*/ 2017300 w 8594788"/>
              <a:gd name="connsiteY560" fmla="*/ 2658618 h 4405788"/>
              <a:gd name="connsiteX561" fmla="*/ 2060067 w 8594788"/>
              <a:gd name="connsiteY561" fmla="*/ 2649855 h 4405788"/>
              <a:gd name="connsiteX562" fmla="*/ 2271903 w 8594788"/>
              <a:gd name="connsiteY562" fmla="*/ 2611184 h 4405788"/>
              <a:gd name="connsiteX563" fmla="*/ 4163663 w 8594788"/>
              <a:gd name="connsiteY563" fmla="*/ 2104644 h 4405788"/>
              <a:gd name="connsiteX564" fmla="*/ 4679442 w 8594788"/>
              <a:gd name="connsiteY564" fmla="*/ 1884426 h 4405788"/>
              <a:gd name="connsiteX565" fmla="*/ 4668298 w 8594788"/>
              <a:gd name="connsiteY565" fmla="*/ 1798701 h 4405788"/>
              <a:gd name="connsiteX566" fmla="*/ 2293430 w 8594788"/>
              <a:gd name="connsiteY566" fmla="*/ 2563178 h 4405788"/>
              <a:gd name="connsiteX567" fmla="*/ 2080546 w 8594788"/>
              <a:gd name="connsiteY567" fmla="*/ 2614327 h 4405788"/>
              <a:gd name="connsiteX568" fmla="*/ 2059591 w 8594788"/>
              <a:gd name="connsiteY568" fmla="*/ 2650046 h 4405788"/>
              <a:gd name="connsiteX569" fmla="*/ 2075307 w 8594788"/>
              <a:gd name="connsiteY569" fmla="*/ 2610803 h 4405788"/>
              <a:gd name="connsiteX570" fmla="*/ 2095119 w 8594788"/>
              <a:gd name="connsiteY570" fmla="*/ 2576322 h 4405788"/>
              <a:gd name="connsiteX571" fmla="*/ 2063020 w 8594788"/>
              <a:gd name="connsiteY571" fmla="*/ 2586800 h 4405788"/>
              <a:gd name="connsiteX572" fmla="*/ 2041970 w 8594788"/>
              <a:gd name="connsiteY572" fmla="*/ 2619470 h 4405788"/>
              <a:gd name="connsiteX573" fmla="*/ 2083499 w 8594788"/>
              <a:gd name="connsiteY573" fmla="*/ 2608707 h 4405788"/>
              <a:gd name="connsiteX574" fmla="*/ 2291144 w 8594788"/>
              <a:gd name="connsiteY574" fmla="*/ 2558796 h 4405788"/>
              <a:gd name="connsiteX575" fmla="*/ 4667536 w 8594788"/>
              <a:gd name="connsiteY575" fmla="*/ 1793653 h 4405788"/>
              <a:gd name="connsiteX576" fmla="*/ 4653439 w 8594788"/>
              <a:gd name="connsiteY576" fmla="*/ 1706213 h 4405788"/>
              <a:gd name="connsiteX577" fmla="*/ 2313146 w 8594788"/>
              <a:gd name="connsiteY577" fmla="*/ 2510219 h 4405788"/>
              <a:gd name="connsiteX578" fmla="*/ 2103596 w 8594788"/>
              <a:gd name="connsiteY578" fmla="*/ 2573465 h 4405788"/>
              <a:gd name="connsiteX579" fmla="*/ 2083022 w 8594788"/>
              <a:gd name="connsiteY579" fmla="*/ 2608898 h 4405788"/>
              <a:gd name="connsiteX580" fmla="*/ 4895565 w 8594788"/>
              <a:gd name="connsiteY580" fmla="*/ 1325785 h 4405788"/>
              <a:gd name="connsiteX581" fmla="*/ 5038440 w 8594788"/>
              <a:gd name="connsiteY581" fmla="*/ 1285875 h 4405788"/>
              <a:gd name="connsiteX582" fmla="*/ 5031581 w 8594788"/>
              <a:gd name="connsiteY582" fmla="*/ 1198245 h 4405788"/>
              <a:gd name="connsiteX583" fmla="*/ 4883182 w 8594788"/>
              <a:gd name="connsiteY583" fmla="*/ 1236345 h 4405788"/>
              <a:gd name="connsiteX584" fmla="*/ 4895565 w 8594788"/>
              <a:gd name="connsiteY584" fmla="*/ 1325785 h 4405788"/>
              <a:gd name="connsiteX585" fmla="*/ 4889754 w 8594788"/>
              <a:gd name="connsiteY585" fmla="*/ 1331976 h 4405788"/>
              <a:gd name="connsiteX586" fmla="*/ 4746879 w 8594788"/>
              <a:gd name="connsiteY586" fmla="*/ 1374648 h 4405788"/>
              <a:gd name="connsiteX587" fmla="*/ 4762786 w 8594788"/>
              <a:gd name="connsiteY587" fmla="*/ 1464088 h 4405788"/>
              <a:gd name="connsiteX588" fmla="*/ 4899565 w 8594788"/>
              <a:gd name="connsiteY588" fmla="*/ 1419892 h 4405788"/>
              <a:gd name="connsiteX589" fmla="*/ 4889754 w 8594788"/>
              <a:gd name="connsiteY589" fmla="*/ 1331976 h 4405788"/>
              <a:gd name="connsiteX590" fmla="*/ 4896136 w 8594788"/>
              <a:gd name="connsiteY590" fmla="*/ 1330166 h 4405788"/>
              <a:gd name="connsiteX591" fmla="*/ 4905661 w 8594788"/>
              <a:gd name="connsiteY591" fmla="*/ 1417892 h 4405788"/>
              <a:gd name="connsiteX592" fmla="*/ 5041488 w 8594788"/>
              <a:gd name="connsiteY592" fmla="*/ 1375696 h 4405788"/>
              <a:gd name="connsiteX593" fmla="*/ 5038154 w 8594788"/>
              <a:gd name="connsiteY593" fmla="*/ 1289971 h 4405788"/>
              <a:gd name="connsiteX594" fmla="*/ 4896136 w 8594788"/>
              <a:gd name="connsiteY594" fmla="*/ 1330166 h 4405788"/>
              <a:gd name="connsiteX595" fmla="*/ 4899851 w 8594788"/>
              <a:gd name="connsiteY595" fmla="*/ 1424369 h 4405788"/>
              <a:gd name="connsiteX596" fmla="*/ 4763358 w 8594788"/>
              <a:gd name="connsiteY596" fmla="*/ 1468469 h 4405788"/>
              <a:gd name="connsiteX597" fmla="*/ 4776502 w 8594788"/>
              <a:gd name="connsiteY597" fmla="*/ 1557528 h 4405788"/>
              <a:gd name="connsiteX598" fmla="*/ 4906233 w 8594788"/>
              <a:gd name="connsiteY598" fmla="*/ 1511713 h 4405788"/>
              <a:gd name="connsiteX599" fmla="*/ 4899851 w 8594788"/>
              <a:gd name="connsiteY599" fmla="*/ 1424369 h 4405788"/>
              <a:gd name="connsiteX600" fmla="*/ 4770597 w 8594788"/>
              <a:gd name="connsiteY600" fmla="*/ 1564386 h 4405788"/>
              <a:gd name="connsiteX601" fmla="*/ 4641628 w 8594788"/>
              <a:gd name="connsiteY601" fmla="*/ 1610773 h 4405788"/>
              <a:gd name="connsiteX602" fmla="*/ 4658392 w 8594788"/>
              <a:gd name="connsiteY602" fmla="*/ 1699451 h 4405788"/>
              <a:gd name="connsiteX603" fmla="*/ 4738688 w 8594788"/>
              <a:gd name="connsiteY603" fmla="*/ 1668113 h 4405788"/>
              <a:gd name="connsiteX604" fmla="*/ 4780693 w 8594788"/>
              <a:gd name="connsiteY604" fmla="*/ 1651730 h 4405788"/>
              <a:gd name="connsiteX605" fmla="*/ 4770597 w 8594788"/>
              <a:gd name="connsiteY605" fmla="*/ 1564386 h 4405788"/>
              <a:gd name="connsiteX606" fmla="*/ 2310003 w 8594788"/>
              <a:gd name="connsiteY606" fmla="*/ 2506694 h 4405788"/>
              <a:gd name="connsiteX607" fmla="*/ 4652201 w 8594788"/>
              <a:gd name="connsiteY607" fmla="*/ 1701832 h 4405788"/>
              <a:gd name="connsiteX608" fmla="*/ 4635437 w 8594788"/>
              <a:gd name="connsiteY608" fmla="*/ 1613059 h 4405788"/>
              <a:gd name="connsiteX609" fmla="*/ 3892487 w 8594788"/>
              <a:gd name="connsiteY609" fmla="*/ 1889284 h 4405788"/>
              <a:gd name="connsiteX610" fmla="*/ 2332101 w 8594788"/>
              <a:gd name="connsiteY610" fmla="*/ 2458022 h 4405788"/>
              <a:gd name="connsiteX611" fmla="*/ 2126361 w 8594788"/>
              <a:gd name="connsiteY611" fmla="*/ 2533650 h 4405788"/>
              <a:gd name="connsiteX612" fmla="*/ 2106263 w 8594788"/>
              <a:gd name="connsiteY612" fmla="*/ 2568035 h 4405788"/>
              <a:gd name="connsiteX613" fmla="*/ 2310003 w 8594788"/>
              <a:gd name="connsiteY613" fmla="*/ 2506694 h 4405788"/>
              <a:gd name="connsiteX614" fmla="*/ 4640675 w 8594788"/>
              <a:gd name="connsiteY614" fmla="*/ 1606391 h 4405788"/>
              <a:gd name="connsiteX615" fmla="*/ 4770025 w 8594788"/>
              <a:gd name="connsiteY615" fmla="*/ 1559909 h 4405788"/>
              <a:gd name="connsiteX616" fmla="*/ 4756690 w 8594788"/>
              <a:gd name="connsiteY616" fmla="*/ 1470660 h 4405788"/>
              <a:gd name="connsiteX617" fmla="*/ 4621054 w 8594788"/>
              <a:gd name="connsiteY617" fmla="*/ 1516094 h 4405788"/>
              <a:gd name="connsiteX618" fmla="*/ 4640675 w 8594788"/>
              <a:gd name="connsiteY618" fmla="*/ 1606391 h 4405788"/>
              <a:gd name="connsiteX619" fmla="*/ 4756023 w 8594788"/>
              <a:gd name="connsiteY619" fmla="*/ 1466278 h 4405788"/>
              <a:gd name="connsiteX620" fmla="*/ 4740021 w 8594788"/>
              <a:gd name="connsiteY620" fmla="*/ 1376648 h 4405788"/>
              <a:gd name="connsiteX621" fmla="*/ 4598099 w 8594788"/>
              <a:gd name="connsiteY621" fmla="*/ 1421321 h 4405788"/>
              <a:gd name="connsiteX622" fmla="*/ 4620101 w 8594788"/>
              <a:gd name="connsiteY622" fmla="*/ 1511808 h 4405788"/>
              <a:gd name="connsiteX623" fmla="*/ 4756023 w 8594788"/>
              <a:gd name="connsiteY623" fmla="*/ 1466278 h 4405788"/>
              <a:gd name="connsiteX624" fmla="*/ 4745832 w 8594788"/>
              <a:gd name="connsiteY624" fmla="*/ 1370362 h 4405788"/>
              <a:gd name="connsiteX625" fmla="*/ 4889183 w 8594788"/>
              <a:gd name="connsiteY625" fmla="*/ 1327690 h 4405788"/>
              <a:gd name="connsiteX626" fmla="*/ 4876419 w 8594788"/>
              <a:gd name="connsiteY626" fmla="*/ 1237964 h 4405788"/>
              <a:gd name="connsiteX627" fmla="*/ 4727067 w 8594788"/>
              <a:gd name="connsiteY627" fmla="*/ 1279303 h 4405788"/>
              <a:gd name="connsiteX628" fmla="*/ 4745832 w 8594788"/>
              <a:gd name="connsiteY628" fmla="*/ 1370362 h 4405788"/>
              <a:gd name="connsiteX629" fmla="*/ 4882420 w 8594788"/>
              <a:gd name="connsiteY629" fmla="*/ 1231964 h 4405788"/>
              <a:gd name="connsiteX630" fmla="*/ 5031200 w 8594788"/>
              <a:gd name="connsiteY630" fmla="*/ 1193864 h 4405788"/>
              <a:gd name="connsiteX631" fmla="*/ 5021199 w 8594788"/>
              <a:gd name="connsiteY631" fmla="*/ 1104995 h 4405788"/>
              <a:gd name="connsiteX632" fmla="*/ 4866704 w 8594788"/>
              <a:gd name="connsiteY632" fmla="*/ 1141190 h 4405788"/>
              <a:gd name="connsiteX633" fmla="*/ 4882420 w 8594788"/>
              <a:gd name="connsiteY633" fmla="*/ 1231964 h 4405788"/>
              <a:gd name="connsiteX634" fmla="*/ 5020723 w 8594788"/>
              <a:gd name="connsiteY634" fmla="*/ 1101281 h 4405788"/>
              <a:gd name="connsiteX635" fmla="*/ 5007674 w 8594788"/>
              <a:gd name="connsiteY635" fmla="*/ 1010602 h 4405788"/>
              <a:gd name="connsiteX636" fmla="*/ 4847463 w 8594788"/>
              <a:gd name="connsiteY636" fmla="*/ 1045369 h 4405788"/>
              <a:gd name="connsiteX637" fmla="*/ 4866037 w 8594788"/>
              <a:gd name="connsiteY637" fmla="*/ 1137476 h 4405788"/>
              <a:gd name="connsiteX638" fmla="*/ 5020342 w 8594788"/>
              <a:gd name="connsiteY638" fmla="*/ 1101281 h 4405788"/>
              <a:gd name="connsiteX639" fmla="*/ 5013389 w 8594788"/>
              <a:gd name="connsiteY639" fmla="*/ 1005173 h 4405788"/>
              <a:gd name="connsiteX640" fmla="*/ 5175314 w 8594788"/>
              <a:gd name="connsiteY640" fmla="*/ 974598 h 4405788"/>
              <a:gd name="connsiteX641" fmla="*/ 5167313 w 8594788"/>
              <a:gd name="connsiteY641" fmla="*/ 904494 h 4405788"/>
              <a:gd name="connsiteX642" fmla="*/ 5164741 w 8594788"/>
              <a:gd name="connsiteY642" fmla="*/ 885444 h 4405788"/>
              <a:gd name="connsiteX643" fmla="*/ 4996720 w 8594788"/>
              <a:gd name="connsiteY643" fmla="*/ 914495 h 4405788"/>
              <a:gd name="connsiteX644" fmla="*/ 5001863 w 8594788"/>
              <a:gd name="connsiteY644" fmla="*/ 941832 h 4405788"/>
              <a:gd name="connsiteX645" fmla="*/ 5013008 w 8594788"/>
              <a:gd name="connsiteY645" fmla="*/ 1005173 h 4405788"/>
              <a:gd name="connsiteX646" fmla="*/ 5014056 w 8594788"/>
              <a:gd name="connsiteY646" fmla="*/ 1009269 h 4405788"/>
              <a:gd name="connsiteX647" fmla="*/ 5027200 w 8594788"/>
              <a:gd name="connsiteY647" fmla="*/ 1099852 h 4405788"/>
              <a:gd name="connsiteX648" fmla="*/ 5182934 w 8594788"/>
              <a:gd name="connsiteY648" fmla="*/ 1067086 h 4405788"/>
              <a:gd name="connsiteX649" fmla="*/ 5175504 w 8594788"/>
              <a:gd name="connsiteY649" fmla="*/ 978789 h 4405788"/>
              <a:gd name="connsiteX650" fmla="*/ 5013675 w 8594788"/>
              <a:gd name="connsiteY650" fmla="*/ 1009745 h 4405788"/>
              <a:gd name="connsiteX651" fmla="*/ 5027676 w 8594788"/>
              <a:gd name="connsiteY651" fmla="*/ 1103662 h 4405788"/>
              <a:gd name="connsiteX652" fmla="*/ 5037201 w 8594788"/>
              <a:gd name="connsiteY652" fmla="*/ 1192340 h 4405788"/>
              <a:gd name="connsiteX653" fmla="*/ 5186839 w 8594788"/>
              <a:gd name="connsiteY653" fmla="*/ 1157288 h 4405788"/>
              <a:gd name="connsiteX654" fmla="*/ 5182744 w 8594788"/>
              <a:gd name="connsiteY654" fmla="*/ 1070896 h 4405788"/>
              <a:gd name="connsiteX655" fmla="*/ 5027295 w 8594788"/>
              <a:gd name="connsiteY655" fmla="*/ 1103662 h 4405788"/>
              <a:gd name="connsiteX656" fmla="*/ 4906899 w 8594788"/>
              <a:gd name="connsiteY656" fmla="*/ 1516380 h 4405788"/>
              <a:gd name="connsiteX657" fmla="*/ 4777455 w 8594788"/>
              <a:gd name="connsiteY657" fmla="*/ 1562100 h 4405788"/>
              <a:gd name="connsiteX658" fmla="*/ 4787551 w 8594788"/>
              <a:gd name="connsiteY658" fmla="*/ 1649159 h 4405788"/>
              <a:gd name="connsiteX659" fmla="*/ 4909852 w 8594788"/>
              <a:gd name="connsiteY659" fmla="*/ 1601534 h 4405788"/>
              <a:gd name="connsiteX660" fmla="*/ 4906519 w 8594788"/>
              <a:gd name="connsiteY660" fmla="*/ 1516380 h 4405788"/>
              <a:gd name="connsiteX661" fmla="*/ 4781550 w 8594788"/>
              <a:gd name="connsiteY661" fmla="*/ 1656398 h 4405788"/>
              <a:gd name="connsiteX662" fmla="*/ 4742593 w 8594788"/>
              <a:gd name="connsiteY662" fmla="*/ 1671542 h 4405788"/>
              <a:gd name="connsiteX663" fmla="*/ 4659630 w 8594788"/>
              <a:gd name="connsiteY663" fmla="*/ 1703927 h 4405788"/>
              <a:gd name="connsiteX664" fmla="*/ 4673727 w 8594788"/>
              <a:gd name="connsiteY664" fmla="*/ 1791176 h 4405788"/>
              <a:gd name="connsiteX665" fmla="*/ 4788027 w 8594788"/>
              <a:gd name="connsiteY665" fmla="*/ 1742218 h 4405788"/>
              <a:gd name="connsiteX666" fmla="*/ 4781169 w 8594788"/>
              <a:gd name="connsiteY666" fmla="*/ 1656398 h 4405788"/>
              <a:gd name="connsiteX667" fmla="*/ 4674394 w 8594788"/>
              <a:gd name="connsiteY667" fmla="*/ 1795844 h 4405788"/>
              <a:gd name="connsiteX668" fmla="*/ 4685634 w 8594788"/>
              <a:gd name="connsiteY668" fmla="*/ 1881569 h 4405788"/>
              <a:gd name="connsiteX669" fmla="*/ 4792218 w 8594788"/>
              <a:gd name="connsiteY669" fmla="*/ 1831372 h 4405788"/>
              <a:gd name="connsiteX670" fmla="*/ 4788694 w 8594788"/>
              <a:gd name="connsiteY670" fmla="*/ 1746885 h 4405788"/>
              <a:gd name="connsiteX671" fmla="*/ 4674013 w 8594788"/>
              <a:gd name="connsiteY671" fmla="*/ 1795844 h 4405788"/>
              <a:gd name="connsiteX672" fmla="*/ 4679823 w 8594788"/>
              <a:gd name="connsiteY672" fmla="*/ 1889474 h 4405788"/>
              <a:gd name="connsiteX673" fmla="*/ 4166997 w 8594788"/>
              <a:gd name="connsiteY673" fmla="*/ 2108549 h 4405788"/>
              <a:gd name="connsiteX674" fmla="*/ 2273141 w 8594788"/>
              <a:gd name="connsiteY674" fmla="*/ 2615279 h 4405788"/>
              <a:gd name="connsiteX675" fmla="*/ 2056829 w 8594788"/>
              <a:gd name="connsiteY675" fmla="*/ 2654808 h 4405788"/>
              <a:gd name="connsiteX676" fmla="*/ 2036350 w 8594788"/>
              <a:gd name="connsiteY676" fmla="*/ 2691384 h 4405788"/>
              <a:gd name="connsiteX677" fmla="*/ 2252091 w 8594788"/>
              <a:gd name="connsiteY677" fmla="*/ 2663667 h 4405788"/>
              <a:gd name="connsiteX678" fmla="*/ 4307015 w 8594788"/>
              <a:gd name="connsiteY678" fmla="*/ 2152364 h 4405788"/>
              <a:gd name="connsiteX679" fmla="*/ 4688015 w 8594788"/>
              <a:gd name="connsiteY679" fmla="*/ 1973961 h 4405788"/>
              <a:gd name="connsiteX680" fmla="*/ 4679442 w 8594788"/>
              <a:gd name="connsiteY680" fmla="*/ 1889474 h 4405788"/>
              <a:gd name="connsiteX681" fmla="*/ 4311206 w 8594788"/>
              <a:gd name="connsiteY681" fmla="*/ 2156174 h 4405788"/>
              <a:gd name="connsiteX682" fmla="*/ 2253806 w 8594788"/>
              <a:gd name="connsiteY682" fmla="*/ 2668048 h 4405788"/>
              <a:gd name="connsiteX683" fmla="*/ 2034731 w 8594788"/>
              <a:gd name="connsiteY683" fmla="*/ 2696623 h 4405788"/>
              <a:gd name="connsiteX684" fmla="*/ 2014347 w 8594788"/>
              <a:gd name="connsiteY684" fmla="*/ 2733675 h 4405788"/>
              <a:gd name="connsiteX685" fmla="*/ 2233422 w 8594788"/>
              <a:gd name="connsiteY685" fmla="*/ 2716816 h 4405788"/>
              <a:gd name="connsiteX686" fmla="*/ 4300347 w 8594788"/>
              <a:gd name="connsiteY686" fmla="*/ 2260949 h 4405788"/>
              <a:gd name="connsiteX687" fmla="*/ 4693254 w 8594788"/>
              <a:gd name="connsiteY687" fmla="*/ 2062258 h 4405788"/>
              <a:gd name="connsiteX688" fmla="*/ 4688205 w 8594788"/>
              <a:gd name="connsiteY688" fmla="*/ 1979771 h 4405788"/>
              <a:gd name="connsiteX689" fmla="*/ 4310920 w 8594788"/>
              <a:gd name="connsiteY689" fmla="*/ 2155793 h 4405788"/>
              <a:gd name="connsiteX690" fmla="*/ 2026253 w 8594788"/>
              <a:gd name="connsiteY690" fmla="*/ 2696909 h 4405788"/>
              <a:gd name="connsiteX691" fmla="*/ 1989963 w 8594788"/>
              <a:gd name="connsiteY691" fmla="*/ 2702338 h 4405788"/>
              <a:gd name="connsiteX692" fmla="*/ 1968627 w 8594788"/>
              <a:gd name="connsiteY692" fmla="*/ 2737104 h 4405788"/>
              <a:gd name="connsiteX693" fmla="*/ 2005870 w 8594788"/>
              <a:gd name="connsiteY693" fmla="*/ 2733770 h 4405788"/>
              <a:gd name="connsiteX694" fmla="*/ 2026253 w 8594788"/>
              <a:gd name="connsiteY694" fmla="*/ 2696909 h 4405788"/>
              <a:gd name="connsiteX695" fmla="*/ 1982248 w 8594788"/>
              <a:gd name="connsiteY695" fmla="*/ 2703576 h 4405788"/>
              <a:gd name="connsiteX696" fmla="*/ 1946910 w 8594788"/>
              <a:gd name="connsiteY696" fmla="*/ 2709005 h 4405788"/>
              <a:gd name="connsiteX697" fmla="*/ 1924431 w 8594788"/>
              <a:gd name="connsiteY697" fmla="*/ 2741581 h 4405788"/>
              <a:gd name="connsiteX698" fmla="*/ 1961102 w 8594788"/>
              <a:gd name="connsiteY698" fmla="*/ 2737866 h 4405788"/>
              <a:gd name="connsiteX699" fmla="*/ 1982248 w 8594788"/>
              <a:gd name="connsiteY699" fmla="*/ 2703576 h 4405788"/>
              <a:gd name="connsiteX700" fmla="*/ 1921383 w 8594788"/>
              <a:gd name="connsiteY700" fmla="*/ 2745962 h 4405788"/>
              <a:gd name="connsiteX701" fmla="*/ 1898999 w 8594788"/>
              <a:gd name="connsiteY701" fmla="*/ 2779014 h 4405788"/>
              <a:gd name="connsiteX702" fmla="*/ 1937099 w 8594788"/>
              <a:gd name="connsiteY702" fmla="*/ 2777109 h 4405788"/>
              <a:gd name="connsiteX703" fmla="*/ 1958245 w 8594788"/>
              <a:gd name="connsiteY703" fmla="*/ 2742248 h 4405788"/>
              <a:gd name="connsiteX704" fmla="*/ 1896142 w 8594788"/>
              <a:gd name="connsiteY704" fmla="*/ 2783300 h 4405788"/>
              <a:gd name="connsiteX705" fmla="*/ 1873758 w 8594788"/>
              <a:gd name="connsiteY705" fmla="*/ 2816828 h 4405788"/>
              <a:gd name="connsiteX706" fmla="*/ 1913668 w 8594788"/>
              <a:gd name="connsiteY706" fmla="*/ 2816828 h 4405788"/>
              <a:gd name="connsiteX707" fmla="*/ 1934813 w 8594788"/>
              <a:gd name="connsiteY707" fmla="*/ 2781395 h 4405788"/>
              <a:gd name="connsiteX708" fmla="*/ 1888712 w 8594788"/>
              <a:gd name="connsiteY708" fmla="*/ 2783300 h 4405788"/>
              <a:gd name="connsiteX709" fmla="*/ 1850041 w 8594788"/>
              <a:gd name="connsiteY709" fmla="*/ 2785491 h 4405788"/>
              <a:gd name="connsiteX710" fmla="*/ 1826705 w 8594788"/>
              <a:gd name="connsiteY710" fmla="*/ 2816828 h 4405788"/>
              <a:gd name="connsiteX711" fmla="*/ 1866614 w 8594788"/>
              <a:gd name="connsiteY711" fmla="*/ 2816828 h 4405788"/>
              <a:gd name="connsiteX712" fmla="*/ 1823657 w 8594788"/>
              <a:gd name="connsiteY712" fmla="*/ 2820924 h 4405788"/>
              <a:gd name="connsiteX713" fmla="*/ 1800320 w 8594788"/>
              <a:gd name="connsiteY713" fmla="*/ 2852642 h 4405788"/>
              <a:gd name="connsiteX714" fmla="*/ 1841849 w 8594788"/>
              <a:gd name="connsiteY714" fmla="*/ 2854167 h 4405788"/>
              <a:gd name="connsiteX715" fmla="*/ 1863947 w 8594788"/>
              <a:gd name="connsiteY715" fmla="*/ 2820543 h 4405788"/>
              <a:gd name="connsiteX716" fmla="*/ 1816322 w 8594788"/>
              <a:gd name="connsiteY716" fmla="*/ 2820924 h 4405788"/>
              <a:gd name="connsiteX717" fmla="*/ 1776413 w 8594788"/>
              <a:gd name="connsiteY717" fmla="*/ 2821496 h 4405788"/>
              <a:gd name="connsiteX718" fmla="*/ 1752124 w 8594788"/>
              <a:gd name="connsiteY718" fmla="*/ 2851023 h 4405788"/>
              <a:gd name="connsiteX719" fmla="*/ 1793272 w 8594788"/>
              <a:gd name="connsiteY719" fmla="*/ 2852357 h 4405788"/>
              <a:gd name="connsiteX720" fmla="*/ 1816322 w 8594788"/>
              <a:gd name="connsiteY720" fmla="*/ 2821400 h 4405788"/>
              <a:gd name="connsiteX721" fmla="*/ 1748695 w 8594788"/>
              <a:gd name="connsiteY721" fmla="*/ 2855405 h 4405788"/>
              <a:gd name="connsiteX722" fmla="*/ 1724406 w 8594788"/>
              <a:gd name="connsiteY722" fmla="*/ 2885409 h 4405788"/>
              <a:gd name="connsiteX723" fmla="*/ 1767078 w 8594788"/>
              <a:gd name="connsiteY723" fmla="*/ 2888647 h 4405788"/>
              <a:gd name="connsiteX724" fmla="*/ 1790129 w 8594788"/>
              <a:gd name="connsiteY724" fmla="*/ 2856738 h 4405788"/>
              <a:gd name="connsiteX725" fmla="*/ 1741456 w 8594788"/>
              <a:gd name="connsiteY725" fmla="*/ 2855405 h 4405788"/>
              <a:gd name="connsiteX726" fmla="*/ 1700213 w 8594788"/>
              <a:gd name="connsiteY726" fmla="*/ 2854357 h 4405788"/>
              <a:gd name="connsiteX727" fmla="*/ 1675162 w 8594788"/>
              <a:gd name="connsiteY727" fmla="*/ 2882170 h 4405788"/>
              <a:gd name="connsiteX728" fmla="*/ 1717453 w 8594788"/>
              <a:gd name="connsiteY728" fmla="*/ 2885123 h 4405788"/>
              <a:gd name="connsiteX729" fmla="*/ 1692878 w 8594788"/>
              <a:gd name="connsiteY729" fmla="*/ 2854167 h 4405788"/>
              <a:gd name="connsiteX730" fmla="*/ 1652016 w 8594788"/>
              <a:gd name="connsiteY730" fmla="*/ 2853404 h 4405788"/>
              <a:gd name="connsiteX731" fmla="*/ 1626013 w 8594788"/>
              <a:gd name="connsiteY731" fmla="*/ 2879027 h 4405788"/>
              <a:gd name="connsiteX732" fmla="*/ 1668018 w 8594788"/>
              <a:gd name="connsiteY732" fmla="*/ 2881694 h 4405788"/>
              <a:gd name="connsiteX733" fmla="*/ 1644301 w 8594788"/>
              <a:gd name="connsiteY733" fmla="*/ 2853214 h 4405788"/>
              <a:gd name="connsiteX734" fmla="*/ 1603915 w 8594788"/>
              <a:gd name="connsiteY734" fmla="*/ 2852642 h 4405788"/>
              <a:gd name="connsiteX735" fmla="*/ 1577245 w 8594788"/>
              <a:gd name="connsiteY735" fmla="*/ 2875884 h 4405788"/>
              <a:gd name="connsiteX736" fmla="*/ 1618774 w 8594788"/>
              <a:gd name="connsiteY736" fmla="*/ 2878360 h 4405788"/>
              <a:gd name="connsiteX737" fmla="*/ 1595914 w 8594788"/>
              <a:gd name="connsiteY737" fmla="*/ 2852547 h 4405788"/>
              <a:gd name="connsiteX738" fmla="*/ 1556099 w 8594788"/>
              <a:gd name="connsiteY738" fmla="*/ 2852547 h 4405788"/>
              <a:gd name="connsiteX739" fmla="*/ 1528572 w 8594788"/>
              <a:gd name="connsiteY739" fmla="*/ 2873788 h 4405788"/>
              <a:gd name="connsiteX740" fmla="*/ 1569625 w 8594788"/>
              <a:gd name="connsiteY740" fmla="*/ 2875979 h 4405788"/>
              <a:gd name="connsiteX741" fmla="*/ 1547622 w 8594788"/>
              <a:gd name="connsiteY741" fmla="*/ 2852071 h 4405788"/>
              <a:gd name="connsiteX742" fmla="*/ 1508474 w 8594788"/>
              <a:gd name="connsiteY742" fmla="*/ 2852071 h 4405788"/>
              <a:gd name="connsiteX743" fmla="*/ 1479899 w 8594788"/>
              <a:gd name="connsiteY743" fmla="*/ 2871121 h 4405788"/>
              <a:gd name="connsiteX744" fmla="*/ 1520285 w 8594788"/>
              <a:gd name="connsiteY744" fmla="*/ 2873217 h 4405788"/>
              <a:gd name="connsiteX745" fmla="*/ 1523810 w 8594788"/>
              <a:gd name="connsiteY745" fmla="*/ 2876645 h 4405788"/>
              <a:gd name="connsiteX746" fmla="*/ 1495997 w 8594788"/>
              <a:gd name="connsiteY746" fmla="*/ 2898362 h 4405788"/>
              <a:gd name="connsiteX747" fmla="*/ 1538859 w 8594788"/>
              <a:gd name="connsiteY747" fmla="*/ 2902553 h 4405788"/>
              <a:gd name="connsiteX748" fmla="*/ 1565434 w 8594788"/>
              <a:gd name="connsiteY748" fmla="*/ 2878931 h 4405788"/>
              <a:gd name="connsiteX749" fmla="*/ 1515809 w 8594788"/>
              <a:gd name="connsiteY749" fmla="*/ 2876645 h 4405788"/>
              <a:gd name="connsiteX750" fmla="*/ 1474756 w 8594788"/>
              <a:gd name="connsiteY750" fmla="*/ 2874645 h 4405788"/>
              <a:gd name="connsiteX751" fmla="*/ 1446181 w 8594788"/>
              <a:gd name="connsiteY751" fmla="*/ 2893695 h 4405788"/>
              <a:gd name="connsiteX752" fmla="*/ 1488567 w 8594788"/>
              <a:gd name="connsiteY752" fmla="*/ 2897600 h 4405788"/>
              <a:gd name="connsiteX753" fmla="*/ 1466374 w 8594788"/>
              <a:gd name="connsiteY753" fmla="*/ 2874264 h 4405788"/>
              <a:gd name="connsiteX754" fmla="*/ 1425797 w 8594788"/>
              <a:gd name="connsiteY754" fmla="*/ 2872454 h 4405788"/>
              <a:gd name="connsiteX755" fmla="*/ 1396270 w 8594788"/>
              <a:gd name="connsiteY755" fmla="*/ 2889790 h 4405788"/>
              <a:gd name="connsiteX756" fmla="*/ 1437989 w 8594788"/>
              <a:gd name="connsiteY756" fmla="*/ 2893505 h 4405788"/>
              <a:gd name="connsiteX757" fmla="*/ 1423321 w 8594788"/>
              <a:gd name="connsiteY757" fmla="*/ 2868263 h 4405788"/>
              <a:gd name="connsiteX758" fmla="*/ 1451324 w 8594788"/>
              <a:gd name="connsiteY758" fmla="*/ 2851785 h 4405788"/>
              <a:gd name="connsiteX759" fmla="*/ 1413224 w 8594788"/>
              <a:gd name="connsiteY759" fmla="*/ 2851785 h 4405788"/>
              <a:gd name="connsiteX760" fmla="*/ 1384459 w 8594788"/>
              <a:gd name="connsiteY760" fmla="*/ 2867120 h 4405788"/>
              <a:gd name="connsiteX761" fmla="*/ 1432274 w 8594788"/>
              <a:gd name="connsiteY761" fmla="*/ 2868263 h 4405788"/>
              <a:gd name="connsiteX762" fmla="*/ 1471994 w 8594788"/>
              <a:gd name="connsiteY762" fmla="*/ 2869978 h 4405788"/>
              <a:gd name="connsiteX763" fmla="*/ 1499616 w 8594788"/>
              <a:gd name="connsiteY763" fmla="*/ 2851404 h 4405788"/>
              <a:gd name="connsiteX764" fmla="*/ 1461516 w 8594788"/>
              <a:gd name="connsiteY764" fmla="*/ 2851404 h 4405788"/>
              <a:gd name="connsiteX765" fmla="*/ 1432274 w 8594788"/>
              <a:gd name="connsiteY765" fmla="*/ 2868644 h 4405788"/>
              <a:gd name="connsiteX766" fmla="*/ 1505712 w 8594788"/>
              <a:gd name="connsiteY766" fmla="*/ 2847309 h 4405788"/>
              <a:gd name="connsiteX767" fmla="*/ 1532763 w 8594788"/>
              <a:gd name="connsiteY767" fmla="*/ 2829306 h 4405788"/>
              <a:gd name="connsiteX768" fmla="*/ 1496473 w 8594788"/>
              <a:gd name="connsiteY768" fmla="*/ 2831116 h 4405788"/>
              <a:gd name="connsiteX769" fmla="*/ 1467898 w 8594788"/>
              <a:gd name="connsiteY769" fmla="*/ 2847309 h 4405788"/>
              <a:gd name="connsiteX770" fmla="*/ 1514761 w 8594788"/>
              <a:gd name="connsiteY770" fmla="*/ 2847309 h 4405788"/>
              <a:gd name="connsiteX771" fmla="*/ 1552861 w 8594788"/>
              <a:gd name="connsiteY771" fmla="*/ 2847309 h 4405788"/>
              <a:gd name="connsiteX772" fmla="*/ 1579531 w 8594788"/>
              <a:gd name="connsiteY772" fmla="*/ 2827020 h 4405788"/>
              <a:gd name="connsiteX773" fmla="*/ 1542288 w 8594788"/>
              <a:gd name="connsiteY773" fmla="*/ 2828639 h 4405788"/>
              <a:gd name="connsiteX774" fmla="*/ 1585722 w 8594788"/>
              <a:gd name="connsiteY774" fmla="*/ 2822924 h 4405788"/>
              <a:gd name="connsiteX775" fmla="*/ 1612106 w 8594788"/>
              <a:gd name="connsiteY775" fmla="*/ 2803874 h 4405788"/>
              <a:gd name="connsiteX776" fmla="*/ 1576864 w 8594788"/>
              <a:gd name="connsiteY776" fmla="*/ 2807113 h 4405788"/>
              <a:gd name="connsiteX777" fmla="*/ 1549432 w 8594788"/>
              <a:gd name="connsiteY777" fmla="*/ 2824925 h 4405788"/>
              <a:gd name="connsiteX778" fmla="*/ 1595247 w 8594788"/>
              <a:gd name="connsiteY778" fmla="*/ 2822924 h 4405788"/>
              <a:gd name="connsiteX779" fmla="*/ 1632395 w 8594788"/>
              <a:gd name="connsiteY779" fmla="*/ 2821591 h 4405788"/>
              <a:gd name="connsiteX780" fmla="*/ 1658493 w 8594788"/>
              <a:gd name="connsiteY780" fmla="*/ 2799684 h 4405788"/>
              <a:gd name="connsiteX781" fmla="*/ 1622298 w 8594788"/>
              <a:gd name="connsiteY781" fmla="*/ 2802827 h 4405788"/>
              <a:gd name="connsiteX782" fmla="*/ 1663922 w 8594788"/>
              <a:gd name="connsiteY782" fmla="*/ 2795111 h 4405788"/>
              <a:gd name="connsiteX783" fmla="*/ 1689449 w 8594788"/>
              <a:gd name="connsiteY783" fmla="*/ 2774061 h 4405788"/>
              <a:gd name="connsiteX784" fmla="*/ 1655445 w 8594788"/>
              <a:gd name="connsiteY784" fmla="*/ 2778824 h 4405788"/>
              <a:gd name="connsiteX785" fmla="*/ 1628680 w 8594788"/>
              <a:gd name="connsiteY785" fmla="*/ 2797874 h 4405788"/>
              <a:gd name="connsiteX786" fmla="*/ 1672971 w 8594788"/>
              <a:gd name="connsiteY786" fmla="*/ 2794349 h 4405788"/>
              <a:gd name="connsiteX787" fmla="*/ 1709166 w 8594788"/>
              <a:gd name="connsiteY787" fmla="*/ 2791492 h 4405788"/>
              <a:gd name="connsiteX788" fmla="*/ 1734217 w 8594788"/>
              <a:gd name="connsiteY788" fmla="*/ 2767965 h 4405788"/>
              <a:gd name="connsiteX789" fmla="*/ 1699355 w 8594788"/>
              <a:gd name="connsiteY789" fmla="*/ 2772632 h 4405788"/>
              <a:gd name="connsiteX790" fmla="*/ 1717739 w 8594788"/>
              <a:gd name="connsiteY790" fmla="*/ 2790825 h 4405788"/>
              <a:gd name="connsiteX791" fmla="*/ 1754600 w 8594788"/>
              <a:gd name="connsiteY791" fmla="*/ 2788063 h 4405788"/>
              <a:gd name="connsiteX792" fmla="*/ 1779080 w 8594788"/>
              <a:gd name="connsiteY792" fmla="*/ 2762250 h 4405788"/>
              <a:gd name="connsiteX793" fmla="*/ 1743456 w 8594788"/>
              <a:gd name="connsiteY793" fmla="*/ 2766822 h 4405788"/>
              <a:gd name="connsiteX794" fmla="*/ 1717358 w 8594788"/>
              <a:gd name="connsiteY794" fmla="*/ 2790920 h 4405788"/>
              <a:gd name="connsiteX795" fmla="*/ 1783652 w 8594788"/>
              <a:gd name="connsiteY795" fmla="*/ 2757488 h 4405788"/>
              <a:gd name="connsiteX796" fmla="*/ 1807750 w 8594788"/>
              <a:gd name="connsiteY796" fmla="*/ 2732437 h 4405788"/>
              <a:gd name="connsiteX797" fmla="*/ 1774127 w 8594788"/>
              <a:gd name="connsiteY797" fmla="*/ 2738628 h 4405788"/>
              <a:gd name="connsiteX798" fmla="*/ 1748695 w 8594788"/>
              <a:gd name="connsiteY798" fmla="*/ 2761964 h 4405788"/>
              <a:gd name="connsiteX799" fmla="*/ 1792319 w 8594788"/>
              <a:gd name="connsiteY799" fmla="*/ 2756440 h 4405788"/>
              <a:gd name="connsiteX800" fmla="*/ 1827943 w 8594788"/>
              <a:gd name="connsiteY800" fmla="*/ 2752154 h 4405788"/>
              <a:gd name="connsiteX801" fmla="*/ 1851470 w 8594788"/>
              <a:gd name="connsiteY801" fmla="*/ 2724817 h 4405788"/>
              <a:gd name="connsiteX802" fmla="*/ 1817084 w 8594788"/>
              <a:gd name="connsiteY802" fmla="*/ 2730818 h 4405788"/>
              <a:gd name="connsiteX803" fmla="*/ 1791938 w 8594788"/>
              <a:gd name="connsiteY803" fmla="*/ 2756440 h 4405788"/>
              <a:gd name="connsiteX804" fmla="*/ 1855756 w 8594788"/>
              <a:gd name="connsiteY804" fmla="*/ 2719769 h 4405788"/>
              <a:gd name="connsiteX805" fmla="*/ 1879092 w 8594788"/>
              <a:gd name="connsiteY805" fmla="*/ 2693194 h 4405788"/>
              <a:gd name="connsiteX806" fmla="*/ 1846612 w 8594788"/>
              <a:gd name="connsiteY806" fmla="*/ 2700719 h 4405788"/>
              <a:gd name="connsiteX807" fmla="*/ 1822133 w 8594788"/>
              <a:gd name="connsiteY807" fmla="*/ 2725674 h 4405788"/>
              <a:gd name="connsiteX808" fmla="*/ 1864614 w 8594788"/>
              <a:gd name="connsiteY808" fmla="*/ 2718245 h 4405788"/>
              <a:gd name="connsiteX809" fmla="*/ 1898999 w 8594788"/>
              <a:gd name="connsiteY809" fmla="*/ 2712530 h 4405788"/>
              <a:gd name="connsiteX810" fmla="*/ 1921764 w 8594788"/>
              <a:gd name="connsiteY810" fmla="*/ 2683955 h 4405788"/>
              <a:gd name="connsiteX811" fmla="*/ 1888522 w 8594788"/>
              <a:gd name="connsiteY811" fmla="*/ 2691479 h 4405788"/>
              <a:gd name="connsiteX812" fmla="*/ 1864233 w 8594788"/>
              <a:gd name="connsiteY812" fmla="*/ 2718245 h 4405788"/>
              <a:gd name="connsiteX813" fmla="*/ 1925860 w 8594788"/>
              <a:gd name="connsiteY813" fmla="*/ 2678240 h 4405788"/>
              <a:gd name="connsiteX814" fmla="*/ 1948148 w 8594788"/>
              <a:gd name="connsiteY814" fmla="*/ 2649665 h 4405788"/>
              <a:gd name="connsiteX815" fmla="*/ 1916906 w 8594788"/>
              <a:gd name="connsiteY815" fmla="*/ 2658618 h 4405788"/>
              <a:gd name="connsiteX816" fmla="*/ 1893284 w 8594788"/>
              <a:gd name="connsiteY816" fmla="*/ 2685098 h 4405788"/>
              <a:gd name="connsiteX817" fmla="*/ 1934718 w 8594788"/>
              <a:gd name="connsiteY817" fmla="*/ 2676239 h 4405788"/>
              <a:gd name="connsiteX818" fmla="*/ 1968056 w 8594788"/>
              <a:gd name="connsiteY818" fmla="*/ 2669000 h 4405788"/>
              <a:gd name="connsiteX819" fmla="*/ 1989677 w 8594788"/>
              <a:gd name="connsiteY819" fmla="*/ 2638425 h 4405788"/>
              <a:gd name="connsiteX820" fmla="*/ 1957673 w 8594788"/>
              <a:gd name="connsiteY820" fmla="*/ 2647379 h 4405788"/>
              <a:gd name="connsiteX821" fmla="*/ 1993678 w 8594788"/>
              <a:gd name="connsiteY821" fmla="*/ 2632805 h 4405788"/>
              <a:gd name="connsiteX822" fmla="*/ 2015014 w 8594788"/>
              <a:gd name="connsiteY822" fmla="*/ 2603087 h 4405788"/>
              <a:gd name="connsiteX823" fmla="*/ 1984915 w 8594788"/>
              <a:gd name="connsiteY823" fmla="*/ 2613470 h 4405788"/>
              <a:gd name="connsiteX824" fmla="*/ 1962341 w 8594788"/>
              <a:gd name="connsiteY824" fmla="*/ 2641568 h 4405788"/>
              <a:gd name="connsiteX825" fmla="*/ 2002631 w 8594788"/>
              <a:gd name="connsiteY825" fmla="*/ 2630424 h 4405788"/>
              <a:gd name="connsiteX826" fmla="*/ 2033778 w 8594788"/>
              <a:gd name="connsiteY826" fmla="*/ 2621947 h 4405788"/>
              <a:gd name="connsiteX827" fmla="*/ 2054543 w 8594788"/>
              <a:gd name="connsiteY827" fmla="*/ 2589752 h 4405788"/>
              <a:gd name="connsiteX828" fmla="*/ 2024634 w 8594788"/>
              <a:gd name="connsiteY828" fmla="*/ 2599849 h 4405788"/>
              <a:gd name="connsiteX829" fmla="*/ 2058257 w 8594788"/>
              <a:gd name="connsiteY829" fmla="*/ 2583847 h 4405788"/>
              <a:gd name="connsiteX830" fmla="*/ 2078546 w 8594788"/>
              <a:gd name="connsiteY830" fmla="*/ 2552795 h 4405788"/>
              <a:gd name="connsiteX831" fmla="*/ 2050733 w 8594788"/>
              <a:gd name="connsiteY831" fmla="*/ 2564035 h 4405788"/>
              <a:gd name="connsiteX832" fmla="*/ 2029111 w 8594788"/>
              <a:gd name="connsiteY832" fmla="*/ 2593658 h 4405788"/>
              <a:gd name="connsiteX833" fmla="*/ 2067306 w 8594788"/>
              <a:gd name="connsiteY833" fmla="*/ 2580989 h 4405788"/>
              <a:gd name="connsiteX834" fmla="*/ 2098358 w 8594788"/>
              <a:gd name="connsiteY834" fmla="*/ 2570798 h 4405788"/>
              <a:gd name="connsiteX835" fmla="*/ 2117979 w 8594788"/>
              <a:gd name="connsiteY835" fmla="*/ 2537174 h 4405788"/>
              <a:gd name="connsiteX836" fmla="*/ 2088261 w 8594788"/>
              <a:gd name="connsiteY836" fmla="*/ 2548890 h 4405788"/>
              <a:gd name="connsiteX837" fmla="*/ 2066925 w 8594788"/>
              <a:gd name="connsiteY837" fmla="*/ 2581370 h 4405788"/>
              <a:gd name="connsiteX838" fmla="*/ 2121694 w 8594788"/>
              <a:gd name="connsiteY838" fmla="*/ 2530888 h 4405788"/>
              <a:gd name="connsiteX839" fmla="*/ 2140744 w 8594788"/>
              <a:gd name="connsiteY839" fmla="*/ 2498312 h 4405788"/>
              <a:gd name="connsiteX840" fmla="*/ 2112836 w 8594788"/>
              <a:gd name="connsiteY840" fmla="*/ 2511362 h 4405788"/>
              <a:gd name="connsiteX841" fmla="*/ 2092262 w 8594788"/>
              <a:gd name="connsiteY841" fmla="*/ 2542413 h 4405788"/>
              <a:gd name="connsiteX842" fmla="*/ 2131219 w 8594788"/>
              <a:gd name="connsiteY842" fmla="*/ 2527268 h 4405788"/>
              <a:gd name="connsiteX843" fmla="*/ 2330101 w 8594788"/>
              <a:gd name="connsiteY843" fmla="*/ 2454402 h 4405788"/>
              <a:gd name="connsiteX844" fmla="*/ 3889439 w 8594788"/>
              <a:gd name="connsiteY844" fmla="*/ 1886045 h 4405788"/>
              <a:gd name="connsiteX845" fmla="*/ 4634484 w 8594788"/>
              <a:gd name="connsiteY845" fmla="*/ 1608963 h 4405788"/>
              <a:gd name="connsiteX846" fmla="*/ 4614958 w 8594788"/>
              <a:gd name="connsiteY846" fmla="*/ 1518476 h 4405788"/>
              <a:gd name="connsiteX847" fmla="*/ 2452783 w 8594788"/>
              <a:gd name="connsiteY847" fmla="*/ 2364391 h 4405788"/>
              <a:gd name="connsiteX848" fmla="*/ 2352389 w 8594788"/>
              <a:gd name="connsiteY848" fmla="*/ 2405825 h 4405788"/>
              <a:gd name="connsiteX849" fmla="*/ 2150459 w 8594788"/>
              <a:gd name="connsiteY849" fmla="*/ 249402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96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386 h 4405788"/>
              <a:gd name="connsiteX873" fmla="*/ 4859274 w 8594788"/>
              <a:gd name="connsiteY873" fmla="*/ 1139000 h 4405788"/>
              <a:gd name="connsiteX874" fmla="*/ 4846130 w 8594788"/>
              <a:gd name="connsiteY874" fmla="*/ 1041273 h 4405788"/>
              <a:gd name="connsiteX875" fmla="*/ 5006531 w 8594788"/>
              <a:gd name="connsiteY875" fmla="*/ 1006412 h 4405788"/>
              <a:gd name="connsiteX876" fmla="*/ 4995577 w 8594788"/>
              <a:gd name="connsiteY876" fmla="*/ 942118 h 4405788"/>
              <a:gd name="connsiteX877" fmla="*/ 4990624 w 8594788"/>
              <a:gd name="connsiteY877" fmla="*/ 915543 h 4405788"/>
              <a:gd name="connsiteX878" fmla="*/ 4825080 w 8594788"/>
              <a:gd name="connsiteY878" fmla="*/ 949166 h 4405788"/>
              <a:gd name="connsiteX879" fmla="*/ 4832223 w 8594788"/>
              <a:gd name="connsiteY879" fmla="*/ 979170 h 4405788"/>
              <a:gd name="connsiteX880" fmla="*/ 4846225 w 8594788"/>
              <a:gd name="connsiteY880" fmla="*/ 1041273 h 4405788"/>
              <a:gd name="connsiteX881" fmla="*/ 4989862 w 8594788"/>
              <a:gd name="connsiteY881" fmla="*/ 911447 h 4405788"/>
              <a:gd name="connsiteX882" fmla="*/ 4970812 w 8594788"/>
              <a:gd name="connsiteY882" fmla="*/ 818674 h 4405788"/>
              <a:gd name="connsiteX883" fmla="*/ 4800124 w 8594788"/>
              <a:gd name="connsiteY883" fmla="*/ 851249 h 4405788"/>
              <a:gd name="connsiteX884" fmla="*/ 4823746 w 8594788"/>
              <a:gd name="connsiteY884" fmla="*/ 945071 h 4405788"/>
              <a:gd name="connsiteX885" fmla="*/ 4989957 w 8594788"/>
              <a:gd name="connsiteY885" fmla="*/ 911447 h 4405788"/>
              <a:gd name="connsiteX886" fmla="*/ 4996244 w 8594788"/>
              <a:gd name="connsiteY886" fmla="*/ 910209 h 4405788"/>
              <a:gd name="connsiteX887" fmla="*/ 5163503 w 8594788"/>
              <a:gd name="connsiteY887" fmla="*/ 881634 h 4405788"/>
              <a:gd name="connsiteX888" fmla="*/ 5150072 w 8594788"/>
              <a:gd name="connsiteY888" fmla="*/ 790289 h 4405788"/>
              <a:gd name="connsiteX889" fmla="*/ 4977575 w 8594788"/>
              <a:gd name="connsiteY889" fmla="*/ 817626 h 4405788"/>
              <a:gd name="connsiteX890" fmla="*/ 4996720 w 8594788"/>
              <a:gd name="connsiteY890" fmla="*/ 910209 h 4405788"/>
              <a:gd name="connsiteX891" fmla="*/ 5169980 w 8594788"/>
              <a:gd name="connsiteY891" fmla="*/ 880491 h 4405788"/>
              <a:gd name="connsiteX892" fmla="*/ 5336953 w 8594788"/>
              <a:gd name="connsiteY892" fmla="*/ 856393 h 4405788"/>
              <a:gd name="connsiteX893" fmla="*/ 5328761 w 8594788"/>
              <a:gd name="connsiteY893" fmla="*/ 767429 h 4405788"/>
              <a:gd name="connsiteX894" fmla="*/ 5156550 w 8594788"/>
              <a:gd name="connsiteY894" fmla="*/ 789242 h 4405788"/>
              <a:gd name="connsiteX895" fmla="*/ 5170075 w 8594788"/>
              <a:gd name="connsiteY895" fmla="*/ 880491 h 4405788"/>
              <a:gd name="connsiteX896" fmla="*/ 5170551 w 8594788"/>
              <a:gd name="connsiteY896" fmla="*/ 884587 h 4405788"/>
              <a:gd name="connsiteX897" fmla="*/ 5173219 w 8594788"/>
              <a:gd name="connsiteY897" fmla="*/ 903637 h 4405788"/>
              <a:gd name="connsiteX898" fmla="*/ 5181124 w 8594788"/>
              <a:gd name="connsiteY898" fmla="*/ 972979 h 4405788"/>
              <a:gd name="connsiteX899" fmla="*/ 5342287 w 8594788"/>
              <a:gd name="connsiteY899" fmla="*/ 946595 h 4405788"/>
              <a:gd name="connsiteX900" fmla="*/ 5337715 w 8594788"/>
              <a:gd name="connsiteY900" fmla="*/ 866299 h 4405788"/>
              <a:gd name="connsiteX901" fmla="*/ 5337715 w 8594788"/>
              <a:gd name="connsiteY901" fmla="*/ 860012 h 4405788"/>
              <a:gd name="connsiteX902" fmla="*/ 5170647 w 8594788"/>
              <a:gd name="connsiteY902" fmla="*/ 884587 h 4405788"/>
              <a:gd name="connsiteX903" fmla="*/ 5181505 w 8594788"/>
              <a:gd name="connsiteY903" fmla="*/ 977646 h 4405788"/>
              <a:gd name="connsiteX904" fmla="*/ 5188934 w 8594788"/>
              <a:gd name="connsiteY904" fmla="*/ 1065848 h 4405788"/>
              <a:gd name="connsiteX905" fmla="*/ 5344097 w 8594788"/>
              <a:gd name="connsiteY905" fmla="*/ 1037273 h 4405788"/>
              <a:gd name="connsiteX906" fmla="*/ 5342382 w 8594788"/>
              <a:gd name="connsiteY906" fmla="*/ 951548 h 4405788"/>
              <a:gd name="connsiteX907" fmla="*/ 5181600 w 8594788"/>
              <a:gd name="connsiteY907" fmla="*/ 977646 h 4405788"/>
              <a:gd name="connsiteX908" fmla="*/ 5189220 w 8594788"/>
              <a:gd name="connsiteY908" fmla="*/ 1069562 h 4405788"/>
              <a:gd name="connsiteX909" fmla="*/ 5193412 w 8594788"/>
              <a:gd name="connsiteY909" fmla="*/ 1155859 h 4405788"/>
              <a:gd name="connsiteX910" fmla="*/ 5342382 w 8594788"/>
              <a:gd name="connsiteY910" fmla="*/ 1123855 h 4405788"/>
              <a:gd name="connsiteX911" fmla="*/ 5344192 w 8594788"/>
              <a:gd name="connsiteY911" fmla="*/ 1040606 h 4405788"/>
              <a:gd name="connsiteX912" fmla="*/ 5189315 w 8594788"/>
              <a:gd name="connsiteY912" fmla="*/ 1069562 h 4405788"/>
              <a:gd name="connsiteX913" fmla="*/ 5343430 w 8594788"/>
              <a:gd name="connsiteY913" fmla="*/ 1207961 h 4405788"/>
              <a:gd name="connsiteX914" fmla="*/ 5484400 w 8594788"/>
              <a:gd name="connsiteY914" fmla="*/ 1175576 h 4405788"/>
              <a:gd name="connsiteX915" fmla="*/ 5495925 w 8594788"/>
              <a:gd name="connsiteY915" fmla="*/ 1098137 h 4405788"/>
              <a:gd name="connsiteX916" fmla="*/ 5348859 w 8594788"/>
              <a:gd name="connsiteY916" fmla="*/ 1126712 h 4405788"/>
              <a:gd name="connsiteX917" fmla="*/ 5343525 w 8594788"/>
              <a:gd name="connsiteY917" fmla="*/ 1207961 h 4405788"/>
              <a:gd name="connsiteX918" fmla="*/ 5350764 w 8594788"/>
              <a:gd name="connsiteY918" fmla="*/ 1039463 h 4405788"/>
              <a:gd name="connsiteX919" fmla="*/ 5348954 w 8594788"/>
              <a:gd name="connsiteY919" fmla="*/ 1122521 h 4405788"/>
              <a:gd name="connsiteX920" fmla="*/ 5496497 w 8594788"/>
              <a:gd name="connsiteY920" fmla="*/ 1093946 h 4405788"/>
              <a:gd name="connsiteX921" fmla="*/ 5504212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200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633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420 h 4405788"/>
              <a:gd name="connsiteX955" fmla="*/ 5420106 w 8594788"/>
              <a:gd name="connsiteY955" fmla="*/ 1406747 h 4405788"/>
              <a:gd name="connsiteX956" fmla="*/ 5445062 w 8594788"/>
              <a:gd name="connsiteY956" fmla="*/ 1337310 h 4405788"/>
              <a:gd name="connsiteX957" fmla="*/ 5318570 w 8594788"/>
              <a:gd name="connsiteY957" fmla="*/ 1377410 h 4405788"/>
              <a:gd name="connsiteX958" fmla="*/ 5311426 w 8594788"/>
              <a:gd name="connsiteY958" fmla="*/ 1379696 h 4405788"/>
              <a:gd name="connsiteX959" fmla="*/ 5183600 w 8594788"/>
              <a:gd name="connsiteY959" fmla="*/ 1421702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432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490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501 h 4405788"/>
              <a:gd name="connsiteX976" fmla="*/ 5125594 w 8594788"/>
              <a:gd name="connsiteY976" fmla="*/ 1666018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794 h 4405788"/>
              <a:gd name="connsiteX991" fmla="*/ 4798600 w 8594788"/>
              <a:gd name="connsiteY991" fmla="*/ 1833563 h 4405788"/>
              <a:gd name="connsiteX992" fmla="*/ 4798600 w 8594788"/>
              <a:gd name="connsiteY992" fmla="*/ 1907857 h 4405788"/>
              <a:gd name="connsiteX993" fmla="*/ 4798600 w 8594788"/>
              <a:gd name="connsiteY993" fmla="*/ 1915954 h 4405788"/>
              <a:gd name="connsiteX994" fmla="*/ 4894517 w 8594788"/>
              <a:gd name="connsiteY994" fmla="*/ 1863566 h 4405788"/>
              <a:gd name="connsiteX995" fmla="*/ 4896898 w 8594788"/>
              <a:gd name="connsiteY995" fmla="*/ 1845564 h 4405788"/>
              <a:gd name="connsiteX996" fmla="*/ 4903375 w 8594788"/>
              <a:gd name="connsiteY996" fmla="*/ 1782794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472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2218 w 8594788"/>
              <a:gd name="connsiteY1011" fmla="*/ 1836706 h 4405788"/>
              <a:gd name="connsiteX1012" fmla="*/ 4686015 w 8594788"/>
              <a:gd name="connsiteY1012" fmla="*/ 1886617 h 4405788"/>
              <a:gd name="connsiteX1013" fmla="*/ 4694206 w 8594788"/>
              <a:gd name="connsiteY1013" fmla="*/ 1970723 h 4405788"/>
              <a:gd name="connsiteX1014" fmla="*/ 4792028 w 8594788"/>
              <a:gd name="connsiteY1014" fmla="*/ 1919478 h 4405788"/>
              <a:gd name="connsiteX1015" fmla="*/ 4792028 w 8594788"/>
              <a:gd name="connsiteY1015" fmla="*/ 1907857 h 4405788"/>
              <a:gd name="connsiteX1016" fmla="*/ 4791933 w 8594788"/>
              <a:gd name="connsiteY1016" fmla="*/ 1836706 h 4405788"/>
              <a:gd name="connsiteX1017" fmla="*/ 4693254 w 8594788"/>
              <a:gd name="connsiteY1017" fmla="*/ 2067020 h 4405788"/>
              <a:gd name="connsiteX1018" fmla="*/ 4303967 w 8594788"/>
              <a:gd name="connsiteY1018" fmla="*/ 2263616 h 4405788"/>
              <a:gd name="connsiteX1019" fmla="*/ 2233517 w 8594788"/>
              <a:gd name="connsiteY1019" fmla="*/ 2720245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823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114 h 4405788"/>
              <a:gd name="connsiteX1033" fmla="*/ 1961102 w 8594788"/>
              <a:gd name="connsiteY1033" fmla="*/ 2817114 h 4405788"/>
              <a:gd name="connsiteX1034" fmla="*/ 1981295 w 8594788"/>
              <a:gd name="connsiteY1034" fmla="*/ 2779586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271 h 4405788"/>
              <a:gd name="connsiteX1055" fmla="*/ 1792605 w 8594788"/>
              <a:gd name="connsiteY1055" fmla="*/ 2931605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551 h 4405788"/>
              <a:gd name="connsiteX1064" fmla="*/ 1646777 w 8594788"/>
              <a:gd name="connsiteY1064" fmla="*/ 2915126 h 4405788"/>
              <a:gd name="connsiteX1065" fmla="*/ 1690592 w 8594788"/>
              <a:gd name="connsiteY1065" fmla="*/ 2919984 h 4405788"/>
              <a:gd name="connsiteX1066" fmla="*/ 1664684 w 8594788"/>
              <a:gd name="connsiteY1066" fmla="*/ 2885980 h 4405788"/>
              <a:gd name="connsiteX1067" fmla="*/ 1622298 w 8594788"/>
              <a:gd name="connsiteY1067" fmla="*/ 2883313 h 4405788"/>
              <a:gd name="connsiteX1068" fmla="*/ 1596295 w 8594788"/>
              <a:gd name="connsiteY1068" fmla="*/ 2908745 h 4405788"/>
              <a:gd name="connsiteX1069" fmla="*/ 1639919 w 8594788"/>
              <a:gd name="connsiteY1069" fmla="*/ 2913317 h 4405788"/>
              <a:gd name="connsiteX1070" fmla="*/ 1614964 w 8594788"/>
              <a:gd name="connsiteY1070" fmla="*/ 2882837 h 4405788"/>
              <a:gd name="connsiteX1071" fmla="*/ 1572959 w 8594788"/>
              <a:gd name="connsiteY1071" fmla="*/ 2880360 h 4405788"/>
              <a:gd name="connsiteX1072" fmla="*/ 1546098 w 8594788"/>
              <a:gd name="connsiteY1072" fmla="*/ 2904268 h 4405788"/>
              <a:gd name="connsiteX1073" fmla="*/ 1589342 w 8594788"/>
              <a:gd name="connsiteY1073" fmla="*/ 2908649 h 4405788"/>
              <a:gd name="connsiteX1074" fmla="*/ 1615345 w 8594788"/>
              <a:gd name="connsiteY1074" fmla="*/ 2882170 h 4405788"/>
              <a:gd name="connsiteX1075" fmla="*/ 1541907 w 8594788"/>
              <a:gd name="connsiteY1075" fmla="*/ 2907983 h 4405788"/>
              <a:gd name="connsiteX1076" fmla="*/ 1514570 w 8594788"/>
              <a:gd name="connsiteY1076" fmla="*/ 2932748 h 4405788"/>
              <a:gd name="connsiteX1077" fmla="*/ 1559528 w 8594788"/>
              <a:gd name="connsiteY1077" fmla="*/ 2938939 h 4405788"/>
              <a:gd name="connsiteX1078" fmla="*/ 1585627 w 8594788"/>
              <a:gd name="connsiteY1078" fmla="*/ 2912364 h 4405788"/>
              <a:gd name="connsiteX1079" fmla="*/ 1534668 w 8594788"/>
              <a:gd name="connsiteY1079" fmla="*/ 2907316 h 4405788"/>
              <a:gd name="connsiteX1080" fmla="*/ 1491329 w 8594788"/>
              <a:gd name="connsiteY1080" fmla="*/ 2903125 h 4405788"/>
              <a:gd name="connsiteX1081" fmla="*/ 1462754 w 8594788"/>
              <a:gd name="connsiteY1081" fmla="*/ 2925699 h 4405788"/>
              <a:gd name="connsiteX1082" fmla="*/ 1507331 w 8594788"/>
              <a:gd name="connsiteY1082" fmla="*/ 2931700 h 4405788"/>
              <a:gd name="connsiteX1083" fmla="*/ 1483900 w 8594788"/>
              <a:gd name="connsiteY1083" fmla="*/ 2902458 h 4405788"/>
              <a:gd name="connsiteX1084" fmla="*/ 1440942 w 8594788"/>
              <a:gd name="connsiteY1084" fmla="*/ 2898458 h 4405788"/>
              <a:gd name="connsiteX1085" fmla="*/ 1411700 w 8594788"/>
              <a:gd name="connsiteY1085" fmla="*/ 2918936 h 4405788"/>
              <a:gd name="connsiteX1086" fmla="*/ 1455896 w 8594788"/>
              <a:gd name="connsiteY1086" fmla="*/ 2924747 h 4405788"/>
              <a:gd name="connsiteX1087" fmla="*/ 1433132 w 8594788"/>
              <a:gd name="connsiteY1087" fmla="*/ 2897791 h 4405788"/>
              <a:gd name="connsiteX1088" fmla="*/ 1390650 w 8594788"/>
              <a:gd name="connsiteY1088" fmla="*/ 2894076 h 4405788"/>
              <a:gd name="connsiteX1089" fmla="*/ 1360456 w 8594788"/>
              <a:gd name="connsiteY1089" fmla="*/ 2912459 h 4405788"/>
              <a:gd name="connsiteX1090" fmla="*/ 1404271 w 8594788"/>
              <a:gd name="connsiteY1090" fmla="*/ 2917984 h 4405788"/>
              <a:gd name="connsiteX1091" fmla="*/ 1382363 w 8594788"/>
              <a:gd name="connsiteY1091" fmla="*/ 2893409 h 4405788"/>
              <a:gd name="connsiteX1092" fmla="*/ 1340549 w 8594788"/>
              <a:gd name="connsiteY1092" fmla="*/ 2889980 h 4405788"/>
              <a:gd name="connsiteX1093" fmla="*/ 1309592 w 8594788"/>
              <a:gd name="connsiteY1093" fmla="*/ 2905220 h 4405788"/>
              <a:gd name="connsiteX1094" fmla="*/ 1352741 w 8594788"/>
              <a:gd name="connsiteY1094" fmla="*/ 2910554 h 4405788"/>
              <a:gd name="connsiteX1095" fmla="*/ 1382363 w 8594788"/>
              <a:gd name="connsiteY1095" fmla="*/ 2892743 h 4405788"/>
              <a:gd name="connsiteX1096" fmla="*/ 1331595 w 8594788"/>
              <a:gd name="connsiteY1096" fmla="*/ 2889313 h 4405788"/>
              <a:gd name="connsiteX1097" fmla="*/ 1290447 w 8594788"/>
              <a:gd name="connsiteY1097" fmla="*/ 2886170 h 4405788"/>
              <a:gd name="connsiteX1098" fmla="*/ 1258919 w 8594788"/>
              <a:gd name="connsiteY1098" fmla="*/ 2900172 h 4405788"/>
              <a:gd name="connsiteX1099" fmla="*/ 1301306 w 8594788"/>
              <a:gd name="connsiteY1099" fmla="*/ 2905220 h 4405788"/>
              <a:gd name="connsiteX1100" fmla="*/ 1280827 w 8594788"/>
              <a:gd name="connsiteY1100" fmla="*/ 2885409 h 4405788"/>
              <a:gd name="connsiteX1101" fmla="*/ 1240441 w 8594788"/>
              <a:gd name="connsiteY1101" fmla="*/ 2882551 h 4405788"/>
              <a:gd name="connsiteX1102" fmla="*/ 1208437 w 8594788"/>
              <a:gd name="connsiteY1102" fmla="*/ 2894457 h 4405788"/>
              <a:gd name="connsiteX1103" fmla="*/ 1249966 w 8594788"/>
              <a:gd name="connsiteY1103" fmla="*/ 2899220 h 4405788"/>
              <a:gd name="connsiteX1104" fmla="*/ 1280827 w 8594788"/>
              <a:gd name="connsiteY1104" fmla="*/ 2884742 h 4405788"/>
              <a:gd name="connsiteX1105" fmla="*/ 1238917 w 8594788"/>
              <a:gd name="connsiteY1105" fmla="*/ 2878360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122 h 4405788"/>
              <a:gd name="connsiteX1110" fmla="*/ 1288637 w 8594788"/>
              <a:gd name="connsiteY1110" fmla="*/ 2881884 h 4405788"/>
              <a:gd name="connsiteX1111" fmla="*/ 1317212 w 8594788"/>
              <a:gd name="connsiteY1111" fmla="*/ 2869216 h 4405788"/>
              <a:gd name="connsiteX1112" fmla="*/ 1279112 w 8594788"/>
              <a:gd name="connsiteY1112" fmla="*/ 2868263 h 4405788"/>
              <a:gd name="connsiteX1113" fmla="*/ 1249680 w 8594788"/>
              <a:gd name="connsiteY1113" fmla="*/ 2878455 h 4405788"/>
              <a:gd name="connsiteX1114" fmla="*/ 1325880 w 8594788"/>
              <a:gd name="connsiteY1114" fmla="*/ 2865406 h 4405788"/>
              <a:gd name="connsiteX1115" fmla="*/ 1353693 w 8594788"/>
              <a:gd name="connsiteY1115" fmla="*/ 2853595 h 4405788"/>
              <a:gd name="connsiteX1116" fmla="*/ 1318641 w 8594788"/>
              <a:gd name="connsiteY1116" fmla="*/ 2854262 h 4405788"/>
              <a:gd name="connsiteX1117" fmla="*/ 1290066 w 8594788"/>
              <a:gd name="connsiteY1117" fmla="*/ 2864453 h 4405788"/>
              <a:gd name="connsiteX1118" fmla="*/ 1336643 w 8594788"/>
              <a:gd name="connsiteY1118" fmla="*/ 2865406 h 4405788"/>
              <a:gd name="connsiteX1119" fmla="*/ 1374743 w 8594788"/>
              <a:gd name="connsiteY1119" fmla="*/ 2866644 h 4405788"/>
              <a:gd name="connsiteX1120" fmla="*/ 1402842 w 8594788"/>
              <a:gd name="connsiteY1120" fmla="*/ 2852452 h 4405788"/>
              <a:gd name="connsiteX1121" fmla="*/ 1366266 w 8594788"/>
              <a:gd name="connsiteY1121" fmla="*/ 2853023 h 4405788"/>
              <a:gd name="connsiteX1122" fmla="*/ 1410843 w 8594788"/>
              <a:gd name="connsiteY1122" fmla="*/ 2848356 h 4405788"/>
              <a:gd name="connsiteX1123" fmla="*/ 1437704 w 8594788"/>
              <a:gd name="connsiteY1123" fmla="*/ 2835021 h 4405788"/>
              <a:gd name="connsiteX1124" fmla="*/ 1403890 w 8594788"/>
              <a:gd name="connsiteY1124" fmla="*/ 2837212 h 4405788"/>
              <a:gd name="connsiteX1125" fmla="*/ 1376363 w 8594788"/>
              <a:gd name="connsiteY1125" fmla="*/ 2848070 h 4405788"/>
              <a:gd name="connsiteX1126" fmla="*/ 1421511 w 8594788"/>
              <a:gd name="connsiteY1126" fmla="*/ 2848356 h 4405788"/>
              <a:gd name="connsiteX1127" fmla="*/ 1457992 w 8594788"/>
              <a:gd name="connsiteY1127" fmla="*/ 2848356 h 4405788"/>
              <a:gd name="connsiteX1128" fmla="*/ 1485138 w 8594788"/>
              <a:gd name="connsiteY1128" fmla="*/ 2832735 h 4405788"/>
              <a:gd name="connsiteX1129" fmla="*/ 1449896 w 8594788"/>
              <a:gd name="connsiteY1129" fmla="*/ 2834735 h 4405788"/>
              <a:gd name="connsiteX1130" fmla="*/ 1493234 w 8594788"/>
              <a:gd name="connsiteY1130" fmla="*/ 2827877 h 4405788"/>
              <a:gd name="connsiteX1131" fmla="*/ 1520095 w 8594788"/>
              <a:gd name="connsiteY1131" fmla="*/ 2812828 h 4405788"/>
              <a:gd name="connsiteX1132" fmla="*/ 1487329 w 8594788"/>
              <a:gd name="connsiteY1132" fmla="*/ 2816352 h 4405788"/>
              <a:gd name="connsiteX1133" fmla="*/ 1459992 w 8594788"/>
              <a:gd name="connsiteY1133" fmla="*/ 2829020 h 4405788"/>
              <a:gd name="connsiteX1134" fmla="*/ 1503902 w 8594788"/>
              <a:gd name="connsiteY1134" fmla="*/ 2827877 h 4405788"/>
              <a:gd name="connsiteX1135" fmla="*/ 1539145 w 8594788"/>
              <a:gd name="connsiteY1135" fmla="*/ 2826163 h 4405788"/>
              <a:gd name="connsiteX1136" fmla="*/ 1565624 w 8594788"/>
              <a:gd name="connsiteY1136" fmla="*/ 2809018 h 4405788"/>
              <a:gd name="connsiteX1137" fmla="*/ 1531430 w 8594788"/>
              <a:gd name="connsiteY1137" fmla="*/ 2812447 h 4405788"/>
              <a:gd name="connsiteX1138" fmla="*/ 1504379 w 8594788"/>
              <a:gd name="connsiteY1138" fmla="*/ 2827020 h 4405788"/>
              <a:gd name="connsiteX1139" fmla="*/ 1573149 w 8594788"/>
              <a:gd name="connsiteY1139" fmla="*/ 2804065 h 4405788"/>
              <a:gd name="connsiteX1140" fmla="*/ 1598676 w 8594788"/>
              <a:gd name="connsiteY1140" fmla="*/ 2787968 h 4405788"/>
              <a:gd name="connsiteX1141" fmla="*/ 1567244 w 8594788"/>
              <a:gd name="connsiteY1141" fmla="*/ 2792730 h 4405788"/>
              <a:gd name="connsiteX1142" fmla="*/ 1540669 w 8594788"/>
              <a:gd name="connsiteY1142" fmla="*/ 2807303 h 4405788"/>
              <a:gd name="connsiteX1143" fmla="*/ 1584008 w 8594788"/>
              <a:gd name="connsiteY1143" fmla="*/ 2803017 h 4405788"/>
              <a:gd name="connsiteX1144" fmla="*/ 1618012 w 8594788"/>
              <a:gd name="connsiteY1144" fmla="*/ 2799874 h 4405788"/>
              <a:gd name="connsiteX1145" fmla="*/ 1643729 w 8594788"/>
              <a:gd name="connsiteY1145" fmla="*/ 2780824 h 4405788"/>
              <a:gd name="connsiteX1146" fmla="*/ 1610868 w 8594788"/>
              <a:gd name="connsiteY1146" fmla="*/ 2785682 h 4405788"/>
              <a:gd name="connsiteX1147" fmla="*/ 1650683 w 8594788"/>
              <a:gd name="connsiteY1147" fmla="*/ 2775966 h 4405788"/>
              <a:gd name="connsiteX1148" fmla="*/ 1675352 w 8594788"/>
              <a:gd name="connsiteY1148" fmla="*/ 2758440 h 4405788"/>
              <a:gd name="connsiteX1149" fmla="*/ 1645253 w 8594788"/>
              <a:gd name="connsiteY1149" fmla="*/ 2764536 h 4405788"/>
              <a:gd name="connsiteX1150" fmla="*/ 1619250 w 8594788"/>
              <a:gd name="connsiteY1150" fmla="*/ 2780538 h 4405788"/>
              <a:gd name="connsiteX1151" fmla="*/ 1661541 w 8594788"/>
              <a:gd name="connsiteY1151" fmla="*/ 2774442 h 4405788"/>
              <a:gd name="connsiteX1152" fmla="*/ 1694402 w 8594788"/>
              <a:gd name="connsiteY1152" fmla="*/ 2769870 h 4405788"/>
              <a:gd name="connsiteX1153" fmla="*/ 1719167 w 8594788"/>
              <a:gd name="connsiteY1153" fmla="*/ 2749677 h 4405788"/>
              <a:gd name="connsiteX1154" fmla="*/ 1687640 w 8594788"/>
              <a:gd name="connsiteY1154" fmla="*/ 2755963 h 4405788"/>
              <a:gd name="connsiteX1155" fmla="*/ 1662303 w 8594788"/>
              <a:gd name="connsiteY1155" fmla="*/ 2773585 h 4405788"/>
              <a:gd name="connsiteX1156" fmla="*/ 1704308 w 8594788"/>
              <a:gd name="connsiteY1156" fmla="*/ 2768537 h 4405788"/>
              <a:gd name="connsiteX1157" fmla="*/ 1738313 w 8594788"/>
              <a:gd name="connsiteY1157" fmla="*/ 2763965 h 4405788"/>
              <a:gd name="connsiteX1158" fmla="*/ 1762982 w 8594788"/>
              <a:gd name="connsiteY1158" fmla="*/ 2741295 h 4405788"/>
              <a:gd name="connsiteX1159" fmla="*/ 1730121 w 8594788"/>
              <a:gd name="connsiteY1159" fmla="*/ 2747582 h 4405788"/>
              <a:gd name="connsiteX1160" fmla="*/ 1768793 w 8594788"/>
              <a:gd name="connsiteY1160" fmla="*/ 2735961 h 4405788"/>
              <a:gd name="connsiteX1161" fmla="*/ 1792700 w 8594788"/>
              <a:gd name="connsiteY1161" fmla="*/ 2714339 h 4405788"/>
              <a:gd name="connsiteX1162" fmla="*/ 1762220 w 8594788"/>
              <a:gd name="connsiteY1162" fmla="*/ 2721959 h 4405788"/>
              <a:gd name="connsiteX1163" fmla="*/ 1737170 w 8594788"/>
              <a:gd name="connsiteY1163" fmla="*/ 2741962 h 4405788"/>
              <a:gd name="connsiteX1164" fmla="*/ 1778794 w 8594788"/>
              <a:gd name="connsiteY1164" fmla="*/ 2734151 h 4405788"/>
              <a:gd name="connsiteX1165" fmla="*/ 1811655 w 8594788"/>
              <a:gd name="connsiteY1165" fmla="*/ 2728151 h 4405788"/>
              <a:gd name="connsiteX1166" fmla="*/ 1835372 w 8594788"/>
              <a:gd name="connsiteY1166" fmla="*/ 2703957 h 4405788"/>
              <a:gd name="connsiteX1167" fmla="*/ 1803749 w 8594788"/>
              <a:gd name="connsiteY1167" fmla="*/ 2711672 h 4405788"/>
              <a:gd name="connsiteX1168" fmla="*/ 1779556 w 8594788"/>
              <a:gd name="connsiteY1168" fmla="*/ 2733770 h 4405788"/>
              <a:gd name="connsiteX1169" fmla="*/ 1840992 w 8594788"/>
              <a:gd name="connsiteY1169" fmla="*/ 2698242 h 4405788"/>
              <a:gd name="connsiteX1170" fmla="*/ 1864138 w 8594788"/>
              <a:gd name="connsiteY1170" fmla="*/ 2675192 h 4405788"/>
              <a:gd name="connsiteX1171" fmla="*/ 1834801 w 8594788"/>
              <a:gd name="connsiteY1171" fmla="*/ 2684145 h 4405788"/>
              <a:gd name="connsiteX1172" fmla="*/ 1811274 w 8594788"/>
              <a:gd name="connsiteY1172" fmla="*/ 2705195 h 4405788"/>
              <a:gd name="connsiteX1173" fmla="*/ 1851089 w 8594788"/>
              <a:gd name="connsiteY1173" fmla="*/ 2695956 h 4405788"/>
              <a:gd name="connsiteX1174" fmla="*/ 1882712 w 8594788"/>
              <a:gd name="connsiteY1174" fmla="*/ 2688527 h 4405788"/>
              <a:gd name="connsiteX1175" fmla="*/ 1905572 w 8594788"/>
              <a:gd name="connsiteY1175" fmla="*/ 2662904 h 4405788"/>
              <a:gd name="connsiteX1176" fmla="*/ 1875187 w 8594788"/>
              <a:gd name="connsiteY1176" fmla="*/ 2671763 h 4405788"/>
              <a:gd name="connsiteX1177" fmla="*/ 1911096 w 8594788"/>
              <a:gd name="connsiteY1177" fmla="*/ 2656713 h 4405788"/>
              <a:gd name="connsiteX1178" fmla="*/ 1933099 w 8594788"/>
              <a:gd name="connsiteY1178" fmla="*/ 2632234 h 4405788"/>
              <a:gd name="connsiteX1179" fmla="*/ 1905191 w 8594788"/>
              <a:gd name="connsiteY1179" fmla="*/ 2642330 h 4405788"/>
              <a:gd name="connsiteX1180" fmla="*/ 1882045 w 8594788"/>
              <a:gd name="connsiteY1180" fmla="*/ 2664524 h 4405788"/>
              <a:gd name="connsiteX1181" fmla="*/ 1921288 w 8594788"/>
              <a:gd name="connsiteY1181" fmla="*/ 2653760 h 4405788"/>
              <a:gd name="connsiteX1182" fmla="*/ 1951673 w 8594788"/>
              <a:gd name="connsiteY1182" fmla="*/ 2645093 h 4405788"/>
              <a:gd name="connsiteX1183" fmla="*/ 1973485 w 8594788"/>
              <a:gd name="connsiteY1183" fmla="*/ 2617946 h 4405788"/>
              <a:gd name="connsiteX1184" fmla="*/ 1944338 w 8594788"/>
              <a:gd name="connsiteY1184" fmla="*/ 2628234 h 4405788"/>
              <a:gd name="connsiteX1185" fmla="*/ 1922050 w 8594788"/>
              <a:gd name="connsiteY1185" fmla="*/ 2652903 h 4405788"/>
              <a:gd name="connsiteX1186" fmla="*/ 1978438 w 8594788"/>
              <a:gd name="connsiteY1186" fmla="*/ 2611374 h 4405788"/>
              <a:gd name="connsiteX1187" fmla="*/ 1999583 w 8594788"/>
              <a:gd name="connsiteY1187" fmla="*/ 2585466 h 4405788"/>
              <a:gd name="connsiteX1188" fmla="*/ 1972723 w 8594788"/>
              <a:gd name="connsiteY1188" fmla="*/ 2596896 h 4405788"/>
              <a:gd name="connsiteX1189" fmla="*/ 1950434 w 8594788"/>
              <a:gd name="connsiteY1189" fmla="*/ 2621185 h 4405788"/>
              <a:gd name="connsiteX1190" fmla="*/ 1979581 w 8594788"/>
              <a:gd name="connsiteY1190" fmla="*/ 2610517 h 4405788"/>
              <a:gd name="connsiteX1191" fmla="*/ 1988725 w 8594788"/>
              <a:gd name="connsiteY1191" fmla="*/ 2607755 h 4405788"/>
              <a:gd name="connsiteX1192" fmla="*/ 2017967 w 8594788"/>
              <a:gd name="connsiteY1192" fmla="*/ 2597753 h 4405788"/>
              <a:gd name="connsiteX1193" fmla="*/ 2038922 w 8594788"/>
              <a:gd name="connsiteY1193" fmla="*/ 2569178 h 4405788"/>
              <a:gd name="connsiteX1194" fmla="*/ 2010347 w 8594788"/>
              <a:gd name="connsiteY1194" fmla="*/ 2580894 h 4405788"/>
              <a:gd name="connsiteX1195" fmla="*/ 2043970 w 8594788"/>
              <a:gd name="connsiteY1195" fmla="*/ 2562130 h 4405788"/>
              <a:gd name="connsiteX1196" fmla="*/ 2064353 w 8594788"/>
              <a:gd name="connsiteY1196" fmla="*/ 2534793 h 4405788"/>
              <a:gd name="connsiteX1197" fmla="*/ 2038445 w 8594788"/>
              <a:gd name="connsiteY1197" fmla="*/ 2547557 h 4405788"/>
              <a:gd name="connsiteX1198" fmla="*/ 2017109 w 8594788"/>
              <a:gd name="connsiteY1198" fmla="*/ 2573274 h 4405788"/>
              <a:gd name="connsiteX1199" fmla="*/ 2054352 w 8594788"/>
              <a:gd name="connsiteY1199" fmla="*/ 2557939 h 4405788"/>
              <a:gd name="connsiteX1200" fmla="*/ 2081403 w 8594788"/>
              <a:gd name="connsiteY1200" fmla="*/ 2546985 h 4405788"/>
              <a:gd name="connsiteX1201" fmla="*/ 2101120 w 8594788"/>
              <a:gd name="connsiteY1201" fmla="*/ 2517172 h 4405788"/>
              <a:gd name="connsiteX1202" fmla="*/ 2075593 w 8594788"/>
              <a:gd name="connsiteY1202" fmla="*/ 2529459 h 4405788"/>
              <a:gd name="connsiteX1203" fmla="*/ 2106168 w 8594788"/>
              <a:gd name="connsiteY1203" fmla="*/ 2509647 h 4405788"/>
              <a:gd name="connsiteX1204" fmla="*/ 2125218 w 8594788"/>
              <a:gd name="connsiteY1204" fmla="*/ 2481072 h 4405788"/>
              <a:gd name="connsiteX1205" fmla="*/ 2102358 w 8594788"/>
              <a:gd name="connsiteY1205" fmla="*/ 2493836 h 4405788"/>
              <a:gd name="connsiteX1206" fmla="*/ 2081784 w 8594788"/>
              <a:gd name="connsiteY1206" fmla="*/ 2521077 h 4405788"/>
              <a:gd name="connsiteX1207" fmla="*/ 2116550 w 8594788"/>
              <a:gd name="connsiteY1207" fmla="*/ 2504789 h 4405788"/>
              <a:gd name="connsiteX1208" fmla="*/ 2143792 w 8594788"/>
              <a:gd name="connsiteY1208" fmla="*/ 2492121 h 4405788"/>
              <a:gd name="connsiteX1209" fmla="*/ 2162842 w 8594788"/>
              <a:gd name="connsiteY1209" fmla="*/ 2460879 h 4405788"/>
              <a:gd name="connsiteX1210" fmla="*/ 2136839 w 8594788"/>
              <a:gd name="connsiteY1210" fmla="*/ 2475071 h 4405788"/>
              <a:gd name="connsiteX1211" fmla="*/ 2117693 w 8594788"/>
              <a:gd name="connsiteY1211" fmla="*/ 2503932 h 4405788"/>
              <a:gd name="connsiteX1212" fmla="*/ 2167509 w 8594788"/>
              <a:gd name="connsiteY1212" fmla="*/ 2452783 h 4405788"/>
              <a:gd name="connsiteX1213" fmla="*/ 2185511 w 8594788"/>
              <a:gd name="connsiteY1213" fmla="*/ 2423351 h 4405788"/>
              <a:gd name="connsiteX1214" fmla="*/ 2161699 w 8594788"/>
              <a:gd name="connsiteY1214" fmla="*/ 2438305 h 4405788"/>
              <a:gd name="connsiteX1215" fmla="*/ 2142649 w 8594788"/>
              <a:gd name="connsiteY1215" fmla="*/ 2466404 h 4405788"/>
              <a:gd name="connsiteX1216" fmla="*/ 2168652 w 8594788"/>
              <a:gd name="connsiteY1216" fmla="*/ 2451926 h 4405788"/>
              <a:gd name="connsiteX1217" fmla="*/ 2177987 w 8594788"/>
              <a:gd name="connsiteY1217" fmla="*/ 2447068 h 4405788"/>
              <a:gd name="connsiteX1218" fmla="*/ 2366772 w 8594788"/>
              <a:gd name="connsiteY1218" fmla="*/ 2350675 h 4405788"/>
              <a:gd name="connsiteX1219" fmla="*/ 4371499 w 8594788"/>
              <a:gd name="connsiteY1219" fmla="*/ 1492949 h 4405788"/>
              <a:gd name="connsiteX1220" fmla="*/ 4589717 w 8594788"/>
              <a:gd name="connsiteY1220" fmla="*/ 1419892 h 4405788"/>
              <a:gd name="connsiteX1221" fmla="*/ 4565333 w 8594788"/>
              <a:gd name="connsiteY1221" fmla="*/ 1328071 h 4405788"/>
              <a:gd name="connsiteX1222" fmla="*/ 4384358 w 8594788"/>
              <a:gd name="connsiteY1222" fmla="*/ 1386459 h 4405788"/>
              <a:gd name="connsiteX1223" fmla="*/ 2390870 w 8594788"/>
              <a:gd name="connsiteY1223" fmla="*/ 2301431 h 4405788"/>
              <a:gd name="connsiteX1224" fmla="*/ 2197322 w 8594788"/>
              <a:gd name="connsiteY1224" fmla="*/ 2415731 h 4405788"/>
              <a:gd name="connsiteX1225" fmla="*/ 4571429 w 8594788"/>
              <a:gd name="connsiteY1225" fmla="*/ 1321118 h 4405788"/>
              <a:gd name="connsiteX1226" fmla="*/ 4719447 w 8594788"/>
              <a:gd name="connsiteY1226" fmla="*/ 1277017 h 4405788"/>
              <a:gd name="connsiteX1227" fmla="*/ 4698016 w 8594788"/>
              <a:gd name="connsiteY1227" fmla="*/ 1185005 h 4405788"/>
              <a:gd name="connsiteX1228" fmla="*/ 4544759 w 8594788"/>
              <a:gd name="connsiteY1228" fmla="*/ 1228820 h 4405788"/>
              <a:gd name="connsiteX1229" fmla="*/ 4571429 w 8594788"/>
              <a:gd name="connsiteY1229" fmla="*/ 1321118 h 4405788"/>
              <a:gd name="connsiteX1230" fmla="*/ 4697064 w 8594788"/>
              <a:gd name="connsiteY1230" fmla="*/ 1181195 h 4405788"/>
              <a:gd name="connsiteX1231" fmla="*/ 4673251 w 8594788"/>
              <a:gd name="connsiteY1231" fmla="*/ 1088136 h 4405788"/>
              <a:gd name="connsiteX1232" fmla="*/ 4514755 w 8594788"/>
              <a:gd name="connsiteY1232" fmla="*/ 1131761 h 4405788"/>
              <a:gd name="connsiteX1233" fmla="*/ 4543330 w 8594788"/>
              <a:gd name="connsiteY1233" fmla="*/ 1224820 h 4405788"/>
              <a:gd name="connsiteX1234" fmla="*/ 4697064 w 8594788"/>
              <a:gd name="connsiteY1234" fmla="*/ 1181195 h 4405788"/>
              <a:gd name="connsiteX1235" fmla="*/ 4678966 w 8594788"/>
              <a:gd name="connsiteY1235" fmla="*/ 1082231 h 4405788"/>
              <a:gd name="connsiteX1236" fmla="*/ 4839939 w 8594788"/>
              <a:gd name="connsiteY1236" fmla="*/ 1042702 h 4405788"/>
              <a:gd name="connsiteX1237" fmla="*/ 4825842 w 8594788"/>
              <a:gd name="connsiteY1237" fmla="*/ 979742 h 4405788"/>
              <a:gd name="connsiteX1238" fmla="*/ 4818888 w 8594788"/>
              <a:gd name="connsiteY1238" fmla="*/ 950500 h 4405788"/>
              <a:gd name="connsiteX1239" fmla="*/ 4652963 w 8594788"/>
              <a:gd name="connsiteY1239" fmla="*/ 989552 h 4405788"/>
              <a:gd name="connsiteX1240" fmla="*/ 4660773 w 8594788"/>
              <a:gd name="connsiteY1240" fmla="*/ 1016508 h 4405788"/>
              <a:gd name="connsiteX1241" fmla="*/ 4678966 w 8594788"/>
              <a:gd name="connsiteY1241" fmla="*/ 1082231 h 4405788"/>
              <a:gd name="connsiteX1242" fmla="*/ 4817841 w 8594788"/>
              <a:gd name="connsiteY1242" fmla="*/ 946404 h 4405788"/>
              <a:gd name="connsiteX1243" fmla="*/ 4794218 w 8594788"/>
              <a:gd name="connsiteY1243" fmla="*/ 852583 h 4405788"/>
              <a:gd name="connsiteX1244" fmla="*/ 4623435 w 8594788"/>
              <a:gd name="connsiteY1244" fmla="*/ 891445 h 4405788"/>
              <a:gd name="connsiteX1245" fmla="*/ 4652010 w 8594788"/>
              <a:gd name="connsiteY1245" fmla="*/ 985457 h 4405788"/>
              <a:gd name="connsiteX1246" fmla="*/ 4817841 w 8594788"/>
              <a:gd name="connsiteY1246" fmla="*/ 946404 h 4405788"/>
              <a:gd name="connsiteX1247" fmla="*/ 4793171 w 8594788"/>
              <a:gd name="connsiteY1247" fmla="*/ 848487 h 4405788"/>
              <a:gd name="connsiteX1248" fmla="*/ 4767167 w 8594788"/>
              <a:gd name="connsiteY1248" fmla="*/ 753904 h 4405788"/>
              <a:gd name="connsiteX1249" fmla="*/ 4591908 w 8594788"/>
              <a:gd name="connsiteY1249" fmla="*/ 792956 h 4405788"/>
              <a:gd name="connsiteX1250" fmla="*/ 4622197 w 8594788"/>
              <a:gd name="connsiteY1250" fmla="*/ 887349 h 4405788"/>
              <a:gd name="connsiteX1251" fmla="*/ 4793171 w 8594788"/>
              <a:gd name="connsiteY1251" fmla="*/ 848487 h 4405788"/>
              <a:gd name="connsiteX1252" fmla="*/ 4799457 w 8594788"/>
              <a:gd name="connsiteY1252" fmla="*/ 847154 h 4405788"/>
              <a:gd name="connsiteX1253" fmla="*/ 4970431 w 8594788"/>
              <a:gd name="connsiteY1253" fmla="*/ 814578 h 4405788"/>
              <a:gd name="connsiteX1254" fmla="*/ 4949095 w 8594788"/>
              <a:gd name="connsiteY1254" fmla="*/ 720471 h 4405788"/>
              <a:gd name="connsiteX1255" fmla="*/ 4773549 w 8594788"/>
              <a:gd name="connsiteY1255" fmla="*/ 752570 h 4405788"/>
              <a:gd name="connsiteX1256" fmla="*/ 4799457 w 8594788"/>
              <a:gd name="connsiteY1256" fmla="*/ 847154 h 4405788"/>
              <a:gd name="connsiteX1257" fmla="*/ 4976813 w 8594788"/>
              <a:gd name="connsiteY1257" fmla="*/ 813435 h 4405788"/>
              <a:gd name="connsiteX1258" fmla="*/ 5149406 w 8594788"/>
              <a:gd name="connsiteY1258" fmla="*/ 786098 h 4405788"/>
              <a:gd name="connsiteX1259" fmla="*/ 5133118 w 8594788"/>
              <a:gd name="connsiteY1259" fmla="*/ 693420 h 4405788"/>
              <a:gd name="connsiteX1260" fmla="*/ 4955572 w 8594788"/>
              <a:gd name="connsiteY1260" fmla="*/ 719423 h 4405788"/>
              <a:gd name="connsiteX1261" fmla="*/ 4976813 w 8594788"/>
              <a:gd name="connsiteY1261" fmla="*/ 813435 h 4405788"/>
              <a:gd name="connsiteX1262" fmla="*/ 5155883 w 8594788"/>
              <a:gd name="connsiteY1262" fmla="*/ 784860 h 4405788"/>
              <a:gd name="connsiteX1263" fmla="*/ 5328381 w 8594788"/>
              <a:gd name="connsiteY1263" fmla="*/ 763048 h 4405788"/>
              <a:gd name="connsiteX1264" fmla="*/ 5317046 w 8594788"/>
              <a:gd name="connsiteY1264" fmla="*/ 672179 h 4405788"/>
              <a:gd name="connsiteX1265" fmla="*/ 5139595 w 8594788"/>
              <a:gd name="connsiteY1265" fmla="*/ 692277 h 4405788"/>
              <a:gd name="connsiteX1266" fmla="*/ 5155883 w 8594788"/>
              <a:gd name="connsiteY1266" fmla="*/ 785146 h 4405788"/>
              <a:gd name="connsiteX1267" fmla="*/ 5334858 w 8594788"/>
              <a:gd name="connsiteY1267" fmla="*/ 762286 h 4405788"/>
              <a:gd name="connsiteX1268" fmla="*/ 5506308 w 8594788"/>
              <a:gd name="connsiteY1268" fmla="*/ 745236 h 4405788"/>
              <a:gd name="connsiteX1269" fmla="*/ 5500307 w 8594788"/>
              <a:gd name="connsiteY1269" fmla="*/ 656844 h 4405788"/>
              <a:gd name="connsiteX1270" fmla="*/ 5323904 w 8594788"/>
              <a:gd name="connsiteY1270" fmla="*/ 671513 h 4405788"/>
              <a:gd name="connsiteX1271" fmla="*/ 5334858 w 8594788"/>
              <a:gd name="connsiteY1271" fmla="*/ 762572 h 4405788"/>
              <a:gd name="connsiteX1272" fmla="*/ 5334858 w 8594788"/>
              <a:gd name="connsiteY1272" fmla="*/ 766382 h 4405788"/>
              <a:gd name="connsiteX1273" fmla="*/ 5343049 w 8594788"/>
              <a:gd name="connsiteY1273" fmla="*/ 855250 h 4405788"/>
              <a:gd name="connsiteX1274" fmla="*/ 5478685 w 8594788"/>
              <a:gd name="connsiteY1274" fmla="*/ 838867 h 4405788"/>
              <a:gd name="connsiteX1275" fmla="*/ 5508593 w 8594788"/>
              <a:gd name="connsiteY1275" fmla="*/ 835724 h 4405788"/>
              <a:gd name="connsiteX1276" fmla="*/ 5508593 w 8594788"/>
              <a:gd name="connsiteY1276" fmla="*/ 828770 h 4405788"/>
              <a:gd name="connsiteX1277" fmla="*/ 5505831 w 8594788"/>
              <a:gd name="connsiteY1277" fmla="*/ 749332 h 4405788"/>
              <a:gd name="connsiteX1278" fmla="*/ 5335334 w 8594788"/>
              <a:gd name="connsiteY1278" fmla="*/ 766667 h 4405788"/>
              <a:gd name="connsiteX1279" fmla="*/ 5479828 w 8594788"/>
              <a:gd name="connsiteY1279" fmla="*/ 842582 h 4405788"/>
              <a:gd name="connsiteX1280" fmla="*/ 5343430 w 8594788"/>
              <a:gd name="connsiteY1280" fmla="*/ 859060 h 4405788"/>
              <a:gd name="connsiteX1281" fmla="*/ 5343430 w 8594788"/>
              <a:gd name="connsiteY1281" fmla="*/ 866013 h 4405788"/>
              <a:gd name="connsiteX1282" fmla="*/ 5347907 w 8594788"/>
              <a:gd name="connsiteY1282" fmla="*/ 945547 h 4405788"/>
              <a:gd name="connsiteX1283" fmla="*/ 5507737 w 8594788"/>
              <a:gd name="connsiteY1283" fmla="*/ 923163 h 4405788"/>
              <a:gd name="connsiteX1284" fmla="*/ 5507737 w 8594788"/>
              <a:gd name="connsiteY1284" fmla="*/ 839534 h 4405788"/>
              <a:gd name="connsiteX1285" fmla="*/ 5502879 w 8594788"/>
              <a:gd name="connsiteY1285" fmla="*/ 1091946 h 4405788"/>
              <a:gd name="connsiteX1286" fmla="*/ 5648040 w 8594788"/>
              <a:gd name="connsiteY1286" fmla="*/ 1066324 h 4405788"/>
              <a:gd name="connsiteX1287" fmla="*/ 5661565 w 8594788"/>
              <a:gd name="connsiteY1287" fmla="*/ 990124 h 4405788"/>
              <a:gd name="connsiteX1288" fmla="*/ 5510499 w 8594788"/>
              <a:gd name="connsiteY1288" fmla="*/ 1012031 h 4405788"/>
              <a:gd name="connsiteX1289" fmla="*/ 5503355 w 8594788"/>
              <a:gd name="connsiteY1289" fmla="*/ 1092518 h 4405788"/>
              <a:gd name="connsiteX1290" fmla="*/ 5662136 w 8594788"/>
              <a:gd name="connsiteY1290" fmla="*/ 986504 h 4405788"/>
              <a:gd name="connsiteX1291" fmla="*/ 5671661 w 8594788"/>
              <a:gd name="connsiteY1291" fmla="*/ 907828 h 4405788"/>
              <a:gd name="connsiteX1292" fmla="*/ 5514404 w 8594788"/>
              <a:gd name="connsiteY1292" fmla="*/ 926878 h 4405788"/>
              <a:gd name="connsiteX1293" fmla="*/ 5510499 w 8594788"/>
              <a:gd name="connsiteY1293" fmla="*/ 1008888 h 4405788"/>
              <a:gd name="connsiteX1294" fmla="*/ 5662613 w 8594788"/>
              <a:gd name="connsiteY1294" fmla="*/ 987076 h 4405788"/>
              <a:gd name="connsiteX1295" fmla="*/ 5514785 w 8594788"/>
              <a:gd name="connsiteY1295" fmla="*/ 922306 h 4405788"/>
              <a:gd name="connsiteX1296" fmla="*/ 5672328 w 8594788"/>
              <a:gd name="connsiteY1296" fmla="*/ 903732 h 4405788"/>
              <a:gd name="connsiteX1297" fmla="*/ 5678424 w 8594788"/>
              <a:gd name="connsiteY1297" fmla="*/ 823246 h 4405788"/>
              <a:gd name="connsiteX1298" fmla="*/ 5515261 w 8594788"/>
              <a:gd name="connsiteY1298" fmla="*/ 838867 h 4405788"/>
              <a:gd name="connsiteX1299" fmla="*/ 5515261 w 8594788"/>
              <a:gd name="connsiteY1299" fmla="*/ 922877 h 4405788"/>
              <a:gd name="connsiteX1300" fmla="*/ 5514785 w 8594788"/>
              <a:gd name="connsiteY1300" fmla="*/ 828389 h 4405788"/>
              <a:gd name="connsiteX1301" fmla="*/ 5514785 w 8594788"/>
              <a:gd name="connsiteY1301" fmla="*/ 834676 h 4405788"/>
              <a:gd name="connsiteX1302" fmla="*/ 5678234 w 8594788"/>
              <a:gd name="connsiteY1302" fmla="*/ 819150 h 4405788"/>
              <a:gd name="connsiteX1303" fmla="*/ 5679472 w 8594788"/>
              <a:gd name="connsiteY1303" fmla="*/ 790575 h 4405788"/>
              <a:gd name="connsiteX1304" fmla="*/ 5680806 w 8594788"/>
              <a:gd name="connsiteY1304" fmla="*/ 735711 h 4405788"/>
              <a:gd name="connsiteX1305" fmla="*/ 5523929 w 8594788"/>
              <a:gd name="connsiteY1305" fmla="*/ 747332 h 4405788"/>
              <a:gd name="connsiteX1306" fmla="*/ 5511928 w 8594788"/>
              <a:gd name="connsiteY1306" fmla="*/ 748379 h 4405788"/>
              <a:gd name="connsiteX1307" fmla="*/ 5515642 w 8594788"/>
              <a:gd name="connsiteY1307" fmla="*/ 828770 h 4405788"/>
              <a:gd name="connsiteX1308" fmla="*/ 5668519 w 8594788"/>
              <a:gd name="connsiteY1308" fmla="*/ 985647 h 4405788"/>
              <a:gd name="connsiteX1309" fmla="*/ 5816728 w 8594788"/>
              <a:gd name="connsiteY1309" fmla="*/ 966597 h 4405788"/>
              <a:gd name="connsiteX1310" fmla="*/ 5832253 w 8594788"/>
              <a:gd name="connsiteY1310" fmla="*/ 891826 h 4405788"/>
              <a:gd name="connsiteX1311" fmla="*/ 5678234 w 8594788"/>
              <a:gd name="connsiteY1311" fmla="*/ 906971 h 4405788"/>
              <a:gd name="connsiteX1312" fmla="*/ 5669375 w 8594788"/>
              <a:gd name="connsiteY1312" fmla="*/ 986219 h 4405788"/>
              <a:gd name="connsiteX1313" fmla="*/ 5823585 w 8594788"/>
              <a:gd name="connsiteY1313" fmla="*/ 966026 h 4405788"/>
              <a:gd name="connsiteX1314" fmla="*/ 5967318 w 8594788"/>
              <a:gd name="connsiteY1314" fmla="*/ 950309 h 4405788"/>
              <a:gd name="connsiteX1315" fmla="*/ 5988749 w 8594788"/>
              <a:gd name="connsiteY1315" fmla="*/ 879443 h 4405788"/>
              <a:gd name="connsiteX1316" fmla="*/ 5838920 w 8594788"/>
              <a:gd name="connsiteY1316" fmla="*/ 891445 h 4405788"/>
              <a:gd name="connsiteX1317" fmla="*/ 5824443 w 8594788"/>
              <a:gd name="connsiteY1317" fmla="*/ 966597 h 4405788"/>
              <a:gd name="connsiteX1318" fmla="*/ 5974366 w 8594788"/>
              <a:gd name="connsiteY1318" fmla="*/ 949547 h 4405788"/>
              <a:gd name="connsiteX1319" fmla="*/ 6112383 w 8594788"/>
              <a:gd name="connsiteY1319" fmla="*/ 936689 h 4405788"/>
              <a:gd name="connsiteX1320" fmla="*/ 6139815 w 8594788"/>
              <a:gd name="connsiteY1320" fmla="*/ 870014 h 4405788"/>
              <a:gd name="connsiteX1321" fmla="*/ 5995511 w 8594788"/>
              <a:gd name="connsiteY1321" fmla="*/ 879539 h 4405788"/>
              <a:gd name="connsiteX1322" fmla="*/ 5975223 w 8594788"/>
              <a:gd name="connsiteY1322" fmla="*/ 950119 h 4405788"/>
              <a:gd name="connsiteX1323" fmla="*/ 6120670 w 8594788"/>
              <a:gd name="connsiteY1323" fmla="*/ 936593 h 4405788"/>
              <a:gd name="connsiteX1324" fmla="*/ 6251448 w 8594788"/>
              <a:gd name="connsiteY1324" fmla="*/ 926211 h 4405788"/>
              <a:gd name="connsiteX1325" fmla="*/ 6285357 w 8594788"/>
              <a:gd name="connsiteY1325" fmla="*/ 863156 h 4405788"/>
              <a:gd name="connsiteX1326" fmla="*/ 6147911 w 8594788"/>
              <a:gd name="connsiteY1326" fmla="*/ 869918 h 4405788"/>
              <a:gd name="connsiteX1327" fmla="*/ 6120670 w 8594788"/>
              <a:gd name="connsiteY1327" fmla="*/ 936593 h 4405788"/>
              <a:gd name="connsiteX1328" fmla="*/ 6287453 w 8594788"/>
              <a:gd name="connsiteY1328" fmla="*/ 858965 h 4405788"/>
              <a:gd name="connsiteX1329" fmla="*/ 6316790 w 8594788"/>
              <a:gd name="connsiteY1329" fmla="*/ 792956 h 4405788"/>
              <a:gd name="connsiteX1330" fmla="*/ 6172581 w 8594788"/>
              <a:gd name="connsiteY1330" fmla="*/ 796290 h 4405788"/>
              <a:gd name="connsiteX1331" fmla="*/ 6149436 w 8594788"/>
              <a:gd name="connsiteY1331" fmla="*/ 865823 h 4405788"/>
              <a:gd name="connsiteX1332" fmla="*/ 6287167 w 8594788"/>
              <a:gd name="connsiteY1332" fmla="*/ 858965 h 4405788"/>
              <a:gd name="connsiteX1333" fmla="*/ 6294406 w 8594788"/>
              <a:gd name="connsiteY1333" fmla="*/ 858965 h 4405788"/>
              <a:gd name="connsiteX1334" fmla="*/ 6423851 w 8594788"/>
              <a:gd name="connsiteY1334" fmla="*/ 854297 h 4405788"/>
              <a:gd name="connsiteX1335" fmla="*/ 6460237 w 8594788"/>
              <a:gd name="connsiteY1335" fmla="*/ 791718 h 4405788"/>
              <a:gd name="connsiteX1336" fmla="*/ 6323648 w 8594788"/>
              <a:gd name="connsiteY1336" fmla="*/ 793147 h 4405788"/>
              <a:gd name="connsiteX1337" fmla="*/ 6294120 w 8594788"/>
              <a:gd name="connsiteY1337" fmla="*/ 858679 h 4405788"/>
              <a:gd name="connsiteX1338" fmla="*/ 6318504 w 8594788"/>
              <a:gd name="connsiteY1338" fmla="*/ 789146 h 4405788"/>
              <a:gd name="connsiteX1339" fmla="*/ 6344031 w 8594788"/>
              <a:gd name="connsiteY1339" fmla="*/ 719614 h 4405788"/>
              <a:gd name="connsiteX1340" fmla="*/ 6193155 w 8594788"/>
              <a:gd name="connsiteY1340" fmla="*/ 719614 h 4405788"/>
              <a:gd name="connsiteX1341" fmla="*/ 6174105 w 8594788"/>
              <a:gd name="connsiteY1341" fmla="*/ 792575 h 4405788"/>
              <a:gd name="connsiteX1342" fmla="*/ 6318218 w 8594788"/>
              <a:gd name="connsiteY1342" fmla="*/ 788861 h 4405788"/>
              <a:gd name="connsiteX1343" fmla="*/ 6325362 w 8594788"/>
              <a:gd name="connsiteY1343" fmla="*/ 789146 h 4405788"/>
              <a:gd name="connsiteX1344" fmla="*/ 6462332 w 8594788"/>
              <a:gd name="connsiteY1344" fmla="*/ 787718 h 4405788"/>
              <a:gd name="connsiteX1345" fmla="*/ 6494431 w 8594788"/>
              <a:gd name="connsiteY1345" fmla="*/ 721709 h 4405788"/>
              <a:gd name="connsiteX1346" fmla="*/ 6350699 w 8594788"/>
              <a:gd name="connsiteY1346" fmla="*/ 719709 h 4405788"/>
              <a:gd name="connsiteX1347" fmla="*/ 6325077 w 8594788"/>
              <a:gd name="connsiteY1347" fmla="*/ 788765 h 4405788"/>
              <a:gd name="connsiteX1348" fmla="*/ 6469285 w 8594788"/>
              <a:gd name="connsiteY1348" fmla="*/ 787718 h 4405788"/>
              <a:gd name="connsiteX1349" fmla="*/ 6596825 w 8594788"/>
              <a:gd name="connsiteY1349" fmla="*/ 787718 h 4405788"/>
              <a:gd name="connsiteX1350" fmla="*/ 6636068 w 8594788"/>
              <a:gd name="connsiteY1350" fmla="*/ 725234 h 4405788"/>
              <a:gd name="connsiteX1351" fmla="*/ 6501194 w 8594788"/>
              <a:gd name="connsiteY1351" fmla="*/ 721804 h 4405788"/>
              <a:gd name="connsiteX1352" fmla="*/ 6468999 w 8594788"/>
              <a:gd name="connsiteY1352" fmla="*/ 787337 h 4405788"/>
              <a:gd name="connsiteX1353" fmla="*/ 6496241 w 8594788"/>
              <a:gd name="connsiteY1353" fmla="*/ 717709 h 4405788"/>
              <a:gd name="connsiteX1354" fmla="*/ 6523863 w 8594788"/>
              <a:gd name="connsiteY1354" fmla="*/ 648652 h 4405788"/>
              <a:gd name="connsiteX1355" fmla="*/ 6373559 w 8594788"/>
              <a:gd name="connsiteY1355" fmla="*/ 643414 h 4405788"/>
              <a:gd name="connsiteX1356" fmla="*/ 6352032 w 8594788"/>
              <a:gd name="connsiteY1356" fmla="*/ 715613 h 4405788"/>
              <a:gd name="connsiteX1357" fmla="*/ 6495955 w 8594788"/>
              <a:gd name="connsiteY1357" fmla="*/ 717328 h 4405788"/>
              <a:gd name="connsiteX1358" fmla="*/ 6503004 w 8594788"/>
              <a:gd name="connsiteY1358" fmla="*/ 717709 h 4405788"/>
              <a:gd name="connsiteX1359" fmla="*/ 6638354 w 8594788"/>
              <a:gd name="connsiteY1359" fmla="*/ 721233 h 4405788"/>
              <a:gd name="connsiteX1360" fmla="*/ 6672834 w 8594788"/>
              <a:gd name="connsiteY1360" fmla="*/ 655606 h 4405788"/>
              <a:gd name="connsiteX1361" fmla="*/ 6530531 w 8594788"/>
              <a:gd name="connsiteY1361" fmla="*/ 648843 h 4405788"/>
              <a:gd name="connsiteX1362" fmla="*/ 6502718 w 8594788"/>
              <a:gd name="connsiteY1362" fmla="*/ 717423 h 4405788"/>
              <a:gd name="connsiteX1363" fmla="*/ 6644545 w 8594788"/>
              <a:gd name="connsiteY1363" fmla="*/ 721138 h 4405788"/>
              <a:gd name="connsiteX1364" fmla="*/ 6769513 w 8594788"/>
              <a:gd name="connsiteY1364" fmla="*/ 725615 h 4405788"/>
              <a:gd name="connsiteX1365" fmla="*/ 6811613 w 8594788"/>
              <a:gd name="connsiteY1365" fmla="*/ 663226 h 4405788"/>
              <a:gd name="connsiteX1366" fmla="*/ 6678835 w 8594788"/>
              <a:gd name="connsiteY1366" fmla="*/ 655606 h 4405788"/>
              <a:gd name="connsiteX1367" fmla="*/ 6644545 w 8594788"/>
              <a:gd name="connsiteY1367" fmla="*/ 721138 h 4405788"/>
              <a:gd name="connsiteX1368" fmla="*/ 6880956 w 8594788"/>
              <a:gd name="connsiteY1368" fmla="*/ 732282 h 4405788"/>
              <a:gd name="connsiteX1369" fmla="*/ 6783134 w 8594788"/>
              <a:gd name="connsiteY1369" fmla="*/ 730187 h 4405788"/>
              <a:gd name="connsiteX1370" fmla="*/ 6773609 w 8594788"/>
              <a:gd name="connsiteY1370" fmla="*/ 730187 h 4405788"/>
              <a:gd name="connsiteX1371" fmla="*/ 6727031 w 8594788"/>
              <a:gd name="connsiteY1371" fmla="*/ 788670 h 4405788"/>
              <a:gd name="connsiteX1372" fmla="*/ 6833902 w 8594788"/>
              <a:gd name="connsiteY1372" fmla="*/ 785051 h 4405788"/>
              <a:gd name="connsiteX1373" fmla="*/ 6887242 w 8594788"/>
              <a:gd name="connsiteY1373" fmla="*/ 732663 h 4405788"/>
              <a:gd name="connsiteX1374" fmla="*/ 6766656 w 8594788"/>
              <a:gd name="connsiteY1374" fmla="*/ 729520 h 4405788"/>
              <a:gd name="connsiteX1375" fmla="*/ 6642354 w 8594788"/>
              <a:gd name="connsiteY1375" fmla="*/ 725138 h 4405788"/>
              <a:gd name="connsiteX1376" fmla="*/ 6603397 w 8594788"/>
              <a:gd name="connsiteY1376" fmla="*/ 787527 h 4405788"/>
              <a:gd name="connsiteX1377" fmla="*/ 6678835 w 8594788"/>
              <a:gd name="connsiteY1377" fmla="*/ 788194 h 4405788"/>
              <a:gd name="connsiteX1378" fmla="*/ 6710268 w 8594788"/>
              <a:gd name="connsiteY1378" fmla="*/ 788194 h 4405788"/>
              <a:gd name="connsiteX1379" fmla="*/ 6719793 w 8594788"/>
              <a:gd name="connsiteY1379" fmla="*/ 788194 h 4405788"/>
              <a:gd name="connsiteX1380" fmla="*/ 6766941 w 8594788"/>
              <a:gd name="connsiteY1380" fmla="*/ 729520 h 4405788"/>
              <a:gd name="connsiteX1381" fmla="*/ 6678740 w 8594788"/>
              <a:gd name="connsiteY1381" fmla="*/ 792290 h 4405788"/>
              <a:gd name="connsiteX1382" fmla="*/ 6600635 w 8594788"/>
              <a:gd name="connsiteY1382" fmla="*/ 791527 h 4405788"/>
              <a:gd name="connsiteX1383" fmla="*/ 6556820 w 8594788"/>
              <a:gd name="connsiteY1383" fmla="*/ 850678 h 4405788"/>
              <a:gd name="connsiteX1384" fmla="*/ 6574060 w 8594788"/>
              <a:gd name="connsiteY1384" fmla="*/ 850678 h 4405788"/>
              <a:gd name="connsiteX1385" fmla="*/ 6664167 w 8594788"/>
              <a:gd name="connsiteY1385" fmla="*/ 846963 h 4405788"/>
              <a:gd name="connsiteX1386" fmla="*/ 6715792 w 8594788"/>
              <a:gd name="connsiteY1386" fmla="*/ 792861 h 4405788"/>
              <a:gd name="connsiteX1387" fmla="*/ 6679025 w 8594788"/>
              <a:gd name="connsiteY1387" fmla="*/ 792290 h 4405788"/>
              <a:gd name="connsiteX1388" fmla="*/ 6593015 w 8594788"/>
              <a:gd name="connsiteY1388" fmla="*/ 791527 h 4405788"/>
              <a:gd name="connsiteX1389" fmla="*/ 6466142 w 8594788"/>
              <a:gd name="connsiteY1389" fmla="*/ 791527 h 4405788"/>
              <a:gd name="connsiteX1390" fmla="*/ 6430042 w 8594788"/>
              <a:gd name="connsiteY1390" fmla="*/ 853916 h 4405788"/>
              <a:gd name="connsiteX1391" fmla="*/ 6548819 w 8594788"/>
              <a:gd name="connsiteY1391" fmla="*/ 850964 h 4405788"/>
              <a:gd name="connsiteX1392" fmla="*/ 6593777 w 8594788"/>
              <a:gd name="connsiteY1392" fmla="*/ 791527 h 4405788"/>
              <a:gd name="connsiteX1393" fmla="*/ 6427375 w 8594788"/>
              <a:gd name="connsiteY1393" fmla="*/ 858202 h 4405788"/>
              <a:gd name="connsiteX1394" fmla="*/ 6386608 w 8594788"/>
              <a:gd name="connsiteY1394" fmla="*/ 917448 h 4405788"/>
              <a:gd name="connsiteX1395" fmla="*/ 6468713 w 8594788"/>
              <a:gd name="connsiteY1395" fmla="*/ 912686 h 4405788"/>
              <a:gd name="connsiteX1396" fmla="*/ 6495574 w 8594788"/>
              <a:gd name="connsiteY1396" fmla="*/ 911066 h 4405788"/>
              <a:gd name="connsiteX1397" fmla="*/ 6545295 w 8594788"/>
              <a:gd name="connsiteY1397" fmla="*/ 855250 h 4405788"/>
              <a:gd name="connsiteX1398" fmla="*/ 6428137 w 8594788"/>
              <a:gd name="connsiteY1398" fmla="*/ 857917 h 4405788"/>
              <a:gd name="connsiteX1399" fmla="*/ 6420136 w 8594788"/>
              <a:gd name="connsiteY1399" fmla="*/ 858202 h 4405788"/>
              <a:gd name="connsiteX1400" fmla="*/ 6291358 w 8594788"/>
              <a:gd name="connsiteY1400" fmla="*/ 862965 h 4405788"/>
              <a:gd name="connsiteX1401" fmla="*/ 6257640 w 8594788"/>
              <a:gd name="connsiteY1401" fmla="*/ 925830 h 4405788"/>
              <a:gd name="connsiteX1402" fmla="*/ 6378893 w 8594788"/>
              <a:gd name="connsiteY1402" fmla="*/ 917734 h 4405788"/>
              <a:gd name="connsiteX1403" fmla="*/ 6420898 w 8594788"/>
              <a:gd name="connsiteY1403" fmla="*/ 858107 h 4405788"/>
              <a:gd name="connsiteX1404" fmla="*/ 6255925 w 8594788"/>
              <a:gd name="connsiteY1404" fmla="*/ 929926 h 4405788"/>
              <a:gd name="connsiteX1405" fmla="*/ 6217825 w 8594788"/>
              <a:gd name="connsiteY1405" fmla="*/ 989267 h 4405788"/>
              <a:gd name="connsiteX1406" fmla="*/ 6329934 w 8594788"/>
              <a:gd name="connsiteY1406" fmla="*/ 977837 h 4405788"/>
              <a:gd name="connsiteX1407" fmla="*/ 6376321 w 8594788"/>
              <a:gd name="connsiteY1407" fmla="*/ 921925 h 4405788"/>
              <a:gd name="connsiteX1408" fmla="*/ 6255925 w 8594788"/>
              <a:gd name="connsiteY1408" fmla="*/ 929926 h 4405788"/>
              <a:gd name="connsiteX1409" fmla="*/ 6248686 w 8594788"/>
              <a:gd name="connsiteY1409" fmla="*/ 930497 h 4405788"/>
              <a:gd name="connsiteX1410" fmla="*/ 6118479 w 8594788"/>
              <a:gd name="connsiteY1410" fmla="*/ 940879 h 4405788"/>
              <a:gd name="connsiteX1411" fmla="*/ 6087142 w 8594788"/>
              <a:gd name="connsiteY1411" fmla="*/ 1004126 h 4405788"/>
              <a:gd name="connsiteX1412" fmla="*/ 6210110 w 8594788"/>
              <a:gd name="connsiteY1412" fmla="*/ 990124 h 4405788"/>
              <a:gd name="connsiteX1413" fmla="*/ 6248686 w 8594788"/>
              <a:gd name="connsiteY1413" fmla="*/ 930497 h 4405788"/>
              <a:gd name="connsiteX1414" fmla="*/ 6084665 w 8594788"/>
              <a:gd name="connsiteY1414" fmla="*/ 1008602 h 4405788"/>
              <a:gd name="connsiteX1415" fmla="*/ 6049233 w 8594788"/>
              <a:gd name="connsiteY1415" fmla="*/ 1068229 h 4405788"/>
              <a:gd name="connsiteX1416" fmla="*/ 6163533 w 8594788"/>
              <a:gd name="connsiteY1416" fmla="*/ 1050512 h 4405788"/>
              <a:gd name="connsiteX1417" fmla="*/ 6206871 w 8594788"/>
              <a:gd name="connsiteY1417" fmla="*/ 994601 h 4405788"/>
              <a:gd name="connsiteX1418" fmla="*/ 6084665 w 8594788"/>
              <a:gd name="connsiteY1418" fmla="*/ 1008602 h 4405788"/>
              <a:gd name="connsiteX1419" fmla="*/ 6077236 w 8594788"/>
              <a:gd name="connsiteY1419" fmla="*/ 1009460 h 4405788"/>
              <a:gd name="connsiteX1420" fmla="*/ 5946743 w 8594788"/>
              <a:gd name="connsiteY1420" fmla="*/ 1026224 h 4405788"/>
              <a:gd name="connsiteX1421" fmla="*/ 5917597 w 8594788"/>
              <a:gd name="connsiteY1421" fmla="*/ 1090232 h 4405788"/>
              <a:gd name="connsiteX1422" fmla="*/ 6041422 w 8594788"/>
              <a:gd name="connsiteY1422" fmla="*/ 1069467 h 4405788"/>
              <a:gd name="connsiteX1423" fmla="*/ 6077236 w 8594788"/>
              <a:gd name="connsiteY1423" fmla="*/ 1009745 h 4405788"/>
              <a:gd name="connsiteX1424" fmla="*/ 5915311 w 8594788"/>
              <a:gd name="connsiteY1424" fmla="*/ 1095185 h 4405788"/>
              <a:gd name="connsiteX1425" fmla="*/ 5882069 w 8594788"/>
              <a:gd name="connsiteY1425" fmla="*/ 1155287 h 4405788"/>
              <a:gd name="connsiteX1426" fmla="*/ 5997893 w 8594788"/>
              <a:gd name="connsiteY1426" fmla="*/ 1130522 h 4405788"/>
              <a:gd name="connsiteX1427" fmla="*/ 6038279 w 8594788"/>
              <a:gd name="connsiteY1427" fmla="*/ 1074515 h 4405788"/>
              <a:gd name="connsiteX1428" fmla="*/ 5915120 w 8594788"/>
              <a:gd name="connsiteY1428" fmla="*/ 1094899 h 4405788"/>
              <a:gd name="connsiteX1429" fmla="*/ 5907787 w 8594788"/>
              <a:gd name="connsiteY1429" fmla="*/ 1096423 h 4405788"/>
              <a:gd name="connsiteX1430" fmla="*/ 5777961 w 8594788"/>
              <a:gd name="connsiteY1430" fmla="*/ 1120045 h 4405788"/>
              <a:gd name="connsiteX1431" fmla="*/ 5750529 w 8594788"/>
              <a:gd name="connsiteY1431" fmla="*/ 1185101 h 4405788"/>
              <a:gd name="connsiteX1432" fmla="*/ 5874354 w 8594788"/>
              <a:gd name="connsiteY1432" fmla="*/ 1157097 h 4405788"/>
              <a:gd name="connsiteX1433" fmla="*/ 5907596 w 8594788"/>
              <a:gd name="connsiteY1433" fmla="*/ 1096137 h 4405788"/>
              <a:gd name="connsiteX1434" fmla="*/ 5748243 w 8594788"/>
              <a:gd name="connsiteY1434" fmla="*/ 1190054 h 4405788"/>
              <a:gd name="connsiteX1435" fmla="*/ 5716429 w 8594788"/>
              <a:gd name="connsiteY1435" fmla="*/ 1251585 h 4405788"/>
              <a:gd name="connsiteX1436" fmla="*/ 5832253 w 8594788"/>
              <a:gd name="connsiteY1436" fmla="*/ 1219010 h 4405788"/>
              <a:gd name="connsiteX1437" fmla="*/ 5870353 w 8594788"/>
              <a:gd name="connsiteY1437" fmla="*/ 1161860 h 4405788"/>
              <a:gd name="connsiteX1438" fmla="*/ 5748052 w 8594788"/>
              <a:gd name="connsiteY1438" fmla="*/ 1189768 h 4405788"/>
              <a:gd name="connsiteX1439" fmla="*/ 5740528 w 8594788"/>
              <a:gd name="connsiteY1439" fmla="*/ 1191863 h 4405788"/>
              <a:gd name="connsiteX1440" fmla="*/ 5612892 w 8594788"/>
              <a:gd name="connsiteY1440" fmla="*/ 1222629 h 4405788"/>
              <a:gd name="connsiteX1441" fmla="*/ 5586889 w 8594788"/>
              <a:gd name="connsiteY1441" fmla="*/ 1289304 h 4405788"/>
              <a:gd name="connsiteX1442" fmla="*/ 5708142 w 8594788"/>
              <a:gd name="connsiteY1442" fmla="*/ 1253681 h 4405788"/>
              <a:gd name="connsiteX1443" fmla="*/ 5740337 w 8594788"/>
              <a:gd name="connsiteY1443" fmla="*/ 1191578 h 4405788"/>
              <a:gd name="connsiteX1444" fmla="*/ 5584413 w 8594788"/>
              <a:gd name="connsiteY1444" fmla="*/ 1294543 h 4405788"/>
              <a:gd name="connsiteX1445" fmla="*/ 5553933 w 8594788"/>
              <a:gd name="connsiteY1445" fmla="*/ 1357884 h 4405788"/>
              <a:gd name="connsiteX1446" fmla="*/ 5668233 w 8594788"/>
              <a:gd name="connsiteY1446" fmla="*/ 1317307 h 4405788"/>
              <a:gd name="connsiteX1447" fmla="*/ 5705285 w 8594788"/>
              <a:gd name="connsiteY1447" fmla="*/ 1259110 h 4405788"/>
              <a:gd name="connsiteX1448" fmla="*/ 5584413 w 8594788"/>
              <a:gd name="connsiteY1448" fmla="*/ 1294543 h 4405788"/>
              <a:gd name="connsiteX1449" fmla="*/ 5576507 w 8594788"/>
              <a:gd name="connsiteY1449" fmla="*/ 1296924 h 4405788"/>
              <a:gd name="connsiteX1450" fmla="*/ 5452682 w 8594788"/>
              <a:gd name="connsiteY1450" fmla="*/ 1335024 h 4405788"/>
              <a:gd name="connsiteX1451" fmla="*/ 5428202 w 8594788"/>
              <a:gd name="connsiteY1451" fmla="*/ 1403890 h 4405788"/>
              <a:gd name="connsiteX1452" fmla="*/ 5545455 w 8594788"/>
              <a:gd name="connsiteY1452" fmla="*/ 1361123 h 4405788"/>
              <a:gd name="connsiteX1453" fmla="*/ 5576507 w 8594788"/>
              <a:gd name="connsiteY1453" fmla="*/ 1296924 h 4405788"/>
              <a:gd name="connsiteX1454" fmla="*/ 5425821 w 8594788"/>
              <a:gd name="connsiteY1454" fmla="*/ 1409795 h 4405788"/>
              <a:gd name="connsiteX1455" fmla="*/ 5396103 w 8594788"/>
              <a:gd name="connsiteY1455" fmla="*/ 1475994 h 4405788"/>
              <a:gd name="connsiteX1456" fmla="*/ 5505450 w 8594788"/>
              <a:gd name="connsiteY1456" fmla="*/ 1428369 h 4405788"/>
              <a:gd name="connsiteX1457" fmla="*/ 5542122 w 8594788"/>
              <a:gd name="connsiteY1457" fmla="*/ 1367409 h 4405788"/>
              <a:gd name="connsiteX1458" fmla="*/ 5425821 w 8594788"/>
              <a:gd name="connsiteY1458" fmla="*/ 1409795 h 4405788"/>
              <a:gd name="connsiteX1459" fmla="*/ 5417725 w 8594788"/>
              <a:gd name="connsiteY1459" fmla="*/ 1412748 h 4405788"/>
              <a:gd name="connsiteX1460" fmla="*/ 5299139 w 8594788"/>
              <a:gd name="connsiteY1460" fmla="*/ 1457135 h 4405788"/>
              <a:gd name="connsiteX1461" fmla="*/ 5276184 w 8594788"/>
              <a:gd name="connsiteY1461" fmla="*/ 1528763 h 4405788"/>
              <a:gd name="connsiteX1462" fmla="*/ 5387245 w 8594788"/>
              <a:gd name="connsiteY1462" fmla="*/ 1479423 h 4405788"/>
              <a:gd name="connsiteX1463" fmla="*/ 5417725 w 8594788"/>
              <a:gd name="connsiteY1463" fmla="*/ 1412367 h 4405788"/>
              <a:gd name="connsiteX1464" fmla="*/ 5273993 w 8594788"/>
              <a:gd name="connsiteY1464" fmla="*/ 1534763 h 4405788"/>
              <a:gd name="connsiteX1465" fmla="*/ 5245418 w 8594788"/>
              <a:gd name="connsiteY1465" fmla="*/ 1604677 h 4405788"/>
              <a:gd name="connsiteX1466" fmla="*/ 5346573 w 8594788"/>
              <a:gd name="connsiteY1466" fmla="*/ 1551813 h 4405788"/>
              <a:gd name="connsiteX1467" fmla="*/ 5384197 w 8594788"/>
              <a:gd name="connsiteY1467" fmla="*/ 1486281 h 4405788"/>
              <a:gd name="connsiteX1468" fmla="*/ 5265992 w 8594788"/>
              <a:gd name="connsiteY1468" fmla="*/ 1538288 h 4405788"/>
              <a:gd name="connsiteX1469" fmla="*/ 5222843 w 8594788"/>
              <a:gd name="connsiteY1469" fmla="*/ 1557338 h 4405788"/>
              <a:gd name="connsiteX1470" fmla="*/ 5154645 w 8594788"/>
              <a:gd name="connsiteY1470" fmla="*/ 1587437 h 4405788"/>
              <a:gd name="connsiteX1471" fmla="*/ 5133785 w 8594788"/>
              <a:gd name="connsiteY1471" fmla="*/ 1662113 h 4405788"/>
              <a:gd name="connsiteX1472" fmla="*/ 5236179 w 8594788"/>
              <a:gd name="connsiteY1472" fmla="*/ 1609249 h 4405788"/>
              <a:gd name="connsiteX1473" fmla="*/ 5265992 w 8594788"/>
              <a:gd name="connsiteY1473" fmla="*/ 1537907 h 4405788"/>
              <a:gd name="connsiteX1474" fmla="*/ 5131689 w 8594788"/>
              <a:gd name="connsiteY1474" fmla="*/ 1668590 h 4405788"/>
              <a:gd name="connsiteX1475" fmla="*/ 5112639 w 8594788"/>
              <a:gd name="connsiteY1475" fmla="*/ 1722406 h 4405788"/>
              <a:gd name="connsiteX1476" fmla="*/ 5104638 w 8594788"/>
              <a:gd name="connsiteY1476" fmla="*/ 1742503 h 4405788"/>
              <a:gd name="connsiteX1477" fmla="*/ 5194935 w 8594788"/>
              <a:gd name="connsiteY1477" fmla="*/ 1687735 h 4405788"/>
              <a:gd name="connsiteX1478" fmla="*/ 5211033 w 8594788"/>
              <a:gd name="connsiteY1478" fmla="*/ 1659160 h 4405788"/>
              <a:gd name="connsiteX1479" fmla="*/ 5233035 w 8594788"/>
              <a:gd name="connsiteY1479" fmla="*/ 1616297 h 4405788"/>
              <a:gd name="connsiteX1480" fmla="*/ 5131689 w 8594788"/>
              <a:gd name="connsiteY1480" fmla="*/ 1668209 h 4405788"/>
              <a:gd name="connsiteX1481" fmla="*/ 5106067 w 8594788"/>
              <a:gd name="connsiteY1481" fmla="*/ 1721453 h 4405788"/>
              <a:gd name="connsiteX1482" fmla="*/ 5123593 w 8594788"/>
              <a:gd name="connsiteY1482" fmla="*/ 1672685 h 4405788"/>
              <a:gd name="connsiteX1483" fmla="*/ 5021104 w 8594788"/>
              <a:gd name="connsiteY1483" fmla="*/ 1724120 h 4405788"/>
              <a:gd name="connsiteX1484" fmla="*/ 5007864 w 8594788"/>
              <a:gd name="connsiteY1484" fmla="*/ 1783842 h 4405788"/>
              <a:gd name="connsiteX1485" fmla="*/ 5003388 w 8594788"/>
              <a:gd name="connsiteY1485" fmla="*/ 1801463 h 4405788"/>
              <a:gd name="connsiteX1486" fmla="*/ 5095494 w 8594788"/>
              <a:gd name="connsiteY1486" fmla="*/ 1747266 h 4405788"/>
              <a:gd name="connsiteX1487" fmla="*/ 5106067 w 8594788"/>
              <a:gd name="connsiteY1487" fmla="*/ 1721072 h 4405788"/>
              <a:gd name="connsiteX1488" fmla="*/ 5001292 w 8594788"/>
              <a:gd name="connsiteY1488" fmla="*/ 1808512 h 4405788"/>
              <a:gd name="connsiteX1489" fmla="*/ 4980337 w 8594788"/>
              <a:gd name="connsiteY1489" fmla="*/ 1883378 h 4405788"/>
              <a:gd name="connsiteX1490" fmla="*/ 5061109 w 8594788"/>
              <a:gd name="connsiteY1490" fmla="*/ 1828133 h 4405788"/>
              <a:gd name="connsiteX1491" fmla="*/ 5092161 w 8594788"/>
              <a:gd name="connsiteY1491" fmla="*/ 1755267 h 4405788"/>
              <a:gd name="connsiteX1492" fmla="*/ 5001673 w 8594788"/>
              <a:gd name="connsiteY1492" fmla="*/ 1808131 h 4405788"/>
              <a:gd name="connsiteX1493" fmla="*/ 4993387 w 8594788"/>
              <a:gd name="connsiteY1493" fmla="*/ 1813084 h 4405788"/>
              <a:gd name="connsiteX1494" fmla="*/ 4900327 w 8594788"/>
              <a:gd name="connsiteY1494" fmla="*/ 1865852 h 4405788"/>
              <a:gd name="connsiteX1495" fmla="*/ 4888706 w 8594788"/>
              <a:gd name="connsiteY1495" fmla="*/ 1943386 h 4405788"/>
              <a:gd name="connsiteX1496" fmla="*/ 4971860 w 8594788"/>
              <a:gd name="connsiteY1496" fmla="*/ 1889093 h 4405788"/>
              <a:gd name="connsiteX1497" fmla="*/ 4993767 w 8594788"/>
              <a:gd name="connsiteY1497" fmla="*/ 1812703 h 4405788"/>
              <a:gd name="connsiteX1498" fmla="*/ 4887563 w 8594788"/>
              <a:gd name="connsiteY1498" fmla="*/ 1949958 h 4405788"/>
              <a:gd name="connsiteX1499" fmla="*/ 4873181 w 8594788"/>
              <a:gd name="connsiteY1499" fmla="*/ 2024920 h 4405788"/>
              <a:gd name="connsiteX1500" fmla="*/ 4945475 w 8594788"/>
              <a:gd name="connsiteY1500" fmla="*/ 1970056 h 4405788"/>
              <a:gd name="connsiteX1501" fmla="*/ 4969574 w 8594788"/>
              <a:gd name="connsiteY1501" fmla="*/ 1896618 h 4405788"/>
              <a:gd name="connsiteX1502" fmla="*/ 4887945 w 8594788"/>
              <a:gd name="connsiteY1502" fmla="*/ 1949577 h 4405788"/>
              <a:gd name="connsiteX1503" fmla="*/ 4880134 w 8594788"/>
              <a:gd name="connsiteY1503" fmla="*/ 1954816 h 4405788"/>
              <a:gd name="connsiteX1504" fmla="*/ 4794409 w 8594788"/>
              <a:gd name="connsiteY1504" fmla="*/ 2007775 h 4405788"/>
              <a:gd name="connsiteX1505" fmla="*/ 4788218 w 8594788"/>
              <a:gd name="connsiteY1505" fmla="*/ 2085594 h 4405788"/>
              <a:gd name="connsiteX1506" fmla="*/ 4865275 w 8594788"/>
              <a:gd name="connsiteY1506" fmla="*/ 2030635 h 4405788"/>
              <a:gd name="connsiteX1507" fmla="*/ 4880515 w 8594788"/>
              <a:gd name="connsiteY1507" fmla="*/ 1954435 h 4405788"/>
              <a:gd name="connsiteX1508" fmla="*/ 4787551 w 8594788"/>
              <a:gd name="connsiteY1508" fmla="*/ 2092166 h 4405788"/>
              <a:gd name="connsiteX1509" fmla="*/ 4778026 w 8594788"/>
              <a:gd name="connsiteY1509" fmla="*/ 2167414 h 4405788"/>
              <a:gd name="connsiteX1510" fmla="*/ 4845749 w 8594788"/>
              <a:gd name="connsiteY1510" fmla="*/ 2111407 h 4405788"/>
              <a:gd name="connsiteX1511" fmla="*/ 4863465 w 8594788"/>
              <a:gd name="connsiteY1511" fmla="*/ 2038160 h 4405788"/>
              <a:gd name="connsiteX1512" fmla="*/ 4787932 w 8594788"/>
              <a:gd name="connsiteY1512" fmla="*/ 2091785 h 4405788"/>
              <a:gd name="connsiteX1513" fmla="*/ 4787551 w 8594788"/>
              <a:gd name="connsiteY1513" fmla="*/ 2011871 h 4405788"/>
              <a:gd name="connsiteX1514" fmla="*/ 4699254 w 8594788"/>
              <a:gd name="connsiteY1514" fmla="*/ 2063687 h 4405788"/>
              <a:gd name="connsiteX1515" fmla="*/ 4701064 w 8594788"/>
              <a:gd name="connsiteY1515" fmla="*/ 2143792 h 4405788"/>
              <a:gd name="connsiteX1516" fmla="*/ 4781074 w 8594788"/>
              <a:gd name="connsiteY1516" fmla="*/ 2090547 h 4405788"/>
              <a:gd name="connsiteX1517" fmla="*/ 4788027 w 8594788"/>
              <a:gd name="connsiteY1517" fmla="*/ 2011490 h 4405788"/>
              <a:gd name="connsiteX1518" fmla="*/ 4780407 w 8594788"/>
              <a:gd name="connsiteY1518" fmla="*/ 2097596 h 4405788"/>
              <a:gd name="connsiteX1519" fmla="*/ 4701159 w 8594788"/>
              <a:gd name="connsiteY1519" fmla="*/ 2150174 h 4405788"/>
              <a:gd name="connsiteX1520" fmla="*/ 4701159 w 8594788"/>
              <a:gd name="connsiteY1520" fmla="*/ 2191893 h 4405788"/>
              <a:gd name="connsiteX1521" fmla="*/ 4700016 w 8594788"/>
              <a:gd name="connsiteY1521" fmla="*/ 2227993 h 4405788"/>
              <a:gd name="connsiteX1522" fmla="*/ 4770977 w 8594788"/>
              <a:gd name="connsiteY1522" fmla="*/ 2173796 h 4405788"/>
              <a:gd name="connsiteX1523" fmla="*/ 4780884 w 8594788"/>
              <a:gd name="connsiteY1523" fmla="*/ 2096738 h 4405788"/>
              <a:gd name="connsiteX1524" fmla="*/ 4699540 w 8594788"/>
              <a:gd name="connsiteY1524" fmla="*/ 2234470 h 4405788"/>
              <a:gd name="connsiteX1525" fmla="*/ 4694682 w 8594788"/>
              <a:gd name="connsiteY1525" fmla="*/ 2309527 h 4405788"/>
              <a:gd name="connsiteX1526" fmla="*/ 4756785 w 8594788"/>
              <a:gd name="connsiteY1526" fmla="*/ 2254187 h 4405788"/>
              <a:gd name="connsiteX1527" fmla="*/ 4769549 w 8594788"/>
              <a:gd name="connsiteY1527" fmla="*/ 2181320 h 4405788"/>
              <a:gd name="connsiteX1528" fmla="*/ 4700016 w 8594788"/>
              <a:gd name="connsiteY1528" fmla="*/ 2233613 h 4405788"/>
              <a:gd name="connsiteX1529" fmla="*/ 4699445 w 8594788"/>
              <a:gd name="connsiteY1529" fmla="*/ 2057495 h 4405788"/>
              <a:gd name="connsiteX1530" fmla="*/ 4788408 w 8594788"/>
              <a:gd name="connsiteY1530" fmla="*/ 2005203 h 4405788"/>
              <a:gd name="connsiteX1531" fmla="*/ 4791647 w 8594788"/>
              <a:gd name="connsiteY1531" fmla="*/ 1924526 h 4405788"/>
              <a:gd name="connsiteX1532" fmla="*/ 4694397 w 8594788"/>
              <a:gd name="connsiteY1532" fmla="*/ 1975390 h 4405788"/>
              <a:gd name="connsiteX1533" fmla="*/ 4699445 w 8594788"/>
              <a:gd name="connsiteY1533" fmla="*/ 2057495 h 4405788"/>
              <a:gd name="connsiteX1534" fmla="*/ 4293966 w 8594788"/>
              <a:gd name="connsiteY1534" fmla="*/ 2372297 h 4405788"/>
              <a:gd name="connsiteX1535" fmla="*/ 2213705 w 8594788"/>
              <a:gd name="connsiteY1535" fmla="*/ 2772347 h 4405788"/>
              <a:gd name="connsiteX1536" fmla="*/ 1988439 w 8594788"/>
              <a:gd name="connsiteY1536" fmla="*/ 2778728 h 4405788"/>
              <a:gd name="connsiteX1537" fmla="*/ 1968056 w 8594788"/>
              <a:gd name="connsiteY1537" fmla="*/ 2816828 h 4405788"/>
              <a:gd name="connsiteX1538" fmla="*/ 2194179 w 8594788"/>
              <a:gd name="connsiteY1538" fmla="*/ 2820829 h 4405788"/>
              <a:gd name="connsiteX1539" fmla="*/ 4280154 w 8594788"/>
              <a:gd name="connsiteY1539" fmla="*/ 2478405 h 4405788"/>
              <a:gd name="connsiteX1540" fmla="*/ 4693444 w 8594788"/>
              <a:gd name="connsiteY1540" fmla="*/ 2232089 h 4405788"/>
              <a:gd name="connsiteX1541" fmla="*/ 4694682 w 8594788"/>
              <a:gd name="connsiteY1541" fmla="*/ 2191036 h 4405788"/>
              <a:gd name="connsiteX1542" fmla="*/ 4694682 w 8594788"/>
              <a:gd name="connsiteY1542" fmla="*/ 2153603 h 4405788"/>
              <a:gd name="connsiteX1543" fmla="*/ 4293966 w 8594788"/>
              <a:gd name="connsiteY1543" fmla="*/ 2372678 h 4405788"/>
              <a:gd name="connsiteX1544" fmla="*/ 4284441 w 8594788"/>
              <a:gd name="connsiteY1544" fmla="*/ 2481263 h 4405788"/>
              <a:gd name="connsiteX1545" fmla="*/ 2194179 w 8594788"/>
              <a:gd name="connsiteY1545" fmla="*/ 2824163 h 4405788"/>
              <a:gd name="connsiteX1546" fmla="*/ 1966151 w 8594788"/>
              <a:gd name="connsiteY1546" fmla="*/ 2820162 h 4405788"/>
              <a:gd name="connsiteX1547" fmla="*/ 1945862 w 8594788"/>
              <a:gd name="connsiteY1547" fmla="*/ 2858262 h 4405788"/>
              <a:gd name="connsiteX1548" fmla="*/ 2175129 w 8594788"/>
              <a:gd name="connsiteY1548" fmla="*/ 2872359 h 4405788"/>
              <a:gd name="connsiteX1549" fmla="*/ 3411093 w 8594788"/>
              <a:gd name="connsiteY1549" fmla="*/ 2842641 h 4405788"/>
              <a:gd name="connsiteX1550" fmla="*/ 4270915 w 8594788"/>
              <a:gd name="connsiteY1550" fmla="*/ 2586419 h 4405788"/>
              <a:gd name="connsiteX1551" fmla="*/ 4688015 w 8594788"/>
              <a:gd name="connsiteY1551" fmla="*/ 2314670 h 4405788"/>
              <a:gd name="connsiteX1552" fmla="*/ 4693158 w 8594788"/>
              <a:gd name="connsiteY1552" fmla="*/ 2238470 h 4405788"/>
              <a:gd name="connsiteX1553" fmla="*/ 4284155 w 8594788"/>
              <a:gd name="connsiteY1553" fmla="*/ 2481644 h 4405788"/>
              <a:gd name="connsiteX1554" fmla="*/ 4274916 w 8594788"/>
              <a:gd name="connsiteY1554" fmla="*/ 2590134 h 4405788"/>
              <a:gd name="connsiteX1555" fmla="*/ 3412522 w 8594788"/>
              <a:gd name="connsiteY1555" fmla="*/ 2847309 h 4405788"/>
              <a:gd name="connsiteX1556" fmla="*/ 2174272 w 8594788"/>
              <a:gd name="connsiteY1556" fmla="*/ 2877026 h 4405788"/>
              <a:gd name="connsiteX1557" fmla="*/ 1943672 w 8594788"/>
              <a:gd name="connsiteY1557" fmla="*/ 2862929 h 4405788"/>
              <a:gd name="connsiteX1558" fmla="*/ 1923574 w 8594788"/>
              <a:gd name="connsiteY1558" fmla="*/ 2901601 h 4405788"/>
              <a:gd name="connsiteX1559" fmla="*/ 2155698 w 8594788"/>
              <a:gd name="connsiteY1559" fmla="*/ 2925413 h 4405788"/>
              <a:gd name="connsiteX1560" fmla="*/ 3411093 w 8594788"/>
              <a:gd name="connsiteY1560" fmla="*/ 2940177 h 4405788"/>
              <a:gd name="connsiteX1561" fmla="*/ 4261581 w 8594788"/>
              <a:gd name="connsiteY1561" fmla="*/ 2695861 h 4405788"/>
              <a:gd name="connsiteX1562" fmla="*/ 4678871 w 8594788"/>
              <a:gd name="connsiteY1562" fmla="*/ 2395538 h 4405788"/>
              <a:gd name="connsiteX1563" fmla="*/ 4687443 w 8594788"/>
              <a:gd name="connsiteY1563" fmla="*/ 2322195 h 4405788"/>
              <a:gd name="connsiteX1564" fmla="*/ 4274725 w 8594788"/>
              <a:gd name="connsiteY1564" fmla="*/ 2590895 h 4405788"/>
              <a:gd name="connsiteX1565" fmla="*/ 1936718 w 8594788"/>
              <a:gd name="connsiteY1565" fmla="*/ 2862834 h 4405788"/>
              <a:gd name="connsiteX1566" fmla="*/ 1894713 w 8594788"/>
              <a:gd name="connsiteY1566" fmla="*/ 2860834 h 4405788"/>
              <a:gd name="connsiteX1567" fmla="*/ 1873568 w 8594788"/>
              <a:gd name="connsiteY1567" fmla="*/ 2897315 h 4405788"/>
              <a:gd name="connsiteX1568" fmla="*/ 1916811 w 8594788"/>
              <a:gd name="connsiteY1568" fmla="*/ 2901125 h 4405788"/>
              <a:gd name="connsiteX1569" fmla="*/ 1936718 w 8594788"/>
              <a:gd name="connsiteY1569" fmla="*/ 2862834 h 4405788"/>
              <a:gd name="connsiteX1570" fmla="*/ 1871282 w 8594788"/>
              <a:gd name="connsiteY1570" fmla="*/ 2900934 h 4405788"/>
              <a:gd name="connsiteX1571" fmla="*/ 1850231 w 8594788"/>
              <a:gd name="connsiteY1571" fmla="*/ 2937796 h 4405788"/>
              <a:gd name="connsiteX1572" fmla="*/ 1894808 w 8594788"/>
              <a:gd name="connsiteY1572" fmla="*/ 2943511 h 4405788"/>
              <a:gd name="connsiteX1573" fmla="*/ 1914716 w 8594788"/>
              <a:gd name="connsiteY1573" fmla="*/ 2904839 h 4405788"/>
              <a:gd name="connsiteX1574" fmla="*/ 1864614 w 8594788"/>
              <a:gd name="connsiteY1574" fmla="*/ 2900363 h 4405788"/>
              <a:gd name="connsiteX1575" fmla="*/ 1821371 w 8594788"/>
              <a:gd name="connsiteY1575" fmla="*/ 2896743 h 4405788"/>
              <a:gd name="connsiteX1576" fmla="*/ 1799177 w 8594788"/>
              <a:gd name="connsiteY1576" fmla="*/ 2931414 h 4405788"/>
              <a:gd name="connsiteX1577" fmla="*/ 1843754 w 8594788"/>
              <a:gd name="connsiteY1577" fmla="*/ 2936938 h 4405788"/>
              <a:gd name="connsiteX1578" fmla="*/ 1796320 w 8594788"/>
              <a:gd name="connsiteY1578" fmla="*/ 2935605 h 4405788"/>
              <a:gd name="connsiteX1579" fmla="*/ 1774222 w 8594788"/>
              <a:gd name="connsiteY1579" fmla="*/ 2970752 h 4405788"/>
              <a:gd name="connsiteX1580" fmla="*/ 1820228 w 8594788"/>
              <a:gd name="connsiteY1580" fmla="*/ 2978182 h 4405788"/>
              <a:gd name="connsiteX1581" fmla="*/ 1841183 w 8594788"/>
              <a:gd name="connsiteY1581" fmla="*/ 2941130 h 4405788"/>
              <a:gd name="connsiteX1582" fmla="*/ 1789843 w 8594788"/>
              <a:gd name="connsiteY1582" fmla="*/ 2934748 h 4405788"/>
              <a:gd name="connsiteX1583" fmla="*/ 1745075 w 8594788"/>
              <a:gd name="connsiteY1583" fmla="*/ 2929414 h 4405788"/>
              <a:gd name="connsiteX1584" fmla="*/ 1721834 w 8594788"/>
              <a:gd name="connsiteY1584" fmla="*/ 2962466 h 4405788"/>
              <a:gd name="connsiteX1585" fmla="*/ 1767745 w 8594788"/>
              <a:gd name="connsiteY1585" fmla="*/ 2969705 h 4405788"/>
              <a:gd name="connsiteX1586" fmla="*/ 1790224 w 8594788"/>
              <a:gd name="connsiteY1586" fmla="*/ 2934748 h 4405788"/>
              <a:gd name="connsiteX1587" fmla="*/ 1738408 w 8594788"/>
              <a:gd name="connsiteY1587" fmla="*/ 2928652 h 4405788"/>
              <a:gd name="connsiteX1588" fmla="*/ 1693926 w 8594788"/>
              <a:gd name="connsiteY1588" fmla="*/ 2923509 h 4405788"/>
              <a:gd name="connsiteX1589" fmla="*/ 1669733 w 8594788"/>
              <a:gd name="connsiteY1589" fmla="*/ 2954465 h 4405788"/>
              <a:gd name="connsiteX1590" fmla="*/ 1715357 w 8594788"/>
              <a:gd name="connsiteY1590" fmla="*/ 2961513 h 4405788"/>
              <a:gd name="connsiteX1591" fmla="*/ 1739170 w 8594788"/>
              <a:gd name="connsiteY1591" fmla="*/ 2928652 h 4405788"/>
              <a:gd name="connsiteX1592" fmla="*/ 1687259 w 8594788"/>
              <a:gd name="connsiteY1592" fmla="*/ 2922746 h 4405788"/>
              <a:gd name="connsiteX1593" fmla="*/ 1643063 w 8594788"/>
              <a:gd name="connsiteY1593" fmla="*/ 2917793 h 4405788"/>
              <a:gd name="connsiteX1594" fmla="*/ 1617726 w 8594788"/>
              <a:gd name="connsiteY1594" fmla="*/ 2946368 h 4405788"/>
              <a:gd name="connsiteX1595" fmla="*/ 1663160 w 8594788"/>
              <a:gd name="connsiteY1595" fmla="*/ 2953131 h 4405788"/>
              <a:gd name="connsiteX1596" fmla="*/ 1687640 w 8594788"/>
              <a:gd name="connsiteY1596" fmla="*/ 2922746 h 4405788"/>
              <a:gd name="connsiteX1597" fmla="*/ 1636205 w 8594788"/>
              <a:gd name="connsiteY1597" fmla="*/ 2917127 h 4405788"/>
              <a:gd name="connsiteX1598" fmla="*/ 1592199 w 8594788"/>
              <a:gd name="connsiteY1598" fmla="*/ 2912459 h 4405788"/>
              <a:gd name="connsiteX1599" fmla="*/ 1565910 w 8594788"/>
              <a:gd name="connsiteY1599" fmla="*/ 2939225 h 4405788"/>
              <a:gd name="connsiteX1600" fmla="*/ 1611059 w 8594788"/>
              <a:gd name="connsiteY1600" fmla="*/ 2945797 h 4405788"/>
              <a:gd name="connsiteX1601" fmla="*/ 1636586 w 8594788"/>
              <a:gd name="connsiteY1601" fmla="*/ 2917127 h 4405788"/>
              <a:gd name="connsiteX1602" fmla="*/ 1562672 w 8594788"/>
              <a:gd name="connsiteY1602" fmla="*/ 2943320 h 4405788"/>
              <a:gd name="connsiteX1603" fmla="*/ 1537240 w 8594788"/>
              <a:gd name="connsiteY1603" fmla="*/ 2969609 h 4405788"/>
              <a:gd name="connsiteX1604" fmla="*/ 1583912 w 8594788"/>
              <a:gd name="connsiteY1604" fmla="*/ 2978182 h 4405788"/>
              <a:gd name="connsiteX1605" fmla="*/ 1608201 w 8594788"/>
              <a:gd name="connsiteY1605" fmla="*/ 2949607 h 4405788"/>
              <a:gd name="connsiteX1606" fmla="*/ 1555909 w 8594788"/>
              <a:gd name="connsiteY1606" fmla="*/ 2942368 h 4405788"/>
              <a:gd name="connsiteX1607" fmla="*/ 1510570 w 8594788"/>
              <a:gd name="connsiteY1607" fmla="*/ 2935700 h 4405788"/>
              <a:gd name="connsiteX1608" fmla="*/ 1484281 w 8594788"/>
              <a:gd name="connsiteY1608" fmla="*/ 2959799 h 4405788"/>
              <a:gd name="connsiteX1609" fmla="*/ 1530763 w 8594788"/>
              <a:gd name="connsiteY1609" fmla="*/ 2968085 h 4405788"/>
              <a:gd name="connsiteX1610" fmla="*/ 1555909 w 8594788"/>
              <a:gd name="connsiteY1610" fmla="*/ 2941987 h 4405788"/>
              <a:gd name="connsiteX1611" fmla="*/ 1503712 w 8594788"/>
              <a:gd name="connsiteY1611" fmla="*/ 2935129 h 4405788"/>
              <a:gd name="connsiteX1612" fmla="*/ 1458659 w 8594788"/>
              <a:gd name="connsiteY1612" fmla="*/ 2929033 h 4405788"/>
              <a:gd name="connsiteX1613" fmla="*/ 1431512 w 8594788"/>
              <a:gd name="connsiteY1613" fmla="*/ 2951036 h 4405788"/>
              <a:gd name="connsiteX1614" fmla="*/ 1477709 w 8594788"/>
              <a:gd name="connsiteY1614" fmla="*/ 2959037 h 4405788"/>
              <a:gd name="connsiteX1615" fmla="*/ 1503712 w 8594788"/>
              <a:gd name="connsiteY1615" fmla="*/ 2934748 h 4405788"/>
              <a:gd name="connsiteX1616" fmla="*/ 1451515 w 8594788"/>
              <a:gd name="connsiteY1616" fmla="*/ 2928080 h 4405788"/>
              <a:gd name="connsiteX1617" fmla="*/ 1406747 w 8594788"/>
              <a:gd name="connsiteY1617" fmla="*/ 2922270 h 4405788"/>
              <a:gd name="connsiteX1618" fmla="*/ 1378934 w 8594788"/>
              <a:gd name="connsiteY1618" fmla="*/ 2942082 h 4405788"/>
              <a:gd name="connsiteX1619" fmla="*/ 1424750 w 8594788"/>
              <a:gd name="connsiteY1619" fmla="*/ 2949797 h 4405788"/>
              <a:gd name="connsiteX1620" fmla="*/ 1399318 w 8594788"/>
              <a:gd name="connsiteY1620" fmla="*/ 2921318 h 4405788"/>
              <a:gd name="connsiteX1621" fmla="*/ 1354931 w 8594788"/>
              <a:gd name="connsiteY1621" fmla="*/ 2915698 h 4405788"/>
              <a:gd name="connsiteX1622" fmla="*/ 1326356 w 8594788"/>
              <a:gd name="connsiteY1622" fmla="*/ 2933414 h 4405788"/>
              <a:gd name="connsiteX1623" fmla="*/ 1371791 w 8594788"/>
              <a:gd name="connsiteY1623" fmla="*/ 2940939 h 4405788"/>
              <a:gd name="connsiteX1624" fmla="*/ 1399318 w 8594788"/>
              <a:gd name="connsiteY1624" fmla="*/ 2920937 h 4405788"/>
              <a:gd name="connsiteX1625" fmla="*/ 1347216 w 8594788"/>
              <a:gd name="connsiteY1625" fmla="*/ 2914745 h 4405788"/>
              <a:gd name="connsiteX1626" fmla="*/ 1303211 w 8594788"/>
              <a:gd name="connsiteY1626" fmla="*/ 2909316 h 4405788"/>
              <a:gd name="connsiteX1627" fmla="*/ 1274636 w 8594788"/>
              <a:gd name="connsiteY1627" fmla="*/ 2924937 h 4405788"/>
              <a:gd name="connsiteX1628" fmla="*/ 1319498 w 8594788"/>
              <a:gd name="connsiteY1628" fmla="*/ 2932176 h 4405788"/>
              <a:gd name="connsiteX1629" fmla="*/ 1295019 w 8594788"/>
              <a:gd name="connsiteY1629" fmla="*/ 2908363 h 4405788"/>
              <a:gd name="connsiteX1630" fmla="*/ 1251585 w 8594788"/>
              <a:gd name="connsiteY1630" fmla="*/ 2903220 h 4405788"/>
              <a:gd name="connsiteX1631" fmla="*/ 1222153 w 8594788"/>
              <a:gd name="connsiteY1631" fmla="*/ 2916746 h 4405788"/>
              <a:gd name="connsiteX1632" fmla="*/ 1266444 w 8594788"/>
              <a:gd name="connsiteY1632" fmla="*/ 2923699 h 4405788"/>
              <a:gd name="connsiteX1633" fmla="*/ 1242727 w 8594788"/>
              <a:gd name="connsiteY1633" fmla="*/ 2902268 h 4405788"/>
              <a:gd name="connsiteX1634" fmla="*/ 1200055 w 8594788"/>
              <a:gd name="connsiteY1634" fmla="*/ 2897410 h 4405788"/>
              <a:gd name="connsiteX1635" fmla="*/ 1170432 w 8594788"/>
              <a:gd name="connsiteY1635" fmla="*/ 2908840 h 4405788"/>
              <a:gd name="connsiteX1636" fmla="*/ 1213961 w 8594788"/>
              <a:gd name="connsiteY1636" fmla="*/ 2915507 h 4405788"/>
              <a:gd name="connsiteX1637" fmla="*/ 1190339 w 8594788"/>
              <a:gd name="connsiteY1637" fmla="*/ 2896267 h 4405788"/>
              <a:gd name="connsiteX1638" fmla="*/ 1148429 w 8594788"/>
              <a:gd name="connsiteY1638" fmla="*/ 2891790 h 4405788"/>
              <a:gd name="connsiteX1639" fmla="*/ 1118902 w 8594788"/>
              <a:gd name="connsiteY1639" fmla="*/ 2901315 h 4405788"/>
              <a:gd name="connsiteX1640" fmla="*/ 1161383 w 8594788"/>
              <a:gd name="connsiteY1640" fmla="*/ 2907602 h 4405788"/>
              <a:gd name="connsiteX1641" fmla="*/ 1137666 w 8594788"/>
              <a:gd name="connsiteY1641" fmla="*/ 2890552 h 4405788"/>
              <a:gd name="connsiteX1642" fmla="*/ 1096804 w 8594788"/>
              <a:gd name="connsiteY1642" fmla="*/ 2886361 h 4405788"/>
              <a:gd name="connsiteX1643" fmla="*/ 1068229 w 8594788"/>
              <a:gd name="connsiteY1643" fmla="*/ 2893695 h 4405788"/>
              <a:gd name="connsiteX1644" fmla="*/ 1109472 w 8594788"/>
              <a:gd name="connsiteY1644" fmla="*/ 2899601 h 4405788"/>
              <a:gd name="connsiteX1645" fmla="*/ 1084421 w 8594788"/>
              <a:gd name="connsiteY1645" fmla="*/ 2885123 h 4405788"/>
              <a:gd name="connsiteX1646" fmla="*/ 1045178 w 8594788"/>
              <a:gd name="connsiteY1646" fmla="*/ 2881217 h 4405788"/>
              <a:gd name="connsiteX1647" fmla="*/ 1016603 w 8594788"/>
              <a:gd name="connsiteY1647" fmla="*/ 2886551 h 4405788"/>
              <a:gd name="connsiteX1648" fmla="*/ 1056132 w 8594788"/>
              <a:gd name="connsiteY1648" fmla="*/ 2892076 h 4405788"/>
              <a:gd name="connsiteX1649" fmla="*/ 1030319 w 8594788"/>
              <a:gd name="connsiteY1649" fmla="*/ 2879788 h 4405788"/>
              <a:gd name="connsiteX1650" fmla="*/ 993553 w 8594788"/>
              <a:gd name="connsiteY1650" fmla="*/ 2876264 h 4405788"/>
              <a:gd name="connsiteX1651" fmla="*/ 967359 w 8594788"/>
              <a:gd name="connsiteY1651" fmla="*/ 2879693 h 4405788"/>
              <a:gd name="connsiteX1652" fmla="*/ 1004126 w 8594788"/>
              <a:gd name="connsiteY1652" fmla="*/ 2884646 h 4405788"/>
              <a:gd name="connsiteX1653" fmla="*/ 1044797 w 8594788"/>
              <a:gd name="connsiteY1653" fmla="*/ 2877026 h 4405788"/>
              <a:gd name="connsiteX1654" fmla="*/ 1072706 w 8594788"/>
              <a:gd name="connsiteY1654" fmla="*/ 2871978 h 4405788"/>
              <a:gd name="connsiteX1655" fmla="*/ 1041464 w 8594788"/>
              <a:gd name="connsiteY1655" fmla="*/ 2870359 h 4405788"/>
              <a:gd name="connsiteX1656" fmla="*/ 1012889 w 8594788"/>
              <a:gd name="connsiteY1656" fmla="*/ 2873883 h 4405788"/>
              <a:gd name="connsiteX1657" fmla="*/ 1059942 w 8594788"/>
              <a:gd name="connsiteY1657" fmla="*/ 2878550 h 4405788"/>
              <a:gd name="connsiteX1658" fmla="*/ 1096042 w 8594788"/>
              <a:gd name="connsiteY1658" fmla="*/ 2882170 h 4405788"/>
              <a:gd name="connsiteX1659" fmla="*/ 1126046 w 8594788"/>
              <a:gd name="connsiteY1659" fmla="*/ 2874931 h 4405788"/>
              <a:gd name="connsiteX1660" fmla="*/ 1090994 w 8594788"/>
              <a:gd name="connsiteY1660" fmla="*/ 2872930 h 4405788"/>
              <a:gd name="connsiteX1661" fmla="*/ 1139762 w 8594788"/>
              <a:gd name="connsiteY1661" fmla="*/ 2871692 h 4405788"/>
              <a:gd name="connsiteX1662" fmla="*/ 1165003 w 8594788"/>
              <a:gd name="connsiteY1662" fmla="*/ 2865787 h 4405788"/>
              <a:gd name="connsiteX1663" fmla="*/ 1134809 w 8594788"/>
              <a:gd name="connsiteY1663" fmla="*/ 2865787 h 4405788"/>
              <a:gd name="connsiteX1664" fmla="*/ 1108805 w 8594788"/>
              <a:gd name="connsiteY1664" fmla="*/ 2870168 h 4405788"/>
              <a:gd name="connsiteX1665" fmla="*/ 1154525 w 8594788"/>
              <a:gd name="connsiteY1665" fmla="*/ 2872550 h 4405788"/>
              <a:gd name="connsiteX1666" fmla="*/ 1189292 w 8594788"/>
              <a:gd name="connsiteY1666" fmla="*/ 2874740 h 4405788"/>
              <a:gd name="connsiteX1667" fmla="*/ 1216819 w 8594788"/>
              <a:gd name="connsiteY1667" fmla="*/ 2866549 h 4405788"/>
              <a:gd name="connsiteX1668" fmla="*/ 1183005 w 8594788"/>
              <a:gd name="connsiteY1668" fmla="*/ 2865977 h 4405788"/>
              <a:gd name="connsiteX1669" fmla="*/ 1229868 w 8594788"/>
              <a:gd name="connsiteY1669" fmla="*/ 2863025 h 4405788"/>
              <a:gd name="connsiteX1670" fmla="*/ 1254443 w 8594788"/>
              <a:gd name="connsiteY1670" fmla="*/ 2855881 h 4405788"/>
              <a:gd name="connsiteX1671" fmla="*/ 1225391 w 8594788"/>
              <a:gd name="connsiteY1671" fmla="*/ 2856834 h 4405788"/>
              <a:gd name="connsiteX1672" fmla="*/ 1199769 w 8594788"/>
              <a:gd name="connsiteY1672" fmla="*/ 2862453 h 4405788"/>
              <a:gd name="connsiteX1673" fmla="*/ 1244346 w 8594788"/>
              <a:gd name="connsiteY1673" fmla="*/ 2863025 h 4405788"/>
              <a:gd name="connsiteX1674" fmla="*/ 1278065 w 8594788"/>
              <a:gd name="connsiteY1674" fmla="*/ 2863787 h 4405788"/>
              <a:gd name="connsiteX1675" fmla="*/ 1304830 w 8594788"/>
              <a:gd name="connsiteY1675" fmla="*/ 2854262 h 4405788"/>
              <a:gd name="connsiteX1676" fmla="*/ 1272159 w 8594788"/>
              <a:gd name="connsiteY1676" fmla="*/ 2855119 h 4405788"/>
              <a:gd name="connsiteX1677" fmla="*/ 1317308 w 8594788"/>
              <a:gd name="connsiteY1677" fmla="*/ 2849975 h 4405788"/>
              <a:gd name="connsiteX1678" fmla="*/ 1341120 w 8594788"/>
              <a:gd name="connsiteY1678" fmla="*/ 2841593 h 4405788"/>
              <a:gd name="connsiteX1679" fmla="*/ 1312545 w 8594788"/>
              <a:gd name="connsiteY1679" fmla="*/ 2843784 h 4405788"/>
              <a:gd name="connsiteX1680" fmla="*/ 1287780 w 8594788"/>
              <a:gd name="connsiteY1680" fmla="*/ 2850547 h 4405788"/>
              <a:gd name="connsiteX1681" fmla="*/ 1331595 w 8594788"/>
              <a:gd name="connsiteY1681" fmla="*/ 2849975 h 4405788"/>
              <a:gd name="connsiteX1682" fmla="*/ 1364266 w 8594788"/>
              <a:gd name="connsiteY1682" fmla="*/ 2849404 h 4405788"/>
              <a:gd name="connsiteX1683" fmla="*/ 1390174 w 8594788"/>
              <a:gd name="connsiteY1683" fmla="*/ 2838545 h 4405788"/>
              <a:gd name="connsiteX1684" fmla="*/ 1358646 w 8594788"/>
              <a:gd name="connsiteY1684" fmla="*/ 2840736 h 4405788"/>
              <a:gd name="connsiteX1685" fmla="*/ 1402175 w 8594788"/>
              <a:gd name="connsiteY1685" fmla="*/ 2833688 h 4405788"/>
              <a:gd name="connsiteX1686" fmla="*/ 1425607 w 8594788"/>
              <a:gd name="connsiteY1686" fmla="*/ 2824163 h 4405788"/>
              <a:gd name="connsiteX1687" fmla="*/ 1398175 w 8594788"/>
              <a:gd name="connsiteY1687" fmla="*/ 2827496 h 4405788"/>
              <a:gd name="connsiteX1688" fmla="*/ 1374077 w 8594788"/>
              <a:gd name="connsiteY1688" fmla="*/ 2835497 h 4405788"/>
              <a:gd name="connsiteX1689" fmla="*/ 1416368 w 8594788"/>
              <a:gd name="connsiteY1689" fmla="*/ 2832830 h 4405788"/>
              <a:gd name="connsiteX1690" fmla="*/ 1447800 w 8594788"/>
              <a:gd name="connsiteY1690" fmla="*/ 2830830 h 4405788"/>
              <a:gd name="connsiteX1691" fmla="*/ 1473232 w 8594788"/>
              <a:gd name="connsiteY1691" fmla="*/ 2818638 h 4405788"/>
              <a:gd name="connsiteX1692" fmla="*/ 1442561 w 8594788"/>
              <a:gd name="connsiteY1692" fmla="*/ 2822162 h 4405788"/>
              <a:gd name="connsiteX1693" fmla="*/ 1484471 w 8594788"/>
              <a:gd name="connsiteY1693" fmla="*/ 2813209 h 4405788"/>
              <a:gd name="connsiteX1694" fmla="*/ 1507522 w 8594788"/>
              <a:gd name="connsiteY1694" fmla="*/ 2802446 h 4405788"/>
              <a:gd name="connsiteX1695" fmla="*/ 1480947 w 8594788"/>
              <a:gd name="connsiteY1695" fmla="*/ 2807018 h 4405788"/>
              <a:gd name="connsiteX1696" fmla="*/ 1457516 w 8594788"/>
              <a:gd name="connsiteY1696" fmla="*/ 2816543 h 4405788"/>
              <a:gd name="connsiteX1697" fmla="*/ 1498664 w 8594788"/>
              <a:gd name="connsiteY1697" fmla="*/ 2811685 h 4405788"/>
              <a:gd name="connsiteX1698" fmla="*/ 1528953 w 8594788"/>
              <a:gd name="connsiteY1698" fmla="*/ 2808446 h 4405788"/>
              <a:gd name="connsiteX1699" fmla="*/ 1553718 w 8594788"/>
              <a:gd name="connsiteY1699" fmla="*/ 2794921 h 4405788"/>
              <a:gd name="connsiteX1700" fmla="*/ 1524286 w 8594788"/>
              <a:gd name="connsiteY1700" fmla="*/ 2799684 h 4405788"/>
              <a:gd name="connsiteX1701" fmla="*/ 1564577 w 8594788"/>
              <a:gd name="connsiteY1701" fmla="*/ 2788920 h 4405788"/>
              <a:gd name="connsiteX1702" fmla="*/ 1586770 w 8594788"/>
              <a:gd name="connsiteY1702" fmla="*/ 2777014 h 4405788"/>
              <a:gd name="connsiteX1703" fmla="*/ 1561624 w 8594788"/>
              <a:gd name="connsiteY1703" fmla="*/ 2782634 h 4405788"/>
              <a:gd name="connsiteX1704" fmla="*/ 1538478 w 8594788"/>
              <a:gd name="connsiteY1704" fmla="*/ 2793206 h 4405788"/>
              <a:gd name="connsiteX1705" fmla="*/ 1578578 w 8594788"/>
              <a:gd name="connsiteY1705" fmla="*/ 2786825 h 4405788"/>
              <a:gd name="connsiteX1706" fmla="*/ 1608011 w 8594788"/>
              <a:gd name="connsiteY1706" fmla="*/ 2782253 h 4405788"/>
              <a:gd name="connsiteX1707" fmla="*/ 1631823 w 8594788"/>
              <a:gd name="connsiteY1707" fmla="*/ 2767394 h 4405788"/>
              <a:gd name="connsiteX1708" fmla="*/ 1603820 w 8594788"/>
              <a:gd name="connsiteY1708" fmla="*/ 2773299 h 4405788"/>
              <a:gd name="connsiteX1709" fmla="*/ 1642491 w 8594788"/>
              <a:gd name="connsiteY1709" fmla="*/ 2760821 h 4405788"/>
              <a:gd name="connsiteX1710" fmla="*/ 1663541 w 8594788"/>
              <a:gd name="connsiteY1710" fmla="*/ 2747867 h 4405788"/>
              <a:gd name="connsiteX1711" fmla="*/ 1640015 w 8594788"/>
              <a:gd name="connsiteY1711" fmla="*/ 2754344 h 4405788"/>
              <a:gd name="connsiteX1712" fmla="*/ 1617155 w 8594788"/>
              <a:gd name="connsiteY1712" fmla="*/ 2766155 h 4405788"/>
              <a:gd name="connsiteX1713" fmla="*/ 1656493 w 8594788"/>
              <a:gd name="connsiteY1713" fmla="*/ 2757964 h 4405788"/>
              <a:gd name="connsiteX1714" fmla="*/ 1685068 w 8594788"/>
              <a:gd name="connsiteY1714" fmla="*/ 2752249 h 4405788"/>
              <a:gd name="connsiteX1715" fmla="*/ 1708023 w 8594788"/>
              <a:gd name="connsiteY1715" fmla="*/ 2736152 h 4405788"/>
              <a:gd name="connsiteX1716" fmla="*/ 1681353 w 8594788"/>
              <a:gd name="connsiteY1716" fmla="*/ 2743200 h 4405788"/>
              <a:gd name="connsiteX1717" fmla="*/ 1696879 w 8594788"/>
              <a:gd name="connsiteY1717" fmla="*/ 2749772 h 4405788"/>
              <a:gd name="connsiteX1718" fmla="*/ 1726978 w 8594788"/>
              <a:gd name="connsiteY1718" fmla="*/ 2743962 h 4405788"/>
              <a:gd name="connsiteX1719" fmla="*/ 1750695 w 8594788"/>
              <a:gd name="connsiteY1719" fmla="*/ 2724912 h 4405788"/>
              <a:gd name="connsiteX1720" fmla="*/ 1722120 w 8594788"/>
              <a:gd name="connsiteY1720" fmla="*/ 2732342 h 4405788"/>
              <a:gd name="connsiteX1721" fmla="*/ 1696879 w 8594788"/>
              <a:gd name="connsiteY1721" fmla="*/ 2749010 h 4405788"/>
              <a:gd name="connsiteX1722" fmla="*/ 1758887 w 8594788"/>
              <a:gd name="connsiteY1722" fmla="*/ 2718530 h 4405788"/>
              <a:gd name="connsiteX1723" fmla="*/ 1781175 w 8594788"/>
              <a:gd name="connsiteY1723" fmla="*/ 2701004 h 4405788"/>
              <a:gd name="connsiteX1724" fmla="*/ 1755362 w 8594788"/>
              <a:gd name="connsiteY1724" fmla="*/ 2709291 h 4405788"/>
              <a:gd name="connsiteX1725" fmla="*/ 1732121 w 8594788"/>
              <a:gd name="connsiteY1725" fmla="*/ 2724245 h 4405788"/>
              <a:gd name="connsiteX1726" fmla="*/ 1771269 w 8594788"/>
              <a:gd name="connsiteY1726" fmla="*/ 2715387 h 4405788"/>
              <a:gd name="connsiteX1727" fmla="*/ 1799844 w 8594788"/>
              <a:gd name="connsiteY1727" fmla="*/ 2708243 h 4405788"/>
              <a:gd name="connsiteX1728" fmla="*/ 1822895 w 8594788"/>
              <a:gd name="connsiteY1728" fmla="*/ 2687765 h 4405788"/>
              <a:gd name="connsiteX1729" fmla="*/ 1794891 w 8594788"/>
              <a:gd name="connsiteY1729" fmla="*/ 2696528 h 4405788"/>
              <a:gd name="connsiteX1730" fmla="*/ 1831086 w 8594788"/>
              <a:gd name="connsiteY1730" fmla="*/ 2680811 h 4405788"/>
              <a:gd name="connsiteX1731" fmla="*/ 1852613 w 8594788"/>
              <a:gd name="connsiteY1731" fmla="*/ 2661761 h 4405788"/>
              <a:gd name="connsiteX1732" fmla="*/ 1827848 w 8594788"/>
              <a:gd name="connsiteY1732" fmla="*/ 2671286 h 4405788"/>
              <a:gd name="connsiteX1733" fmla="*/ 1805845 w 8594788"/>
              <a:gd name="connsiteY1733" fmla="*/ 2688050 h 4405788"/>
              <a:gd name="connsiteX1734" fmla="*/ 1843469 w 8594788"/>
              <a:gd name="connsiteY1734" fmla="*/ 2677001 h 4405788"/>
              <a:gd name="connsiteX1735" fmla="*/ 1871377 w 8594788"/>
              <a:gd name="connsiteY1735" fmla="*/ 2668524 h 4405788"/>
              <a:gd name="connsiteX1736" fmla="*/ 1893380 w 8594788"/>
              <a:gd name="connsiteY1736" fmla="*/ 2646902 h 4405788"/>
              <a:gd name="connsiteX1737" fmla="*/ 1866805 w 8594788"/>
              <a:gd name="connsiteY1737" fmla="*/ 2656427 h 4405788"/>
              <a:gd name="connsiteX1738" fmla="*/ 1901190 w 8594788"/>
              <a:gd name="connsiteY1738" fmla="*/ 2638901 h 4405788"/>
              <a:gd name="connsiteX1739" fmla="*/ 1921478 w 8594788"/>
              <a:gd name="connsiteY1739" fmla="*/ 2619185 h 4405788"/>
              <a:gd name="connsiteX1740" fmla="*/ 1898333 w 8594788"/>
              <a:gd name="connsiteY1740" fmla="*/ 2628995 h 4405788"/>
              <a:gd name="connsiteX1741" fmla="*/ 1876425 w 8594788"/>
              <a:gd name="connsiteY1741" fmla="*/ 2648045 h 4405788"/>
              <a:gd name="connsiteX1742" fmla="*/ 1913573 w 8594788"/>
              <a:gd name="connsiteY1742" fmla="*/ 2634425 h 4405788"/>
              <a:gd name="connsiteX1743" fmla="*/ 1940243 w 8594788"/>
              <a:gd name="connsiteY1743" fmla="*/ 2624900 h 4405788"/>
              <a:gd name="connsiteX1744" fmla="*/ 1961198 w 8594788"/>
              <a:gd name="connsiteY1744" fmla="*/ 2602040 h 4405788"/>
              <a:gd name="connsiteX1745" fmla="*/ 1936052 w 8594788"/>
              <a:gd name="connsiteY1745" fmla="*/ 2612898 h 4405788"/>
              <a:gd name="connsiteX1746" fmla="*/ 1968913 w 8594788"/>
              <a:gd name="connsiteY1746" fmla="*/ 2593658 h 4405788"/>
              <a:gd name="connsiteX1747" fmla="*/ 1987963 w 8594788"/>
              <a:gd name="connsiteY1747" fmla="*/ 2572703 h 4405788"/>
              <a:gd name="connsiteX1748" fmla="*/ 1965865 w 8594788"/>
              <a:gd name="connsiteY1748" fmla="*/ 2583942 h 4405788"/>
              <a:gd name="connsiteX1749" fmla="*/ 1945100 w 8594788"/>
              <a:gd name="connsiteY1749" fmla="*/ 2603659 h 4405788"/>
              <a:gd name="connsiteX1750" fmla="*/ 1981581 w 8594788"/>
              <a:gd name="connsiteY1750" fmla="*/ 2588228 h 4405788"/>
              <a:gd name="connsiteX1751" fmla="*/ 2006918 w 8594788"/>
              <a:gd name="connsiteY1751" fmla="*/ 2577655 h 4405788"/>
              <a:gd name="connsiteX1752" fmla="*/ 2027111 w 8594788"/>
              <a:gd name="connsiteY1752" fmla="*/ 2553272 h 4405788"/>
              <a:gd name="connsiteX1753" fmla="*/ 2002727 w 8594788"/>
              <a:gd name="connsiteY1753" fmla="*/ 2565463 h 4405788"/>
              <a:gd name="connsiteX1754" fmla="*/ 2034350 w 8594788"/>
              <a:gd name="connsiteY1754" fmla="*/ 2544509 h 4405788"/>
              <a:gd name="connsiteX1755" fmla="*/ 2053400 w 8594788"/>
              <a:gd name="connsiteY1755" fmla="*/ 2522411 h 4405788"/>
              <a:gd name="connsiteX1756" fmla="*/ 2032159 w 8594788"/>
              <a:gd name="connsiteY1756" fmla="*/ 2534698 h 4405788"/>
              <a:gd name="connsiteX1757" fmla="*/ 2012537 w 8594788"/>
              <a:gd name="connsiteY1757" fmla="*/ 2555367 h 4405788"/>
              <a:gd name="connsiteX1758" fmla="*/ 2047018 w 8594788"/>
              <a:gd name="connsiteY1758" fmla="*/ 2538317 h 4405788"/>
              <a:gd name="connsiteX1759" fmla="*/ 2071402 w 8594788"/>
              <a:gd name="connsiteY1759" fmla="*/ 2526411 h 4405788"/>
              <a:gd name="connsiteX1760" fmla="*/ 2090452 w 8594788"/>
              <a:gd name="connsiteY1760" fmla="*/ 2500979 h 4405788"/>
              <a:gd name="connsiteX1761" fmla="*/ 2067401 w 8594788"/>
              <a:gd name="connsiteY1761" fmla="*/ 2514124 h 4405788"/>
              <a:gd name="connsiteX1762" fmla="*/ 2097881 w 8594788"/>
              <a:gd name="connsiteY1762" fmla="*/ 2491359 h 4405788"/>
              <a:gd name="connsiteX1763" fmla="*/ 2115217 w 8594788"/>
              <a:gd name="connsiteY1763" fmla="*/ 2468499 h 4405788"/>
              <a:gd name="connsiteX1764" fmla="*/ 2095595 w 8594788"/>
              <a:gd name="connsiteY1764" fmla="*/ 2481453 h 4405788"/>
              <a:gd name="connsiteX1765" fmla="*/ 2076545 w 8594788"/>
              <a:gd name="connsiteY1765" fmla="*/ 2503361 h 4405788"/>
              <a:gd name="connsiteX1766" fmla="*/ 2110454 w 8594788"/>
              <a:gd name="connsiteY1766" fmla="*/ 2484311 h 4405788"/>
              <a:gd name="connsiteX1767" fmla="*/ 2132267 w 8594788"/>
              <a:gd name="connsiteY1767" fmla="*/ 2472214 h 4405788"/>
              <a:gd name="connsiteX1768" fmla="*/ 2150078 w 8594788"/>
              <a:gd name="connsiteY1768" fmla="*/ 2446115 h 4405788"/>
              <a:gd name="connsiteX1769" fmla="*/ 2129981 w 8594788"/>
              <a:gd name="connsiteY1769" fmla="*/ 2458974 h 4405788"/>
              <a:gd name="connsiteX1770" fmla="*/ 2157222 w 8594788"/>
              <a:gd name="connsiteY1770" fmla="*/ 2435638 h 4405788"/>
              <a:gd name="connsiteX1771" fmla="*/ 2173510 w 8594788"/>
              <a:gd name="connsiteY1771" fmla="*/ 2412111 h 4405788"/>
              <a:gd name="connsiteX1772" fmla="*/ 2156841 w 8594788"/>
              <a:gd name="connsiteY1772" fmla="*/ 2424398 h 4405788"/>
              <a:gd name="connsiteX1773" fmla="*/ 2139029 w 8594788"/>
              <a:gd name="connsiteY1773" fmla="*/ 2447259 h 4405788"/>
              <a:gd name="connsiteX1774" fmla="*/ 2170081 w 8594788"/>
              <a:gd name="connsiteY1774" fmla="*/ 2427446 h 4405788"/>
              <a:gd name="connsiteX1775" fmla="*/ 2192465 w 8594788"/>
              <a:gd name="connsiteY1775" fmla="*/ 2413445 h 4405788"/>
              <a:gd name="connsiteX1776" fmla="*/ 2209514 w 8594788"/>
              <a:gd name="connsiteY1776" fmla="*/ 2386108 h 4405788"/>
              <a:gd name="connsiteX1777" fmla="*/ 2188083 w 8594788"/>
              <a:gd name="connsiteY1777" fmla="*/ 2401538 h 4405788"/>
              <a:gd name="connsiteX1778" fmla="*/ 2203990 w 8594788"/>
              <a:gd name="connsiteY1778" fmla="*/ 2406206 h 4405788"/>
              <a:gd name="connsiteX1779" fmla="*/ 2387346 w 8594788"/>
              <a:gd name="connsiteY1779" fmla="*/ 2298002 h 4405788"/>
              <a:gd name="connsiteX1780" fmla="*/ 4382072 w 8594788"/>
              <a:gd name="connsiteY1780" fmla="*/ 1382459 h 4405788"/>
              <a:gd name="connsiteX1781" fmla="*/ 4565333 w 8594788"/>
              <a:gd name="connsiteY1781" fmla="*/ 1323499 h 4405788"/>
              <a:gd name="connsiteX1782" fmla="*/ 4538663 w 8594788"/>
              <a:gd name="connsiteY1782" fmla="*/ 1231106 h 4405788"/>
              <a:gd name="connsiteX1783" fmla="*/ 4394264 w 8594788"/>
              <a:gd name="connsiteY1783" fmla="*/ 1275969 h 4405788"/>
              <a:gd name="connsiteX1784" fmla="*/ 2411444 w 8594788"/>
              <a:gd name="connsiteY1784" fmla="*/ 2248567 h 4405788"/>
              <a:gd name="connsiteX1785" fmla="*/ 2222183 w 8594788"/>
              <a:gd name="connsiteY1785" fmla="*/ 2377059 h 4405788"/>
              <a:gd name="connsiteX1786" fmla="*/ 2203990 w 8594788"/>
              <a:gd name="connsiteY1786" fmla="*/ 2405729 h 4405788"/>
              <a:gd name="connsiteX1787" fmla="*/ 2406682 w 8594788"/>
              <a:gd name="connsiteY1787" fmla="*/ 2245709 h 4405788"/>
              <a:gd name="connsiteX1788" fmla="*/ 4537520 w 8594788"/>
              <a:gd name="connsiteY1788" fmla="*/ 1227201 h 4405788"/>
              <a:gd name="connsiteX1789" fmla="*/ 4508945 w 8594788"/>
              <a:gd name="connsiteY1789" fmla="*/ 1134047 h 4405788"/>
              <a:gd name="connsiteX1790" fmla="*/ 4403217 w 8594788"/>
              <a:gd name="connsiteY1790" fmla="*/ 1165955 h 4405788"/>
              <a:gd name="connsiteX1791" fmla="*/ 2431542 w 8594788"/>
              <a:gd name="connsiteY1791" fmla="*/ 2196084 h 4405788"/>
              <a:gd name="connsiteX1792" fmla="*/ 2246948 w 8594788"/>
              <a:gd name="connsiteY1792" fmla="*/ 2338959 h 4405788"/>
              <a:gd name="connsiteX1793" fmla="*/ 2229707 w 8594788"/>
              <a:gd name="connsiteY1793" fmla="*/ 2366010 h 4405788"/>
              <a:gd name="connsiteX1794" fmla="*/ 2406682 w 8594788"/>
              <a:gd name="connsiteY1794" fmla="*/ 2245233 h 4405788"/>
              <a:gd name="connsiteX1795" fmla="*/ 4513422 w 8594788"/>
              <a:gd name="connsiteY1795" fmla="*/ 1127665 h 4405788"/>
              <a:gd name="connsiteX1796" fmla="*/ 4672108 w 8594788"/>
              <a:gd name="connsiteY1796" fmla="*/ 1083945 h 4405788"/>
              <a:gd name="connsiteX1797" fmla="*/ 4646200 w 8594788"/>
              <a:gd name="connsiteY1797" fmla="*/ 991267 h 4405788"/>
              <a:gd name="connsiteX1798" fmla="*/ 4482942 w 8594788"/>
              <a:gd name="connsiteY1798" fmla="*/ 1035272 h 4405788"/>
              <a:gd name="connsiteX1799" fmla="*/ 4513422 w 8594788"/>
              <a:gd name="connsiteY1799" fmla="*/ 1127665 h 4405788"/>
              <a:gd name="connsiteX1800" fmla="*/ 4645057 w 8594788"/>
              <a:gd name="connsiteY1800" fmla="*/ 987171 h 4405788"/>
              <a:gd name="connsiteX1801" fmla="*/ 4616482 w 8594788"/>
              <a:gd name="connsiteY1801" fmla="*/ 893064 h 4405788"/>
              <a:gd name="connsiteX1802" fmla="*/ 4448651 w 8594788"/>
              <a:gd name="connsiteY1802" fmla="*/ 937832 h 4405788"/>
              <a:gd name="connsiteX1803" fmla="*/ 4481227 w 8594788"/>
              <a:gd name="connsiteY1803" fmla="*/ 1031177 h 4405788"/>
              <a:gd name="connsiteX1804" fmla="*/ 4645057 w 8594788"/>
              <a:gd name="connsiteY1804" fmla="*/ 987171 h 4405788"/>
              <a:gd name="connsiteX1805" fmla="*/ 4615720 w 8594788"/>
              <a:gd name="connsiteY1805" fmla="*/ 888968 h 4405788"/>
              <a:gd name="connsiteX1806" fmla="*/ 4585431 w 8594788"/>
              <a:gd name="connsiteY1806" fmla="*/ 794576 h 4405788"/>
              <a:gd name="connsiteX1807" fmla="*/ 4427792 w 8594788"/>
              <a:gd name="connsiteY1807" fmla="*/ 836104 h 4405788"/>
              <a:gd name="connsiteX1808" fmla="*/ 4413314 w 8594788"/>
              <a:gd name="connsiteY1808" fmla="*/ 840296 h 4405788"/>
              <a:gd name="connsiteX1809" fmla="*/ 4437222 w 8594788"/>
              <a:gd name="connsiteY1809" fmla="*/ 904780 h 4405788"/>
              <a:gd name="connsiteX1810" fmla="*/ 4447604 w 8594788"/>
              <a:gd name="connsiteY1810" fmla="*/ 933355 h 4405788"/>
              <a:gd name="connsiteX1811" fmla="*/ 4615720 w 8594788"/>
              <a:gd name="connsiteY1811" fmla="*/ 888968 h 4405788"/>
              <a:gd name="connsiteX1812" fmla="*/ 4425220 w 8594788"/>
              <a:gd name="connsiteY1812" fmla="*/ 832390 h 4405788"/>
              <a:gd name="connsiteX1813" fmla="*/ 4584192 w 8594788"/>
              <a:gd name="connsiteY1813" fmla="*/ 790480 h 4405788"/>
              <a:gd name="connsiteX1814" fmla="*/ 4551807 w 8594788"/>
              <a:gd name="connsiteY1814" fmla="*/ 695230 h 4405788"/>
              <a:gd name="connsiteX1815" fmla="*/ 4434459 w 8594788"/>
              <a:gd name="connsiteY1815" fmla="*/ 725519 h 4405788"/>
              <a:gd name="connsiteX1816" fmla="*/ 4375785 w 8594788"/>
              <a:gd name="connsiteY1816" fmla="*/ 742093 h 4405788"/>
              <a:gd name="connsiteX1817" fmla="*/ 4411885 w 8594788"/>
              <a:gd name="connsiteY1817" fmla="*/ 836009 h 4405788"/>
              <a:gd name="connsiteX1818" fmla="*/ 4590765 w 8594788"/>
              <a:gd name="connsiteY1818" fmla="*/ 788956 h 4405788"/>
              <a:gd name="connsiteX1819" fmla="*/ 4766310 w 8594788"/>
              <a:gd name="connsiteY1819" fmla="*/ 749808 h 4405788"/>
              <a:gd name="connsiteX1820" fmla="*/ 4737735 w 8594788"/>
              <a:gd name="connsiteY1820" fmla="*/ 654558 h 4405788"/>
              <a:gd name="connsiteX1821" fmla="*/ 4557999 w 8594788"/>
              <a:gd name="connsiteY1821" fmla="*/ 693896 h 4405788"/>
              <a:gd name="connsiteX1822" fmla="*/ 4590479 w 8594788"/>
              <a:gd name="connsiteY1822" fmla="*/ 788956 h 4405788"/>
              <a:gd name="connsiteX1823" fmla="*/ 4772692 w 8594788"/>
              <a:gd name="connsiteY1823" fmla="*/ 748570 h 4405788"/>
              <a:gd name="connsiteX1824" fmla="*/ 4948428 w 8594788"/>
              <a:gd name="connsiteY1824" fmla="*/ 716471 h 4405788"/>
              <a:gd name="connsiteX1825" fmla="*/ 4924711 w 8594788"/>
              <a:gd name="connsiteY1825" fmla="*/ 621221 h 4405788"/>
              <a:gd name="connsiteX1826" fmla="*/ 4744403 w 8594788"/>
              <a:gd name="connsiteY1826" fmla="*/ 652939 h 4405788"/>
              <a:gd name="connsiteX1827" fmla="*/ 4772406 w 8594788"/>
              <a:gd name="connsiteY1827" fmla="*/ 748570 h 4405788"/>
              <a:gd name="connsiteX1828" fmla="*/ 4954810 w 8594788"/>
              <a:gd name="connsiteY1828" fmla="*/ 715423 h 4405788"/>
              <a:gd name="connsiteX1829" fmla="*/ 5132642 w 8594788"/>
              <a:gd name="connsiteY1829" fmla="*/ 689324 h 4405788"/>
              <a:gd name="connsiteX1830" fmla="*/ 5113592 w 8594788"/>
              <a:gd name="connsiteY1830" fmla="*/ 595598 h 4405788"/>
              <a:gd name="connsiteX1831" fmla="*/ 4931093 w 8594788"/>
              <a:gd name="connsiteY1831" fmla="*/ 620459 h 4405788"/>
              <a:gd name="connsiteX1832" fmla="*/ 4954524 w 8594788"/>
              <a:gd name="connsiteY1832" fmla="*/ 715423 h 4405788"/>
              <a:gd name="connsiteX1833" fmla="*/ 5139119 w 8594788"/>
              <a:gd name="connsiteY1833" fmla="*/ 688467 h 4405788"/>
              <a:gd name="connsiteX1834" fmla="*/ 5316760 w 8594788"/>
              <a:gd name="connsiteY1834" fmla="*/ 668369 h 4405788"/>
              <a:gd name="connsiteX1835" fmla="*/ 5302663 w 8594788"/>
              <a:gd name="connsiteY1835" fmla="*/ 576358 h 4405788"/>
              <a:gd name="connsiteX1836" fmla="*/ 5120069 w 8594788"/>
              <a:gd name="connsiteY1836" fmla="*/ 594836 h 4405788"/>
              <a:gd name="connsiteX1837" fmla="*/ 5138833 w 8594788"/>
              <a:gd name="connsiteY1837" fmla="*/ 688467 h 4405788"/>
              <a:gd name="connsiteX1838" fmla="*/ 5323332 w 8594788"/>
              <a:gd name="connsiteY1838" fmla="*/ 667798 h 4405788"/>
              <a:gd name="connsiteX1839" fmla="*/ 5499926 w 8594788"/>
              <a:gd name="connsiteY1839" fmla="*/ 653034 h 4405788"/>
              <a:gd name="connsiteX1840" fmla="*/ 5490877 w 8594788"/>
              <a:gd name="connsiteY1840" fmla="*/ 563213 h 4405788"/>
              <a:gd name="connsiteX1841" fmla="*/ 5309235 w 8594788"/>
              <a:gd name="connsiteY1841" fmla="*/ 575882 h 4405788"/>
              <a:gd name="connsiteX1842" fmla="*/ 5323047 w 8594788"/>
              <a:gd name="connsiteY1842" fmla="*/ 667798 h 4405788"/>
              <a:gd name="connsiteX1843" fmla="*/ 5506498 w 8594788"/>
              <a:gd name="connsiteY1843" fmla="*/ 652558 h 4405788"/>
              <a:gd name="connsiteX1844" fmla="*/ 5681186 w 8594788"/>
              <a:gd name="connsiteY1844" fmla="*/ 643033 h 4405788"/>
              <a:gd name="connsiteX1845" fmla="*/ 5677186 w 8594788"/>
              <a:gd name="connsiteY1845" fmla="*/ 555784 h 4405788"/>
              <a:gd name="connsiteX1846" fmla="*/ 5497449 w 8594788"/>
              <a:gd name="connsiteY1846" fmla="*/ 563309 h 4405788"/>
              <a:gd name="connsiteX1847" fmla="*/ 5506212 w 8594788"/>
              <a:gd name="connsiteY1847" fmla="*/ 652558 h 4405788"/>
              <a:gd name="connsiteX1848" fmla="*/ 5506498 w 8594788"/>
              <a:gd name="connsiteY1848" fmla="*/ 656654 h 4405788"/>
              <a:gd name="connsiteX1849" fmla="*/ 5512499 w 8594788"/>
              <a:gd name="connsiteY1849" fmla="*/ 744950 h 4405788"/>
              <a:gd name="connsiteX1850" fmla="*/ 5523834 w 8594788"/>
              <a:gd name="connsiteY1850" fmla="*/ 743902 h 4405788"/>
              <a:gd name="connsiteX1851" fmla="*/ 5681568 w 8594788"/>
              <a:gd name="connsiteY1851" fmla="*/ 732282 h 4405788"/>
              <a:gd name="connsiteX1852" fmla="*/ 5680901 w 8594788"/>
              <a:gd name="connsiteY1852" fmla="*/ 646557 h 4405788"/>
              <a:gd name="connsiteX1853" fmla="*/ 5506594 w 8594788"/>
              <a:gd name="connsiteY1853" fmla="*/ 656654 h 4405788"/>
              <a:gd name="connsiteX1854" fmla="*/ 5679377 w 8594788"/>
              <a:gd name="connsiteY1854" fmla="*/ 903542 h 4405788"/>
              <a:gd name="connsiteX1855" fmla="*/ 5833682 w 8594788"/>
              <a:gd name="connsiteY1855" fmla="*/ 888397 h 4405788"/>
              <a:gd name="connsiteX1856" fmla="*/ 5845397 w 8594788"/>
              <a:gd name="connsiteY1856" fmla="*/ 811530 h 4405788"/>
              <a:gd name="connsiteX1857" fmla="*/ 5685377 w 8594788"/>
              <a:gd name="connsiteY1857" fmla="*/ 823246 h 4405788"/>
              <a:gd name="connsiteX1858" fmla="*/ 5679472 w 8594788"/>
              <a:gd name="connsiteY1858" fmla="*/ 903542 h 4405788"/>
              <a:gd name="connsiteX1859" fmla="*/ 5840445 w 8594788"/>
              <a:gd name="connsiteY1859" fmla="*/ 887825 h 4405788"/>
              <a:gd name="connsiteX1860" fmla="*/ 5990559 w 8594788"/>
              <a:gd name="connsiteY1860" fmla="*/ 875824 h 4405788"/>
              <a:gd name="connsiteX1861" fmla="*/ 6007989 w 8594788"/>
              <a:gd name="connsiteY1861" fmla="*/ 802577 h 4405788"/>
              <a:gd name="connsiteX1862" fmla="*/ 5852065 w 8594788"/>
              <a:gd name="connsiteY1862" fmla="*/ 811054 h 4405788"/>
              <a:gd name="connsiteX1863" fmla="*/ 5840540 w 8594788"/>
              <a:gd name="connsiteY1863" fmla="*/ 887825 h 4405788"/>
              <a:gd name="connsiteX1864" fmla="*/ 5997417 w 8594788"/>
              <a:gd name="connsiteY1864" fmla="*/ 875348 h 4405788"/>
              <a:gd name="connsiteX1865" fmla="*/ 6142101 w 8594788"/>
              <a:gd name="connsiteY1865" fmla="*/ 865823 h 4405788"/>
              <a:gd name="connsiteX1866" fmla="*/ 6165438 w 8594788"/>
              <a:gd name="connsiteY1866" fmla="*/ 796100 h 4405788"/>
              <a:gd name="connsiteX1867" fmla="*/ 6014657 w 8594788"/>
              <a:gd name="connsiteY1867" fmla="*/ 801815 h 4405788"/>
              <a:gd name="connsiteX1868" fmla="*/ 5997512 w 8594788"/>
              <a:gd name="connsiteY1868" fmla="*/ 875348 h 4405788"/>
              <a:gd name="connsiteX1869" fmla="*/ 6166676 w 8594788"/>
              <a:gd name="connsiteY1869" fmla="*/ 792385 h 4405788"/>
              <a:gd name="connsiteX1870" fmla="*/ 6185726 w 8594788"/>
              <a:gd name="connsiteY1870" fmla="*/ 719233 h 4405788"/>
              <a:gd name="connsiteX1871" fmla="*/ 6028754 w 8594788"/>
              <a:gd name="connsiteY1871" fmla="*/ 721614 h 4405788"/>
              <a:gd name="connsiteX1872" fmla="*/ 6015133 w 8594788"/>
              <a:gd name="connsiteY1872" fmla="*/ 797814 h 4405788"/>
              <a:gd name="connsiteX1873" fmla="*/ 6166771 w 8594788"/>
              <a:gd name="connsiteY1873" fmla="*/ 792385 h 4405788"/>
              <a:gd name="connsiteX1874" fmla="*/ 6201823 w 8594788"/>
              <a:gd name="connsiteY1874" fmla="*/ 678085 h 4405788"/>
              <a:gd name="connsiteX1875" fmla="*/ 6193727 w 8594788"/>
              <a:gd name="connsiteY1875" fmla="*/ 714756 h 4405788"/>
              <a:gd name="connsiteX1876" fmla="*/ 6344984 w 8594788"/>
              <a:gd name="connsiteY1876" fmla="*/ 714756 h 4405788"/>
              <a:gd name="connsiteX1877" fmla="*/ 6366606 w 8594788"/>
              <a:gd name="connsiteY1877" fmla="*/ 642366 h 4405788"/>
              <a:gd name="connsiteX1878" fmla="*/ 6209348 w 8594788"/>
              <a:gd name="connsiteY1878" fmla="*/ 639032 h 4405788"/>
              <a:gd name="connsiteX1879" fmla="*/ 6201919 w 8594788"/>
              <a:gd name="connsiteY1879" fmla="*/ 678466 h 4405788"/>
              <a:gd name="connsiteX1880" fmla="*/ 6367653 w 8594788"/>
              <a:gd name="connsiteY1880" fmla="*/ 638366 h 4405788"/>
              <a:gd name="connsiteX1881" fmla="*/ 6385370 w 8594788"/>
              <a:gd name="connsiteY1881" fmla="*/ 563309 h 4405788"/>
              <a:gd name="connsiteX1882" fmla="*/ 6222112 w 8594788"/>
              <a:gd name="connsiteY1882" fmla="*/ 556832 h 4405788"/>
              <a:gd name="connsiteX1883" fmla="*/ 6210110 w 8594788"/>
              <a:gd name="connsiteY1883" fmla="*/ 635032 h 4405788"/>
              <a:gd name="connsiteX1884" fmla="*/ 6367749 w 8594788"/>
              <a:gd name="connsiteY1884" fmla="*/ 638747 h 4405788"/>
              <a:gd name="connsiteX1885" fmla="*/ 6374321 w 8594788"/>
              <a:gd name="connsiteY1885" fmla="*/ 638366 h 4405788"/>
              <a:gd name="connsiteX1886" fmla="*/ 6524911 w 8594788"/>
              <a:gd name="connsiteY1886" fmla="*/ 643700 h 4405788"/>
              <a:gd name="connsiteX1887" fmla="*/ 6539294 w 8594788"/>
              <a:gd name="connsiteY1887" fmla="*/ 602171 h 4405788"/>
              <a:gd name="connsiteX1888" fmla="*/ 6548819 w 8594788"/>
              <a:gd name="connsiteY1888" fmla="*/ 571881 h 4405788"/>
              <a:gd name="connsiteX1889" fmla="*/ 6392133 w 8594788"/>
              <a:gd name="connsiteY1889" fmla="*/ 563404 h 4405788"/>
              <a:gd name="connsiteX1890" fmla="*/ 6374416 w 8594788"/>
              <a:gd name="connsiteY1890" fmla="*/ 638937 h 4405788"/>
              <a:gd name="connsiteX1891" fmla="*/ 6545771 w 8594788"/>
              <a:gd name="connsiteY1891" fmla="*/ 602933 h 4405788"/>
              <a:gd name="connsiteX1892" fmla="*/ 6531579 w 8594788"/>
              <a:gd name="connsiteY1892" fmla="*/ 643985 h 4405788"/>
              <a:gd name="connsiteX1893" fmla="*/ 6674454 w 8594788"/>
              <a:gd name="connsiteY1893" fmla="*/ 650748 h 4405788"/>
              <a:gd name="connsiteX1894" fmla="*/ 6704362 w 8594788"/>
              <a:gd name="connsiteY1894" fmla="*/ 582168 h 4405788"/>
              <a:gd name="connsiteX1895" fmla="*/ 6555200 w 8594788"/>
              <a:gd name="connsiteY1895" fmla="*/ 572643 h 4405788"/>
              <a:gd name="connsiteX1896" fmla="*/ 6545866 w 8594788"/>
              <a:gd name="connsiteY1896" fmla="*/ 603504 h 4405788"/>
              <a:gd name="connsiteX1897" fmla="*/ 6681121 w 8594788"/>
              <a:gd name="connsiteY1897" fmla="*/ 651034 h 4405788"/>
              <a:gd name="connsiteX1898" fmla="*/ 6814471 w 8594788"/>
              <a:gd name="connsiteY1898" fmla="*/ 658749 h 4405788"/>
              <a:gd name="connsiteX1899" fmla="*/ 6851523 w 8594788"/>
              <a:gd name="connsiteY1899" fmla="*/ 593312 h 4405788"/>
              <a:gd name="connsiteX1900" fmla="*/ 6711125 w 8594788"/>
              <a:gd name="connsiteY1900" fmla="*/ 582644 h 4405788"/>
              <a:gd name="connsiteX1901" fmla="*/ 6681216 w 8594788"/>
              <a:gd name="connsiteY1901" fmla="*/ 651605 h 4405788"/>
              <a:gd name="connsiteX1902" fmla="*/ 6821044 w 8594788"/>
              <a:gd name="connsiteY1902" fmla="*/ 659130 h 4405788"/>
              <a:gd name="connsiteX1903" fmla="*/ 6888671 w 8594788"/>
              <a:gd name="connsiteY1903" fmla="*/ 663512 h 4405788"/>
              <a:gd name="connsiteX1904" fmla="*/ 6943535 w 8594788"/>
              <a:gd name="connsiteY1904" fmla="*/ 666560 h 4405788"/>
              <a:gd name="connsiteX1905" fmla="*/ 6988207 w 8594788"/>
              <a:gd name="connsiteY1905" fmla="*/ 605028 h 4405788"/>
              <a:gd name="connsiteX1906" fmla="*/ 6858000 w 8594788"/>
              <a:gd name="connsiteY1906" fmla="*/ 593884 h 4405788"/>
              <a:gd name="connsiteX1907" fmla="*/ 6821138 w 8594788"/>
              <a:gd name="connsiteY1907" fmla="*/ 659702 h 4405788"/>
              <a:gd name="connsiteX1908" fmla="*/ 6950583 w 8594788"/>
              <a:gd name="connsiteY1908" fmla="*/ 666845 h 4405788"/>
              <a:gd name="connsiteX1909" fmla="*/ 7064883 w 8594788"/>
              <a:gd name="connsiteY1909" fmla="*/ 669131 h 4405788"/>
              <a:gd name="connsiteX1910" fmla="*/ 7115270 w 8594788"/>
              <a:gd name="connsiteY1910" fmla="*/ 613791 h 4405788"/>
              <a:gd name="connsiteX1911" fmla="*/ 6994875 w 8594788"/>
              <a:gd name="connsiteY1911" fmla="*/ 605600 h 4405788"/>
              <a:gd name="connsiteX1912" fmla="*/ 6950679 w 8594788"/>
              <a:gd name="connsiteY1912" fmla="*/ 667417 h 4405788"/>
              <a:gd name="connsiteX1913" fmla="*/ 7072694 w 8594788"/>
              <a:gd name="connsiteY1913" fmla="*/ 669036 h 4405788"/>
              <a:gd name="connsiteX1914" fmla="*/ 7179374 w 8594788"/>
              <a:gd name="connsiteY1914" fmla="*/ 665417 h 4405788"/>
              <a:gd name="connsiteX1915" fmla="*/ 7187089 w 8594788"/>
              <a:gd name="connsiteY1915" fmla="*/ 659130 h 4405788"/>
              <a:gd name="connsiteX1916" fmla="*/ 7235286 w 8594788"/>
              <a:gd name="connsiteY1916" fmla="*/ 616268 h 4405788"/>
              <a:gd name="connsiteX1917" fmla="*/ 7122605 w 8594788"/>
              <a:gd name="connsiteY1917" fmla="*/ 614077 h 4405788"/>
              <a:gd name="connsiteX1918" fmla="*/ 7073170 w 8594788"/>
              <a:gd name="connsiteY1918" fmla="*/ 669608 h 4405788"/>
              <a:gd name="connsiteX1919" fmla="*/ 7182803 w 8594788"/>
              <a:gd name="connsiteY1919" fmla="*/ 669036 h 4405788"/>
              <a:gd name="connsiteX1920" fmla="*/ 7124795 w 8594788"/>
              <a:gd name="connsiteY1920" fmla="*/ 712470 h 4405788"/>
              <a:gd name="connsiteX1921" fmla="*/ 7215188 w 8594788"/>
              <a:gd name="connsiteY1921" fmla="*/ 698373 h 4405788"/>
              <a:gd name="connsiteX1922" fmla="*/ 7279387 w 8594788"/>
              <a:gd name="connsiteY1922" fmla="*/ 660273 h 4405788"/>
              <a:gd name="connsiteX1923" fmla="*/ 7182898 w 8594788"/>
              <a:gd name="connsiteY1923" fmla="*/ 669893 h 4405788"/>
              <a:gd name="connsiteX1924" fmla="*/ 7173849 w 8594788"/>
              <a:gd name="connsiteY1924" fmla="*/ 669608 h 4405788"/>
              <a:gd name="connsiteX1925" fmla="*/ 7069074 w 8594788"/>
              <a:gd name="connsiteY1925" fmla="*/ 672846 h 4405788"/>
              <a:gd name="connsiteX1926" fmla="*/ 7027164 w 8594788"/>
              <a:gd name="connsiteY1926" fmla="*/ 712756 h 4405788"/>
              <a:gd name="connsiteX1927" fmla="*/ 7015163 w 8594788"/>
              <a:gd name="connsiteY1927" fmla="*/ 723995 h 4405788"/>
              <a:gd name="connsiteX1928" fmla="*/ 7114032 w 8594788"/>
              <a:gd name="connsiteY1928" fmla="*/ 714470 h 4405788"/>
              <a:gd name="connsiteX1929" fmla="*/ 7173945 w 8594788"/>
              <a:gd name="connsiteY1929" fmla="*/ 670465 h 4405788"/>
              <a:gd name="connsiteX1930" fmla="*/ 7009924 w 8594788"/>
              <a:gd name="connsiteY1930" fmla="*/ 727520 h 4405788"/>
              <a:gd name="connsiteX1931" fmla="*/ 6952774 w 8594788"/>
              <a:gd name="connsiteY1931" fmla="*/ 772477 h 4405788"/>
              <a:gd name="connsiteX1932" fmla="*/ 7043071 w 8594788"/>
              <a:gd name="connsiteY1932" fmla="*/ 758000 h 4405788"/>
              <a:gd name="connsiteX1933" fmla="*/ 7106603 w 8594788"/>
              <a:gd name="connsiteY1933" fmla="*/ 718852 h 4405788"/>
              <a:gd name="connsiteX1934" fmla="*/ 7010019 w 8594788"/>
              <a:gd name="connsiteY1934" fmla="*/ 728377 h 4405788"/>
              <a:gd name="connsiteX1935" fmla="*/ 7000970 w 8594788"/>
              <a:gd name="connsiteY1935" fmla="*/ 727996 h 4405788"/>
              <a:gd name="connsiteX1936" fmla="*/ 6895243 w 8594788"/>
              <a:gd name="connsiteY1936" fmla="*/ 731329 h 4405788"/>
              <a:gd name="connsiteX1937" fmla="*/ 6842760 w 8594788"/>
              <a:gd name="connsiteY1937" fmla="*/ 783241 h 4405788"/>
              <a:gd name="connsiteX1938" fmla="*/ 6942106 w 8594788"/>
              <a:gd name="connsiteY1938" fmla="*/ 773716 h 4405788"/>
              <a:gd name="connsiteX1939" fmla="*/ 7001066 w 8594788"/>
              <a:gd name="connsiteY1939" fmla="*/ 728853 h 4405788"/>
              <a:gd name="connsiteX1940" fmla="*/ 6837902 w 8594788"/>
              <a:gd name="connsiteY1940" fmla="*/ 787718 h 4405788"/>
              <a:gd name="connsiteX1941" fmla="*/ 6782181 w 8594788"/>
              <a:gd name="connsiteY1941" fmla="*/ 833819 h 4405788"/>
              <a:gd name="connsiteX1942" fmla="*/ 6873336 w 8594788"/>
              <a:gd name="connsiteY1942" fmla="*/ 818579 h 4405788"/>
              <a:gd name="connsiteX1943" fmla="*/ 6935058 w 8594788"/>
              <a:gd name="connsiteY1943" fmla="*/ 778764 h 4405788"/>
              <a:gd name="connsiteX1944" fmla="*/ 6837998 w 8594788"/>
              <a:gd name="connsiteY1944" fmla="*/ 788575 h 4405788"/>
              <a:gd name="connsiteX1945" fmla="*/ 6829235 w 8594788"/>
              <a:gd name="connsiteY1945" fmla="*/ 787718 h 4405788"/>
              <a:gd name="connsiteX1946" fmla="*/ 6723602 w 8594788"/>
              <a:gd name="connsiteY1946" fmla="*/ 791051 h 4405788"/>
              <a:gd name="connsiteX1947" fmla="*/ 6672739 w 8594788"/>
              <a:gd name="connsiteY1947" fmla="*/ 844582 h 4405788"/>
              <a:gd name="connsiteX1948" fmla="*/ 6771799 w 8594788"/>
              <a:gd name="connsiteY1948" fmla="*/ 835057 h 4405788"/>
              <a:gd name="connsiteX1949" fmla="*/ 6829330 w 8594788"/>
              <a:gd name="connsiteY1949" fmla="*/ 789051 h 4405788"/>
              <a:gd name="connsiteX1950" fmla="*/ 6668262 w 8594788"/>
              <a:gd name="connsiteY1950" fmla="*/ 849059 h 4405788"/>
              <a:gd name="connsiteX1951" fmla="*/ 6613493 w 8594788"/>
              <a:gd name="connsiteY1951" fmla="*/ 896684 h 4405788"/>
              <a:gd name="connsiteX1952" fmla="*/ 6703695 w 8594788"/>
              <a:gd name="connsiteY1952" fmla="*/ 881063 h 4405788"/>
              <a:gd name="connsiteX1953" fmla="*/ 6765227 w 8594788"/>
              <a:gd name="connsiteY1953" fmla="*/ 839248 h 4405788"/>
              <a:gd name="connsiteX1954" fmla="*/ 6668358 w 8594788"/>
              <a:gd name="connsiteY1954" fmla="*/ 850392 h 4405788"/>
              <a:gd name="connsiteX1955" fmla="*/ 6659690 w 8594788"/>
              <a:gd name="connsiteY1955" fmla="*/ 849630 h 4405788"/>
              <a:gd name="connsiteX1956" fmla="*/ 6573965 w 8594788"/>
              <a:gd name="connsiteY1956" fmla="*/ 853059 h 4405788"/>
              <a:gd name="connsiteX1957" fmla="*/ 6553105 w 8594788"/>
              <a:gd name="connsiteY1957" fmla="*/ 853059 h 4405788"/>
              <a:gd name="connsiteX1958" fmla="*/ 6503956 w 8594788"/>
              <a:gd name="connsiteY1958" fmla="*/ 908304 h 4405788"/>
              <a:gd name="connsiteX1959" fmla="*/ 6602921 w 8594788"/>
              <a:gd name="connsiteY1959" fmla="*/ 898112 h 4405788"/>
              <a:gd name="connsiteX1960" fmla="*/ 6659785 w 8594788"/>
              <a:gd name="connsiteY1960" fmla="*/ 850964 h 4405788"/>
              <a:gd name="connsiteX1961" fmla="*/ 6500336 w 8594788"/>
              <a:gd name="connsiteY1961" fmla="*/ 914495 h 4405788"/>
              <a:gd name="connsiteX1962" fmla="*/ 6447092 w 8594788"/>
              <a:gd name="connsiteY1962" fmla="*/ 964406 h 4405788"/>
              <a:gd name="connsiteX1963" fmla="*/ 6537103 w 8594788"/>
              <a:gd name="connsiteY1963" fmla="*/ 948119 h 4405788"/>
              <a:gd name="connsiteX1964" fmla="*/ 6597396 w 8594788"/>
              <a:gd name="connsiteY1964" fmla="*/ 904780 h 4405788"/>
              <a:gd name="connsiteX1965" fmla="*/ 6500336 w 8594788"/>
              <a:gd name="connsiteY1965" fmla="*/ 914495 h 4405788"/>
              <a:gd name="connsiteX1966" fmla="*/ 6491954 w 8594788"/>
              <a:gd name="connsiteY1966" fmla="*/ 915067 h 4405788"/>
              <a:gd name="connsiteX1967" fmla="*/ 6470047 w 8594788"/>
              <a:gd name="connsiteY1967" fmla="*/ 916400 h 4405788"/>
              <a:gd name="connsiteX1968" fmla="*/ 6384322 w 8594788"/>
              <a:gd name="connsiteY1968" fmla="*/ 921353 h 4405788"/>
              <a:gd name="connsiteX1969" fmla="*/ 6338507 w 8594788"/>
              <a:gd name="connsiteY1969" fmla="*/ 976979 h 4405788"/>
              <a:gd name="connsiteX1970" fmla="*/ 6364891 w 8594788"/>
              <a:gd name="connsiteY1970" fmla="*/ 974408 h 4405788"/>
              <a:gd name="connsiteX1971" fmla="*/ 6437662 w 8594788"/>
              <a:gd name="connsiteY1971" fmla="*/ 965835 h 4405788"/>
              <a:gd name="connsiteX1972" fmla="*/ 6492145 w 8594788"/>
              <a:gd name="connsiteY1972" fmla="*/ 915162 h 4405788"/>
              <a:gd name="connsiteX1973" fmla="*/ 6365558 w 8594788"/>
              <a:gd name="connsiteY1973" fmla="*/ 978408 h 4405788"/>
              <a:gd name="connsiteX1974" fmla="*/ 6334030 w 8594788"/>
              <a:gd name="connsiteY1974" fmla="*/ 981456 h 4405788"/>
              <a:gd name="connsiteX1975" fmla="*/ 6283071 w 8594788"/>
              <a:gd name="connsiteY1975" fmla="*/ 1032986 h 4405788"/>
              <a:gd name="connsiteX1976" fmla="*/ 6372797 w 8594788"/>
              <a:gd name="connsiteY1976" fmla="*/ 1015841 h 4405788"/>
              <a:gd name="connsiteX1977" fmla="*/ 6431471 w 8594788"/>
              <a:gd name="connsiteY1977" fmla="*/ 970788 h 4405788"/>
              <a:gd name="connsiteX1978" fmla="*/ 6365558 w 8594788"/>
              <a:gd name="connsiteY1978" fmla="*/ 978503 h 4405788"/>
              <a:gd name="connsiteX1979" fmla="*/ 6325648 w 8594788"/>
              <a:gd name="connsiteY1979" fmla="*/ 982313 h 4405788"/>
              <a:gd name="connsiteX1980" fmla="*/ 6214682 w 8594788"/>
              <a:gd name="connsiteY1980" fmla="*/ 993648 h 4405788"/>
              <a:gd name="connsiteX1981" fmla="*/ 6172105 w 8594788"/>
              <a:gd name="connsiteY1981" fmla="*/ 1049179 h 4405788"/>
              <a:gd name="connsiteX1982" fmla="*/ 6259735 w 8594788"/>
              <a:gd name="connsiteY1982" fmla="*/ 1036511 h 4405788"/>
              <a:gd name="connsiteX1983" fmla="*/ 6273642 w 8594788"/>
              <a:gd name="connsiteY1983" fmla="*/ 1034415 h 4405788"/>
              <a:gd name="connsiteX1984" fmla="*/ 6325648 w 8594788"/>
              <a:gd name="connsiteY1984" fmla="*/ 982409 h 4405788"/>
              <a:gd name="connsiteX1985" fmla="*/ 6261164 w 8594788"/>
              <a:gd name="connsiteY1985" fmla="*/ 1040511 h 4405788"/>
              <a:gd name="connsiteX1986" fmla="*/ 6168009 w 8594788"/>
              <a:gd name="connsiteY1986" fmla="*/ 1053941 h 4405788"/>
              <a:gd name="connsiteX1987" fmla="*/ 6120384 w 8594788"/>
              <a:gd name="connsiteY1987" fmla="*/ 1105281 h 4405788"/>
              <a:gd name="connsiteX1988" fmla="*/ 6154388 w 8594788"/>
              <a:gd name="connsiteY1988" fmla="*/ 1098614 h 4405788"/>
              <a:gd name="connsiteX1989" fmla="*/ 6210395 w 8594788"/>
              <a:gd name="connsiteY1989" fmla="*/ 1086517 h 4405788"/>
              <a:gd name="connsiteX1990" fmla="*/ 6267545 w 8594788"/>
              <a:gd name="connsiteY1990" fmla="*/ 1039463 h 4405788"/>
              <a:gd name="connsiteX1991" fmla="*/ 6159532 w 8594788"/>
              <a:gd name="connsiteY1991" fmla="*/ 1055275 h 4405788"/>
              <a:gd name="connsiteX1992" fmla="*/ 6046089 w 8594788"/>
              <a:gd name="connsiteY1992" fmla="*/ 1072801 h 4405788"/>
              <a:gd name="connsiteX1993" fmla="*/ 6006465 w 8594788"/>
              <a:gd name="connsiteY1993" fmla="*/ 1128332 h 4405788"/>
              <a:gd name="connsiteX1994" fmla="*/ 6111240 w 8594788"/>
              <a:gd name="connsiteY1994" fmla="*/ 1107186 h 4405788"/>
              <a:gd name="connsiteX1995" fmla="*/ 6159532 w 8594788"/>
              <a:gd name="connsiteY1995" fmla="*/ 1055370 h 4405788"/>
              <a:gd name="connsiteX1996" fmla="*/ 6002370 w 8594788"/>
              <a:gd name="connsiteY1996" fmla="*/ 1133570 h 4405788"/>
              <a:gd name="connsiteX1997" fmla="*/ 5958650 w 8594788"/>
              <a:gd name="connsiteY1997" fmla="*/ 1184529 h 4405788"/>
              <a:gd name="connsiteX1998" fmla="*/ 6049899 w 8594788"/>
              <a:gd name="connsiteY1998" fmla="*/ 1160907 h 4405788"/>
              <a:gd name="connsiteX1999" fmla="*/ 6051614 w 8594788"/>
              <a:gd name="connsiteY1999" fmla="*/ 1160431 h 4405788"/>
              <a:gd name="connsiteX2000" fmla="*/ 6105716 w 8594788"/>
              <a:gd name="connsiteY2000" fmla="*/ 1112806 h 4405788"/>
              <a:gd name="connsiteX2001" fmla="*/ 6002370 w 8594788"/>
              <a:gd name="connsiteY2001" fmla="*/ 1133570 h 4405788"/>
              <a:gd name="connsiteX2002" fmla="*/ 5993512 w 8594788"/>
              <a:gd name="connsiteY2002" fmla="*/ 1135380 h 4405788"/>
              <a:gd name="connsiteX2003" fmla="*/ 5879212 w 8594788"/>
              <a:gd name="connsiteY2003" fmla="*/ 1160050 h 4405788"/>
              <a:gd name="connsiteX2004" fmla="*/ 5841778 w 8594788"/>
              <a:gd name="connsiteY2004" fmla="*/ 1216152 h 4405788"/>
              <a:gd name="connsiteX2005" fmla="*/ 5948934 w 8594788"/>
              <a:gd name="connsiteY2005" fmla="*/ 1187577 h 4405788"/>
              <a:gd name="connsiteX2006" fmla="*/ 5993512 w 8594788"/>
              <a:gd name="connsiteY2006" fmla="*/ 1135380 h 4405788"/>
              <a:gd name="connsiteX2007" fmla="*/ 5837015 w 8594788"/>
              <a:gd name="connsiteY2007" fmla="*/ 1221772 h 4405788"/>
              <a:gd name="connsiteX2008" fmla="*/ 5796058 w 8594788"/>
              <a:gd name="connsiteY2008" fmla="*/ 1272826 h 4405788"/>
              <a:gd name="connsiteX2009" fmla="*/ 5893213 w 8594788"/>
              <a:gd name="connsiteY2009" fmla="*/ 1240155 h 4405788"/>
              <a:gd name="connsiteX2010" fmla="*/ 5942648 w 8594788"/>
              <a:gd name="connsiteY2010" fmla="*/ 1193197 h 4405788"/>
              <a:gd name="connsiteX2011" fmla="*/ 5837015 w 8594788"/>
              <a:gd name="connsiteY2011" fmla="*/ 1221772 h 4405788"/>
              <a:gd name="connsiteX2012" fmla="*/ 5827490 w 8594788"/>
              <a:gd name="connsiteY2012" fmla="*/ 1224344 h 4405788"/>
              <a:gd name="connsiteX2013" fmla="*/ 5713190 w 8594788"/>
              <a:gd name="connsiteY2013" fmla="*/ 1256728 h 4405788"/>
              <a:gd name="connsiteX2014" fmla="*/ 5677186 w 8594788"/>
              <a:gd name="connsiteY2014" fmla="*/ 1313878 h 4405788"/>
              <a:gd name="connsiteX2015" fmla="*/ 5785104 w 8594788"/>
              <a:gd name="connsiteY2015" fmla="*/ 1276445 h 4405788"/>
              <a:gd name="connsiteX2016" fmla="*/ 5827872 w 8594788"/>
              <a:gd name="connsiteY2016" fmla="*/ 1224344 h 4405788"/>
              <a:gd name="connsiteX2017" fmla="*/ 5672995 w 8594788"/>
              <a:gd name="connsiteY2017" fmla="*/ 1320165 h 4405788"/>
              <a:gd name="connsiteX2018" fmla="*/ 5632990 w 8594788"/>
              <a:gd name="connsiteY2018" fmla="*/ 1372648 h 4405788"/>
              <a:gd name="connsiteX2019" fmla="*/ 5732240 w 8594788"/>
              <a:gd name="connsiteY2019" fmla="*/ 1330357 h 4405788"/>
              <a:gd name="connsiteX2020" fmla="*/ 5779104 w 8594788"/>
              <a:gd name="connsiteY2020" fmla="*/ 1283303 h 4405788"/>
              <a:gd name="connsiteX2021" fmla="*/ 5672995 w 8594788"/>
              <a:gd name="connsiteY2021" fmla="*/ 1320165 h 4405788"/>
              <a:gd name="connsiteX2022" fmla="*/ 5663470 w 8594788"/>
              <a:gd name="connsiteY2022" fmla="*/ 1323499 h 4405788"/>
              <a:gd name="connsiteX2023" fmla="*/ 5550789 w 8594788"/>
              <a:gd name="connsiteY2023" fmla="*/ 1363790 h 4405788"/>
              <a:gd name="connsiteX2024" fmla="*/ 5515356 w 8594788"/>
              <a:gd name="connsiteY2024" fmla="*/ 1423416 h 4405788"/>
              <a:gd name="connsiteX2025" fmla="*/ 5621370 w 8594788"/>
              <a:gd name="connsiteY2025" fmla="*/ 1377506 h 4405788"/>
              <a:gd name="connsiteX2026" fmla="*/ 5663470 w 8594788"/>
              <a:gd name="connsiteY2026" fmla="*/ 1323499 h 4405788"/>
              <a:gd name="connsiteX2027" fmla="*/ 5511070 w 8594788"/>
              <a:gd name="connsiteY2027" fmla="*/ 1430369 h 4405788"/>
              <a:gd name="connsiteX2028" fmla="*/ 5470017 w 8594788"/>
              <a:gd name="connsiteY2028" fmla="*/ 1486567 h 4405788"/>
              <a:gd name="connsiteX2029" fmla="*/ 5486781 w 8594788"/>
              <a:gd name="connsiteY2029" fmla="*/ 1477804 h 4405788"/>
              <a:gd name="connsiteX2030" fmla="*/ 5566410 w 8594788"/>
              <a:gd name="connsiteY2030" fmla="*/ 1435894 h 4405788"/>
              <a:gd name="connsiteX2031" fmla="*/ 5614702 w 8594788"/>
              <a:gd name="connsiteY2031" fmla="*/ 1385507 h 4405788"/>
              <a:gd name="connsiteX2032" fmla="*/ 5500974 w 8594788"/>
              <a:gd name="connsiteY2032" fmla="*/ 1434846 h 4405788"/>
              <a:gd name="connsiteX2033" fmla="*/ 5393246 w 8594788"/>
              <a:gd name="connsiteY2033" fmla="*/ 1482471 h 4405788"/>
              <a:gd name="connsiteX2034" fmla="*/ 5357432 w 8594788"/>
              <a:gd name="connsiteY2034" fmla="*/ 1546289 h 4405788"/>
              <a:gd name="connsiteX2035" fmla="*/ 5456968 w 8594788"/>
              <a:gd name="connsiteY2035" fmla="*/ 1493996 h 4405788"/>
              <a:gd name="connsiteX2036" fmla="*/ 5500688 w 8594788"/>
              <a:gd name="connsiteY2036" fmla="*/ 1434846 h 4405788"/>
              <a:gd name="connsiteX2037" fmla="*/ 5352002 w 8594788"/>
              <a:gd name="connsiteY2037" fmla="*/ 1553813 h 4405788"/>
              <a:gd name="connsiteX2038" fmla="*/ 5321618 w 8594788"/>
              <a:gd name="connsiteY2038" fmla="*/ 1598295 h 4405788"/>
              <a:gd name="connsiteX2039" fmla="*/ 5307235 w 8594788"/>
              <a:gd name="connsiteY2039" fmla="*/ 1617345 h 4405788"/>
              <a:gd name="connsiteX2040" fmla="*/ 5392008 w 8594788"/>
              <a:gd name="connsiteY2040" fmla="*/ 1563624 h 4405788"/>
              <a:gd name="connsiteX2041" fmla="*/ 5420583 w 8594788"/>
              <a:gd name="connsiteY2041" fmla="*/ 1534192 h 4405788"/>
              <a:gd name="connsiteX2042" fmla="*/ 5449158 w 8594788"/>
              <a:gd name="connsiteY2042" fmla="*/ 1502950 h 4405788"/>
              <a:gd name="connsiteX2043" fmla="*/ 5315617 w 8594788"/>
              <a:gd name="connsiteY2043" fmla="*/ 1596581 h 4405788"/>
              <a:gd name="connsiteX2044" fmla="*/ 5341334 w 8594788"/>
              <a:gd name="connsiteY2044" fmla="*/ 1559433 h 4405788"/>
              <a:gd name="connsiteX2045" fmla="*/ 5241893 w 8594788"/>
              <a:gd name="connsiteY2045" fmla="*/ 1611344 h 4405788"/>
              <a:gd name="connsiteX2046" fmla="*/ 5217033 w 8594788"/>
              <a:gd name="connsiteY2046" fmla="*/ 1660207 h 4405788"/>
              <a:gd name="connsiteX2047" fmla="*/ 5205413 w 8594788"/>
              <a:gd name="connsiteY2047" fmla="*/ 1680877 h 4405788"/>
              <a:gd name="connsiteX2048" fmla="*/ 5293519 w 8594788"/>
              <a:gd name="connsiteY2048" fmla="*/ 1626108 h 4405788"/>
              <a:gd name="connsiteX2049" fmla="*/ 5315617 w 8594788"/>
              <a:gd name="connsiteY2049" fmla="*/ 1596581 h 4405788"/>
              <a:gd name="connsiteX2050" fmla="*/ 5200460 w 8594788"/>
              <a:gd name="connsiteY2050" fmla="*/ 1689640 h 4405788"/>
              <a:gd name="connsiteX2051" fmla="*/ 5161598 w 8594788"/>
              <a:gd name="connsiteY2051" fmla="*/ 1756315 h 4405788"/>
              <a:gd name="connsiteX2052" fmla="*/ 5235988 w 8594788"/>
              <a:gd name="connsiteY2052" fmla="*/ 1700975 h 4405788"/>
              <a:gd name="connsiteX2053" fmla="*/ 5285232 w 8594788"/>
              <a:gd name="connsiteY2053" fmla="*/ 1637252 h 4405788"/>
              <a:gd name="connsiteX2054" fmla="*/ 5200460 w 8594788"/>
              <a:gd name="connsiteY2054" fmla="*/ 1689640 h 4405788"/>
              <a:gd name="connsiteX2055" fmla="*/ 5189792 w 8594788"/>
              <a:gd name="connsiteY2055" fmla="*/ 1696212 h 4405788"/>
              <a:gd name="connsiteX2056" fmla="*/ 5101495 w 8594788"/>
              <a:gd name="connsiteY2056" fmla="*/ 1749552 h 4405788"/>
              <a:gd name="connsiteX2057" fmla="*/ 5071396 w 8594788"/>
              <a:gd name="connsiteY2057" fmla="*/ 1820799 h 4405788"/>
              <a:gd name="connsiteX2058" fmla="*/ 5148929 w 8594788"/>
              <a:gd name="connsiteY2058" fmla="*/ 1765364 h 4405788"/>
              <a:gd name="connsiteX2059" fmla="*/ 5189792 w 8594788"/>
              <a:gd name="connsiteY2059" fmla="*/ 1696212 h 4405788"/>
              <a:gd name="connsiteX2060" fmla="*/ 5067491 w 8594788"/>
              <a:gd name="connsiteY2060" fmla="*/ 1829562 h 4405788"/>
              <a:gd name="connsiteX2061" fmla="*/ 5036344 w 8594788"/>
              <a:gd name="connsiteY2061" fmla="*/ 1896237 h 4405788"/>
              <a:gd name="connsiteX2062" fmla="*/ 5100733 w 8594788"/>
              <a:gd name="connsiteY2062" fmla="*/ 1841373 h 4405788"/>
              <a:gd name="connsiteX2063" fmla="*/ 5142167 w 8594788"/>
              <a:gd name="connsiteY2063" fmla="*/ 1776222 h 4405788"/>
              <a:gd name="connsiteX2064" fmla="*/ 5067491 w 8594788"/>
              <a:gd name="connsiteY2064" fmla="*/ 1829753 h 4405788"/>
              <a:gd name="connsiteX2065" fmla="*/ 5057966 w 8594788"/>
              <a:gd name="connsiteY2065" fmla="*/ 1836325 h 4405788"/>
              <a:gd name="connsiteX2066" fmla="*/ 4978718 w 8594788"/>
              <a:gd name="connsiteY2066" fmla="*/ 1890427 h 4405788"/>
              <a:gd name="connsiteX2067" fmla="*/ 4955477 w 8594788"/>
              <a:gd name="connsiteY2067" fmla="*/ 1962150 h 4405788"/>
              <a:gd name="connsiteX2068" fmla="*/ 5025200 w 8594788"/>
              <a:gd name="connsiteY2068" fmla="*/ 1905953 h 4405788"/>
              <a:gd name="connsiteX2069" fmla="*/ 5057680 w 8594788"/>
              <a:gd name="connsiteY2069" fmla="*/ 1836515 h 4405788"/>
              <a:gd name="connsiteX2070" fmla="*/ 4952048 w 8594788"/>
              <a:gd name="connsiteY2070" fmla="*/ 1971770 h 4405788"/>
              <a:gd name="connsiteX2071" fmla="*/ 4926902 w 8594788"/>
              <a:gd name="connsiteY2071" fmla="*/ 2039398 h 4405788"/>
              <a:gd name="connsiteX2072" fmla="*/ 4985004 w 8594788"/>
              <a:gd name="connsiteY2072" fmla="*/ 1983677 h 4405788"/>
              <a:gd name="connsiteX2073" fmla="*/ 5019199 w 8594788"/>
              <a:gd name="connsiteY2073" fmla="*/ 1918049 h 4405788"/>
              <a:gd name="connsiteX2074" fmla="*/ 4952048 w 8594788"/>
              <a:gd name="connsiteY2074" fmla="*/ 1971770 h 4405788"/>
              <a:gd name="connsiteX2075" fmla="*/ 4942523 w 8594788"/>
              <a:gd name="connsiteY2075" fmla="*/ 1978819 h 4405788"/>
              <a:gd name="connsiteX2076" fmla="*/ 4871752 w 8594788"/>
              <a:gd name="connsiteY2076" fmla="*/ 2032254 h 4405788"/>
              <a:gd name="connsiteX2077" fmla="*/ 4854798 w 8594788"/>
              <a:gd name="connsiteY2077" fmla="*/ 2103882 h 4405788"/>
              <a:gd name="connsiteX2078" fmla="*/ 4915853 w 8594788"/>
              <a:gd name="connsiteY2078" fmla="*/ 2049494 h 4405788"/>
              <a:gd name="connsiteX2079" fmla="*/ 4942809 w 8594788"/>
              <a:gd name="connsiteY2079" fmla="*/ 1978533 h 4405788"/>
              <a:gd name="connsiteX2080" fmla="*/ 4852321 w 8594788"/>
              <a:gd name="connsiteY2080" fmla="*/ 2112931 h 4405788"/>
              <a:gd name="connsiteX2081" fmla="*/ 4833271 w 8594788"/>
              <a:gd name="connsiteY2081" fmla="*/ 2178653 h 4405788"/>
              <a:gd name="connsiteX2082" fmla="*/ 4883278 w 8594788"/>
              <a:gd name="connsiteY2082" fmla="*/ 2125218 h 4405788"/>
              <a:gd name="connsiteX2083" fmla="*/ 4910995 w 8594788"/>
              <a:gd name="connsiteY2083" fmla="*/ 2060924 h 4405788"/>
              <a:gd name="connsiteX2084" fmla="*/ 4852607 w 8594788"/>
              <a:gd name="connsiteY2084" fmla="*/ 2112645 h 4405788"/>
              <a:gd name="connsiteX2085" fmla="*/ 4843749 w 8594788"/>
              <a:gd name="connsiteY2085" fmla="*/ 2120265 h 4405788"/>
              <a:gd name="connsiteX2086" fmla="*/ 4777074 w 8594788"/>
              <a:gd name="connsiteY2086" fmla="*/ 2174843 h 4405788"/>
              <a:gd name="connsiteX2087" fmla="*/ 4764882 w 8594788"/>
              <a:gd name="connsiteY2087" fmla="*/ 2246090 h 4405788"/>
              <a:gd name="connsiteX2088" fmla="*/ 4823460 w 8594788"/>
              <a:gd name="connsiteY2088" fmla="*/ 2188940 h 4405788"/>
              <a:gd name="connsiteX2089" fmla="*/ 4844320 w 8594788"/>
              <a:gd name="connsiteY2089" fmla="*/ 2119979 h 4405788"/>
              <a:gd name="connsiteX2090" fmla="*/ 4763262 w 8594788"/>
              <a:gd name="connsiteY2090" fmla="*/ 2255139 h 4405788"/>
              <a:gd name="connsiteX2091" fmla="*/ 4748403 w 8594788"/>
              <a:gd name="connsiteY2091" fmla="*/ 2321814 h 4405788"/>
              <a:gd name="connsiteX2092" fmla="*/ 4796600 w 8594788"/>
              <a:gd name="connsiteY2092" fmla="*/ 2265426 h 4405788"/>
              <a:gd name="connsiteX2093" fmla="*/ 4797171 w 8594788"/>
              <a:gd name="connsiteY2093" fmla="*/ 2264664 h 4405788"/>
              <a:gd name="connsiteX2094" fmla="*/ 4819936 w 8594788"/>
              <a:gd name="connsiteY2094" fmla="*/ 2200085 h 4405788"/>
              <a:gd name="connsiteX2095" fmla="*/ 4763548 w 8594788"/>
              <a:gd name="connsiteY2095" fmla="*/ 2254853 h 4405788"/>
              <a:gd name="connsiteX2096" fmla="*/ 4755071 w 8594788"/>
              <a:gd name="connsiteY2096" fmla="*/ 2262664 h 4405788"/>
              <a:gd name="connsiteX2097" fmla="*/ 4694206 w 8594788"/>
              <a:gd name="connsiteY2097" fmla="*/ 2316480 h 4405788"/>
              <a:gd name="connsiteX2098" fmla="*/ 4686110 w 8594788"/>
              <a:gd name="connsiteY2098" fmla="*/ 2388203 h 4405788"/>
              <a:gd name="connsiteX2099" fmla="*/ 4739069 w 8594788"/>
              <a:gd name="connsiteY2099" fmla="*/ 2332577 h 4405788"/>
              <a:gd name="connsiteX2100" fmla="*/ 4755357 w 8594788"/>
              <a:gd name="connsiteY2100" fmla="*/ 2262378 h 4405788"/>
              <a:gd name="connsiteX2101" fmla="*/ 4684776 w 8594788"/>
              <a:gd name="connsiteY2101" fmla="*/ 2397347 h 4405788"/>
              <a:gd name="connsiteX2102" fmla="*/ 4673918 w 8594788"/>
              <a:gd name="connsiteY2102" fmla="*/ 2462975 h 4405788"/>
              <a:gd name="connsiteX2103" fmla="*/ 4717923 w 8594788"/>
              <a:gd name="connsiteY2103" fmla="*/ 2407063 h 4405788"/>
              <a:gd name="connsiteX2104" fmla="*/ 4736116 w 8594788"/>
              <a:gd name="connsiteY2104" fmla="*/ 2343912 h 4405788"/>
              <a:gd name="connsiteX2105" fmla="*/ 4685062 w 8594788"/>
              <a:gd name="connsiteY2105" fmla="*/ 2397062 h 4405788"/>
              <a:gd name="connsiteX2106" fmla="*/ 4677061 w 8594788"/>
              <a:gd name="connsiteY2106" fmla="*/ 2404872 h 4405788"/>
              <a:gd name="connsiteX2107" fmla="*/ 4265391 w 8594788"/>
              <a:gd name="connsiteY2107" fmla="*/ 2699480 h 4405788"/>
              <a:gd name="connsiteX2108" fmla="*/ 3411950 w 8594788"/>
              <a:gd name="connsiteY2108" fmla="*/ 2944654 h 4405788"/>
              <a:gd name="connsiteX2109" fmla="*/ 2154079 w 8594788"/>
              <a:gd name="connsiteY2109" fmla="*/ 2929890 h 4405788"/>
              <a:gd name="connsiteX2110" fmla="*/ 1921097 w 8594788"/>
              <a:gd name="connsiteY2110" fmla="*/ 2905982 h 4405788"/>
              <a:gd name="connsiteX2111" fmla="*/ 1901000 w 8594788"/>
              <a:gd name="connsiteY2111" fmla="*/ 2944940 h 4405788"/>
              <a:gd name="connsiteX2112" fmla="*/ 2135886 w 8594788"/>
              <a:gd name="connsiteY2112" fmla="*/ 2978277 h 4405788"/>
              <a:gd name="connsiteX2113" fmla="*/ 3292507 w 8594788"/>
              <a:gd name="connsiteY2113" fmla="*/ 3046762 h 4405788"/>
              <a:gd name="connsiteX2114" fmla="*/ 4098131 w 8594788"/>
              <a:gd name="connsiteY2114" fmla="*/ 2877788 h 4405788"/>
              <a:gd name="connsiteX2115" fmla="*/ 4665059 w 8594788"/>
              <a:gd name="connsiteY2115" fmla="*/ 2473452 h 4405788"/>
              <a:gd name="connsiteX2116" fmla="*/ 4677347 w 8594788"/>
              <a:gd name="connsiteY2116" fmla="*/ 2404586 h 4405788"/>
              <a:gd name="connsiteX2117" fmla="*/ 4101751 w 8594788"/>
              <a:gd name="connsiteY2117" fmla="*/ 2881122 h 4405788"/>
              <a:gd name="connsiteX2118" fmla="*/ 3293174 w 8594788"/>
              <a:gd name="connsiteY2118" fmla="*/ 3050762 h 4405788"/>
              <a:gd name="connsiteX2119" fmla="*/ 3046857 w 8594788"/>
              <a:gd name="connsiteY2119" fmla="*/ 3058097 h 4405788"/>
              <a:gd name="connsiteX2120" fmla="*/ 2134362 w 8594788"/>
              <a:gd name="connsiteY2120" fmla="*/ 2981897 h 4405788"/>
              <a:gd name="connsiteX2121" fmla="*/ 1898999 w 8594788"/>
              <a:gd name="connsiteY2121" fmla="*/ 2948464 h 4405788"/>
              <a:gd name="connsiteX2122" fmla="*/ 1878997 w 8594788"/>
              <a:gd name="connsiteY2122" fmla="*/ 2987802 h 4405788"/>
              <a:gd name="connsiteX2123" fmla="*/ 2116550 w 8594788"/>
              <a:gd name="connsiteY2123" fmla="*/ 3030284 h 4405788"/>
              <a:gd name="connsiteX2124" fmla="*/ 3297650 w 8594788"/>
              <a:gd name="connsiteY2124" fmla="*/ 3139821 h 4405788"/>
              <a:gd name="connsiteX2125" fmla="*/ 4101180 w 8594788"/>
              <a:gd name="connsiteY2125" fmla="*/ 2983040 h 4405788"/>
              <a:gd name="connsiteX2126" fmla="*/ 4646772 w 8594788"/>
              <a:gd name="connsiteY2126" fmla="*/ 2552795 h 4405788"/>
              <a:gd name="connsiteX2127" fmla="*/ 4663059 w 8594788"/>
              <a:gd name="connsiteY2127" fmla="*/ 2484406 h 4405788"/>
              <a:gd name="connsiteX2128" fmla="*/ 4102037 w 8594788"/>
              <a:gd name="connsiteY2128" fmla="*/ 2880836 h 4405788"/>
              <a:gd name="connsiteX2129" fmla="*/ 1892522 w 8594788"/>
              <a:gd name="connsiteY2129" fmla="*/ 2947797 h 4405788"/>
              <a:gd name="connsiteX2130" fmla="*/ 1847755 w 8594788"/>
              <a:gd name="connsiteY2130" fmla="*/ 2942082 h 4405788"/>
              <a:gd name="connsiteX2131" fmla="*/ 1826705 w 8594788"/>
              <a:gd name="connsiteY2131" fmla="*/ 2979325 h 4405788"/>
              <a:gd name="connsiteX2132" fmla="*/ 1872615 w 8594788"/>
              <a:gd name="connsiteY2132" fmla="*/ 2986945 h 4405788"/>
              <a:gd name="connsiteX2133" fmla="*/ 1824895 w 8594788"/>
              <a:gd name="connsiteY2133" fmla="*/ 2983135 h 4405788"/>
              <a:gd name="connsiteX2134" fmla="*/ 1804226 w 8594788"/>
              <a:gd name="connsiteY2134" fmla="*/ 3020187 h 4405788"/>
              <a:gd name="connsiteX2135" fmla="*/ 1851851 w 8594788"/>
              <a:gd name="connsiteY2135" fmla="*/ 3029712 h 4405788"/>
              <a:gd name="connsiteX2136" fmla="*/ 1871377 w 8594788"/>
              <a:gd name="connsiteY2136" fmla="*/ 2990660 h 4405788"/>
              <a:gd name="connsiteX2137" fmla="*/ 1818513 w 8594788"/>
              <a:gd name="connsiteY2137" fmla="*/ 2982087 h 4405788"/>
              <a:gd name="connsiteX2138" fmla="*/ 1772222 w 8594788"/>
              <a:gd name="connsiteY2138" fmla="*/ 2974562 h 4405788"/>
              <a:gd name="connsiteX2139" fmla="*/ 1750505 w 8594788"/>
              <a:gd name="connsiteY2139" fmla="*/ 3009995 h 4405788"/>
              <a:gd name="connsiteX2140" fmla="*/ 1798130 w 8594788"/>
              <a:gd name="connsiteY2140" fmla="*/ 3019520 h 4405788"/>
              <a:gd name="connsiteX2141" fmla="*/ 1765840 w 8594788"/>
              <a:gd name="connsiteY2141" fmla="*/ 2973515 h 4405788"/>
              <a:gd name="connsiteX2142" fmla="*/ 1719739 w 8594788"/>
              <a:gd name="connsiteY2142" fmla="*/ 2966276 h 4405788"/>
              <a:gd name="connsiteX2143" fmla="*/ 1697069 w 8594788"/>
              <a:gd name="connsiteY2143" fmla="*/ 2999042 h 4405788"/>
              <a:gd name="connsiteX2144" fmla="*/ 1744694 w 8594788"/>
              <a:gd name="connsiteY2144" fmla="*/ 3008567 h 4405788"/>
              <a:gd name="connsiteX2145" fmla="*/ 1765745 w 8594788"/>
              <a:gd name="connsiteY2145" fmla="*/ 2973515 h 4405788"/>
              <a:gd name="connsiteX2146" fmla="*/ 1713262 w 8594788"/>
              <a:gd name="connsiteY2146" fmla="*/ 2965323 h 4405788"/>
              <a:gd name="connsiteX2147" fmla="*/ 1667256 w 8594788"/>
              <a:gd name="connsiteY2147" fmla="*/ 2958275 h 4405788"/>
              <a:gd name="connsiteX2148" fmla="*/ 1643920 w 8594788"/>
              <a:gd name="connsiteY2148" fmla="*/ 2988850 h 4405788"/>
              <a:gd name="connsiteX2149" fmla="*/ 1690973 w 8594788"/>
              <a:gd name="connsiteY2149" fmla="*/ 2997803 h 4405788"/>
              <a:gd name="connsiteX2150" fmla="*/ 1713167 w 8594788"/>
              <a:gd name="connsiteY2150" fmla="*/ 2965323 h 4405788"/>
              <a:gd name="connsiteX2151" fmla="*/ 1660684 w 8594788"/>
              <a:gd name="connsiteY2151" fmla="*/ 2957322 h 4405788"/>
              <a:gd name="connsiteX2152" fmla="*/ 1614964 w 8594788"/>
              <a:gd name="connsiteY2152" fmla="*/ 2950464 h 4405788"/>
              <a:gd name="connsiteX2153" fmla="*/ 1590485 w 8594788"/>
              <a:gd name="connsiteY2153" fmla="*/ 2979039 h 4405788"/>
              <a:gd name="connsiteX2154" fmla="*/ 1637348 w 8594788"/>
              <a:gd name="connsiteY2154" fmla="*/ 2987802 h 4405788"/>
              <a:gd name="connsiteX2155" fmla="*/ 1660589 w 8594788"/>
              <a:gd name="connsiteY2155" fmla="*/ 2957322 h 4405788"/>
              <a:gd name="connsiteX2156" fmla="*/ 1555909 w 8594788"/>
              <a:gd name="connsiteY2156" fmla="*/ 3011043 h 4405788"/>
              <a:gd name="connsiteX2157" fmla="*/ 1580960 w 8594788"/>
              <a:gd name="connsiteY2157" fmla="*/ 2981420 h 4405788"/>
              <a:gd name="connsiteX2158" fmla="*/ 1534001 w 8594788"/>
              <a:gd name="connsiteY2158" fmla="*/ 2972848 h 4405788"/>
              <a:gd name="connsiteX2159" fmla="*/ 1507617 w 8594788"/>
              <a:gd name="connsiteY2159" fmla="*/ 3000661 h 4405788"/>
              <a:gd name="connsiteX2160" fmla="*/ 1501045 w 8594788"/>
              <a:gd name="connsiteY2160" fmla="*/ 2999327 h 4405788"/>
              <a:gd name="connsiteX2161" fmla="*/ 1527239 w 8594788"/>
              <a:gd name="connsiteY2161" fmla="*/ 2971705 h 4405788"/>
              <a:gd name="connsiteX2162" fmla="*/ 1480471 w 8594788"/>
              <a:gd name="connsiteY2162" fmla="*/ 2963418 h 4405788"/>
              <a:gd name="connsiteX2163" fmla="*/ 1453420 w 8594788"/>
              <a:gd name="connsiteY2163" fmla="*/ 2989040 h 4405788"/>
              <a:gd name="connsiteX2164" fmla="*/ 1501045 w 8594788"/>
              <a:gd name="connsiteY2164" fmla="*/ 2999327 h 4405788"/>
              <a:gd name="connsiteX2165" fmla="*/ 1446657 w 8594788"/>
              <a:gd name="connsiteY2165" fmla="*/ 2987707 h 4405788"/>
              <a:gd name="connsiteX2166" fmla="*/ 1473803 w 8594788"/>
              <a:gd name="connsiteY2166" fmla="*/ 2962180 h 4405788"/>
              <a:gd name="connsiteX2167" fmla="*/ 1427321 w 8594788"/>
              <a:gd name="connsiteY2167" fmla="*/ 2954084 h 4405788"/>
              <a:gd name="connsiteX2168" fmla="*/ 1398746 w 8594788"/>
              <a:gd name="connsiteY2168" fmla="*/ 2977705 h 4405788"/>
              <a:gd name="connsiteX2169" fmla="*/ 1446657 w 8594788"/>
              <a:gd name="connsiteY2169" fmla="*/ 2987707 h 4405788"/>
              <a:gd name="connsiteX2170" fmla="*/ 1392269 w 8594788"/>
              <a:gd name="connsiteY2170" fmla="*/ 2976372 h 4405788"/>
              <a:gd name="connsiteX2171" fmla="*/ 1420844 w 8594788"/>
              <a:gd name="connsiteY2171" fmla="*/ 2952941 h 4405788"/>
              <a:gd name="connsiteX2172" fmla="*/ 1374553 w 8594788"/>
              <a:gd name="connsiteY2172" fmla="*/ 2945130 h 4405788"/>
              <a:gd name="connsiteX2173" fmla="*/ 1345216 w 8594788"/>
              <a:gd name="connsiteY2173" fmla="*/ 2966561 h 4405788"/>
              <a:gd name="connsiteX2174" fmla="*/ 1338167 w 8594788"/>
              <a:gd name="connsiteY2174" fmla="*/ 2965228 h 4405788"/>
              <a:gd name="connsiteX2175" fmla="*/ 1366742 w 8594788"/>
              <a:gd name="connsiteY2175" fmla="*/ 2943987 h 4405788"/>
              <a:gd name="connsiteX2176" fmla="*/ 1320737 w 8594788"/>
              <a:gd name="connsiteY2176" fmla="*/ 2936367 h 4405788"/>
              <a:gd name="connsiteX2177" fmla="*/ 1290542 w 8594788"/>
              <a:gd name="connsiteY2177" fmla="*/ 2955417 h 4405788"/>
              <a:gd name="connsiteX2178" fmla="*/ 1283875 w 8594788"/>
              <a:gd name="connsiteY2178" fmla="*/ 2954369 h 4405788"/>
              <a:gd name="connsiteX2179" fmla="*/ 1313783 w 8594788"/>
              <a:gd name="connsiteY2179" fmla="*/ 2935319 h 4405788"/>
              <a:gd name="connsiteX2180" fmla="*/ 1268254 w 8594788"/>
              <a:gd name="connsiteY2180" fmla="*/ 2927985 h 4405788"/>
              <a:gd name="connsiteX2181" fmla="*/ 1237107 w 8594788"/>
              <a:gd name="connsiteY2181" fmla="*/ 2945225 h 4405788"/>
              <a:gd name="connsiteX2182" fmla="*/ 1229868 w 8594788"/>
              <a:gd name="connsiteY2182" fmla="*/ 2943320 h 4405788"/>
              <a:gd name="connsiteX2183" fmla="*/ 1260443 w 8594788"/>
              <a:gd name="connsiteY2183" fmla="*/ 2926366 h 4405788"/>
              <a:gd name="connsiteX2184" fmla="*/ 1215390 w 8594788"/>
              <a:gd name="connsiteY2184" fmla="*/ 2919222 h 4405788"/>
              <a:gd name="connsiteX2185" fmla="*/ 1183386 w 8594788"/>
              <a:gd name="connsiteY2185" fmla="*/ 2934367 h 4405788"/>
              <a:gd name="connsiteX2186" fmla="*/ 1175671 w 8594788"/>
              <a:gd name="connsiteY2186" fmla="*/ 2932843 h 4405788"/>
              <a:gd name="connsiteX2187" fmla="*/ 1207103 w 8594788"/>
              <a:gd name="connsiteY2187" fmla="*/ 2917984 h 4405788"/>
              <a:gd name="connsiteX2188" fmla="*/ 1162526 w 8594788"/>
              <a:gd name="connsiteY2188" fmla="*/ 2911126 h 4405788"/>
              <a:gd name="connsiteX2189" fmla="*/ 1129570 w 8594788"/>
              <a:gd name="connsiteY2189" fmla="*/ 2924270 h 4405788"/>
              <a:gd name="connsiteX2190" fmla="*/ 1121664 w 8594788"/>
              <a:gd name="connsiteY2190" fmla="*/ 2922556 h 4405788"/>
              <a:gd name="connsiteX2191" fmla="*/ 1153573 w 8594788"/>
              <a:gd name="connsiteY2191" fmla="*/ 2909792 h 4405788"/>
              <a:gd name="connsiteX2192" fmla="*/ 1109853 w 8594788"/>
              <a:gd name="connsiteY2192" fmla="*/ 2903315 h 4405788"/>
              <a:gd name="connsiteX2193" fmla="*/ 1076611 w 8594788"/>
              <a:gd name="connsiteY2193" fmla="*/ 2914745 h 4405788"/>
              <a:gd name="connsiteX2194" fmla="*/ 1067562 w 8594788"/>
              <a:gd name="connsiteY2194" fmla="*/ 2912459 h 4405788"/>
              <a:gd name="connsiteX2195" fmla="*/ 1099947 w 8594788"/>
              <a:gd name="connsiteY2195" fmla="*/ 2901887 h 4405788"/>
              <a:gd name="connsiteX2196" fmla="*/ 1057085 w 8594788"/>
              <a:gd name="connsiteY2196" fmla="*/ 2895695 h 4405788"/>
              <a:gd name="connsiteX2197" fmla="*/ 1023557 w 8594788"/>
              <a:gd name="connsiteY2197" fmla="*/ 2904363 h 4405788"/>
              <a:gd name="connsiteX2198" fmla="*/ 1013651 w 8594788"/>
              <a:gd name="connsiteY2198" fmla="*/ 2902934 h 4405788"/>
              <a:gd name="connsiteX2199" fmla="*/ 1046036 w 8594788"/>
              <a:gd name="connsiteY2199" fmla="*/ 2894457 h 4405788"/>
              <a:gd name="connsiteX2200" fmla="*/ 1004411 w 8594788"/>
              <a:gd name="connsiteY2200" fmla="*/ 2888647 h 4405788"/>
              <a:gd name="connsiteX2201" fmla="*/ 970883 w 8594788"/>
              <a:gd name="connsiteY2201" fmla="*/ 2895219 h 4405788"/>
              <a:gd name="connsiteX2202" fmla="*/ 959549 w 8594788"/>
              <a:gd name="connsiteY2202" fmla="*/ 2893409 h 4405788"/>
              <a:gd name="connsiteX2203" fmla="*/ 991648 w 8594788"/>
              <a:gd name="connsiteY2203" fmla="*/ 2887028 h 4405788"/>
              <a:gd name="connsiteX2204" fmla="*/ 951643 w 8594788"/>
              <a:gd name="connsiteY2204" fmla="*/ 2881598 h 4405788"/>
              <a:gd name="connsiteX2205" fmla="*/ 918686 w 8594788"/>
              <a:gd name="connsiteY2205" fmla="*/ 2886170 h 4405788"/>
              <a:gd name="connsiteX2206" fmla="*/ 905447 w 8594788"/>
              <a:gd name="connsiteY2206" fmla="*/ 2883884 h 4405788"/>
              <a:gd name="connsiteX2207" fmla="*/ 936403 w 8594788"/>
              <a:gd name="connsiteY2207" fmla="*/ 2879598 h 4405788"/>
              <a:gd name="connsiteX2208" fmla="*/ 898970 w 8594788"/>
              <a:gd name="connsiteY2208" fmla="*/ 2874740 h 4405788"/>
              <a:gd name="connsiteX2209" fmla="*/ 867442 w 8594788"/>
              <a:gd name="connsiteY2209" fmla="*/ 2877312 h 4405788"/>
              <a:gd name="connsiteX2210" fmla="*/ 751427 w 8594788"/>
              <a:gd name="connsiteY2210" fmla="*/ 2856262 h 4405788"/>
              <a:gd name="connsiteX2211" fmla="*/ 735140 w 8594788"/>
              <a:gd name="connsiteY2211" fmla="*/ 2855119 h 4405788"/>
              <a:gd name="connsiteX2212" fmla="*/ 742664 w 8594788"/>
              <a:gd name="connsiteY2212" fmla="*/ 2856357 h 4405788"/>
              <a:gd name="connsiteX2213" fmla="*/ 753332 w 8594788"/>
              <a:gd name="connsiteY2213" fmla="*/ 2856357 h 4405788"/>
              <a:gd name="connsiteX2214" fmla="*/ 794195 w 8594788"/>
              <a:gd name="connsiteY2214" fmla="*/ 2861405 h 4405788"/>
              <a:gd name="connsiteX2215" fmla="*/ 770763 w 8594788"/>
              <a:gd name="connsiteY2215" fmla="*/ 2860929 h 4405788"/>
              <a:gd name="connsiteX2216" fmla="*/ 796957 w 8594788"/>
              <a:gd name="connsiteY2216" fmla="*/ 2865311 h 4405788"/>
              <a:gd name="connsiteX2217" fmla="*/ 820103 w 8594788"/>
              <a:gd name="connsiteY2217" fmla="*/ 2864644 h 4405788"/>
              <a:gd name="connsiteX2218" fmla="*/ 817245 w 8594788"/>
              <a:gd name="connsiteY2218" fmla="*/ 2868835 h 4405788"/>
              <a:gd name="connsiteX2219" fmla="*/ 851154 w 8594788"/>
              <a:gd name="connsiteY2219" fmla="*/ 2874550 h 4405788"/>
              <a:gd name="connsiteX2220" fmla="*/ 879729 w 8594788"/>
              <a:gd name="connsiteY2220" fmla="*/ 2872169 h 4405788"/>
              <a:gd name="connsiteX2221" fmla="*/ 846582 w 8594788"/>
              <a:gd name="connsiteY2221" fmla="*/ 2867978 h 4405788"/>
              <a:gd name="connsiteX2222" fmla="*/ 839057 w 8594788"/>
              <a:gd name="connsiteY2222" fmla="*/ 2862834 h 4405788"/>
              <a:gd name="connsiteX2223" fmla="*/ 846963 w 8594788"/>
              <a:gd name="connsiteY2223" fmla="*/ 2863882 h 4405788"/>
              <a:gd name="connsiteX2224" fmla="*/ 850106 w 8594788"/>
              <a:gd name="connsiteY2224" fmla="*/ 2863882 h 4405788"/>
              <a:gd name="connsiteX2225" fmla="*/ 888968 w 8594788"/>
              <a:gd name="connsiteY2225" fmla="*/ 2866930 h 4405788"/>
              <a:gd name="connsiteX2226" fmla="*/ 873919 w 8594788"/>
              <a:gd name="connsiteY2226" fmla="*/ 2866930 h 4405788"/>
              <a:gd name="connsiteX2227" fmla="*/ 899255 w 8594788"/>
              <a:gd name="connsiteY2227" fmla="*/ 2870168 h 4405788"/>
              <a:gd name="connsiteX2228" fmla="*/ 916115 w 8594788"/>
              <a:gd name="connsiteY2228" fmla="*/ 2868930 h 4405788"/>
              <a:gd name="connsiteX2229" fmla="*/ 951643 w 8594788"/>
              <a:gd name="connsiteY2229" fmla="*/ 2877503 h 4405788"/>
              <a:gd name="connsiteX2230" fmla="*/ 974789 w 8594788"/>
              <a:gd name="connsiteY2230" fmla="*/ 2874550 h 4405788"/>
              <a:gd name="connsiteX2231" fmla="*/ 941546 w 8594788"/>
              <a:gd name="connsiteY2231" fmla="*/ 2871502 h 4405788"/>
              <a:gd name="connsiteX2232" fmla="*/ 919067 w 8594788"/>
              <a:gd name="connsiteY2232" fmla="*/ 2873217 h 4405788"/>
              <a:gd name="connsiteX2233" fmla="*/ 942118 w 8594788"/>
              <a:gd name="connsiteY2233" fmla="*/ 2865977 h 4405788"/>
              <a:gd name="connsiteX2234" fmla="*/ 927830 w 8594788"/>
              <a:gd name="connsiteY2234" fmla="*/ 2865977 h 4405788"/>
              <a:gd name="connsiteX2235" fmla="*/ 941546 w 8594788"/>
              <a:gd name="connsiteY2235" fmla="*/ 2867216 h 4405788"/>
              <a:gd name="connsiteX2236" fmla="*/ 953929 w 8594788"/>
              <a:gd name="connsiteY2236" fmla="*/ 2866263 h 4405788"/>
              <a:gd name="connsiteX2237" fmla="*/ 991743 w 8594788"/>
              <a:gd name="connsiteY2237" fmla="*/ 2868073 h 4405788"/>
              <a:gd name="connsiteX2238" fmla="*/ 966978 w 8594788"/>
              <a:gd name="connsiteY2238" fmla="*/ 2869692 h 4405788"/>
              <a:gd name="connsiteX2239" fmla="*/ 993267 w 8594788"/>
              <a:gd name="connsiteY2239" fmla="*/ 2872073 h 4405788"/>
              <a:gd name="connsiteX2240" fmla="*/ 1016603 w 8594788"/>
              <a:gd name="connsiteY2240" fmla="*/ 2869216 h 4405788"/>
              <a:gd name="connsiteX2241" fmla="*/ 991838 w 8594788"/>
              <a:gd name="connsiteY2241" fmla="*/ 2867692 h 4405788"/>
              <a:gd name="connsiteX2242" fmla="*/ 1038416 w 8594788"/>
              <a:gd name="connsiteY2242" fmla="*/ 2865120 h 4405788"/>
              <a:gd name="connsiteX2243" fmla="*/ 1028891 w 8594788"/>
              <a:gd name="connsiteY2243" fmla="*/ 2865692 h 4405788"/>
              <a:gd name="connsiteX2244" fmla="*/ 1040797 w 8594788"/>
              <a:gd name="connsiteY2244" fmla="*/ 2866263 h 4405788"/>
              <a:gd name="connsiteX2245" fmla="*/ 1050322 w 8594788"/>
              <a:gd name="connsiteY2245" fmla="*/ 2865120 h 4405788"/>
              <a:gd name="connsiteX2246" fmla="*/ 1086707 w 8594788"/>
              <a:gd name="connsiteY2246" fmla="*/ 2865120 h 4405788"/>
              <a:gd name="connsiteX2247" fmla="*/ 1065467 w 8594788"/>
              <a:gd name="connsiteY2247" fmla="*/ 2867501 h 4405788"/>
              <a:gd name="connsiteX2248" fmla="*/ 1090232 w 8594788"/>
              <a:gd name="connsiteY2248" fmla="*/ 2868835 h 4405788"/>
              <a:gd name="connsiteX2249" fmla="*/ 1110615 w 8594788"/>
              <a:gd name="connsiteY2249" fmla="*/ 2865311 h 4405788"/>
              <a:gd name="connsiteX2250" fmla="*/ 1131951 w 8594788"/>
              <a:gd name="connsiteY2250" fmla="*/ 2860262 h 4405788"/>
              <a:gd name="connsiteX2251" fmla="*/ 1121950 w 8594788"/>
              <a:gd name="connsiteY2251" fmla="*/ 2861310 h 4405788"/>
              <a:gd name="connsiteX2252" fmla="*/ 1133856 w 8594788"/>
              <a:gd name="connsiteY2252" fmla="*/ 2861310 h 4405788"/>
              <a:gd name="connsiteX2253" fmla="*/ 1143381 w 8594788"/>
              <a:gd name="connsiteY2253" fmla="*/ 2859691 h 4405788"/>
              <a:gd name="connsiteX2254" fmla="*/ 1178624 w 8594788"/>
              <a:gd name="connsiteY2254" fmla="*/ 2858167 h 4405788"/>
              <a:gd name="connsiteX2255" fmla="*/ 1157478 w 8594788"/>
              <a:gd name="connsiteY2255" fmla="*/ 2861596 h 4405788"/>
              <a:gd name="connsiteX2256" fmla="*/ 1181767 w 8594788"/>
              <a:gd name="connsiteY2256" fmla="*/ 2861596 h 4405788"/>
              <a:gd name="connsiteX2257" fmla="*/ 1201674 w 8594788"/>
              <a:gd name="connsiteY2257" fmla="*/ 2857119 h 4405788"/>
              <a:gd name="connsiteX2258" fmla="*/ 1222343 w 8594788"/>
              <a:gd name="connsiteY2258" fmla="*/ 2851404 h 4405788"/>
              <a:gd name="connsiteX2259" fmla="*/ 1212056 w 8594788"/>
              <a:gd name="connsiteY2259" fmla="*/ 2852928 h 4405788"/>
              <a:gd name="connsiteX2260" fmla="*/ 1223963 w 8594788"/>
              <a:gd name="connsiteY2260" fmla="*/ 2852452 h 4405788"/>
              <a:gd name="connsiteX2261" fmla="*/ 1233488 w 8594788"/>
              <a:gd name="connsiteY2261" fmla="*/ 2850356 h 4405788"/>
              <a:gd name="connsiteX2262" fmla="*/ 1267682 w 8594788"/>
              <a:gd name="connsiteY2262" fmla="*/ 2847404 h 4405788"/>
              <a:gd name="connsiteX2263" fmla="*/ 1247013 w 8594788"/>
              <a:gd name="connsiteY2263" fmla="*/ 2851785 h 4405788"/>
              <a:gd name="connsiteX2264" fmla="*/ 1270445 w 8594788"/>
              <a:gd name="connsiteY2264" fmla="*/ 2851118 h 4405788"/>
              <a:gd name="connsiteX2265" fmla="*/ 1289495 w 8594788"/>
              <a:gd name="connsiteY2265" fmla="*/ 2845594 h 4405788"/>
              <a:gd name="connsiteX2266" fmla="*/ 1310545 w 8594788"/>
              <a:gd name="connsiteY2266" fmla="*/ 2838545 h 4405788"/>
              <a:gd name="connsiteX2267" fmla="*/ 1299782 w 8594788"/>
              <a:gd name="connsiteY2267" fmla="*/ 2840736 h 4405788"/>
              <a:gd name="connsiteX2268" fmla="*/ 1311402 w 8594788"/>
              <a:gd name="connsiteY2268" fmla="*/ 2839784 h 4405788"/>
              <a:gd name="connsiteX2269" fmla="*/ 1320927 w 8594788"/>
              <a:gd name="connsiteY2269" fmla="*/ 2837117 h 4405788"/>
              <a:gd name="connsiteX2270" fmla="*/ 1354169 w 8594788"/>
              <a:gd name="connsiteY2270" fmla="*/ 2832735 h 4405788"/>
              <a:gd name="connsiteX2271" fmla="*/ 1334167 w 8594788"/>
              <a:gd name="connsiteY2271" fmla="*/ 2838069 h 4405788"/>
              <a:gd name="connsiteX2272" fmla="*/ 1356741 w 8594788"/>
              <a:gd name="connsiteY2272" fmla="*/ 2836450 h 4405788"/>
              <a:gd name="connsiteX2273" fmla="*/ 1375791 w 8594788"/>
              <a:gd name="connsiteY2273" fmla="*/ 2829878 h 4405788"/>
              <a:gd name="connsiteX2274" fmla="*/ 1394841 w 8594788"/>
              <a:gd name="connsiteY2274" fmla="*/ 2822067 h 4405788"/>
              <a:gd name="connsiteX2275" fmla="*/ 1385316 w 8594788"/>
              <a:gd name="connsiteY2275" fmla="*/ 2824544 h 4405788"/>
              <a:gd name="connsiteX2276" fmla="*/ 1396079 w 8594788"/>
              <a:gd name="connsiteY2276" fmla="*/ 2823210 h 4405788"/>
              <a:gd name="connsiteX2277" fmla="*/ 1405604 w 8594788"/>
              <a:gd name="connsiteY2277" fmla="*/ 2819972 h 4405788"/>
              <a:gd name="connsiteX2278" fmla="*/ 1437799 w 8594788"/>
              <a:gd name="connsiteY2278" fmla="*/ 2814257 h 4405788"/>
              <a:gd name="connsiteX2279" fmla="*/ 1418749 w 8594788"/>
              <a:gd name="connsiteY2279" fmla="*/ 2820448 h 4405788"/>
              <a:gd name="connsiteX2280" fmla="*/ 1440085 w 8594788"/>
              <a:gd name="connsiteY2280" fmla="*/ 2817876 h 4405788"/>
              <a:gd name="connsiteX2281" fmla="*/ 1459135 w 8594788"/>
              <a:gd name="connsiteY2281" fmla="*/ 2810351 h 4405788"/>
              <a:gd name="connsiteX2282" fmla="*/ 1477994 w 8594788"/>
              <a:gd name="connsiteY2282" fmla="*/ 2801588 h 4405788"/>
              <a:gd name="connsiteX2283" fmla="*/ 1468469 w 8594788"/>
              <a:gd name="connsiteY2283" fmla="*/ 2804541 h 4405788"/>
              <a:gd name="connsiteX2284" fmla="*/ 1477994 w 8594788"/>
              <a:gd name="connsiteY2284" fmla="*/ 2802827 h 4405788"/>
              <a:gd name="connsiteX2285" fmla="*/ 1487519 w 8594788"/>
              <a:gd name="connsiteY2285" fmla="*/ 2799207 h 4405788"/>
              <a:gd name="connsiteX2286" fmla="*/ 1519809 w 8594788"/>
              <a:gd name="connsiteY2286" fmla="*/ 2792063 h 4405788"/>
              <a:gd name="connsiteX2287" fmla="*/ 1500759 w 8594788"/>
              <a:gd name="connsiteY2287" fmla="*/ 2799207 h 4405788"/>
              <a:gd name="connsiteX2288" fmla="*/ 1521238 w 8594788"/>
              <a:gd name="connsiteY2288" fmla="*/ 2795873 h 4405788"/>
              <a:gd name="connsiteX2289" fmla="*/ 1539716 w 8594788"/>
              <a:gd name="connsiteY2289" fmla="*/ 2787396 h 4405788"/>
              <a:gd name="connsiteX2290" fmla="*/ 1558671 w 8594788"/>
              <a:gd name="connsiteY2290" fmla="*/ 2777490 h 4405788"/>
              <a:gd name="connsiteX2291" fmla="*/ 1549146 w 8594788"/>
              <a:gd name="connsiteY2291" fmla="*/ 2780919 h 4405788"/>
              <a:gd name="connsiteX2292" fmla="*/ 1558195 w 8594788"/>
              <a:gd name="connsiteY2292" fmla="*/ 2778824 h 4405788"/>
              <a:gd name="connsiteX2293" fmla="*/ 1566672 w 8594788"/>
              <a:gd name="connsiteY2293" fmla="*/ 2775013 h 4405788"/>
              <a:gd name="connsiteX2294" fmla="*/ 1599343 w 8594788"/>
              <a:gd name="connsiteY2294" fmla="*/ 2765679 h 4405788"/>
              <a:gd name="connsiteX2295" fmla="*/ 1580293 w 8594788"/>
              <a:gd name="connsiteY2295" fmla="*/ 2774061 h 4405788"/>
              <a:gd name="connsiteX2296" fmla="*/ 1600295 w 8594788"/>
              <a:gd name="connsiteY2296" fmla="*/ 2769680 h 4405788"/>
              <a:gd name="connsiteX2297" fmla="*/ 1617536 w 8594788"/>
              <a:gd name="connsiteY2297" fmla="*/ 2760155 h 4405788"/>
              <a:gd name="connsiteX2298" fmla="*/ 1637443 w 8594788"/>
              <a:gd name="connsiteY2298" fmla="*/ 2749201 h 4405788"/>
              <a:gd name="connsiteX2299" fmla="*/ 1627918 w 8594788"/>
              <a:gd name="connsiteY2299" fmla="*/ 2753106 h 4405788"/>
              <a:gd name="connsiteX2300" fmla="*/ 1636586 w 8594788"/>
              <a:gd name="connsiteY2300" fmla="*/ 2750725 h 4405788"/>
              <a:gd name="connsiteX2301" fmla="*/ 1644491 w 8594788"/>
              <a:gd name="connsiteY2301" fmla="*/ 2746629 h 4405788"/>
              <a:gd name="connsiteX2302" fmla="*/ 1676876 w 8594788"/>
              <a:gd name="connsiteY2302" fmla="*/ 2735485 h 4405788"/>
              <a:gd name="connsiteX2303" fmla="*/ 1658493 w 8594788"/>
              <a:gd name="connsiteY2303" fmla="*/ 2745010 h 4405788"/>
              <a:gd name="connsiteX2304" fmla="*/ 1677543 w 8594788"/>
              <a:gd name="connsiteY2304" fmla="*/ 2739867 h 4405788"/>
              <a:gd name="connsiteX2305" fmla="*/ 1694212 w 8594788"/>
              <a:gd name="connsiteY2305" fmla="*/ 2729865 h 4405788"/>
              <a:gd name="connsiteX2306" fmla="*/ 1718310 w 8594788"/>
              <a:gd name="connsiteY2306" fmla="*/ 2728913 h 4405788"/>
              <a:gd name="connsiteX2307" fmla="*/ 1738789 w 8594788"/>
              <a:gd name="connsiteY2307" fmla="*/ 2714816 h 4405788"/>
              <a:gd name="connsiteX2308" fmla="*/ 1716215 w 8594788"/>
              <a:gd name="connsiteY2308" fmla="*/ 2722245 h 4405788"/>
              <a:gd name="connsiteX2309" fmla="*/ 1694498 w 8594788"/>
              <a:gd name="connsiteY2309" fmla="*/ 2735199 h 4405788"/>
              <a:gd name="connsiteX2310" fmla="*/ 1713452 w 8594788"/>
              <a:gd name="connsiteY2310" fmla="*/ 2717102 h 4405788"/>
              <a:gd name="connsiteX2311" fmla="*/ 1704404 w 8594788"/>
              <a:gd name="connsiteY2311" fmla="*/ 2721578 h 4405788"/>
              <a:gd name="connsiteX2312" fmla="*/ 1712309 w 8594788"/>
              <a:gd name="connsiteY2312" fmla="*/ 2718911 h 4405788"/>
              <a:gd name="connsiteX2313" fmla="*/ 1720025 w 8594788"/>
              <a:gd name="connsiteY2313" fmla="*/ 2714435 h 4405788"/>
              <a:gd name="connsiteX2314" fmla="*/ 1751076 w 8594788"/>
              <a:gd name="connsiteY2314" fmla="*/ 2701767 h 4405788"/>
              <a:gd name="connsiteX2315" fmla="*/ 1734217 w 8594788"/>
              <a:gd name="connsiteY2315" fmla="*/ 2711292 h 4405788"/>
              <a:gd name="connsiteX2316" fmla="*/ 1751743 w 8594788"/>
              <a:gd name="connsiteY2316" fmla="*/ 2705576 h 4405788"/>
              <a:gd name="connsiteX2317" fmla="*/ 1768031 w 8594788"/>
              <a:gd name="connsiteY2317" fmla="*/ 2694623 h 4405788"/>
              <a:gd name="connsiteX2318" fmla="*/ 1791462 w 8594788"/>
              <a:gd name="connsiteY2318" fmla="*/ 2693194 h 4405788"/>
              <a:gd name="connsiteX2319" fmla="*/ 1811465 w 8594788"/>
              <a:gd name="connsiteY2319" fmla="*/ 2677859 h 4405788"/>
              <a:gd name="connsiteX2320" fmla="*/ 1789652 w 8594788"/>
              <a:gd name="connsiteY2320" fmla="*/ 2686431 h 4405788"/>
              <a:gd name="connsiteX2321" fmla="*/ 1769078 w 8594788"/>
              <a:gd name="connsiteY2321" fmla="*/ 2700338 h 4405788"/>
              <a:gd name="connsiteX2322" fmla="*/ 1786509 w 8594788"/>
              <a:gd name="connsiteY2322" fmla="*/ 2681478 h 4405788"/>
              <a:gd name="connsiteX2323" fmla="*/ 1778889 w 8594788"/>
              <a:gd name="connsiteY2323" fmla="*/ 2685860 h 4405788"/>
              <a:gd name="connsiteX2324" fmla="*/ 1785366 w 8594788"/>
              <a:gd name="connsiteY2324" fmla="*/ 2683288 h 4405788"/>
              <a:gd name="connsiteX2325" fmla="*/ 1792224 w 8594788"/>
              <a:gd name="connsiteY2325" fmla="*/ 2678716 h 4405788"/>
              <a:gd name="connsiteX2326" fmla="*/ 1823752 w 8594788"/>
              <a:gd name="connsiteY2326" fmla="*/ 2663952 h 4405788"/>
              <a:gd name="connsiteX2327" fmla="*/ 1807655 w 8594788"/>
              <a:gd name="connsiteY2327" fmla="*/ 2674525 h 4405788"/>
              <a:gd name="connsiteX2328" fmla="*/ 1823942 w 8594788"/>
              <a:gd name="connsiteY2328" fmla="*/ 2668334 h 4405788"/>
              <a:gd name="connsiteX2329" fmla="*/ 1839278 w 8594788"/>
              <a:gd name="connsiteY2329" fmla="*/ 2656713 h 4405788"/>
              <a:gd name="connsiteX2330" fmla="*/ 1862709 w 8594788"/>
              <a:gd name="connsiteY2330" fmla="*/ 2653570 h 4405788"/>
              <a:gd name="connsiteX2331" fmla="*/ 1881759 w 8594788"/>
              <a:gd name="connsiteY2331" fmla="*/ 2637377 h 4405788"/>
              <a:gd name="connsiteX2332" fmla="*/ 1861471 w 8594788"/>
              <a:gd name="connsiteY2332" fmla="*/ 2646902 h 4405788"/>
              <a:gd name="connsiteX2333" fmla="*/ 1841373 w 8594788"/>
              <a:gd name="connsiteY2333" fmla="*/ 2662047 h 4405788"/>
              <a:gd name="connsiteX2334" fmla="*/ 1858137 w 8594788"/>
              <a:gd name="connsiteY2334" fmla="*/ 2641663 h 4405788"/>
              <a:gd name="connsiteX2335" fmla="*/ 1851089 w 8594788"/>
              <a:gd name="connsiteY2335" fmla="*/ 2646140 h 4405788"/>
              <a:gd name="connsiteX2336" fmla="*/ 1856613 w 8594788"/>
              <a:gd name="connsiteY2336" fmla="*/ 2643664 h 4405788"/>
              <a:gd name="connsiteX2337" fmla="*/ 1862423 w 8594788"/>
              <a:gd name="connsiteY2337" fmla="*/ 2639282 h 4405788"/>
              <a:gd name="connsiteX2338" fmla="*/ 1894237 w 8594788"/>
              <a:gd name="connsiteY2338" fmla="*/ 2622137 h 4405788"/>
              <a:gd name="connsiteX2339" fmla="*/ 1878330 w 8594788"/>
              <a:gd name="connsiteY2339" fmla="*/ 2633758 h 4405788"/>
              <a:gd name="connsiteX2340" fmla="*/ 1894142 w 8594788"/>
              <a:gd name="connsiteY2340" fmla="*/ 2626709 h 4405788"/>
              <a:gd name="connsiteX2341" fmla="*/ 1908143 w 8594788"/>
              <a:gd name="connsiteY2341" fmla="*/ 2614708 h 4405788"/>
              <a:gd name="connsiteX2342" fmla="*/ 1931670 w 8594788"/>
              <a:gd name="connsiteY2342" fmla="*/ 2610136 h 4405788"/>
              <a:gd name="connsiteX2343" fmla="*/ 1949387 w 8594788"/>
              <a:gd name="connsiteY2343" fmla="*/ 2593181 h 4405788"/>
              <a:gd name="connsiteX2344" fmla="*/ 1930337 w 8594788"/>
              <a:gd name="connsiteY2344" fmla="*/ 2602706 h 4405788"/>
              <a:gd name="connsiteX2345" fmla="*/ 1911287 w 8594788"/>
              <a:gd name="connsiteY2345" fmla="*/ 2618994 h 4405788"/>
              <a:gd name="connsiteX2346" fmla="*/ 1927384 w 8594788"/>
              <a:gd name="connsiteY2346" fmla="*/ 2597944 h 4405788"/>
              <a:gd name="connsiteX2347" fmla="*/ 1921002 w 8594788"/>
              <a:gd name="connsiteY2347" fmla="*/ 2602611 h 4405788"/>
              <a:gd name="connsiteX2348" fmla="*/ 1925669 w 8594788"/>
              <a:gd name="connsiteY2348" fmla="*/ 2600135 h 4405788"/>
              <a:gd name="connsiteX2349" fmla="*/ 1930622 w 8594788"/>
              <a:gd name="connsiteY2349" fmla="*/ 2595944 h 4405788"/>
              <a:gd name="connsiteX2350" fmla="*/ 1962245 w 8594788"/>
              <a:gd name="connsiteY2350" fmla="*/ 2576608 h 4405788"/>
              <a:gd name="connsiteX2351" fmla="*/ 1947386 w 8594788"/>
              <a:gd name="connsiteY2351" fmla="*/ 2588895 h 4405788"/>
              <a:gd name="connsiteX2352" fmla="*/ 1961769 w 8594788"/>
              <a:gd name="connsiteY2352" fmla="*/ 2581466 h 4405788"/>
              <a:gd name="connsiteX2353" fmla="*/ 1975199 w 8594788"/>
              <a:gd name="connsiteY2353" fmla="*/ 2568797 h 4405788"/>
              <a:gd name="connsiteX2354" fmla="*/ 1993964 w 8594788"/>
              <a:gd name="connsiteY2354" fmla="*/ 2550795 h 4405788"/>
              <a:gd name="connsiteX2355" fmla="*/ 1988630 w 8594788"/>
              <a:gd name="connsiteY2355" fmla="*/ 2555081 h 4405788"/>
              <a:gd name="connsiteX2356" fmla="*/ 1991963 w 8594788"/>
              <a:gd name="connsiteY2356" fmla="*/ 2553081 h 4405788"/>
              <a:gd name="connsiteX2357" fmla="*/ 1996250 w 8594788"/>
              <a:gd name="connsiteY2357" fmla="*/ 2549176 h 4405788"/>
              <a:gd name="connsiteX2358" fmla="*/ 1978533 w 8594788"/>
              <a:gd name="connsiteY2358" fmla="*/ 2571845 h 4405788"/>
              <a:gd name="connsiteX2359" fmla="*/ 1997583 w 8594788"/>
              <a:gd name="connsiteY2359" fmla="*/ 2562320 h 4405788"/>
              <a:gd name="connsiteX2360" fmla="*/ 2014633 w 8594788"/>
              <a:gd name="connsiteY2360" fmla="*/ 2544318 h 4405788"/>
              <a:gd name="connsiteX2361" fmla="*/ 1996345 w 8594788"/>
              <a:gd name="connsiteY2361" fmla="*/ 2555081 h 4405788"/>
              <a:gd name="connsiteX2362" fmla="*/ 2027301 w 8594788"/>
              <a:gd name="connsiteY2362" fmla="*/ 2526697 h 4405788"/>
              <a:gd name="connsiteX2363" fmla="*/ 2013680 w 8594788"/>
              <a:gd name="connsiteY2363" fmla="*/ 2539175 h 4405788"/>
              <a:gd name="connsiteX2364" fmla="*/ 2026730 w 8594788"/>
              <a:gd name="connsiteY2364" fmla="*/ 2531555 h 4405788"/>
              <a:gd name="connsiteX2365" fmla="*/ 2039303 w 8594788"/>
              <a:gd name="connsiteY2365" fmla="*/ 2518410 h 4405788"/>
              <a:gd name="connsiteX2366" fmla="*/ 2058257 w 8594788"/>
              <a:gd name="connsiteY2366" fmla="*/ 2498693 h 4405788"/>
              <a:gd name="connsiteX2367" fmla="*/ 2053781 w 8594788"/>
              <a:gd name="connsiteY2367" fmla="*/ 2502694 h 4405788"/>
              <a:gd name="connsiteX2368" fmla="*/ 2056067 w 8594788"/>
              <a:gd name="connsiteY2368" fmla="*/ 2501170 h 4405788"/>
              <a:gd name="connsiteX2369" fmla="*/ 2059115 w 8594788"/>
              <a:gd name="connsiteY2369" fmla="*/ 2498027 h 4405788"/>
              <a:gd name="connsiteX2370" fmla="*/ 2061305 w 8594788"/>
              <a:gd name="connsiteY2370" fmla="*/ 2503646 h 4405788"/>
              <a:gd name="connsiteX2371" fmla="*/ 2044160 w 8594788"/>
              <a:gd name="connsiteY2371" fmla="*/ 2521363 h 4405788"/>
              <a:gd name="connsiteX2372" fmla="*/ 2062163 w 8594788"/>
              <a:gd name="connsiteY2372" fmla="*/ 2511076 h 4405788"/>
              <a:gd name="connsiteX2373" fmla="*/ 2078165 w 8594788"/>
              <a:gd name="connsiteY2373" fmla="*/ 2492026 h 4405788"/>
              <a:gd name="connsiteX2374" fmla="*/ 2090928 w 8594788"/>
              <a:gd name="connsiteY2374" fmla="*/ 2473452 h 4405788"/>
              <a:gd name="connsiteX2375" fmla="*/ 2078165 w 8594788"/>
              <a:gd name="connsiteY2375" fmla="*/ 2486120 h 4405788"/>
              <a:gd name="connsiteX2376" fmla="*/ 2090166 w 8594788"/>
              <a:gd name="connsiteY2376" fmla="*/ 2478310 h 4405788"/>
              <a:gd name="connsiteX2377" fmla="*/ 2101501 w 8594788"/>
              <a:gd name="connsiteY2377" fmla="*/ 2465165 h 4405788"/>
              <a:gd name="connsiteX2378" fmla="*/ 2117217 w 8594788"/>
              <a:gd name="connsiteY2378" fmla="*/ 2447068 h 4405788"/>
              <a:gd name="connsiteX2379" fmla="*/ 2118360 w 8594788"/>
              <a:gd name="connsiteY2379" fmla="*/ 2446115 h 4405788"/>
              <a:gd name="connsiteX2380" fmla="*/ 2120360 w 8594788"/>
              <a:gd name="connsiteY2380" fmla="*/ 2443829 h 4405788"/>
              <a:gd name="connsiteX2381" fmla="*/ 2123789 w 8594788"/>
              <a:gd name="connsiteY2381" fmla="*/ 2448497 h 4405788"/>
              <a:gd name="connsiteX2382" fmla="*/ 2107406 w 8594788"/>
              <a:gd name="connsiteY2382" fmla="*/ 2467547 h 4405788"/>
              <a:gd name="connsiteX2383" fmla="*/ 2124551 w 8594788"/>
              <a:gd name="connsiteY2383" fmla="*/ 2456402 h 4405788"/>
              <a:gd name="connsiteX2384" fmla="*/ 2139315 w 8594788"/>
              <a:gd name="connsiteY2384" fmla="*/ 2437352 h 4405788"/>
              <a:gd name="connsiteX2385" fmla="*/ 2152364 w 8594788"/>
              <a:gd name="connsiteY2385" fmla="*/ 2416302 h 4405788"/>
              <a:gd name="connsiteX2386" fmla="*/ 2140363 w 8594788"/>
              <a:gd name="connsiteY2386" fmla="*/ 2429732 h 4405788"/>
              <a:gd name="connsiteX2387" fmla="*/ 2151412 w 8594788"/>
              <a:gd name="connsiteY2387" fmla="*/ 2421541 h 4405788"/>
              <a:gd name="connsiteX2388" fmla="*/ 2161794 w 8594788"/>
              <a:gd name="connsiteY2388" fmla="*/ 2408301 h 4405788"/>
              <a:gd name="connsiteX2389" fmla="*/ 2183797 w 8594788"/>
              <a:gd name="connsiteY2389" fmla="*/ 2389727 h 4405788"/>
              <a:gd name="connsiteX2390" fmla="*/ 2168747 w 8594788"/>
              <a:gd name="connsiteY2390" fmla="*/ 2408777 h 4405788"/>
              <a:gd name="connsiteX2391" fmla="*/ 2182559 w 8594788"/>
              <a:gd name="connsiteY2391" fmla="*/ 2398681 h 4405788"/>
              <a:gd name="connsiteX2392" fmla="*/ 2196275 w 8594788"/>
              <a:gd name="connsiteY2392" fmla="*/ 2379631 h 4405788"/>
              <a:gd name="connsiteX2393" fmla="*/ 2216563 w 8594788"/>
              <a:gd name="connsiteY2393" fmla="*/ 2374297 h 4405788"/>
              <a:gd name="connsiteX2394" fmla="*/ 2232089 w 8594788"/>
              <a:gd name="connsiteY2394" fmla="*/ 2349722 h 4405788"/>
              <a:gd name="connsiteX2395" fmla="*/ 2213610 w 8594788"/>
              <a:gd name="connsiteY2395" fmla="*/ 2364962 h 4405788"/>
              <a:gd name="connsiteX2396" fmla="*/ 2197227 w 8594788"/>
              <a:gd name="connsiteY2396" fmla="*/ 2388108 h 4405788"/>
              <a:gd name="connsiteX2397" fmla="*/ 2216468 w 8594788"/>
              <a:gd name="connsiteY2397" fmla="*/ 2374392 h 4405788"/>
              <a:gd name="connsiteX2398" fmla="*/ 2211134 w 8594788"/>
              <a:gd name="connsiteY2398" fmla="*/ 2355247 h 4405788"/>
              <a:gd name="connsiteX2399" fmla="*/ 2200370 w 8594788"/>
              <a:gd name="connsiteY2399" fmla="*/ 2368582 h 4405788"/>
              <a:gd name="connsiteX2400" fmla="*/ 2207895 w 8594788"/>
              <a:gd name="connsiteY2400" fmla="*/ 2362391 h 4405788"/>
              <a:gd name="connsiteX2401" fmla="*/ 2216753 w 8594788"/>
              <a:gd name="connsiteY2401" fmla="*/ 2349913 h 4405788"/>
              <a:gd name="connsiteX2402" fmla="*/ 2239042 w 8594788"/>
              <a:gd name="connsiteY2402" fmla="*/ 2329053 h 4405788"/>
              <a:gd name="connsiteX2403" fmla="*/ 2225326 w 8594788"/>
              <a:gd name="connsiteY2403" fmla="*/ 2348103 h 4405788"/>
              <a:gd name="connsiteX2404" fmla="*/ 2240852 w 8594788"/>
              <a:gd name="connsiteY2404" fmla="*/ 2335625 h 4405788"/>
              <a:gd name="connsiteX2405" fmla="*/ 2253615 w 8594788"/>
              <a:gd name="connsiteY2405" fmla="*/ 2315528 h 4405788"/>
              <a:gd name="connsiteX2406" fmla="*/ 2264188 w 8594788"/>
              <a:gd name="connsiteY2406" fmla="*/ 2294573 h 4405788"/>
              <a:gd name="connsiteX2407" fmla="*/ 2255425 w 8594788"/>
              <a:gd name="connsiteY2407" fmla="*/ 2306479 h 4405788"/>
              <a:gd name="connsiteX2408" fmla="*/ 2264950 w 8594788"/>
              <a:gd name="connsiteY2408" fmla="*/ 2297430 h 4405788"/>
              <a:gd name="connsiteX2409" fmla="*/ 2273046 w 8594788"/>
              <a:gd name="connsiteY2409" fmla="*/ 2284952 h 4405788"/>
              <a:gd name="connsiteX2410" fmla="*/ 2271141 w 8594788"/>
              <a:gd name="connsiteY2410" fmla="*/ 2299430 h 4405788"/>
              <a:gd name="connsiteX2411" fmla="*/ 2255330 w 8594788"/>
              <a:gd name="connsiteY2411" fmla="*/ 2324195 h 4405788"/>
              <a:gd name="connsiteX2412" fmla="*/ 2426113 w 8594788"/>
              <a:gd name="connsiteY2412" fmla="*/ 2192941 h 4405788"/>
              <a:gd name="connsiteX2413" fmla="*/ 4399979 w 8594788"/>
              <a:gd name="connsiteY2413" fmla="*/ 1162145 h 4405788"/>
              <a:gd name="connsiteX2414" fmla="*/ 4507325 w 8594788"/>
              <a:gd name="connsiteY2414" fmla="*/ 1129760 h 4405788"/>
              <a:gd name="connsiteX2415" fmla="*/ 4476750 w 8594788"/>
              <a:gd name="connsiteY2415" fmla="*/ 1037273 h 4405788"/>
              <a:gd name="connsiteX2416" fmla="*/ 4411409 w 8594788"/>
              <a:gd name="connsiteY2416" fmla="*/ 1056323 h 4405788"/>
              <a:gd name="connsiteX2417" fmla="*/ 3419189 w 8594788"/>
              <a:gd name="connsiteY2417" fmla="*/ 1475423 h 4405788"/>
              <a:gd name="connsiteX2418" fmla="*/ 2450878 w 8594788"/>
              <a:gd name="connsiteY2418" fmla="*/ 2143506 h 4405788"/>
              <a:gd name="connsiteX2419" fmla="*/ 2271046 w 8594788"/>
              <a:gd name="connsiteY2419" fmla="*/ 2300002 h 4405788"/>
              <a:gd name="connsiteX2420" fmla="*/ 2282571 w 8594788"/>
              <a:gd name="connsiteY2420" fmla="*/ 2281619 h 4405788"/>
              <a:gd name="connsiteX2421" fmla="*/ 2445639 w 8594788"/>
              <a:gd name="connsiteY2421" fmla="*/ 2140077 h 4405788"/>
              <a:gd name="connsiteX2422" fmla="*/ 3414903 w 8594788"/>
              <a:gd name="connsiteY2422" fmla="*/ 1471422 h 4405788"/>
              <a:gd name="connsiteX2423" fmla="*/ 4408551 w 8594788"/>
              <a:gd name="connsiteY2423" fmla="*/ 1052322 h 4405788"/>
              <a:gd name="connsiteX2424" fmla="*/ 4475226 w 8594788"/>
              <a:gd name="connsiteY2424" fmla="*/ 1032605 h 4405788"/>
              <a:gd name="connsiteX2425" fmla="*/ 4442651 w 8594788"/>
              <a:gd name="connsiteY2425" fmla="*/ 939260 h 4405788"/>
              <a:gd name="connsiteX2426" fmla="*/ 4419410 w 8594788"/>
              <a:gd name="connsiteY2426" fmla="*/ 945833 h 4405788"/>
              <a:gd name="connsiteX2427" fmla="*/ 3418047 w 8594788"/>
              <a:gd name="connsiteY2427" fmla="*/ 1376458 h 4405788"/>
              <a:gd name="connsiteX2428" fmla="*/ 2470499 w 8594788"/>
              <a:gd name="connsiteY2428" fmla="*/ 2090833 h 4405788"/>
              <a:gd name="connsiteX2429" fmla="*/ 2295620 w 8594788"/>
              <a:gd name="connsiteY2429" fmla="*/ 2262283 h 4405788"/>
              <a:gd name="connsiteX2430" fmla="*/ 2320100 w 8594788"/>
              <a:gd name="connsiteY2430" fmla="*/ 2224469 h 4405788"/>
              <a:gd name="connsiteX2431" fmla="*/ 2311813 w 8594788"/>
              <a:gd name="connsiteY2431" fmla="*/ 2236946 h 4405788"/>
              <a:gd name="connsiteX2432" fmla="*/ 2465070 w 8594788"/>
              <a:gd name="connsiteY2432" fmla="*/ 2087499 h 4405788"/>
              <a:gd name="connsiteX2433" fmla="*/ 3413570 w 8594788"/>
              <a:gd name="connsiteY2433" fmla="*/ 1372553 h 4405788"/>
              <a:gd name="connsiteX2434" fmla="*/ 4416743 w 8594788"/>
              <a:gd name="connsiteY2434" fmla="*/ 942499 h 4405788"/>
              <a:gd name="connsiteX2435" fmla="*/ 4441317 w 8594788"/>
              <a:gd name="connsiteY2435" fmla="*/ 935450 h 4405788"/>
              <a:gd name="connsiteX2436" fmla="*/ 4430649 w 8594788"/>
              <a:gd name="connsiteY2436" fmla="*/ 905637 h 4405788"/>
              <a:gd name="connsiteX2437" fmla="*/ 4407027 w 8594788"/>
              <a:gd name="connsiteY2437" fmla="*/ 842010 h 4405788"/>
              <a:gd name="connsiteX2438" fmla="*/ 3416427 w 8594788"/>
              <a:gd name="connsiteY2438" fmla="*/ 1277874 h 4405788"/>
              <a:gd name="connsiteX2439" fmla="*/ 2489930 w 8594788"/>
              <a:gd name="connsiteY2439" fmla="*/ 2038160 h 4405788"/>
              <a:gd name="connsiteX2440" fmla="*/ 2320195 w 8594788"/>
              <a:gd name="connsiteY2440" fmla="*/ 2225421 h 4405788"/>
              <a:gd name="connsiteX2441" fmla="*/ 2345817 w 8594788"/>
              <a:gd name="connsiteY2441" fmla="*/ 2186369 h 4405788"/>
              <a:gd name="connsiteX2442" fmla="*/ 2484597 w 8594788"/>
              <a:gd name="connsiteY2442" fmla="*/ 2035207 h 4405788"/>
              <a:gd name="connsiteX2443" fmla="*/ 3412141 w 8594788"/>
              <a:gd name="connsiteY2443" fmla="*/ 1274064 h 4405788"/>
              <a:gd name="connsiteX2444" fmla="*/ 4405504 w 8594788"/>
              <a:gd name="connsiteY2444" fmla="*/ 838295 h 4405788"/>
              <a:gd name="connsiteX2445" fmla="*/ 4369404 w 8594788"/>
              <a:gd name="connsiteY2445" fmla="*/ 744284 h 4405788"/>
              <a:gd name="connsiteX2446" fmla="*/ 3413570 w 8594788"/>
              <a:gd name="connsiteY2446" fmla="*/ 1179195 h 4405788"/>
              <a:gd name="connsiteX2447" fmla="*/ 2509742 w 8594788"/>
              <a:gd name="connsiteY2447" fmla="*/ 1986058 h 4405788"/>
              <a:gd name="connsiteX2448" fmla="*/ 2348675 w 8594788"/>
              <a:gd name="connsiteY2448" fmla="*/ 2183321 h 4405788"/>
              <a:gd name="connsiteX2449" fmla="*/ 4331018 w 8594788"/>
              <a:gd name="connsiteY2449" fmla="*/ 647795 h 4405788"/>
              <a:gd name="connsiteX2450" fmla="*/ 3809524 w 8594788"/>
              <a:gd name="connsiteY2450" fmla="*/ 850773 h 4405788"/>
              <a:gd name="connsiteX2451" fmla="*/ 2616899 w 8594788"/>
              <a:gd name="connsiteY2451" fmla="*/ 1822323 h 4405788"/>
              <a:gd name="connsiteX2452" fmla="*/ 2401538 w 8594788"/>
              <a:gd name="connsiteY2452" fmla="*/ 2106454 h 4405788"/>
              <a:gd name="connsiteX2453" fmla="*/ 2503932 w 8594788"/>
              <a:gd name="connsiteY2453" fmla="*/ 1983296 h 4405788"/>
              <a:gd name="connsiteX2454" fmla="*/ 3408807 w 8594788"/>
              <a:gd name="connsiteY2454" fmla="*/ 1175671 h 4405788"/>
              <a:gd name="connsiteX2455" fmla="*/ 4368070 w 8594788"/>
              <a:gd name="connsiteY2455" fmla="*/ 739997 h 4405788"/>
              <a:gd name="connsiteX2456" fmla="*/ 4331018 w 8594788"/>
              <a:gd name="connsiteY2456" fmla="*/ 647795 h 4405788"/>
              <a:gd name="connsiteX2457" fmla="*/ 4516660 w 8594788"/>
              <a:gd name="connsiteY2457" fmla="*/ 597313 h 4405788"/>
              <a:gd name="connsiteX2458" fmla="*/ 4337018 w 8594788"/>
              <a:gd name="connsiteY2458" fmla="*/ 646367 h 4405788"/>
              <a:gd name="connsiteX2459" fmla="*/ 4373880 w 8594788"/>
              <a:gd name="connsiteY2459" fmla="*/ 738188 h 4405788"/>
              <a:gd name="connsiteX2460" fmla="*/ 4431507 w 8594788"/>
              <a:gd name="connsiteY2460" fmla="*/ 721995 h 4405788"/>
              <a:gd name="connsiteX2461" fmla="*/ 4550093 w 8594788"/>
              <a:gd name="connsiteY2461" fmla="*/ 691325 h 4405788"/>
              <a:gd name="connsiteX2462" fmla="*/ 4516660 w 8594788"/>
              <a:gd name="connsiteY2462" fmla="*/ 597694 h 4405788"/>
              <a:gd name="connsiteX2463" fmla="*/ 4707160 w 8594788"/>
              <a:gd name="connsiteY2463" fmla="*/ 555498 h 4405788"/>
              <a:gd name="connsiteX2464" fmla="*/ 4523518 w 8594788"/>
              <a:gd name="connsiteY2464" fmla="*/ 595789 h 4405788"/>
              <a:gd name="connsiteX2465" fmla="*/ 4557046 w 8594788"/>
              <a:gd name="connsiteY2465" fmla="*/ 689324 h 4405788"/>
              <a:gd name="connsiteX2466" fmla="*/ 4736973 w 8594788"/>
              <a:gd name="connsiteY2466" fmla="*/ 649986 h 4405788"/>
              <a:gd name="connsiteX2467" fmla="*/ 4706779 w 8594788"/>
              <a:gd name="connsiteY2467" fmla="*/ 555879 h 4405788"/>
              <a:gd name="connsiteX2468" fmla="*/ 4897660 w 8594788"/>
              <a:gd name="connsiteY2468" fmla="*/ 522446 h 4405788"/>
              <a:gd name="connsiteX2469" fmla="*/ 4713161 w 8594788"/>
              <a:gd name="connsiteY2469" fmla="*/ 554260 h 4405788"/>
              <a:gd name="connsiteX2470" fmla="*/ 4742974 w 8594788"/>
              <a:gd name="connsiteY2470" fmla="*/ 648748 h 4405788"/>
              <a:gd name="connsiteX2471" fmla="*/ 4923473 w 8594788"/>
              <a:gd name="connsiteY2471" fmla="*/ 617029 h 4405788"/>
              <a:gd name="connsiteX2472" fmla="*/ 4897565 w 8594788"/>
              <a:gd name="connsiteY2472" fmla="*/ 522827 h 4405788"/>
              <a:gd name="connsiteX2473" fmla="*/ 5091113 w 8594788"/>
              <a:gd name="connsiteY2473" fmla="*/ 497110 h 4405788"/>
              <a:gd name="connsiteX2474" fmla="*/ 4904137 w 8594788"/>
              <a:gd name="connsiteY2474" fmla="*/ 521494 h 4405788"/>
              <a:gd name="connsiteX2475" fmla="*/ 4929854 w 8594788"/>
              <a:gd name="connsiteY2475" fmla="*/ 616077 h 4405788"/>
              <a:gd name="connsiteX2476" fmla="*/ 5112544 w 8594788"/>
              <a:gd name="connsiteY2476" fmla="*/ 591122 h 4405788"/>
              <a:gd name="connsiteX2477" fmla="*/ 5091018 w 8594788"/>
              <a:gd name="connsiteY2477" fmla="*/ 497491 h 4405788"/>
              <a:gd name="connsiteX2478" fmla="*/ 5285042 w 8594788"/>
              <a:gd name="connsiteY2478" fmla="*/ 479108 h 4405788"/>
              <a:gd name="connsiteX2479" fmla="*/ 5274374 w 8594788"/>
              <a:gd name="connsiteY2479" fmla="*/ 479870 h 4405788"/>
              <a:gd name="connsiteX2480" fmla="*/ 5097590 w 8594788"/>
              <a:gd name="connsiteY2480" fmla="*/ 496443 h 4405788"/>
              <a:gd name="connsiteX2481" fmla="*/ 5119021 w 8594788"/>
              <a:gd name="connsiteY2481" fmla="*/ 590360 h 4405788"/>
              <a:gd name="connsiteX2482" fmla="*/ 5301806 w 8594788"/>
              <a:gd name="connsiteY2482" fmla="*/ 571976 h 4405788"/>
              <a:gd name="connsiteX2483" fmla="*/ 5284947 w 8594788"/>
              <a:gd name="connsiteY2483" fmla="*/ 479489 h 4405788"/>
              <a:gd name="connsiteX2484" fmla="*/ 5478304 w 8594788"/>
              <a:gd name="connsiteY2484" fmla="*/ 467582 h 4405788"/>
              <a:gd name="connsiteX2485" fmla="*/ 5291614 w 8594788"/>
              <a:gd name="connsiteY2485" fmla="*/ 478631 h 4405788"/>
              <a:gd name="connsiteX2486" fmla="*/ 5308378 w 8594788"/>
              <a:gd name="connsiteY2486" fmla="*/ 571405 h 4405788"/>
              <a:gd name="connsiteX2487" fmla="*/ 5490210 w 8594788"/>
              <a:gd name="connsiteY2487" fmla="*/ 558832 h 4405788"/>
              <a:gd name="connsiteX2488" fmla="*/ 5478209 w 8594788"/>
              <a:gd name="connsiteY2488" fmla="*/ 467963 h 4405788"/>
              <a:gd name="connsiteX2489" fmla="*/ 5669756 w 8594788"/>
              <a:gd name="connsiteY2489" fmla="*/ 461772 h 4405788"/>
              <a:gd name="connsiteX2490" fmla="*/ 5484876 w 8594788"/>
              <a:gd name="connsiteY2490" fmla="*/ 467297 h 4405788"/>
              <a:gd name="connsiteX2491" fmla="*/ 5496783 w 8594788"/>
              <a:gd name="connsiteY2491" fmla="*/ 558451 h 4405788"/>
              <a:gd name="connsiteX2492" fmla="*/ 5676710 w 8594788"/>
              <a:gd name="connsiteY2492" fmla="*/ 551021 h 4405788"/>
              <a:gd name="connsiteX2493" fmla="*/ 5669662 w 8594788"/>
              <a:gd name="connsiteY2493" fmla="*/ 462153 h 4405788"/>
              <a:gd name="connsiteX2494" fmla="*/ 5858637 w 8594788"/>
              <a:gd name="connsiteY2494" fmla="*/ 461105 h 4405788"/>
              <a:gd name="connsiteX2495" fmla="*/ 5676329 w 8594788"/>
              <a:gd name="connsiteY2495" fmla="*/ 461677 h 4405788"/>
              <a:gd name="connsiteX2496" fmla="*/ 5683378 w 8594788"/>
              <a:gd name="connsiteY2496" fmla="*/ 550831 h 4405788"/>
              <a:gd name="connsiteX2497" fmla="*/ 5860542 w 8594788"/>
              <a:gd name="connsiteY2497" fmla="*/ 547783 h 4405788"/>
              <a:gd name="connsiteX2498" fmla="*/ 5858542 w 8594788"/>
              <a:gd name="connsiteY2498" fmla="*/ 461486 h 4405788"/>
              <a:gd name="connsiteX2499" fmla="*/ 5683472 w 8594788"/>
              <a:gd name="connsiteY2499" fmla="*/ 555212 h 4405788"/>
              <a:gd name="connsiteX2500" fmla="*/ 5687473 w 8594788"/>
              <a:gd name="connsiteY2500" fmla="*/ 642366 h 4405788"/>
              <a:gd name="connsiteX2501" fmla="*/ 5858923 w 8594788"/>
              <a:gd name="connsiteY2501" fmla="*/ 636651 h 4405788"/>
              <a:gd name="connsiteX2502" fmla="*/ 5860162 w 8594788"/>
              <a:gd name="connsiteY2502" fmla="*/ 552260 h 4405788"/>
              <a:gd name="connsiteX2503" fmla="*/ 5683472 w 8594788"/>
              <a:gd name="connsiteY2503" fmla="*/ 555212 h 4405788"/>
              <a:gd name="connsiteX2504" fmla="*/ 5858447 w 8594788"/>
              <a:gd name="connsiteY2504" fmla="*/ 753618 h 4405788"/>
              <a:gd name="connsiteX2505" fmla="*/ 5852636 w 8594788"/>
              <a:gd name="connsiteY2505" fmla="*/ 806958 h 4405788"/>
              <a:gd name="connsiteX2506" fmla="*/ 6008847 w 8594788"/>
              <a:gd name="connsiteY2506" fmla="*/ 798386 h 4405788"/>
              <a:gd name="connsiteX2507" fmla="*/ 6022563 w 8594788"/>
              <a:gd name="connsiteY2507" fmla="*/ 722186 h 4405788"/>
              <a:gd name="connsiteX2508" fmla="*/ 5860638 w 8594788"/>
              <a:gd name="connsiteY2508" fmla="*/ 727424 h 4405788"/>
              <a:gd name="connsiteX2509" fmla="*/ 5858447 w 8594788"/>
              <a:gd name="connsiteY2509" fmla="*/ 753618 h 4405788"/>
              <a:gd name="connsiteX2510" fmla="*/ 5861018 w 8594788"/>
              <a:gd name="connsiteY2510" fmla="*/ 722948 h 4405788"/>
              <a:gd name="connsiteX2511" fmla="*/ 6022943 w 8594788"/>
              <a:gd name="connsiteY2511" fmla="*/ 717709 h 4405788"/>
              <a:gd name="connsiteX2512" fmla="*/ 6022943 w 8594788"/>
              <a:gd name="connsiteY2512" fmla="*/ 715613 h 4405788"/>
              <a:gd name="connsiteX2513" fmla="*/ 6032468 w 8594788"/>
              <a:gd name="connsiteY2513" fmla="*/ 638461 h 4405788"/>
              <a:gd name="connsiteX2514" fmla="*/ 5864733 w 8594788"/>
              <a:gd name="connsiteY2514" fmla="*/ 640652 h 4405788"/>
              <a:gd name="connsiteX2515" fmla="*/ 5861018 w 8594788"/>
              <a:gd name="connsiteY2515" fmla="*/ 722948 h 4405788"/>
              <a:gd name="connsiteX2516" fmla="*/ 5865114 w 8594788"/>
              <a:gd name="connsiteY2516" fmla="*/ 461486 h 4405788"/>
              <a:gd name="connsiteX2517" fmla="*/ 5867019 w 8594788"/>
              <a:gd name="connsiteY2517" fmla="*/ 548164 h 4405788"/>
              <a:gd name="connsiteX2518" fmla="*/ 6040565 w 8594788"/>
              <a:gd name="connsiteY2518" fmla="*/ 548926 h 4405788"/>
              <a:gd name="connsiteX2519" fmla="*/ 6043899 w 8594788"/>
              <a:gd name="connsiteY2519" fmla="*/ 464915 h 4405788"/>
              <a:gd name="connsiteX2520" fmla="*/ 5865114 w 8594788"/>
              <a:gd name="connsiteY2520" fmla="*/ 461486 h 4405788"/>
              <a:gd name="connsiteX2521" fmla="*/ 6040374 w 8594788"/>
              <a:gd name="connsiteY2521" fmla="*/ 634365 h 4405788"/>
              <a:gd name="connsiteX2522" fmla="*/ 6203538 w 8594788"/>
              <a:gd name="connsiteY2522" fmla="*/ 635318 h 4405788"/>
              <a:gd name="connsiteX2523" fmla="*/ 6215634 w 8594788"/>
              <a:gd name="connsiteY2523" fmla="*/ 557022 h 4405788"/>
              <a:gd name="connsiteX2524" fmla="*/ 6046947 w 8594788"/>
              <a:gd name="connsiteY2524" fmla="*/ 553117 h 4405788"/>
              <a:gd name="connsiteX2525" fmla="*/ 6040374 w 8594788"/>
              <a:gd name="connsiteY2525" fmla="*/ 634365 h 4405788"/>
              <a:gd name="connsiteX2526" fmla="*/ 6050471 w 8594788"/>
              <a:gd name="connsiteY2526" fmla="*/ 465106 h 4405788"/>
              <a:gd name="connsiteX2527" fmla="*/ 6047137 w 8594788"/>
              <a:gd name="connsiteY2527" fmla="*/ 549021 h 4405788"/>
              <a:gd name="connsiteX2528" fmla="*/ 6215920 w 8594788"/>
              <a:gd name="connsiteY2528" fmla="*/ 552545 h 4405788"/>
              <a:gd name="connsiteX2529" fmla="*/ 6224588 w 8594788"/>
              <a:gd name="connsiteY2529" fmla="*/ 471583 h 4405788"/>
              <a:gd name="connsiteX2530" fmla="*/ 6050471 w 8594788"/>
              <a:gd name="connsiteY2530" fmla="*/ 465106 h 4405788"/>
              <a:gd name="connsiteX2531" fmla="*/ 6231446 w 8594788"/>
              <a:gd name="connsiteY2531" fmla="*/ 472250 h 4405788"/>
              <a:gd name="connsiteX2532" fmla="*/ 6222873 w 8594788"/>
              <a:gd name="connsiteY2532" fmla="*/ 553117 h 4405788"/>
              <a:gd name="connsiteX2533" fmla="*/ 6386322 w 8594788"/>
              <a:gd name="connsiteY2533" fmla="*/ 559689 h 4405788"/>
              <a:gd name="connsiteX2534" fmla="*/ 6400515 w 8594788"/>
              <a:gd name="connsiteY2534" fmla="*/ 481775 h 4405788"/>
              <a:gd name="connsiteX2535" fmla="*/ 6231350 w 8594788"/>
              <a:gd name="connsiteY2535" fmla="*/ 472250 h 4405788"/>
              <a:gd name="connsiteX2536" fmla="*/ 6407087 w 8594788"/>
              <a:gd name="connsiteY2536" fmla="*/ 481775 h 4405788"/>
              <a:gd name="connsiteX2537" fmla="*/ 6392895 w 8594788"/>
              <a:gd name="connsiteY2537" fmla="*/ 559594 h 4405788"/>
              <a:gd name="connsiteX2538" fmla="*/ 6549962 w 8594788"/>
              <a:gd name="connsiteY2538" fmla="*/ 568071 h 4405788"/>
              <a:gd name="connsiteX2539" fmla="*/ 6569869 w 8594788"/>
              <a:gd name="connsiteY2539" fmla="*/ 493300 h 4405788"/>
              <a:gd name="connsiteX2540" fmla="*/ 6406992 w 8594788"/>
              <a:gd name="connsiteY2540" fmla="*/ 482156 h 4405788"/>
              <a:gd name="connsiteX2541" fmla="*/ 6576441 w 8594788"/>
              <a:gd name="connsiteY2541" fmla="*/ 493776 h 4405788"/>
              <a:gd name="connsiteX2542" fmla="*/ 6556629 w 8594788"/>
              <a:gd name="connsiteY2542" fmla="*/ 568452 h 4405788"/>
              <a:gd name="connsiteX2543" fmla="*/ 6706172 w 8594788"/>
              <a:gd name="connsiteY2543" fmla="*/ 577977 h 4405788"/>
              <a:gd name="connsiteX2544" fmla="*/ 6711411 w 8594788"/>
              <a:gd name="connsiteY2544" fmla="*/ 564547 h 4405788"/>
              <a:gd name="connsiteX2545" fmla="*/ 6732080 w 8594788"/>
              <a:gd name="connsiteY2545" fmla="*/ 506444 h 4405788"/>
              <a:gd name="connsiteX2546" fmla="*/ 6576346 w 8594788"/>
              <a:gd name="connsiteY2546" fmla="*/ 494157 h 4405788"/>
              <a:gd name="connsiteX2547" fmla="*/ 6738366 w 8594788"/>
              <a:gd name="connsiteY2547" fmla="*/ 507397 h 4405788"/>
              <a:gd name="connsiteX2548" fmla="*/ 6717602 w 8594788"/>
              <a:gd name="connsiteY2548" fmla="*/ 565880 h 4405788"/>
              <a:gd name="connsiteX2549" fmla="*/ 6712458 w 8594788"/>
              <a:gd name="connsiteY2549" fmla="*/ 578834 h 4405788"/>
              <a:gd name="connsiteX2550" fmla="*/ 6853333 w 8594788"/>
              <a:gd name="connsiteY2550" fmla="*/ 589598 h 4405788"/>
              <a:gd name="connsiteX2551" fmla="*/ 6883146 w 8594788"/>
              <a:gd name="connsiteY2551" fmla="*/ 527590 h 4405788"/>
              <a:gd name="connsiteX2552" fmla="*/ 6885813 w 8594788"/>
              <a:gd name="connsiteY2552" fmla="*/ 521303 h 4405788"/>
              <a:gd name="connsiteX2553" fmla="*/ 6738557 w 8594788"/>
              <a:gd name="connsiteY2553" fmla="*/ 507778 h 4405788"/>
              <a:gd name="connsiteX2554" fmla="*/ 6892195 w 8594788"/>
              <a:gd name="connsiteY2554" fmla="*/ 522351 h 4405788"/>
              <a:gd name="connsiteX2555" fmla="*/ 6889338 w 8594788"/>
              <a:gd name="connsiteY2555" fmla="*/ 529019 h 4405788"/>
              <a:gd name="connsiteX2556" fmla="*/ 6859810 w 8594788"/>
              <a:gd name="connsiteY2556" fmla="*/ 590550 h 4405788"/>
              <a:gd name="connsiteX2557" fmla="*/ 6990493 w 8594788"/>
              <a:gd name="connsiteY2557" fmla="*/ 601790 h 4405788"/>
              <a:gd name="connsiteX2558" fmla="*/ 7030212 w 8594788"/>
              <a:gd name="connsiteY2558" fmla="*/ 536639 h 4405788"/>
              <a:gd name="connsiteX2559" fmla="*/ 6892195 w 8594788"/>
              <a:gd name="connsiteY2559" fmla="*/ 522351 h 4405788"/>
              <a:gd name="connsiteX2560" fmla="*/ 7096697 w 8594788"/>
              <a:gd name="connsiteY2560" fmla="*/ 543878 h 4405788"/>
              <a:gd name="connsiteX2561" fmla="*/ 7036784 w 8594788"/>
              <a:gd name="connsiteY2561" fmla="*/ 537401 h 4405788"/>
              <a:gd name="connsiteX2562" fmla="*/ 6997256 w 8594788"/>
              <a:gd name="connsiteY2562" fmla="*/ 602361 h 4405788"/>
              <a:gd name="connsiteX2563" fmla="*/ 7118509 w 8594788"/>
              <a:gd name="connsiteY2563" fmla="*/ 610362 h 4405788"/>
              <a:gd name="connsiteX2564" fmla="*/ 7164610 w 8594788"/>
              <a:gd name="connsiteY2564" fmla="*/ 550640 h 4405788"/>
              <a:gd name="connsiteX2565" fmla="*/ 7097078 w 8594788"/>
              <a:gd name="connsiteY2565" fmla="*/ 543878 h 4405788"/>
              <a:gd name="connsiteX2566" fmla="*/ 7171373 w 8594788"/>
              <a:gd name="connsiteY2566" fmla="*/ 551212 h 4405788"/>
              <a:gd name="connsiteX2567" fmla="*/ 7125653 w 8594788"/>
              <a:gd name="connsiteY2567" fmla="*/ 610648 h 4405788"/>
              <a:gd name="connsiteX2568" fmla="*/ 7239381 w 8594788"/>
              <a:gd name="connsiteY2568" fmla="*/ 612648 h 4405788"/>
              <a:gd name="connsiteX2569" fmla="*/ 7291197 w 8594788"/>
              <a:gd name="connsiteY2569" fmla="*/ 558927 h 4405788"/>
              <a:gd name="connsiteX2570" fmla="*/ 7171754 w 8594788"/>
              <a:gd name="connsiteY2570" fmla="*/ 551212 h 4405788"/>
              <a:gd name="connsiteX2571" fmla="*/ 7298437 w 8594788"/>
              <a:gd name="connsiteY2571" fmla="*/ 559213 h 4405788"/>
              <a:gd name="connsiteX2572" fmla="*/ 7247287 w 8594788"/>
              <a:gd name="connsiteY2572" fmla="*/ 612553 h 4405788"/>
              <a:gd name="connsiteX2573" fmla="*/ 7353681 w 8594788"/>
              <a:gd name="connsiteY2573" fmla="*/ 608933 h 4405788"/>
              <a:gd name="connsiteX2574" fmla="*/ 7355015 w 8594788"/>
              <a:gd name="connsiteY2574" fmla="*/ 607886 h 4405788"/>
              <a:gd name="connsiteX2575" fmla="*/ 7410736 w 8594788"/>
              <a:gd name="connsiteY2575" fmla="*/ 561213 h 4405788"/>
              <a:gd name="connsiteX2576" fmla="*/ 7298817 w 8594788"/>
              <a:gd name="connsiteY2576" fmla="*/ 559213 h 4405788"/>
              <a:gd name="connsiteX2577" fmla="*/ 7418737 w 8594788"/>
              <a:gd name="connsiteY2577" fmla="*/ 561118 h 4405788"/>
              <a:gd name="connsiteX2578" fmla="*/ 7362825 w 8594788"/>
              <a:gd name="connsiteY2578" fmla="*/ 608743 h 4405788"/>
              <a:gd name="connsiteX2579" fmla="*/ 7463124 w 8594788"/>
              <a:gd name="connsiteY2579" fmla="*/ 599218 h 4405788"/>
              <a:gd name="connsiteX2580" fmla="*/ 7524560 w 8594788"/>
              <a:gd name="connsiteY2580" fmla="*/ 557594 h 4405788"/>
              <a:gd name="connsiteX2581" fmla="*/ 7419118 w 8594788"/>
              <a:gd name="connsiteY2581" fmla="*/ 561118 h 4405788"/>
              <a:gd name="connsiteX2582" fmla="*/ 7533799 w 8594788"/>
              <a:gd name="connsiteY2582" fmla="*/ 557117 h 4405788"/>
              <a:gd name="connsiteX2583" fmla="*/ 7529989 w 8594788"/>
              <a:gd name="connsiteY2583" fmla="*/ 559975 h 4405788"/>
              <a:gd name="connsiteX2584" fmla="*/ 7474363 w 8594788"/>
              <a:gd name="connsiteY2584" fmla="*/ 598075 h 4405788"/>
              <a:gd name="connsiteX2585" fmla="*/ 7564850 w 8594788"/>
              <a:gd name="connsiteY2585" fmla="*/ 584454 h 4405788"/>
              <a:gd name="connsiteX2586" fmla="*/ 7629716 w 8594788"/>
              <a:gd name="connsiteY2586" fmla="*/ 549116 h 4405788"/>
              <a:gd name="connsiteX2587" fmla="*/ 7534180 w 8594788"/>
              <a:gd name="connsiteY2587" fmla="*/ 557117 h 4405788"/>
              <a:gd name="connsiteX2588" fmla="*/ 7807071 w 8594788"/>
              <a:gd name="connsiteY2588" fmla="*/ 520351 h 4405788"/>
              <a:gd name="connsiteX2589" fmla="*/ 7743349 w 8594788"/>
              <a:gd name="connsiteY2589" fmla="*/ 532733 h 4405788"/>
              <a:gd name="connsiteX2590" fmla="*/ 7691724 w 8594788"/>
              <a:gd name="connsiteY2590" fmla="*/ 556260 h 4405788"/>
              <a:gd name="connsiteX2591" fmla="*/ 7807453 w 8594788"/>
              <a:gd name="connsiteY2591" fmla="*/ 520351 h 4405788"/>
              <a:gd name="connsiteX2592" fmla="*/ 7726395 w 8594788"/>
              <a:gd name="connsiteY2592" fmla="*/ 535686 h 4405788"/>
              <a:gd name="connsiteX2593" fmla="*/ 7641622 w 8594788"/>
              <a:gd name="connsiteY2593" fmla="*/ 547497 h 4405788"/>
              <a:gd name="connsiteX2594" fmla="*/ 7580852 w 8594788"/>
              <a:gd name="connsiteY2594" fmla="*/ 581406 h 4405788"/>
              <a:gd name="connsiteX2595" fmla="*/ 7660958 w 8594788"/>
              <a:gd name="connsiteY2595" fmla="*/ 564166 h 4405788"/>
              <a:gd name="connsiteX2596" fmla="*/ 7726775 w 8594788"/>
              <a:gd name="connsiteY2596" fmla="*/ 535686 h 4405788"/>
              <a:gd name="connsiteX2597" fmla="*/ 7632478 w 8594788"/>
              <a:gd name="connsiteY2597" fmla="*/ 575120 h 4405788"/>
              <a:gd name="connsiteX2598" fmla="*/ 7567899 w 8594788"/>
              <a:gd name="connsiteY2598" fmla="*/ 587978 h 4405788"/>
              <a:gd name="connsiteX2599" fmla="*/ 7515987 w 8594788"/>
              <a:gd name="connsiteY2599" fmla="*/ 612458 h 4405788"/>
              <a:gd name="connsiteX2600" fmla="*/ 7632859 w 8594788"/>
              <a:gd name="connsiteY2600" fmla="*/ 575120 h 4405788"/>
              <a:gd name="connsiteX2601" fmla="*/ 7551897 w 8594788"/>
              <a:gd name="connsiteY2601" fmla="*/ 590645 h 4405788"/>
              <a:gd name="connsiteX2602" fmla="*/ 7466743 w 8594788"/>
              <a:gd name="connsiteY2602" fmla="*/ 602742 h 4405788"/>
              <a:gd name="connsiteX2603" fmla="*/ 7406354 w 8594788"/>
              <a:gd name="connsiteY2603" fmla="*/ 637699 h 4405788"/>
              <a:gd name="connsiteX2604" fmla="*/ 7486650 w 8594788"/>
              <a:gd name="connsiteY2604" fmla="*/ 619982 h 4405788"/>
              <a:gd name="connsiteX2605" fmla="*/ 7551897 w 8594788"/>
              <a:gd name="connsiteY2605" fmla="*/ 590645 h 4405788"/>
              <a:gd name="connsiteX2606" fmla="*/ 7459219 w 8594788"/>
              <a:gd name="connsiteY2606" fmla="*/ 630936 h 4405788"/>
              <a:gd name="connsiteX2607" fmla="*/ 7393877 w 8594788"/>
              <a:gd name="connsiteY2607" fmla="*/ 644271 h 4405788"/>
              <a:gd name="connsiteX2608" fmla="*/ 7341680 w 8594788"/>
              <a:gd name="connsiteY2608" fmla="*/ 669798 h 4405788"/>
              <a:gd name="connsiteX2609" fmla="*/ 7459219 w 8594788"/>
              <a:gd name="connsiteY2609" fmla="*/ 631222 h 4405788"/>
              <a:gd name="connsiteX2610" fmla="*/ 7377970 w 8594788"/>
              <a:gd name="connsiteY2610" fmla="*/ 647795 h 4405788"/>
              <a:gd name="connsiteX2611" fmla="*/ 7290245 w 8594788"/>
              <a:gd name="connsiteY2611" fmla="*/ 660559 h 4405788"/>
              <a:gd name="connsiteX2612" fmla="*/ 7229952 w 8594788"/>
              <a:gd name="connsiteY2612" fmla="*/ 696849 h 4405788"/>
              <a:gd name="connsiteX2613" fmla="*/ 7312914 w 8594788"/>
              <a:gd name="connsiteY2613" fmla="*/ 677799 h 4405788"/>
              <a:gd name="connsiteX2614" fmla="*/ 7377970 w 8594788"/>
              <a:gd name="connsiteY2614" fmla="*/ 647795 h 4405788"/>
              <a:gd name="connsiteX2615" fmla="*/ 7286720 w 8594788"/>
              <a:gd name="connsiteY2615" fmla="*/ 688943 h 4405788"/>
              <a:gd name="connsiteX2616" fmla="*/ 7218236 w 8594788"/>
              <a:gd name="connsiteY2616" fmla="*/ 703326 h 4405788"/>
              <a:gd name="connsiteX2617" fmla="*/ 7163467 w 8594788"/>
              <a:gd name="connsiteY2617" fmla="*/ 730853 h 4405788"/>
              <a:gd name="connsiteX2618" fmla="*/ 7286911 w 8594788"/>
              <a:gd name="connsiteY2618" fmla="*/ 688562 h 4405788"/>
              <a:gd name="connsiteX2619" fmla="*/ 7202520 w 8594788"/>
              <a:gd name="connsiteY2619" fmla="*/ 706184 h 4405788"/>
              <a:gd name="connsiteX2620" fmla="*/ 7116795 w 8594788"/>
              <a:gd name="connsiteY2620" fmla="*/ 718852 h 4405788"/>
              <a:gd name="connsiteX2621" fmla="*/ 7056977 w 8594788"/>
              <a:gd name="connsiteY2621" fmla="*/ 756380 h 4405788"/>
              <a:gd name="connsiteX2622" fmla="*/ 7135369 w 8594788"/>
              <a:gd name="connsiteY2622" fmla="*/ 738378 h 4405788"/>
              <a:gd name="connsiteX2623" fmla="*/ 7202710 w 8594788"/>
              <a:gd name="connsiteY2623" fmla="*/ 705802 h 4405788"/>
              <a:gd name="connsiteX2624" fmla="*/ 7111270 w 8594788"/>
              <a:gd name="connsiteY2624" fmla="*/ 748475 h 4405788"/>
              <a:gd name="connsiteX2625" fmla="*/ 7046214 w 8594788"/>
              <a:gd name="connsiteY2625" fmla="*/ 762476 h 4405788"/>
              <a:gd name="connsiteX2626" fmla="*/ 6994875 w 8594788"/>
              <a:gd name="connsiteY2626" fmla="*/ 789527 h 4405788"/>
              <a:gd name="connsiteX2627" fmla="*/ 7111270 w 8594788"/>
              <a:gd name="connsiteY2627" fmla="*/ 748475 h 4405788"/>
              <a:gd name="connsiteX2628" fmla="*/ 7031355 w 8594788"/>
              <a:gd name="connsiteY2628" fmla="*/ 765239 h 4405788"/>
              <a:gd name="connsiteX2629" fmla="*/ 6945630 w 8594788"/>
              <a:gd name="connsiteY2629" fmla="*/ 778288 h 4405788"/>
              <a:gd name="connsiteX2630" fmla="*/ 6887623 w 8594788"/>
              <a:gd name="connsiteY2630" fmla="*/ 816388 h 4405788"/>
              <a:gd name="connsiteX2631" fmla="*/ 6967728 w 8594788"/>
              <a:gd name="connsiteY2631" fmla="*/ 797338 h 4405788"/>
              <a:gd name="connsiteX2632" fmla="*/ 7031355 w 8594788"/>
              <a:gd name="connsiteY2632" fmla="*/ 765239 h 4405788"/>
              <a:gd name="connsiteX2633" fmla="*/ 6943820 w 8594788"/>
              <a:gd name="connsiteY2633" fmla="*/ 808006 h 4405788"/>
              <a:gd name="connsiteX2634" fmla="*/ 6877145 w 8594788"/>
              <a:gd name="connsiteY2634" fmla="*/ 823055 h 4405788"/>
              <a:gd name="connsiteX2635" fmla="*/ 6824472 w 8594788"/>
              <a:gd name="connsiteY2635" fmla="*/ 851630 h 4405788"/>
              <a:gd name="connsiteX2636" fmla="*/ 6943821 w 8594788"/>
              <a:gd name="connsiteY2636" fmla="*/ 808006 h 4405788"/>
              <a:gd name="connsiteX2637" fmla="*/ 6862382 w 8594788"/>
              <a:gd name="connsiteY2637" fmla="*/ 825913 h 4405788"/>
              <a:gd name="connsiteX2638" fmla="*/ 6775514 w 8594788"/>
              <a:gd name="connsiteY2638" fmla="*/ 839819 h 4405788"/>
              <a:gd name="connsiteX2639" fmla="*/ 6718364 w 8594788"/>
              <a:gd name="connsiteY2639" fmla="*/ 879729 h 4405788"/>
              <a:gd name="connsiteX2640" fmla="*/ 6798469 w 8594788"/>
              <a:gd name="connsiteY2640" fmla="*/ 859727 h 4405788"/>
              <a:gd name="connsiteX2641" fmla="*/ 6862382 w 8594788"/>
              <a:gd name="connsiteY2641" fmla="*/ 825913 h 4405788"/>
              <a:gd name="connsiteX2642" fmla="*/ 6775609 w 8594788"/>
              <a:gd name="connsiteY2642" fmla="*/ 870395 h 4405788"/>
              <a:gd name="connsiteX2643" fmla="*/ 6707505 w 8594788"/>
              <a:gd name="connsiteY2643" fmla="*/ 886397 h 4405788"/>
              <a:gd name="connsiteX2644" fmla="*/ 6655213 w 8594788"/>
              <a:gd name="connsiteY2644" fmla="*/ 916686 h 4405788"/>
              <a:gd name="connsiteX2645" fmla="*/ 6775609 w 8594788"/>
              <a:gd name="connsiteY2645" fmla="*/ 870395 h 4405788"/>
              <a:gd name="connsiteX2646" fmla="*/ 6693599 w 8594788"/>
              <a:gd name="connsiteY2646" fmla="*/ 889445 h 4405788"/>
              <a:gd name="connsiteX2647" fmla="*/ 6607303 w 8594788"/>
              <a:gd name="connsiteY2647" fmla="*/ 903827 h 4405788"/>
              <a:gd name="connsiteX2648" fmla="*/ 6550724 w 8594788"/>
              <a:gd name="connsiteY2648" fmla="*/ 945452 h 4405788"/>
              <a:gd name="connsiteX2649" fmla="*/ 6630448 w 8594788"/>
              <a:gd name="connsiteY2649" fmla="*/ 924592 h 4405788"/>
              <a:gd name="connsiteX2650" fmla="*/ 6693599 w 8594788"/>
              <a:gd name="connsiteY2650" fmla="*/ 889159 h 4405788"/>
              <a:gd name="connsiteX2651" fmla="*/ 6608731 w 8594788"/>
              <a:gd name="connsiteY2651" fmla="*/ 935355 h 4405788"/>
              <a:gd name="connsiteX2652" fmla="*/ 6540818 w 8594788"/>
              <a:gd name="connsiteY2652" fmla="*/ 952024 h 4405788"/>
              <a:gd name="connsiteX2653" fmla="*/ 6488621 w 8594788"/>
              <a:gd name="connsiteY2653" fmla="*/ 983933 h 4405788"/>
              <a:gd name="connsiteX2654" fmla="*/ 6608731 w 8594788"/>
              <a:gd name="connsiteY2654" fmla="*/ 935069 h 4405788"/>
              <a:gd name="connsiteX2655" fmla="*/ 6527578 w 8594788"/>
              <a:gd name="connsiteY2655" fmla="*/ 954405 h 4405788"/>
              <a:gd name="connsiteX2656" fmla="*/ 6441187 w 8594788"/>
              <a:gd name="connsiteY2656" fmla="*/ 969550 h 4405788"/>
              <a:gd name="connsiteX2657" fmla="*/ 6385656 w 8594788"/>
              <a:gd name="connsiteY2657" fmla="*/ 1012889 h 4405788"/>
              <a:gd name="connsiteX2658" fmla="*/ 6464904 w 8594788"/>
              <a:gd name="connsiteY2658" fmla="*/ 991172 h 4405788"/>
              <a:gd name="connsiteX2659" fmla="*/ 6527578 w 8594788"/>
              <a:gd name="connsiteY2659" fmla="*/ 954500 h 4405788"/>
              <a:gd name="connsiteX2660" fmla="*/ 6444806 w 8594788"/>
              <a:gd name="connsiteY2660" fmla="*/ 1002030 h 4405788"/>
              <a:gd name="connsiteX2661" fmla="*/ 6376607 w 8594788"/>
              <a:gd name="connsiteY2661" fmla="*/ 1019556 h 4405788"/>
              <a:gd name="connsiteX2662" fmla="*/ 6325553 w 8594788"/>
              <a:gd name="connsiteY2662" fmla="*/ 1052894 h 4405788"/>
              <a:gd name="connsiteX2663" fmla="*/ 6444520 w 8594788"/>
              <a:gd name="connsiteY2663" fmla="*/ 1001840 h 4405788"/>
              <a:gd name="connsiteX2664" fmla="*/ 6363367 w 8594788"/>
              <a:gd name="connsiteY2664" fmla="*/ 1022699 h 4405788"/>
              <a:gd name="connsiteX2665" fmla="*/ 6277642 w 8594788"/>
              <a:gd name="connsiteY2665" fmla="*/ 1038320 h 4405788"/>
              <a:gd name="connsiteX2666" fmla="*/ 6223254 w 8594788"/>
              <a:gd name="connsiteY2666" fmla="*/ 1083755 h 4405788"/>
              <a:gd name="connsiteX2667" fmla="*/ 6302121 w 8594788"/>
              <a:gd name="connsiteY2667" fmla="*/ 1060895 h 4405788"/>
              <a:gd name="connsiteX2668" fmla="*/ 6363367 w 8594788"/>
              <a:gd name="connsiteY2668" fmla="*/ 1022509 h 4405788"/>
              <a:gd name="connsiteX2669" fmla="*/ 6282595 w 8594788"/>
              <a:gd name="connsiteY2669" fmla="*/ 1071658 h 4405788"/>
              <a:gd name="connsiteX2670" fmla="*/ 6215158 w 8594788"/>
              <a:gd name="connsiteY2670" fmla="*/ 1090041 h 4405788"/>
              <a:gd name="connsiteX2671" fmla="*/ 6164009 w 8594788"/>
              <a:gd name="connsiteY2671" fmla="*/ 1125379 h 4405788"/>
              <a:gd name="connsiteX2672" fmla="*/ 6282595 w 8594788"/>
              <a:gd name="connsiteY2672" fmla="*/ 1071658 h 4405788"/>
              <a:gd name="connsiteX2673" fmla="*/ 6202490 w 8594788"/>
              <a:gd name="connsiteY2673" fmla="*/ 1092994 h 4405788"/>
              <a:gd name="connsiteX2674" fmla="*/ 6157151 w 8594788"/>
              <a:gd name="connsiteY2674" fmla="*/ 1102519 h 4405788"/>
              <a:gd name="connsiteX2675" fmla="*/ 6115812 w 8594788"/>
              <a:gd name="connsiteY2675" fmla="*/ 1110615 h 4405788"/>
              <a:gd name="connsiteX2676" fmla="*/ 6064378 w 8594788"/>
              <a:gd name="connsiteY2676" fmla="*/ 1157002 h 4405788"/>
              <a:gd name="connsiteX2677" fmla="*/ 6142292 w 8594788"/>
              <a:gd name="connsiteY2677" fmla="*/ 1133094 h 4405788"/>
              <a:gd name="connsiteX2678" fmla="*/ 6202109 w 8594788"/>
              <a:gd name="connsiteY2678" fmla="*/ 1092994 h 4405788"/>
              <a:gd name="connsiteX2679" fmla="*/ 6124480 w 8594788"/>
              <a:gd name="connsiteY2679" fmla="*/ 1143857 h 4405788"/>
              <a:gd name="connsiteX2680" fmla="*/ 6056186 w 8594788"/>
              <a:gd name="connsiteY2680" fmla="*/ 1163765 h 4405788"/>
              <a:gd name="connsiteX2681" fmla="*/ 6006751 w 8594788"/>
              <a:gd name="connsiteY2681" fmla="*/ 1200722 h 4405788"/>
              <a:gd name="connsiteX2682" fmla="*/ 6124099 w 8594788"/>
              <a:gd name="connsiteY2682" fmla="*/ 1143857 h 4405788"/>
              <a:gd name="connsiteX2683" fmla="*/ 5985510 w 8594788"/>
              <a:gd name="connsiteY2683" fmla="*/ 1208913 h 4405788"/>
              <a:gd name="connsiteX2684" fmla="*/ 6043994 w 8594788"/>
              <a:gd name="connsiteY2684" fmla="*/ 1166908 h 4405788"/>
              <a:gd name="connsiteX2685" fmla="*/ 5953411 w 8594788"/>
              <a:gd name="connsiteY2685" fmla="*/ 1190530 h 4405788"/>
              <a:gd name="connsiteX2686" fmla="*/ 5906548 w 8594788"/>
              <a:gd name="connsiteY2686" fmla="*/ 1235869 h 4405788"/>
              <a:gd name="connsiteX2687" fmla="*/ 5945315 w 8594788"/>
              <a:gd name="connsiteY2687" fmla="*/ 1223105 h 4405788"/>
              <a:gd name="connsiteX2688" fmla="*/ 5985129 w 8594788"/>
              <a:gd name="connsiteY2688" fmla="*/ 1208913 h 4405788"/>
              <a:gd name="connsiteX2689" fmla="*/ 5968270 w 8594788"/>
              <a:gd name="connsiteY2689" fmla="*/ 1219962 h 4405788"/>
              <a:gd name="connsiteX2690" fmla="*/ 5948553 w 8594788"/>
              <a:gd name="connsiteY2690" fmla="*/ 1226725 h 4405788"/>
              <a:gd name="connsiteX2691" fmla="*/ 5898166 w 8594788"/>
              <a:gd name="connsiteY2691" fmla="*/ 1243298 h 4405788"/>
              <a:gd name="connsiteX2692" fmla="*/ 5852256 w 8594788"/>
              <a:gd name="connsiteY2692" fmla="*/ 1280160 h 4405788"/>
              <a:gd name="connsiteX2693" fmla="*/ 5968270 w 8594788"/>
              <a:gd name="connsiteY2693" fmla="*/ 1219962 h 4405788"/>
              <a:gd name="connsiteX2694" fmla="*/ 5884450 w 8594788"/>
              <a:gd name="connsiteY2694" fmla="*/ 1247870 h 4405788"/>
              <a:gd name="connsiteX2695" fmla="*/ 5789962 w 8594788"/>
              <a:gd name="connsiteY2695" fmla="*/ 1279684 h 4405788"/>
              <a:gd name="connsiteX2696" fmla="*/ 5746814 w 8594788"/>
              <a:gd name="connsiteY2696" fmla="*/ 1324356 h 4405788"/>
              <a:gd name="connsiteX2697" fmla="*/ 5830920 w 8594788"/>
              <a:gd name="connsiteY2697" fmla="*/ 1289209 h 4405788"/>
              <a:gd name="connsiteX2698" fmla="*/ 5884450 w 8594788"/>
              <a:gd name="connsiteY2698" fmla="*/ 1247870 h 4405788"/>
              <a:gd name="connsiteX2699" fmla="*/ 5735098 w 8594788"/>
              <a:gd name="connsiteY2699" fmla="*/ 1347692 h 4405788"/>
              <a:gd name="connsiteX2700" fmla="*/ 5812822 w 8594788"/>
              <a:gd name="connsiteY2700" fmla="*/ 1301687 h 4405788"/>
              <a:gd name="connsiteX2701" fmla="*/ 5736622 w 8594788"/>
              <a:gd name="connsiteY2701" fmla="*/ 1333500 h 4405788"/>
              <a:gd name="connsiteX2702" fmla="*/ 5697760 w 8594788"/>
              <a:gd name="connsiteY2702" fmla="*/ 1367028 h 4405788"/>
              <a:gd name="connsiteX2703" fmla="*/ 5722049 w 8594788"/>
              <a:gd name="connsiteY2703" fmla="*/ 1339787 h 4405788"/>
              <a:gd name="connsiteX2704" fmla="*/ 5626799 w 8594788"/>
              <a:gd name="connsiteY2704" fmla="*/ 1380553 h 4405788"/>
              <a:gd name="connsiteX2705" fmla="*/ 5583650 w 8594788"/>
              <a:gd name="connsiteY2705" fmla="*/ 1427036 h 4405788"/>
              <a:gd name="connsiteX2706" fmla="*/ 5672900 w 8594788"/>
              <a:gd name="connsiteY2706" fmla="*/ 1380268 h 4405788"/>
              <a:gd name="connsiteX2707" fmla="*/ 5722049 w 8594788"/>
              <a:gd name="connsiteY2707" fmla="*/ 1339596 h 4405788"/>
              <a:gd name="connsiteX2708" fmla="*/ 5625370 w 8594788"/>
              <a:gd name="connsiteY2708" fmla="*/ 1413129 h 4405788"/>
              <a:gd name="connsiteX2709" fmla="*/ 5630513 w 8594788"/>
              <a:gd name="connsiteY2709" fmla="*/ 1409700 h 4405788"/>
              <a:gd name="connsiteX2710" fmla="*/ 5644992 w 8594788"/>
              <a:gd name="connsiteY2710" fmla="*/ 1400175 h 4405788"/>
              <a:gd name="connsiteX2711" fmla="*/ 5571459 w 8594788"/>
              <a:gd name="connsiteY2711" fmla="*/ 1438275 h 4405788"/>
              <a:gd name="connsiteX2712" fmla="*/ 5530882 w 8594788"/>
              <a:gd name="connsiteY2712" fmla="*/ 1474184 h 4405788"/>
              <a:gd name="connsiteX2713" fmla="*/ 5530882 w 8594788"/>
              <a:gd name="connsiteY2713" fmla="*/ 1474184 h 4405788"/>
              <a:gd name="connsiteX2714" fmla="*/ 5525644 w 8594788"/>
              <a:gd name="connsiteY2714" fmla="*/ 1471994 h 4405788"/>
              <a:gd name="connsiteX2715" fmla="*/ 5553170 w 8594788"/>
              <a:gd name="connsiteY2715" fmla="*/ 1448276 h 4405788"/>
              <a:gd name="connsiteX2716" fmla="*/ 5491163 w 8594788"/>
              <a:gd name="connsiteY2716" fmla="*/ 1480852 h 4405788"/>
              <a:gd name="connsiteX2717" fmla="*/ 5462588 w 8594788"/>
              <a:gd name="connsiteY2717" fmla="*/ 1496092 h 4405788"/>
              <a:gd name="connsiteX2718" fmla="*/ 5426774 w 8594788"/>
              <a:gd name="connsiteY2718" fmla="*/ 1536382 h 4405788"/>
              <a:gd name="connsiteX2719" fmla="*/ 5412772 w 8594788"/>
              <a:gd name="connsiteY2719" fmla="*/ 1550861 h 4405788"/>
              <a:gd name="connsiteX2720" fmla="*/ 5491163 w 8594788"/>
              <a:gd name="connsiteY2720" fmla="*/ 1500378 h 4405788"/>
              <a:gd name="connsiteX2721" fmla="*/ 5455349 w 8594788"/>
              <a:gd name="connsiteY2721" fmla="*/ 1529144 h 4405788"/>
              <a:gd name="connsiteX2722" fmla="*/ 5397628 w 8594788"/>
              <a:gd name="connsiteY2722" fmla="*/ 1566291 h 4405788"/>
              <a:gd name="connsiteX2723" fmla="*/ 5356670 w 8594788"/>
              <a:gd name="connsiteY2723" fmla="*/ 1608011 h 4405788"/>
              <a:gd name="connsiteX2724" fmla="*/ 5454968 w 8594788"/>
              <a:gd name="connsiteY2724" fmla="*/ 1529144 h 4405788"/>
              <a:gd name="connsiteX2725" fmla="*/ 5377244 w 8594788"/>
              <a:gd name="connsiteY2725" fmla="*/ 1579245 h 4405788"/>
              <a:gd name="connsiteX2726" fmla="*/ 5299425 w 8594788"/>
              <a:gd name="connsiteY2726" fmla="*/ 1628489 h 4405788"/>
              <a:gd name="connsiteX2727" fmla="*/ 5254467 w 8594788"/>
              <a:gd name="connsiteY2727" fmla="*/ 1687163 h 4405788"/>
              <a:gd name="connsiteX2728" fmla="*/ 5321142 w 8594788"/>
              <a:gd name="connsiteY2728" fmla="*/ 1635538 h 4405788"/>
              <a:gd name="connsiteX2729" fmla="*/ 5376863 w 8594788"/>
              <a:gd name="connsiteY2729" fmla="*/ 1579245 h 4405788"/>
              <a:gd name="connsiteX2730" fmla="*/ 5291519 w 8594788"/>
              <a:gd name="connsiteY2730" fmla="*/ 1665542 h 4405788"/>
              <a:gd name="connsiteX2731" fmla="*/ 5242275 w 8594788"/>
              <a:gd name="connsiteY2731" fmla="*/ 1703070 h 4405788"/>
              <a:gd name="connsiteX2732" fmla="*/ 5208937 w 8594788"/>
              <a:gd name="connsiteY2732" fmla="*/ 1744694 h 4405788"/>
              <a:gd name="connsiteX2733" fmla="*/ 5290852 w 8594788"/>
              <a:gd name="connsiteY2733" fmla="*/ 1665542 h 4405788"/>
              <a:gd name="connsiteX2734" fmla="*/ 5223986 w 8594788"/>
              <a:gd name="connsiteY2734" fmla="*/ 1716786 h 4405788"/>
              <a:gd name="connsiteX2735" fmla="*/ 5155406 w 8594788"/>
              <a:gd name="connsiteY2735" fmla="*/ 1767459 h 4405788"/>
              <a:gd name="connsiteX2736" fmla="*/ 5117878 w 8594788"/>
              <a:gd name="connsiteY2736" fmla="*/ 1827371 h 4405788"/>
              <a:gd name="connsiteX2737" fmla="*/ 5177790 w 8594788"/>
              <a:gd name="connsiteY2737" fmla="*/ 1773555 h 4405788"/>
              <a:gd name="connsiteX2738" fmla="*/ 5223320 w 8594788"/>
              <a:gd name="connsiteY2738" fmla="*/ 1716786 h 4405788"/>
              <a:gd name="connsiteX2739" fmla="*/ 5151692 w 8594788"/>
              <a:gd name="connsiteY2739" fmla="*/ 1804416 h 4405788"/>
              <a:gd name="connsiteX2740" fmla="*/ 5107210 w 8594788"/>
              <a:gd name="connsiteY2740" fmla="*/ 1843754 h 4405788"/>
              <a:gd name="connsiteX2741" fmla="*/ 5077587 w 8594788"/>
              <a:gd name="connsiteY2741" fmla="*/ 1888141 h 4405788"/>
              <a:gd name="connsiteX2742" fmla="*/ 5151025 w 8594788"/>
              <a:gd name="connsiteY2742" fmla="*/ 1804416 h 4405788"/>
              <a:gd name="connsiteX2743" fmla="*/ 5090541 w 8594788"/>
              <a:gd name="connsiteY2743" fmla="*/ 1858232 h 4405788"/>
              <a:gd name="connsiteX2744" fmla="*/ 5031487 w 8594788"/>
              <a:gd name="connsiteY2744" fmla="*/ 1908048 h 4405788"/>
              <a:gd name="connsiteX2745" fmla="*/ 5000435 w 8594788"/>
              <a:gd name="connsiteY2745" fmla="*/ 1968627 h 4405788"/>
              <a:gd name="connsiteX2746" fmla="*/ 5049108 w 8594788"/>
              <a:gd name="connsiteY2746" fmla="*/ 1918526 h 4405788"/>
              <a:gd name="connsiteX2747" fmla="*/ 5089875 w 8594788"/>
              <a:gd name="connsiteY2747" fmla="*/ 1858232 h 4405788"/>
              <a:gd name="connsiteX2748" fmla="*/ 5025295 w 8594788"/>
              <a:gd name="connsiteY2748" fmla="*/ 1950530 h 4405788"/>
              <a:gd name="connsiteX2749" fmla="*/ 4991005 w 8594788"/>
              <a:gd name="connsiteY2749" fmla="*/ 1985105 h 4405788"/>
              <a:gd name="connsiteX2750" fmla="*/ 4969383 w 8594788"/>
              <a:gd name="connsiteY2750" fmla="*/ 2023777 h 4405788"/>
              <a:gd name="connsiteX2751" fmla="*/ 5025295 w 8594788"/>
              <a:gd name="connsiteY2751" fmla="*/ 1950530 h 4405788"/>
              <a:gd name="connsiteX2752" fmla="*/ 4975765 w 8594788"/>
              <a:gd name="connsiteY2752" fmla="*/ 2000345 h 4405788"/>
              <a:gd name="connsiteX2753" fmla="*/ 4922234 w 8594788"/>
              <a:gd name="connsiteY2753" fmla="*/ 2051114 h 4405788"/>
              <a:gd name="connsiteX2754" fmla="*/ 4897565 w 8594788"/>
              <a:gd name="connsiteY2754" fmla="*/ 2109502 h 4405788"/>
              <a:gd name="connsiteX2755" fmla="*/ 4944237 w 8594788"/>
              <a:gd name="connsiteY2755" fmla="*/ 2054924 h 4405788"/>
              <a:gd name="connsiteX2756" fmla="*/ 4975765 w 8594788"/>
              <a:gd name="connsiteY2756" fmla="*/ 2000345 h 4405788"/>
              <a:gd name="connsiteX2757" fmla="*/ 4924425 w 8594788"/>
              <a:gd name="connsiteY2757" fmla="*/ 2087309 h 4405788"/>
              <a:gd name="connsiteX2758" fmla="*/ 4889850 w 8594788"/>
              <a:gd name="connsiteY2758" fmla="*/ 2126742 h 4405788"/>
              <a:gd name="connsiteX2759" fmla="*/ 4869275 w 8594788"/>
              <a:gd name="connsiteY2759" fmla="*/ 2170176 h 4405788"/>
              <a:gd name="connsiteX2760" fmla="*/ 4924425 w 8594788"/>
              <a:gd name="connsiteY2760" fmla="*/ 2087118 h 4405788"/>
              <a:gd name="connsiteX2761" fmla="*/ 4876038 w 8594788"/>
              <a:gd name="connsiteY2761" fmla="*/ 2141792 h 4405788"/>
              <a:gd name="connsiteX2762" fmla="*/ 4830223 w 8594788"/>
              <a:gd name="connsiteY2762" fmla="*/ 2190179 h 4405788"/>
              <a:gd name="connsiteX2763" fmla="*/ 4810125 w 8594788"/>
              <a:gd name="connsiteY2763" fmla="*/ 2249043 h 4405788"/>
              <a:gd name="connsiteX2764" fmla="*/ 4846320 w 8594788"/>
              <a:gd name="connsiteY2764" fmla="*/ 2201418 h 4405788"/>
              <a:gd name="connsiteX2765" fmla="*/ 4876038 w 8594788"/>
              <a:gd name="connsiteY2765" fmla="*/ 2141601 h 4405788"/>
              <a:gd name="connsiteX2766" fmla="*/ 4828413 w 8594788"/>
              <a:gd name="connsiteY2766" fmla="*/ 2234565 h 4405788"/>
              <a:gd name="connsiteX2767" fmla="*/ 4803267 w 8594788"/>
              <a:gd name="connsiteY2767" fmla="*/ 2266283 h 4405788"/>
              <a:gd name="connsiteX2768" fmla="*/ 4789361 w 8594788"/>
              <a:gd name="connsiteY2768" fmla="*/ 2301431 h 4405788"/>
              <a:gd name="connsiteX2769" fmla="*/ 4828890 w 8594788"/>
              <a:gd name="connsiteY2769" fmla="*/ 2234375 h 4405788"/>
              <a:gd name="connsiteX2770" fmla="*/ 4790313 w 8594788"/>
              <a:gd name="connsiteY2770" fmla="*/ 2281333 h 4405788"/>
              <a:gd name="connsiteX2771" fmla="*/ 4744974 w 8594788"/>
              <a:gd name="connsiteY2771" fmla="*/ 2333816 h 4405788"/>
              <a:gd name="connsiteX2772" fmla="*/ 4728972 w 8594788"/>
              <a:gd name="connsiteY2772" fmla="*/ 2390966 h 4405788"/>
              <a:gd name="connsiteX2773" fmla="*/ 4768787 w 8594788"/>
              <a:gd name="connsiteY2773" fmla="*/ 2333149 h 4405788"/>
              <a:gd name="connsiteX2774" fmla="*/ 4791075 w 8594788"/>
              <a:gd name="connsiteY2774" fmla="*/ 2281142 h 4405788"/>
              <a:gd name="connsiteX2775" fmla="*/ 4753928 w 8594788"/>
              <a:gd name="connsiteY2775" fmla="*/ 2366201 h 4405788"/>
              <a:gd name="connsiteX2776" fmla="*/ 4723734 w 8594788"/>
              <a:gd name="connsiteY2776" fmla="*/ 2408206 h 4405788"/>
              <a:gd name="connsiteX2777" fmla="*/ 4708303 w 8594788"/>
              <a:gd name="connsiteY2777" fmla="*/ 2454402 h 4405788"/>
              <a:gd name="connsiteX2778" fmla="*/ 4754690 w 8594788"/>
              <a:gd name="connsiteY2778" fmla="*/ 2366010 h 4405788"/>
              <a:gd name="connsiteX2779" fmla="*/ 4712113 w 8594788"/>
              <a:gd name="connsiteY2779" fmla="*/ 2423351 h 4405788"/>
              <a:gd name="connsiteX2780" fmla="*/ 4670965 w 8594788"/>
              <a:gd name="connsiteY2780" fmla="*/ 2474405 h 4405788"/>
              <a:gd name="connsiteX2781" fmla="*/ 4656868 w 8594788"/>
              <a:gd name="connsiteY2781" fmla="*/ 2537174 h 4405788"/>
              <a:gd name="connsiteX2782" fmla="*/ 4673060 w 8594788"/>
              <a:gd name="connsiteY2782" fmla="*/ 2512600 h 4405788"/>
              <a:gd name="connsiteX2783" fmla="*/ 4689729 w 8594788"/>
              <a:gd name="connsiteY2783" fmla="*/ 2485739 h 4405788"/>
              <a:gd name="connsiteX2784" fmla="*/ 4712875 w 8594788"/>
              <a:gd name="connsiteY2784" fmla="*/ 2423446 h 4405788"/>
              <a:gd name="connsiteX2785" fmla="*/ 4676871 w 8594788"/>
              <a:gd name="connsiteY2785" fmla="*/ 2517648 h 4405788"/>
              <a:gd name="connsiteX2786" fmla="*/ 4652296 w 8594788"/>
              <a:gd name="connsiteY2786" fmla="*/ 2554224 h 4405788"/>
              <a:gd name="connsiteX2787" fmla="*/ 4640390 w 8594788"/>
              <a:gd name="connsiteY2787" fmla="*/ 2595848 h 4405788"/>
              <a:gd name="connsiteX2788" fmla="*/ 4677633 w 8594788"/>
              <a:gd name="connsiteY2788" fmla="*/ 2517743 h 4405788"/>
              <a:gd name="connsiteX2789" fmla="*/ 4641628 w 8594788"/>
              <a:gd name="connsiteY2789" fmla="*/ 2569274 h 4405788"/>
              <a:gd name="connsiteX2790" fmla="*/ 4104513 w 8594788"/>
              <a:gd name="connsiteY2790" fmla="*/ 2986373 h 4405788"/>
              <a:gd name="connsiteX2791" fmla="*/ 3297650 w 8594788"/>
              <a:gd name="connsiteY2791" fmla="*/ 3143822 h 4405788"/>
              <a:gd name="connsiteX2792" fmla="*/ 3172301 w 8594788"/>
              <a:gd name="connsiteY2792" fmla="*/ 3146012 h 4405788"/>
              <a:gd name="connsiteX2793" fmla="*/ 2114169 w 8594788"/>
              <a:gd name="connsiteY2793" fmla="*/ 3034189 h 4405788"/>
              <a:gd name="connsiteX2794" fmla="*/ 1877282 w 8594788"/>
              <a:gd name="connsiteY2794" fmla="*/ 2991803 h 4405788"/>
              <a:gd name="connsiteX2795" fmla="*/ 1857661 w 8594788"/>
              <a:gd name="connsiteY2795" fmla="*/ 3031046 h 4405788"/>
              <a:gd name="connsiteX2796" fmla="*/ 2097405 w 8594788"/>
              <a:gd name="connsiteY2796" fmla="*/ 3082862 h 4405788"/>
              <a:gd name="connsiteX2797" fmla="*/ 3300794 w 8594788"/>
              <a:gd name="connsiteY2797" fmla="*/ 3232595 h 4405788"/>
              <a:gd name="connsiteX2798" fmla="*/ 4100322 w 8594788"/>
              <a:gd name="connsiteY2798" fmla="*/ 3089720 h 4405788"/>
              <a:gd name="connsiteX2799" fmla="*/ 4624197 w 8594788"/>
              <a:gd name="connsiteY2799" fmla="*/ 2628138 h 4405788"/>
              <a:gd name="connsiteX2800" fmla="*/ 4642390 w 8594788"/>
              <a:gd name="connsiteY2800" fmla="*/ 2569369 h 4405788"/>
              <a:gd name="connsiteX2801" fmla="*/ 2077974 w 8594788"/>
              <a:gd name="connsiteY2801" fmla="*/ 3135249 h 4405788"/>
              <a:gd name="connsiteX2802" fmla="*/ 3410522 w 8594788"/>
              <a:gd name="connsiteY2802" fmla="*/ 3327559 h 4405788"/>
              <a:gd name="connsiteX2803" fmla="*/ 4223290 w 8594788"/>
              <a:gd name="connsiteY2803" fmla="*/ 3132773 h 4405788"/>
              <a:gd name="connsiteX2804" fmla="*/ 4612767 w 8594788"/>
              <a:gd name="connsiteY2804" fmla="*/ 2659380 h 4405788"/>
              <a:gd name="connsiteX2805" fmla="*/ 4104037 w 8594788"/>
              <a:gd name="connsiteY2805" fmla="*/ 3092768 h 4405788"/>
              <a:gd name="connsiteX2806" fmla="*/ 3300889 w 8594788"/>
              <a:gd name="connsiteY2806" fmla="*/ 3236690 h 4405788"/>
              <a:gd name="connsiteX2807" fmla="*/ 3274314 w 8594788"/>
              <a:gd name="connsiteY2807" fmla="*/ 3236690 h 4405788"/>
              <a:gd name="connsiteX2808" fmla="*/ 2095214 w 8594788"/>
              <a:gd name="connsiteY2808" fmla="*/ 3086576 h 4405788"/>
              <a:gd name="connsiteX2809" fmla="*/ 1855661 w 8594788"/>
              <a:gd name="connsiteY2809" fmla="*/ 3034855 h 4405788"/>
              <a:gd name="connsiteX2810" fmla="*/ 1835849 w 8594788"/>
              <a:gd name="connsiteY2810" fmla="*/ 3075051 h 4405788"/>
              <a:gd name="connsiteX2811" fmla="*/ 2077974 w 8594788"/>
              <a:gd name="connsiteY2811" fmla="*/ 3135249 h 4405788"/>
              <a:gd name="connsiteX2812" fmla="*/ 1829657 w 8594788"/>
              <a:gd name="connsiteY2812" fmla="*/ 3073718 h 4405788"/>
              <a:gd name="connsiteX2813" fmla="*/ 1849469 w 8594788"/>
              <a:gd name="connsiteY2813" fmla="*/ 3033713 h 4405788"/>
              <a:gd name="connsiteX2814" fmla="*/ 1801844 w 8594788"/>
              <a:gd name="connsiteY2814" fmla="*/ 3024188 h 4405788"/>
              <a:gd name="connsiteX2815" fmla="*/ 1780985 w 8594788"/>
              <a:gd name="connsiteY2815" fmla="*/ 3062288 h 4405788"/>
              <a:gd name="connsiteX2816" fmla="*/ 1774984 w 8594788"/>
              <a:gd name="connsiteY2816" fmla="*/ 3060668 h 4405788"/>
              <a:gd name="connsiteX2817" fmla="*/ 1795748 w 8594788"/>
              <a:gd name="connsiteY2817" fmla="*/ 3022568 h 4405788"/>
              <a:gd name="connsiteX2818" fmla="*/ 1748123 w 8594788"/>
              <a:gd name="connsiteY2818" fmla="*/ 3013043 h 4405788"/>
              <a:gd name="connsiteX2819" fmla="*/ 1726121 w 8594788"/>
              <a:gd name="connsiteY2819" fmla="*/ 3049048 h 4405788"/>
              <a:gd name="connsiteX2820" fmla="*/ 1720120 w 8594788"/>
              <a:gd name="connsiteY2820" fmla="*/ 3048095 h 4405788"/>
              <a:gd name="connsiteX2821" fmla="*/ 1742027 w 8594788"/>
              <a:gd name="connsiteY2821" fmla="*/ 3012186 h 4405788"/>
              <a:gd name="connsiteX2822" fmla="*/ 1694402 w 8594788"/>
              <a:gd name="connsiteY2822" fmla="*/ 3002661 h 4405788"/>
              <a:gd name="connsiteX2823" fmla="*/ 1671257 w 8594788"/>
              <a:gd name="connsiteY2823" fmla="*/ 3036570 h 4405788"/>
              <a:gd name="connsiteX2824" fmla="*/ 1688306 w 8594788"/>
              <a:gd name="connsiteY2824" fmla="*/ 3001709 h 4405788"/>
              <a:gd name="connsiteX2825" fmla="*/ 1640681 w 8594788"/>
              <a:gd name="connsiteY2825" fmla="*/ 2992660 h 4405788"/>
              <a:gd name="connsiteX2826" fmla="*/ 1616393 w 8594788"/>
              <a:gd name="connsiteY2826" fmla="*/ 3024569 h 4405788"/>
              <a:gd name="connsiteX2827" fmla="*/ 1664970 w 8594788"/>
              <a:gd name="connsiteY2827" fmla="*/ 3035427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284"/>
                </a:lnTo>
                <a:cubicBezTo>
                  <a:pt x="1519492" y="3154077"/>
                  <a:pt x="1428718" y="3285490"/>
                  <a:pt x="1341787" y="3422523"/>
                </a:cubicBezTo>
                <a:cubicBezTo>
                  <a:pt x="1161764" y="3706178"/>
                  <a:pt x="945928" y="3933254"/>
                  <a:pt x="700183" y="4097465"/>
                </a:cubicBezTo>
                <a:cubicBezTo>
                  <a:pt x="492655" y="4236138"/>
                  <a:pt x="259899" y="4332677"/>
                  <a:pt x="15145" y="4381595"/>
                </a:cubicBezTo>
                <a:lnTo>
                  <a:pt x="857" y="4384358"/>
                </a:lnTo>
                <a:lnTo>
                  <a:pt x="857" y="4380071"/>
                </a:lnTo>
                <a:lnTo>
                  <a:pt x="13049" y="4377690"/>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4090"/>
                </a:lnTo>
                <a:cubicBezTo>
                  <a:pt x="1399635" y="3115278"/>
                  <a:pt x="1300258" y="3231547"/>
                  <a:pt x="1205770" y="3352895"/>
                </a:cubicBezTo>
                <a:cubicBezTo>
                  <a:pt x="882777" y="3768567"/>
                  <a:pt x="477774" y="4039838"/>
                  <a:pt x="667" y="4160615"/>
                </a:cubicBezTo>
                <a:lnTo>
                  <a:pt x="667" y="4156234"/>
                </a:lnTo>
                <a:cubicBezTo>
                  <a:pt x="475202" y="4035457"/>
                  <a:pt x="878205" y="3765137"/>
                  <a:pt x="1200055" y="3351086"/>
                </a:cubicBezTo>
                <a:cubicBezTo>
                  <a:pt x="1294225" y="3230055"/>
                  <a:pt x="1393444" y="3113977"/>
                  <a:pt x="1497711" y="3002852"/>
                </a:cubicBezTo>
                <a:lnTo>
                  <a:pt x="1449419" y="2992565"/>
                </a:lnTo>
                <a:cubicBezTo>
                  <a:pt x="1340136" y="3096006"/>
                  <a:pt x="1236440" y="3204496"/>
                  <a:pt x="1138333" y="3318034"/>
                </a:cubicBezTo>
                <a:cubicBezTo>
                  <a:pt x="824770" y="3681222"/>
                  <a:pt x="442341" y="3926015"/>
                  <a:pt x="667" y="4048220"/>
                </a:cubicBezTo>
                <a:lnTo>
                  <a:pt x="667" y="4043744"/>
                </a:lnTo>
                <a:cubicBezTo>
                  <a:pt x="439865" y="3922205"/>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730" y="3535885"/>
                  <a:pt x="537063" y="3733336"/>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30" y="3056877"/>
                  <a:pt x="1110414" y="3149534"/>
                  <a:pt x="1002887" y="3248120"/>
                </a:cubicBezTo>
                <a:cubicBezTo>
                  <a:pt x="749948" y="3482536"/>
                  <a:pt x="452417" y="3663646"/>
                  <a:pt x="128016" y="3780663"/>
                </a:cubicBezTo>
                <a:cubicBezTo>
                  <a:pt x="86106" y="3795713"/>
                  <a:pt x="43656" y="3809778"/>
                  <a:pt x="667" y="3822859"/>
                </a:cubicBezTo>
                <a:lnTo>
                  <a:pt x="667" y="3818382"/>
                </a:lnTo>
                <a:cubicBezTo>
                  <a:pt x="42577" y="3805682"/>
                  <a:pt x="84011" y="3791903"/>
                  <a:pt x="124968" y="3777044"/>
                </a:cubicBezTo>
                <a:cubicBezTo>
                  <a:pt x="448491" y="3660345"/>
                  <a:pt x="745213" y="3479720"/>
                  <a:pt x="997458" y="3245930"/>
                </a:cubicBezTo>
                <a:cubicBezTo>
                  <a:pt x="1104372" y="3147374"/>
                  <a:pt x="1216551" y="3054687"/>
                  <a:pt x="1333500" y="2968276"/>
                </a:cubicBezTo>
                <a:lnTo>
                  <a:pt x="1285875" y="2958751"/>
                </a:lnTo>
                <a:cubicBezTo>
                  <a:pt x="1164349" y="3037017"/>
                  <a:pt x="1047295" y="3122017"/>
                  <a:pt x="935260" y="3213354"/>
                </a:cubicBezTo>
                <a:cubicBezTo>
                  <a:pt x="670874" y="3429425"/>
                  <a:pt x="368531" y="3594325"/>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61" y="3018066"/>
                  <a:pt x="983650" y="3095087"/>
                  <a:pt x="866775" y="3178778"/>
                </a:cubicBezTo>
                <a:cubicBezTo>
                  <a:pt x="603004" y="3367365"/>
                  <a:pt x="310234" y="3511659"/>
                  <a:pt x="0" y="3605975"/>
                </a:cubicBezTo>
                <a:lnTo>
                  <a:pt x="0" y="3601403"/>
                </a:lnTo>
                <a:cubicBezTo>
                  <a:pt x="308806" y="3507471"/>
                  <a:pt x="600246" y="3363857"/>
                  <a:pt x="862870" y="3176206"/>
                </a:cubicBezTo>
                <a:cubicBezTo>
                  <a:pt x="979125" y="3092998"/>
                  <a:pt x="1099965" y="3016392"/>
                  <a:pt x="1224820" y="2946749"/>
                </a:cubicBezTo>
                <a:lnTo>
                  <a:pt x="1177195" y="2937701"/>
                </a:lnTo>
                <a:cubicBezTo>
                  <a:pt x="1047626" y="2999329"/>
                  <a:pt x="921633" y="3068208"/>
                  <a:pt x="799814" y="3144012"/>
                </a:cubicBezTo>
                <a:cubicBezTo>
                  <a:pt x="550721" y="3298781"/>
                  <a:pt x="281924" y="3419307"/>
                  <a:pt x="667" y="3502343"/>
                </a:cubicBezTo>
                <a:lnTo>
                  <a:pt x="667" y="3497866"/>
                </a:lnTo>
                <a:cubicBezTo>
                  <a:pt x="280182" y="3414994"/>
                  <a:pt x="547325" y="3295022"/>
                  <a:pt x="794957" y="3141155"/>
                </a:cubicBezTo>
                <a:cubicBezTo>
                  <a:pt x="915829" y="3065927"/>
                  <a:pt x="1040800" y="2997495"/>
                  <a:pt x="1169289" y="2936177"/>
                </a:cubicBezTo>
                <a:lnTo>
                  <a:pt x="1122712" y="2927318"/>
                </a:lnTo>
                <a:cubicBezTo>
                  <a:pt x="989277" y="2980702"/>
                  <a:pt x="858902" y="3041437"/>
                  <a:pt x="732187" y="3109246"/>
                </a:cubicBezTo>
                <a:cubicBezTo>
                  <a:pt x="499688" y="3233305"/>
                  <a:pt x="254412" y="3331767"/>
                  <a:pt x="667" y="3402902"/>
                </a:cubicBezTo>
                <a:lnTo>
                  <a:pt x="667" y="3398425"/>
                </a:lnTo>
                <a:cubicBezTo>
                  <a:pt x="252762" y="3327458"/>
                  <a:pt x="496458" y="3229481"/>
                  <a:pt x="727520" y="3106198"/>
                </a:cubicBezTo>
                <a:cubicBezTo>
                  <a:pt x="853090" y="3038860"/>
                  <a:pt x="982252" y="2978444"/>
                  <a:pt x="1114425" y="2925223"/>
                </a:cubicBezTo>
                <a:lnTo>
                  <a:pt x="1068324" y="2916650"/>
                </a:lnTo>
                <a:cubicBezTo>
                  <a:pt x="930848" y="2961887"/>
                  <a:pt x="795878" y="3014413"/>
                  <a:pt x="663988" y="3074003"/>
                </a:cubicBezTo>
                <a:cubicBezTo>
                  <a:pt x="449909" y="3170787"/>
                  <a:pt x="228007" y="3249237"/>
                  <a:pt x="667" y="3308509"/>
                </a:cubicBezTo>
                <a:lnTo>
                  <a:pt x="667" y="3304032"/>
                </a:lnTo>
                <a:cubicBezTo>
                  <a:pt x="226654" y="3245164"/>
                  <a:pt x="447248" y="3167257"/>
                  <a:pt x="660083" y="3071146"/>
                </a:cubicBezTo>
                <a:cubicBezTo>
                  <a:pt x="790330" y="3012312"/>
                  <a:pt x="923577" y="2960360"/>
                  <a:pt x="1059275" y="2915507"/>
                </a:cubicBezTo>
                <a:lnTo>
                  <a:pt x="1014032" y="2907125"/>
                </a:lnTo>
                <a:cubicBezTo>
                  <a:pt x="872598" y="2944247"/>
                  <a:pt x="733132" y="2988500"/>
                  <a:pt x="596170" y="3039714"/>
                </a:cubicBezTo>
                <a:cubicBezTo>
                  <a:pt x="401710" y="3112305"/>
                  <a:pt x="202802" y="3172372"/>
                  <a:pt x="667" y="3219546"/>
                </a:cubicBezTo>
                <a:lnTo>
                  <a:pt x="667" y="3215164"/>
                </a:lnTo>
                <a:cubicBezTo>
                  <a:pt x="201617" y="3168109"/>
                  <a:pt x="399348" y="3108232"/>
                  <a:pt x="592646" y="3035903"/>
                </a:cubicBezTo>
                <a:cubicBezTo>
                  <a:pt x="722567" y="2987072"/>
                  <a:pt x="859695" y="2943447"/>
                  <a:pt x="1004030" y="2905030"/>
                </a:cubicBezTo>
                <a:lnTo>
                  <a:pt x="959644" y="2897124"/>
                </a:lnTo>
                <a:cubicBezTo>
                  <a:pt x="808831" y="2927922"/>
                  <a:pt x="665036" y="2963831"/>
                  <a:pt x="528257" y="3004852"/>
                </a:cubicBezTo>
                <a:cubicBezTo>
                  <a:pt x="350425" y="3058573"/>
                  <a:pt x="173355" y="3101912"/>
                  <a:pt x="667" y="3136963"/>
                </a:cubicBezTo>
                <a:lnTo>
                  <a:pt x="667" y="3132677"/>
                </a:lnTo>
                <a:cubicBezTo>
                  <a:pt x="172117" y="3097816"/>
                  <a:pt x="348520" y="3054572"/>
                  <a:pt x="525304" y="3001232"/>
                </a:cubicBezTo>
                <a:cubicBezTo>
                  <a:pt x="659416" y="2960783"/>
                  <a:pt x="800513" y="2925604"/>
                  <a:pt x="948595" y="2895695"/>
                </a:cubicBezTo>
                <a:lnTo>
                  <a:pt x="905637" y="2888171"/>
                </a:lnTo>
                <a:cubicBezTo>
                  <a:pt x="750888" y="2910142"/>
                  <a:pt x="602583" y="2937574"/>
                  <a:pt x="460724" y="2970467"/>
                </a:cubicBezTo>
                <a:cubicBezTo>
                  <a:pt x="305657" y="3006376"/>
                  <a:pt x="151638" y="3036380"/>
                  <a:pt x="1048" y="3061526"/>
                </a:cubicBezTo>
                <a:lnTo>
                  <a:pt x="1048" y="3057239"/>
                </a:lnTo>
                <a:cubicBezTo>
                  <a:pt x="150971" y="3032284"/>
                  <a:pt x="304133" y="3002375"/>
                  <a:pt x="458248" y="2966657"/>
                </a:cubicBezTo>
                <a:cubicBezTo>
                  <a:pt x="596741" y="2934526"/>
                  <a:pt x="741458" y="2907570"/>
                  <a:pt x="892397" y="2885789"/>
                </a:cubicBezTo>
                <a:lnTo>
                  <a:pt x="850964" y="2878741"/>
                </a:lnTo>
                <a:cubicBezTo>
                  <a:pt x="692214" y="2892393"/>
                  <a:pt x="539433" y="2911443"/>
                  <a:pt x="392621" y="2935891"/>
                </a:cubicBezTo>
                <a:cubicBezTo>
                  <a:pt x="260509" y="2957703"/>
                  <a:pt x="129540" y="2976467"/>
                  <a:pt x="953" y="2993041"/>
                </a:cubicBezTo>
                <a:lnTo>
                  <a:pt x="953" y="2988850"/>
                </a:lnTo>
                <a:cubicBezTo>
                  <a:pt x="128683" y="2971895"/>
                  <a:pt x="259080" y="2952845"/>
                  <a:pt x="390620" y="2931319"/>
                </a:cubicBezTo>
                <a:cubicBezTo>
                  <a:pt x="533241" y="2907760"/>
                  <a:pt x="681323" y="2889187"/>
                  <a:pt x="834866" y="2875598"/>
                </a:cubicBezTo>
                <a:lnTo>
                  <a:pt x="796195" y="2869121"/>
                </a:lnTo>
                <a:cubicBezTo>
                  <a:pt x="634143" y="2874455"/>
                  <a:pt x="476885" y="2884869"/>
                  <a:pt x="324422" y="2900363"/>
                </a:cubicBezTo>
                <a:cubicBezTo>
                  <a:pt x="215456" y="2911412"/>
                  <a:pt x="107506" y="2921286"/>
                  <a:pt x="572" y="2929985"/>
                </a:cubicBezTo>
                <a:lnTo>
                  <a:pt x="572" y="2925890"/>
                </a:lnTo>
                <a:cubicBezTo>
                  <a:pt x="106871" y="2917127"/>
                  <a:pt x="214440" y="2907284"/>
                  <a:pt x="323279" y="2896362"/>
                </a:cubicBezTo>
                <a:cubicBezTo>
                  <a:pt x="469773" y="2881503"/>
                  <a:pt x="620744" y="2871280"/>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640"/>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96"/>
                </a:lnTo>
                <a:lnTo>
                  <a:pt x="953" y="2783300"/>
                </a:lnTo>
                <a:cubicBezTo>
                  <a:pt x="40958" y="2785967"/>
                  <a:pt x="81185" y="2788761"/>
                  <a:pt x="121634" y="2791682"/>
                </a:cubicBezTo>
                <a:cubicBezTo>
                  <a:pt x="262731" y="2801652"/>
                  <a:pt x="403638" y="2813971"/>
                  <a:pt x="544354" y="2828639"/>
                </a:cubicBezTo>
                <a:cubicBezTo>
                  <a:pt x="464598" y="2816574"/>
                  <a:pt x="384588" y="2804954"/>
                  <a:pt x="304324" y="2793778"/>
                </a:cubicBezTo>
                <a:cubicBezTo>
                  <a:pt x="203740" y="2779871"/>
                  <a:pt x="102521" y="2766759"/>
                  <a:pt x="667" y="2754440"/>
                </a:cubicBezTo>
                <a:lnTo>
                  <a:pt x="667" y="2750249"/>
                </a:lnTo>
                <a:cubicBezTo>
                  <a:pt x="102902" y="2762631"/>
                  <a:pt x="204502" y="2775807"/>
                  <a:pt x="305467" y="2789777"/>
                </a:cubicBezTo>
                <a:cubicBezTo>
                  <a:pt x="414433" y="2804827"/>
                  <a:pt x="522669" y="2820861"/>
                  <a:pt x="630174" y="2837879"/>
                </a:cubicBezTo>
                <a:cubicBezTo>
                  <a:pt x="670878" y="2842324"/>
                  <a:pt x="711581" y="2846991"/>
                  <a:pt x="752285" y="2851880"/>
                </a:cubicBezTo>
                <a:cubicBezTo>
                  <a:pt x="779463" y="2853785"/>
                  <a:pt x="806672" y="2855817"/>
                  <a:pt x="833914" y="2857976"/>
                </a:cubicBezTo>
                <a:cubicBezTo>
                  <a:pt x="869823" y="2858929"/>
                  <a:pt x="905923" y="2860167"/>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55" y="2763679"/>
                  <a:pt x="1607058" y="2754154"/>
                  <a:pt x="1633252" y="2745105"/>
                </a:cubicBezTo>
                <a:cubicBezTo>
                  <a:pt x="1658303" y="2734247"/>
                  <a:pt x="1683449" y="2723579"/>
                  <a:pt x="1708880" y="2713101"/>
                </a:cubicBezTo>
                <a:cubicBezTo>
                  <a:pt x="1732883" y="2701100"/>
                  <a:pt x="1757140" y="2689288"/>
                  <a:pt x="1781651" y="2677668"/>
                </a:cubicBezTo>
                <a:cubicBezTo>
                  <a:pt x="1805178" y="2664333"/>
                  <a:pt x="1829276" y="2651093"/>
                  <a:pt x="1852898" y="2638044"/>
                </a:cubicBezTo>
                <a:cubicBezTo>
                  <a:pt x="1875758" y="2623376"/>
                  <a:pt x="1898714" y="2608802"/>
                  <a:pt x="1921955" y="2594515"/>
                </a:cubicBezTo>
                <a:cubicBezTo>
                  <a:pt x="1943862" y="2578703"/>
                  <a:pt x="1965960" y="2562987"/>
                  <a:pt x="1988153" y="2547557"/>
                </a:cubicBezTo>
                <a:cubicBezTo>
                  <a:pt x="2009489" y="2530221"/>
                  <a:pt x="2031111" y="2513267"/>
                  <a:pt x="2052733" y="2496312"/>
                </a:cubicBezTo>
                <a:cubicBezTo>
                  <a:pt x="2073434" y="2477834"/>
                  <a:pt x="2094198" y="2459514"/>
                  <a:pt x="2115026" y="2441353"/>
                </a:cubicBezTo>
                <a:cubicBezTo>
                  <a:pt x="2134838" y="2421604"/>
                  <a:pt x="2154746" y="2402078"/>
                  <a:pt x="2174748" y="2382774"/>
                </a:cubicBezTo>
                <a:cubicBezTo>
                  <a:pt x="2193798" y="2361692"/>
                  <a:pt x="2213070" y="2340864"/>
                  <a:pt x="2232565" y="2320290"/>
                </a:cubicBezTo>
                <a:cubicBezTo>
                  <a:pt x="2248757" y="2300573"/>
                  <a:pt x="2264950" y="2281047"/>
                  <a:pt x="2281333" y="2261807"/>
                </a:cubicBezTo>
                <a:cubicBezTo>
                  <a:pt x="2301589" y="2234565"/>
                  <a:pt x="2321941" y="2207768"/>
                  <a:pt x="2342388" y="2181416"/>
                </a:cubicBezTo>
                <a:cubicBezTo>
                  <a:pt x="2429955" y="2053019"/>
                  <a:pt x="2519458" y="1932877"/>
                  <a:pt x="2610898" y="1820990"/>
                </a:cubicBezTo>
                <a:cubicBezTo>
                  <a:pt x="2966847" y="1385507"/>
                  <a:pt x="3357563" y="1066895"/>
                  <a:pt x="3805428" y="847820"/>
                </a:cubicBezTo>
                <a:cubicBezTo>
                  <a:pt x="3974155" y="765619"/>
                  <a:pt x="4149374" y="697475"/>
                  <a:pt x="4329303" y="644081"/>
                </a:cubicBezTo>
                <a:cubicBezTo>
                  <a:pt x="4234053" y="411956"/>
                  <a:pt x="4131088" y="192310"/>
                  <a:pt x="4034028" y="0"/>
                </a:cubicBezTo>
                <a:lnTo>
                  <a:pt x="4040886" y="0"/>
                </a:lnTo>
                <a:cubicBezTo>
                  <a:pt x="4137660" y="191929"/>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61"/>
                  <a:pt x="4338447" y="140303"/>
                </a:cubicBezTo>
                <a:cubicBezTo>
                  <a:pt x="4406742" y="295275"/>
                  <a:pt x="4467987" y="446246"/>
                  <a:pt x="4521613" y="592074"/>
                </a:cubicBezTo>
                <a:cubicBezTo>
                  <a:pt x="4581811" y="577469"/>
                  <a:pt x="4643088" y="564071"/>
                  <a:pt x="4705446" y="551879"/>
                </a:cubicBezTo>
                <a:cubicBezTo>
                  <a:pt x="4657757" y="405829"/>
                  <a:pt x="4602036" y="254000"/>
                  <a:pt x="4538282" y="96393"/>
                </a:cubicBezTo>
                <a:cubicBezTo>
                  <a:pt x="4525137" y="63945"/>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7050"/>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850"/>
                  <a:pt x="5215890" y="167069"/>
                  <a:pt x="5166360" y="95"/>
                </a:cubicBezTo>
                <a:lnTo>
                  <a:pt x="5173123" y="95"/>
                </a:lnTo>
                <a:cubicBezTo>
                  <a:pt x="5222463" y="166910"/>
                  <a:pt x="5261674" y="325184"/>
                  <a:pt x="5290757" y="474917"/>
                </a:cubicBezTo>
                <a:cubicBezTo>
                  <a:pt x="5351780" y="470345"/>
                  <a:pt x="5414042" y="466662"/>
                  <a:pt x="5477542" y="463868"/>
                </a:cubicBezTo>
                <a:cubicBezTo>
                  <a:pt x="5454226" y="307708"/>
                  <a:pt x="5422622" y="152898"/>
                  <a:pt x="5382863" y="95"/>
                </a:cubicBezTo>
                <a:lnTo>
                  <a:pt x="5389531" y="95"/>
                </a:lnTo>
                <a:cubicBezTo>
                  <a:pt x="5429259" y="152803"/>
                  <a:pt x="5460831" y="307518"/>
                  <a:pt x="5484114" y="463582"/>
                </a:cubicBezTo>
                <a:cubicBezTo>
                  <a:pt x="5544693" y="461042"/>
                  <a:pt x="5606415" y="459200"/>
                  <a:pt x="5669280" y="458057"/>
                </a:cubicBezTo>
                <a:cubicBezTo>
                  <a:pt x="5654201" y="304104"/>
                  <a:pt x="5629997" y="151181"/>
                  <a:pt x="5596795" y="95"/>
                </a:cubicBezTo>
                <a:lnTo>
                  <a:pt x="5603463" y="95"/>
                </a:lnTo>
                <a:cubicBezTo>
                  <a:pt x="5636741" y="151150"/>
                  <a:pt x="5661073" y="304039"/>
                  <a:pt x="5676329" y="457962"/>
                </a:cubicBezTo>
                <a:cubicBezTo>
                  <a:pt x="5735955" y="457073"/>
                  <a:pt x="5796788" y="456883"/>
                  <a:pt x="5858828" y="457390"/>
                </a:cubicBezTo>
                <a:cubicBezTo>
                  <a:pt x="5851884" y="304015"/>
                  <a:pt x="5834700" y="151275"/>
                  <a:pt x="5807393" y="190"/>
                </a:cubicBezTo>
                <a:lnTo>
                  <a:pt x="5814060" y="191"/>
                </a:lnTo>
                <a:cubicBezTo>
                  <a:pt x="5841274" y="151289"/>
                  <a:pt x="5858456" y="304023"/>
                  <a:pt x="5865495" y="457390"/>
                </a:cubicBezTo>
                <a:cubicBezTo>
                  <a:pt x="5923979" y="457962"/>
                  <a:pt x="5983637" y="459105"/>
                  <a:pt x="6044470" y="460820"/>
                </a:cubicBezTo>
                <a:cubicBezTo>
                  <a:pt x="6046177" y="306712"/>
                  <a:pt x="6036211" y="152697"/>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9" y="319584"/>
                  <a:pt x="6430759" y="159569"/>
                  <a:pt x="6421374" y="95"/>
                </a:cubicBezTo>
                <a:lnTo>
                  <a:pt x="6428042" y="95"/>
                </a:lnTo>
                <a:cubicBezTo>
                  <a:pt x="6437349" y="159731"/>
                  <a:pt x="6430488" y="319900"/>
                  <a:pt x="6407563" y="478155"/>
                </a:cubicBezTo>
                <a:cubicBezTo>
                  <a:pt x="6461093" y="481584"/>
                  <a:pt x="6515481" y="485426"/>
                  <a:pt x="6570726" y="489680"/>
                </a:cubicBezTo>
                <a:cubicBezTo>
                  <a:pt x="6604731" y="345091"/>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283"/>
                  <a:pt x="6808661" y="188881"/>
                  <a:pt x="6816376" y="95"/>
                </a:cubicBezTo>
                <a:lnTo>
                  <a:pt x="6822948" y="95"/>
                </a:lnTo>
                <a:cubicBezTo>
                  <a:pt x="6815328" y="189167"/>
                  <a:pt x="6787515" y="357664"/>
                  <a:pt x="6739795" y="503777"/>
                </a:cubicBezTo>
                <a:cubicBezTo>
                  <a:pt x="6788372" y="508159"/>
                  <a:pt x="6837712" y="512731"/>
                  <a:pt x="6887719" y="517779"/>
                </a:cubicBezTo>
                <a:cubicBezTo>
                  <a:pt x="6951345" y="370808"/>
                  <a:pt x="6991922" y="197644"/>
                  <a:pt x="7009257" y="95"/>
                </a:cubicBezTo>
                <a:lnTo>
                  <a:pt x="7016020" y="95"/>
                </a:lnTo>
                <a:cubicBezTo>
                  <a:pt x="6998684" y="197834"/>
                  <a:pt x="6958108" y="371570"/>
                  <a:pt x="6894481" y="518351"/>
                </a:cubicBezTo>
                <a:cubicBezTo>
                  <a:pt x="6940011" y="522923"/>
                  <a:pt x="6986175" y="527717"/>
                  <a:pt x="7032975" y="532733"/>
                </a:cubicBezTo>
                <a:cubicBezTo>
                  <a:pt x="7040690" y="518922"/>
                  <a:pt x="7048215" y="505015"/>
                  <a:pt x="7055454" y="490633"/>
                </a:cubicBezTo>
                <a:cubicBezTo>
                  <a:pt x="7125272" y="351949"/>
                  <a:pt x="7173183" y="187833"/>
                  <a:pt x="7198995" y="95"/>
                </a:cubicBezTo>
                <a:lnTo>
                  <a:pt x="7205568" y="95"/>
                </a:lnTo>
                <a:cubicBezTo>
                  <a:pt x="7179755" y="188309"/>
                  <a:pt x="7131749" y="352520"/>
                  <a:pt x="7061550" y="491871"/>
                </a:cubicBezTo>
                <a:cubicBezTo>
                  <a:pt x="7054406" y="505968"/>
                  <a:pt x="7046976" y="519779"/>
                  <a:pt x="7039356" y="533495"/>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799"/>
                  <a:pt x="7255574" y="553371"/>
                  <a:pt x="7295007" y="555022"/>
                </a:cubicBezTo>
                <a:cubicBezTo>
                  <a:pt x="7421785" y="411766"/>
                  <a:pt x="7513511" y="225933"/>
                  <a:pt x="7568470" y="95"/>
                </a:cubicBezTo>
                <a:lnTo>
                  <a:pt x="7575138" y="95"/>
                </a:lnTo>
                <a:cubicBezTo>
                  <a:pt x="7520178" y="225743"/>
                  <a:pt x="7428643" y="411766"/>
                  <a:pt x="7302151" y="555308"/>
                </a:cubicBezTo>
                <a:cubicBezTo>
                  <a:pt x="7340251" y="556832"/>
                  <a:pt x="7378351" y="557308"/>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212"/>
                </a:cubicBezTo>
                <a:cubicBezTo>
                  <a:pt x="7706297" y="422720"/>
                  <a:pt x="7838313" y="237173"/>
                  <a:pt x="7924610" y="95"/>
                </a:cubicBezTo>
                <a:lnTo>
                  <a:pt x="7931372" y="95"/>
                </a:lnTo>
                <a:cubicBezTo>
                  <a:pt x="7845647" y="236315"/>
                  <a:pt x="7714393" y="421767"/>
                  <a:pt x="7540086" y="552545"/>
                </a:cubicBezTo>
                <a:cubicBezTo>
                  <a:pt x="7573613" y="550386"/>
                  <a:pt x="7606507" y="547402"/>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254"/>
                </a:cubicBezTo>
                <a:cubicBezTo>
                  <a:pt x="7685627" y="520065"/>
                  <a:pt x="7668197" y="531495"/>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7295"/>
                </a:cubicBezTo>
                <a:cubicBezTo>
                  <a:pt x="7838370" y="482802"/>
                  <a:pt x="7798417" y="505928"/>
                  <a:pt x="7757160" y="526542"/>
                </a:cubicBezTo>
                <a:cubicBezTo>
                  <a:pt x="7784212" y="521589"/>
                  <a:pt x="7810754" y="516001"/>
                  <a:pt x="7836789" y="509778"/>
                </a:cubicBezTo>
                <a:cubicBezTo>
                  <a:pt x="7910474" y="481406"/>
                  <a:pt x="7981148" y="445765"/>
                  <a:pt x="8047768" y="403384"/>
                </a:cubicBezTo>
                <a:cubicBezTo>
                  <a:pt x="8202835" y="303752"/>
                  <a:pt x="8330470" y="168878"/>
                  <a:pt x="8428673" y="95"/>
                </a:cubicBezTo>
                <a:lnTo>
                  <a:pt x="8435245" y="95"/>
                </a:lnTo>
                <a:cubicBezTo>
                  <a:pt x="8336375" y="170117"/>
                  <a:pt x="8208264" y="305943"/>
                  <a:pt x="8052150" y="405670"/>
                </a:cubicBezTo>
                <a:cubicBezTo>
                  <a:pt x="7993852" y="442913"/>
                  <a:pt x="7932403" y="474976"/>
                  <a:pt x="7868508" y="501491"/>
                </a:cubicBezTo>
                <a:cubicBezTo>
                  <a:pt x="7994115" y="469900"/>
                  <a:pt x="8114286" y="419687"/>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6" y="666176"/>
                  <a:pt x="7315677" y="681133"/>
                </a:cubicBezTo>
                <a:cubicBezTo>
                  <a:pt x="7258612" y="705482"/>
                  <a:pt x="7199845" y="725634"/>
                  <a:pt x="7139846" y="741426"/>
                </a:cubicBezTo>
                <a:cubicBezTo>
                  <a:pt x="7085309" y="765310"/>
                  <a:pt x="7029086" y="785144"/>
                  <a:pt x="6971634" y="800767"/>
                </a:cubicBezTo>
                <a:cubicBezTo>
                  <a:pt x="6916827" y="825964"/>
                  <a:pt x="6860141" y="846855"/>
                  <a:pt x="6802089" y="863251"/>
                </a:cubicBezTo>
                <a:cubicBezTo>
                  <a:pt x="6748061" y="889230"/>
                  <a:pt x="6692033" y="910826"/>
                  <a:pt x="6634544" y="927830"/>
                </a:cubicBezTo>
                <a:cubicBezTo>
                  <a:pt x="6581334" y="954595"/>
                  <a:pt x="6525995" y="976896"/>
                  <a:pt x="6469095" y="994505"/>
                </a:cubicBezTo>
                <a:cubicBezTo>
                  <a:pt x="6416935" y="1022294"/>
                  <a:pt x="6362472" y="1045526"/>
                  <a:pt x="6306313" y="1063943"/>
                </a:cubicBezTo>
                <a:cubicBezTo>
                  <a:pt x="6255278" y="1092809"/>
                  <a:pt x="6201755" y="1117036"/>
                  <a:pt x="6146388" y="1136333"/>
                </a:cubicBezTo>
                <a:cubicBezTo>
                  <a:pt x="6096614" y="1166400"/>
                  <a:pt x="6044122" y="1191721"/>
                  <a:pt x="5989607" y="1211961"/>
                </a:cubicBezTo>
                <a:cubicBezTo>
                  <a:pt x="5943588" y="1241866"/>
                  <a:pt x="5894859" y="1267378"/>
                  <a:pt x="5844064" y="1288161"/>
                </a:cubicBezTo>
                <a:lnTo>
                  <a:pt x="5835682" y="1291685"/>
                </a:lnTo>
                <a:cubicBezTo>
                  <a:pt x="5805061" y="1313506"/>
                  <a:pt x="5772982" y="1333206"/>
                  <a:pt x="5739670" y="1350645"/>
                </a:cubicBezTo>
                <a:lnTo>
                  <a:pt x="5677662" y="1382935"/>
                </a:lnTo>
                <a:cubicBezTo>
                  <a:pt x="5663819" y="1393222"/>
                  <a:pt x="5649691" y="1403096"/>
                  <a:pt x="5635276" y="1412557"/>
                </a:cubicBezTo>
                <a:lnTo>
                  <a:pt x="5630133" y="1415891"/>
                </a:lnTo>
                <a:lnTo>
                  <a:pt x="5495925" y="1503045"/>
                </a:lnTo>
                <a:cubicBezTo>
                  <a:pt x="5441632" y="1547495"/>
                  <a:pt x="5385309" y="1592453"/>
                  <a:pt x="5326952" y="1637919"/>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17" y="2107787"/>
                  <a:pt x="4887309" y="2156746"/>
                  <a:pt x="4852892" y="2203228"/>
                </a:cubicBezTo>
                <a:cubicBezTo>
                  <a:pt x="4829080" y="2248948"/>
                  <a:pt x="4803490" y="2292763"/>
                  <a:pt x="4776121" y="2334673"/>
                </a:cubicBezTo>
                <a:cubicBezTo>
                  <a:pt x="4753188" y="2387158"/>
                  <a:pt x="4726810" y="2438069"/>
                  <a:pt x="4697159" y="2487073"/>
                </a:cubicBezTo>
                <a:cubicBezTo>
                  <a:pt x="4680827" y="2529087"/>
                  <a:pt x="4662063" y="2570114"/>
                  <a:pt x="4640961" y="2609945"/>
                </a:cubicBezTo>
                <a:cubicBezTo>
                  <a:pt x="4637437" y="2616422"/>
                  <a:pt x="4634008" y="2622804"/>
                  <a:pt x="4630389" y="2628995"/>
                </a:cubicBezTo>
                <a:cubicBezTo>
                  <a:pt x="4555236" y="2849309"/>
                  <a:pt x="4420839" y="3018949"/>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452"/>
                  <a:pt x="1685290" y="3392392"/>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290"/>
                  <a:pt x="1621758" y="3364960"/>
                  <a:pt x="1544669" y="3526631"/>
                </a:cubicBezTo>
                <a:cubicBezTo>
                  <a:pt x="1382744" y="3871055"/>
                  <a:pt x="1176242" y="4144613"/>
                  <a:pt x="932307" y="4339971"/>
                </a:cubicBezTo>
                <a:cubicBezTo>
                  <a:pt x="903732" y="4362831"/>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858"/>
                </a:lnTo>
                <a:cubicBezTo>
                  <a:pt x="1638935" y="3193129"/>
                  <a:pt x="1556417" y="3339592"/>
                  <a:pt x="1476661" y="3492246"/>
                </a:cubicBezTo>
                <a:cubicBezTo>
                  <a:pt x="1307497" y="3816096"/>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572"/>
                  <a:pt x="1470374" y="3490913"/>
                </a:cubicBezTo>
                <a:cubicBezTo>
                  <a:pt x="1550130" y="3338513"/>
                  <a:pt x="1632680" y="3192145"/>
                  <a:pt x="1718024" y="3051810"/>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99"/>
                  <a:pt x="1634395" y="2991326"/>
                </a:cubicBezTo>
                <a:lnTo>
                  <a:pt x="1587246" y="2982563"/>
                </a:lnTo>
                <a:cubicBezTo>
                  <a:pt x="1578769" y="2992088"/>
                  <a:pt x="1570292" y="3002375"/>
                  <a:pt x="1561910" y="3012377"/>
                </a:cubicBezTo>
                <a:close/>
                <a:moveTo>
                  <a:pt x="7348157" y="613220"/>
                </a:moveTo>
                <a:cubicBezTo>
                  <a:pt x="7313867" y="615125"/>
                  <a:pt x="7278942" y="616236"/>
                  <a:pt x="7243382" y="616553"/>
                </a:cubicBezTo>
                <a:cubicBezTo>
                  <a:pt x="7226872" y="632301"/>
                  <a:pt x="7209886" y="647414"/>
                  <a:pt x="7192423" y="661892"/>
                </a:cubicBezTo>
                <a:cubicBezTo>
                  <a:pt x="7191185" y="663035"/>
                  <a:pt x="7189756" y="664083"/>
                  <a:pt x="7188518" y="665131"/>
                </a:cubicBezTo>
                <a:cubicBezTo>
                  <a:pt x="7222046" y="663035"/>
                  <a:pt x="7255193" y="659987"/>
                  <a:pt x="7287197" y="656177"/>
                </a:cubicBezTo>
                <a:cubicBezTo>
                  <a:pt x="7308152" y="642715"/>
                  <a:pt x="7328472" y="628460"/>
                  <a:pt x="7348157" y="613410"/>
                </a:cubicBezTo>
                <a:close/>
                <a:moveTo>
                  <a:pt x="7298437" y="654749"/>
                </a:moveTo>
                <a:cubicBezTo>
                  <a:pt x="7330186" y="650875"/>
                  <a:pt x="7360984" y="646176"/>
                  <a:pt x="7390829" y="640652"/>
                </a:cubicBezTo>
                <a:cubicBezTo>
                  <a:pt x="7412800" y="629158"/>
                  <a:pt x="7434231" y="617029"/>
                  <a:pt x="7455122" y="604266"/>
                </a:cubicBezTo>
                <a:cubicBezTo>
                  <a:pt x="7423372" y="607759"/>
                  <a:pt x="7390797" y="610552"/>
                  <a:pt x="7357396" y="612648"/>
                </a:cubicBezTo>
                <a:cubicBezTo>
                  <a:pt x="7338346" y="627507"/>
                  <a:pt x="7318629" y="641604"/>
                  <a:pt x="7298437" y="654939"/>
                </a:cubicBezTo>
                <a:close/>
                <a:moveTo>
                  <a:pt x="6039898" y="638270"/>
                </a:moveTo>
                <a:cubicBezTo>
                  <a:pt x="6037136" y="664654"/>
                  <a:pt x="6033897" y="690563"/>
                  <a:pt x="6030373" y="715804"/>
                </a:cubicBezTo>
                <a:lnTo>
                  <a:pt x="6030373" y="717328"/>
                </a:lnTo>
                <a:cubicBezTo>
                  <a:pt x="6081999" y="716121"/>
                  <a:pt x="6134418" y="715327"/>
                  <a:pt x="6187631" y="714947"/>
                </a:cubicBezTo>
                <a:cubicBezTo>
                  <a:pt x="6190488" y="702659"/>
                  <a:pt x="6193250" y="690372"/>
                  <a:pt x="6195918" y="677704"/>
                </a:cubicBezTo>
                <a:cubicBezTo>
                  <a:pt x="6198584" y="665036"/>
                  <a:pt x="6200966" y="652177"/>
                  <a:pt x="6203347" y="639604"/>
                </a:cubicBezTo>
                <a:cubicBezTo>
                  <a:pt x="6147626" y="638270"/>
                  <a:pt x="6093429" y="638270"/>
                  <a:pt x="6039898" y="638270"/>
                </a:cubicBezTo>
                <a:close/>
                <a:moveTo>
                  <a:pt x="6040374" y="552545"/>
                </a:moveTo>
                <a:cubicBezTo>
                  <a:pt x="5981573" y="551720"/>
                  <a:pt x="5923820" y="551466"/>
                  <a:pt x="5867115" y="551783"/>
                </a:cubicBezTo>
                <a:cubicBezTo>
                  <a:pt x="5867115" y="580358"/>
                  <a:pt x="5867115" y="608933"/>
                  <a:pt x="5865781" y="636079"/>
                </a:cubicBezTo>
                <a:cubicBezTo>
                  <a:pt x="5920836" y="634873"/>
                  <a:pt x="5976811" y="634175"/>
                  <a:pt x="6033707" y="633984"/>
                </a:cubicBezTo>
                <a:cubicBezTo>
                  <a:pt x="6036437" y="607632"/>
                  <a:pt x="6038660" y="580644"/>
                  <a:pt x="6040374" y="553022"/>
                </a:cubicBezTo>
                <a:close/>
                <a:moveTo>
                  <a:pt x="5687949" y="731425"/>
                </a:moveTo>
                <a:cubicBezTo>
                  <a:pt x="5742432" y="727996"/>
                  <a:pt x="5797804" y="725075"/>
                  <a:pt x="5854065" y="722662"/>
                </a:cubicBezTo>
                <a:cubicBezTo>
                  <a:pt x="5856065" y="695801"/>
                  <a:pt x="5857685" y="668274"/>
                  <a:pt x="5858637" y="640271"/>
                </a:cubicBezTo>
                <a:cubicBezTo>
                  <a:pt x="5800535" y="641604"/>
                  <a:pt x="5743385" y="643509"/>
                  <a:pt x="5687187" y="645986"/>
                </a:cubicBezTo>
                <a:cubicBezTo>
                  <a:pt x="5688330" y="675418"/>
                  <a:pt x="5688521" y="703898"/>
                  <a:pt x="5688330" y="731901"/>
                </a:cubicBezTo>
                <a:close/>
                <a:moveTo>
                  <a:pt x="5687949" y="735521"/>
                </a:moveTo>
                <a:cubicBezTo>
                  <a:pt x="5687949" y="754571"/>
                  <a:pt x="5687378" y="772668"/>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616"/>
                  <a:pt x="5853875" y="726758"/>
                </a:cubicBezTo>
                <a:cubicBezTo>
                  <a:pt x="5797804" y="729488"/>
                  <a:pt x="5742591" y="732568"/>
                  <a:pt x="5688235" y="735997"/>
                </a:cubicBezTo>
                <a:close/>
                <a:moveTo>
                  <a:pt x="6940296" y="670560"/>
                </a:moveTo>
                <a:cubicBezTo>
                  <a:pt x="6922865" y="669798"/>
                  <a:pt x="6905435" y="668846"/>
                  <a:pt x="6887719" y="667607"/>
                </a:cubicBezTo>
                <a:lnTo>
                  <a:pt x="6818472" y="663226"/>
                </a:lnTo>
                <a:cubicBezTo>
                  <a:pt x="6805232" y="684657"/>
                  <a:pt x="6791230" y="705326"/>
                  <a:pt x="6776657" y="725424"/>
                </a:cubicBezTo>
                <a:lnTo>
                  <a:pt x="6783610" y="725424"/>
                </a:lnTo>
                <a:cubicBezTo>
                  <a:pt x="6816662" y="726853"/>
                  <a:pt x="6849047" y="727520"/>
                  <a:pt x="6880956" y="727520"/>
                </a:cubicBezTo>
                <a:lnTo>
                  <a:pt x="6891243" y="727520"/>
                </a:lnTo>
                <a:cubicBezTo>
                  <a:pt x="6908388" y="709676"/>
                  <a:pt x="6924834" y="690848"/>
                  <a:pt x="6940582" y="671036"/>
                </a:cubicBezTo>
                <a:close/>
                <a:moveTo>
                  <a:pt x="6898958" y="727710"/>
                </a:moveTo>
                <a:cubicBezTo>
                  <a:pt x="6935344" y="727710"/>
                  <a:pt x="6971062" y="726504"/>
                  <a:pt x="7006114" y="724091"/>
                </a:cubicBezTo>
                <a:lnTo>
                  <a:pt x="7021163" y="710946"/>
                </a:lnTo>
                <a:cubicBezTo>
                  <a:pt x="7034689" y="698849"/>
                  <a:pt x="7047834" y="686276"/>
                  <a:pt x="7060692" y="673418"/>
                </a:cubicBezTo>
                <a:lnTo>
                  <a:pt x="7052406" y="673418"/>
                </a:lnTo>
                <a:cubicBezTo>
                  <a:pt x="7017989" y="673418"/>
                  <a:pt x="6983063" y="672592"/>
                  <a:pt x="6947631" y="670941"/>
                </a:cubicBezTo>
                <a:cubicBezTo>
                  <a:pt x="6932105" y="691039"/>
                  <a:pt x="6916008" y="709898"/>
                  <a:pt x="6899243" y="728091"/>
                </a:cubicBezTo>
                <a:close/>
                <a:moveTo>
                  <a:pt x="1158145" y="2888361"/>
                </a:moveTo>
                <a:lnTo>
                  <a:pt x="1198531" y="2892647"/>
                </a:lnTo>
                <a:lnTo>
                  <a:pt x="1229487" y="2881122"/>
                </a:lnTo>
                <a:lnTo>
                  <a:pt x="1190339" y="2878550"/>
                </a:lnTo>
                <a:close/>
                <a:moveTo>
                  <a:pt x="1178052" y="2877693"/>
                </a:moveTo>
                <a:lnTo>
                  <a:pt x="1140524" y="2875407"/>
                </a:lnTo>
                <a:cubicBezTo>
                  <a:pt x="1129856" y="2877979"/>
                  <a:pt x="1119188" y="2880455"/>
                  <a:pt x="1108520" y="2883122"/>
                </a:cubicBezTo>
                <a:lnTo>
                  <a:pt x="1147191" y="2887123"/>
                </a:lnTo>
                <a:close/>
                <a:moveTo>
                  <a:pt x="5966841" y="954977"/>
                </a:moveTo>
                <a:cubicBezTo>
                  <a:pt x="5918518" y="959929"/>
                  <a:pt x="5870734" y="965168"/>
                  <a:pt x="5823490" y="970693"/>
                </a:cubicBezTo>
                <a:cubicBezTo>
                  <a:pt x="5817584" y="995172"/>
                  <a:pt x="5811203" y="1018985"/>
                  <a:pt x="5804440" y="1042321"/>
                </a:cubicBezTo>
                <a:cubicBezTo>
                  <a:pt x="5849842" y="1035463"/>
                  <a:pt x="5895594" y="1028922"/>
                  <a:pt x="5941695" y="1022699"/>
                </a:cubicBezTo>
                <a:cubicBezTo>
                  <a:pt x="5950585" y="1000792"/>
                  <a:pt x="5958967" y="978218"/>
                  <a:pt x="5966841" y="954977"/>
                </a:cubicBezTo>
                <a:close/>
                <a:moveTo>
                  <a:pt x="5948649" y="1021652"/>
                </a:moveTo>
                <a:cubicBezTo>
                  <a:pt x="5991956" y="1015810"/>
                  <a:pt x="6035643" y="1010253"/>
                  <a:pt x="6079713" y="1004983"/>
                </a:cubicBezTo>
                <a:cubicBezTo>
                  <a:pt x="6090857" y="984409"/>
                  <a:pt x="6101429" y="963263"/>
                  <a:pt x="6111336" y="941356"/>
                </a:cubicBezTo>
                <a:cubicBezTo>
                  <a:pt x="6065044" y="945356"/>
                  <a:pt x="6019197" y="949643"/>
                  <a:pt x="5973795" y="954215"/>
                </a:cubicBezTo>
                <a:cubicBezTo>
                  <a:pt x="5965984" y="977392"/>
                  <a:pt x="5957602" y="999903"/>
                  <a:pt x="5948649" y="1021747"/>
                </a:cubicBezTo>
                <a:close/>
                <a:moveTo>
                  <a:pt x="5816632" y="971645"/>
                </a:moveTo>
                <a:cubicBezTo>
                  <a:pt x="5766816" y="977551"/>
                  <a:pt x="5717667" y="983742"/>
                  <a:pt x="5668804" y="990695"/>
                </a:cubicBezTo>
                <a:cubicBezTo>
                  <a:pt x="5664867" y="1016476"/>
                  <a:pt x="5660391" y="1041654"/>
                  <a:pt x="5655374" y="1066229"/>
                </a:cubicBezTo>
                <a:cubicBezTo>
                  <a:pt x="5702364" y="1058418"/>
                  <a:pt x="5749640" y="1050957"/>
                  <a:pt x="5797201" y="1043845"/>
                </a:cubicBezTo>
                <a:cubicBezTo>
                  <a:pt x="5804249" y="1020159"/>
                  <a:pt x="5810727" y="996093"/>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237"/>
                  <a:pt x="5727034" y="1125347"/>
                  <a:pt x="5772245" y="1116711"/>
                </a:cubicBezTo>
                <a:cubicBezTo>
                  <a:pt x="5780691" y="1094296"/>
                  <a:pt x="5788565" y="1071340"/>
                  <a:pt x="5795868" y="1047845"/>
                </a:cubicBezTo>
                <a:close/>
                <a:moveTo>
                  <a:pt x="1347692" y="2886266"/>
                </a:moveTo>
                <a:lnTo>
                  <a:pt x="1388745" y="2889599"/>
                </a:lnTo>
                <a:lnTo>
                  <a:pt x="1417320" y="2872550"/>
                </a:lnTo>
                <a:lnTo>
                  <a:pt x="1377506" y="2871026"/>
                </a:lnTo>
                <a:cubicBezTo>
                  <a:pt x="1367123" y="2875598"/>
                  <a:pt x="1357122" y="2880646"/>
                  <a:pt x="1347311" y="2886170"/>
                </a:cubicBezTo>
                <a:close/>
                <a:moveTo>
                  <a:pt x="1367695" y="2870645"/>
                </a:moveTo>
                <a:lnTo>
                  <a:pt x="1328738" y="2869406"/>
                </a:lnTo>
                <a:lnTo>
                  <a:pt x="1298639" y="2882455"/>
                </a:lnTo>
                <a:lnTo>
                  <a:pt x="1338834" y="2885504"/>
                </a:lnTo>
                <a:close/>
                <a:moveTo>
                  <a:pt x="4915853" y="1687640"/>
                </a:moveTo>
                <a:lnTo>
                  <a:pt x="5029010" y="1638110"/>
                </a:lnTo>
                <a:cubicBezTo>
                  <a:pt x="5032343" y="1611821"/>
                  <a:pt x="5035201" y="1584960"/>
                  <a:pt x="5037297" y="1557433"/>
                </a:cubicBezTo>
                <a:cubicBezTo>
                  <a:pt x="4997165" y="1572863"/>
                  <a:pt x="4956906" y="1588484"/>
                  <a:pt x="4916520" y="1604296"/>
                </a:cubicBezTo>
                <a:cubicBezTo>
                  <a:pt x="4916520" y="1632109"/>
                  <a:pt x="4916234" y="1659922"/>
                  <a:pt x="4915472" y="1687163"/>
                </a:cubicBezTo>
                <a:close/>
                <a:moveTo>
                  <a:pt x="4916424" y="1599438"/>
                </a:moveTo>
                <a:lnTo>
                  <a:pt x="5037677" y="1552480"/>
                </a:lnTo>
                <a:cubicBezTo>
                  <a:pt x="5039709" y="1525619"/>
                  <a:pt x="5041075" y="1498156"/>
                  <a:pt x="5041773" y="1470089"/>
                </a:cubicBezTo>
                <a:cubicBezTo>
                  <a:pt x="4999038" y="1484440"/>
                  <a:pt x="4956112" y="1499267"/>
                  <a:pt x="4912995" y="1514570"/>
                </a:cubicBezTo>
                <a:cubicBezTo>
                  <a:pt x="4914519" y="1543145"/>
                  <a:pt x="4915567" y="1571720"/>
                  <a:pt x="4916044" y="1598962"/>
                </a:cubicBezTo>
                <a:close/>
                <a:moveTo>
                  <a:pt x="5041868" y="1465421"/>
                </a:moveTo>
                <a:cubicBezTo>
                  <a:pt x="5042503" y="1437735"/>
                  <a:pt x="5042503" y="1409510"/>
                  <a:pt x="5041868" y="1380744"/>
                </a:cubicBezTo>
                <a:cubicBezTo>
                  <a:pt x="4996720" y="1394460"/>
                  <a:pt x="4951540" y="1408462"/>
                  <a:pt x="4906328" y="1422749"/>
                </a:cubicBezTo>
                <a:cubicBezTo>
                  <a:pt x="4909090" y="1452372"/>
                  <a:pt x="4911186" y="1481423"/>
                  <a:pt x="4912805" y="1509903"/>
                </a:cubicBezTo>
                <a:cubicBezTo>
                  <a:pt x="4956048" y="1494600"/>
                  <a:pt x="4998943" y="1479614"/>
                  <a:pt x="5041488" y="1464945"/>
                </a:cubicBezTo>
                <a:close/>
                <a:moveTo>
                  <a:pt x="5194268" y="1245108"/>
                </a:moveTo>
                <a:cubicBezTo>
                  <a:pt x="5241830" y="1232980"/>
                  <a:pt x="5289455" y="1221296"/>
                  <a:pt x="5337143" y="1210056"/>
                </a:cubicBezTo>
                <a:cubicBezTo>
                  <a:pt x="5339620" y="1183450"/>
                  <a:pt x="5341462" y="1156303"/>
                  <a:pt x="5342668" y="1128617"/>
                </a:cubicBezTo>
                <a:cubicBezTo>
                  <a:pt x="5292821" y="1138904"/>
                  <a:pt x="5243259" y="1149572"/>
                  <a:pt x="5193983" y="1160621"/>
                </a:cubicBezTo>
                <a:cubicBezTo>
                  <a:pt x="5194364" y="1188815"/>
                  <a:pt x="5194650" y="1217009"/>
                  <a:pt x="5194268" y="1244632"/>
                </a:cubicBezTo>
                <a:close/>
                <a:moveTo>
                  <a:pt x="5333810" y="1291400"/>
                </a:moveTo>
                <a:cubicBezTo>
                  <a:pt x="5378260" y="1279081"/>
                  <a:pt x="5422996" y="1267047"/>
                  <a:pt x="5468017" y="1255300"/>
                </a:cubicBezTo>
                <a:cubicBezTo>
                  <a:pt x="5473796" y="1231043"/>
                  <a:pt x="5479003" y="1206151"/>
                  <a:pt x="5483638" y="1180624"/>
                </a:cubicBezTo>
                <a:cubicBezTo>
                  <a:pt x="5436712" y="1191038"/>
                  <a:pt x="5389880" y="1201801"/>
                  <a:pt x="5343144" y="1212914"/>
                </a:cubicBezTo>
                <a:cubicBezTo>
                  <a:pt x="5340572" y="1239203"/>
                  <a:pt x="5337525" y="1265396"/>
                  <a:pt x="5333810" y="1290923"/>
                </a:cubicBezTo>
                <a:close/>
                <a:moveTo>
                  <a:pt x="5336381" y="1214533"/>
                </a:moveTo>
                <a:cubicBezTo>
                  <a:pt x="5288947" y="1225836"/>
                  <a:pt x="5241576" y="1237488"/>
                  <a:pt x="5194268" y="1249490"/>
                </a:cubicBezTo>
                <a:cubicBezTo>
                  <a:pt x="5193888" y="1277493"/>
                  <a:pt x="5192903" y="1304893"/>
                  <a:pt x="5191316" y="1331690"/>
                </a:cubicBezTo>
                <a:cubicBezTo>
                  <a:pt x="5236464" y="1318609"/>
                  <a:pt x="5281676" y="1305909"/>
                  <a:pt x="5326952" y="1293590"/>
                </a:cubicBezTo>
                <a:cubicBezTo>
                  <a:pt x="5330635" y="1267492"/>
                  <a:pt x="5333778" y="1240981"/>
                  <a:pt x="5336381" y="1214057"/>
                </a:cubicBezTo>
                <a:close/>
                <a:moveTo>
                  <a:pt x="5191030" y="1335881"/>
                </a:moveTo>
                <a:cubicBezTo>
                  <a:pt x="5189315" y="1363409"/>
                  <a:pt x="5187029" y="1390460"/>
                  <a:pt x="5184077" y="1416844"/>
                </a:cubicBezTo>
                <a:cubicBezTo>
                  <a:pt x="5226939" y="1402620"/>
                  <a:pt x="5269738" y="1388586"/>
                  <a:pt x="5312474" y="1374743"/>
                </a:cubicBezTo>
                <a:cubicBezTo>
                  <a:pt x="5317713" y="1349693"/>
                  <a:pt x="5321999" y="1323880"/>
                  <a:pt x="5326190" y="1297496"/>
                </a:cubicBezTo>
                <a:cubicBezTo>
                  <a:pt x="5281168" y="1310005"/>
                  <a:pt x="5236115" y="1322800"/>
                  <a:pt x="5191030" y="1335881"/>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827"/>
                  <a:pt x="5187696" y="1250728"/>
                </a:cubicBezTo>
                <a:close/>
                <a:moveTo>
                  <a:pt x="5184267" y="1337786"/>
                </a:moveTo>
                <a:cubicBezTo>
                  <a:pt x="5138928" y="1351058"/>
                  <a:pt x="5093621" y="1364552"/>
                  <a:pt x="5048345" y="1378268"/>
                </a:cubicBezTo>
                <a:cubicBezTo>
                  <a:pt x="5048917" y="1406906"/>
                  <a:pt x="5048917" y="1435037"/>
                  <a:pt x="5048345" y="1462659"/>
                </a:cubicBezTo>
                <a:cubicBezTo>
                  <a:pt x="5091399" y="1447991"/>
                  <a:pt x="5134420" y="1433481"/>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756"/>
                  <a:pt x="5173599" y="1450467"/>
                  <a:pt x="5176647" y="1423607"/>
                </a:cubicBezTo>
                <a:cubicBezTo>
                  <a:pt x="5133912" y="1438021"/>
                  <a:pt x="5091049" y="1452467"/>
                  <a:pt x="5048060" y="1466945"/>
                </a:cubicBezTo>
                <a:close/>
                <a:moveTo>
                  <a:pt x="5044345" y="1284065"/>
                </a:moveTo>
                <a:cubicBezTo>
                  <a:pt x="5092033" y="1271365"/>
                  <a:pt x="5139658" y="1258665"/>
                  <a:pt x="5187220" y="1245965"/>
                </a:cubicBezTo>
                <a:cubicBezTo>
                  <a:pt x="5187601" y="1218279"/>
                  <a:pt x="5187379" y="1190022"/>
                  <a:pt x="5186553" y="1161193"/>
                </a:cubicBezTo>
                <a:cubicBezTo>
                  <a:pt x="5136579" y="1172496"/>
                  <a:pt x="5086795" y="1184180"/>
                  <a:pt x="5037201" y="1196245"/>
                </a:cubicBezTo>
                <a:cubicBezTo>
                  <a:pt x="5040376" y="1226090"/>
                  <a:pt x="5042757" y="1255363"/>
                  <a:pt x="5044345" y="1284065"/>
                </a:cubicBezTo>
                <a:close/>
                <a:moveTo>
                  <a:pt x="1608868" y="2848070"/>
                </a:moveTo>
                <a:lnTo>
                  <a:pt x="1648682" y="2848642"/>
                </a:lnTo>
                <a:lnTo>
                  <a:pt x="1674209" y="2823877"/>
                </a:lnTo>
                <a:lnTo>
                  <a:pt x="1635538" y="2825210"/>
                </a:lnTo>
                <a:cubicBezTo>
                  <a:pt x="1626584" y="2833116"/>
                  <a:pt x="1617726" y="2840736"/>
                  <a:pt x="1608868" y="2848070"/>
                </a:cubicBezTo>
                <a:close/>
                <a:moveTo>
                  <a:pt x="1627061" y="2825496"/>
                </a:moveTo>
                <a:cubicBezTo>
                  <a:pt x="1614297" y="2825496"/>
                  <a:pt x="1601629" y="2826353"/>
                  <a:pt x="1588961" y="2826925"/>
                </a:cubicBezTo>
                <a:cubicBezTo>
                  <a:pt x="1579436" y="2833688"/>
                  <a:pt x="1570768" y="2840641"/>
                  <a:pt x="1561624" y="2847499"/>
                </a:cubicBezTo>
                <a:lnTo>
                  <a:pt x="1600867" y="2847499"/>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cubicBezTo>
                  <a:pt x="1755648" y="2821686"/>
                  <a:pt x="1742408" y="2822162"/>
                  <a:pt x="1729264" y="2822543"/>
                </a:cubicBezTo>
                <a:cubicBezTo>
                  <a:pt x="1720787" y="2831973"/>
                  <a:pt x="1712405" y="2841022"/>
                  <a:pt x="1704023" y="2850166"/>
                </a:cubicBezTo>
                <a:close/>
                <a:moveTo>
                  <a:pt x="1678591" y="2819686"/>
                </a:moveTo>
                <a:lnTo>
                  <a:pt x="1704023" y="2795588"/>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159"/>
                  <a:pt x="1712595" y="2795111"/>
                </a:cubicBezTo>
                <a:cubicBezTo>
                  <a:pt x="1703927" y="2803493"/>
                  <a:pt x="1695260" y="2811590"/>
                  <a:pt x="1686687" y="2819495"/>
                </a:cubicBezTo>
                <a:close/>
                <a:moveTo>
                  <a:pt x="1733074" y="2818543"/>
                </a:moveTo>
                <a:lnTo>
                  <a:pt x="1772317" y="2817686"/>
                </a:lnTo>
                <a:lnTo>
                  <a:pt x="1796129" y="2789111"/>
                </a:lnTo>
                <a:lnTo>
                  <a:pt x="1758029" y="2791778"/>
                </a:lnTo>
                <a:close/>
                <a:moveTo>
                  <a:pt x="1779746" y="2817590"/>
                </a:moveTo>
                <a:lnTo>
                  <a:pt x="1819370" y="2817114"/>
                </a:lnTo>
                <a:cubicBezTo>
                  <a:pt x="1826990" y="2806732"/>
                  <a:pt x="1834706" y="2796445"/>
                  <a:pt x="1842421" y="2786158"/>
                </a:cubicBezTo>
                <a:lnTo>
                  <a:pt x="1804321" y="2788539"/>
                </a:lnTo>
                <a:close/>
                <a:moveTo>
                  <a:pt x="1799844" y="2784729"/>
                </a:moveTo>
                <a:lnTo>
                  <a:pt x="1823561" y="2756630"/>
                </a:lnTo>
                <a:lnTo>
                  <a:pt x="1787366" y="2761012"/>
                </a:lnTo>
                <a:cubicBezTo>
                  <a:pt x="1778984" y="2769680"/>
                  <a:pt x="1770698" y="2778443"/>
                  <a:pt x="1762411" y="2787301"/>
                </a:cubicBezTo>
                <a:cubicBezTo>
                  <a:pt x="1774889" y="2786634"/>
                  <a:pt x="1787271" y="2785682"/>
                  <a:pt x="1799844" y="2784920"/>
                </a:cubicBezTo>
                <a:close/>
                <a:moveTo>
                  <a:pt x="1807655" y="2784158"/>
                </a:moveTo>
                <a:lnTo>
                  <a:pt x="1845755" y="2781872"/>
                </a:lnTo>
                <a:lnTo>
                  <a:pt x="1868615" y="2751487"/>
                </a:lnTo>
                <a:lnTo>
                  <a:pt x="1831943" y="2755583"/>
                </a:lnTo>
                <a:close/>
                <a:moveTo>
                  <a:pt x="1853470" y="2781395"/>
                </a:moveTo>
                <a:lnTo>
                  <a:pt x="1891570" y="2779300"/>
                </a:lnTo>
                <a:lnTo>
                  <a:pt x="1913763" y="2746629"/>
                </a:lnTo>
                <a:cubicBezTo>
                  <a:pt x="1901285" y="2747963"/>
                  <a:pt x="1888903" y="2749201"/>
                  <a:pt x="1876520" y="2750630"/>
                </a:cubicBezTo>
                <a:cubicBezTo>
                  <a:pt x="1868710" y="2761012"/>
                  <a:pt x="1860995" y="2771299"/>
                  <a:pt x="1853470" y="2781395"/>
                </a:cubicBezTo>
                <a:close/>
                <a:moveTo>
                  <a:pt x="1872520" y="2747010"/>
                </a:moveTo>
                <a:lnTo>
                  <a:pt x="1895380" y="2717197"/>
                </a:lnTo>
                <a:lnTo>
                  <a:pt x="1860328" y="2723102"/>
                </a:lnTo>
                <a:lnTo>
                  <a:pt x="1836325" y="2751011"/>
                </a:lnTo>
                <a:close/>
                <a:moveTo>
                  <a:pt x="1880521" y="2746058"/>
                </a:moveTo>
                <a:lnTo>
                  <a:pt x="1917192" y="2742152"/>
                </a:lnTo>
                <a:lnTo>
                  <a:pt x="1939290" y="2710053"/>
                </a:lnTo>
                <a:lnTo>
                  <a:pt x="1903762" y="2715863"/>
                </a:lnTo>
                <a:cubicBezTo>
                  <a:pt x="1895475" y="2726055"/>
                  <a:pt x="1887760" y="2736152"/>
                  <a:pt x="1880045" y="2746248"/>
                </a:cubicBezTo>
                <a:close/>
                <a:moveTo>
                  <a:pt x="1942624" y="2705386"/>
                </a:moveTo>
                <a:cubicBezTo>
                  <a:pt x="1949863" y="2694813"/>
                  <a:pt x="1957197" y="2684336"/>
                  <a:pt x="1964531" y="2673953"/>
                </a:cubicBezTo>
                <a:lnTo>
                  <a:pt x="1930718" y="2681288"/>
                </a:lnTo>
                <a:cubicBezTo>
                  <a:pt x="1922907" y="2690813"/>
                  <a:pt x="1915192" y="2701004"/>
                  <a:pt x="1907477" y="2711005"/>
                </a:cubicBezTo>
                <a:close/>
                <a:moveTo>
                  <a:pt x="1950625" y="2704052"/>
                </a:moveTo>
                <a:lnTo>
                  <a:pt x="1985582" y="2698718"/>
                </a:lnTo>
                <a:cubicBezTo>
                  <a:pt x="1992535" y="2687479"/>
                  <a:pt x="1999488" y="2676144"/>
                  <a:pt x="2006537" y="2665000"/>
                </a:cubicBezTo>
                <a:lnTo>
                  <a:pt x="1973009" y="2672144"/>
                </a:lnTo>
                <a:close/>
                <a:moveTo>
                  <a:pt x="1993297" y="2697575"/>
                </a:moveTo>
                <a:lnTo>
                  <a:pt x="2029301" y="2692242"/>
                </a:lnTo>
                <a:cubicBezTo>
                  <a:pt x="2035969" y="2680145"/>
                  <a:pt x="2042732" y="2668143"/>
                  <a:pt x="2049494" y="2656237"/>
                </a:cubicBezTo>
                <a:lnTo>
                  <a:pt x="2014633" y="2663380"/>
                </a:lnTo>
                <a:cubicBezTo>
                  <a:pt x="2007013" y="2674906"/>
                  <a:pt x="1999964" y="2686145"/>
                  <a:pt x="1992821" y="2697766"/>
                </a:cubicBezTo>
                <a:close/>
                <a:moveTo>
                  <a:pt x="2009680" y="2660047"/>
                </a:moveTo>
                <a:lnTo>
                  <a:pt x="2030540" y="2627090"/>
                </a:lnTo>
                <a:lnTo>
                  <a:pt x="1998726" y="2635758"/>
                </a:lnTo>
                <a:lnTo>
                  <a:pt x="1976057" y="2667095"/>
                </a:lnTo>
                <a:close/>
                <a:moveTo>
                  <a:pt x="2017776" y="2658428"/>
                </a:moveTo>
                <a:lnTo>
                  <a:pt x="2052161" y="2651379"/>
                </a:lnTo>
                <a:lnTo>
                  <a:pt x="2072259" y="2616042"/>
                </a:lnTo>
                <a:lnTo>
                  <a:pt x="2039017" y="2624804"/>
                </a:lnTo>
                <a:cubicBezTo>
                  <a:pt x="2031397" y="2636139"/>
                  <a:pt x="2024348" y="2647379"/>
                  <a:pt x="2017300" y="2658618"/>
                </a:cubicBezTo>
                <a:close/>
                <a:moveTo>
                  <a:pt x="2060067" y="2649855"/>
                </a:moveTo>
                <a:cubicBezTo>
                  <a:pt x="2129536" y="2635949"/>
                  <a:pt x="2200148" y="2623058"/>
                  <a:pt x="2271903" y="2611184"/>
                </a:cubicBezTo>
                <a:cubicBezTo>
                  <a:pt x="2965323" y="2496122"/>
                  <a:pt x="3584163" y="2330387"/>
                  <a:pt x="4163663" y="2104644"/>
                </a:cubicBezTo>
                <a:cubicBezTo>
                  <a:pt x="4346829" y="2033207"/>
                  <a:pt x="4517422" y="1959483"/>
                  <a:pt x="4679442" y="1884426"/>
                </a:cubicBezTo>
                <a:cubicBezTo>
                  <a:pt x="4676204" y="1856105"/>
                  <a:pt x="4672489" y="1827530"/>
                  <a:pt x="4668298" y="1798701"/>
                </a:cubicBezTo>
                <a:cubicBezTo>
                  <a:pt x="4037076" y="2065401"/>
                  <a:pt x="3298222" y="2340007"/>
                  <a:pt x="2293430" y="2563178"/>
                </a:cubicBezTo>
                <a:cubicBezTo>
                  <a:pt x="2221230" y="2579180"/>
                  <a:pt x="2150269" y="2596229"/>
                  <a:pt x="2080546" y="2614327"/>
                </a:cubicBezTo>
                <a:cubicBezTo>
                  <a:pt x="2073212" y="2625947"/>
                  <a:pt x="2066354" y="2637949"/>
                  <a:pt x="2059591" y="2650046"/>
                </a:cubicBezTo>
                <a:close/>
                <a:moveTo>
                  <a:pt x="2075307" y="2610803"/>
                </a:moveTo>
                <a:lnTo>
                  <a:pt x="2095119" y="2576322"/>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653"/>
                </a:cubicBezTo>
                <a:cubicBezTo>
                  <a:pt x="4663345" y="1765078"/>
                  <a:pt x="4658678" y="1735646"/>
                  <a:pt x="4653439" y="1706213"/>
                </a:cubicBezTo>
                <a:cubicBezTo>
                  <a:pt x="4008120" y="1957769"/>
                  <a:pt x="3275076" y="2239613"/>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66"/>
                  <a:pt x="5038440" y="1285875"/>
                </a:cubicBezTo>
                <a:cubicBezTo>
                  <a:pt x="5036725" y="1257300"/>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166"/>
                </a:moveTo>
                <a:cubicBezTo>
                  <a:pt x="4899882" y="1359821"/>
                  <a:pt x="4903058" y="1389063"/>
                  <a:pt x="4905661" y="1417892"/>
                </a:cubicBezTo>
                <a:cubicBezTo>
                  <a:pt x="4951000" y="1403541"/>
                  <a:pt x="4996275" y="1389475"/>
                  <a:pt x="5041488" y="1375696"/>
                </a:cubicBezTo>
                <a:cubicBezTo>
                  <a:pt x="5040916" y="1347692"/>
                  <a:pt x="5039805" y="1319117"/>
                  <a:pt x="5038154" y="1289971"/>
                </a:cubicBezTo>
                <a:cubicBezTo>
                  <a:pt x="4990846" y="1303052"/>
                  <a:pt x="4943507" y="1316450"/>
                  <a:pt x="4896136" y="1330166"/>
                </a:cubicBezTo>
                <a:close/>
                <a:moveTo>
                  <a:pt x="4899851" y="1424369"/>
                </a:moveTo>
                <a:cubicBezTo>
                  <a:pt x="4854385" y="1438720"/>
                  <a:pt x="4808887" y="1453420"/>
                  <a:pt x="4763358" y="1468469"/>
                </a:cubicBezTo>
                <a:cubicBezTo>
                  <a:pt x="4768183" y="1498568"/>
                  <a:pt x="4772565" y="1528255"/>
                  <a:pt x="4776502" y="1557528"/>
                </a:cubicBezTo>
                <a:lnTo>
                  <a:pt x="4906233" y="1511713"/>
                </a:lnTo>
                <a:cubicBezTo>
                  <a:pt x="4904709" y="1483138"/>
                  <a:pt x="4902518" y="1453991"/>
                  <a:pt x="4899851" y="1424369"/>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590"/>
                  <a:pt x="4641438" y="1643063"/>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636"/>
                  <a:pt x="2241042" y="2526189"/>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574"/>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95"/>
                  <a:pt x="4620101" y="1511808"/>
                </a:cubicBezTo>
                <a:cubicBezTo>
                  <a:pt x="4665568" y="1496314"/>
                  <a:pt x="4710875" y="1481138"/>
                  <a:pt x="4756023" y="1466278"/>
                </a:cubicBezTo>
                <a:close/>
                <a:moveTo>
                  <a:pt x="4745832" y="1370362"/>
                </a:moveTo>
                <a:cubicBezTo>
                  <a:pt x="4793711" y="1355693"/>
                  <a:pt x="4841494" y="1341469"/>
                  <a:pt x="4889183" y="1327690"/>
                </a:cubicBezTo>
                <a:cubicBezTo>
                  <a:pt x="4885436" y="1298162"/>
                  <a:pt x="4881182" y="1268254"/>
                  <a:pt x="4876419" y="1237964"/>
                </a:cubicBezTo>
                <a:cubicBezTo>
                  <a:pt x="4826508" y="1251299"/>
                  <a:pt x="4776724" y="1265079"/>
                  <a:pt x="4727067" y="1279303"/>
                </a:cubicBezTo>
                <a:cubicBezTo>
                  <a:pt x="4733830" y="1310069"/>
                  <a:pt x="4740021" y="1340358"/>
                  <a:pt x="4745832" y="1370362"/>
                </a:cubicBezTo>
                <a:close/>
                <a:moveTo>
                  <a:pt x="4882420" y="1231964"/>
                </a:moveTo>
                <a:cubicBezTo>
                  <a:pt x="4931823" y="1218883"/>
                  <a:pt x="4981416" y="1206183"/>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563"/>
                  <a:pt x="5012531" y="1041273"/>
                  <a:pt x="5007674" y="1010602"/>
                </a:cubicBezTo>
                <a:cubicBezTo>
                  <a:pt x="4953699" y="1021525"/>
                  <a:pt x="4900295" y="1033113"/>
                  <a:pt x="4847463" y="1045369"/>
                </a:cubicBezTo>
                <a:cubicBezTo>
                  <a:pt x="4854131" y="1076547"/>
                  <a:pt x="4860322" y="1107250"/>
                  <a:pt x="4866037" y="1137476"/>
                </a:cubicBezTo>
                <a:cubicBezTo>
                  <a:pt x="4917028" y="1124903"/>
                  <a:pt x="4968462" y="1112838"/>
                  <a:pt x="5020342" y="1101281"/>
                </a:cubicBezTo>
                <a:close/>
                <a:moveTo>
                  <a:pt x="5013389" y="1005173"/>
                </a:moveTo>
                <a:cubicBezTo>
                  <a:pt x="5066729" y="994315"/>
                  <a:pt x="5120704" y="984123"/>
                  <a:pt x="5175314" y="974598"/>
                </a:cubicBezTo>
                <a:cubicBezTo>
                  <a:pt x="5172965" y="951548"/>
                  <a:pt x="5170297" y="928180"/>
                  <a:pt x="5167313" y="904494"/>
                </a:cubicBezTo>
                <a:cubicBezTo>
                  <a:pt x="5166551" y="898303"/>
                  <a:pt x="5165598" y="891921"/>
                  <a:pt x="5164741" y="885444"/>
                </a:cubicBezTo>
                <a:cubicBezTo>
                  <a:pt x="5107972" y="894525"/>
                  <a:pt x="5051965" y="904208"/>
                  <a:pt x="4996720" y="914495"/>
                </a:cubicBezTo>
                <a:cubicBezTo>
                  <a:pt x="4998434" y="924020"/>
                  <a:pt x="5000244" y="932783"/>
                  <a:pt x="5001863" y="941832"/>
                </a:cubicBezTo>
                <a:cubicBezTo>
                  <a:pt x="5006245" y="962977"/>
                  <a:pt x="5009674" y="984218"/>
                  <a:pt x="5013008" y="1005173"/>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6014" y="1129030"/>
                  <a:pt x="5184648" y="1100233"/>
                  <a:pt x="5182744" y="1070896"/>
                </a:cubicBezTo>
                <a:cubicBezTo>
                  <a:pt x="5130483" y="1081310"/>
                  <a:pt x="5078667" y="1092232"/>
                  <a:pt x="5027295" y="1103662"/>
                </a:cubicBezTo>
                <a:close/>
                <a:moveTo>
                  <a:pt x="4906899" y="1516380"/>
                </a:moveTo>
                <a:cubicBezTo>
                  <a:pt x="4863846" y="1531430"/>
                  <a:pt x="4820698" y="1546670"/>
                  <a:pt x="4777455" y="1562100"/>
                </a:cubicBezTo>
                <a:cubicBezTo>
                  <a:pt x="4781392" y="1591501"/>
                  <a:pt x="4784757" y="1620520"/>
                  <a:pt x="4787551" y="1649159"/>
                </a:cubicBezTo>
                <a:lnTo>
                  <a:pt x="4909852" y="1601534"/>
                </a:lnTo>
                <a:cubicBezTo>
                  <a:pt x="4909090" y="1573625"/>
                  <a:pt x="4908042" y="1545241"/>
                  <a:pt x="4906519" y="1516380"/>
                </a:cubicBezTo>
                <a:close/>
                <a:moveTo>
                  <a:pt x="4781550" y="1656398"/>
                </a:moveTo>
                <a:lnTo>
                  <a:pt x="4742593" y="1671542"/>
                </a:lnTo>
                <a:lnTo>
                  <a:pt x="4659630" y="1703927"/>
                </a:lnTo>
                <a:cubicBezTo>
                  <a:pt x="4664774" y="1733360"/>
                  <a:pt x="4669155" y="1762506"/>
                  <a:pt x="4673727" y="1791176"/>
                </a:cubicBezTo>
                <a:cubicBezTo>
                  <a:pt x="4712272" y="1774793"/>
                  <a:pt x="4750372" y="1758474"/>
                  <a:pt x="4788027" y="1742218"/>
                </a:cubicBezTo>
                <a:cubicBezTo>
                  <a:pt x="4786313" y="1713833"/>
                  <a:pt x="4784027" y="1685163"/>
                  <a:pt x="4781169" y="1656398"/>
                </a:cubicBezTo>
                <a:close/>
                <a:moveTo>
                  <a:pt x="4674394" y="1795844"/>
                </a:moveTo>
                <a:cubicBezTo>
                  <a:pt x="4678585" y="1824895"/>
                  <a:pt x="4682300" y="1853470"/>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384"/>
                </a:lnTo>
                <a:cubicBezTo>
                  <a:pt x="2107216" y="2681224"/>
                  <a:pt x="2179130" y="2671985"/>
                  <a:pt x="2252091" y="2663667"/>
                </a:cubicBezTo>
                <a:cubicBezTo>
                  <a:pt x="3036284" y="2575179"/>
                  <a:pt x="3708464" y="2407920"/>
                  <a:pt x="4307015" y="2152364"/>
                </a:cubicBezTo>
                <a:cubicBezTo>
                  <a:pt x="4441413" y="2095214"/>
                  <a:pt x="4567619" y="2035302"/>
                  <a:pt x="4688015" y="1973961"/>
                </a:cubicBezTo>
                <a:cubicBezTo>
                  <a:pt x="4685602" y="1946275"/>
                  <a:pt x="4682744" y="1918113"/>
                  <a:pt x="4679442" y="1889474"/>
                </a:cubicBezTo>
                <a:close/>
                <a:moveTo>
                  <a:pt x="4311206" y="2156174"/>
                </a:moveTo>
                <a:cubicBezTo>
                  <a:pt x="3711797" y="2412016"/>
                  <a:pt x="3038761" y="2579465"/>
                  <a:pt x="2253806" y="2668048"/>
                </a:cubicBezTo>
                <a:cubicBezTo>
                  <a:pt x="2179384" y="2676493"/>
                  <a:pt x="2106359" y="2686018"/>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602" y="2201428"/>
                  <a:pt x="4565741" y="2135111"/>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101"/>
                  <a:pt x="2026253" y="2696909"/>
                </a:cubicBezTo>
                <a:close/>
                <a:moveTo>
                  <a:pt x="1982248" y="2703576"/>
                </a:moveTo>
                <a:cubicBezTo>
                  <a:pt x="1970437" y="2705291"/>
                  <a:pt x="1958626" y="2707196"/>
                  <a:pt x="1946910" y="2709005"/>
                </a:cubicBezTo>
                <a:cubicBezTo>
                  <a:pt x="1939385" y="2719864"/>
                  <a:pt x="1931861" y="2730627"/>
                  <a:pt x="1924431" y="2741581"/>
                </a:cubicBezTo>
                <a:lnTo>
                  <a:pt x="1961102" y="2737866"/>
                </a:lnTo>
                <a:cubicBezTo>
                  <a:pt x="1968151" y="2726373"/>
                  <a:pt x="1975199" y="2714943"/>
                  <a:pt x="1982248" y="2703576"/>
                </a:cubicBezTo>
                <a:close/>
                <a:moveTo>
                  <a:pt x="1921383" y="2745962"/>
                </a:moveTo>
                <a:lnTo>
                  <a:pt x="1898999" y="2779014"/>
                </a:lnTo>
                <a:lnTo>
                  <a:pt x="1937099" y="2777109"/>
                </a:lnTo>
                <a:cubicBezTo>
                  <a:pt x="1944148" y="2765393"/>
                  <a:pt x="1951196" y="2753868"/>
                  <a:pt x="1958245" y="2742248"/>
                </a:cubicBezTo>
                <a:close/>
                <a:moveTo>
                  <a:pt x="1896142" y="2783300"/>
                </a:moveTo>
                <a:lnTo>
                  <a:pt x="1873758" y="2816828"/>
                </a:lnTo>
                <a:lnTo>
                  <a:pt x="1913668" y="2816828"/>
                </a:lnTo>
                <a:lnTo>
                  <a:pt x="1934813" y="2781395"/>
                </a:lnTo>
                <a:close/>
                <a:moveTo>
                  <a:pt x="1888712" y="2783300"/>
                </a:moveTo>
                <a:lnTo>
                  <a:pt x="1850041" y="2785491"/>
                </a:lnTo>
                <a:cubicBezTo>
                  <a:pt x="1842230" y="2795873"/>
                  <a:pt x="1834420" y="2806351"/>
                  <a:pt x="1826705" y="2816828"/>
                </a:cubicBezTo>
                <a:lnTo>
                  <a:pt x="1866614" y="2816828"/>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cubicBezTo>
                  <a:pt x="1802987" y="2820924"/>
                  <a:pt x="1789652" y="2820924"/>
                  <a:pt x="1776413" y="2821496"/>
                </a:cubicBezTo>
                <a:cubicBezTo>
                  <a:pt x="1768221" y="2831021"/>
                  <a:pt x="1760125" y="2841117"/>
                  <a:pt x="1752124" y="2851023"/>
                </a:cubicBezTo>
                <a:lnTo>
                  <a:pt x="1793272" y="2852357"/>
                </a:lnTo>
                <a:cubicBezTo>
                  <a:pt x="1800892" y="2842260"/>
                  <a:pt x="1808607" y="2831783"/>
                  <a:pt x="1816322" y="2821400"/>
                </a:cubicBezTo>
                <a:close/>
                <a:moveTo>
                  <a:pt x="1748695" y="2855405"/>
                </a:moveTo>
                <a:lnTo>
                  <a:pt x="1724406" y="2885409"/>
                </a:lnTo>
                <a:lnTo>
                  <a:pt x="1767078" y="2888647"/>
                </a:lnTo>
                <a:cubicBezTo>
                  <a:pt x="1774793" y="2877979"/>
                  <a:pt x="1782509" y="2867406"/>
                  <a:pt x="1790129" y="2856738"/>
                </a:cubicBez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9027"/>
                </a:cubicBezTo>
                <a:lnTo>
                  <a:pt x="1668018" y="2881694"/>
                </a:lnTo>
                <a:close/>
                <a:moveTo>
                  <a:pt x="1644301" y="2853214"/>
                </a:moveTo>
                <a:lnTo>
                  <a:pt x="1603915" y="2852642"/>
                </a:lnTo>
                <a:lnTo>
                  <a:pt x="1577245" y="2875884"/>
                </a:lnTo>
                <a:lnTo>
                  <a:pt x="1618774" y="287836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217"/>
                </a:lnTo>
                <a:close/>
                <a:moveTo>
                  <a:pt x="1523810" y="2876645"/>
                </a:moveTo>
                <a:lnTo>
                  <a:pt x="1495997" y="2898362"/>
                </a:lnTo>
                <a:lnTo>
                  <a:pt x="1538859" y="2902553"/>
                </a:lnTo>
                <a:cubicBezTo>
                  <a:pt x="1547622" y="2894648"/>
                  <a:pt x="1556480" y="2886742"/>
                  <a:pt x="1565434" y="2878931"/>
                </a:cubicBezTo>
                <a:close/>
                <a:moveTo>
                  <a:pt x="1515809" y="2876645"/>
                </a:moveTo>
                <a:lnTo>
                  <a:pt x="1474756" y="2874645"/>
                </a:lnTo>
                <a:cubicBezTo>
                  <a:pt x="1465231" y="2881122"/>
                  <a:pt x="1455706" y="2887599"/>
                  <a:pt x="1446181" y="2893695"/>
                </a:cubicBezTo>
                <a:lnTo>
                  <a:pt x="1488567" y="2897600"/>
                </a:lnTo>
                <a:close/>
                <a:moveTo>
                  <a:pt x="1466374" y="2874264"/>
                </a:moveTo>
                <a:lnTo>
                  <a:pt x="1425797" y="2872454"/>
                </a:lnTo>
                <a:lnTo>
                  <a:pt x="1396270" y="2889790"/>
                </a:lnTo>
                <a:lnTo>
                  <a:pt x="1437989" y="2893505"/>
                </a:lnTo>
                <a:close/>
                <a:moveTo>
                  <a:pt x="1423321" y="2868263"/>
                </a:moveTo>
                <a:lnTo>
                  <a:pt x="1451324" y="2851785"/>
                </a:lnTo>
                <a:lnTo>
                  <a:pt x="1413224" y="2851785"/>
                </a:lnTo>
                <a:lnTo>
                  <a:pt x="1384459" y="2867120"/>
                </a:lnTo>
                <a:close/>
                <a:moveTo>
                  <a:pt x="1432274" y="2868263"/>
                </a:moveTo>
                <a:cubicBezTo>
                  <a:pt x="1445514" y="2868263"/>
                  <a:pt x="1458754" y="2869406"/>
                  <a:pt x="1471994" y="2869978"/>
                </a:cubicBezTo>
                <a:cubicBezTo>
                  <a:pt x="1481519" y="2863787"/>
                  <a:pt x="1490377" y="2857500"/>
                  <a:pt x="1499616" y="2851404"/>
                </a:cubicBezTo>
                <a:lnTo>
                  <a:pt x="1461516" y="2851404"/>
                </a:lnTo>
                <a:cubicBezTo>
                  <a:pt x="1451420" y="2857595"/>
                  <a:pt x="1441895" y="2862929"/>
                  <a:pt x="1432274" y="2868644"/>
                </a:cubicBezTo>
                <a:close/>
                <a:moveTo>
                  <a:pt x="1505712" y="2847309"/>
                </a:moveTo>
                <a:lnTo>
                  <a:pt x="1532763" y="2829306"/>
                </a:lnTo>
                <a:lnTo>
                  <a:pt x="1496473" y="2831116"/>
                </a:lnTo>
                <a:cubicBezTo>
                  <a:pt x="1486948" y="2836450"/>
                  <a:pt x="1477423" y="2841879"/>
                  <a:pt x="1467898" y="2847309"/>
                </a:cubicBezTo>
                <a:close/>
                <a:moveTo>
                  <a:pt x="1514761" y="2847309"/>
                </a:moveTo>
                <a:lnTo>
                  <a:pt x="1552861" y="2847309"/>
                </a:lnTo>
                <a:lnTo>
                  <a:pt x="1579531" y="2827020"/>
                </a:lnTo>
                <a:lnTo>
                  <a:pt x="1542288" y="2828639"/>
                </a:lnTo>
                <a:close/>
                <a:moveTo>
                  <a:pt x="1585722" y="2822924"/>
                </a:moveTo>
                <a:lnTo>
                  <a:pt x="1612106" y="2803874"/>
                </a:lnTo>
                <a:lnTo>
                  <a:pt x="1576864" y="2807113"/>
                </a:lnTo>
                <a:lnTo>
                  <a:pt x="1549432" y="2824925"/>
                </a:lnTo>
                <a:close/>
                <a:moveTo>
                  <a:pt x="1595247" y="2822924"/>
                </a:moveTo>
                <a:lnTo>
                  <a:pt x="1632395" y="2821591"/>
                </a:lnTo>
                <a:lnTo>
                  <a:pt x="1658493" y="2799684"/>
                </a:lnTo>
                <a:lnTo>
                  <a:pt x="1622298" y="2802827"/>
                </a:lnTo>
                <a:close/>
                <a:moveTo>
                  <a:pt x="1663922" y="2795111"/>
                </a:moveTo>
                <a:cubicBezTo>
                  <a:pt x="1672400" y="2788063"/>
                  <a:pt x="1680877" y="2781014"/>
                  <a:pt x="1689449" y="2774061"/>
                </a:cubicBezTo>
                <a:lnTo>
                  <a:pt x="1655445" y="2778824"/>
                </a:lnTo>
                <a:lnTo>
                  <a:pt x="1628680" y="2797874"/>
                </a:lnTo>
                <a:close/>
                <a:moveTo>
                  <a:pt x="1672971" y="2794349"/>
                </a:moveTo>
                <a:lnTo>
                  <a:pt x="1709166" y="2791492"/>
                </a:lnTo>
                <a:cubicBezTo>
                  <a:pt x="1717453" y="2783586"/>
                  <a:pt x="1725835" y="2775776"/>
                  <a:pt x="1734217" y="2767965"/>
                </a:cubicBezTo>
                <a:lnTo>
                  <a:pt x="1699355" y="2772632"/>
                </a:lnTo>
                <a:close/>
                <a:moveTo>
                  <a:pt x="1717739" y="2790825"/>
                </a:moveTo>
                <a:lnTo>
                  <a:pt x="1754600" y="2788063"/>
                </a:lnTo>
                <a:lnTo>
                  <a:pt x="1779080" y="2762250"/>
                </a:lnTo>
                <a:cubicBezTo>
                  <a:pt x="1767173" y="2763679"/>
                  <a:pt x="1755362" y="2765298"/>
                  <a:pt x="1743456" y="2766822"/>
                </a:cubicBezTo>
                <a:cubicBezTo>
                  <a:pt x="1734630" y="2774760"/>
                  <a:pt x="1725930" y="2782792"/>
                  <a:pt x="1717358" y="2790920"/>
                </a:cubicBezTo>
                <a:close/>
                <a:moveTo>
                  <a:pt x="1783652" y="2757488"/>
                </a:moveTo>
                <a:cubicBezTo>
                  <a:pt x="1791653" y="2749105"/>
                  <a:pt x="1799654" y="2740724"/>
                  <a:pt x="1807750" y="2732437"/>
                </a:cubicBezTo>
                <a:lnTo>
                  <a:pt x="1774127" y="2738628"/>
                </a:lnTo>
                <a:cubicBezTo>
                  <a:pt x="1765554" y="2746343"/>
                  <a:pt x="1757172" y="2754154"/>
                  <a:pt x="1748695" y="2761964"/>
                </a:cubicBezTo>
                <a:close/>
                <a:moveTo>
                  <a:pt x="1792319" y="2756440"/>
                </a:moveTo>
                <a:lnTo>
                  <a:pt x="1827943" y="2752154"/>
                </a:lnTo>
                <a:cubicBezTo>
                  <a:pt x="1835753" y="2742629"/>
                  <a:pt x="1843564" y="2733866"/>
                  <a:pt x="1851470" y="2724817"/>
                </a:cubicBezTo>
                <a:lnTo>
                  <a:pt x="1817084" y="2730818"/>
                </a:lnTo>
                <a:cubicBezTo>
                  <a:pt x="1808417" y="2739295"/>
                  <a:pt x="1800130" y="2747867"/>
                  <a:pt x="1791938" y="2756440"/>
                </a:cubicBezTo>
                <a:close/>
                <a:moveTo>
                  <a:pt x="1855756" y="2719769"/>
                </a:moveTo>
                <a:lnTo>
                  <a:pt x="1879092" y="2693194"/>
                </a:lnTo>
                <a:lnTo>
                  <a:pt x="1846612" y="2700719"/>
                </a:lnTo>
                <a:lnTo>
                  <a:pt x="1822133" y="2725674"/>
                </a:lnTo>
                <a:close/>
                <a:moveTo>
                  <a:pt x="1864614" y="2718245"/>
                </a:moveTo>
                <a:lnTo>
                  <a:pt x="1898999" y="2712530"/>
                </a:lnTo>
                <a:cubicBezTo>
                  <a:pt x="1906524" y="2703005"/>
                  <a:pt x="1914144" y="2693480"/>
                  <a:pt x="1921764" y="2683955"/>
                </a:cubicBezTo>
                <a:lnTo>
                  <a:pt x="1888522" y="2691479"/>
                </a:lnTo>
                <a:cubicBezTo>
                  <a:pt x="1880140" y="2700052"/>
                  <a:pt x="1872520" y="2709101"/>
                  <a:pt x="1864233" y="2718245"/>
                </a:cubicBezTo>
                <a:close/>
                <a:moveTo>
                  <a:pt x="1925860" y="2678240"/>
                </a:moveTo>
                <a:lnTo>
                  <a:pt x="1948148" y="2649665"/>
                </a:lnTo>
                <a:lnTo>
                  <a:pt x="1916906" y="2658618"/>
                </a:lnTo>
                <a:cubicBezTo>
                  <a:pt x="1909001" y="2667476"/>
                  <a:pt x="1901095" y="2676239"/>
                  <a:pt x="1893284" y="2685098"/>
                </a:cubicBezTo>
                <a:close/>
                <a:moveTo>
                  <a:pt x="1934718" y="2676239"/>
                </a:moveTo>
                <a:lnTo>
                  <a:pt x="1968056" y="2669000"/>
                </a:lnTo>
                <a:cubicBezTo>
                  <a:pt x="1975199" y="2658809"/>
                  <a:pt x="1982438" y="2648522"/>
                  <a:pt x="1989677" y="2638425"/>
                </a:cubicBezTo>
                <a:lnTo>
                  <a:pt x="1957673" y="2647379"/>
                </a:lnTo>
                <a:close/>
                <a:moveTo>
                  <a:pt x="1993678" y="2632805"/>
                </a:moveTo>
                <a:lnTo>
                  <a:pt x="2015014" y="2603087"/>
                </a:lnTo>
                <a:lnTo>
                  <a:pt x="1984915" y="2613470"/>
                </a:lnTo>
                <a:lnTo>
                  <a:pt x="1962341" y="2641568"/>
                </a:lnTo>
                <a:close/>
                <a:moveTo>
                  <a:pt x="2002631" y="2630424"/>
                </a:moveTo>
                <a:lnTo>
                  <a:pt x="2033778" y="2621947"/>
                </a:lnTo>
                <a:cubicBezTo>
                  <a:pt x="2040636" y="2611088"/>
                  <a:pt x="2047589" y="2600420"/>
                  <a:pt x="2054543" y="2589752"/>
                </a:cubicBezTo>
                <a:lnTo>
                  <a:pt x="2024634" y="2599849"/>
                </a:lnTo>
                <a:close/>
                <a:moveTo>
                  <a:pt x="2058257" y="2583847"/>
                </a:moveTo>
                <a:lnTo>
                  <a:pt x="2078546" y="2552795"/>
                </a:lnTo>
                <a:lnTo>
                  <a:pt x="2050733" y="2564035"/>
                </a:lnTo>
                <a:cubicBezTo>
                  <a:pt x="2043494" y="2573560"/>
                  <a:pt x="2036255" y="2583752"/>
                  <a:pt x="2029111" y="2593658"/>
                </a:cubicBezTo>
                <a:close/>
                <a:moveTo>
                  <a:pt x="2067306" y="2580989"/>
                </a:moveTo>
                <a:lnTo>
                  <a:pt x="2098358" y="2570798"/>
                </a:lnTo>
                <a:cubicBezTo>
                  <a:pt x="2104930" y="2559558"/>
                  <a:pt x="2111407" y="2548319"/>
                  <a:pt x="2117979" y="2537174"/>
                </a:cubicBezTo>
                <a:lnTo>
                  <a:pt x="2088261" y="2548890"/>
                </a:lnTo>
                <a:cubicBezTo>
                  <a:pt x="2080832" y="2559558"/>
                  <a:pt x="2073878" y="2570226"/>
                  <a:pt x="2066925" y="2581370"/>
                </a:cubicBezTo>
                <a:close/>
                <a:moveTo>
                  <a:pt x="2121694" y="2530888"/>
                </a:moveTo>
                <a:cubicBezTo>
                  <a:pt x="2128076" y="2519934"/>
                  <a:pt x="2134553" y="2509171"/>
                  <a:pt x="2140744" y="2498312"/>
                </a:cubicBezTo>
                <a:lnTo>
                  <a:pt x="2112836" y="2511362"/>
                </a:lnTo>
                <a:cubicBezTo>
                  <a:pt x="2105978" y="2521649"/>
                  <a:pt x="2099120" y="2531936"/>
                  <a:pt x="2092262" y="2542413"/>
                </a:cubicBezTo>
                <a:close/>
                <a:moveTo>
                  <a:pt x="2131219" y="2527268"/>
                </a:moveTo>
                <a:cubicBezTo>
                  <a:pt x="2196370" y="2501869"/>
                  <a:pt x="2262664" y="2477580"/>
                  <a:pt x="2330101" y="2454402"/>
                </a:cubicBezTo>
                <a:cubicBezTo>
                  <a:pt x="2918555" y="2251043"/>
                  <a:pt x="3434620" y="2057495"/>
                  <a:pt x="3889439" y="1886045"/>
                </a:cubicBezTo>
                <a:cubicBezTo>
                  <a:pt x="4147566" y="1788890"/>
                  <a:pt x="4394264" y="1696212"/>
                  <a:pt x="4634484" y="1608963"/>
                </a:cubicBezTo>
                <a:cubicBezTo>
                  <a:pt x="4628134" y="1579182"/>
                  <a:pt x="4621625" y="1549019"/>
                  <a:pt x="4614958" y="1518476"/>
                </a:cubicBezTo>
                <a:cubicBezTo>
                  <a:pt x="3968020" y="1739075"/>
                  <a:pt x="3289554" y="2019014"/>
                  <a:pt x="2452783" y="2364391"/>
                </a:cubicBezTo>
                <a:lnTo>
                  <a:pt x="2352389" y="2405825"/>
                </a:lnTo>
                <a:cubicBezTo>
                  <a:pt x="2283936" y="2434019"/>
                  <a:pt x="2216626" y="2463419"/>
                  <a:pt x="2150459" y="2494026"/>
                </a:cubicBezTo>
                <a:close/>
                <a:moveTo>
                  <a:pt x="2348770" y="2402110"/>
                </a:moveTo>
                <a:lnTo>
                  <a:pt x="2449259" y="2360676"/>
                </a:lnTo>
                <a:cubicBezTo>
                  <a:pt x="3287459" y="2014919"/>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94"/>
                  <a:pt x="4691539" y="1386904"/>
                  <a:pt x="4738783" y="1372362"/>
                </a:cubicBezTo>
                <a:cubicBezTo>
                  <a:pt x="4733004" y="1342073"/>
                  <a:pt x="4726655" y="1311688"/>
                  <a:pt x="4719733" y="1281208"/>
                </a:cubicBezTo>
                <a:cubicBezTo>
                  <a:pt x="4670393" y="1295495"/>
                  <a:pt x="4621118" y="1310196"/>
                  <a:pt x="4571905" y="1325309"/>
                </a:cubicBezTo>
                <a:cubicBezTo>
                  <a:pt x="4580922" y="1356233"/>
                  <a:pt x="4589177" y="1386808"/>
                  <a:pt x="4596670" y="1417034"/>
                </a:cubicBezTo>
                <a:close/>
                <a:moveTo>
                  <a:pt x="4725829" y="1275017"/>
                </a:moveTo>
                <a:cubicBezTo>
                  <a:pt x="4775422" y="1260856"/>
                  <a:pt x="4825270" y="1247077"/>
                  <a:pt x="4875372" y="1233678"/>
                </a:cubicBezTo>
                <a:cubicBezTo>
                  <a:pt x="4870609" y="1203897"/>
                  <a:pt x="4865370" y="1173607"/>
                  <a:pt x="4859655" y="1142810"/>
                </a:cubicBezTo>
                <a:cubicBezTo>
                  <a:pt x="4807585" y="1155510"/>
                  <a:pt x="4755865" y="1168972"/>
                  <a:pt x="4704493" y="1183196"/>
                </a:cubicBezTo>
                <a:cubicBezTo>
                  <a:pt x="4712399" y="1214152"/>
                  <a:pt x="4719542" y="1244822"/>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52"/>
                  <a:pt x="4703826" y="1179386"/>
                </a:cubicBezTo>
                <a:cubicBezTo>
                  <a:pt x="4755452" y="1165416"/>
                  <a:pt x="4807268" y="1151954"/>
                  <a:pt x="4859274" y="1139000"/>
                </a:cubicBezTo>
                <a:close/>
                <a:moveTo>
                  <a:pt x="4846130" y="1041273"/>
                </a:moveTo>
                <a:cubicBezTo>
                  <a:pt x="4899089" y="1029081"/>
                  <a:pt x="4952556" y="1017461"/>
                  <a:pt x="5006531" y="1006412"/>
                </a:cubicBezTo>
                <a:cubicBezTo>
                  <a:pt x="5003102" y="985203"/>
                  <a:pt x="4999451" y="963771"/>
                  <a:pt x="4995577" y="942118"/>
                </a:cubicBezTo>
                <a:cubicBezTo>
                  <a:pt x="4994053" y="933355"/>
                  <a:pt x="4992338" y="924401"/>
                  <a:pt x="4990624" y="915543"/>
                </a:cubicBezTo>
                <a:cubicBezTo>
                  <a:pt x="4934808" y="926021"/>
                  <a:pt x="4879626" y="937228"/>
                  <a:pt x="4825080" y="949166"/>
                </a:cubicBezTo>
                <a:cubicBezTo>
                  <a:pt x="4827461" y="958691"/>
                  <a:pt x="4829937" y="969264"/>
                  <a:pt x="4832223" y="979170"/>
                </a:cubicBezTo>
                <a:cubicBezTo>
                  <a:pt x="4837176" y="1000062"/>
                  <a:pt x="4841843" y="1020763"/>
                  <a:pt x="4846225" y="1041273"/>
                </a:cubicBezTo>
                <a:close/>
                <a:moveTo>
                  <a:pt x="4989862" y="911447"/>
                </a:moveTo>
                <a:cubicBezTo>
                  <a:pt x="4984147" y="880872"/>
                  <a:pt x="4977861" y="850011"/>
                  <a:pt x="4970812" y="818674"/>
                </a:cubicBezTo>
                <a:cubicBezTo>
                  <a:pt x="4913091" y="828770"/>
                  <a:pt x="4856195" y="839629"/>
                  <a:pt x="4800124" y="851249"/>
                </a:cubicBezTo>
                <a:cubicBezTo>
                  <a:pt x="4808379" y="882999"/>
                  <a:pt x="4816253" y="914273"/>
                  <a:pt x="4823746" y="945071"/>
                </a:cubicBezTo>
                <a:cubicBezTo>
                  <a:pt x="4878737" y="933196"/>
                  <a:pt x="4934141" y="921988"/>
                  <a:pt x="4989957" y="911447"/>
                </a:cubicBezTo>
                <a:close/>
                <a:moveTo>
                  <a:pt x="4996244" y="910209"/>
                </a:moveTo>
                <a:cubicBezTo>
                  <a:pt x="5051298" y="900049"/>
                  <a:pt x="5107051" y="890524"/>
                  <a:pt x="5163503" y="881634"/>
                </a:cubicBezTo>
                <a:cubicBezTo>
                  <a:pt x="5159503" y="851630"/>
                  <a:pt x="5155025" y="821246"/>
                  <a:pt x="5150072" y="790289"/>
                </a:cubicBezTo>
                <a:cubicBezTo>
                  <a:pt x="5091653" y="798671"/>
                  <a:pt x="5034153" y="807784"/>
                  <a:pt x="4977575" y="817626"/>
                </a:cubicBezTo>
                <a:cubicBezTo>
                  <a:pt x="4984433" y="848932"/>
                  <a:pt x="4990815" y="879793"/>
                  <a:pt x="4996720" y="910209"/>
                </a:cubicBezTo>
                <a:close/>
                <a:moveTo>
                  <a:pt x="5169980" y="880491"/>
                </a:moveTo>
                <a:cubicBezTo>
                  <a:pt x="5224907" y="871792"/>
                  <a:pt x="5280565" y="863759"/>
                  <a:pt x="5336953" y="856393"/>
                </a:cubicBezTo>
                <a:cubicBezTo>
                  <a:pt x="5334667" y="827246"/>
                  <a:pt x="5332000" y="797528"/>
                  <a:pt x="5328761" y="767429"/>
                </a:cubicBezTo>
                <a:cubicBezTo>
                  <a:pt x="5270468" y="774097"/>
                  <a:pt x="5213033" y="781241"/>
                  <a:pt x="5156550" y="789242"/>
                </a:cubicBezTo>
                <a:cubicBezTo>
                  <a:pt x="5161566" y="820102"/>
                  <a:pt x="5166075" y="850519"/>
                  <a:pt x="5170075" y="880491"/>
                </a:cubicBezTo>
                <a:close/>
                <a:moveTo>
                  <a:pt x="5170551" y="884587"/>
                </a:moveTo>
                <a:cubicBezTo>
                  <a:pt x="5171409" y="891159"/>
                  <a:pt x="5172361" y="897731"/>
                  <a:pt x="5173219" y="903637"/>
                </a:cubicBezTo>
                <a:cubicBezTo>
                  <a:pt x="5176171" y="927068"/>
                  <a:pt x="5178743" y="950119"/>
                  <a:pt x="5181124" y="972979"/>
                </a:cubicBezTo>
                <a:cubicBezTo>
                  <a:pt x="5234274" y="963644"/>
                  <a:pt x="5287995" y="954850"/>
                  <a:pt x="5342287" y="946595"/>
                </a:cubicBezTo>
                <a:cubicBezTo>
                  <a:pt x="5341144" y="920210"/>
                  <a:pt x="5339715" y="893540"/>
                  <a:pt x="5337715" y="866299"/>
                </a:cubicBezTo>
                <a:cubicBezTo>
                  <a:pt x="5337715" y="864203"/>
                  <a:pt x="5337715" y="862108"/>
                  <a:pt x="5337715" y="860012"/>
                </a:cubicBezTo>
                <a:cubicBezTo>
                  <a:pt x="5281200" y="867759"/>
                  <a:pt x="5225511" y="875951"/>
                  <a:pt x="5170647" y="884587"/>
                </a:cubicBezTo>
                <a:close/>
                <a:moveTo>
                  <a:pt x="5181505" y="977646"/>
                </a:moveTo>
                <a:cubicBezTo>
                  <a:pt x="5184553" y="1007554"/>
                  <a:pt x="5187029" y="1036892"/>
                  <a:pt x="5188934" y="1065848"/>
                </a:cubicBezTo>
                <a:cubicBezTo>
                  <a:pt x="5240370" y="1055624"/>
                  <a:pt x="5292090" y="1046099"/>
                  <a:pt x="5344097" y="1037273"/>
                </a:cubicBezTo>
                <a:cubicBezTo>
                  <a:pt x="5344097" y="1009269"/>
                  <a:pt x="5343525" y="980694"/>
                  <a:pt x="5342382" y="951548"/>
                </a:cubicBezTo>
                <a:cubicBezTo>
                  <a:pt x="5288280" y="959612"/>
                  <a:pt x="5234686" y="968312"/>
                  <a:pt x="5181600" y="977646"/>
                </a:cubicBezTo>
                <a:close/>
                <a:moveTo>
                  <a:pt x="5189220" y="1069562"/>
                </a:moveTo>
                <a:cubicBezTo>
                  <a:pt x="5191125" y="1098899"/>
                  <a:pt x="5192554" y="1127570"/>
                  <a:pt x="5193412" y="1155859"/>
                </a:cubicBezTo>
                <a:cubicBezTo>
                  <a:pt x="5242751" y="1144746"/>
                  <a:pt x="5292408" y="1134078"/>
                  <a:pt x="5342382" y="1123855"/>
                </a:cubicBezTo>
                <a:cubicBezTo>
                  <a:pt x="5343525" y="1096613"/>
                  <a:pt x="5344128" y="1068864"/>
                  <a:pt x="5344192" y="1040606"/>
                </a:cubicBezTo>
                <a:cubicBezTo>
                  <a:pt x="5292186" y="1049877"/>
                  <a:pt x="5240560" y="1059529"/>
                  <a:pt x="5189315" y="1069562"/>
                </a:cubicBezTo>
                <a:close/>
                <a:moveTo>
                  <a:pt x="5343430" y="1207961"/>
                </a:moveTo>
                <a:cubicBezTo>
                  <a:pt x="5390293" y="1196848"/>
                  <a:pt x="5437283" y="1186053"/>
                  <a:pt x="5484400" y="1175576"/>
                </a:cubicBezTo>
                <a:cubicBezTo>
                  <a:pt x="5488845" y="1150176"/>
                  <a:pt x="5492687" y="1124363"/>
                  <a:pt x="5495925" y="1098137"/>
                </a:cubicBezTo>
                <a:cubicBezTo>
                  <a:pt x="5446586" y="1107345"/>
                  <a:pt x="5397564" y="1116870"/>
                  <a:pt x="5348859" y="1126712"/>
                </a:cubicBezTo>
                <a:cubicBezTo>
                  <a:pt x="5347716" y="1154398"/>
                  <a:pt x="5345938" y="1181481"/>
                  <a:pt x="5343525" y="1207961"/>
                </a:cubicBezTo>
                <a:close/>
                <a:moveTo>
                  <a:pt x="5350764" y="1039463"/>
                </a:moveTo>
                <a:cubicBezTo>
                  <a:pt x="5350764" y="1067657"/>
                  <a:pt x="5350161" y="1095343"/>
                  <a:pt x="5348954" y="1122521"/>
                </a:cubicBezTo>
                <a:cubicBezTo>
                  <a:pt x="5397913" y="1112552"/>
                  <a:pt x="5447094" y="1103027"/>
                  <a:pt x="5496497" y="1093946"/>
                </a:cubicBezTo>
                <a:cubicBezTo>
                  <a:pt x="5499608" y="1067975"/>
                  <a:pt x="5502180" y="1041400"/>
                  <a:pt x="5504212" y="1014222"/>
                </a:cubicBezTo>
                <a:cubicBezTo>
                  <a:pt x="5452650"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408"/>
                  <a:pt x="5350764" y="1006983"/>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6042"/>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94"/>
                  <a:pt x="5614321" y="1217200"/>
                </a:cubicBezTo>
                <a:cubicBezTo>
                  <a:pt x="5656993" y="1206659"/>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643"/>
                  <a:pt x="5480844" y="1228439"/>
                  <a:pt x="5475065" y="1252633"/>
                </a:cubicBezTo>
                <a:cubicBezTo>
                  <a:pt x="5518881" y="1241139"/>
                  <a:pt x="5562854" y="1229900"/>
                  <a:pt x="5606987" y="1218914"/>
                </a:cubicBezTo>
                <a:cubicBezTo>
                  <a:pt x="5614893" y="1196626"/>
                  <a:pt x="5622131" y="1173194"/>
                  <a:pt x="5628799" y="1149191"/>
                </a:cubicBezTo>
                <a:close/>
                <a:moveTo>
                  <a:pt x="5473922" y="1257395"/>
                </a:moveTo>
                <a:cubicBezTo>
                  <a:pt x="5467890" y="1282160"/>
                  <a:pt x="5461254" y="1306227"/>
                  <a:pt x="5454015" y="1329595"/>
                </a:cubicBezTo>
                <a:cubicBezTo>
                  <a:pt x="5495640" y="1316641"/>
                  <a:pt x="5537168" y="1303973"/>
                  <a:pt x="5578888" y="1291495"/>
                </a:cubicBezTo>
                <a:cubicBezTo>
                  <a:pt x="5588350" y="1269714"/>
                  <a:pt x="5597176" y="1247203"/>
                  <a:pt x="5605368" y="1223963"/>
                </a:cubicBezTo>
                <a:cubicBezTo>
                  <a:pt x="5561362" y="1235107"/>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80"/>
                  <a:pt x="5300663" y="1451420"/>
                </a:cubicBezTo>
                <a:cubicBezTo>
                  <a:pt x="5340477" y="1436370"/>
                  <a:pt x="5380292" y="1421479"/>
                  <a:pt x="5420106" y="1406747"/>
                </a:cubicBezTo>
                <a:cubicBezTo>
                  <a:pt x="5429060" y="1384364"/>
                  <a:pt x="5437442" y="1361123"/>
                  <a:pt x="5445062" y="1337310"/>
                </a:cubicBezTo>
                <a:cubicBezTo>
                  <a:pt x="5402834" y="1350455"/>
                  <a:pt x="5360670" y="1363821"/>
                  <a:pt x="5318570" y="1377410"/>
                </a:cubicBezTo>
                <a:close/>
                <a:moveTo>
                  <a:pt x="5311426" y="1379696"/>
                </a:moveTo>
                <a:cubicBezTo>
                  <a:pt x="5268881" y="1393476"/>
                  <a:pt x="5226272" y="1407478"/>
                  <a:pt x="5183600" y="1421702"/>
                </a:cubicBezTo>
                <a:cubicBezTo>
                  <a:pt x="5180552" y="1448372"/>
                  <a:pt x="5176838" y="1474565"/>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2169" y="1556671"/>
                  <a:pt x="5155978" y="1581245"/>
                </a:cubicBezTo>
                <a:lnTo>
                  <a:pt x="5219034" y="1553432"/>
                </a:lnTo>
                <a:lnTo>
                  <a:pt x="5268183" y="1531715"/>
                </a:lnTo>
                <a:cubicBezTo>
                  <a:pt x="5276660" y="1508284"/>
                  <a:pt x="5284565" y="1484090"/>
                  <a:pt x="5291614" y="1459230"/>
                </a:cubicBezTo>
                <a:cubicBezTo>
                  <a:pt x="5251672" y="1474470"/>
                  <a:pt x="5211699" y="1489742"/>
                  <a:pt x="5171694" y="1505045"/>
                </a:cubicBezTo>
                <a:close/>
                <a:moveTo>
                  <a:pt x="5164550" y="1507712"/>
                </a:moveTo>
                <a:lnTo>
                  <a:pt x="5043678" y="1554194"/>
                </a:lnTo>
                <a:cubicBezTo>
                  <a:pt x="5041678" y="1581531"/>
                  <a:pt x="5038916" y="1608296"/>
                  <a:pt x="5035582" y="1634490"/>
                </a:cubicBezTo>
                <a:lnTo>
                  <a:pt x="5148549" y="1584674"/>
                </a:lnTo>
                <a:cubicBezTo>
                  <a:pt x="5154581" y="1559782"/>
                  <a:pt x="5159915" y="1534160"/>
                  <a:pt x="5164550" y="1507807"/>
                </a:cubicBezTo>
                <a:close/>
                <a:moveTo>
                  <a:pt x="5034820" y="1639824"/>
                </a:moveTo>
                <a:cubicBezTo>
                  <a:pt x="5031296" y="1666685"/>
                  <a:pt x="5027105" y="1692974"/>
                  <a:pt x="5022247" y="1718501"/>
                </a:cubicBezTo>
                <a:lnTo>
                  <a:pt x="5125594" y="1666018"/>
                </a:lnTo>
                <a:cubicBezTo>
                  <a:pt x="5133499" y="1641539"/>
                  <a:pt x="5140643" y="1616393"/>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794"/>
                </a:moveTo>
                <a:cubicBezTo>
                  <a:pt x="4868831" y="1799749"/>
                  <a:pt x="4833906" y="1816671"/>
                  <a:pt x="4798600" y="1833563"/>
                </a:cubicBezTo>
                <a:cubicBezTo>
                  <a:pt x="4799076" y="1858709"/>
                  <a:pt x="4799172" y="1883474"/>
                  <a:pt x="4798600" y="1907857"/>
                </a:cubicBezTo>
                <a:cubicBezTo>
                  <a:pt x="4798600" y="1910525"/>
                  <a:pt x="4798600" y="1913192"/>
                  <a:pt x="4798600" y="1915954"/>
                </a:cubicBezTo>
                <a:cubicBezTo>
                  <a:pt x="4830985" y="1898555"/>
                  <a:pt x="4862957" y="1881092"/>
                  <a:pt x="4894517" y="1863566"/>
                </a:cubicBezTo>
                <a:cubicBezTo>
                  <a:pt x="4895374" y="1857566"/>
                  <a:pt x="4896136" y="1851660"/>
                  <a:pt x="4896898" y="1845564"/>
                </a:cubicBezTo>
                <a:cubicBezTo>
                  <a:pt x="4899375" y="1825085"/>
                  <a:pt x="4901470" y="1804035"/>
                  <a:pt x="4903375" y="1782794"/>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69"/>
                  <a:pt x="4893945" y="1869472"/>
                </a:cubicBezTo>
                <a:cubicBezTo>
                  <a:pt x="4862322" y="1886871"/>
                  <a:pt x="4830445" y="1904175"/>
                  <a:pt x="4798314" y="1921383"/>
                </a:cubicBezTo>
                <a:close/>
                <a:moveTo>
                  <a:pt x="4798600" y="1828419"/>
                </a:moveTo>
                <a:cubicBezTo>
                  <a:pt x="4834224" y="1811465"/>
                  <a:pt x="4869403"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496"/>
                  <a:pt x="4793075" y="1711071"/>
                  <a:pt x="4794790" y="1739646"/>
                </a:cubicBezTo>
                <a:close/>
                <a:moveTo>
                  <a:pt x="4792218" y="1836706"/>
                </a:moveTo>
                <a:cubicBezTo>
                  <a:pt x="4757293" y="1853406"/>
                  <a:pt x="4721892" y="1870043"/>
                  <a:pt x="4686015" y="1886617"/>
                </a:cubicBezTo>
                <a:cubicBezTo>
                  <a:pt x="4689253" y="1915192"/>
                  <a:pt x="4692015" y="1943100"/>
                  <a:pt x="4694206" y="1970723"/>
                </a:cubicBezTo>
                <a:cubicBezTo>
                  <a:pt x="4727353" y="1953768"/>
                  <a:pt x="4759960" y="1936687"/>
                  <a:pt x="4792028" y="1919478"/>
                </a:cubicBezTo>
                <a:lnTo>
                  <a:pt x="4792028" y="1907857"/>
                </a:lnTo>
                <a:cubicBezTo>
                  <a:pt x="4792409" y="1884299"/>
                  <a:pt x="4792377" y="1860582"/>
                  <a:pt x="4791933" y="1836706"/>
                </a:cubicBezTo>
                <a:close/>
                <a:moveTo>
                  <a:pt x="4693254" y="2067020"/>
                </a:moveTo>
                <a:cubicBezTo>
                  <a:pt x="4566862" y="2139023"/>
                  <a:pt x="4436936" y="2204637"/>
                  <a:pt x="4303967" y="2263616"/>
                </a:cubicBezTo>
                <a:cubicBezTo>
                  <a:pt x="3726275" y="2519744"/>
                  <a:pt x="3049048" y="2669096"/>
                  <a:pt x="2233517" y="2720245"/>
                </a:cubicBezTo>
                <a:cubicBezTo>
                  <a:pt x="2158270" y="2724944"/>
                  <a:pt x="2084134" y="2730627"/>
                  <a:pt x="2011109" y="2737295"/>
                </a:cubicBezTo>
                <a:lnTo>
                  <a:pt x="1990630" y="2774823"/>
                </a:lnTo>
                <a:cubicBezTo>
                  <a:pt x="2063972" y="2771775"/>
                  <a:pt x="2138267" y="2769680"/>
                  <a:pt x="2213515" y="2768537"/>
                </a:cubicBezTo>
                <a:cubicBezTo>
                  <a:pt x="3054572" y="2755773"/>
                  <a:pt x="3733800" y="2625185"/>
                  <a:pt x="4289965" y="2369439"/>
                </a:cubicBezTo>
                <a:cubicBezTo>
                  <a:pt x="4430010" y="2305172"/>
                  <a:pt x="4565346" y="2231106"/>
                  <a:pt x="4694968" y="2147792"/>
                </a:cubicBezTo>
                <a:cubicBezTo>
                  <a:pt x="4694968" y="2121249"/>
                  <a:pt x="4694397" y="2094325"/>
                  <a:pt x="4693254" y="2067020"/>
                </a:cubicBezTo>
                <a:close/>
                <a:moveTo>
                  <a:pt x="2003774" y="2737866"/>
                </a:moveTo>
                <a:lnTo>
                  <a:pt x="1965674" y="2741486"/>
                </a:lnTo>
                <a:cubicBezTo>
                  <a:pt x="1958531" y="2753201"/>
                  <a:pt x="1951387" y="2764917"/>
                  <a:pt x="1944243" y="2776823"/>
                </a:cubicBezTo>
                <a:lnTo>
                  <a:pt x="1983296" y="2775013"/>
                </a:lnTo>
                <a:cubicBezTo>
                  <a:pt x="1990249" y="2762345"/>
                  <a:pt x="1997012" y="2750153"/>
                  <a:pt x="2003774" y="2737866"/>
                </a:cubicBezTo>
                <a:close/>
                <a:moveTo>
                  <a:pt x="1942052" y="2781395"/>
                </a:moveTo>
                <a:cubicBezTo>
                  <a:pt x="1934909" y="2793206"/>
                  <a:pt x="1927765" y="2805113"/>
                  <a:pt x="1920716" y="2817114"/>
                </a:cubicBezTo>
                <a:lnTo>
                  <a:pt x="1961102" y="2817114"/>
                </a:lnTo>
                <a:lnTo>
                  <a:pt x="1981295" y="2779586"/>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217"/>
                  <a:pt x="1831848" y="2869883"/>
                  <a:pt x="1839278" y="2858548"/>
                </a:cubicBezTo>
                <a:close/>
                <a:moveTo>
                  <a:pt x="1771364" y="2893695"/>
                </a:moveTo>
                <a:cubicBezTo>
                  <a:pt x="1763649" y="2904554"/>
                  <a:pt x="1755839" y="2915317"/>
                  <a:pt x="1748123" y="2926271"/>
                </a:cubicBezTo>
                <a:lnTo>
                  <a:pt x="1792605" y="2931605"/>
                </a:lnTo>
                <a:lnTo>
                  <a:pt x="1814608" y="2897124"/>
                </a:lnTo>
                <a:close/>
                <a:moveTo>
                  <a:pt x="1764506" y="2893219"/>
                </a:moveTo>
                <a:lnTo>
                  <a:pt x="1721453" y="2889980"/>
                </a:lnTo>
                <a:cubicBezTo>
                  <a:pt x="1713452" y="2900077"/>
                  <a:pt x="1705356" y="2910173"/>
                  <a:pt x="1697355" y="2920365"/>
                </a:cubicBezTo>
                <a:lnTo>
                  <a:pt x="1741551" y="2925413"/>
                </a:lnTo>
                <a:cubicBezTo>
                  <a:pt x="1749171" y="2913984"/>
                  <a:pt x="1756791" y="2903220"/>
                  <a:pt x="1764506" y="2892552"/>
                </a:cubicBezTo>
                <a:close/>
                <a:moveTo>
                  <a:pt x="1714500" y="2889504"/>
                </a:moveTo>
                <a:lnTo>
                  <a:pt x="1671828" y="2886551"/>
                </a:lnTo>
                <a:cubicBezTo>
                  <a:pt x="1663446" y="2896076"/>
                  <a:pt x="1655064" y="2905601"/>
                  <a:pt x="1646777" y="2915126"/>
                </a:cubicBezTo>
                <a:lnTo>
                  <a:pt x="1690592" y="2919984"/>
                </a:lnTo>
                <a:close/>
                <a:moveTo>
                  <a:pt x="1664684" y="2885980"/>
                </a:moveTo>
                <a:lnTo>
                  <a:pt x="1622298" y="2883313"/>
                </a:lnTo>
                <a:lnTo>
                  <a:pt x="1596295" y="2908745"/>
                </a:lnTo>
                <a:cubicBezTo>
                  <a:pt x="1610868" y="2910173"/>
                  <a:pt x="1625346" y="2911697"/>
                  <a:pt x="1639919" y="2913317"/>
                </a:cubicBezTo>
                <a:close/>
                <a:moveTo>
                  <a:pt x="1614964" y="2882837"/>
                </a:moveTo>
                <a:lnTo>
                  <a:pt x="1572959" y="2880360"/>
                </a:lnTo>
                <a:cubicBezTo>
                  <a:pt x="1563434" y="2888361"/>
                  <a:pt x="1554956" y="2896267"/>
                  <a:pt x="1546098" y="2904268"/>
                </a:cubicBezTo>
                <a:lnTo>
                  <a:pt x="1589342" y="2908649"/>
                </a:lnTo>
                <a:cubicBezTo>
                  <a:pt x="1597819" y="2899315"/>
                  <a:pt x="1606391" y="2890742"/>
                  <a:pt x="1615345" y="2882170"/>
                </a:cubicBezTo>
                <a:close/>
                <a:moveTo>
                  <a:pt x="1541907" y="2907983"/>
                </a:moveTo>
                <a:lnTo>
                  <a:pt x="1514570" y="2932748"/>
                </a:lnTo>
                <a:lnTo>
                  <a:pt x="1559528" y="2938939"/>
                </a:lnTo>
                <a:lnTo>
                  <a:pt x="1585627" y="2912364"/>
                </a:lnTo>
                <a:close/>
                <a:moveTo>
                  <a:pt x="1534668" y="2907316"/>
                </a:moveTo>
                <a:lnTo>
                  <a:pt x="1491329" y="2903125"/>
                </a:lnTo>
                <a:lnTo>
                  <a:pt x="1462754" y="2925699"/>
                </a:lnTo>
                <a:lnTo>
                  <a:pt x="1507331" y="2931700"/>
                </a:lnTo>
                <a:close/>
                <a:moveTo>
                  <a:pt x="1483900" y="2902458"/>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lnTo>
                  <a:pt x="1309592" y="2905220"/>
                </a:lnTo>
                <a:lnTo>
                  <a:pt x="1352741" y="2910554"/>
                </a:lnTo>
                <a:cubicBezTo>
                  <a:pt x="1362551" y="2905220"/>
                  <a:pt x="1372457" y="2898743"/>
                  <a:pt x="1382363" y="2892743"/>
                </a:cubicBezTo>
                <a:close/>
                <a:moveTo>
                  <a:pt x="1331595" y="2889313"/>
                </a:moveTo>
                <a:cubicBezTo>
                  <a:pt x="1317879" y="2888171"/>
                  <a:pt x="1304163" y="2887123"/>
                  <a:pt x="1290447" y="2886170"/>
                </a:cubicBezTo>
                <a:lnTo>
                  <a:pt x="1258919" y="2900172"/>
                </a:lnTo>
                <a:lnTo>
                  <a:pt x="1301306" y="2905220"/>
                </a:lnTo>
                <a:close/>
                <a:moveTo>
                  <a:pt x="1280827" y="2885409"/>
                </a:moveTo>
                <a:lnTo>
                  <a:pt x="1240441" y="2882551"/>
                </a:lnTo>
                <a:lnTo>
                  <a:pt x="1208437" y="2894457"/>
                </a:lnTo>
                <a:lnTo>
                  <a:pt x="1249966" y="2899220"/>
                </a:lnTo>
                <a:cubicBezTo>
                  <a:pt x="1260158" y="2893886"/>
                  <a:pt x="1270540" y="2889313"/>
                  <a:pt x="1280827" y="2884742"/>
                </a:cubicBezTo>
                <a:close/>
                <a:moveTo>
                  <a:pt x="1238917" y="2878360"/>
                </a:moveTo>
                <a:lnTo>
                  <a:pt x="1267492" y="2867882"/>
                </a:lnTo>
                <a:lnTo>
                  <a:pt x="1231297" y="2867120"/>
                </a:lnTo>
                <a:lnTo>
                  <a:pt x="1201674" y="2875788"/>
                </a:lnTo>
                <a:close/>
                <a:moveTo>
                  <a:pt x="1249680" y="2879122"/>
                </a:moveTo>
                <a:lnTo>
                  <a:pt x="1288637" y="2881884"/>
                </a:lnTo>
                <a:lnTo>
                  <a:pt x="1317212" y="2869216"/>
                </a:lnTo>
                <a:lnTo>
                  <a:pt x="1279112" y="2868263"/>
                </a:lnTo>
                <a:cubicBezTo>
                  <a:pt x="1269683" y="2871121"/>
                  <a:pt x="1259681" y="2874740"/>
                  <a:pt x="1249680" y="2878455"/>
                </a:cubicBezTo>
                <a:close/>
                <a:moveTo>
                  <a:pt x="1325880" y="2865406"/>
                </a:moveTo>
                <a:lnTo>
                  <a:pt x="1353693" y="2853595"/>
                </a:lnTo>
                <a:lnTo>
                  <a:pt x="1318641" y="2854262"/>
                </a:lnTo>
                <a:lnTo>
                  <a:pt x="1290066" y="2864453"/>
                </a:lnTo>
                <a:close/>
                <a:moveTo>
                  <a:pt x="1336643" y="2865406"/>
                </a:moveTo>
                <a:lnTo>
                  <a:pt x="1374743" y="2866644"/>
                </a:lnTo>
                <a:lnTo>
                  <a:pt x="1402842" y="2852452"/>
                </a:lnTo>
                <a:lnTo>
                  <a:pt x="1366266" y="2853023"/>
                </a:lnTo>
                <a:close/>
                <a:moveTo>
                  <a:pt x="1410843" y="2848356"/>
                </a:moveTo>
                <a:lnTo>
                  <a:pt x="1437704" y="2835021"/>
                </a:lnTo>
                <a:lnTo>
                  <a:pt x="1403890" y="2837212"/>
                </a:lnTo>
                <a:lnTo>
                  <a:pt x="1376363" y="2848070"/>
                </a:lnTo>
                <a:close/>
                <a:moveTo>
                  <a:pt x="1421511" y="2848356"/>
                </a:moveTo>
                <a:lnTo>
                  <a:pt x="1457992" y="2848356"/>
                </a:lnTo>
                <a:lnTo>
                  <a:pt x="1485138" y="2832735"/>
                </a:lnTo>
                <a:lnTo>
                  <a:pt x="1449896" y="2834735"/>
                </a:lnTo>
                <a:close/>
                <a:moveTo>
                  <a:pt x="1493234" y="2827877"/>
                </a:moveTo>
                <a:lnTo>
                  <a:pt x="1520095" y="2812828"/>
                </a:lnTo>
                <a:lnTo>
                  <a:pt x="1487329" y="2816352"/>
                </a:lnTo>
                <a:lnTo>
                  <a:pt x="1459992" y="2829020"/>
                </a:lnTo>
                <a:close/>
                <a:moveTo>
                  <a:pt x="1503902" y="2827877"/>
                </a:moveTo>
                <a:cubicBezTo>
                  <a:pt x="1515618" y="2827306"/>
                  <a:pt x="1527334" y="2826639"/>
                  <a:pt x="1539145" y="2826163"/>
                </a:cubicBezTo>
                <a:cubicBezTo>
                  <a:pt x="1547908" y="2820353"/>
                  <a:pt x="1556766" y="2814638"/>
                  <a:pt x="1565624" y="2809018"/>
                </a:cubicBezTo>
                <a:cubicBezTo>
                  <a:pt x="1554194" y="2810066"/>
                  <a:pt x="1542764" y="2811209"/>
                  <a:pt x="1531430" y="2812447"/>
                </a:cubicBezTo>
                <a:cubicBezTo>
                  <a:pt x="1522667" y="2816638"/>
                  <a:pt x="1513618" y="2821877"/>
                  <a:pt x="1504379" y="2827020"/>
                </a:cubicBezTo>
                <a:close/>
                <a:moveTo>
                  <a:pt x="1573149" y="2804065"/>
                </a:moveTo>
                <a:lnTo>
                  <a:pt x="1598676" y="2787968"/>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440"/>
                </a:lnTo>
                <a:lnTo>
                  <a:pt x="1645253" y="2764536"/>
                </a:lnTo>
                <a:lnTo>
                  <a:pt x="1619250" y="2780538"/>
                </a:lnTo>
                <a:close/>
                <a:moveTo>
                  <a:pt x="1661541" y="2774442"/>
                </a:moveTo>
                <a:lnTo>
                  <a:pt x="1694402" y="2769870"/>
                </a:lnTo>
                <a:lnTo>
                  <a:pt x="1719167" y="2749677"/>
                </a:lnTo>
                <a:cubicBezTo>
                  <a:pt x="1708690" y="2751773"/>
                  <a:pt x="1698117" y="2753773"/>
                  <a:pt x="1687640" y="2755963"/>
                </a:cubicBezTo>
                <a:cubicBezTo>
                  <a:pt x="1679639" y="2761202"/>
                  <a:pt x="1670971" y="2767394"/>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lnTo>
                  <a:pt x="1737170" y="2741962"/>
                </a:ln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cubicBezTo>
                  <a:pt x="1848612" y="2690527"/>
                  <a:pt x="1856423" y="2682812"/>
                  <a:pt x="1864138" y="2675192"/>
                </a:cubicBezTo>
                <a:lnTo>
                  <a:pt x="1834801" y="2684145"/>
                </a:lnTo>
                <a:lnTo>
                  <a:pt x="1811274" y="2705195"/>
                </a:lnTo>
                <a:close/>
                <a:moveTo>
                  <a:pt x="1851089" y="2695956"/>
                </a:moveTo>
                <a:lnTo>
                  <a:pt x="1882712" y="2688527"/>
                </a:lnTo>
                <a:lnTo>
                  <a:pt x="1905572" y="2662904"/>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234"/>
                </a:lnTo>
                <a:cubicBezTo>
                  <a:pt x="1937385" y="2635853"/>
                  <a:pt x="1929670" y="2644330"/>
                  <a:pt x="1922050" y="2652903"/>
                </a:cubicBezTo>
                <a:close/>
                <a:moveTo>
                  <a:pt x="1978438" y="2611374"/>
                </a:moveTo>
                <a:lnTo>
                  <a:pt x="1999583" y="2585466"/>
                </a:lnTo>
                <a:lnTo>
                  <a:pt x="1972723" y="2596896"/>
                </a:lnTo>
                <a:lnTo>
                  <a:pt x="1950434" y="2621185"/>
                </a:lnTo>
                <a:cubicBezTo>
                  <a:pt x="1960817" y="2616994"/>
                  <a:pt x="1970246" y="2613755"/>
                  <a:pt x="1979581" y="2610517"/>
                </a:cubicBezTo>
                <a:close/>
                <a:moveTo>
                  <a:pt x="1988725" y="2607755"/>
                </a:moveTo>
                <a:lnTo>
                  <a:pt x="2017967" y="2597753"/>
                </a:lnTo>
                <a:lnTo>
                  <a:pt x="2038922" y="2569178"/>
                </a:lnTo>
                <a:lnTo>
                  <a:pt x="2010347" y="2580894"/>
                </a:lnTo>
                <a:close/>
                <a:moveTo>
                  <a:pt x="2043970" y="2562130"/>
                </a:moveTo>
                <a:lnTo>
                  <a:pt x="2064353" y="2534793"/>
                </a:lnTo>
                <a:lnTo>
                  <a:pt x="2038445" y="2547557"/>
                </a:lnTo>
                <a:cubicBezTo>
                  <a:pt x="2031302" y="2556034"/>
                  <a:pt x="2024158" y="2564702"/>
                  <a:pt x="2017109" y="2573274"/>
                </a:cubicBezTo>
                <a:close/>
                <a:moveTo>
                  <a:pt x="2054352" y="2557939"/>
                </a:moveTo>
                <a:lnTo>
                  <a:pt x="2081403" y="2546985"/>
                </a:lnTo>
                <a:lnTo>
                  <a:pt x="2101120" y="2517172"/>
                </a:lnTo>
                <a:lnTo>
                  <a:pt x="2075593" y="2529459"/>
                </a:lnTo>
                <a:close/>
                <a:moveTo>
                  <a:pt x="2106168" y="2509647"/>
                </a:moveTo>
                <a:lnTo>
                  <a:pt x="2125218" y="2481072"/>
                </a:lnTo>
                <a:lnTo>
                  <a:pt x="2102358" y="2493836"/>
                </a:lnTo>
                <a:cubicBezTo>
                  <a:pt x="2095500" y="2502884"/>
                  <a:pt x="2088547" y="2511933"/>
                  <a:pt x="2081784" y="2521077"/>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351"/>
                </a:lnTo>
                <a:lnTo>
                  <a:pt x="2161699" y="2438305"/>
                </a:lnTo>
                <a:cubicBezTo>
                  <a:pt x="2155222" y="2447830"/>
                  <a:pt x="2148935" y="2457355"/>
                  <a:pt x="2142649" y="2466404"/>
                </a:cubicBezTo>
                <a:cubicBezTo>
                  <a:pt x="2151983" y="2460974"/>
                  <a:pt x="2160270" y="2456402"/>
                  <a:pt x="2168652" y="2451926"/>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124"/>
                  <a:pt x="4673251" y="1088136"/>
                </a:cubicBezTo>
                <a:cubicBezTo>
                  <a:pt x="4619911" y="1102043"/>
                  <a:pt x="4567079" y="1116584"/>
                  <a:pt x="4514755" y="1131761"/>
                </a:cubicBezTo>
                <a:cubicBezTo>
                  <a:pt x="4524788" y="1163066"/>
                  <a:pt x="4534313" y="1194086"/>
                  <a:pt x="4543330" y="1224820"/>
                </a:cubicBezTo>
                <a:cubicBezTo>
                  <a:pt x="4594447" y="1209707"/>
                  <a:pt x="4645692" y="1195165"/>
                  <a:pt x="4697064" y="1181195"/>
                </a:cubicBezTo>
                <a:close/>
                <a:moveTo>
                  <a:pt x="4678966" y="1082231"/>
                </a:moveTo>
                <a:cubicBezTo>
                  <a:pt x="4732052" y="1068451"/>
                  <a:pt x="4785710" y="1055275"/>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231"/>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32"/>
                  <a:pt x="4652010" y="985457"/>
                </a:cubicBezTo>
                <a:cubicBezTo>
                  <a:pt x="4706684" y="971677"/>
                  <a:pt x="4761961" y="958660"/>
                  <a:pt x="4817841" y="946404"/>
                </a:cubicBezTo>
                <a:close/>
                <a:moveTo>
                  <a:pt x="4793171" y="848487"/>
                </a:moveTo>
                <a:cubicBezTo>
                  <a:pt x="4784979" y="817309"/>
                  <a:pt x="4776311" y="785781"/>
                  <a:pt x="4767167" y="753904"/>
                </a:cubicBezTo>
                <a:cubicBezTo>
                  <a:pt x="4707859" y="765969"/>
                  <a:pt x="4649439" y="778986"/>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654"/>
                  <a:pt x="4956652" y="752285"/>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56" y="776859"/>
                  <a:pt x="5270183" y="769715"/>
                  <a:pt x="5328381" y="763048"/>
                </a:cubicBezTo>
                <a:cubicBezTo>
                  <a:pt x="5325142" y="733266"/>
                  <a:pt x="5321364" y="702977"/>
                  <a:pt x="5317046" y="672179"/>
                </a:cubicBezTo>
                <a:cubicBezTo>
                  <a:pt x="5256848" y="678085"/>
                  <a:pt x="5197697" y="684784"/>
                  <a:pt x="5139595" y="692277"/>
                </a:cubicBezTo>
                <a:cubicBezTo>
                  <a:pt x="5145500" y="723773"/>
                  <a:pt x="5150930" y="754729"/>
                  <a:pt x="5155883" y="785146"/>
                </a:cubicBezTo>
                <a:close/>
                <a:moveTo>
                  <a:pt x="5334858" y="762286"/>
                </a:moveTo>
                <a:cubicBezTo>
                  <a:pt x="5391182" y="755936"/>
                  <a:pt x="5448332" y="750253"/>
                  <a:pt x="5506308" y="745236"/>
                </a:cubicBezTo>
                <a:cubicBezTo>
                  <a:pt x="5504784" y="716280"/>
                  <a:pt x="5502783" y="686816"/>
                  <a:pt x="5500307" y="656844"/>
                </a:cubicBezTo>
                <a:cubicBezTo>
                  <a:pt x="5440363" y="661035"/>
                  <a:pt x="5381562" y="665925"/>
                  <a:pt x="5323904" y="671513"/>
                </a:cubicBezTo>
                <a:cubicBezTo>
                  <a:pt x="5327809" y="702564"/>
                  <a:pt x="5331619" y="732854"/>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799"/>
                  <a:pt x="5507228" y="776319"/>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441"/>
                  <a:pt x="5343430" y="863727"/>
                  <a:pt x="5343430" y="866013"/>
                </a:cubicBezTo>
                <a:cubicBezTo>
                  <a:pt x="5345430" y="892969"/>
                  <a:pt x="5346859" y="919448"/>
                  <a:pt x="5347907" y="945547"/>
                </a:cubicBezTo>
                <a:cubicBezTo>
                  <a:pt x="5400548" y="937546"/>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130"/>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332"/>
                  <a:pt x="5611813" y="994061"/>
                  <a:pt x="5662613" y="987076"/>
                </a:cubicBezTo>
                <a:close/>
                <a:moveTo>
                  <a:pt x="5514785" y="922306"/>
                </a:moveTo>
                <a:cubicBezTo>
                  <a:pt x="5566791" y="915638"/>
                  <a:pt x="5619560" y="909447"/>
                  <a:pt x="5672328" y="903732"/>
                </a:cubicBezTo>
                <a:cubicBezTo>
                  <a:pt x="5674900" y="877443"/>
                  <a:pt x="5676900" y="850678"/>
                  <a:pt x="5678424" y="823246"/>
                </a:cubicBezTo>
                <a:cubicBezTo>
                  <a:pt x="5623179" y="827881"/>
                  <a:pt x="5568792" y="833088"/>
                  <a:pt x="5515261" y="838867"/>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573"/>
                  <a:pt x="5680615" y="754190"/>
                  <a:pt x="5680806" y="735711"/>
                </a:cubicBezTo>
                <a:cubicBezTo>
                  <a:pt x="5627783" y="739140"/>
                  <a:pt x="5575491" y="743014"/>
                  <a:pt x="5523929" y="747332"/>
                </a:cubicBezTo>
                <a:lnTo>
                  <a:pt x="5511928" y="748379"/>
                </a:lnTo>
                <a:cubicBezTo>
                  <a:pt x="5513959" y="775875"/>
                  <a:pt x="5515198" y="802672"/>
                  <a:pt x="5515642" y="828770"/>
                </a:cubicBezTo>
                <a:close/>
                <a:moveTo>
                  <a:pt x="5668519" y="985647"/>
                </a:moveTo>
                <a:cubicBezTo>
                  <a:pt x="5717604" y="978979"/>
                  <a:pt x="5767007" y="972630"/>
                  <a:pt x="5816728" y="966597"/>
                </a:cubicBezTo>
                <a:cubicBezTo>
                  <a:pt x="5822442" y="942308"/>
                  <a:pt x="5827681" y="917353"/>
                  <a:pt x="5832253" y="891826"/>
                </a:cubicBezTo>
                <a:cubicBezTo>
                  <a:pt x="5780342" y="896493"/>
                  <a:pt x="5729002" y="901351"/>
                  <a:pt x="5678234" y="906971"/>
                </a:cubicBezTo>
                <a:cubicBezTo>
                  <a:pt x="5676424" y="934498"/>
                  <a:pt x="5672995" y="960596"/>
                  <a:pt x="5669375" y="986219"/>
                </a:cubicBezTo>
                <a:close/>
                <a:moveTo>
                  <a:pt x="5823585" y="966026"/>
                </a:moveTo>
                <a:cubicBezTo>
                  <a:pt x="5871147" y="960374"/>
                  <a:pt x="5919057" y="955135"/>
                  <a:pt x="5967318" y="950309"/>
                </a:cubicBezTo>
                <a:cubicBezTo>
                  <a:pt x="5975033" y="927259"/>
                  <a:pt x="5982177" y="903732"/>
                  <a:pt x="5988749" y="879443"/>
                </a:cubicBezTo>
                <a:cubicBezTo>
                  <a:pt x="5938267" y="883063"/>
                  <a:pt x="5888324" y="887063"/>
                  <a:pt x="5838920" y="891445"/>
                </a:cubicBezTo>
                <a:cubicBezTo>
                  <a:pt x="5834920" y="917448"/>
                  <a:pt x="5830158" y="942308"/>
                  <a:pt x="5824443" y="966597"/>
                </a:cubicBezTo>
                <a:close/>
                <a:moveTo>
                  <a:pt x="5974366" y="949547"/>
                </a:moveTo>
                <a:cubicBezTo>
                  <a:pt x="6019959" y="944975"/>
                  <a:pt x="6065965" y="940689"/>
                  <a:pt x="6112383" y="936689"/>
                </a:cubicBezTo>
                <a:cubicBezTo>
                  <a:pt x="6121908" y="914972"/>
                  <a:pt x="6131433" y="892683"/>
                  <a:pt x="6139815" y="870014"/>
                </a:cubicBezTo>
                <a:cubicBezTo>
                  <a:pt x="6091238" y="872681"/>
                  <a:pt x="6043136" y="875824"/>
                  <a:pt x="5995511" y="879539"/>
                </a:cubicBezTo>
                <a:cubicBezTo>
                  <a:pt x="5989606" y="903732"/>
                  <a:pt x="5982844" y="927259"/>
                  <a:pt x="5975223" y="950119"/>
                </a:cubicBezTo>
                <a:close/>
                <a:moveTo>
                  <a:pt x="6120670" y="936593"/>
                </a:moveTo>
                <a:cubicBezTo>
                  <a:pt x="6163913" y="932910"/>
                  <a:pt x="6207506" y="929450"/>
                  <a:pt x="6251448" y="926211"/>
                </a:cubicBezTo>
                <a:cubicBezTo>
                  <a:pt x="6263386" y="905891"/>
                  <a:pt x="6274689" y="884873"/>
                  <a:pt x="6285357" y="863156"/>
                </a:cubicBezTo>
                <a:cubicBezTo>
                  <a:pt x="6239066" y="865124"/>
                  <a:pt x="6193250" y="867378"/>
                  <a:pt x="6147911" y="869918"/>
                </a:cubicBezTo>
                <a:cubicBezTo>
                  <a:pt x="6139149" y="892905"/>
                  <a:pt x="6130068" y="915130"/>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248"/>
                  <a:pt x="6149436" y="865823"/>
                </a:cubicBezTo>
                <a:cubicBezTo>
                  <a:pt x="6194775" y="863283"/>
                  <a:pt x="6240685" y="860997"/>
                  <a:pt x="6287167" y="858965"/>
                </a:cubicBezTo>
                <a:close/>
                <a:moveTo>
                  <a:pt x="6294406" y="858965"/>
                </a:moveTo>
                <a:cubicBezTo>
                  <a:pt x="6337173" y="857250"/>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384"/>
                  <a:pt x="6416104" y="787908"/>
                  <a:pt x="6462332" y="787718"/>
                </a:cubicBezTo>
                <a:cubicBezTo>
                  <a:pt x="6473635" y="766382"/>
                  <a:pt x="6484334" y="744379"/>
                  <a:pt x="6494431" y="721709"/>
                </a:cubicBezTo>
                <a:cubicBezTo>
                  <a:pt x="6445854" y="720757"/>
                  <a:pt x="6397943" y="720090"/>
                  <a:pt x="6350699" y="719709"/>
                </a:cubicBezTo>
                <a:cubicBezTo>
                  <a:pt x="6342698" y="743268"/>
                  <a:pt x="6334157" y="766286"/>
                  <a:pt x="6325077" y="788765"/>
                </a:cubicBezTo>
                <a:close/>
                <a:moveTo>
                  <a:pt x="6469285" y="787718"/>
                </a:moveTo>
                <a:cubicBezTo>
                  <a:pt x="6511386" y="787718"/>
                  <a:pt x="6553772" y="787718"/>
                  <a:pt x="6596825" y="787718"/>
                </a:cubicBezTo>
                <a:cubicBezTo>
                  <a:pt x="6610541" y="767652"/>
                  <a:pt x="6623622" y="746824"/>
                  <a:pt x="6636068" y="725234"/>
                </a:cubicBezTo>
                <a:cubicBezTo>
                  <a:pt x="6590538" y="723836"/>
                  <a:pt x="6545580" y="722694"/>
                  <a:pt x="6501194" y="721804"/>
                </a:cubicBezTo>
                <a:cubicBezTo>
                  <a:pt x="6491034" y="744220"/>
                  <a:pt x="6480302" y="766064"/>
                  <a:pt x="6468999" y="787337"/>
                </a:cubicBezTo>
                <a:close/>
                <a:moveTo>
                  <a:pt x="6496241" y="717709"/>
                </a:moveTo>
                <a:cubicBezTo>
                  <a:pt x="6505766" y="695325"/>
                  <a:pt x="6515291" y="672275"/>
                  <a:pt x="6523863" y="648652"/>
                </a:cubicBezTo>
                <a:cubicBezTo>
                  <a:pt x="6473063" y="646557"/>
                  <a:pt x="6422962" y="644811"/>
                  <a:pt x="6373559" y="643414"/>
                </a:cubicBezTo>
                <a:cubicBezTo>
                  <a:pt x="6366986" y="668084"/>
                  <a:pt x="6359747" y="692182"/>
                  <a:pt x="6352032" y="715613"/>
                </a:cubicBezTo>
                <a:cubicBezTo>
                  <a:pt x="6399276" y="715740"/>
                  <a:pt x="6447251" y="716312"/>
                  <a:pt x="6495955" y="717328"/>
                </a:cubicBezTo>
                <a:close/>
                <a:moveTo>
                  <a:pt x="6503004" y="717709"/>
                </a:moveTo>
                <a:cubicBezTo>
                  <a:pt x="6547454" y="718661"/>
                  <a:pt x="6592570" y="719836"/>
                  <a:pt x="6638354" y="721233"/>
                </a:cubicBezTo>
                <a:cubicBezTo>
                  <a:pt x="6650450" y="699992"/>
                  <a:pt x="6661976" y="678180"/>
                  <a:pt x="6672834" y="655606"/>
                </a:cubicBezTo>
                <a:cubicBezTo>
                  <a:pt x="6624701" y="653002"/>
                  <a:pt x="6577267" y="650748"/>
                  <a:pt x="6530531" y="648843"/>
                </a:cubicBezTo>
                <a:cubicBezTo>
                  <a:pt x="6521578" y="672179"/>
                  <a:pt x="6512529" y="695420"/>
                  <a:pt x="6502718" y="717423"/>
                </a:cubicBezTo>
                <a:close/>
                <a:moveTo>
                  <a:pt x="6644545" y="721138"/>
                </a:moveTo>
                <a:cubicBezTo>
                  <a:pt x="6685693" y="722344"/>
                  <a:pt x="6727349" y="723836"/>
                  <a:pt x="6769513" y="725615"/>
                </a:cubicBezTo>
                <a:cubicBezTo>
                  <a:pt x="6784181" y="705517"/>
                  <a:pt x="6798088" y="684752"/>
                  <a:pt x="6811613" y="663226"/>
                </a:cubicBezTo>
                <a:cubicBezTo>
                  <a:pt x="6766846" y="660432"/>
                  <a:pt x="6722587" y="657892"/>
                  <a:pt x="6678835" y="655606"/>
                </a:cubicBezTo>
                <a:cubicBezTo>
                  <a:pt x="6668453" y="678180"/>
                  <a:pt x="6656927" y="699992"/>
                  <a:pt x="6644545" y="721138"/>
                </a:cubicBezTo>
                <a:close/>
                <a:moveTo>
                  <a:pt x="6880956" y="732282"/>
                </a:moveTo>
                <a:cubicBezTo>
                  <a:pt x="6848856" y="732282"/>
                  <a:pt x="6816186" y="731615"/>
                  <a:pt x="6783134" y="730187"/>
                </a:cubicBezTo>
                <a:lnTo>
                  <a:pt x="6773609" y="730187"/>
                </a:lnTo>
                <a:cubicBezTo>
                  <a:pt x="6758750" y="750443"/>
                  <a:pt x="6743224" y="769938"/>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lnTo>
                  <a:pt x="6710268" y="788194"/>
                </a:lnTo>
                <a:lnTo>
                  <a:pt x="6719793" y="788194"/>
                </a:lnTo>
                <a:cubicBezTo>
                  <a:pt x="6736175" y="769461"/>
                  <a:pt x="6751892" y="749903"/>
                  <a:pt x="6766941" y="729520"/>
                </a:cubicBezTo>
                <a:close/>
                <a:moveTo>
                  <a:pt x="6678740" y="792290"/>
                </a:moveTo>
                <a:lnTo>
                  <a:pt x="6600635" y="791527"/>
                </a:lnTo>
                <a:cubicBezTo>
                  <a:pt x="6586665" y="811975"/>
                  <a:pt x="6572060" y="831691"/>
                  <a:pt x="6556820" y="850678"/>
                </a:cubicBezTo>
                <a:lnTo>
                  <a:pt x="6574060" y="850678"/>
                </a:lnTo>
                <a:cubicBezTo>
                  <a:pt x="6604540" y="850106"/>
                  <a:pt x="6634639" y="848868"/>
                  <a:pt x="6664167" y="846963"/>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819"/>
                  <a:pt x="6430042" y="853916"/>
                </a:cubicBezTo>
                <a:cubicBezTo>
                  <a:pt x="6469285" y="852710"/>
                  <a:pt x="6508877" y="851726"/>
                  <a:pt x="6548819" y="850964"/>
                </a:cubicBezTo>
                <a:cubicBezTo>
                  <a:pt x="6565012" y="831818"/>
                  <a:pt x="6579680" y="812006"/>
                  <a:pt x="6593777" y="791527"/>
                </a:cubicBezTo>
                <a:close/>
                <a:moveTo>
                  <a:pt x="6427375" y="858202"/>
                </a:moveTo>
                <a:cubicBezTo>
                  <a:pt x="6414675" y="878650"/>
                  <a:pt x="6401086" y="898398"/>
                  <a:pt x="6386608" y="917448"/>
                </a:cubicBezTo>
                <a:cubicBezTo>
                  <a:pt x="6413850" y="915734"/>
                  <a:pt x="6441187" y="914210"/>
                  <a:pt x="6468713" y="912686"/>
                </a:cubicBezTo>
                <a:lnTo>
                  <a:pt x="6495574" y="911066"/>
                </a:lnTo>
                <a:cubicBezTo>
                  <a:pt x="6512783" y="893223"/>
                  <a:pt x="6529356" y="874617"/>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542"/>
                  <a:pt x="6257640" y="925830"/>
                </a:cubicBezTo>
                <a:cubicBezTo>
                  <a:pt x="6297708" y="922846"/>
                  <a:pt x="6338126" y="920147"/>
                  <a:pt x="6378893" y="917734"/>
                </a:cubicBezTo>
                <a:cubicBezTo>
                  <a:pt x="6394038" y="898493"/>
                  <a:pt x="6407849" y="878681"/>
                  <a:pt x="6420898" y="858107"/>
                </a:cubicBezTo>
                <a:close/>
                <a:moveTo>
                  <a:pt x="6255925" y="929926"/>
                </a:moveTo>
                <a:cubicBezTo>
                  <a:pt x="6243797" y="950373"/>
                  <a:pt x="6231096" y="970153"/>
                  <a:pt x="6217825" y="989267"/>
                </a:cubicBezTo>
                <a:cubicBezTo>
                  <a:pt x="6254972" y="985266"/>
                  <a:pt x="6292311" y="981551"/>
                  <a:pt x="6329934" y="977837"/>
                </a:cubicBezTo>
                <a:cubicBezTo>
                  <a:pt x="6346031" y="960025"/>
                  <a:pt x="6361557" y="941356"/>
                  <a:pt x="6376321" y="921925"/>
                </a:cubicBezTo>
                <a:cubicBezTo>
                  <a:pt x="6335935" y="924401"/>
                  <a:pt x="6295803" y="927068"/>
                  <a:pt x="6255925" y="929926"/>
                </a:cubicBezTo>
                <a:close/>
                <a:moveTo>
                  <a:pt x="6248686" y="930497"/>
                </a:moveTo>
                <a:cubicBezTo>
                  <a:pt x="6204871" y="933736"/>
                  <a:pt x="6161469" y="937197"/>
                  <a:pt x="6118479" y="940879"/>
                </a:cubicBezTo>
                <a:cubicBezTo>
                  <a:pt x="6108954" y="962597"/>
                  <a:pt x="6098191" y="983742"/>
                  <a:pt x="6087142" y="1004126"/>
                </a:cubicBezTo>
                <a:cubicBezTo>
                  <a:pt x="6127782" y="999300"/>
                  <a:pt x="6168771" y="994632"/>
                  <a:pt x="6210110" y="990124"/>
                </a:cubicBezTo>
                <a:cubicBezTo>
                  <a:pt x="6223540" y="970979"/>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82"/>
                  <a:pt x="5946743" y="1026224"/>
                </a:cubicBezTo>
                <a:cubicBezTo>
                  <a:pt x="5937218" y="1048131"/>
                  <a:pt x="5927693" y="1069562"/>
                  <a:pt x="5917597" y="1090232"/>
                </a:cubicBezTo>
                <a:cubicBezTo>
                  <a:pt x="5958682" y="1083120"/>
                  <a:pt x="5999956" y="1076198"/>
                  <a:pt x="6041422" y="1069467"/>
                </a:cubicBezTo>
                <a:cubicBezTo>
                  <a:pt x="6053995" y="1050227"/>
                  <a:pt x="6065933" y="1030319"/>
                  <a:pt x="6077236" y="1009745"/>
                </a:cubicBezTo>
                <a:close/>
                <a:moveTo>
                  <a:pt x="5915311" y="1095185"/>
                </a:moveTo>
                <a:cubicBezTo>
                  <a:pt x="5904834" y="1115854"/>
                  <a:pt x="5893784" y="1135952"/>
                  <a:pt x="5882069" y="1155287"/>
                </a:cubicBezTo>
                <a:cubicBezTo>
                  <a:pt x="5920169" y="1146905"/>
                  <a:pt x="5958777" y="1138650"/>
                  <a:pt x="5997893" y="1130522"/>
                </a:cubicBezTo>
                <a:cubicBezTo>
                  <a:pt x="6011990" y="1112615"/>
                  <a:pt x="6025420" y="1093851"/>
                  <a:pt x="6038279" y="1074515"/>
                </a:cubicBezTo>
                <a:cubicBezTo>
                  <a:pt x="5997004" y="1080992"/>
                  <a:pt x="5955951" y="1087787"/>
                  <a:pt x="5915120" y="1094899"/>
                </a:cubicBezTo>
                <a:close/>
                <a:moveTo>
                  <a:pt x="5907787" y="1096423"/>
                </a:moveTo>
                <a:cubicBezTo>
                  <a:pt x="5864353" y="1104043"/>
                  <a:pt x="5821077" y="1111917"/>
                  <a:pt x="5777961" y="1120045"/>
                </a:cubicBezTo>
                <a:cubicBezTo>
                  <a:pt x="5769483" y="1142429"/>
                  <a:pt x="5760339" y="1164050"/>
                  <a:pt x="5750529" y="1185101"/>
                </a:cubicBezTo>
                <a:cubicBezTo>
                  <a:pt x="5791486" y="1175576"/>
                  <a:pt x="5832761" y="1166241"/>
                  <a:pt x="5874354" y="1157097"/>
                </a:cubicBezTo>
                <a:cubicBezTo>
                  <a:pt x="5885847" y="1137412"/>
                  <a:pt x="5896928" y="1117092"/>
                  <a:pt x="5907596" y="1096137"/>
                </a:cubicBezTo>
                <a:close/>
                <a:moveTo>
                  <a:pt x="5748243" y="1190054"/>
                </a:moveTo>
                <a:cubicBezTo>
                  <a:pt x="5738718" y="1211199"/>
                  <a:pt x="5727668" y="1231773"/>
                  <a:pt x="5716429" y="1251585"/>
                </a:cubicBezTo>
                <a:cubicBezTo>
                  <a:pt x="5755037" y="1240536"/>
                  <a:pt x="5793645" y="1229678"/>
                  <a:pt x="5832253" y="1219010"/>
                </a:cubicBezTo>
                <a:cubicBezTo>
                  <a:pt x="5845779" y="1200722"/>
                  <a:pt x="5858542" y="1181767"/>
                  <a:pt x="5870353" y="1161860"/>
                </a:cubicBezTo>
                <a:cubicBezTo>
                  <a:pt x="5829523" y="1170940"/>
                  <a:pt x="5788755" y="1180243"/>
                  <a:pt x="5748052" y="1189768"/>
                </a:cubicBezTo>
                <a:close/>
                <a:moveTo>
                  <a:pt x="5740528" y="1191863"/>
                </a:moveTo>
                <a:cubicBezTo>
                  <a:pt x="5697855" y="1201833"/>
                  <a:pt x="5655310" y="1212088"/>
                  <a:pt x="5612892" y="1222629"/>
                </a:cubicBezTo>
                <a:cubicBezTo>
                  <a:pt x="5604891" y="1245680"/>
                  <a:pt x="5596224" y="1267968"/>
                  <a:pt x="5586889" y="1289304"/>
                </a:cubicBezTo>
                <a:cubicBezTo>
                  <a:pt x="5627148" y="1277176"/>
                  <a:pt x="5667566" y="1265301"/>
                  <a:pt x="5708142" y="1253681"/>
                </a:cubicBezTo>
                <a:cubicBezTo>
                  <a:pt x="5719382" y="1233678"/>
                  <a:pt x="5730145" y="1213009"/>
                  <a:pt x="5740337" y="1191578"/>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409"/>
                </a:cubicBezTo>
                <a:cubicBezTo>
                  <a:pt x="5503355" y="1381220"/>
                  <a:pt x="5464588" y="1395032"/>
                  <a:pt x="5425821" y="1409795"/>
                </a:cubicBezTo>
                <a:close/>
                <a:moveTo>
                  <a:pt x="5417725" y="1412748"/>
                </a:moveTo>
                <a:cubicBezTo>
                  <a:pt x="5378292" y="1427417"/>
                  <a:pt x="5338763" y="1442212"/>
                  <a:pt x="5299139" y="1457135"/>
                </a:cubicBezTo>
                <a:cubicBezTo>
                  <a:pt x="5292154" y="1481709"/>
                  <a:pt x="5284502" y="1505585"/>
                  <a:pt x="5276184" y="1528763"/>
                </a:cubicBezTo>
                <a:lnTo>
                  <a:pt x="5387245" y="1479423"/>
                </a:lnTo>
                <a:cubicBezTo>
                  <a:pt x="5398167" y="1457897"/>
                  <a:pt x="5408327" y="1435545"/>
                  <a:pt x="5417725" y="1412367"/>
                </a:cubicBezTo>
                <a:close/>
                <a:moveTo>
                  <a:pt x="5273993" y="1534763"/>
                </a:moveTo>
                <a:cubicBezTo>
                  <a:pt x="5265230" y="1558862"/>
                  <a:pt x="5255609" y="1582388"/>
                  <a:pt x="5245418" y="1604677"/>
                </a:cubicBezTo>
                <a:lnTo>
                  <a:pt x="5346573" y="1551813"/>
                </a:lnTo>
                <a:cubicBezTo>
                  <a:pt x="5359908" y="1530858"/>
                  <a:pt x="5372449" y="1509014"/>
                  <a:pt x="5384197" y="1486281"/>
                </a:cubicBezTo>
                <a:close/>
                <a:moveTo>
                  <a:pt x="5265992" y="1538288"/>
                </a:moveTo>
                <a:lnTo>
                  <a:pt x="5222843" y="1557338"/>
                </a:lnTo>
                <a:lnTo>
                  <a:pt x="5154645" y="1587437"/>
                </a:lnTo>
                <a:cubicBezTo>
                  <a:pt x="5148358" y="1613059"/>
                  <a:pt x="5141500" y="1638014"/>
                  <a:pt x="5133785" y="1662113"/>
                </a:cubicBezTo>
                <a:cubicBezTo>
                  <a:pt x="5168202" y="1644460"/>
                  <a:pt x="5202333" y="1626838"/>
                  <a:pt x="5236179" y="1609249"/>
                </a:cubicBezTo>
                <a:cubicBezTo>
                  <a:pt x="5246973" y="1586325"/>
                  <a:pt x="5256911" y="156254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253"/>
                  <a:pt x="5225987" y="1630966"/>
                  <a:pt x="5233035" y="1616297"/>
                </a:cubicBezTo>
                <a:cubicBezTo>
                  <a:pt x="5199380" y="1633569"/>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84"/>
                  <a:pt x="5007864" y="1783842"/>
                </a:cubicBezTo>
                <a:cubicBezTo>
                  <a:pt x="5006436" y="1789748"/>
                  <a:pt x="5004911" y="1795558"/>
                  <a:pt x="5003388" y="1801463"/>
                </a:cubicBezTo>
                <a:cubicBezTo>
                  <a:pt x="5034439" y="1783493"/>
                  <a:pt x="5065141" y="1765427"/>
                  <a:pt x="5095494" y="1747266"/>
                </a:cubicBezTo>
                <a:cubicBezTo>
                  <a:pt x="5099018" y="1738694"/>
                  <a:pt x="5102638" y="1730026"/>
                  <a:pt x="5106067" y="1721072"/>
                </a:cubicBezTo>
                <a:close/>
                <a:moveTo>
                  <a:pt x="5001292" y="1808512"/>
                </a:moveTo>
                <a:cubicBezTo>
                  <a:pt x="4994942" y="1833912"/>
                  <a:pt x="4987957" y="1858867"/>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800"/>
                  <a:pt x="4931696" y="1848390"/>
                  <a:pt x="4900327" y="1865852"/>
                </a:cubicBezTo>
                <a:cubicBezTo>
                  <a:pt x="4896898" y="1892141"/>
                  <a:pt x="4892993" y="1918049"/>
                  <a:pt x="4888706" y="1943386"/>
                </a:cubicBezTo>
                <a:cubicBezTo>
                  <a:pt x="4917281" y="1925384"/>
                  <a:pt x="4944619" y="1907286"/>
                  <a:pt x="4971860" y="1889093"/>
                </a:cubicBezTo>
                <a:cubicBezTo>
                  <a:pt x="4979734" y="1863884"/>
                  <a:pt x="4987036" y="1838420"/>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816"/>
                </a:moveTo>
                <a:cubicBezTo>
                  <a:pt x="4852131" y="1972532"/>
                  <a:pt x="4823556" y="1990185"/>
                  <a:pt x="4794409" y="2007775"/>
                </a:cubicBezTo>
                <a:cubicBezTo>
                  <a:pt x="4792790" y="2034064"/>
                  <a:pt x="4790694" y="2060067"/>
                  <a:pt x="4788218" y="2085594"/>
                </a:cubicBezTo>
                <a:cubicBezTo>
                  <a:pt x="4814443" y="2067433"/>
                  <a:pt x="4840129" y="2049113"/>
                  <a:pt x="4865275" y="2030635"/>
                </a:cubicBezTo>
                <a:cubicBezTo>
                  <a:pt x="4871085" y="2005489"/>
                  <a:pt x="4876038" y="1980152"/>
                  <a:pt x="4880515" y="1954435"/>
                </a:cubicBezTo>
                <a:close/>
                <a:moveTo>
                  <a:pt x="4787551" y="2092166"/>
                </a:moveTo>
                <a:cubicBezTo>
                  <a:pt x="4784979" y="2117693"/>
                  <a:pt x="4781836" y="2142744"/>
                  <a:pt x="4778026" y="2167414"/>
                </a:cubicBezTo>
                <a:cubicBezTo>
                  <a:pt x="4801172" y="2148935"/>
                  <a:pt x="4823746" y="2130171"/>
                  <a:pt x="4845749" y="2111407"/>
                </a:cubicBezTo>
                <a:cubicBezTo>
                  <a:pt x="4852035" y="2087404"/>
                  <a:pt x="4858036" y="2063020"/>
                  <a:pt x="4863465" y="2038160"/>
                </a:cubicBezTo>
                <a:cubicBezTo>
                  <a:pt x="4839272" y="2055876"/>
                  <a:pt x="4813935" y="2073974"/>
                  <a:pt x="4787932" y="2091785"/>
                </a:cubicBezTo>
                <a:close/>
                <a:moveTo>
                  <a:pt x="4787551" y="2011871"/>
                </a:moveTo>
                <a:cubicBezTo>
                  <a:pt x="4758595" y="2029206"/>
                  <a:pt x="4729163" y="2046478"/>
                  <a:pt x="4699254" y="2063687"/>
                </a:cubicBezTo>
                <a:cubicBezTo>
                  <a:pt x="4700397" y="2090801"/>
                  <a:pt x="4701001" y="2117503"/>
                  <a:pt x="4701064" y="2143792"/>
                </a:cubicBezTo>
                <a:cubicBezTo>
                  <a:pt x="4728306" y="2126139"/>
                  <a:pt x="4754975" y="2108391"/>
                  <a:pt x="4781074" y="2090547"/>
                </a:cubicBezTo>
                <a:cubicBezTo>
                  <a:pt x="4784217" y="2064353"/>
                  <a:pt x="4786313" y="2038445"/>
                  <a:pt x="4788027" y="2011490"/>
                </a:cubicBezTo>
                <a:close/>
                <a:moveTo>
                  <a:pt x="4780407" y="2097596"/>
                </a:moveTo>
                <a:cubicBezTo>
                  <a:pt x="4754499" y="2115312"/>
                  <a:pt x="4728083" y="2132838"/>
                  <a:pt x="4701159" y="2150174"/>
                </a:cubicBezTo>
                <a:cubicBezTo>
                  <a:pt x="4701159" y="2164207"/>
                  <a:pt x="4701159" y="2178114"/>
                  <a:pt x="4701159" y="2191893"/>
                </a:cubicBezTo>
                <a:cubicBezTo>
                  <a:pt x="4701159" y="2204085"/>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74"/>
                  <a:pt x="4765834" y="2205990"/>
                  <a:pt x="4769549" y="2181320"/>
                </a:cubicBezTo>
                <a:cubicBezTo>
                  <a:pt x="4747356" y="2198275"/>
                  <a:pt x="4724019" y="2216087"/>
                  <a:pt x="4700016" y="2233613"/>
                </a:cubicBezTo>
                <a:close/>
                <a:moveTo>
                  <a:pt x="4699445" y="2057495"/>
                </a:moveTo>
                <a:cubicBezTo>
                  <a:pt x="4729607" y="2040160"/>
                  <a:pt x="4759262" y="2022729"/>
                  <a:pt x="4788408" y="2005203"/>
                </a:cubicBezTo>
                <a:cubicBezTo>
                  <a:pt x="4789932" y="1978724"/>
                  <a:pt x="4791075" y="1951863"/>
                  <a:pt x="4791647" y="1924526"/>
                </a:cubicBezTo>
                <a:cubicBezTo>
                  <a:pt x="4759897" y="1941544"/>
                  <a:pt x="4727480" y="1958499"/>
                  <a:pt x="4694397" y="1975390"/>
                </a:cubicBezTo>
                <a:cubicBezTo>
                  <a:pt x="4696587" y="2003489"/>
                  <a:pt x="4698302" y="2030921"/>
                  <a:pt x="4699445" y="2057495"/>
                </a:cubicBezTo>
                <a:close/>
                <a:moveTo>
                  <a:pt x="4293966" y="2372297"/>
                </a:moveTo>
                <a:cubicBezTo>
                  <a:pt x="3736563" y="2628519"/>
                  <a:pt x="3055715" y="2759297"/>
                  <a:pt x="2213705" y="2772347"/>
                </a:cubicBezTo>
                <a:cubicBezTo>
                  <a:pt x="2137505" y="2773489"/>
                  <a:pt x="2062417" y="2775617"/>
                  <a:pt x="1988439" y="2778728"/>
                </a:cubicBezTo>
                <a:cubicBezTo>
                  <a:pt x="1981581" y="2791301"/>
                  <a:pt x="1974818" y="2803874"/>
                  <a:pt x="1968056" y="2816828"/>
                </a:cubicBezTo>
                <a:cubicBezTo>
                  <a:pt x="2042541" y="2817209"/>
                  <a:pt x="2117916" y="2818543"/>
                  <a:pt x="2194179" y="2820829"/>
                </a:cubicBezTo>
                <a:cubicBezTo>
                  <a:pt x="3060954" y="2846642"/>
                  <a:pt x="3743039" y="2735104"/>
                  <a:pt x="4280154" y="2478405"/>
                </a:cubicBezTo>
                <a:cubicBezTo>
                  <a:pt x="4425306" y="2409384"/>
                  <a:pt x="4563674" y="2326918"/>
                  <a:pt x="4693444" y="2232089"/>
                </a:cubicBezTo>
                <a:cubicBezTo>
                  <a:pt x="4694016" y="2218468"/>
                  <a:pt x="4694492" y="2204847"/>
                  <a:pt x="4694682" y="2191036"/>
                </a:cubicBezTo>
                <a:cubicBezTo>
                  <a:pt x="4694873" y="2177225"/>
                  <a:pt x="4694682" y="2166176"/>
                  <a:pt x="4694682" y="2153603"/>
                </a:cubicBezTo>
                <a:cubicBezTo>
                  <a:pt x="4566320" y="2235777"/>
                  <a:pt x="4432428" y="2308977"/>
                  <a:pt x="4293966" y="2372678"/>
                </a:cubicBezTo>
                <a:close/>
                <a:moveTo>
                  <a:pt x="4284441" y="2481263"/>
                </a:moveTo>
                <a:cubicBezTo>
                  <a:pt x="3746088" y="2738438"/>
                  <a:pt x="3062288" y="2850452"/>
                  <a:pt x="2194179" y="2824163"/>
                </a:cubicBezTo>
                <a:cubicBezTo>
                  <a:pt x="2117217" y="2821813"/>
                  <a:pt x="2041208" y="2820480"/>
                  <a:pt x="1966151" y="2820162"/>
                </a:cubicBezTo>
                <a:lnTo>
                  <a:pt x="1945862" y="2858262"/>
                </a:lnTo>
                <a:cubicBezTo>
                  <a:pt x="2021491" y="2862072"/>
                  <a:pt x="2097913" y="2866771"/>
                  <a:pt x="2175129" y="2872359"/>
                </a:cubicBezTo>
                <a:cubicBezTo>
                  <a:pt x="2637473" y="2905982"/>
                  <a:pt x="3053334" y="2895981"/>
                  <a:pt x="3411093" y="2842641"/>
                </a:cubicBezTo>
                <a:cubicBezTo>
                  <a:pt x="3736467" y="2794159"/>
                  <a:pt x="4025741" y="2707958"/>
                  <a:pt x="4270915" y="2586419"/>
                </a:cubicBezTo>
                <a:cubicBezTo>
                  <a:pt x="4420476" y="2513125"/>
                  <a:pt x="4560543" y="2421869"/>
                  <a:pt x="4688015" y="2314670"/>
                </a:cubicBezTo>
                <a:cubicBezTo>
                  <a:pt x="4690301" y="2289715"/>
                  <a:pt x="4691920" y="2264378"/>
                  <a:pt x="4693158" y="2238470"/>
                </a:cubicBezTo>
                <a:cubicBezTo>
                  <a:pt x="4564576" y="2331909"/>
                  <a:pt x="4427663" y="2413310"/>
                  <a:pt x="4284155" y="2481644"/>
                </a:cubicBezTo>
                <a:close/>
                <a:moveTo>
                  <a:pt x="4274916" y="2590134"/>
                </a:moveTo>
                <a:cubicBezTo>
                  <a:pt x="4029075" y="2711958"/>
                  <a:pt x="3738848" y="2798445"/>
                  <a:pt x="3412522" y="2847309"/>
                </a:cubicBezTo>
                <a:cubicBezTo>
                  <a:pt x="3054001" y="2900648"/>
                  <a:pt x="2637377" y="2910745"/>
                  <a:pt x="2174272" y="2877026"/>
                </a:cubicBezTo>
                <a:cubicBezTo>
                  <a:pt x="2096548" y="2871438"/>
                  <a:pt x="2019681" y="2866739"/>
                  <a:pt x="1943672" y="2862929"/>
                </a:cubicBezTo>
                <a:cubicBezTo>
                  <a:pt x="1937004" y="2875788"/>
                  <a:pt x="1930241" y="2888647"/>
                  <a:pt x="1923574" y="2901601"/>
                </a:cubicBezTo>
                <a:cubicBezTo>
                  <a:pt x="2000218" y="2908649"/>
                  <a:pt x="2077593" y="2916587"/>
                  <a:pt x="2155698" y="2925413"/>
                </a:cubicBezTo>
                <a:cubicBezTo>
                  <a:pt x="2629567" y="2979134"/>
                  <a:pt x="3051905" y="2984087"/>
                  <a:pt x="3411093" y="2940177"/>
                </a:cubicBezTo>
                <a:cubicBezTo>
                  <a:pt x="3738753" y="2900077"/>
                  <a:pt x="4024884" y="2817876"/>
                  <a:pt x="4261581" y="2695861"/>
                </a:cubicBezTo>
                <a:cubicBezTo>
                  <a:pt x="4415292" y="2617805"/>
                  <a:pt x="4556044" y="2516506"/>
                  <a:pt x="4678871" y="2395538"/>
                </a:cubicBezTo>
                <a:cubicBezTo>
                  <a:pt x="4682300" y="2371535"/>
                  <a:pt x="4685157" y="2347087"/>
                  <a:pt x="4687443" y="2322195"/>
                </a:cubicBezTo>
                <a:cubicBezTo>
                  <a:pt x="4561113" y="2427946"/>
                  <a:pt x="4422550" y="2518158"/>
                  <a:pt x="4274725" y="2590895"/>
                </a:cubicBezTo>
                <a:close/>
                <a:moveTo>
                  <a:pt x="1936718" y="2862834"/>
                </a:moveTo>
                <a:lnTo>
                  <a:pt x="1894713" y="2860834"/>
                </a:lnTo>
                <a:lnTo>
                  <a:pt x="1873568" y="2897315"/>
                </a:lnTo>
                <a:lnTo>
                  <a:pt x="1916811" y="2901125"/>
                </a:lnTo>
                <a:cubicBezTo>
                  <a:pt x="1923479" y="2888361"/>
                  <a:pt x="1929670" y="2875502"/>
                  <a:pt x="1936718" y="2862834"/>
                </a:cubicBezTo>
                <a:close/>
                <a:moveTo>
                  <a:pt x="1871282" y="2900934"/>
                </a:moveTo>
                <a:lnTo>
                  <a:pt x="1850231" y="2937796"/>
                </a:lnTo>
                <a:lnTo>
                  <a:pt x="1894808" y="2943511"/>
                </a:lnTo>
                <a:lnTo>
                  <a:pt x="1914716" y="2904839"/>
                </a:lnTo>
                <a:close/>
                <a:moveTo>
                  <a:pt x="1864614" y="2900363"/>
                </a:moveTo>
                <a:lnTo>
                  <a:pt x="1821371" y="2896743"/>
                </a:lnTo>
                <a:cubicBezTo>
                  <a:pt x="1813941" y="2908268"/>
                  <a:pt x="1806512" y="2919794"/>
                  <a:pt x="1799177" y="2931414"/>
                </a:cubicBezTo>
                <a:lnTo>
                  <a:pt x="1843754" y="2936938"/>
                </a:lnTo>
                <a:close/>
                <a:moveTo>
                  <a:pt x="1796320" y="2935605"/>
                </a:moveTo>
                <a:cubicBezTo>
                  <a:pt x="1788986" y="2947226"/>
                  <a:pt x="1781556" y="2958942"/>
                  <a:pt x="1774222" y="2970752"/>
                </a:cubicBezTo>
                <a:lnTo>
                  <a:pt x="1820228" y="2978182"/>
                </a:lnTo>
                <a:cubicBezTo>
                  <a:pt x="1827149" y="2965800"/>
                  <a:pt x="1834134" y="2953449"/>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652"/>
                </a:moveTo>
                <a:cubicBezTo>
                  <a:pt x="1723549" y="2926842"/>
                  <a:pt x="1708785" y="2925128"/>
                  <a:pt x="1693926" y="2923509"/>
                </a:cubicBezTo>
                <a:lnTo>
                  <a:pt x="1669733" y="2954465"/>
                </a:lnTo>
                <a:lnTo>
                  <a:pt x="1715357" y="2961513"/>
                </a:lnTo>
                <a:cubicBezTo>
                  <a:pt x="1723454" y="2950559"/>
                  <a:pt x="1731074" y="2939510"/>
                  <a:pt x="1739170" y="2928652"/>
                </a:cubicBez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127"/>
                </a:moveTo>
                <a:lnTo>
                  <a:pt x="1592199" y="2912459"/>
                </a:lnTo>
                <a:lnTo>
                  <a:pt x="1565910" y="2939225"/>
                </a:lnTo>
                <a:lnTo>
                  <a:pt x="1611059" y="2945797"/>
                </a:lnTo>
                <a:cubicBezTo>
                  <a:pt x="1619822" y="2936177"/>
                  <a:pt x="1628108" y="2926652"/>
                  <a:pt x="1636586" y="2917127"/>
                </a:cubicBezTo>
                <a:close/>
                <a:moveTo>
                  <a:pt x="1562672" y="2943320"/>
                </a:moveTo>
                <a:lnTo>
                  <a:pt x="1537240" y="2969609"/>
                </a:lnTo>
                <a:lnTo>
                  <a:pt x="1583912" y="2978182"/>
                </a:lnTo>
                <a:lnTo>
                  <a:pt x="1608201" y="2949607"/>
                </a:lnTo>
                <a:close/>
                <a:moveTo>
                  <a:pt x="1555909" y="2942368"/>
                </a:moveTo>
                <a:lnTo>
                  <a:pt x="1510570" y="2935700"/>
                </a:lnTo>
                <a:lnTo>
                  <a:pt x="1484281" y="2959799"/>
                </a:lnTo>
                <a:lnTo>
                  <a:pt x="1530763" y="2968085"/>
                </a:lnTo>
                <a:cubicBezTo>
                  <a:pt x="1539145" y="2959322"/>
                  <a:pt x="1547527" y="2950655"/>
                  <a:pt x="1555909" y="2941987"/>
                </a:cubicBezTo>
                <a:close/>
                <a:moveTo>
                  <a:pt x="1503712" y="2935129"/>
                </a:moveTo>
                <a:lnTo>
                  <a:pt x="1458659" y="2929033"/>
                </a:lnTo>
                <a:cubicBezTo>
                  <a:pt x="1449134" y="2936367"/>
                  <a:pt x="1440466" y="2943606"/>
                  <a:pt x="1431512" y="2951036"/>
                </a:cubicBezTo>
                <a:cubicBezTo>
                  <a:pt x="1446943" y="2953607"/>
                  <a:pt x="1462278" y="2956370"/>
                  <a:pt x="1477709" y="2959037"/>
                </a:cubicBezTo>
                <a:cubicBezTo>
                  <a:pt x="1486281" y="2950655"/>
                  <a:pt x="1495044" y="2942654"/>
                  <a:pt x="1503712" y="2934748"/>
                </a:cubicBezTo>
                <a:close/>
                <a:moveTo>
                  <a:pt x="1451515" y="2928080"/>
                </a:moveTo>
                <a:lnTo>
                  <a:pt x="1406747" y="2922270"/>
                </a:lnTo>
                <a:lnTo>
                  <a:pt x="1378934" y="2942082"/>
                </a:lnTo>
                <a:lnTo>
                  <a:pt x="1424750" y="2949797"/>
                </a:lnTo>
                <a:close/>
                <a:moveTo>
                  <a:pt x="1399318" y="2921318"/>
                </a:moveTo>
                <a:lnTo>
                  <a:pt x="1354931" y="2915698"/>
                </a:lnTo>
                <a:cubicBezTo>
                  <a:pt x="1345406" y="2921508"/>
                  <a:pt x="1335881" y="2927509"/>
                  <a:pt x="1326356" y="2933414"/>
                </a:cubicBezTo>
                <a:lnTo>
                  <a:pt x="1371791" y="2940939"/>
                </a:lnTo>
                <a:cubicBezTo>
                  <a:pt x="1380935" y="2933795"/>
                  <a:pt x="1390174" y="2927413"/>
                  <a:pt x="1399318" y="2920937"/>
                </a:cubicBezTo>
                <a:close/>
                <a:moveTo>
                  <a:pt x="1347216" y="2914745"/>
                </a:moveTo>
                <a:lnTo>
                  <a:pt x="1303211" y="2909316"/>
                </a:lnTo>
                <a:lnTo>
                  <a:pt x="1274636" y="2924937"/>
                </a:lnTo>
                <a:lnTo>
                  <a:pt x="1319498" y="2932176"/>
                </a:lnTo>
                <a:close/>
                <a:moveTo>
                  <a:pt x="1295019" y="2908363"/>
                </a:moveTo>
                <a:lnTo>
                  <a:pt x="1251585" y="2903220"/>
                </a:lnTo>
                <a:lnTo>
                  <a:pt x="1222153" y="2916746"/>
                </a:lnTo>
                <a:lnTo>
                  <a:pt x="1266444" y="2923699"/>
                </a:lnTo>
                <a:close/>
                <a:moveTo>
                  <a:pt x="1242727" y="2902268"/>
                </a:moveTo>
                <a:cubicBezTo>
                  <a:pt x="1228535" y="2900553"/>
                  <a:pt x="1214152" y="2898934"/>
                  <a:pt x="1200055" y="2897410"/>
                </a:cubicBezTo>
                <a:cubicBezTo>
                  <a:pt x="1190530" y="2901125"/>
                  <a:pt x="1180243" y="2904935"/>
                  <a:pt x="1170432" y="2908840"/>
                </a:cubicBezTo>
                <a:lnTo>
                  <a:pt x="1213961" y="2915507"/>
                </a:lnTo>
                <a:close/>
                <a:moveTo>
                  <a:pt x="1190339" y="2896267"/>
                </a:moveTo>
                <a:lnTo>
                  <a:pt x="1148429" y="2891790"/>
                </a:lnTo>
                <a:lnTo>
                  <a:pt x="1118902" y="2901315"/>
                </a:lnTo>
                <a:lnTo>
                  <a:pt x="1161383" y="2907602"/>
                </a:lnTo>
                <a:close/>
                <a:moveTo>
                  <a:pt x="1137666" y="2890552"/>
                </a:moveTo>
                <a:lnTo>
                  <a:pt x="1096804" y="2886361"/>
                </a:lnTo>
                <a:lnTo>
                  <a:pt x="1068229" y="2893695"/>
                </a:lnTo>
                <a:lnTo>
                  <a:pt x="1109472" y="2899601"/>
                </a:lnTo>
                <a:close/>
                <a:moveTo>
                  <a:pt x="1084421" y="2885123"/>
                </a:moveTo>
                <a:lnTo>
                  <a:pt x="1045178" y="2881217"/>
                </a:lnTo>
                <a:lnTo>
                  <a:pt x="1016603" y="2886551"/>
                </a:lnTo>
                <a:lnTo>
                  <a:pt x="1056132" y="2892076"/>
                </a:lnTo>
                <a:close/>
                <a:moveTo>
                  <a:pt x="1030319" y="2879788"/>
                </a:moveTo>
                <a:lnTo>
                  <a:pt x="993553" y="2876264"/>
                </a:lnTo>
                <a:lnTo>
                  <a:pt x="967359" y="2879693"/>
                </a:lnTo>
                <a:lnTo>
                  <a:pt x="1004126" y="2884646"/>
                </a:lnTo>
                <a:close/>
                <a:moveTo>
                  <a:pt x="1044797" y="2877026"/>
                </a:moveTo>
                <a:lnTo>
                  <a:pt x="1072706" y="2871978"/>
                </a:lnTo>
                <a:lnTo>
                  <a:pt x="1041464" y="2870359"/>
                </a:lnTo>
                <a:lnTo>
                  <a:pt x="1012889" y="2873883"/>
                </a:lnTo>
                <a:close/>
                <a:moveTo>
                  <a:pt x="1059942" y="2878550"/>
                </a:moveTo>
                <a:lnTo>
                  <a:pt x="1096042" y="2882170"/>
                </a:lnTo>
                <a:lnTo>
                  <a:pt x="1126046" y="2874931"/>
                </a:lnTo>
                <a:lnTo>
                  <a:pt x="1090994" y="2872930"/>
                </a:lnTo>
                <a:close/>
                <a:moveTo>
                  <a:pt x="1139762" y="2871692"/>
                </a:moveTo>
                <a:lnTo>
                  <a:pt x="1165003" y="2865787"/>
                </a:lnTo>
                <a:lnTo>
                  <a:pt x="1134809" y="2865787"/>
                </a:lnTo>
                <a:lnTo>
                  <a:pt x="1108805" y="2870168"/>
                </a:lnTo>
                <a:close/>
                <a:moveTo>
                  <a:pt x="1154525" y="2872550"/>
                </a:moveTo>
                <a:lnTo>
                  <a:pt x="1189292" y="2874740"/>
                </a:lnTo>
                <a:lnTo>
                  <a:pt x="1216819" y="2866549"/>
                </a:lnTo>
                <a:lnTo>
                  <a:pt x="1183005" y="2865977"/>
                </a:ln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975"/>
                </a:moveTo>
                <a:lnTo>
                  <a:pt x="1341120" y="2841593"/>
                </a:lnTo>
                <a:lnTo>
                  <a:pt x="1312545" y="2843784"/>
                </a:lnTo>
                <a:lnTo>
                  <a:pt x="1287780" y="2850547"/>
                </a:lnTo>
                <a:close/>
                <a:moveTo>
                  <a:pt x="1331595" y="2849975"/>
                </a:moveTo>
                <a:lnTo>
                  <a:pt x="1364266" y="2849404"/>
                </a:lnTo>
                <a:lnTo>
                  <a:pt x="1390174" y="2838545"/>
                </a:lnTo>
                <a:lnTo>
                  <a:pt x="1358646" y="2840736"/>
                </a:lnTo>
                <a:close/>
                <a:moveTo>
                  <a:pt x="1402175" y="2833688"/>
                </a:moveTo>
                <a:lnTo>
                  <a:pt x="1425607" y="2824163"/>
                </a:lnTo>
                <a:lnTo>
                  <a:pt x="1398175" y="2827496"/>
                </a:lnTo>
                <a:lnTo>
                  <a:pt x="1374077" y="2835497"/>
                </a:lnTo>
                <a:close/>
                <a:moveTo>
                  <a:pt x="1416368" y="2832830"/>
                </a:moveTo>
                <a:lnTo>
                  <a:pt x="1447800" y="2830830"/>
                </a:lnTo>
                <a:lnTo>
                  <a:pt x="1473232" y="2818638"/>
                </a:lnTo>
                <a:lnTo>
                  <a:pt x="1442561" y="2822162"/>
                </a:lnTo>
                <a:close/>
                <a:moveTo>
                  <a:pt x="1484471" y="2813209"/>
                </a:moveTo>
                <a:lnTo>
                  <a:pt x="1507522" y="2802446"/>
                </a:lnTo>
                <a:lnTo>
                  <a:pt x="1480947" y="2807018"/>
                </a:lnTo>
                <a:lnTo>
                  <a:pt x="1457516" y="2816543"/>
                </a:lnTo>
                <a:close/>
                <a:moveTo>
                  <a:pt x="1498664" y="2811685"/>
                </a:moveTo>
                <a:lnTo>
                  <a:pt x="1528953" y="2808446"/>
                </a:lnTo>
                <a:lnTo>
                  <a:pt x="1553718" y="2794921"/>
                </a:lnTo>
                <a:lnTo>
                  <a:pt x="1524286" y="2799684"/>
                </a:lnTo>
                <a:close/>
                <a:moveTo>
                  <a:pt x="1564577" y="2788920"/>
                </a:moveTo>
                <a:lnTo>
                  <a:pt x="1586770" y="2777014"/>
                </a:lnTo>
                <a:lnTo>
                  <a:pt x="1561624" y="2782634"/>
                </a:lnTo>
                <a:cubicBezTo>
                  <a:pt x="1553909" y="2786158"/>
                  <a:pt x="1546193" y="2789587"/>
                  <a:pt x="1538478" y="2793206"/>
                </a:cubicBezTo>
                <a:close/>
                <a:moveTo>
                  <a:pt x="1578578" y="2786825"/>
                </a:moveTo>
                <a:lnTo>
                  <a:pt x="1608011" y="2782253"/>
                </a:lnTo>
                <a:lnTo>
                  <a:pt x="1631823" y="2767394"/>
                </a:lnTo>
                <a:lnTo>
                  <a:pt x="1603820" y="2773299"/>
                </a:lnTo>
                <a:close/>
                <a:moveTo>
                  <a:pt x="1642491" y="2760821"/>
                </a:moveTo>
                <a:lnTo>
                  <a:pt x="1663541" y="2747867"/>
                </a:lnTo>
                <a:lnTo>
                  <a:pt x="1640015" y="2754344"/>
                </a:lnTo>
                <a:lnTo>
                  <a:pt x="1617155" y="2766155"/>
                </a:lnTo>
                <a:close/>
                <a:moveTo>
                  <a:pt x="1656493" y="2757964"/>
                </a:moveTo>
                <a:lnTo>
                  <a:pt x="1685068" y="2752249"/>
                </a:lnTo>
                <a:lnTo>
                  <a:pt x="1708023" y="2736152"/>
                </a:lnTo>
                <a:lnTo>
                  <a:pt x="1681353" y="2743200"/>
                </a:lnTo>
                <a:close/>
                <a:moveTo>
                  <a:pt x="1696879" y="2749772"/>
                </a:moveTo>
                <a:lnTo>
                  <a:pt x="1726978" y="2743962"/>
                </a:lnTo>
                <a:cubicBezTo>
                  <a:pt x="1734884" y="2737676"/>
                  <a:pt x="1742694" y="2731294"/>
                  <a:pt x="1750695" y="2724912"/>
                </a:cubicBezTo>
                <a:cubicBezTo>
                  <a:pt x="1740980" y="2727325"/>
                  <a:pt x="1731455" y="2729802"/>
                  <a:pt x="1722120" y="2732342"/>
                </a:cubicBezTo>
                <a:cubicBezTo>
                  <a:pt x="1713452" y="2737390"/>
                  <a:pt x="1705166" y="2743295"/>
                  <a:pt x="1696879" y="2749010"/>
                </a:cubicBezTo>
                <a:close/>
                <a:moveTo>
                  <a:pt x="1758887" y="2718530"/>
                </a:moveTo>
                <a:lnTo>
                  <a:pt x="1781175" y="2701004"/>
                </a:lnTo>
                <a:lnTo>
                  <a:pt x="1755362" y="2709291"/>
                </a:lnTo>
                <a:lnTo>
                  <a:pt x="1732121" y="2724245"/>
                </a:lnTo>
                <a:close/>
                <a:moveTo>
                  <a:pt x="1771269" y="2715387"/>
                </a:moveTo>
                <a:cubicBezTo>
                  <a:pt x="1780794" y="2713006"/>
                  <a:pt x="1790319" y="2710529"/>
                  <a:pt x="1799844" y="2708243"/>
                </a:cubicBezTo>
                <a:lnTo>
                  <a:pt x="1822895" y="2687765"/>
                </a:lnTo>
                <a:lnTo>
                  <a:pt x="1794891" y="2696528"/>
                </a:lnTo>
                <a:close/>
                <a:moveTo>
                  <a:pt x="1831086" y="2680811"/>
                </a:moveTo>
                <a:lnTo>
                  <a:pt x="1852613" y="2661761"/>
                </a:lnTo>
                <a:lnTo>
                  <a:pt x="1827848" y="2671286"/>
                </a:lnTo>
                <a:lnTo>
                  <a:pt x="1805845" y="2688050"/>
                </a:lnTo>
                <a:close/>
                <a:moveTo>
                  <a:pt x="1843469" y="2677001"/>
                </a:moveTo>
                <a:lnTo>
                  <a:pt x="1871377" y="2668524"/>
                </a:lnTo>
                <a:lnTo>
                  <a:pt x="1893380" y="2646902"/>
                </a:lnTo>
                <a:lnTo>
                  <a:pt x="1866805" y="2656427"/>
                </a:lnTo>
                <a:close/>
                <a:moveTo>
                  <a:pt x="1901190" y="2638901"/>
                </a:moveTo>
                <a:lnTo>
                  <a:pt x="1921478" y="2619185"/>
                </a:lnTo>
                <a:lnTo>
                  <a:pt x="1898333" y="2628995"/>
                </a:lnTo>
                <a:cubicBezTo>
                  <a:pt x="1890998" y="2635187"/>
                  <a:pt x="1883664" y="2641378"/>
                  <a:pt x="1876425" y="2648045"/>
                </a:cubicBezTo>
                <a:close/>
                <a:moveTo>
                  <a:pt x="1913573" y="2634425"/>
                </a:moveTo>
                <a:lnTo>
                  <a:pt x="1940243" y="2624900"/>
                </a:lnTo>
                <a:lnTo>
                  <a:pt x="1961198" y="2602040"/>
                </a:lnTo>
                <a:lnTo>
                  <a:pt x="1936052" y="2612898"/>
                </a:lnTo>
                <a:close/>
                <a:moveTo>
                  <a:pt x="1968913" y="2593658"/>
                </a:moveTo>
                <a:lnTo>
                  <a:pt x="1987963" y="2572703"/>
                </a:lnTo>
                <a:lnTo>
                  <a:pt x="1965865" y="2583942"/>
                </a:lnTo>
                <a:lnTo>
                  <a:pt x="1945100" y="2603659"/>
                </a:lnTo>
                <a:close/>
                <a:moveTo>
                  <a:pt x="1981581" y="2588228"/>
                </a:moveTo>
                <a:cubicBezTo>
                  <a:pt x="1989963" y="2584609"/>
                  <a:pt x="1998440" y="2581180"/>
                  <a:pt x="2006918" y="2577655"/>
                </a:cubicBezTo>
                <a:cubicBezTo>
                  <a:pt x="2013585" y="2569464"/>
                  <a:pt x="2020348" y="2561368"/>
                  <a:pt x="2027111" y="2553272"/>
                </a:cubicBezTo>
                <a:lnTo>
                  <a:pt x="2002727" y="2565463"/>
                </a:lnTo>
                <a:close/>
                <a:moveTo>
                  <a:pt x="2034350" y="2544509"/>
                </a:moveTo>
                <a:lnTo>
                  <a:pt x="2053400" y="2522411"/>
                </a:lnTo>
                <a:lnTo>
                  <a:pt x="2032159" y="2534698"/>
                </a:lnTo>
                <a:lnTo>
                  <a:pt x="2012537" y="2555367"/>
                </a:lnTo>
                <a:close/>
                <a:moveTo>
                  <a:pt x="2047018" y="2538317"/>
                </a:moveTo>
                <a:lnTo>
                  <a:pt x="2071402" y="2526411"/>
                </a:lnTo>
                <a:lnTo>
                  <a:pt x="2090452" y="2500979"/>
                </a:lnTo>
                <a:lnTo>
                  <a:pt x="2067401" y="2514124"/>
                </a:lnTo>
                <a:close/>
                <a:moveTo>
                  <a:pt x="2097881" y="2491359"/>
                </a:moveTo>
                <a:lnTo>
                  <a:pt x="2115217" y="2468499"/>
                </a:lnTo>
                <a:lnTo>
                  <a:pt x="2095595" y="2481453"/>
                </a:lnTo>
                <a:lnTo>
                  <a:pt x="2076545" y="2503361"/>
                </a:lnTo>
                <a:close/>
                <a:moveTo>
                  <a:pt x="2110454" y="2484311"/>
                </a:moveTo>
                <a:lnTo>
                  <a:pt x="2132267" y="2472214"/>
                </a:lnTo>
                <a:cubicBezTo>
                  <a:pt x="2138172" y="2463451"/>
                  <a:pt x="2144078" y="2454783"/>
                  <a:pt x="2150078" y="2446115"/>
                </a:cubicBezTo>
                <a:cubicBezTo>
                  <a:pt x="2143411" y="2450402"/>
                  <a:pt x="2136648" y="2454593"/>
                  <a:pt x="2129981" y="2458974"/>
                </a:cubicBezTo>
                <a:close/>
                <a:moveTo>
                  <a:pt x="2157222" y="2435638"/>
                </a:moveTo>
                <a:lnTo>
                  <a:pt x="2173510" y="2412111"/>
                </a:lnTo>
                <a:lnTo>
                  <a:pt x="2156841" y="2424398"/>
                </a:lnTo>
                <a:lnTo>
                  <a:pt x="2139029" y="2447259"/>
                </a:lnTo>
                <a:close/>
                <a:moveTo>
                  <a:pt x="2170081" y="2427446"/>
                </a:moveTo>
                <a:lnTo>
                  <a:pt x="2192465" y="2413445"/>
                </a:lnTo>
                <a:cubicBezTo>
                  <a:pt x="2198180" y="2403920"/>
                  <a:pt x="2203799" y="2395157"/>
                  <a:pt x="2209514" y="2386108"/>
                </a:cubicBezTo>
                <a:lnTo>
                  <a:pt x="2188083" y="2401538"/>
                </a:lnTo>
                <a:close/>
                <a:moveTo>
                  <a:pt x="2203990" y="2406206"/>
                </a:moveTo>
                <a:cubicBezTo>
                  <a:pt x="2264124" y="2368931"/>
                  <a:pt x="2325243" y="2332863"/>
                  <a:pt x="2387346" y="2298002"/>
                </a:cubicBezTo>
                <a:cubicBezTo>
                  <a:pt x="3132582" y="1879473"/>
                  <a:pt x="3766471" y="1588484"/>
                  <a:pt x="4382072" y="1382459"/>
                </a:cubicBezTo>
                <a:cubicBezTo>
                  <a:pt x="4443095" y="1362075"/>
                  <a:pt x="4504182" y="1342422"/>
                  <a:pt x="4565333" y="1323499"/>
                </a:cubicBezTo>
                <a:cubicBezTo>
                  <a:pt x="4556887" y="1293019"/>
                  <a:pt x="4547997" y="1262221"/>
                  <a:pt x="4538663" y="1231106"/>
                </a:cubicBezTo>
                <a:cubicBezTo>
                  <a:pt x="4490276" y="1245584"/>
                  <a:pt x="4442143" y="1260539"/>
                  <a:pt x="4394264" y="1275969"/>
                </a:cubicBezTo>
                <a:cubicBezTo>
                  <a:pt x="3745897" y="1485519"/>
                  <a:pt x="3115818" y="1794796"/>
                  <a:pt x="2411444" y="2248567"/>
                </a:cubicBezTo>
                <a:cubicBezTo>
                  <a:pt x="2347246" y="2289905"/>
                  <a:pt x="2284159" y="2332736"/>
                  <a:pt x="2222183" y="2377059"/>
                </a:cubicBezTo>
                <a:cubicBezTo>
                  <a:pt x="2216087" y="2386203"/>
                  <a:pt x="2210086" y="2396014"/>
                  <a:pt x="2203990" y="2405729"/>
                </a:cubicBezTo>
                <a:close/>
                <a:moveTo>
                  <a:pt x="2406682" y="2245709"/>
                </a:moveTo>
                <a:cubicBezTo>
                  <a:pt x="3147346" y="1768602"/>
                  <a:pt x="3822764" y="1440561"/>
                  <a:pt x="4537520" y="1227201"/>
                </a:cubicBezTo>
                <a:cubicBezTo>
                  <a:pt x="4528249" y="1196467"/>
                  <a:pt x="4518724" y="1165416"/>
                  <a:pt x="4508945" y="1134047"/>
                </a:cubicBezTo>
                <a:cubicBezTo>
                  <a:pt x="4473512" y="1144461"/>
                  <a:pt x="4438269" y="1155097"/>
                  <a:pt x="4403217" y="1165955"/>
                </a:cubicBezTo>
                <a:cubicBezTo>
                  <a:pt x="3729133" y="1376839"/>
                  <a:pt x="3102579" y="1704118"/>
                  <a:pt x="2431542" y="2196084"/>
                </a:cubicBezTo>
                <a:cubicBezTo>
                  <a:pt x="2368995" y="2241995"/>
                  <a:pt x="2307463" y="2289620"/>
                  <a:pt x="2246948" y="2338959"/>
                </a:cubicBezTo>
                <a:lnTo>
                  <a:pt x="2229707" y="2366010"/>
                </a:lnTo>
                <a:cubicBezTo>
                  <a:pt x="2287683" y="2324291"/>
                  <a:pt x="2346674" y="2284032"/>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171"/>
                </a:moveTo>
                <a:cubicBezTo>
                  <a:pt x="4635913" y="955421"/>
                  <a:pt x="4626388" y="924052"/>
                  <a:pt x="4616482" y="893064"/>
                </a:cubicBezTo>
                <a:cubicBezTo>
                  <a:pt x="4559808" y="907066"/>
                  <a:pt x="4503992" y="921639"/>
                  <a:pt x="4448651" y="937832"/>
                </a:cubicBezTo>
                <a:cubicBezTo>
                  <a:pt x="4459891" y="969137"/>
                  <a:pt x="4470750" y="1000252"/>
                  <a:pt x="4481227" y="1031177"/>
                </a:cubicBezTo>
                <a:cubicBezTo>
                  <a:pt x="4535456" y="1015746"/>
                  <a:pt x="4590066" y="1001077"/>
                  <a:pt x="4645057" y="987171"/>
                </a:cubicBezTo>
                <a:close/>
                <a:moveTo>
                  <a:pt x="4615720" y="888968"/>
                </a:moveTo>
                <a:cubicBezTo>
                  <a:pt x="4605814" y="857218"/>
                  <a:pt x="4595717" y="825754"/>
                  <a:pt x="4585431" y="794576"/>
                </a:cubicBezTo>
                <a:cubicBezTo>
                  <a:pt x="4532154" y="807657"/>
                  <a:pt x="4479608" y="821500"/>
                  <a:pt x="4427792" y="836104"/>
                </a:cubicBezTo>
                <a:lnTo>
                  <a:pt x="4413314" y="840296"/>
                </a:lnTo>
                <a:cubicBezTo>
                  <a:pt x="4421410" y="861727"/>
                  <a:pt x="4429411" y="883158"/>
                  <a:pt x="4437222" y="904780"/>
                </a:cubicBezTo>
                <a:cubicBezTo>
                  <a:pt x="4440746" y="914305"/>
                  <a:pt x="4444175" y="923830"/>
                  <a:pt x="4447604" y="933355"/>
                </a:cubicBezTo>
                <a:cubicBezTo>
                  <a:pt x="4502849" y="917924"/>
                  <a:pt x="4558570" y="902970"/>
                  <a:pt x="4615720" y="888968"/>
                </a:cubicBezTo>
                <a:close/>
                <a:moveTo>
                  <a:pt x="4425220" y="832390"/>
                </a:moveTo>
                <a:cubicBezTo>
                  <a:pt x="4477481" y="817658"/>
                  <a:pt x="4530471" y="803688"/>
                  <a:pt x="4584192" y="790480"/>
                </a:cubicBezTo>
                <a:cubicBezTo>
                  <a:pt x="4573588" y="758730"/>
                  <a:pt x="4562793" y="726980"/>
                  <a:pt x="4551807" y="695230"/>
                </a:cubicBezTo>
                <a:cubicBezTo>
                  <a:pt x="4512279" y="704755"/>
                  <a:pt x="4473131" y="714851"/>
                  <a:pt x="4434459" y="725519"/>
                </a:cubicBezTo>
                <a:cubicBezTo>
                  <a:pt x="4414838" y="730853"/>
                  <a:pt x="4395216" y="736473"/>
                  <a:pt x="4375785" y="742093"/>
                </a:cubicBezTo>
                <a:cubicBezTo>
                  <a:pt x="4387977" y="773208"/>
                  <a:pt x="4400011" y="804513"/>
                  <a:pt x="4411885" y="836009"/>
                </a:cubicBezTo>
                <a:close/>
                <a:moveTo>
                  <a:pt x="4590765" y="788956"/>
                </a:moveTo>
                <a:cubicBezTo>
                  <a:pt x="4648359" y="774986"/>
                  <a:pt x="4706874" y="761936"/>
                  <a:pt x="4766310" y="749808"/>
                </a:cubicBezTo>
                <a:cubicBezTo>
                  <a:pt x="4757357" y="718058"/>
                  <a:pt x="4747832" y="686308"/>
                  <a:pt x="4737735" y="654558"/>
                </a:cubicBezTo>
                <a:cubicBezTo>
                  <a:pt x="4676775" y="666560"/>
                  <a:pt x="4616863" y="679672"/>
                  <a:pt x="4557999" y="693896"/>
                </a:cubicBezTo>
                <a:cubicBezTo>
                  <a:pt x="4569333" y="725805"/>
                  <a:pt x="4580097" y="757428"/>
                  <a:pt x="4590479" y="788956"/>
                </a:cubicBezTo>
                <a:close/>
                <a:moveTo>
                  <a:pt x="4772692" y="748570"/>
                </a:moveTo>
                <a:cubicBezTo>
                  <a:pt x="4830287" y="736949"/>
                  <a:pt x="4888866" y="726250"/>
                  <a:pt x="4948428" y="716471"/>
                </a:cubicBezTo>
                <a:cubicBezTo>
                  <a:pt x="4940904" y="685133"/>
                  <a:pt x="4933093" y="653510"/>
                  <a:pt x="4924711" y="621221"/>
                </a:cubicBezTo>
                <a:cubicBezTo>
                  <a:pt x="4863497" y="630746"/>
                  <a:pt x="4803394" y="641318"/>
                  <a:pt x="4744403" y="652939"/>
                </a:cubicBezTo>
                <a:cubicBezTo>
                  <a:pt x="4753864" y="685260"/>
                  <a:pt x="4763199" y="717137"/>
                  <a:pt x="4772406" y="748570"/>
                </a:cubicBezTo>
                <a:close/>
                <a:moveTo>
                  <a:pt x="4954810" y="715423"/>
                </a:moveTo>
                <a:cubicBezTo>
                  <a:pt x="5013103" y="705898"/>
                  <a:pt x="5072381" y="697198"/>
                  <a:pt x="5132642" y="689324"/>
                </a:cubicBezTo>
                <a:cubicBezTo>
                  <a:pt x="5126737" y="658463"/>
                  <a:pt x="5120450" y="627221"/>
                  <a:pt x="5113592" y="595598"/>
                </a:cubicBezTo>
                <a:cubicBezTo>
                  <a:pt x="5051616" y="602901"/>
                  <a:pt x="4990783" y="611188"/>
                  <a:pt x="4931093" y="620459"/>
                </a:cubicBezTo>
                <a:cubicBezTo>
                  <a:pt x="4939284" y="652463"/>
                  <a:pt x="4947095" y="684117"/>
                  <a:pt x="4954524" y="715423"/>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98"/>
                </a:moveTo>
                <a:cubicBezTo>
                  <a:pt x="5381181" y="662210"/>
                  <a:pt x="5440045" y="657289"/>
                  <a:pt x="5499926" y="653034"/>
                </a:cubicBezTo>
                <a:cubicBezTo>
                  <a:pt x="5497449" y="623570"/>
                  <a:pt x="5494433" y="593630"/>
                  <a:pt x="5490877" y="563213"/>
                </a:cubicBezTo>
                <a:cubicBezTo>
                  <a:pt x="5429155" y="566642"/>
                  <a:pt x="5368608" y="570865"/>
                  <a:pt x="5309235" y="575882"/>
                </a:cubicBezTo>
                <a:cubicBezTo>
                  <a:pt x="5314093" y="606933"/>
                  <a:pt x="5318760" y="637508"/>
                  <a:pt x="5323047" y="667798"/>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34"/>
                  <a:pt x="5497449" y="563309"/>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711"/>
                  <a:pt x="5681568" y="732282"/>
                </a:cubicBezTo>
                <a:cubicBezTo>
                  <a:pt x="5681568" y="704279"/>
                  <a:pt x="5681345" y="675704"/>
                  <a:pt x="5680901" y="646557"/>
                </a:cubicBezTo>
                <a:cubicBezTo>
                  <a:pt x="5621846" y="649351"/>
                  <a:pt x="5563744" y="652717"/>
                  <a:pt x="5506594" y="656654"/>
                </a:cubicBezTo>
                <a:close/>
                <a:moveTo>
                  <a:pt x="5679377" y="903542"/>
                </a:moveTo>
                <a:cubicBezTo>
                  <a:pt x="5730177" y="898144"/>
                  <a:pt x="5781612" y="893096"/>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79" y="883444"/>
                  <a:pt x="5939981" y="879539"/>
                  <a:pt x="5990559" y="875824"/>
                </a:cubicBezTo>
                <a:cubicBezTo>
                  <a:pt x="5996908" y="852011"/>
                  <a:pt x="6002719" y="827595"/>
                  <a:pt x="6007989" y="802577"/>
                </a:cubicBezTo>
                <a:cubicBezTo>
                  <a:pt x="5955221" y="804990"/>
                  <a:pt x="5903246" y="807815"/>
                  <a:pt x="5852065" y="811054"/>
                </a:cubicBezTo>
                <a:cubicBezTo>
                  <a:pt x="5848827" y="837279"/>
                  <a:pt x="5844985" y="862870"/>
                  <a:pt x="5840540" y="887825"/>
                </a:cubicBezTo>
                <a:close/>
                <a:moveTo>
                  <a:pt x="5997417" y="875348"/>
                </a:moveTo>
                <a:cubicBezTo>
                  <a:pt x="6045042" y="872014"/>
                  <a:pt x="6093333" y="868871"/>
                  <a:pt x="6142101" y="865823"/>
                </a:cubicBezTo>
                <a:cubicBezTo>
                  <a:pt x="6150483" y="843153"/>
                  <a:pt x="6158199" y="820007"/>
                  <a:pt x="6165438" y="796100"/>
                </a:cubicBezTo>
                <a:cubicBezTo>
                  <a:pt x="6114638" y="797624"/>
                  <a:pt x="6064378" y="799529"/>
                  <a:pt x="6014657" y="801815"/>
                </a:cubicBezTo>
                <a:cubicBezTo>
                  <a:pt x="6009609" y="827246"/>
                  <a:pt x="6003798" y="851535"/>
                  <a:pt x="5997512" y="875348"/>
                </a:cubicBezTo>
                <a:close/>
                <a:moveTo>
                  <a:pt x="6166676" y="792385"/>
                </a:moveTo>
                <a:cubicBezTo>
                  <a:pt x="6173724" y="768668"/>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756"/>
                  <a:pt x="6293803" y="714756"/>
                  <a:pt x="6344984" y="714756"/>
                </a:cubicBezTo>
                <a:cubicBezTo>
                  <a:pt x="6352731" y="691261"/>
                  <a:pt x="6359938" y="667131"/>
                  <a:pt x="6366606" y="642366"/>
                </a:cubicBezTo>
                <a:cubicBezTo>
                  <a:pt x="6313329" y="640842"/>
                  <a:pt x="6260910" y="639731"/>
                  <a:pt x="6209348" y="639032"/>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6048"/>
                  <a:pt x="6314472" y="637286"/>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6017"/>
                  <a:pt x="6626193" y="648272"/>
                  <a:pt x="6674454" y="650748"/>
                </a:cubicBezTo>
                <a:cubicBezTo>
                  <a:pt x="6685026" y="628555"/>
                  <a:pt x="6694932" y="605600"/>
                  <a:pt x="6704362" y="582168"/>
                </a:cubicBezTo>
                <a:cubicBezTo>
                  <a:pt x="6654007" y="578549"/>
                  <a:pt x="6604286" y="575374"/>
                  <a:pt x="6555200" y="572643"/>
                </a:cubicBezTo>
                <a:cubicBezTo>
                  <a:pt x="6552248" y="583216"/>
                  <a:pt x="6549295" y="593408"/>
                  <a:pt x="6545866" y="603504"/>
                </a:cubicBezTo>
                <a:close/>
                <a:moveTo>
                  <a:pt x="6681121" y="651034"/>
                </a:moveTo>
                <a:cubicBezTo>
                  <a:pt x="6725031" y="653415"/>
                  <a:pt x="6769418" y="655892"/>
                  <a:pt x="6814471" y="658749"/>
                </a:cubicBezTo>
                <a:cubicBezTo>
                  <a:pt x="6827425" y="637604"/>
                  <a:pt x="6839808" y="615887"/>
                  <a:pt x="6851523" y="593312"/>
                </a:cubicBezTo>
                <a:cubicBezTo>
                  <a:pt x="6804152" y="589502"/>
                  <a:pt x="6757353" y="585946"/>
                  <a:pt x="6711125" y="582644"/>
                </a:cubicBezTo>
                <a:cubicBezTo>
                  <a:pt x="6701695" y="606647"/>
                  <a:pt x="6692170" y="629507"/>
                  <a:pt x="6681216" y="651605"/>
                </a:cubicBezTo>
                <a:close/>
                <a:moveTo>
                  <a:pt x="6821044" y="659130"/>
                </a:moveTo>
                <a:lnTo>
                  <a:pt x="6888671" y="663512"/>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322"/>
                  <a:pt x="7064883" y="669131"/>
                </a:cubicBezTo>
                <a:cubicBezTo>
                  <a:pt x="7082346" y="651415"/>
                  <a:pt x="7099142" y="632968"/>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268"/>
                </a:cubicBezTo>
                <a:cubicBezTo>
                  <a:pt x="7198392" y="616268"/>
                  <a:pt x="7160832" y="615537"/>
                  <a:pt x="7122605" y="614077"/>
                </a:cubicBezTo>
                <a:cubicBezTo>
                  <a:pt x="7106666" y="633508"/>
                  <a:pt x="7090188" y="652018"/>
                  <a:pt x="7073170" y="669608"/>
                </a:cubicBezTo>
                <a:close/>
                <a:moveTo>
                  <a:pt x="7182803" y="669036"/>
                </a:moveTo>
                <a:cubicBezTo>
                  <a:pt x="7163753" y="684213"/>
                  <a:pt x="7144417" y="698691"/>
                  <a:pt x="7124795" y="712470"/>
                </a:cubicBezTo>
                <a:cubicBezTo>
                  <a:pt x="7155466" y="708597"/>
                  <a:pt x="7185597" y="703898"/>
                  <a:pt x="7215188" y="698373"/>
                </a:cubicBezTo>
                <a:cubicBezTo>
                  <a:pt x="7237095" y="686499"/>
                  <a:pt x="7258495" y="673799"/>
                  <a:pt x="7279387" y="660273"/>
                </a:cubicBezTo>
                <a:cubicBezTo>
                  <a:pt x="7247859" y="665036"/>
                  <a:pt x="7216045" y="667798"/>
                  <a:pt x="7182898" y="669893"/>
                </a:cubicBezTo>
                <a:close/>
                <a:moveTo>
                  <a:pt x="7173849" y="669608"/>
                </a:moveTo>
                <a:cubicBezTo>
                  <a:pt x="7139432" y="671513"/>
                  <a:pt x="7104507" y="672592"/>
                  <a:pt x="7069074" y="672846"/>
                </a:cubicBezTo>
                <a:cubicBezTo>
                  <a:pt x="7055454" y="686562"/>
                  <a:pt x="7041547" y="699897"/>
                  <a:pt x="7027164" y="712756"/>
                </a:cubicBezTo>
                <a:lnTo>
                  <a:pt x="7015163" y="723995"/>
                </a:lnTo>
                <a:cubicBezTo>
                  <a:pt x="7048691" y="721709"/>
                  <a:pt x="7081838" y="718757"/>
                  <a:pt x="7114032" y="714470"/>
                </a:cubicBezTo>
                <a:cubicBezTo>
                  <a:pt x="7134606" y="700627"/>
                  <a:pt x="7154577" y="685959"/>
                  <a:pt x="7173945" y="670465"/>
                </a:cubicBezTo>
                <a:close/>
                <a:moveTo>
                  <a:pt x="7009924" y="727520"/>
                </a:moveTo>
                <a:cubicBezTo>
                  <a:pt x="6991445" y="743141"/>
                  <a:pt x="6971824" y="758190"/>
                  <a:pt x="6952774" y="772477"/>
                </a:cubicBezTo>
                <a:cubicBezTo>
                  <a:pt x="6983540" y="768382"/>
                  <a:pt x="7013543" y="763619"/>
                  <a:pt x="7043071" y="758000"/>
                </a:cubicBezTo>
                <a:cubicBezTo>
                  <a:pt x="7064788" y="745712"/>
                  <a:pt x="7086029" y="732663"/>
                  <a:pt x="7106603" y="718852"/>
                </a:cubicBezTo>
                <a:cubicBezTo>
                  <a:pt x="7074884" y="723424"/>
                  <a:pt x="7042785" y="726281"/>
                  <a:pt x="7010019" y="728377"/>
                </a:cubicBezTo>
                <a:close/>
                <a:moveTo>
                  <a:pt x="7000970" y="727996"/>
                </a:moveTo>
                <a:cubicBezTo>
                  <a:pt x="6966395" y="730091"/>
                  <a:pt x="6931153" y="731139"/>
                  <a:pt x="6895243" y="731329"/>
                </a:cubicBezTo>
                <a:cubicBezTo>
                  <a:pt x="6878384" y="749427"/>
                  <a:pt x="6860858" y="766667"/>
                  <a:pt x="6842760" y="783241"/>
                </a:cubicBezTo>
                <a:cubicBezTo>
                  <a:pt x="6876574" y="780955"/>
                  <a:pt x="6909435" y="777812"/>
                  <a:pt x="6942106" y="773716"/>
                </a:cubicBezTo>
                <a:cubicBezTo>
                  <a:pt x="6962490" y="759619"/>
                  <a:pt x="6982143" y="744665"/>
                  <a:pt x="7001066" y="728853"/>
                </a:cubicBezTo>
                <a:close/>
                <a:moveTo>
                  <a:pt x="6837902" y="787718"/>
                </a:moveTo>
                <a:cubicBezTo>
                  <a:pt x="6819995" y="803815"/>
                  <a:pt x="6801327" y="819150"/>
                  <a:pt x="6782181" y="833819"/>
                </a:cubicBezTo>
                <a:cubicBezTo>
                  <a:pt x="6813138" y="829627"/>
                  <a:pt x="6843618" y="824294"/>
                  <a:pt x="6873336" y="818579"/>
                </a:cubicBezTo>
                <a:cubicBezTo>
                  <a:pt x="6894481" y="805879"/>
                  <a:pt x="6915055" y="792607"/>
                  <a:pt x="6935058" y="778764"/>
                </a:cubicBezTo>
                <a:cubicBezTo>
                  <a:pt x="6903339" y="783431"/>
                  <a:pt x="6871050" y="786384"/>
                  <a:pt x="6837998" y="788575"/>
                </a:cubicBezTo>
                <a:close/>
                <a:moveTo>
                  <a:pt x="6829235" y="787718"/>
                </a:moveTo>
                <a:cubicBezTo>
                  <a:pt x="6794754" y="789750"/>
                  <a:pt x="6759543" y="790861"/>
                  <a:pt x="6723602" y="791051"/>
                </a:cubicBezTo>
                <a:cubicBezTo>
                  <a:pt x="6707346" y="809720"/>
                  <a:pt x="6690392" y="827564"/>
                  <a:pt x="6672739" y="844582"/>
                </a:cubicBezTo>
                <a:cubicBezTo>
                  <a:pt x="6706458" y="842201"/>
                  <a:pt x="6739414" y="838962"/>
                  <a:pt x="6771799" y="835057"/>
                </a:cubicBezTo>
                <a:cubicBezTo>
                  <a:pt x="6791611" y="821150"/>
                  <a:pt x="6810852" y="805529"/>
                  <a:pt x="6829330" y="789051"/>
                </a:cubicBezTo>
                <a:close/>
                <a:moveTo>
                  <a:pt x="6668262" y="849059"/>
                </a:moveTo>
                <a:cubicBezTo>
                  <a:pt x="6650609" y="865823"/>
                  <a:pt x="6632353" y="881698"/>
                  <a:pt x="6613493" y="896684"/>
                </a:cubicBezTo>
                <a:cubicBezTo>
                  <a:pt x="6644259" y="892302"/>
                  <a:pt x="6674358" y="887159"/>
                  <a:pt x="6703695" y="881063"/>
                </a:cubicBezTo>
                <a:cubicBezTo>
                  <a:pt x="6724841" y="867823"/>
                  <a:pt x="6745415" y="854012"/>
                  <a:pt x="6765227" y="839248"/>
                </a:cubicBezTo>
                <a:cubicBezTo>
                  <a:pt x="6733604" y="845058"/>
                  <a:pt x="6701695" y="847820"/>
                  <a:pt x="6668358" y="850392"/>
                </a:cubicBezTo>
                <a:close/>
                <a:moveTo>
                  <a:pt x="6659690" y="849630"/>
                </a:moveTo>
                <a:cubicBezTo>
                  <a:pt x="6631781" y="851345"/>
                  <a:pt x="6603302" y="852488"/>
                  <a:pt x="6573965" y="853059"/>
                </a:cubicBezTo>
                <a:lnTo>
                  <a:pt x="6553105" y="853059"/>
                </a:lnTo>
                <a:cubicBezTo>
                  <a:pt x="6537389" y="872109"/>
                  <a:pt x="6521006" y="891159"/>
                  <a:pt x="6503956" y="908304"/>
                </a:cubicBezTo>
                <a:cubicBezTo>
                  <a:pt x="6537675" y="905827"/>
                  <a:pt x="6570631" y="902494"/>
                  <a:pt x="6602921" y="898112"/>
                </a:cubicBezTo>
                <a:cubicBezTo>
                  <a:pt x="6622733" y="883634"/>
                  <a:pt x="6641688" y="867918"/>
                  <a:pt x="6659785" y="850964"/>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5067"/>
                </a:moveTo>
                <a:lnTo>
                  <a:pt x="6470047" y="916400"/>
                </a:lnTo>
                <a:cubicBezTo>
                  <a:pt x="6441472" y="917924"/>
                  <a:pt x="6412897" y="919639"/>
                  <a:pt x="6384322" y="921353"/>
                </a:cubicBezTo>
                <a:cubicBezTo>
                  <a:pt x="6369654" y="940403"/>
                  <a:pt x="6354382" y="958945"/>
                  <a:pt x="6338507" y="976979"/>
                </a:cubicBezTo>
                <a:lnTo>
                  <a:pt x="6364891" y="974408"/>
                </a:lnTo>
                <a:cubicBezTo>
                  <a:pt x="6389561" y="972122"/>
                  <a:pt x="6413754" y="969264"/>
                  <a:pt x="6437662" y="965835"/>
                </a:cubicBezTo>
                <a:cubicBezTo>
                  <a:pt x="6456331" y="949770"/>
                  <a:pt x="6474492" y="932879"/>
                  <a:pt x="6492145" y="915162"/>
                </a:cubicBezTo>
                <a:close/>
                <a:moveTo>
                  <a:pt x="6365558" y="978408"/>
                </a:moveTo>
                <a:lnTo>
                  <a:pt x="6334030" y="981456"/>
                </a:lnTo>
                <a:cubicBezTo>
                  <a:pt x="6317742" y="999458"/>
                  <a:pt x="6300693" y="1016603"/>
                  <a:pt x="6283071" y="1032986"/>
                </a:cubicBezTo>
                <a:cubicBezTo>
                  <a:pt x="6313742" y="1028224"/>
                  <a:pt x="6343555" y="1022509"/>
                  <a:pt x="6372797" y="1015841"/>
                </a:cubicBezTo>
                <a:cubicBezTo>
                  <a:pt x="6392990" y="1001649"/>
                  <a:pt x="6412612" y="986695"/>
                  <a:pt x="6431471" y="970788"/>
                </a:cubicBezTo>
                <a:cubicBezTo>
                  <a:pt x="6409849" y="973836"/>
                  <a:pt x="6387942" y="976408"/>
                  <a:pt x="6365558" y="978503"/>
                </a:cubicBezTo>
                <a:close/>
                <a:moveTo>
                  <a:pt x="6325648" y="982313"/>
                </a:moveTo>
                <a:cubicBezTo>
                  <a:pt x="6288374" y="985933"/>
                  <a:pt x="6251385" y="989711"/>
                  <a:pt x="6214682" y="993648"/>
                </a:cubicBezTo>
                <a:cubicBezTo>
                  <a:pt x="6201156" y="1012698"/>
                  <a:pt x="6186964" y="1031208"/>
                  <a:pt x="6172105" y="1049179"/>
                </a:cubicBezTo>
                <a:cubicBezTo>
                  <a:pt x="6201252" y="1044893"/>
                  <a:pt x="6230398" y="1040606"/>
                  <a:pt x="6259735" y="1036511"/>
                </a:cubicBezTo>
                <a:lnTo>
                  <a:pt x="6273642" y="1034415"/>
                </a:lnTo>
                <a:cubicBezTo>
                  <a:pt x="6291675" y="1017969"/>
                  <a:pt x="6309011" y="1000633"/>
                  <a:pt x="6325648" y="982409"/>
                </a:cubicBezTo>
                <a:close/>
                <a:moveTo>
                  <a:pt x="6261164" y="1040511"/>
                </a:moveTo>
                <a:cubicBezTo>
                  <a:pt x="6230049" y="1044893"/>
                  <a:pt x="6198997" y="1049369"/>
                  <a:pt x="6168009" y="1053941"/>
                </a:cubicBezTo>
                <a:cubicBezTo>
                  <a:pt x="6152960" y="1071848"/>
                  <a:pt x="6137243" y="1088898"/>
                  <a:pt x="6120384" y="1105281"/>
                </a:cubicBezTo>
                <a:lnTo>
                  <a:pt x="6154388" y="1098614"/>
                </a:lnTo>
                <a:cubicBezTo>
                  <a:pt x="6173438" y="1094994"/>
                  <a:pt x="6192012" y="1090898"/>
                  <a:pt x="6210395" y="1086517"/>
                </a:cubicBezTo>
                <a:cubicBezTo>
                  <a:pt x="6230112" y="1071658"/>
                  <a:pt x="6249067" y="1055942"/>
                  <a:pt x="6267545" y="1039463"/>
                </a:cubicBezTo>
                <a:close/>
                <a:moveTo>
                  <a:pt x="6159532" y="1055275"/>
                </a:moveTo>
                <a:cubicBezTo>
                  <a:pt x="6121432" y="1060863"/>
                  <a:pt x="6083618" y="1066705"/>
                  <a:pt x="6046089" y="1072801"/>
                </a:cubicBezTo>
                <a:cubicBezTo>
                  <a:pt x="6033421" y="1091851"/>
                  <a:pt x="6020277" y="1110901"/>
                  <a:pt x="6006465" y="1128332"/>
                </a:cubicBezTo>
                <a:cubicBezTo>
                  <a:pt x="6041137" y="1121188"/>
                  <a:pt x="6076093" y="1114044"/>
                  <a:pt x="6111240" y="1107186"/>
                </a:cubicBezTo>
                <a:cubicBezTo>
                  <a:pt x="6127909" y="1090708"/>
                  <a:pt x="6144102" y="1073468"/>
                  <a:pt x="6159532" y="1055370"/>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508"/>
                  <a:pt x="5917312" y="1151731"/>
                  <a:pt x="5879212" y="1160050"/>
                </a:cubicBezTo>
                <a:cubicBezTo>
                  <a:pt x="5867305" y="1179100"/>
                  <a:pt x="5854828" y="1198150"/>
                  <a:pt x="5841778" y="1216152"/>
                </a:cubicBezTo>
                <a:cubicBezTo>
                  <a:pt x="5877401" y="1206310"/>
                  <a:pt x="5913120" y="1196785"/>
                  <a:pt x="5948934" y="1187577"/>
                </a:cubicBezTo>
                <a:cubicBezTo>
                  <a:pt x="5964238" y="1170623"/>
                  <a:pt x="5979097" y="1153224"/>
                  <a:pt x="5993512" y="1135380"/>
                </a:cubicBezTo>
                <a:close/>
                <a:moveTo>
                  <a:pt x="5837015" y="1221772"/>
                </a:moveTo>
                <a:cubicBezTo>
                  <a:pt x="5823935" y="1239425"/>
                  <a:pt x="5810282" y="1256443"/>
                  <a:pt x="5796058" y="1272826"/>
                </a:cubicBezTo>
                <a:cubicBezTo>
                  <a:pt x="5828348" y="1261777"/>
                  <a:pt x="5860828" y="1250918"/>
                  <a:pt x="5893213" y="1240155"/>
                </a:cubicBezTo>
                <a:cubicBezTo>
                  <a:pt x="5910358" y="1225296"/>
                  <a:pt x="5926837" y="1209580"/>
                  <a:pt x="5942648" y="1193197"/>
                </a:cubicBezTo>
                <a:cubicBezTo>
                  <a:pt x="5907405" y="1202627"/>
                  <a:pt x="5872163" y="1212056"/>
                  <a:pt x="5837015" y="1221772"/>
                </a:cubicBezTo>
                <a:close/>
                <a:moveTo>
                  <a:pt x="5827490" y="1224344"/>
                </a:moveTo>
                <a:cubicBezTo>
                  <a:pt x="5789390" y="1234885"/>
                  <a:pt x="5751290" y="1245680"/>
                  <a:pt x="5713190" y="1256728"/>
                </a:cubicBezTo>
                <a:cubicBezTo>
                  <a:pt x="5701761" y="1276541"/>
                  <a:pt x="5689759" y="1295591"/>
                  <a:pt x="5677186" y="1313878"/>
                </a:cubicBezTo>
                <a:cubicBezTo>
                  <a:pt x="5713095" y="1301306"/>
                  <a:pt x="5749100" y="1288732"/>
                  <a:pt x="5785104" y="1276445"/>
                </a:cubicBezTo>
                <a:cubicBezTo>
                  <a:pt x="5800059" y="1259872"/>
                  <a:pt x="5814251" y="1242441"/>
                  <a:pt x="5827872" y="1224344"/>
                </a:cubicBezTo>
                <a:close/>
                <a:moveTo>
                  <a:pt x="5672995" y="1320165"/>
                </a:moveTo>
                <a:cubicBezTo>
                  <a:pt x="5660327" y="1338358"/>
                  <a:pt x="5646897" y="1355884"/>
                  <a:pt x="5632990" y="1372648"/>
                </a:cubicBezTo>
                <a:cubicBezTo>
                  <a:pt x="5666073" y="1358487"/>
                  <a:pt x="5699157" y="1344390"/>
                  <a:pt x="5732240" y="1330357"/>
                </a:cubicBezTo>
                <a:cubicBezTo>
                  <a:pt x="5748496" y="1315434"/>
                  <a:pt x="5764117" y="1299750"/>
                  <a:pt x="5779104" y="1283303"/>
                </a:cubicBezTo>
                <a:cubicBezTo>
                  <a:pt x="5743575" y="1295495"/>
                  <a:pt x="5708238" y="1307782"/>
                  <a:pt x="5672995" y="1320165"/>
                </a:cubicBezTo>
                <a:close/>
                <a:moveTo>
                  <a:pt x="5663470" y="1323499"/>
                </a:moveTo>
                <a:cubicBezTo>
                  <a:pt x="5625815" y="1336770"/>
                  <a:pt x="5588254" y="1350201"/>
                  <a:pt x="5550789" y="1363790"/>
                </a:cubicBezTo>
                <a:cubicBezTo>
                  <a:pt x="5539677" y="1384364"/>
                  <a:pt x="5527866" y="1404239"/>
                  <a:pt x="5515356" y="1423416"/>
                </a:cubicBezTo>
                <a:lnTo>
                  <a:pt x="5621370" y="1377506"/>
                </a:ln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128"/>
                  <a:pt x="5614702" y="1385507"/>
                </a:cubicBezTo>
                <a:close/>
                <a:moveTo>
                  <a:pt x="5500974" y="1434846"/>
                </a:moveTo>
                <a:cubicBezTo>
                  <a:pt x="5465287" y="1450340"/>
                  <a:pt x="5429377" y="1466215"/>
                  <a:pt x="5393246" y="1482471"/>
                </a:cubicBezTo>
                <a:cubicBezTo>
                  <a:pt x="5382006" y="1504569"/>
                  <a:pt x="5370068" y="1525842"/>
                  <a:pt x="5357432" y="1546289"/>
                </a:cubicBezTo>
                <a:lnTo>
                  <a:pt x="5456968" y="1493996"/>
                </a:lnTo>
                <a:cubicBezTo>
                  <a:pt x="5472113" y="1474851"/>
                  <a:pt x="5486781" y="1455230"/>
                  <a:pt x="5500688" y="1434846"/>
                </a:cubicBezTo>
                <a:close/>
                <a:moveTo>
                  <a:pt x="5352002" y="1553813"/>
                </a:moveTo>
                <a:cubicBezTo>
                  <a:pt x="5342477" y="1569149"/>
                  <a:pt x="5332190" y="1583912"/>
                  <a:pt x="5321618" y="1598295"/>
                </a:cubicBezTo>
                <a:lnTo>
                  <a:pt x="5307235" y="1617345"/>
                </a:lnTo>
                <a:cubicBezTo>
                  <a:pt x="5335746" y="1599438"/>
                  <a:pt x="5364004" y="1581531"/>
                  <a:pt x="5392008" y="1563624"/>
                </a:cubicBezTo>
                <a:cubicBezTo>
                  <a:pt x="5401533" y="1554099"/>
                  <a:pt x="5411058" y="1544003"/>
                  <a:pt x="5420583" y="1534192"/>
                </a:cubicBezTo>
                <a:cubicBezTo>
                  <a:pt x="5430108" y="1524381"/>
                  <a:pt x="5439633" y="1513618"/>
                  <a:pt x="5449158" y="1502950"/>
                </a:cubicBezTo>
                <a:close/>
                <a:moveTo>
                  <a:pt x="5315617" y="1596581"/>
                </a:moveTo>
                <a:cubicBezTo>
                  <a:pt x="5324475" y="1584579"/>
                  <a:pt x="5333048" y="1572101"/>
                  <a:pt x="5341334" y="1559433"/>
                </a:cubicBezTo>
                <a:lnTo>
                  <a:pt x="5241893" y="1611344"/>
                </a:lnTo>
                <a:cubicBezTo>
                  <a:pt x="5234083" y="1628013"/>
                  <a:pt x="5225796" y="1644396"/>
                  <a:pt x="5217033" y="1660207"/>
                </a:cubicBezTo>
                <a:cubicBezTo>
                  <a:pt x="5213223" y="1667161"/>
                  <a:pt x="5209318" y="1673924"/>
                  <a:pt x="5205413" y="1680877"/>
                </a:cubicBezTo>
                <a:cubicBezTo>
                  <a:pt x="5235067" y="1662716"/>
                  <a:pt x="5264436" y="1644460"/>
                  <a:pt x="5293519" y="1626108"/>
                </a:cubicBezTo>
                <a:cubicBezTo>
                  <a:pt x="5301520" y="1616202"/>
                  <a:pt x="5308378" y="1606296"/>
                  <a:pt x="5315617" y="1596581"/>
                </a:cubicBezTo>
                <a:close/>
                <a:moveTo>
                  <a:pt x="5200460" y="1689640"/>
                </a:moveTo>
                <a:cubicBezTo>
                  <a:pt x="5187696" y="1712214"/>
                  <a:pt x="5174647" y="1734407"/>
                  <a:pt x="5161598" y="1756315"/>
                </a:cubicBezTo>
                <a:cubicBezTo>
                  <a:pt x="5186998" y="1737836"/>
                  <a:pt x="5211795" y="1719389"/>
                  <a:pt x="5235988" y="1700975"/>
                </a:cubicBezTo>
                <a:cubicBezTo>
                  <a:pt x="5253006" y="1679321"/>
                  <a:pt x="5269421" y="1658080"/>
                  <a:pt x="5285232" y="1637252"/>
                </a:cubicBezTo>
                <a:cubicBezTo>
                  <a:pt x="5257229" y="1654715"/>
                  <a:pt x="5228972" y="1672177"/>
                  <a:pt x="5200460" y="1689640"/>
                </a:cubicBezTo>
                <a:close/>
                <a:moveTo>
                  <a:pt x="5189792" y="1696212"/>
                </a:moveTo>
                <a:cubicBezTo>
                  <a:pt x="5160645" y="1714056"/>
                  <a:pt x="5131213" y="1731836"/>
                  <a:pt x="5101495" y="1749552"/>
                </a:cubicBezTo>
                <a:cubicBezTo>
                  <a:pt x="5091716" y="1773873"/>
                  <a:pt x="5081683" y="1797621"/>
                  <a:pt x="5071396" y="1820799"/>
                </a:cubicBezTo>
                <a:cubicBezTo>
                  <a:pt x="5097685" y="1802320"/>
                  <a:pt x="5123530" y="1783842"/>
                  <a:pt x="5148929" y="1765364"/>
                </a:cubicBezTo>
                <a:cubicBezTo>
                  <a:pt x="5162773" y="1742694"/>
                  <a:pt x="5176393" y="1719644"/>
                  <a:pt x="5189792" y="1696212"/>
                </a:cubicBezTo>
                <a:close/>
                <a:moveTo>
                  <a:pt x="5067491" y="1829562"/>
                </a:moveTo>
                <a:cubicBezTo>
                  <a:pt x="5057394" y="1852327"/>
                  <a:pt x="5047012" y="1874520"/>
                  <a:pt x="5036344" y="1896237"/>
                </a:cubicBezTo>
                <a:cubicBezTo>
                  <a:pt x="5058251" y="1878013"/>
                  <a:pt x="5079714" y="1859725"/>
                  <a:pt x="5100733" y="1841373"/>
                </a:cubicBezTo>
                <a:cubicBezTo>
                  <a:pt x="5114735" y="1820037"/>
                  <a:pt x="5128546" y="1798415"/>
                  <a:pt x="5142167" y="1776222"/>
                </a:cubicBezTo>
                <a:cubicBezTo>
                  <a:pt x="5117720" y="1794193"/>
                  <a:pt x="5092828" y="1812036"/>
                  <a:pt x="5067491" y="1829753"/>
                </a:cubicBezTo>
                <a:close/>
                <a:moveTo>
                  <a:pt x="5057966" y="1836325"/>
                </a:moveTo>
                <a:cubicBezTo>
                  <a:pt x="5031931" y="1854422"/>
                  <a:pt x="5005515" y="1872456"/>
                  <a:pt x="4978718" y="1890427"/>
                </a:cubicBezTo>
                <a:cubicBezTo>
                  <a:pt x="4971288" y="1914747"/>
                  <a:pt x="4963541" y="1938655"/>
                  <a:pt x="4955477" y="1962150"/>
                </a:cubicBezTo>
                <a:cubicBezTo>
                  <a:pt x="4979226" y="1943608"/>
                  <a:pt x="5002467" y="1924876"/>
                  <a:pt x="5025200" y="1905953"/>
                </a:cubicBezTo>
                <a:cubicBezTo>
                  <a:pt x="5036122" y="1883410"/>
                  <a:pt x="5046948" y="1860264"/>
                  <a:pt x="5057680" y="1836515"/>
                </a:cubicBezTo>
                <a:close/>
                <a:moveTo>
                  <a:pt x="4952048" y="1971770"/>
                </a:moveTo>
                <a:cubicBezTo>
                  <a:pt x="4943952" y="1994726"/>
                  <a:pt x="4935570" y="2017205"/>
                  <a:pt x="4926902" y="2039398"/>
                </a:cubicBezTo>
                <a:cubicBezTo>
                  <a:pt x="4946809" y="2020824"/>
                  <a:pt x="4966240" y="2002250"/>
                  <a:pt x="4985004" y="1983677"/>
                </a:cubicBezTo>
                <a:cubicBezTo>
                  <a:pt x="4996720" y="1962245"/>
                  <a:pt x="5008055" y="1940338"/>
                  <a:pt x="5019199" y="1918049"/>
                </a:cubicBezTo>
                <a:cubicBezTo>
                  <a:pt x="4997196" y="1935671"/>
                  <a:pt x="4974908" y="1953578"/>
                  <a:pt x="4952048" y="1971770"/>
                </a:cubicBezTo>
                <a:close/>
                <a:moveTo>
                  <a:pt x="4942523" y="1978819"/>
                </a:moveTo>
                <a:cubicBezTo>
                  <a:pt x="4919345" y="1996726"/>
                  <a:pt x="4895755" y="2014538"/>
                  <a:pt x="4871752" y="2032254"/>
                </a:cubicBezTo>
                <a:cubicBezTo>
                  <a:pt x="4866513" y="2056638"/>
                  <a:pt x="4860798" y="2080451"/>
                  <a:pt x="4854798" y="2103882"/>
                </a:cubicBezTo>
                <a:cubicBezTo>
                  <a:pt x="4875689" y="2085848"/>
                  <a:pt x="4896041" y="2067719"/>
                  <a:pt x="4915853" y="2049494"/>
                </a:cubicBezTo>
                <a:cubicBezTo>
                  <a:pt x="4925315" y="2026190"/>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8069"/>
                  <a:pt x="4872895" y="2095595"/>
                  <a:pt x="4852607" y="2112645"/>
                </a:cubicBezTo>
                <a:close/>
                <a:moveTo>
                  <a:pt x="4843749" y="2120265"/>
                </a:moveTo>
                <a:cubicBezTo>
                  <a:pt x="4822222" y="2138553"/>
                  <a:pt x="4799997" y="2156746"/>
                  <a:pt x="4777074" y="2174843"/>
                </a:cubicBezTo>
                <a:cubicBezTo>
                  <a:pt x="4773454" y="2198942"/>
                  <a:pt x="4769454" y="2222468"/>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431"/>
                  <a:pt x="4780884" y="2284762"/>
                  <a:pt x="4796600" y="2265426"/>
                </a:cubicBezTo>
                <a:lnTo>
                  <a:pt x="4797171" y="2264664"/>
                </a:lnTo>
                <a:cubicBezTo>
                  <a:pt x="4805172" y="2243519"/>
                  <a:pt x="4812697" y="2221992"/>
                  <a:pt x="4819936" y="2200085"/>
                </a:cubicBezTo>
                <a:cubicBezTo>
                  <a:pt x="4801648" y="2218754"/>
                  <a:pt x="4782693" y="2236946"/>
                  <a:pt x="4763548" y="2254853"/>
                </a:cubicBezTo>
                <a:close/>
                <a:moveTo>
                  <a:pt x="4755071" y="2262664"/>
                </a:moveTo>
                <a:cubicBezTo>
                  <a:pt x="4735132" y="2281079"/>
                  <a:pt x="4714844" y="2299018"/>
                  <a:pt x="4694206" y="2316480"/>
                </a:cubicBezTo>
                <a:cubicBezTo>
                  <a:pt x="4692015" y="2340769"/>
                  <a:pt x="4689348" y="2364772"/>
                  <a:pt x="4686110" y="2388203"/>
                </a:cubicBezTo>
                <a:cubicBezTo>
                  <a:pt x="4704207" y="2370106"/>
                  <a:pt x="4721829" y="2351627"/>
                  <a:pt x="4739069" y="2332577"/>
                </a:cubicBezTo>
                <a:cubicBezTo>
                  <a:pt x="4745101" y="2309527"/>
                  <a:pt x="4750530" y="2286127"/>
                  <a:pt x="4755357" y="2262378"/>
                </a:cubicBezTo>
                <a:close/>
                <a:moveTo>
                  <a:pt x="4684776" y="2397347"/>
                </a:moveTo>
                <a:cubicBezTo>
                  <a:pt x="4681601" y="2419636"/>
                  <a:pt x="4677982" y="2441512"/>
                  <a:pt x="4673918" y="2462975"/>
                </a:cubicBezTo>
                <a:cubicBezTo>
                  <a:pt x="4688967" y="2444782"/>
                  <a:pt x="4703636" y="2426208"/>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60" y="2523250"/>
                  <a:pt x="4416670" y="2622574"/>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285"/>
                  <a:pt x="2958465" y="3067241"/>
                  <a:pt x="3292507" y="3046762"/>
                </a:cubicBezTo>
                <a:cubicBezTo>
                  <a:pt x="3601307" y="3027712"/>
                  <a:pt x="3872389" y="2970562"/>
                  <a:pt x="4098131" y="2877788"/>
                </a:cubicBezTo>
                <a:cubicBezTo>
                  <a:pt x="4328541" y="2782538"/>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51"/>
                  <a:pt x="1898999" y="2948464"/>
                </a:cubicBezTo>
                <a:lnTo>
                  <a:pt x="1878997" y="2987802"/>
                </a:lnTo>
                <a:cubicBezTo>
                  <a:pt x="1958245" y="3001201"/>
                  <a:pt x="2037429" y="3015361"/>
                  <a:pt x="2116550" y="3030284"/>
                </a:cubicBezTo>
                <a:cubicBezTo>
                  <a:pt x="2562511" y="3114675"/>
                  <a:pt x="2959989" y="3151537"/>
                  <a:pt x="3297650" y="3139821"/>
                </a:cubicBezTo>
                <a:cubicBezTo>
                  <a:pt x="3610261" y="3128963"/>
                  <a:pt x="3880580" y="3076194"/>
                  <a:pt x="4101180" y="2983040"/>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lnTo>
                  <a:pt x="1847755" y="2942082"/>
                </a:lnTo>
                <a:cubicBezTo>
                  <a:pt x="1840706" y="2954782"/>
                  <a:pt x="1833690" y="2967196"/>
                  <a:pt x="1826705" y="2979325"/>
                </a:cubicBezTo>
                <a:lnTo>
                  <a:pt x="1872615" y="2986945"/>
                </a:lnTo>
                <a:close/>
                <a:moveTo>
                  <a:pt x="1824895" y="2983135"/>
                </a:moveTo>
                <a:lnTo>
                  <a:pt x="1804226" y="3020187"/>
                </a:lnTo>
                <a:lnTo>
                  <a:pt x="1851851" y="3029712"/>
                </a:lnTo>
                <a:lnTo>
                  <a:pt x="1871377" y="2990660"/>
                </a:lnTo>
                <a:close/>
                <a:moveTo>
                  <a:pt x="1818513" y="2982087"/>
                </a:moveTo>
                <a:lnTo>
                  <a:pt x="1772222" y="2974562"/>
                </a:lnTo>
                <a:lnTo>
                  <a:pt x="1750505" y="3009995"/>
                </a:lnTo>
                <a:cubicBezTo>
                  <a:pt x="1766316" y="3013138"/>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lnTo>
                  <a:pt x="1643920" y="2988850"/>
                </a:lnTo>
                <a:lnTo>
                  <a:pt x="1690973" y="2997803"/>
                </a:lnTo>
                <a:cubicBezTo>
                  <a:pt x="1698117" y="2986945"/>
                  <a:pt x="1705642" y="2976086"/>
                  <a:pt x="1713167" y="2965323"/>
                </a:cubicBezTo>
                <a:close/>
                <a:moveTo>
                  <a:pt x="1660684" y="2957322"/>
                </a:moveTo>
                <a:lnTo>
                  <a:pt x="1614964" y="2950464"/>
                </a:lnTo>
                <a:cubicBezTo>
                  <a:pt x="1606772" y="2959989"/>
                  <a:pt x="1598581" y="2969514"/>
                  <a:pt x="1590485" y="2979039"/>
                </a:cubicBezTo>
                <a:lnTo>
                  <a:pt x="1637348" y="2987802"/>
                </a:lnTo>
                <a:cubicBezTo>
                  <a:pt x="1644968" y="2977515"/>
                  <a:pt x="1652778" y="2967419"/>
                  <a:pt x="1660589" y="2957322"/>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327"/>
                </a:moveTo>
                <a:cubicBezTo>
                  <a:pt x="1509713" y="2989802"/>
                  <a:pt x="1518476" y="2980849"/>
                  <a:pt x="1527239" y="2971705"/>
                </a:cubicBezTo>
                <a:cubicBezTo>
                  <a:pt x="1511713" y="2968943"/>
                  <a:pt x="1496092" y="2966085"/>
                  <a:pt x="1480471" y="2963418"/>
                </a:cubicBezTo>
                <a:lnTo>
                  <a:pt x="1453420" y="2989040"/>
                </a:lnTo>
                <a:cubicBezTo>
                  <a:pt x="1469136" y="2992374"/>
                  <a:pt x="1485138" y="2995898"/>
                  <a:pt x="1501045" y="2999327"/>
                </a:cubicBezTo>
                <a:close/>
                <a:moveTo>
                  <a:pt x="1446657" y="2987707"/>
                </a:moveTo>
                <a:lnTo>
                  <a:pt x="1473803" y="2962180"/>
                </a:lnTo>
                <a:lnTo>
                  <a:pt x="1427321" y="2954084"/>
                </a:lnTo>
                <a:lnTo>
                  <a:pt x="1398746" y="2977705"/>
                </a:lnTo>
                <a:cubicBezTo>
                  <a:pt x="1415320" y="2981420"/>
                  <a:pt x="1430846" y="2984278"/>
                  <a:pt x="1446657" y="2987707"/>
                </a:cubicBezTo>
                <a:close/>
                <a:moveTo>
                  <a:pt x="1392269" y="2976372"/>
                </a:moveTo>
                <a:lnTo>
                  <a:pt x="1420844" y="2952941"/>
                </a:lnTo>
                <a:lnTo>
                  <a:pt x="1374553" y="2945130"/>
                </a:lnTo>
                <a:lnTo>
                  <a:pt x="1345216" y="2966561"/>
                </a:lnTo>
                <a:close/>
                <a:moveTo>
                  <a:pt x="1338167" y="2965228"/>
                </a:moveTo>
                <a:lnTo>
                  <a:pt x="1366742" y="2943987"/>
                </a:lnTo>
                <a:lnTo>
                  <a:pt x="1320737" y="2936367"/>
                </a:lnTo>
                <a:lnTo>
                  <a:pt x="1290542" y="2955417"/>
                </a:lnTo>
                <a:close/>
                <a:moveTo>
                  <a:pt x="1283875" y="2954369"/>
                </a:moveTo>
                <a:cubicBezTo>
                  <a:pt x="1293400" y="2947892"/>
                  <a:pt x="1303782" y="2941511"/>
                  <a:pt x="1313783" y="2935319"/>
                </a:cubicBezTo>
                <a:lnTo>
                  <a:pt x="1268254" y="2927985"/>
                </a:lnTo>
                <a:lnTo>
                  <a:pt x="1237107" y="2945225"/>
                </a:lnTo>
                <a:close/>
                <a:moveTo>
                  <a:pt x="1229868" y="2943320"/>
                </a:moveTo>
                <a:cubicBezTo>
                  <a:pt x="1239965" y="2937605"/>
                  <a:pt x="1250156" y="2931986"/>
                  <a:pt x="1260443" y="2926366"/>
                </a:cubicBezTo>
                <a:cubicBezTo>
                  <a:pt x="1245489" y="2923889"/>
                  <a:pt x="1230440" y="2921603"/>
                  <a:pt x="1215390" y="2919222"/>
                </a:cubicBezTo>
                <a:lnTo>
                  <a:pt x="1183386" y="2934367"/>
                </a:ln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cubicBezTo>
                  <a:pt x="1078325" y="2908935"/>
                  <a:pt x="1089089" y="2905316"/>
                  <a:pt x="1099947" y="2901887"/>
                </a:cubicBezTo>
                <a:lnTo>
                  <a:pt x="1057085" y="2895695"/>
                </a:lnTo>
                <a:lnTo>
                  <a:pt x="1023557" y="2904363"/>
                </a:lnTo>
                <a:close/>
                <a:moveTo>
                  <a:pt x="1013651" y="2902934"/>
                </a:moveTo>
                <a:lnTo>
                  <a:pt x="1046036" y="2894457"/>
                </a:lnTo>
                <a:lnTo>
                  <a:pt x="1004411" y="2888647"/>
                </a:lnTo>
                <a:cubicBezTo>
                  <a:pt x="993172" y="2890742"/>
                  <a:pt x="982028" y="2893028"/>
                  <a:pt x="970883" y="2895219"/>
                </a:cubicBezTo>
                <a:close/>
                <a:moveTo>
                  <a:pt x="959549" y="2893409"/>
                </a:moveTo>
                <a:lnTo>
                  <a:pt x="991648" y="2887028"/>
                </a:lnTo>
                <a:lnTo>
                  <a:pt x="951643" y="2881598"/>
                </a:lnTo>
                <a:lnTo>
                  <a:pt x="918686" y="2886170"/>
                </a:lnTo>
                <a:close/>
                <a:moveTo>
                  <a:pt x="905447" y="2883884"/>
                </a:moveTo>
                <a:lnTo>
                  <a:pt x="936403" y="2879598"/>
                </a:lnTo>
                <a:lnTo>
                  <a:pt x="898970" y="2874740"/>
                </a:lnTo>
                <a:lnTo>
                  <a:pt x="867442" y="2877312"/>
                </a:lnTo>
                <a:close/>
                <a:moveTo>
                  <a:pt x="751427" y="2856262"/>
                </a:moveTo>
                <a:lnTo>
                  <a:pt x="735140" y="2855119"/>
                </a:lnTo>
                <a:lnTo>
                  <a:pt x="742664" y="2856357"/>
                </a:lnTo>
                <a:lnTo>
                  <a:pt x="753332" y="2856357"/>
                </a:lnTo>
                <a:close/>
                <a:moveTo>
                  <a:pt x="794195" y="2861405"/>
                </a:moveTo>
                <a:lnTo>
                  <a:pt x="770763" y="2860929"/>
                </a:lnTo>
                <a:lnTo>
                  <a:pt x="796957" y="2865311"/>
                </a:lnTo>
                <a:lnTo>
                  <a:pt x="820103" y="2864644"/>
                </a:lnTo>
                <a:close/>
                <a:moveTo>
                  <a:pt x="817245" y="2868835"/>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168"/>
                </a:lnTo>
                <a:lnTo>
                  <a:pt x="916115" y="2868930"/>
                </a:lnTo>
                <a:close/>
                <a:moveTo>
                  <a:pt x="951643" y="2877503"/>
                </a:moveTo>
                <a:lnTo>
                  <a:pt x="974789" y="2874550"/>
                </a:lnTo>
                <a:lnTo>
                  <a:pt x="941546" y="2871502"/>
                </a:lnTo>
                <a:lnTo>
                  <a:pt x="919067" y="2873217"/>
                </a:lnTo>
                <a:close/>
                <a:moveTo>
                  <a:pt x="942118" y="2865977"/>
                </a:moveTo>
                <a:lnTo>
                  <a:pt x="927830" y="2865977"/>
                </a:lnTo>
                <a:lnTo>
                  <a:pt x="941546" y="2867216"/>
                </a:lnTo>
                <a:lnTo>
                  <a:pt x="953929" y="2866263"/>
                </a:lnTo>
                <a:close/>
                <a:moveTo>
                  <a:pt x="991743" y="2868073"/>
                </a:moveTo>
                <a:lnTo>
                  <a:pt x="966978" y="2869692"/>
                </a:lnTo>
                <a:lnTo>
                  <a:pt x="993267" y="2872073"/>
                </a:lnTo>
                <a:lnTo>
                  <a:pt x="1016603" y="2869216"/>
                </a:lnTo>
                <a:cubicBezTo>
                  <a:pt x="1008412" y="2868454"/>
                  <a:pt x="1000125" y="2867978"/>
                  <a:pt x="991838" y="2867692"/>
                </a:cubicBez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311"/>
                </a:lnTo>
                <a:close/>
                <a:moveTo>
                  <a:pt x="1131951" y="2860262"/>
                </a:moveTo>
                <a:lnTo>
                  <a:pt x="1121950" y="2861310"/>
                </a:lnTo>
                <a:lnTo>
                  <a:pt x="1133856" y="2861310"/>
                </a:lnTo>
                <a:lnTo>
                  <a:pt x="1143381" y="2859691"/>
                </a:lnTo>
                <a:close/>
                <a:moveTo>
                  <a:pt x="1178624" y="2858167"/>
                </a:moveTo>
                <a:lnTo>
                  <a:pt x="1157478" y="2861596"/>
                </a:lnTo>
                <a:lnTo>
                  <a:pt x="1181767" y="2861596"/>
                </a:lnTo>
                <a:lnTo>
                  <a:pt x="1201674" y="2857119"/>
                </a:lnTo>
                <a:close/>
                <a:moveTo>
                  <a:pt x="1222343" y="2851404"/>
                </a:moveTo>
                <a:lnTo>
                  <a:pt x="1212056" y="2852928"/>
                </a:lnTo>
                <a:lnTo>
                  <a:pt x="1223963" y="2852452"/>
                </a:lnTo>
                <a:lnTo>
                  <a:pt x="1233488" y="2850356"/>
                </a:lnTo>
                <a:close/>
                <a:moveTo>
                  <a:pt x="1267682" y="2847404"/>
                </a:moveTo>
                <a:lnTo>
                  <a:pt x="1247013" y="2851785"/>
                </a:lnTo>
                <a:lnTo>
                  <a:pt x="1270445" y="2851118"/>
                </a:lnTo>
                <a:lnTo>
                  <a:pt x="1289495" y="2845594"/>
                </a:lnTo>
                <a:close/>
                <a:moveTo>
                  <a:pt x="1310545" y="2838545"/>
                </a:moveTo>
                <a:lnTo>
                  <a:pt x="1299782" y="2840736"/>
                </a:lnTo>
                <a:lnTo>
                  <a:pt x="1311402" y="2839784"/>
                </a:lnTo>
                <a:lnTo>
                  <a:pt x="1320927" y="2837117"/>
                </a:lnTo>
                <a:close/>
                <a:moveTo>
                  <a:pt x="1354169" y="2832735"/>
                </a:moveTo>
                <a:lnTo>
                  <a:pt x="1334167" y="2838069"/>
                </a:lnTo>
                <a:lnTo>
                  <a:pt x="1356741" y="2836450"/>
                </a:lnTo>
                <a:lnTo>
                  <a:pt x="1375791" y="2829878"/>
                </a:lnTo>
                <a:close/>
                <a:moveTo>
                  <a:pt x="1394841" y="2822067"/>
                </a:moveTo>
                <a:lnTo>
                  <a:pt x="1385316" y="2824544"/>
                </a:lnTo>
                <a:lnTo>
                  <a:pt x="1396079" y="2823210"/>
                </a:lnTo>
                <a:lnTo>
                  <a:pt x="1405604" y="2819972"/>
                </a:lnTo>
                <a:close/>
                <a:moveTo>
                  <a:pt x="1437799" y="2814257"/>
                </a:moveTo>
                <a:lnTo>
                  <a:pt x="1418749" y="2820448"/>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919"/>
                </a:lnTo>
                <a:lnTo>
                  <a:pt x="1558195" y="2778824"/>
                </a:lnTo>
                <a:lnTo>
                  <a:pt x="1566672" y="2775013"/>
                </a:lnTo>
                <a:close/>
                <a:moveTo>
                  <a:pt x="1599343" y="2765679"/>
                </a:moveTo>
                <a:lnTo>
                  <a:pt x="1580293" y="2774061"/>
                </a:lnTo>
                <a:lnTo>
                  <a:pt x="1600295" y="2769680"/>
                </a:lnTo>
                <a:lnTo>
                  <a:pt x="1617536" y="2760155"/>
                </a:lnTo>
                <a:close/>
                <a:moveTo>
                  <a:pt x="1637443" y="2749201"/>
                </a:moveTo>
                <a:lnTo>
                  <a:pt x="1627918" y="2753106"/>
                </a:lnTo>
                <a:lnTo>
                  <a:pt x="1636586" y="2750725"/>
                </a:lnTo>
                <a:lnTo>
                  <a:pt x="1644491" y="2746629"/>
                </a:lnTo>
                <a:close/>
                <a:moveTo>
                  <a:pt x="1676876" y="2735485"/>
                </a:moveTo>
                <a:lnTo>
                  <a:pt x="1658493" y="2745010"/>
                </a:lnTo>
                <a:lnTo>
                  <a:pt x="1677543" y="2739867"/>
                </a:lnTo>
                <a:lnTo>
                  <a:pt x="1694212" y="2729865"/>
                </a:lnTo>
                <a:close/>
                <a:moveTo>
                  <a:pt x="1718310" y="2728913"/>
                </a:moveTo>
                <a:lnTo>
                  <a:pt x="1738789" y="2714816"/>
                </a:lnTo>
                <a:lnTo>
                  <a:pt x="1716215" y="2722245"/>
                </a:lnTo>
                <a:lnTo>
                  <a:pt x="1694498" y="2735199"/>
                </a:lnTo>
                <a:close/>
                <a:moveTo>
                  <a:pt x="1713452" y="2717102"/>
                </a:moveTo>
                <a:lnTo>
                  <a:pt x="1704404" y="2721578"/>
                </a:lnTo>
                <a:lnTo>
                  <a:pt x="1712309" y="2718911"/>
                </a:lnTo>
                <a:lnTo>
                  <a:pt x="1720025" y="2714435"/>
                </a:lnTo>
                <a:close/>
                <a:moveTo>
                  <a:pt x="1751076" y="2701767"/>
                </a:moveTo>
                <a:lnTo>
                  <a:pt x="1734217" y="2711292"/>
                </a:lnTo>
                <a:lnTo>
                  <a:pt x="1751743" y="2705576"/>
                </a:lnTo>
                <a:lnTo>
                  <a:pt x="1768031" y="2694623"/>
                </a:lnTo>
                <a:close/>
                <a:moveTo>
                  <a:pt x="1791462" y="2693194"/>
                </a:moveTo>
                <a:lnTo>
                  <a:pt x="1811465" y="2677859"/>
                </a:lnTo>
                <a:lnTo>
                  <a:pt x="1789652" y="2686431"/>
                </a:lnTo>
                <a:cubicBezTo>
                  <a:pt x="1782699" y="2691003"/>
                  <a:pt x="1775936" y="2695956"/>
                  <a:pt x="1769078" y="2700338"/>
                </a:cubicBezTo>
                <a:close/>
                <a:moveTo>
                  <a:pt x="1786509" y="2681478"/>
                </a:moveTo>
                <a:lnTo>
                  <a:pt x="1778889" y="2685860"/>
                </a:lnTo>
                <a:lnTo>
                  <a:pt x="1785366" y="2683288"/>
                </a:lnTo>
                <a:lnTo>
                  <a:pt x="1792224" y="2678716"/>
                </a:lnTo>
                <a:close/>
                <a:moveTo>
                  <a:pt x="1823752" y="2663952"/>
                </a:moveTo>
                <a:lnTo>
                  <a:pt x="1807655" y="2674525"/>
                </a:lnTo>
                <a:lnTo>
                  <a:pt x="1823942" y="2668334"/>
                </a:lnTo>
                <a:lnTo>
                  <a:pt x="1839278" y="2656713"/>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136"/>
                </a:moveTo>
                <a:lnTo>
                  <a:pt x="1949387" y="2593181"/>
                </a:lnTo>
                <a:lnTo>
                  <a:pt x="1930337" y="2602706"/>
                </a:lnTo>
                <a:lnTo>
                  <a:pt x="1911287" y="2618994"/>
                </a:lnTo>
                <a:close/>
                <a:moveTo>
                  <a:pt x="1927384" y="2597944"/>
                </a:moveTo>
                <a:lnTo>
                  <a:pt x="1921002" y="2602611"/>
                </a:lnTo>
                <a:cubicBezTo>
                  <a:pt x="1922526" y="2601754"/>
                  <a:pt x="1924050" y="2600897"/>
                  <a:pt x="1925669" y="2600135"/>
                </a:cubicBezTo>
                <a:lnTo>
                  <a:pt x="1930622" y="2595944"/>
                </a:lnTo>
                <a:close/>
                <a:moveTo>
                  <a:pt x="1962245" y="2576608"/>
                </a:moveTo>
                <a:lnTo>
                  <a:pt x="1947386" y="2588895"/>
                </a:lnTo>
                <a:cubicBezTo>
                  <a:pt x="1952149" y="2586419"/>
                  <a:pt x="1956911" y="2583847"/>
                  <a:pt x="1961769" y="2581466"/>
                </a:cubicBezTo>
                <a:lnTo>
                  <a:pt x="1975199" y="2568797"/>
                </a:lnTo>
                <a:close/>
                <a:moveTo>
                  <a:pt x="1993964" y="2550795"/>
                </a:moveTo>
                <a:lnTo>
                  <a:pt x="1988630" y="2555081"/>
                </a:lnTo>
                <a:lnTo>
                  <a:pt x="1991963" y="2553081"/>
                </a:lnTo>
                <a:lnTo>
                  <a:pt x="1996250" y="2549176"/>
                </a:lnTo>
                <a:close/>
                <a:moveTo>
                  <a:pt x="1978533" y="2571845"/>
                </a:moveTo>
                <a:lnTo>
                  <a:pt x="1997583" y="2562320"/>
                </a:lnTo>
                <a:cubicBezTo>
                  <a:pt x="2003203" y="2556224"/>
                  <a:pt x="2008918" y="2550319"/>
                  <a:pt x="2014633" y="2544318"/>
                </a:cubicBezTo>
                <a:lnTo>
                  <a:pt x="1996345" y="2555081"/>
                </a:lnTo>
                <a:close/>
                <a:moveTo>
                  <a:pt x="2027301" y="2526697"/>
                </a:moveTo>
                <a:lnTo>
                  <a:pt x="2013680" y="2539175"/>
                </a:lnTo>
                <a:lnTo>
                  <a:pt x="2026730" y="2531555"/>
                </a:lnTo>
                <a:lnTo>
                  <a:pt x="2039303" y="2518410"/>
                </a:lnTo>
                <a:close/>
                <a:moveTo>
                  <a:pt x="2058257" y="2498693"/>
                </a:moveTo>
                <a:lnTo>
                  <a:pt x="2053781" y="2502694"/>
                </a:lnTo>
                <a:lnTo>
                  <a:pt x="2056067" y="2501170"/>
                </a:lnTo>
                <a:lnTo>
                  <a:pt x="2059115" y="2498027"/>
                </a:lnTo>
                <a:close/>
                <a:moveTo>
                  <a:pt x="2061305" y="2503646"/>
                </a:moveTo>
                <a:lnTo>
                  <a:pt x="2044160" y="2521363"/>
                </a:lnTo>
                <a:lnTo>
                  <a:pt x="2062163" y="2511076"/>
                </a:lnTo>
                <a:lnTo>
                  <a:pt x="2078165" y="2492026"/>
                </a:lnTo>
                <a:close/>
                <a:moveTo>
                  <a:pt x="2090928" y="2473452"/>
                </a:moveTo>
                <a:lnTo>
                  <a:pt x="2078165" y="2486120"/>
                </a:lnTo>
                <a:lnTo>
                  <a:pt x="2090166" y="2478310"/>
                </a:lnTo>
                <a:lnTo>
                  <a:pt x="2101501" y="2465165"/>
                </a:lnTo>
                <a:close/>
                <a:moveTo>
                  <a:pt x="2117217" y="2447068"/>
                </a:moveTo>
                <a:lnTo>
                  <a:pt x="2118360" y="2446115"/>
                </a:lnTo>
                <a:lnTo>
                  <a:pt x="2120360" y="2443829"/>
                </a:lnTo>
                <a:close/>
                <a:moveTo>
                  <a:pt x="2123789" y="2448497"/>
                </a:moveTo>
                <a:cubicBezTo>
                  <a:pt x="2118360" y="2454688"/>
                  <a:pt x="2112836" y="2460879"/>
                  <a:pt x="2107406" y="2467547"/>
                </a:cubicBezTo>
                <a:lnTo>
                  <a:pt x="2124551" y="2456402"/>
                </a:lnTo>
                <a:lnTo>
                  <a:pt x="2139315" y="2437352"/>
                </a:lnTo>
                <a:close/>
                <a:moveTo>
                  <a:pt x="2152364" y="2416302"/>
                </a:moveTo>
                <a:lnTo>
                  <a:pt x="2140363" y="2429732"/>
                </a:lnTo>
                <a:lnTo>
                  <a:pt x="2151412" y="2421541"/>
                </a:lnTo>
                <a:lnTo>
                  <a:pt x="2161794" y="2408301"/>
                </a:lnTo>
                <a:close/>
                <a:moveTo>
                  <a:pt x="2183797" y="2389727"/>
                </a:moveTo>
                <a:lnTo>
                  <a:pt x="2168747" y="2408777"/>
                </a:lnTo>
                <a:lnTo>
                  <a:pt x="2182559" y="2398681"/>
                </a:lnTo>
                <a:lnTo>
                  <a:pt x="2196275" y="2379631"/>
                </a:lnTo>
                <a:close/>
                <a:moveTo>
                  <a:pt x="2216563" y="2374297"/>
                </a:moveTo>
                <a:lnTo>
                  <a:pt x="2232089" y="2349722"/>
                </a:lnTo>
                <a:lnTo>
                  <a:pt x="2213610" y="2364962"/>
                </a:lnTo>
                <a:cubicBezTo>
                  <a:pt x="2208181" y="2372678"/>
                  <a:pt x="2202656" y="2380298"/>
                  <a:pt x="2197227" y="2388108"/>
                </a:cubicBezTo>
                <a:cubicBezTo>
                  <a:pt x="2203514" y="2383536"/>
                  <a:pt x="2209991" y="2378964"/>
                  <a:pt x="2216468" y="2374392"/>
                </a:cubicBezTo>
                <a:close/>
                <a:moveTo>
                  <a:pt x="2211134" y="2355247"/>
                </a:moveTo>
                <a:cubicBezTo>
                  <a:pt x="2207514" y="2359724"/>
                  <a:pt x="2203990" y="2364200"/>
                  <a:pt x="2200370" y="2368582"/>
                </a:cubicBezTo>
                <a:cubicBezTo>
                  <a:pt x="2202942" y="2366582"/>
                  <a:pt x="2205419" y="2364486"/>
                  <a:pt x="2207895" y="2362391"/>
                </a:cubicBezTo>
                <a:lnTo>
                  <a:pt x="2216753" y="2349913"/>
                </a:lnTo>
                <a:close/>
                <a:moveTo>
                  <a:pt x="2239042" y="2329053"/>
                </a:moveTo>
                <a:lnTo>
                  <a:pt x="2225326" y="2348103"/>
                </a:lnTo>
                <a:lnTo>
                  <a:pt x="2240852" y="2335625"/>
                </a:lnTo>
                <a:lnTo>
                  <a:pt x="2253615" y="2315528"/>
                </a:lnTo>
                <a:close/>
                <a:moveTo>
                  <a:pt x="2264188" y="2294573"/>
                </a:moveTo>
                <a:cubicBezTo>
                  <a:pt x="2261235" y="2298573"/>
                  <a:pt x="2258282" y="2302478"/>
                  <a:pt x="2255425" y="2306479"/>
                </a:cubicBezTo>
                <a:lnTo>
                  <a:pt x="2264950" y="2297430"/>
                </a:lnTo>
                <a:cubicBezTo>
                  <a:pt x="2267712" y="2293334"/>
                  <a:pt x="2270379" y="2289143"/>
                  <a:pt x="2273046" y="2284952"/>
                </a:cubicBezTo>
                <a:close/>
                <a:moveTo>
                  <a:pt x="2271141" y="2299430"/>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38" y="1043559"/>
                  <a:pt x="4433126" y="1050036"/>
                  <a:pt x="4411409" y="1056323"/>
                </a:cubicBezTo>
                <a:cubicBezTo>
                  <a:pt x="4066696" y="1160311"/>
                  <a:pt x="3734071" y="1300807"/>
                  <a:pt x="3419189" y="1475423"/>
                </a:cubicBezTo>
                <a:cubicBezTo>
                  <a:pt x="3092387" y="1655826"/>
                  <a:pt x="2775585" y="1874330"/>
                  <a:pt x="2450878" y="2143506"/>
                </a:cubicBezTo>
                <a:cubicBezTo>
                  <a:pt x="2389918" y="2193735"/>
                  <a:pt x="2329974" y="2245900"/>
                  <a:pt x="2271046" y="2300002"/>
                </a:cubicBezTo>
                <a:close/>
                <a:moveTo>
                  <a:pt x="2282571" y="2281619"/>
                </a:moveTo>
                <a:cubicBezTo>
                  <a:pt x="2336165" y="2233041"/>
                  <a:pt x="2390521" y="2185861"/>
                  <a:pt x="2445639" y="2140077"/>
                </a:cubicBezTo>
                <a:cubicBezTo>
                  <a:pt x="2770727" y="1870710"/>
                  <a:pt x="3087815" y="1652016"/>
                  <a:pt x="3414903" y="1471422"/>
                </a:cubicBezTo>
                <a:cubicBezTo>
                  <a:pt x="3730240" y="1296717"/>
                  <a:pt x="4063348" y="1156219"/>
                  <a:pt x="4408551" y="1052322"/>
                </a:cubicBezTo>
                <a:cubicBezTo>
                  <a:pt x="4430840" y="1045559"/>
                  <a:pt x="4453128" y="1039082"/>
                  <a:pt x="4475226" y="1032605"/>
                </a:cubicBezTo>
                <a:cubicBezTo>
                  <a:pt x="4464749" y="1001744"/>
                  <a:pt x="4453795" y="970693"/>
                  <a:pt x="4442651" y="939260"/>
                </a:cubicBezTo>
                <a:lnTo>
                  <a:pt x="4419410" y="945833"/>
                </a:lnTo>
                <a:cubicBezTo>
                  <a:pt x="4069157" y="1047576"/>
                  <a:pt x="3732821" y="1192214"/>
                  <a:pt x="3418047" y="1376458"/>
                </a:cubicBezTo>
                <a:cubicBezTo>
                  <a:pt x="3092006" y="1566958"/>
                  <a:pt x="2782062" y="1800225"/>
                  <a:pt x="2470499" y="2090833"/>
                </a:cubicBezTo>
                <a:cubicBezTo>
                  <a:pt x="2411381" y="2146014"/>
                  <a:pt x="2353088" y="2203164"/>
                  <a:pt x="2295620" y="2262283"/>
                </a:cubicBezTo>
                <a:close/>
                <a:moveTo>
                  <a:pt x="2320100" y="2224469"/>
                </a:moveTo>
                <a:lnTo>
                  <a:pt x="2311813" y="2236946"/>
                </a:lnTo>
                <a:cubicBezTo>
                  <a:pt x="2362295" y="2185511"/>
                  <a:pt x="2413381" y="2135696"/>
                  <a:pt x="2465070" y="2087499"/>
                </a:cubicBezTo>
                <a:cubicBezTo>
                  <a:pt x="2776919" y="1796796"/>
                  <a:pt x="3087148" y="1562862"/>
                  <a:pt x="3413570" y="1372553"/>
                </a:cubicBezTo>
                <a:cubicBezTo>
                  <a:pt x="3728990" y="1188468"/>
                  <a:pt x="4065929" y="1044024"/>
                  <a:pt x="4416743" y="942499"/>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5817" y="2186369"/>
                </a:moveTo>
                <a:cubicBezTo>
                  <a:pt x="2391664" y="2134362"/>
                  <a:pt x="2437924" y="2083975"/>
                  <a:pt x="2484597" y="2035207"/>
                </a:cubicBezTo>
                <a:cubicBezTo>
                  <a:pt x="2783300" y="1723073"/>
                  <a:pt x="3086767" y="1474184"/>
                  <a:pt x="3412141" y="1274064"/>
                </a:cubicBezTo>
                <a:cubicBezTo>
                  <a:pt x="3721720" y="1083957"/>
                  <a:pt x="4055972" y="937327"/>
                  <a:pt x="4405504" y="838295"/>
                </a:cubicBezTo>
                <a:cubicBezTo>
                  <a:pt x="4393692" y="806545"/>
                  <a:pt x="4381659" y="775208"/>
                  <a:pt x="4369404" y="744284"/>
                </a:cubicBezTo>
                <a:cubicBezTo>
                  <a:pt x="4031144" y="841474"/>
                  <a:pt x="3709067" y="988022"/>
                  <a:pt x="3413570" y="1179195"/>
                </a:cubicBezTo>
                <a:cubicBezTo>
                  <a:pt x="3089720" y="1388745"/>
                  <a:pt x="2794445" y="1652683"/>
                  <a:pt x="2509742" y="1986058"/>
                </a:cubicBezTo>
                <a:cubicBezTo>
                  <a:pt x="2455259" y="2049558"/>
                  <a:pt x="2401570" y="2115312"/>
                  <a:pt x="2348675" y="2183321"/>
                </a:cubicBezTo>
                <a:close/>
                <a:moveTo>
                  <a:pt x="4331018" y="647795"/>
                </a:moveTo>
                <a:cubicBezTo>
                  <a:pt x="4151899" y="700994"/>
                  <a:pt x="3977475" y="768884"/>
                  <a:pt x="3809524" y="850773"/>
                </a:cubicBezTo>
                <a:cubicBezTo>
                  <a:pt x="3362421" y="1069848"/>
                  <a:pt x="2972276" y="1387507"/>
                  <a:pt x="2616899" y="1822323"/>
                </a:cubicBezTo>
                <a:cubicBezTo>
                  <a:pt x="2543747" y="1911858"/>
                  <a:pt x="2471960" y="2006568"/>
                  <a:pt x="2401538" y="2106454"/>
                </a:cubicBezTo>
                <a:cubicBezTo>
                  <a:pt x="2435320" y="2064417"/>
                  <a:pt x="2469452" y="2023364"/>
                  <a:pt x="2503932" y="1983296"/>
                </a:cubicBezTo>
                <a:cubicBezTo>
                  <a:pt x="2788825" y="1649921"/>
                  <a:pt x="3084957" y="1385507"/>
                  <a:pt x="3408807" y="1175671"/>
                </a:cubicBezTo>
                <a:cubicBezTo>
                  <a:pt x="3705361" y="983998"/>
                  <a:pt x="4028605" y="837188"/>
                  <a:pt x="4368070" y="739997"/>
                </a:cubicBezTo>
                <a:cubicBezTo>
                  <a:pt x="4355751" y="709263"/>
                  <a:pt x="4343400" y="678529"/>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95"/>
                </a:cubicBezTo>
                <a:cubicBezTo>
                  <a:pt x="4470622" y="711200"/>
                  <a:pt x="4510151" y="700977"/>
                  <a:pt x="4550093" y="691325"/>
                </a:cubicBezTo>
                <a:cubicBezTo>
                  <a:pt x="4539520" y="659892"/>
                  <a:pt x="4527900" y="628745"/>
                  <a:pt x="4516660" y="597694"/>
                </a:cubicBezTo>
                <a:close/>
                <a:moveTo>
                  <a:pt x="4707160" y="555498"/>
                </a:moveTo>
                <a:cubicBezTo>
                  <a:pt x="4644803" y="567690"/>
                  <a:pt x="4583589" y="581120"/>
                  <a:pt x="4523518" y="595789"/>
                </a:cubicBezTo>
                <a:cubicBezTo>
                  <a:pt x="4535075" y="627539"/>
                  <a:pt x="4546251" y="658717"/>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54" y="586169"/>
                  <a:pt x="4906519" y="554768"/>
                  <a:pt x="4897565" y="522827"/>
                </a:cubicBezTo>
                <a:close/>
                <a:moveTo>
                  <a:pt x="5091113" y="497110"/>
                </a:moveTo>
                <a:cubicBezTo>
                  <a:pt x="5027613" y="504285"/>
                  <a:pt x="4965288" y="512413"/>
                  <a:pt x="4904137" y="521494"/>
                </a:cubicBezTo>
                <a:cubicBezTo>
                  <a:pt x="4913090" y="553403"/>
                  <a:pt x="4921663" y="584835"/>
                  <a:pt x="4929854" y="616077"/>
                </a:cubicBezTo>
                <a:cubicBezTo>
                  <a:pt x="4989544" y="606870"/>
                  <a:pt x="5050441" y="598551"/>
                  <a:pt x="5112544" y="591122"/>
                </a:cubicBezTo>
                <a:cubicBezTo>
                  <a:pt x="5105781" y="560642"/>
                  <a:pt x="5098542" y="529209"/>
                  <a:pt x="5091018" y="497491"/>
                </a:cubicBezTo>
                <a:close/>
                <a:moveTo>
                  <a:pt x="5285042" y="479108"/>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489"/>
                </a:cubicBezTo>
                <a:close/>
                <a:moveTo>
                  <a:pt x="5478304" y="467582"/>
                </a:moveTo>
                <a:cubicBezTo>
                  <a:pt x="5414772" y="470345"/>
                  <a:pt x="5352669" y="474059"/>
                  <a:pt x="5291614" y="478631"/>
                </a:cubicBezTo>
                <a:cubicBezTo>
                  <a:pt x="5297615" y="509969"/>
                  <a:pt x="5303234" y="540830"/>
                  <a:pt x="5308378" y="571405"/>
                </a:cubicBezTo>
                <a:cubicBezTo>
                  <a:pt x="5367814" y="566452"/>
                  <a:pt x="5428425" y="562261"/>
                  <a:pt x="5490210" y="558832"/>
                </a:cubicBezTo>
                <a:cubicBezTo>
                  <a:pt x="5486591" y="529241"/>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36"/>
                  <a:pt x="5676710" y="551021"/>
                </a:cubicBezTo>
                <a:cubicBezTo>
                  <a:pt x="5674868" y="521938"/>
                  <a:pt x="5672519" y="492316"/>
                  <a:pt x="5669662" y="462153"/>
                </a:cubicBezTo>
                <a:close/>
                <a:moveTo>
                  <a:pt x="5858637" y="461105"/>
                </a:moveTo>
                <a:cubicBezTo>
                  <a:pt x="5796661" y="460534"/>
                  <a:pt x="5735892" y="460724"/>
                  <a:pt x="5676329" y="461677"/>
                </a:cubicBezTo>
                <a:cubicBezTo>
                  <a:pt x="5679187" y="491871"/>
                  <a:pt x="5681472" y="521589"/>
                  <a:pt x="5683378" y="550831"/>
                </a:cubicBezTo>
                <a:cubicBezTo>
                  <a:pt x="5741353" y="549116"/>
                  <a:pt x="5800408" y="548100"/>
                  <a:pt x="5860542" y="547783"/>
                </a:cubicBezTo>
                <a:cubicBezTo>
                  <a:pt x="5860352" y="519779"/>
                  <a:pt x="5859685" y="490823"/>
                  <a:pt x="5858542" y="461486"/>
                </a:cubicBezTo>
                <a:close/>
                <a:moveTo>
                  <a:pt x="5683472" y="555212"/>
                </a:moveTo>
                <a:cubicBezTo>
                  <a:pt x="5685251" y="584803"/>
                  <a:pt x="5686584" y="613855"/>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455"/>
                  <a:pt x="5913851" y="725202"/>
                  <a:pt x="5860638" y="727424"/>
                </a:cubicBezTo>
                <a:cubicBezTo>
                  <a:pt x="5860066" y="735902"/>
                  <a:pt x="5859304" y="744855"/>
                  <a:pt x="5858447" y="753618"/>
                </a:cubicBezTo>
                <a:close/>
                <a:moveTo>
                  <a:pt x="5861018" y="722948"/>
                </a:moveTo>
                <a:cubicBezTo>
                  <a:pt x="5914231" y="720662"/>
                  <a:pt x="5968207" y="718915"/>
                  <a:pt x="6022943" y="717709"/>
                </a:cubicBezTo>
                <a:cubicBezTo>
                  <a:pt x="6022943" y="716947"/>
                  <a:pt x="6022943" y="716375"/>
                  <a:pt x="6022943" y="715613"/>
                </a:cubicBezTo>
                <a:cubicBezTo>
                  <a:pt x="6026690" y="690213"/>
                  <a:pt x="6029865" y="664496"/>
                  <a:pt x="6032468" y="638461"/>
                </a:cubicBezTo>
                <a:cubicBezTo>
                  <a:pt x="5975318" y="638461"/>
                  <a:pt x="5919788" y="639413"/>
                  <a:pt x="5864733" y="640652"/>
                </a:cubicBezTo>
                <a:cubicBezTo>
                  <a:pt x="5864353" y="668592"/>
                  <a:pt x="5863114" y="696024"/>
                  <a:pt x="5861018" y="722948"/>
                </a:cubicBezTo>
                <a:close/>
                <a:moveTo>
                  <a:pt x="5865114" y="461486"/>
                </a:moveTo>
                <a:cubicBezTo>
                  <a:pt x="5866257" y="490823"/>
                  <a:pt x="5866924" y="519779"/>
                  <a:pt x="5867019" y="548164"/>
                </a:cubicBezTo>
                <a:cubicBezTo>
                  <a:pt x="5924169" y="548164"/>
                  <a:pt x="5982018" y="548418"/>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32" y="581120"/>
                  <a:pt x="6043041" y="607886"/>
                  <a:pt x="6040374" y="634365"/>
                </a:cubicBezTo>
                <a:close/>
                <a:moveTo>
                  <a:pt x="6050471" y="465106"/>
                </a:moveTo>
                <a:cubicBezTo>
                  <a:pt x="6049899" y="493617"/>
                  <a:pt x="6048788" y="521589"/>
                  <a:pt x="6047137" y="549021"/>
                </a:cubicBezTo>
                <a:cubicBezTo>
                  <a:pt x="6102509" y="549910"/>
                  <a:pt x="6158770" y="551085"/>
                  <a:pt x="6215920" y="552545"/>
                </a:cubicBezTo>
                <a:cubicBezTo>
                  <a:pt x="6219349" y="526161"/>
                  <a:pt x="6222206" y="499110"/>
                  <a:pt x="6224588" y="471583"/>
                </a:cubicBezTo>
                <a:cubicBezTo>
                  <a:pt x="6165532" y="468979"/>
                  <a:pt x="6107494" y="466820"/>
                  <a:pt x="6050471" y="465106"/>
                </a:cubicBezTo>
                <a:close/>
                <a:moveTo>
                  <a:pt x="6231446" y="472250"/>
                </a:moveTo>
                <a:cubicBezTo>
                  <a:pt x="6229160" y="499809"/>
                  <a:pt x="6226303" y="526764"/>
                  <a:pt x="6222873" y="553117"/>
                </a:cubicBezTo>
                <a:cubicBezTo>
                  <a:pt x="6276499" y="554927"/>
                  <a:pt x="6330982" y="557022"/>
                  <a:pt x="6386322" y="559689"/>
                </a:cubicBezTo>
                <a:cubicBezTo>
                  <a:pt x="6391529" y="534289"/>
                  <a:pt x="6396260" y="508318"/>
                  <a:pt x="6400515" y="481775"/>
                </a:cubicBezTo>
                <a:cubicBezTo>
                  <a:pt x="6343047" y="478155"/>
                  <a:pt x="6286659" y="474980"/>
                  <a:pt x="6231350" y="472250"/>
                </a:cubicBezTo>
                <a:close/>
                <a:moveTo>
                  <a:pt x="6407087" y="481775"/>
                </a:moveTo>
                <a:cubicBezTo>
                  <a:pt x="6402896" y="508254"/>
                  <a:pt x="6398133" y="534257"/>
                  <a:pt x="6392895" y="559594"/>
                </a:cubicBezTo>
                <a:cubicBezTo>
                  <a:pt x="6444520" y="562070"/>
                  <a:pt x="6496876" y="564896"/>
                  <a:pt x="6549962" y="568071"/>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lnTo>
                  <a:pt x="6711411" y="564547"/>
                </a:lnTo>
                <a:cubicBezTo>
                  <a:pt x="6718745" y="545497"/>
                  <a:pt x="6725508" y="526447"/>
                  <a:pt x="6732080" y="506444"/>
                </a:cubicBezTo>
                <a:cubicBezTo>
                  <a:pt x="6679312" y="502539"/>
                  <a:pt x="6627305" y="498158"/>
                  <a:pt x="6576346" y="494157"/>
                </a:cubicBezTo>
                <a:close/>
                <a:moveTo>
                  <a:pt x="6738366" y="507397"/>
                </a:moveTo>
                <a:cubicBezTo>
                  <a:pt x="6731794" y="527304"/>
                  <a:pt x="6724936" y="546830"/>
                  <a:pt x="6717602" y="565880"/>
                </a:cubicBezTo>
                <a:lnTo>
                  <a:pt x="6712458" y="578834"/>
                </a:lnTo>
                <a:cubicBezTo>
                  <a:pt x="6758813" y="582200"/>
                  <a:pt x="6805772" y="585788"/>
                  <a:pt x="6853333" y="589598"/>
                </a:cubicBezTo>
                <a:cubicBezTo>
                  <a:pt x="6863715" y="569500"/>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89"/>
                  <a:pt x="6990493" y="601790"/>
                </a:cubicBezTo>
                <a:cubicBezTo>
                  <a:pt x="7004400" y="580835"/>
                  <a:pt x="7017639" y="559022"/>
                  <a:pt x="7030212" y="536639"/>
                </a:cubicBezTo>
                <a:cubicBezTo>
                  <a:pt x="6983794" y="531622"/>
                  <a:pt x="6937788" y="526860"/>
                  <a:pt x="6892195" y="522351"/>
                </a:cubicBezTo>
                <a:close/>
                <a:moveTo>
                  <a:pt x="7096697" y="543878"/>
                </a:moveTo>
                <a:lnTo>
                  <a:pt x="7036784" y="537401"/>
                </a:lnTo>
                <a:cubicBezTo>
                  <a:pt x="7024211" y="559689"/>
                  <a:pt x="7011067" y="581406"/>
                  <a:pt x="6997256" y="602361"/>
                </a:cubicBezTo>
                <a:cubicBezTo>
                  <a:pt x="7038404" y="605981"/>
                  <a:pt x="7078821" y="608648"/>
                  <a:pt x="7118509" y="610362"/>
                </a:cubicBezTo>
                <a:cubicBezTo>
                  <a:pt x="7134511" y="591312"/>
                  <a:pt x="7149878" y="571405"/>
                  <a:pt x="7164610" y="550640"/>
                </a:cubicBezTo>
                <a:cubicBezTo>
                  <a:pt x="7142512" y="548640"/>
                  <a:pt x="7119938" y="546449"/>
                  <a:pt x="7097078" y="543878"/>
                </a:cubicBezTo>
                <a:close/>
                <a:moveTo>
                  <a:pt x="7171373" y="551212"/>
                </a:moveTo>
                <a:cubicBezTo>
                  <a:pt x="7156704" y="571786"/>
                  <a:pt x="7141464" y="591598"/>
                  <a:pt x="7125653" y="610648"/>
                </a:cubicBezTo>
                <a:cubicBezTo>
                  <a:pt x="7164261" y="612235"/>
                  <a:pt x="7202170" y="612902"/>
                  <a:pt x="7239381" y="612648"/>
                </a:cubicBezTo>
                <a:cubicBezTo>
                  <a:pt x="7257288" y="595503"/>
                  <a:pt x="7274560" y="577596"/>
                  <a:pt x="7291197" y="558927"/>
                </a:cubicBezTo>
                <a:cubicBezTo>
                  <a:pt x="7252209" y="557340"/>
                  <a:pt x="7212394" y="554768"/>
                  <a:pt x="7171754" y="551212"/>
                </a:cubicBezTo>
                <a:close/>
                <a:moveTo>
                  <a:pt x="7298437" y="559213"/>
                </a:moveTo>
                <a:cubicBezTo>
                  <a:pt x="7281958" y="577787"/>
                  <a:pt x="7264908" y="595503"/>
                  <a:pt x="7247287" y="612553"/>
                </a:cubicBezTo>
                <a:cubicBezTo>
                  <a:pt x="7283387" y="612553"/>
                  <a:pt x="7318915" y="611029"/>
                  <a:pt x="7353681" y="608933"/>
                </a:cubicBezTo>
                <a:lnTo>
                  <a:pt x="7355015" y="607886"/>
                </a:lnTo>
                <a:cubicBezTo>
                  <a:pt x="7374065" y="593027"/>
                  <a:pt x="7393115" y="577406"/>
                  <a:pt x="7410736" y="561213"/>
                </a:cubicBezTo>
                <a:cubicBezTo>
                  <a:pt x="7374224" y="561404"/>
                  <a:pt x="7336917" y="560737"/>
                  <a:pt x="7298817" y="559213"/>
                </a:cubicBezTo>
                <a:close/>
                <a:moveTo>
                  <a:pt x="7418737" y="561118"/>
                </a:moveTo>
                <a:cubicBezTo>
                  <a:pt x="7400640" y="577628"/>
                  <a:pt x="7382002" y="593503"/>
                  <a:pt x="7362825" y="608743"/>
                </a:cubicBezTo>
                <a:cubicBezTo>
                  <a:pt x="7396925" y="606584"/>
                  <a:pt x="7430358" y="603409"/>
                  <a:pt x="7463124" y="599218"/>
                </a:cubicBezTo>
                <a:cubicBezTo>
                  <a:pt x="7484205" y="586073"/>
                  <a:pt x="7504684" y="572199"/>
                  <a:pt x="7524560" y="557594"/>
                </a:cubicBezTo>
                <a:cubicBezTo>
                  <a:pt x="7490270" y="559594"/>
                  <a:pt x="7455028" y="560832"/>
                  <a:pt x="7419118" y="561118"/>
                </a:cubicBezTo>
                <a:close/>
                <a:moveTo>
                  <a:pt x="7533799" y="557117"/>
                </a:moveTo>
                <a:lnTo>
                  <a:pt x="7529989" y="559975"/>
                </a:lnTo>
                <a:cubicBezTo>
                  <a:pt x="7511987" y="573215"/>
                  <a:pt x="7493413" y="585788"/>
                  <a:pt x="7474363" y="598075"/>
                </a:cubicBezTo>
                <a:cubicBezTo>
                  <a:pt x="7505129" y="594360"/>
                  <a:pt x="7535228" y="589788"/>
                  <a:pt x="7564850" y="584454"/>
                </a:cubicBezTo>
                <a:cubicBezTo>
                  <a:pt x="7587075" y="573278"/>
                  <a:pt x="7608697" y="561499"/>
                  <a:pt x="7629716" y="549116"/>
                </a:cubicBezTo>
                <a:cubicBezTo>
                  <a:pt x="7598664" y="552545"/>
                  <a:pt x="7566756" y="555117"/>
                  <a:pt x="7534180" y="557117"/>
                </a:cubicBezTo>
                <a:close/>
                <a:moveTo>
                  <a:pt x="7807071" y="520351"/>
                </a:moveTo>
                <a:cubicBezTo>
                  <a:pt x="7786211" y="524828"/>
                  <a:pt x="7764875" y="528923"/>
                  <a:pt x="7743349" y="532733"/>
                </a:cubicBezTo>
                <a:cubicBezTo>
                  <a:pt x="7726490" y="540925"/>
                  <a:pt x="7709250" y="548831"/>
                  <a:pt x="7691724" y="556260"/>
                </a:cubicBezTo>
                <a:cubicBezTo>
                  <a:pt x="7731601" y="545783"/>
                  <a:pt x="7770178" y="533813"/>
                  <a:pt x="7807453" y="520351"/>
                </a:cubicBezTo>
                <a:close/>
                <a:moveTo>
                  <a:pt x="7726395" y="535686"/>
                </a:moveTo>
                <a:cubicBezTo>
                  <a:pt x="7698582" y="540258"/>
                  <a:pt x="7670324" y="544195"/>
                  <a:pt x="7641622" y="547497"/>
                </a:cubicBezTo>
                <a:cubicBezTo>
                  <a:pt x="7621810" y="559435"/>
                  <a:pt x="7601553" y="570738"/>
                  <a:pt x="7580852" y="581406"/>
                </a:cubicBezTo>
                <a:cubicBezTo>
                  <a:pt x="7607999" y="576358"/>
                  <a:pt x="7634669" y="570548"/>
                  <a:pt x="7660958" y="564166"/>
                </a:cubicBezTo>
                <a:cubicBezTo>
                  <a:pt x="7683628" y="555212"/>
                  <a:pt x="7705440" y="545783"/>
                  <a:pt x="7726775" y="535686"/>
                </a:cubicBezTo>
                <a:close/>
                <a:moveTo>
                  <a:pt x="7632478" y="575120"/>
                </a:moveTo>
                <a:cubicBezTo>
                  <a:pt x="7611333" y="579819"/>
                  <a:pt x="7589806" y="584105"/>
                  <a:pt x="7567899" y="587978"/>
                </a:cubicBezTo>
                <a:cubicBezTo>
                  <a:pt x="7550944" y="596551"/>
                  <a:pt x="7533640" y="604711"/>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92"/>
                  <a:pt x="7460362" y="626586"/>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259"/>
                  <a:pt x="7250525" y="685356"/>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413" y="699072"/>
                  <a:pt x="7218236" y="703326"/>
                </a:cubicBezTo>
                <a:cubicBezTo>
                  <a:pt x="7200329" y="712915"/>
                  <a:pt x="7182073" y="722090"/>
                  <a:pt x="7163467" y="730853"/>
                </a:cubicBezTo>
                <a:cubicBezTo>
                  <a:pt x="7205328" y="718932"/>
                  <a:pt x="7246533" y="704816"/>
                  <a:pt x="7286911" y="688562"/>
                </a:cubicBezTo>
                <a:close/>
                <a:moveTo>
                  <a:pt x="7202520" y="706184"/>
                </a:moveTo>
                <a:cubicBezTo>
                  <a:pt x="7174580" y="711137"/>
                  <a:pt x="7146005" y="715359"/>
                  <a:pt x="7116795" y="718852"/>
                </a:cubicBezTo>
                <a:cubicBezTo>
                  <a:pt x="7097745" y="731996"/>
                  <a:pt x="7077456" y="744569"/>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53" y="777853"/>
                  <a:pt x="7073203" y="764150"/>
                  <a:pt x="7111270" y="748475"/>
                </a:cubicBezTo>
                <a:close/>
                <a:moveTo>
                  <a:pt x="7031355" y="765239"/>
                </a:moveTo>
                <a:cubicBezTo>
                  <a:pt x="7003352" y="770319"/>
                  <a:pt x="6974777" y="774668"/>
                  <a:pt x="6945630" y="778288"/>
                </a:cubicBezTo>
                <a:cubicBezTo>
                  <a:pt x="6926580" y="791686"/>
                  <a:pt x="6907245" y="804386"/>
                  <a:pt x="6887623" y="816388"/>
                </a:cubicBezTo>
                <a:cubicBezTo>
                  <a:pt x="6914865" y="810673"/>
                  <a:pt x="6941566" y="804323"/>
                  <a:pt x="6967728" y="797338"/>
                </a:cubicBezTo>
                <a:cubicBezTo>
                  <a:pt x="6989509" y="787305"/>
                  <a:pt x="7010718" y="776605"/>
                  <a:pt x="7031355" y="765239"/>
                </a:cubicBezTo>
                <a:close/>
                <a:moveTo>
                  <a:pt x="6943820" y="808006"/>
                </a:moveTo>
                <a:cubicBezTo>
                  <a:pt x="6921913" y="813530"/>
                  <a:pt x="6899625"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807" y="831342"/>
                  <a:pt x="6805232" y="835438"/>
                  <a:pt x="6775514" y="839819"/>
                </a:cubicBezTo>
                <a:cubicBezTo>
                  <a:pt x="6756464" y="853821"/>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300"/>
                  <a:pt x="6730556" y="881634"/>
                  <a:pt x="6707505" y="886397"/>
                </a:cubicBezTo>
                <a:cubicBezTo>
                  <a:pt x="6690487" y="897001"/>
                  <a:pt x="6673057" y="907098"/>
                  <a:pt x="6655213" y="916686"/>
                </a:cubicBezTo>
                <a:cubicBezTo>
                  <a:pt x="6696220" y="903637"/>
                  <a:pt x="6736423" y="888180"/>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35" y="970158"/>
                  <a:pt x="6569750" y="953839"/>
                  <a:pt x="6608731" y="935069"/>
                </a:cubicBezTo>
                <a:close/>
                <a:moveTo>
                  <a:pt x="6527578" y="954405"/>
                </a:moveTo>
                <a:cubicBezTo>
                  <a:pt x="6499384" y="960247"/>
                  <a:pt x="6470587" y="965295"/>
                  <a:pt x="6441187" y="969550"/>
                </a:cubicBezTo>
                <a:cubicBezTo>
                  <a:pt x="6423375" y="984695"/>
                  <a:pt x="6404801" y="999077"/>
                  <a:pt x="6385656" y="1012889"/>
                </a:cubicBezTo>
                <a:cubicBezTo>
                  <a:pt x="6412706" y="1006412"/>
                  <a:pt x="6439186" y="999173"/>
                  <a:pt x="6464904" y="991172"/>
                </a:cubicBezTo>
                <a:cubicBezTo>
                  <a:pt x="6486430" y="979742"/>
                  <a:pt x="6507290" y="967550"/>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99"/>
                </a:moveTo>
                <a:cubicBezTo>
                  <a:pt x="6335459" y="1028700"/>
                  <a:pt x="6306788" y="1033844"/>
                  <a:pt x="6277642" y="1038320"/>
                </a:cubicBezTo>
                <a:cubicBezTo>
                  <a:pt x="6260116" y="1054259"/>
                  <a:pt x="6241987" y="1069404"/>
                  <a:pt x="6223254" y="1083755"/>
                </a:cubicBezTo>
                <a:cubicBezTo>
                  <a:pt x="6250242" y="1077024"/>
                  <a:pt x="6276531" y="1069404"/>
                  <a:pt x="6302121" y="1060895"/>
                </a:cubicBezTo>
                <a:cubicBezTo>
                  <a:pt x="6323203" y="1048766"/>
                  <a:pt x="6343619" y="1035971"/>
                  <a:pt x="6363367" y="1022509"/>
                </a:cubicBezTo>
                <a:close/>
                <a:moveTo>
                  <a:pt x="6282595" y="1071658"/>
                </a:moveTo>
                <a:cubicBezTo>
                  <a:pt x="6260560" y="1078389"/>
                  <a:pt x="6238081" y="1084517"/>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953"/>
                  <a:pt x="6117019" y="1141984"/>
                  <a:pt x="6142292" y="1133094"/>
                </a:cubicBezTo>
                <a:cubicBezTo>
                  <a:pt x="6162675" y="1120616"/>
                  <a:pt x="6182678" y="1107186"/>
                  <a:pt x="6202109" y="1092994"/>
                </a:cubicBezTo>
                <a:close/>
                <a:moveTo>
                  <a:pt x="6124480" y="1143857"/>
                </a:moveTo>
                <a:cubicBezTo>
                  <a:pt x="6102192" y="1151096"/>
                  <a:pt x="6079427" y="1157732"/>
                  <a:pt x="6056186" y="1163765"/>
                </a:cubicBezTo>
                <a:cubicBezTo>
                  <a:pt x="6040184" y="1176623"/>
                  <a:pt x="6023801" y="1189006"/>
                  <a:pt x="6006751" y="1200722"/>
                </a:cubicBezTo>
                <a:cubicBezTo>
                  <a:pt x="6047179" y="1184604"/>
                  <a:pt x="6086396" y="1165600"/>
                  <a:pt x="6124099" y="1143857"/>
                </a:cubicBezTo>
                <a:close/>
                <a:moveTo>
                  <a:pt x="5985510" y="1208913"/>
                </a:moveTo>
                <a:cubicBezTo>
                  <a:pt x="6005576" y="1195769"/>
                  <a:pt x="6025071" y="1181767"/>
                  <a:pt x="6043994" y="1166908"/>
                </a:cubicBezTo>
                <a:cubicBezTo>
                  <a:pt x="6013704" y="1174655"/>
                  <a:pt x="5983510" y="1182529"/>
                  <a:pt x="5953411" y="1190530"/>
                </a:cubicBezTo>
                <a:cubicBezTo>
                  <a:pt x="5938361" y="1206214"/>
                  <a:pt x="5922740" y="1221327"/>
                  <a:pt x="5906548" y="1235869"/>
                </a:cubicBezTo>
                <a:lnTo>
                  <a:pt x="5945315" y="1223105"/>
                </a:lnTo>
                <a:cubicBezTo>
                  <a:pt x="5958745" y="1218629"/>
                  <a:pt x="5971890" y="1213866"/>
                  <a:pt x="5985129" y="1208913"/>
                </a:cubicBezTo>
                <a:close/>
                <a:moveTo>
                  <a:pt x="5968270" y="1219962"/>
                </a:moveTo>
                <a:lnTo>
                  <a:pt x="5948553" y="1226725"/>
                </a:lnTo>
                <a:cubicBezTo>
                  <a:pt x="5931694" y="1232154"/>
                  <a:pt x="5914930" y="1237774"/>
                  <a:pt x="5898166" y="1243298"/>
                </a:cubicBezTo>
                <a:cubicBezTo>
                  <a:pt x="5883307" y="1256157"/>
                  <a:pt x="5868067" y="1268444"/>
                  <a:pt x="5852256" y="1280160"/>
                </a:cubicBezTo>
                <a:cubicBezTo>
                  <a:pt x="5892370" y="1263006"/>
                  <a:pt x="5931149" y="1242885"/>
                  <a:pt x="5968270" y="1219962"/>
                </a:cubicBezTo>
                <a:close/>
                <a:moveTo>
                  <a:pt x="5884450" y="1247870"/>
                </a:moveTo>
                <a:cubicBezTo>
                  <a:pt x="5852700" y="1258348"/>
                  <a:pt x="5821204" y="1268952"/>
                  <a:pt x="5789962" y="1279684"/>
                </a:cubicBezTo>
                <a:cubicBezTo>
                  <a:pt x="5776056" y="1295210"/>
                  <a:pt x="5761387" y="1310164"/>
                  <a:pt x="5746814" y="1324356"/>
                </a:cubicBezTo>
                <a:lnTo>
                  <a:pt x="5830920" y="1289209"/>
                </a:ln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3922" y="1345121"/>
                  <a:pt x="5710968" y="1356297"/>
                  <a:pt x="5697760" y="1367028"/>
                </a:cubicBezTo>
                <a:close/>
                <a:moveTo>
                  <a:pt x="5722049" y="1339787"/>
                </a:moveTo>
                <a:cubicBezTo>
                  <a:pt x="5690299" y="1353312"/>
                  <a:pt x="5658549" y="1366901"/>
                  <a:pt x="5626799" y="1380553"/>
                </a:cubicBezTo>
                <a:cubicBezTo>
                  <a:pt x="5612988" y="1396746"/>
                  <a:pt x="5598224" y="1412177"/>
                  <a:pt x="5583650" y="1427036"/>
                </a:cubicBezTo>
                <a:lnTo>
                  <a:pt x="5672900" y="1380268"/>
                </a:lnTo>
                <a:cubicBezTo>
                  <a:pt x="5689568" y="1367219"/>
                  <a:pt x="5706142" y="1353788"/>
                  <a:pt x="5722049" y="1339596"/>
                </a:cubicBezTo>
                <a:close/>
                <a:moveTo>
                  <a:pt x="5625370" y="1413129"/>
                </a:moveTo>
                <a:lnTo>
                  <a:pt x="5630513" y="1409700"/>
                </a:lnTo>
                <a:lnTo>
                  <a:pt x="5644992" y="1400175"/>
                </a:lnTo>
                <a:cubicBezTo>
                  <a:pt x="5620417" y="1412875"/>
                  <a:pt x="5595906" y="1425575"/>
                  <a:pt x="5571459" y="1438275"/>
                </a:cubicBezTo>
                <a:cubicBezTo>
                  <a:pt x="5558378" y="1450975"/>
                  <a:pt x="5544852" y="1462945"/>
                  <a:pt x="5530882" y="1474184"/>
                </a:cubicBezTo>
                <a:lnTo>
                  <a:pt x="5530882" y="1474184"/>
                </a:lnTo>
                <a:close/>
                <a:moveTo>
                  <a:pt x="5525644" y="1471994"/>
                </a:moveTo>
                <a:cubicBezTo>
                  <a:pt x="5535169" y="1464374"/>
                  <a:pt x="5544122" y="1456373"/>
                  <a:pt x="5553170" y="1448276"/>
                </a:cubicBezTo>
                <a:cubicBezTo>
                  <a:pt x="5532311" y="1459135"/>
                  <a:pt x="5511642" y="1470089"/>
                  <a:pt x="5491163" y="1480852"/>
                </a:cubicBez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lnTo>
                  <a:pt x="5397628" y="1566291"/>
                </a:lnTo>
                <a:cubicBezTo>
                  <a:pt x="5384197" y="1580102"/>
                  <a:pt x="5370481" y="1594009"/>
                  <a:pt x="5356670" y="1608011"/>
                </a:cubicBezTo>
                <a:cubicBezTo>
                  <a:pt x="5389753" y="1581531"/>
                  <a:pt x="5422519" y="1555242"/>
                  <a:pt x="5454968" y="1529144"/>
                </a:cubicBezTo>
                <a:close/>
                <a:moveTo>
                  <a:pt x="5377244" y="1579245"/>
                </a:moveTo>
                <a:cubicBezTo>
                  <a:pt x="5351463" y="1595628"/>
                  <a:pt x="5325523" y="1612043"/>
                  <a:pt x="5299425" y="1628489"/>
                </a:cubicBezTo>
                <a:cubicBezTo>
                  <a:pt x="5284947" y="1647539"/>
                  <a:pt x="5269897" y="1667351"/>
                  <a:pt x="5254467" y="1687163"/>
                </a:cubicBezTo>
                <a:cubicBezTo>
                  <a:pt x="5277136" y="1669891"/>
                  <a:pt x="5299361" y="1652683"/>
                  <a:pt x="5321142" y="1635538"/>
                </a:cubicBezTo>
                <a:cubicBezTo>
                  <a:pt x="5339811" y="1616678"/>
                  <a:pt x="5358384" y="1597914"/>
                  <a:pt x="5376863" y="1579245"/>
                </a:cubicBezTo>
                <a:close/>
                <a:moveTo>
                  <a:pt x="5291519" y="1665542"/>
                </a:moveTo>
                <a:cubicBezTo>
                  <a:pt x="5275326" y="1678019"/>
                  <a:pt x="5258848" y="1690497"/>
                  <a:pt x="5242275" y="1703070"/>
                </a:cubicBezTo>
                <a:cubicBezTo>
                  <a:pt x="5231416" y="1716786"/>
                  <a:pt x="5220303" y="1730661"/>
                  <a:pt x="5208937" y="1744694"/>
                </a:cubicBezTo>
                <a:cubicBezTo>
                  <a:pt x="5236559" y="1718215"/>
                  <a:pt x="5264087" y="1691735"/>
                  <a:pt x="5290852" y="1665542"/>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555"/>
                </a:cubicBezTo>
                <a:cubicBezTo>
                  <a:pt x="5193030" y="1754410"/>
                  <a:pt x="5208461" y="1735550"/>
                  <a:pt x="5223320" y="1716786"/>
                </a:cubicBezTo>
                <a:close/>
                <a:moveTo>
                  <a:pt x="5151692" y="1804416"/>
                </a:moveTo>
                <a:cubicBezTo>
                  <a:pt x="5137087" y="1817561"/>
                  <a:pt x="5122259" y="1830673"/>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6" y="1998155"/>
                  <a:pt x="4976718" y="2011109"/>
                  <a:pt x="4969383" y="2023777"/>
                </a:cubicBezTo>
                <a:cubicBezTo>
                  <a:pt x="4988370" y="1999964"/>
                  <a:pt x="5007007" y="1975549"/>
                  <a:pt x="5025295" y="1950530"/>
                </a:cubicBezTo>
                <a:close/>
                <a:moveTo>
                  <a:pt x="4975765" y="2000345"/>
                </a:moveTo>
                <a:cubicBezTo>
                  <a:pt x="4958334" y="2017300"/>
                  <a:pt x="4940522" y="2034159"/>
                  <a:pt x="4922234" y="2051114"/>
                </a:cubicBezTo>
                <a:cubicBezTo>
                  <a:pt x="4914361" y="2070799"/>
                  <a:pt x="4906137" y="2090261"/>
                  <a:pt x="4897565" y="2109502"/>
                </a:cubicBezTo>
                <a:cubicBezTo>
                  <a:pt x="4913376" y="2091595"/>
                  <a:pt x="4928902" y="2073497"/>
                  <a:pt x="4944237" y="2054924"/>
                </a:cubicBezTo>
                <a:cubicBezTo>
                  <a:pt x="4955000" y="2036921"/>
                  <a:pt x="4965478" y="2018633"/>
                  <a:pt x="4975765" y="2000345"/>
                </a:cubicBezTo>
                <a:close/>
                <a:moveTo>
                  <a:pt x="4924425" y="2087309"/>
                </a:moveTo>
                <a:cubicBezTo>
                  <a:pt x="4912995" y="2100644"/>
                  <a:pt x="4901470" y="2113788"/>
                  <a:pt x="4889850" y="2126742"/>
                </a:cubicBezTo>
                <a:cubicBezTo>
                  <a:pt x="4883182" y="2141411"/>
                  <a:pt x="4876229" y="2155889"/>
                  <a:pt x="4869275" y="2170176"/>
                </a:cubicBezTo>
                <a:cubicBezTo>
                  <a:pt x="4888262" y="2143189"/>
                  <a:pt x="4906645" y="2115503"/>
                  <a:pt x="4924425" y="2087118"/>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240"/>
                  <a:pt x="4760405" y="2316766"/>
                  <a:pt x="4744974" y="2333816"/>
                </a:cubicBezTo>
                <a:cubicBezTo>
                  <a:pt x="4740021" y="2352866"/>
                  <a:pt x="4734592" y="2372487"/>
                  <a:pt x="4728972" y="2390966"/>
                </a:cubicBezTo>
                <a:cubicBezTo>
                  <a:pt x="4742593" y="2371916"/>
                  <a:pt x="4755928" y="2352866"/>
                  <a:pt x="4768787" y="2333149"/>
                </a:cubicBezTo>
                <a:cubicBezTo>
                  <a:pt x="4776978" y="2316290"/>
                  <a:pt x="4784217" y="2298859"/>
                  <a:pt x="4791075" y="2281142"/>
                </a:cubicBezTo>
                <a:close/>
                <a:moveTo>
                  <a:pt x="4753928" y="2366201"/>
                </a:moveTo>
                <a:cubicBezTo>
                  <a:pt x="4744403" y="2380393"/>
                  <a:pt x="4734021" y="2394776"/>
                  <a:pt x="4723734" y="2408206"/>
                </a:cubicBezTo>
                <a:cubicBezTo>
                  <a:pt x="4718781" y="2423827"/>
                  <a:pt x="4713637" y="2439226"/>
                  <a:pt x="4708303" y="2454402"/>
                </a:cubicBezTo>
                <a:cubicBezTo>
                  <a:pt x="4725003" y="2425700"/>
                  <a:pt x="4740466" y="2396236"/>
                  <a:pt x="4754690" y="2366010"/>
                </a:cubicBezTo>
                <a:close/>
                <a:moveTo>
                  <a:pt x="4712113" y="2423351"/>
                </a:moveTo>
                <a:cubicBezTo>
                  <a:pt x="4698778" y="2440686"/>
                  <a:pt x="4685062" y="2457704"/>
                  <a:pt x="4670965" y="2474405"/>
                </a:cubicBezTo>
                <a:cubicBezTo>
                  <a:pt x="4666774" y="2495645"/>
                  <a:pt x="4662011" y="2516600"/>
                  <a:pt x="4656868" y="2537174"/>
                </a:cubicBezTo>
                <a:cubicBezTo>
                  <a:pt x="4662297" y="2529078"/>
                  <a:pt x="4667726" y="2520887"/>
                  <a:pt x="4673060" y="2512600"/>
                </a:cubicBezTo>
                <a:cubicBezTo>
                  <a:pt x="4678394" y="2504313"/>
                  <a:pt x="4684300" y="2494788"/>
                  <a:pt x="4689729" y="2485739"/>
                </a:cubicBezTo>
                <a:cubicBezTo>
                  <a:pt x="4698175" y="2465419"/>
                  <a:pt x="4705890" y="2444655"/>
                  <a:pt x="4712875" y="2423446"/>
                </a:cubicBezTo>
                <a:close/>
                <a:moveTo>
                  <a:pt x="4676871" y="2517648"/>
                </a:moveTo>
                <a:cubicBezTo>
                  <a:pt x="4668870" y="2530030"/>
                  <a:pt x="4660678" y="2542223"/>
                  <a:pt x="4652296" y="2554224"/>
                </a:cubicBezTo>
                <a:cubicBezTo>
                  <a:pt x="4648581" y="2568226"/>
                  <a:pt x="4644581" y="2582132"/>
                  <a:pt x="4640390" y="2595848"/>
                </a:cubicBezTo>
                <a:cubicBezTo>
                  <a:pt x="4653852" y="2570702"/>
                  <a:pt x="4666266" y="2544667"/>
                  <a:pt x="4677633" y="2517743"/>
                </a:cubicBezTo>
                <a:close/>
                <a:moveTo>
                  <a:pt x="4641628" y="2569274"/>
                </a:moveTo>
                <a:cubicBezTo>
                  <a:pt x="4510183" y="2751106"/>
                  <a:pt x="4329780" y="2891219"/>
                  <a:pt x="4104513" y="2986373"/>
                </a:cubicBezTo>
                <a:cubicBezTo>
                  <a:pt x="3882962" y="3080004"/>
                  <a:pt x="3611499" y="3132963"/>
                  <a:pt x="3297650" y="3143822"/>
                </a:cubicBezTo>
                <a:cubicBezTo>
                  <a:pt x="3256693" y="3145219"/>
                  <a:pt x="3214910" y="3145949"/>
                  <a:pt x="3172301" y="3146012"/>
                </a:cubicBezTo>
                <a:cubicBezTo>
                  <a:pt x="2862072" y="3146012"/>
                  <a:pt x="2506790" y="3108484"/>
                  <a:pt x="2114169" y="3034189"/>
                </a:cubicBezTo>
                <a:cubicBezTo>
                  <a:pt x="2035620" y="3019330"/>
                  <a:pt x="1956657" y="3005201"/>
                  <a:pt x="1877282" y="2991803"/>
                </a:cubicBezTo>
                <a:lnTo>
                  <a:pt x="1857661" y="3031046"/>
                </a:lnTo>
                <a:cubicBezTo>
                  <a:pt x="1937861" y="3047619"/>
                  <a:pt x="2017776" y="3064891"/>
                  <a:pt x="2097405" y="3082862"/>
                </a:cubicBezTo>
                <a:cubicBezTo>
                  <a:pt x="2555081" y="3184970"/>
                  <a:pt x="2960084" y="3235262"/>
                  <a:pt x="3300794" y="3232595"/>
                </a:cubicBezTo>
                <a:cubicBezTo>
                  <a:pt x="3616452" y="3230118"/>
                  <a:pt x="3885438" y="3181922"/>
                  <a:pt x="4100322" y="3089720"/>
                </a:cubicBezTo>
                <a:cubicBezTo>
                  <a:pt x="4333113" y="2989421"/>
                  <a:pt x="4509231" y="2834259"/>
                  <a:pt x="4624197" y="2628138"/>
                </a:cubicBezTo>
                <a:cubicBezTo>
                  <a:pt x="4630579" y="2608707"/>
                  <a:pt x="4636770" y="2589276"/>
                  <a:pt x="4642390" y="2569369"/>
                </a:cubicBezTo>
                <a:close/>
                <a:moveTo>
                  <a:pt x="2077974" y="3135249"/>
                </a:moveTo>
                <a:cubicBezTo>
                  <a:pt x="2596420" y="3269171"/>
                  <a:pt x="3044857" y="3333845"/>
                  <a:pt x="3410522" y="3327559"/>
                </a:cubicBezTo>
                <a:cubicBezTo>
                  <a:pt x="3745706" y="3321844"/>
                  <a:pt x="4019169" y="3256312"/>
                  <a:pt x="4223290" y="3132773"/>
                </a:cubicBezTo>
                <a:cubicBezTo>
                  <a:pt x="4405980" y="3022092"/>
                  <a:pt x="4536091" y="2863692"/>
                  <a:pt x="4612767" y="2659380"/>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609"/>
                  <a:pt x="1998155" y="3114675"/>
                  <a:pt x="2077974" y="3135249"/>
                </a:cubicBezTo>
                <a:close/>
                <a:moveTo>
                  <a:pt x="1829657" y="3073718"/>
                </a:moveTo>
                <a:cubicBezTo>
                  <a:pt x="1836007" y="3060256"/>
                  <a:pt x="1842611" y="3046921"/>
                  <a:pt x="1849469" y="3033713"/>
                </a:cubicBezTo>
                <a:lnTo>
                  <a:pt x="1801844" y="3024188"/>
                </a:lnTo>
                <a:cubicBezTo>
                  <a:pt x="1794891" y="3036761"/>
                  <a:pt x="1787938" y="3049524"/>
                  <a:pt x="1780985" y="3062288"/>
                </a:cubicBezTo>
                <a:close/>
                <a:moveTo>
                  <a:pt x="1774984" y="3060668"/>
                </a:moveTo>
                <a:cubicBezTo>
                  <a:pt x="1781937" y="3048000"/>
                  <a:pt x="1788795" y="3035332"/>
                  <a:pt x="1795748" y="3022568"/>
                </a:cubicBezTo>
                <a:lnTo>
                  <a:pt x="1748123" y="3013043"/>
                </a:lnTo>
                <a:lnTo>
                  <a:pt x="1726121" y="3049048"/>
                </a:lnTo>
                <a:close/>
                <a:moveTo>
                  <a:pt x="1720120" y="3048095"/>
                </a:moveTo>
                <a:cubicBezTo>
                  <a:pt x="1727454" y="3036094"/>
                  <a:pt x="1734693" y="3024092"/>
                  <a:pt x="1742027" y="3012186"/>
                </a:cubicBezTo>
                <a:lnTo>
                  <a:pt x="1694402" y="3002661"/>
                </a:lnTo>
                <a:lnTo>
                  <a:pt x="1671257" y="3036570"/>
                </a:lnTo>
                <a:close/>
                <a:moveTo>
                  <a:pt x="1688306" y="3001709"/>
                </a:moveTo>
                <a:lnTo>
                  <a:pt x="1640681" y="2992660"/>
                </a:lnTo>
                <a:lnTo>
                  <a:pt x="1616393" y="3024569"/>
                </a:lnTo>
                <a:lnTo>
                  <a:pt x="1664970" y="3035427"/>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8679D01-281A-41A5-A617-1FCC170D63CD}"/>
              </a:ext>
            </a:extLst>
          </p:cNvPr>
          <p:cNvSpPr/>
          <p:nvPr/>
        </p:nvSpPr>
        <p:spPr>
          <a:xfrm>
            <a:off x="7926133" y="3227623"/>
            <a:ext cx="4266152" cy="3642949"/>
          </a:xfrm>
          <a:custGeom>
            <a:avLst/>
            <a:gdLst>
              <a:gd name="connsiteX0" fmla="*/ 118491 w 4266152"/>
              <a:gd name="connsiteY0" fmla="*/ 3519696 h 3642949"/>
              <a:gd name="connsiteX1" fmla="*/ 432816 w 4266152"/>
              <a:gd name="connsiteY1" fmla="*/ 3338721 h 3642949"/>
              <a:gd name="connsiteX2" fmla="*/ 573214 w 4266152"/>
              <a:gd name="connsiteY2" fmla="*/ 3277951 h 3642949"/>
              <a:gd name="connsiteX3" fmla="*/ 713041 w 4266152"/>
              <a:gd name="connsiteY3" fmla="*/ 3215944 h 3642949"/>
              <a:gd name="connsiteX4" fmla="*/ 852106 w 4266152"/>
              <a:gd name="connsiteY4" fmla="*/ 3151745 h 3642949"/>
              <a:gd name="connsiteX5" fmla="*/ 994029 w 4266152"/>
              <a:gd name="connsiteY5" fmla="*/ 3084213 h 3642949"/>
              <a:gd name="connsiteX6" fmla="*/ 1128236 w 4266152"/>
              <a:gd name="connsiteY6" fmla="*/ 3017538 h 3642949"/>
              <a:gd name="connsiteX7" fmla="*/ 1264730 w 4266152"/>
              <a:gd name="connsiteY7" fmla="*/ 2946576 h 3642949"/>
              <a:gd name="connsiteX8" fmla="*/ 1398842 w 4266152"/>
              <a:gd name="connsiteY8" fmla="*/ 2873615 h 3642949"/>
              <a:gd name="connsiteX9" fmla="*/ 1532192 w 4266152"/>
              <a:gd name="connsiteY9" fmla="*/ 2797415 h 3642949"/>
              <a:gd name="connsiteX10" fmla="*/ 1663637 w 4266152"/>
              <a:gd name="connsiteY10" fmla="*/ 2717691 h 3642949"/>
              <a:gd name="connsiteX11" fmla="*/ 1793082 w 4266152"/>
              <a:gd name="connsiteY11" fmla="*/ 2634061 h 3642949"/>
              <a:gd name="connsiteX12" fmla="*/ 1920336 w 4266152"/>
              <a:gd name="connsiteY12" fmla="*/ 2546241 h 3642949"/>
              <a:gd name="connsiteX13" fmla="*/ 2039017 w 4266152"/>
              <a:gd name="connsiteY13" fmla="*/ 2456801 h 3642949"/>
              <a:gd name="connsiteX14" fmla="*/ 2045684 w 4266152"/>
              <a:gd name="connsiteY14" fmla="*/ 2452896 h 3642949"/>
              <a:gd name="connsiteX15" fmla="*/ 2124552 w 4266152"/>
              <a:gd name="connsiteY15" fmla="*/ 2383744 h 3642949"/>
              <a:gd name="connsiteX16" fmla="*/ 2175034 w 4266152"/>
              <a:gd name="connsiteY16" fmla="*/ 2345644 h 3642949"/>
              <a:gd name="connsiteX17" fmla="*/ 2210086 w 4266152"/>
              <a:gd name="connsiteY17" fmla="*/ 2310402 h 3642949"/>
              <a:gd name="connsiteX18" fmla="*/ 2214372 w 4266152"/>
              <a:gd name="connsiteY18" fmla="*/ 2306401 h 3642949"/>
              <a:gd name="connsiteX19" fmla="*/ 2325052 w 4266152"/>
              <a:gd name="connsiteY19" fmla="*/ 2203150 h 3642949"/>
              <a:gd name="connsiteX20" fmla="*/ 2466118 w 4266152"/>
              <a:gd name="connsiteY20" fmla="*/ 2041225 h 3642949"/>
              <a:gd name="connsiteX21" fmla="*/ 2587847 w 4266152"/>
              <a:gd name="connsiteY21" fmla="*/ 1874919 h 3642949"/>
              <a:gd name="connsiteX22" fmla="*/ 2698432 w 4266152"/>
              <a:gd name="connsiteY22" fmla="*/ 1698707 h 3642949"/>
              <a:gd name="connsiteX23" fmla="*/ 2789205 w 4266152"/>
              <a:gd name="connsiteY23" fmla="*/ 1532686 h 3642949"/>
              <a:gd name="connsiteX24" fmla="*/ 2876169 w 4266152"/>
              <a:gd name="connsiteY24" fmla="*/ 1352473 h 3642949"/>
              <a:gd name="connsiteX25" fmla="*/ 2945034 w 4266152"/>
              <a:gd name="connsiteY25" fmla="*/ 1192167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5069 h 3642949"/>
              <a:gd name="connsiteX33" fmla="*/ 4079080 w 4266152"/>
              <a:gd name="connsiteY33" fmla="*/ 7066 h 3642949"/>
              <a:gd name="connsiteX34" fmla="*/ 3434429 w 4266152"/>
              <a:gd name="connsiteY34" fmla="*/ 214140 h 3642949"/>
              <a:gd name="connsiteX35" fmla="*/ 3099626 w 4266152"/>
              <a:gd name="connsiteY35" fmla="*/ 782116 h 3642949"/>
              <a:gd name="connsiteX36" fmla="*/ 3523203 w 4266152"/>
              <a:gd name="connsiteY36" fmla="*/ 269004 h 3642949"/>
              <a:gd name="connsiteX37" fmla="*/ 4157472 w 4266152"/>
              <a:gd name="connsiteY37" fmla="*/ 125176 h 3642949"/>
              <a:gd name="connsiteX38" fmla="*/ 4265390 w 4266152"/>
              <a:gd name="connsiteY38" fmla="*/ 133749 h 3642949"/>
              <a:gd name="connsiteX39" fmla="*/ 4265390 w 4266152"/>
              <a:gd name="connsiteY39" fmla="*/ 140226 h 3642949"/>
              <a:gd name="connsiteX40" fmla="*/ 4157186 w 4266152"/>
              <a:gd name="connsiteY40" fmla="*/ 131463 h 3642949"/>
              <a:gd name="connsiteX41" fmla="*/ 3526536 w 4266152"/>
              <a:gd name="connsiteY41" fmla="*/ 274338 h 3642949"/>
              <a:gd name="connsiteX42" fmla="*/ 3086005 w 4266152"/>
              <a:gd name="connsiteY42" fmla="*/ 829836 h 3642949"/>
              <a:gd name="connsiteX43" fmla="*/ 3068670 w 4266152"/>
              <a:gd name="connsiteY43" fmla="*/ 897559 h 3642949"/>
              <a:gd name="connsiteX44" fmla="*/ 3514439 w 4266152"/>
              <a:gd name="connsiteY44" fmla="*/ 402259 h 3642949"/>
              <a:gd name="connsiteX45" fmla="*/ 4152614 w 4266152"/>
              <a:gd name="connsiteY45" fmla="*/ 241667 h 3642949"/>
              <a:gd name="connsiteX46" fmla="*/ 4265581 w 4266152"/>
              <a:gd name="connsiteY46" fmla="*/ 245763 h 3642949"/>
              <a:gd name="connsiteX47" fmla="*/ 4265581 w 4266152"/>
              <a:gd name="connsiteY47" fmla="*/ 252144 h 3642949"/>
              <a:gd name="connsiteX48" fmla="*/ 4152614 w 4266152"/>
              <a:gd name="connsiteY48" fmla="*/ 247954 h 3642949"/>
              <a:gd name="connsiteX49" fmla="*/ 4146899 w 4266152"/>
              <a:gd name="connsiteY49" fmla="*/ 247954 h 3642949"/>
              <a:gd name="connsiteX50" fmla="*/ 3518249 w 4266152"/>
              <a:gd name="connsiteY50" fmla="*/ 407688 h 3642949"/>
              <a:gd name="connsiteX51" fmla="*/ 3063431 w 4266152"/>
              <a:gd name="connsiteY51" fmla="*/ 922705 h 3642949"/>
              <a:gd name="connsiteX52" fmla="*/ 3046190 w 4266152"/>
              <a:gd name="connsiteY52" fmla="*/ 1004810 h 3642949"/>
              <a:gd name="connsiteX53" fmla="*/ 3509581 w 4266152"/>
              <a:gd name="connsiteY53" fmla="*/ 535228 h 3642949"/>
              <a:gd name="connsiteX54" fmla="*/ 4149851 w 4266152"/>
              <a:gd name="connsiteY54" fmla="*/ 359301 h 3642949"/>
              <a:gd name="connsiteX55" fmla="*/ 4265962 w 4266152"/>
              <a:gd name="connsiteY55" fmla="*/ 358539 h 3642949"/>
              <a:gd name="connsiteX56" fmla="*/ 4265962 w 4266152"/>
              <a:gd name="connsiteY56" fmla="*/ 364921 h 3642949"/>
              <a:gd name="connsiteX57" fmla="*/ 4150138 w 4266152"/>
              <a:gd name="connsiteY57" fmla="*/ 365683 h 3642949"/>
              <a:gd name="connsiteX58" fmla="*/ 3512725 w 4266152"/>
              <a:gd name="connsiteY58" fmla="*/ 540657 h 3642949"/>
              <a:gd name="connsiteX59" fmla="*/ 3042856 w 4266152"/>
              <a:gd name="connsiteY59" fmla="*/ 1022622 h 3642949"/>
              <a:gd name="connsiteX60" fmla="*/ 3028950 w 4266152"/>
              <a:gd name="connsiteY60" fmla="*/ 1105394 h 3642949"/>
              <a:gd name="connsiteX61" fmla="*/ 3368992 w 4266152"/>
              <a:gd name="connsiteY61" fmla="*/ 756017 h 3642949"/>
              <a:gd name="connsiteX62" fmla="*/ 4049745 w 4266152"/>
              <a:gd name="connsiteY62" fmla="*/ 487317 h 3642949"/>
              <a:gd name="connsiteX63" fmla="*/ 4265962 w 4266152"/>
              <a:gd name="connsiteY63" fmla="*/ 470458 h 3642949"/>
              <a:gd name="connsiteX64" fmla="*/ 4265962 w 4266152"/>
              <a:gd name="connsiteY64" fmla="*/ 477601 h 3642949"/>
              <a:gd name="connsiteX65" fmla="*/ 4050602 w 4266152"/>
              <a:gd name="connsiteY65" fmla="*/ 494365 h 3642949"/>
              <a:gd name="connsiteX66" fmla="*/ 3372802 w 4266152"/>
              <a:gd name="connsiteY66" fmla="*/ 761923 h 3642949"/>
              <a:gd name="connsiteX67" fmla="*/ 3026855 w 4266152"/>
              <a:gd name="connsiteY67" fmla="*/ 1119872 h 3642949"/>
              <a:gd name="connsiteX68" fmla="*/ 3014949 w 4266152"/>
              <a:gd name="connsiteY68" fmla="*/ 1209407 h 3642949"/>
              <a:gd name="connsiteX69" fmla="*/ 3353848 w 4266152"/>
              <a:gd name="connsiteY69" fmla="*/ 892987 h 3642949"/>
              <a:gd name="connsiteX70" fmla="*/ 4042315 w 4266152"/>
              <a:gd name="connsiteY70" fmla="*/ 609808 h 3642949"/>
              <a:gd name="connsiteX71" fmla="*/ 4265867 w 4266152"/>
              <a:gd name="connsiteY71" fmla="*/ 582376 h 3642949"/>
              <a:gd name="connsiteX72" fmla="*/ 4265867 w 4266152"/>
              <a:gd name="connsiteY72" fmla="*/ 588758 h 3642949"/>
              <a:gd name="connsiteX73" fmla="*/ 4043363 w 4266152"/>
              <a:gd name="connsiteY73" fmla="*/ 616095 h 3642949"/>
              <a:gd name="connsiteX74" fmla="*/ 3357563 w 4266152"/>
              <a:gd name="connsiteY74" fmla="*/ 898225 h 3642949"/>
              <a:gd name="connsiteX75" fmla="*/ 3013615 w 4266152"/>
              <a:gd name="connsiteY75" fmla="*/ 1221218 h 3642949"/>
              <a:gd name="connsiteX76" fmla="*/ 3004090 w 4266152"/>
              <a:gd name="connsiteY76" fmla="*/ 1314658 h 3642949"/>
              <a:gd name="connsiteX77" fmla="*/ 3338417 w 4266152"/>
              <a:gd name="connsiteY77" fmla="*/ 1029385 h 3642949"/>
              <a:gd name="connsiteX78" fmla="*/ 4265867 w 4266152"/>
              <a:gd name="connsiteY78" fmla="*/ 692200 h 3642949"/>
              <a:gd name="connsiteX79" fmla="*/ 4265867 w 4266152"/>
              <a:gd name="connsiteY79" fmla="*/ 698582 h 3642949"/>
              <a:gd name="connsiteX80" fmla="*/ 3341941 w 4266152"/>
              <a:gd name="connsiteY80" fmla="*/ 1034528 h 3642949"/>
              <a:gd name="connsiteX81" fmla="*/ 3003138 w 4266152"/>
              <a:gd name="connsiteY81" fmla="*/ 1324755 h 3642949"/>
              <a:gd name="connsiteX82" fmla="*/ 2999137 w 4266152"/>
              <a:gd name="connsiteY82" fmla="*/ 1376095 h 3642949"/>
              <a:gd name="connsiteX83" fmla="*/ 2996184 w 4266152"/>
              <a:gd name="connsiteY83" fmla="*/ 1421624 h 3642949"/>
              <a:gd name="connsiteX84" fmla="*/ 3322891 w 4266152"/>
              <a:gd name="connsiteY84" fmla="*/ 1165783 h 3642949"/>
              <a:gd name="connsiteX85" fmla="*/ 4265867 w 4266152"/>
              <a:gd name="connsiteY85" fmla="*/ 801928 h 3642949"/>
              <a:gd name="connsiteX86" fmla="*/ 4265867 w 4266152"/>
              <a:gd name="connsiteY86" fmla="*/ 808405 h 3642949"/>
              <a:gd name="connsiteX87" fmla="*/ 3326130 w 4266152"/>
              <a:gd name="connsiteY87" fmla="*/ 1171117 h 3642949"/>
              <a:gd name="connsiteX88" fmla="*/ 2995613 w 4266152"/>
              <a:gd name="connsiteY88" fmla="*/ 1430768 h 3642949"/>
              <a:gd name="connsiteX89" fmla="*/ 2991041 w 4266152"/>
              <a:gd name="connsiteY89" fmla="*/ 1530781 h 3642949"/>
              <a:gd name="connsiteX90" fmla="*/ 3306699 w 4266152"/>
              <a:gd name="connsiteY90" fmla="*/ 1302181 h 3642949"/>
              <a:gd name="connsiteX91" fmla="*/ 4265867 w 4266152"/>
              <a:gd name="connsiteY91" fmla="*/ 910608 h 3642949"/>
              <a:gd name="connsiteX92" fmla="*/ 4265867 w 4266152"/>
              <a:gd name="connsiteY92" fmla="*/ 917085 h 3642949"/>
              <a:gd name="connsiteX93" fmla="*/ 3310033 w 4266152"/>
              <a:gd name="connsiteY93" fmla="*/ 1307610 h 3642949"/>
              <a:gd name="connsiteX94" fmla="*/ 2990659 w 4266152"/>
              <a:gd name="connsiteY94" fmla="*/ 1538972 h 3642949"/>
              <a:gd name="connsiteX95" fmla="*/ 2988469 w 4266152"/>
              <a:gd name="connsiteY95" fmla="*/ 1641366 h 3642949"/>
              <a:gd name="connsiteX96" fmla="*/ 3293269 w 4266152"/>
              <a:gd name="connsiteY96" fmla="*/ 1437341 h 3642949"/>
              <a:gd name="connsiteX97" fmla="*/ 4265771 w 4266152"/>
              <a:gd name="connsiteY97" fmla="*/ 1018240 h 3642949"/>
              <a:gd name="connsiteX98" fmla="*/ 4265771 w 4266152"/>
              <a:gd name="connsiteY98" fmla="*/ 1024908 h 3642949"/>
              <a:gd name="connsiteX99" fmla="*/ 3296602 w 4266152"/>
              <a:gd name="connsiteY99" fmla="*/ 1442388 h 3642949"/>
              <a:gd name="connsiteX100" fmla="*/ 2988278 w 4266152"/>
              <a:gd name="connsiteY100" fmla="*/ 1648891 h 3642949"/>
              <a:gd name="connsiteX101" fmla="*/ 2988278 w 4266152"/>
              <a:gd name="connsiteY101" fmla="*/ 1753665 h 3642949"/>
              <a:gd name="connsiteX102" fmla="*/ 3401568 w 4266152"/>
              <a:gd name="connsiteY102" fmla="*/ 1502968 h 3642949"/>
              <a:gd name="connsiteX103" fmla="*/ 4265771 w 4266152"/>
              <a:gd name="connsiteY103" fmla="*/ 1124825 h 3642949"/>
              <a:gd name="connsiteX104" fmla="*/ 4265771 w 4266152"/>
              <a:gd name="connsiteY104" fmla="*/ 1131588 h 3642949"/>
              <a:gd name="connsiteX105" fmla="*/ 3404616 w 4266152"/>
              <a:gd name="connsiteY105" fmla="*/ 1508587 h 3642949"/>
              <a:gd name="connsiteX106" fmla="*/ 2988374 w 4266152"/>
              <a:gd name="connsiteY106" fmla="*/ 1761191 h 3642949"/>
              <a:gd name="connsiteX107" fmla="*/ 2990564 w 4266152"/>
              <a:gd name="connsiteY107" fmla="*/ 1868728 h 3642949"/>
              <a:gd name="connsiteX108" fmla="*/ 4265771 w 4266152"/>
              <a:gd name="connsiteY108" fmla="*/ 1231124 h 3642949"/>
              <a:gd name="connsiteX109" fmla="*/ 4265771 w 4266152"/>
              <a:gd name="connsiteY109" fmla="*/ 1237887 h 3642949"/>
              <a:gd name="connsiteX110" fmla="*/ 2990755 w 4266152"/>
              <a:gd name="connsiteY110" fmla="*/ 1876062 h 3642949"/>
              <a:gd name="connsiteX111" fmla="*/ 2995136 w 4266152"/>
              <a:gd name="connsiteY111" fmla="*/ 1985313 h 3642949"/>
              <a:gd name="connsiteX112" fmla="*/ 4265771 w 4266152"/>
              <a:gd name="connsiteY112" fmla="*/ 1336280 h 3642949"/>
              <a:gd name="connsiteX113" fmla="*/ 4265771 w 4266152"/>
              <a:gd name="connsiteY113" fmla="*/ 1344376 h 3642949"/>
              <a:gd name="connsiteX114" fmla="*/ 2995422 w 4266152"/>
              <a:gd name="connsiteY114" fmla="*/ 1993505 h 3642949"/>
              <a:gd name="connsiteX115" fmla="*/ 3001804 w 4266152"/>
              <a:gd name="connsiteY115" fmla="*/ 2104567 h 3642949"/>
              <a:gd name="connsiteX116" fmla="*/ 3597688 w 4266152"/>
              <a:gd name="connsiteY116" fmla="*/ 1792242 h 3642949"/>
              <a:gd name="connsiteX117" fmla="*/ 4265771 w 4266152"/>
              <a:gd name="connsiteY117" fmla="*/ 1441722 h 3642949"/>
              <a:gd name="connsiteX118" fmla="*/ 4265771 w 4266152"/>
              <a:gd name="connsiteY118" fmla="*/ 1449151 h 3642949"/>
              <a:gd name="connsiteX119" fmla="*/ 3600641 w 4266152"/>
              <a:gd name="connsiteY119" fmla="*/ 1798148 h 3642949"/>
              <a:gd name="connsiteX120" fmla="*/ 3002280 w 4266152"/>
              <a:gd name="connsiteY120" fmla="*/ 2111710 h 3642949"/>
              <a:gd name="connsiteX121" fmla="*/ 3010566 w 4266152"/>
              <a:gd name="connsiteY121" fmla="*/ 2225058 h 3642949"/>
              <a:gd name="connsiteX122" fmla="*/ 4265867 w 4266152"/>
              <a:gd name="connsiteY122" fmla="*/ 1544878 h 3642949"/>
              <a:gd name="connsiteX123" fmla="*/ 4265867 w 4266152"/>
              <a:gd name="connsiteY123" fmla="*/ 1552212 h 3642949"/>
              <a:gd name="connsiteX124" fmla="*/ 3011234 w 4266152"/>
              <a:gd name="connsiteY124" fmla="*/ 2231344 h 3642949"/>
              <a:gd name="connsiteX125" fmla="*/ 3021425 w 4266152"/>
              <a:gd name="connsiteY125" fmla="*/ 2345073 h 3642949"/>
              <a:gd name="connsiteX126" fmla="*/ 4265867 w 4266152"/>
              <a:gd name="connsiteY126" fmla="*/ 1647462 h 3642949"/>
              <a:gd name="connsiteX127" fmla="*/ 4265867 w 4266152"/>
              <a:gd name="connsiteY127" fmla="*/ 1655082 h 3642949"/>
              <a:gd name="connsiteX128" fmla="*/ 3022092 w 4266152"/>
              <a:gd name="connsiteY128" fmla="*/ 2351741 h 3642949"/>
              <a:gd name="connsiteX129" fmla="*/ 3033999 w 4266152"/>
              <a:gd name="connsiteY129" fmla="*/ 2466898 h 3642949"/>
              <a:gd name="connsiteX130" fmla="*/ 3178207 w 4266152"/>
              <a:gd name="connsiteY130" fmla="*/ 2402318 h 3642949"/>
              <a:gd name="connsiteX131" fmla="*/ 4265867 w 4266152"/>
              <a:gd name="connsiteY131" fmla="*/ 1748237 h 3642949"/>
              <a:gd name="connsiteX132" fmla="*/ 4265867 w 4266152"/>
              <a:gd name="connsiteY132" fmla="*/ 1756047 h 3642949"/>
              <a:gd name="connsiteX133" fmla="*/ 3180873 w 4266152"/>
              <a:gd name="connsiteY133" fmla="*/ 2408033 h 3642949"/>
              <a:gd name="connsiteX134" fmla="*/ 3034760 w 4266152"/>
              <a:gd name="connsiteY134" fmla="*/ 2473565 h 3642949"/>
              <a:gd name="connsiteX135" fmla="*/ 3048286 w 4266152"/>
              <a:gd name="connsiteY135" fmla="*/ 2589294 h 3642949"/>
              <a:gd name="connsiteX136" fmla="*/ 4265867 w 4266152"/>
              <a:gd name="connsiteY136" fmla="*/ 1848439 h 3642949"/>
              <a:gd name="connsiteX137" fmla="*/ 4265867 w 4266152"/>
              <a:gd name="connsiteY137" fmla="*/ 1856536 h 3642949"/>
              <a:gd name="connsiteX138" fmla="*/ 3049143 w 4266152"/>
              <a:gd name="connsiteY138" fmla="*/ 2595866 h 3642949"/>
              <a:gd name="connsiteX139" fmla="*/ 3064383 w 4266152"/>
              <a:gd name="connsiteY139" fmla="*/ 2713024 h 3642949"/>
              <a:gd name="connsiteX140" fmla="*/ 3148013 w 4266152"/>
              <a:gd name="connsiteY140" fmla="*/ 2678163 h 3642949"/>
              <a:gd name="connsiteX141" fmla="*/ 4265867 w 4266152"/>
              <a:gd name="connsiteY141" fmla="*/ 1947309 h 3642949"/>
              <a:gd name="connsiteX142" fmla="*/ 4265867 w 4266152"/>
              <a:gd name="connsiteY142" fmla="*/ 1955786 h 3642949"/>
              <a:gd name="connsiteX143" fmla="*/ 3150585 w 4266152"/>
              <a:gd name="connsiteY143" fmla="*/ 2683973 h 3642949"/>
              <a:gd name="connsiteX144" fmla="*/ 3064860 w 4266152"/>
              <a:gd name="connsiteY144" fmla="*/ 2719501 h 3642949"/>
              <a:gd name="connsiteX145" fmla="*/ 3081433 w 4266152"/>
              <a:gd name="connsiteY145" fmla="*/ 2835991 h 3642949"/>
              <a:gd name="connsiteX146" fmla="*/ 3132868 w 4266152"/>
              <a:gd name="connsiteY146" fmla="*/ 2815037 h 3642949"/>
              <a:gd name="connsiteX147" fmla="*/ 4265390 w 4266152"/>
              <a:gd name="connsiteY147" fmla="*/ 2044655 h 3642949"/>
              <a:gd name="connsiteX148" fmla="*/ 4265390 w 4266152"/>
              <a:gd name="connsiteY148" fmla="*/ 2053513 h 3642949"/>
              <a:gd name="connsiteX149" fmla="*/ 3135345 w 4266152"/>
              <a:gd name="connsiteY149" fmla="*/ 2820942 h 3642949"/>
              <a:gd name="connsiteX150" fmla="*/ 3082385 w 4266152"/>
              <a:gd name="connsiteY150" fmla="*/ 2842373 h 3642949"/>
              <a:gd name="connsiteX151" fmla="*/ 3100483 w 4266152"/>
              <a:gd name="connsiteY151" fmla="*/ 2960007 h 3642949"/>
              <a:gd name="connsiteX152" fmla="*/ 3118295 w 4266152"/>
              <a:gd name="connsiteY152" fmla="*/ 2953054 h 3642949"/>
              <a:gd name="connsiteX153" fmla="*/ 4265390 w 4266152"/>
              <a:gd name="connsiteY153" fmla="*/ 2140857 h 3642949"/>
              <a:gd name="connsiteX154" fmla="*/ 4265390 w 4266152"/>
              <a:gd name="connsiteY154" fmla="*/ 2150382 h 3642949"/>
              <a:gd name="connsiteX155" fmla="*/ 3120676 w 4266152"/>
              <a:gd name="connsiteY155" fmla="*/ 2959245 h 3642949"/>
              <a:gd name="connsiteX156" fmla="*/ 3101626 w 4266152"/>
              <a:gd name="connsiteY156" fmla="*/ 2966770 h 3642949"/>
              <a:gd name="connsiteX157" fmla="*/ 3107627 w 4266152"/>
              <a:gd name="connsiteY157" fmla="*/ 3004203 h 3642949"/>
              <a:gd name="connsiteX158" fmla="*/ 3121057 w 4266152"/>
              <a:gd name="connsiteY158" fmla="*/ 3084499 h 3642949"/>
              <a:gd name="connsiteX159" fmla="*/ 3921157 w 4266152"/>
              <a:gd name="connsiteY159" fmla="*/ 2582913 h 3642949"/>
              <a:gd name="connsiteX160" fmla="*/ 4265867 w 4266152"/>
              <a:gd name="connsiteY160" fmla="*/ 2234964 h 3642949"/>
              <a:gd name="connsiteX161" fmla="*/ 4265867 w 4266152"/>
              <a:gd name="connsiteY161" fmla="*/ 2244489 h 3642949"/>
              <a:gd name="connsiteX162" fmla="*/ 3925634 w 4266152"/>
              <a:gd name="connsiteY162" fmla="*/ 2587389 h 3642949"/>
              <a:gd name="connsiteX163" fmla="*/ 3122485 w 4266152"/>
              <a:gd name="connsiteY163" fmla="*/ 3090690 h 3642949"/>
              <a:gd name="connsiteX164" fmla="*/ 3143345 w 4266152"/>
              <a:gd name="connsiteY164" fmla="*/ 3209181 h 3642949"/>
              <a:gd name="connsiteX165" fmla="*/ 3916395 w 4266152"/>
              <a:gd name="connsiteY165" fmla="*/ 2707214 h 3642949"/>
              <a:gd name="connsiteX166" fmla="*/ 4265867 w 4266152"/>
              <a:gd name="connsiteY166" fmla="*/ 2329262 h 3642949"/>
              <a:gd name="connsiteX167" fmla="*/ 4265867 w 4266152"/>
              <a:gd name="connsiteY167" fmla="*/ 2339453 h 3642949"/>
              <a:gd name="connsiteX168" fmla="*/ 3920776 w 4266152"/>
              <a:gd name="connsiteY168" fmla="*/ 2711785 h 3642949"/>
              <a:gd name="connsiteX169" fmla="*/ 3144488 w 4266152"/>
              <a:gd name="connsiteY169" fmla="*/ 3215563 h 3642949"/>
              <a:gd name="connsiteX170" fmla="*/ 3166015 w 4266152"/>
              <a:gd name="connsiteY170" fmla="*/ 3331387 h 3642949"/>
              <a:gd name="connsiteX171" fmla="*/ 3585115 w 4266152"/>
              <a:gd name="connsiteY171" fmla="*/ 3100881 h 3642949"/>
              <a:gd name="connsiteX172" fmla="*/ 4266153 w 4266152"/>
              <a:gd name="connsiteY172" fmla="*/ 2418511 h 3642949"/>
              <a:gd name="connsiteX173" fmla="*/ 4266153 w 4266152"/>
              <a:gd name="connsiteY173" fmla="*/ 2429179 h 3642949"/>
              <a:gd name="connsiteX174" fmla="*/ 3588735 w 4266152"/>
              <a:gd name="connsiteY174" fmla="*/ 3106025 h 3642949"/>
              <a:gd name="connsiteX175" fmla="*/ 3167444 w 4266152"/>
              <a:gd name="connsiteY175" fmla="*/ 3337769 h 3642949"/>
              <a:gd name="connsiteX176" fmla="*/ 3229070 w 4266152"/>
              <a:gd name="connsiteY176" fmla="*/ 3642569 h 3642949"/>
              <a:gd name="connsiteX177" fmla="*/ 3222593 w 4266152"/>
              <a:gd name="connsiteY177" fmla="*/ 3642569 h 3642949"/>
              <a:gd name="connsiteX178" fmla="*/ 3161539 w 4266152"/>
              <a:gd name="connsiteY178" fmla="*/ 3340055 h 3642949"/>
              <a:gd name="connsiteX179" fmla="*/ 3019520 w 4266152"/>
              <a:gd name="connsiteY179" fmla="*/ 3392442 h 3642949"/>
              <a:gd name="connsiteX180" fmla="*/ 3063335 w 4266152"/>
              <a:gd name="connsiteY180" fmla="*/ 3642569 h 3642949"/>
              <a:gd name="connsiteX181" fmla="*/ 3056191 w 4266152"/>
              <a:gd name="connsiteY181" fmla="*/ 3642569 h 3642949"/>
              <a:gd name="connsiteX182" fmla="*/ 3012567 w 4266152"/>
              <a:gd name="connsiteY182" fmla="*/ 3394919 h 3642949"/>
              <a:gd name="connsiteX183" fmla="*/ 2868168 w 4266152"/>
              <a:gd name="connsiteY183" fmla="*/ 3436638 h 3642949"/>
              <a:gd name="connsiteX184" fmla="*/ 2899029 w 4266152"/>
              <a:gd name="connsiteY184" fmla="*/ 3642950 h 3642949"/>
              <a:gd name="connsiteX185" fmla="*/ 2892551 w 4266152"/>
              <a:gd name="connsiteY185" fmla="*/ 3642950 h 3642949"/>
              <a:gd name="connsiteX186" fmla="*/ 2861977 w 4266152"/>
              <a:gd name="connsiteY186" fmla="*/ 3438257 h 3642949"/>
              <a:gd name="connsiteX187" fmla="*/ 2717482 w 4266152"/>
              <a:gd name="connsiteY187" fmla="*/ 3469404 h 3642949"/>
              <a:gd name="connsiteX188" fmla="*/ 2738724 w 4266152"/>
              <a:gd name="connsiteY188" fmla="*/ 3642950 h 3642949"/>
              <a:gd name="connsiteX189" fmla="*/ 2732341 w 4266152"/>
              <a:gd name="connsiteY189" fmla="*/ 3642950 h 3642949"/>
              <a:gd name="connsiteX190" fmla="*/ 2711101 w 4266152"/>
              <a:gd name="connsiteY190" fmla="*/ 3470547 h 3642949"/>
              <a:gd name="connsiteX191" fmla="*/ 2565273 w 4266152"/>
              <a:gd name="connsiteY191" fmla="*/ 3492264 h 3642949"/>
              <a:gd name="connsiteX192" fmla="*/ 2579751 w 4266152"/>
              <a:gd name="connsiteY192" fmla="*/ 3642950 h 3642949"/>
              <a:gd name="connsiteX193" fmla="*/ 2573370 w 4266152"/>
              <a:gd name="connsiteY193" fmla="*/ 3642950 h 3642949"/>
              <a:gd name="connsiteX194" fmla="*/ 2558987 w 4266152"/>
              <a:gd name="connsiteY194" fmla="*/ 3493026 h 3642949"/>
              <a:gd name="connsiteX195" fmla="*/ 2421064 w 4266152"/>
              <a:gd name="connsiteY195" fmla="*/ 3505599 h 3642949"/>
              <a:gd name="connsiteX196" fmla="*/ 2413445 w 4266152"/>
              <a:gd name="connsiteY196" fmla="*/ 3505599 h 3642949"/>
              <a:gd name="connsiteX197" fmla="*/ 2422970 w 4266152"/>
              <a:gd name="connsiteY197" fmla="*/ 3642473 h 3642949"/>
              <a:gd name="connsiteX198" fmla="*/ 2416588 w 4266152"/>
              <a:gd name="connsiteY198" fmla="*/ 3642473 h 3642949"/>
              <a:gd name="connsiteX199" fmla="*/ 2407063 w 4266152"/>
              <a:gd name="connsiteY199" fmla="*/ 3505980 h 3642949"/>
              <a:gd name="connsiteX200" fmla="*/ 2262474 w 4266152"/>
              <a:gd name="connsiteY200" fmla="*/ 3511219 h 3642949"/>
              <a:gd name="connsiteX201" fmla="*/ 2267616 w 4266152"/>
              <a:gd name="connsiteY201" fmla="*/ 3642473 h 3642949"/>
              <a:gd name="connsiteX202" fmla="*/ 2261235 w 4266152"/>
              <a:gd name="connsiteY202" fmla="*/ 3642473 h 3642949"/>
              <a:gd name="connsiteX203" fmla="*/ 2256091 w 4266152"/>
              <a:gd name="connsiteY203" fmla="*/ 3511219 h 3642949"/>
              <a:gd name="connsiteX204" fmla="*/ 2113216 w 4266152"/>
              <a:gd name="connsiteY204" fmla="*/ 3509600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283 h 3642949"/>
              <a:gd name="connsiteX210" fmla="*/ 1957006 w 4266152"/>
              <a:gd name="connsiteY210" fmla="*/ 3642283 h 3642949"/>
              <a:gd name="connsiteX211" fmla="*/ 1960150 w 4266152"/>
              <a:gd name="connsiteY211" fmla="*/ 3501122 h 3642949"/>
              <a:gd name="connsiteX212" fmla="*/ 1822704 w 4266152"/>
              <a:gd name="connsiteY212" fmla="*/ 3488644 h 3642949"/>
              <a:gd name="connsiteX213" fmla="*/ 1814131 w 4266152"/>
              <a:gd name="connsiteY213" fmla="*/ 3642283 h 3642949"/>
              <a:gd name="connsiteX214" fmla="*/ 1808416 w 4266152"/>
              <a:gd name="connsiteY214" fmla="*/ 3642283 h 3642949"/>
              <a:gd name="connsiteX215" fmla="*/ 1816989 w 4266152"/>
              <a:gd name="connsiteY215" fmla="*/ 3487978 h 3642949"/>
              <a:gd name="connsiteX216" fmla="*/ 1683639 w 4266152"/>
              <a:gd name="connsiteY216" fmla="*/ 3471404 h 3642949"/>
              <a:gd name="connsiteX217" fmla="*/ 1668113 w 4266152"/>
              <a:gd name="connsiteY217" fmla="*/ 3642283 h 3642949"/>
              <a:gd name="connsiteX218" fmla="*/ 1661731 w 4266152"/>
              <a:gd name="connsiteY218" fmla="*/ 3642283 h 3642949"/>
              <a:gd name="connsiteX219" fmla="*/ 1677352 w 4266152"/>
              <a:gd name="connsiteY219" fmla="*/ 3470833 h 3642949"/>
              <a:gd name="connsiteX220" fmla="*/ 1547908 w 4266152"/>
              <a:gd name="connsiteY220" fmla="*/ 3451211 h 3642949"/>
              <a:gd name="connsiteX221" fmla="*/ 1523143 w 4266152"/>
              <a:gd name="connsiteY221" fmla="*/ 3642569 h 3642949"/>
              <a:gd name="connsiteX222" fmla="*/ 1516761 w 4266152"/>
              <a:gd name="connsiteY222" fmla="*/ 3642569 h 3642949"/>
              <a:gd name="connsiteX223" fmla="*/ 1541716 w 4266152"/>
              <a:gd name="connsiteY223" fmla="*/ 3450164 h 3642949"/>
              <a:gd name="connsiteX224" fmla="*/ 1417129 w 4266152"/>
              <a:gd name="connsiteY224" fmla="*/ 3428351 h 3642949"/>
              <a:gd name="connsiteX225" fmla="*/ 1380268 w 4266152"/>
              <a:gd name="connsiteY225" fmla="*/ 3642569 h 3642949"/>
              <a:gd name="connsiteX226" fmla="*/ 1373886 w 4266152"/>
              <a:gd name="connsiteY226" fmla="*/ 3642569 h 3642949"/>
              <a:gd name="connsiteX227" fmla="*/ 1410938 w 4266152"/>
              <a:gd name="connsiteY227" fmla="*/ 3427113 h 3642949"/>
              <a:gd name="connsiteX228" fmla="*/ 1291971 w 4266152"/>
              <a:gd name="connsiteY228" fmla="*/ 3403777 h 3642949"/>
              <a:gd name="connsiteX229" fmla="*/ 1239869 w 4266152"/>
              <a:gd name="connsiteY229" fmla="*/ 3642569 h 3642949"/>
              <a:gd name="connsiteX230" fmla="*/ 1233392 w 4266152"/>
              <a:gd name="connsiteY230" fmla="*/ 3642569 h 3642949"/>
              <a:gd name="connsiteX231" fmla="*/ 1285780 w 4266152"/>
              <a:gd name="connsiteY231" fmla="*/ 3402443 h 3642949"/>
              <a:gd name="connsiteX232" fmla="*/ 1173194 w 4266152"/>
              <a:gd name="connsiteY232" fmla="*/ 3378345 h 3642949"/>
              <a:gd name="connsiteX233" fmla="*/ 1101947 w 4266152"/>
              <a:gd name="connsiteY233" fmla="*/ 3642568 h 3642949"/>
              <a:gd name="connsiteX234" fmla="*/ 1095470 w 4266152"/>
              <a:gd name="connsiteY234" fmla="*/ 3642569 h 3642949"/>
              <a:gd name="connsiteX235" fmla="*/ 1167003 w 4266152"/>
              <a:gd name="connsiteY235" fmla="*/ 3377012 h 3642949"/>
              <a:gd name="connsiteX236" fmla="*/ 1061752 w 4266152"/>
              <a:gd name="connsiteY236" fmla="*/ 3352723 h 3642949"/>
              <a:gd name="connsiteX237" fmla="*/ 1041368 w 4266152"/>
              <a:gd name="connsiteY237" fmla="*/ 3404158 h 3642949"/>
              <a:gd name="connsiteX238" fmla="*/ 966597 w 4266152"/>
              <a:gd name="connsiteY238" fmla="*/ 3642283 h 3642949"/>
              <a:gd name="connsiteX239" fmla="*/ 960025 w 4266152"/>
              <a:gd name="connsiteY239" fmla="*/ 3642283 h 3642949"/>
              <a:gd name="connsiteX240" fmla="*/ 1034796 w 4266152"/>
              <a:gd name="connsiteY240" fmla="*/ 3401776 h 3642949"/>
              <a:gd name="connsiteX241" fmla="*/ 1054798 w 4266152"/>
              <a:gd name="connsiteY241" fmla="*/ 3351103 h 3642949"/>
              <a:gd name="connsiteX242" fmla="*/ 1010317 w 4266152"/>
              <a:gd name="connsiteY242" fmla="*/ 3340435 h 3642949"/>
              <a:gd name="connsiteX243" fmla="*/ 957453 w 4266152"/>
              <a:gd name="connsiteY243" fmla="*/ 3328720 h 3642949"/>
              <a:gd name="connsiteX244" fmla="*/ 833628 w 4266152"/>
              <a:gd name="connsiteY244" fmla="*/ 3642378 h 3642949"/>
              <a:gd name="connsiteX245" fmla="*/ 827341 w 4266152"/>
              <a:gd name="connsiteY245" fmla="*/ 3642378 h 3642949"/>
              <a:gd name="connsiteX246" fmla="*/ 951166 w 4266152"/>
              <a:gd name="connsiteY246" fmla="*/ 3327386 h 3642949"/>
              <a:gd name="connsiteX247" fmla="*/ 859441 w 4266152"/>
              <a:gd name="connsiteY247" fmla="*/ 3312337 h 3642949"/>
              <a:gd name="connsiteX248" fmla="*/ 703516 w 4266152"/>
              <a:gd name="connsiteY248" fmla="*/ 3642759 h 3642949"/>
              <a:gd name="connsiteX249" fmla="*/ 696849 w 4266152"/>
              <a:gd name="connsiteY249" fmla="*/ 3642759 h 3642949"/>
              <a:gd name="connsiteX250" fmla="*/ 851916 w 4266152"/>
              <a:gd name="connsiteY250" fmla="*/ 3311860 h 3642949"/>
              <a:gd name="connsiteX251" fmla="*/ 765524 w 4266152"/>
              <a:gd name="connsiteY251" fmla="*/ 3304526 h 3642949"/>
              <a:gd name="connsiteX252" fmla="*/ 577310 w 4266152"/>
              <a:gd name="connsiteY252" fmla="*/ 3642759 h 3642949"/>
              <a:gd name="connsiteX253" fmla="*/ 570452 w 4266152"/>
              <a:gd name="connsiteY253" fmla="*/ 3642759 h 3642949"/>
              <a:gd name="connsiteX254" fmla="*/ 757809 w 4266152"/>
              <a:gd name="connsiteY254" fmla="*/ 3304145 h 3642949"/>
              <a:gd name="connsiteX255" fmla="*/ 675704 w 4266152"/>
              <a:gd name="connsiteY255" fmla="*/ 3304145 h 3642949"/>
              <a:gd name="connsiteX256" fmla="*/ 453961 w 4266152"/>
              <a:gd name="connsiteY256" fmla="*/ 3642854 h 3642949"/>
              <a:gd name="connsiteX257" fmla="*/ 447008 w 4266152"/>
              <a:gd name="connsiteY257" fmla="*/ 3642854 h 3642949"/>
              <a:gd name="connsiteX258" fmla="*/ 666750 w 4266152"/>
              <a:gd name="connsiteY258" fmla="*/ 3304431 h 3642949"/>
              <a:gd name="connsiteX259" fmla="*/ 591312 w 4266152"/>
              <a:gd name="connsiteY259" fmla="*/ 3311003 h 3642949"/>
              <a:gd name="connsiteX260" fmla="*/ 542830 w 4266152"/>
              <a:gd name="connsiteY260" fmla="*/ 3356152 h 3642949"/>
              <a:gd name="connsiteX261" fmla="*/ 335280 w 4266152"/>
              <a:gd name="connsiteY261" fmla="*/ 3642854 h 3642949"/>
              <a:gd name="connsiteX262" fmla="*/ 328041 w 4266152"/>
              <a:gd name="connsiteY262" fmla="*/ 3642854 h 3642949"/>
              <a:gd name="connsiteX263" fmla="*/ 538353 w 4266152"/>
              <a:gd name="connsiteY263" fmla="*/ 3351675 h 3642949"/>
              <a:gd name="connsiteX264" fmla="*/ 580072 w 4266152"/>
              <a:gd name="connsiteY264" fmla="*/ 3312432 h 3642949"/>
              <a:gd name="connsiteX265" fmla="*/ 511111 w 4266152"/>
              <a:gd name="connsiteY265" fmla="*/ 3324814 h 3642949"/>
              <a:gd name="connsiteX266" fmla="*/ 403764 w 4266152"/>
              <a:gd name="connsiteY266" fmla="*/ 3412825 h 3642949"/>
              <a:gd name="connsiteX267" fmla="*/ 220884 w 4266152"/>
              <a:gd name="connsiteY267" fmla="*/ 3642854 h 3642949"/>
              <a:gd name="connsiteX268" fmla="*/ 213455 w 4266152"/>
              <a:gd name="connsiteY268" fmla="*/ 3642854 h 3642949"/>
              <a:gd name="connsiteX269" fmla="*/ 399383 w 4266152"/>
              <a:gd name="connsiteY269" fmla="*/ 3408253 h 3642949"/>
              <a:gd name="connsiteX270" fmla="*/ 494633 w 4266152"/>
              <a:gd name="connsiteY270" fmla="*/ 3328339 h 3642949"/>
              <a:gd name="connsiteX271" fmla="*/ 434626 w 4266152"/>
              <a:gd name="connsiteY271" fmla="*/ 3345103 h 3642949"/>
              <a:gd name="connsiteX272" fmla="*/ 263176 w 4266152"/>
              <a:gd name="connsiteY272" fmla="*/ 3468928 h 3642949"/>
              <a:gd name="connsiteX273" fmla="*/ 110776 w 4266152"/>
              <a:gd name="connsiteY273" fmla="*/ 3642759 h 3642949"/>
              <a:gd name="connsiteX274" fmla="*/ 102965 w 4266152"/>
              <a:gd name="connsiteY274" fmla="*/ 3642759 h 3642949"/>
              <a:gd name="connsiteX275" fmla="*/ 258413 w 4266152"/>
              <a:gd name="connsiteY275" fmla="*/ 3464260 h 3642949"/>
              <a:gd name="connsiteX276" fmla="*/ 403003 w 4266152"/>
              <a:gd name="connsiteY276" fmla="*/ 3355580 h 3642949"/>
              <a:gd name="connsiteX277" fmla="*/ 122491 w 4266152"/>
              <a:gd name="connsiteY277" fmla="*/ 3524459 h 3642949"/>
              <a:gd name="connsiteX278" fmla="*/ 8191 w 4266152"/>
              <a:gd name="connsiteY278" fmla="*/ 3642759 h 3642949"/>
              <a:gd name="connsiteX279" fmla="*/ 0 w 4266152"/>
              <a:gd name="connsiteY279" fmla="*/ 3642759 h 3642949"/>
              <a:gd name="connsiteX280" fmla="*/ 118491 w 4266152"/>
              <a:gd name="connsiteY280" fmla="*/ 3519696 h 3642949"/>
              <a:gd name="connsiteX281" fmla="*/ 604266 w 4266152"/>
              <a:gd name="connsiteY281" fmla="*/ 3268807 h 3642949"/>
              <a:gd name="connsiteX282" fmla="*/ 649224 w 4266152"/>
              <a:gd name="connsiteY282" fmla="*/ 3257378 h 3642949"/>
              <a:gd name="connsiteX283" fmla="*/ 686562 w 4266152"/>
              <a:gd name="connsiteY283" fmla="*/ 3232136 h 3642949"/>
              <a:gd name="connsiteX284" fmla="*/ 604170 w 4266152"/>
              <a:gd name="connsiteY284" fmla="*/ 3268426 h 3642949"/>
              <a:gd name="connsiteX285" fmla="*/ 665321 w 4266152"/>
              <a:gd name="connsiteY285" fmla="*/ 3253758 h 3642949"/>
              <a:gd name="connsiteX286" fmla="*/ 729139 w 4266152"/>
              <a:gd name="connsiteY286" fmla="*/ 3243185 h 3642949"/>
              <a:gd name="connsiteX287" fmla="*/ 776192 w 4266152"/>
              <a:gd name="connsiteY287" fmla="*/ 3203942 h 3642949"/>
              <a:gd name="connsiteX288" fmla="*/ 715423 w 4266152"/>
              <a:gd name="connsiteY288" fmla="*/ 3221754 h 3642949"/>
              <a:gd name="connsiteX289" fmla="*/ 665416 w 4266152"/>
              <a:gd name="connsiteY289" fmla="*/ 3253758 h 3642949"/>
              <a:gd name="connsiteX290" fmla="*/ 2253615 w 4266152"/>
              <a:gd name="connsiteY290" fmla="*/ 3272808 h 3642949"/>
              <a:gd name="connsiteX291" fmla="*/ 2118456 w 4266152"/>
              <a:gd name="connsiteY291" fmla="*/ 3277094 h 3642949"/>
              <a:gd name="connsiteX292" fmla="*/ 2115121 w 4266152"/>
              <a:gd name="connsiteY292" fmla="*/ 3385679 h 3642949"/>
              <a:gd name="connsiteX293" fmla="*/ 2253901 w 4266152"/>
              <a:gd name="connsiteY293" fmla="*/ 3384727 h 3642949"/>
              <a:gd name="connsiteX294" fmla="*/ 2253520 w 4266152"/>
              <a:gd name="connsiteY294" fmla="*/ 3272903 h 3642949"/>
              <a:gd name="connsiteX295" fmla="*/ 2255519 w 4266152"/>
              <a:gd name="connsiteY295" fmla="*/ 3156984 h 3642949"/>
              <a:gd name="connsiteX296" fmla="*/ 2124456 w 4266152"/>
              <a:gd name="connsiteY296" fmla="*/ 3164890 h 3642949"/>
              <a:gd name="connsiteX297" fmla="*/ 2118741 w 4266152"/>
              <a:gd name="connsiteY297" fmla="*/ 3270808 h 3642949"/>
              <a:gd name="connsiteX298" fmla="*/ 2253615 w 4266152"/>
              <a:gd name="connsiteY298" fmla="*/ 3266426 h 3642949"/>
              <a:gd name="connsiteX299" fmla="*/ 2255425 w 4266152"/>
              <a:gd name="connsiteY299" fmla="*/ 3157079 h 3642949"/>
              <a:gd name="connsiteX300" fmla="*/ 2118551 w 4266152"/>
              <a:gd name="connsiteY300" fmla="*/ 3158794 h 3642949"/>
              <a:gd name="connsiteX301" fmla="*/ 2123694 w 4266152"/>
              <a:gd name="connsiteY301" fmla="*/ 3089452 h 3642949"/>
              <a:gd name="connsiteX302" fmla="*/ 2126647 w 4266152"/>
              <a:gd name="connsiteY302" fmla="*/ 3055162 h 3642949"/>
              <a:gd name="connsiteX303" fmla="*/ 2002822 w 4266152"/>
              <a:gd name="connsiteY303" fmla="*/ 3062496 h 3642949"/>
              <a:gd name="connsiteX304" fmla="*/ 1994249 w 4266152"/>
              <a:gd name="connsiteY304" fmla="*/ 3129171 h 3642949"/>
              <a:gd name="connsiteX305" fmla="*/ 1990630 w 4266152"/>
              <a:gd name="connsiteY305" fmla="*/ 3161651 h 3642949"/>
              <a:gd name="connsiteX306" fmla="*/ 2118456 w 4266152"/>
              <a:gd name="connsiteY306" fmla="*/ 3158889 h 3642949"/>
              <a:gd name="connsiteX307" fmla="*/ 2898648 w 4266152"/>
              <a:gd name="connsiteY307" fmla="*/ 1373523 h 3642949"/>
              <a:gd name="connsiteX308" fmla="*/ 2878550 w 4266152"/>
              <a:gd name="connsiteY308" fmla="*/ 1456009 h 3642949"/>
              <a:gd name="connsiteX309" fmla="*/ 2932557 w 4266152"/>
              <a:gd name="connsiteY309" fmla="*/ 1392478 h 3642949"/>
              <a:gd name="connsiteX310" fmla="*/ 2946845 w 4266152"/>
              <a:gd name="connsiteY310" fmla="*/ 1306276 h 3642949"/>
              <a:gd name="connsiteX311" fmla="*/ 2898552 w 4266152"/>
              <a:gd name="connsiteY311" fmla="*/ 1373618 h 3642949"/>
              <a:gd name="connsiteX312" fmla="*/ 2949417 w 4266152"/>
              <a:gd name="connsiteY312" fmla="*/ 1292275 h 3642949"/>
              <a:gd name="connsiteX313" fmla="*/ 2965323 w 4266152"/>
              <a:gd name="connsiteY313" fmla="*/ 1212074 h 3642949"/>
              <a:gd name="connsiteX314" fmla="*/ 2925413 w 4266152"/>
              <a:gd name="connsiteY314" fmla="*/ 1277987 h 3642949"/>
              <a:gd name="connsiteX315" fmla="*/ 2925413 w 4266152"/>
              <a:gd name="connsiteY315" fmla="*/ 1278844 h 3642949"/>
              <a:gd name="connsiteX316" fmla="*/ 2903887 w 4266152"/>
              <a:gd name="connsiteY316" fmla="*/ 1355616 h 3642949"/>
              <a:gd name="connsiteX317" fmla="*/ 2949321 w 4266152"/>
              <a:gd name="connsiteY317" fmla="*/ 1292370 h 3642949"/>
              <a:gd name="connsiteX318" fmla="*/ 962787 w 4266152"/>
              <a:gd name="connsiteY318" fmla="*/ 3172034 h 3642949"/>
              <a:gd name="connsiteX319" fmla="*/ 1043083 w 4266152"/>
              <a:gd name="connsiteY319" fmla="*/ 3172700 h 3642949"/>
              <a:gd name="connsiteX320" fmla="*/ 1078325 w 4266152"/>
              <a:gd name="connsiteY320" fmla="*/ 3125075 h 3642949"/>
              <a:gd name="connsiteX321" fmla="*/ 1087374 w 4266152"/>
              <a:gd name="connsiteY321" fmla="*/ 3113741 h 3642949"/>
              <a:gd name="connsiteX322" fmla="*/ 1011174 w 4266152"/>
              <a:gd name="connsiteY322" fmla="*/ 3120598 h 3642949"/>
              <a:gd name="connsiteX323" fmla="*/ 962787 w 4266152"/>
              <a:gd name="connsiteY323" fmla="*/ 3172034 h 3642949"/>
              <a:gd name="connsiteX324" fmla="*/ 1000887 w 4266152"/>
              <a:gd name="connsiteY324" fmla="*/ 3121837 h 3642949"/>
              <a:gd name="connsiteX325" fmla="*/ 931736 w 4266152"/>
              <a:gd name="connsiteY325" fmla="*/ 3135076 h 3642949"/>
              <a:gd name="connsiteX326" fmla="*/ 880681 w 4266152"/>
              <a:gd name="connsiteY326" fmla="*/ 3178130 h 3642949"/>
              <a:gd name="connsiteX327" fmla="*/ 954119 w 4266152"/>
              <a:gd name="connsiteY327" fmla="*/ 3172319 h 3642949"/>
              <a:gd name="connsiteX328" fmla="*/ 1000982 w 4266152"/>
              <a:gd name="connsiteY328" fmla="*/ 3121837 h 3642949"/>
              <a:gd name="connsiteX329" fmla="*/ 2815590 w 4266152"/>
              <a:gd name="connsiteY329" fmla="*/ 3055162 h 3642949"/>
              <a:gd name="connsiteX330" fmla="*/ 2804351 w 4266152"/>
              <a:gd name="connsiteY330" fmla="*/ 2937147 h 3642949"/>
              <a:gd name="connsiteX331" fmla="*/ 2674810 w 4266152"/>
              <a:gd name="connsiteY331" fmla="*/ 2971342 h 3642949"/>
              <a:gd name="connsiteX332" fmla="*/ 2682240 w 4266152"/>
              <a:gd name="connsiteY332" fmla="*/ 3088118 h 3642949"/>
              <a:gd name="connsiteX333" fmla="*/ 2815685 w 4266152"/>
              <a:gd name="connsiteY333" fmla="*/ 3055066 h 3642949"/>
              <a:gd name="connsiteX334" fmla="*/ 2682240 w 4266152"/>
              <a:gd name="connsiteY334" fmla="*/ 3094500 h 3642949"/>
              <a:gd name="connsiteX335" fmla="*/ 2691765 w 4266152"/>
              <a:gd name="connsiteY335" fmla="*/ 3212039 h 3642949"/>
              <a:gd name="connsiteX336" fmla="*/ 2829020 w 4266152"/>
              <a:gd name="connsiteY336" fmla="*/ 3180034 h 3642949"/>
              <a:gd name="connsiteX337" fmla="*/ 2816067 w 4266152"/>
              <a:gd name="connsiteY337" fmla="*/ 3061639 h 3642949"/>
              <a:gd name="connsiteX338" fmla="*/ 2682812 w 4266152"/>
              <a:gd name="connsiteY338" fmla="*/ 3094405 h 3642949"/>
              <a:gd name="connsiteX339" fmla="*/ 2803302 w 4266152"/>
              <a:gd name="connsiteY339" fmla="*/ 2930670 h 3642949"/>
              <a:gd name="connsiteX340" fmla="*/ 2800064 w 4266152"/>
              <a:gd name="connsiteY340" fmla="*/ 2893141 h 3642949"/>
              <a:gd name="connsiteX341" fmla="*/ 2793968 w 4266152"/>
              <a:gd name="connsiteY341" fmla="*/ 2815227 h 3642949"/>
              <a:gd name="connsiteX342" fmla="*/ 2668714 w 4266152"/>
              <a:gd name="connsiteY342" fmla="*/ 2851041 h 3642949"/>
              <a:gd name="connsiteX343" fmla="*/ 2673953 w 4266152"/>
              <a:gd name="connsiteY343" fmla="*/ 2965341 h 3642949"/>
              <a:gd name="connsiteX344" fmla="*/ 2803874 w 4266152"/>
              <a:gd name="connsiteY344" fmla="*/ 2930575 h 3642949"/>
              <a:gd name="connsiteX345" fmla="*/ 2793777 w 4266152"/>
              <a:gd name="connsiteY345" fmla="*/ 2808750 h 3642949"/>
              <a:gd name="connsiteX346" fmla="*/ 2786349 w 4266152"/>
              <a:gd name="connsiteY346" fmla="*/ 2693402 h 3642949"/>
              <a:gd name="connsiteX347" fmla="*/ 2665380 w 4266152"/>
              <a:gd name="connsiteY347" fmla="*/ 2731502 h 3642949"/>
              <a:gd name="connsiteX348" fmla="*/ 2668714 w 4266152"/>
              <a:gd name="connsiteY348" fmla="*/ 2844850 h 3642949"/>
              <a:gd name="connsiteX349" fmla="*/ 2794063 w 4266152"/>
              <a:gd name="connsiteY349" fmla="*/ 2808655 h 3642949"/>
              <a:gd name="connsiteX350" fmla="*/ 2981706 w 4266152"/>
              <a:gd name="connsiteY350" fmla="*/ 1654415 h 3642949"/>
              <a:gd name="connsiteX351" fmla="*/ 2903219 w 4266152"/>
              <a:gd name="connsiteY351" fmla="*/ 1713279 h 3642949"/>
              <a:gd name="connsiteX352" fmla="*/ 2902172 w 4266152"/>
              <a:gd name="connsiteY352" fmla="*/ 1727662 h 3642949"/>
              <a:gd name="connsiteX353" fmla="*/ 2897029 w 4266152"/>
              <a:gd name="connsiteY353" fmla="*/ 1815864 h 3642949"/>
              <a:gd name="connsiteX354" fmla="*/ 2981801 w 4266152"/>
              <a:gd name="connsiteY354" fmla="*/ 1758714 h 3642949"/>
              <a:gd name="connsiteX355" fmla="*/ 2981991 w 4266152"/>
              <a:gd name="connsiteY355" fmla="*/ 1654320 h 3642949"/>
              <a:gd name="connsiteX356" fmla="*/ 2897124 w 4266152"/>
              <a:gd name="connsiteY356" fmla="*/ 1709946 h 3642949"/>
              <a:gd name="connsiteX357" fmla="*/ 2905411 w 4266152"/>
              <a:gd name="connsiteY357" fmla="*/ 1611172 h 3642949"/>
              <a:gd name="connsiteX358" fmla="*/ 2835592 w 4266152"/>
              <a:gd name="connsiteY358" fmla="*/ 1673560 h 3642949"/>
              <a:gd name="connsiteX359" fmla="*/ 2820734 w 4266152"/>
              <a:gd name="connsiteY359" fmla="*/ 1769763 h 3642949"/>
              <a:gd name="connsiteX360" fmla="*/ 2897409 w 4266152"/>
              <a:gd name="connsiteY360" fmla="*/ 1709851 h 3642949"/>
              <a:gd name="connsiteX361" fmla="*/ 2846641 w 4266152"/>
              <a:gd name="connsiteY361" fmla="*/ 1578977 h 3642949"/>
              <a:gd name="connsiteX362" fmla="*/ 2788063 w 4266152"/>
              <a:gd name="connsiteY362" fmla="*/ 1642985 h 3642949"/>
              <a:gd name="connsiteX363" fmla="*/ 2764536 w 4266152"/>
              <a:gd name="connsiteY363" fmla="*/ 1731853 h 3642949"/>
              <a:gd name="connsiteX364" fmla="*/ 2830354 w 4266152"/>
              <a:gd name="connsiteY364" fmla="*/ 1670227 h 3642949"/>
              <a:gd name="connsiteX365" fmla="*/ 2846641 w 4266152"/>
              <a:gd name="connsiteY365" fmla="*/ 1578977 h 3642949"/>
              <a:gd name="connsiteX366" fmla="*/ 2828639 w 4266152"/>
              <a:gd name="connsiteY366" fmla="*/ 1680513 h 3642949"/>
              <a:gd name="connsiteX367" fmla="*/ 2761964 w 4266152"/>
              <a:gd name="connsiteY367" fmla="*/ 1743569 h 3642949"/>
              <a:gd name="connsiteX368" fmla="*/ 2740151 w 4266152"/>
              <a:gd name="connsiteY368" fmla="*/ 1836057 h 3642949"/>
              <a:gd name="connsiteX369" fmla="*/ 2814638 w 4266152"/>
              <a:gd name="connsiteY369" fmla="*/ 1775383 h 3642949"/>
              <a:gd name="connsiteX370" fmla="*/ 2828258 w 4266152"/>
              <a:gd name="connsiteY370" fmla="*/ 1680513 h 3642949"/>
              <a:gd name="connsiteX371" fmla="*/ 1282636 w 4266152"/>
              <a:gd name="connsiteY371" fmla="*/ 3116598 h 3642949"/>
              <a:gd name="connsiteX372" fmla="*/ 1377886 w 4266152"/>
              <a:gd name="connsiteY372" fmla="*/ 3127742 h 3642949"/>
              <a:gd name="connsiteX373" fmla="*/ 1412177 w 4266152"/>
              <a:gd name="connsiteY373" fmla="*/ 3052400 h 3642949"/>
              <a:gd name="connsiteX374" fmla="*/ 1354550 w 4266152"/>
              <a:gd name="connsiteY374" fmla="*/ 3048113 h 3642949"/>
              <a:gd name="connsiteX375" fmla="*/ 1323404 w 4266152"/>
              <a:gd name="connsiteY375" fmla="*/ 3046018 h 3642949"/>
              <a:gd name="connsiteX376" fmla="*/ 1282636 w 4266152"/>
              <a:gd name="connsiteY376" fmla="*/ 3116598 h 3642949"/>
              <a:gd name="connsiteX377" fmla="*/ 1315688 w 4266152"/>
              <a:gd name="connsiteY377" fmla="*/ 3045637 h 3642949"/>
              <a:gd name="connsiteX378" fmla="*/ 1233868 w 4266152"/>
              <a:gd name="connsiteY378" fmla="*/ 3045637 h 3642949"/>
              <a:gd name="connsiteX379" fmla="*/ 1189387 w 4266152"/>
              <a:gd name="connsiteY379" fmla="*/ 3107835 h 3642949"/>
              <a:gd name="connsiteX380" fmla="*/ 1268920 w 4266152"/>
              <a:gd name="connsiteY380" fmla="*/ 3115264 h 3642949"/>
              <a:gd name="connsiteX381" fmla="*/ 1275874 w 4266152"/>
              <a:gd name="connsiteY381" fmla="*/ 3116122 h 3642949"/>
              <a:gd name="connsiteX382" fmla="*/ 1315688 w 4266152"/>
              <a:gd name="connsiteY382" fmla="*/ 3045637 h 3642949"/>
              <a:gd name="connsiteX383" fmla="*/ 2885980 w 4266152"/>
              <a:gd name="connsiteY383" fmla="*/ 2046464 h 3642949"/>
              <a:gd name="connsiteX384" fmla="*/ 2886837 w 4266152"/>
              <a:gd name="connsiteY384" fmla="*/ 1940070 h 3642949"/>
              <a:gd name="connsiteX385" fmla="*/ 2795778 w 4266152"/>
              <a:gd name="connsiteY385" fmla="*/ 1996172 h 3642949"/>
              <a:gd name="connsiteX386" fmla="*/ 2789205 w 4266152"/>
              <a:gd name="connsiteY386" fmla="*/ 2099804 h 3642949"/>
              <a:gd name="connsiteX387" fmla="*/ 2788825 w 4266152"/>
              <a:gd name="connsiteY387" fmla="*/ 2107234 h 3642949"/>
              <a:gd name="connsiteX388" fmla="*/ 2784920 w 4266152"/>
              <a:gd name="connsiteY388" fmla="*/ 2213152 h 3642949"/>
              <a:gd name="connsiteX389" fmla="*/ 2887409 w 4266152"/>
              <a:gd name="connsiteY389" fmla="*/ 2162288 h 3642949"/>
              <a:gd name="connsiteX390" fmla="*/ 2885980 w 4266152"/>
              <a:gd name="connsiteY390" fmla="*/ 2053798 h 3642949"/>
              <a:gd name="connsiteX391" fmla="*/ 2789491 w 4266152"/>
              <a:gd name="connsiteY391" fmla="*/ 1992934 h 3642949"/>
              <a:gd name="connsiteX392" fmla="*/ 2799016 w 4266152"/>
              <a:gd name="connsiteY392" fmla="*/ 1891969 h 3642949"/>
              <a:gd name="connsiteX393" fmla="*/ 2715673 w 4266152"/>
              <a:gd name="connsiteY393" fmla="*/ 1951309 h 3642949"/>
              <a:gd name="connsiteX394" fmla="*/ 2700052 w 4266152"/>
              <a:gd name="connsiteY394" fmla="*/ 2048655 h 3642949"/>
              <a:gd name="connsiteX395" fmla="*/ 2789491 w 4266152"/>
              <a:gd name="connsiteY395" fmla="*/ 1992553 h 3642949"/>
              <a:gd name="connsiteX396" fmla="*/ 2708148 w 4266152"/>
              <a:gd name="connsiteY396" fmla="*/ 1956644 h 3642949"/>
              <a:gd name="connsiteX397" fmla="*/ 2625471 w 4266152"/>
              <a:gd name="connsiteY397" fmla="*/ 2016841 h 3642949"/>
              <a:gd name="connsiteX398" fmla="*/ 2603468 w 4266152"/>
              <a:gd name="connsiteY398" fmla="*/ 2109139 h 3642949"/>
              <a:gd name="connsiteX399" fmla="*/ 2692813 w 4266152"/>
              <a:gd name="connsiteY399" fmla="*/ 2053131 h 3642949"/>
              <a:gd name="connsiteX400" fmla="*/ 2708148 w 4266152"/>
              <a:gd name="connsiteY400" fmla="*/ 1956262 h 3642949"/>
              <a:gd name="connsiteX401" fmla="*/ 2601659 w 4266152"/>
              <a:gd name="connsiteY401" fmla="*/ 2117807 h 3642949"/>
              <a:gd name="connsiteX402" fmla="*/ 2583752 w 4266152"/>
              <a:gd name="connsiteY402" fmla="*/ 2212294 h 3642949"/>
              <a:gd name="connsiteX403" fmla="*/ 2679573 w 4266152"/>
              <a:gd name="connsiteY403" fmla="*/ 2160288 h 3642949"/>
              <a:gd name="connsiteX404" fmla="*/ 2691670 w 4266152"/>
              <a:gd name="connsiteY404" fmla="*/ 2061419 h 3642949"/>
              <a:gd name="connsiteX405" fmla="*/ 2196846 w 4266152"/>
              <a:gd name="connsiteY405" fmla="*/ 2641682 h 3642949"/>
              <a:gd name="connsiteX406" fmla="*/ 2304955 w 4266152"/>
              <a:gd name="connsiteY406" fmla="*/ 2611392 h 3642949"/>
              <a:gd name="connsiteX407" fmla="*/ 2322194 w 4266152"/>
              <a:gd name="connsiteY407" fmla="*/ 2520428 h 3642949"/>
              <a:gd name="connsiteX408" fmla="*/ 2218658 w 4266152"/>
              <a:gd name="connsiteY408" fmla="*/ 2556052 h 3642949"/>
              <a:gd name="connsiteX409" fmla="*/ 2196846 w 4266152"/>
              <a:gd name="connsiteY409" fmla="*/ 2641300 h 3642949"/>
              <a:gd name="connsiteX410" fmla="*/ 2211420 w 4266152"/>
              <a:gd name="connsiteY410" fmla="*/ 2558433 h 3642949"/>
              <a:gd name="connsiteX411" fmla="*/ 2110931 w 4266152"/>
              <a:gd name="connsiteY411" fmla="*/ 2590913 h 3642949"/>
              <a:gd name="connsiteX412" fmla="*/ 2084927 w 4266152"/>
              <a:gd name="connsiteY412" fmla="*/ 2670352 h 3642949"/>
              <a:gd name="connsiteX413" fmla="*/ 2189703 w 4266152"/>
              <a:gd name="connsiteY413" fmla="*/ 2643491 h 3642949"/>
              <a:gd name="connsiteX414" fmla="*/ 2211420 w 4266152"/>
              <a:gd name="connsiteY414" fmla="*/ 2558052 h 3642949"/>
              <a:gd name="connsiteX415" fmla="*/ 2323719 w 4266152"/>
              <a:gd name="connsiteY415" fmla="*/ 2513094 h 3642949"/>
              <a:gd name="connsiteX416" fmla="*/ 2344198 w 4266152"/>
              <a:gd name="connsiteY416" fmla="*/ 2424797 h 3642949"/>
              <a:gd name="connsiteX417" fmla="*/ 2245900 w 4266152"/>
              <a:gd name="connsiteY417" fmla="*/ 2466421 h 3642949"/>
              <a:gd name="connsiteX418" fmla="*/ 2220754 w 4266152"/>
              <a:gd name="connsiteY418" fmla="*/ 2548718 h 3642949"/>
              <a:gd name="connsiteX419" fmla="*/ 2323719 w 4266152"/>
              <a:gd name="connsiteY419" fmla="*/ 2512713 h 3642949"/>
              <a:gd name="connsiteX420" fmla="*/ 2330767 w 4266152"/>
              <a:gd name="connsiteY420" fmla="*/ 2510618 h 3642949"/>
              <a:gd name="connsiteX421" fmla="*/ 2435542 w 4266152"/>
              <a:gd name="connsiteY421" fmla="*/ 2472518 h 3642949"/>
              <a:gd name="connsiteX422" fmla="*/ 2451545 w 4266152"/>
              <a:gd name="connsiteY422" fmla="*/ 2377934 h 3642949"/>
              <a:gd name="connsiteX423" fmla="*/ 2351341 w 4266152"/>
              <a:gd name="connsiteY423" fmla="*/ 2422130 h 3642949"/>
              <a:gd name="connsiteX424" fmla="*/ 2330767 w 4266152"/>
              <a:gd name="connsiteY424" fmla="*/ 2510237 h 3642949"/>
              <a:gd name="connsiteX425" fmla="*/ 2442591 w 4266152"/>
              <a:gd name="connsiteY425" fmla="*/ 2469469 h 3642949"/>
              <a:gd name="connsiteX426" fmla="*/ 2548985 w 4266152"/>
              <a:gd name="connsiteY426" fmla="*/ 2428036 h 3642949"/>
              <a:gd name="connsiteX427" fmla="*/ 2560225 w 4266152"/>
              <a:gd name="connsiteY427" fmla="*/ 2327928 h 3642949"/>
              <a:gd name="connsiteX428" fmla="*/ 2458784 w 4266152"/>
              <a:gd name="connsiteY428" fmla="*/ 2374315 h 3642949"/>
              <a:gd name="connsiteX429" fmla="*/ 2442591 w 4266152"/>
              <a:gd name="connsiteY429" fmla="*/ 2469089 h 3642949"/>
              <a:gd name="connsiteX430" fmla="*/ 2453163 w 4266152"/>
              <a:gd name="connsiteY430" fmla="*/ 2369838 h 3642949"/>
              <a:gd name="connsiteX431" fmla="*/ 2472213 w 4266152"/>
              <a:gd name="connsiteY431" fmla="*/ 2279255 h 3642949"/>
              <a:gd name="connsiteX432" fmla="*/ 2377535 w 4266152"/>
              <a:gd name="connsiteY432" fmla="*/ 2329071 h 3642949"/>
              <a:gd name="connsiteX433" fmla="*/ 2353437 w 4266152"/>
              <a:gd name="connsiteY433" fmla="*/ 2413844 h 3642949"/>
              <a:gd name="connsiteX434" fmla="*/ 2453163 w 4266152"/>
              <a:gd name="connsiteY434" fmla="*/ 2369457 h 3642949"/>
              <a:gd name="connsiteX435" fmla="*/ 2460213 w 4266152"/>
              <a:gd name="connsiteY435" fmla="*/ 2366695 h 3642949"/>
              <a:gd name="connsiteX436" fmla="*/ 2561178 w 4266152"/>
              <a:gd name="connsiteY436" fmla="*/ 2320498 h 3642949"/>
              <a:gd name="connsiteX437" fmla="*/ 2575370 w 4266152"/>
              <a:gd name="connsiteY437" fmla="*/ 2224105 h 3642949"/>
              <a:gd name="connsiteX438" fmla="*/ 2480120 w 4266152"/>
              <a:gd name="connsiteY438" fmla="*/ 2275350 h 3642949"/>
              <a:gd name="connsiteX439" fmla="*/ 2460213 w 4266152"/>
              <a:gd name="connsiteY439" fmla="*/ 2366314 h 3642949"/>
              <a:gd name="connsiteX440" fmla="*/ 2776347 w 4266152"/>
              <a:gd name="connsiteY440" fmla="*/ 2339453 h 3642949"/>
              <a:gd name="connsiteX441" fmla="*/ 2669667 w 4266152"/>
              <a:gd name="connsiteY441" fmla="*/ 2385364 h 3642949"/>
              <a:gd name="connsiteX442" fmla="*/ 2665953 w 4266152"/>
              <a:gd name="connsiteY442" fmla="*/ 2491472 h 3642949"/>
              <a:gd name="connsiteX443" fmla="*/ 2777299 w 4266152"/>
              <a:gd name="connsiteY443" fmla="*/ 2448705 h 3642949"/>
              <a:gd name="connsiteX444" fmla="*/ 2776347 w 4266152"/>
              <a:gd name="connsiteY444" fmla="*/ 2339072 h 3642949"/>
              <a:gd name="connsiteX445" fmla="*/ 2777776 w 4266152"/>
              <a:gd name="connsiteY445" fmla="*/ 2224105 h 3642949"/>
              <a:gd name="connsiteX446" fmla="*/ 2676334 w 4266152"/>
              <a:gd name="connsiteY446" fmla="*/ 2273255 h 3642949"/>
              <a:gd name="connsiteX447" fmla="*/ 2669952 w 4266152"/>
              <a:gd name="connsiteY447" fmla="*/ 2378030 h 3642949"/>
              <a:gd name="connsiteX448" fmla="*/ 2776347 w 4266152"/>
              <a:gd name="connsiteY448" fmla="*/ 2332309 h 3642949"/>
              <a:gd name="connsiteX449" fmla="*/ 2777776 w 4266152"/>
              <a:gd name="connsiteY449" fmla="*/ 2223725 h 3642949"/>
              <a:gd name="connsiteX450" fmla="*/ 2669763 w 4266152"/>
              <a:gd name="connsiteY450" fmla="*/ 2269349 h 3642949"/>
              <a:gd name="connsiteX451" fmla="*/ 2679288 w 4266152"/>
              <a:gd name="connsiteY451" fmla="*/ 2168003 h 3642949"/>
              <a:gd name="connsiteX452" fmla="*/ 2582895 w 4266152"/>
              <a:gd name="connsiteY452" fmla="*/ 2220296 h 3642949"/>
              <a:gd name="connsiteX453" fmla="*/ 2568512 w 4266152"/>
              <a:gd name="connsiteY453" fmla="*/ 2317355 h 3642949"/>
              <a:gd name="connsiteX454" fmla="*/ 2669763 w 4266152"/>
              <a:gd name="connsiteY454" fmla="*/ 2268968 h 3642949"/>
              <a:gd name="connsiteX455" fmla="*/ 2576703 w 4266152"/>
              <a:gd name="connsiteY455" fmla="*/ 2216200 h 3642949"/>
              <a:gd name="connsiteX456" fmla="*/ 2594229 w 4266152"/>
              <a:gd name="connsiteY456" fmla="*/ 2122569 h 3642949"/>
              <a:gd name="connsiteX457" fmla="*/ 2544413 w 4266152"/>
              <a:gd name="connsiteY457" fmla="*/ 2153811 h 3642949"/>
              <a:gd name="connsiteX458" fmla="*/ 2504884 w 4266152"/>
              <a:gd name="connsiteY458" fmla="*/ 2178671 h 3642949"/>
              <a:gd name="connsiteX459" fmla="*/ 2481644 w 4266152"/>
              <a:gd name="connsiteY459" fmla="*/ 2267159 h 3642949"/>
              <a:gd name="connsiteX460" fmla="*/ 2676906 w 4266152"/>
              <a:gd name="connsiteY460" fmla="*/ 2265920 h 3642949"/>
              <a:gd name="connsiteX461" fmla="*/ 2777967 w 4266152"/>
              <a:gd name="connsiteY461" fmla="*/ 2216866 h 3642949"/>
              <a:gd name="connsiteX462" fmla="*/ 2781966 w 4266152"/>
              <a:gd name="connsiteY462" fmla="*/ 2111425 h 3642949"/>
              <a:gd name="connsiteX463" fmla="*/ 2685955 w 4266152"/>
              <a:gd name="connsiteY463" fmla="*/ 2164003 h 3642949"/>
              <a:gd name="connsiteX464" fmla="*/ 2676906 w 4266152"/>
              <a:gd name="connsiteY464" fmla="*/ 2265539 h 3642949"/>
              <a:gd name="connsiteX465" fmla="*/ 2777490 w 4266152"/>
              <a:gd name="connsiteY465" fmla="*/ 2455468 h 3642949"/>
              <a:gd name="connsiteX466" fmla="*/ 2665857 w 4266152"/>
              <a:gd name="connsiteY466" fmla="*/ 2498330 h 3642949"/>
              <a:gd name="connsiteX467" fmla="*/ 2664524 w 4266152"/>
              <a:gd name="connsiteY467" fmla="*/ 2607773 h 3642949"/>
              <a:gd name="connsiteX468" fmla="*/ 2780728 w 4266152"/>
              <a:gd name="connsiteY468" fmla="*/ 2567481 h 3642949"/>
              <a:gd name="connsiteX469" fmla="*/ 2777490 w 4266152"/>
              <a:gd name="connsiteY469" fmla="*/ 2455087 h 3642949"/>
              <a:gd name="connsiteX470" fmla="*/ 2669191 w 4266152"/>
              <a:gd name="connsiteY470" fmla="*/ 2276684 h 3642949"/>
              <a:gd name="connsiteX471" fmla="*/ 2567083 w 4266152"/>
              <a:gd name="connsiteY471" fmla="*/ 2324309 h 3642949"/>
              <a:gd name="connsiteX472" fmla="*/ 2555652 w 4266152"/>
              <a:gd name="connsiteY472" fmla="*/ 2424893 h 3642949"/>
              <a:gd name="connsiteX473" fmla="*/ 2662904 w 4266152"/>
              <a:gd name="connsiteY473" fmla="*/ 2380887 h 3642949"/>
              <a:gd name="connsiteX474" fmla="*/ 2669191 w 4266152"/>
              <a:gd name="connsiteY474" fmla="*/ 2276303 h 3642949"/>
              <a:gd name="connsiteX475" fmla="*/ 2554891 w 4266152"/>
              <a:gd name="connsiteY475" fmla="*/ 2432512 h 3642949"/>
              <a:gd name="connsiteX476" fmla="*/ 2546509 w 4266152"/>
              <a:gd name="connsiteY476" fmla="*/ 2534335 h 3642949"/>
              <a:gd name="connsiteX477" fmla="*/ 2658904 w 4266152"/>
              <a:gd name="connsiteY477" fmla="*/ 2494139 h 3642949"/>
              <a:gd name="connsiteX478" fmla="*/ 2662524 w 4266152"/>
              <a:gd name="connsiteY478" fmla="*/ 2388412 h 3642949"/>
              <a:gd name="connsiteX479" fmla="*/ 2554891 w 4266152"/>
              <a:gd name="connsiteY479" fmla="*/ 2432132 h 3642949"/>
              <a:gd name="connsiteX480" fmla="*/ 2546127 w 4266152"/>
              <a:gd name="connsiteY480" fmla="*/ 2541193 h 3642949"/>
              <a:gd name="connsiteX481" fmla="*/ 2540317 w 4266152"/>
              <a:gd name="connsiteY481" fmla="*/ 2646825 h 3642949"/>
              <a:gd name="connsiteX482" fmla="*/ 2657570 w 4266152"/>
              <a:gd name="connsiteY482" fmla="*/ 2610059 h 3642949"/>
              <a:gd name="connsiteX483" fmla="*/ 2658713 w 4266152"/>
              <a:gd name="connsiteY483" fmla="*/ 2500902 h 3642949"/>
              <a:gd name="connsiteX484" fmla="*/ 2546127 w 4266152"/>
              <a:gd name="connsiteY484" fmla="*/ 2540812 h 3642949"/>
              <a:gd name="connsiteX485" fmla="*/ 2657570 w 4266152"/>
              <a:gd name="connsiteY485" fmla="*/ 2616726 h 3642949"/>
              <a:gd name="connsiteX486" fmla="*/ 2540032 w 4266152"/>
              <a:gd name="connsiteY486" fmla="*/ 2653493 h 3642949"/>
              <a:gd name="connsiteX487" fmla="*/ 2536793 w 4266152"/>
              <a:gd name="connsiteY487" fmla="*/ 2760553 h 3642949"/>
              <a:gd name="connsiteX488" fmla="*/ 2658618 w 4266152"/>
              <a:gd name="connsiteY488" fmla="*/ 2726835 h 3642949"/>
              <a:gd name="connsiteX489" fmla="*/ 2657570 w 4266152"/>
              <a:gd name="connsiteY489" fmla="*/ 2616345 h 3642949"/>
              <a:gd name="connsiteX490" fmla="*/ 2540032 w 4266152"/>
              <a:gd name="connsiteY490" fmla="*/ 2536621 h 3642949"/>
              <a:gd name="connsiteX491" fmla="*/ 2548319 w 4266152"/>
              <a:gd name="connsiteY491" fmla="*/ 2435084 h 3642949"/>
              <a:gd name="connsiteX492" fmla="*/ 2441448 w 4266152"/>
              <a:gd name="connsiteY492" fmla="*/ 2476709 h 3642949"/>
              <a:gd name="connsiteX493" fmla="*/ 2428494 w 4266152"/>
              <a:gd name="connsiteY493" fmla="*/ 2573578 h 3642949"/>
              <a:gd name="connsiteX494" fmla="*/ 2540032 w 4266152"/>
              <a:gd name="connsiteY494" fmla="*/ 2536240 h 3642949"/>
              <a:gd name="connsiteX495" fmla="*/ 2434685 w 4266152"/>
              <a:gd name="connsiteY495" fmla="*/ 2479471 h 3642949"/>
              <a:gd name="connsiteX496" fmla="*/ 2329149 w 4266152"/>
              <a:gd name="connsiteY496" fmla="*/ 2517571 h 3642949"/>
              <a:gd name="connsiteX497" fmla="*/ 2311717 w 4266152"/>
              <a:gd name="connsiteY497" fmla="*/ 2609106 h 3642949"/>
              <a:gd name="connsiteX498" fmla="*/ 2421827 w 4266152"/>
              <a:gd name="connsiteY498" fmla="*/ 2575387 h 3642949"/>
              <a:gd name="connsiteX499" fmla="*/ 2434685 w 4266152"/>
              <a:gd name="connsiteY499" fmla="*/ 2478899 h 3642949"/>
              <a:gd name="connsiteX500" fmla="*/ 2310860 w 4266152"/>
              <a:gd name="connsiteY500" fmla="*/ 2616535 h 3642949"/>
              <a:gd name="connsiteX501" fmla="*/ 2296191 w 4266152"/>
              <a:gd name="connsiteY501" fmla="*/ 2712452 h 3642949"/>
              <a:gd name="connsiteX502" fmla="*/ 2411159 w 4266152"/>
              <a:gd name="connsiteY502" fmla="*/ 2683877 h 3642949"/>
              <a:gd name="connsiteX503" fmla="*/ 2421350 w 4266152"/>
              <a:gd name="connsiteY503" fmla="*/ 2583103 h 3642949"/>
              <a:gd name="connsiteX504" fmla="*/ 2310574 w 4266152"/>
              <a:gd name="connsiteY504" fmla="*/ 2615964 h 3642949"/>
              <a:gd name="connsiteX505" fmla="*/ 2304098 w 4266152"/>
              <a:gd name="connsiteY505" fmla="*/ 2618536 h 3642949"/>
              <a:gd name="connsiteX506" fmla="*/ 2195608 w 4266152"/>
              <a:gd name="connsiteY506" fmla="*/ 2648921 h 3642949"/>
              <a:gd name="connsiteX507" fmla="*/ 2176558 w 4266152"/>
              <a:gd name="connsiteY507" fmla="*/ 2739218 h 3642949"/>
              <a:gd name="connsiteX508" fmla="*/ 2289524 w 4266152"/>
              <a:gd name="connsiteY508" fmla="*/ 2714071 h 3642949"/>
              <a:gd name="connsiteX509" fmla="*/ 2303716 w 4266152"/>
              <a:gd name="connsiteY509" fmla="*/ 2617964 h 3642949"/>
              <a:gd name="connsiteX510" fmla="*/ 2188655 w 4266152"/>
              <a:gd name="connsiteY510" fmla="*/ 2650730 h 3642949"/>
              <a:gd name="connsiteX511" fmla="*/ 2083117 w 4266152"/>
              <a:gd name="connsiteY511" fmla="*/ 2677590 h 3642949"/>
              <a:gd name="connsiteX512" fmla="*/ 2059972 w 4266152"/>
              <a:gd name="connsiteY512" fmla="*/ 2761982 h 3642949"/>
              <a:gd name="connsiteX513" fmla="*/ 2169890 w 4266152"/>
              <a:gd name="connsiteY513" fmla="*/ 2740551 h 3642949"/>
              <a:gd name="connsiteX514" fmla="*/ 2188369 w 4266152"/>
              <a:gd name="connsiteY514" fmla="*/ 2650159 h 3642949"/>
              <a:gd name="connsiteX515" fmla="*/ 2075973 w 4266152"/>
              <a:gd name="connsiteY515" fmla="*/ 2679305 h 3642949"/>
              <a:gd name="connsiteX516" fmla="*/ 1974342 w 4266152"/>
              <a:gd name="connsiteY516" fmla="*/ 2702832 h 3642949"/>
              <a:gd name="connsiteX517" fmla="*/ 1947006 w 4266152"/>
              <a:gd name="connsiteY517" fmla="*/ 2781223 h 3642949"/>
              <a:gd name="connsiteX518" fmla="*/ 2053113 w 4266152"/>
              <a:gd name="connsiteY518" fmla="*/ 2763221 h 3642949"/>
              <a:gd name="connsiteX519" fmla="*/ 2075688 w 4266152"/>
              <a:gd name="connsiteY519" fmla="*/ 2678734 h 3642949"/>
              <a:gd name="connsiteX520" fmla="*/ 2058257 w 4266152"/>
              <a:gd name="connsiteY520" fmla="*/ 2768745 h 3642949"/>
              <a:gd name="connsiteX521" fmla="*/ 2038159 w 4266152"/>
              <a:gd name="connsiteY521" fmla="*/ 2856661 h 3642949"/>
              <a:gd name="connsiteX522" fmla="*/ 2152459 w 4266152"/>
              <a:gd name="connsiteY522" fmla="*/ 2840088 h 3642949"/>
              <a:gd name="connsiteX523" fmla="*/ 2168271 w 4266152"/>
              <a:gd name="connsiteY523" fmla="*/ 2747314 h 3642949"/>
              <a:gd name="connsiteX524" fmla="*/ 2057971 w 4266152"/>
              <a:gd name="connsiteY524" fmla="*/ 2768173 h 3642949"/>
              <a:gd name="connsiteX525" fmla="*/ 2051399 w 4266152"/>
              <a:gd name="connsiteY525" fmla="*/ 2769983 h 3642949"/>
              <a:gd name="connsiteX526" fmla="*/ 1944814 w 4266152"/>
              <a:gd name="connsiteY526" fmla="*/ 2787985 h 3642949"/>
              <a:gd name="connsiteX527" fmla="*/ 1920431 w 4266152"/>
              <a:gd name="connsiteY527" fmla="*/ 2870567 h 3642949"/>
              <a:gd name="connsiteX528" fmla="*/ 2031492 w 4266152"/>
              <a:gd name="connsiteY528" fmla="*/ 2857518 h 3642949"/>
              <a:gd name="connsiteX529" fmla="*/ 2051113 w 4266152"/>
              <a:gd name="connsiteY529" fmla="*/ 2769412 h 3642949"/>
              <a:gd name="connsiteX530" fmla="*/ 1937766 w 4266152"/>
              <a:gd name="connsiteY530" fmla="*/ 2789033 h 3642949"/>
              <a:gd name="connsiteX531" fmla="*/ 1836134 w 4266152"/>
              <a:gd name="connsiteY531" fmla="*/ 2803702 h 3642949"/>
              <a:gd name="connsiteX532" fmla="*/ 1807559 w 4266152"/>
              <a:gd name="connsiteY532" fmla="*/ 2880950 h 3642949"/>
              <a:gd name="connsiteX533" fmla="*/ 1913953 w 4266152"/>
              <a:gd name="connsiteY533" fmla="*/ 2871425 h 3642949"/>
              <a:gd name="connsiteX534" fmla="*/ 1937481 w 4266152"/>
              <a:gd name="connsiteY534" fmla="*/ 2788557 h 3642949"/>
              <a:gd name="connsiteX535" fmla="*/ 1804797 w 4266152"/>
              <a:gd name="connsiteY535" fmla="*/ 2887426 h 3642949"/>
              <a:gd name="connsiteX536" fmla="*/ 1778889 w 4266152"/>
              <a:gd name="connsiteY536" fmla="*/ 2969056 h 3642949"/>
              <a:gd name="connsiteX537" fmla="*/ 1890236 w 4266152"/>
              <a:gd name="connsiteY537" fmla="*/ 2964198 h 3642949"/>
              <a:gd name="connsiteX538" fmla="*/ 1911572 w 4266152"/>
              <a:gd name="connsiteY538" fmla="*/ 2877711 h 3642949"/>
              <a:gd name="connsiteX539" fmla="*/ 1804797 w 4266152"/>
              <a:gd name="connsiteY539" fmla="*/ 2887426 h 3642949"/>
              <a:gd name="connsiteX540" fmla="*/ 1797939 w 4266152"/>
              <a:gd name="connsiteY540" fmla="*/ 2887998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426 h 3642949"/>
              <a:gd name="connsiteX545" fmla="*/ 1664018 w 4266152"/>
              <a:gd name="connsiteY545" fmla="*/ 2977723 h 3642949"/>
              <a:gd name="connsiteX546" fmla="*/ 1636680 w 4266152"/>
              <a:gd name="connsiteY546" fmla="*/ 3058210 h 3642949"/>
              <a:gd name="connsiteX547" fmla="*/ 1747552 w 4266152"/>
              <a:gd name="connsiteY547" fmla="*/ 3060686 h 3642949"/>
              <a:gd name="connsiteX548" fmla="*/ 1770316 w 4266152"/>
              <a:gd name="connsiteY548" fmla="*/ 2975628 h 3642949"/>
              <a:gd name="connsiteX549" fmla="*/ 1664018 w 4266152"/>
              <a:gd name="connsiteY549" fmla="*/ 2977247 h 3642949"/>
              <a:gd name="connsiteX550" fmla="*/ 1657255 w 4266152"/>
              <a:gd name="connsiteY550" fmla="*/ 2977723 h 3642949"/>
              <a:gd name="connsiteX551" fmla="*/ 1557718 w 4266152"/>
              <a:gd name="connsiteY551" fmla="*/ 2977723 h 3642949"/>
              <a:gd name="connsiteX552" fmla="*/ 1525334 w 4266152"/>
              <a:gd name="connsiteY552" fmla="*/ 3053923 h 3642949"/>
              <a:gd name="connsiteX553" fmla="*/ 1630109 w 4266152"/>
              <a:gd name="connsiteY553" fmla="*/ 3058496 h 3642949"/>
              <a:gd name="connsiteX554" fmla="*/ 1657255 w 4266152"/>
              <a:gd name="connsiteY554" fmla="*/ 2977343 h 3642949"/>
              <a:gd name="connsiteX555" fmla="*/ 1522666 w 4266152"/>
              <a:gd name="connsiteY555" fmla="*/ 3058876 h 3642949"/>
              <a:gd name="connsiteX556" fmla="*/ 1493329 w 4266152"/>
              <a:gd name="connsiteY556" fmla="*/ 3139172 h 3642949"/>
              <a:gd name="connsiteX557" fmla="*/ 1603248 w 4266152"/>
              <a:gd name="connsiteY557" fmla="*/ 3148697 h 3642949"/>
              <a:gd name="connsiteX558" fmla="*/ 1627822 w 4266152"/>
              <a:gd name="connsiteY558" fmla="*/ 3063830 h 3642949"/>
              <a:gd name="connsiteX559" fmla="*/ 1522666 w 4266152"/>
              <a:gd name="connsiteY559" fmla="*/ 3058876 h 3642949"/>
              <a:gd name="connsiteX560" fmla="*/ 1515999 w 4266152"/>
              <a:gd name="connsiteY560" fmla="*/ 3058876 h 3642949"/>
              <a:gd name="connsiteX561" fmla="*/ 1418272 w 4266152"/>
              <a:gd name="connsiteY561" fmla="*/ 3052876 h 3642949"/>
              <a:gd name="connsiteX562" fmla="*/ 1383696 w 4266152"/>
              <a:gd name="connsiteY562" fmla="*/ 3128504 h 3642949"/>
              <a:gd name="connsiteX563" fmla="*/ 1486757 w 4266152"/>
              <a:gd name="connsiteY563" fmla="*/ 3138981 h 3642949"/>
              <a:gd name="connsiteX564" fmla="*/ 1516285 w 4266152"/>
              <a:gd name="connsiteY564" fmla="*/ 3058876 h 3642949"/>
              <a:gd name="connsiteX565" fmla="*/ 1354074 w 4266152"/>
              <a:gd name="connsiteY565" fmla="*/ 3041732 h 3642949"/>
              <a:gd name="connsiteX566" fmla="*/ 1414177 w 4266152"/>
              <a:gd name="connsiteY566" fmla="*/ 3046208 h 3642949"/>
              <a:gd name="connsiteX567" fmla="*/ 1452277 w 4266152"/>
              <a:gd name="connsiteY567" fmla="*/ 2975247 h 3642949"/>
              <a:gd name="connsiteX568" fmla="*/ 1439894 w 4266152"/>
              <a:gd name="connsiteY568" fmla="*/ 2975247 h 3642949"/>
              <a:gd name="connsiteX569" fmla="*/ 1370076 w 4266152"/>
              <a:gd name="connsiteY569" fmla="*/ 2975819 h 3642949"/>
              <a:gd name="connsiteX570" fmla="*/ 1326642 w 4266152"/>
              <a:gd name="connsiteY570" fmla="*/ 3040207 h 3642949"/>
              <a:gd name="connsiteX571" fmla="*/ 1354645 w 4266152"/>
              <a:gd name="connsiteY571" fmla="*/ 3041732 h 3642949"/>
              <a:gd name="connsiteX572" fmla="*/ 1420749 w 4266152"/>
              <a:gd name="connsiteY572" fmla="*/ 3046780 h 3642949"/>
              <a:gd name="connsiteX573" fmla="*/ 1517809 w 4266152"/>
              <a:gd name="connsiteY573" fmla="*/ 3052685 h 3642949"/>
              <a:gd name="connsiteX574" fmla="*/ 1549908 w 4266152"/>
              <a:gd name="connsiteY574" fmla="*/ 2977152 h 3642949"/>
              <a:gd name="connsiteX575" fmla="*/ 1458849 w 4266152"/>
              <a:gd name="connsiteY575" fmla="*/ 2975437 h 3642949"/>
              <a:gd name="connsiteX576" fmla="*/ 1421606 w 4266152"/>
              <a:gd name="connsiteY576" fmla="*/ 3046780 h 3642949"/>
              <a:gd name="connsiteX577" fmla="*/ 1552861 w 4266152"/>
              <a:gd name="connsiteY577" fmla="*/ 2970580 h 3642949"/>
              <a:gd name="connsiteX578" fmla="*/ 1588294 w 4266152"/>
              <a:gd name="connsiteY578" fmla="*/ 2899333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866 h 3642949"/>
              <a:gd name="connsiteX583" fmla="*/ 1559814 w 4266152"/>
              <a:gd name="connsiteY583" fmla="*/ 2970580 h 3642949"/>
              <a:gd name="connsiteX584" fmla="*/ 1658684 w 4266152"/>
              <a:gd name="connsiteY584" fmla="*/ 2970580 h 3642949"/>
              <a:gd name="connsiteX585" fmla="*/ 1689068 w 4266152"/>
              <a:gd name="connsiteY585" fmla="*/ 2894380 h 3642949"/>
              <a:gd name="connsiteX586" fmla="*/ 1595723 w 4266152"/>
              <a:gd name="connsiteY586" fmla="*/ 2898857 h 3642949"/>
              <a:gd name="connsiteX587" fmla="*/ 1560766 w 4266152"/>
              <a:gd name="connsiteY587" fmla="*/ 2970961 h 3642949"/>
              <a:gd name="connsiteX588" fmla="*/ 1691831 w 4266152"/>
              <a:gd name="connsiteY588" fmla="*/ 2887903 h 3642949"/>
              <a:gd name="connsiteX589" fmla="*/ 1725168 w 4266152"/>
              <a:gd name="connsiteY589" fmla="*/ 2816465 h 3642949"/>
              <a:gd name="connsiteX590" fmla="*/ 1638776 w 4266152"/>
              <a:gd name="connsiteY590" fmla="*/ 2825514 h 3642949"/>
              <a:gd name="connsiteX591" fmla="*/ 1599247 w 4266152"/>
              <a:gd name="connsiteY591" fmla="*/ 2892189 h 3642949"/>
              <a:gd name="connsiteX592" fmla="*/ 1692687 w 4266152"/>
              <a:gd name="connsiteY592" fmla="*/ 2888284 h 3642949"/>
              <a:gd name="connsiteX593" fmla="*/ 1698879 w 4266152"/>
              <a:gd name="connsiteY593" fmla="*/ 2887903 h 3642949"/>
              <a:gd name="connsiteX594" fmla="*/ 1799272 w 4266152"/>
              <a:gd name="connsiteY594" fmla="*/ 2880950 h 3642949"/>
              <a:gd name="connsiteX595" fmla="*/ 1827848 w 4266152"/>
              <a:gd name="connsiteY595" fmla="*/ 2804273 h 3642949"/>
              <a:gd name="connsiteX596" fmla="*/ 1732597 w 4266152"/>
              <a:gd name="connsiteY596" fmla="*/ 2815989 h 3642949"/>
              <a:gd name="connsiteX597" fmla="*/ 1699736 w 4266152"/>
              <a:gd name="connsiteY597" fmla="*/ 2887903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415 h 3642949"/>
              <a:gd name="connsiteX603" fmla="*/ 1837753 w 4266152"/>
              <a:gd name="connsiteY603" fmla="*/ 2796463 h 3642949"/>
              <a:gd name="connsiteX604" fmla="*/ 1938813 w 4266152"/>
              <a:gd name="connsiteY604" fmla="*/ 2781699 h 3642949"/>
              <a:gd name="connsiteX605" fmla="*/ 1965770 w 4266152"/>
              <a:gd name="connsiteY605" fmla="*/ 2703880 h 3642949"/>
              <a:gd name="connsiteX606" fmla="*/ 1869663 w 4266152"/>
              <a:gd name="connsiteY606" fmla="*/ 2723978 h 3642949"/>
              <a:gd name="connsiteX607" fmla="*/ 1838611 w 4266152"/>
              <a:gd name="connsiteY607" fmla="*/ 2796463 h 3642949"/>
              <a:gd name="connsiteX608" fmla="*/ 1969389 w 4266152"/>
              <a:gd name="connsiteY608" fmla="*/ 2696926 h 3642949"/>
              <a:gd name="connsiteX609" fmla="*/ 1999012 w 4266152"/>
              <a:gd name="connsiteY609" fmla="*/ 2624441 h 3642949"/>
              <a:gd name="connsiteX610" fmla="*/ 1908810 w 4266152"/>
              <a:gd name="connsiteY610" fmla="*/ 2649873 h 3642949"/>
              <a:gd name="connsiteX611" fmla="*/ 1873948 w 4266152"/>
              <a:gd name="connsiteY611" fmla="*/ 2716548 h 3642949"/>
              <a:gd name="connsiteX612" fmla="*/ 1969389 w 4266152"/>
              <a:gd name="connsiteY612" fmla="*/ 2696926 h 3642949"/>
              <a:gd name="connsiteX613" fmla="*/ 1976819 w 4266152"/>
              <a:gd name="connsiteY613" fmla="*/ 2695307 h 3642949"/>
              <a:gd name="connsiteX614" fmla="*/ 2077784 w 4266152"/>
              <a:gd name="connsiteY614" fmla="*/ 2671876 h 3642949"/>
              <a:gd name="connsiteX615" fmla="*/ 2103310 w 4266152"/>
              <a:gd name="connsiteY615" fmla="*/ 2593104 h 3642949"/>
              <a:gd name="connsiteX616" fmla="*/ 2007012 w 4266152"/>
              <a:gd name="connsiteY616" fmla="*/ 2621679 h 3642949"/>
              <a:gd name="connsiteX617" fmla="*/ 1976819 w 4266152"/>
              <a:gd name="connsiteY617" fmla="*/ 2695117 h 3642949"/>
              <a:gd name="connsiteX618" fmla="*/ 2106073 w 4266152"/>
              <a:gd name="connsiteY618" fmla="*/ 2585579 h 3642949"/>
              <a:gd name="connsiteX619" fmla="*/ 2134648 w 4266152"/>
              <a:gd name="connsiteY619" fmla="*/ 2511284 h 3642949"/>
              <a:gd name="connsiteX620" fmla="*/ 2043874 w 4266152"/>
              <a:gd name="connsiteY620" fmla="*/ 2546336 h 3642949"/>
              <a:gd name="connsiteX621" fmla="*/ 2010537 w 4266152"/>
              <a:gd name="connsiteY621" fmla="*/ 2614535 h 3642949"/>
              <a:gd name="connsiteX622" fmla="*/ 2106073 w 4266152"/>
              <a:gd name="connsiteY622" fmla="*/ 2585389 h 3642949"/>
              <a:gd name="connsiteX623" fmla="*/ 2113598 w 4266152"/>
              <a:gd name="connsiteY623" fmla="*/ 2583198 h 3642949"/>
              <a:gd name="connsiteX624" fmla="*/ 2213420 w 4266152"/>
              <a:gd name="connsiteY624" fmla="*/ 2550908 h 3642949"/>
              <a:gd name="connsiteX625" fmla="*/ 2238184 w 4266152"/>
              <a:gd name="connsiteY625" fmla="*/ 2469374 h 3642949"/>
              <a:gd name="connsiteX626" fmla="*/ 2142934 w 4266152"/>
              <a:gd name="connsiteY626" fmla="*/ 2507474 h 3642949"/>
              <a:gd name="connsiteX627" fmla="*/ 2113216 w 4266152"/>
              <a:gd name="connsiteY627" fmla="*/ 2582626 h 3642949"/>
              <a:gd name="connsiteX628" fmla="*/ 2240756 w 4266152"/>
              <a:gd name="connsiteY628" fmla="*/ 2461469 h 3642949"/>
              <a:gd name="connsiteX629" fmla="*/ 2268474 w 4266152"/>
              <a:gd name="connsiteY629" fmla="*/ 2385269 h 3642949"/>
              <a:gd name="connsiteX630" fmla="*/ 2178749 w 4266152"/>
              <a:gd name="connsiteY630" fmla="*/ 2430226 h 3642949"/>
              <a:gd name="connsiteX631" fmla="*/ 2146363 w 4266152"/>
              <a:gd name="connsiteY631" fmla="*/ 2500045 h 3642949"/>
              <a:gd name="connsiteX632" fmla="*/ 2240756 w 4266152"/>
              <a:gd name="connsiteY632" fmla="*/ 2461278 h 3642949"/>
              <a:gd name="connsiteX633" fmla="*/ 2248566 w 4266152"/>
              <a:gd name="connsiteY633" fmla="*/ 2458135 h 3642949"/>
              <a:gd name="connsiteX634" fmla="*/ 2346198 w 4266152"/>
              <a:gd name="connsiteY634" fmla="*/ 2416796 h 3642949"/>
              <a:gd name="connsiteX635" fmla="*/ 2369725 w 4266152"/>
              <a:gd name="connsiteY635" fmla="*/ 2332976 h 3642949"/>
              <a:gd name="connsiteX636" fmla="*/ 2277046 w 4266152"/>
              <a:gd name="connsiteY636" fmla="*/ 2380601 h 3642949"/>
              <a:gd name="connsiteX637" fmla="*/ 2248566 w 4266152"/>
              <a:gd name="connsiteY637" fmla="*/ 2457944 h 3642949"/>
              <a:gd name="connsiteX638" fmla="*/ 2372391 w 4266152"/>
              <a:gd name="connsiteY638" fmla="*/ 2324785 h 3642949"/>
              <a:gd name="connsiteX639" fmla="*/ 2399633 w 4266152"/>
              <a:gd name="connsiteY639" fmla="*/ 2244870 h 3642949"/>
              <a:gd name="connsiteX640" fmla="*/ 2312955 w 4266152"/>
              <a:gd name="connsiteY640" fmla="*/ 2298877 h 3642949"/>
              <a:gd name="connsiteX641" fmla="*/ 2280666 w 4266152"/>
              <a:gd name="connsiteY641" fmla="*/ 2371934 h 3642949"/>
              <a:gd name="connsiteX642" fmla="*/ 2372391 w 4266152"/>
              <a:gd name="connsiteY642" fmla="*/ 2324309 h 3642949"/>
              <a:gd name="connsiteX643" fmla="*/ 2380393 w 4266152"/>
              <a:gd name="connsiteY643" fmla="*/ 2320594 h 3642949"/>
              <a:gd name="connsiteX644" fmla="*/ 2474119 w 4266152"/>
              <a:gd name="connsiteY644" fmla="*/ 2271159 h 3642949"/>
              <a:gd name="connsiteX645" fmla="*/ 2496884 w 4266152"/>
              <a:gd name="connsiteY645" fmla="*/ 2183910 h 3642949"/>
              <a:gd name="connsiteX646" fmla="*/ 2408491 w 4266152"/>
              <a:gd name="connsiteY646" fmla="*/ 2239346 h 3642949"/>
              <a:gd name="connsiteX647" fmla="*/ 2380393 w 4266152"/>
              <a:gd name="connsiteY647" fmla="*/ 2320118 h 3642949"/>
              <a:gd name="connsiteX648" fmla="*/ 2499456 w 4266152"/>
              <a:gd name="connsiteY648" fmla="*/ 2174671 h 3642949"/>
              <a:gd name="connsiteX649" fmla="*/ 2526316 w 4266152"/>
              <a:gd name="connsiteY649" fmla="*/ 2090279 h 3642949"/>
              <a:gd name="connsiteX650" fmla="*/ 2445544 w 4266152"/>
              <a:gd name="connsiteY650" fmla="*/ 2150763 h 3642949"/>
              <a:gd name="connsiteX651" fmla="*/ 2412206 w 4266152"/>
              <a:gd name="connsiteY651" fmla="*/ 2229535 h 3642949"/>
              <a:gd name="connsiteX652" fmla="*/ 2507552 w 4266152"/>
              <a:gd name="connsiteY652" fmla="*/ 2169623 h 3642949"/>
              <a:gd name="connsiteX653" fmla="*/ 2541080 w 4266152"/>
              <a:gd name="connsiteY653" fmla="*/ 2148572 h 3642949"/>
              <a:gd name="connsiteX654" fmla="*/ 2596038 w 4266152"/>
              <a:gd name="connsiteY654" fmla="*/ 2113996 h 3642949"/>
              <a:gd name="connsiteX655" fmla="*/ 2617280 w 4266152"/>
              <a:gd name="connsiteY655" fmla="*/ 2022937 h 3642949"/>
              <a:gd name="connsiteX656" fmla="*/ 2535459 w 4266152"/>
              <a:gd name="connsiteY656" fmla="*/ 2083516 h 3642949"/>
              <a:gd name="connsiteX657" fmla="*/ 2507552 w 4266152"/>
              <a:gd name="connsiteY657" fmla="*/ 2169146 h 3642949"/>
              <a:gd name="connsiteX658" fmla="*/ 2619851 w 4266152"/>
              <a:gd name="connsiteY658" fmla="*/ 2013127 h 3642949"/>
              <a:gd name="connsiteX659" fmla="*/ 2638901 w 4266152"/>
              <a:gd name="connsiteY659" fmla="*/ 1946452 h 3642949"/>
              <a:gd name="connsiteX660" fmla="*/ 2645950 w 4266152"/>
              <a:gd name="connsiteY660" fmla="*/ 1923592 h 3642949"/>
              <a:gd name="connsiteX661" fmla="*/ 2573559 w 4266152"/>
              <a:gd name="connsiteY661" fmla="*/ 1986742 h 3642949"/>
              <a:gd name="connsiteX662" fmla="*/ 2558987 w 4266152"/>
              <a:gd name="connsiteY662" fmla="*/ 2021699 h 3642949"/>
              <a:gd name="connsiteX663" fmla="*/ 2539937 w 4266152"/>
              <a:gd name="connsiteY663" fmla="*/ 2072563 h 3642949"/>
              <a:gd name="connsiteX664" fmla="*/ 2619851 w 4266152"/>
              <a:gd name="connsiteY664" fmla="*/ 2012650 h 3642949"/>
              <a:gd name="connsiteX665" fmla="*/ 2644807 w 4266152"/>
              <a:gd name="connsiteY665" fmla="*/ 1948356 h 3642949"/>
              <a:gd name="connsiteX666" fmla="*/ 2628043 w 4266152"/>
              <a:gd name="connsiteY666" fmla="*/ 2007126 h 3642949"/>
              <a:gd name="connsiteX667" fmla="*/ 2709863 w 4266152"/>
              <a:gd name="connsiteY667" fmla="*/ 1947785 h 3642949"/>
              <a:gd name="connsiteX668" fmla="*/ 2724531 w 4266152"/>
              <a:gd name="connsiteY668" fmla="*/ 1873585 h 3642949"/>
              <a:gd name="connsiteX669" fmla="*/ 2729008 w 4266152"/>
              <a:gd name="connsiteY669" fmla="*/ 1853297 h 3642949"/>
              <a:gd name="connsiteX670" fmla="*/ 2654903 w 4266152"/>
              <a:gd name="connsiteY670" fmla="*/ 1915876 h 3642949"/>
              <a:gd name="connsiteX671" fmla="*/ 2644807 w 4266152"/>
              <a:gd name="connsiteY671" fmla="*/ 1947880 h 3642949"/>
              <a:gd name="connsiteX672" fmla="*/ 2731294 w 4266152"/>
              <a:gd name="connsiteY672" fmla="*/ 1843105 h 3642949"/>
              <a:gd name="connsiteX673" fmla="*/ 2752534 w 4266152"/>
              <a:gd name="connsiteY673" fmla="*/ 1752332 h 3642949"/>
              <a:gd name="connsiteX674" fmla="*/ 2687288 w 4266152"/>
              <a:gd name="connsiteY674" fmla="*/ 1816531 h 3642949"/>
              <a:gd name="connsiteX675" fmla="*/ 2658713 w 4266152"/>
              <a:gd name="connsiteY675" fmla="*/ 1904542 h 3642949"/>
              <a:gd name="connsiteX676" fmla="*/ 2731294 w 4266152"/>
              <a:gd name="connsiteY676" fmla="*/ 1842629 h 3642949"/>
              <a:gd name="connsiteX677" fmla="*/ 2737009 w 4266152"/>
              <a:gd name="connsiteY677" fmla="*/ 1846629 h 3642949"/>
              <a:gd name="connsiteX678" fmla="*/ 2730722 w 4266152"/>
              <a:gd name="connsiteY678" fmla="*/ 1875204 h 3642949"/>
              <a:gd name="connsiteX679" fmla="*/ 2717292 w 4266152"/>
              <a:gd name="connsiteY679" fmla="*/ 1942737 h 3642949"/>
              <a:gd name="connsiteX680" fmla="*/ 2799873 w 4266152"/>
              <a:gd name="connsiteY680" fmla="*/ 1883968 h 3642949"/>
              <a:gd name="connsiteX681" fmla="*/ 2810351 w 4266152"/>
              <a:gd name="connsiteY681" fmla="*/ 1800910 h 3642949"/>
              <a:gd name="connsiteX682" fmla="*/ 2812447 w 4266152"/>
              <a:gd name="connsiteY682" fmla="*/ 1785384 h 3642949"/>
              <a:gd name="connsiteX683" fmla="*/ 2737009 w 4266152"/>
              <a:gd name="connsiteY683" fmla="*/ 1846153 h 3642949"/>
              <a:gd name="connsiteX684" fmla="*/ 2796445 w 4266152"/>
              <a:gd name="connsiteY684" fmla="*/ 1988743 h 3642949"/>
              <a:gd name="connsiteX685" fmla="*/ 2887027 w 4266152"/>
              <a:gd name="connsiteY685" fmla="*/ 1933021 h 3642949"/>
              <a:gd name="connsiteX686" fmla="*/ 2890361 w 4266152"/>
              <a:gd name="connsiteY686" fmla="*/ 1828246 h 3642949"/>
              <a:gd name="connsiteX687" fmla="*/ 2805970 w 4266152"/>
              <a:gd name="connsiteY687" fmla="*/ 1886730 h 3642949"/>
              <a:gd name="connsiteX688" fmla="*/ 2796445 w 4266152"/>
              <a:gd name="connsiteY688" fmla="*/ 1988266 h 3642949"/>
              <a:gd name="connsiteX689" fmla="*/ 2887504 w 4266152"/>
              <a:gd name="connsiteY689" fmla="*/ 2169718 h 3642949"/>
              <a:gd name="connsiteX690" fmla="*/ 2784729 w 4266152"/>
              <a:gd name="connsiteY690" fmla="*/ 2220676 h 3642949"/>
              <a:gd name="connsiteX691" fmla="*/ 2783300 w 4266152"/>
              <a:gd name="connsiteY691" fmla="*/ 2329547 h 3642949"/>
              <a:gd name="connsiteX692" fmla="*/ 2891124 w 4266152"/>
              <a:gd name="connsiteY692" fmla="*/ 2280970 h 3642949"/>
              <a:gd name="connsiteX693" fmla="*/ 2887504 w 4266152"/>
              <a:gd name="connsiteY693" fmla="*/ 2169337 h 3642949"/>
              <a:gd name="connsiteX694" fmla="*/ 2788919 w 4266152"/>
              <a:gd name="connsiteY694" fmla="*/ 2000839 h 3642949"/>
              <a:gd name="connsiteX695" fmla="*/ 2698909 w 4266152"/>
              <a:gd name="connsiteY695" fmla="*/ 2056846 h 3642949"/>
              <a:gd name="connsiteX696" fmla="*/ 2686812 w 4266152"/>
              <a:gd name="connsiteY696" fmla="*/ 2156383 h 3642949"/>
              <a:gd name="connsiteX697" fmla="*/ 2782062 w 4266152"/>
              <a:gd name="connsiteY697" fmla="*/ 2103995 h 3642949"/>
              <a:gd name="connsiteX698" fmla="*/ 2788919 w 4266152"/>
              <a:gd name="connsiteY698" fmla="*/ 2000458 h 3642949"/>
              <a:gd name="connsiteX699" fmla="*/ 2780919 w 4266152"/>
              <a:gd name="connsiteY699" fmla="*/ 2574149 h 3642949"/>
              <a:gd name="connsiteX700" fmla="*/ 2664524 w 4266152"/>
              <a:gd name="connsiteY700" fmla="*/ 2614440 h 3642949"/>
              <a:gd name="connsiteX701" fmla="*/ 2665571 w 4266152"/>
              <a:gd name="connsiteY701" fmla="*/ 2724835 h 3642949"/>
              <a:gd name="connsiteX702" fmla="*/ 2786253 w 4266152"/>
              <a:gd name="connsiteY702" fmla="*/ 2686735 h 3642949"/>
              <a:gd name="connsiteX703" fmla="*/ 2780919 w 4266152"/>
              <a:gd name="connsiteY703" fmla="*/ 2573768 h 3642949"/>
              <a:gd name="connsiteX704" fmla="*/ 2665666 w 4266152"/>
              <a:gd name="connsiteY704" fmla="*/ 2932289 h 3642949"/>
              <a:gd name="connsiteX705" fmla="*/ 2662142 w 4266152"/>
              <a:gd name="connsiteY705" fmla="*/ 2852755 h 3642949"/>
              <a:gd name="connsiteX706" fmla="*/ 2535555 w 4266152"/>
              <a:gd name="connsiteY706" fmla="*/ 2883331 h 3642949"/>
              <a:gd name="connsiteX707" fmla="*/ 2536602 w 4266152"/>
              <a:gd name="connsiteY707" fmla="*/ 2971342 h 3642949"/>
              <a:gd name="connsiteX708" fmla="*/ 2536602 w 4266152"/>
              <a:gd name="connsiteY708" fmla="*/ 2994487 h 3642949"/>
              <a:gd name="connsiteX709" fmla="*/ 2667095 w 4266152"/>
              <a:gd name="connsiteY709" fmla="*/ 2965912 h 3642949"/>
              <a:gd name="connsiteX710" fmla="*/ 2665666 w 4266152"/>
              <a:gd name="connsiteY710" fmla="*/ 2932289 h 3642949"/>
              <a:gd name="connsiteX711" fmla="*/ 2661856 w 4266152"/>
              <a:gd name="connsiteY711" fmla="*/ 2846564 h 3642949"/>
              <a:gd name="connsiteX712" fmla="*/ 2658523 w 4266152"/>
              <a:gd name="connsiteY712" fmla="*/ 2733407 h 3642949"/>
              <a:gd name="connsiteX713" fmla="*/ 2536413 w 4266152"/>
              <a:gd name="connsiteY713" fmla="*/ 2767030 h 3642949"/>
              <a:gd name="connsiteX714" fmla="*/ 2535555 w 4266152"/>
              <a:gd name="connsiteY714" fmla="*/ 2877139 h 3642949"/>
              <a:gd name="connsiteX715" fmla="*/ 2662142 w 4266152"/>
              <a:gd name="connsiteY715" fmla="*/ 2846278 h 3642949"/>
              <a:gd name="connsiteX716" fmla="*/ 2539270 w 4266152"/>
              <a:gd name="connsiteY716" fmla="*/ 2543384 h 3642949"/>
              <a:gd name="connsiteX717" fmla="*/ 2427351 w 4266152"/>
              <a:gd name="connsiteY717" fmla="*/ 2580436 h 3642949"/>
              <a:gd name="connsiteX718" fmla="*/ 2417160 w 4266152"/>
              <a:gd name="connsiteY718" fmla="*/ 2681591 h 3642949"/>
              <a:gd name="connsiteX719" fmla="*/ 2533555 w 4266152"/>
              <a:gd name="connsiteY719" fmla="*/ 2648635 h 3642949"/>
              <a:gd name="connsiteX720" fmla="*/ 2539556 w 4266152"/>
              <a:gd name="connsiteY720" fmla="*/ 2543098 h 3642949"/>
              <a:gd name="connsiteX721" fmla="*/ 2416588 w 4266152"/>
              <a:gd name="connsiteY721" fmla="*/ 2688259 h 3642949"/>
              <a:gd name="connsiteX722" fmla="*/ 2409064 w 4266152"/>
              <a:gd name="connsiteY722" fmla="*/ 2791034 h 3642949"/>
              <a:gd name="connsiteX723" fmla="*/ 2530126 w 4266152"/>
              <a:gd name="connsiteY723" fmla="*/ 2761982 h 3642949"/>
              <a:gd name="connsiteX724" fmla="*/ 2533269 w 4266152"/>
              <a:gd name="connsiteY724" fmla="*/ 2655398 h 3642949"/>
              <a:gd name="connsiteX725" fmla="*/ 2416874 w 4266152"/>
              <a:gd name="connsiteY725" fmla="*/ 2687973 h 3642949"/>
              <a:gd name="connsiteX726" fmla="*/ 2408682 w 4266152"/>
              <a:gd name="connsiteY726" fmla="*/ 2797701 h 3642949"/>
              <a:gd name="connsiteX727" fmla="*/ 2403729 w 4266152"/>
              <a:gd name="connsiteY727" fmla="*/ 2904095 h 3642949"/>
              <a:gd name="connsiteX728" fmla="*/ 2529269 w 4266152"/>
              <a:gd name="connsiteY728" fmla="*/ 2878568 h 3642949"/>
              <a:gd name="connsiteX729" fmla="*/ 2530031 w 4266152"/>
              <a:gd name="connsiteY729" fmla="*/ 2768650 h 3642949"/>
              <a:gd name="connsiteX730" fmla="*/ 2408968 w 4266152"/>
              <a:gd name="connsiteY730" fmla="*/ 2797415 h 3642949"/>
              <a:gd name="connsiteX731" fmla="*/ 2530221 w 4266152"/>
              <a:gd name="connsiteY731" fmla="*/ 2971818 h 3642949"/>
              <a:gd name="connsiteX732" fmla="*/ 2529269 w 4266152"/>
              <a:gd name="connsiteY732" fmla="*/ 2885045 h 3642949"/>
              <a:gd name="connsiteX733" fmla="*/ 2403443 w 4266152"/>
              <a:gd name="connsiteY733" fmla="*/ 2910572 h 3642949"/>
              <a:gd name="connsiteX734" fmla="*/ 2400966 w 4266152"/>
              <a:gd name="connsiteY734" fmla="*/ 3011156 h 3642949"/>
              <a:gd name="connsiteX735" fmla="*/ 2400966 w 4266152"/>
              <a:gd name="connsiteY735" fmla="*/ 3018395 h 3642949"/>
              <a:gd name="connsiteX736" fmla="*/ 2530792 w 4266152"/>
              <a:gd name="connsiteY736" fmla="*/ 2996012 h 3642949"/>
              <a:gd name="connsiteX737" fmla="*/ 2530507 w 4266152"/>
              <a:gd name="connsiteY737" fmla="*/ 2971532 h 3642949"/>
              <a:gd name="connsiteX738" fmla="*/ 2410016 w 4266152"/>
              <a:gd name="connsiteY738" fmla="*/ 2689973 h 3642949"/>
              <a:gd name="connsiteX739" fmla="*/ 2294668 w 4266152"/>
              <a:gd name="connsiteY739" fmla="*/ 2718548 h 3642949"/>
              <a:gd name="connsiteX740" fmla="*/ 2282951 w 4266152"/>
              <a:gd name="connsiteY740" fmla="*/ 2816751 h 3642949"/>
              <a:gd name="connsiteX741" fmla="*/ 2402681 w 4266152"/>
              <a:gd name="connsiteY741" fmla="*/ 2792081 h 3642949"/>
              <a:gd name="connsiteX742" fmla="*/ 2410301 w 4266152"/>
              <a:gd name="connsiteY742" fmla="*/ 2689687 h 3642949"/>
              <a:gd name="connsiteX743" fmla="*/ 2288095 w 4266152"/>
              <a:gd name="connsiteY743" fmla="*/ 2720548 h 3642949"/>
              <a:gd name="connsiteX744" fmla="*/ 2174843 w 4266152"/>
              <a:gd name="connsiteY744" fmla="*/ 2745694 h 3642949"/>
              <a:gd name="connsiteX745" fmla="*/ 2158842 w 4266152"/>
              <a:gd name="connsiteY745" fmla="*/ 2838754 h 3642949"/>
              <a:gd name="connsiteX746" fmla="*/ 2276475 w 4266152"/>
              <a:gd name="connsiteY746" fmla="*/ 2818370 h 3642949"/>
              <a:gd name="connsiteX747" fmla="*/ 2288381 w 4266152"/>
              <a:gd name="connsiteY747" fmla="*/ 2720263 h 3642949"/>
              <a:gd name="connsiteX748" fmla="*/ 2157888 w 4266152"/>
              <a:gd name="connsiteY748" fmla="*/ 2845421 h 3642949"/>
              <a:gd name="connsiteX749" fmla="*/ 2144554 w 4266152"/>
              <a:gd name="connsiteY749" fmla="*/ 2942576 h 3642949"/>
              <a:gd name="connsiteX750" fmla="*/ 2266759 w 4266152"/>
              <a:gd name="connsiteY750" fmla="*/ 2926669 h 3642949"/>
              <a:gd name="connsiteX751" fmla="*/ 2275808 w 4266152"/>
              <a:gd name="connsiteY751" fmla="*/ 2825038 h 3642949"/>
              <a:gd name="connsiteX752" fmla="*/ 2158174 w 4266152"/>
              <a:gd name="connsiteY752" fmla="*/ 2845135 h 3642949"/>
              <a:gd name="connsiteX753" fmla="*/ 2151316 w 4266152"/>
              <a:gd name="connsiteY753" fmla="*/ 2846469 h 3642949"/>
              <a:gd name="connsiteX754" fmla="*/ 2036159 w 4266152"/>
              <a:gd name="connsiteY754" fmla="*/ 2863043 h 3642949"/>
              <a:gd name="connsiteX755" fmla="*/ 2018823 w 4266152"/>
              <a:gd name="connsiteY755" fmla="*/ 2955054 h 3642949"/>
              <a:gd name="connsiteX756" fmla="*/ 2138077 w 4266152"/>
              <a:gd name="connsiteY756" fmla="*/ 2943338 h 3642949"/>
              <a:gd name="connsiteX757" fmla="*/ 2151316 w 4266152"/>
              <a:gd name="connsiteY757" fmla="*/ 2846183 h 3642949"/>
              <a:gd name="connsiteX758" fmla="*/ 2029587 w 4266152"/>
              <a:gd name="connsiteY758" fmla="*/ 2863900 h 3642949"/>
              <a:gd name="connsiteX759" fmla="*/ 1918049 w 4266152"/>
              <a:gd name="connsiteY759" fmla="*/ 2876854 h 3642949"/>
              <a:gd name="connsiteX760" fmla="*/ 1896523 w 4266152"/>
              <a:gd name="connsiteY760" fmla="*/ 2963626 h 3642949"/>
              <a:gd name="connsiteX761" fmla="*/ 2012252 w 4266152"/>
              <a:gd name="connsiteY761" fmla="*/ 2955625 h 3642949"/>
              <a:gd name="connsiteX762" fmla="*/ 2029873 w 4266152"/>
              <a:gd name="connsiteY762" fmla="*/ 2863614 h 3642949"/>
              <a:gd name="connsiteX763" fmla="*/ 1895094 w 4266152"/>
              <a:gd name="connsiteY763" fmla="*/ 2970103 h 3642949"/>
              <a:gd name="connsiteX764" fmla="*/ 1876044 w 4266152"/>
              <a:gd name="connsiteY764" fmla="*/ 3060210 h 3642949"/>
              <a:gd name="connsiteX765" fmla="*/ 1996344 w 4266152"/>
              <a:gd name="connsiteY765" fmla="*/ 3056781 h 3642949"/>
              <a:gd name="connsiteX766" fmla="*/ 2010918 w 4266152"/>
              <a:gd name="connsiteY766" fmla="*/ 2961531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686 h 3642949"/>
              <a:gd name="connsiteX771" fmla="*/ 1869852 w 4266152"/>
              <a:gd name="connsiteY771" fmla="*/ 3060686 h 3642949"/>
              <a:gd name="connsiteX772" fmla="*/ 1888807 w 4266152"/>
              <a:gd name="connsiteY772" fmla="*/ 2970103 h 3642949"/>
              <a:gd name="connsiteX773" fmla="*/ 1752219 w 4266152"/>
              <a:gd name="connsiteY773" fmla="*/ 3066592 h 3642949"/>
              <a:gd name="connsiteX774" fmla="*/ 1731930 w 4266152"/>
              <a:gd name="connsiteY774" fmla="*/ 3156508 h 3642949"/>
              <a:gd name="connsiteX775" fmla="*/ 1852613 w 4266152"/>
              <a:gd name="connsiteY775" fmla="*/ 3160794 h 3642949"/>
              <a:gd name="connsiteX776" fmla="*/ 1868709 w 4266152"/>
              <a:gd name="connsiteY776" fmla="*/ 3066401 h 3642949"/>
              <a:gd name="connsiteX777" fmla="*/ 1752505 w 4266152"/>
              <a:gd name="connsiteY777" fmla="*/ 3066592 h 3642949"/>
              <a:gd name="connsiteX778" fmla="*/ 1745742 w 4266152"/>
              <a:gd name="connsiteY778" fmla="*/ 3066592 h 3642949"/>
              <a:gd name="connsiteX779" fmla="*/ 1634394 w 4266152"/>
              <a:gd name="connsiteY779" fmla="*/ 3064020 h 3642949"/>
              <a:gd name="connsiteX780" fmla="*/ 1609725 w 4266152"/>
              <a:gd name="connsiteY780" fmla="*/ 3149173 h 3642949"/>
              <a:gd name="connsiteX781" fmla="*/ 1725549 w 4266152"/>
              <a:gd name="connsiteY781" fmla="*/ 3156127 h 3642949"/>
              <a:gd name="connsiteX782" fmla="*/ 1746028 w 4266152"/>
              <a:gd name="connsiteY782" fmla="*/ 3066592 h 3642949"/>
              <a:gd name="connsiteX783" fmla="*/ 1608391 w 4266152"/>
              <a:gd name="connsiteY783" fmla="*/ 3155460 h 3642949"/>
              <a:gd name="connsiteX784" fmla="*/ 1586484 w 4266152"/>
              <a:gd name="connsiteY784" fmla="*/ 3244138 h 3642949"/>
              <a:gd name="connsiteX785" fmla="*/ 1706975 w 4266152"/>
              <a:gd name="connsiteY785" fmla="*/ 3255473 h 3642949"/>
              <a:gd name="connsiteX786" fmla="*/ 1715643 w 4266152"/>
              <a:gd name="connsiteY786" fmla="*/ 3207848 h 3642949"/>
              <a:gd name="connsiteX787" fmla="*/ 1724501 w 4266152"/>
              <a:gd name="connsiteY787" fmla="*/ 3162889 h 3642949"/>
              <a:gd name="connsiteX788" fmla="*/ 1608391 w 4266152"/>
              <a:gd name="connsiteY788" fmla="*/ 3155460 h 3642949"/>
              <a:gd name="connsiteX789" fmla="*/ 1601914 w 4266152"/>
              <a:gd name="connsiteY789" fmla="*/ 3154889 h 3642949"/>
              <a:gd name="connsiteX790" fmla="*/ 1491424 w 4266152"/>
              <a:gd name="connsiteY790" fmla="*/ 3145364 h 3642949"/>
              <a:gd name="connsiteX791" fmla="*/ 1465230 w 4266152"/>
              <a:gd name="connsiteY791" fmla="*/ 3229660 h 3642949"/>
              <a:gd name="connsiteX792" fmla="*/ 1580197 w 4266152"/>
              <a:gd name="connsiteY792" fmla="*/ 3242995 h 3642949"/>
              <a:gd name="connsiteX793" fmla="*/ 1601914 w 4266152"/>
              <a:gd name="connsiteY793" fmla="*/ 3154889 h 3642949"/>
              <a:gd name="connsiteX794" fmla="*/ 1484947 w 4266152"/>
              <a:gd name="connsiteY794" fmla="*/ 3145364 h 3642949"/>
              <a:gd name="connsiteX795" fmla="*/ 1381411 w 4266152"/>
              <a:gd name="connsiteY795" fmla="*/ 3134790 h 3642949"/>
              <a:gd name="connsiteX796" fmla="*/ 1350264 w 4266152"/>
              <a:gd name="connsiteY796" fmla="*/ 3214515 h 3642949"/>
              <a:gd name="connsiteX797" fmla="*/ 1458849 w 4266152"/>
              <a:gd name="connsiteY797" fmla="*/ 3229374 h 3642949"/>
              <a:gd name="connsiteX798" fmla="*/ 1484566 w 4266152"/>
              <a:gd name="connsiteY798" fmla="*/ 3145173 h 3642949"/>
              <a:gd name="connsiteX799" fmla="*/ 1374838 w 4266152"/>
              <a:gd name="connsiteY799" fmla="*/ 3134029 h 3642949"/>
              <a:gd name="connsiteX800" fmla="*/ 1279588 w 4266152"/>
              <a:gd name="connsiteY800" fmla="*/ 3122884 h 3642949"/>
              <a:gd name="connsiteX801" fmla="*/ 1242727 w 4266152"/>
              <a:gd name="connsiteY801" fmla="*/ 3198132 h 3642949"/>
              <a:gd name="connsiteX802" fmla="*/ 1343882 w 4266152"/>
              <a:gd name="connsiteY802" fmla="*/ 3213658 h 3642949"/>
              <a:gd name="connsiteX803" fmla="*/ 1374838 w 4266152"/>
              <a:gd name="connsiteY803" fmla="*/ 3133838 h 3642949"/>
              <a:gd name="connsiteX804" fmla="*/ 1272731 w 4266152"/>
              <a:gd name="connsiteY804" fmla="*/ 3122027 h 3642949"/>
              <a:gd name="connsiteX805" fmla="*/ 1268159 w 4266152"/>
              <a:gd name="connsiteY805" fmla="*/ 3121456 h 3642949"/>
              <a:gd name="connsiteX806" fmla="*/ 1185291 w 4266152"/>
              <a:gd name="connsiteY806" fmla="*/ 3113931 h 3642949"/>
              <a:gd name="connsiteX807" fmla="*/ 1143572 w 4266152"/>
              <a:gd name="connsiteY807" fmla="*/ 3182321 h 3642949"/>
              <a:gd name="connsiteX808" fmla="*/ 1183291 w 4266152"/>
              <a:gd name="connsiteY808" fmla="*/ 3188416 h 3642949"/>
              <a:gd name="connsiteX809" fmla="*/ 1236154 w 4266152"/>
              <a:gd name="connsiteY809" fmla="*/ 3196989 h 3642949"/>
              <a:gd name="connsiteX810" fmla="*/ 1272731 w 4266152"/>
              <a:gd name="connsiteY810" fmla="*/ 3121837 h 3642949"/>
              <a:gd name="connsiteX811" fmla="*/ 1177481 w 4266152"/>
              <a:gd name="connsiteY811" fmla="*/ 3113645 h 3642949"/>
              <a:gd name="connsiteX812" fmla="*/ 1095375 w 4266152"/>
              <a:gd name="connsiteY812" fmla="*/ 3113645 h 3642949"/>
              <a:gd name="connsiteX813" fmla="*/ 1082993 w 4266152"/>
              <a:gd name="connsiteY813" fmla="*/ 3129171 h 3642949"/>
              <a:gd name="connsiteX814" fmla="*/ 1050131 w 4266152"/>
              <a:gd name="connsiteY814" fmla="*/ 3173653 h 3642949"/>
              <a:gd name="connsiteX815" fmla="*/ 1136428 w 4266152"/>
              <a:gd name="connsiteY815" fmla="*/ 3181749 h 3642949"/>
              <a:gd name="connsiteX816" fmla="*/ 1177861 w 4266152"/>
              <a:gd name="connsiteY816" fmla="*/ 3113455 h 3642949"/>
              <a:gd name="connsiteX817" fmla="*/ 1092327 w 4266152"/>
              <a:gd name="connsiteY817" fmla="*/ 3107073 h 3642949"/>
              <a:gd name="connsiteX818" fmla="*/ 1138809 w 4266152"/>
              <a:gd name="connsiteY818" fmla="*/ 3054590 h 3642949"/>
              <a:gd name="connsiteX819" fmla="*/ 1069753 w 4266152"/>
              <a:gd name="connsiteY819" fmla="*/ 3068211 h 3642949"/>
              <a:gd name="connsiteX820" fmla="*/ 1018889 w 4266152"/>
              <a:gd name="connsiteY820" fmla="*/ 3113169 h 3642949"/>
              <a:gd name="connsiteX821" fmla="*/ 1092708 w 4266152"/>
              <a:gd name="connsiteY821" fmla="*/ 3106501 h 3642949"/>
              <a:gd name="connsiteX822" fmla="*/ 1100899 w 4266152"/>
              <a:gd name="connsiteY822" fmla="*/ 3107073 h 3642949"/>
              <a:gd name="connsiteX823" fmla="*/ 1181576 w 4266152"/>
              <a:gd name="connsiteY823" fmla="*/ 3107835 h 3642949"/>
              <a:gd name="connsiteX824" fmla="*/ 1225201 w 4266152"/>
              <a:gd name="connsiteY824" fmla="*/ 3046399 h 3642949"/>
              <a:gd name="connsiteX825" fmla="*/ 1149001 w 4266152"/>
              <a:gd name="connsiteY825" fmla="*/ 3053543 h 3642949"/>
              <a:gd name="connsiteX826" fmla="*/ 1101281 w 4266152"/>
              <a:gd name="connsiteY826" fmla="*/ 3106501 h 3642949"/>
              <a:gd name="connsiteX827" fmla="*/ 1230249 w 4266152"/>
              <a:gd name="connsiteY827" fmla="*/ 3039636 h 3642949"/>
              <a:gd name="connsiteX828" fmla="*/ 1275683 w 4266152"/>
              <a:gd name="connsiteY828" fmla="*/ 2985629 h 3642949"/>
              <a:gd name="connsiteX829" fmla="*/ 1205769 w 4266152"/>
              <a:gd name="connsiteY829" fmla="*/ 3000203 h 3642949"/>
              <a:gd name="connsiteX830" fmla="*/ 1156335 w 4266152"/>
              <a:gd name="connsiteY830" fmla="*/ 3046113 h 3642949"/>
              <a:gd name="connsiteX831" fmla="*/ 1230630 w 4266152"/>
              <a:gd name="connsiteY831" fmla="*/ 3039064 h 3642949"/>
              <a:gd name="connsiteX832" fmla="*/ 1238631 w 4266152"/>
              <a:gd name="connsiteY832" fmla="*/ 3039636 h 3642949"/>
              <a:gd name="connsiteX833" fmla="*/ 1319213 w 4266152"/>
              <a:gd name="connsiteY833" fmla="*/ 3040303 h 3642949"/>
              <a:gd name="connsiteX834" fmla="*/ 1361789 w 4266152"/>
              <a:gd name="connsiteY834" fmla="*/ 2976676 h 3642949"/>
              <a:gd name="connsiteX835" fmla="*/ 1285589 w 4266152"/>
              <a:gd name="connsiteY835" fmla="*/ 2984296 h 3642949"/>
              <a:gd name="connsiteX836" fmla="*/ 1239012 w 4266152"/>
              <a:gd name="connsiteY836" fmla="*/ 3038874 h 3642949"/>
              <a:gd name="connsiteX837" fmla="*/ 1366456 w 4266152"/>
              <a:gd name="connsiteY837" fmla="*/ 2970103 h 3642949"/>
              <a:gd name="connsiteX838" fmla="*/ 1411319 w 4266152"/>
              <a:gd name="connsiteY838" fmla="*/ 2913620 h 3642949"/>
              <a:gd name="connsiteX839" fmla="*/ 1341977 w 4266152"/>
              <a:gd name="connsiteY839" fmla="*/ 2928670 h 3642949"/>
              <a:gd name="connsiteX840" fmla="*/ 1292447 w 4266152"/>
              <a:gd name="connsiteY840" fmla="*/ 2977056 h 3642949"/>
              <a:gd name="connsiteX841" fmla="*/ 1366838 w 4266152"/>
              <a:gd name="connsiteY841" fmla="*/ 2969341 h 3642949"/>
              <a:gd name="connsiteX842" fmla="*/ 1374743 w 4266152"/>
              <a:gd name="connsiteY842" fmla="*/ 2970103 h 3642949"/>
              <a:gd name="connsiteX843" fmla="*/ 1439894 w 4266152"/>
              <a:gd name="connsiteY843" fmla="*/ 2970103 h 3642949"/>
              <a:gd name="connsiteX844" fmla="*/ 1455801 w 4266152"/>
              <a:gd name="connsiteY844" fmla="*/ 2970103 h 3642949"/>
              <a:gd name="connsiteX845" fmla="*/ 1497139 w 4266152"/>
              <a:gd name="connsiteY845" fmla="*/ 2904191 h 3642949"/>
              <a:gd name="connsiteX846" fmla="*/ 1420939 w 4266152"/>
              <a:gd name="connsiteY846" fmla="*/ 2912287 h 3642949"/>
              <a:gd name="connsiteX847" fmla="*/ 1375124 w 4266152"/>
              <a:gd name="connsiteY847" fmla="*/ 2968960 h 3642949"/>
              <a:gd name="connsiteX848" fmla="*/ 1501616 w 4266152"/>
              <a:gd name="connsiteY848" fmla="*/ 2897523 h 3642949"/>
              <a:gd name="connsiteX849" fmla="*/ 1545527 w 4266152"/>
              <a:gd name="connsiteY849" fmla="*/ 2838659 h 3642949"/>
              <a:gd name="connsiteX850" fmla="*/ 1476280 w 4266152"/>
              <a:gd name="connsiteY850" fmla="*/ 2854660 h 3642949"/>
              <a:gd name="connsiteX851" fmla="*/ 1427416 w 4266152"/>
              <a:gd name="connsiteY851" fmla="*/ 2904953 h 3642949"/>
              <a:gd name="connsiteX852" fmla="*/ 1501997 w 4266152"/>
              <a:gd name="connsiteY852" fmla="*/ 2896380 h 3642949"/>
              <a:gd name="connsiteX853" fmla="*/ 1509713 w 4266152"/>
              <a:gd name="connsiteY853" fmla="*/ 2897523 h 3642949"/>
              <a:gd name="connsiteX854" fmla="*/ 1525524 w 4266152"/>
              <a:gd name="connsiteY854" fmla="*/ 2896856 h 3642949"/>
              <a:gd name="connsiteX855" fmla="*/ 1592199 w 4266152"/>
              <a:gd name="connsiteY855" fmla="*/ 2894666 h 3642949"/>
              <a:gd name="connsiteX856" fmla="*/ 1631156 w 4266152"/>
              <a:gd name="connsiteY856" fmla="*/ 2827991 h 3642949"/>
              <a:gd name="connsiteX857" fmla="*/ 1611630 w 4266152"/>
              <a:gd name="connsiteY857" fmla="*/ 2829800 h 3642949"/>
              <a:gd name="connsiteX858" fmla="*/ 1554480 w 4266152"/>
              <a:gd name="connsiteY858" fmla="*/ 2837134 h 3642949"/>
              <a:gd name="connsiteX859" fmla="*/ 1510093 w 4266152"/>
              <a:gd name="connsiteY859" fmla="*/ 2895999 h 3642949"/>
              <a:gd name="connsiteX860" fmla="*/ 1611153 w 4266152"/>
              <a:gd name="connsiteY860" fmla="*/ 2823704 h 3642949"/>
              <a:gd name="connsiteX861" fmla="*/ 1635633 w 4266152"/>
              <a:gd name="connsiteY861" fmla="*/ 2821323 h 3642949"/>
              <a:gd name="connsiteX862" fmla="*/ 1677924 w 4266152"/>
              <a:gd name="connsiteY862" fmla="*/ 2760458 h 3642949"/>
              <a:gd name="connsiteX863" fmla="*/ 1608772 w 4266152"/>
              <a:gd name="connsiteY863" fmla="*/ 2777508 h 3642949"/>
              <a:gd name="connsiteX864" fmla="*/ 1561147 w 4266152"/>
              <a:gd name="connsiteY864" fmla="*/ 2829990 h 3642949"/>
              <a:gd name="connsiteX865" fmla="*/ 1611535 w 4266152"/>
              <a:gd name="connsiteY865" fmla="*/ 2822180 h 3642949"/>
              <a:gd name="connsiteX866" fmla="*/ 1643729 w 4266152"/>
              <a:gd name="connsiteY866" fmla="*/ 2820561 h 3642949"/>
              <a:gd name="connsiteX867" fmla="*/ 1729454 w 4266152"/>
              <a:gd name="connsiteY867" fmla="*/ 2811607 h 3642949"/>
              <a:gd name="connsiteX868" fmla="*/ 1765840 w 4266152"/>
              <a:gd name="connsiteY868" fmla="*/ 2744932 h 3642949"/>
              <a:gd name="connsiteX869" fmla="*/ 1698212 w 4266152"/>
              <a:gd name="connsiteY869" fmla="*/ 2756553 h 3642949"/>
              <a:gd name="connsiteX870" fmla="*/ 1687544 w 4266152"/>
              <a:gd name="connsiteY870" fmla="*/ 2758553 h 3642949"/>
              <a:gd name="connsiteX871" fmla="*/ 1644110 w 4266152"/>
              <a:gd name="connsiteY871" fmla="*/ 2819037 h 3642949"/>
              <a:gd name="connsiteX872" fmla="*/ 1696784 w 4266152"/>
              <a:gd name="connsiteY872" fmla="*/ 2750552 h 3642949"/>
              <a:gd name="connsiteX873" fmla="*/ 1769840 w 4266152"/>
              <a:gd name="connsiteY873" fmla="*/ 2737979 h 3642949"/>
              <a:gd name="connsiteX874" fmla="*/ 1809179 w 4266152"/>
              <a:gd name="connsiteY874" fmla="*/ 2677210 h 3642949"/>
              <a:gd name="connsiteX875" fmla="*/ 1783937 w 4266152"/>
              <a:gd name="connsiteY875" fmla="*/ 2683591 h 3642949"/>
              <a:gd name="connsiteX876" fmla="*/ 1739741 w 4266152"/>
              <a:gd name="connsiteY876" fmla="*/ 2696164 h 3642949"/>
              <a:gd name="connsiteX877" fmla="*/ 1693069 w 4266152"/>
              <a:gd name="connsiteY877" fmla="*/ 2751219 h 3642949"/>
              <a:gd name="connsiteX878" fmla="*/ 1778032 w 4266152"/>
              <a:gd name="connsiteY878" fmla="*/ 2736455 h 3642949"/>
              <a:gd name="connsiteX879" fmla="*/ 1865852 w 4266152"/>
              <a:gd name="connsiteY879" fmla="*/ 2719881 h 3642949"/>
              <a:gd name="connsiteX880" fmla="*/ 1899856 w 4266152"/>
              <a:gd name="connsiteY880" fmla="*/ 2653206 h 3642949"/>
              <a:gd name="connsiteX881" fmla="*/ 1818704 w 4266152"/>
              <a:gd name="connsiteY881" fmla="*/ 2674543 h 3642949"/>
              <a:gd name="connsiteX882" fmla="*/ 1778412 w 4266152"/>
              <a:gd name="connsiteY882" fmla="*/ 2735026 h 3642949"/>
              <a:gd name="connsiteX883" fmla="*/ 1904238 w 4266152"/>
              <a:gd name="connsiteY883" fmla="*/ 2645682 h 3642949"/>
              <a:gd name="connsiteX884" fmla="*/ 1940909 w 4266152"/>
              <a:gd name="connsiteY884" fmla="*/ 2585389 h 3642949"/>
              <a:gd name="connsiteX885" fmla="*/ 1869948 w 4266152"/>
              <a:gd name="connsiteY885" fmla="*/ 2610249 h 3642949"/>
              <a:gd name="connsiteX886" fmla="*/ 1868805 w 4266152"/>
              <a:gd name="connsiteY886" fmla="*/ 2610249 h 3642949"/>
              <a:gd name="connsiteX887" fmla="*/ 1824323 w 4266152"/>
              <a:gd name="connsiteY887" fmla="*/ 2666351 h 3642949"/>
              <a:gd name="connsiteX888" fmla="*/ 1904619 w 4266152"/>
              <a:gd name="connsiteY888" fmla="*/ 2644158 h 3642949"/>
              <a:gd name="connsiteX889" fmla="*/ 1912905 w 4266152"/>
              <a:gd name="connsiteY889" fmla="*/ 2643396 h 3642949"/>
              <a:gd name="connsiteX890" fmla="*/ 2002059 w 4266152"/>
              <a:gd name="connsiteY890" fmla="*/ 2618250 h 3642949"/>
              <a:gd name="connsiteX891" fmla="*/ 2034540 w 4266152"/>
              <a:gd name="connsiteY891" fmla="*/ 2551003 h 3642949"/>
              <a:gd name="connsiteX892" fmla="*/ 1950910 w 4266152"/>
              <a:gd name="connsiteY892" fmla="*/ 2581769 h 3642949"/>
              <a:gd name="connsiteX893" fmla="*/ 1913191 w 4266152"/>
              <a:gd name="connsiteY893" fmla="*/ 2641872 h 3642949"/>
              <a:gd name="connsiteX894" fmla="*/ 2039016 w 4266152"/>
              <a:gd name="connsiteY894" fmla="*/ 2542526 h 3642949"/>
              <a:gd name="connsiteX895" fmla="*/ 2073497 w 4266152"/>
              <a:gd name="connsiteY895" fmla="*/ 2482233 h 3642949"/>
              <a:gd name="connsiteX896" fmla="*/ 1997297 w 4266152"/>
              <a:gd name="connsiteY896" fmla="*/ 2517857 h 3642949"/>
              <a:gd name="connsiteX897" fmla="*/ 1956531 w 4266152"/>
              <a:gd name="connsiteY897" fmla="*/ 2572815 h 3642949"/>
              <a:gd name="connsiteX898" fmla="*/ 2039398 w 4266152"/>
              <a:gd name="connsiteY898" fmla="*/ 2541002 h 3642949"/>
              <a:gd name="connsiteX899" fmla="*/ 2048541 w 4266152"/>
              <a:gd name="connsiteY899" fmla="*/ 2539097 h 3642949"/>
              <a:gd name="connsiteX900" fmla="*/ 2138172 w 4266152"/>
              <a:gd name="connsiteY900" fmla="*/ 2504426 h 3642949"/>
              <a:gd name="connsiteX901" fmla="*/ 2169510 w 4266152"/>
              <a:gd name="connsiteY901" fmla="*/ 2435846 h 3642949"/>
              <a:gd name="connsiteX902" fmla="*/ 2084737 w 4266152"/>
              <a:gd name="connsiteY902" fmla="*/ 2477089 h 3642949"/>
              <a:gd name="connsiteX903" fmla="*/ 2048446 w 4266152"/>
              <a:gd name="connsiteY903" fmla="*/ 2537573 h 3642949"/>
              <a:gd name="connsiteX904" fmla="*/ 2174177 w 4266152"/>
              <a:gd name="connsiteY904" fmla="*/ 2426512 h 3642949"/>
              <a:gd name="connsiteX905" fmla="*/ 2207894 w 4266152"/>
              <a:gd name="connsiteY905" fmla="*/ 2364599 h 3642949"/>
              <a:gd name="connsiteX906" fmla="*/ 2129885 w 4266152"/>
              <a:gd name="connsiteY906" fmla="*/ 2412224 h 3642949"/>
              <a:gd name="connsiteX907" fmla="*/ 2091213 w 4266152"/>
              <a:gd name="connsiteY907" fmla="*/ 2467279 h 3642949"/>
              <a:gd name="connsiteX908" fmla="*/ 2174081 w 4266152"/>
              <a:gd name="connsiteY908" fmla="*/ 2424988 h 3642949"/>
              <a:gd name="connsiteX909" fmla="*/ 2183702 w 4266152"/>
              <a:gd name="connsiteY909" fmla="*/ 2421844 h 3642949"/>
              <a:gd name="connsiteX910" fmla="*/ 2272284 w 4266152"/>
              <a:gd name="connsiteY910" fmla="*/ 2377363 h 3642949"/>
              <a:gd name="connsiteX911" fmla="*/ 2303240 w 4266152"/>
              <a:gd name="connsiteY911" fmla="*/ 2306021 h 3642949"/>
              <a:gd name="connsiteX912" fmla="*/ 2219420 w 4266152"/>
              <a:gd name="connsiteY912" fmla="*/ 2357646 h 3642949"/>
              <a:gd name="connsiteX913" fmla="*/ 2183511 w 4266152"/>
              <a:gd name="connsiteY913" fmla="*/ 2420701 h 3642949"/>
              <a:gd name="connsiteX914" fmla="*/ 2308288 w 4266152"/>
              <a:gd name="connsiteY914" fmla="*/ 2295448 h 3642949"/>
              <a:gd name="connsiteX915" fmla="*/ 2342864 w 4266152"/>
              <a:gd name="connsiteY915" fmla="*/ 2229439 h 3642949"/>
              <a:gd name="connsiteX916" fmla="*/ 2331530 w 4266152"/>
              <a:gd name="connsiteY916" fmla="*/ 2237917 h 3642949"/>
              <a:gd name="connsiteX917" fmla="*/ 2266664 w 4266152"/>
              <a:gd name="connsiteY917" fmla="*/ 2286875 h 3642949"/>
              <a:gd name="connsiteX918" fmla="*/ 2226850 w 4266152"/>
              <a:gd name="connsiteY918" fmla="*/ 2345740 h 3642949"/>
              <a:gd name="connsiteX919" fmla="*/ 2308098 w 4266152"/>
              <a:gd name="connsiteY919" fmla="*/ 2293924 h 3642949"/>
              <a:gd name="connsiteX920" fmla="*/ 2318385 w 4266152"/>
              <a:gd name="connsiteY920" fmla="*/ 2289161 h 3642949"/>
              <a:gd name="connsiteX921" fmla="*/ 2403538 w 4266152"/>
              <a:gd name="connsiteY921" fmla="*/ 2236107 h 3642949"/>
              <a:gd name="connsiteX922" fmla="*/ 2434971 w 4266152"/>
              <a:gd name="connsiteY922" fmla="*/ 2159907 h 3642949"/>
              <a:gd name="connsiteX923" fmla="*/ 2355913 w 4266152"/>
              <a:gd name="connsiteY923" fmla="*/ 2219534 h 3642949"/>
              <a:gd name="connsiteX924" fmla="*/ 2318195 w 4266152"/>
              <a:gd name="connsiteY924" fmla="*/ 2287351 h 3642949"/>
              <a:gd name="connsiteX925" fmla="*/ 2440686 w 4266152"/>
              <a:gd name="connsiteY925" fmla="*/ 2147715 h 3642949"/>
              <a:gd name="connsiteX926" fmla="*/ 2467546 w 4266152"/>
              <a:gd name="connsiteY926" fmla="*/ 2093327 h 3642949"/>
              <a:gd name="connsiteX927" fmla="*/ 2478405 w 4266152"/>
              <a:gd name="connsiteY927" fmla="*/ 2073039 h 3642949"/>
              <a:gd name="connsiteX928" fmla="*/ 2411730 w 4266152"/>
              <a:gd name="connsiteY928" fmla="*/ 2134189 h 3642949"/>
              <a:gd name="connsiteX929" fmla="*/ 2387537 w 4266152"/>
              <a:gd name="connsiteY929" fmla="*/ 2169813 h 3642949"/>
              <a:gd name="connsiteX930" fmla="*/ 2364963 w 4266152"/>
              <a:gd name="connsiteY930" fmla="*/ 2205055 h 3642949"/>
              <a:gd name="connsiteX931" fmla="*/ 2440495 w 4266152"/>
              <a:gd name="connsiteY931" fmla="*/ 2146191 h 3642949"/>
              <a:gd name="connsiteX932" fmla="*/ 2473167 w 4266152"/>
              <a:gd name="connsiteY932" fmla="*/ 2096375 h 3642949"/>
              <a:gd name="connsiteX933" fmla="*/ 2451354 w 4266152"/>
              <a:gd name="connsiteY933" fmla="*/ 2139619 h 3642949"/>
              <a:gd name="connsiteX934" fmla="*/ 2530317 w 4266152"/>
              <a:gd name="connsiteY934" fmla="*/ 2080563 h 3642949"/>
              <a:gd name="connsiteX935" fmla="*/ 2553176 w 4266152"/>
              <a:gd name="connsiteY935" fmla="*/ 2020461 h 3642949"/>
              <a:gd name="connsiteX936" fmla="*/ 2562701 w 4266152"/>
              <a:gd name="connsiteY936" fmla="*/ 1997410 h 3642949"/>
              <a:gd name="connsiteX937" fmla="*/ 2492312 w 4266152"/>
              <a:gd name="connsiteY937" fmla="*/ 2060371 h 3642949"/>
              <a:gd name="connsiteX938" fmla="*/ 2472976 w 4266152"/>
              <a:gd name="connsiteY938" fmla="*/ 2094851 h 3642949"/>
              <a:gd name="connsiteX939" fmla="*/ 2568417 w 4266152"/>
              <a:gd name="connsiteY939" fmla="*/ 1984075 h 3642949"/>
              <a:gd name="connsiteX940" fmla="*/ 2602134 w 4266152"/>
              <a:gd name="connsiteY940" fmla="*/ 1905494 h 3642949"/>
              <a:gd name="connsiteX941" fmla="*/ 2542698 w 4266152"/>
              <a:gd name="connsiteY941" fmla="*/ 1969026 h 3642949"/>
              <a:gd name="connsiteX942" fmla="*/ 2501456 w 4266152"/>
              <a:gd name="connsiteY942" fmla="*/ 2043702 h 3642949"/>
              <a:gd name="connsiteX943" fmla="*/ 2568131 w 4266152"/>
              <a:gd name="connsiteY943" fmla="*/ 1982551 h 3642949"/>
              <a:gd name="connsiteX944" fmla="*/ 2579275 w 4266152"/>
              <a:gd name="connsiteY944" fmla="*/ 1974550 h 3642949"/>
              <a:gd name="connsiteX945" fmla="*/ 2649664 w 4266152"/>
              <a:gd name="connsiteY945" fmla="*/ 1913400 h 3642949"/>
              <a:gd name="connsiteX946" fmla="*/ 2677477 w 4266152"/>
              <a:gd name="connsiteY946" fmla="*/ 1827675 h 3642949"/>
              <a:gd name="connsiteX947" fmla="*/ 2615088 w 4266152"/>
              <a:gd name="connsiteY947" fmla="*/ 1891873 h 3642949"/>
              <a:gd name="connsiteX948" fmla="*/ 2578989 w 4266152"/>
              <a:gd name="connsiteY948" fmla="*/ 1973026 h 3642949"/>
              <a:gd name="connsiteX949" fmla="*/ 2682049 w 4266152"/>
              <a:gd name="connsiteY949" fmla="*/ 1814245 h 3642949"/>
              <a:gd name="connsiteX950" fmla="*/ 2709958 w 4266152"/>
              <a:gd name="connsiteY950" fmla="*/ 1734997 h 3642949"/>
              <a:gd name="connsiteX951" fmla="*/ 2658237 w 4266152"/>
              <a:gd name="connsiteY951" fmla="*/ 1798148 h 3642949"/>
              <a:gd name="connsiteX952" fmla="*/ 2622709 w 4266152"/>
              <a:gd name="connsiteY952" fmla="*/ 1874919 h 3642949"/>
              <a:gd name="connsiteX953" fmla="*/ 2681763 w 4266152"/>
              <a:gd name="connsiteY953" fmla="*/ 1812625 h 3642949"/>
              <a:gd name="connsiteX954" fmla="*/ 2692146 w 4266152"/>
              <a:gd name="connsiteY954" fmla="*/ 1804148 h 3642949"/>
              <a:gd name="connsiteX955" fmla="*/ 2755773 w 4266152"/>
              <a:gd name="connsiteY955" fmla="*/ 1741854 h 3642949"/>
              <a:gd name="connsiteX956" fmla="*/ 2778442 w 4266152"/>
              <a:gd name="connsiteY956" fmla="*/ 1655273 h 3642949"/>
              <a:gd name="connsiteX957" fmla="*/ 2721864 w 4266152"/>
              <a:gd name="connsiteY957" fmla="*/ 1720709 h 3642949"/>
              <a:gd name="connsiteX958" fmla="*/ 2691860 w 4266152"/>
              <a:gd name="connsiteY958" fmla="*/ 1802529 h 3642949"/>
              <a:gd name="connsiteX959" fmla="*/ 2782252 w 4266152"/>
              <a:gd name="connsiteY959" fmla="*/ 1641366 h 3642949"/>
              <a:gd name="connsiteX960" fmla="*/ 2805779 w 4266152"/>
              <a:gd name="connsiteY960" fmla="*/ 1560880 h 3642949"/>
              <a:gd name="connsiteX961" fmla="*/ 2758154 w 4266152"/>
              <a:gd name="connsiteY961" fmla="*/ 1625554 h 3642949"/>
              <a:gd name="connsiteX962" fmla="*/ 2728056 w 4266152"/>
              <a:gd name="connsiteY962" fmla="*/ 1703183 h 3642949"/>
              <a:gd name="connsiteX963" fmla="*/ 2781966 w 4266152"/>
              <a:gd name="connsiteY963" fmla="*/ 1639651 h 3642949"/>
              <a:gd name="connsiteX964" fmla="*/ 2791777 w 4266152"/>
              <a:gd name="connsiteY964" fmla="*/ 1630888 h 3642949"/>
              <a:gd name="connsiteX965" fmla="*/ 2848927 w 4266152"/>
              <a:gd name="connsiteY965" fmla="*/ 1569071 h 3642949"/>
              <a:gd name="connsiteX966" fmla="*/ 2866930 w 4266152"/>
              <a:gd name="connsiteY966" fmla="*/ 1482489 h 3642949"/>
              <a:gd name="connsiteX967" fmla="*/ 2817305 w 4266152"/>
              <a:gd name="connsiteY967" fmla="*/ 1545830 h 3642949"/>
              <a:gd name="connsiteX968" fmla="*/ 2791491 w 4266152"/>
              <a:gd name="connsiteY968" fmla="*/ 1629269 h 3642949"/>
              <a:gd name="connsiteX969" fmla="*/ 2869788 w 4266152"/>
              <a:gd name="connsiteY969" fmla="*/ 1468963 h 3642949"/>
              <a:gd name="connsiteX970" fmla="*/ 2888838 w 4266152"/>
              <a:gd name="connsiteY970" fmla="*/ 1390763 h 3642949"/>
              <a:gd name="connsiteX971" fmla="*/ 2848261 w 4266152"/>
              <a:gd name="connsiteY971" fmla="*/ 1452390 h 3642949"/>
              <a:gd name="connsiteX972" fmla="*/ 2822924 w 4266152"/>
              <a:gd name="connsiteY972" fmla="*/ 1528590 h 3642949"/>
              <a:gd name="connsiteX973" fmla="*/ 2869502 w 4266152"/>
              <a:gd name="connsiteY973" fmla="*/ 1466963 h 3642949"/>
              <a:gd name="connsiteX974" fmla="*/ 2875693 w 4266152"/>
              <a:gd name="connsiteY974" fmla="*/ 1471916 h 3642949"/>
              <a:gd name="connsiteX975" fmla="*/ 2856643 w 4266152"/>
              <a:gd name="connsiteY975" fmla="*/ 1560880 h 3642949"/>
              <a:gd name="connsiteX976" fmla="*/ 2918270 w 4266152"/>
              <a:gd name="connsiteY976" fmla="*/ 1498110 h 3642949"/>
              <a:gd name="connsiteX977" fmla="*/ 2930747 w 4266152"/>
              <a:gd name="connsiteY977" fmla="*/ 1406194 h 3642949"/>
              <a:gd name="connsiteX978" fmla="*/ 2875216 w 4266152"/>
              <a:gd name="connsiteY978" fmla="*/ 1469916 h 3642949"/>
              <a:gd name="connsiteX979" fmla="*/ 2854642 w 4266152"/>
              <a:gd name="connsiteY979" fmla="*/ 1572500 h 3642949"/>
              <a:gd name="connsiteX980" fmla="*/ 2837878 w 4266152"/>
              <a:gd name="connsiteY980" fmla="*/ 1665274 h 3642949"/>
              <a:gd name="connsiteX981" fmla="*/ 2906745 w 4266152"/>
              <a:gd name="connsiteY981" fmla="*/ 1603933 h 3642949"/>
              <a:gd name="connsiteX982" fmla="*/ 2917317 w 4266152"/>
              <a:gd name="connsiteY982" fmla="*/ 1508683 h 3642949"/>
              <a:gd name="connsiteX983" fmla="*/ 2854357 w 4266152"/>
              <a:gd name="connsiteY983" fmla="*/ 1570500 h 3642949"/>
              <a:gd name="connsiteX984" fmla="*/ 2904458 w 4266152"/>
              <a:gd name="connsiteY984" fmla="*/ 1706707 h 3642949"/>
              <a:gd name="connsiteX985" fmla="*/ 2982373 w 4266152"/>
              <a:gd name="connsiteY985" fmla="*/ 1648319 h 3642949"/>
              <a:gd name="connsiteX986" fmla="*/ 2984468 w 4266152"/>
              <a:gd name="connsiteY986" fmla="*/ 1546592 h 3642949"/>
              <a:gd name="connsiteX987" fmla="*/ 2912840 w 4266152"/>
              <a:gd name="connsiteY987" fmla="*/ 1607076 h 3642949"/>
              <a:gd name="connsiteX988" fmla="*/ 2903791 w 4266152"/>
              <a:gd name="connsiteY988" fmla="*/ 1704707 h 3642949"/>
              <a:gd name="connsiteX989" fmla="*/ 2982468 w 4266152"/>
              <a:gd name="connsiteY989" fmla="*/ 1768430 h 3642949"/>
              <a:gd name="connsiteX990" fmla="*/ 2896743 w 4266152"/>
              <a:gd name="connsiteY990" fmla="*/ 1825580 h 3642949"/>
              <a:gd name="connsiteX991" fmla="*/ 2893124 w 4266152"/>
              <a:gd name="connsiteY991" fmla="*/ 1930355 h 3642949"/>
              <a:gd name="connsiteX992" fmla="*/ 2984182 w 4266152"/>
              <a:gd name="connsiteY992" fmla="*/ 1875204 h 3642949"/>
              <a:gd name="connsiteX993" fmla="*/ 2982182 w 4266152"/>
              <a:gd name="connsiteY993" fmla="*/ 1766429 h 3642949"/>
              <a:gd name="connsiteX994" fmla="*/ 2896743 w 4266152"/>
              <a:gd name="connsiteY994" fmla="*/ 1729187 h 3642949"/>
              <a:gd name="connsiteX995" fmla="*/ 2897409 w 4266152"/>
              <a:gd name="connsiteY995" fmla="*/ 1720423 h 3642949"/>
              <a:gd name="connsiteX996" fmla="*/ 2820352 w 4266152"/>
              <a:gd name="connsiteY996" fmla="*/ 1780812 h 3642949"/>
              <a:gd name="connsiteX997" fmla="*/ 2817305 w 4266152"/>
              <a:gd name="connsiteY997" fmla="*/ 1803005 h 3642949"/>
              <a:gd name="connsiteX998" fmla="*/ 2807780 w 4266152"/>
              <a:gd name="connsiteY998" fmla="*/ 1880348 h 3642949"/>
              <a:gd name="connsiteX999" fmla="*/ 2891599 w 4266152"/>
              <a:gd name="connsiteY999" fmla="*/ 1822246 h 3642949"/>
              <a:gd name="connsiteX1000" fmla="*/ 2896076 w 4266152"/>
              <a:gd name="connsiteY1000" fmla="*/ 1727186 h 3642949"/>
              <a:gd name="connsiteX1001" fmla="*/ 2783967 w 4266152"/>
              <a:gd name="connsiteY1001" fmla="*/ 2338120 h 3642949"/>
              <a:gd name="connsiteX1002" fmla="*/ 2784920 w 4266152"/>
              <a:gd name="connsiteY1002" fmla="*/ 2447562 h 3642949"/>
              <a:gd name="connsiteX1003" fmla="*/ 2897791 w 4266152"/>
              <a:gd name="connsiteY1003" fmla="*/ 2401271 h 3642949"/>
              <a:gd name="connsiteX1004" fmla="*/ 2892076 w 4266152"/>
              <a:gd name="connsiteY1004" fmla="*/ 2289447 h 3642949"/>
              <a:gd name="connsiteX1005" fmla="*/ 2783300 w 4266152"/>
              <a:gd name="connsiteY1005" fmla="*/ 2336119 h 3642949"/>
              <a:gd name="connsiteX1006" fmla="*/ 2785015 w 4266152"/>
              <a:gd name="connsiteY1006" fmla="*/ 2454325 h 3642949"/>
              <a:gd name="connsiteX1007" fmla="*/ 2788253 w 4266152"/>
              <a:gd name="connsiteY1007" fmla="*/ 2566625 h 3642949"/>
              <a:gd name="connsiteX1008" fmla="*/ 2905791 w 4266152"/>
              <a:gd name="connsiteY1008" fmla="*/ 2522048 h 3642949"/>
              <a:gd name="connsiteX1009" fmla="*/ 2898172 w 4266152"/>
              <a:gd name="connsiteY1009" fmla="*/ 2407748 h 3642949"/>
              <a:gd name="connsiteX1010" fmla="*/ 2784348 w 4266152"/>
              <a:gd name="connsiteY1010" fmla="*/ 2452325 h 3642949"/>
              <a:gd name="connsiteX1011" fmla="*/ 2788444 w 4266152"/>
              <a:gd name="connsiteY1011" fmla="*/ 2573292 h 3642949"/>
              <a:gd name="connsiteX1012" fmla="*/ 2793682 w 4266152"/>
              <a:gd name="connsiteY1012" fmla="*/ 2686449 h 3642949"/>
              <a:gd name="connsiteX1013" fmla="*/ 2915793 w 4266152"/>
              <a:gd name="connsiteY1013" fmla="*/ 2643396 h 3642949"/>
              <a:gd name="connsiteX1014" fmla="*/ 2906268 w 4266152"/>
              <a:gd name="connsiteY1014" fmla="*/ 2529096 h 3642949"/>
              <a:gd name="connsiteX1015" fmla="*/ 2787776 w 4266152"/>
              <a:gd name="connsiteY1015" fmla="*/ 2571292 h 3642949"/>
              <a:gd name="connsiteX1016" fmla="*/ 2794063 w 4266152"/>
              <a:gd name="connsiteY1016" fmla="*/ 2693116 h 3642949"/>
              <a:gd name="connsiteX1017" fmla="*/ 2801493 w 4266152"/>
              <a:gd name="connsiteY1017" fmla="*/ 2808655 h 3642949"/>
              <a:gd name="connsiteX1018" fmla="*/ 2927795 w 4266152"/>
              <a:gd name="connsiteY1018" fmla="*/ 2766840 h 3642949"/>
              <a:gd name="connsiteX1019" fmla="*/ 2916459 w 4266152"/>
              <a:gd name="connsiteY1019" fmla="*/ 2649968 h 3642949"/>
              <a:gd name="connsiteX1020" fmla="*/ 2793397 w 4266152"/>
              <a:gd name="connsiteY1020" fmla="*/ 2691116 h 3642949"/>
              <a:gd name="connsiteX1021" fmla="*/ 2801970 w 4266152"/>
              <a:gd name="connsiteY1021" fmla="*/ 2815131 h 3642949"/>
              <a:gd name="connsiteX1022" fmla="*/ 2811495 w 4266152"/>
              <a:gd name="connsiteY1022" fmla="*/ 2930765 h 3642949"/>
              <a:gd name="connsiteX1023" fmla="*/ 2941891 w 4266152"/>
              <a:gd name="connsiteY1023" fmla="*/ 2889808 h 3642949"/>
              <a:gd name="connsiteX1024" fmla="*/ 2928938 w 4266152"/>
              <a:gd name="connsiteY1024" fmla="*/ 2773317 h 3642949"/>
              <a:gd name="connsiteX1025" fmla="*/ 2801302 w 4266152"/>
              <a:gd name="connsiteY1025" fmla="*/ 2813132 h 3642949"/>
              <a:gd name="connsiteX1026" fmla="*/ 2811495 w 4266152"/>
              <a:gd name="connsiteY1026" fmla="*/ 2937147 h 3642949"/>
              <a:gd name="connsiteX1027" fmla="*/ 2822638 w 4266152"/>
              <a:gd name="connsiteY1027" fmla="*/ 3055352 h 3642949"/>
              <a:gd name="connsiteX1028" fmla="*/ 2956751 w 4266152"/>
              <a:gd name="connsiteY1028" fmla="*/ 3014585 h 3642949"/>
              <a:gd name="connsiteX1029" fmla="*/ 2942082 w 4266152"/>
              <a:gd name="connsiteY1029" fmla="*/ 2896285 h 3642949"/>
              <a:gd name="connsiteX1030" fmla="*/ 2811018 w 4266152"/>
              <a:gd name="connsiteY1030" fmla="*/ 2935051 h 3642949"/>
              <a:gd name="connsiteX1031" fmla="*/ 2823306 w 4266152"/>
              <a:gd name="connsiteY1031" fmla="*/ 3061829 h 3642949"/>
              <a:gd name="connsiteX1032" fmla="*/ 2836164 w 4266152"/>
              <a:gd name="connsiteY1032" fmla="*/ 3180320 h 3642949"/>
              <a:gd name="connsiteX1033" fmla="*/ 2973895 w 4266152"/>
              <a:gd name="connsiteY1033" fmla="*/ 3139648 h 3642949"/>
              <a:gd name="connsiteX1034" fmla="*/ 2957608 w 4266152"/>
              <a:gd name="connsiteY1034" fmla="*/ 3020967 h 3642949"/>
              <a:gd name="connsiteX1035" fmla="*/ 2822829 w 4266152"/>
              <a:gd name="connsiteY1035" fmla="*/ 3059829 h 3642949"/>
              <a:gd name="connsiteX1036" fmla="*/ 2836830 w 4266152"/>
              <a:gd name="connsiteY1036" fmla="*/ 3186702 h 3642949"/>
              <a:gd name="connsiteX1037" fmla="*/ 2851404 w 4266152"/>
              <a:gd name="connsiteY1037" fmla="*/ 3306717 h 3642949"/>
              <a:gd name="connsiteX1038" fmla="*/ 2992564 w 4266152"/>
              <a:gd name="connsiteY1038" fmla="*/ 3266045 h 3642949"/>
              <a:gd name="connsiteX1039" fmla="*/ 2974752 w 4266152"/>
              <a:gd name="connsiteY1039" fmla="*/ 3146030 h 3642949"/>
              <a:gd name="connsiteX1040" fmla="*/ 2836355 w 4266152"/>
              <a:gd name="connsiteY1040" fmla="*/ 3184702 h 3642949"/>
              <a:gd name="connsiteX1041" fmla="*/ 2830449 w 4266152"/>
              <a:gd name="connsiteY1041" fmla="*/ 3188321 h 3642949"/>
              <a:gd name="connsiteX1042" fmla="*/ 2693099 w 4266152"/>
              <a:gd name="connsiteY1042" fmla="*/ 3220325 h 3642949"/>
              <a:gd name="connsiteX1043" fmla="*/ 2704243 w 4266152"/>
              <a:gd name="connsiteY1043" fmla="*/ 3339483 h 3642949"/>
              <a:gd name="connsiteX1044" fmla="*/ 2845117 w 4266152"/>
              <a:gd name="connsiteY1044" fmla="*/ 3308336 h 3642949"/>
              <a:gd name="connsiteX1045" fmla="*/ 2829973 w 4266152"/>
              <a:gd name="connsiteY1045" fmla="*/ 3186321 h 3642949"/>
              <a:gd name="connsiteX1046" fmla="*/ 2686621 w 4266152"/>
              <a:gd name="connsiteY1046" fmla="*/ 3221564 h 3642949"/>
              <a:gd name="connsiteX1047" fmla="*/ 2547938 w 4266152"/>
              <a:gd name="connsiteY1047" fmla="*/ 3245852 h 3642949"/>
              <a:gd name="connsiteX1048" fmla="*/ 2555652 w 4266152"/>
              <a:gd name="connsiteY1048" fmla="*/ 3363390 h 3642949"/>
              <a:gd name="connsiteX1049" fmla="*/ 2697861 w 4266152"/>
              <a:gd name="connsiteY1049" fmla="*/ 3340721 h 3642949"/>
              <a:gd name="connsiteX1050" fmla="*/ 2686145 w 4266152"/>
              <a:gd name="connsiteY1050" fmla="*/ 3219563 h 3642949"/>
              <a:gd name="connsiteX1051" fmla="*/ 2686050 w 4266152"/>
              <a:gd name="connsiteY1051" fmla="*/ 3215277 h 3642949"/>
              <a:gd name="connsiteX1052" fmla="*/ 2676525 w 4266152"/>
              <a:gd name="connsiteY1052" fmla="*/ 3097929 h 3642949"/>
              <a:gd name="connsiteX1053" fmla="*/ 2541746 w 4266152"/>
              <a:gd name="connsiteY1053" fmla="*/ 3123932 h 3642949"/>
              <a:gd name="connsiteX1054" fmla="*/ 2547366 w 4266152"/>
              <a:gd name="connsiteY1054" fmla="*/ 3239471 h 3642949"/>
              <a:gd name="connsiteX1055" fmla="*/ 2685573 w 4266152"/>
              <a:gd name="connsiteY1055" fmla="*/ 3213277 h 3642949"/>
              <a:gd name="connsiteX1056" fmla="*/ 2676525 w 4266152"/>
              <a:gd name="connsiteY1056" fmla="*/ 3091452 h 3642949"/>
              <a:gd name="connsiteX1057" fmla="*/ 2669000 w 4266152"/>
              <a:gd name="connsiteY1057" fmla="*/ 2974866 h 3642949"/>
              <a:gd name="connsiteX1058" fmla="*/ 2538317 w 4266152"/>
              <a:gd name="connsiteY1058" fmla="*/ 3002965 h 3642949"/>
              <a:gd name="connsiteX1059" fmla="*/ 2541937 w 4266152"/>
              <a:gd name="connsiteY1059" fmla="*/ 3117265 h 3642949"/>
              <a:gd name="connsiteX1060" fmla="*/ 2675764 w 4266152"/>
              <a:gd name="connsiteY1060" fmla="*/ 3089452 h 3642949"/>
              <a:gd name="connsiteX1061" fmla="*/ 2535936 w 4266152"/>
              <a:gd name="connsiteY1061" fmla="*/ 3124980 h 3642949"/>
              <a:gd name="connsiteX1062" fmla="*/ 2401729 w 4266152"/>
              <a:gd name="connsiteY1062" fmla="*/ 3144030 h 3642949"/>
              <a:gd name="connsiteX1063" fmla="*/ 2403634 w 4266152"/>
              <a:gd name="connsiteY1063" fmla="*/ 3256806 h 3642949"/>
              <a:gd name="connsiteX1064" fmla="*/ 2541555 w 4266152"/>
              <a:gd name="connsiteY1064" fmla="*/ 3240042 h 3642949"/>
              <a:gd name="connsiteX1065" fmla="*/ 2535174 w 4266152"/>
              <a:gd name="connsiteY1065" fmla="*/ 3122980 h 3642949"/>
              <a:gd name="connsiteX1066" fmla="*/ 2535936 w 4266152"/>
              <a:gd name="connsiteY1066" fmla="*/ 3118598 h 3642949"/>
              <a:gd name="connsiteX1067" fmla="*/ 2532221 w 4266152"/>
              <a:gd name="connsiteY1067" fmla="*/ 3004298 h 3642949"/>
              <a:gd name="connsiteX1068" fmla="*/ 2402205 w 4266152"/>
              <a:gd name="connsiteY1068" fmla="*/ 3026682 h 3642949"/>
              <a:gd name="connsiteX1069" fmla="*/ 2402205 w 4266152"/>
              <a:gd name="connsiteY1069" fmla="*/ 3138315 h 3642949"/>
              <a:gd name="connsiteX1070" fmla="*/ 2534888 w 4266152"/>
              <a:gd name="connsiteY1070" fmla="*/ 3116598 h 3642949"/>
              <a:gd name="connsiteX1071" fmla="*/ 2403634 w 4266152"/>
              <a:gd name="connsiteY1071" fmla="*/ 2800844 h 3642949"/>
              <a:gd name="connsiteX1072" fmla="*/ 2283619 w 4266152"/>
              <a:gd name="connsiteY1072" fmla="*/ 2825514 h 3642949"/>
              <a:gd name="connsiteX1073" fmla="*/ 2274094 w 4266152"/>
              <a:gd name="connsiteY1073" fmla="*/ 2927432 h 3642949"/>
              <a:gd name="connsiteX1074" fmla="*/ 2397919 w 4266152"/>
              <a:gd name="connsiteY1074" fmla="*/ 2906953 h 3642949"/>
              <a:gd name="connsiteX1075" fmla="*/ 2402586 w 4266152"/>
              <a:gd name="connsiteY1075" fmla="*/ 2798844 h 3642949"/>
              <a:gd name="connsiteX1076" fmla="*/ 2273999 w 4266152"/>
              <a:gd name="connsiteY1076" fmla="*/ 2934194 h 3642949"/>
              <a:gd name="connsiteX1077" fmla="*/ 2267426 w 4266152"/>
              <a:gd name="connsiteY1077" fmla="*/ 3038017 h 3642949"/>
              <a:gd name="connsiteX1078" fmla="*/ 2289334 w 4266152"/>
              <a:gd name="connsiteY1078" fmla="*/ 3035635 h 3642949"/>
              <a:gd name="connsiteX1079" fmla="*/ 2395919 w 4266152"/>
              <a:gd name="connsiteY1079" fmla="*/ 3021253 h 3642949"/>
              <a:gd name="connsiteX1080" fmla="*/ 2395919 w 4266152"/>
              <a:gd name="connsiteY1080" fmla="*/ 3013061 h 3642949"/>
              <a:gd name="connsiteX1081" fmla="*/ 2398300 w 4266152"/>
              <a:gd name="connsiteY1081" fmla="*/ 2913716 h 3642949"/>
              <a:gd name="connsiteX1082" fmla="*/ 2272951 w 4266152"/>
              <a:gd name="connsiteY1082" fmla="*/ 2931908 h 3642949"/>
              <a:gd name="connsiteX1083" fmla="*/ 2395824 w 4266152"/>
              <a:gd name="connsiteY1083" fmla="*/ 3027730 h 3642949"/>
              <a:gd name="connsiteX1084" fmla="*/ 2290095 w 4266152"/>
              <a:gd name="connsiteY1084" fmla="*/ 3041922 h 3642949"/>
              <a:gd name="connsiteX1085" fmla="*/ 2267141 w 4266152"/>
              <a:gd name="connsiteY1085" fmla="*/ 3044494 h 3642949"/>
              <a:gd name="connsiteX1086" fmla="*/ 2267141 w 4266152"/>
              <a:gd name="connsiteY1086" fmla="*/ 3052685 h 3642949"/>
              <a:gd name="connsiteX1087" fmla="*/ 2263426 w 4266152"/>
              <a:gd name="connsiteY1087" fmla="*/ 3152412 h 3642949"/>
              <a:gd name="connsiteX1088" fmla="*/ 2396013 w 4266152"/>
              <a:gd name="connsiteY1088" fmla="*/ 3139172 h 3642949"/>
              <a:gd name="connsiteX1089" fmla="*/ 2394776 w 4266152"/>
              <a:gd name="connsiteY1089" fmla="*/ 3025444 h 3642949"/>
              <a:gd name="connsiteX1090" fmla="*/ 2395824 w 4266152"/>
              <a:gd name="connsiteY1090" fmla="*/ 3145554 h 3642949"/>
              <a:gd name="connsiteX1091" fmla="*/ 2262474 w 4266152"/>
              <a:gd name="connsiteY1091" fmla="*/ 3158794 h 3642949"/>
              <a:gd name="connsiteX1092" fmla="*/ 2260663 w 4266152"/>
              <a:gd name="connsiteY1092" fmla="*/ 3268522 h 3642949"/>
              <a:gd name="connsiteX1093" fmla="*/ 2397347 w 4266152"/>
              <a:gd name="connsiteY1093" fmla="*/ 3258235 h 3642949"/>
              <a:gd name="connsiteX1094" fmla="*/ 2394585 w 4266152"/>
              <a:gd name="connsiteY1094" fmla="*/ 3143268 h 3642949"/>
              <a:gd name="connsiteX1095" fmla="*/ 2261235 w 4266152"/>
              <a:gd name="connsiteY1095" fmla="*/ 3038779 h 3642949"/>
              <a:gd name="connsiteX1096" fmla="*/ 2267712 w 4266152"/>
              <a:gd name="connsiteY1096" fmla="*/ 2935147 h 3642949"/>
              <a:gd name="connsiteX1097" fmla="*/ 2145316 w 4266152"/>
              <a:gd name="connsiteY1097" fmla="*/ 2951053 h 3642949"/>
              <a:gd name="connsiteX1098" fmla="*/ 2134743 w 4266152"/>
              <a:gd name="connsiteY1098" fmla="*/ 3050685 h 3642949"/>
              <a:gd name="connsiteX1099" fmla="*/ 2259997 w 4266152"/>
              <a:gd name="connsiteY1099" fmla="*/ 3036493 h 3642949"/>
              <a:gd name="connsiteX1100" fmla="*/ 2138838 w 4266152"/>
              <a:gd name="connsiteY1100" fmla="*/ 2951816 h 3642949"/>
              <a:gd name="connsiteX1101" fmla="*/ 2019205 w 4266152"/>
              <a:gd name="connsiteY1101" fmla="*/ 2963531 h 3642949"/>
              <a:gd name="connsiteX1102" fmla="*/ 2004631 w 4266152"/>
              <a:gd name="connsiteY1102" fmla="*/ 3058781 h 3642949"/>
              <a:gd name="connsiteX1103" fmla="*/ 2128456 w 4266152"/>
              <a:gd name="connsiteY1103" fmla="*/ 3051447 h 3642949"/>
              <a:gd name="connsiteX1104" fmla="*/ 2137601 w 4266152"/>
              <a:gd name="connsiteY1104" fmla="*/ 2949530 h 3642949"/>
              <a:gd name="connsiteX1105" fmla="*/ 1997297 w 4266152"/>
              <a:gd name="connsiteY1105" fmla="*/ 3065163 h 3642949"/>
              <a:gd name="connsiteX1106" fmla="*/ 1876711 w 4266152"/>
              <a:gd name="connsiteY1106" fmla="*/ 3068592 h 3642949"/>
              <a:gd name="connsiteX1107" fmla="*/ 1860518 w 4266152"/>
              <a:gd name="connsiteY1107" fmla="*/ 3163271 h 3642949"/>
              <a:gd name="connsiteX1108" fmla="*/ 1985201 w 4266152"/>
              <a:gd name="connsiteY1108" fmla="*/ 3164318 h 3642949"/>
              <a:gd name="connsiteX1109" fmla="*/ 1988915 w 4266152"/>
              <a:gd name="connsiteY1109" fmla="*/ 3131171 h 3642949"/>
              <a:gd name="connsiteX1110" fmla="*/ 1996058 w 4266152"/>
              <a:gd name="connsiteY1110" fmla="*/ 3062877 h 3642949"/>
              <a:gd name="connsiteX1111" fmla="*/ 1859470 w 4266152"/>
              <a:gd name="connsiteY1111" fmla="*/ 3169938 h 3642949"/>
              <a:gd name="connsiteX1112" fmla="*/ 1859470 w 4266152"/>
              <a:gd name="connsiteY1112" fmla="*/ 3171748 h 3642949"/>
              <a:gd name="connsiteX1113" fmla="*/ 1846230 w 4266152"/>
              <a:gd name="connsiteY1113" fmla="*/ 3266998 h 3642949"/>
              <a:gd name="connsiteX1114" fmla="*/ 1975295 w 4266152"/>
              <a:gd name="connsiteY1114" fmla="*/ 3272046 h 3642949"/>
              <a:gd name="connsiteX1115" fmla="*/ 1984820 w 4266152"/>
              <a:gd name="connsiteY1115" fmla="*/ 3170414 h 3642949"/>
              <a:gd name="connsiteX1116" fmla="*/ 1858232 w 4266152"/>
              <a:gd name="connsiteY1116" fmla="*/ 3167366 h 3642949"/>
              <a:gd name="connsiteX1117" fmla="*/ 1852899 w 4266152"/>
              <a:gd name="connsiteY1117" fmla="*/ 3170795 h 3642949"/>
              <a:gd name="connsiteX1118" fmla="*/ 1852899 w 4266152"/>
              <a:gd name="connsiteY1118" fmla="*/ 3169748 h 3642949"/>
              <a:gd name="connsiteX1119" fmla="*/ 1731930 w 4266152"/>
              <a:gd name="connsiteY1119" fmla="*/ 3165366 h 3642949"/>
              <a:gd name="connsiteX1120" fmla="*/ 1722405 w 4266152"/>
              <a:gd name="connsiteY1120" fmla="*/ 3211181 h 3642949"/>
              <a:gd name="connsiteX1121" fmla="*/ 1713929 w 4266152"/>
              <a:gd name="connsiteY1121" fmla="*/ 3258806 h 3642949"/>
              <a:gd name="connsiteX1122" fmla="*/ 1838991 w 4266152"/>
              <a:gd name="connsiteY1122" fmla="*/ 3267474 h 3642949"/>
              <a:gd name="connsiteX1123" fmla="*/ 1851660 w 4266152"/>
              <a:gd name="connsiteY1123" fmla="*/ 3168223 h 3642949"/>
              <a:gd name="connsiteX1124" fmla="*/ 1713452 w 4266152"/>
              <a:gd name="connsiteY1124" fmla="*/ 3264902 h 3642949"/>
              <a:gd name="connsiteX1125" fmla="*/ 1698403 w 4266152"/>
              <a:gd name="connsiteY1125" fmla="*/ 3361581 h 3642949"/>
              <a:gd name="connsiteX1126" fmla="*/ 1827848 w 4266152"/>
              <a:gd name="connsiteY1126" fmla="*/ 3374249 h 3642949"/>
              <a:gd name="connsiteX1127" fmla="*/ 1838896 w 4266152"/>
              <a:gd name="connsiteY1127" fmla="*/ 3273475 h 3642949"/>
              <a:gd name="connsiteX1128" fmla="*/ 1712214 w 4266152"/>
              <a:gd name="connsiteY1128" fmla="*/ 3262330 h 3642949"/>
              <a:gd name="connsiteX1129" fmla="*/ 1707166 w 4266152"/>
              <a:gd name="connsiteY1129" fmla="*/ 3264331 h 3642949"/>
              <a:gd name="connsiteX1130" fmla="*/ 1586389 w 4266152"/>
              <a:gd name="connsiteY1130" fmla="*/ 3252901 h 3642949"/>
              <a:gd name="connsiteX1131" fmla="*/ 1567339 w 4266152"/>
              <a:gd name="connsiteY1131" fmla="*/ 3345293 h 3642949"/>
              <a:gd name="connsiteX1132" fmla="*/ 1692211 w 4266152"/>
              <a:gd name="connsiteY1132" fmla="*/ 3360914 h 3642949"/>
              <a:gd name="connsiteX1133" fmla="*/ 1705927 w 4266152"/>
              <a:gd name="connsiteY1133" fmla="*/ 3261759 h 3642949"/>
              <a:gd name="connsiteX1134" fmla="*/ 1578769 w 4266152"/>
              <a:gd name="connsiteY1134" fmla="*/ 3249376 h 3642949"/>
              <a:gd name="connsiteX1135" fmla="*/ 1463421 w 4266152"/>
              <a:gd name="connsiteY1135" fmla="*/ 3235946 h 3642949"/>
              <a:gd name="connsiteX1136" fmla="*/ 1449324 w 4266152"/>
              <a:gd name="connsiteY1136" fmla="*/ 3286905 h 3642949"/>
              <a:gd name="connsiteX1137" fmla="*/ 1439799 w 4266152"/>
              <a:gd name="connsiteY1137" fmla="*/ 3323862 h 3642949"/>
              <a:gd name="connsiteX1138" fmla="*/ 1559528 w 4266152"/>
              <a:gd name="connsiteY1138" fmla="*/ 3341578 h 3642949"/>
              <a:gd name="connsiteX1139" fmla="*/ 1578769 w 4266152"/>
              <a:gd name="connsiteY1139" fmla="*/ 3249376 h 3642949"/>
              <a:gd name="connsiteX1140" fmla="*/ 1443228 w 4266152"/>
              <a:gd name="connsiteY1140" fmla="*/ 3285381 h 3642949"/>
              <a:gd name="connsiteX1141" fmla="*/ 1457039 w 4266152"/>
              <a:gd name="connsiteY1141" fmla="*/ 3235089 h 3642949"/>
              <a:gd name="connsiteX1142" fmla="*/ 1347978 w 4266152"/>
              <a:gd name="connsiteY1142" fmla="*/ 3220135 h 3642949"/>
              <a:gd name="connsiteX1143" fmla="*/ 1319974 w 4266152"/>
              <a:gd name="connsiteY1143" fmla="*/ 3303859 h 3642949"/>
              <a:gd name="connsiteX1144" fmla="*/ 1433703 w 4266152"/>
              <a:gd name="connsiteY1144" fmla="*/ 3322909 h 3642949"/>
              <a:gd name="connsiteX1145" fmla="*/ 1443228 w 4266152"/>
              <a:gd name="connsiteY1145" fmla="*/ 3285667 h 3642949"/>
              <a:gd name="connsiteX1146" fmla="*/ 1341691 w 4266152"/>
              <a:gd name="connsiteY1146" fmla="*/ 3219563 h 3642949"/>
              <a:gd name="connsiteX1147" fmla="*/ 1240060 w 4266152"/>
              <a:gd name="connsiteY1147" fmla="*/ 3203942 h 3642949"/>
              <a:gd name="connsiteX1148" fmla="*/ 1206912 w 4266152"/>
              <a:gd name="connsiteY1148" fmla="*/ 3283190 h 3642949"/>
              <a:gd name="connsiteX1149" fmla="*/ 1313783 w 4266152"/>
              <a:gd name="connsiteY1149" fmla="*/ 3303002 h 3642949"/>
              <a:gd name="connsiteX1150" fmla="*/ 1341691 w 4266152"/>
              <a:gd name="connsiteY1150" fmla="*/ 3219563 h 3642949"/>
              <a:gd name="connsiteX1151" fmla="*/ 1233583 w 4266152"/>
              <a:gd name="connsiteY1151" fmla="*/ 3202894 h 3642949"/>
              <a:gd name="connsiteX1152" fmla="*/ 1182243 w 4266152"/>
              <a:gd name="connsiteY1152" fmla="*/ 3194417 h 3642949"/>
              <a:gd name="connsiteX1153" fmla="*/ 1140333 w 4266152"/>
              <a:gd name="connsiteY1153" fmla="*/ 3188131 h 3642949"/>
              <a:gd name="connsiteX1154" fmla="*/ 1101661 w 4266152"/>
              <a:gd name="connsiteY1154" fmla="*/ 3262235 h 3642949"/>
              <a:gd name="connsiteX1155" fmla="*/ 1200626 w 4266152"/>
              <a:gd name="connsiteY1155" fmla="*/ 3281952 h 3642949"/>
              <a:gd name="connsiteX1156" fmla="*/ 1233488 w 4266152"/>
              <a:gd name="connsiteY1156" fmla="*/ 3202894 h 3642949"/>
              <a:gd name="connsiteX1157" fmla="*/ 1133570 w 4266152"/>
              <a:gd name="connsiteY1157" fmla="*/ 3187178 h 3642949"/>
              <a:gd name="connsiteX1158" fmla="*/ 1046321 w 4266152"/>
              <a:gd name="connsiteY1158" fmla="*/ 3179273 h 3642949"/>
              <a:gd name="connsiteX1159" fmla="*/ 1003745 w 4266152"/>
              <a:gd name="connsiteY1159" fmla="*/ 3245281 h 3642949"/>
              <a:gd name="connsiteX1160" fmla="*/ 1095280 w 4266152"/>
              <a:gd name="connsiteY1160" fmla="*/ 3260902 h 3642949"/>
              <a:gd name="connsiteX1161" fmla="*/ 1133475 w 4266152"/>
              <a:gd name="connsiteY1161" fmla="*/ 3187178 h 3642949"/>
              <a:gd name="connsiteX1162" fmla="*/ 1038892 w 4266152"/>
              <a:gd name="connsiteY1162" fmla="*/ 3178891 h 3642949"/>
              <a:gd name="connsiteX1163" fmla="*/ 957263 w 4266152"/>
              <a:gd name="connsiteY1163" fmla="*/ 3178891 h 3642949"/>
              <a:gd name="connsiteX1164" fmla="*/ 950976 w 4266152"/>
              <a:gd name="connsiteY1164" fmla="*/ 3186321 h 3642949"/>
              <a:gd name="connsiteX1165" fmla="*/ 911066 w 4266152"/>
              <a:gd name="connsiteY1165" fmla="*/ 3236994 h 3642949"/>
              <a:gd name="connsiteX1166" fmla="*/ 996791 w 4266152"/>
              <a:gd name="connsiteY1166" fmla="*/ 3244900 h 3642949"/>
              <a:gd name="connsiteX1167" fmla="*/ 1038797 w 4266152"/>
              <a:gd name="connsiteY1167" fmla="*/ 3178891 h 3642949"/>
              <a:gd name="connsiteX1168" fmla="*/ 946118 w 4266152"/>
              <a:gd name="connsiteY1168" fmla="*/ 3181844 h 3642949"/>
              <a:gd name="connsiteX1169" fmla="*/ 948594 w 4266152"/>
              <a:gd name="connsiteY1169" fmla="*/ 3178987 h 3642949"/>
              <a:gd name="connsiteX1170" fmla="*/ 872394 w 4266152"/>
              <a:gd name="connsiteY1170" fmla="*/ 3185654 h 3642949"/>
              <a:gd name="connsiteX1171" fmla="*/ 823150 w 4266152"/>
              <a:gd name="connsiteY1171" fmla="*/ 3235565 h 3642949"/>
              <a:gd name="connsiteX1172" fmla="*/ 902970 w 4266152"/>
              <a:gd name="connsiteY1172" fmla="*/ 3236327 h 3642949"/>
              <a:gd name="connsiteX1173" fmla="*/ 946023 w 4266152"/>
              <a:gd name="connsiteY1173" fmla="*/ 3181844 h 3642949"/>
              <a:gd name="connsiteX1174" fmla="*/ 862013 w 4266152"/>
              <a:gd name="connsiteY1174" fmla="*/ 3187083 h 3642949"/>
              <a:gd name="connsiteX1175" fmla="*/ 791337 w 4266152"/>
              <a:gd name="connsiteY1175" fmla="*/ 3200323 h 3642949"/>
              <a:gd name="connsiteX1176" fmla="*/ 740473 w 4266152"/>
              <a:gd name="connsiteY1176" fmla="*/ 3241661 h 3642949"/>
              <a:gd name="connsiteX1177" fmla="*/ 814673 w 4266152"/>
              <a:gd name="connsiteY1177" fmla="*/ 3235946 h 3642949"/>
              <a:gd name="connsiteX1178" fmla="*/ 861917 w 4266152"/>
              <a:gd name="connsiteY1178" fmla="*/ 3187083 h 3642949"/>
              <a:gd name="connsiteX1179" fmla="*/ 742759 w 4266152"/>
              <a:gd name="connsiteY1179" fmla="*/ 3206133 h 3642949"/>
              <a:gd name="connsiteX1180" fmla="*/ 788670 w 4266152"/>
              <a:gd name="connsiteY1180" fmla="*/ 3194036 h 3642949"/>
              <a:gd name="connsiteX1181" fmla="*/ 826770 w 4266152"/>
              <a:gd name="connsiteY1181" fmla="*/ 3167462 h 3642949"/>
              <a:gd name="connsiteX1182" fmla="*/ 742664 w 4266152"/>
              <a:gd name="connsiteY1182" fmla="*/ 3206514 h 3642949"/>
              <a:gd name="connsiteX1183" fmla="*/ 804196 w 4266152"/>
              <a:gd name="connsiteY1183" fmla="*/ 3190512 h 3642949"/>
              <a:gd name="connsiteX1184" fmla="*/ 870109 w 4266152"/>
              <a:gd name="connsiteY1184" fmla="*/ 3179177 h 3642949"/>
              <a:gd name="connsiteX1185" fmla="*/ 917734 w 4266152"/>
              <a:gd name="connsiteY1185" fmla="*/ 3138220 h 3642949"/>
              <a:gd name="connsiteX1186" fmla="*/ 854869 w 4266152"/>
              <a:gd name="connsiteY1186" fmla="*/ 3157270 h 3642949"/>
              <a:gd name="connsiteX1187" fmla="*/ 804100 w 4266152"/>
              <a:gd name="connsiteY1187" fmla="*/ 3190893 h 3642949"/>
              <a:gd name="connsiteX1188" fmla="*/ 880396 w 4266152"/>
              <a:gd name="connsiteY1188" fmla="*/ 3142030 h 3642949"/>
              <a:gd name="connsiteX1189" fmla="*/ 929259 w 4266152"/>
              <a:gd name="connsiteY1189" fmla="*/ 3128790 h 3642949"/>
              <a:gd name="connsiteX1190" fmla="*/ 968978 w 4266152"/>
              <a:gd name="connsiteY1190" fmla="*/ 3100215 h 3642949"/>
              <a:gd name="connsiteX1191" fmla="*/ 880300 w 4266152"/>
              <a:gd name="connsiteY1191" fmla="*/ 3142411 h 3642949"/>
              <a:gd name="connsiteX1192" fmla="*/ 944309 w 4266152"/>
              <a:gd name="connsiteY1192" fmla="*/ 3125361 h 3642949"/>
              <a:gd name="connsiteX1193" fmla="*/ 1008793 w 4266152"/>
              <a:gd name="connsiteY1193" fmla="*/ 3113836 h 3642949"/>
              <a:gd name="connsiteX1194" fmla="*/ 1055655 w 4266152"/>
              <a:gd name="connsiteY1194" fmla="*/ 3071450 h 3642949"/>
              <a:gd name="connsiteX1195" fmla="*/ 996029 w 4266152"/>
              <a:gd name="connsiteY1195" fmla="*/ 3089833 h 3642949"/>
              <a:gd name="connsiteX1196" fmla="*/ 944213 w 4266152"/>
              <a:gd name="connsiteY1196" fmla="*/ 3125551 h 3642949"/>
              <a:gd name="connsiteX1197" fmla="*/ 1020985 w 4266152"/>
              <a:gd name="connsiteY1197" fmla="*/ 3074783 h 3642949"/>
              <a:gd name="connsiteX1198" fmla="*/ 1067372 w 4266152"/>
              <a:gd name="connsiteY1198" fmla="*/ 3061829 h 3642949"/>
              <a:gd name="connsiteX1199" fmla="*/ 1104709 w 4266152"/>
              <a:gd name="connsiteY1199" fmla="*/ 3033254 h 3642949"/>
              <a:gd name="connsiteX1200" fmla="*/ 1020889 w 4266152"/>
              <a:gd name="connsiteY1200" fmla="*/ 3075164 h 3642949"/>
              <a:gd name="connsiteX1201" fmla="*/ 1081849 w 4266152"/>
              <a:gd name="connsiteY1201" fmla="*/ 3058400 h 3642949"/>
              <a:gd name="connsiteX1202" fmla="*/ 1146429 w 4266152"/>
              <a:gd name="connsiteY1202" fmla="*/ 3046589 h 3642949"/>
              <a:gd name="connsiteX1203" fmla="*/ 1192149 w 4266152"/>
              <a:gd name="connsiteY1203" fmla="*/ 3003060 h 3642949"/>
              <a:gd name="connsiteX1204" fmla="*/ 1131475 w 4266152"/>
              <a:gd name="connsiteY1204" fmla="*/ 3022777 h 3642949"/>
              <a:gd name="connsiteX1205" fmla="*/ 1081754 w 4266152"/>
              <a:gd name="connsiteY1205" fmla="*/ 3058876 h 3642949"/>
              <a:gd name="connsiteX1206" fmla="*/ 1155002 w 4266152"/>
              <a:gd name="connsiteY1206" fmla="*/ 3007823 h 3642949"/>
              <a:gd name="connsiteX1207" fmla="*/ 1202627 w 4266152"/>
              <a:gd name="connsiteY1207" fmla="*/ 2993725 h 3642949"/>
              <a:gd name="connsiteX1208" fmla="*/ 1241203 w 4266152"/>
              <a:gd name="connsiteY1208" fmla="*/ 2962864 h 3642949"/>
              <a:gd name="connsiteX1209" fmla="*/ 1154906 w 4266152"/>
              <a:gd name="connsiteY1209" fmla="*/ 3008203 h 3642949"/>
              <a:gd name="connsiteX1210" fmla="*/ 1217295 w 4266152"/>
              <a:gd name="connsiteY1210" fmla="*/ 2990106 h 3642949"/>
              <a:gd name="connsiteX1211" fmla="*/ 1283018 w 4266152"/>
              <a:gd name="connsiteY1211" fmla="*/ 2977247 h 3642949"/>
              <a:gd name="connsiteX1212" fmla="*/ 1328547 w 4266152"/>
              <a:gd name="connsiteY1212" fmla="*/ 2931527 h 3642949"/>
              <a:gd name="connsiteX1213" fmla="*/ 1267397 w 4266152"/>
              <a:gd name="connsiteY1213" fmla="*/ 2952196 h 3642949"/>
              <a:gd name="connsiteX1214" fmla="*/ 1217200 w 4266152"/>
              <a:gd name="connsiteY1214" fmla="*/ 2990487 h 3642949"/>
              <a:gd name="connsiteX1215" fmla="*/ 1290066 w 4266152"/>
              <a:gd name="connsiteY1215" fmla="*/ 2937052 h 3642949"/>
              <a:gd name="connsiteX1216" fmla="*/ 1339310 w 4266152"/>
              <a:gd name="connsiteY1216" fmla="*/ 2921812 h 3642949"/>
              <a:gd name="connsiteX1217" fmla="*/ 1377410 w 4266152"/>
              <a:gd name="connsiteY1217" fmla="*/ 2889427 h 3642949"/>
              <a:gd name="connsiteX1218" fmla="*/ 1289971 w 4266152"/>
              <a:gd name="connsiteY1218" fmla="*/ 2937433 h 3642949"/>
              <a:gd name="connsiteX1219" fmla="*/ 1352836 w 4266152"/>
              <a:gd name="connsiteY1219" fmla="*/ 2918002 h 3642949"/>
              <a:gd name="connsiteX1220" fmla="*/ 1418272 w 4266152"/>
              <a:gd name="connsiteY1220" fmla="*/ 2904571 h 3642949"/>
              <a:gd name="connsiteX1221" fmla="*/ 1463326 w 4266152"/>
              <a:gd name="connsiteY1221" fmla="*/ 2856946 h 3642949"/>
              <a:gd name="connsiteX1222" fmla="*/ 1402461 w 4266152"/>
              <a:gd name="connsiteY1222" fmla="*/ 2878664 h 3642949"/>
              <a:gd name="connsiteX1223" fmla="*/ 1352740 w 4266152"/>
              <a:gd name="connsiteY1223" fmla="*/ 2918669 h 3642949"/>
              <a:gd name="connsiteX1224" fmla="*/ 1424368 w 4266152"/>
              <a:gd name="connsiteY1224" fmla="*/ 2863138 h 3642949"/>
              <a:gd name="connsiteX1225" fmla="*/ 1473422 w 4266152"/>
              <a:gd name="connsiteY1225" fmla="*/ 2847136 h 3642949"/>
              <a:gd name="connsiteX1226" fmla="*/ 1512189 w 4266152"/>
              <a:gd name="connsiteY1226" fmla="*/ 2812846 h 3642949"/>
              <a:gd name="connsiteX1227" fmla="*/ 1424274 w 4266152"/>
              <a:gd name="connsiteY1227" fmla="*/ 2863804 h 3642949"/>
              <a:gd name="connsiteX1228" fmla="*/ 1486472 w 4266152"/>
              <a:gd name="connsiteY1228" fmla="*/ 2844088 h 3642949"/>
              <a:gd name="connsiteX1229" fmla="*/ 1552004 w 4266152"/>
              <a:gd name="connsiteY1229" fmla="*/ 2829800 h 3642949"/>
              <a:gd name="connsiteX1230" fmla="*/ 1596581 w 4266152"/>
              <a:gd name="connsiteY1230" fmla="*/ 2779699 h 3642949"/>
              <a:gd name="connsiteX1231" fmla="*/ 1535906 w 4266152"/>
              <a:gd name="connsiteY1231" fmla="*/ 2802559 h 3642949"/>
              <a:gd name="connsiteX1232" fmla="*/ 1486376 w 4266152"/>
              <a:gd name="connsiteY1232" fmla="*/ 2844278 h 3642949"/>
              <a:gd name="connsiteX1233" fmla="*/ 1556575 w 4266152"/>
              <a:gd name="connsiteY1233" fmla="*/ 2786938 h 3642949"/>
              <a:gd name="connsiteX1234" fmla="*/ 1605915 w 4266152"/>
              <a:gd name="connsiteY1234" fmla="*/ 2769888 h 3642949"/>
              <a:gd name="connsiteX1235" fmla="*/ 1644586 w 4266152"/>
              <a:gd name="connsiteY1235" fmla="*/ 2733503 h 3642949"/>
              <a:gd name="connsiteX1236" fmla="*/ 1556480 w 4266152"/>
              <a:gd name="connsiteY1236" fmla="*/ 2787414 h 3642949"/>
              <a:gd name="connsiteX1237" fmla="*/ 1618869 w 4266152"/>
              <a:gd name="connsiteY1237" fmla="*/ 2765983 h 3642949"/>
              <a:gd name="connsiteX1238" fmla="*/ 1684115 w 4266152"/>
              <a:gd name="connsiteY1238" fmla="*/ 2750933 h 3642949"/>
              <a:gd name="connsiteX1239" fmla="*/ 1727930 w 4266152"/>
              <a:gd name="connsiteY1239" fmla="*/ 2698260 h 3642949"/>
              <a:gd name="connsiteX1240" fmla="*/ 1667447 w 4266152"/>
              <a:gd name="connsiteY1240" fmla="*/ 2722453 h 3642949"/>
              <a:gd name="connsiteX1241" fmla="*/ 1618774 w 4266152"/>
              <a:gd name="connsiteY1241" fmla="*/ 2766459 h 3642949"/>
              <a:gd name="connsiteX1242" fmla="*/ 1687163 w 4266152"/>
              <a:gd name="connsiteY1242" fmla="*/ 2706832 h 3642949"/>
              <a:gd name="connsiteX1243" fmla="*/ 1736693 w 4266152"/>
              <a:gd name="connsiteY1243" fmla="*/ 2688640 h 3642949"/>
              <a:gd name="connsiteX1244" fmla="*/ 1774793 w 4266152"/>
              <a:gd name="connsiteY1244" fmla="*/ 2649968 h 3642949"/>
              <a:gd name="connsiteX1245" fmla="*/ 1687067 w 4266152"/>
              <a:gd name="connsiteY1245" fmla="*/ 2707309 h 3642949"/>
              <a:gd name="connsiteX1246" fmla="*/ 1749171 w 4266152"/>
              <a:gd name="connsiteY1246" fmla="*/ 2684734 h 3642949"/>
              <a:gd name="connsiteX1247" fmla="*/ 1782889 w 4266152"/>
              <a:gd name="connsiteY1247" fmla="*/ 2675209 h 3642949"/>
              <a:gd name="connsiteX1248" fmla="*/ 1815369 w 4266152"/>
              <a:gd name="connsiteY1248" fmla="*/ 2667018 h 3642949"/>
              <a:gd name="connsiteX1249" fmla="*/ 1857089 w 4266152"/>
              <a:gd name="connsiteY1249" fmla="*/ 2612916 h 3642949"/>
              <a:gd name="connsiteX1250" fmla="*/ 1797082 w 4266152"/>
              <a:gd name="connsiteY1250" fmla="*/ 2638538 h 3642949"/>
              <a:gd name="connsiteX1251" fmla="*/ 1749076 w 4266152"/>
              <a:gd name="connsiteY1251" fmla="*/ 2685211 h 3642949"/>
              <a:gd name="connsiteX1252" fmla="*/ 1815846 w 4266152"/>
              <a:gd name="connsiteY1252" fmla="*/ 2623108 h 3642949"/>
              <a:gd name="connsiteX1253" fmla="*/ 1865852 w 4266152"/>
              <a:gd name="connsiteY1253" fmla="*/ 2603296 h 3642949"/>
              <a:gd name="connsiteX1254" fmla="*/ 1903952 w 4266152"/>
              <a:gd name="connsiteY1254" fmla="*/ 2562434 h 3642949"/>
              <a:gd name="connsiteX1255" fmla="*/ 1815465 w 4266152"/>
              <a:gd name="connsiteY1255" fmla="*/ 2623584 h 3642949"/>
              <a:gd name="connsiteX1256" fmla="*/ 1877949 w 4266152"/>
              <a:gd name="connsiteY1256" fmla="*/ 2599009 h 3642949"/>
              <a:gd name="connsiteX1257" fmla="*/ 1947577 w 4266152"/>
              <a:gd name="connsiteY1257" fmla="*/ 2574435 h 3642949"/>
              <a:gd name="connsiteX1258" fmla="*/ 1985677 w 4266152"/>
              <a:gd name="connsiteY1258" fmla="*/ 2521666 h 3642949"/>
              <a:gd name="connsiteX1259" fmla="*/ 1957102 w 4266152"/>
              <a:gd name="connsiteY1259" fmla="*/ 2534906 h 3642949"/>
              <a:gd name="connsiteX1260" fmla="*/ 1925098 w 4266152"/>
              <a:gd name="connsiteY1260" fmla="*/ 2550813 h 3642949"/>
              <a:gd name="connsiteX1261" fmla="*/ 1877568 w 4266152"/>
              <a:gd name="connsiteY1261" fmla="*/ 2599486 h 3642949"/>
              <a:gd name="connsiteX1262" fmla="*/ 1941766 w 4266152"/>
              <a:gd name="connsiteY1262" fmla="*/ 2535001 h 3642949"/>
              <a:gd name="connsiteX1263" fmla="*/ 1953768 w 4266152"/>
              <a:gd name="connsiteY1263" fmla="*/ 2529287 h 3642949"/>
              <a:gd name="connsiteX1264" fmla="*/ 1993963 w 4266152"/>
              <a:gd name="connsiteY1264" fmla="*/ 2510237 h 3642949"/>
              <a:gd name="connsiteX1265" fmla="*/ 2029206 w 4266152"/>
              <a:gd name="connsiteY1265" fmla="*/ 2469374 h 3642949"/>
              <a:gd name="connsiteX1266" fmla="*/ 1941766 w 4266152"/>
              <a:gd name="connsiteY1266" fmla="*/ 2535001 h 3642949"/>
              <a:gd name="connsiteX1267" fmla="*/ 2007012 w 4266152"/>
              <a:gd name="connsiteY1267" fmla="*/ 2504712 h 3642949"/>
              <a:gd name="connsiteX1268" fmla="*/ 2080165 w 4266152"/>
              <a:gd name="connsiteY1268" fmla="*/ 2470232 h 3642949"/>
              <a:gd name="connsiteX1269" fmla="*/ 2115216 w 4266152"/>
              <a:gd name="connsiteY1269" fmla="*/ 2418606 h 3642949"/>
              <a:gd name="connsiteX1270" fmla="*/ 2049875 w 4266152"/>
              <a:gd name="connsiteY1270" fmla="*/ 2457373 h 3642949"/>
              <a:gd name="connsiteX1271" fmla="*/ 2007108 w 4266152"/>
              <a:gd name="connsiteY1271" fmla="*/ 2505093 h 3642949"/>
              <a:gd name="connsiteX1272" fmla="*/ 2128647 w 4266152"/>
              <a:gd name="connsiteY1272" fmla="*/ 2388316 h 3642949"/>
              <a:gd name="connsiteX1273" fmla="*/ 2068830 w 4266152"/>
              <a:gd name="connsiteY1273" fmla="*/ 2438799 h 3642949"/>
              <a:gd name="connsiteX1274" fmla="*/ 2125313 w 4266152"/>
              <a:gd name="connsiteY1274" fmla="*/ 2405080 h 3642949"/>
              <a:gd name="connsiteX1275" fmla="*/ 2154459 w 4266152"/>
              <a:gd name="connsiteY1275" fmla="*/ 2369076 h 3642949"/>
              <a:gd name="connsiteX1276" fmla="*/ 2179605 w 4266152"/>
              <a:gd name="connsiteY1276" fmla="*/ 2350216 h 3642949"/>
              <a:gd name="connsiteX1277" fmla="*/ 2140363 w 4266152"/>
              <a:gd name="connsiteY1277" fmla="*/ 2396127 h 3642949"/>
              <a:gd name="connsiteX1278" fmla="*/ 2214563 w 4266152"/>
              <a:gd name="connsiteY1278" fmla="*/ 2351074 h 3642949"/>
              <a:gd name="connsiteX1279" fmla="*/ 2249329 w 4266152"/>
              <a:gd name="connsiteY1279" fmla="*/ 2297924 h 3642949"/>
              <a:gd name="connsiteX1280" fmla="*/ 2179891 w 4266152"/>
              <a:gd name="connsiteY1280" fmla="*/ 2350598 h 3642949"/>
              <a:gd name="connsiteX1281" fmla="*/ 2219039 w 4266152"/>
              <a:gd name="connsiteY1281" fmla="*/ 2310878 h 3642949"/>
              <a:gd name="connsiteX1282" fmla="*/ 2214753 w 4266152"/>
              <a:gd name="connsiteY1282" fmla="*/ 2314879 h 3642949"/>
              <a:gd name="connsiteX1283" fmla="*/ 2209800 w 4266152"/>
              <a:gd name="connsiteY1283" fmla="*/ 2319641 h 3642949"/>
              <a:gd name="connsiteX1284" fmla="*/ 2261806 w 4266152"/>
              <a:gd name="connsiteY1284" fmla="*/ 2280494 h 3642949"/>
              <a:gd name="connsiteX1285" fmla="*/ 2290381 w 4266152"/>
              <a:gd name="connsiteY1285" fmla="*/ 2244489 h 3642949"/>
              <a:gd name="connsiteX1286" fmla="*/ 2300763 w 4266152"/>
              <a:gd name="connsiteY1286" fmla="*/ 2241441 h 3642949"/>
              <a:gd name="connsiteX1287" fmla="*/ 2280570 w 4266152"/>
              <a:gd name="connsiteY1287" fmla="*/ 2266396 h 3642949"/>
              <a:gd name="connsiteX1288" fmla="*/ 2327434 w 4266152"/>
              <a:gd name="connsiteY1288" fmla="*/ 2230964 h 3642949"/>
              <a:gd name="connsiteX1289" fmla="*/ 2350769 w 4266152"/>
              <a:gd name="connsiteY1289" fmla="*/ 2213342 h 3642949"/>
              <a:gd name="connsiteX1290" fmla="*/ 2381631 w 4266152"/>
              <a:gd name="connsiteY1290" fmla="*/ 2164384 h 3642949"/>
              <a:gd name="connsiteX1291" fmla="*/ 2390584 w 4266152"/>
              <a:gd name="connsiteY1291" fmla="*/ 2151144 h 3642949"/>
              <a:gd name="connsiteX1292" fmla="*/ 2329815 w 4266152"/>
              <a:gd name="connsiteY1292" fmla="*/ 2207437 h 3642949"/>
              <a:gd name="connsiteX1293" fmla="*/ 2366677 w 4266152"/>
              <a:gd name="connsiteY1293" fmla="*/ 2164574 h 3642949"/>
              <a:gd name="connsiteX1294" fmla="*/ 2406301 w 4266152"/>
              <a:gd name="connsiteY1294" fmla="*/ 2128094 h 3642949"/>
              <a:gd name="connsiteX1295" fmla="*/ 2434876 w 4266152"/>
              <a:gd name="connsiteY1295" fmla="*/ 2085993 h 3642949"/>
              <a:gd name="connsiteX1296" fmla="*/ 2366772 w 4266152"/>
              <a:gd name="connsiteY1296" fmla="*/ 2164955 h 3642949"/>
              <a:gd name="connsiteX1297" fmla="*/ 2427065 w 4266152"/>
              <a:gd name="connsiteY1297" fmla="*/ 2109044 h 3642949"/>
              <a:gd name="connsiteX1298" fmla="*/ 2487073 w 4266152"/>
              <a:gd name="connsiteY1298" fmla="*/ 2054465 h 3642949"/>
              <a:gd name="connsiteX1299" fmla="*/ 2523744 w 4266152"/>
              <a:gd name="connsiteY1299" fmla="*/ 1987790 h 3642949"/>
              <a:gd name="connsiteX1300" fmla="*/ 2471356 w 4266152"/>
              <a:gd name="connsiteY1300" fmla="*/ 2045702 h 3642949"/>
              <a:gd name="connsiteX1301" fmla="*/ 2427541 w 4266152"/>
              <a:gd name="connsiteY1301" fmla="*/ 2109425 h 3642949"/>
              <a:gd name="connsiteX1302" fmla="*/ 2503265 w 4266152"/>
              <a:gd name="connsiteY1302" fmla="*/ 2000172 h 3642949"/>
              <a:gd name="connsiteX1303" fmla="*/ 2536984 w 4266152"/>
              <a:gd name="connsiteY1303" fmla="*/ 1963406 h 3642949"/>
              <a:gd name="connsiteX1304" fmla="*/ 2560510 w 4266152"/>
              <a:gd name="connsiteY1304" fmla="*/ 1921877 h 3642949"/>
              <a:gd name="connsiteX1305" fmla="*/ 2503741 w 4266152"/>
              <a:gd name="connsiteY1305" fmla="*/ 2000554 h 3642949"/>
              <a:gd name="connsiteX1306" fmla="*/ 2555748 w 4266152"/>
              <a:gd name="connsiteY1306" fmla="*/ 1943022 h 3642949"/>
              <a:gd name="connsiteX1307" fmla="*/ 2609183 w 4266152"/>
              <a:gd name="connsiteY1307" fmla="*/ 1886444 h 3642949"/>
              <a:gd name="connsiteX1308" fmla="*/ 2640425 w 4266152"/>
              <a:gd name="connsiteY1308" fmla="*/ 1817769 h 3642949"/>
              <a:gd name="connsiteX1309" fmla="*/ 2592800 w 4266152"/>
              <a:gd name="connsiteY1309" fmla="*/ 1878539 h 3642949"/>
              <a:gd name="connsiteX1310" fmla="*/ 2556034 w 4266152"/>
              <a:gd name="connsiteY1310" fmla="*/ 1943404 h 3642949"/>
              <a:gd name="connsiteX1311" fmla="*/ 2620995 w 4266152"/>
              <a:gd name="connsiteY1311" fmla="*/ 1832152 h 3642949"/>
              <a:gd name="connsiteX1312" fmla="*/ 2652236 w 4266152"/>
              <a:gd name="connsiteY1312" fmla="*/ 1792814 h 3642949"/>
              <a:gd name="connsiteX1313" fmla="*/ 2674144 w 4266152"/>
              <a:gd name="connsiteY1313" fmla="*/ 1747474 h 3642949"/>
              <a:gd name="connsiteX1314" fmla="*/ 2621280 w 4266152"/>
              <a:gd name="connsiteY1314" fmla="*/ 1832533 h 3642949"/>
              <a:gd name="connsiteX1315" fmla="*/ 2669667 w 4266152"/>
              <a:gd name="connsiteY1315" fmla="*/ 1771096 h 3642949"/>
              <a:gd name="connsiteX1316" fmla="*/ 2715768 w 4266152"/>
              <a:gd name="connsiteY1316" fmla="*/ 1715471 h 3642949"/>
              <a:gd name="connsiteX1317" fmla="*/ 2742439 w 4266152"/>
              <a:gd name="connsiteY1317" fmla="*/ 1645557 h 3642949"/>
              <a:gd name="connsiteX1318" fmla="*/ 2704339 w 4266152"/>
              <a:gd name="connsiteY1318" fmla="*/ 1702040 h 3642949"/>
              <a:gd name="connsiteX1319" fmla="*/ 2669952 w 4266152"/>
              <a:gd name="connsiteY1319" fmla="*/ 1771478 h 3642949"/>
              <a:gd name="connsiteX1320" fmla="*/ 2729008 w 4266152"/>
              <a:gd name="connsiteY1320" fmla="*/ 1653844 h 3642949"/>
              <a:gd name="connsiteX1321" fmla="*/ 2752439 w 4266152"/>
              <a:gd name="connsiteY1321" fmla="*/ 1620506 h 3642949"/>
              <a:gd name="connsiteX1322" fmla="*/ 2767679 w 4266152"/>
              <a:gd name="connsiteY1322" fmla="*/ 1583168 h 3642949"/>
              <a:gd name="connsiteX1323" fmla="*/ 2729294 w 4266152"/>
              <a:gd name="connsiteY1323" fmla="*/ 1654225 h 3642949"/>
              <a:gd name="connsiteX1324" fmla="*/ 2768442 w 4266152"/>
              <a:gd name="connsiteY1324" fmla="*/ 1598123 h 3642949"/>
              <a:gd name="connsiteX1325" fmla="*/ 2810827 w 4266152"/>
              <a:gd name="connsiteY1325" fmla="*/ 1540973 h 3642949"/>
              <a:gd name="connsiteX1326" fmla="*/ 2832545 w 4266152"/>
              <a:gd name="connsiteY1326" fmla="*/ 1473821 h 3642949"/>
              <a:gd name="connsiteX1327" fmla="*/ 2794445 w 4266152"/>
              <a:gd name="connsiteY1327" fmla="*/ 1535924 h 3642949"/>
              <a:gd name="connsiteX1328" fmla="*/ 2768726 w 4266152"/>
              <a:gd name="connsiteY1328" fmla="*/ 1598503 h 3642949"/>
              <a:gd name="connsiteX1329" fmla="*/ 2818066 w 4266152"/>
              <a:gd name="connsiteY1329" fmla="*/ 1486299 h 3642949"/>
              <a:gd name="connsiteX1330" fmla="*/ 2842260 w 4266152"/>
              <a:gd name="connsiteY1330" fmla="*/ 1447532 h 3642949"/>
              <a:gd name="connsiteX1331" fmla="*/ 2857691 w 4266152"/>
              <a:gd name="connsiteY1331" fmla="*/ 1404003 h 3642949"/>
              <a:gd name="connsiteX1332" fmla="*/ 2818066 w 4266152"/>
              <a:gd name="connsiteY1332" fmla="*/ 1486299 h 3642949"/>
              <a:gd name="connsiteX1333" fmla="*/ 2856928 w 4266152"/>
              <a:gd name="connsiteY1333" fmla="*/ 1424863 h 3642949"/>
              <a:gd name="connsiteX1334" fmla="*/ 2893124 w 4266152"/>
              <a:gd name="connsiteY1334" fmla="*/ 1370856 h 3642949"/>
              <a:gd name="connsiteX1335" fmla="*/ 2912174 w 4266152"/>
              <a:gd name="connsiteY1335" fmla="*/ 1302752 h 3642949"/>
              <a:gd name="connsiteX1336" fmla="*/ 2883599 w 4266152"/>
              <a:gd name="connsiteY1336" fmla="*/ 1355616 h 3642949"/>
              <a:gd name="connsiteX1337" fmla="*/ 2856166 w 4266152"/>
              <a:gd name="connsiteY1337" fmla="*/ 1424863 h 3642949"/>
              <a:gd name="connsiteX1338" fmla="*/ 2902553 w 4266152"/>
              <a:gd name="connsiteY1338" fmla="*/ 1305895 h 3642949"/>
              <a:gd name="connsiteX1339" fmla="*/ 2919317 w 4266152"/>
              <a:gd name="connsiteY1339" fmla="*/ 1276463 h 3642949"/>
              <a:gd name="connsiteX1340" fmla="*/ 2928842 w 4266152"/>
              <a:gd name="connsiteY1340" fmla="*/ 1243983 h 3642949"/>
              <a:gd name="connsiteX1341" fmla="*/ 2902172 w 4266152"/>
              <a:gd name="connsiteY1341" fmla="*/ 1306276 h 3642949"/>
              <a:gd name="connsiteX1342" fmla="*/ 2932843 w 4266152"/>
              <a:gd name="connsiteY1342" fmla="*/ 1253603 h 3642949"/>
              <a:gd name="connsiteX1343" fmla="*/ 2969324 w 4266152"/>
              <a:gd name="connsiteY1343" fmla="*/ 1194167 h 3642949"/>
              <a:gd name="connsiteX1344" fmla="*/ 2984945 w 4266152"/>
              <a:gd name="connsiteY1344" fmla="*/ 1127492 h 3642949"/>
              <a:gd name="connsiteX1345" fmla="*/ 2951607 w 4266152"/>
              <a:gd name="connsiteY1345" fmla="*/ 1194929 h 3642949"/>
              <a:gd name="connsiteX1346" fmla="*/ 2932366 w 4266152"/>
              <a:gd name="connsiteY1346" fmla="*/ 1253603 h 3642949"/>
              <a:gd name="connsiteX1347" fmla="*/ 2969038 w 4266152"/>
              <a:gd name="connsiteY1347" fmla="*/ 1144923 h 3642949"/>
              <a:gd name="connsiteX1348" fmla="*/ 2991326 w 4266152"/>
              <a:gd name="connsiteY1348" fmla="*/ 1101965 h 3642949"/>
              <a:gd name="connsiteX1349" fmla="*/ 3004376 w 4266152"/>
              <a:gd name="connsiteY1349" fmla="*/ 1053483 h 3642949"/>
              <a:gd name="connsiteX1350" fmla="*/ 2968657 w 4266152"/>
              <a:gd name="connsiteY1350" fmla="*/ 1144923 h 3642949"/>
              <a:gd name="connsiteX1351" fmla="*/ 3067431 w 4266152"/>
              <a:gd name="connsiteY1351" fmla="*/ 880033 h 3642949"/>
              <a:gd name="connsiteX1352" fmla="*/ 3040380 w 4266152"/>
              <a:gd name="connsiteY1352" fmla="*/ 956233 h 3642949"/>
              <a:gd name="connsiteX1353" fmla="*/ 3057716 w 4266152"/>
              <a:gd name="connsiteY1353" fmla="*/ 920895 h 3642949"/>
              <a:gd name="connsiteX1354" fmla="*/ 3067050 w 4266152"/>
              <a:gd name="connsiteY1354" fmla="*/ 880033 h 3642949"/>
              <a:gd name="connsiteX1355" fmla="*/ 3051810 w 4266152"/>
              <a:gd name="connsiteY1355" fmla="*/ 947374 h 3642949"/>
              <a:gd name="connsiteX1356" fmla="*/ 3039618 w 4266152"/>
              <a:gd name="connsiteY1356" fmla="*/ 972901 h 3642949"/>
              <a:gd name="connsiteX1357" fmla="*/ 3024949 w 4266152"/>
              <a:gd name="connsiteY1357" fmla="*/ 1005286 h 3642949"/>
              <a:gd name="connsiteX1358" fmla="*/ 3004185 w 4266152"/>
              <a:gd name="connsiteY1358" fmla="*/ 1078058 h 3642949"/>
              <a:gd name="connsiteX1359" fmla="*/ 3037141 w 4266152"/>
              <a:gd name="connsiteY1359" fmla="*/ 1020907 h 3642949"/>
              <a:gd name="connsiteX1360" fmla="*/ 3051429 w 4266152"/>
              <a:gd name="connsiteY1360" fmla="*/ 947374 h 3642949"/>
              <a:gd name="connsiteX1361" fmla="*/ 3033903 w 4266152"/>
              <a:gd name="connsiteY1361" fmla="*/ 1038624 h 3642949"/>
              <a:gd name="connsiteX1362" fmla="*/ 2997326 w 4266152"/>
              <a:gd name="connsiteY1362" fmla="*/ 1104251 h 3642949"/>
              <a:gd name="connsiteX1363" fmla="*/ 2979325 w 4266152"/>
              <a:gd name="connsiteY1363" fmla="*/ 1178927 h 3642949"/>
              <a:gd name="connsiteX1364" fmla="*/ 3021139 w 4266152"/>
              <a:gd name="connsiteY1364" fmla="*/ 1117300 h 3642949"/>
              <a:gd name="connsiteX1365" fmla="*/ 3033522 w 4266152"/>
              <a:gd name="connsiteY1365" fmla="*/ 1038624 h 3642949"/>
              <a:gd name="connsiteX1366" fmla="*/ 3019044 w 4266152"/>
              <a:gd name="connsiteY1366" fmla="*/ 1131398 h 3642949"/>
              <a:gd name="connsiteX1367" fmla="*/ 2975324 w 4266152"/>
              <a:gd name="connsiteY1367" fmla="*/ 1196644 h 3642949"/>
              <a:gd name="connsiteX1368" fmla="*/ 2958274 w 4266152"/>
              <a:gd name="connsiteY1368" fmla="*/ 1280845 h 3642949"/>
              <a:gd name="connsiteX1369" fmla="*/ 3007805 w 4266152"/>
              <a:gd name="connsiteY1369" fmla="*/ 1218456 h 3642949"/>
              <a:gd name="connsiteX1370" fmla="*/ 3018664 w 4266152"/>
              <a:gd name="connsiteY1370" fmla="*/ 1131398 h 3642949"/>
              <a:gd name="connsiteX1371" fmla="*/ 3006090 w 4266152"/>
              <a:gd name="connsiteY1371" fmla="*/ 1230076 h 3642949"/>
              <a:gd name="connsiteX1372" fmla="*/ 2955227 w 4266152"/>
              <a:gd name="connsiteY1372" fmla="*/ 1294942 h 3642949"/>
              <a:gd name="connsiteX1373" fmla="*/ 2940272 w 4266152"/>
              <a:gd name="connsiteY1373" fmla="*/ 1383715 h 3642949"/>
              <a:gd name="connsiteX1374" fmla="*/ 2997422 w 4266152"/>
              <a:gd name="connsiteY1374" fmla="*/ 1321898 h 3642949"/>
              <a:gd name="connsiteX1375" fmla="*/ 3006090 w 4266152"/>
              <a:gd name="connsiteY1375" fmla="*/ 1230076 h 3642949"/>
              <a:gd name="connsiteX1376" fmla="*/ 2992755 w 4266152"/>
              <a:gd name="connsiteY1376" fmla="*/ 1375618 h 3642949"/>
              <a:gd name="connsiteX1377" fmla="*/ 2996184 w 4266152"/>
              <a:gd name="connsiteY1377" fmla="*/ 1331994 h 3642949"/>
              <a:gd name="connsiteX1378" fmla="*/ 2938463 w 4266152"/>
              <a:gd name="connsiteY1378" fmla="*/ 1395335 h 3642949"/>
              <a:gd name="connsiteX1379" fmla="*/ 2925509 w 4266152"/>
              <a:gd name="connsiteY1379" fmla="*/ 1488775 h 3642949"/>
              <a:gd name="connsiteX1380" fmla="*/ 2989421 w 4266152"/>
              <a:gd name="connsiteY1380" fmla="*/ 1427816 h 3642949"/>
              <a:gd name="connsiteX1381" fmla="*/ 2992755 w 4266152"/>
              <a:gd name="connsiteY1381" fmla="*/ 1375714 h 3642949"/>
              <a:gd name="connsiteX1382" fmla="*/ 2988850 w 4266152"/>
              <a:gd name="connsiteY1382" fmla="*/ 1436959 h 3642949"/>
              <a:gd name="connsiteX1383" fmla="*/ 2924270 w 4266152"/>
              <a:gd name="connsiteY1383" fmla="*/ 1498967 h 3642949"/>
              <a:gd name="connsiteX1384" fmla="*/ 2913412 w 4266152"/>
              <a:gd name="connsiteY1384" fmla="*/ 1595836 h 3642949"/>
              <a:gd name="connsiteX1385" fmla="*/ 2984468 w 4266152"/>
              <a:gd name="connsiteY1385" fmla="*/ 1536019 h 3642949"/>
              <a:gd name="connsiteX1386" fmla="*/ 2988850 w 4266152"/>
              <a:gd name="connsiteY1386" fmla="*/ 1437055 h 3642949"/>
              <a:gd name="connsiteX1387" fmla="*/ 2984659 w 4266152"/>
              <a:gd name="connsiteY1387" fmla="*/ 1880634 h 3642949"/>
              <a:gd name="connsiteX1388" fmla="*/ 2893124 w 4266152"/>
              <a:gd name="connsiteY1388" fmla="*/ 1936165 h 3642949"/>
              <a:gd name="connsiteX1389" fmla="*/ 2892076 w 4266152"/>
              <a:gd name="connsiteY1389" fmla="*/ 2043035 h 3642949"/>
              <a:gd name="connsiteX1390" fmla="*/ 2922555 w 4266152"/>
              <a:gd name="connsiteY1390" fmla="*/ 2026271 h 3642949"/>
              <a:gd name="connsiteX1391" fmla="*/ 2989230 w 4266152"/>
              <a:gd name="connsiteY1391" fmla="*/ 1989504 h 3642949"/>
              <a:gd name="connsiteX1392" fmla="*/ 2984659 w 4266152"/>
              <a:gd name="connsiteY1392" fmla="*/ 1880729 h 3642949"/>
              <a:gd name="connsiteX1393" fmla="*/ 2989421 w 4266152"/>
              <a:gd name="connsiteY1393" fmla="*/ 1996648 h 3642949"/>
              <a:gd name="connsiteX1394" fmla="*/ 2925604 w 4266152"/>
              <a:gd name="connsiteY1394" fmla="*/ 2031796 h 3642949"/>
              <a:gd name="connsiteX1395" fmla="*/ 2892076 w 4266152"/>
              <a:gd name="connsiteY1395" fmla="*/ 2050274 h 3642949"/>
              <a:gd name="connsiteX1396" fmla="*/ 2893410 w 4266152"/>
              <a:gd name="connsiteY1396" fmla="*/ 2159145 h 3642949"/>
              <a:gd name="connsiteX1397" fmla="*/ 2995708 w 4266152"/>
              <a:gd name="connsiteY1397" fmla="*/ 2107424 h 3642949"/>
              <a:gd name="connsiteX1398" fmla="*/ 2989516 w 4266152"/>
              <a:gd name="connsiteY1398" fmla="*/ 1996744 h 3642949"/>
              <a:gd name="connsiteX1399" fmla="*/ 2996184 w 4266152"/>
              <a:gd name="connsiteY1399" fmla="*/ 2114282 h 3642949"/>
              <a:gd name="connsiteX1400" fmla="*/ 2893600 w 4266152"/>
              <a:gd name="connsiteY1400" fmla="*/ 2166194 h 3642949"/>
              <a:gd name="connsiteX1401" fmla="*/ 2897124 w 4266152"/>
              <a:gd name="connsiteY1401" fmla="*/ 2277731 h 3642949"/>
              <a:gd name="connsiteX1402" fmla="*/ 3004566 w 4266152"/>
              <a:gd name="connsiteY1402" fmla="*/ 2227439 h 3642949"/>
              <a:gd name="connsiteX1403" fmla="*/ 2996184 w 4266152"/>
              <a:gd name="connsiteY1403" fmla="*/ 2114378 h 3642949"/>
              <a:gd name="connsiteX1404" fmla="*/ 3005138 w 4266152"/>
              <a:gd name="connsiteY1404" fmla="*/ 2234202 h 3642949"/>
              <a:gd name="connsiteX1405" fmla="*/ 2897409 w 4266152"/>
              <a:gd name="connsiteY1405" fmla="*/ 2284589 h 3642949"/>
              <a:gd name="connsiteX1406" fmla="*/ 2903125 w 4266152"/>
              <a:gd name="connsiteY1406" fmla="*/ 2396603 h 3642949"/>
              <a:gd name="connsiteX1407" fmla="*/ 3015329 w 4266152"/>
              <a:gd name="connsiteY1407" fmla="*/ 2347645 h 3642949"/>
              <a:gd name="connsiteX1408" fmla="*/ 3005138 w 4266152"/>
              <a:gd name="connsiteY1408" fmla="*/ 2234297 h 3642949"/>
              <a:gd name="connsiteX1409" fmla="*/ 3015996 w 4266152"/>
              <a:gd name="connsiteY1409" fmla="*/ 2354407 h 3642949"/>
              <a:gd name="connsiteX1410" fmla="*/ 2903505 w 4266152"/>
              <a:gd name="connsiteY1410" fmla="*/ 2403366 h 3642949"/>
              <a:gd name="connsiteX1411" fmla="*/ 2911221 w 4266152"/>
              <a:gd name="connsiteY1411" fmla="*/ 2517666 h 3642949"/>
              <a:gd name="connsiteX1412" fmla="*/ 3027903 w 4266152"/>
              <a:gd name="connsiteY1412" fmla="*/ 2470041 h 3642949"/>
              <a:gd name="connsiteX1413" fmla="*/ 3015996 w 4266152"/>
              <a:gd name="connsiteY1413" fmla="*/ 2354503 h 3642949"/>
              <a:gd name="connsiteX1414" fmla="*/ 3028664 w 4266152"/>
              <a:gd name="connsiteY1414" fmla="*/ 2476042 h 3642949"/>
              <a:gd name="connsiteX1415" fmla="*/ 2911697 w 4266152"/>
              <a:gd name="connsiteY1415" fmla="*/ 2523667 h 3642949"/>
              <a:gd name="connsiteX1416" fmla="*/ 2921222 w 4266152"/>
              <a:gd name="connsiteY1416" fmla="*/ 2638538 h 3642949"/>
              <a:gd name="connsiteX1417" fmla="*/ 3042190 w 4266152"/>
              <a:gd name="connsiteY1417" fmla="*/ 2590913 h 3642949"/>
              <a:gd name="connsiteX1418" fmla="*/ 3028664 w 4266152"/>
              <a:gd name="connsiteY1418" fmla="*/ 2476137 h 3642949"/>
              <a:gd name="connsiteX1419" fmla="*/ 3043047 w 4266152"/>
              <a:gd name="connsiteY1419" fmla="*/ 2598343 h 3642949"/>
              <a:gd name="connsiteX1420" fmla="*/ 2921889 w 4266152"/>
              <a:gd name="connsiteY1420" fmla="*/ 2645968 h 3642949"/>
              <a:gd name="connsiteX1421" fmla="*/ 2933319 w 4266152"/>
              <a:gd name="connsiteY1421" fmla="*/ 2762839 h 3642949"/>
              <a:gd name="connsiteX1422" fmla="*/ 3058287 w 4266152"/>
              <a:gd name="connsiteY1422" fmla="*/ 2715690 h 3642949"/>
              <a:gd name="connsiteX1423" fmla="*/ 3043047 w 4266152"/>
              <a:gd name="connsiteY1423" fmla="*/ 2598438 h 3642949"/>
              <a:gd name="connsiteX1424" fmla="*/ 3059239 w 4266152"/>
              <a:gd name="connsiteY1424" fmla="*/ 2722168 h 3642949"/>
              <a:gd name="connsiteX1425" fmla="*/ 2933986 w 4266152"/>
              <a:gd name="connsiteY1425" fmla="*/ 2769793 h 3642949"/>
              <a:gd name="connsiteX1426" fmla="*/ 2947035 w 4266152"/>
              <a:gd name="connsiteY1426" fmla="*/ 2886284 h 3642949"/>
              <a:gd name="connsiteX1427" fmla="*/ 3075814 w 4266152"/>
              <a:gd name="connsiteY1427" fmla="*/ 2838659 h 3642949"/>
              <a:gd name="connsiteX1428" fmla="*/ 3059239 w 4266152"/>
              <a:gd name="connsiteY1428" fmla="*/ 2721977 h 3642949"/>
              <a:gd name="connsiteX1429" fmla="*/ 3076766 w 4266152"/>
              <a:gd name="connsiteY1429" fmla="*/ 2844945 h 3642949"/>
              <a:gd name="connsiteX1430" fmla="*/ 2947797 w 4266152"/>
              <a:gd name="connsiteY1430" fmla="*/ 2892570 h 3642949"/>
              <a:gd name="connsiteX1431" fmla="*/ 2962561 w 4266152"/>
              <a:gd name="connsiteY1431" fmla="*/ 3010965 h 3642949"/>
              <a:gd name="connsiteX1432" fmla="*/ 3094958 w 4266152"/>
              <a:gd name="connsiteY1432" fmla="*/ 2963340 h 3642949"/>
              <a:gd name="connsiteX1433" fmla="*/ 3076766 w 4266152"/>
              <a:gd name="connsiteY1433" fmla="*/ 2844755 h 3642949"/>
              <a:gd name="connsiteX1434" fmla="*/ 3101817 w 4266152"/>
              <a:gd name="connsiteY1434" fmla="*/ 3005155 h 3642949"/>
              <a:gd name="connsiteX1435" fmla="*/ 3096006 w 4266152"/>
              <a:gd name="connsiteY1435" fmla="*/ 2969056 h 3642949"/>
              <a:gd name="connsiteX1436" fmla="*/ 2963418 w 4266152"/>
              <a:gd name="connsiteY1436" fmla="*/ 3017157 h 3642949"/>
              <a:gd name="connsiteX1437" fmla="*/ 2979705 w 4266152"/>
              <a:gd name="connsiteY1437" fmla="*/ 3135743 h 3642949"/>
              <a:gd name="connsiteX1438" fmla="*/ 3104293 w 4266152"/>
              <a:gd name="connsiteY1438" fmla="*/ 3091262 h 3642949"/>
              <a:gd name="connsiteX1439" fmla="*/ 3115437 w 4266152"/>
              <a:gd name="connsiteY1439" fmla="*/ 3086880 h 3642949"/>
              <a:gd name="connsiteX1440" fmla="*/ 3101817 w 4266152"/>
              <a:gd name="connsiteY1440" fmla="*/ 3004965 h 3642949"/>
              <a:gd name="connsiteX1441" fmla="*/ 3116484 w 4266152"/>
              <a:gd name="connsiteY1441" fmla="*/ 3093262 h 3642949"/>
              <a:gd name="connsiteX1442" fmla="*/ 3106959 w 4266152"/>
              <a:gd name="connsiteY1442" fmla="*/ 3097167 h 3642949"/>
              <a:gd name="connsiteX1443" fmla="*/ 2980944 w 4266152"/>
              <a:gd name="connsiteY1443" fmla="*/ 3142125 h 3642949"/>
              <a:gd name="connsiteX1444" fmla="*/ 2998755 w 4266152"/>
              <a:gd name="connsiteY1444" fmla="*/ 3262045 h 3642949"/>
              <a:gd name="connsiteX1445" fmla="*/ 3091338 w 4266152"/>
              <a:gd name="connsiteY1445" fmla="*/ 3229755 h 3642949"/>
              <a:gd name="connsiteX1446" fmla="*/ 3137726 w 4266152"/>
              <a:gd name="connsiteY1446" fmla="*/ 3211753 h 3642949"/>
              <a:gd name="connsiteX1447" fmla="*/ 3116484 w 4266152"/>
              <a:gd name="connsiteY1447" fmla="*/ 3093071 h 3642949"/>
              <a:gd name="connsiteX1448" fmla="*/ 3018091 w 4266152"/>
              <a:gd name="connsiteY1448" fmla="*/ 3386346 h 3642949"/>
              <a:gd name="connsiteX1449" fmla="*/ 3159919 w 4266152"/>
              <a:gd name="connsiteY1449" fmla="*/ 3333863 h 3642949"/>
              <a:gd name="connsiteX1450" fmla="*/ 3138392 w 4266152"/>
              <a:gd name="connsiteY1450" fmla="*/ 3217944 h 3642949"/>
              <a:gd name="connsiteX1451" fmla="*/ 3093149 w 4266152"/>
              <a:gd name="connsiteY1451" fmla="*/ 3235470 h 3642949"/>
              <a:gd name="connsiteX1452" fmla="*/ 2999041 w 4266152"/>
              <a:gd name="connsiteY1452" fmla="*/ 3268426 h 3642949"/>
              <a:gd name="connsiteX1453" fmla="*/ 3018091 w 4266152"/>
              <a:gd name="connsiteY1453" fmla="*/ 3386346 h 3642949"/>
              <a:gd name="connsiteX1454" fmla="*/ 2867596 w 4266152"/>
              <a:gd name="connsiteY1454" fmla="*/ 3430065 h 3642949"/>
              <a:gd name="connsiteX1455" fmla="*/ 3011805 w 4266152"/>
              <a:gd name="connsiteY1455" fmla="*/ 3388346 h 3642949"/>
              <a:gd name="connsiteX1456" fmla="*/ 2992755 w 4266152"/>
              <a:gd name="connsiteY1456" fmla="*/ 3270332 h 3642949"/>
              <a:gd name="connsiteX1457" fmla="*/ 2851404 w 4266152"/>
              <a:gd name="connsiteY1457" fmla="*/ 3311098 h 3642949"/>
              <a:gd name="connsiteX1458" fmla="*/ 2867691 w 4266152"/>
              <a:gd name="connsiteY1458" fmla="*/ 3430351 h 3642949"/>
              <a:gd name="connsiteX1459" fmla="*/ 2717102 w 4266152"/>
              <a:gd name="connsiteY1459" fmla="*/ 3462831 h 3642949"/>
              <a:gd name="connsiteX1460" fmla="*/ 2861310 w 4266152"/>
              <a:gd name="connsiteY1460" fmla="*/ 3431685 h 3642949"/>
              <a:gd name="connsiteX1461" fmla="*/ 2845403 w 4266152"/>
              <a:gd name="connsiteY1461" fmla="*/ 3312718 h 3642949"/>
              <a:gd name="connsiteX1462" fmla="*/ 2704339 w 4266152"/>
              <a:gd name="connsiteY1462" fmla="*/ 3343864 h 3642949"/>
              <a:gd name="connsiteX1463" fmla="*/ 2717197 w 4266152"/>
              <a:gd name="connsiteY1463" fmla="*/ 3462831 h 3642949"/>
              <a:gd name="connsiteX1464" fmla="*/ 2564702 w 4266152"/>
              <a:gd name="connsiteY1464" fmla="*/ 3485787 h 3642949"/>
              <a:gd name="connsiteX1465" fmla="*/ 2710338 w 4266152"/>
              <a:gd name="connsiteY1465" fmla="*/ 3463975 h 3642949"/>
              <a:gd name="connsiteX1466" fmla="*/ 2697575 w 4266152"/>
              <a:gd name="connsiteY1466" fmla="*/ 3345103 h 3642949"/>
              <a:gd name="connsiteX1467" fmla="*/ 2554700 w 4266152"/>
              <a:gd name="connsiteY1467" fmla="*/ 3367772 h 3642949"/>
              <a:gd name="connsiteX1468" fmla="*/ 2565177 w 4266152"/>
              <a:gd name="connsiteY1468" fmla="*/ 3485787 h 3642949"/>
              <a:gd name="connsiteX1469" fmla="*/ 2412968 w 4266152"/>
              <a:gd name="connsiteY1469" fmla="*/ 3499503 h 3642949"/>
              <a:gd name="connsiteX1470" fmla="*/ 2420588 w 4266152"/>
              <a:gd name="connsiteY1470" fmla="*/ 3499503 h 3642949"/>
              <a:gd name="connsiteX1471" fmla="*/ 2558320 w 4266152"/>
              <a:gd name="connsiteY1471" fmla="*/ 3486930 h 3642949"/>
              <a:gd name="connsiteX1472" fmla="*/ 2548795 w 4266152"/>
              <a:gd name="connsiteY1472" fmla="*/ 3368915 h 3642949"/>
              <a:gd name="connsiteX1473" fmla="*/ 2406967 w 4266152"/>
              <a:gd name="connsiteY1473" fmla="*/ 3383584 h 3642949"/>
              <a:gd name="connsiteX1474" fmla="*/ 2413445 w 4266152"/>
              <a:gd name="connsiteY1474" fmla="*/ 3499503 h 3642949"/>
              <a:gd name="connsiteX1475" fmla="*/ 2548413 w 4266152"/>
              <a:gd name="connsiteY1475" fmla="*/ 3362248 h 3642949"/>
              <a:gd name="connsiteX1476" fmla="*/ 2540699 w 4266152"/>
              <a:gd name="connsiteY1476" fmla="*/ 3244805 h 3642949"/>
              <a:gd name="connsiteX1477" fmla="*/ 2402586 w 4266152"/>
              <a:gd name="connsiteY1477" fmla="*/ 3261664 h 3642949"/>
              <a:gd name="connsiteX1478" fmla="*/ 2406682 w 4266152"/>
              <a:gd name="connsiteY1478" fmla="*/ 3376821 h 3642949"/>
              <a:gd name="connsiteX1479" fmla="*/ 2548890 w 4266152"/>
              <a:gd name="connsiteY1479" fmla="*/ 3362248 h 3642949"/>
              <a:gd name="connsiteX1480" fmla="*/ 2262663 w 4266152"/>
              <a:gd name="connsiteY1480" fmla="*/ 3505123 h 3642949"/>
              <a:gd name="connsiteX1481" fmla="*/ 2407063 w 4266152"/>
              <a:gd name="connsiteY1481" fmla="*/ 3499884 h 3642949"/>
              <a:gd name="connsiteX1482" fmla="*/ 2401062 w 4266152"/>
              <a:gd name="connsiteY1482" fmla="*/ 3383679 h 3642949"/>
              <a:gd name="connsiteX1483" fmla="*/ 2260188 w 4266152"/>
              <a:gd name="connsiteY1483" fmla="*/ 3391013 h 3642949"/>
              <a:gd name="connsiteX1484" fmla="*/ 2262663 w 4266152"/>
              <a:gd name="connsiteY1484" fmla="*/ 3505123 h 3642949"/>
              <a:gd name="connsiteX1485" fmla="*/ 2260092 w 4266152"/>
              <a:gd name="connsiteY1485" fmla="*/ 3384632 h 3642949"/>
              <a:gd name="connsiteX1486" fmla="*/ 2400776 w 4266152"/>
              <a:gd name="connsiteY1486" fmla="*/ 3377297 h 3642949"/>
              <a:gd name="connsiteX1487" fmla="*/ 2396681 w 4266152"/>
              <a:gd name="connsiteY1487" fmla="*/ 3262235 h 3642949"/>
              <a:gd name="connsiteX1488" fmla="*/ 2259902 w 4266152"/>
              <a:gd name="connsiteY1488" fmla="*/ 3272522 h 3642949"/>
              <a:gd name="connsiteX1489" fmla="*/ 2260092 w 4266152"/>
              <a:gd name="connsiteY1489" fmla="*/ 3384632 h 3642949"/>
              <a:gd name="connsiteX1490" fmla="*/ 2259330 w 4266152"/>
              <a:gd name="connsiteY1490" fmla="*/ 3050114 h 3642949"/>
              <a:gd name="connsiteX1491" fmla="*/ 2259330 w 4266152"/>
              <a:gd name="connsiteY1491" fmla="*/ 3042875 h 3642949"/>
              <a:gd name="connsiteX1492" fmla="*/ 2132553 w 4266152"/>
              <a:gd name="connsiteY1492" fmla="*/ 3054781 h 3642949"/>
              <a:gd name="connsiteX1493" fmla="*/ 2129504 w 4266152"/>
              <a:gd name="connsiteY1493" fmla="*/ 3090023 h 3642949"/>
              <a:gd name="connsiteX1494" fmla="*/ 2124456 w 4266152"/>
              <a:gd name="connsiteY1494" fmla="*/ 3158603 h 3642949"/>
              <a:gd name="connsiteX1495" fmla="*/ 2255235 w 4266152"/>
              <a:gd name="connsiteY1495" fmla="*/ 3150698 h 3642949"/>
              <a:gd name="connsiteX1496" fmla="*/ 2259330 w 4266152"/>
              <a:gd name="connsiteY1496" fmla="*/ 3050114 h 3642949"/>
              <a:gd name="connsiteX1497" fmla="*/ 2256282 w 4266152"/>
              <a:gd name="connsiteY1497" fmla="*/ 3505123 h 3642949"/>
              <a:gd name="connsiteX1498" fmla="*/ 2253901 w 4266152"/>
              <a:gd name="connsiteY1498" fmla="*/ 3390823 h 3642949"/>
              <a:gd name="connsiteX1499" fmla="*/ 2114836 w 4266152"/>
              <a:gd name="connsiteY1499" fmla="*/ 3391871 h 3642949"/>
              <a:gd name="connsiteX1500" fmla="*/ 2113598 w 4266152"/>
              <a:gd name="connsiteY1500" fmla="*/ 3503218 h 3642949"/>
              <a:gd name="connsiteX1501" fmla="*/ 2256091 w 4266152"/>
              <a:gd name="connsiteY1501" fmla="*/ 3505123 h 3642949"/>
              <a:gd name="connsiteX1502" fmla="*/ 2117979 w 4266152"/>
              <a:gd name="connsiteY1502" fmla="*/ 3165271 h 3642949"/>
              <a:gd name="connsiteX1503" fmla="*/ 1989677 w 4266152"/>
              <a:gd name="connsiteY1503" fmla="*/ 3168319 h 3642949"/>
              <a:gd name="connsiteX1504" fmla="*/ 1980152 w 4266152"/>
              <a:gd name="connsiteY1504" fmla="*/ 3270141 h 3642949"/>
              <a:gd name="connsiteX1505" fmla="*/ 2112360 w 4266152"/>
              <a:gd name="connsiteY1505" fmla="*/ 3270903 h 3642949"/>
              <a:gd name="connsiteX1506" fmla="*/ 2117979 w 4266152"/>
              <a:gd name="connsiteY1506" fmla="*/ 3165271 h 3642949"/>
              <a:gd name="connsiteX1507" fmla="*/ 2112074 w 4266152"/>
              <a:gd name="connsiteY1507" fmla="*/ 3277285 h 3642949"/>
              <a:gd name="connsiteX1508" fmla="*/ 1979580 w 4266152"/>
              <a:gd name="connsiteY1508" fmla="*/ 3276523 h 3642949"/>
              <a:gd name="connsiteX1509" fmla="*/ 1972341 w 4266152"/>
              <a:gd name="connsiteY1509" fmla="*/ 3381298 h 3642949"/>
              <a:gd name="connsiteX1510" fmla="*/ 2108645 w 4266152"/>
              <a:gd name="connsiteY1510" fmla="*/ 3385679 h 3642949"/>
              <a:gd name="connsiteX1511" fmla="*/ 2112074 w 4266152"/>
              <a:gd name="connsiteY1511" fmla="*/ 3277285 h 3642949"/>
              <a:gd name="connsiteX1512" fmla="*/ 2107311 w 4266152"/>
              <a:gd name="connsiteY1512" fmla="*/ 3503313 h 3642949"/>
              <a:gd name="connsiteX1513" fmla="*/ 2108549 w 4266152"/>
              <a:gd name="connsiteY1513" fmla="*/ 3392156 h 3642949"/>
              <a:gd name="connsiteX1514" fmla="*/ 1971961 w 4266152"/>
              <a:gd name="connsiteY1514" fmla="*/ 3387775 h 3642949"/>
              <a:gd name="connsiteX1515" fmla="*/ 1967008 w 4266152"/>
              <a:gd name="connsiteY1515" fmla="*/ 3495693 h 3642949"/>
              <a:gd name="connsiteX1516" fmla="*/ 2107311 w 4266152"/>
              <a:gd name="connsiteY1516" fmla="*/ 3503313 h 3642949"/>
              <a:gd name="connsiteX1517" fmla="*/ 1973199 w 4266152"/>
              <a:gd name="connsiteY1517" fmla="*/ 3276332 h 3642949"/>
              <a:gd name="connsiteX1518" fmla="*/ 1843944 w 4266152"/>
              <a:gd name="connsiteY1518" fmla="*/ 3271284 h 3642949"/>
              <a:gd name="connsiteX1519" fmla="*/ 1832895 w 4266152"/>
              <a:gd name="connsiteY1519" fmla="*/ 3372154 h 3642949"/>
              <a:gd name="connsiteX1520" fmla="*/ 1966245 w 4266152"/>
              <a:gd name="connsiteY1520" fmla="*/ 3381107 h 3642949"/>
              <a:gd name="connsiteX1521" fmla="*/ 1973199 w 4266152"/>
              <a:gd name="connsiteY1521" fmla="*/ 3276332 h 3642949"/>
              <a:gd name="connsiteX1522" fmla="*/ 1960721 w 4266152"/>
              <a:gd name="connsiteY1522" fmla="*/ 3495407 h 3642949"/>
              <a:gd name="connsiteX1523" fmla="*/ 1965674 w 4266152"/>
              <a:gd name="connsiteY1523" fmla="*/ 3387680 h 3642949"/>
              <a:gd name="connsiteX1524" fmla="*/ 1832324 w 4266152"/>
              <a:gd name="connsiteY1524" fmla="*/ 3378726 h 3642949"/>
              <a:gd name="connsiteX1525" fmla="*/ 1823561 w 4266152"/>
              <a:gd name="connsiteY1525" fmla="*/ 3482930 h 3642949"/>
              <a:gd name="connsiteX1526" fmla="*/ 1960816 w 4266152"/>
              <a:gd name="connsiteY1526" fmla="*/ 3495217 h 3642949"/>
              <a:gd name="connsiteX1527" fmla="*/ 1817179 w 4266152"/>
              <a:gd name="connsiteY1527" fmla="*/ 3482263 h 3642949"/>
              <a:gd name="connsiteX1528" fmla="*/ 1825943 w 4266152"/>
              <a:gd name="connsiteY1528" fmla="*/ 3378155 h 3642949"/>
              <a:gd name="connsiteX1529" fmla="*/ 1696307 w 4266152"/>
              <a:gd name="connsiteY1529" fmla="*/ 3365486 h 3642949"/>
              <a:gd name="connsiteX1530" fmla="*/ 1683734 w 4266152"/>
              <a:gd name="connsiteY1530" fmla="*/ 3465784 h 3642949"/>
              <a:gd name="connsiteX1531" fmla="*/ 1817179 w 4266152"/>
              <a:gd name="connsiteY1531" fmla="*/ 3482072 h 3642949"/>
              <a:gd name="connsiteX1532" fmla="*/ 1677448 w 4266152"/>
              <a:gd name="connsiteY1532" fmla="*/ 3464927 h 3642949"/>
              <a:gd name="connsiteX1533" fmla="*/ 1690021 w 4266152"/>
              <a:gd name="connsiteY1533" fmla="*/ 3364819 h 3642949"/>
              <a:gd name="connsiteX1534" fmla="*/ 1564862 w 4266152"/>
              <a:gd name="connsiteY1534" fmla="*/ 3349198 h 3642949"/>
              <a:gd name="connsiteX1535" fmla="*/ 1548289 w 4266152"/>
              <a:gd name="connsiteY1535" fmla="*/ 3445306 h 3642949"/>
              <a:gd name="connsiteX1536" fmla="*/ 1677448 w 4266152"/>
              <a:gd name="connsiteY1536" fmla="*/ 3464737 h 3642949"/>
              <a:gd name="connsiteX1537" fmla="*/ 1541716 w 4266152"/>
              <a:gd name="connsiteY1537" fmla="*/ 3444068 h 3642949"/>
              <a:gd name="connsiteX1538" fmla="*/ 1558290 w 4266152"/>
              <a:gd name="connsiteY1538" fmla="*/ 3348151 h 3642949"/>
              <a:gd name="connsiteX1539" fmla="*/ 1438180 w 4266152"/>
              <a:gd name="connsiteY1539" fmla="*/ 3330339 h 3642949"/>
              <a:gd name="connsiteX1540" fmla="*/ 1417511 w 4266152"/>
              <a:gd name="connsiteY1540" fmla="*/ 3422255 h 3642949"/>
              <a:gd name="connsiteX1541" fmla="*/ 1541716 w 4266152"/>
              <a:gd name="connsiteY1541" fmla="*/ 3444068 h 3642949"/>
              <a:gd name="connsiteX1542" fmla="*/ 1411510 w 4266152"/>
              <a:gd name="connsiteY1542" fmla="*/ 3420826 h 3642949"/>
              <a:gd name="connsiteX1543" fmla="*/ 1432179 w 4266152"/>
              <a:gd name="connsiteY1543" fmla="*/ 3329101 h 3642949"/>
              <a:gd name="connsiteX1544" fmla="*/ 1317879 w 4266152"/>
              <a:gd name="connsiteY1544" fmla="*/ 3310051 h 3642949"/>
              <a:gd name="connsiteX1545" fmla="*/ 1312926 w 4266152"/>
              <a:gd name="connsiteY1545" fmla="*/ 3326148 h 3642949"/>
              <a:gd name="connsiteX1546" fmla="*/ 1292733 w 4266152"/>
              <a:gd name="connsiteY1546" fmla="*/ 3397585 h 3642949"/>
              <a:gd name="connsiteX1547" fmla="*/ 1411510 w 4266152"/>
              <a:gd name="connsiteY1547" fmla="*/ 3420826 h 3642949"/>
              <a:gd name="connsiteX1548" fmla="*/ 1286732 w 4266152"/>
              <a:gd name="connsiteY1548" fmla="*/ 3396252 h 3642949"/>
              <a:gd name="connsiteX1549" fmla="*/ 1307020 w 4266152"/>
              <a:gd name="connsiteY1549" fmla="*/ 3324243 h 3642949"/>
              <a:gd name="connsiteX1550" fmla="*/ 1311783 w 4266152"/>
              <a:gd name="connsiteY1550" fmla="*/ 3308812 h 3642949"/>
              <a:gd name="connsiteX1551" fmla="*/ 1204436 w 4266152"/>
              <a:gd name="connsiteY1551" fmla="*/ 3288905 h 3642949"/>
              <a:gd name="connsiteX1552" fmla="*/ 1176909 w 4266152"/>
              <a:gd name="connsiteY1552" fmla="*/ 3365105 h 3642949"/>
              <a:gd name="connsiteX1553" fmla="*/ 1174528 w 4266152"/>
              <a:gd name="connsiteY1553" fmla="*/ 3372154 h 3642949"/>
              <a:gd name="connsiteX1554" fmla="*/ 1286732 w 4266152"/>
              <a:gd name="connsiteY1554" fmla="*/ 3396538 h 3642949"/>
              <a:gd name="connsiteX1555" fmla="*/ 1168336 w 4266152"/>
              <a:gd name="connsiteY1555" fmla="*/ 3370820 h 3642949"/>
              <a:gd name="connsiteX1556" fmla="*/ 1170908 w 4266152"/>
              <a:gd name="connsiteY1556" fmla="*/ 3363105 h 3642949"/>
              <a:gd name="connsiteX1557" fmla="*/ 1198150 w 4266152"/>
              <a:gd name="connsiteY1557" fmla="*/ 3287667 h 3642949"/>
              <a:gd name="connsiteX1558" fmla="*/ 1098709 w 4266152"/>
              <a:gd name="connsiteY1558" fmla="*/ 3267855 h 3642949"/>
              <a:gd name="connsiteX1559" fmla="*/ 1063561 w 4266152"/>
              <a:gd name="connsiteY1559" fmla="*/ 3346722 h 3642949"/>
              <a:gd name="connsiteX1560" fmla="*/ 1168336 w 4266152"/>
              <a:gd name="connsiteY1560" fmla="*/ 3371106 h 3642949"/>
              <a:gd name="connsiteX1561" fmla="*/ 1011841 w 4266152"/>
              <a:gd name="connsiteY1561" fmla="*/ 3335101 h 3642949"/>
              <a:gd name="connsiteX1562" fmla="*/ 1057275 w 4266152"/>
              <a:gd name="connsiteY1562" fmla="*/ 3345960 h 3642949"/>
              <a:gd name="connsiteX1563" fmla="*/ 1092327 w 4266152"/>
              <a:gd name="connsiteY1563" fmla="*/ 3267379 h 3642949"/>
              <a:gd name="connsiteX1564" fmla="*/ 1000030 w 4266152"/>
              <a:gd name="connsiteY1564" fmla="*/ 3251758 h 3642949"/>
              <a:gd name="connsiteX1565" fmla="*/ 960405 w 4266152"/>
              <a:gd name="connsiteY1565" fmla="*/ 3323671 h 3642949"/>
              <a:gd name="connsiteX1566" fmla="*/ 1011841 w 4266152"/>
              <a:gd name="connsiteY1566" fmla="*/ 3335101 h 3642949"/>
              <a:gd name="connsiteX1567" fmla="*/ 954024 w 4266152"/>
              <a:gd name="connsiteY1567" fmla="*/ 3322338 h 3642949"/>
              <a:gd name="connsiteX1568" fmla="*/ 993267 w 4266152"/>
              <a:gd name="connsiteY1568" fmla="*/ 3250900 h 3642949"/>
              <a:gd name="connsiteX1569" fmla="*/ 906399 w 4266152"/>
              <a:gd name="connsiteY1569" fmla="*/ 3243280 h 3642949"/>
              <a:gd name="connsiteX1570" fmla="*/ 862869 w 4266152"/>
              <a:gd name="connsiteY1570" fmla="*/ 3307289 h 3642949"/>
              <a:gd name="connsiteX1571" fmla="*/ 954024 w 4266152"/>
              <a:gd name="connsiteY1571" fmla="*/ 3321862 h 3642949"/>
              <a:gd name="connsiteX1572" fmla="*/ 855916 w 4266152"/>
              <a:gd name="connsiteY1572" fmla="*/ 3305955 h 3642949"/>
              <a:gd name="connsiteX1573" fmla="*/ 898684 w 4266152"/>
              <a:gd name="connsiteY1573" fmla="*/ 3242519 h 3642949"/>
              <a:gd name="connsiteX1574" fmla="*/ 817340 w 4266152"/>
              <a:gd name="connsiteY1574" fmla="*/ 3242519 h 3642949"/>
              <a:gd name="connsiteX1575" fmla="*/ 816387 w 4266152"/>
              <a:gd name="connsiteY1575" fmla="*/ 3243471 h 3642949"/>
              <a:gd name="connsiteX1576" fmla="*/ 770477 w 4266152"/>
              <a:gd name="connsiteY1576" fmla="*/ 3298716 h 3642949"/>
              <a:gd name="connsiteX1577" fmla="*/ 855916 w 4266152"/>
              <a:gd name="connsiteY1577" fmla="*/ 3305955 h 3642949"/>
              <a:gd name="connsiteX1578" fmla="*/ 762762 w 4266152"/>
              <a:gd name="connsiteY1578" fmla="*/ 3298049 h 3642949"/>
              <a:gd name="connsiteX1579" fmla="*/ 808577 w 4266152"/>
              <a:gd name="connsiteY1579" fmla="*/ 3242614 h 3642949"/>
              <a:gd name="connsiteX1580" fmla="*/ 731711 w 4266152"/>
              <a:gd name="connsiteY1580" fmla="*/ 3249281 h 3642949"/>
              <a:gd name="connsiteX1581" fmla="*/ 682180 w 4266152"/>
              <a:gd name="connsiteY1581" fmla="*/ 3297478 h 3642949"/>
              <a:gd name="connsiteX1582" fmla="*/ 762857 w 4266152"/>
              <a:gd name="connsiteY1582" fmla="*/ 3298049 h 3642949"/>
              <a:gd name="connsiteX1583" fmla="*/ 673132 w 4266152"/>
              <a:gd name="connsiteY1583" fmla="*/ 3298049 h 3642949"/>
              <a:gd name="connsiteX1584" fmla="*/ 676180 w 4266152"/>
              <a:gd name="connsiteY1584" fmla="*/ 3294811 h 3642949"/>
              <a:gd name="connsiteX1585" fmla="*/ 720757 w 4266152"/>
              <a:gd name="connsiteY1585" fmla="*/ 3250996 h 3642949"/>
              <a:gd name="connsiteX1586" fmla="*/ 651605 w 4266152"/>
              <a:gd name="connsiteY1586" fmla="*/ 3263664 h 3642949"/>
              <a:gd name="connsiteX1587" fmla="*/ 600360 w 4266152"/>
              <a:gd name="connsiteY1587" fmla="*/ 3303669 h 3642949"/>
              <a:gd name="connsiteX1588" fmla="*/ 673227 w 4266152"/>
              <a:gd name="connsiteY1588" fmla="*/ 3297764 h 3642949"/>
              <a:gd name="connsiteX1589" fmla="*/ 588930 w 4266152"/>
              <a:gd name="connsiteY1589" fmla="*/ 3305098 h 3642949"/>
              <a:gd name="connsiteX1590" fmla="*/ 635889 w 4266152"/>
              <a:gd name="connsiteY1590" fmla="*/ 3266998 h 3642949"/>
              <a:gd name="connsiteX1591" fmla="*/ 575596 w 4266152"/>
              <a:gd name="connsiteY1591" fmla="*/ 3284238 h 3642949"/>
              <a:gd name="connsiteX1592" fmla="*/ 525209 w 4266152"/>
              <a:gd name="connsiteY1592" fmla="*/ 3315194 h 3642949"/>
              <a:gd name="connsiteX1593" fmla="*/ 589216 w 4266152"/>
              <a:gd name="connsiteY1593" fmla="*/ 3304812 h 3642949"/>
              <a:gd name="connsiteX1594" fmla="*/ 508921 w 4266152"/>
              <a:gd name="connsiteY1594" fmla="*/ 3319004 h 3642949"/>
              <a:gd name="connsiteX1595" fmla="*/ 545116 w 4266152"/>
              <a:gd name="connsiteY1595" fmla="*/ 3295096 h 3642949"/>
              <a:gd name="connsiteX1596" fmla="*/ 464725 w 4266152"/>
              <a:gd name="connsiteY1596" fmla="*/ 3329863 h 3642949"/>
              <a:gd name="connsiteX1597" fmla="*/ 509016 w 4266152"/>
              <a:gd name="connsiteY1597" fmla="*/ 3318719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Lst>
            <a:rect l="l" t="t" r="r" b="b"/>
            <a:pathLst>
              <a:path w="4266152" h="3642949">
                <a:moveTo>
                  <a:pt x="118491" y="3519696"/>
                </a:moveTo>
                <a:cubicBezTo>
                  <a:pt x="209331" y="3437880"/>
                  <a:pt x="316451" y="3376204"/>
                  <a:pt x="432816" y="3338721"/>
                </a:cubicBezTo>
                <a:cubicBezTo>
                  <a:pt x="477621" y="3314136"/>
                  <a:pt x="524625" y="3293792"/>
                  <a:pt x="573214" y="3277951"/>
                </a:cubicBezTo>
                <a:cubicBezTo>
                  <a:pt x="617720" y="3252833"/>
                  <a:pt x="664547" y="3232067"/>
                  <a:pt x="713041" y="3215944"/>
                </a:cubicBezTo>
                <a:cubicBezTo>
                  <a:pt x="757183" y="3190045"/>
                  <a:pt x="803762" y="3168542"/>
                  <a:pt x="852106" y="3151745"/>
                </a:cubicBezTo>
                <a:cubicBezTo>
                  <a:pt x="896951" y="3124386"/>
                  <a:pt x="944513" y="3101754"/>
                  <a:pt x="994029" y="3084213"/>
                </a:cubicBezTo>
                <a:cubicBezTo>
                  <a:pt x="1036441" y="3057589"/>
                  <a:pt x="1081399" y="3035255"/>
                  <a:pt x="1128236" y="3017538"/>
                </a:cubicBezTo>
                <a:cubicBezTo>
                  <a:pt x="1171126" y="2989173"/>
                  <a:pt x="1216874" y="2965389"/>
                  <a:pt x="1264730" y="2946576"/>
                </a:cubicBezTo>
                <a:cubicBezTo>
                  <a:pt x="1306724" y="2917575"/>
                  <a:pt x="1351680" y="2893117"/>
                  <a:pt x="1398842" y="2873615"/>
                </a:cubicBezTo>
                <a:cubicBezTo>
                  <a:pt x="1440320" y="2843336"/>
                  <a:pt x="1485047" y="2817778"/>
                  <a:pt x="1532192" y="2797415"/>
                </a:cubicBezTo>
                <a:cubicBezTo>
                  <a:pt x="1572838" y="2765936"/>
                  <a:pt x="1616937" y="2739189"/>
                  <a:pt x="1663637" y="2717691"/>
                </a:cubicBezTo>
                <a:cubicBezTo>
                  <a:pt x="1703445" y="2684956"/>
                  <a:pt x="1746877" y="2656896"/>
                  <a:pt x="1793082" y="2634061"/>
                </a:cubicBezTo>
                <a:cubicBezTo>
                  <a:pt x="1831951" y="2599952"/>
                  <a:pt x="1874655" y="2570480"/>
                  <a:pt x="1920336" y="2546241"/>
                </a:cubicBezTo>
                <a:cubicBezTo>
                  <a:pt x="1956407" y="2512059"/>
                  <a:pt x="1996219" y="2482056"/>
                  <a:pt x="2039017" y="2456801"/>
                </a:cubicBezTo>
                <a:lnTo>
                  <a:pt x="2045684" y="2452896"/>
                </a:lnTo>
                <a:cubicBezTo>
                  <a:pt x="2070163" y="2427859"/>
                  <a:pt x="2096529" y="2404740"/>
                  <a:pt x="2124552" y="2383744"/>
                </a:cubicBezTo>
                <a:cubicBezTo>
                  <a:pt x="2141315" y="2371362"/>
                  <a:pt x="2158174" y="2358694"/>
                  <a:pt x="2175034" y="2345644"/>
                </a:cubicBezTo>
                <a:cubicBezTo>
                  <a:pt x="2186463" y="2333389"/>
                  <a:pt x="2198147" y="2321641"/>
                  <a:pt x="2210086" y="2310402"/>
                </a:cubicBezTo>
                <a:lnTo>
                  <a:pt x="2214372" y="2306401"/>
                </a:lnTo>
                <a:cubicBezTo>
                  <a:pt x="2251012" y="2272112"/>
                  <a:pt x="2287905" y="2237695"/>
                  <a:pt x="2325052" y="2203150"/>
                </a:cubicBezTo>
                <a:cubicBezTo>
                  <a:pt x="2370391" y="2150191"/>
                  <a:pt x="2417350" y="2096089"/>
                  <a:pt x="2466118" y="2041225"/>
                </a:cubicBezTo>
                <a:cubicBezTo>
                  <a:pt x="2504884" y="1986266"/>
                  <a:pt x="2545366" y="1930640"/>
                  <a:pt x="2587847" y="1874919"/>
                </a:cubicBezTo>
                <a:cubicBezTo>
                  <a:pt x="2622138" y="1816912"/>
                  <a:pt x="2658904" y="1757952"/>
                  <a:pt x="2698432" y="1698707"/>
                </a:cubicBezTo>
                <a:cubicBezTo>
                  <a:pt x="2727960" y="1640794"/>
                  <a:pt x="2758218" y="1585454"/>
                  <a:pt x="2789205" y="1532686"/>
                </a:cubicBezTo>
                <a:cubicBezTo>
                  <a:pt x="2816924" y="1469440"/>
                  <a:pt x="2846355" y="1409527"/>
                  <a:pt x="2876169" y="1352473"/>
                </a:cubicBezTo>
                <a:cubicBezTo>
                  <a:pt x="2897886" y="1296529"/>
                  <a:pt x="2920842" y="1243094"/>
                  <a:pt x="2945034" y="1192167"/>
                </a:cubicBezTo>
                <a:cubicBezTo>
                  <a:pt x="2967324" y="1125492"/>
                  <a:pt x="2991707" y="1062436"/>
                  <a:pt x="3018282" y="1002524"/>
                </a:cubicBezTo>
                <a:cubicBezTo>
                  <a:pt x="3034284" y="949756"/>
                  <a:pt x="3051715" y="899273"/>
                  <a:pt x="3070479" y="851553"/>
                </a:cubicBezTo>
                <a:cubicBezTo>
                  <a:pt x="3073622" y="843552"/>
                  <a:pt x="3076861" y="835646"/>
                  <a:pt x="3080004" y="827740"/>
                </a:cubicBezTo>
                <a:cubicBezTo>
                  <a:pt x="3154775" y="554373"/>
                  <a:pt x="3271933" y="347204"/>
                  <a:pt x="3430238" y="209377"/>
                </a:cubicBezTo>
                <a:cubicBezTo>
                  <a:pt x="3598926" y="62502"/>
                  <a:pt x="3817430" y="-7793"/>
                  <a:pt x="4079367" y="685"/>
                </a:cubicBezTo>
                <a:cubicBezTo>
                  <a:pt x="4141681" y="2876"/>
                  <a:pt x="4203803" y="8856"/>
                  <a:pt x="4265391" y="18592"/>
                </a:cubicBezTo>
                <a:lnTo>
                  <a:pt x="4265390" y="25069"/>
                </a:lnTo>
                <a:cubicBezTo>
                  <a:pt x="4203715" y="15256"/>
                  <a:pt x="4141494" y="9244"/>
                  <a:pt x="4079080" y="7066"/>
                </a:cubicBezTo>
                <a:cubicBezTo>
                  <a:pt x="3818764" y="-1316"/>
                  <a:pt x="3601879" y="68407"/>
                  <a:pt x="3434429" y="214140"/>
                </a:cubicBezTo>
                <a:cubicBezTo>
                  <a:pt x="3286220" y="343108"/>
                  <a:pt x="3174397" y="533227"/>
                  <a:pt x="3099626" y="782116"/>
                </a:cubicBezTo>
                <a:cubicBezTo>
                  <a:pt x="3203257" y="550277"/>
                  <a:pt x="3345466" y="377779"/>
                  <a:pt x="3523203" y="269004"/>
                </a:cubicBezTo>
                <a:cubicBezTo>
                  <a:pt x="3697891" y="162038"/>
                  <a:pt x="3911156" y="113651"/>
                  <a:pt x="4157472" y="125176"/>
                </a:cubicBezTo>
                <a:cubicBezTo>
                  <a:pt x="4192587" y="126827"/>
                  <a:pt x="4228561" y="129685"/>
                  <a:pt x="4265390" y="133749"/>
                </a:cubicBezTo>
                <a:lnTo>
                  <a:pt x="4265390" y="140226"/>
                </a:lnTo>
                <a:cubicBezTo>
                  <a:pt x="4228561" y="136035"/>
                  <a:pt x="4192492" y="133114"/>
                  <a:pt x="4157186" y="131463"/>
                </a:cubicBezTo>
                <a:cubicBezTo>
                  <a:pt x="3912203" y="120128"/>
                  <a:pt x="3699986" y="168134"/>
                  <a:pt x="3526536" y="274338"/>
                </a:cubicBezTo>
                <a:cubicBezTo>
                  <a:pt x="3338513" y="389400"/>
                  <a:pt x="3190398" y="576280"/>
                  <a:pt x="3086005" y="829836"/>
                </a:cubicBezTo>
                <a:cubicBezTo>
                  <a:pt x="3079909" y="851934"/>
                  <a:pt x="3074194" y="874508"/>
                  <a:pt x="3068670" y="897559"/>
                </a:cubicBezTo>
                <a:cubicBezTo>
                  <a:pt x="3183922" y="677245"/>
                  <a:pt x="3333559" y="510844"/>
                  <a:pt x="3514439" y="402259"/>
                </a:cubicBezTo>
                <a:cubicBezTo>
                  <a:pt x="3693319" y="294817"/>
                  <a:pt x="3908013" y="240334"/>
                  <a:pt x="4152614" y="241667"/>
                </a:cubicBezTo>
                <a:cubicBezTo>
                  <a:pt x="4189444" y="241667"/>
                  <a:pt x="4227100" y="243032"/>
                  <a:pt x="4265581" y="245763"/>
                </a:cubicBezTo>
                <a:lnTo>
                  <a:pt x="4265581" y="252144"/>
                </a:lnTo>
                <a:cubicBezTo>
                  <a:pt x="4227099" y="249605"/>
                  <a:pt x="4189444" y="248208"/>
                  <a:pt x="4152614" y="247954"/>
                </a:cubicBezTo>
                <a:lnTo>
                  <a:pt x="4146899" y="247954"/>
                </a:lnTo>
                <a:cubicBezTo>
                  <a:pt x="3906012" y="247954"/>
                  <a:pt x="3694366" y="301675"/>
                  <a:pt x="3518249" y="407688"/>
                </a:cubicBezTo>
                <a:cubicBezTo>
                  <a:pt x="3332416" y="519226"/>
                  <a:pt x="3179540" y="692390"/>
                  <a:pt x="3063431" y="922705"/>
                </a:cubicBezTo>
                <a:cubicBezTo>
                  <a:pt x="3057081" y="949565"/>
                  <a:pt x="3051334" y="976934"/>
                  <a:pt x="3046190" y="1004810"/>
                </a:cubicBezTo>
                <a:cubicBezTo>
                  <a:pt x="3173159" y="797832"/>
                  <a:pt x="3326988" y="642098"/>
                  <a:pt x="3509581" y="535228"/>
                </a:cubicBezTo>
                <a:cubicBezTo>
                  <a:pt x="3692176" y="428357"/>
                  <a:pt x="3907917" y="368921"/>
                  <a:pt x="4149851" y="359301"/>
                </a:cubicBezTo>
                <a:cubicBezTo>
                  <a:pt x="4187951" y="357777"/>
                  <a:pt x="4226052" y="357682"/>
                  <a:pt x="4265962" y="358539"/>
                </a:cubicBezTo>
                <a:lnTo>
                  <a:pt x="4265962" y="364921"/>
                </a:lnTo>
                <a:cubicBezTo>
                  <a:pt x="4226528" y="364063"/>
                  <a:pt x="4187857" y="364159"/>
                  <a:pt x="4150138" y="365683"/>
                </a:cubicBezTo>
                <a:cubicBezTo>
                  <a:pt x="3909156" y="375208"/>
                  <a:pt x="3694748" y="434167"/>
                  <a:pt x="3512725" y="540657"/>
                </a:cubicBezTo>
                <a:cubicBezTo>
                  <a:pt x="3326892" y="649528"/>
                  <a:pt x="3170873" y="809357"/>
                  <a:pt x="3042856" y="1022622"/>
                </a:cubicBezTo>
                <a:cubicBezTo>
                  <a:pt x="3037903" y="1049673"/>
                  <a:pt x="3033331" y="1077295"/>
                  <a:pt x="3028950" y="1105394"/>
                </a:cubicBezTo>
                <a:cubicBezTo>
                  <a:pt x="3123294" y="971840"/>
                  <a:pt x="3238041" y="853942"/>
                  <a:pt x="3368992" y="756017"/>
                </a:cubicBezTo>
                <a:cubicBezTo>
                  <a:pt x="3562636" y="613142"/>
                  <a:pt x="3791616" y="522559"/>
                  <a:pt x="4049745" y="487317"/>
                </a:cubicBezTo>
                <a:cubicBezTo>
                  <a:pt x="4121440" y="477612"/>
                  <a:pt x="4193629" y="471983"/>
                  <a:pt x="4265962" y="470458"/>
                </a:cubicBezTo>
                <a:lnTo>
                  <a:pt x="4265962" y="477601"/>
                </a:lnTo>
                <a:cubicBezTo>
                  <a:pt x="4193915" y="479095"/>
                  <a:pt x="4122011" y="484693"/>
                  <a:pt x="4050602" y="494365"/>
                </a:cubicBezTo>
                <a:cubicBezTo>
                  <a:pt x="3793427" y="529513"/>
                  <a:pt x="3565493" y="619524"/>
                  <a:pt x="3372802" y="761923"/>
                </a:cubicBezTo>
                <a:cubicBezTo>
                  <a:pt x="3239020" y="861895"/>
                  <a:pt x="3122208" y="982759"/>
                  <a:pt x="3026855" y="1119872"/>
                </a:cubicBezTo>
                <a:cubicBezTo>
                  <a:pt x="3022568" y="1149114"/>
                  <a:pt x="3018568" y="1179023"/>
                  <a:pt x="3014949" y="1209407"/>
                </a:cubicBezTo>
                <a:cubicBezTo>
                  <a:pt x="3113668" y="1089639"/>
                  <a:pt x="3227597" y="983267"/>
                  <a:pt x="3353848" y="892987"/>
                </a:cubicBezTo>
                <a:cubicBezTo>
                  <a:pt x="3553873" y="751159"/>
                  <a:pt x="3785426" y="655909"/>
                  <a:pt x="4042315" y="609808"/>
                </a:cubicBezTo>
                <a:cubicBezTo>
                  <a:pt x="4116292" y="596697"/>
                  <a:pt x="4190915" y="587540"/>
                  <a:pt x="4265867" y="582376"/>
                </a:cubicBezTo>
                <a:lnTo>
                  <a:pt x="4265867" y="588758"/>
                </a:lnTo>
                <a:cubicBezTo>
                  <a:pt x="4191268" y="593934"/>
                  <a:pt x="4116995" y="603059"/>
                  <a:pt x="4043363" y="616095"/>
                </a:cubicBezTo>
                <a:cubicBezTo>
                  <a:pt x="3787426" y="662005"/>
                  <a:pt x="3556635" y="756874"/>
                  <a:pt x="3357563" y="898225"/>
                </a:cubicBezTo>
                <a:cubicBezTo>
                  <a:pt x="3229088" y="990149"/>
                  <a:pt x="3113422" y="1098767"/>
                  <a:pt x="3013615" y="1221218"/>
                </a:cubicBezTo>
                <a:cubicBezTo>
                  <a:pt x="3010091" y="1251793"/>
                  <a:pt x="3007042" y="1282940"/>
                  <a:pt x="3004090" y="1314658"/>
                </a:cubicBezTo>
                <a:cubicBezTo>
                  <a:pt x="3105301" y="1208191"/>
                  <a:pt x="3217351" y="1112582"/>
                  <a:pt x="3338417" y="1029385"/>
                </a:cubicBezTo>
                <a:cubicBezTo>
                  <a:pt x="3606642" y="846219"/>
                  <a:pt x="3913441" y="734776"/>
                  <a:pt x="4265867" y="692200"/>
                </a:cubicBezTo>
                <a:lnTo>
                  <a:pt x="4265867" y="698582"/>
                </a:lnTo>
                <a:cubicBezTo>
                  <a:pt x="3914870" y="740873"/>
                  <a:pt x="3608641" y="852220"/>
                  <a:pt x="3341941" y="1034528"/>
                </a:cubicBezTo>
                <a:cubicBezTo>
                  <a:pt x="3219089" y="1119053"/>
                  <a:pt x="3105522" y="1216337"/>
                  <a:pt x="3003138" y="1324755"/>
                </a:cubicBezTo>
                <a:cubicBezTo>
                  <a:pt x="3001709" y="1341709"/>
                  <a:pt x="3000375" y="1358854"/>
                  <a:pt x="2999137" y="1376095"/>
                </a:cubicBezTo>
                <a:cubicBezTo>
                  <a:pt x="2998089" y="1391144"/>
                  <a:pt x="2997137" y="1406384"/>
                  <a:pt x="2996184" y="1421624"/>
                </a:cubicBezTo>
                <a:cubicBezTo>
                  <a:pt x="3097954" y="1327609"/>
                  <a:pt x="3207218" y="1242045"/>
                  <a:pt x="3322891" y="1165783"/>
                </a:cubicBezTo>
                <a:cubicBezTo>
                  <a:pt x="3601974" y="982712"/>
                  <a:pt x="3914014" y="862030"/>
                  <a:pt x="4265867" y="801928"/>
                </a:cubicBezTo>
                <a:lnTo>
                  <a:pt x="4265867" y="808405"/>
                </a:lnTo>
                <a:cubicBezTo>
                  <a:pt x="3915061" y="868412"/>
                  <a:pt x="3604165" y="988713"/>
                  <a:pt x="3326130" y="1171117"/>
                </a:cubicBezTo>
                <a:cubicBezTo>
                  <a:pt x="3208981" y="1248399"/>
                  <a:pt x="3098432" y="1335246"/>
                  <a:pt x="2995613" y="1430768"/>
                </a:cubicBezTo>
                <a:cubicBezTo>
                  <a:pt x="2993708" y="1463661"/>
                  <a:pt x="2992184" y="1496999"/>
                  <a:pt x="2991041" y="1530781"/>
                </a:cubicBezTo>
                <a:cubicBezTo>
                  <a:pt x="3091523" y="1448245"/>
                  <a:pt x="3196938" y="1371904"/>
                  <a:pt x="3306699" y="1302181"/>
                </a:cubicBezTo>
                <a:cubicBezTo>
                  <a:pt x="3597212" y="1118729"/>
                  <a:pt x="3914489" y="988999"/>
                  <a:pt x="4265867" y="910608"/>
                </a:cubicBezTo>
                <a:lnTo>
                  <a:pt x="4265867" y="917085"/>
                </a:lnTo>
                <a:cubicBezTo>
                  <a:pt x="3915727" y="995380"/>
                  <a:pt x="3599116" y="1124825"/>
                  <a:pt x="3310033" y="1307610"/>
                </a:cubicBezTo>
                <a:cubicBezTo>
                  <a:pt x="3198915" y="1378085"/>
                  <a:pt x="3092256" y="1455353"/>
                  <a:pt x="2990659" y="1538972"/>
                </a:cubicBezTo>
                <a:cubicBezTo>
                  <a:pt x="2989643" y="1572627"/>
                  <a:pt x="2988913" y="1606758"/>
                  <a:pt x="2988469" y="1641366"/>
                </a:cubicBezTo>
                <a:cubicBezTo>
                  <a:pt x="3084957" y="1570786"/>
                  <a:pt x="3186208" y="1502396"/>
                  <a:pt x="3293269" y="1437341"/>
                </a:cubicBezTo>
                <a:cubicBezTo>
                  <a:pt x="3596479" y="1253309"/>
                  <a:pt x="3923771" y="1112262"/>
                  <a:pt x="4265771" y="1018240"/>
                </a:cubicBezTo>
                <a:lnTo>
                  <a:pt x="4265771" y="1024908"/>
                </a:lnTo>
                <a:cubicBezTo>
                  <a:pt x="3924963" y="1118580"/>
                  <a:pt x="3598798" y="1259080"/>
                  <a:pt x="3296602" y="1442388"/>
                </a:cubicBezTo>
                <a:cubicBezTo>
                  <a:pt x="3188113" y="1508302"/>
                  <a:pt x="3085814" y="1577453"/>
                  <a:pt x="2988278" y="1648891"/>
                </a:cubicBezTo>
                <a:cubicBezTo>
                  <a:pt x="2988278" y="1683466"/>
                  <a:pt x="2988278" y="1718519"/>
                  <a:pt x="2988278" y="1753665"/>
                </a:cubicBezTo>
                <a:cubicBezTo>
                  <a:pt x="3118581" y="1667940"/>
                  <a:pt x="3254978" y="1583549"/>
                  <a:pt x="3401568" y="1502968"/>
                </a:cubicBezTo>
                <a:cubicBezTo>
                  <a:pt x="3677486" y="1350798"/>
                  <a:pt x="3966761" y="1224221"/>
                  <a:pt x="4265771" y="1124825"/>
                </a:cubicBezTo>
                <a:lnTo>
                  <a:pt x="4265771" y="1131588"/>
                </a:lnTo>
                <a:cubicBezTo>
                  <a:pt x="3967836" y="1230762"/>
                  <a:pt x="3679585" y="1356953"/>
                  <a:pt x="3404616" y="1508587"/>
                </a:cubicBezTo>
                <a:cubicBezTo>
                  <a:pt x="3257264" y="1589741"/>
                  <a:pt x="3119533" y="1674513"/>
                  <a:pt x="2988374" y="1761191"/>
                </a:cubicBezTo>
                <a:cubicBezTo>
                  <a:pt x="2988374" y="1796528"/>
                  <a:pt x="2989421" y="1832342"/>
                  <a:pt x="2990564" y="1868728"/>
                </a:cubicBezTo>
                <a:cubicBezTo>
                  <a:pt x="3357277" y="1648510"/>
                  <a:pt x="3767709" y="1425815"/>
                  <a:pt x="4265771" y="1231124"/>
                </a:cubicBezTo>
                <a:lnTo>
                  <a:pt x="4265771" y="1237887"/>
                </a:lnTo>
                <a:cubicBezTo>
                  <a:pt x="3767804" y="1432864"/>
                  <a:pt x="3357467" y="1655749"/>
                  <a:pt x="2990755" y="1876062"/>
                </a:cubicBezTo>
                <a:cubicBezTo>
                  <a:pt x="2991898" y="1912003"/>
                  <a:pt x="2993358" y="1948420"/>
                  <a:pt x="2995136" y="1985313"/>
                </a:cubicBezTo>
                <a:cubicBezTo>
                  <a:pt x="3368992" y="1779098"/>
                  <a:pt x="3779330" y="1555736"/>
                  <a:pt x="4265771" y="1336280"/>
                </a:cubicBezTo>
                <a:lnTo>
                  <a:pt x="4265771" y="1344376"/>
                </a:lnTo>
                <a:cubicBezTo>
                  <a:pt x="3779996" y="1563451"/>
                  <a:pt x="3369278" y="1787384"/>
                  <a:pt x="2995422" y="1993505"/>
                </a:cubicBezTo>
                <a:cubicBezTo>
                  <a:pt x="2997200" y="2030081"/>
                  <a:pt x="2999328" y="2067102"/>
                  <a:pt x="3001804" y="2104567"/>
                </a:cubicBezTo>
                <a:cubicBezTo>
                  <a:pt x="3194018" y="2006459"/>
                  <a:pt x="3391186" y="1901875"/>
                  <a:pt x="3597688" y="1792242"/>
                </a:cubicBezTo>
                <a:cubicBezTo>
                  <a:pt x="3804190" y="1682609"/>
                  <a:pt x="4026313" y="1564690"/>
                  <a:pt x="4265771" y="1441722"/>
                </a:cubicBezTo>
                <a:lnTo>
                  <a:pt x="4265771" y="1449151"/>
                </a:lnTo>
                <a:cubicBezTo>
                  <a:pt x="4027646" y="1571548"/>
                  <a:pt x="3806381" y="1688991"/>
                  <a:pt x="3600641" y="1798148"/>
                </a:cubicBezTo>
                <a:cubicBezTo>
                  <a:pt x="3393281" y="1908257"/>
                  <a:pt x="3195256" y="2013317"/>
                  <a:pt x="3002280" y="2111710"/>
                </a:cubicBezTo>
                <a:cubicBezTo>
                  <a:pt x="3004756" y="2149048"/>
                  <a:pt x="3007519" y="2186831"/>
                  <a:pt x="3010566" y="2225058"/>
                </a:cubicBezTo>
                <a:cubicBezTo>
                  <a:pt x="3399091" y="2039701"/>
                  <a:pt x="3803523" y="1812911"/>
                  <a:pt x="4265867" y="1544878"/>
                </a:cubicBezTo>
                <a:lnTo>
                  <a:pt x="4265867" y="1552212"/>
                </a:lnTo>
                <a:cubicBezTo>
                  <a:pt x="3803809" y="1820055"/>
                  <a:pt x="3399091" y="2046274"/>
                  <a:pt x="3011234" y="2231344"/>
                </a:cubicBezTo>
                <a:cubicBezTo>
                  <a:pt x="3014345" y="2268746"/>
                  <a:pt x="3017743" y="2306656"/>
                  <a:pt x="3021425" y="2345073"/>
                </a:cubicBezTo>
                <a:cubicBezTo>
                  <a:pt x="3426428" y="2163146"/>
                  <a:pt x="3830479" y="1930259"/>
                  <a:pt x="4265867" y="1647462"/>
                </a:cubicBezTo>
                <a:lnTo>
                  <a:pt x="4265867" y="1655082"/>
                </a:lnTo>
                <a:cubicBezTo>
                  <a:pt x="3830764" y="1937498"/>
                  <a:pt x="3427000" y="2170099"/>
                  <a:pt x="3022092" y="2351741"/>
                </a:cubicBezTo>
                <a:cubicBezTo>
                  <a:pt x="3025712" y="2389841"/>
                  <a:pt x="3029680" y="2428226"/>
                  <a:pt x="3033999" y="2466898"/>
                </a:cubicBezTo>
                <a:cubicBezTo>
                  <a:pt x="3082068" y="2446324"/>
                  <a:pt x="3130137" y="2424797"/>
                  <a:pt x="3178207" y="2402318"/>
                </a:cubicBezTo>
                <a:cubicBezTo>
                  <a:pt x="3522155" y="2241536"/>
                  <a:pt x="3876198" y="2029033"/>
                  <a:pt x="4265867" y="1748237"/>
                </a:cubicBezTo>
                <a:lnTo>
                  <a:pt x="4265867" y="1756047"/>
                </a:lnTo>
                <a:cubicBezTo>
                  <a:pt x="3877341" y="2035796"/>
                  <a:pt x="3524155" y="2247632"/>
                  <a:pt x="3180873" y="2408033"/>
                </a:cubicBezTo>
                <a:cubicBezTo>
                  <a:pt x="3132201" y="2430893"/>
                  <a:pt x="3083433" y="2452610"/>
                  <a:pt x="3034760" y="2473565"/>
                </a:cubicBezTo>
                <a:cubicBezTo>
                  <a:pt x="3038951" y="2511665"/>
                  <a:pt x="3043460" y="2550241"/>
                  <a:pt x="3048286" y="2589294"/>
                </a:cubicBezTo>
                <a:cubicBezTo>
                  <a:pt x="3455194" y="2421368"/>
                  <a:pt x="3850863" y="2179052"/>
                  <a:pt x="4265867" y="1848439"/>
                </a:cubicBezTo>
                <a:lnTo>
                  <a:pt x="4265867" y="1856536"/>
                </a:lnTo>
                <a:cubicBezTo>
                  <a:pt x="3851243" y="2186387"/>
                  <a:pt x="3456241" y="2428036"/>
                  <a:pt x="3049143" y="2595866"/>
                </a:cubicBezTo>
                <a:cubicBezTo>
                  <a:pt x="3053906" y="2634538"/>
                  <a:pt x="3058986" y="2673590"/>
                  <a:pt x="3064383" y="2713024"/>
                </a:cubicBezTo>
                <a:cubicBezTo>
                  <a:pt x="3092387" y="2701784"/>
                  <a:pt x="3120263" y="2690164"/>
                  <a:pt x="3148013" y="2678163"/>
                </a:cubicBezTo>
                <a:cubicBezTo>
                  <a:pt x="3525870" y="2514142"/>
                  <a:pt x="3889915" y="2276969"/>
                  <a:pt x="4265867" y="1947309"/>
                </a:cubicBezTo>
                <a:lnTo>
                  <a:pt x="4265867" y="1955786"/>
                </a:lnTo>
                <a:cubicBezTo>
                  <a:pt x="3890867" y="2283923"/>
                  <a:pt x="3527584" y="2520333"/>
                  <a:pt x="3150585" y="2683973"/>
                </a:cubicBezTo>
                <a:cubicBezTo>
                  <a:pt x="3122263" y="2696228"/>
                  <a:pt x="3093688" y="2708071"/>
                  <a:pt x="3064860" y="2719501"/>
                </a:cubicBezTo>
                <a:cubicBezTo>
                  <a:pt x="3070066" y="2757981"/>
                  <a:pt x="3075590" y="2796812"/>
                  <a:pt x="3081433" y="2835991"/>
                </a:cubicBezTo>
                <a:cubicBezTo>
                  <a:pt x="3098577" y="2829134"/>
                  <a:pt x="3115723" y="2822148"/>
                  <a:pt x="3132868" y="2815037"/>
                </a:cubicBezTo>
                <a:cubicBezTo>
                  <a:pt x="3525107" y="2651207"/>
                  <a:pt x="3893915" y="2401271"/>
                  <a:pt x="4265390" y="2044655"/>
                </a:cubicBezTo>
                <a:lnTo>
                  <a:pt x="4265390" y="2053513"/>
                </a:lnTo>
                <a:cubicBezTo>
                  <a:pt x="3894773" y="2408414"/>
                  <a:pt x="3526727" y="2657398"/>
                  <a:pt x="3135345" y="2820942"/>
                </a:cubicBezTo>
                <a:cubicBezTo>
                  <a:pt x="3117755" y="2828245"/>
                  <a:pt x="3100102" y="2835388"/>
                  <a:pt x="3082385" y="2842373"/>
                </a:cubicBezTo>
                <a:cubicBezTo>
                  <a:pt x="3088227" y="2881236"/>
                  <a:pt x="3094260" y="2920447"/>
                  <a:pt x="3100483" y="2960007"/>
                </a:cubicBezTo>
                <a:lnTo>
                  <a:pt x="3118295" y="2953054"/>
                </a:lnTo>
                <a:cubicBezTo>
                  <a:pt x="3524155" y="2789605"/>
                  <a:pt x="3897630" y="2526334"/>
                  <a:pt x="4265390" y="2140857"/>
                </a:cubicBezTo>
                <a:lnTo>
                  <a:pt x="4265390" y="2150382"/>
                </a:lnTo>
                <a:cubicBezTo>
                  <a:pt x="3898488" y="2533954"/>
                  <a:pt x="3525679" y="2796177"/>
                  <a:pt x="3120676" y="2959245"/>
                </a:cubicBezTo>
                <a:lnTo>
                  <a:pt x="3101626" y="2966770"/>
                </a:lnTo>
                <a:lnTo>
                  <a:pt x="3107627" y="3004203"/>
                </a:lnTo>
                <a:cubicBezTo>
                  <a:pt x="3112008" y="3031064"/>
                  <a:pt x="3116484" y="3057829"/>
                  <a:pt x="3121057" y="3084499"/>
                </a:cubicBezTo>
                <a:cubicBezTo>
                  <a:pt x="3405188" y="2971723"/>
                  <a:pt x="3667030" y="2807607"/>
                  <a:pt x="3921157" y="2582913"/>
                </a:cubicBezTo>
                <a:cubicBezTo>
                  <a:pt x="4043304" y="2474337"/>
                  <a:pt x="4158438" y="2358121"/>
                  <a:pt x="4265867" y="2234964"/>
                </a:cubicBezTo>
                <a:lnTo>
                  <a:pt x="4265867" y="2244489"/>
                </a:lnTo>
                <a:cubicBezTo>
                  <a:pt x="4159724" y="2365779"/>
                  <a:pt x="4046090" y="2480303"/>
                  <a:pt x="3925634" y="2587389"/>
                </a:cubicBezTo>
                <a:cubicBezTo>
                  <a:pt x="3670745" y="2812846"/>
                  <a:pt x="3407760" y="2977914"/>
                  <a:pt x="3122485" y="3090690"/>
                </a:cubicBezTo>
                <a:cubicBezTo>
                  <a:pt x="3129344" y="3130314"/>
                  <a:pt x="3136202" y="3169938"/>
                  <a:pt x="3143345" y="3209181"/>
                </a:cubicBezTo>
                <a:cubicBezTo>
                  <a:pt x="3420427" y="3097739"/>
                  <a:pt x="3673888" y="2932956"/>
                  <a:pt x="3916395" y="2707214"/>
                </a:cubicBezTo>
                <a:cubicBezTo>
                  <a:pt x="4041693" y="2589669"/>
                  <a:pt x="4158479" y="2463367"/>
                  <a:pt x="4265867" y="2329262"/>
                </a:cubicBezTo>
                <a:lnTo>
                  <a:pt x="4265867" y="2339453"/>
                </a:lnTo>
                <a:cubicBezTo>
                  <a:pt x="4159716" y="2471508"/>
                  <a:pt x="4044401" y="2595926"/>
                  <a:pt x="3920776" y="2711785"/>
                </a:cubicBezTo>
                <a:cubicBezTo>
                  <a:pt x="3677221" y="2938671"/>
                  <a:pt x="3422809" y="3103834"/>
                  <a:pt x="3144488" y="3215563"/>
                </a:cubicBezTo>
                <a:cubicBezTo>
                  <a:pt x="3151537" y="3254425"/>
                  <a:pt x="3158712" y="3293033"/>
                  <a:pt x="3166015" y="3331387"/>
                </a:cubicBezTo>
                <a:cubicBezTo>
                  <a:pt x="3313737" y="3270137"/>
                  <a:pt x="3454281" y="3192838"/>
                  <a:pt x="3585115" y="3100881"/>
                </a:cubicBezTo>
                <a:cubicBezTo>
                  <a:pt x="3826574" y="2931718"/>
                  <a:pt x="4051840" y="2706356"/>
                  <a:pt x="4266153" y="2418511"/>
                </a:cubicBezTo>
                <a:lnTo>
                  <a:pt x="4266153" y="2429179"/>
                </a:lnTo>
                <a:cubicBezTo>
                  <a:pt x="4052888" y="2714262"/>
                  <a:pt x="3828859" y="2937909"/>
                  <a:pt x="3588735" y="3106025"/>
                </a:cubicBezTo>
                <a:cubicBezTo>
                  <a:pt x="3457295" y="3198596"/>
                  <a:pt x="3316002" y="3276318"/>
                  <a:pt x="3167444" y="3337769"/>
                </a:cubicBezTo>
                <a:cubicBezTo>
                  <a:pt x="3187256" y="3441591"/>
                  <a:pt x="3207925" y="3543509"/>
                  <a:pt x="3229070" y="3642569"/>
                </a:cubicBezTo>
                <a:lnTo>
                  <a:pt x="3222593" y="3642569"/>
                </a:lnTo>
                <a:cubicBezTo>
                  <a:pt x="3201638" y="3544080"/>
                  <a:pt x="3181159" y="3443020"/>
                  <a:pt x="3161539" y="3340055"/>
                </a:cubicBezTo>
                <a:cubicBezTo>
                  <a:pt x="3114993" y="3359105"/>
                  <a:pt x="3067654" y="3376567"/>
                  <a:pt x="3019520" y="3392442"/>
                </a:cubicBezTo>
                <a:cubicBezTo>
                  <a:pt x="3033617" y="3478104"/>
                  <a:pt x="3048222" y="3561479"/>
                  <a:pt x="3063335" y="3642569"/>
                </a:cubicBezTo>
                <a:lnTo>
                  <a:pt x="3056191" y="3642569"/>
                </a:lnTo>
                <a:cubicBezTo>
                  <a:pt x="3040380" y="3557225"/>
                  <a:pt x="3025839" y="3474674"/>
                  <a:pt x="3012567" y="3394919"/>
                </a:cubicBezTo>
                <a:cubicBezTo>
                  <a:pt x="2965260" y="3410349"/>
                  <a:pt x="2917127" y="3424255"/>
                  <a:pt x="2868168" y="3436638"/>
                </a:cubicBezTo>
                <a:cubicBezTo>
                  <a:pt x="2877566" y="3503377"/>
                  <a:pt x="2887853" y="3572147"/>
                  <a:pt x="2899029" y="3642950"/>
                </a:cubicBezTo>
                <a:lnTo>
                  <a:pt x="2892551" y="3642950"/>
                </a:lnTo>
                <a:cubicBezTo>
                  <a:pt x="2881630" y="3573735"/>
                  <a:pt x="2871439" y="3505504"/>
                  <a:pt x="2861977" y="3438257"/>
                </a:cubicBezTo>
                <a:cubicBezTo>
                  <a:pt x="2814542" y="3450068"/>
                  <a:pt x="2766378" y="3460450"/>
                  <a:pt x="2717482" y="3469404"/>
                </a:cubicBezTo>
                <a:cubicBezTo>
                  <a:pt x="2723833" y="3525665"/>
                  <a:pt x="2730913" y="3583514"/>
                  <a:pt x="2738724" y="3642950"/>
                </a:cubicBezTo>
                <a:lnTo>
                  <a:pt x="2732341" y="3642950"/>
                </a:lnTo>
                <a:cubicBezTo>
                  <a:pt x="2724721" y="3584657"/>
                  <a:pt x="2717641" y="3527189"/>
                  <a:pt x="2711101" y="3470547"/>
                </a:cubicBezTo>
                <a:cubicBezTo>
                  <a:pt x="2663285" y="3479119"/>
                  <a:pt x="2614675" y="3486359"/>
                  <a:pt x="2565273" y="3492264"/>
                </a:cubicBezTo>
                <a:cubicBezTo>
                  <a:pt x="2569655" y="3541794"/>
                  <a:pt x="2574480" y="3592022"/>
                  <a:pt x="2579751" y="3642950"/>
                </a:cubicBezTo>
                <a:lnTo>
                  <a:pt x="2573370" y="3642950"/>
                </a:lnTo>
                <a:cubicBezTo>
                  <a:pt x="2568162" y="3592150"/>
                  <a:pt x="2563368" y="3542175"/>
                  <a:pt x="2558987" y="3493026"/>
                </a:cubicBezTo>
                <a:cubicBezTo>
                  <a:pt x="2513648" y="3498360"/>
                  <a:pt x="2467674" y="3502551"/>
                  <a:pt x="2421064" y="3505599"/>
                </a:cubicBezTo>
                <a:lnTo>
                  <a:pt x="2413445" y="3505599"/>
                </a:lnTo>
                <a:cubicBezTo>
                  <a:pt x="2416112" y="3550557"/>
                  <a:pt x="2419286" y="3596181"/>
                  <a:pt x="2422970" y="3642473"/>
                </a:cubicBezTo>
                <a:lnTo>
                  <a:pt x="2416588" y="3642473"/>
                </a:lnTo>
                <a:cubicBezTo>
                  <a:pt x="2413063" y="3596372"/>
                  <a:pt x="2409920" y="3550748"/>
                  <a:pt x="2407063" y="3505980"/>
                </a:cubicBezTo>
                <a:cubicBezTo>
                  <a:pt x="2359692" y="3508837"/>
                  <a:pt x="2311495" y="3510584"/>
                  <a:pt x="2262474" y="3511219"/>
                </a:cubicBezTo>
                <a:cubicBezTo>
                  <a:pt x="2263679" y="3554272"/>
                  <a:pt x="2265394" y="3598023"/>
                  <a:pt x="2267616" y="3642473"/>
                </a:cubicBezTo>
                <a:lnTo>
                  <a:pt x="2261235" y="3642473"/>
                </a:lnTo>
                <a:cubicBezTo>
                  <a:pt x="2259140" y="3598023"/>
                  <a:pt x="2257425" y="3554272"/>
                  <a:pt x="2256091" y="3511219"/>
                </a:cubicBezTo>
                <a:cubicBezTo>
                  <a:pt x="2209323" y="3511695"/>
                  <a:pt x="2161794" y="3511219"/>
                  <a:pt x="2113216" y="3509600"/>
                </a:cubicBezTo>
                <a:cubicBezTo>
                  <a:pt x="2113216" y="3553097"/>
                  <a:pt x="2113629" y="3597388"/>
                  <a:pt x="2114455" y="3642473"/>
                </a:cubicBezTo>
                <a:lnTo>
                  <a:pt x="2108168" y="3642473"/>
                </a:lnTo>
                <a:cubicBezTo>
                  <a:pt x="2107342" y="3597325"/>
                  <a:pt x="2106930" y="3552875"/>
                  <a:pt x="2106930" y="3509123"/>
                </a:cubicBezTo>
                <a:cubicBezTo>
                  <a:pt x="2060893" y="3507599"/>
                  <a:pt x="2014061" y="3505091"/>
                  <a:pt x="1966436" y="3501598"/>
                </a:cubicBezTo>
                <a:cubicBezTo>
                  <a:pt x="1964817" y="3547509"/>
                  <a:pt x="1963864" y="3594372"/>
                  <a:pt x="1963293" y="3642283"/>
                </a:cubicBezTo>
                <a:lnTo>
                  <a:pt x="1957006" y="3642283"/>
                </a:lnTo>
                <a:cubicBezTo>
                  <a:pt x="1957514" y="3594277"/>
                  <a:pt x="1958562" y="3547223"/>
                  <a:pt x="1960150" y="3501122"/>
                </a:cubicBezTo>
                <a:cubicBezTo>
                  <a:pt x="1915096" y="3497789"/>
                  <a:pt x="1869377" y="3493693"/>
                  <a:pt x="1822704" y="3488644"/>
                </a:cubicBezTo>
                <a:cubicBezTo>
                  <a:pt x="1819148" y="3538555"/>
                  <a:pt x="1816290" y="3589769"/>
                  <a:pt x="1814131" y="3642283"/>
                </a:cubicBezTo>
                <a:lnTo>
                  <a:pt x="1808416" y="3642283"/>
                </a:lnTo>
                <a:cubicBezTo>
                  <a:pt x="1810512" y="3589514"/>
                  <a:pt x="1813370" y="3538079"/>
                  <a:pt x="1816989" y="3487978"/>
                </a:cubicBezTo>
                <a:cubicBezTo>
                  <a:pt x="1773174" y="3483215"/>
                  <a:pt x="1728724" y="3477690"/>
                  <a:pt x="1683639" y="3471404"/>
                </a:cubicBezTo>
                <a:cubicBezTo>
                  <a:pt x="1677289" y="3526522"/>
                  <a:pt x="1672114" y="3583482"/>
                  <a:pt x="1668113" y="3642283"/>
                </a:cubicBezTo>
                <a:lnTo>
                  <a:pt x="1661731" y="3642283"/>
                </a:lnTo>
                <a:cubicBezTo>
                  <a:pt x="1666050" y="3583228"/>
                  <a:pt x="1671256" y="3526078"/>
                  <a:pt x="1677352" y="3470833"/>
                </a:cubicBezTo>
                <a:cubicBezTo>
                  <a:pt x="1634998" y="3464927"/>
                  <a:pt x="1591849" y="3458387"/>
                  <a:pt x="1547908" y="3451211"/>
                </a:cubicBezTo>
                <a:cubicBezTo>
                  <a:pt x="1538383" y="3512457"/>
                  <a:pt x="1530191" y="3576370"/>
                  <a:pt x="1523143" y="3642569"/>
                </a:cubicBezTo>
                <a:lnTo>
                  <a:pt x="1516761" y="3642569"/>
                </a:lnTo>
                <a:cubicBezTo>
                  <a:pt x="1523809" y="3575957"/>
                  <a:pt x="1532128" y="3511822"/>
                  <a:pt x="1541716" y="3450164"/>
                </a:cubicBezTo>
                <a:cubicBezTo>
                  <a:pt x="1500886" y="3443496"/>
                  <a:pt x="1459357" y="3436225"/>
                  <a:pt x="1417129" y="3428351"/>
                </a:cubicBezTo>
                <a:cubicBezTo>
                  <a:pt x="1403096" y="3496296"/>
                  <a:pt x="1390809" y="3567702"/>
                  <a:pt x="1380268" y="3642569"/>
                </a:cubicBezTo>
                <a:lnTo>
                  <a:pt x="1373886" y="3642569"/>
                </a:lnTo>
                <a:cubicBezTo>
                  <a:pt x="1384554" y="3567321"/>
                  <a:pt x="1396905" y="3495503"/>
                  <a:pt x="1410938" y="3427113"/>
                </a:cubicBezTo>
                <a:cubicBezTo>
                  <a:pt x="1371886" y="3419874"/>
                  <a:pt x="1332230" y="3412095"/>
                  <a:pt x="1291971" y="3403777"/>
                </a:cubicBezTo>
                <a:cubicBezTo>
                  <a:pt x="1272222" y="3478453"/>
                  <a:pt x="1254855" y="3558050"/>
                  <a:pt x="1239869" y="3642569"/>
                </a:cubicBezTo>
                <a:lnTo>
                  <a:pt x="1233392" y="3642569"/>
                </a:lnTo>
                <a:cubicBezTo>
                  <a:pt x="1248505" y="3557669"/>
                  <a:pt x="1265968" y="3477627"/>
                  <a:pt x="1285780" y="3402443"/>
                </a:cubicBezTo>
                <a:cubicBezTo>
                  <a:pt x="1248727" y="3394823"/>
                  <a:pt x="1211294" y="3386822"/>
                  <a:pt x="1173194" y="3378345"/>
                </a:cubicBezTo>
                <a:cubicBezTo>
                  <a:pt x="1144795" y="3465099"/>
                  <a:pt x="1121012" y="3553297"/>
                  <a:pt x="1101947" y="3642568"/>
                </a:cubicBezTo>
                <a:lnTo>
                  <a:pt x="1095470" y="3642569"/>
                </a:lnTo>
                <a:cubicBezTo>
                  <a:pt x="1114620" y="3552852"/>
                  <a:pt x="1138497" y="3464209"/>
                  <a:pt x="1167003" y="3377012"/>
                </a:cubicBezTo>
                <a:cubicBezTo>
                  <a:pt x="1132427" y="3369201"/>
                  <a:pt x="1097280" y="3361200"/>
                  <a:pt x="1061752" y="3352723"/>
                </a:cubicBezTo>
                <a:cubicBezTo>
                  <a:pt x="1054798" y="3369582"/>
                  <a:pt x="1048035" y="3386631"/>
                  <a:pt x="1041368" y="3404158"/>
                </a:cubicBezTo>
                <a:cubicBezTo>
                  <a:pt x="1012197" y="3482136"/>
                  <a:pt x="987237" y="3561626"/>
                  <a:pt x="966597" y="3642283"/>
                </a:cubicBezTo>
                <a:lnTo>
                  <a:pt x="960025" y="3642283"/>
                </a:lnTo>
                <a:cubicBezTo>
                  <a:pt x="980591" y="3560824"/>
                  <a:pt x="1005551" y="3480537"/>
                  <a:pt x="1034796" y="3401776"/>
                </a:cubicBezTo>
                <a:cubicBezTo>
                  <a:pt x="1041273" y="3384441"/>
                  <a:pt x="1048035" y="3367677"/>
                  <a:pt x="1054798" y="3351103"/>
                </a:cubicBezTo>
                <a:lnTo>
                  <a:pt x="1010317" y="3340435"/>
                </a:lnTo>
                <a:cubicBezTo>
                  <a:pt x="992505" y="3336149"/>
                  <a:pt x="974979" y="3332244"/>
                  <a:pt x="957453" y="3328720"/>
                </a:cubicBezTo>
                <a:cubicBezTo>
                  <a:pt x="907122" y="3429467"/>
                  <a:pt x="865690" y="3534419"/>
                  <a:pt x="833628" y="3642378"/>
                </a:cubicBezTo>
                <a:lnTo>
                  <a:pt x="827341" y="3642378"/>
                </a:lnTo>
                <a:cubicBezTo>
                  <a:pt x="859455" y="3534006"/>
                  <a:pt x="900884" y="3428616"/>
                  <a:pt x="951166" y="3327386"/>
                </a:cubicBezTo>
                <a:cubicBezTo>
                  <a:pt x="920115" y="3321195"/>
                  <a:pt x="889540" y="3316242"/>
                  <a:pt x="859441" y="3312337"/>
                </a:cubicBezTo>
                <a:cubicBezTo>
                  <a:pt x="795659" y="3416509"/>
                  <a:pt x="743377" y="3527299"/>
                  <a:pt x="703516" y="3642759"/>
                </a:cubicBezTo>
                <a:lnTo>
                  <a:pt x="696849" y="3642759"/>
                </a:lnTo>
                <a:cubicBezTo>
                  <a:pt x="736466" y="3527195"/>
                  <a:pt x="788456" y="3416251"/>
                  <a:pt x="851916" y="3311860"/>
                </a:cubicBezTo>
                <a:cubicBezTo>
                  <a:pt x="822642" y="3308368"/>
                  <a:pt x="793845" y="3305923"/>
                  <a:pt x="765524" y="3304526"/>
                </a:cubicBezTo>
                <a:cubicBezTo>
                  <a:pt x="694150" y="3397681"/>
                  <a:pt x="631412" y="3510425"/>
                  <a:pt x="577310" y="3642759"/>
                </a:cubicBezTo>
                <a:lnTo>
                  <a:pt x="570452" y="3642759"/>
                </a:lnTo>
                <a:cubicBezTo>
                  <a:pt x="624364" y="3510743"/>
                  <a:pt x="686816" y="3397871"/>
                  <a:pt x="757809" y="3304145"/>
                </a:cubicBezTo>
                <a:cubicBezTo>
                  <a:pt x="729996" y="3303002"/>
                  <a:pt x="702659" y="3303098"/>
                  <a:pt x="675704" y="3304145"/>
                </a:cubicBezTo>
                <a:cubicBezTo>
                  <a:pt x="591884" y="3393807"/>
                  <a:pt x="517970" y="3506710"/>
                  <a:pt x="453961" y="3642854"/>
                </a:cubicBezTo>
                <a:lnTo>
                  <a:pt x="447008" y="3642854"/>
                </a:lnTo>
                <a:cubicBezTo>
                  <a:pt x="510349" y="3507504"/>
                  <a:pt x="583787" y="3394347"/>
                  <a:pt x="666750" y="3304431"/>
                </a:cubicBezTo>
                <a:cubicBezTo>
                  <a:pt x="641350" y="3305638"/>
                  <a:pt x="616204" y="3307828"/>
                  <a:pt x="591312" y="3311003"/>
                </a:cubicBezTo>
                <a:cubicBezTo>
                  <a:pt x="574802" y="3325290"/>
                  <a:pt x="558641" y="3340340"/>
                  <a:pt x="542830" y="3356152"/>
                </a:cubicBezTo>
                <a:cubicBezTo>
                  <a:pt x="460150" y="3441183"/>
                  <a:pt x="390239" y="3537755"/>
                  <a:pt x="335280" y="3642854"/>
                </a:cubicBezTo>
                <a:lnTo>
                  <a:pt x="328041" y="3642854"/>
                </a:lnTo>
                <a:cubicBezTo>
                  <a:pt x="383635" y="3536098"/>
                  <a:pt x="454483" y="3438009"/>
                  <a:pt x="538353" y="3351675"/>
                </a:cubicBezTo>
                <a:cubicBezTo>
                  <a:pt x="551942" y="3338022"/>
                  <a:pt x="565849" y="3324942"/>
                  <a:pt x="580072" y="3312432"/>
                </a:cubicBezTo>
                <a:cubicBezTo>
                  <a:pt x="556736" y="3315671"/>
                  <a:pt x="533781" y="3319862"/>
                  <a:pt x="511111" y="3324814"/>
                </a:cubicBezTo>
                <a:cubicBezTo>
                  <a:pt x="473108" y="3351332"/>
                  <a:pt x="437218" y="3380757"/>
                  <a:pt x="403764" y="3412825"/>
                </a:cubicBezTo>
                <a:cubicBezTo>
                  <a:pt x="333348" y="3481482"/>
                  <a:pt x="271900" y="3558772"/>
                  <a:pt x="220884" y="3642854"/>
                </a:cubicBezTo>
                <a:lnTo>
                  <a:pt x="213455" y="3642854"/>
                </a:lnTo>
                <a:cubicBezTo>
                  <a:pt x="265225" y="3557082"/>
                  <a:pt x="327703" y="3478247"/>
                  <a:pt x="399383" y="3408253"/>
                </a:cubicBezTo>
                <a:cubicBezTo>
                  <a:pt x="429281" y="3379483"/>
                  <a:pt x="461104" y="3352782"/>
                  <a:pt x="494633" y="3328339"/>
                </a:cubicBezTo>
                <a:cubicBezTo>
                  <a:pt x="474313" y="3333164"/>
                  <a:pt x="454311" y="3338753"/>
                  <a:pt x="434626" y="3345103"/>
                </a:cubicBezTo>
                <a:cubicBezTo>
                  <a:pt x="372664" y="3379270"/>
                  <a:pt x="315092" y="3420851"/>
                  <a:pt x="263176" y="3468928"/>
                </a:cubicBezTo>
                <a:cubicBezTo>
                  <a:pt x="206523" y="3521467"/>
                  <a:pt x="155452" y="3579720"/>
                  <a:pt x="110776" y="3642759"/>
                </a:cubicBezTo>
                <a:lnTo>
                  <a:pt x="102965" y="3642759"/>
                </a:lnTo>
                <a:cubicBezTo>
                  <a:pt x="148384" y="3577977"/>
                  <a:pt x="200486" y="3518149"/>
                  <a:pt x="258413" y="3464260"/>
                </a:cubicBezTo>
                <a:cubicBezTo>
                  <a:pt x="302824" y="3423254"/>
                  <a:pt x="351267" y="3386842"/>
                  <a:pt x="403003" y="3355580"/>
                </a:cubicBezTo>
                <a:cubicBezTo>
                  <a:pt x="299603" y="3393507"/>
                  <a:pt x="204395" y="3450826"/>
                  <a:pt x="122491" y="3524459"/>
                </a:cubicBezTo>
                <a:cubicBezTo>
                  <a:pt x="81434" y="3560923"/>
                  <a:pt x="43222" y="3600472"/>
                  <a:pt x="8191" y="3642759"/>
                </a:cubicBezTo>
                <a:lnTo>
                  <a:pt x="0" y="3642759"/>
                </a:lnTo>
                <a:cubicBezTo>
                  <a:pt x="36198" y="3598685"/>
                  <a:pt x="75819" y="3557536"/>
                  <a:pt x="118491" y="3519696"/>
                </a:cubicBezTo>
                <a:close/>
                <a:moveTo>
                  <a:pt x="604266" y="3268807"/>
                </a:moveTo>
                <a:cubicBezTo>
                  <a:pt x="619125" y="3264616"/>
                  <a:pt x="634079" y="3260807"/>
                  <a:pt x="649224" y="3257378"/>
                </a:cubicBezTo>
                <a:cubicBezTo>
                  <a:pt x="661511" y="3248519"/>
                  <a:pt x="673894" y="3240138"/>
                  <a:pt x="686562" y="3232136"/>
                </a:cubicBezTo>
                <a:cubicBezTo>
                  <a:pt x="658417" y="3242623"/>
                  <a:pt x="630906" y="3254741"/>
                  <a:pt x="604170" y="3268426"/>
                </a:cubicBezTo>
                <a:close/>
                <a:moveTo>
                  <a:pt x="665321" y="3253758"/>
                </a:moveTo>
                <a:cubicBezTo>
                  <a:pt x="686276" y="3249472"/>
                  <a:pt x="707612" y="3245948"/>
                  <a:pt x="729139" y="3243185"/>
                </a:cubicBezTo>
                <a:cubicBezTo>
                  <a:pt x="744506" y="3229342"/>
                  <a:pt x="760190" y="3216261"/>
                  <a:pt x="776192" y="3203942"/>
                </a:cubicBezTo>
                <a:cubicBezTo>
                  <a:pt x="755618" y="3209086"/>
                  <a:pt x="735330" y="3215087"/>
                  <a:pt x="715423" y="3221754"/>
                </a:cubicBezTo>
                <a:cubicBezTo>
                  <a:pt x="698404" y="3231787"/>
                  <a:pt x="681736" y="3242455"/>
                  <a:pt x="665416" y="3253758"/>
                </a:cubicBezTo>
                <a:close/>
                <a:moveTo>
                  <a:pt x="2253615" y="3272808"/>
                </a:moveTo>
                <a:cubicBezTo>
                  <a:pt x="2209165" y="3275094"/>
                  <a:pt x="2164112" y="3276523"/>
                  <a:pt x="2118456" y="3277094"/>
                </a:cubicBezTo>
                <a:cubicBezTo>
                  <a:pt x="2117058" y="3312717"/>
                  <a:pt x="2115947" y="3348913"/>
                  <a:pt x="2115121" y="3385679"/>
                </a:cubicBezTo>
                <a:cubicBezTo>
                  <a:pt x="2162175" y="3386314"/>
                  <a:pt x="2208435" y="3385997"/>
                  <a:pt x="2253901" y="3384727"/>
                </a:cubicBezTo>
                <a:cubicBezTo>
                  <a:pt x="2253329" y="3346912"/>
                  <a:pt x="2253329" y="3309670"/>
                  <a:pt x="2253520" y="3272903"/>
                </a:cubicBezTo>
                <a:close/>
                <a:moveTo>
                  <a:pt x="2255519" y="3156984"/>
                </a:moveTo>
                <a:cubicBezTo>
                  <a:pt x="2212466" y="3160349"/>
                  <a:pt x="2168779" y="3162985"/>
                  <a:pt x="2124456" y="3164890"/>
                </a:cubicBezTo>
                <a:cubicBezTo>
                  <a:pt x="2122233" y="3199497"/>
                  <a:pt x="2120329" y="3234803"/>
                  <a:pt x="2118741" y="3270808"/>
                </a:cubicBezTo>
                <a:cubicBezTo>
                  <a:pt x="2164461" y="3270141"/>
                  <a:pt x="2209419" y="3268807"/>
                  <a:pt x="2253615" y="3266426"/>
                </a:cubicBezTo>
                <a:cubicBezTo>
                  <a:pt x="2253806" y="3229469"/>
                  <a:pt x="2254472" y="3192893"/>
                  <a:pt x="2255425" y="3157079"/>
                </a:cubicBezTo>
                <a:close/>
                <a:moveTo>
                  <a:pt x="2118551" y="3158794"/>
                </a:moveTo>
                <a:cubicBezTo>
                  <a:pt x="2120074" y="3135362"/>
                  <a:pt x="2121789" y="3112248"/>
                  <a:pt x="2123694" y="3089452"/>
                </a:cubicBezTo>
                <a:cubicBezTo>
                  <a:pt x="2124646" y="3077926"/>
                  <a:pt x="2125599" y="3066496"/>
                  <a:pt x="2126647" y="3055162"/>
                </a:cubicBezTo>
                <a:cubicBezTo>
                  <a:pt x="2085880" y="3058210"/>
                  <a:pt x="2044604" y="3060654"/>
                  <a:pt x="2002822" y="3062496"/>
                </a:cubicBezTo>
                <a:cubicBezTo>
                  <a:pt x="1999773" y="3084531"/>
                  <a:pt x="1996917" y="3106756"/>
                  <a:pt x="1994249" y="3129171"/>
                </a:cubicBezTo>
                <a:cubicBezTo>
                  <a:pt x="1993011" y="3139934"/>
                  <a:pt x="1991773" y="3150698"/>
                  <a:pt x="1990630" y="3161651"/>
                </a:cubicBezTo>
                <a:cubicBezTo>
                  <a:pt x="2033810" y="3161524"/>
                  <a:pt x="2076419" y="3160603"/>
                  <a:pt x="2118456" y="3158889"/>
                </a:cubicBezTo>
                <a:close/>
                <a:moveTo>
                  <a:pt x="2898648" y="1373523"/>
                </a:moveTo>
                <a:cubicBezTo>
                  <a:pt x="2891663" y="1400447"/>
                  <a:pt x="2884964" y="1427943"/>
                  <a:pt x="2878550" y="1456009"/>
                </a:cubicBezTo>
                <a:cubicBezTo>
                  <a:pt x="2896204" y="1434674"/>
                  <a:pt x="2914206" y="1413496"/>
                  <a:pt x="2932557" y="1392478"/>
                </a:cubicBezTo>
                <a:cubicBezTo>
                  <a:pt x="2937065" y="1363268"/>
                  <a:pt x="2941828" y="1334534"/>
                  <a:pt x="2946845" y="1306276"/>
                </a:cubicBezTo>
                <a:cubicBezTo>
                  <a:pt x="2930525" y="1328184"/>
                  <a:pt x="2914428" y="1350631"/>
                  <a:pt x="2898552" y="1373618"/>
                </a:cubicBezTo>
                <a:close/>
                <a:moveTo>
                  <a:pt x="2949417" y="1292275"/>
                </a:moveTo>
                <a:cubicBezTo>
                  <a:pt x="2954370" y="1265033"/>
                  <a:pt x="2959703" y="1238363"/>
                  <a:pt x="2965323" y="1212074"/>
                </a:cubicBezTo>
                <a:cubicBezTo>
                  <a:pt x="2951798" y="1233601"/>
                  <a:pt x="2938463" y="1255508"/>
                  <a:pt x="2925413" y="1277987"/>
                </a:cubicBezTo>
                <a:cubicBezTo>
                  <a:pt x="2925382" y="1278272"/>
                  <a:pt x="2925382" y="1278560"/>
                  <a:pt x="2925413" y="1278844"/>
                </a:cubicBezTo>
                <a:cubicBezTo>
                  <a:pt x="2917984" y="1303991"/>
                  <a:pt x="2910745" y="1329613"/>
                  <a:pt x="2903887" y="1355616"/>
                </a:cubicBezTo>
                <a:cubicBezTo>
                  <a:pt x="2918682" y="1334089"/>
                  <a:pt x="2933827" y="1313007"/>
                  <a:pt x="2949321" y="1292370"/>
                </a:cubicBezTo>
                <a:close/>
                <a:moveTo>
                  <a:pt x="962787" y="3172034"/>
                </a:moveTo>
                <a:cubicBezTo>
                  <a:pt x="989171" y="3171176"/>
                  <a:pt x="1015841" y="3171367"/>
                  <a:pt x="1043083" y="3172700"/>
                </a:cubicBezTo>
                <a:cubicBezTo>
                  <a:pt x="1054640" y="3156127"/>
                  <a:pt x="1066387" y="3140252"/>
                  <a:pt x="1078325" y="3125075"/>
                </a:cubicBezTo>
                <a:lnTo>
                  <a:pt x="1087374" y="3113741"/>
                </a:lnTo>
                <a:cubicBezTo>
                  <a:pt x="1061752" y="3114979"/>
                  <a:pt x="1036415" y="3117265"/>
                  <a:pt x="1011174" y="3120598"/>
                </a:cubicBezTo>
                <a:cubicBezTo>
                  <a:pt x="994886" y="3136600"/>
                  <a:pt x="978694" y="3154126"/>
                  <a:pt x="962787" y="3172034"/>
                </a:cubicBezTo>
                <a:close/>
                <a:moveTo>
                  <a:pt x="1000887" y="3121837"/>
                </a:moveTo>
                <a:cubicBezTo>
                  <a:pt x="977455" y="3125329"/>
                  <a:pt x="954405" y="3129743"/>
                  <a:pt x="931736" y="3135076"/>
                </a:cubicBezTo>
                <a:cubicBezTo>
                  <a:pt x="914305" y="3148602"/>
                  <a:pt x="897350" y="3162985"/>
                  <a:pt x="880681" y="3178130"/>
                </a:cubicBezTo>
                <a:cubicBezTo>
                  <a:pt x="904748" y="3175272"/>
                  <a:pt x="929227" y="3173335"/>
                  <a:pt x="954119" y="3172319"/>
                </a:cubicBezTo>
                <a:cubicBezTo>
                  <a:pt x="969454" y="3154698"/>
                  <a:pt x="984980" y="3137839"/>
                  <a:pt x="1000982" y="3121837"/>
                </a:cubicBezTo>
                <a:close/>
                <a:moveTo>
                  <a:pt x="2815590" y="3055162"/>
                </a:moveTo>
                <a:cubicBezTo>
                  <a:pt x="2811589" y="3015347"/>
                  <a:pt x="2807843" y="2976009"/>
                  <a:pt x="2804351" y="2937147"/>
                </a:cubicBezTo>
                <a:cubicBezTo>
                  <a:pt x="2761615" y="2949402"/>
                  <a:pt x="2718435" y="2960801"/>
                  <a:pt x="2674810" y="2971342"/>
                </a:cubicBezTo>
                <a:cubicBezTo>
                  <a:pt x="2676905" y="3009442"/>
                  <a:pt x="2679382" y="3048367"/>
                  <a:pt x="2682240" y="3088118"/>
                </a:cubicBezTo>
                <a:cubicBezTo>
                  <a:pt x="2727388" y="3078085"/>
                  <a:pt x="2771870" y="3067068"/>
                  <a:pt x="2815685" y="3055066"/>
                </a:cubicBezTo>
                <a:close/>
                <a:moveTo>
                  <a:pt x="2682240" y="3094500"/>
                </a:moveTo>
                <a:cubicBezTo>
                  <a:pt x="2684970" y="3132600"/>
                  <a:pt x="2688145" y="3171779"/>
                  <a:pt x="2691765" y="3212039"/>
                </a:cubicBezTo>
                <a:cubicBezTo>
                  <a:pt x="2738247" y="3202514"/>
                  <a:pt x="2783872" y="3191846"/>
                  <a:pt x="2829020" y="3180034"/>
                </a:cubicBezTo>
                <a:cubicBezTo>
                  <a:pt x="2824385" y="3140093"/>
                  <a:pt x="2820066" y="3100628"/>
                  <a:pt x="2816067" y="3061639"/>
                </a:cubicBezTo>
                <a:cubicBezTo>
                  <a:pt x="2772346" y="3073545"/>
                  <a:pt x="2727865" y="3084403"/>
                  <a:pt x="2682812" y="3094405"/>
                </a:cubicBezTo>
                <a:close/>
                <a:moveTo>
                  <a:pt x="2803302" y="2930670"/>
                </a:moveTo>
                <a:cubicBezTo>
                  <a:pt x="2802255" y="2918192"/>
                  <a:pt x="2801112" y="2905619"/>
                  <a:pt x="2800064" y="2893141"/>
                </a:cubicBezTo>
                <a:cubicBezTo>
                  <a:pt x="2797874" y="2866948"/>
                  <a:pt x="2795874" y="2841040"/>
                  <a:pt x="2793968" y="2815227"/>
                </a:cubicBezTo>
                <a:cubicBezTo>
                  <a:pt x="2752566" y="2827927"/>
                  <a:pt x="2710815" y="2839865"/>
                  <a:pt x="2668714" y="2851041"/>
                </a:cubicBezTo>
                <a:cubicBezTo>
                  <a:pt x="2670112" y="2887998"/>
                  <a:pt x="2671858" y="2926098"/>
                  <a:pt x="2673953" y="2965341"/>
                </a:cubicBezTo>
                <a:cubicBezTo>
                  <a:pt x="2717959" y="2954482"/>
                  <a:pt x="2761265" y="2942893"/>
                  <a:pt x="2803874" y="2930575"/>
                </a:cubicBezTo>
                <a:close/>
                <a:moveTo>
                  <a:pt x="2793777" y="2808750"/>
                </a:moveTo>
                <a:cubicBezTo>
                  <a:pt x="2791047" y="2769824"/>
                  <a:pt x="2788571" y="2731375"/>
                  <a:pt x="2786349" y="2693402"/>
                </a:cubicBezTo>
                <a:cubicBezTo>
                  <a:pt x="2746216" y="2706610"/>
                  <a:pt x="2705894" y="2719310"/>
                  <a:pt x="2665380" y="2731502"/>
                </a:cubicBezTo>
                <a:cubicBezTo>
                  <a:pt x="2666143" y="2768142"/>
                  <a:pt x="2667254" y="2805924"/>
                  <a:pt x="2668714" y="2844850"/>
                </a:cubicBezTo>
                <a:cubicBezTo>
                  <a:pt x="2711132" y="2833483"/>
                  <a:pt x="2752916" y="2821418"/>
                  <a:pt x="2794063" y="2808655"/>
                </a:cubicBezTo>
                <a:close/>
                <a:moveTo>
                  <a:pt x="2981706" y="1654415"/>
                </a:moveTo>
                <a:cubicBezTo>
                  <a:pt x="2955227" y="1673846"/>
                  <a:pt x="2929064" y="1693468"/>
                  <a:pt x="2903219" y="1713279"/>
                </a:cubicBezTo>
                <a:cubicBezTo>
                  <a:pt x="2903219" y="1718137"/>
                  <a:pt x="2902458" y="1722804"/>
                  <a:pt x="2902172" y="1727662"/>
                </a:cubicBezTo>
                <a:cubicBezTo>
                  <a:pt x="2900077" y="1756809"/>
                  <a:pt x="2898457" y="1786241"/>
                  <a:pt x="2897029" y="1815864"/>
                </a:cubicBezTo>
                <a:cubicBezTo>
                  <a:pt x="2924969" y="1796814"/>
                  <a:pt x="2953226" y="1777764"/>
                  <a:pt x="2981801" y="1758714"/>
                </a:cubicBezTo>
                <a:cubicBezTo>
                  <a:pt x="2981610" y="1723408"/>
                  <a:pt x="2981674" y="1688610"/>
                  <a:pt x="2981991" y="1654320"/>
                </a:cubicBezTo>
                <a:close/>
                <a:moveTo>
                  <a:pt x="2897124" y="1709946"/>
                </a:moveTo>
                <a:cubicBezTo>
                  <a:pt x="2899601" y="1676513"/>
                  <a:pt x="2902267" y="1643271"/>
                  <a:pt x="2905411" y="1611172"/>
                </a:cubicBezTo>
                <a:cubicBezTo>
                  <a:pt x="2881725" y="1631809"/>
                  <a:pt x="2858452" y="1652605"/>
                  <a:pt x="2835592" y="1673560"/>
                </a:cubicBezTo>
                <a:cubicBezTo>
                  <a:pt x="2830354" y="1705088"/>
                  <a:pt x="2825401" y="1737092"/>
                  <a:pt x="2820734" y="1769763"/>
                </a:cubicBezTo>
                <a:cubicBezTo>
                  <a:pt x="2846071" y="1749570"/>
                  <a:pt x="2871628" y="1729599"/>
                  <a:pt x="2897409" y="1709851"/>
                </a:cubicBezTo>
                <a:close/>
                <a:moveTo>
                  <a:pt x="2846641" y="1578977"/>
                </a:moveTo>
                <a:cubicBezTo>
                  <a:pt x="2826735" y="1600218"/>
                  <a:pt x="2807208" y="1621459"/>
                  <a:pt x="2788063" y="1642985"/>
                </a:cubicBezTo>
                <a:cubicBezTo>
                  <a:pt x="2779966" y="1671560"/>
                  <a:pt x="2772156" y="1701755"/>
                  <a:pt x="2764536" y="1731853"/>
                </a:cubicBezTo>
                <a:cubicBezTo>
                  <a:pt x="2786063" y="1711280"/>
                  <a:pt x="2808002" y="1690737"/>
                  <a:pt x="2830354" y="1670227"/>
                </a:cubicBezTo>
                <a:cubicBezTo>
                  <a:pt x="2835243" y="1639239"/>
                  <a:pt x="2840672" y="1608822"/>
                  <a:pt x="2846641" y="1578977"/>
                </a:cubicBezTo>
                <a:close/>
                <a:moveTo>
                  <a:pt x="2828639" y="1680513"/>
                </a:moveTo>
                <a:cubicBezTo>
                  <a:pt x="2805907" y="1701405"/>
                  <a:pt x="2783681" y="1722424"/>
                  <a:pt x="2761964" y="1743569"/>
                </a:cubicBezTo>
                <a:cubicBezTo>
                  <a:pt x="2754472" y="1773858"/>
                  <a:pt x="2747201" y="1804688"/>
                  <a:pt x="2740151" y="1836057"/>
                </a:cubicBezTo>
                <a:cubicBezTo>
                  <a:pt x="2764727" y="1815737"/>
                  <a:pt x="2789555" y="1795512"/>
                  <a:pt x="2814638" y="1775383"/>
                </a:cubicBezTo>
                <a:cubicBezTo>
                  <a:pt x="2818639" y="1743188"/>
                  <a:pt x="2823178" y="1711565"/>
                  <a:pt x="2828258" y="1680513"/>
                </a:cubicBezTo>
                <a:close/>
                <a:moveTo>
                  <a:pt x="1282636" y="3116598"/>
                </a:moveTo>
                <a:cubicBezTo>
                  <a:pt x="1314386" y="3120598"/>
                  <a:pt x="1346137" y="3124313"/>
                  <a:pt x="1377886" y="3127742"/>
                </a:cubicBezTo>
                <a:cubicBezTo>
                  <a:pt x="1388936" y="3101707"/>
                  <a:pt x="1400365" y="3076593"/>
                  <a:pt x="1412177" y="3052400"/>
                </a:cubicBezTo>
                <a:lnTo>
                  <a:pt x="1354550" y="3048113"/>
                </a:lnTo>
                <a:cubicBezTo>
                  <a:pt x="1344168" y="3047256"/>
                  <a:pt x="1333786" y="3046589"/>
                  <a:pt x="1323404" y="3046018"/>
                </a:cubicBezTo>
                <a:cubicBezTo>
                  <a:pt x="1309306" y="3068624"/>
                  <a:pt x="1295717" y="3092151"/>
                  <a:pt x="1282636" y="3116598"/>
                </a:cubicBezTo>
                <a:close/>
                <a:moveTo>
                  <a:pt x="1315688" y="3045637"/>
                </a:moveTo>
                <a:cubicBezTo>
                  <a:pt x="1287970" y="3044398"/>
                  <a:pt x="1260634" y="3044303"/>
                  <a:pt x="1233868" y="3045637"/>
                </a:cubicBezTo>
                <a:cubicBezTo>
                  <a:pt x="1218629" y="3065353"/>
                  <a:pt x="1203770" y="3086213"/>
                  <a:pt x="1189387" y="3107835"/>
                </a:cubicBezTo>
                <a:cubicBezTo>
                  <a:pt x="1215485" y="3109359"/>
                  <a:pt x="1242060" y="3111740"/>
                  <a:pt x="1268920" y="3115264"/>
                </a:cubicBezTo>
                <a:lnTo>
                  <a:pt x="1275874" y="3116122"/>
                </a:lnTo>
                <a:cubicBezTo>
                  <a:pt x="1288764" y="3091674"/>
                  <a:pt x="1302036" y="3068179"/>
                  <a:pt x="1315688" y="3045637"/>
                </a:cubicBezTo>
                <a:close/>
                <a:moveTo>
                  <a:pt x="2885980" y="2046464"/>
                </a:moveTo>
                <a:cubicBezTo>
                  <a:pt x="2885980" y="2009507"/>
                  <a:pt x="2885980" y="1973979"/>
                  <a:pt x="2886837" y="1940070"/>
                </a:cubicBezTo>
                <a:cubicBezTo>
                  <a:pt x="2856230" y="1959120"/>
                  <a:pt x="2825876" y="1977821"/>
                  <a:pt x="2795778" y="1996172"/>
                </a:cubicBezTo>
                <a:cubicBezTo>
                  <a:pt x="2793238" y="2029065"/>
                  <a:pt x="2791047" y="2063609"/>
                  <a:pt x="2789205" y="2099804"/>
                </a:cubicBezTo>
                <a:close/>
                <a:moveTo>
                  <a:pt x="2788825" y="2107234"/>
                </a:moveTo>
                <a:cubicBezTo>
                  <a:pt x="2787110" y="2141143"/>
                  <a:pt x="2785872" y="2176385"/>
                  <a:pt x="2784920" y="2213152"/>
                </a:cubicBezTo>
                <a:cubicBezTo>
                  <a:pt x="2818956" y="2196388"/>
                  <a:pt x="2853119" y="2179433"/>
                  <a:pt x="2887409" y="2162288"/>
                </a:cubicBezTo>
                <a:cubicBezTo>
                  <a:pt x="2886583" y="2124760"/>
                  <a:pt x="2886107" y="2088597"/>
                  <a:pt x="2885980" y="2053798"/>
                </a:cubicBezTo>
                <a:close/>
                <a:moveTo>
                  <a:pt x="2789491" y="1992934"/>
                </a:moveTo>
                <a:cubicBezTo>
                  <a:pt x="2792222" y="1958580"/>
                  <a:pt x="2795397" y="1924925"/>
                  <a:pt x="2799016" y="1891969"/>
                </a:cubicBezTo>
                <a:cubicBezTo>
                  <a:pt x="2770886" y="1911653"/>
                  <a:pt x="2743105" y="1931434"/>
                  <a:pt x="2715673" y="1951309"/>
                </a:cubicBezTo>
                <a:cubicBezTo>
                  <a:pt x="2710149" y="1981789"/>
                  <a:pt x="2704909" y="2014174"/>
                  <a:pt x="2700052" y="2048655"/>
                </a:cubicBezTo>
                <a:cubicBezTo>
                  <a:pt x="2729674" y="2030176"/>
                  <a:pt x="2759488" y="2011126"/>
                  <a:pt x="2789491" y="1992553"/>
                </a:cubicBezTo>
                <a:close/>
                <a:moveTo>
                  <a:pt x="2708148" y="1956644"/>
                </a:moveTo>
                <a:cubicBezTo>
                  <a:pt x="2680335" y="1976709"/>
                  <a:pt x="2652775" y="1996776"/>
                  <a:pt x="2625471" y="2016841"/>
                </a:cubicBezTo>
                <a:cubicBezTo>
                  <a:pt x="2617660" y="2046686"/>
                  <a:pt x="2610326" y="2077452"/>
                  <a:pt x="2603468" y="2109139"/>
                </a:cubicBezTo>
                <a:lnTo>
                  <a:pt x="2692813" y="2053131"/>
                </a:lnTo>
                <a:cubicBezTo>
                  <a:pt x="2697512" y="2019921"/>
                  <a:pt x="2702624" y="1987631"/>
                  <a:pt x="2708148" y="1956262"/>
                </a:cubicBezTo>
                <a:close/>
                <a:moveTo>
                  <a:pt x="2601659" y="2117807"/>
                </a:moveTo>
                <a:cubicBezTo>
                  <a:pt x="2595277" y="2148477"/>
                  <a:pt x="2589276" y="2179909"/>
                  <a:pt x="2583752" y="2212294"/>
                </a:cubicBezTo>
                <a:cubicBezTo>
                  <a:pt x="2615502" y="2195150"/>
                  <a:pt x="2647442" y="2177814"/>
                  <a:pt x="2679573" y="2160288"/>
                </a:cubicBezTo>
                <a:cubicBezTo>
                  <a:pt x="2683192" y="2126569"/>
                  <a:pt x="2687224" y="2093613"/>
                  <a:pt x="2691670" y="2061419"/>
                </a:cubicBezTo>
                <a:close/>
                <a:moveTo>
                  <a:pt x="2196846" y="2641682"/>
                </a:moveTo>
                <a:cubicBezTo>
                  <a:pt x="2233041" y="2631966"/>
                  <a:pt x="2269077" y="2621869"/>
                  <a:pt x="2304955" y="2611392"/>
                </a:cubicBezTo>
                <a:cubicBezTo>
                  <a:pt x="2310288" y="2580277"/>
                  <a:pt x="2316036" y="2549956"/>
                  <a:pt x="2322194" y="2520428"/>
                </a:cubicBezTo>
                <a:cubicBezTo>
                  <a:pt x="2287714" y="2532620"/>
                  <a:pt x="2253202" y="2544495"/>
                  <a:pt x="2218658" y="2556052"/>
                </a:cubicBezTo>
                <a:cubicBezTo>
                  <a:pt x="2210974" y="2583547"/>
                  <a:pt x="2203704" y="2611964"/>
                  <a:pt x="2196846" y="2641300"/>
                </a:cubicBezTo>
                <a:close/>
                <a:moveTo>
                  <a:pt x="2211420" y="2558433"/>
                </a:moveTo>
                <a:cubicBezTo>
                  <a:pt x="2178082" y="2569609"/>
                  <a:pt x="2144586" y="2580436"/>
                  <a:pt x="2110931" y="2590913"/>
                </a:cubicBezTo>
                <a:cubicBezTo>
                  <a:pt x="2101914" y="2616313"/>
                  <a:pt x="2093246" y="2642793"/>
                  <a:pt x="2084927" y="2670352"/>
                </a:cubicBezTo>
                <a:cubicBezTo>
                  <a:pt x="2120107" y="2661779"/>
                  <a:pt x="2155031" y="2652826"/>
                  <a:pt x="2189703" y="2643491"/>
                </a:cubicBezTo>
                <a:cubicBezTo>
                  <a:pt x="2196751" y="2613964"/>
                  <a:pt x="2203895" y="2585675"/>
                  <a:pt x="2211420" y="2558052"/>
                </a:cubicBezTo>
                <a:close/>
                <a:moveTo>
                  <a:pt x="2323719" y="2513094"/>
                </a:moveTo>
                <a:cubicBezTo>
                  <a:pt x="2330068" y="2482805"/>
                  <a:pt x="2336895" y="2453372"/>
                  <a:pt x="2344198" y="2424797"/>
                </a:cubicBezTo>
                <a:cubicBezTo>
                  <a:pt x="2311432" y="2438894"/>
                  <a:pt x="2278666" y="2452769"/>
                  <a:pt x="2245900" y="2466421"/>
                </a:cubicBezTo>
                <a:cubicBezTo>
                  <a:pt x="2237010" y="2492965"/>
                  <a:pt x="2228628" y="2520397"/>
                  <a:pt x="2220754" y="2548718"/>
                </a:cubicBezTo>
                <a:cubicBezTo>
                  <a:pt x="2255171" y="2536970"/>
                  <a:pt x="2289493" y="2524968"/>
                  <a:pt x="2323719" y="2512713"/>
                </a:cubicBezTo>
                <a:close/>
                <a:moveTo>
                  <a:pt x="2330767" y="2510618"/>
                </a:moveTo>
                <a:cubicBezTo>
                  <a:pt x="2365820" y="2497918"/>
                  <a:pt x="2400744" y="2485217"/>
                  <a:pt x="2435542" y="2472518"/>
                </a:cubicBezTo>
                <a:cubicBezTo>
                  <a:pt x="2440495" y="2440132"/>
                  <a:pt x="2445830" y="2408605"/>
                  <a:pt x="2451545" y="2377934"/>
                </a:cubicBezTo>
                <a:cubicBezTo>
                  <a:pt x="2418143" y="2392920"/>
                  <a:pt x="2384743" y="2407652"/>
                  <a:pt x="2351341" y="2422130"/>
                </a:cubicBezTo>
                <a:cubicBezTo>
                  <a:pt x="2344166" y="2450324"/>
                  <a:pt x="2337307" y="2479693"/>
                  <a:pt x="2330767" y="2510237"/>
                </a:cubicBezTo>
                <a:close/>
                <a:moveTo>
                  <a:pt x="2442591" y="2469469"/>
                </a:moveTo>
                <a:cubicBezTo>
                  <a:pt x="2478151" y="2455944"/>
                  <a:pt x="2513615" y="2442133"/>
                  <a:pt x="2548985" y="2428036"/>
                </a:cubicBezTo>
                <a:cubicBezTo>
                  <a:pt x="2552287" y="2393873"/>
                  <a:pt x="2556034" y="2360503"/>
                  <a:pt x="2560225" y="2327928"/>
                </a:cubicBezTo>
                <a:cubicBezTo>
                  <a:pt x="2526380" y="2343613"/>
                  <a:pt x="2492565" y="2359075"/>
                  <a:pt x="2458784" y="2374315"/>
                </a:cubicBezTo>
                <a:cubicBezTo>
                  <a:pt x="2453005" y="2405239"/>
                  <a:pt x="2447608" y="2436831"/>
                  <a:pt x="2442591" y="2469089"/>
                </a:cubicBezTo>
                <a:close/>
                <a:moveTo>
                  <a:pt x="2453163" y="2369838"/>
                </a:moveTo>
                <a:cubicBezTo>
                  <a:pt x="2459069" y="2338786"/>
                  <a:pt x="2465419" y="2308592"/>
                  <a:pt x="2472213" y="2279255"/>
                </a:cubicBezTo>
                <a:cubicBezTo>
                  <a:pt x="2440464" y="2296020"/>
                  <a:pt x="2408904" y="2312624"/>
                  <a:pt x="2377535" y="2329071"/>
                </a:cubicBezTo>
                <a:cubicBezTo>
                  <a:pt x="2369058" y="2356408"/>
                  <a:pt x="2360962" y="2384697"/>
                  <a:pt x="2353437" y="2413844"/>
                </a:cubicBezTo>
                <a:cubicBezTo>
                  <a:pt x="2386774" y="2399366"/>
                  <a:pt x="2420016" y="2384570"/>
                  <a:pt x="2453163" y="2369457"/>
                </a:cubicBezTo>
                <a:close/>
                <a:moveTo>
                  <a:pt x="2460213" y="2366695"/>
                </a:moveTo>
                <a:cubicBezTo>
                  <a:pt x="2493804" y="2351582"/>
                  <a:pt x="2527459" y="2336183"/>
                  <a:pt x="2561178" y="2320498"/>
                </a:cubicBezTo>
                <a:cubicBezTo>
                  <a:pt x="2565559" y="2287542"/>
                  <a:pt x="2570703" y="2255443"/>
                  <a:pt x="2575370" y="2224105"/>
                </a:cubicBezTo>
                <a:cubicBezTo>
                  <a:pt x="2543619" y="2241314"/>
                  <a:pt x="2511870" y="2258396"/>
                  <a:pt x="2480120" y="2275350"/>
                </a:cubicBezTo>
                <a:cubicBezTo>
                  <a:pt x="2472945" y="2304624"/>
                  <a:pt x="2466308" y="2334945"/>
                  <a:pt x="2460213" y="2366314"/>
                </a:cubicBezTo>
                <a:close/>
                <a:moveTo>
                  <a:pt x="2776347" y="2339453"/>
                </a:moveTo>
                <a:cubicBezTo>
                  <a:pt x="2740724" y="2355201"/>
                  <a:pt x="2705163" y="2370505"/>
                  <a:pt x="2669667" y="2385364"/>
                </a:cubicBezTo>
                <a:cubicBezTo>
                  <a:pt x="2668048" y="2419463"/>
                  <a:pt x="2666809" y="2454896"/>
                  <a:pt x="2665953" y="2491472"/>
                </a:cubicBezTo>
                <a:cubicBezTo>
                  <a:pt x="2703227" y="2477693"/>
                  <a:pt x="2740342" y="2463437"/>
                  <a:pt x="2777299" y="2448705"/>
                </a:cubicBezTo>
                <a:cubicBezTo>
                  <a:pt x="2776664" y="2411431"/>
                  <a:pt x="2776347" y="2374886"/>
                  <a:pt x="2776347" y="2339072"/>
                </a:cubicBezTo>
                <a:close/>
                <a:moveTo>
                  <a:pt x="2777776" y="2224105"/>
                </a:moveTo>
                <a:cubicBezTo>
                  <a:pt x="2743866" y="2240679"/>
                  <a:pt x="2710053" y="2257062"/>
                  <a:pt x="2676334" y="2273255"/>
                </a:cubicBezTo>
                <a:cubicBezTo>
                  <a:pt x="2673858" y="2306846"/>
                  <a:pt x="2671731" y="2341771"/>
                  <a:pt x="2669952" y="2378030"/>
                </a:cubicBezTo>
                <a:cubicBezTo>
                  <a:pt x="2705386" y="2363171"/>
                  <a:pt x="2740850" y="2347930"/>
                  <a:pt x="2776347" y="2332309"/>
                </a:cubicBezTo>
                <a:cubicBezTo>
                  <a:pt x="2776442" y="2295353"/>
                  <a:pt x="2776919" y="2259253"/>
                  <a:pt x="2777776" y="2223725"/>
                </a:cubicBezTo>
                <a:close/>
                <a:moveTo>
                  <a:pt x="2669763" y="2269349"/>
                </a:moveTo>
                <a:cubicBezTo>
                  <a:pt x="2672334" y="2234773"/>
                  <a:pt x="2675382" y="2201055"/>
                  <a:pt x="2679288" y="2168003"/>
                </a:cubicBezTo>
                <a:lnTo>
                  <a:pt x="2582895" y="2220296"/>
                </a:lnTo>
                <a:cubicBezTo>
                  <a:pt x="2577624" y="2252046"/>
                  <a:pt x="2572829" y="2284399"/>
                  <a:pt x="2568512" y="2317355"/>
                </a:cubicBezTo>
                <a:cubicBezTo>
                  <a:pt x="2601976" y="2301290"/>
                  <a:pt x="2635726" y="2285161"/>
                  <a:pt x="2669763" y="2268968"/>
                </a:cubicBezTo>
                <a:close/>
                <a:moveTo>
                  <a:pt x="2576703" y="2216200"/>
                </a:moveTo>
                <a:cubicBezTo>
                  <a:pt x="2582037" y="2184100"/>
                  <a:pt x="2587942" y="2152859"/>
                  <a:pt x="2594229" y="2122569"/>
                </a:cubicBezTo>
                <a:lnTo>
                  <a:pt x="2544413" y="2153811"/>
                </a:lnTo>
                <a:lnTo>
                  <a:pt x="2504884" y="2178671"/>
                </a:lnTo>
                <a:cubicBezTo>
                  <a:pt x="2496693" y="2207246"/>
                  <a:pt x="2488882" y="2236678"/>
                  <a:pt x="2481644" y="2267159"/>
                </a:cubicBezTo>
                <a:close/>
                <a:moveTo>
                  <a:pt x="2676906" y="2265920"/>
                </a:moveTo>
                <a:cubicBezTo>
                  <a:pt x="2710497" y="2249791"/>
                  <a:pt x="2744184" y="2233440"/>
                  <a:pt x="2777967" y="2216866"/>
                </a:cubicBezTo>
                <a:cubicBezTo>
                  <a:pt x="2778919" y="2181052"/>
                  <a:pt x="2780253" y="2145905"/>
                  <a:pt x="2781966" y="2111425"/>
                </a:cubicBezTo>
                <a:cubicBezTo>
                  <a:pt x="2749836" y="2129141"/>
                  <a:pt x="2717832" y="2146667"/>
                  <a:pt x="2685955" y="2164003"/>
                </a:cubicBezTo>
                <a:cubicBezTo>
                  <a:pt x="2682621" y="2196102"/>
                  <a:pt x="2679573" y="2230201"/>
                  <a:pt x="2676906" y="2265539"/>
                </a:cubicBezTo>
                <a:close/>
                <a:moveTo>
                  <a:pt x="2777490" y="2455468"/>
                </a:moveTo>
                <a:cubicBezTo>
                  <a:pt x="2740342" y="2470136"/>
                  <a:pt x="2703100" y="2484043"/>
                  <a:pt x="2665857" y="2498330"/>
                </a:cubicBezTo>
                <a:cubicBezTo>
                  <a:pt x="2665000" y="2533573"/>
                  <a:pt x="2664619" y="2570053"/>
                  <a:pt x="2664524" y="2607773"/>
                </a:cubicBezTo>
                <a:cubicBezTo>
                  <a:pt x="2703385" y="2594914"/>
                  <a:pt x="2742057" y="2581388"/>
                  <a:pt x="2780728" y="2567481"/>
                </a:cubicBezTo>
                <a:cubicBezTo>
                  <a:pt x="2779332" y="2529318"/>
                  <a:pt x="2778251" y="2491853"/>
                  <a:pt x="2777490" y="2455087"/>
                </a:cubicBezTo>
                <a:close/>
                <a:moveTo>
                  <a:pt x="2669191" y="2276684"/>
                </a:moveTo>
                <a:cubicBezTo>
                  <a:pt x="2635092" y="2292940"/>
                  <a:pt x="2601055" y="2308815"/>
                  <a:pt x="2567083" y="2324309"/>
                </a:cubicBezTo>
                <a:cubicBezTo>
                  <a:pt x="2562765" y="2357075"/>
                  <a:pt x="2558954" y="2390603"/>
                  <a:pt x="2555652" y="2424893"/>
                </a:cubicBezTo>
                <a:cubicBezTo>
                  <a:pt x="2591404" y="2410605"/>
                  <a:pt x="2627154" y="2395937"/>
                  <a:pt x="2662904" y="2380887"/>
                </a:cubicBezTo>
                <a:cubicBezTo>
                  <a:pt x="2664524" y="2345359"/>
                  <a:pt x="2666714" y="2310497"/>
                  <a:pt x="2669191" y="2276303"/>
                </a:cubicBezTo>
                <a:close/>
                <a:moveTo>
                  <a:pt x="2554891" y="2432512"/>
                </a:moveTo>
                <a:cubicBezTo>
                  <a:pt x="2551748" y="2465755"/>
                  <a:pt x="2548890" y="2499187"/>
                  <a:pt x="2546509" y="2534335"/>
                </a:cubicBezTo>
                <a:cubicBezTo>
                  <a:pt x="2584101" y="2521635"/>
                  <a:pt x="2621566" y="2508236"/>
                  <a:pt x="2658904" y="2494139"/>
                </a:cubicBezTo>
                <a:cubicBezTo>
                  <a:pt x="2659761" y="2458230"/>
                  <a:pt x="2660904" y="2422987"/>
                  <a:pt x="2662524" y="2388412"/>
                </a:cubicBezTo>
                <a:cubicBezTo>
                  <a:pt x="2626519" y="2403207"/>
                  <a:pt x="2590641" y="2417781"/>
                  <a:pt x="2554891" y="2432132"/>
                </a:cubicBezTo>
                <a:close/>
                <a:moveTo>
                  <a:pt x="2546127" y="2541193"/>
                </a:moveTo>
                <a:cubicBezTo>
                  <a:pt x="2543779" y="2575673"/>
                  <a:pt x="2541841" y="2610884"/>
                  <a:pt x="2540317" y="2646825"/>
                </a:cubicBezTo>
                <a:cubicBezTo>
                  <a:pt x="2579560" y="2635077"/>
                  <a:pt x="2618645" y="2622822"/>
                  <a:pt x="2657570" y="2610059"/>
                </a:cubicBezTo>
                <a:cubicBezTo>
                  <a:pt x="2657570" y="2573101"/>
                  <a:pt x="2657951" y="2536716"/>
                  <a:pt x="2658713" y="2500902"/>
                </a:cubicBezTo>
                <a:cubicBezTo>
                  <a:pt x="2621312" y="2514554"/>
                  <a:pt x="2583783" y="2527858"/>
                  <a:pt x="2546127" y="2540812"/>
                </a:cubicBezTo>
                <a:close/>
                <a:moveTo>
                  <a:pt x="2657570" y="2616726"/>
                </a:moveTo>
                <a:cubicBezTo>
                  <a:pt x="2618518" y="2629426"/>
                  <a:pt x="2579338" y="2641682"/>
                  <a:pt x="2540032" y="2653493"/>
                </a:cubicBezTo>
                <a:cubicBezTo>
                  <a:pt x="2538603" y="2688544"/>
                  <a:pt x="2537460" y="2724168"/>
                  <a:pt x="2536793" y="2760553"/>
                </a:cubicBezTo>
                <a:cubicBezTo>
                  <a:pt x="2577624" y="2749949"/>
                  <a:pt x="2618232" y="2738709"/>
                  <a:pt x="2658618" y="2726835"/>
                </a:cubicBezTo>
                <a:cubicBezTo>
                  <a:pt x="2657951" y="2689211"/>
                  <a:pt x="2657570" y="2652445"/>
                  <a:pt x="2657570" y="2616345"/>
                </a:cubicBezTo>
                <a:close/>
                <a:moveTo>
                  <a:pt x="2540032" y="2536621"/>
                </a:moveTo>
                <a:cubicBezTo>
                  <a:pt x="2542445" y="2502013"/>
                  <a:pt x="2545208" y="2468168"/>
                  <a:pt x="2548319" y="2435084"/>
                </a:cubicBezTo>
                <a:cubicBezTo>
                  <a:pt x="2512696" y="2449308"/>
                  <a:pt x="2477071" y="2463183"/>
                  <a:pt x="2441448" y="2476709"/>
                </a:cubicBezTo>
                <a:cubicBezTo>
                  <a:pt x="2436780" y="2508236"/>
                  <a:pt x="2431923" y="2540526"/>
                  <a:pt x="2428494" y="2573578"/>
                </a:cubicBezTo>
                <a:cubicBezTo>
                  <a:pt x="2465959" y="2561449"/>
                  <a:pt x="2503138" y="2549003"/>
                  <a:pt x="2540032" y="2536240"/>
                </a:cubicBezTo>
                <a:close/>
                <a:moveTo>
                  <a:pt x="2434685" y="2479471"/>
                </a:moveTo>
                <a:cubicBezTo>
                  <a:pt x="2399539" y="2492615"/>
                  <a:pt x="2364391" y="2505569"/>
                  <a:pt x="2329149" y="2517571"/>
                </a:cubicBezTo>
                <a:cubicBezTo>
                  <a:pt x="2322798" y="2547289"/>
                  <a:pt x="2316988" y="2577801"/>
                  <a:pt x="2311717" y="2609106"/>
                </a:cubicBezTo>
                <a:cubicBezTo>
                  <a:pt x="2348611" y="2598248"/>
                  <a:pt x="2385314" y="2587008"/>
                  <a:pt x="2421827" y="2575387"/>
                </a:cubicBezTo>
                <a:cubicBezTo>
                  <a:pt x="2425732" y="2542431"/>
                  <a:pt x="2430018" y="2510237"/>
                  <a:pt x="2434685" y="2478899"/>
                </a:cubicBezTo>
                <a:close/>
                <a:moveTo>
                  <a:pt x="2310860" y="2616535"/>
                </a:moveTo>
                <a:cubicBezTo>
                  <a:pt x="2305526" y="2647650"/>
                  <a:pt x="2300636" y="2679623"/>
                  <a:pt x="2296191" y="2712452"/>
                </a:cubicBezTo>
                <a:cubicBezTo>
                  <a:pt x="2334799" y="2703308"/>
                  <a:pt x="2373122" y="2693783"/>
                  <a:pt x="2411159" y="2683877"/>
                </a:cubicBezTo>
                <a:cubicBezTo>
                  <a:pt x="2414206" y="2649492"/>
                  <a:pt x="2417540" y="2615964"/>
                  <a:pt x="2421350" y="2583103"/>
                </a:cubicBezTo>
                <a:cubicBezTo>
                  <a:pt x="2384520" y="2594152"/>
                  <a:pt x="2347595" y="2605105"/>
                  <a:pt x="2310574" y="2615964"/>
                </a:cubicBezTo>
                <a:close/>
                <a:moveTo>
                  <a:pt x="2304098" y="2618536"/>
                </a:moveTo>
                <a:cubicBezTo>
                  <a:pt x="2268093" y="2629013"/>
                  <a:pt x="2231930" y="2639142"/>
                  <a:pt x="2195608" y="2648921"/>
                </a:cubicBezTo>
                <a:cubicBezTo>
                  <a:pt x="2188877" y="2678194"/>
                  <a:pt x="2182526" y="2708293"/>
                  <a:pt x="2176558" y="2739218"/>
                </a:cubicBezTo>
                <a:cubicBezTo>
                  <a:pt x="2214658" y="2731312"/>
                  <a:pt x="2251995" y="2722834"/>
                  <a:pt x="2289524" y="2714071"/>
                </a:cubicBezTo>
                <a:cubicBezTo>
                  <a:pt x="2293779" y="2680988"/>
                  <a:pt x="2298510" y="2648952"/>
                  <a:pt x="2303716" y="2617964"/>
                </a:cubicBezTo>
                <a:close/>
                <a:moveTo>
                  <a:pt x="2188655" y="2650730"/>
                </a:moveTo>
                <a:cubicBezTo>
                  <a:pt x="2153666" y="2660065"/>
                  <a:pt x="2118487" y="2669018"/>
                  <a:pt x="2083117" y="2677590"/>
                </a:cubicBezTo>
                <a:cubicBezTo>
                  <a:pt x="2074926" y="2704896"/>
                  <a:pt x="2067211" y="2733026"/>
                  <a:pt x="2059972" y="2761982"/>
                </a:cubicBezTo>
                <a:cubicBezTo>
                  <a:pt x="2096802" y="2755632"/>
                  <a:pt x="2133441" y="2748488"/>
                  <a:pt x="2169890" y="2740551"/>
                </a:cubicBezTo>
                <a:cubicBezTo>
                  <a:pt x="2175510" y="2709214"/>
                  <a:pt x="2181701" y="2679305"/>
                  <a:pt x="2188369" y="2650159"/>
                </a:cubicBezTo>
                <a:close/>
                <a:moveTo>
                  <a:pt x="2075973" y="2679305"/>
                </a:moveTo>
                <a:cubicBezTo>
                  <a:pt x="2042256" y="2687497"/>
                  <a:pt x="2008377" y="2695339"/>
                  <a:pt x="1974342" y="2702832"/>
                </a:cubicBezTo>
                <a:cubicBezTo>
                  <a:pt x="1964817" y="2728073"/>
                  <a:pt x="1955292" y="2754267"/>
                  <a:pt x="1947006" y="2781223"/>
                </a:cubicBezTo>
                <a:cubicBezTo>
                  <a:pt x="1982565" y="2775634"/>
                  <a:pt x="2017935" y="2769634"/>
                  <a:pt x="2053113" y="2763221"/>
                </a:cubicBezTo>
                <a:cubicBezTo>
                  <a:pt x="2060162" y="2734074"/>
                  <a:pt x="2067687" y="2705912"/>
                  <a:pt x="2075688" y="2678734"/>
                </a:cubicBezTo>
                <a:close/>
                <a:moveTo>
                  <a:pt x="2058257" y="2768745"/>
                </a:moveTo>
                <a:cubicBezTo>
                  <a:pt x="2051113" y="2797320"/>
                  <a:pt x="2044446" y="2826562"/>
                  <a:pt x="2038159" y="2856661"/>
                </a:cubicBezTo>
                <a:cubicBezTo>
                  <a:pt x="2076641" y="2851581"/>
                  <a:pt x="2114741" y="2846056"/>
                  <a:pt x="2152459" y="2840088"/>
                </a:cubicBezTo>
                <a:cubicBezTo>
                  <a:pt x="2157413" y="2808337"/>
                  <a:pt x="2162683" y="2777413"/>
                  <a:pt x="2168271" y="2747314"/>
                </a:cubicBezTo>
                <a:cubicBezTo>
                  <a:pt x="2131568" y="2754553"/>
                  <a:pt x="2094801" y="2761506"/>
                  <a:pt x="2057971" y="2768173"/>
                </a:cubicBezTo>
                <a:close/>
                <a:moveTo>
                  <a:pt x="2051399" y="2769983"/>
                </a:moveTo>
                <a:cubicBezTo>
                  <a:pt x="2016029" y="2776333"/>
                  <a:pt x="1980501" y="2782334"/>
                  <a:pt x="1944814" y="2787985"/>
                </a:cubicBezTo>
                <a:cubicBezTo>
                  <a:pt x="1936241" y="2814655"/>
                  <a:pt x="1928114" y="2842183"/>
                  <a:pt x="1920431" y="2870567"/>
                </a:cubicBezTo>
                <a:cubicBezTo>
                  <a:pt x="1957705" y="2866693"/>
                  <a:pt x="1994726" y="2862344"/>
                  <a:pt x="2031492" y="2857518"/>
                </a:cubicBezTo>
                <a:cubicBezTo>
                  <a:pt x="2037493" y="2827038"/>
                  <a:pt x="2044065" y="2797796"/>
                  <a:pt x="2051113" y="2769412"/>
                </a:cubicBezTo>
                <a:close/>
                <a:moveTo>
                  <a:pt x="1937766" y="2789033"/>
                </a:moveTo>
                <a:cubicBezTo>
                  <a:pt x="1904175" y="2794240"/>
                  <a:pt x="1870298" y="2799130"/>
                  <a:pt x="1836134" y="2803702"/>
                </a:cubicBezTo>
                <a:cubicBezTo>
                  <a:pt x="1826101" y="2828657"/>
                  <a:pt x="1816576" y="2854406"/>
                  <a:pt x="1807559" y="2880950"/>
                </a:cubicBezTo>
                <a:cubicBezTo>
                  <a:pt x="1843246" y="2878028"/>
                  <a:pt x="1878711" y="2874853"/>
                  <a:pt x="1913953" y="2871425"/>
                </a:cubicBezTo>
                <a:cubicBezTo>
                  <a:pt x="1921192" y="2842722"/>
                  <a:pt x="1929035" y="2815100"/>
                  <a:pt x="1937481" y="2788557"/>
                </a:cubicBezTo>
                <a:close/>
                <a:moveTo>
                  <a:pt x="1804797" y="2887426"/>
                </a:moveTo>
                <a:cubicBezTo>
                  <a:pt x="1795717" y="2913779"/>
                  <a:pt x="1787081" y="2940989"/>
                  <a:pt x="1778889" y="2969056"/>
                </a:cubicBezTo>
                <a:cubicBezTo>
                  <a:pt x="1816354" y="2967849"/>
                  <a:pt x="1853469" y="2966230"/>
                  <a:pt x="1890236" y="2964198"/>
                </a:cubicBezTo>
                <a:cubicBezTo>
                  <a:pt x="1896999" y="2934575"/>
                  <a:pt x="1904048" y="2905810"/>
                  <a:pt x="1911572" y="2877711"/>
                </a:cubicBezTo>
                <a:cubicBezTo>
                  <a:pt x="1876203" y="2881013"/>
                  <a:pt x="1840611" y="2884252"/>
                  <a:pt x="1804797" y="2887426"/>
                </a:cubicBezTo>
                <a:close/>
                <a:moveTo>
                  <a:pt x="1797939" y="2887998"/>
                </a:moveTo>
                <a:cubicBezTo>
                  <a:pt x="1764506" y="2890570"/>
                  <a:pt x="1731264" y="2892951"/>
                  <a:pt x="1696974" y="2894951"/>
                </a:cubicBezTo>
                <a:cubicBezTo>
                  <a:pt x="1686401" y="2919526"/>
                  <a:pt x="1676114" y="2945053"/>
                  <a:pt x="1666399" y="2971151"/>
                </a:cubicBezTo>
                <a:cubicBezTo>
                  <a:pt x="1702022" y="2971151"/>
                  <a:pt x="1737265" y="2970103"/>
                  <a:pt x="1772222" y="2969056"/>
                </a:cubicBezTo>
                <a:cubicBezTo>
                  <a:pt x="1780413" y="2940989"/>
                  <a:pt x="1788986" y="2913779"/>
                  <a:pt x="1797939" y="2887426"/>
                </a:cubicBezTo>
                <a:close/>
                <a:moveTo>
                  <a:pt x="1664018" y="2977723"/>
                </a:moveTo>
                <a:cubicBezTo>
                  <a:pt x="1654493" y="3003758"/>
                  <a:pt x="1645380" y="3030588"/>
                  <a:pt x="1636680" y="3058210"/>
                </a:cubicBezTo>
                <a:cubicBezTo>
                  <a:pt x="1674082" y="3059480"/>
                  <a:pt x="1711039" y="3060305"/>
                  <a:pt x="1747552" y="3060686"/>
                </a:cubicBezTo>
                <a:cubicBezTo>
                  <a:pt x="1754791" y="3031540"/>
                  <a:pt x="1762411" y="3003536"/>
                  <a:pt x="1770316" y="2975628"/>
                </a:cubicBezTo>
                <a:cubicBezTo>
                  <a:pt x="1735264" y="2976200"/>
                  <a:pt x="1699831" y="2976962"/>
                  <a:pt x="1664018" y="2977247"/>
                </a:cubicBezTo>
                <a:close/>
                <a:moveTo>
                  <a:pt x="1657255" y="2977723"/>
                </a:moveTo>
                <a:cubicBezTo>
                  <a:pt x="1624362" y="2977723"/>
                  <a:pt x="1591183" y="2977723"/>
                  <a:pt x="1557718" y="2977723"/>
                </a:cubicBezTo>
                <a:cubicBezTo>
                  <a:pt x="1546574" y="3002107"/>
                  <a:pt x="1535716" y="3027349"/>
                  <a:pt x="1525334" y="3053923"/>
                </a:cubicBezTo>
                <a:cubicBezTo>
                  <a:pt x="1560703" y="3055828"/>
                  <a:pt x="1595628" y="3057353"/>
                  <a:pt x="1630109" y="3058496"/>
                </a:cubicBezTo>
                <a:cubicBezTo>
                  <a:pt x="1638808" y="3030365"/>
                  <a:pt x="1647856" y="3003314"/>
                  <a:pt x="1657255" y="2977343"/>
                </a:cubicBezTo>
                <a:close/>
                <a:moveTo>
                  <a:pt x="1522666" y="3058876"/>
                </a:moveTo>
                <a:cubicBezTo>
                  <a:pt x="1512507" y="3084784"/>
                  <a:pt x="1502728" y="3111550"/>
                  <a:pt x="1493329" y="3139172"/>
                </a:cubicBezTo>
                <a:cubicBezTo>
                  <a:pt x="1530414" y="3142601"/>
                  <a:pt x="1567053" y="3145776"/>
                  <a:pt x="1603248" y="3148697"/>
                </a:cubicBezTo>
                <a:cubicBezTo>
                  <a:pt x="1611059" y="3120122"/>
                  <a:pt x="1619250" y="3091547"/>
                  <a:pt x="1627822" y="3063830"/>
                </a:cubicBezTo>
                <a:cubicBezTo>
                  <a:pt x="1593342" y="3062687"/>
                  <a:pt x="1558290" y="3061036"/>
                  <a:pt x="1522666" y="3058876"/>
                </a:cubicBezTo>
                <a:close/>
                <a:moveTo>
                  <a:pt x="1515999" y="3058876"/>
                </a:moveTo>
                <a:cubicBezTo>
                  <a:pt x="1483709" y="3057162"/>
                  <a:pt x="1451229" y="3055257"/>
                  <a:pt x="1418272" y="3052876"/>
                </a:cubicBezTo>
                <a:cubicBezTo>
                  <a:pt x="1406271" y="3077133"/>
                  <a:pt x="1394746" y="3102342"/>
                  <a:pt x="1383696" y="3128504"/>
                </a:cubicBezTo>
                <a:cubicBezTo>
                  <a:pt x="1418431" y="3132314"/>
                  <a:pt x="1452785" y="3135807"/>
                  <a:pt x="1486757" y="3138981"/>
                </a:cubicBezTo>
                <a:cubicBezTo>
                  <a:pt x="1496282" y="3111486"/>
                  <a:pt x="1506124" y="3084784"/>
                  <a:pt x="1516285" y="3058876"/>
                </a:cubicBezTo>
                <a:close/>
                <a:moveTo>
                  <a:pt x="1354074" y="3041732"/>
                </a:moveTo>
                <a:cubicBezTo>
                  <a:pt x="1374267" y="3043319"/>
                  <a:pt x="1394301" y="3044811"/>
                  <a:pt x="1414177" y="3046208"/>
                </a:cubicBezTo>
                <a:cubicBezTo>
                  <a:pt x="1426369" y="3021634"/>
                  <a:pt x="1438942" y="2997916"/>
                  <a:pt x="1452277" y="2975247"/>
                </a:cubicBezTo>
                <a:lnTo>
                  <a:pt x="1439894" y="2975247"/>
                </a:lnTo>
                <a:cubicBezTo>
                  <a:pt x="1416272" y="2974612"/>
                  <a:pt x="1392999" y="2974803"/>
                  <a:pt x="1370076" y="2975819"/>
                </a:cubicBezTo>
                <a:cubicBezTo>
                  <a:pt x="1355217" y="2996297"/>
                  <a:pt x="1340739" y="3017824"/>
                  <a:pt x="1326642" y="3040207"/>
                </a:cubicBezTo>
                <a:cubicBezTo>
                  <a:pt x="1336071" y="3040398"/>
                  <a:pt x="1345311" y="3040969"/>
                  <a:pt x="1354645" y="3041732"/>
                </a:cubicBezTo>
                <a:close/>
                <a:moveTo>
                  <a:pt x="1420749" y="3046780"/>
                </a:moveTo>
                <a:cubicBezTo>
                  <a:pt x="1453515" y="3048971"/>
                  <a:pt x="1485805" y="3050971"/>
                  <a:pt x="1517809" y="3052685"/>
                </a:cubicBezTo>
                <a:cubicBezTo>
                  <a:pt x="1528096" y="3026587"/>
                  <a:pt x="1538859" y="3001440"/>
                  <a:pt x="1549908" y="2977152"/>
                </a:cubicBezTo>
                <a:cubicBezTo>
                  <a:pt x="1519809" y="2977152"/>
                  <a:pt x="1489520" y="2976200"/>
                  <a:pt x="1458849" y="2975437"/>
                </a:cubicBezTo>
                <a:cubicBezTo>
                  <a:pt x="1446276" y="2998234"/>
                  <a:pt x="1433862" y="3022015"/>
                  <a:pt x="1421606" y="3046780"/>
                </a:cubicBezTo>
                <a:close/>
                <a:moveTo>
                  <a:pt x="1552861" y="2970580"/>
                </a:moveTo>
                <a:cubicBezTo>
                  <a:pt x="1564291" y="2945910"/>
                  <a:pt x="1576006" y="2922193"/>
                  <a:pt x="1588294" y="2899333"/>
                </a:cubicBezTo>
                <a:cubicBezTo>
                  <a:pt x="1567339" y="2900095"/>
                  <a:pt x="1546384" y="2900856"/>
                  <a:pt x="1525238" y="2901428"/>
                </a:cubicBezTo>
                <a:lnTo>
                  <a:pt x="1504664" y="2902190"/>
                </a:lnTo>
                <a:cubicBezTo>
                  <a:pt x="1490186" y="2923399"/>
                  <a:pt x="1476152" y="2945624"/>
                  <a:pt x="1462564" y="2968865"/>
                </a:cubicBezTo>
                <a:cubicBezTo>
                  <a:pt x="1493552" y="2969818"/>
                  <a:pt x="1523937" y="2970484"/>
                  <a:pt x="1553718" y="2970866"/>
                </a:cubicBezTo>
                <a:close/>
                <a:moveTo>
                  <a:pt x="1559814" y="2970580"/>
                </a:moveTo>
                <a:cubicBezTo>
                  <a:pt x="1593088" y="2970580"/>
                  <a:pt x="1626044" y="2970580"/>
                  <a:pt x="1658684" y="2970580"/>
                </a:cubicBezTo>
                <a:cubicBezTo>
                  <a:pt x="1668209" y="2944290"/>
                  <a:pt x="1678591" y="2918954"/>
                  <a:pt x="1689068" y="2894380"/>
                </a:cubicBezTo>
                <a:cubicBezTo>
                  <a:pt x="1658144" y="2896094"/>
                  <a:pt x="1627029" y="2897586"/>
                  <a:pt x="1595723" y="2898857"/>
                </a:cubicBezTo>
                <a:cubicBezTo>
                  <a:pt x="1583912" y="2922161"/>
                  <a:pt x="1572260" y="2946196"/>
                  <a:pt x="1560766" y="2970961"/>
                </a:cubicBezTo>
                <a:close/>
                <a:moveTo>
                  <a:pt x="1691831" y="2887903"/>
                </a:moveTo>
                <a:cubicBezTo>
                  <a:pt x="1702498" y="2863201"/>
                  <a:pt x="1713611" y="2839389"/>
                  <a:pt x="1725168" y="2816465"/>
                </a:cubicBezTo>
                <a:cubicBezTo>
                  <a:pt x="1696593" y="2819704"/>
                  <a:pt x="1668018" y="2822657"/>
                  <a:pt x="1638776" y="2825514"/>
                </a:cubicBezTo>
                <a:cubicBezTo>
                  <a:pt x="1625156" y="2846755"/>
                  <a:pt x="1612011" y="2869139"/>
                  <a:pt x="1599247" y="2892189"/>
                </a:cubicBezTo>
                <a:cubicBezTo>
                  <a:pt x="1631156" y="2891522"/>
                  <a:pt x="1662017" y="2890094"/>
                  <a:pt x="1692687" y="2888284"/>
                </a:cubicBezTo>
                <a:close/>
                <a:moveTo>
                  <a:pt x="1698879" y="2887903"/>
                </a:moveTo>
                <a:cubicBezTo>
                  <a:pt x="1732597" y="2885934"/>
                  <a:pt x="1766062" y="2883616"/>
                  <a:pt x="1799272" y="2880950"/>
                </a:cubicBezTo>
                <a:cubicBezTo>
                  <a:pt x="1808797" y="2854565"/>
                  <a:pt x="1818322" y="2828943"/>
                  <a:pt x="1827848" y="2804273"/>
                </a:cubicBezTo>
                <a:cubicBezTo>
                  <a:pt x="1796319" y="2808464"/>
                  <a:pt x="1764696" y="2812369"/>
                  <a:pt x="1732597" y="2815989"/>
                </a:cubicBezTo>
                <a:cubicBezTo>
                  <a:pt x="1721548" y="2839039"/>
                  <a:pt x="1710594" y="2863011"/>
                  <a:pt x="1699736" y="2887903"/>
                </a:cubicBezTo>
                <a:close/>
                <a:moveTo>
                  <a:pt x="1830514" y="2797415"/>
                </a:moveTo>
                <a:cubicBezTo>
                  <a:pt x="1840611" y="2772650"/>
                  <a:pt x="1850993" y="2748647"/>
                  <a:pt x="1861852" y="2725501"/>
                </a:cubicBezTo>
                <a:cubicBezTo>
                  <a:pt x="1832515" y="2731280"/>
                  <a:pt x="1802987" y="2736836"/>
                  <a:pt x="1773269" y="2742170"/>
                </a:cubicBezTo>
                <a:cubicBezTo>
                  <a:pt x="1760505" y="2763601"/>
                  <a:pt x="1748028" y="2785890"/>
                  <a:pt x="1736121" y="2808845"/>
                </a:cubicBezTo>
                <a:cubicBezTo>
                  <a:pt x="1768602" y="2805512"/>
                  <a:pt x="1800130" y="2801701"/>
                  <a:pt x="1831372" y="2797415"/>
                </a:cubicBezTo>
                <a:close/>
                <a:moveTo>
                  <a:pt x="1837753" y="2796463"/>
                </a:moveTo>
                <a:cubicBezTo>
                  <a:pt x="1871663" y="2791891"/>
                  <a:pt x="1905349" y="2786969"/>
                  <a:pt x="1938813" y="2781699"/>
                </a:cubicBezTo>
                <a:cubicBezTo>
                  <a:pt x="1947386" y="2755029"/>
                  <a:pt x="1956435" y="2728930"/>
                  <a:pt x="1965770" y="2703880"/>
                </a:cubicBezTo>
                <a:cubicBezTo>
                  <a:pt x="1934019" y="2710865"/>
                  <a:pt x="1901984" y="2717564"/>
                  <a:pt x="1869663" y="2723978"/>
                </a:cubicBezTo>
                <a:cubicBezTo>
                  <a:pt x="1859185" y="2747219"/>
                  <a:pt x="1848834" y="2771380"/>
                  <a:pt x="1838611" y="2796463"/>
                </a:cubicBezTo>
                <a:close/>
                <a:moveTo>
                  <a:pt x="1969389" y="2696926"/>
                </a:moveTo>
                <a:cubicBezTo>
                  <a:pt x="1978914" y="2671971"/>
                  <a:pt x="1988439" y="2647778"/>
                  <a:pt x="1999012" y="2624441"/>
                </a:cubicBezTo>
                <a:cubicBezTo>
                  <a:pt x="1969103" y="2633204"/>
                  <a:pt x="1939004" y="2641586"/>
                  <a:pt x="1908810" y="2649873"/>
                </a:cubicBezTo>
                <a:cubicBezTo>
                  <a:pt x="1896809" y="2671336"/>
                  <a:pt x="1885188" y="2693561"/>
                  <a:pt x="1873948" y="2716548"/>
                </a:cubicBezTo>
                <a:cubicBezTo>
                  <a:pt x="1905952" y="2710262"/>
                  <a:pt x="1937766" y="2703721"/>
                  <a:pt x="1969389" y="2696926"/>
                </a:cubicBezTo>
                <a:close/>
                <a:moveTo>
                  <a:pt x="1976819" y="2695307"/>
                </a:moveTo>
                <a:cubicBezTo>
                  <a:pt x="2010665" y="2687814"/>
                  <a:pt x="2044319" y="2680004"/>
                  <a:pt x="2077784" y="2671876"/>
                </a:cubicBezTo>
                <a:cubicBezTo>
                  <a:pt x="2085880" y="2644825"/>
                  <a:pt x="2094452" y="2618536"/>
                  <a:pt x="2103310" y="2593104"/>
                </a:cubicBezTo>
                <a:cubicBezTo>
                  <a:pt x="2071402" y="2602629"/>
                  <a:pt x="2039207" y="2612821"/>
                  <a:pt x="2007012" y="2621679"/>
                </a:cubicBezTo>
                <a:cubicBezTo>
                  <a:pt x="1996535" y="2645428"/>
                  <a:pt x="1986471" y="2669907"/>
                  <a:pt x="1976819" y="2695117"/>
                </a:cubicBezTo>
                <a:close/>
                <a:moveTo>
                  <a:pt x="2106073" y="2585579"/>
                </a:moveTo>
                <a:cubicBezTo>
                  <a:pt x="2115154" y="2560179"/>
                  <a:pt x="2124679" y="2535414"/>
                  <a:pt x="2134648" y="2511284"/>
                </a:cubicBezTo>
                <a:cubicBezTo>
                  <a:pt x="2104422" y="2523223"/>
                  <a:pt x="2074164" y="2534906"/>
                  <a:pt x="2043874" y="2546336"/>
                </a:cubicBezTo>
                <a:cubicBezTo>
                  <a:pt x="2032318" y="2568180"/>
                  <a:pt x="2021205" y="2590913"/>
                  <a:pt x="2010537" y="2614535"/>
                </a:cubicBezTo>
                <a:cubicBezTo>
                  <a:pt x="2042414" y="2605073"/>
                  <a:pt x="2074259" y="2595358"/>
                  <a:pt x="2106073" y="2585389"/>
                </a:cubicBezTo>
                <a:close/>
                <a:moveTo>
                  <a:pt x="2113598" y="2583198"/>
                </a:moveTo>
                <a:cubicBezTo>
                  <a:pt x="2146935" y="2572721"/>
                  <a:pt x="2180209" y="2561957"/>
                  <a:pt x="2213420" y="2550908"/>
                </a:cubicBezTo>
                <a:cubicBezTo>
                  <a:pt x="2221230" y="2522905"/>
                  <a:pt x="2229485" y="2495727"/>
                  <a:pt x="2238184" y="2469374"/>
                </a:cubicBezTo>
                <a:cubicBezTo>
                  <a:pt x="2206434" y="2482519"/>
                  <a:pt x="2174685" y="2495218"/>
                  <a:pt x="2142934" y="2507474"/>
                </a:cubicBezTo>
                <a:cubicBezTo>
                  <a:pt x="2132266" y="2531953"/>
                  <a:pt x="2122741" y="2557100"/>
                  <a:pt x="2113216" y="2582626"/>
                </a:cubicBezTo>
                <a:close/>
                <a:moveTo>
                  <a:pt x="2240756" y="2461469"/>
                </a:moveTo>
                <a:cubicBezTo>
                  <a:pt x="2249614" y="2435084"/>
                  <a:pt x="2258854" y="2409653"/>
                  <a:pt x="2268474" y="2385269"/>
                </a:cubicBezTo>
                <a:cubicBezTo>
                  <a:pt x="2238566" y="2400509"/>
                  <a:pt x="2208657" y="2415494"/>
                  <a:pt x="2178749" y="2430226"/>
                </a:cubicBezTo>
                <a:cubicBezTo>
                  <a:pt x="2167509" y="2452579"/>
                  <a:pt x="2156714" y="2475851"/>
                  <a:pt x="2146363" y="2500045"/>
                </a:cubicBezTo>
                <a:cubicBezTo>
                  <a:pt x="2177892" y="2487376"/>
                  <a:pt x="2209323" y="2474327"/>
                  <a:pt x="2240756" y="2461278"/>
                </a:cubicBezTo>
                <a:close/>
                <a:moveTo>
                  <a:pt x="2248566" y="2458135"/>
                </a:moveTo>
                <a:cubicBezTo>
                  <a:pt x="2281142" y="2444609"/>
                  <a:pt x="2313686" y="2430830"/>
                  <a:pt x="2346198" y="2416796"/>
                </a:cubicBezTo>
                <a:cubicBezTo>
                  <a:pt x="2353627" y="2388221"/>
                  <a:pt x="2361439" y="2359646"/>
                  <a:pt x="2369725" y="2332976"/>
                </a:cubicBezTo>
                <a:cubicBezTo>
                  <a:pt x="2338864" y="2349105"/>
                  <a:pt x="2307971" y="2364980"/>
                  <a:pt x="2277046" y="2380601"/>
                </a:cubicBezTo>
                <a:cubicBezTo>
                  <a:pt x="2267141" y="2405366"/>
                  <a:pt x="2257616" y="2431274"/>
                  <a:pt x="2248566" y="2457944"/>
                </a:cubicBezTo>
                <a:close/>
                <a:moveTo>
                  <a:pt x="2372391" y="2324785"/>
                </a:moveTo>
                <a:cubicBezTo>
                  <a:pt x="2381059" y="2297163"/>
                  <a:pt x="2390108" y="2270587"/>
                  <a:pt x="2399633" y="2244870"/>
                </a:cubicBezTo>
                <a:lnTo>
                  <a:pt x="2312955" y="2298877"/>
                </a:lnTo>
                <a:cubicBezTo>
                  <a:pt x="2301717" y="2322245"/>
                  <a:pt x="2290953" y="2346597"/>
                  <a:pt x="2280666" y="2371934"/>
                </a:cubicBezTo>
                <a:cubicBezTo>
                  <a:pt x="2311273" y="2356122"/>
                  <a:pt x="2341848" y="2340247"/>
                  <a:pt x="2372391" y="2324309"/>
                </a:cubicBezTo>
                <a:close/>
                <a:moveTo>
                  <a:pt x="2380393" y="2320594"/>
                </a:moveTo>
                <a:cubicBezTo>
                  <a:pt x="2411634" y="2304274"/>
                  <a:pt x="2442877" y="2287796"/>
                  <a:pt x="2474119" y="2271159"/>
                </a:cubicBezTo>
                <a:cubicBezTo>
                  <a:pt x="2481263" y="2241155"/>
                  <a:pt x="2488788" y="2212104"/>
                  <a:pt x="2496884" y="2183910"/>
                </a:cubicBezTo>
                <a:lnTo>
                  <a:pt x="2408491" y="2239346"/>
                </a:lnTo>
                <a:cubicBezTo>
                  <a:pt x="2398966" y="2264968"/>
                  <a:pt x="2389441" y="2292019"/>
                  <a:pt x="2380393" y="2320118"/>
                </a:cubicBezTo>
                <a:close/>
                <a:moveTo>
                  <a:pt x="2499456" y="2174671"/>
                </a:moveTo>
                <a:cubicBezTo>
                  <a:pt x="2507932" y="2146096"/>
                  <a:pt x="2516791" y="2117521"/>
                  <a:pt x="2526316" y="2090279"/>
                </a:cubicBezTo>
                <a:lnTo>
                  <a:pt x="2445544" y="2150763"/>
                </a:lnTo>
                <a:cubicBezTo>
                  <a:pt x="2433924" y="2175909"/>
                  <a:pt x="2422779" y="2202103"/>
                  <a:pt x="2412206" y="2229535"/>
                </a:cubicBezTo>
                <a:close/>
                <a:moveTo>
                  <a:pt x="2507552" y="2169623"/>
                </a:moveTo>
                <a:lnTo>
                  <a:pt x="2541080" y="2148572"/>
                </a:lnTo>
                <a:lnTo>
                  <a:pt x="2596038" y="2113996"/>
                </a:lnTo>
                <a:cubicBezTo>
                  <a:pt x="2602611" y="2082659"/>
                  <a:pt x="2609755" y="2052274"/>
                  <a:pt x="2617280" y="2022937"/>
                </a:cubicBezTo>
                <a:cubicBezTo>
                  <a:pt x="2589848" y="2043130"/>
                  <a:pt x="2562574" y="2063323"/>
                  <a:pt x="2535459" y="2083516"/>
                </a:cubicBezTo>
                <a:cubicBezTo>
                  <a:pt x="2525617" y="2110822"/>
                  <a:pt x="2516314" y="2139365"/>
                  <a:pt x="2507552" y="2169146"/>
                </a:cubicBezTo>
                <a:close/>
                <a:moveTo>
                  <a:pt x="2619851" y="2013127"/>
                </a:moveTo>
                <a:cubicBezTo>
                  <a:pt x="2625851" y="1990362"/>
                  <a:pt x="2632138" y="1968073"/>
                  <a:pt x="2638901" y="1946452"/>
                </a:cubicBezTo>
                <a:cubicBezTo>
                  <a:pt x="2641188" y="1938737"/>
                  <a:pt x="2643569" y="1931212"/>
                  <a:pt x="2645950" y="1923592"/>
                </a:cubicBezTo>
                <a:cubicBezTo>
                  <a:pt x="2621566" y="1944547"/>
                  <a:pt x="2597436" y="1965597"/>
                  <a:pt x="2573559" y="1986742"/>
                </a:cubicBezTo>
                <a:lnTo>
                  <a:pt x="2558987" y="2021699"/>
                </a:lnTo>
                <a:cubicBezTo>
                  <a:pt x="2552192" y="2038272"/>
                  <a:pt x="2545842" y="2055227"/>
                  <a:pt x="2539937" y="2072563"/>
                </a:cubicBezTo>
                <a:cubicBezTo>
                  <a:pt x="2566226" y="2052497"/>
                  <a:pt x="2592864" y="2032526"/>
                  <a:pt x="2619851" y="2012650"/>
                </a:cubicBezTo>
                <a:close/>
                <a:moveTo>
                  <a:pt x="2644807" y="1948356"/>
                </a:moveTo>
                <a:cubicBezTo>
                  <a:pt x="2638996" y="1967406"/>
                  <a:pt x="2633472" y="1987123"/>
                  <a:pt x="2628043" y="2007126"/>
                </a:cubicBezTo>
                <a:cubicBezTo>
                  <a:pt x="2655094" y="1987314"/>
                  <a:pt x="2682367" y="1967534"/>
                  <a:pt x="2709863" y="1947785"/>
                </a:cubicBezTo>
                <a:cubicBezTo>
                  <a:pt x="2714434" y="1922385"/>
                  <a:pt x="2719324" y="1897652"/>
                  <a:pt x="2724531" y="1873585"/>
                </a:cubicBezTo>
                <a:cubicBezTo>
                  <a:pt x="2725959" y="1866728"/>
                  <a:pt x="2727579" y="1860060"/>
                  <a:pt x="2729008" y="1853297"/>
                </a:cubicBezTo>
                <a:cubicBezTo>
                  <a:pt x="2704053" y="1874062"/>
                  <a:pt x="2679351" y="1894921"/>
                  <a:pt x="2654903" y="1915876"/>
                </a:cubicBezTo>
                <a:cubicBezTo>
                  <a:pt x="2651570" y="1926164"/>
                  <a:pt x="2648141" y="1936927"/>
                  <a:pt x="2644807" y="1947880"/>
                </a:cubicBezTo>
                <a:close/>
                <a:moveTo>
                  <a:pt x="2731294" y="1843105"/>
                </a:moveTo>
                <a:cubicBezTo>
                  <a:pt x="2738152" y="1812435"/>
                  <a:pt x="2745200" y="1782050"/>
                  <a:pt x="2752534" y="1752332"/>
                </a:cubicBezTo>
                <a:cubicBezTo>
                  <a:pt x="2730437" y="1773668"/>
                  <a:pt x="2708688" y="1795068"/>
                  <a:pt x="2687288" y="1816531"/>
                </a:cubicBezTo>
                <a:cubicBezTo>
                  <a:pt x="2677573" y="1845296"/>
                  <a:pt x="2668048" y="1874633"/>
                  <a:pt x="2658713" y="1904542"/>
                </a:cubicBezTo>
                <a:cubicBezTo>
                  <a:pt x="2682399" y="1883650"/>
                  <a:pt x="2706592" y="1863013"/>
                  <a:pt x="2731294" y="1842629"/>
                </a:cubicBezTo>
                <a:close/>
                <a:moveTo>
                  <a:pt x="2737009" y="1846629"/>
                </a:moveTo>
                <a:lnTo>
                  <a:pt x="2730722" y="1875204"/>
                </a:lnTo>
                <a:cubicBezTo>
                  <a:pt x="2726150" y="1896540"/>
                  <a:pt x="2721197" y="1919020"/>
                  <a:pt x="2717292" y="1942737"/>
                </a:cubicBezTo>
                <a:cubicBezTo>
                  <a:pt x="2744597" y="1923116"/>
                  <a:pt x="2772124" y="1903525"/>
                  <a:pt x="2799873" y="1883968"/>
                </a:cubicBezTo>
                <a:cubicBezTo>
                  <a:pt x="2803113" y="1855393"/>
                  <a:pt x="2806542" y="1828056"/>
                  <a:pt x="2810351" y="1800910"/>
                </a:cubicBezTo>
                <a:cubicBezTo>
                  <a:pt x="2811018" y="1795671"/>
                  <a:pt x="2811780" y="1790528"/>
                  <a:pt x="2812447" y="1785384"/>
                </a:cubicBezTo>
                <a:cubicBezTo>
                  <a:pt x="2787046" y="1805259"/>
                  <a:pt x="2761901" y="1825516"/>
                  <a:pt x="2737009" y="1846153"/>
                </a:cubicBezTo>
                <a:close/>
                <a:moveTo>
                  <a:pt x="2796445" y="1988743"/>
                </a:moveTo>
                <a:cubicBezTo>
                  <a:pt x="2826353" y="1970264"/>
                  <a:pt x="2856548" y="1951595"/>
                  <a:pt x="2887027" y="1933021"/>
                </a:cubicBezTo>
                <a:cubicBezTo>
                  <a:pt x="2887789" y="1896446"/>
                  <a:pt x="2888901" y="1861520"/>
                  <a:pt x="2890361" y="1828246"/>
                </a:cubicBezTo>
                <a:cubicBezTo>
                  <a:pt x="2861977" y="1847677"/>
                  <a:pt x="2833846" y="1867172"/>
                  <a:pt x="2805970" y="1886730"/>
                </a:cubicBezTo>
                <a:cubicBezTo>
                  <a:pt x="2802445" y="1918638"/>
                  <a:pt x="2799016" y="1952547"/>
                  <a:pt x="2796445" y="1988266"/>
                </a:cubicBezTo>
                <a:close/>
                <a:moveTo>
                  <a:pt x="2887504" y="2169718"/>
                </a:moveTo>
                <a:cubicBezTo>
                  <a:pt x="2853150" y="2186926"/>
                  <a:pt x="2818892" y="2203912"/>
                  <a:pt x="2784729" y="2220676"/>
                </a:cubicBezTo>
                <a:cubicBezTo>
                  <a:pt x="2783903" y="2255602"/>
                  <a:pt x="2783427" y="2291892"/>
                  <a:pt x="2783300" y="2329547"/>
                </a:cubicBezTo>
                <a:cubicBezTo>
                  <a:pt x="2819114" y="2313672"/>
                  <a:pt x="2855055" y="2297480"/>
                  <a:pt x="2891124" y="2280970"/>
                </a:cubicBezTo>
                <a:cubicBezTo>
                  <a:pt x="2889599" y="2242362"/>
                  <a:pt x="2888392" y="2205151"/>
                  <a:pt x="2887504" y="2169337"/>
                </a:cubicBezTo>
                <a:close/>
                <a:moveTo>
                  <a:pt x="2788919" y="2000839"/>
                </a:moveTo>
                <a:cubicBezTo>
                  <a:pt x="2758631" y="2019889"/>
                  <a:pt x="2728627" y="2038272"/>
                  <a:pt x="2698909" y="2056846"/>
                </a:cubicBezTo>
                <a:cubicBezTo>
                  <a:pt x="2694528" y="2088279"/>
                  <a:pt x="2690495" y="2121458"/>
                  <a:pt x="2686812" y="2156383"/>
                </a:cubicBezTo>
                <a:cubicBezTo>
                  <a:pt x="2718562" y="2139047"/>
                  <a:pt x="2750312" y="2121585"/>
                  <a:pt x="2782062" y="2103995"/>
                </a:cubicBezTo>
                <a:cubicBezTo>
                  <a:pt x="2784063" y="2068276"/>
                  <a:pt x="2786253" y="2034081"/>
                  <a:pt x="2788919" y="2000458"/>
                </a:cubicBezTo>
                <a:close/>
                <a:moveTo>
                  <a:pt x="2780919" y="2574149"/>
                </a:moveTo>
                <a:cubicBezTo>
                  <a:pt x="2742248" y="2588119"/>
                  <a:pt x="2703449" y="2601550"/>
                  <a:pt x="2664524" y="2614440"/>
                </a:cubicBezTo>
                <a:cubicBezTo>
                  <a:pt x="2664524" y="2650190"/>
                  <a:pt x="2664872" y="2686989"/>
                  <a:pt x="2665571" y="2724835"/>
                </a:cubicBezTo>
                <a:cubicBezTo>
                  <a:pt x="2705957" y="2712960"/>
                  <a:pt x="2746185" y="2700260"/>
                  <a:pt x="2786253" y="2686735"/>
                </a:cubicBezTo>
                <a:cubicBezTo>
                  <a:pt x="2784157" y="2648539"/>
                  <a:pt x="2782348" y="2611201"/>
                  <a:pt x="2780919" y="2573768"/>
                </a:cubicBezTo>
                <a:close/>
                <a:moveTo>
                  <a:pt x="2665666" y="2932289"/>
                </a:moveTo>
                <a:cubicBezTo>
                  <a:pt x="2664333" y="2905492"/>
                  <a:pt x="2663158" y="2878981"/>
                  <a:pt x="2662142" y="2852755"/>
                </a:cubicBezTo>
                <a:cubicBezTo>
                  <a:pt x="2620296" y="2863741"/>
                  <a:pt x="2578100" y="2873933"/>
                  <a:pt x="2535555" y="2883331"/>
                </a:cubicBezTo>
                <a:cubicBezTo>
                  <a:pt x="2535555" y="2911906"/>
                  <a:pt x="2536031" y="2941624"/>
                  <a:pt x="2536602" y="2971342"/>
                </a:cubicBezTo>
                <a:cubicBezTo>
                  <a:pt x="2536602" y="2979057"/>
                  <a:pt x="2536602" y="2986772"/>
                  <a:pt x="2536602" y="2994487"/>
                </a:cubicBezTo>
                <a:cubicBezTo>
                  <a:pt x="2580608" y="2985915"/>
                  <a:pt x="2624106" y="2976390"/>
                  <a:pt x="2667095" y="2965912"/>
                </a:cubicBezTo>
                <a:cubicBezTo>
                  <a:pt x="2667286" y="2955054"/>
                  <a:pt x="2666619" y="2943624"/>
                  <a:pt x="2665666" y="2932289"/>
                </a:cubicBezTo>
                <a:close/>
                <a:moveTo>
                  <a:pt x="2661856" y="2846564"/>
                </a:moveTo>
                <a:cubicBezTo>
                  <a:pt x="2660396" y="2808464"/>
                  <a:pt x="2659284" y="2770745"/>
                  <a:pt x="2658523" y="2733407"/>
                </a:cubicBezTo>
                <a:cubicBezTo>
                  <a:pt x="2618073" y="2745345"/>
                  <a:pt x="2577370" y="2756553"/>
                  <a:pt x="2536413" y="2767030"/>
                </a:cubicBezTo>
                <a:cubicBezTo>
                  <a:pt x="2535714" y="2803098"/>
                  <a:pt x="2535428" y="2839801"/>
                  <a:pt x="2535555" y="2877139"/>
                </a:cubicBezTo>
                <a:cubicBezTo>
                  <a:pt x="2578322" y="2867424"/>
                  <a:pt x="2620518" y="2857232"/>
                  <a:pt x="2662142" y="2846278"/>
                </a:cubicBezTo>
                <a:close/>
                <a:moveTo>
                  <a:pt x="2539270" y="2543384"/>
                </a:moveTo>
                <a:cubicBezTo>
                  <a:pt x="2502122" y="2556083"/>
                  <a:pt x="2464816" y="2568434"/>
                  <a:pt x="2427351" y="2580436"/>
                </a:cubicBezTo>
                <a:cubicBezTo>
                  <a:pt x="2423541" y="2613392"/>
                  <a:pt x="2420144" y="2647111"/>
                  <a:pt x="2417160" y="2681591"/>
                </a:cubicBezTo>
                <a:cubicBezTo>
                  <a:pt x="2456085" y="2671114"/>
                  <a:pt x="2494883" y="2660128"/>
                  <a:pt x="2533555" y="2648635"/>
                </a:cubicBezTo>
                <a:cubicBezTo>
                  <a:pt x="2535270" y="2612630"/>
                  <a:pt x="2537270" y="2577451"/>
                  <a:pt x="2539556" y="2543098"/>
                </a:cubicBezTo>
                <a:close/>
                <a:moveTo>
                  <a:pt x="2416588" y="2688259"/>
                </a:moveTo>
                <a:cubicBezTo>
                  <a:pt x="2413635" y="2721882"/>
                  <a:pt x="2411159" y="2756077"/>
                  <a:pt x="2409064" y="2791034"/>
                </a:cubicBezTo>
                <a:cubicBezTo>
                  <a:pt x="2449640" y="2781953"/>
                  <a:pt x="2489993" y="2772269"/>
                  <a:pt x="2530126" y="2761982"/>
                </a:cubicBezTo>
                <a:cubicBezTo>
                  <a:pt x="2530761" y="2725788"/>
                  <a:pt x="2531808" y="2690259"/>
                  <a:pt x="2533269" y="2655398"/>
                </a:cubicBezTo>
                <a:cubicBezTo>
                  <a:pt x="2494883" y="2666542"/>
                  <a:pt x="2456116" y="2677876"/>
                  <a:pt x="2416874" y="2687973"/>
                </a:cubicBezTo>
                <a:close/>
                <a:moveTo>
                  <a:pt x="2408682" y="2797701"/>
                </a:moveTo>
                <a:cubicBezTo>
                  <a:pt x="2406682" y="2832467"/>
                  <a:pt x="2404967" y="2867900"/>
                  <a:pt x="2403729" y="2904095"/>
                </a:cubicBezTo>
                <a:cubicBezTo>
                  <a:pt x="2446019" y="2896285"/>
                  <a:pt x="2487867" y="2887776"/>
                  <a:pt x="2529269" y="2878568"/>
                </a:cubicBezTo>
                <a:cubicBezTo>
                  <a:pt x="2529269" y="2841325"/>
                  <a:pt x="2529269" y="2804654"/>
                  <a:pt x="2530031" y="2768650"/>
                </a:cubicBezTo>
                <a:cubicBezTo>
                  <a:pt x="2490026" y="2778746"/>
                  <a:pt x="2449672" y="2788335"/>
                  <a:pt x="2408968" y="2797415"/>
                </a:cubicBezTo>
                <a:close/>
                <a:moveTo>
                  <a:pt x="2530221" y="2971818"/>
                </a:moveTo>
                <a:cubicBezTo>
                  <a:pt x="2529649" y="2942481"/>
                  <a:pt x="2529363" y="2913620"/>
                  <a:pt x="2529269" y="2885045"/>
                </a:cubicBezTo>
                <a:cubicBezTo>
                  <a:pt x="2487740" y="2894316"/>
                  <a:pt x="2445797" y="2902825"/>
                  <a:pt x="2403443" y="2910572"/>
                </a:cubicBezTo>
                <a:cubicBezTo>
                  <a:pt x="2402300" y="2943529"/>
                  <a:pt x="2401538" y="2977247"/>
                  <a:pt x="2400966" y="3011156"/>
                </a:cubicBezTo>
                <a:lnTo>
                  <a:pt x="2400966" y="3018395"/>
                </a:lnTo>
                <a:cubicBezTo>
                  <a:pt x="2444781" y="3011728"/>
                  <a:pt x="2488058" y="3004266"/>
                  <a:pt x="2530792" y="2996012"/>
                </a:cubicBezTo>
                <a:cubicBezTo>
                  <a:pt x="2530888" y="2987630"/>
                  <a:pt x="2530601" y="2979533"/>
                  <a:pt x="2530507" y="2971532"/>
                </a:cubicBezTo>
                <a:close/>
                <a:moveTo>
                  <a:pt x="2410016" y="2689973"/>
                </a:moveTo>
                <a:cubicBezTo>
                  <a:pt x="2371916" y="2700133"/>
                  <a:pt x="2333466" y="2709658"/>
                  <a:pt x="2294668" y="2718548"/>
                </a:cubicBezTo>
                <a:cubicBezTo>
                  <a:pt x="2290414" y="2750298"/>
                  <a:pt x="2286508" y="2783032"/>
                  <a:pt x="2282951" y="2816751"/>
                </a:cubicBezTo>
                <a:cubicBezTo>
                  <a:pt x="2323148" y="2809131"/>
                  <a:pt x="2362962" y="2800939"/>
                  <a:pt x="2402681" y="2792081"/>
                </a:cubicBezTo>
                <a:cubicBezTo>
                  <a:pt x="2404967" y="2757315"/>
                  <a:pt x="2407444" y="2723216"/>
                  <a:pt x="2410301" y="2689687"/>
                </a:cubicBezTo>
                <a:close/>
                <a:moveTo>
                  <a:pt x="2288095" y="2720548"/>
                </a:moveTo>
                <a:cubicBezTo>
                  <a:pt x="2250567" y="2729312"/>
                  <a:pt x="2212752" y="2737789"/>
                  <a:pt x="2174843" y="2745694"/>
                </a:cubicBezTo>
                <a:cubicBezTo>
                  <a:pt x="2169128" y="2775984"/>
                  <a:pt x="2163795" y="2806940"/>
                  <a:pt x="2158842" y="2838754"/>
                </a:cubicBezTo>
                <a:cubicBezTo>
                  <a:pt x="2198402" y="2832404"/>
                  <a:pt x="2237614" y="2825609"/>
                  <a:pt x="2276475" y="2818370"/>
                </a:cubicBezTo>
                <a:cubicBezTo>
                  <a:pt x="2280285" y="2784747"/>
                  <a:pt x="2284094" y="2752076"/>
                  <a:pt x="2288381" y="2720263"/>
                </a:cubicBezTo>
                <a:close/>
                <a:moveTo>
                  <a:pt x="2157888" y="2845421"/>
                </a:moveTo>
                <a:cubicBezTo>
                  <a:pt x="2153031" y="2877044"/>
                  <a:pt x="2148363" y="2909429"/>
                  <a:pt x="2144554" y="2942576"/>
                </a:cubicBezTo>
                <a:cubicBezTo>
                  <a:pt x="2185702" y="2937877"/>
                  <a:pt x="2226437" y="2932575"/>
                  <a:pt x="2266759" y="2926669"/>
                </a:cubicBezTo>
                <a:cubicBezTo>
                  <a:pt x="2269300" y="2892062"/>
                  <a:pt x="2272316" y="2858185"/>
                  <a:pt x="2275808" y="2825038"/>
                </a:cubicBezTo>
                <a:cubicBezTo>
                  <a:pt x="2237264" y="2832213"/>
                  <a:pt x="2198052" y="2838913"/>
                  <a:pt x="2158174" y="2845135"/>
                </a:cubicBezTo>
                <a:close/>
                <a:moveTo>
                  <a:pt x="2151316" y="2846469"/>
                </a:moveTo>
                <a:cubicBezTo>
                  <a:pt x="2113216" y="2852501"/>
                  <a:pt x="2074830" y="2858026"/>
                  <a:pt x="2036159" y="2863043"/>
                </a:cubicBezTo>
                <a:cubicBezTo>
                  <a:pt x="2029809" y="2892951"/>
                  <a:pt x="2024031" y="2923621"/>
                  <a:pt x="2018823" y="2955054"/>
                </a:cubicBezTo>
                <a:cubicBezTo>
                  <a:pt x="2059019" y="2951752"/>
                  <a:pt x="2098770" y="2947847"/>
                  <a:pt x="2138077" y="2943338"/>
                </a:cubicBezTo>
                <a:cubicBezTo>
                  <a:pt x="2142364" y="2910001"/>
                  <a:pt x="2146840" y="2877901"/>
                  <a:pt x="2151316" y="2846183"/>
                </a:cubicBezTo>
                <a:close/>
                <a:moveTo>
                  <a:pt x="2029587" y="2863900"/>
                </a:moveTo>
                <a:cubicBezTo>
                  <a:pt x="1992630" y="2868663"/>
                  <a:pt x="1955450" y="2872980"/>
                  <a:pt x="1918049" y="2876854"/>
                </a:cubicBezTo>
                <a:cubicBezTo>
                  <a:pt x="1910524" y="2904953"/>
                  <a:pt x="1903285" y="2934004"/>
                  <a:pt x="1896523" y="2963626"/>
                </a:cubicBezTo>
                <a:cubicBezTo>
                  <a:pt x="1935448" y="2961404"/>
                  <a:pt x="1974025" y="2958737"/>
                  <a:pt x="2012252" y="2955625"/>
                </a:cubicBezTo>
                <a:cubicBezTo>
                  <a:pt x="2017966" y="2924003"/>
                  <a:pt x="2023681" y="2893427"/>
                  <a:pt x="2029873" y="2863614"/>
                </a:cubicBezTo>
                <a:close/>
                <a:moveTo>
                  <a:pt x="1895094" y="2970103"/>
                </a:moveTo>
                <a:cubicBezTo>
                  <a:pt x="1888427" y="2999345"/>
                  <a:pt x="1882140" y="3029444"/>
                  <a:pt x="1876044" y="3060210"/>
                </a:cubicBezTo>
                <a:cubicBezTo>
                  <a:pt x="1916716" y="3059639"/>
                  <a:pt x="1956816" y="3058400"/>
                  <a:pt x="1996344" y="3056781"/>
                </a:cubicBezTo>
                <a:cubicBezTo>
                  <a:pt x="2000821" y="3024396"/>
                  <a:pt x="2005869" y="2992868"/>
                  <a:pt x="2010918" y="2961531"/>
                </a:cubicBezTo>
                <a:cubicBezTo>
                  <a:pt x="1973009" y="2964833"/>
                  <a:pt x="1934496" y="2967595"/>
                  <a:pt x="1895380" y="2969818"/>
                </a:cubicBezTo>
                <a:close/>
                <a:moveTo>
                  <a:pt x="1888522" y="2970103"/>
                </a:moveTo>
                <a:cubicBezTo>
                  <a:pt x="1851565" y="2972199"/>
                  <a:pt x="1814290" y="2973818"/>
                  <a:pt x="1776698" y="2974961"/>
                </a:cubicBezTo>
                <a:cubicBezTo>
                  <a:pt x="1768697" y="3002584"/>
                  <a:pt x="1761045" y="3031159"/>
                  <a:pt x="1753743" y="3060686"/>
                </a:cubicBezTo>
                <a:cubicBezTo>
                  <a:pt x="1792986" y="3061067"/>
                  <a:pt x="1831689" y="3061067"/>
                  <a:pt x="1869852" y="3060686"/>
                </a:cubicBezTo>
                <a:cubicBezTo>
                  <a:pt x="1875948" y="3029349"/>
                  <a:pt x="1882235" y="2999345"/>
                  <a:pt x="1888807" y="2970103"/>
                </a:cubicBezTo>
                <a:close/>
                <a:moveTo>
                  <a:pt x="1752219" y="3066592"/>
                </a:moveTo>
                <a:cubicBezTo>
                  <a:pt x="1745107" y="3095738"/>
                  <a:pt x="1738344" y="3125710"/>
                  <a:pt x="1731930" y="3156508"/>
                </a:cubicBezTo>
                <a:cubicBezTo>
                  <a:pt x="1772698" y="3158540"/>
                  <a:pt x="1812925" y="3159969"/>
                  <a:pt x="1852613" y="3160794"/>
                </a:cubicBezTo>
                <a:cubicBezTo>
                  <a:pt x="1857566" y="3128600"/>
                  <a:pt x="1862932" y="3097135"/>
                  <a:pt x="1868709" y="3066401"/>
                </a:cubicBezTo>
                <a:cubicBezTo>
                  <a:pt x="1830609" y="3066973"/>
                  <a:pt x="1791874" y="3067036"/>
                  <a:pt x="1752505" y="3066592"/>
                </a:cubicBezTo>
                <a:close/>
                <a:moveTo>
                  <a:pt x="1745742" y="3066592"/>
                </a:moveTo>
                <a:cubicBezTo>
                  <a:pt x="1709039" y="3066147"/>
                  <a:pt x="1671923" y="3065290"/>
                  <a:pt x="1634394" y="3064020"/>
                </a:cubicBezTo>
                <a:cubicBezTo>
                  <a:pt x="1625695" y="3091643"/>
                  <a:pt x="1617472" y="3120027"/>
                  <a:pt x="1609725" y="3149173"/>
                </a:cubicBezTo>
                <a:cubicBezTo>
                  <a:pt x="1648905" y="3151904"/>
                  <a:pt x="1687512" y="3154222"/>
                  <a:pt x="1725549" y="3156127"/>
                </a:cubicBezTo>
                <a:cubicBezTo>
                  <a:pt x="1732216" y="3125551"/>
                  <a:pt x="1738884" y="3095643"/>
                  <a:pt x="1746028" y="3066592"/>
                </a:cubicBezTo>
                <a:close/>
                <a:moveTo>
                  <a:pt x="1608391" y="3155460"/>
                </a:moveTo>
                <a:cubicBezTo>
                  <a:pt x="1600676" y="3184035"/>
                  <a:pt x="1593437" y="3213753"/>
                  <a:pt x="1586484" y="3244138"/>
                </a:cubicBezTo>
                <a:cubicBezTo>
                  <a:pt x="1627251" y="3248392"/>
                  <a:pt x="1667415" y="3252171"/>
                  <a:pt x="1706975" y="3255473"/>
                </a:cubicBezTo>
                <a:cubicBezTo>
                  <a:pt x="1709738" y="3239280"/>
                  <a:pt x="1712595" y="3223278"/>
                  <a:pt x="1715643" y="3207848"/>
                </a:cubicBezTo>
                <a:cubicBezTo>
                  <a:pt x="1718691" y="3192417"/>
                  <a:pt x="1721453" y="3177653"/>
                  <a:pt x="1724501" y="3162889"/>
                </a:cubicBezTo>
                <a:cubicBezTo>
                  <a:pt x="1686338" y="3160667"/>
                  <a:pt x="1647634" y="3158191"/>
                  <a:pt x="1608391" y="3155460"/>
                </a:cubicBezTo>
                <a:close/>
                <a:moveTo>
                  <a:pt x="1601914" y="3154889"/>
                </a:moveTo>
                <a:cubicBezTo>
                  <a:pt x="1565529" y="3152221"/>
                  <a:pt x="1528699" y="3149047"/>
                  <a:pt x="1491424" y="3145364"/>
                </a:cubicBezTo>
                <a:cubicBezTo>
                  <a:pt x="1481899" y="3172605"/>
                  <a:pt x="1473612" y="3200799"/>
                  <a:pt x="1465230" y="3229660"/>
                </a:cubicBezTo>
                <a:cubicBezTo>
                  <a:pt x="1504093" y="3234486"/>
                  <a:pt x="1542415" y="3238931"/>
                  <a:pt x="1580197" y="3242995"/>
                </a:cubicBezTo>
                <a:cubicBezTo>
                  <a:pt x="1587056" y="3213086"/>
                  <a:pt x="1594295" y="3183654"/>
                  <a:pt x="1601914" y="3154889"/>
                </a:cubicBezTo>
                <a:close/>
                <a:moveTo>
                  <a:pt x="1484947" y="3145364"/>
                </a:moveTo>
                <a:cubicBezTo>
                  <a:pt x="1450848" y="3142220"/>
                  <a:pt x="1416272" y="3138601"/>
                  <a:pt x="1381411" y="3134790"/>
                </a:cubicBezTo>
                <a:cubicBezTo>
                  <a:pt x="1370647" y="3160508"/>
                  <a:pt x="1360170" y="3187083"/>
                  <a:pt x="1350264" y="3214515"/>
                </a:cubicBezTo>
                <a:cubicBezTo>
                  <a:pt x="1386840" y="3219849"/>
                  <a:pt x="1423130" y="3224802"/>
                  <a:pt x="1458849" y="3229374"/>
                </a:cubicBezTo>
                <a:cubicBezTo>
                  <a:pt x="1467136" y="3200418"/>
                  <a:pt x="1475804" y="3172319"/>
                  <a:pt x="1484566" y="3145173"/>
                </a:cubicBezTo>
                <a:close/>
                <a:moveTo>
                  <a:pt x="1374838" y="3134029"/>
                </a:moveTo>
                <a:cubicBezTo>
                  <a:pt x="1343088" y="3130600"/>
                  <a:pt x="1311339" y="3126885"/>
                  <a:pt x="1279588" y="3122884"/>
                </a:cubicBezTo>
                <a:cubicBezTo>
                  <a:pt x="1266888" y="3146951"/>
                  <a:pt x="1254601" y="3172034"/>
                  <a:pt x="1242727" y="3198132"/>
                </a:cubicBezTo>
                <a:cubicBezTo>
                  <a:pt x="1276826" y="3203529"/>
                  <a:pt x="1310544" y="3208705"/>
                  <a:pt x="1343882" y="3213658"/>
                </a:cubicBezTo>
                <a:cubicBezTo>
                  <a:pt x="1353788" y="3186035"/>
                  <a:pt x="1364075" y="3159556"/>
                  <a:pt x="1374838" y="3133838"/>
                </a:cubicBezTo>
                <a:close/>
                <a:moveTo>
                  <a:pt x="1272731" y="3122027"/>
                </a:moveTo>
                <a:lnTo>
                  <a:pt x="1268159" y="3121456"/>
                </a:lnTo>
                <a:cubicBezTo>
                  <a:pt x="1240091" y="3117836"/>
                  <a:pt x="1212469" y="3115328"/>
                  <a:pt x="1185291" y="3113931"/>
                </a:cubicBezTo>
                <a:cubicBezTo>
                  <a:pt x="1170908" y="3135743"/>
                  <a:pt x="1156716" y="3158603"/>
                  <a:pt x="1143572" y="3182321"/>
                </a:cubicBezTo>
                <a:cubicBezTo>
                  <a:pt x="1156716" y="3184130"/>
                  <a:pt x="1169955" y="3186130"/>
                  <a:pt x="1183291" y="3188416"/>
                </a:cubicBezTo>
                <a:lnTo>
                  <a:pt x="1236154" y="3196989"/>
                </a:lnTo>
                <a:cubicBezTo>
                  <a:pt x="1247965" y="3170954"/>
                  <a:pt x="1260157" y="3145903"/>
                  <a:pt x="1272731" y="3121837"/>
                </a:cubicBezTo>
                <a:close/>
                <a:moveTo>
                  <a:pt x="1177481" y="3113645"/>
                </a:moveTo>
                <a:cubicBezTo>
                  <a:pt x="1149668" y="3112407"/>
                  <a:pt x="1122330" y="3112216"/>
                  <a:pt x="1095375" y="3113645"/>
                </a:cubicBezTo>
                <a:cubicBezTo>
                  <a:pt x="1091184" y="3118694"/>
                  <a:pt x="1087088" y="3123932"/>
                  <a:pt x="1082993" y="3129171"/>
                </a:cubicBezTo>
                <a:cubicBezTo>
                  <a:pt x="1071753" y="3143459"/>
                  <a:pt x="1060799" y="3158286"/>
                  <a:pt x="1050131" y="3173653"/>
                </a:cubicBezTo>
                <a:cubicBezTo>
                  <a:pt x="1078452" y="3175177"/>
                  <a:pt x="1107218" y="3177876"/>
                  <a:pt x="1136428" y="3181749"/>
                </a:cubicBezTo>
                <a:cubicBezTo>
                  <a:pt x="1150048" y="3157746"/>
                  <a:pt x="1163764" y="3135076"/>
                  <a:pt x="1177861" y="3113455"/>
                </a:cubicBezTo>
                <a:close/>
                <a:moveTo>
                  <a:pt x="1092327" y="3107073"/>
                </a:moveTo>
                <a:cubicBezTo>
                  <a:pt x="1107377" y="3088690"/>
                  <a:pt x="1122902" y="3071259"/>
                  <a:pt x="1138809" y="3054590"/>
                </a:cubicBezTo>
                <a:cubicBezTo>
                  <a:pt x="1115377" y="3058146"/>
                  <a:pt x="1092358" y="3062687"/>
                  <a:pt x="1069753" y="3068211"/>
                </a:cubicBezTo>
                <a:cubicBezTo>
                  <a:pt x="1052417" y="3082308"/>
                  <a:pt x="1035462" y="3097294"/>
                  <a:pt x="1018889" y="3113169"/>
                </a:cubicBezTo>
                <a:cubicBezTo>
                  <a:pt x="1043273" y="3109994"/>
                  <a:pt x="1067880" y="3107772"/>
                  <a:pt x="1092708" y="3106501"/>
                </a:cubicBezTo>
                <a:close/>
                <a:moveTo>
                  <a:pt x="1100899" y="3107073"/>
                </a:moveTo>
                <a:cubicBezTo>
                  <a:pt x="1127379" y="3106247"/>
                  <a:pt x="1154271" y="3106501"/>
                  <a:pt x="1181576" y="3107835"/>
                </a:cubicBezTo>
                <a:cubicBezTo>
                  <a:pt x="1195673" y="3086435"/>
                  <a:pt x="1210215" y="3065957"/>
                  <a:pt x="1225201" y="3046399"/>
                </a:cubicBezTo>
                <a:cubicBezTo>
                  <a:pt x="1199420" y="3047669"/>
                  <a:pt x="1174020" y="3050050"/>
                  <a:pt x="1149001" y="3053543"/>
                </a:cubicBezTo>
                <a:cubicBezTo>
                  <a:pt x="1132904" y="3069925"/>
                  <a:pt x="1116806" y="3087451"/>
                  <a:pt x="1101281" y="3106501"/>
                </a:cubicBezTo>
                <a:close/>
                <a:moveTo>
                  <a:pt x="1230249" y="3039636"/>
                </a:moveTo>
                <a:cubicBezTo>
                  <a:pt x="1244981" y="3020586"/>
                  <a:pt x="1260125" y="3002584"/>
                  <a:pt x="1275683" y="2985629"/>
                </a:cubicBezTo>
                <a:cubicBezTo>
                  <a:pt x="1251966" y="2989534"/>
                  <a:pt x="1228725" y="2994392"/>
                  <a:pt x="1205769" y="3000203"/>
                </a:cubicBezTo>
                <a:cubicBezTo>
                  <a:pt x="1188911" y="3014680"/>
                  <a:pt x="1172432" y="3029921"/>
                  <a:pt x="1156335" y="3046113"/>
                </a:cubicBezTo>
                <a:cubicBezTo>
                  <a:pt x="1180783" y="3042621"/>
                  <a:pt x="1205547" y="3040271"/>
                  <a:pt x="1230630" y="3039064"/>
                </a:cubicBezTo>
                <a:close/>
                <a:moveTo>
                  <a:pt x="1238631" y="3039636"/>
                </a:moveTo>
                <a:cubicBezTo>
                  <a:pt x="1264983" y="3038684"/>
                  <a:pt x="1291844" y="3038906"/>
                  <a:pt x="1319213" y="3040303"/>
                </a:cubicBezTo>
                <a:cubicBezTo>
                  <a:pt x="1332929" y="3018078"/>
                  <a:pt x="1347121" y="2996869"/>
                  <a:pt x="1361789" y="2976676"/>
                </a:cubicBezTo>
                <a:cubicBezTo>
                  <a:pt x="1335977" y="2978105"/>
                  <a:pt x="1310640" y="2980581"/>
                  <a:pt x="1285589" y="2984296"/>
                </a:cubicBezTo>
                <a:cubicBezTo>
                  <a:pt x="1269905" y="3001186"/>
                  <a:pt x="1254379" y="3019379"/>
                  <a:pt x="1239012" y="3038874"/>
                </a:cubicBezTo>
                <a:close/>
                <a:moveTo>
                  <a:pt x="1366456" y="2970103"/>
                </a:moveTo>
                <a:cubicBezTo>
                  <a:pt x="1380934" y="2950291"/>
                  <a:pt x="1395984" y="2931527"/>
                  <a:pt x="1411319" y="2913620"/>
                </a:cubicBezTo>
                <a:cubicBezTo>
                  <a:pt x="1387793" y="2917621"/>
                  <a:pt x="1364646" y="2922574"/>
                  <a:pt x="1341977" y="2928670"/>
                </a:cubicBezTo>
                <a:cubicBezTo>
                  <a:pt x="1325023" y="2943910"/>
                  <a:pt x="1308513" y="2960039"/>
                  <a:pt x="1292447" y="2977056"/>
                </a:cubicBezTo>
                <a:cubicBezTo>
                  <a:pt x="1317021" y="2973151"/>
                  <a:pt x="1341691" y="2970580"/>
                  <a:pt x="1366838" y="2969341"/>
                </a:cubicBezTo>
                <a:close/>
                <a:moveTo>
                  <a:pt x="1374743" y="2970103"/>
                </a:moveTo>
                <a:cubicBezTo>
                  <a:pt x="1396206" y="2969151"/>
                  <a:pt x="1417923" y="2969151"/>
                  <a:pt x="1439894" y="2970103"/>
                </a:cubicBezTo>
                <a:lnTo>
                  <a:pt x="1455801" y="2970103"/>
                </a:lnTo>
                <a:cubicBezTo>
                  <a:pt x="1469136" y="2947116"/>
                  <a:pt x="1482915" y="2925146"/>
                  <a:pt x="1497139" y="2904191"/>
                </a:cubicBezTo>
                <a:cubicBezTo>
                  <a:pt x="1471295" y="2905714"/>
                  <a:pt x="1445895" y="2908413"/>
                  <a:pt x="1420939" y="2912287"/>
                </a:cubicBezTo>
                <a:cubicBezTo>
                  <a:pt x="1405604" y="2929431"/>
                  <a:pt x="1390079" y="2948672"/>
                  <a:pt x="1375124" y="2968960"/>
                </a:cubicBezTo>
                <a:close/>
                <a:moveTo>
                  <a:pt x="1501616" y="2897523"/>
                </a:moveTo>
                <a:cubicBezTo>
                  <a:pt x="1515809" y="2876854"/>
                  <a:pt x="1530191" y="2857328"/>
                  <a:pt x="1545527" y="2838659"/>
                </a:cubicBezTo>
                <a:cubicBezTo>
                  <a:pt x="1522000" y="2842945"/>
                  <a:pt x="1498854" y="2848184"/>
                  <a:pt x="1476280" y="2854660"/>
                </a:cubicBezTo>
                <a:cubicBezTo>
                  <a:pt x="1459611" y="2870472"/>
                  <a:pt x="1443323" y="2887140"/>
                  <a:pt x="1427416" y="2904953"/>
                </a:cubicBezTo>
                <a:cubicBezTo>
                  <a:pt x="1452086" y="2900285"/>
                  <a:pt x="1476851" y="2897714"/>
                  <a:pt x="1501997" y="2896380"/>
                </a:cubicBezTo>
                <a:close/>
                <a:moveTo>
                  <a:pt x="1509713" y="2897523"/>
                </a:moveTo>
                <a:lnTo>
                  <a:pt x="1525524" y="2896856"/>
                </a:lnTo>
                <a:cubicBezTo>
                  <a:pt x="1547876" y="2896285"/>
                  <a:pt x="1570101" y="2895554"/>
                  <a:pt x="1592199" y="2894666"/>
                </a:cubicBezTo>
                <a:cubicBezTo>
                  <a:pt x="1604899" y="2871488"/>
                  <a:pt x="1617884" y="2849263"/>
                  <a:pt x="1631156" y="2827991"/>
                </a:cubicBezTo>
                <a:lnTo>
                  <a:pt x="1611630" y="2829800"/>
                </a:lnTo>
                <a:cubicBezTo>
                  <a:pt x="1592580" y="2831642"/>
                  <a:pt x="1573530" y="2834087"/>
                  <a:pt x="1554480" y="2837134"/>
                </a:cubicBezTo>
                <a:cubicBezTo>
                  <a:pt x="1539811" y="2854851"/>
                  <a:pt x="1524667" y="2874949"/>
                  <a:pt x="1510093" y="2895999"/>
                </a:cubicBezTo>
                <a:close/>
                <a:moveTo>
                  <a:pt x="1611153" y="2823704"/>
                </a:moveTo>
                <a:lnTo>
                  <a:pt x="1635633" y="2821323"/>
                </a:lnTo>
                <a:cubicBezTo>
                  <a:pt x="1649253" y="2800082"/>
                  <a:pt x="1663446" y="2779794"/>
                  <a:pt x="1677924" y="2760458"/>
                </a:cubicBezTo>
                <a:cubicBezTo>
                  <a:pt x="1654596" y="2764950"/>
                  <a:pt x="1631514" y="2770640"/>
                  <a:pt x="1608772" y="2777508"/>
                </a:cubicBezTo>
                <a:cubicBezTo>
                  <a:pt x="1592453" y="2794018"/>
                  <a:pt x="1576578" y="2811513"/>
                  <a:pt x="1561147" y="2829990"/>
                </a:cubicBezTo>
                <a:cubicBezTo>
                  <a:pt x="1578007" y="2825800"/>
                  <a:pt x="1594675" y="2823704"/>
                  <a:pt x="1611535" y="2822180"/>
                </a:cubicBezTo>
                <a:close/>
                <a:moveTo>
                  <a:pt x="1643729" y="2820561"/>
                </a:moveTo>
                <a:cubicBezTo>
                  <a:pt x="1672304" y="2817799"/>
                  <a:pt x="1700879" y="2814751"/>
                  <a:pt x="1729454" y="2811607"/>
                </a:cubicBezTo>
                <a:cubicBezTo>
                  <a:pt x="1741202" y="2788557"/>
                  <a:pt x="1753330" y="2766332"/>
                  <a:pt x="1765840" y="2744932"/>
                </a:cubicBezTo>
                <a:cubicBezTo>
                  <a:pt x="1743361" y="2748933"/>
                  <a:pt x="1720882" y="2752838"/>
                  <a:pt x="1698212" y="2756553"/>
                </a:cubicBezTo>
                <a:lnTo>
                  <a:pt x="1687544" y="2758553"/>
                </a:lnTo>
                <a:cubicBezTo>
                  <a:pt x="1672876" y="2777286"/>
                  <a:pt x="1658398" y="2797447"/>
                  <a:pt x="1644110" y="2819037"/>
                </a:cubicBezTo>
                <a:close/>
                <a:moveTo>
                  <a:pt x="1696784" y="2750552"/>
                </a:moveTo>
                <a:cubicBezTo>
                  <a:pt x="1721262" y="2746457"/>
                  <a:pt x="1745552" y="2742266"/>
                  <a:pt x="1769840" y="2737979"/>
                </a:cubicBezTo>
                <a:cubicBezTo>
                  <a:pt x="1782540" y="2716834"/>
                  <a:pt x="1795653" y="2696577"/>
                  <a:pt x="1809179" y="2677210"/>
                </a:cubicBezTo>
                <a:lnTo>
                  <a:pt x="1783937" y="2683591"/>
                </a:lnTo>
                <a:cubicBezTo>
                  <a:pt x="1768983" y="2687211"/>
                  <a:pt x="1754219" y="2691497"/>
                  <a:pt x="1739741" y="2696164"/>
                </a:cubicBezTo>
                <a:cubicBezTo>
                  <a:pt x="1723612" y="2713500"/>
                  <a:pt x="1708055" y="2731852"/>
                  <a:pt x="1693069" y="2751219"/>
                </a:cubicBezTo>
                <a:close/>
                <a:moveTo>
                  <a:pt x="1778032" y="2736455"/>
                </a:moveTo>
                <a:cubicBezTo>
                  <a:pt x="1807496" y="2731121"/>
                  <a:pt x="1836769" y="2725597"/>
                  <a:pt x="1865852" y="2719881"/>
                </a:cubicBezTo>
                <a:cubicBezTo>
                  <a:pt x="1876806" y="2696926"/>
                  <a:pt x="1888141" y="2674733"/>
                  <a:pt x="1899856" y="2653206"/>
                </a:cubicBezTo>
                <a:cubicBezTo>
                  <a:pt x="1872868" y="2660446"/>
                  <a:pt x="1845818" y="2667558"/>
                  <a:pt x="1818704" y="2674543"/>
                </a:cubicBezTo>
                <a:cubicBezTo>
                  <a:pt x="1804988" y="2693276"/>
                  <a:pt x="1791557" y="2713437"/>
                  <a:pt x="1778412" y="2735026"/>
                </a:cubicBezTo>
                <a:close/>
                <a:moveTo>
                  <a:pt x="1904238" y="2645682"/>
                </a:moveTo>
                <a:cubicBezTo>
                  <a:pt x="1916049" y="2624727"/>
                  <a:pt x="1928273" y="2604629"/>
                  <a:pt x="1940909" y="2585389"/>
                </a:cubicBezTo>
                <a:cubicBezTo>
                  <a:pt x="1917288" y="2593771"/>
                  <a:pt x="1893284" y="2602153"/>
                  <a:pt x="1869948" y="2610249"/>
                </a:cubicBezTo>
                <a:lnTo>
                  <a:pt x="1868805" y="2610249"/>
                </a:lnTo>
                <a:cubicBezTo>
                  <a:pt x="1853565" y="2627966"/>
                  <a:pt x="1838738" y="2646666"/>
                  <a:pt x="1824323" y="2666351"/>
                </a:cubicBezTo>
                <a:cubicBezTo>
                  <a:pt x="1851374" y="2658795"/>
                  <a:pt x="1878139" y="2651397"/>
                  <a:pt x="1904619" y="2644158"/>
                </a:cubicBezTo>
                <a:close/>
                <a:moveTo>
                  <a:pt x="1912905" y="2643396"/>
                </a:moveTo>
                <a:cubicBezTo>
                  <a:pt x="1942750" y="2635205"/>
                  <a:pt x="1972469" y="2626823"/>
                  <a:pt x="2002059" y="2618250"/>
                </a:cubicBezTo>
                <a:cubicBezTo>
                  <a:pt x="2012538" y="2595009"/>
                  <a:pt x="2023301" y="2572530"/>
                  <a:pt x="2034540" y="2551003"/>
                </a:cubicBezTo>
                <a:cubicBezTo>
                  <a:pt x="2006726" y="2561481"/>
                  <a:pt x="1978850" y="2571736"/>
                  <a:pt x="1950910" y="2581769"/>
                </a:cubicBezTo>
                <a:cubicBezTo>
                  <a:pt x="1938020" y="2600375"/>
                  <a:pt x="1925446" y="2620409"/>
                  <a:pt x="1913191" y="2641872"/>
                </a:cubicBezTo>
                <a:close/>
                <a:moveTo>
                  <a:pt x="2039016" y="2542526"/>
                </a:moveTo>
                <a:cubicBezTo>
                  <a:pt x="2050161" y="2521666"/>
                  <a:pt x="2061686" y="2501473"/>
                  <a:pt x="2073497" y="2482233"/>
                </a:cubicBezTo>
                <a:cubicBezTo>
                  <a:pt x="2048097" y="2494235"/>
                  <a:pt x="2022698" y="2506109"/>
                  <a:pt x="1997297" y="2517857"/>
                </a:cubicBezTo>
                <a:cubicBezTo>
                  <a:pt x="1983264" y="2535319"/>
                  <a:pt x="1969675" y="2553639"/>
                  <a:pt x="1956531" y="2572815"/>
                </a:cubicBezTo>
                <a:cubicBezTo>
                  <a:pt x="1984724" y="2561386"/>
                  <a:pt x="2012156" y="2551289"/>
                  <a:pt x="2039398" y="2541002"/>
                </a:cubicBezTo>
                <a:close/>
                <a:moveTo>
                  <a:pt x="2048541" y="2539097"/>
                </a:moveTo>
                <a:cubicBezTo>
                  <a:pt x="2078514" y="2527794"/>
                  <a:pt x="2108390" y="2516238"/>
                  <a:pt x="2138172" y="2504426"/>
                </a:cubicBezTo>
                <a:cubicBezTo>
                  <a:pt x="2148269" y="2480709"/>
                  <a:pt x="2158651" y="2457849"/>
                  <a:pt x="2169510" y="2435846"/>
                </a:cubicBezTo>
                <a:cubicBezTo>
                  <a:pt x="2141315" y="2449753"/>
                  <a:pt x="2113057" y="2463501"/>
                  <a:pt x="2084737" y="2477089"/>
                </a:cubicBezTo>
                <a:cubicBezTo>
                  <a:pt x="2071974" y="2495885"/>
                  <a:pt x="2059877" y="2516047"/>
                  <a:pt x="2048446" y="2537573"/>
                </a:cubicBezTo>
                <a:close/>
                <a:moveTo>
                  <a:pt x="2174177" y="2426512"/>
                </a:moveTo>
                <a:cubicBezTo>
                  <a:pt x="2185035" y="2404985"/>
                  <a:pt x="2196274" y="2384411"/>
                  <a:pt x="2207894" y="2364599"/>
                </a:cubicBezTo>
                <a:cubicBezTo>
                  <a:pt x="2181860" y="2380474"/>
                  <a:pt x="2155857" y="2396349"/>
                  <a:pt x="2129885" y="2412224"/>
                </a:cubicBezTo>
                <a:cubicBezTo>
                  <a:pt x="2116550" y="2429750"/>
                  <a:pt x="2103691" y="2448038"/>
                  <a:pt x="2091213" y="2467279"/>
                </a:cubicBezTo>
                <a:cubicBezTo>
                  <a:pt x="2118582" y="2452737"/>
                  <a:pt x="2146205" y="2438641"/>
                  <a:pt x="2174081" y="2424988"/>
                </a:cubicBezTo>
                <a:close/>
                <a:moveTo>
                  <a:pt x="2183702" y="2421844"/>
                </a:moveTo>
                <a:cubicBezTo>
                  <a:pt x="2213229" y="2407176"/>
                  <a:pt x="2242756" y="2392349"/>
                  <a:pt x="2272284" y="2377363"/>
                </a:cubicBezTo>
                <a:cubicBezTo>
                  <a:pt x="2281809" y="2352693"/>
                  <a:pt x="2292476" y="2328976"/>
                  <a:pt x="2303240" y="2306021"/>
                </a:cubicBezTo>
                <a:cubicBezTo>
                  <a:pt x="2275237" y="2323483"/>
                  <a:pt x="2247297" y="2340691"/>
                  <a:pt x="2219420" y="2357646"/>
                </a:cubicBezTo>
                <a:cubicBezTo>
                  <a:pt x="2206975" y="2377077"/>
                  <a:pt x="2195005" y="2398095"/>
                  <a:pt x="2183511" y="2420701"/>
                </a:cubicBezTo>
                <a:close/>
                <a:moveTo>
                  <a:pt x="2308288" y="2295448"/>
                </a:moveTo>
                <a:cubicBezTo>
                  <a:pt x="2319338" y="2272461"/>
                  <a:pt x="2330863" y="2250458"/>
                  <a:pt x="2342864" y="2229439"/>
                </a:cubicBezTo>
                <a:lnTo>
                  <a:pt x="2331530" y="2237917"/>
                </a:lnTo>
                <a:lnTo>
                  <a:pt x="2266664" y="2286875"/>
                </a:lnTo>
                <a:cubicBezTo>
                  <a:pt x="2252949" y="2305925"/>
                  <a:pt x="2239613" y="2324975"/>
                  <a:pt x="2226850" y="2345740"/>
                </a:cubicBezTo>
                <a:cubicBezTo>
                  <a:pt x="2253710" y="2327642"/>
                  <a:pt x="2280856" y="2310783"/>
                  <a:pt x="2308098" y="2293924"/>
                </a:cubicBezTo>
                <a:close/>
                <a:moveTo>
                  <a:pt x="2318385" y="2289161"/>
                </a:moveTo>
                <a:cubicBezTo>
                  <a:pt x="2346960" y="2271635"/>
                  <a:pt x="2374963" y="2253919"/>
                  <a:pt x="2403538" y="2236107"/>
                </a:cubicBezTo>
                <a:cubicBezTo>
                  <a:pt x="2413507" y="2209754"/>
                  <a:pt x="2423986" y="2184354"/>
                  <a:pt x="2434971" y="2159907"/>
                </a:cubicBezTo>
                <a:lnTo>
                  <a:pt x="2355913" y="2219534"/>
                </a:lnTo>
                <a:cubicBezTo>
                  <a:pt x="2342706" y="2240615"/>
                  <a:pt x="2330132" y="2263222"/>
                  <a:pt x="2318195" y="2287351"/>
                </a:cubicBezTo>
                <a:close/>
                <a:moveTo>
                  <a:pt x="2440686" y="2147715"/>
                </a:moveTo>
                <a:cubicBezTo>
                  <a:pt x="2449354" y="2128665"/>
                  <a:pt x="2458212" y="2110853"/>
                  <a:pt x="2467546" y="2093327"/>
                </a:cubicBezTo>
                <a:lnTo>
                  <a:pt x="2478405" y="2073039"/>
                </a:lnTo>
                <a:cubicBezTo>
                  <a:pt x="2455926" y="2093423"/>
                  <a:pt x="2433700" y="2113806"/>
                  <a:pt x="2411730" y="2134189"/>
                </a:cubicBezTo>
                <a:lnTo>
                  <a:pt x="2387537" y="2169813"/>
                </a:lnTo>
                <a:cubicBezTo>
                  <a:pt x="2379854" y="2181243"/>
                  <a:pt x="2372329" y="2192990"/>
                  <a:pt x="2364963" y="2205055"/>
                </a:cubicBezTo>
                <a:cubicBezTo>
                  <a:pt x="2389854" y="2184926"/>
                  <a:pt x="2415032" y="2165304"/>
                  <a:pt x="2440495" y="2146191"/>
                </a:cubicBezTo>
                <a:close/>
                <a:moveTo>
                  <a:pt x="2473167" y="2096375"/>
                </a:moveTo>
                <a:cubicBezTo>
                  <a:pt x="2465737" y="2110377"/>
                  <a:pt x="2458402" y="2124950"/>
                  <a:pt x="2451354" y="2139619"/>
                </a:cubicBezTo>
                <a:cubicBezTo>
                  <a:pt x="2477579" y="2119870"/>
                  <a:pt x="2503901" y="2100185"/>
                  <a:pt x="2530317" y="2080563"/>
                </a:cubicBezTo>
                <a:cubicBezTo>
                  <a:pt x="2537651" y="2059990"/>
                  <a:pt x="2545270" y="2039892"/>
                  <a:pt x="2553176" y="2020461"/>
                </a:cubicBezTo>
                <a:lnTo>
                  <a:pt x="2562701" y="1997410"/>
                </a:lnTo>
                <a:cubicBezTo>
                  <a:pt x="2539079" y="2018366"/>
                  <a:pt x="2515616" y="2039352"/>
                  <a:pt x="2492312" y="2060371"/>
                </a:cubicBezTo>
                <a:cubicBezTo>
                  <a:pt x="2485644" y="2070944"/>
                  <a:pt x="2479263" y="2082945"/>
                  <a:pt x="2472976" y="2094851"/>
                </a:cubicBezTo>
                <a:close/>
                <a:moveTo>
                  <a:pt x="2568417" y="1984075"/>
                </a:moveTo>
                <a:cubicBezTo>
                  <a:pt x="2579560" y="1957405"/>
                  <a:pt x="2590800" y="1931307"/>
                  <a:pt x="2602134" y="1905494"/>
                </a:cubicBezTo>
                <a:cubicBezTo>
                  <a:pt x="2582068" y="1926766"/>
                  <a:pt x="2562257" y="1947944"/>
                  <a:pt x="2542698" y="1969026"/>
                </a:cubicBezTo>
                <a:cubicBezTo>
                  <a:pt x="2528475" y="1994426"/>
                  <a:pt x="2514727" y="2019318"/>
                  <a:pt x="2501456" y="2043702"/>
                </a:cubicBezTo>
                <a:cubicBezTo>
                  <a:pt x="2523426" y="2022811"/>
                  <a:pt x="2545652" y="2002427"/>
                  <a:pt x="2568131" y="1982551"/>
                </a:cubicBezTo>
                <a:close/>
                <a:moveTo>
                  <a:pt x="2579275" y="1974550"/>
                </a:moveTo>
                <a:cubicBezTo>
                  <a:pt x="2602516" y="1954167"/>
                  <a:pt x="2626042" y="1933688"/>
                  <a:pt x="2649664" y="1913400"/>
                </a:cubicBezTo>
                <a:cubicBezTo>
                  <a:pt x="2658809" y="1884317"/>
                  <a:pt x="2668079" y="1855742"/>
                  <a:pt x="2677477" y="1827675"/>
                </a:cubicBezTo>
                <a:cubicBezTo>
                  <a:pt x="2656332" y="1849011"/>
                  <a:pt x="2635536" y="1870411"/>
                  <a:pt x="2615088" y="1891873"/>
                </a:cubicBezTo>
                <a:cubicBezTo>
                  <a:pt x="2602897" y="1917972"/>
                  <a:pt x="2590863" y="1945023"/>
                  <a:pt x="2578989" y="1973026"/>
                </a:cubicBezTo>
                <a:close/>
                <a:moveTo>
                  <a:pt x="2682049" y="1814245"/>
                </a:moveTo>
                <a:cubicBezTo>
                  <a:pt x="2691193" y="1787321"/>
                  <a:pt x="2700496" y="1760904"/>
                  <a:pt x="2709958" y="1734997"/>
                </a:cubicBezTo>
                <a:cubicBezTo>
                  <a:pt x="2692337" y="1755952"/>
                  <a:pt x="2675191" y="1777097"/>
                  <a:pt x="2658237" y="1798148"/>
                </a:cubicBezTo>
                <a:cubicBezTo>
                  <a:pt x="2646235" y="1823294"/>
                  <a:pt x="2634424" y="1848821"/>
                  <a:pt x="2622709" y="1874919"/>
                </a:cubicBezTo>
                <a:cubicBezTo>
                  <a:pt x="2641949" y="1853583"/>
                  <a:pt x="2661634" y="1832819"/>
                  <a:pt x="2681763" y="1812625"/>
                </a:cubicBezTo>
                <a:close/>
                <a:moveTo>
                  <a:pt x="2692146" y="1804148"/>
                </a:moveTo>
                <a:cubicBezTo>
                  <a:pt x="2713038" y="1783257"/>
                  <a:pt x="2734246" y="1762492"/>
                  <a:pt x="2755773" y="1741854"/>
                </a:cubicBezTo>
                <a:cubicBezTo>
                  <a:pt x="2763107" y="1712423"/>
                  <a:pt x="2770632" y="1683657"/>
                  <a:pt x="2778442" y="1655273"/>
                </a:cubicBezTo>
                <a:cubicBezTo>
                  <a:pt x="2759392" y="1676989"/>
                  <a:pt x="2740533" y="1698802"/>
                  <a:pt x="2721864" y="1720709"/>
                </a:cubicBezTo>
                <a:cubicBezTo>
                  <a:pt x="2711482" y="1746427"/>
                  <a:pt x="2701576" y="1774144"/>
                  <a:pt x="2691860" y="1802529"/>
                </a:cubicBezTo>
                <a:close/>
                <a:moveTo>
                  <a:pt x="2782252" y="1641366"/>
                </a:moveTo>
                <a:cubicBezTo>
                  <a:pt x="2789873" y="1614124"/>
                  <a:pt x="2797778" y="1587264"/>
                  <a:pt x="2805779" y="1560880"/>
                </a:cubicBezTo>
                <a:cubicBezTo>
                  <a:pt x="2789682" y="1582406"/>
                  <a:pt x="2773870" y="1603933"/>
                  <a:pt x="2758154" y="1625554"/>
                </a:cubicBezTo>
                <a:cubicBezTo>
                  <a:pt x="2747994" y="1650954"/>
                  <a:pt x="2737961" y="1676831"/>
                  <a:pt x="2728056" y="1703183"/>
                </a:cubicBezTo>
                <a:cubicBezTo>
                  <a:pt x="2745772" y="1681466"/>
                  <a:pt x="2763742" y="1660289"/>
                  <a:pt x="2781966" y="1639651"/>
                </a:cubicBezTo>
                <a:close/>
                <a:moveTo>
                  <a:pt x="2791777" y="1630888"/>
                </a:moveTo>
                <a:cubicBezTo>
                  <a:pt x="2810446" y="1610124"/>
                  <a:pt x="2829496" y="1589518"/>
                  <a:pt x="2848927" y="1569071"/>
                </a:cubicBezTo>
                <a:cubicBezTo>
                  <a:pt x="2854642" y="1539734"/>
                  <a:pt x="2860643" y="1510874"/>
                  <a:pt x="2866930" y="1482489"/>
                </a:cubicBezTo>
                <a:cubicBezTo>
                  <a:pt x="2849975" y="1503539"/>
                  <a:pt x="2833402" y="1524590"/>
                  <a:pt x="2817305" y="1545830"/>
                </a:cubicBezTo>
                <a:cubicBezTo>
                  <a:pt x="2808541" y="1572024"/>
                  <a:pt x="2799683" y="1600313"/>
                  <a:pt x="2791491" y="1629269"/>
                </a:cubicBezTo>
                <a:close/>
                <a:moveTo>
                  <a:pt x="2869788" y="1468963"/>
                </a:moveTo>
                <a:cubicBezTo>
                  <a:pt x="2875756" y="1442484"/>
                  <a:pt x="2882107" y="1416417"/>
                  <a:pt x="2888838" y="1390763"/>
                </a:cubicBezTo>
                <a:cubicBezTo>
                  <a:pt x="2875216" y="1410956"/>
                  <a:pt x="2861691" y="1431435"/>
                  <a:pt x="2848261" y="1452390"/>
                </a:cubicBezTo>
                <a:cubicBezTo>
                  <a:pt x="2839624" y="1477409"/>
                  <a:pt x="2831180" y="1502809"/>
                  <a:pt x="2822924" y="1528590"/>
                </a:cubicBezTo>
                <a:cubicBezTo>
                  <a:pt x="2837689" y="1506778"/>
                  <a:pt x="2853404" y="1487251"/>
                  <a:pt x="2869502" y="1466963"/>
                </a:cubicBezTo>
                <a:close/>
                <a:moveTo>
                  <a:pt x="2875693" y="1471916"/>
                </a:moveTo>
                <a:cubicBezTo>
                  <a:pt x="2869120" y="1500967"/>
                  <a:pt x="2862834" y="1530685"/>
                  <a:pt x="2856643" y="1560880"/>
                </a:cubicBezTo>
                <a:cubicBezTo>
                  <a:pt x="2876772" y="1539861"/>
                  <a:pt x="2897314" y="1518938"/>
                  <a:pt x="2918270" y="1498110"/>
                </a:cubicBezTo>
                <a:cubicBezTo>
                  <a:pt x="2922080" y="1466995"/>
                  <a:pt x="2926239" y="1436356"/>
                  <a:pt x="2930747" y="1406194"/>
                </a:cubicBezTo>
                <a:cubicBezTo>
                  <a:pt x="2911761" y="1426577"/>
                  <a:pt x="2893250" y="1447818"/>
                  <a:pt x="2875216" y="1469916"/>
                </a:cubicBezTo>
                <a:close/>
                <a:moveTo>
                  <a:pt x="2854642" y="1572500"/>
                </a:moveTo>
                <a:cubicBezTo>
                  <a:pt x="2848737" y="1602885"/>
                  <a:pt x="2843213" y="1633746"/>
                  <a:pt x="2837878" y="1665274"/>
                </a:cubicBezTo>
                <a:cubicBezTo>
                  <a:pt x="2860485" y="1644700"/>
                  <a:pt x="2883439" y="1624253"/>
                  <a:pt x="2906745" y="1603933"/>
                </a:cubicBezTo>
                <a:cubicBezTo>
                  <a:pt x="2909888" y="1571548"/>
                  <a:pt x="2913507" y="1539734"/>
                  <a:pt x="2917317" y="1508683"/>
                </a:cubicBezTo>
                <a:cubicBezTo>
                  <a:pt x="2895600" y="1528368"/>
                  <a:pt x="2874613" y="1548974"/>
                  <a:pt x="2854357" y="1570500"/>
                </a:cubicBezTo>
                <a:close/>
                <a:moveTo>
                  <a:pt x="2904458" y="1706707"/>
                </a:moveTo>
                <a:cubicBezTo>
                  <a:pt x="2929858" y="1687086"/>
                  <a:pt x="2955830" y="1667623"/>
                  <a:pt x="2982373" y="1648319"/>
                </a:cubicBezTo>
                <a:cubicBezTo>
                  <a:pt x="2982754" y="1613902"/>
                  <a:pt x="2983452" y="1579993"/>
                  <a:pt x="2984468" y="1546592"/>
                </a:cubicBezTo>
                <a:cubicBezTo>
                  <a:pt x="2960211" y="1566595"/>
                  <a:pt x="2936335" y="1586756"/>
                  <a:pt x="2912840" y="1607076"/>
                </a:cubicBezTo>
                <a:cubicBezTo>
                  <a:pt x="2909475" y="1638445"/>
                  <a:pt x="2906459" y="1670988"/>
                  <a:pt x="2903791" y="1704707"/>
                </a:cubicBezTo>
                <a:close/>
                <a:moveTo>
                  <a:pt x="2982468" y="1768430"/>
                </a:moveTo>
                <a:cubicBezTo>
                  <a:pt x="2953702" y="1787480"/>
                  <a:pt x="2925127" y="1806530"/>
                  <a:pt x="2896743" y="1825580"/>
                </a:cubicBezTo>
                <a:cubicBezTo>
                  <a:pt x="2895092" y="1860251"/>
                  <a:pt x="2893885" y="1895175"/>
                  <a:pt x="2893124" y="1930355"/>
                </a:cubicBezTo>
                <a:cubicBezTo>
                  <a:pt x="2923223" y="1911939"/>
                  <a:pt x="2953576" y="1893556"/>
                  <a:pt x="2984182" y="1875204"/>
                </a:cubicBezTo>
                <a:cubicBezTo>
                  <a:pt x="2983325" y="1837295"/>
                  <a:pt x="2982563" y="1801576"/>
                  <a:pt x="2982182" y="1766429"/>
                </a:cubicBezTo>
                <a:close/>
                <a:moveTo>
                  <a:pt x="2896743" y="1729187"/>
                </a:moveTo>
                <a:cubicBezTo>
                  <a:pt x="2896743" y="1726234"/>
                  <a:pt x="2896743" y="1723281"/>
                  <a:pt x="2897409" y="1720423"/>
                </a:cubicBezTo>
                <a:cubicBezTo>
                  <a:pt x="2871375" y="1740426"/>
                  <a:pt x="2845689" y="1760556"/>
                  <a:pt x="2820352" y="1780812"/>
                </a:cubicBezTo>
                <a:cubicBezTo>
                  <a:pt x="2819305" y="1788146"/>
                  <a:pt x="2818257" y="1795576"/>
                  <a:pt x="2817305" y="1803005"/>
                </a:cubicBezTo>
                <a:cubicBezTo>
                  <a:pt x="2813876" y="1827389"/>
                  <a:pt x="2810701" y="1853170"/>
                  <a:pt x="2807780" y="1880348"/>
                </a:cubicBezTo>
                <a:cubicBezTo>
                  <a:pt x="2835403" y="1860917"/>
                  <a:pt x="2863342" y="1841550"/>
                  <a:pt x="2891599" y="1822246"/>
                </a:cubicBezTo>
                <a:cubicBezTo>
                  <a:pt x="2892551" y="1788146"/>
                  <a:pt x="2894044" y="1756459"/>
                  <a:pt x="2896076" y="1727186"/>
                </a:cubicBezTo>
                <a:close/>
                <a:moveTo>
                  <a:pt x="2783967" y="2338120"/>
                </a:moveTo>
                <a:cubicBezTo>
                  <a:pt x="2783967" y="2373363"/>
                  <a:pt x="2784285" y="2409843"/>
                  <a:pt x="2784920" y="2447562"/>
                </a:cubicBezTo>
                <a:cubicBezTo>
                  <a:pt x="2822512" y="2432512"/>
                  <a:pt x="2860135" y="2417082"/>
                  <a:pt x="2897791" y="2401271"/>
                </a:cubicBezTo>
                <a:cubicBezTo>
                  <a:pt x="2895505" y="2362789"/>
                  <a:pt x="2893600" y="2325515"/>
                  <a:pt x="2892076" y="2289447"/>
                </a:cubicBezTo>
                <a:cubicBezTo>
                  <a:pt x="2855436" y="2304687"/>
                  <a:pt x="2819178" y="2320244"/>
                  <a:pt x="2783300" y="2336119"/>
                </a:cubicBezTo>
                <a:close/>
                <a:moveTo>
                  <a:pt x="2785015" y="2454325"/>
                </a:moveTo>
                <a:cubicBezTo>
                  <a:pt x="2785714" y="2490583"/>
                  <a:pt x="2786793" y="2528016"/>
                  <a:pt x="2788253" y="2566625"/>
                </a:cubicBezTo>
                <a:cubicBezTo>
                  <a:pt x="2827496" y="2552337"/>
                  <a:pt x="2866676" y="2537478"/>
                  <a:pt x="2905791" y="2522048"/>
                </a:cubicBezTo>
                <a:cubicBezTo>
                  <a:pt x="2902935" y="2482995"/>
                  <a:pt x="2900394" y="2444895"/>
                  <a:pt x="2898172" y="2407748"/>
                </a:cubicBezTo>
                <a:cubicBezTo>
                  <a:pt x="2860008" y="2422733"/>
                  <a:pt x="2822067" y="2437592"/>
                  <a:pt x="2784348" y="2452325"/>
                </a:cubicBezTo>
                <a:close/>
                <a:moveTo>
                  <a:pt x="2788444" y="2573292"/>
                </a:moveTo>
                <a:cubicBezTo>
                  <a:pt x="2789904" y="2609995"/>
                  <a:pt x="2791651" y="2647714"/>
                  <a:pt x="2793682" y="2686449"/>
                </a:cubicBezTo>
                <a:cubicBezTo>
                  <a:pt x="2834640" y="2672797"/>
                  <a:pt x="2875343" y="2658446"/>
                  <a:pt x="2915793" y="2643396"/>
                </a:cubicBezTo>
                <a:cubicBezTo>
                  <a:pt x="2912237" y="2604153"/>
                  <a:pt x="2909062" y="2566053"/>
                  <a:pt x="2906268" y="2529096"/>
                </a:cubicBezTo>
                <a:cubicBezTo>
                  <a:pt x="2866517" y="2543003"/>
                  <a:pt x="2827019" y="2557068"/>
                  <a:pt x="2787776" y="2571292"/>
                </a:cubicBezTo>
                <a:close/>
                <a:moveTo>
                  <a:pt x="2794063" y="2693116"/>
                </a:moveTo>
                <a:cubicBezTo>
                  <a:pt x="2796159" y="2730581"/>
                  <a:pt x="2798635" y="2769094"/>
                  <a:pt x="2801493" y="2808655"/>
                </a:cubicBezTo>
                <a:cubicBezTo>
                  <a:pt x="2843974" y="2795510"/>
                  <a:pt x="2886075" y="2781572"/>
                  <a:pt x="2927795" y="2766840"/>
                </a:cubicBezTo>
                <a:cubicBezTo>
                  <a:pt x="2923667" y="2726962"/>
                  <a:pt x="2919888" y="2688005"/>
                  <a:pt x="2916459" y="2649968"/>
                </a:cubicBezTo>
                <a:cubicBezTo>
                  <a:pt x="2875216" y="2663018"/>
                  <a:pt x="2834354" y="2677876"/>
                  <a:pt x="2793397" y="2691116"/>
                </a:cubicBezTo>
                <a:close/>
                <a:moveTo>
                  <a:pt x="2801970" y="2815131"/>
                </a:moveTo>
                <a:cubicBezTo>
                  <a:pt x="2804636" y="2852723"/>
                  <a:pt x="2807811" y="2891268"/>
                  <a:pt x="2811495" y="2930765"/>
                </a:cubicBezTo>
                <a:cubicBezTo>
                  <a:pt x="2855372" y="2918065"/>
                  <a:pt x="2898838" y="2904413"/>
                  <a:pt x="2941891" y="2889808"/>
                </a:cubicBezTo>
                <a:cubicBezTo>
                  <a:pt x="2937256" y="2850120"/>
                  <a:pt x="2932939" y="2811290"/>
                  <a:pt x="2928938" y="2773317"/>
                </a:cubicBezTo>
                <a:cubicBezTo>
                  <a:pt x="2885980" y="2786080"/>
                  <a:pt x="2843879" y="2799987"/>
                  <a:pt x="2801302" y="2813132"/>
                </a:cubicBezTo>
                <a:close/>
                <a:moveTo>
                  <a:pt x="2811495" y="2937147"/>
                </a:moveTo>
                <a:cubicBezTo>
                  <a:pt x="2814797" y="2975691"/>
                  <a:pt x="2818511" y="3015093"/>
                  <a:pt x="2822638" y="3055352"/>
                </a:cubicBezTo>
                <a:cubicBezTo>
                  <a:pt x="2867913" y="3042652"/>
                  <a:pt x="2912618" y="3029063"/>
                  <a:pt x="2956751" y="3014585"/>
                </a:cubicBezTo>
                <a:cubicBezTo>
                  <a:pt x="2951480" y="2974262"/>
                  <a:pt x="2946590" y="2934829"/>
                  <a:pt x="2942082" y="2896285"/>
                </a:cubicBezTo>
                <a:cubicBezTo>
                  <a:pt x="2898648" y="2909429"/>
                  <a:pt x="2854960" y="2922352"/>
                  <a:pt x="2811018" y="2935051"/>
                </a:cubicBezTo>
                <a:close/>
                <a:moveTo>
                  <a:pt x="2823306" y="3061829"/>
                </a:moveTo>
                <a:cubicBezTo>
                  <a:pt x="2827243" y="3100501"/>
                  <a:pt x="2831528" y="3139998"/>
                  <a:pt x="2836164" y="3180320"/>
                </a:cubicBezTo>
                <a:cubicBezTo>
                  <a:pt x="2882646" y="3167938"/>
                  <a:pt x="2928556" y="3154381"/>
                  <a:pt x="2973895" y="3139648"/>
                </a:cubicBezTo>
                <a:cubicBezTo>
                  <a:pt x="2968085" y="3099358"/>
                  <a:pt x="2962751" y="3059734"/>
                  <a:pt x="2957608" y="3020967"/>
                </a:cubicBezTo>
                <a:cubicBezTo>
                  <a:pt x="2913030" y="3034302"/>
                  <a:pt x="2868104" y="3047256"/>
                  <a:pt x="2822829" y="3059829"/>
                </a:cubicBezTo>
                <a:close/>
                <a:moveTo>
                  <a:pt x="2836830" y="3186702"/>
                </a:moveTo>
                <a:cubicBezTo>
                  <a:pt x="2841402" y="3225850"/>
                  <a:pt x="2846355" y="3265950"/>
                  <a:pt x="2851404" y="3306717"/>
                </a:cubicBezTo>
                <a:cubicBezTo>
                  <a:pt x="2899220" y="3294525"/>
                  <a:pt x="2946273" y="3280968"/>
                  <a:pt x="2992564" y="3266045"/>
                </a:cubicBezTo>
                <a:cubicBezTo>
                  <a:pt x="2986214" y="3225278"/>
                  <a:pt x="2980278" y="3185273"/>
                  <a:pt x="2974752" y="3146030"/>
                </a:cubicBezTo>
                <a:cubicBezTo>
                  <a:pt x="2929096" y="3159492"/>
                  <a:pt x="2882964" y="3172383"/>
                  <a:pt x="2836355" y="3184702"/>
                </a:cubicBezTo>
                <a:close/>
                <a:moveTo>
                  <a:pt x="2830449" y="3188321"/>
                </a:moveTo>
                <a:cubicBezTo>
                  <a:pt x="2785301" y="3200132"/>
                  <a:pt x="2739517" y="3210800"/>
                  <a:pt x="2693099" y="3220325"/>
                </a:cubicBezTo>
                <a:cubicBezTo>
                  <a:pt x="2696463" y="3259188"/>
                  <a:pt x="2700178" y="3298907"/>
                  <a:pt x="2704243" y="3339483"/>
                </a:cubicBezTo>
                <a:cubicBezTo>
                  <a:pt x="2751931" y="3330339"/>
                  <a:pt x="2798890" y="3319956"/>
                  <a:pt x="2845117" y="3308336"/>
                </a:cubicBezTo>
                <a:cubicBezTo>
                  <a:pt x="2839784" y="3266617"/>
                  <a:pt x="2834735" y="3225945"/>
                  <a:pt x="2829973" y="3186321"/>
                </a:cubicBezTo>
                <a:close/>
                <a:moveTo>
                  <a:pt x="2686621" y="3221564"/>
                </a:moveTo>
                <a:cubicBezTo>
                  <a:pt x="2641092" y="3230835"/>
                  <a:pt x="2594864" y="3238931"/>
                  <a:pt x="2547938" y="3245852"/>
                </a:cubicBezTo>
                <a:cubicBezTo>
                  <a:pt x="2550224" y="3284524"/>
                  <a:pt x="2552795" y="3323703"/>
                  <a:pt x="2555652" y="3363390"/>
                </a:cubicBezTo>
                <a:cubicBezTo>
                  <a:pt x="2603849" y="3357041"/>
                  <a:pt x="2651252" y="3349484"/>
                  <a:pt x="2697861" y="3340721"/>
                </a:cubicBezTo>
                <a:cubicBezTo>
                  <a:pt x="2693289" y="3298525"/>
                  <a:pt x="2689574" y="3258901"/>
                  <a:pt x="2686145" y="3219563"/>
                </a:cubicBezTo>
                <a:close/>
                <a:moveTo>
                  <a:pt x="2686050" y="3215277"/>
                </a:moveTo>
                <a:cubicBezTo>
                  <a:pt x="2682621" y="3175653"/>
                  <a:pt x="2679446" y="3136537"/>
                  <a:pt x="2676525" y="3097929"/>
                </a:cubicBezTo>
                <a:cubicBezTo>
                  <a:pt x="2632076" y="3107517"/>
                  <a:pt x="2587149" y="3116185"/>
                  <a:pt x="2541746" y="3123932"/>
                </a:cubicBezTo>
                <a:cubicBezTo>
                  <a:pt x="2543270" y="3162032"/>
                  <a:pt x="2545144" y="3200545"/>
                  <a:pt x="2547366" y="3239471"/>
                </a:cubicBezTo>
                <a:cubicBezTo>
                  <a:pt x="2594165" y="3231215"/>
                  <a:pt x="2640234" y="3222485"/>
                  <a:pt x="2685573" y="3213277"/>
                </a:cubicBezTo>
                <a:close/>
                <a:moveTo>
                  <a:pt x="2676525" y="3091452"/>
                </a:moveTo>
                <a:cubicBezTo>
                  <a:pt x="2673667" y="3052018"/>
                  <a:pt x="2671159" y="3013157"/>
                  <a:pt x="2669000" y="2974866"/>
                </a:cubicBezTo>
                <a:cubicBezTo>
                  <a:pt x="2625947" y="2985026"/>
                  <a:pt x="2582387" y="2994392"/>
                  <a:pt x="2538317" y="3002965"/>
                </a:cubicBezTo>
                <a:cubicBezTo>
                  <a:pt x="2539207" y="3040620"/>
                  <a:pt x="2540413" y="3078720"/>
                  <a:pt x="2541937" y="3117265"/>
                </a:cubicBezTo>
                <a:cubicBezTo>
                  <a:pt x="2586704" y="3107835"/>
                  <a:pt x="2631472" y="3099167"/>
                  <a:pt x="2675764" y="3089452"/>
                </a:cubicBezTo>
                <a:close/>
                <a:moveTo>
                  <a:pt x="2535936" y="3124980"/>
                </a:moveTo>
                <a:cubicBezTo>
                  <a:pt x="2491486" y="3132409"/>
                  <a:pt x="2446751" y="3138759"/>
                  <a:pt x="2401729" y="3144030"/>
                </a:cubicBezTo>
                <a:cubicBezTo>
                  <a:pt x="2401729" y="3181114"/>
                  <a:pt x="2402364" y="3218706"/>
                  <a:pt x="2403634" y="3256806"/>
                </a:cubicBezTo>
                <a:cubicBezTo>
                  <a:pt x="2450369" y="3252234"/>
                  <a:pt x="2496344" y="3246646"/>
                  <a:pt x="2541555" y="3240042"/>
                </a:cubicBezTo>
                <a:cubicBezTo>
                  <a:pt x="2538603" y="3199370"/>
                  <a:pt x="2536698" y="3160984"/>
                  <a:pt x="2535174" y="3122980"/>
                </a:cubicBezTo>
                <a:close/>
                <a:moveTo>
                  <a:pt x="2535936" y="3118598"/>
                </a:moveTo>
                <a:cubicBezTo>
                  <a:pt x="2534316" y="3079832"/>
                  <a:pt x="2533173" y="3041732"/>
                  <a:pt x="2532221" y="3004298"/>
                </a:cubicBezTo>
                <a:cubicBezTo>
                  <a:pt x="2489359" y="3012585"/>
                  <a:pt x="2446496" y="3020110"/>
                  <a:pt x="2402205" y="3026682"/>
                </a:cubicBezTo>
                <a:cubicBezTo>
                  <a:pt x="2402205" y="3063353"/>
                  <a:pt x="2401634" y="3100501"/>
                  <a:pt x="2402205" y="3138315"/>
                </a:cubicBezTo>
                <a:cubicBezTo>
                  <a:pt x="2446591" y="3130600"/>
                  <a:pt x="2490788" y="3124028"/>
                  <a:pt x="2534888" y="3116598"/>
                </a:cubicBezTo>
                <a:close/>
                <a:moveTo>
                  <a:pt x="2403634" y="2800844"/>
                </a:moveTo>
                <a:cubicBezTo>
                  <a:pt x="2363819" y="2809607"/>
                  <a:pt x="2323814" y="2817831"/>
                  <a:pt x="2283619" y="2825514"/>
                </a:cubicBezTo>
                <a:cubicBezTo>
                  <a:pt x="2280190" y="2858788"/>
                  <a:pt x="2277015" y="2892760"/>
                  <a:pt x="2274094" y="2927432"/>
                </a:cubicBezTo>
                <a:cubicBezTo>
                  <a:pt x="2315940" y="2921081"/>
                  <a:pt x="2357216" y="2914255"/>
                  <a:pt x="2397919" y="2906953"/>
                </a:cubicBezTo>
                <a:cubicBezTo>
                  <a:pt x="2398966" y="2868948"/>
                  <a:pt x="2400491" y="2833515"/>
                  <a:pt x="2402586" y="2798844"/>
                </a:cubicBezTo>
                <a:close/>
                <a:moveTo>
                  <a:pt x="2273999" y="2934194"/>
                </a:moveTo>
                <a:cubicBezTo>
                  <a:pt x="2271427" y="2968103"/>
                  <a:pt x="2269236" y="3002774"/>
                  <a:pt x="2267426" y="3038017"/>
                </a:cubicBezTo>
                <a:lnTo>
                  <a:pt x="2289334" y="3035635"/>
                </a:lnTo>
                <a:cubicBezTo>
                  <a:pt x="2325212" y="3031318"/>
                  <a:pt x="2360740" y="3026523"/>
                  <a:pt x="2395919" y="3021253"/>
                </a:cubicBezTo>
                <a:cubicBezTo>
                  <a:pt x="2395919" y="3018586"/>
                  <a:pt x="2395919" y="3015823"/>
                  <a:pt x="2395919" y="3013061"/>
                </a:cubicBezTo>
                <a:cubicBezTo>
                  <a:pt x="2396395" y="2979438"/>
                  <a:pt x="2397251" y="2946386"/>
                  <a:pt x="2398300" y="2913716"/>
                </a:cubicBezTo>
                <a:cubicBezTo>
                  <a:pt x="2356643" y="2919621"/>
                  <a:pt x="2314861" y="2925685"/>
                  <a:pt x="2272951" y="2931908"/>
                </a:cubicBezTo>
                <a:close/>
                <a:moveTo>
                  <a:pt x="2395824" y="3027730"/>
                </a:moveTo>
                <a:cubicBezTo>
                  <a:pt x="2360962" y="3032937"/>
                  <a:pt x="2325720" y="3037667"/>
                  <a:pt x="2290095" y="3041922"/>
                </a:cubicBezTo>
                <a:lnTo>
                  <a:pt x="2267141" y="3044494"/>
                </a:lnTo>
                <a:cubicBezTo>
                  <a:pt x="2267141" y="3047256"/>
                  <a:pt x="2267141" y="3049923"/>
                  <a:pt x="2267141" y="3052685"/>
                </a:cubicBezTo>
                <a:cubicBezTo>
                  <a:pt x="2265616" y="3085356"/>
                  <a:pt x="2264378" y="3118694"/>
                  <a:pt x="2263426" y="3152412"/>
                </a:cubicBezTo>
                <a:cubicBezTo>
                  <a:pt x="2308288" y="3148793"/>
                  <a:pt x="2352484" y="3144506"/>
                  <a:pt x="2396013" y="3139172"/>
                </a:cubicBezTo>
                <a:cubicBezTo>
                  <a:pt x="2394204" y="3099072"/>
                  <a:pt x="2394395" y="3062020"/>
                  <a:pt x="2394776" y="3025444"/>
                </a:cubicBezTo>
                <a:close/>
                <a:moveTo>
                  <a:pt x="2395824" y="3145554"/>
                </a:moveTo>
                <a:cubicBezTo>
                  <a:pt x="2352198" y="3150888"/>
                  <a:pt x="2307749" y="3155301"/>
                  <a:pt x="2262474" y="3158794"/>
                </a:cubicBezTo>
                <a:cubicBezTo>
                  <a:pt x="2261521" y="3194671"/>
                  <a:pt x="2260918" y="3231247"/>
                  <a:pt x="2260663" y="3268522"/>
                </a:cubicBezTo>
                <a:cubicBezTo>
                  <a:pt x="2306955" y="3265982"/>
                  <a:pt x="2352516" y="3262553"/>
                  <a:pt x="2397347" y="3258235"/>
                </a:cubicBezTo>
                <a:cubicBezTo>
                  <a:pt x="2395633" y="3217849"/>
                  <a:pt x="2394870" y="3180225"/>
                  <a:pt x="2394585" y="3143268"/>
                </a:cubicBezTo>
                <a:close/>
                <a:moveTo>
                  <a:pt x="2261235" y="3038779"/>
                </a:moveTo>
                <a:cubicBezTo>
                  <a:pt x="2263013" y="3003536"/>
                  <a:pt x="2265172" y="2968992"/>
                  <a:pt x="2267712" y="2935147"/>
                </a:cubicBezTo>
                <a:cubicBezTo>
                  <a:pt x="2227326" y="2940957"/>
                  <a:pt x="2186559" y="2946386"/>
                  <a:pt x="2145316" y="2951053"/>
                </a:cubicBezTo>
                <a:cubicBezTo>
                  <a:pt x="2141505" y="2983534"/>
                  <a:pt x="2137886" y="3016776"/>
                  <a:pt x="2134743" y="3050685"/>
                </a:cubicBezTo>
                <a:cubicBezTo>
                  <a:pt x="2176653" y="3045859"/>
                  <a:pt x="2218404" y="3041128"/>
                  <a:pt x="2259997" y="3036493"/>
                </a:cubicBezTo>
                <a:close/>
                <a:moveTo>
                  <a:pt x="2138838" y="2951816"/>
                </a:moveTo>
                <a:cubicBezTo>
                  <a:pt x="2099406" y="2956292"/>
                  <a:pt x="2059495" y="2960102"/>
                  <a:pt x="2019205" y="2963531"/>
                </a:cubicBezTo>
                <a:cubicBezTo>
                  <a:pt x="2013998" y="2994519"/>
                  <a:pt x="2009140" y="3026269"/>
                  <a:pt x="2004631" y="3058781"/>
                </a:cubicBezTo>
                <a:cubicBezTo>
                  <a:pt x="2046415" y="3056876"/>
                  <a:pt x="2087689" y="3054431"/>
                  <a:pt x="2128456" y="3051447"/>
                </a:cubicBezTo>
                <a:cubicBezTo>
                  <a:pt x="2130997" y="3015951"/>
                  <a:pt x="2134044" y="2981978"/>
                  <a:pt x="2137601" y="2949530"/>
                </a:cubicBezTo>
                <a:close/>
                <a:moveTo>
                  <a:pt x="1997297" y="3065163"/>
                </a:moveTo>
                <a:cubicBezTo>
                  <a:pt x="1957674" y="3066877"/>
                  <a:pt x="1917477" y="3068021"/>
                  <a:pt x="1876711" y="3068592"/>
                </a:cubicBezTo>
                <a:cubicBezTo>
                  <a:pt x="1870932" y="3099453"/>
                  <a:pt x="1865535" y="3131012"/>
                  <a:pt x="1860518" y="3163271"/>
                </a:cubicBezTo>
                <a:cubicBezTo>
                  <a:pt x="1902746" y="3164223"/>
                  <a:pt x="1944307" y="3164572"/>
                  <a:pt x="1985201" y="3164318"/>
                </a:cubicBezTo>
                <a:cubicBezTo>
                  <a:pt x="1986407" y="3153142"/>
                  <a:pt x="1987645" y="3142094"/>
                  <a:pt x="1988915" y="3131171"/>
                </a:cubicBezTo>
                <a:cubicBezTo>
                  <a:pt x="1990344" y="3106501"/>
                  <a:pt x="1993106" y="3084594"/>
                  <a:pt x="1996058" y="3062877"/>
                </a:cubicBezTo>
                <a:close/>
                <a:moveTo>
                  <a:pt x="1859470" y="3169938"/>
                </a:moveTo>
                <a:lnTo>
                  <a:pt x="1859470" y="3171748"/>
                </a:lnTo>
                <a:cubicBezTo>
                  <a:pt x="1854708" y="3202990"/>
                  <a:pt x="1850294" y="3234740"/>
                  <a:pt x="1846230" y="3266998"/>
                </a:cubicBezTo>
                <a:cubicBezTo>
                  <a:pt x="1889982" y="3269411"/>
                  <a:pt x="1933003" y="3271094"/>
                  <a:pt x="1975295" y="3272046"/>
                </a:cubicBezTo>
                <a:cubicBezTo>
                  <a:pt x="1978057" y="3237566"/>
                  <a:pt x="1981295" y="3203657"/>
                  <a:pt x="1984820" y="3170414"/>
                </a:cubicBezTo>
                <a:cubicBezTo>
                  <a:pt x="1942783" y="3169335"/>
                  <a:pt x="1900586" y="3168319"/>
                  <a:pt x="1858232" y="3167366"/>
                </a:cubicBezTo>
                <a:close/>
                <a:moveTo>
                  <a:pt x="1852899" y="3170795"/>
                </a:moveTo>
                <a:cubicBezTo>
                  <a:pt x="1852944" y="3170448"/>
                  <a:pt x="1852944" y="3170095"/>
                  <a:pt x="1852899" y="3169748"/>
                </a:cubicBezTo>
                <a:cubicBezTo>
                  <a:pt x="1813211" y="3168795"/>
                  <a:pt x="1772888" y="3167334"/>
                  <a:pt x="1731930" y="3165366"/>
                </a:cubicBezTo>
                <a:cubicBezTo>
                  <a:pt x="1728883" y="3180511"/>
                  <a:pt x="1725835" y="3195751"/>
                  <a:pt x="1722405" y="3211181"/>
                </a:cubicBezTo>
                <a:cubicBezTo>
                  <a:pt x="1718977" y="3226612"/>
                  <a:pt x="1716691" y="3242614"/>
                  <a:pt x="1713929" y="3258806"/>
                </a:cubicBezTo>
                <a:cubicBezTo>
                  <a:pt x="1756220" y="3262299"/>
                  <a:pt x="1797907" y="3265188"/>
                  <a:pt x="1838991" y="3267474"/>
                </a:cubicBezTo>
                <a:cubicBezTo>
                  <a:pt x="1842675" y="3232740"/>
                  <a:pt x="1846898" y="3199656"/>
                  <a:pt x="1851660" y="3168223"/>
                </a:cubicBezTo>
                <a:close/>
                <a:moveTo>
                  <a:pt x="1713452" y="3264902"/>
                </a:moveTo>
                <a:cubicBezTo>
                  <a:pt x="1708118" y="3296335"/>
                  <a:pt x="1703070" y="3328625"/>
                  <a:pt x="1698403" y="3361581"/>
                </a:cubicBezTo>
                <a:cubicBezTo>
                  <a:pt x="1742218" y="3366407"/>
                  <a:pt x="1785366" y="3370630"/>
                  <a:pt x="1827848" y="3374249"/>
                </a:cubicBezTo>
                <a:cubicBezTo>
                  <a:pt x="1831181" y="3339959"/>
                  <a:pt x="1834801" y="3306336"/>
                  <a:pt x="1838896" y="3273475"/>
                </a:cubicBezTo>
                <a:cubicBezTo>
                  <a:pt x="1796415" y="3268426"/>
                  <a:pt x="1754695" y="3265759"/>
                  <a:pt x="1712214" y="3262330"/>
                </a:cubicBezTo>
                <a:close/>
                <a:moveTo>
                  <a:pt x="1707166" y="3264331"/>
                </a:moveTo>
                <a:cubicBezTo>
                  <a:pt x="1667447" y="3261092"/>
                  <a:pt x="1627155" y="3257187"/>
                  <a:pt x="1586389" y="3252901"/>
                </a:cubicBezTo>
                <a:cubicBezTo>
                  <a:pt x="1579658" y="3282999"/>
                  <a:pt x="1573308" y="3313797"/>
                  <a:pt x="1567339" y="3345293"/>
                </a:cubicBezTo>
                <a:cubicBezTo>
                  <a:pt x="1609534" y="3351008"/>
                  <a:pt x="1651254" y="3356342"/>
                  <a:pt x="1692211" y="3360914"/>
                </a:cubicBezTo>
                <a:cubicBezTo>
                  <a:pt x="1695545" y="3325576"/>
                  <a:pt x="1700498" y="3293287"/>
                  <a:pt x="1705927" y="3261759"/>
                </a:cubicBezTo>
                <a:close/>
                <a:moveTo>
                  <a:pt x="1578769" y="3249376"/>
                </a:moveTo>
                <a:cubicBezTo>
                  <a:pt x="1540669" y="3245281"/>
                  <a:pt x="1502569" y="3240899"/>
                  <a:pt x="1463421" y="3235946"/>
                </a:cubicBezTo>
                <a:cubicBezTo>
                  <a:pt x="1458659" y="3252710"/>
                  <a:pt x="1453896" y="3269665"/>
                  <a:pt x="1449324" y="3286905"/>
                </a:cubicBezTo>
                <a:cubicBezTo>
                  <a:pt x="1446180" y="3299097"/>
                  <a:pt x="1443038" y="3311480"/>
                  <a:pt x="1439799" y="3323862"/>
                </a:cubicBezTo>
                <a:cubicBezTo>
                  <a:pt x="1480280" y="3330244"/>
                  <a:pt x="1520190" y="3336244"/>
                  <a:pt x="1559528" y="3341578"/>
                </a:cubicBezTo>
                <a:cubicBezTo>
                  <a:pt x="1565720" y="3310431"/>
                  <a:pt x="1572006" y="3279666"/>
                  <a:pt x="1578769" y="3249376"/>
                </a:cubicBezTo>
                <a:close/>
                <a:moveTo>
                  <a:pt x="1443228" y="3285381"/>
                </a:moveTo>
                <a:cubicBezTo>
                  <a:pt x="1447705" y="3268331"/>
                  <a:pt x="1452753" y="3251567"/>
                  <a:pt x="1457039" y="3235089"/>
                </a:cubicBezTo>
                <a:cubicBezTo>
                  <a:pt x="1421162" y="3230517"/>
                  <a:pt x="1384808" y="3225532"/>
                  <a:pt x="1347978" y="3220135"/>
                </a:cubicBezTo>
                <a:cubicBezTo>
                  <a:pt x="1338453" y="3247186"/>
                  <a:pt x="1328928" y="3275189"/>
                  <a:pt x="1319974" y="3303859"/>
                </a:cubicBezTo>
                <a:cubicBezTo>
                  <a:pt x="1358074" y="3310622"/>
                  <a:pt x="1396174" y="3316909"/>
                  <a:pt x="1433703" y="3322909"/>
                </a:cubicBezTo>
                <a:cubicBezTo>
                  <a:pt x="1436941" y="3310527"/>
                  <a:pt x="1439989" y="3297954"/>
                  <a:pt x="1443228" y="3285667"/>
                </a:cubicBezTo>
                <a:close/>
                <a:moveTo>
                  <a:pt x="1341691" y="3219563"/>
                </a:moveTo>
                <a:cubicBezTo>
                  <a:pt x="1308163" y="3214610"/>
                  <a:pt x="1274286" y="3209403"/>
                  <a:pt x="1240060" y="3203942"/>
                </a:cubicBezTo>
                <a:cubicBezTo>
                  <a:pt x="1228630" y="3229342"/>
                  <a:pt x="1217580" y="3255758"/>
                  <a:pt x="1206912" y="3283190"/>
                </a:cubicBezTo>
                <a:cubicBezTo>
                  <a:pt x="1242981" y="3290175"/>
                  <a:pt x="1278604" y="3296779"/>
                  <a:pt x="1313783" y="3303002"/>
                </a:cubicBezTo>
                <a:cubicBezTo>
                  <a:pt x="1322641" y="3274427"/>
                  <a:pt x="1332166" y="3246519"/>
                  <a:pt x="1341691" y="3219563"/>
                </a:cubicBezTo>
                <a:close/>
                <a:moveTo>
                  <a:pt x="1233583" y="3202894"/>
                </a:moveTo>
                <a:lnTo>
                  <a:pt x="1182243" y="3194417"/>
                </a:lnTo>
                <a:cubicBezTo>
                  <a:pt x="1168241" y="3192036"/>
                  <a:pt x="1154239" y="3190036"/>
                  <a:pt x="1140333" y="3188131"/>
                </a:cubicBezTo>
                <a:cubicBezTo>
                  <a:pt x="1126998" y="3211848"/>
                  <a:pt x="1114139" y="3236613"/>
                  <a:pt x="1101661" y="3262235"/>
                </a:cubicBezTo>
                <a:cubicBezTo>
                  <a:pt x="1135094" y="3269093"/>
                  <a:pt x="1168336" y="3275666"/>
                  <a:pt x="1200626" y="3281952"/>
                </a:cubicBezTo>
                <a:cubicBezTo>
                  <a:pt x="1211103" y="3254710"/>
                  <a:pt x="1222153" y="3228326"/>
                  <a:pt x="1233488" y="3202894"/>
                </a:cubicBezTo>
                <a:close/>
                <a:moveTo>
                  <a:pt x="1133570" y="3187178"/>
                </a:moveTo>
                <a:cubicBezTo>
                  <a:pt x="1104043" y="3183368"/>
                  <a:pt x="1074896" y="3180701"/>
                  <a:pt x="1046321" y="3179273"/>
                </a:cubicBezTo>
                <a:cubicBezTo>
                  <a:pt x="1031779" y="3200354"/>
                  <a:pt x="1017587" y="3222357"/>
                  <a:pt x="1003745" y="3245281"/>
                </a:cubicBezTo>
                <a:cubicBezTo>
                  <a:pt x="1033843" y="3249376"/>
                  <a:pt x="1064323" y="3254806"/>
                  <a:pt x="1095280" y="3260902"/>
                </a:cubicBezTo>
                <a:cubicBezTo>
                  <a:pt x="1107471" y="3235375"/>
                  <a:pt x="1120331" y="3211276"/>
                  <a:pt x="1133475" y="3187178"/>
                </a:cubicBezTo>
                <a:close/>
                <a:moveTo>
                  <a:pt x="1038892" y="3178891"/>
                </a:moveTo>
                <a:cubicBezTo>
                  <a:pt x="1011269" y="3177622"/>
                  <a:pt x="984059" y="3177622"/>
                  <a:pt x="957263" y="3178891"/>
                </a:cubicBezTo>
                <a:lnTo>
                  <a:pt x="950976" y="3186321"/>
                </a:lnTo>
                <a:cubicBezTo>
                  <a:pt x="937355" y="3202418"/>
                  <a:pt x="924115" y="3219468"/>
                  <a:pt x="911066" y="3236994"/>
                </a:cubicBezTo>
                <a:cubicBezTo>
                  <a:pt x="939260" y="3238518"/>
                  <a:pt x="967835" y="3241153"/>
                  <a:pt x="996791" y="3244900"/>
                </a:cubicBezTo>
                <a:cubicBezTo>
                  <a:pt x="1010317" y="3221659"/>
                  <a:pt x="1024318" y="3199846"/>
                  <a:pt x="1038797" y="3178891"/>
                </a:cubicBezTo>
                <a:close/>
                <a:moveTo>
                  <a:pt x="946118" y="3181844"/>
                </a:moveTo>
                <a:lnTo>
                  <a:pt x="948594" y="3178987"/>
                </a:lnTo>
                <a:cubicBezTo>
                  <a:pt x="923195" y="3180257"/>
                  <a:pt x="897795" y="3182479"/>
                  <a:pt x="872394" y="3185654"/>
                </a:cubicBezTo>
                <a:cubicBezTo>
                  <a:pt x="855630" y="3201371"/>
                  <a:pt x="839152" y="3218039"/>
                  <a:pt x="823150" y="3235565"/>
                </a:cubicBezTo>
                <a:cubicBezTo>
                  <a:pt x="849376" y="3234803"/>
                  <a:pt x="875983" y="3235057"/>
                  <a:pt x="902970" y="3236327"/>
                </a:cubicBezTo>
                <a:cubicBezTo>
                  <a:pt x="917131" y="3217404"/>
                  <a:pt x="931482" y="3199244"/>
                  <a:pt x="946023" y="3181844"/>
                </a:cubicBezTo>
                <a:close/>
                <a:moveTo>
                  <a:pt x="862013" y="3187083"/>
                </a:moveTo>
                <a:cubicBezTo>
                  <a:pt x="838105" y="3190607"/>
                  <a:pt x="814388" y="3194989"/>
                  <a:pt x="791337" y="3200323"/>
                </a:cubicBezTo>
                <a:cubicBezTo>
                  <a:pt x="774001" y="3213023"/>
                  <a:pt x="757047" y="3226802"/>
                  <a:pt x="740473" y="3241661"/>
                </a:cubicBezTo>
                <a:cubicBezTo>
                  <a:pt x="764731" y="3238804"/>
                  <a:pt x="789463" y="3236899"/>
                  <a:pt x="814673" y="3235946"/>
                </a:cubicBezTo>
                <a:cubicBezTo>
                  <a:pt x="830040" y="3218928"/>
                  <a:pt x="845788" y="3202640"/>
                  <a:pt x="861917" y="3187083"/>
                </a:cubicBezTo>
                <a:close/>
                <a:moveTo>
                  <a:pt x="742759" y="3206133"/>
                </a:moveTo>
                <a:cubicBezTo>
                  <a:pt x="757904" y="3201656"/>
                  <a:pt x="773144" y="3197656"/>
                  <a:pt x="788670" y="3194036"/>
                </a:cubicBezTo>
                <a:cubicBezTo>
                  <a:pt x="801370" y="3184765"/>
                  <a:pt x="814070" y="3175907"/>
                  <a:pt x="826770" y="3167462"/>
                </a:cubicBezTo>
                <a:cubicBezTo>
                  <a:pt x="797984" y="3178799"/>
                  <a:pt x="769900" y="3191840"/>
                  <a:pt x="742664" y="3206514"/>
                </a:cubicBezTo>
                <a:close/>
                <a:moveTo>
                  <a:pt x="804196" y="3190512"/>
                </a:moveTo>
                <a:cubicBezTo>
                  <a:pt x="825818" y="3185845"/>
                  <a:pt x="847820" y="3182130"/>
                  <a:pt x="870109" y="3179177"/>
                </a:cubicBezTo>
                <a:cubicBezTo>
                  <a:pt x="885539" y="3164826"/>
                  <a:pt x="901414" y="3151174"/>
                  <a:pt x="917734" y="3138220"/>
                </a:cubicBezTo>
                <a:cubicBezTo>
                  <a:pt x="896398" y="3143649"/>
                  <a:pt x="875538" y="3150031"/>
                  <a:pt x="854869" y="3157270"/>
                </a:cubicBezTo>
                <a:cubicBezTo>
                  <a:pt x="837343" y="3167938"/>
                  <a:pt x="820484" y="3178987"/>
                  <a:pt x="804100" y="3190893"/>
                </a:cubicBezTo>
                <a:close/>
                <a:moveTo>
                  <a:pt x="880396" y="3142030"/>
                </a:moveTo>
                <a:cubicBezTo>
                  <a:pt x="896524" y="3137077"/>
                  <a:pt x="912812" y="3132663"/>
                  <a:pt x="929259" y="3128790"/>
                </a:cubicBezTo>
                <a:cubicBezTo>
                  <a:pt x="942276" y="3118694"/>
                  <a:pt x="955516" y="3109169"/>
                  <a:pt x="968978" y="3100215"/>
                </a:cubicBezTo>
                <a:cubicBezTo>
                  <a:pt x="938549" y="3112373"/>
                  <a:pt x="908929" y="3126467"/>
                  <a:pt x="880300" y="3142411"/>
                </a:cubicBezTo>
                <a:close/>
                <a:moveTo>
                  <a:pt x="944309" y="3125361"/>
                </a:moveTo>
                <a:cubicBezTo>
                  <a:pt x="965454" y="3120662"/>
                  <a:pt x="986949" y="3116820"/>
                  <a:pt x="1008793" y="3113836"/>
                </a:cubicBezTo>
                <a:cubicBezTo>
                  <a:pt x="1024033" y="3098977"/>
                  <a:pt x="1039653" y="3085261"/>
                  <a:pt x="1055655" y="3071450"/>
                </a:cubicBezTo>
                <a:cubicBezTo>
                  <a:pt x="1035462" y="3076784"/>
                  <a:pt x="1015587" y="3082911"/>
                  <a:pt x="996029" y="3089833"/>
                </a:cubicBezTo>
                <a:cubicBezTo>
                  <a:pt x="978376" y="3100945"/>
                  <a:pt x="961104" y="3112852"/>
                  <a:pt x="944213" y="3125551"/>
                </a:cubicBezTo>
                <a:close/>
                <a:moveTo>
                  <a:pt x="1020985" y="3074783"/>
                </a:moveTo>
                <a:cubicBezTo>
                  <a:pt x="1036225" y="3070021"/>
                  <a:pt x="1051655" y="3065258"/>
                  <a:pt x="1067372" y="3061829"/>
                </a:cubicBezTo>
                <a:cubicBezTo>
                  <a:pt x="1079563" y="3051828"/>
                  <a:pt x="1092041" y="3042779"/>
                  <a:pt x="1104709" y="3033254"/>
                </a:cubicBezTo>
                <a:cubicBezTo>
                  <a:pt x="1075915" y="3045446"/>
                  <a:pt x="1047920" y="3059444"/>
                  <a:pt x="1020889" y="3075164"/>
                </a:cubicBezTo>
                <a:close/>
                <a:moveTo>
                  <a:pt x="1081849" y="3058400"/>
                </a:moveTo>
                <a:cubicBezTo>
                  <a:pt x="1103090" y="3053638"/>
                  <a:pt x="1124522" y="3049638"/>
                  <a:pt x="1146429" y="3046589"/>
                </a:cubicBezTo>
                <a:cubicBezTo>
                  <a:pt x="1161288" y="3031349"/>
                  <a:pt x="1176528" y="3016776"/>
                  <a:pt x="1192149" y="3003060"/>
                </a:cubicBezTo>
                <a:cubicBezTo>
                  <a:pt x="1171575" y="3008775"/>
                  <a:pt x="1151350" y="3015347"/>
                  <a:pt x="1131475" y="3022777"/>
                </a:cubicBezTo>
                <a:cubicBezTo>
                  <a:pt x="1114520" y="3034302"/>
                  <a:pt x="1097946" y="3046113"/>
                  <a:pt x="1081754" y="3058876"/>
                </a:cubicBezTo>
                <a:close/>
                <a:moveTo>
                  <a:pt x="1155002" y="3007823"/>
                </a:moveTo>
                <a:cubicBezTo>
                  <a:pt x="1170813" y="3002615"/>
                  <a:pt x="1186688" y="2997916"/>
                  <a:pt x="1202627" y="2993725"/>
                </a:cubicBezTo>
                <a:cubicBezTo>
                  <a:pt x="1215326" y="2982994"/>
                  <a:pt x="1228185" y="2972707"/>
                  <a:pt x="1241203" y="2962864"/>
                </a:cubicBezTo>
                <a:cubicBezTo>
                  <a:pt x="1211462" y="2976042"/>
                  <a:pt x="1182632" y="2991189"/>
                  <a:pt x="1154906" y="3008203"/>
                </a:cubicBezTo>
                <a:close/>
                <a:moveTo>
                  <a:pt x="1217295" y="2990106"/>
                </a:moveTo>
                <a:cubicBezTo>
                  <a:pt x="1238822" y="2984962"/>
                  <a:pt x="1260729" y="2980676"/>
                  <a:pt x="1283018" y="2977247"/>
                </a:cubicBezTo>
                <a:cubicBezTo>
                  <a:pt x="1297877" y="2961245"/>
                  <a:pt x="1313021" y="2945910"/>
                  <a:pt x="1328547" y="2931527"/>
                </a:cubicBezTo>
                <a:cubicBezTo>
                  <a:pt x="1307878" y="2937528"/>
                  <a:pt x="1287399" y="2944386"/>
                  <a:pt x="1267397" y="2952196"/>
                </a:cubicBezTo>
                <a:cubicBezTo>
                  <a:pt x="1250252" y="2964261"/>
                  <a:pt x="1233519" y="2977025"/>
                  <a:pt x="1217200" y="2990487"/>
                </a:cubicBezTo>
                <a:close/>
                <a:moveTo>
                  <a:pt x="1290066" y="2937052"/>
                </a:moveTo>
                <a:cubicBezTo>
                  <a:pt x="1306259" y="2931432"/>
                  <a:pt x="1322641" y="2926289"/>
                  <a:pt x="1339310" y="2921812"/>
                </a:cubicBezTo>
                <a:cubicBezTo>
                  <a:pt x="1351979" y="2910477"/>
                  <a:pt x="1364742" y="2899714"/>
                  <a:pt x="1377410" y="2889427"/>
                </a:cubicBezTo>
                <a:cubicBezTo>
                  <a:pt x="1347196" y="2903403"/>
                  <a:pt x="1317981" y="2919443"/>
                  <a:pt x="1289971" y="2937433"/>
                </a:cubicBezTo>
                <a:close/>
                <a:moveTo>
                  <a:pt x="1352836" y="2918002"/>
                </a:moveTo>
                <a:cubicBezTo>
                  <a:pt x="1374299" y="2912668"/>
                  <a:pt x="1396111" y="2908191"/>
                  <a:pt x="1418272" y="2904571"/>
                </a:cubicBezTo>
                <a:cubicBezTo>
                  <a:pt x="1432941" y="2887903"/>
                  <a:pt x="1447895" y="2871901"/>
                  <a:pt x="1463326" y="2856946"/>
                </a:cubicBezTo>
                <a:cubicBezTo>
                  <a:pt x="1442688" y="2863297"/>
                  <a:pt x="1422400" y="2870536"/>
                  <a:pt x="1402461" y="2878664"/>
                </a:cubicBezTo>
                <a:cubicBezTo>
                  <a:pt x="1385570" y="2891363"/>
                  <a:pt x="1368996" y="2904699"/>
                  <a:pt x="1352740" y="2918669"/>
                </a:cubicBezTo>
                <a:close/>
                <a:moveTo>
                  <a:pt x="1424368" y="2863138"/>
                </a:moveTo>
                <a:cubicBezTo>
                  <a:pt x="1440498" y="2857232"/>
                  <a:pt x="1456849" y="2851898"/>
                  <a:pt x="1473422" y="2847136"/>
                </a:cubicBezTo>
                <a:cubicBezTo>
                  <a:pt x="1486122" y="2835134"/>
                  <a:pt x="1499045" y="2823704"/>
                  <a:pt x="1512189" y="2812846"/>
                </a:cubicBezTo>
                <a:cubicBezTo>
                  <a:pt x="1481670" y="2827645"/>
                  <a:pt x="1452285" y="2844677"/>
                  <a:pt x="1424274" y="2863804"/>
                </a:cubicBezTo>
                <a:close/>
                <a:moveTo>
                  <a:pt x="1486472" y="2844088"/>
                </a:moveTo>
                <a:cubicBezTo>
                  <a:pt x="1507903" y="2838373"/>
                  <a:pt x="1529810" y="2833515"/>
                  <a:pt x="1552004" y="2829800"/>
                </a:cubicBezTo>
                <a:cubicBezTo>
                  <a:pt x="1566481" y="2812147"/>
                  <a:pt x="1581340" y="2795447"/>
                  <a:pt x="1596581" y="2779699"/>
                </a:cubicBezTo>
                <a:cubicBezTo>
                  <a:pt x="1576006" y="2786366"/>
                  <a:pt x="1555718" y="2793986"/>
                  <a:pt x="1535906" y="2802559"/>
                </a:cubicBezTo>
                <a:cubicBezTo>
                  <a:pt x="1519015" y="2815640"/>
                  <a:pt x="1502505" y="2829546"/>
                  <a:pt x="1486376" y="2844278"/>
                </a:cubicBezTo>
                <a:close/>
                <a:moveTo>
                  <a:pt x="1556575" y="2786938"/>
                </a:moveTo>
                <a:cubicBezTo>
                  <a:pt x="1572768" y="2780651"/>
                  <a:pt x="1589151" y="2774936"/>
                  <a:pt x="1605915" y="2769888"/>
                </a:cubicBezTo>
                <a:cubicBezTo>
                  <a:pt x="1618488" y="2757125"/>
                  <a:pt x="1631442" y="2745028"/>
                  <a:pt x="1644586" y="2733503"/>
                </a:cubicBezTo>
                <a:cubicBezTo>
                  <a:pt x="1613864" y="2749162"/>
                  <a:pt x="1584407" y="2767187"/>
                  <a:pt x="1556480" y="2787414"/>
                </a:cubicBezTo>
                <a:close/>
                <a:moveTo>
                  <a:pt x="1618869" y="2765983"/>
                </a:moveTo>
                <a:cubicBezTo>
                  <a:pt x="1640205" y="2759982"/>
                  <a:pt x="1661922" y="2755029"/>
                  <a:pt x="1684115" y="2750933"/>
                </a:cubicBezTo>
                <a:cubicBezTo>
                  <a:pt x="1698275" y="2732455"/>
                  <a:pt x="1712880" y="2714897"/>
                  <a:pt x="1727930" y="2698260"/>
                </a:cubicBezTo>
                <a:cubicBezTo>
                  <a:pt x="1707377" y="2705310"/>
                  <a:pt x="1687191" y="2713384"/>
                  <a:pt x="1667447" y="2722453"/>
                </a:cubicBezTo>
                <a:cubicBezTo>
                  <a:pt x="1650809" y="2736423"/>
                  <a:pt x="1634585" y="2751092"/>
                  <a:pt x="1618774" y="2766459"/>
                </a:cubicBezTo>
                <a:close/>
                <a:moveTo>
                  <a:pt x="1687163" y="2706832"/>
                </a:moveTo>
                <a:cubicBezTo>
                  <a:pt x="1703483" y="2700165"/>
                  <a:pt x="1719993" y="2694101"/>
                  <a:pt x="1736693" y="2688640"/>
                </a:cubicBezTo>
                <a:cubicBezTo>
                  <a:pt x="1749393" y="2675114"/>
                  <a:pt x="1762093" y="2662224"/>
                  <a:pt x="1774793" y="2649968"/>
                </a:cubicBezTo>
                <a:cubicBezTo>
                  <a:pt x="1744092" y="2666750"/>
                  <a:pt x="1714759" y="2685923"/>
                  <a:pt x="1687067" y="2707309"/>
                </a:cubicBezTo>
                <a:close/>
                <a:moveTo>
                  <a:pt x="1749171" y="2684734"/>
                </a:moveTo>
                <a:cubicBezTo>
                  <a:pt x="1760315" y="2681401"/>
                  <a:pt x="1771459" y="2678163"/>
                  <a:pt x="1782889" y="2675209"/>
                </a:cubicBezTo>
                <a:lnTo>
                  <a:pt x="1815369" y="2667018"/>
                </a:lnTo>
                <a:cubicBezTo>
                  <a:pt x="1828895" y="2647968"/>
                  <a:pt x="1842802" y="2630061"/>
                  <a:pt x="1857089" y="2612916"/>
                </a:cubicBezTo>
                <a:cubicBezTo>
                  <a:pt x="1836705" y="2620409"/>
                  <a:pt x="1816703" y="2628950"/>
                  <a:pt x="1797082" y="2638538"/>
                </a:cubicBezTo>
                <a:cubicBezTo>
                  <a:pt x="1780635" y="2653397"/>
                  <a:pt x="1764633" y="2668955"/>
                  <a:pt x="1749076" y="2685211"/>
                </a:cubicBezTo>
                <a:close/>
                <a:moveTo>
                  <a:pt x="1815846" y="2623108"/>
                </a:moveTo>
                <a:cubicBezTo>
                  <a:pt x="1832229" y="2615869"/>
                  <a:pt x="1848898" y="2609201"/>
                  <a:pt x="1865852" y="2603296"/>
                </a:cubicBezTo>
                <a:cubicBezTo>
                  <a:pt x="1878234" y="2589008"/>
                  <a:pt x="1890808" y="2575387"/>
                  <a:pt x="1903952" y="2562434"/>
                </a:cubicBezTo>
                <a:cubicBezTo>
                  <a:pt x="1872829" y="2580355"/>
                  <a:pt x="1843233" y="2600807"/>
                  <a:pt x="1815465" y="2623584"/>
                </a:cubicBezTo>
                <a:close/>
                <a:moveTo>
                  <a:pt x="1877949" y="2599009"/>
                </a:moveTo>
                <a:cubicBezTo>
                  <a:pt x="1901190" y="2591009"/>
                  <a:pt x="1924399" y="2582817"/>
                  <a:pt x="1947577" y="2574435"/>
                </a:cubicBezTo>
                <a:cubicBezTo>
                  <a:pt x="1959864" y="2556052"/>
                  <a:pt x="1972627" y="2538430"/>
                  <a:pt x="1985677" y="2521666"/>
                </a:cubicBezTo>
                <a:cubicBezTo>
                  <a:pt x="1976152" y="2526143"/>
                  <a:pt x="1966627" y="2530620"/>
                  <a:pt x="1957102" y="2534906"/>
                </a:cubicBezTo>
                <a:cubicBezTo>
                  <a:pt x="1947577" y="2539193"/>
                  <a:pt x="1935670" y="2545193"/>
                  <a:pt x="1925098" y="2550813"/>
                </a:cubicBezTo>
                <a:cubicBezTo>
                  <a:pt x="1908334" y="2566434"/>
                  <a:pt x="1892712" y="2582626"/>
                  <a:pt x="1877568" y="2599486"/>
                </a:cubicBezTo>
                <a:close/>
                <a:moveTo>
                  <a:pt x="1941766" y="2535001"/>
                </a:moveTo>
                <a:cubicBezTo>
                  <a:pt x="1945767" y="2533096"/>
                  <a:pt x="1949767" y="2531096"/>
                  <a:pt x="1953768" y="2529287"/>
                </a:cubicBezTo>
                <a:cubicBezTo>
                  <a:pt x="1967199" y="2523191"/>
                  <a:pt x="1980533" y="2516904"/>
                  <a:pt x="1993963" y="2510237"/>
                </a:cubicBezTo>
                <a:cubicBezTo>
                  <a:pt x="2005521" y="2496013"/>
                  <a:pt x="2017268" y="2482392"/>
                  <a:pt x="2029206" y="2469374"/>
                </a:cubicBezTo>
                <a:cubicBezTo>
                  <a:pt x="1998282" y="2488774"/>
                  <a:pt x="1969033" y="2510727"/>
                  <a:pt x="1941766" y="2535001"/>
                </a:cubicBezTo>
                <a:close/>
                <a:moveTo>
                  <a:pt x="2007012" y="2504712"/>
                </a:moveTo>
                <a:cubicBezTo>
                  <a:pt x="2031492" y="2493377"/>
                  <a:pt x="2055780" y="2481852"/>
                  <a:pt x="2080165" y="2470232"/>
                </a:cubicBezTo>
                <a:cubicBezTo>
                  <a:pt x="2091532" y="2452325"/>
                  <a:pt x="2103215" y="2435116"/>
                  <a:pt x="2115216" y="2418606"/>
                </a:cubicBezTo>
                <a:lnTo>
                  <a:pt x="2049875" y="2457373"/>
                </a:lnTo>
                <a:cubicBezTo>
                  <a:pt x="2035270" y="2472486"/>
                  <a:pt x="2021014" y="2488393"/>
                  <a:pt x="2007108" y="2505093"/>
                </a:cubicBezTo>
                <a:close/>
                <a:moveTo>
                  <a:pt x="2128647" y="2388316"/>
                </a:moveTo>
                <a:cubicBezTo>
                  <a:pt x="2107702" y="2403914"/>
                  <a:pt x="2087725" y="2420772"/>
                  <a:pt x="2068830" y="2438799"/>
                </a:cubicBezTo>
                <a:cubicBezTo>
                  <a:pt x="2087880" y="2427623"/>
                  <a:pt x="2106708" y="2416384"/>
                  <a:pt x="2125313" y="2405080"/>
                </a:cubicBezTo>
                <a:cubicBezTo>
                  <a:pt x="2134838" y="2392381"/>
                  <a:pt x="2144554" y="2380379"/>
                  <a:pt x="2154459" y="2369076"/>
                </a:cubicBezTo>
                <a:close/>
                <a:moveTo>
                  <a:pt x="2179605" y="2350216"/>
                </a:moveTo>
                <a:cubicBezTo>
                  <a:pt x="2166143" y="2364694"/>
                  <a:pt x="2153063" y="2379998"/>
                  <a:pt x="2140363" y="2396127"/>
                </a:cubicBezTo>
                <a:cubicBezTo>
                  <a:pt x="2165127" y="2381141"/>
                  <a:pt x="2189861" y="2366123"/>
                  <a:pt x="2214563" y="2351074"/>
                </a:cubicBezTo>
                <a:cubicBezTo>
                  <a:pt x="2225801" y="2332595"/>
                  <a:pt x="2237328" y="2314879"/>
                  <a:pt x="2249329" y="2297924"/>
                </a:cubicBezTo>
                <a:cubicBezTo>
                  <a:pt x="2226183" y="2315926"/>
                  <a:pt x="2202942" y="2333262"/>
                  <a:pt x="2179891" y="2350598"/>
                </a:cubicBezTo>
                <a:close/>
                <a:moveTo>
                  <a:pt x="2219039" y="2310878"/>
                </a:moveTo>
                <a:lnTo>
                  <a:pt x="2214753" y="2314879"/>
                </a:lnTo>
                <a:cubicBezTo>
                  <a:pt x="2213038" y="2316403"/>
                  <a:pt x="2211420" y="2318022"/>
                  <a:pt x="2209800" y="2319641"/>
                </a:cubicBezTo>
                <a:lnTo>
                  <a:pt x="2261806" y="2280494"/>
                </a:lnTo>
                <a:cubicBezTo>
                  <a:pt x="2271078" y="2267793"/>
                  <a:pt x="2280603" y="2255792"/>
                  <a:pt x="2290381" y="2244489"/>
                </a:cubicBezTo>
                <a:close/>
                <a:moveTo>
                  <a:pt x="2300763" y="2241441"/>
                </a:moveTo>
                <a:cubicBezTo>
                  <a:pt x="2293905" y="2249442"/>
                  <a:pt x="2287238" y="2257824"/>
                  <a:pt x="2280570" y="2266396"/>
                </a:cubicBezTo>
                <a:lnTo>
                  <a:pt x="2327434" y="2230964"/>
                </a:lnTo>
                <a:lnTo>
                  <a:pt x="2350769" y="2213342"/>
                </a:lnTo>
                <a:cubicBezTo>
                  <a:pt x="2360294" y="2196388"/>
                  <a:pt x="2371058" y="2180005"/>
                  <a:pt x="2381631" y="2164384"/>
                </a:cubicBezTo>
                <a:lnTo>
                  <a:pt x="2390584" y="2151144"/>
                </a:lnTo>
                <a:cubicBezTo>
                  <a:pt x="2370201" y="2170194"/>
                  <a:pt x="2349945" y="2188958"/>
                  <a:pt x="2329815" y="2207437"/>
                </a:cubicBezTo>
                <a:close/>
                <a:moveTo>
                  <a:pt x="2366677" y="2164574"/>
                </a:moveTo>
                <a:lnTo>
                  <a:pt x="2406301" y="2128094"/>
                </a:lnTo>
                <a:cubicBezTo>
                  <a:pt x="2415826" y="2114060"/>
                  <a:pt x="2425351" y="2100026"/>
                  <a:pt x="2434876" y="2085993"/>
                </a:cubicBezTo>
                <a:cubicBezTo>
                  <a:pt x="2412016" y="2112758"/>
                  <a:pt x="2389441" y="2138952"/>
                  <a:pt x="2366772" y="2164955"/>
                </a:cubicBezTo>
                <a:close/>
                <a:moveTo>
                  <a:pt x="2427065" y="2109044"/>
                </a:moveTo>
                <a:cubicBezTo>
                  <a:pt x="2446878" y="2090819"/>
                  <a:pt x="2466880" y="2072626"/>
                  <a:pt x="2487073" y="2054465"/>
                </a:cubicBezTo>
                <a:cubicBezTo>
                  <a:pt x="2498884" y="2032462"/>
                  <a:pt x="2511171" y="2010079"/>
                  <a:pt x="2523744" y="1987790"/>
                </a:cubicBezTo>
                <a:cubicBezTo>
                  <a:pt x="2506027" y="2006840"/>
                  <a:pt x="2488565" y="2026144"/>
                  <a:pt x="2471356" y="2045702"/>
                </a:cubicBezTo>
                <a:cubicBezTo>
                  <a:pt x="2456370" y="2067102"/>
                  <a:pt x="2441765" y="2088343"/>
                  <a:pt x="2427541" y="2109425"/>
                </a:cubicBezTo>
                <a:close/>
                <a:moveTo>
                  <a:pt x="2503265" y="2000172"/>
                </a:moveTo>
                <a:cubicBezTo>
                  <a:pt x="2514409" y="1987885"/>
                  <a:pt x="2525649" y="1975694"/>
                  <a:pt x="2536984" y="1963406"/>
                </a:cubicBezTo>
                <a:cubicBezTo>
                  <a:pt x="2544699" y="1949690"/>
                  <a:pt x="2552509" y="1935784"/>
                  <a:pt x="2560510" y="1921877"/>
                </a:cubicBezTo>
                <a:cubicBezTo>
                  <a:pt x="2541269" y="1948293"/>
                  <a:pt x="2522347" y="1974519"/>
                  <a:pt x="2503741" y="2000554"/>
                </a:cubicBezTo>
                <a:close/>
                <a:moveTo>
                  <a:pt x="2555748" y="1943022"/>
                </a:moveTo>
                <a:cubicBezTo>
                  <a:pt x="2573273" y="1923972"/>
                  <a:pt x="2591086" y="1905113"/>
                  <a:pt x="2609183" y="1886444"/>
                </a:cubicBezTo>
                <a:cubicBezTo>
                  <a:pt x="2619470" y="1863203"/>
                  <a:pt x="2629948" y="1840343"/>
                  <a:pt x="2640425" y="1817769"/>
                </a:cubicBezTo>
                <a:cubicBezTo>
                  <a:pt x="2624424" y="1838057"/>
                  <a:pt x="2608707" y="1858250"/>
                  <a:pt x="2592800" y="1878539"/>
                </a:cubicBezTo>
                <a:cubicBezTo>
                  <a:pt x="2580703" y="1900637"/>
                  <a:pt x="2568226" y="1922068"/>
                  <a:pt x="2556034" y="1943404"/>
                </a:cubicBezTo>
                <a:close/>
                <a:moveTo>
                  <a:pt x="2620995" y="1832152"/>
                </a:moveTo>
                <a:cubicBezTo>
                  <a:pt x="2631281" y="1819007"/>
                  <a:pt x="2641759" y="1805863"/>
                  <a:pt x="2652236" y="1792814"/>
                </a:cubicBezTo>
                <a:cubicBezTo>
                  <a:pt x="2659475" y="1777447"/>
                  <a:pt x="2666778" y="1762333"/>
                  <a:pt x="2674144" y="1747474"/>
                </a:cubicBezTo>
                <a:cubicBezTo>
                  <a:pt x="2655793" y="1776049"/>
                  <a:pt x="2638170" y="1804402"/>
                  <a:pt x="2621280" y="1832533"/>
                </a:cubicBezTo>
                <a:close/>
                <a:moveTo>
                  <a:pt x="2669667" y="1771096"/>
                </a:moveTo>
                <a:cubicBezTo>
                  <a:pt x="2684780" y="1752491"/>
                  <a:pt x="2700147" y="1733949"/>
                  <a:pt x="2715768" y="1715471"/>
                </a:cubicBezTo>
                <a:cubicBezTo>
                  <a:pt x="2724531" y="1691753"/>
                  <a:pt x="2733389" y="1668512"/>
                  <a:pt x="2742439" y="1645557"/>
                </a:cubicBezTo>
                <a:cubicBezTo>
                  <a:pt x="2729294" y="1664607"/>
                  <a:pt x="2716530" y="1683657"/>
                  <a:pt x="2704339" y="1702040"/>
                </a:cubicBezTo>
                <a:cubicBezTo>
                  <a:pt x="2692717" y="1725376"/>
                  <a:pt x="2681288" y="1748046"/>
                  <a:pt x="2669952" y="1771478"/>
                </a:cubicBezTo>
                <a:close/>
                <a:moveTo>
                  <a:pt x="2729008" y="1653844"/>
                </a:moveTo>
                <a:cubicBezTo>
                  <a:pt x="2736723" y="1642699"/>
                  <a:pt x="2744534" y="1631555"/>
                  <a:pt x="2752439" y="1620506"/>
                </a:cubicBezTo>
                <a:cubicBezTo>
                  <a:pt x="2757488" y="1607933"/>
                  <a:pt x="2762536" y="1595455"/>
                  <a:pt x="2767679" y="1583168"/>
                </a:cubicBezTo>
                <a:cubicBezTo>
                  <a:pt x="2755011" y="1606600"/>
                  <a:pt x="2741866" y="1630126"/>
                  <a:pt x="2729294" y="1654225"/>
                </a:cubicBezTo>
                <a:close/>
                <a:moveTo>
                  <a:pt x="2768442" y="1598123"/>
                </a:moveTo>
                <a:cubicBezTo>
                  <a:pt x="2782221" y="1579073"/>
                  <a:pt x="2796349" y="1560023"/>
                  <a:pt x="2810827" y="1540973"/>
                </a:cubicBezTo>
                <a:cubicBezTo>
                  <a:pt x="2817971" y="1518208"/>
                  <a:pt x="2825115" y="1495824"/>
                  <a:pt x="2832545" y="1473821"/>
                </a:cubicBezTo>
                <a:cubicBezTo>
                  <a:pt x="2819876" y="1494109"/>
                  <a:pt x="2807399" y="1514779"/>
                  <a:pt x="2794445" y="1535924"/>
                </a:cubicBezTo>
                <a:cubicBezTo>
                  <a:pt x="2786253" y="1556498"/>
                  <a:pt x="2777395" y="1577358"/>
                  <a:pt x="2768726" y="1598503"/>
                </a:cubicBezTo>
                <a:close/>
                <a:moveTo>
                  <a:pt x="2818066" y="1486299"/>
                </a:moveTo>
                <a:cubicBezTo>
                  <a:pt x="2826067" y="1473218"/>
                  <a:pt x="2834132" y="1460296"/>
                  <a:pt x="2842260" y="1447532"/>
                </a:cubicBezTo>
                <a:cubicBezTo>
                  <a:pt x="2847403" y="1432959"/>
                  <a:pt x="2852452" y="1418386"/>
                  <a:pt x="2857691" y="1404003"/>
                </a:cubicBezTo>
                <a:cubicBezTo>
                  <a:pt x="2843974" y="1430800"/>
                  <a:pt x="2830767" y="1458232"/>
                  <a:pt x="2818066" y="1486299"/>
                </a:cubicBezTo>
                <a:close/>
                <a:moveTo>
                  <a:pt x="2856928" y="1424863"/>
                </a:moveTo>
                <a:cubicBezTo>
                  <a:pt x="2868930" y="1406479"/>
                  <a:pt x="2880931" y="1388477"/>
                  <a:pt x="2893124" y="1370856"/>
                </a:cubicBezTo>
                <a:cubicBezTo>
                  <a:pt x="2899124" y="1347805"/>
                  <a:pt x="2905316" y="1325041"/>
                  <a:pt x="2912174" y="1302752"/>
                </a:cubicBezTo>
                <a:cubicBezTo>
                  <a:pt x="2902649" y="1320088"/>
                  <a:pt x="2893124" y="1337709"/>
                  <a:pt x="2883599" y="1355616"/>
                </a:cubicBezTo>
                <a:cubicBezTo>
                  <a:pt x="2873947" y="1378285"/>
                  <a:pt x="2864802" y="1401368"/>
                  <a:pt x="2856166" y="1424863"/>
                </a:cubicBezTo>
                <a:close/>
                <a:moveTo>
                  <a:pt x="2902553" y="1305895"/>
                </a:moveTo>
                <a:cubicBezTo>
                  <a:pt x="2908077" y="1296370"/>
                  <a:pt x="2913698" y="1286179"/>
                  <a:pt x="2919317" y="1276463"/>
                </a:cubicBezTo>
                <a:cubicBezTo>
                  <a:pt x="2922555" y="1265509"/>
                  <a:pt x="2925795" y="1254651"/>
                  <a:pt x="2928842" y="1243983"/>
                </a:cubicBezTo>
                <a:cubicBezTo>
                  <a:pt x="2919699" y="1264271"/>
                  <a:pt x="2910840" y="1284845"/>
                  <a:pt x="2902172" y="1306276"/>
                </a:cubicBezTo>
                <a:close/>
                <a:moveTo>
                  <a:pt x="2932843" y="1253603"/>
                </a:moveTo>
                <a:cubicBezTo>
                  <a:pt x="2944845" y="1233410"/>
                  <a:pt x="2957036" y="1213503"/>
                  <a:pt x="2969324" y="1194167"/>
                </a:cubicBezTo>
                <a:cubicBezTo>
                  <a:pt x="2974277" y="1171593"/>
                  <a:pt x="2979515" y="1149495"/>
                  <a:pt x="2984945" y="1127492"/>
                </a:cubicBezTo>
                <a:cubicBezTo>
                  <a:pt x="2973514" y="1149400"/>
                  <a:pt x="2962466" y="1171974"/>
                  <a:pt x="2951607" y="1194929"/>
                </a:cubicBezTo>
                <a:cubicBezTo>
                  <a:pt x="2945130" y="1214233"/>
                  <a:pt x="2938716" y="1233791"/>
                  <a:pt x="2932366" y="1253603"/>
                </a:cubicBezTo>
                <a:close/>
                <a:moveTo>
                  <a:pt x="2969038" y="1144923"/>
                </a:moveTo>
                <a:cubicBezTo>
                  <a:pt x="2976341" y="1130318"/>
                  <a:pt x="2983769" y="1115999"/>
                  <a:pt x="2991326" y="1101965"/>
                </a:cubicBezTo>
                <a:cubicBezTo>
                  <a:pt x="2995613" y="1085582"/>
                  <a:pt x="2999898" y="1069390"/>
                  <a:pt x="3004376" y="1053483"/>
                </a:cubicBezTo>
                <a:cubicBezTo>
                  <a:pt x="2991866" y="1083201"/>
                  <a:pt x="2979960" y="1113681"/>
                  <a:pt x="2968657" y="1144923"/>
                </a:cubicBezTo>
                <a:close/>
                <a:moveTo>
                  <a:pt x="3067431" y="880033"/>
                </a:moveTo>
                <a:cubicBezTo>
                  <a:pt x="3057906" y="904893"/>
                  <a:pt x="3049048" y="930325"/>
                  <a:pt x="3040380" y="956233"/>
                </a:cubicBezTo>
                <a:cubicBezTo>
                  <a:pt x="3046094" y="944326"/>
                  <a:pt x="3051810" y="932515"/>
                  <a:pt x="3057716" y="920895"/>
                </a:cubicBezTo>
                <a:cubicBezTo>
                  <a:pt x="3060637" y="907179"/>
                  <a:pt x="3063748" y="893558"/>
                  <a:pt x="3067050" y="880033"/>
                </a:cubicBezTo>
                <a:close/>
                <a:moveTo>
                  <a:pt x="3051810" y="947374"/>
                </a:moveTo>
                <a:cubicBezTo>
                  <a:pt x="3047714" y="955852"/>
                  <a:pt x="3043619" y="964329"/>
                  <a:pt x="3039618" y="972901"/>
                </a:cubicBezTo>
                <a:cubicBezTo>
                  <a:pt x="3034665" y="983569"/>
                  <a:pt x="3030093" y="994428"/>
                  <a:pt x="3024949" y="1005286"/>
                </a:cubicBezTo>
                <a:cubicBezTo>
                  <a:pt x="3017837" y="1029035"/>
                  <a:pt x="3010916" y="1053292"/>
                  <a:pt x="3004185" y="1078058"/>
                </a:cubicBezTo>
                <a:cubicBezTo>
                  <a:pt x="3014949" y="1058531"/>
                  <a:pt x="3025997" y="1039957"/>
                  <a:pt x="3037141" y="1020907"/>
                </a:cubicBezTo>
                <a:cubicBezTo>
                  <a:pt x="3041427" y="996047"/>
                  <a:pt x="3046666" y="971473"/>
                  <a:pt x="3051429" y="947374"/>
                </a:cubicBezTo>
                <a:close/>
                <a:moveTo>
                  <a:pt x="3033903" y="1038624"/>
                </a:moveTo>
                <a:cubicBezTo>
                  <a:pt x="3021425" y="1059865"/>
                  <a:pt x="3009233" y="1081867"/>
                  <a:pt x="2997326" y="1104251"/>
                </a:cubicBezTo>
                <a:cubicBezTo>
                  <a:pt x="2990977" y="1128699"/>
                  <a:pt x="2984976" y="1153591"/>
                  <a:pt x="2979325" y="1178927"/>
                </a:cubicBezTo>
                <a:cubicBezTo>
                  <a:pt x="2993041" y="1157909"/>
                  <a:pt x="3006979" y="1137366"/>
                  <a:pt x="3021139" y="1117300"/>
                </a:cubicBezTo>
                <a:cubicBezTo>
                  <a:pt x="3024759" y="1090630"/>
                  <a:pt x="3028950" y="1064341"/>
                  <a:pt x="3033522" y="1038624"/>
                </a:cubicBezTo>
                <a:close/>
                <a:moveTo>
                  <a:pt x="3019044" y="1131398"/>
                </a:moveTo>
                <a:cubicBezTo>
                  <a:pt x="3004185" y="1152670"/>
                  <a:pt x="2989612" y="1174419"/>
                  <a:pt x="2975324" y="1196644"/>
                </a:cubicBezTo>
                <a:cubicBezTo>
                  <a:pt x="2969324" y="1224171"/>
                  <a:pt x="2963704" y="1252365"/>
                  <a:pt x="2958274" y="1280845"/>
                </a:cubicBezTo>
                <a:cubicBezTo>
                  <a:pt x="2974594" y="1259509"/>
                  <a:pt x="2991104" y="1238713"/>
                  <a:pt x="3007805" y="1218456"/>
                </a:cubicBezTo>
                <a:cubicBezTo>
                  <a:pt x="3010757" y="1188928"/>
                  <a:pt x="3014567" y="1159877"/>
                  <a:pt x="3018664" y="1131398"/>
                </a:cubicBezTo>
                <a:close/>
                <a:moveTo>
                  <a:pt x="3006090" y="1230076"/>
                </a:moveTo>
                <a:cubicBezTo>
                  <a:pt x="2988944" y="1251159"/>
                  <a:pt x="2971991" y="1272780"/>
                  <a:pt x="2955227" y="1294942"/>
                </a:cubicBezTo>
                <a:cubicBezTo>
                  <a:pt x="2949892" y="1323517"/>
                  <a:pt x="2944939" y="1353616"/>
                  <a:pt x="2940272" y="1383715"/>
                </a:cubicBezTo>
                <a:cubicBezTo>
                  <a:pt x="2958751" y="1362887"/>
                  <a:pt x="2977801" y="1342281"/>
                  <a:pt x="2997422" y="1321898"/>
                </a:cubicBezTo>
                <a:cubicBezTo>
                  <a:pt x="2999772" y="1290846"/>
                  <a:pt x="3002661" y="1260239"/>
                  <a:pt x="3006090" y="1230076"/>
                </a:cubicBezTo>
                <a:close/>
                <a:moveTo>
                  <a:pt x="2992755" y="1375618"/>
                </a:moveTo>
                <a:cubicBezTo>
                  <a:pt x="2993802" y="1360950"/>
                  <a:pt x="2994945" y="1346377"/>
                  <a:pt x="2996184" y="1331994"/>
                </a:cubicBezTo>
                <a:cubicBezTo>
                  <a:pt x="2976499" y="1352886"/>
                  <a:pt x="2957258" y="1373999"/>
                  <a:pt x="2938463" y="1395335"/>
                </a:cubicBezTo>
                <a:cubicBezTo>
                  <a:pt x="2933827" y="1425879"/>
                  <a:pt x="2929509" y="1457025"/>
                  <a:pt x="2925509" y="1488775"/>
                </a:cubicBezTo>
                <a:cubicBezTo>
                  <a:pt x="2946401" y="1468265"/>
                  <a:pt x="2967704" y="1447945"/>
                  <a:pt x="2989421" y="1427816"/>
                </a:cubicBezTo>
                <a:cubicBezTo>
                  <a:pt x="2990469" y="1410385"/>
                  <a:pt x="2991516" y="1392954"/>
                  <a:pt x="2992755" y="1375714"/>
                </a:cubicBezTo>
                <a:close/>
                <a:moveTo>
                  <a:pt x="2988850" y="1436959"/>
                </a:moveTo>
                <a:cubicBezTo>
                  <a:pt x="2966942" y="1457406"/>
                  <a:pt x="2945416" y="1478076"/>
                  <a:pt x="2924270" y="1498967"/>
                </a:cubicBezTo>
                <a:cubicBezTo>
                  <a:pt x="2920365" y="1530781"/>
                  <a:pt x="2916650" y="1562975"/>
                  <a:pt x="2913412" y="1595836"/>
                </a:cubicBezTo>
                <a:cubicBezTo>
                  <a:pt x="2936716" y="1575707"/>
                  <a:pt x="2960402" y="1555768"/>
                  <a:pt x="2984468" y="1536019"/>
                </a:cubicBezTo>
                <a:cubicBezTo>
                  <a:pt x="2985611" y="1502555"/>
                  <a:pt x="2987071" y="1469567"/>
                  <a:pt x="2988850" y="1437055"/>
                </a:cubicBezTo>
                <a:close/>
                <a:moveTo>
                  <a:pt x="2984659" y="1880634"/>
                </a:moveTo>
                <a:cubicBezTo>
                  <a:pt x="2953862" y="1899240"/>
                  <a:pt x="2923350" y="1917750"/>
                  <a:pt x="2893124" y="1936165"/>
                </a:cubicBezTo>
                <a:cubicBezTo>
                  <a:pt x="2892362" y="1971503"/>
                  <a:pt x="2892076" y="2007126"/>
                  <a:pt x="2892076" y="2043035"/>
                </a:cubicBezTo>
                <a:lnTo>
                  <a:pt x="2922555" y="2026271"/>
                </a:lnTo>
                <a:lnTo>
                  <a:pt x="2989230" y="1989504"/>
                </a:lnTo>
                <a:cubicBezTo>
                  <a:pt x="2987326" y="1953119"/>
                  <a:pt x="2985802" y="1916861"/>
                  <a:pt x="2984659" y="1880729"/>
                </a:cubicBezTo>
                <a:close/>
                <a:moveTo>
                  <a:pt x="2989421" y="1996648"/>
                </a:moveTo>
                <a:lnTo>
                  <a:pt x="2925604" y="2031796"/>
                </a:lnTo>
                <a:lnTo>
                  <a:pt x="2892076" y="2050274"/>
                </a:lnTo>
                <a:cubicBezTo>
                  <a:pt x="2892076" y="2086342"/>
                  <a:pt x="2892520" y="2122632"/>
                  <a:pt x="2893410" y="2159145"/>
                </a:cubicBezTo>
                <a:cubicBezTo>
                  <a:pt x="2927382" y="2142127"/>
                  <a:pt x="2961481" y="2124887"/>
                  <a:pt x="2995708" y="2107424"/>
                </a:cubicBezTo>
                <a:cubicBezTo>
                  <a:pt x="2993358" y="2070086"/>
                  <a:pt x="2991294" y="2033193"/>
                  <a:pt x="2989516" y="1996744"/>
                </a:cubicBezTo>
                <a:close/>
                <a:moveTo>
                  <a:pt x="2996184" y="2114282"/>
                </a:moveTo>
                <a:cubicBezTo>
                  <a:pt x="2961767" y="2131808"/>
                  <a:pt x="2927573" y="2149112"/>
                  <a:pt x="2893600" y="2166194"/>
                </a:cubicBezTo>
                <a:cubicBezTo>
                  <a:pt x="2894426" y="2203151"/>
                  <a:pt x="2895600" y="2240330"/>
                  <a:pt x="2897124" y="2277731"/>
                </a:cubicBezTo>
                <a:cubicBezTo>
                  <a:pt x="2932843" y="2261253"/>
                  <a:pt x="2968657" y="2244584"/>
                  <a:pt x="3004566" y="2227439"/>
                </a:cubicBezTo>
                <a:cubicBezTo>
                  <a:pt x="3001454" y="2189339"/>
                  <a:pt x="2998660" y="2151652"/>
                  <a:pt x="2996184" y="2114378"/>
                </a:cubicBezTo>
                <a:close/>
                <a:moveTo>
                  <a:pt x="3005138" y="2234202"/>
                </a:moveTo>
                <a:cubicBezTo>
                  <a:pt x="2969133" y="2251347"/>
                  <a:pt x="2933223" y="2268143"/>
                  <a:pt x="2897409" y="2284589"/>
                </a:cubicBezTo>
                <a:cubicBezTo>
                  <a:pt x="2899060" y="2321864"/>
                  <a:pt x="2900966" y="2359202"/>
                  <a:pt x="2903125" y="2396603"/>
                </a:cubicBezTo>
                <a:cubicBezTo>
                  <a:pt x="2940526" y="2380792"/>
                  <a:pt x="2977928" y="2364472"/>
                  <a:pt x="3015329" y="2347645"/>
                </a:cubicBezTo>
                <a:cubicBezTo>
                  <a:pt x="3011647" y="2309545"/>
                  <a:pt x="3008249" y="2271762"/>
                  <a:pt x="3005138" y="2234297"/>
                </a:cubicBezTo>
                <a:close/>
                <a:moveTo>
                  <a:pt x="3015996" y="2354407"/>
                </a:moveTo>
                <a:cubicBezTo>
                  <a:pt x="2978467" y="2371108"/>
                  <a:pt x="2940971" y="2387427"/>
                  <a:pt x="2903505" y="2403366"/>
                </a:cubicBezTo>
                <a:cubicBezTo>
                  <a:pt x="2905791" y="2441466"/>
                  <a:pt x="2908363" y="2479566"/>
                  <a:pt x="2911221" y="2517666"/>
                </a:cubicBezTo>
                <a:cubicBezTo>
                  <a:pt x="2950147" y="2502235"/>
                  <a:pt x="2989040" y="2486360"/>
                  <a:pt x="3027903" y="2470041"/>
                </a:cubicBezTo>
                <a:cubicBezTo>
                  <a:pt x="3023648" y="2430798"/>
                  <a:pt x="3019679" y="2392285"/>
                  <a:pt x="3015996" y="2354503"/>
                </a:cubicBezTo>
                <a:close/>
                <a:moveTo>
                  <a:pt x="3028664" y="2476042"/>
                </a:moveTo>
                <a:cubicBezTo>
                  <a:pt x="2989739" y="2492742"/>
                  <a:pt x="2950750" y="2508617"/>
                  <a:pt x="2911697" y="2523667"/>
                </a:cubicBezTo>
                <a:cubicBezTo>
                  <a:pt x="2914682" y="2561767"/>
                  <a:pt x="2917857" y="2600057"/>
                  <a:pt x="2921222" y="2638538"/>
                </a:cubicBezTo>
                <a:cubicBezTo>
                  <a:pt x="2961608" y="2623489"/>
                  <a:pt x="3001931" y="2607614"/>
                  <a:pt x="3042190" y="2590913"/>
                </a:cubicBezTo>
                <a:cubicBezTo>
                  <a:pt x="3037428" y="2552623"/>
                  <a:pt x="3032918" y="2514364"/>
                  <a:pt x="3028664" y="2476137"/>
                </a:cubicBezTo>
                <a:close/>
                <a:moveTo>
                  <a:pt x="3043047" y="2598343"/>
                </a:moveTo>
                <a:cubicBezTo>
                  <a:pt x="3002788" y="2614853"/>
                  <a:pt x="2962402" y="2630728"/>
                  <a:pt x="2921889" y="2645968"/>
                </a:cubicBezTo>
                <a:cubicBezTo>
                  <a:pt x="2925382" y="2684957"/>
                  <a:pt x="2929191" y="2723914"/>
                  <a:pt x="2933319" y="2762839"/>
                </a:cubicBezTo>
                <a:cubicBezTo>
                  <a:pt x="2975356" y="2747917"/>
                  <a:pt x="3017012" y="2732201"/>
                  <a:pt x="3058287" y="2715690"/>
                </a:cubicBezTo>
                <a:cubicBezTo>
                  <a:pt x="3052953" y="2676130"/>
                  <a:pt x="3047873" y="2637046"/>
                  <a:pt x="3043047" y="2598438"/>
                </a:cubicBezTo>
                <a:close/>
                <a:moveTo>
                  <a:pt x="3059239" y="2722168"/>
                </a:moveTo>
                <a:cubicBezTo>
                  <a:pt x="3017837" y="2738741"/>
                  <a:pt x="2976086" y="2754616"/>
                  <a:pt x="2933986" y="2769793"/>
                </a:cubicBezTo>
                <a:cubicBezTo>
                  <a:pt x="2938050" y="2808719"/>
                  <a:pt x="2942400" y="2847549"/>
                  <a:pt x="2947035" y="2886284"/>
                </a:cubicBezTo>
                <a:cubicBezTo>
                  <a:pt x="2990278" y="2871551"/>
                  <a:pt x="3033205" y="2855677"/>
                  <a:pt x="3075814" y="2838659"/>
                </a:cubicBezTo>
                <a:cubicBezTo>
                  <a:pt x="3070035" y="2799225"/>
                  <a:pt x="3064510" y="2760331"/>
                  <a:pt x="3059239" y="2721977"/>
                </a:cubicBezTo>
                <a:close/>
                <a:moveTo>
                  <a:pt x="3076766" y="2844945"/>
                </a:moveTo>
                <a:cubicBezTo>
                  <a:pt x="3034094" y="2861709"/>
                  <a:pt x="2991104" y="2877584"/>
                  <a:pt x="2947797" y="2892570"/>
                </a:cubicBezTo>
                <a:cubicBezTo>
                  <a:pt x="2952559" y="2932194"/>
                  <a:pt x="2957481" y="2971659"/>
                  <a:pt x="2962561" y="3010965"/>
                </a:cubicBezTo>
                <a:cubicBezTo>
                  <a:pt x="3007011" y="2996106"/>
                  <a:pt x="3051143" y="2980232"/>
                  <a:pt x="3094958" y="2963340"/>
                </a:cubicBezTo>
                <a:cubicBezTo>
                  <a:pt x="3088672" y="2923209"/>
                  <a:pt x="3082607" y="2883680"/>
                  <a:pt x="3076766" y="2844755"/>
                </a:cubicBezTo>
                <a:close/>
                <a:moveTo>
                  <a:pt x="3101817" y="3005155"/>
                </a:moveTo>
                <a:cubicBezTo>
                  <a:pt x="3099816" y="2993059"/>
                  <a:pt x="3097911" y="2981057"/>
                  <a:pt x="3096006" y="2969056"/>
                </a:cubicBezTo>
                <a:cubicBezTo>
                  <a:pt x="3052192" y="2986201"/>
                  <a:pt x="3007994" y="3002235"/>
                  <a:pt x="2963418" y="3017157"/>
                </a:cubicBezTo>
                <a:cubicBezTo>
                  <a:pt x="2968689" y="3056845"/>
                  <a:pt x="2974117" y="3096373"/>
                  <a:pt x="2979705" y="3135743"/>
                </a:cubicBezTo>
                <a:cubicBezTo>
                  <a:pt x="3021742" y="3121964"/>
                  <a:pt x="3063271" y="3107136"/>
                  <a:pt x="3104293" y="3091262"/>
                </a:cubicBezTo>
                <a:lnTo>
                  <a:pt x="3115437" y="3086880"/>
                </a:lnTo>
                <a:cubicBezTo>
                  <a:pt x="3110801" y="3059639"/>
                  <a:pt x="3106262" y="3032333"/>
                  <a:pt x="3101817" y="3004965"/>
                </a:cubicBezTo>
                <a:close/>
                <a:moveTo>
                  <a:pt x="3116484" y="3093262"/>
                </a:moveTo>
                <a:lnTo>
                  <a:pt x="3106959" y="3097167"/>
                </a:lnTo>
                <a:cubicBezTo>
                  <a:pt x="3065430" y="3113296"/>
                  <a:pt x="3023426" y="3128282"/>
                  <a:pt x="2980944" y="3142125"/>
                </a:cubicBezTo>
                <a:cubicBezTo>
                  <a:pt x="2986786" y="3182447"/>
                  <a:pt x="2992723" y="3222421"/>
                  <a:pt x="2998755" y="3262045"/>
                </a:cubicBezTo>
                <a:cubicBezTo>
                  <a:pt x="3029902" y="3251853"/>
                  <a:pt x="3060859" y="3241185"/>
                  <a:pt x="3091338" y="3229755"/>
                </a:cubicBezTo>
                <a:cubicBezTo>
                  <a:pt x="3106833" y="3223913"/>
                  <a:pt x="3122294" y="3217912"/>
                  <a:pt x="3137726" y="3211753"/>
                </a:cubicBezTo>
                <a:cubicBezTo>
                  <a:pt x="3130360" y="3172383"/>
                  <a:pt x="3123279" y="3132822"/>
                  <a:pt x="3116484" y="3093071"/>
                </a:cubicBezTo>
                <a:close/>
                <a:moveTo>
                  <a:pt x="3018091" y="3386346"/>
                </a:moveTo>
                <a:cubicBezTo>
                  <a:pt x="3066098" y="3370471"/>
                  <a:pt x="3113373" y="3352977"/>
                  <a:pt x="3159919" y="3333863"/>
                </a:cubicBezTo>
                <a:cubicBezTo>
                  <a:pt x="3152616" y="3295763"/>
                  <a:pt x="3145441" y="3257124"/>
                  <a:pt x="3138392" y="3217944"/>
                </a:cubicBezTo>
                <a:cubicBezTo>
                  <a:pt x="3123343" y="3223945"/>
                  <a:pt x="3108293" y="3229850"/>
                  <a:pt x="3093149" y="3235470"/>
                </a:cubicBezTo>
                <a:cubicBezTo>
                  <a:pt x="3062161" y="3247091"/>
                  <a:pt x="3030792" y="3258076"/>
                  <a:pt x="2999041" y="3268426"/>
                </a:cubicBezTo>
                <a:cubicBezTo>
                  <a:pt x="3005391" y="3307987"/>
                  <a:pt x="3011742" y="3347294"/>
                  <a:pt x="3018091" y="3386346"/>
                </a:cubicBezTo>
                <a:close/>
                <a:moveTo>
                  <a:pt x="2867596" y="3430065"/>
                </a:moveTo>
                <a:cubicBezTo>
                  <a:pt x="2916428" y="3417746"/>
                  <a:pt x="2964497" y="3403840"/>
                  <a:pt x="3011805" y="3388346"/>
                </a:cubicBezTo>
                <a:cubicBezTo>
                  <a:pt x="3005233" y="3348341"/>
                  <a:pt x="2998946" y="3309098"/>
                  <a:pt x="2992755" y="3270332"/>
                </a:cubicBezTo>
                <a:cubicBezTo>
                  <a:pt x="2946337" y="3285381"/>
                  <a:pt x="2899220" y="3298970"/>
                  <a:pt x="2851404" y="3311098"/>
                </a:cubicBezTo>
                <a:cubicBezTo>
                  <a:pt x="2856611" y="3350087"/>
                  <a:pt x="2862041" y="3389838"/>
                  <a:pt x="2867691" y="3430351"/>
                </a:cubicBezTo>
                <a:close/>
                <a:moveTo>
                  <a:pt x="2717102" y="3462831"/>
                </a:moveTo>
                <a:cubicBezTo>
                  <a:pt x="2765870" y="3453878"/>
                  <a:pt x="2813939" y="3443496"/>
                  <a:pt x="2861310" y="3431685"/>
                </a:cubicBezTo>
                <a:cubicBezTo>
                  <a:pt x="2855722" y="3391680"/>
                  <a:pt x="2850419" y="3352024"/>
                  <a:pt x="2845403" y="3312718"/>
                </a:cubicBezTo>
                <a:cubicBezTo>
                  <a:pt x="2799112" y="3324466"/>
                  <a:pt x="2752090" y="3334847"/>
                  <a:pt x="2704339" y="3343864"/>
                </a:cubicBezTo>
                <a:cubicBezTo>
                  <a:pt x="2708338" y="3382472"/>
                  <a:pt x="2712625" y="3422128"/>
                  <a:pt x="2717197" y="3462831"/>
                </a:cubicBezTo>
                <a:close/>
                <a:moveTo>
                  <a:pt x="2564702" y="3485787"/>
                </a:moveTo>
                <a:cubicBezTo>
                  <a:pt x="2613914" y="3479882"/>
                  <a:pt x="2662460" y="3472611"/>
                  <a:pt x="2710338" y="3463975"/>
                </a:cubicBezTo>
                <a:cubicBezTo>
                  <a:pt x="2705766" y="3423907"/>
                  <a:pt x="2701512" y="3384282"/>
                  <a:pt x="2697575" y="3345103"/>
                </a:cubicBezTo>
                <a:cubicBezTo>
                  <a:pt x="2650902" y="3353865"/>
                  <a:pt x="2603277" y="3361422"/>
                  <a:pt x="2554700" y="3367772"/>
                </a:cubicBezTo>
                <a:cubicBezTo>
                  <a:pt x="2558129" y="3406634"/>
                  <a:pt x="2561622" y="3445973"/>
                  <a:pt x="2565177" y="3485787"/>
                </a:cubicBezTo>
                <a:close/>
                <a:moveTo>
                  <a:pt x="2412968" y="3499503"/>
                </a:moveTo>
                <a:lnTo>
                  <a:pt x="2420588" y="3499503"/>
                </a:lnTo>
                <a:cubicBezTo>
                  <a:pt x="2467166" y="3496455"/>
                  <a:pt x="2513076" y="3492169"/>
                  <a:pt x="2558320" y="3486930"/>
                </a:cubicBezTo>
                <a:cubicBezTo>
                  <a:pt x="2554891" y="3447116"/>
                  <a:pt x="2551715" y="3407777"/>
                  <a:pt x="2548795" y="3368915"/>
                </a:cubicBezTo>
                <a:cubicBezTo>
                  <a:pt x="2502313" y="3374884"/>
                  <a:pt x="2455037" y="3379774"/>
                  <a:pt x="2406967" y="3383584"/>
                </a:cubicBezTo>
                <a:cubicBezTo>
                  <a:pt x="2409064" y="3421398"/>
                  <a:pt x="2411063" y="3460260"/>
                  <a:pt x="2413445" y="3499503"/>
                </a:cubicBezTo>
                <a:close/>
                <a:moveTo>
                  <a:pt x="2548413" y="3362248"/>
                </a:moveTo>
                <a:cubicBezTo>
                  <a:pt x="2545461" y="3322528"/>
                  <a:pt x="2542984" y="3283476"/>
                  <a:pt x="2540699" y="3244805"/>
                </a:cubicBezTo>
                <a:cubicBezTo>
                  <a:pt x="2495486" y="3251472"/>
                  <a:pt x="2449449" y="3257092"/>
                  <a:pt x="2402586" y="3261664"/>
                </a:cubicBezTo>
                <a:cubicBezTo>
                  <a:pt x="2403602" y="3299764"/>
                  <a:pt x="2404967" y="3338150"/>
                  <a:pt x="2406682" y="3376821"/>
                </a:cubicBezTo>
                <a:cubicBezTo>
                  <a:pt x="2455260" y="3373201"/>
                  <a:pt x="2502408" y="3368153"/>
                  <a:pt x="2548890" y="3362248"/>
                </a:cubicBezTo>
                <a:close/>
                <a:moveTo>
                  <a:pt x="2262663" y="3505123"/>
                </a:moveTo>
                <a:cubicBezTo>
                  <a:pt x="2311622" y="3504551"/>
                  <a:pt x="2359755" y="3502805"/>
                  <a:pt x="2407063" y="3499884"/>
                </a:cubicBezTo>
                <a:cubicBezTo>
                  <a:pt x="2404777" y="3460641"/>
                  <a:pt x="2402777" y="3421906"/>
                  <a:pt x="2401062" y="3383679"/>
                </a:cubicBezTo>
                <a:cubicBezTo>
                  <a:pt x="2354961" y="3387172"/>
                  <a:pt x="2308002" y="3389616"/>
                  <a:pt x="2260188" y="3391013"/>
                </a:cubicBezTo>
                <a:cubicBezTo>
                  <a:pt x="2260759" y="3428415"/>
                  <a:pt x="2261584" y="3466451"/>
                  <a:pt x="2262663" y="3505123"/>
                </a:cubicBezTo>
                <a:close/>
                <a:moveTo>
                  <a:pt x="2260092" y="3384632"/>
                </a:moveTo>
                <a:cubicBezTo>
                  <a:pt x="2307780" y="3383171"/>
                  <a:pt x="2354675" y="3380726"/>
                  <a:pt x="2400776" y="3377297"/>
                </a:cubicBezTo>
                <a:cubicBezTo>
                  <a:pt x="2399125" y="3338435"/>
                  <a:pt x="2397760" y="3300081"/>
                  <a:pt x="2396681" y="3262235"/>
                </a:cubicBezTo>
                <a:cubicBezTo>
                  <a:pt x="2351786" y="3266617"/>
                  <a:pt x="2306193" y="3270046"/>
                  <a:pt x="2259902" y="3272522"/>
                </a:cubicBezTo>
                <a:cubicBezTo>
                  <a:pt x="2259616" y="3309384"/>
                  <a:pt x="2259711" y="3346627"/>
                  <a:pt x="2260092" y="3384632"/>
                </a:cubicBezTo>
                <a:close/>
                <a:moveTo>
                  <a:pt x="2259330" y="3050114"/>
                </a:moveTo>
                <a:cubicBezTo>
                  <a:pt x="2259330" y="3047732"/>
                  <a:pt x="2259330" y="3045351"/>
                  <a:pt x="2259330" y="3042875"/>
                </a:cubicBezTo>
                <a:cubicBezTo>
                  <a:pt x="2217610" y="3047510"/>
                  <a:pt x="2175351" y="3051479"/>
                  <a:pt x="2132553" y="3054781"/>
                </a:cubicBezTo>
                <a:cubicBezTo>
                  <a:pt x="2131505" y="3066401"/>
                  <a:pt x="2130457" y="3078213"/>
                  <a:pt x="2129504" y="3090023"/>
                </a:cubicBezTo>
                <a:cubicBezTo>
                  <a:pt x="2127599" y="3112502"/>
                  <a:pt x="2125980" y="3135457"/>
                  <a:pt x="2124456" y="3158603"/>
                </a:cubicBezTo>
                <a:cubicBezTo>
                  <a:pt x="2168906" y="3156698"/>
                  <a:pt x="2212499" y="3154063"/>
                  <a:pt x="2255235" y="3150698"/>
                </a:cubicBezTo>
                <a:cubicBezTo>
                  <a:pt x="2256568" y="3116598"/>
                  <a:pt x="2257711" y="3082975"/>
                  <a:pt x="2259330" y="3050114"/>
                </a:cubicBezTo>
                <a:close/>
                <a:moveTo>
                  <a:pt x="2256282" y="3505123"/>
                </a:moveTo>
                <a:cubicBezTo>
                  <a:pt x="2255139" y="3466546"/>
                  <a:pt x="2254376" y="3428923"/>
                  <a:pt x="2253901" y="3390823"/>
                </a:cubicBezTo>
                <a:cubicBezTo>
                  <a:pt x="2208371" y="3392156"/>
                  <a:pt x="2162016" y="3392506"/>
                  <a:pt x="2114836" y="3391871"/>
                </a:cubicBezTo>
                <a:cubicBezTo>
                  <a:pt x="2114073" y="3428383"/>
                  <a:pt x="2113661" y="3465499"/>
                  <a:pt x="2113598" y="3503218"/>
                </a:cubicBezTo>
                <a:cubicBezTo>
                  <a:pt x="2162111" y="3505059"/>
                  <a:pt x="2209609" y="3505694"/>
                  <a:pt x="2256091" y="3505123"/>
                </a:cubicBezTo>
                <a:close/>
                <a:moveTo>
                  <a:pt x="2117979" y="3165271"/>
                </a:moveTo>
                <a:cubicBezTo>
                  <a:pt x="2075878" y="3166985"/>
                  <a:pt x="2033111" y="3168001"/>
                  <a:pt x="1989677" y="3168319"/>
                </a:cubicBezTo>
                <a:cubicBezTo>
                  <a:pt x="1986153" y="3201561"/>
                  <a:pt x="1982914" y="3235565"/>
                  <a:pt x="1980152" y="3270141"/>
                </a:cubicBezTo>
                <a:cubicBezTo>
                  <a:pt x="2024602" y="3271221"/>
                  <a:pt x="2068671" y="3271475"/>
                  <a:pt x="2112360" y="3270903"/>
                </a:cubicBezTo>
                <a:cubicBezTo>
                  <a:pt x="2113883" y="3234994"/>
                  <a:pt x="2115788" y="3199846"/>
                  <a:pt x="2117979" y="3165271"/>
                </a:cubicBezTo>
                <a:close/>
                <a:moveTo>
                  <a:pt x="2112074" y="3277285"/>
                </a:moveTo>
                <a:cubicBezTo>
                  <a:pt x="2068639" y="3277793"/>
                  <a:pt x="2024475" y="3277539"/>
                  <a:pt x="1979580" y="3276523"/>
                </a:cubicBezTo>
                <a:cubicBezTo>
                  <a:pt x="1976850" y="3310813"/>
                  <a:pt x="1974438" y="3345737"/>
                  <a:pt x="1972341" y="3381298"/>
                </a:cubicBezTo>
                <a:cubicBezTo>
                  <a:pt x="2018506" y="3383583"/>
                  <a:pt x="2063940" y="3385044"/>
                  <a:pt x="2108645" y="3385679"/>
                </a:cubicBezTo>
                <a:cubicBezTo>
                  <a:pt x="2109406" y="3348976"/>
                  <a:pt x="2110549" y="3312845"/>
                  <a:pt x="2112074" y="3277285"/>
                </a:cubicBezTo>
                <a:close/>
                <a:moveTo>
                  <a:pt x="2107311" y="3503313"/>
                </a:moveTo>
                <a:cubicBezTo>
                  <a:pt x="2107311" y="3465594"/>
                  <a:pt x="2107724" y="3428542"/>
                  <a:pt x="2108549" y="3392156"/>
                </a:cubicBezTo>
                <a:cubicBezTo>
                  <a:pt x="2064100" y="3391458"/>
                  <a:pt x="2018570" y="3389997"/>
                  <a:pt x="1971961" y="3387775"/>
                </a:cubicBezTo>
                <a:cubicBezTo>
                  <a:pt x="1969929" y="3423144"/>
                  <a:pt x="1968278" y="3459117"/>
                  <a:pt x="1967008" y="3495693"/>
                </a:cubicBezTo>
                <a:cubicBezTo>
                  <a:pt x="2014633" y="3499122"/>
                  <a:pt x="2061401" y="3501662"/>
                  <a:pt x="2107311" y="3503313"/>
                </a:cubicBezTo>
                <a:close/>
                <a:moveTo>
                  <a:pt x="1973199" y="3276332"/>
                </a:moveTo>
                <a:cubicBezTo>
                  <a:pt x="1930845" y="3275253"/>
                  <a:pt x="1887759" y="3273570"/>
                  <a:pt x="1843944" y="3271284"/>
                </a:cubicBezTo>
                <a:cubicBezTo>
                  <a:pt x="1839944" y="3304241"/>
                  <a:pt x="1836261" y="3337864"/>
                  <a:pt x="1832895" y="3372154"/>
                </a:cubicBezTo>
                <a:cubicBezTo>
                  <a:pt x="1877981" y="3375837"/>
                  <a:pt x="1922430" y="3378821"/>
                  <a:pt x="1966245" y="3381107"/>
                </a:cubicBezTo>
                <a:cubicBezTo>
                  <a:pt x="1968056" y="3345484"/>
                  <a:pt x="1970341" y="3310622"/>
                  <a:pt x="1973199" y="3276332"/>
                </a:cubicBezTo>
                <a:close/>
                <a:moveTo>
                  <a:pt x="1960721" y="3495407"/>
                </a:moveTo>
                <a:cubicBezTo>
                  <a:pt x="1962055" y="3458926"/>
                  <a:pt x="1963674" y="3422922"/>
                  <a:pt x="1965674" y="3387680"/>
                </a:cubicBezTo>
                <a:cubicBezTo>
                  <a:pt x="1921859" y="3385394"/>
                  <a:pt x="1877409" y="3382409"/>
                  <a:pt x="1832324" y="3378726"/>
                </a:cubicBezTo>
                <a:cubicBezTo>
                  <a:pt x="1828991" y="3412825"/>
                  <a:pt x="1826133" y="3447496"/>
                  <a:pt x="1823561" y="3482930"/>
                </a:cubicBezTo>
                <a:cubicBezTo>
                  <a:pt x="1870138" y="3487501"/>
                  <a:pt x="1915763" y="3491883"/>
                  <a:pt x="1960816" y="3495217"/>
                </a:cubicBezTo>
                <a:close/>
                <a:moveTo>
                  <a:pt x="1817179" y="3482263"/>
                </a:moveTo>
                <a:cubicBezTo>
                  <a:pt x="1819783" y="3446957"/>
                  <a:pt x="1822704" y="3412254"/>
                  <a:pt x="1825943" y="3378155"/>
                </a:cubicBezTo>
                <a:cubicBezTo>
                  <a:pt x="1783334" y="3374598"/>
                  <a:pt x="1740122" y="3370376"/>
                  <a:pt x="1696307" y="3365486"/>
                </a:cubicBezTo>
                <a:cubicBezTo>
                  <a:pt x="1691735" y="3398252"/>
                  <a:pt x="1687544" y="3431685"/>
                  <a:pt x="1683734" y="3465784"/>
                </a:cubicBezTo>
                <a:cubicBezTo>
                  <a:pt x="1728978" y="3471785"/>
                  <a:pt x="1773555" y="3477310"/>
                  <a:pt x="1817179" y="3482072"/>
                </a:cubicBezTo>
                <a:close/>
                <a:moveTo>
                  <a:pt x="1677448" y="3464927"/>
                </a:moveTo>
                <a:cubicBezTo>
                  <a:pt x="1681258" y="3430828"/>
                  <a:pt x="1685449" y="3397459"/>
                  <a:pt x="1690021" y="3364819"/>
                </a:cubicBezTo>
                <a:cubicBezTo>
                  <a:pt x="1648873" y="3360120"/>
                  <a:pt x="1607153" y="3354914"/>
                  <a:pt x="1564862" y="3349198"/>
                </a:cubicBezTo>
                <a:cubicBezTo>
                  <a:pt x="1558957" y="3380504"/>
                  <a:pt x="1553432" y="3412540"/>
                  <a:pt x="1548289" y="3445306"/>
                </a:cubicBezTo>
                <a:cubicBezTo>
                  <a:pt x="1592103" y="3452354"/>
                  <a:pt x="1635061" y="3458926"/>
                  <a:pt x="1677448" y="3464737"/>
                </a:cubicBezTo>
                <a:close/>
                <a:moveTo>
                  <a:pt x="1541716" y="3444068"/>
                </a:moveTo>
                <a:cubicBezTo>
                  <a:pt x="1546860" y="3411365"/>
                  <a:pt x="1552384" y="3379393"/>
                  <a:pt x="1558290" y="3348151"/>
                </a:cubicBezTo>
                <a:cubicBezTo>
                  <a:pt x="1518856" y="3342690"/>
                  <a:pt x="1478820" y="3336753"/>
                  <a:pt x="1438180" y="3330339"/>
                </a:cubicBezTo>
                <a:cubicBezTo>
                  <a:pt x="1430941" y="3360248"/>
                  <a:pt x="1423988" y="3390918"/>
                  <a:pt x="1417511" y="3422255"/>
                </a:cubicBezTo>
                <a:cubicBezTo>
                  <a:pt x="1459802" y="3430193"/>
                  <a:pt x="1501203" y="3437463"/>
                  <a:pt x="1541716" y="3444068"/>
                </a:cubicBezTo>
                <a:close/>
                <a:moveTo>
                  <a:pt x="1411510" y="3420826"/>
                </a:moveTo>
                <a:cubicBezTo>
                  <a:pt x="1417859" y="3389521"/>
                  <a:pt x="1424749" y="3358946"/>
                  <a:pt x="1432179" y="3329101"/>
                </a:cubicBezTo>
                <a:cubicBezTo>
                  <a:pt x="1394650" y="3323100"/>
                  <a:pt x="1356646" y="3316814"/>
                  <a:pt x="1317879" y="3310051"/>
                </a:cubicBezTo>
                <a:cubicBezTo>
                  <a:pt x="1316260" y="3315480"/>
                  <a:pt x="1314545" y="3320719"/>
                  <a:pt x="1312926" y="3326148"/>
                </a:cubicBezTo>
                <a:cubicBezTo>
                  <a:pt x="1305973" y="3349389"/>
                  <a:pt x="1299210" y="3373297"/>
                  <a:pt x="1292733" y="3397585"/>
                </a:cubicBezTo>
                <a:cubicBezTo>
                  <a:pt x="1333055" y="3406031"/>
                  <a:pt x="1372648" y="3413778"/>
                  <a:pt x="1411510" y="3420826"/>
                </a:cubicBezTo>
                <a:close/>
                <a:moveTo>
                  <a:pt x="1286732" y="3396252"/>
                </a:moveTo>
                <a:cubicBezTo>
                  <a:pt x="1293304" y="3371678"/>
                  <a:pt x="1299972" y="3347675"/>
                  <a:pt x="1307020" y="3324243"/>
                </a:cubicBezTo>
                <a:cubicBezTo>
                  <a:pt x="1308640" y="3319100"/>
                  <a:pt x="1310259" y="3313956"/>
                  <a:pt x="1311783" y="3308812"/>
                </a:cubicBezTo>
                <a:cubicBezTo>
                  <a:pt x="1276413" y="3302462"/>
                  <a:pt x="1240631" y="3295827"/>
                  <a:pt x="1204436" y="3288905"/>
                </a:cubicBezTo>
                <a:cubicBezTo>
                  <a:pt x="1194911" y="3313607"/>
                  <a:pt x="1185735" y="3339006"/>
                  <a:pt x="1176909" y="3365105"/>
                </a:cubicBezTo>
                <a:cubicBezTo>
                  <a:pt x="1176147" y="3367391"/>
                  <a:pt x="1175385" y="3369868"/>
                  <a:pt x="1174528" y="3372154"/>
                </a:cubicBezTo>
                <a:cubicBezTo>
                  <a:pt x="1212564" y="3380790"/>
                  <a:pt x="1249966" y="3388918"/>
                  <a:pt x="1286732" y="3396538"/>
                </a:cubicBezTo>
                <a:close/>
                <a:moveTo>
                  <a:pt x="1168336" y="3370820"/>
                </a:moveTo>
                <a:lnTo>
                  <a:pt x="1170908" y="3363105"/>
                </a:lnTo>
                <a:cubicBezTo>
                  <a:pt x="1179671" y="3337197"/>
                  <a:pt x="1188720" y="3312146"/>
                  <a:pt x="1198150" y="3287667"/>
                </a:cubicBezTo>
                <a:cubicBezTo>
                  <a:pt x="1165288" y="3281380"/>
                  <a:pt x="1132237" y="3274808"/>
                  <a:pt x="1098709" y="3267855"/>
                </a:cubicBezTo>
                <a:cubicBezTo>
                  <a:pt x="1086517" y="3293191"/>
                  <a:pt x="1074896" y="3319576"/>
                  <a:pt x="1063561" y="3346722"/>
                </a:cubicBezTo>
                <a:cubicBezTo>
                  <a:pt x="1098931" y="3355294"/>
                  <a:pt x="1133856" y="3363422"/>
                  <a:pt x="1168336" y="3371106"/>
                </a:cubicBezTo>
                <a:close/>
                <a:moveTo>
                  <a:pt x="1011841" y="3335101"/>
                </a:moveTo>
                <a:lnTo>
                  <a:pt x="1057275" y="3345960"/>
                </a:lnTo>
                <a:cubicBezTo>
                  <a:pt x="1068610" y="3318909"/>
                  <a:pt x="1080230" y="3292620"/>
                  <a:pt x="1092327" y="3267379"/>
                </a:cubicBezTo>
                <a:cubicBezTo>
                  <a:pt x="1061085" y="3260902"/>
                  <a:pt x="1030319" y="3255758"/>
                  <a:pt x="1000030" y="3251758"/>
                </a:cubicBezTo>
                <a:cubicBezTo>
                  <a:pt x="986409" y="3274808"/>
                  <a:pt x="973264" y="3298811"/>
                  <a:pt x="960405" y="3323671"/>
                </a:cubicBezTo>
                <a:cubicBezTo>
                  <a:pt x="977455" y="3326719"/>
                  <a:pt x="994505" y="3330434"/>
                  <a:pt x="1011841" y="3335101"/>
                </a:cubicBezTo>
                <a:close/>
                <a:moveTo>
                  <a:pt x="954024" y="3322338"/>
                </a:moveTo>
                <a:cubicBezTo>
                  <a:pt x="966724" y="3297636"/>
                  <a:pt x="979805" y="3273824"/>
                  <a:pt x="993267" y="3250900"/>
                </a:cubicBezTo>
                <a:cubicBezTo>
                  <a:pt x="963866" y="3247281"/>
                  <a:pt x="934910" y="3244741"/>
                  <a:pt x="906399" y="3243280"/>
                </a:cubicBezTo>
                <a:cubicBezTo>
                  <a:pt x="891540" y="3263664"/>
                  <a:pt x="876967" y="3285095"/>
                  <a:pt x="862869" y="3307289"/>
                </a:cubicBezTo>
                <a:cubicBezTo>
                  <a:pt x="892873" y="3310718"/>
                  <a:pt x="923163" y="3316051"/>
                  <a:pt x="954024" y="3321862"/>
                </a:cubicBezTo>
                <a:close/>
                <a:moveTo>
                  <a:pt x="855916" y="3305955"/>
                </a:moveTo>
                <a:cubicBezTo>
                  <a:pt x="869823" y="3283857"/>
                  <a:pt x="884079" y="3262712"/>
                  <a:pt x="898684" y="3242519"/>
                </a:cubicBezTo>
                <a:cubicBezTo>
                  <a:pt x="871156" y="3241280"/>
                  <a:pt x="844010" y="3241280"/>
                  <a:pt x="817340" y="3242519"/>
                </a:cubicBezTo>
                <a:lnTo>
                  <a:pt x="816387" y="3243471"/>
                </a:lnTo>
                <a:cubicBezTo>
                  <a:pt x="800767" y="3260997"/>
                  <a:pt x="785431" y="3279475"/>
                  <a:pt x="770477" y="3298716"/>
                </a:cubicBezTo>
                <a:cubicBezTo>
                  <a:pt x="798671" y="3299986"/>
                  <a:pt x="827151" y="3302399"/>
                  <a:pt x="855916" y="3305955"/>
                </a:cubicBezTo>
                <a:close/>
                <a:moveTo>
                  <a:pt x="762762" y="3298049"/>
                </a:moveTo>
                <a:cubicBezTo>
                  <a:pt x="777621" y="3278999"/>
                  <a:pt x="792956" y="3259949"/>
                  <a:pt x="808577" y="3242614"/>
                </a:cubicBezTo>
                <a:cubicBezTo>
                  <a:pt x="782478" y="3243756"/>
                  <a:pt x="756856" y="3246043"/>
                  <a:pt x="731711" y="3249281"/>
                </a:cubicBezTo>
                <a:cubicBezTo>
                  <a:pt x="714756" y="3264521"/>
                  <a:pt x="698278" y="3280523"/>
                  <a:pt x="682180" y="3297478"/>
                </a:cubicBezTo>
                <a:cubicBezTo>
                  <a:pt x="708724" y="3296652"/>
                  <a:pt x="735616" y="3296843"/>
                  <a:pt x="762857" y="3298049"/>
                </a:cubicBezTo>
                <a:close/>
                <a:moveTo>
                  <a:pt x="673132" y="3298049"/>
                </a:moveTo>
                <a:lnTo>
                  <a:pt x="676180" y="3294811"/>
                </a:lnTo>
                <a:cubicBezTo>
                  <a:pt x="690721" y="3279507"/>
                  <a:pt x="705580" y="3264902"/>
                  <a:pt x="720757" y="3250996"/>
                </a:cubicBezTo>
                <a:cubicBezTo>
                  <a:pt x="697325" y="3254234"/>
                  <a:pt x="674370" y="3258521"/>
                  <a:pt x="651605" y="3263664"/>
                </a:cubicBezTo>
                <a:cubicBezTo>
                  <a:pt x="634206" y="3276364"/>
                  <a:pt x="617125" y="3289699"/>
                  <a:pt x="600360" y="3303669"/>
                </a:cubicBezTo>
                <a:cubicBezTo>
                  <a:pt x="624364" y="3300621"/>
                  <a:pt x="648652" y="3298811"/>
                  <a:pt x="673227" y="3297764"/>
                </a:cubicBezTo>
                <a:close/>
                <a:moveTo>
                  <a:pt x="588930" y="3305098"/>
                </a:moveTo>
                <a:cubicBezTo>
                  <a:pt x="604361" y="3291858"/>
                  <a:pt x="619982" y="3279190"/>
                  <a:pt x="635889" y="3266998"/>
                </a:cubicBezTo>
                <a:cubicBezTo>
                  <a:pt x="615505" y="3271951"/>
                  <a:pt x="595408" y="3277761"/>
                  <a:pt x="575596" y="3284238"/>
                </a:cubicBezTo>
                <a:cubicBezTo>
                  <a:pt x="558546" y="3293763"/>
                  <a:pt x="541687" y="3304241"/>
                  <a:pt x="525209" y="3315194"/>
                </a:cubicBezTo>
                <a:cubicBezTo>
                  <a:pt x="546227" y="3311003"/>
                  <a:pt x="567563" y="3307543"/>
                  <a:pt x="589216" y="3304812"/>
                </a:cubicBezTo>
                <a:close/>
                <a:moveTo>
                  <a:pt x="508921" y="3319004"/>
                </a:moveTo>
                <a:cubicBezTo>
                  <a:pt x="520827" y="3310718"/>
                  <a:pt x="532829" y="3302716"/>
                  <a:pt x="545116" y="3295096"/>
                </a:cubicBezTo>
                <a:cubicBezTo>
                  <a:pt x="517713" y="3305230"/>
                  <a:pt x="490876" y="3316836"/>
                  <a:pt x="464725" y="3329863"/>
                </a:cubicBezTo>
                <a:cubicBezTo>
                  <a:pt x="479298" y="3325576"/>
                  <a:pt x="493966" y="3321957"/>
                  <a:pt x="509016" y="3318719"/>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64" name="Rectangle: Rounded Corners 63">
            <a:extLst>
              <a:ext uri="{FF2B5EF4-FFF2-40B4-BE49-F238E27FC236}">
                <a16:creationId xmlns:a16="http://schemas.microsoft.com/office/drawing/2014/main" id="{D394A47A-BC51-4233-80BB-3935CDFB9F89}"/>
              </a:ext>
            </a:extLst>
          </p:cNvPr>
          <p:cNvSpPr/>
          <p:nvPr/>
        </p:nvSpPr>
        <p:spPr>
          <a:xfrm rot="5400000">
            <a:off x="11002565" y="1244298"/>
            <a:ext cx="321373" cy="73818"/>
          </a:xfrm>
          <a:prstGeom prst="roundRect">
            <a:avLst/>
          </a:prstGeom>
          <a:solidFill>
            <a:srgbClr val="F78F26"/>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36E92D3-A770-4564-A656-05CB27CF3F40}"/>
              </a:ext>
            </a:extLst>
          </p:cNvPr>
          <p:cNvSpPr/>
          <p:nvPr/>
        </p:nvSpPr>
        <p:spPr>
          <a:xfrm>
            <a:off x="4767072" y="6580155"/>
            <a:ext cx="2657474" cy="277844"/>
          </a:xfrm>
          <a:custGeom>
            <a:avLst/>
            <a:gdLst>
              <a:gd name="connsiteX0" fmla="*/ 51911 w 2657474"/>
              <a:gd name="connsiteY0" fmla="*/ 0 h 277844"/>
              <a:gd name="connsiteX1" fmla="*/ 2605945 w 2657474"/>
              <a:gd name="connsiteY1" fmla="*/ 0 h 277844"/>
              <a:gd name="connsiteX2" fmla="*/ 2657475 w 2657474"/>
              <a:gd name="connsiteY2" fmla="*/ 51530 h 277844"/>
              <a:gd name="connsiteX3" fmla="*/ 2657475 w 2657474"/>
              <a:gd name="connsiteY3" fmla="*/ 277844 h 277844"/>
              <a:gd name="connsiteX4" fmla="*/ 2657475 w 2657474"/>
              <a:gd name="connsiteY4" fmla="*/ 277844 h 277844"/>
              <a:gd name="connsiteX5" fmla="*/ 0 w 2657474"/>
              <a:gd name="connsiteY5" fmla="*/ 277844 h 277844"/>
              <a:gd name="connsiteX6" fmla="*/ 0 w 2657474"/>
              <a:gd name="connsiteY6" fmla="*/ 277844 h 277844"/>
              <a:gd name="connsiteX7" fmla="*/ 0 w 2657474"/>
              <a:gd name="connsiteY7" fmla="*/ 51530 h 277844"/>
              <a:gd name="connsiteX8" fmla="*/ 51530 w 2657474"/>
              <a:gd name="connsiteY8" fmla="*/ 0 h 27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7474" h="277844">
                <a:moveTo>
                  <a:pt x="51911" y="0"/>
                </a:moveTo>
                <a:lnTo>
                  <a:pt x="2605945" y="0"/>
                </a:lnTo>
                <a:cubicBezTo>
                  <a:pt x="2634404" y="0"/>
                  <a:pt x="2657475" y="23071"/>
                  <a:pt x="2657475" y="51530"/>
                </a:cubicBezTo>
                <a:lnTo>
                  <a:pt x="2657475" y="277844"/>
                </a:lnTo>
                <a:lnTo>
                  <a:pt x="2657475" y="277844"/>
                </a:lnTo>
                <a:lnTo>
                  <a:pt x="0" y="277844"/>
                </a:lnTo>
                <a:lnTo>
                  <a:pt x="0" y="277844"/>
                </a:lnTo>
                <a:lnTo>
                  <a:pt x="0" y="51530"/>
                </a:lnTo>
                <a:cubicBezTo>
                  <a:pt x="0" y="23071"/>
                  <a:pt x="23071" y="0"/>
                  <a:pt x="51530" y="0"/>
                </a:cubicBezTo>
                <a:close/>
              </a:path>
            </a:pathLst>
          </a:custGeom>
          <a:solidFill>
            <a:srgbClr val="F78F26"/>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9CDFD95-F212-4831-9B31-6557D8A146BF}"/>
              </a:ext>
            </a:extLst>
          </p:cNvPr>
          <p:cNvSpPr/>
          <p:nvPr/>
        </p:nvSpPr>
        <p:spPr>
          <a:xfrm>
            <a:off x="1124426" y="2413158"/>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70" name="Rectangle: Rounded Corners 69">
            <a:extLst>
              <a:ext uri="{FF2B5EF4-FFF2-40B4-BE49-F238E27FC236}">
                <a16:creationId xmlns:a16="http://schemas.microsoft.com/office/drawing/2014/main" id="{68035FD1-3CEA-4295-B3AD-8F8817575B91}"/>
              </a:ext>
            </a:extLst>
          </p:cNvPr>
          <p:cNvSpPr/>
          <p:nvPr/>
        </p:nvSpPr>
        <p:spPr>
          <a:xfrm>
            <a:off x="5479351" y="2360676"/>
            <a:ext cx="1231106" cy="104965"/>
          </a:xfrm>
          <a:prstGeom prst="roundRect">
            <a:avLst/>
          </a:prstGeom>
          <a:solidFill>
            <a:srgbClr val="F78F26"/>
          </a:solidFill>
          <a:ln w="9525" cap="flat">
            <a:noFill/>
            <a:prstDash val="solid"/>
            <a:miter/>
          </a:ln>
        </p:spPr>
        <p:txBody>
          <a:bodyPr rtlCol="0" anchor="ctr"/>
          <a:lstStyle/>
          <a:p>
            <a:endParaRPr lang="en-US"/>
          </a:p>
        </p:txBody>
      </p:sp>
      <p:sp>
        <p:nvSpPr>
          <p:cNvPr id="93" name="Text Placeholder 92">
            <a:extLst>
              <a:ext uri="{FF2B5EF4-FFF2-40B4-BE49-F238E27FC236}">
                <a16:creationId xmlns:a16="http://schemas.microsoft.com/office/drawing/2014/main" id="{88324D51-E446-4C65-B010-4D3561528B29}"/>
              </a:ext>
            </a:extLst>
          </p:cNvPr>
          <p:cNvSpPr>
            <a:spLocks noGrp="1"/>
          </p:cNvSpPr>
          <p:nvPr>
            <p:ph type="body" sz="quarter" idx="10" hasCustomPrompt="1"/>
          </p:nvPr>
        </p:nvSpPr>
        <p:spPr>
          <a:xfrm>
            <a:off x="1973007" y="2593068"/>
            <a:ext cx="8241888" cy="1388728"/>
          </a:xfrm>
          <a:prstGeom prst="rect">
            <a:avLst/>
          </a:prstGeom>
        </p:spPr>
        <p:txBody>
          <a:bodyPr/>
          <a:lstStyle>
            <a:lvl1pPr marL="0" indent="0" algn="ctr">
              <a:buNone/>
              <a:defRPr sz="3000">
                <a:solidFill>
                  <a:srgbClr val="233B74"/>
                </a:solidFill>
                <a:latin typeface="Ch Foreigner bold" panose="020BE200000000000000" pitchFamily="34" charset="0"/>
              </a:defRPr>
            </a:lvl1pPr>
          </a:lstStyle>
          <a:p>
            <a:pPr lvl="0"/>
            <a:r>
              <a:rPr lang="mn-MN"/>
              <a:t>ТӨСЛИЙН ТАНИЛЦУУЛГЫН</a:t>
            </a:r>
            <a:br>
              <a:rPr lang="en-US"/>
            </a:br>
            <a:r>
              <a:rPr lang="mn-MN"/>
              <a:t>ГАРЧИГ БИЧИХ</a:t>
            </a:r>
            <a:endParaRPr lang="en-US"/>
          </a:p>
        </p:txBody>
      </p:sp>
      <p:sp>
        <p:nvSpPr>
          <p:cNvPr id="94" name="Text Placeholder 92">
            <a:extLst>
              <a:ext uri="{FF2B5EF4-FFF2-40B4-BE49-F238E27FC236}">
                <a16:creationId xmlns:a16="http://schemas.microsoft.com/office/drawing/2014/main" id="{9ADBA8E5-4CBF-4EC3-A833-32980A3356EF}"/>
              </a:ext>
            </a:extLst>
          </p:cNvPr>
          <p:cNvSpPr>
            <a:spLocks noGrp="1"/>
          </p:cNvSpPr>
          <p:nvPr>
            <p:ph type="body" sz="quarter" idx="11" hasCustomPrompt="1"/>
          </p:nvPr>
        </p:nvSpPr>
        <p:spPr>
          <a:xfrm>
            <a:off x="7926134" y="1093785"/>
            <a:ext cx="3237118" cy="456429"/>
          </a:xfrm>
          <a:prstGeom prst="rect">
            <a:avLst/>
          </a:prstGeom>
        </p:spPr>
        <p:txBody>
          <a:bodyPr/>
          <a:lstStyle>
            <a:lvl1pPr marL="0" indent="0" algn="r">
              <a:buNone/>
              <a:defRPr sz="1050" b="1">
                <a:solidFill>
                  <a:srgbClr val="233B74"/>
                </a:solidFill>
                <a:latin typeface="Roboto" panose="02000000000000000000" pitchFamily="2" charset="0"/>
                <a:ea typeface="Roboto" panose="02000000000000000000" pitchFamily="2" charset="0"/>
              </a:defRPr>
            </a:lvl1pPr>
          </a:lstStyle>
          <a:p>
            <a:pPr lvl="0"/>
            <a:r>
              <a:rPr lang="mn-MN"/>
              <a:t>ХАРЬЯАЛАГДАХ</a:t>
            </a:r>
            <a:br>
              <a:rPr lang="mn-MN"/>
            </a:br>
            <a:r>
              <a:rPr lang="mn-MN"/>
              <a:t>АЛБА</a:t>
            </a:r>
          </a:p>
        </p:txBody>
      </p:sp>
      <p:sp>
        <p:nvSpPr>
          <p:cNvPr id="95" name="Text Placeholder 92">
            <a:extLst>
              <a:ext uri="{FF2B5EF4-FFF2-40B4-BE49-F238E27FC236}">
                <a16:creationId xmlns:a16="http://schemas.microsoft.com/office/drawing/2014/main" id="{98CE72FD-F656-4375-9DE6-A880BBF9D408}"/>
              </a:ext>
            </a:extLst>
          </p:cNvPr>
          <p:cNvSpPr>
            <a:spLocks noGrp="1"/>
          </p:cNvSpPr>
          <p:nvPr>
            <p:ph type="body" sz="quarter" idx="12" hasCustomPrompt="1"/>
          </p:nvPr>
        </p:nvSpPr>
        <p:spPr>
          <a:xfrm>
            <a:off x="5122388" y="6609079"/>
            <a:ext cx="1943126" cy="277844"/>
          </a:xfrm>
          <a:prstGeom prst="rect">
            <a:avLst/>
          </a:prstGeom>
        </p:spPr>
        <p:txBody>
          <a:bodyPr/>
          <a:lstStyle>
            <a:lvl1pPr marL="0" indent="0" algn="ctr">
              <a:buNone/>
              <a:defRPr sz="1050" b="1">
                <a:solidFill>
                  <a:schemeClr val="bg1"/>
                </a:solidFill>
                <a:latin typeface="Roboto" panose="02000000000000000000" pitchFamily="2" charset="0"/>
                <a:ea typeface="Roboto" panose="02000000000000000000" pitchFamily="2" charset="0"/>
              </a:defRPr>
            </a:lvl1pPr>
          </a:lstStyle>
          <a:p>
            <a:pPr lvl="0"/>
            <a:r>
              <a:rPr lang="mn-MN"/>
              <a:t>2022</a:t>
            </a:r>
            <a:r>
              <a:rPr lang="en-US"/>
              <a:t>.01.01</a:t>
            </a:r>
            <a:endParaRPr lang="mn-MN"/>
          </a:p>
        </p:txBody>
      </p:sp>
      <p:pic>
        <p:nvPicPr>
          <p:cNvPr id="48" name="Picture 4">
            <a:extLst>
              <a:ext uri="{FF2B5EF4-FFF2-40B4-BE49-F238E27FC236}">
                <a16:creationId xmlns:a16="http://schemas.microsoft.com/office/drawing/2014/main" id="{801012D9-24A5-F816-A997-FA2DA2FCA51C}"/>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24426" y="531424"/>
            <a:ext cx="2562225" cy="7905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0935702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Blank_Light_MN_scr">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0AACC85E-F082-4FA1-890A-11D3684A40C3}"/>
              </a:ext>
            </a:extLst>
          </p:cNvPr>
          <p:cNvSpPr/>
          <p:nvPr/>
        </p:nvSpPr>
        <p:spPr>
          <a:xfrm>
            <a:off x="0" y="4146"/>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6734BD1-7906-4FBA-B47B-99BD5BC8B677}"/>
              </a:ext>
            </a:extLst>
          </p:cNvPr>
          <p:cNvSpPr/>
          <p:nvPr/>
        </p:nvSpPr>
        <p:spPr>
          <a:xfrm>
            <a:off x="0" y="4051"/>
            <a:ext cx="8608218"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188 h 4405788"/>
              <a:gd name="connsiteX4" fmla="*/ 1341787 w 8594788"/>
              <a:gd name="connsiteY4" fmla="*/ 3422523 h 4405788"/>
              <a:gd name="connsiteX5" fmla="*/ 700183 w 8594788"/>
              <a:gd name="connsiteY5" fmla="*/ 4097465 h 4405788"/>
              <a:gd name="connsiteX6" fmla="*/ 15145 w 8594788"/>
              <a:gd name="connsiteY6" fmla="*/ 4381024 h 4405788"/>
              <a:gd name="connsiteX7" fmla="*/ 857 w 8594788"/>
              <a:gd name="connsiteY7" fmla="*/ 4383881 h 4405788"/>
              <a:gd name="connsiteX8" fmla="*/ 857 w 8594788"/>
              <a:gd name="connsiteY8" fmla="*/ 4379595 h 4405788"/>
              <a:gd name="connsiteX9" fmla="*/ 13049 w 8594788"/>
              <a:gd name="connsiteY9" fmla="*/ 4377214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3995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568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834 h 4405788"/>
              <a:gd name="connsiteX45" fmla="*/ 1333500 w 8594788"/>
              <a:gd name="connsiteY45" fmla="*/ 2968276 h 4405788"/>
              <a:gd name="connsiteX46" fmla="*/ 1285875 w 8594788"/>
              <a:gd name="connsiteY46" fmla="*/ 2958751 h 4405788"/>
              <a:gd name="connsiteX47" fmla="*/ 935260 w 8594788"/>
              <a:gd name="connsiteY47" fmla="*/ 3213449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879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224 h 4405788"/>
              <a:gd name="connsiteX61" fmla="*/ 799814 w 8594788"/>
              <a:gd name="connsiteY61" fmla="*/ 3143631 h 4405788"/>
              <a:gd name="connsiteX62" fmla="*/ 667 w 8594788"/>
              <a:gd name="connsiteY62" fmla="*/ 3502343 h 4405788"/>
              <a:gd name="connsiteX63" fmla="*/ 667 w 8594788"/>
              <a:gd name="connsiteY63" fmla="*/ 3497771 h 4405788"/>
              <a:gd name="connsiteX64" fmla="*/ 794957 w 8594788"/>
              <a:gd name="connsiteY64" fmla="*/ 3141155 h 4405788"/>
              <a:gd name="connsiteX65" fmla="*/ 1169289 w 8594788"/>
              <a:gd name="connsiteY65" fmla="*/ 2936177 h 4405788"/>
              <a:gd name="connsiteX66" fmla="*/ 1122712 w 8594788"/>
              <a:gd name="connsiteY66" fmla="*/ 2927223 h 4405788"/>
              <a:gd name="connsiteX67" fmla="*/ 732187 w 8594788"/>
              <a:gd name="connsiteY67" fmla="*/ 3109246 h 4405788"/>
              <a:gd name="connsiteX68" fmla="*/ 667 w 8594788"/>
              <a:gd name="connsiteY68" fmla="*/ 3402901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413 h 4405788"/>
              <a:gd name="connsiteX75" fmla="*/ 667 w 8594788"/>
              <a:gd name="connsiteY75" fmla="*/ 3304032 h 4405788"/>
              <a:gd name="connsiteX76" fmla="*/ 660083 w 8594788"/>
              <a:gd name="connsiteY76" fmla="*/ 3071146 h 4405788"/>
              <a:gd name="connsiteX77" fmla="*/ 1059275 w 8594788"/>
              <a:gd name="connsiteY77" fmla="*/ 2915412 h 4405788"/>
              <a:gd name="connsiteX78" fmla="*/ 1014032 w 8594788"/>
              <a:gd name="connsiteY78" fmla="*/ 2907125 h 4405788"/>
              <a:gd name="connsiteX79" fmla="*/ 596170 w 8594788"/>
              <a:gd name="connsiteY79" fmla="*/ 3039618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029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075 h 4405788"/>
              <a:gd name="connsiteX91" fmla="*/ 460724 w 8594788"/>
              <a:gd name="connsiteY91" fmla="*/ 2970371 h 4405788"/>
              <a:gd name="connsiteX92" fmla="*/ 1048 w 8594788"/>
              <a:gd name="connsiteY92" fmla="*/ 3061430 h 4405788"/>
              <a:gd name="connsiteX93" fmla="*/ 1048 w 8594788"/>
              <a:gd name="connsiteY93" fmla="*/ 3057239 h 4405788"/>
              <a:gd name="connsiteX94" fmla="*/ 458248 w 8594788"/>
              <a:gd name="connsiteY94" fmla="*/ 2966561 h 4405788"/>
              <a:gd name="connsiteX95" fmla="*/ 892397 w 8594788"/>
              <a:gd name="connsiteY95" fmla="*/ 2885789 h 4405788"/>
              <a:gd name="connsiteX96" fmla="*/ 850964 w 8594788"/>
              <a:gd name="connsiteY96" fmla="*/ 2878646 h 4405788"/>
              <a:gd name="connsiteX97" fmla="*/ 392621 w 8594788"/>
              <a:gd name="connsiteY97" fmla="*/ 2935796 h 4405788"/>
              <a:gd name="connsiteX98" fmla="*/ 953 w 8594788"/>
              <a:gd name="connsiteY98" fmla="*/ 2992946 h 4405788"/>
              <a:gd name="connsiteX99" fmla="*/ 953 w 8594788"/>
              <a:gd name="connsiteY99" fmla="*/ 2988755 h 4405788"/>
              <a:gd name="connsiteX100" fmla="*/ 390620 w 8594788"/>
              <a:gd name="connsiteY100" fmla="*/ 2931224 h 4405788"/>
              <a:gd name="connsiteX101" fmla="*/ 834866 w 8594788"/>
              <a:gd name="connsiteY101" fmla="*/ 2875598 h 4405788"/>
              <a:gd name="connsiteX102" fmla="*/ 796195 w 8594788"/>
              <a:gd name="connsiteY102" fmla="*/ 2869025 h 4405788"/>
              <a:gd name="connsiteX103" fmla="*/ 324422 w 8594788"/>
              <a:gd name="connsiteY103" fmla="*/ 2900363 h 4405788"/>
              <a:gd name="connsiteX104" fmla="*/ 572 w 8594788"/>
              <a:gd name="connsiteY104" fmla="*/ 2929890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544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01 h 4405788"/>
              <a:gd name="connsiteX123" fmla="*/ 953 w 8594788"/>
              <a:gd name="connsiteY123" fmla="*/ 2783205 h 4405788"/>
              <a:gd name="connsiteX124" fmla="*/ 121634 w 8594788"/>
              <a:gd name="connsiteY124" fmla="*/ 2791587 h 4405788"/>
              <a:gd name="connsiteX125" fmla="*/ 544354 w 8594788"/>
              <a:gd name="connsiteY125" fmla="*/ 2828639 h 4405788"/>
              <a:gd name="connsiteX126" fmla="*/ 304324 w 8594788"/>
              <a:gd name="connsiteY126" fmla="*/ 2793683 h 4405788"/>
              <a:gd name="connsiteX127" fmla="*/ 667 w 8594788"/>
              <a:gd name="connsiteY127" fmla="*/ 2754440 h 4405788"/>
              <a:gd name="connsiteX128" fmla="*/ 667 w 8594788"/>
              <a:gd name="connsiteY128" fmla="*/ 2750249 h 4405788"/>
              <a:gd name="connsiteX129" fmla="*/ 305467 w 8594788"/>
              <a:gd name="connsiteY129" fmla="*/ 2789682 h 4405788"/>
              <a:gd name="connsiteX130" fmla="*/ 630174 w 8594788"/>
              <a:gd name="connsiteY130" fmla="*/ 2837784 h 4405788"/>
              <a:gd name="connsiteX131" fmla="*/ 752285 w 8594788"/>
              <a:gd name="connsiteY131" fmla="*/ 2851785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4629 h 4405788"/>
              <a:gd name="connsiteX142" fmla="*/ 1708880 w 8594788"/>
              <a:gd name="connsiteY142" fmla="*/ 2712720 h 4405788"/>
              <a:gd name="connsiteX143" fmla="*/ 1781651 w 8594788"/>
              <a:gd name="connsiteY143" fmla="*/ 2677287 h 4405788"/>
              <a:gd name="connsiteX144" fmla="*/ 1852898 w 8594788"/>
              <a:gd name="connsiteY144" fmla="*/ 2637663 h 4405788"/>
              <a:gd name="connsiteX145" fmla="*/ 1921955 w 8594788"/>
              <a:gd name="connsiteY145" fmla="*/ 2594038 h 4405788"/>
              <a:gd name="connsiteX146" fmla="*/ 1988153 w 8594788"/>
              <a:gd name="connsiteY146" fmla="*/ 2547080 h 4405788"/>
              <a:gd name="connsiteX147" fmla="*/ 2052733 w 8594788"/>
              <a:gd name="connsiteY147" fmla="*/ 2495931 h 4405788"/>
              <a:gd name="connsiteX148" fmla="*/ 2115026 w 8594788"/>
              <a:gd name="connsiteY148" fmla="*/ 2440972 h 4405788"/>
              <a:gd name="connsiteX149" fmla="*/ 2174748 w 8594788"/>
              <a:gd name="connsiteY149" fmla="*/ 2382393 h 4405788"/>
              <a:gd name="connsiteX150" fmla="*/ 2232565 w 8594788"/>
              <a:gd name="connsiteY150" fmla="*/ 2319909 h 4405788"/>
              <a:gd name="connsiteX151" fmla="*/ 2281333 w 8594788"/>
              <a:gd name="connsiteY151" fmla="*/ 2261330 h 4405788"/>
              <a:gd name="connsiteX152" fmla="*/ 2342388 w 8594788"/>
              <a:gd name="connsiteY152" fmla="*/ 2180939 h 4405788"/>
              <a:gd name="connsiteX153" fmla="*/ 2610898 w 8594788"/>
              <a:gd name="connsiteY153" fmla="*/ 1820609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208 h 4405788"/>
              <a:gd name="connsiteX164" fmla="*/ 4521613 w 8594788"/>
              <a:gd name="connsiteY164" fmla="*/ 592074 h 4405788"/>
              <a:gd name="connsiteX165" fmla="*/ 4705446 w 8594788"/>
              <a:gd name="connsiteY165" fmla="*/ 551879 h 4405788"/>
              <a:gd name="connsiteX166" fmla="*/ 4538282 w 8594788"/>
              <a:gd name="connsiteY166" fmla="*/ 96298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295 h 4405788"/>
              <a:gd name="connsiteX197" fmla="*/ 5807393 w 8594788"/>
              <a:gd name="connsiteY197" fmla="*/ 95 h 4405788"/>
              <a:gd name="connsiteX198" fmla="*/ 5814060 w 8594788"/>
              <a:gd name="connsiteY198" fmla="*/ 95 h 4405788"/>
              <a:gd name="connsiteX199" fmla="*/ 5865495 w 8594788"/>
              <a:gd name="connsiteY199" fmla="*/ 457295 h 4405788"/>
              <a:gd name="connsiteX200" fmla="*/ 6044470 w 8594788"/>
              <a:gd name="connsiteY200" fmla="*/ 460724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060 h 4405788"/>
              <a:gd name="connsiteX212" fmla="*/ 6570726 w 8594788"/>
              <a:gd name="connsiteY212" fmla="*/ 489585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684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776 h 4405788"/>
              <a:gd name="connsiteX229" fmla="*/ 7039356 w 8594788"/>
              <a:gd name="connsiteY229" fmla="*/ 533400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117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159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6724 h 4405788"/>
              <a:gd name="connsiteX258" fmla="*/ 7757160 w 8594788"/>
              <a:gd name="connsiteY258" fmla="*/ 526066 h 4405788"/>
              <a:gd name="connsiteX259" fmla="*/ 7836789 w 8594788"/>
              <a:gd name="connsiteY259" fmla="*/ 509302 h 4405788"/>
              <a:gd name="connsiteX260" fmla="*/ 8047768 w 8594788"/>
              <a:gd name="connsiteY260" fmla="*/ 402812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735 h 4405788"/>
              <a:gd name="connsiteX277" fmla="*/ 6469095 w 8594788"/>
              <a:gd name="connsiteY277" fmla="*/ 994410 h 4405788"/>
              <a:gd name="connsiteX278" fmla="*/ 6306313 w 8594788"/>
              <a:gd name="connsiteY278" fmla="*/ 1063847 h 4405788"/>
              <a:gd name="connsiteX279" fmla="*/ 6146388 w 8594788"/>
              <a:gd name="connsiteY279" fmla="*/ 1136237 h 4405788"/>
              <a:gd name="connsiteX280" fmla="*/ 5989607 w 8594788"/>
              <a:gd name="connsiteY280" fmla="*/ 1212437 h 4405788"/>
              <a:gd name="connsiteX281" fmla="*/ 5844064 w 8594788"/>
              <a:gd name="connsiteY281" fmla="*/ 1288637 h 4405788"/>
              <a:gd name="connsiteX282" fmla="*/ 5835682 w 8594788"/>
              <a:gd name="connsiteY282" fmla="*/ 1292162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824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876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763 h 4405788"/>
              <a:gd name="connsiteX316" fmla="*/ 1476661 w 8594788"/>
              <a:gd name="connsiteY316" fmla="*/ 3492151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715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468 h 4405788"/>
              <a:gd name="connsiteX332" fmla="*/ 1561910 w 8594788"/>
              <a:gd name="connsiteY332" fmla="*/ 3012281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171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688 h 4405788"/>
              <a:gd name="connsiteX353" fmla="*/ 5865781 w 8594788"/>
              <a:gd name="connsiteY353" fmla="*/ 635984 h 4405788"/>
              <a:gd name="connsiteX354" fmla="*/ 6033707 w 8594788"/>
              <a:gd name="connsiteY354" fmla="*/ 633889 h 4405788"/>
              <a:gd name="connsiteX355" fmla="*/ 6040374 w 8594788"/>
              <a:gd name="connsiteY355" fmla="*/ 553022 h 4405788"/>
              <a:gd name="connsiteX356" fmla="*/ 5687949 w 8594788"/>
              <a:gd name="connsiteY356" fmla="*/ 731329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806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131 h 4405788"/>
              <a:gd name="connsiteX371" fmla="*/ 6776657 w 8594788"/>
              <a:gd name="connsiteY371" fmla="*/ 725329 h 4405788"/>
              <a:gd name="connsiteX372" fmla="*/ 6783610 w 8594788"/>
              <a:gd name="connsiteY372" fmla="*/ 725329 h 4405788"/>
              <a:gd name="connsiteX373" fmla="*/ 6880956 w 8594788"/>
              <a:gd name="connsiteY373" fmla="*/ 727424 h 4405788"/>
              <a:gd name="connsiteX374" fmla="*/ 6891243 w 8594788"/>
              <a:gd name="connsiteY374" fmla="*/ 727424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2846 h 4405788"/>
              <a:gd name="connsiteX380" fmla="*/ 7052406 w 8594788"/>
              <a:gd name="connsiteY380" fmla="*/ 672846 h 4405788"/>
              <a:gd name="connsiteX381" fmla="*/ 6947631 w 8594788"/>
              <a:gd name="connsiteY381" fmla="*/ 670370 h 4405788"/>
              <a:gd name="connsiteX382" fmla="*/ 6899243 w 8594788"/>
              <a:gd name="connsiteY382" fmla="*/ 728091 h 4405788"/>
              <a:gd name="connsiteX383" fmla="*/ 1158145 w 8594788"/>
              <a:gd name="connsiteY383" fmla="*/ 2888266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58145 w 8594788"/>
              <a:gd name="connsiteY387" fmla="*/ 2888266 h 4405788"/>
              <a:gd name="connsiteX388" fmla="*/ 1178052 w 8594788"/>
              <a:gd name="connsiteY388" fmla="*/ 2877693 h 4405788"/>
              <a:gd name="connsiteX389" fmla="*/ 1140524 w 8594788"/>
              <a:gd name="connsiteY389" fmla="*/ 2875407 h 4405788"/>
              <a:gd name="connsiteX390" fmla="*/ 1108520 w 8594788"/>
              <a:gd name="connsiteY390" fmla="*/ 2883027 h 4405788"/>
              <a:gd name="connsiteX391" fmla="*/ 1147191 w 8594788"/>
              <a:gd name="connsiteY391" fmla="*/ 2887123 h 4405788"/>
              <a:gd name="connsiteX392" fmla="*/ 5966841 w 8594788"/>
              <a:gd name="connsiteY392" fmla="*/ 954977 h 4405788"/>
              <a:gd name="connsiteX393" fmla="*/ 5823490 w 8594788"/>
              <a:gd name="connsiteY393" fmla="*/ 970693 h 4405788"/>
              <a:gd name="connsiteX394" fmla="*/ 5804440 w 8594788"/>
              <a:gd name="connsiteY394" fmla="*/ 1042226 h 4405788"/>
              <a:gd name="connsiteX395" fmla="*/ 5941695 w 8594788"/>
              <a:gd name="connsiteY395" fmla="*/ 1023176 h 4405788"/>
              <a:gd name="connsiteX396" fmla="*/ 5966841 w 8594788"/>
              <a:gd name="connsiteY396" fmla="*/ 954977 h 4405788"/>
              <a:gd name="connsiteX397" fmla="*/ 5948649 w 8594788"/>
              <a:gd name="connsiteY397" fmla="*/ 1021652 h 4405788"/>
              <a:gd name="connsiteX398" fmla="*/ 6079713 w 8594788"/>
              <a:gd name="connsiteY398" fmla="*/ 1004888 h 4405788"/>
              <a:gd name="connsiteX399" fmla="*/ 6111336 w 8594788"/>
              <a:gd name="connsiteY399" fmla="*/ 941356 h 4405788"/>
              <a:gd name="connsiteX400" fmla="*/ 5973795 w 8594788"/>
              <a:gd name="connsiteY400" fmla="*/ 954215 h 4405788"/>
              <a:gd name="connsiteX401" fmla="*/ 5948649 w 8594788"/>
              <a:gd name="connsiteY401" fmla="*/ 1021747 h 4405788"/>
              <a:gd name="connsiteX402" fmla="*/ 5816632 w 8594788"/>
              <a:gd name="connsiteY402" fmla="*/ 971645 h 4405788"/>
              <a:gd name="connsiteX403" fmla="*/ 5668804 w 8594788"/>
              <a:gd name="connsiteY403" fmla="*/ 990695 h 4405788"/>
              <a:gd name="connsiteX404" fmla="*/ 5655374 w 8594788"/>
              <a:gd name="connsiteY404" fmla="*/ 1066324 h 4405788"/>
              <a:gd name="connsiteX405" fmla="*/ 5797201 w 8594788"/>
              <a:gd name="connsiteY405" fmla="*/ 1043845 h 4405788"/>
              <a:gd name="connsiteX406" fmla="*/ 5816632 w 8594788"/>
              <a:gd name="connsiteY406" fmla="*/ 971645 h 4405788"/>
              <a:gd name="connsiteX407" fmla="*/ 5802821 w 8594788"/>
              <a:gd name="connsiteY407" fmla="*/ 1046893 h 4405788"/>
              <a:gd name="connsiteX408" fmla="*/ 5779580 w 8594788"/>
              <a:gd name="connsiteY408" fmla="*/ 1115378 h 4405788"/>
              <a:gd name="connsiteX409" fmla="*/ 5909977 w 8594788"/>
              <a:gd name="connsiteY409" fmla="*/ 1091660 h 4405788"/>
              <a:gd name="connsiteX410" fmla="*/ 5939600 w 8594788"/>
              <a:gd name="connsiteY410" fmla="*/ 1027367 h 4405788"/>
              <a:gd name="connsiteX411" fmla="*/ 5802821 w 8594788"/>
              <a:gd name="connsiteY411" fmla="*/ 1046702 h 4405788"/>
              <a:gd name="connsiteX412" fmla="*/ 5795868 w 8594788"/>
              <a:gd name="connsiteY412" fmla="*/ 1047941 h 4405788"/>
              <a:gd name="connsiteX413" fmla="*/ 5654517 w 8594788"/>
              <a:gd name="connsiteY413" fmla="*/ 1070324 h 4405788"/>
              <a:gd name="connsiteX414" fmla="*/ 5637086 w 8594788"/>
              <a:gd name="connsiteY414" fmla="*/ 1143381 h 4405788"/>
              <a:gd name="connsiteX415" fmla="*/ 5772245 w 8594788"/>
              <a:gd name="connsiteY415" fmla="*/ 1116711 h 4405788"/>
              <a:gd name="connsiteX416" fmla="*/ 5795868 w 8594788"/>
              <a:gd name="connsiteY416" fmla="*/ 1047845 h 4405788"/>
              <a:gd name="connsiteX417" fmla="*/ 1347692 w 8594788"/>
              <a:gd name="connsiteY417" fmla="*/ 2886266 h 4405788"/>
              <a:gd name="connsiteX418" fmla="*/ 1388745 w 8594788"/>
              <a:gd name="connsiteY418" fmla="*/ 2889695 h 4405788"/>
              <a:gd name="connsiteX419" fmla="*/ 1417320 w 8594788"/>
              <a:gd name="connsiteY419" fmla="*/ 2872645 h 4405788"/>
              <a:gd name="connsiteX420" fmla="*/ 1377506 w 8594788"/>
              <a:gd name="connsiteY420" fmla="*/ 2871121 h 4405788"/>
              <a:gd name="connsiteX421" fmla="*/ 1367695 w 8594788"/>
              <a:gd name="connsiteY421" fmla="*/ 2870740 h 4405788"/>
              <a:gd name="connsiteX422" fmla="*/ 1328738 w 8594788"/>
              <a:gd name="connsiteY422" fmla="*/ 2869502 h 4405788"/>
              <a:gd name="connsiteX423" fmla="*/ 1298639 w 8594788"/>
              <a:gd name="connsiteY423" fmla="*/ 2882551 h 4405788"/>
              <a:gd name="connsiteX424" fmla="*/ 1338834 w 8594788"/>
              <a:gd name="connsiteY424" fmla="*/ 2885599 h 4405788"/>
              <a:gd name="connsiteX425" fmla="*/ 4915472 w 8594788"/>
              <a:gd name="connsiteY425" fmla="*/ 1687068 h 4405788"/>
              <a:gd name="connsiteX426" fmla="*/ 5028629 w 8594788"/>
              <a:gd name="connsiteY426" fmla="*/ 1637633 h 4405788"/>
              <a:gd name="connsiteX427" fmla="*/ 5036915 w 8594788"/>
              <a:gd name="connsiteY427" fmla="*/ 1556861 h 4405788"/>
              <a:gd name="connsiteX428" fmla="*/ 4916138 w 8594788"/>
              <a:gd name="connsiteY428" fmla="*/ 1603724 h 4405788"/>
              <a:gd name="connsiteX429" fmla="*/ 4915472 w 8594788"/>
              <a:gd name="connsiteY429" fmla="*/ 1687068 h 4405788"/>
              <a:gd name="connsiteX430" fmla="*/ 4916044 w 8594788"/>
              <a:gd name="connsiteY430" fmla="*/ 1598962 h 4405788"/>
              <a:gd name="connsiteX431" fmla="*/ 5037297 w 8594788"/>
              <a:gd name="connsiteY431" fmla="*/ 1551908 h 4405788"/>
              <a:gd name="connsiteX432" fmla="*/ 5041392 w 8594788"/>
              <a:gd name="connsiteY432" fmla="*/ 1469612 h 4405788"/>
              <a:gd name="connsiteX433" fmla="*/ 4912995 w 8594788"/>
              <a:gd name="connsiteY433" fmla="*/ 1514570 h 4405788"/>
              <a:gd name="connsiteX434" fmla="*/ 4916044 w 8594788"/>
              <a:gd name="connsiteY434" fmla="*/ 1598962 h 4405788"/>
              <a:gd name="connsiteX435" fmla="*/ 5041488 w 8594788"/>
              <a:gd name="connsiteY435" fmla="*/ 1464945 h 4405788"/>
              <a:gd name="connsiteX436" fmla="*/ 5041488 w 8594788"/>
              <a:gd name="connsiteY436" fmla="*/ 1380173 h 4405788"/>
              <a:gd name="connsiteX437" fmla="*/ 4905947 w 8594788"/>
              <a:gd name="connsiteY437" fmla="*/ 1422273 h 4405788"/>
              <a:gd name="connsiteX438" fmla="*/ 4912424 w 8594788"/>
              <a:gd name="connsiteY438" fmla="*/ 1509427 h 4405788"/>
              <a:gd name="connsiteX439" fmla="*/ 5041488 w 8594788"/>
              <a:gd name="connsiteY439" fmla="*/ 1464945 h 4405788"/>
              <a:gd name="connsiteX440" fmla="*/ 5193888 w 8594788"/>
              <a:gd name="connsiteY440" fmla="*/ 1244632 h 4405788"/>
              <a:gd name="connsiteX441" fmla="*/ 5336763 w 8594788"/>
              <a:gd name="connsiteY441" fmla="*/ 1209580 h 4405788"/>
              <a:gd name="connsiteX442" fmla="*/ 5342287 w 8594788"/>
              <a:gd name="connsiteY442" fmla="*/ 1128141 h 4405788"/>
              <a:gd name="connsiteX443" fmla="*/ 5193602 w 8594788"/>
              <a:gd name="connsiteY443" fmla="*/ 1160145 h 4405788"/>
              <a:gd name="connsiteX444" fmla="*/ 5194268 w 8594788"/>
              <a:gd name="connsiteY444" fmla="*/ 1244632 h 4405788"/>
              <a:gd name="connsiteX445" fmla="*/ 5333429 w 8594788"/>
              <a:gd name="connsiteY445" fmla="*/ 1290923 h 4405788"/>
              <a:gd name="connsiteX446" fmla="*/ 5467636 w 8594788"/>
              <a:gd name="connsiteY446" fmla="*/ 1254824 h 4405788"/>
              <a:gd name="connsiteX447" fmla="*/ 5483257 w 8594788"/>
              <a:gd name="connsiteY447" fmla="*/ 1180148 h 4405788"/>
              <a:gd name="connsiteX448" fmla="*/ 5342763 w 8594788"/>
              <a:gd name="connsiteY448" fmla="*/ 1212437 h 4405788"/>
              <a:gd name="connsiteX449" fmla="*/ 5333810 w 8594788"/>
              <a:gd name="connsiteY449" fmla="*/ 1290923 h 4405788"/>
              <a:gd name="connsiteX450" fmla="*/ 5336000 w 8594788"/>
              <a:gd name="connsiteY450" fmla="*/ 1214057 h 4405788"/>
              <a:gd name="connsiteX451" fmla="*/ 5193888 w 8594788"/>
              <a:gd name="connsiteY451" fmla="*/ 1249013 h 4405788"/>
              <a:gd name="connsiteX452" fmla="*/ 5190935 w 8594788"/>
              <a:gd name="connsiteY452" fmla="*/ 1331214 h 4405788"/>
              <a:gd name="connsiteX453" fmla="*/ 5326571 w 8594788"/>
              <a:gd name="connsiteY453" fmla="*/ 1293114 h 4405788"/>
              <a:gd name="connsiteX454" fmla="*/ 5336381 w 8594788"/>
              <a:gd name="connsiteY454" fmla="*/ 1214057 h 4405788"/>
              <a:gd name="connsiteX455" fmla="*/ 5191030 w 8594788"/>
              <a:gd name="connsiteY455" fmla="*/ 1335786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786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172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511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288 h 4405788"/>
              <a:gd name="connsiteX478" fmla="*/ 5037201 w 8594788"/>
              <a:gd name="connsiteY478" fmla="*/ 1196340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115 h 4405788"/>
              <a:gd name="connsiteX484" fmla="*/ 1627061 w 8594788"/>
              <a:gd name="connsiteY484" fmla="*/ 2825401 h 4405788"/>
              <a:gd name="connsiteX485" fmla="*/ 1588961 w 8594788"/>
              <a:gd name="connsiteY485" fmla="*/ 2826830 h 4405788"/>
              <a:gd name="connsiteX486" fmla="*/ 1561624 w 8594788"/>
              <a:gd name="connsiteY486" fmla="*/ 2848070 h 4405788"/>
              <a:gd name="connsiteX487" fmla="*/ 1600867 w 8594788"/>
              <a:gd name="connsiteY487" fmla="*/ 2848070 h 4405788"/>
              <a:gd name="connsiteX488" fmla="*/ 1721549 w 8594788"/>
              <a:gd name="connsiteY488" fmla="*/ 2822638 h 4405788"/>
              <a:gd name="connsiteX489" fmla="*/ 1682306 w 8594788"/>
              <a:gd name="connsiteY489" fmla="*/ 2823686 h 4405788"/>
              <a:gd name="connsiteX490" fmla="*/ 1656302 w 8594788"/>
              <a:gd name="connsiteY490" fmla="*/ 2848832 h 4405788"/>
              <a:gd name="connsiteX491" fmla="*/ 1696688 w 8594788"/>
              <a:gd name="connsiteY491" fmla="*/ 2849594 h 4405788"/>
              <a:gd name="connsiteX492" fmla="*/ 1721549 w 8594788"/>
              <a:gd name="connsiteY492" fmla="*/ 2823020 h 4405788"/>
              <a:gd name="connsiteX493" fmla="*/ 1704023 w 8594788"/>
              <a:gd name="connsiteY493" fmla="*/ 2849785 h 4405788"/>
              <a:gd name="connsiteX494" fmla="*/ 1744885 w 8594788"/>
              <a:gd name="connsiteY494" fmla="*/ 2850833 h 4405788"/>
              <a:gd name="connsiteX495" fmla="*/ 1768888 w 8594788"/>
              <a:gd name="connsiteY495" fmla="*/ 2821686 h 4405788"/>
              <a:gd name="connsiteX496" fmla="*/ 1729264 w 8594788"/>
              <a:gd name="connsiteY496" fmla="*/ 2822448 h 4405788"/>
              <a:gd name="connsiteX497" fmla="*/ 1678591 w 8594788"/>
              <a:gd name="connsiteY497" fmla="*/ 2819686 h 4405788"/>
              <a:gd name="connsiteX498" fmla="*/ 1704023 w 8594788"/>
              <a:gd name="connsiteY498" fmla="*/ 2795492 h 4405788"/>
              <a:gd name="connsiteX499" fmla="*/ 1667161 w 8594788"/>
              <a:gd name="connsiteY499" fmla="*/ 2798540 h 4405788"/>
              <a:gd name="connsiteX500" fmla="*/ 1640586 w 8594788"/>
              <a:gd name="connsiteY500" fmla="*/ 2820924 h 4405788"/>
              <a:gd name="connsiteX501" fmla="*/ 1686687 w 8594788"/>
              <a:gd name="connsiteY501" fmla="*/ 2819686 h 4405788"/>
              <a:gd name="connsiteX502" fmla="*/ 1725359 w 8594788"/>
              <a:gd name="connsiteY502" fmla="*/ 2818638 h 4405788"/>
              <a:gd name="connsiteX503" fmla="*/ 1750124 w 8594788"/>
              <a:gd name="connsiteY503" fmla="*/ 2792254 h 4405788"/>
              <a:gd name="connsiteX504" fmla="*/ 1712595 w 8594788"/>
              <a:gd name="connsiteY504" fmla="*/ 2795111 h 4405788"/>
              <a:gd name="connsiteX505" fmla="*/ 1686687 w 8594788"/>
              <a:gd name="connsiteY505" fmla="*/ 2819495 h 4405788"/>
              <a:gd name="connsiteX506" fmla="*/ 1733074 w 8594788"/>
              <a:gd name="connsiteY506" fmla="*/ 2818543 h 4405788"/>
              <a:gd name="connsiteX507" fmla="*/ 1772317 w 8594788"/>
              <a:gd name="connsiteY507" fmla="*/ 2817686 h 4405788"/>
              <a:gd name="connsiteX508" fmla="*/ 1796129 w 8594788"/>
              <a:gd name="connsiteY508" fmla="*/ 2789111 h 4405788"/>
              <a:gd name="connsiteX509" fmla="*/ 1758029 w 8594788"/>
              <a:gd name="connsiteY509" fmla="*/ 2791778 h 4405788"/>
              <a:gd name="connsiteX510" fmla="*/ 1733074 w 8594788"/>
              <a:gd name="connsiteY510" fmla="*/ 2818734 h 4405788"/>
              <a:gd name="connsiteX511" fmla="*/ 1779746 w 8594788"/>
              <a:gd name="connsiteY511" fmla="*/ 2817590 h 4405788"/>
              <a:gd name="connsiteX512" fmla="*/ 1819370 w 8594788"/>
              <a:gd name="connsiteY512" fmla="*/ 2817019 h 4405788"/>
              <a:gd name="connsiteX513" fmla="*/ 1842421 w 8594788"/>
              <a:gd name="connsiteY513" fmla="*/ 2786158 h 4405788"/>
              <a:gd name="connsiteX514" fmla="*/ 1804321 w 8594788"/>
              <a:gd name="connsiteY514" fmla="*/ 2788539 h 4405788"/>
              <a:gd name="connsiteX515" fmla="*/ 1799844 w 8594788"/>
              <a:gd name="connsiteY515" fmla="*/ 2784729 h 4405788"/>
              <a:gd name="connsiteX516" fmla="*/ 1823561 w 8594788"/>
              <a:gd name="connsiteY516" fmla="*/ 2756630 h 4405788"/>
              <a:gd name="connsiteX517" fmla="*/ 1787366 w 8594788"/>
              <a:gd name="connsiteY517" fmla="*/ 2761012 h 4405788"/>
              <a:gd name="connsiteX518" fmla="*/ 1762411 w 8594788"/>
              <a:gd name="connsiteY518" fmla="*/ 2787301 h 4405788"/>
              <a:gd name="connsiteX519" fmla="*/ 1799844 w 8594788"/>
              <a:gd name="connsiteY519" fmla="*/ 2784920 h 4405788"/>
              <a:gd name="connsiteX520" fmla="*/ 1807655 w 8594788"/>
              <a:gd name="connsiteY520" fmla="*/ 2784158 h 4405788"/>
              <a:gd name="connsiteX521" fmla="*/ 1845755 w 8594788"/>
              <a:gd name="connsiteY521" fmla="*/ 2781872 h 4405788"/>
              <a:gd name="connsiteX522" fmla="*/ 1868615 w 8594788"/>
              <a:gd name="connsiteY522" fmla="*/ 2751487 h 4405788"/>
              <a:gd name="connsiteX523" fmla="*/ 1831943 w 8594788"/>
              <a:gd name="connsiteY523" fmla="*/ 2755583 h 4405788"/>
              <a:gd name="connsiteX524" fmla="*/ 1853470 w 8594788"/>
              <a:gd name="connsiteY524" fmla="*/ 2781395 h 4405788"/>
              <a:gd name="connsiteX525" fmla="*/ 1891570 w 8594788"/>
              <a:gd name="connsiteY525" fmla="*/ 2779205 h 4405788"/>
              <a:gd name="connsiteX526" fmla="*/ 1913763 w 8594788"/>
              <a:gd name="connsiteY526" fmla="*/ 2746629 h 4405788"/>
              <a:gd name="connsiteX527" fmla="*/ 1876520 w 8594788"/>
              <a:gd name="connsiteY527" fmla="*/ 2750630 h 4405788"/>
              <a:gd name="connsiteX528" fmla="*/ 1853470 w 8594788"/>
              <a:gd name="connsiteY528" fmla="*/ 2781395 h 4405788"/>
              <a:gd name="connsiteX529" fmla="*/ 1872520 w 8594788"/>
              <a:gd name="connsiteY529" fmla="*/ 2746915 h 4405788"/>
              <a:gd name="connsiteX530" fmla="*/ 1895380 w 8594788"/>
              <a:gd name="connsiteY530" fmla="*/ 2717197 h 4405788"/>
              <a:gd name="connsiteX531" fmla="*/ 1860328 w 8594788"/>
              <a:gd name="connsiteY531" fmla="*/ 2723007 h 4405788"/>
              <a:gd name="connsiteX532" fmla="*/ 1836325 w 8594788"/>
              <a:gd name="connsiteY532" fmla="*/ 2751011 h 4405788"/>
              <a:gd name="connsiteX533" fmla="*/ 1880521 w 8594788"/>
              <a:gd name="connsiteY533" fmla="*/ 2746058 h 4405788"/>
              <a:gd name="connsiteX534" fmla="*/ 1917192 w 8594788"/>
              <a:gd name="connsiteY534" fmla="*/ 2742152 h 4405788"/>
              <a:gd name="connsiteX535" fmla="*/ 1939290 w 8594788"/>
              <a:gd name="connsiteY535" fmla="*/ 2710053 h 4405788"/>
              <a:gd name="connsiteX536" fmla="*/ 1903762 w 8594788"/>
              <a:gd name="connsiteY536" fmla="*/ 2715768 h 4405788"/>
              <a:gd name="connsiteX537" fmla="*/ 1942624 w 8594788"/>
              <a:gd name="connsiteY537" fmla="*/ 2705386 h 4405788"/>
              <a:gd name="connsiteX538" fmla="*/ 1964531 w 8594788"/>
              <a:gd name="connsiteY538" fmla="*/ 2673953 h 4405788"/>
              <a:gd name="connsiteX539" fmla="*/ 1930718 w 8594788"/>
              <a:gd name="connsiteY539" fmla="*/ 2681288 h 4405788"/>
              <a:gd name="connsiteX540" fmla="*/ 1907477 w 8594788"/>
              <a:gd name="connsiteY540" fmla="*/ 2710910 h 4405788"/>
              <a:gd name="connsiteX541" fmla="*/ 1950625 w 8594788"/>
              <a:gd name="connsiteY541" fmla="*/ 2704052 h 4405788"/>
              <a:gd name="connsiteX542" fmla="*/ 1985582 w 8594788"/>
              <a:gd name="connsiteY542" fmla="*/ 2698718 h 4405788"/>
              <a:gd name="connsiteX543" fmla="*/ 2006537 w 8594788"/>
              <a:gd name="connsiteY543" fmla="*/ 2665000 h 4405788"/>
              <a:gd name="connsiteX544" fmla="*/ 1973009 w 8594788"/>
              <a:gd name="connsiteY544" fmla="*/ 2672144 h 4405788"/>
              <a:gd name="connsiteX545" fmla="*/ 1993297 w 8594788"/>
              <a:gd name="connsiteY545" fmla="*/ 2697575 h 4405788"/>
              <a:gd name="connsiteX546" fmla="*/ 2029301 w 8594788"/>
              <a:gd name="connsiteY546" fmla="*/ 2692242 h 4405788"/>
              <a:gd name="connsiteX547" fmla="*/ 2049494 w 8594788"/>
              <a:gd name="connsiteY547" fmla="*/ 2656142 h 4405788"/>
              <a:gd name="connsiteX548" fmla="*/ 2014633 w 8594788"/>
              <a:gd name="connsiteY548" fmla="*/ 2663285 h 4405788"/>
              <a:gd name="connsiteX549" fmla="*/ 1992821 w 8594788"/>
              <a:gd name="connsiteY549" fmla="*/ 2697766 h 4405788"/>
              <a:gd name="connsiteX550" fmla="*/ 2009680 w 8594788"/>
              <a:gd name="connsiteY550" fmla="*/ 2660047 h 4405788"/>
              <a:gd name="connsiteX551" fmla="*/ 2030540 w 8594788"/>
              <a:gd name="connsiteY551" fmla="*/ 2627090 h 4405788"/>
              <a:gd name="connsiteX552" fmla="*/ 1998726 w 8594788"/>
              <a:gd name="connsiteY552" fmla="*/ 2635758 h 4405788"/>
              <a:gd name="connsiteX553" fmla="*/ 1976057 w 8594788"/>
              <a:gd name="connsiteY553" fmla="*/ 2667095 h 4405788"/>
              <a:gd name="connsiteX554" fmla="*/ 2017776 w 8594788"/>
              <a:gd name="connsiteY554" fmla="*/ 2658428 h 4405788"/>
              <a:gd name="connsiteX555" fmla="*/ 2052161 w 8594788"/>
              <a:gd name="connsiteY555" fmla="*/ 2651284 h 4405788"/>
              <a:gd name="connsiteX556" fmla="*/ 2072259 w 8594788"/>
              <a:gd name="connsiteY556" fmla="*/ 2616042 h 4405788"/>
              <a:gd name="connsiteX557" fmla="*/ 2039017 w 8594788"/>
              <a:gd name="connsiteY557" fmla="*/ 2624804 h 4405788"/>
              <a:gd name="connsiteX558" fmla="*/ 2017300 w 8594788"/>
              <a:gd name="connsiteY558" fmla="*/ 2658618 h 4405788"/>
              <a:gd name="connsiteX559" fmla="*/ 2060067 w 8594788"/>
              <a:gd name="connsiteY559" fmla="*/ 2649760 h 4405788"/>
              <a:gd name="connsiteX560" fmla="*/ 2271903 w 8594788"/>
              <a:gd name="connsiteY560" fmla="*/ 2611184 h 4405788"/>
              <a:gd name="connsiteX561" fmla="*/ 4163663 w 8594788"/>
              <a:gd name="connsiteY561" fmla="*/ 2104549 h 4405788"/>
              <a:gd name="connsiteX562" fmla="*/ 4679442 w 8594788"/>
              <a:gd name="connsiteY562" fmla="*/ 1884426 h 4405788"/>
              <a:gd name="connsiteX563" fmla="*/ 4668298 w 8594788"/>
              <a:gd name="connsiteY563" fmla="*/ 1798701 h 4405788"/>
              <a:gd name="connsiteX564" fmla="*/ 2293430 w 8594788"/>
              <a:gd name="connsiteY564" fmla="*/ 2563178 h 4405788"/>
              <a:gd name="connsiteX565" fmla="*/ 2080546 w 8594788"/>
              <a:gd name="connsiteY565" fmla="*/ 2614327 h 4405788"/>
              <a:gd name="connsiteX566" fmla="*/ 2059591 w 8594788"/>
              <a:gd name="connsiteY566" fmla="*/ 2649950 h 4405788"/>
              <a:gd name="connsiteX567" fmla="*/ 2075307 w 8594788"/>
              <a:gd name="connsiteY567" fmla="*/ 2610803 h 4405788"/>
              <a:gd name="connsiteX568" fmla="*/ 2095119 w 8594788"/>
              <a:gd name="connsiteY568" fmla="*/ 2576227 h 4405788"/>
              <a:gd name="connsiteX569" fmla="*/ 2063020 w 8594788"/>
              <a:gd name="connsiteY569" fmla="*/ 2586800 h 4405788"/>
              <a:gd name="connsiteX570" fmla="*/ 2041970 w 8594788"/>
              <a:gd name="connsiteY570" fmla="*/ 2619470 h 4405788"/>
              <a:gd name="connsiteX571" fmla="*/ 2083499 w 8594788"/>
              <a:gd name="connsiteY571" fmla="*/ 2608707 h 4405788"/>
              <a:gd name="connsiteX572" fmla="*/ 2291144 w 8594788"/>
              <a:gd name="connsiteY572" fmla="*/ 2558796 h 4405788"/>
              <a:gd name="connsiteX573" fmla="*/ 4667536 w 8594788"/>
              <a:gd name="connsiteY573" fmla="*/ 1793557 h 4405788"/>
              <a:gd name="connsiteX574" fmla="*/ 4653439 w 8594788"/>
              <a:gd name="connsiteY574" fmla="*/ 1706118 h 4405788"/>
              <a:gd name="connsiteX575" fmla="*/ 2313146 w 8594788"/>
              <a:gd name="connsiteY575" fmla="*/ 2510219 h 4405788"/>
              <a:gd name="connsiteX576" fmla="*/ 2103596 w 8594788"/>
              <a:gd name="connsiteY576" fmla="*/ 2573465 h 4405788"/>
              <a:gd name="connsiteX577" fmla="*/ 2083022 w 8594788"/>
              <a:gd name="connsiteY577" fmla="*/ 2608898 h 4405788"/>
              <a:gd name="connsiteX578" fmla="*/ 4895565 w 8594788"/>
              <a:gd name="connsiteY578" fmla="*/ 1325785 h 4405788"/>
              <a:gd name="connsiteX579" fmla="*/ 5038440 w 8594788"/>
              <a:gd name="connsiteY579" fmla="*/ 1285780 h 4405788"/>
              <a:gd name="connsiteX580" fmla="*/ 5031581 w 8594788"/>
              <a:gd name="connsiteY580" fmla="*/ 1198245 h 4405788"/>
              <a:gd name="connsiteX581" fmla="*/ 4883182 w 8594788"/>
              <a:gd name="connsiteY581" fmla="*/ 1236345 h 4405788"/>
              <a:gd name="connsiteX582" fmla="*/ 4895565 w 8594788"/>
              <a:gd name="connsiteY582" fmla="*/ 1325785 h 4405788"/>
              <a:gd name="connsiteX583" fmla="*/ 4889754 w 8594788"/>
              <a:gd name="connsiteY583" fmla="*/ 1331976 h 4405788"/>
              <a:gd name="connsiteX584" fmla="*/ 4746879 w 8594788"/>
              <a:gd name="connsiteY584" fmla="*/ 1374648 h 4405788"/>
              <a:gd name="connsiteX585" fmla="*/ 4762786 w 8594788"/>
              <a:gd name="connsiteY585" fmla="*/ 1464088 h 4405788"/>
              <a:gd name="connsiteX586" fmla="*/ 4899565 w 8594788"/>
              <a:gd name="connsiteY586" fmla="*/ 1419892 h 4405788"/>
              <a:gd name="connsiteX587" fmla="*/ 4889754 w 8594788"/>
              <a:gd name="connsiteY587" fmla="*/ 1331976 h 4405788"/>
              <a:gd name="connsiteX588" fmla="*/ 4896136 w 8594788"/>
              <a:gd name="connsiteY588" fmla="*/ 1330071 h 4405788"/>
              <a:gd name="connsiteX589" fmla="*/ 4905661 w 8594788"/>
              <a:gd name="connsiteY589" fmla="*/ 1417796 h 4405788"/>
              <a:gd name="connsiteX590" fmla="*/ 5041488 w 8594788"/>
              <a:gd name="connsiteY590" fmla="*/ 1375696 h 4405788"/>
              <a:gd name="connsiteX591" fmla="*/ 5038154 w 8594788"/>
              <a:gd name="connsiteY591" fmla="*/ 1289971 h 4405788"/>
              <a:gd name="connsiteX592" fmla="*/ 4896136 w 8594788"/>
              <a:gd name="connsiteY592" fmla="*/ 1330071 h 4405788"/>
              <a:gd name="connsiteX593" fmla="*/ 4899851 w 8594788"/>
              <a:gd name="connsiteY593" fmla="*/ 1424273 h 4405788"/>
              <a:gd name="connsiteX594" fmla="*/ 4763358 w 8594788"/>
              <a:gd name="connsiteY594" fmla="*/ 1468469 h 4405788"/>
              <a:gd name="connsiteX595" fmla="*/ 4776502 w 8594788"/>
              <a:gd name="connsiteY595" fmla="*/ 1557528 h 4405788"/>
              <a:gd name="connsiteX596" fmla="*/ 4906233 w 8594788"/>
              <a:gd name="connsiteY596" fmla="*/ 1511713 h 4405788"/>
              <a:gd name="connsiteX597" fmla="*/ 4899851 w 8594788"/>
              <a:gd name="connsiteY597" fmla="*/ 1424273 h 4405788"/>
              <a:gd name="connsiteX598" fmla="*/ 4770597 w 8594788"/>
              <a:gd name="connsiteY598" fmla="*/ 1564386 h 4405788"/>
              <a:gd name="connsiteX599" fmla="*/ 4641628 w 8594788"/>
              <a:gd name="connsiteY599" fmla="*/ 1610773 h 4405788"/>
              <a:gd name="connsiteX600" fmla="*/ 4658392 w 8594788"/>
              <a:gd name="connsiteY600" fmla="*/ 1699451 h 4405788"/>
              <a:gd name="connsiteX601" fmla="*/ 4738688 w 8594788"/>
              <a:gd name="connsiteY601" fmla="*/ 1668113 h 4405788"/>
              <a:gd name="connsiteX602" fmla="*/ 4780693 w 8594788"/>
              <a:gd name="connsiteY602" fmla="*/ 1651730 h 4405788"/>
              <a:gd name="connsiteX603" fmla="*/ 4770597 w 8594788"/>
              <a:gd name="connsiteY603" fmla="*/ 1564386 h 4405788"/>
              <a:gd name="connsiteX604" fmla="*/ 2310003 w 8594788"/>
              <a:gd name="connsiteY604" fmla="*/ 2506694 h 4405788"/>
              <a:gd name="connsiteX605" fmla="*/ 4652201 w 8594788"/>
              <a:gd name="connsiteY605" fmla="*/ 1701832 h 4405788"/>
              <a:gd name="connsiteX606" fmla="*/ 4635437 w 8594788"/>
              <a:gd name="connsiteY606" fmla="*/ 1613059 h 4405788"/>
              <a:gd name="connsiteX607" fmla="*/ 3892487 w 8594788"/>
              <a:gd name="connsiteY607" fmla="*/ 1889284 h 4405788"/>
              <a:gd name="connsiteX608" fmla="*/ 2332101 w 8594788"/>
              <a:gd name="connsiteY608" fmla="*/ 2458022 h 4405788"/>
              <a:gd name="connsiteX609" fmla="*/ 2126361 w 8594788"/>
              <a:gd name="connsiteY609" fmla="*/ 2533650 h 4405788"/>
              <a:gd name="connsiteX610" fmla="*/ 2106263 w 8594788"/>
              <a:gd name="connsiteY610" fmla="*/ 2568035 h 4405788"/>
              <a:gd name="connsiteX611" fmla="*/ 2310003 w 8594788"/>
              <a:gd name="connsiteY611" fmla="*/ 2506694 h 4405788"/>
              <a:gd name="connsiteX612" fmla="*/ 4640675 w 8594788"/>
              <a:gd name="connsiteY612" fmla="*/ 1606391 h 4405788"/>
              <a:gd name="connsiteX613" fmla="*/ 4770025 w 8594788"/>
              <a:gd name="connsiteY613" fmla="*/ 1559909 h 4405788"/>
              <a:gd name="connsiteX614" fmla="*/ 4756690 w 8594788"/>
              <a:gd name="connsiteY614" fmla="*/ 1470660 h 4405788"/>
              <a:gd name="connsiteX615" fmla="*/ 4621054 w 8594788"/>
              <a:gd name="connsiteY615" fmla="*/ 1516094 h 4405788"/>
              <a:gd name="connsiteX616" fmla="*/ 4640675 w 8594788"/>
              <a:gd name="connsiteY616" fmla="*/ 1606391 h 4405788"/>
              <a:gd name="connsiteX617" fmla="*/ 4756023 w 8594788"/>
              <a:gd name="connsiteY617" fmla="*/ 1466278 h 4405788"/>
              <a:gd name="connsiteX618" fmla="*/ 4740021 w 8594788"/>
              <a:gd name="connsiteY618" fmla="*/ 1376648 h 4405788"/>
              <a:gd name="connsiteX619" fmla="*/ 4598099 w 8594788"/>
              <a:gd name="connsiteY619" fmla="*/ 1421321 h 4405788"/>
              <a:gd name="connsiteX620" fmla="*/ 4620101 w 8594788"/>
              <a:gd name="connsiteY620" fmla="*/ 1511713 h 4405788"/>
              <a:gd name="connsiteX621" fmla="*/ 4756023 w 8594788"/>
              <a:gd name="connsiteY621" fmla="*/ 1466278 h 4405788"/>
              <a:gd name="connsiteX622" fmla="*/ 4745832 w 8594788"/>
              <a:gd name="connsiteY622" fmla="*/ 1370267 h 4405788"/>
              <a:gd name="connsiteX623" fmla="*/ 4889183 w 8594788"/>
              <a:gd name="connsiteY623" fmla="*/ 1327595 h 4405788"/>
              <a:gd name="connsiteX624" fmla="*/ 4876419 w 8594788"/>
              <a:gd name="connsiteY624" fmla="*/ 1237964 h 4405788"/>
              <a:gd name="connsiteX625" fmla="*/ 4727067 w 8594788"/>
              <a:gd name="connsiteY625" fmla="*/ 1279303 h 4405788"/>
              <a:gd name="connsiteX626" fmla="*/ 4745832 w 8594788"/>
              <a:gd name="connsiteY626" fmla="*/ 1370267 h 4405788"/>
              <a:gd name="connsiteX627" fmla="*/ 4882420 w 8594788"/>
              <a:gd name="connsiteY627" fmla="*/ 1231964 h 4405788"/>
              <a:gd name="connsiteX628" fmla="*/ 5031200 w 8594788"/>
              <a:gd name="connsiteY628" fmla="*/ 1193864 h 4405788"/>
              <a:gd name="connsiteX629" fmla="*/ 5021199 w 8594788"/>
              <a:gd name="connsiteY629" fmla="*/ 1104995 h 4405788"/>
              <a:gd name="connsiteX630" fmla="*/ 4866704 w 8594788"/>
              <a:gd name="connsiteY630" fmla="*/ 1141190 h 4405788"/>
              <a:gd name="connsiteX631" fmla="*/ 4882420 w 8594788"/>
              <a:gd name="connsiteY631" fmla="*/ 1231964 h 4405788"/>
              <a:gd name="connsiteX632" fmla="*/ 5020723 w 8594788"/>
              <a:gd name="connsiteY632" fmla="*/ 1101281 h 4405788"/>
              <a:gd name="connsiteX633" fmla="*/ 5007674 w 8594788"/>
              <a:gd name="connsiteY633" fmla="*/ 1010602 h 4405788"/>
              <a:gd name="connsiteX634" fmla="*/ 4847463 w 8594788"/>
              <a:gd name="connsiteY634" fmla="*/ 1045369 h 4405788"/>
              <a:gd name="connsiteX635" fmla="*/ 4866037 w 8594788"/>
              <a:gd name="connsiteY635" fmla="*/ 1137476 h 4405788"/>
              <a:gd name="connsiteX636" fmla="*/ 5020342 w 8594788"/>
              <a:gd name="connsiteY636" fmla="*/ 1101281 h 4405788"/>
              <a:gd name="connsiteX637" fmla="*/ 5013389 w 8594788"/>
              <a:gd name="connsiteY637" fmla="*/ 1005078 h 4405788"/>
              <a:gd name="connsiteX638" fmla="*/ 5175314 w 8594788"/>
              <a:gd name="connsiteY638" fmla="*/ 974598 h 4405788"/>
              <a:gd name="connsiteX639" fmla="*/ 5167313 w 8594788"/>
              <a:gd name="connsiteY639" fmla="*/ 904494 h 4405788"/>
              <a:gd name="connsiteX640" fmla="*/ 5164741 w 8594788"/>
              <a:gd name="connsiteY640" fmla="*/ 885444 h 4405788"/>
              <a:gd name="connsiteX641" fmla="*/ 4996720 w 8594788"/>
              <a:gd name="connsiteY641" fmla="*/ 914495 h 4405788"/>
              <a:gd name="connsiteX642" fmla="*/ 5001863 w 8594788"/>
              <a:gd name="connsiteY642" fmla="*/ 941832 h 4405788"/>
              <a:gd name="connsiteX643" fmla="*/ 5013008 w 8594788"/>
              <a:gd name="connsiteY643" fmla="*/ 1005078 h 4405788"/>
              <a:gd name="connsiteX644" fmla="*/ 5014056 w 8594788"/>
              <a:gd name="connsiteY644" fmla="*/ 1009269 h 4405788"/>
              <a:gd name="connsiteX645" fmla="*/ 5027200 w 8594788"/>
              <a:gd name="connsiteY645" fmla="*/ 1099852 h 4405788"/>
              <a:gd name="connsiteX646" fmla="*/ 5182934 w 8594788"/>
              <a:gd name="connsiteY646" fmla="*/ 1067086 h 4405788"/>
              <a:gd name="connsiteX647" fmla="*/ 5175504 w 8594788"/>
              <a:gd name="connsiteY647" fmla="*/ 978789 h 4405788"/>
              <a:gd name="connsiteX648" fmla="*/ 5013675 w 8594788"/>
              <a:gd name="connsiteY648" fmla="*/ 1009745 h 4405788"/>
              <a:gd name="connsiteX649" fmla="*/ 5027676 w 8594788"/>
              <a:gd name="connsiteY649" fmla="*/ 1103662 h 4405788"/>
              <a:gd name="connsiteX650" fmla="*/ 5037201 w 8594788"/>
              <a:gd name="connsiteY650" fmla="*/ 1192340 h 4405788"/>
              <a:gd name="connsiteX651" fmla="*/ 5186839 w 8594788"/>
              <a:gd name="connsiteY651" fmla="*/ 1157288 h 4405788"/>
              <a:gd name="connsiteX652" fmla="*/ 5182744 w 8594788"/>
              <a:gd name="connsiteY652" fmla="*/ 1070896 h 4405788"/>
              <a:gd name="connsiteX653" fmla="*/ 5027295 w 8594788"/>
              <a:gd name="connsiteY653" fmla="*/ 1103662 h 4405788"/>
              <a:gd name="connsiteX654" fmla="*/ 4906899 w 8594788"/>
              <a:gd name="connsiteY654" fmla="*/ 1516285 h 4405788"/>
              <a:gd name="connsiteX655" fmla="*/ 4777455 w 8594788"/>
              <a:gd name="connsiteY655" fmla="*/ 1562005 h 4405788"/>
              <a:gd name="connsiteX656" fmla="*/ 4787551 w 8594788"/>
              <a:gd name="connsiteY656" fmla="*/ 1649159 h 4405788"/>
              <a:gd name="connsiteX657" fmla="*/ 4909852 w 8594788"/>
              <a:gd name="connsiteY657" fmla="*/ 1601534 h 4405788"/>
              <a:gd name="connsiteX658" fmla="*/ 4906519 w 8594788"/>
              <a:gd name="connsiteY658" fmla="*/ 1516285 h 4405788"/>
              <a:gd name="connsiteX659" fmla="*/ 4781550 w 8594788"/>
              <a:gd name="connsiteY659" fmla="*/ 1656302 h 4405788"/>
              <a:gd name="connsiteX660" fmla="*/ 4742593 w 8594788"/>
              <a:gd name="connsiteY660" fmla="*/ 1671542 h 4405788"/>
              <a:gd name="connsiteX661" fmla="*/ 4659630 w 8594788"/>
              <a:gd name="connsiteY661" fmla="*/ 1703927 h 4405788"/>
              <a:gd name="connsiteX662" fmla="*/ 4673727 w 8594788"/>
              <a:gd name="connsiteY662" fmla="*/ 1791176 h 4405788"/>
              <a:gd name="connsiteX663" fmla="*/ 4788027 w 8594788"/>
              <a:gd name="connsiteY663" fmla="*/ 1742218 h 4405788"/>
              <a:gd name="connsiteX664" fmla="*/ 4781169 w 8594788"/>
              <a:gd name="connsiteY664" fmla="*/ 1656302 h 4405788"/>
              <a:gd name="connsiteX665" fmla="*/ 4674394 w 8594788"/>
              <a:gd name="connsiteY665" fmla="*/ 1795844 h 4405788"/>
              <a:gd name="connsiteX666" fmla="*/ 4685634 w 8594788"/>
              <a:gd name="connsiteY666" fmla="*/ 1881569 h 4405788"/>
              <a:gd name="connsiteX667" fmla="*/ 4792218 w 8594788"/>
              <a:gd name="connsiteY667" fmla="*/ 1831372 h 4405788"/>
              <a:gd name="connsiteX668" fmla="*/ 4788694 w 8594788"/>
              <a:gd name="connsiteY668" fmla="*/ 1746885 h 4405788"/>
              <a:gd name="connsiteX669" fmla="*/ 4674013 w 8594788"/>
              <a:gd name="connsiteY669" fmla="*/ 1795844 h 4405788"/>
              <a:gd name="connsiteX670" fmla="*/ 4679823 w 8594788"/>
              <a:gd name="connsiteY670" fmla="*/ 1889474 h 4405788"/>
              <a:gd name="connsiteX671" fmla="*/ 4166997 w 8594788"/>
              <a:gd name="connsiteY671" fmla="*/ 2108549 h 4405788"/>
              <a:gd name="connsiteX672" fmla="*/ 2273141 w 8594788"/>
              <a:gd name="connsiteY672" fmla="*/ 2615279 h 4405788"/>
              <a:gd name="connsiteX673" fmla="*/ 2056829 w 8594788"/>
              <a:gd name="connsiteY673" fmla="*/ 2654808 h 4405788"/>
              <a:gd name="connsiteX674" fmla="*/ 2036350 w 8594788"/>
              <a:gd name="connsiteY674" fmla="*/ 2691289 h 4405788"/>
              <a:gd name="connsiteX675" fmla="*/ 2252091 w 8594788"/>
              <a:gd name="connsiteY675" fmla="*/ 2663667 h 4405788"/>
              <a:gd name="connsiteX676" fmla="*/ 4307015 w 8594788"/>
              <a:gd name="connsiteY676" fmla="*/ 2152364 h 4405788"/>
              <a:gd name="connsiteX677" fmla="*/ 4688015 w 8594788"/>
              <a:gd name="connsiteY677" fmla="*/ 1973961 h 4405788"/>
              <a:gd name="connsiteX678" fmla="*/ 4679442 w 8594788"/>
              <a:gd name="connsiteY678" fmla="*/ 1889474 h 4405788"/>
              <a:gd name="connsiteX679" fmla="*/ 4311206 w 8594788"/>
              <a:gd name="connsiteY679" fmla="*/ 2156174 h 4405788"/>
              <a:gd name="connsiteX680" fmla="*/ 2253806 w 8594788"/>
              <a:gd name="connsiteY680" fmla="*/ 2668048 h 4405788"/>
              <a:gd name="connsiteX681" fmla="*/ 2034731 w 8594788"/>
              <a:gd name="connsiteY681" fmla="*/ 2696623 h 4405788"/>
              <a:gd name="connsiteX682" fmla="*/ 2014347 w 8594788"/>
              <a:gd name="connsiteY682" fmla="*/ 2733675 h 4405788"/>
              <a:gd name="connsiteX683" fmla="*/ 2233422 w 8594788"/>
              <a:gd name="connsiteY683" fmla="*/ 2716816 h 4405788"/>
              <a:gd name="connsiteX684" fmla="*/ 4300347 w 8594788"/>
              <a:gd name="connsiteY684" fmla="*/ 2260949 h 4405788"/>
              <a:gd name="connsiteX685" fmla="*/ 4693254 w 8594788"/>
              <a:gd name="connsiteY685" fmla="*/ 2062258 h 4405788"/>
              <a:gd name="connsiteX686" fmla="*/ 4688205 w 8594788"/>
              <a:gd name="connsiteY686" fmla="*/ 1979771 h 4405788"/>
              <a:gd name="connsiteX687" fmla="*/ 4310920 w 8594788"/>
              <a:gd name="connsiteY687" fmla="*/ 2155793 h 4405788"/>
              <a:gd name="connsiteX688" fmla="*/ 2026253 w 8594788"/>
              <a:gd name="connsiteY688" fmla="*/ 2696909 h 4405788"/>
              <a:gd name="connsiteX689" fmla="*/ 1989963 w 8594788"/>
              <a:gd name="connsiteY689" fmla="*/ 2702338 h 4405788"/>
              <a:gd name="connsiteX690" fmla="*/ 1968627 w 8594788"/>
              <a:gd name="connsiteY690" fmla="*/ 2737104 h 4405788"/>
              <a:gd name="connsiteX691" fmla="*/ 2005870 w 8594788"/>
              <a:gd name="connsiteY691" fmla="*/ 2733770 h 4405788"/>
              <a:gd name="connsiteX692" fmla="*/ 2026253 w 8594788"/>
              <a:gd name="connsiteY692" fmla="*/ 2696909 h 4405788"/>
              <a:gd name="connsiteX693" fmla="*/ 1982248 w 8594788"/>
              <a:gd name="connsiteY693" fmla="*/ 2703481 h 4405788"/>
              <a:gd name="connsiteX694" fmla="*/ 1946910 w 8594788"/>
              <a:gd name="connsiteY694" fmla="*/ 2709005 h 4405788"/>
              <a:gd name="connsiteX695" fmla="*/ 1924431 w 8594788"/>
              <a:gd name="connsiteY695" fmla="*/ 2741581 h 4405788"/>
              <a:gd name="connsiteX696" fmla="*/ 1961102 w 8594788"/>
              <a:gd name="connsiteY696" fmla="*/ 2737866 h 4405788"/>
              <a:gd name="connsiteX697" fmla="*/ 1921383 w 8594788"/>
              <a:gd name="connsiteY697" fmla="*/ 2745962 h 4405788"/>
              <a:gd name="connsiteX698" fmla="*/ 1898999 w 8594788"/>
              <a:gd name="connsiteY698" fmla="*/ 2779014 h 4405788"/>
              <a:gd name="connsiteX699" fmla="*/ 1937099 w 8594788"/>
              <a:gd name="connsiteY699" fmla="*/ 2777109 h 4405788"/>
              <a:gd name="connsiteX700" fmla="*/ 1958245 w 8594788"/>
              <a:gd name="connsiteY700" fmla="*/ 2742248 h 4405788"/>
              <a:gd name="connsiteX701" fmla="*/ 1896142 w 8594788"/>
              <a:gd name="connsiteY701" fmla="*/ 2783300 h 4405788"/>
              <a:gd name="connsiteX702" fmla="*/ 1873758 w 8594788"/>
              <a:gd name="connsiteY702" fmla="*/ 2816828 h 4405788"/>
              <a:gd name="connsiteX703" fmla="*/ 1913668 w 8594788"/>
              <a:gd name="connsiteY703" fmla="*/ 2816828 h 4405788"/>
              <a:gd name="connsiteX704" fmla="*/ 1934813 w 8594788"/>
              <a:gd name="connsiteY704" fmla="*/ 2781491 h 4405788"/>
              <a:gd name="connsiteX705" fmla="*/ 1888712 w 8594788"/>
              <a:gd name="connsiteY705" fmla="*/ 2783300 h 4405788"/>
              <a:gd name="connsiteX706" fmla="*/ 1850041 w 8594788"/>
              <a:gd name="connsiteY706" fmla="*/ 2785491 h 4405788"/>
              <a:gd name="connsiteX707" fmla="*/ 1826705 w 8594788"/>
              <a:gd name="connsiteY707" fmla="*/ 2816733 h 4405788"/>
              <a:gd name="connsiteX708" fmla="*/ 1866614 w 8594788"/>
              <a:gd name="connsiteY708" fmla="*/ 2816733 h 4405788"/>
              <a:gd name="connsiteX709" fmla="*/ 1823657 w 8594788"/>
              <a:gd name="connsiteY709" fmla="*/ 2820924 h 4405788"/>
              <a:gd name="connsiteX710" fmla="*/ 1800320 w 8594788"/>
              <a:gd name="connsiteY710" fmla="*/ 2852642 h 4405788"/>
              <a:gd name="connsiteX711" fmla="*/ 1841849 w 8594788"/>
              <a:gd name="connsiteY711" fmla="*/ 2854167 h 4405788"/>
              <a:gd name="connsiteX712" fmla="*/ 1863947 w 8594788"/>
              <a:gd name="connsiteY712" fmla="*/ 2820543 h 4405788"/>
              <a:gd name="connsiteX713" fmla="*/ 1816322 w 8594788"/>
              <a:gd name="connsiteY713" fmla="*/ 2820924 h 4405788"/>
              <a:gd name="connsiteX714" fmla="*/ 1776413 w 8594788"/>
              <a:gd name="connsiteY714" fmla="*/ 2821400 h 4405788"/>
              <a:gd name="connsiteX715" fmla="*/ 1752124 w 8594788"/>
              <a:gd name="connsiteY715" fmla="*/ 2850928 h 4405788"/>
              <a:gd name="connsiteX716" fmla="*/ 1793272 w 8594788"/>
              <a:gd name="connsiteY716" fmla="*/ 2852261 h 4405788"/>
              <a:gd name="connsiteX717" fmla="*/ 1816322 w 8594788"/>
              <a:gd name="connsiteY717" fmla="*/ 2821400 h 4405788"/>
              <a:gd name="connsiteX718" fmla="*/ 1748695 w 8594788"/>
              <a:gd name="connsiteY718" fmla="*/ 2855405 h 4405788"/>
              <a:gd name="connsiteX719" fmla="*/ 1724406 w 8594788"/>
              <a:gd name="connsiteY719" fmla="*/ 2885409 h 4405788"/>
              <a:gd name="connsiteX720" fmla="*/ 1767078 w 8594788"/>
              <a:gd name="connsiteY720" fmla="*/ 2888647 h 4405788"/>
              <a:gd name="connsiteX721" fmla="*/ 1790129 w 8594788"/>
              <a:gd name="connsiteY721" fmla="*/ 2856738 h 4405788"/>
              <a:gd name="connsiteX722" fmla="*/ 1741456 w 8594788"/>
              <a:gd name="connsiteY722" fmla="*/ 2855405 h 4405788"/>
              <a:gd name="connsiteX723" fmla="*/ 1700213 w 8594788"/>
              <a:gd name="connsiteY723" fmla="*/ 2854357 h 4405788"/>
              <a:gd name="connsiteX724" fmla="*/ 1675162 w 8594788"/>
              <a:gd name="connsiteY724" fmla="*/ 2882170 h 4405788"/>
              <a:gd name="connsiteX725" fmla="*/ 1717453 w 8594788"/>
              <a:gd name="connsiteY725" fmla="*/ 2885123 h 4405788"/>
              <a:gd name="connsiteX726" fmla="*/ 1692878 w 8594788"/>
              <a:gd name="connsiteY726" fmla="*/ 2854167 h 4405788"/>
              <a:gd name="connsiteX727" fmla="*/ 1652016 w 8594788"/>
              <a:gd name="connsiteY727" fmla="*/ 2853404 h 4405788"/>
              <a:gd name="connsiteX728" fmla="*/ 1626013 w 8594788"/>
              <a:gd name="connsiteY728" fmla="*/ 2878931 h 4405788"/>
              <a:gd name="connsiteX729" fmla="*/ 1668018 w 8594788"/>
              <a:gd name="connsiteY729" fmla="*/ 2881694 h 4405788"/>
              <a:gd name="connsiteX730" fmla="*/ 1644301 w 8594788"/>
              <a:gd name="connsiteY730" fmla="*/ 2853214 h 4405788"/>
              <a:gd name="connsiteX731" fmla="*/ 1603915 w 8594788"/>
              <a:gd name="connsiteY731" fmla="*/ 2852642 h 4405788"/>
              <a:gd name="connsiteX732" fmla="*/ 1577150 w 8594788"/>
              <a:gd name="connsiteY732" fmla="*/ 2876074 h 4405788"/>
              <a:gd name="connsiteX733" fmla="*/ 1618679 w 8594788"/>
              <a:gd name="connsiteY733" fmla="*/ 2878550 h 4405788"/>
              <a:gd name="connsiteX734" fmla="*/ 1595914 w 8594788"/>
              <a:gd name="connsiteY734" fmla="*/ 2852547 h 4405788"/>
              <a:gd name="connsiteX735" fmla="*/ 1556099 w 8594788"/>
              <a:gd name="connsiteY735" fmla="*/ 2852547 h 4405788"/>
              <a:gd name="connsiteX736" fmla="*/ 1528572 w 8594788"/>
              <a:gd name="connsiteY736" fmla="*/ 2873788 h 4405788"/>
              <a:gd name="connsiteX737" fmla="*/ 1569625 w 8594788"/>
              <a:gd name="connsiteY737" fmla="*/ 2875979 h 4405788"/>
              <a:gd name="connsiteX738" fmla="*/ 1547622 w 8594788"/>
              <a:gd name="connsiteY738" fmla="*/ 2852071 h 4405788"/>
              <a:gd name="connsiteX739" fmla="*/ 1508474 w 8594788"/>
              <a:gd name="connsiteY739" fmla="*/ 2852071 h 4405788"/>
              <a:gd name="connsiteX740" fmla="*/ 1479899 w 8594788"/>
              <a:gd name="connsiteY740" fmla="*/ 2871121 h 4405788"/>
              <a:gd name="connsiteX741" fmla="*/ 1520285 w 8594788"/>
              <a:gd name="connsiteY741" fmla="*/ 2873121 h 4405788"/>
              <a:gd name="connsiteX742" fmla="*/ 1523810 w 8594788"/>
              <a:gd name="connsiteY742" fmla="*/ 2876645 h 4405788"/>
              <a:gd name="connsiteX743" fmla="*/ 1495997 w 8594788"/>
              <a:gd name="connsiteY743" fmla="*/ 2898362 h 4405788"/>
              <a:gd name="connsiteX744" fmla="*/ 1538859 w 8594788"/>
              <a:gd name="connsiteY744" fmla="*/ 2902458 h 4405788"/>
              <a:gd name="connsiteX745" fmla="*/ 1565434 w 8594788"/>
              <a:gd name="connsiteY745" fmla="*/ 2878931 h 4405788"/>
              <a:gd name="connsiteX746" fmla="*/ 1515809 w 8594788"/>
              <a:gd name="connsiteY746" fmla="*/ 2876645 h 4405788"/>
              <a:gd name="connsiteX747" fmla="*/ 1474756 w 8594788"/>
              <a:gd name="connsiteY747" fmla="*/ 2874550 h 4405788"/>
              <a:gd name="connsiteX748" fmla="*/ 1446181 w 8594788"/>
              <a:gd name="connsiteY748" fmla="*/ 2894171 h 4405788"/>
              <a:gd name="connsiteX749" fmla="*/ 1488567 w 8594788"/>
              <a:gd name="connsiteY749" fmla="*/ 2898077 h 4405788"/>
              <a:gd name="connsiteX750" fmla="*/ 1515809 w 8594788"/>
              <a:gd name="connsiteY750" fmla="*/ 2876645 h 4405788"/>
              <a:gd name="connsiteX751" fmla="*/ 1466374 w 8594788"/>
              <a:gd name="connsiteY751" fmla="*/ 2874169 h 4405788"/>
              <a:gd name="connsiteX752" fmla="*/ 1425797 w 8594788"/>
              <a:gd name="connsiteY752" fmla="*/ 2872359 h 4405788"/>
              <a:gd name="connsiteX753" fmla="*/ 1396270 w 8594788"/>
              <a:gd name="connsiteY753" fmla="*/ 2889790 h 4405788"/>
              <a:gd name="connsiteX754" fmla="*/ 1437989 w 8594788"/>
              <a:gd name="connsiteY754" fmla="*/ 2893505 h 4405788"/>
              <a:gd name="connsiteX755" fmla="*/ 1423321 w 8594788"/>
              <a:gd name="connsiteY755" fmla="*/ 2868263 h 4405788"/>
              <a:gd name="connsiteX756" fmla="*/ 1451324 w 8594788"/>
              <a:gd name="connsiteY756" fmla="*/ 2851785 h 4405788"/>
              <a:gd name="connsiteX757" fmla="*/ 1413224 w 8594788"/>
              <a:gd name="connsiteY757" fmla="*/ 2851785 h 4405788"/>
              <a:gd name="connsiteX758" fmla="*/ 1384459 w 8594788"/>
              <a:gd name="connsiteY758" fmla="*/ 2867120 h 4405788"/>
              <a:gd name="connsiteX759" fmla="*/ 1432274 w 8594788"/>
              <a:gd name="connsiteY759" fmla="*/ 2868263 h 4405788"/>
              <a:gd name="connsiteX760" fmla="*/ 1471994 w 8594788"/>
              <a:gd name="connsiteY760" fmla="*/ 2870073 h 4405788"/>
              <a:gd name="connsiteX761" fmla="*/ 1499616 w 8594788"/>
              <a:gd name="connsiteY761" fmla="*/ 2851023 h 4405788"/>
              <a:gd name="connsiteX762" fmla="*/ 1461516 w 8594788"/>
              <a:gd name="connsiteY762" fmla="*/ 2851023 h 4405788"/>
              <a:gd name="connsiteX763" fmla="*/ 1432274 w 8594788"/>
              <a:gd name="connsiteY763" fmla="*/ 2868549 h 4405788"/>
              <a:gd name="connsiteX764" fmla="*/ 1505712 w 8594788"/>
              <a:gd name="connsiteY764" fmla="*/ 2847309 h 4405788"/>
              <a:gd name="connsiteX765" fmla="*/ 1532763 w 8594788"/>
              <a:gd name="connsiteY765" fmla="*/ 2829401 h 4405788"/>
              <a:gd name="connsiteX766" fmla="*/ 1496473 w 8594788"/>
              <a:gd name="connsiteY766" fmla="*/ 2831211 h 4405788"/>
              <a:gd name="connsiteX767" fmla="*/ 1467898 w 8594788"/>
              <a:gd name="connsiteY767" fmla="*/ 2847404 h 4405788"/>
              <a:gd name="connsiteX768" fmla="*/ 1514761 w 8594788"/>
              <a:gd name="connsiteY768" fmla="*/ 2847309 h 4405788"/>
              <a:gd name="connsiteX769" fmla="*/ 1552861 w 8594788"/>
              <a:gd name="connsiteY769" fmla="*/ 2847309 h 4405788"/>
              <a:gd name="connsiteX770" fmla="*/ 1579531 w 8594788"/>
              <a:gd name="connsiteY770" fmla="*/ 2827020 h 4405788"/>
              <a:gd name="connsiteX771" fmla="*/ 1542288 w 8594788"/>
              <a:gd name="connsiteY771" fmla="*/ 2828639 h 4405788"/>
              <a:gd name="connsiteX772" fmla="*/ 1585722 w 8594788"/>
              <a:gd name="connsiteY772" fmla="*/ 2823020 h 4405788"/>
              <a:gd name="connsiteX773" fmla="*/ 1612106 w 8594788"/>
              <a:gd name="connsiteY773" fmla="*/ 2803970 h 4405788"/>
              <a:gd name="connsiteX774" fmla="*/ 1576864 w 8594788"/>
              <a:gd name="connsiteY774" fmla="*/ 2807208 h 4405788"/>
              <a:gd name="connsiteX775" fmla="*/ 1549432 w 8594788"/>
              <a:gd name="connsiteY775" fmla="*/ 2825020 h 4405788"/>
              <a:gd name="connsiteX776" fmla="*/ 1595247 w 8594788"/>
              <a:gd name="connsiteY776" fmla="*/ 2823020 h 4405788"/>
              <a:gd name="connsiteX777" fmla="*/ 1632395 w 8594788"/>
              <a:gd name="connsiteY777" fmla="*/ 2821686 h 4405788"/>
              <a:gd name="connsiteX778" fmla="*/ 1658493 w 8594788"/>
              <a:gd name="connsiteY778" fmla="*/ 2799779 h 4405788"/>
              <a:gd name="connsiteX779" fmla="*/ 1622298 w 8594788"/>
              <a:gd name="connsiteY779" fmla="*/ 2802922 h 4405788"/>
              <a:gd name="connsiteX780" fmla="*/ 1594866 w 8594788"/>
              <a:gd name="connsiteY780" fmla="*/ 2822924 h 4405788"/>
              <a:gd name="connsiteX781" fmla="*/ 1663922 w 8594788"/>
              <a:gd name="connsiteY781" fmla="*/ 2795207 h 4405788"/>
              <a:gd name="connsiteX782" fmla="*/ 1689449 w 8594788"/>
              <a:gd name="connsiteY782" fmla="*/ 2774156 h 4405788"/>
              <a:gd name="connsiteX783" fmla="*/ 1655445 w 8594788"/>
              <a:gd name="connsiteY783" fmla="*/ 2778919 h 4405788"/>
              <a:gd name="connsiteX784" fmla="*/ 1628680 w 8594788"/>
              <a:gd name="connsiteY784" fmla="*/ 2797969 h 4405788"/>
              <a:gd name="connsiteX785" fmla="*/ 1672971 w 8594788"/>
              <a:gd name="connsiteY785" fmla="*/ 2794445 h 4405788"/>
              <a:gd name="connsiteX786" fmla="*/ 1709166 w 8594788"/>
              <a:gd name="connsiteY786" fmla="*/ 2791587 h 4405788"/>
              <a:gd name="connsiteX787" fmla="*/ 1734217 w 8594788"/>
              <a:gd name="connsiteY787" fmla="*/ 2768060 h 4405788"/>
              <a:gd name="connsiteX788" fmla="*/ 1699355 w 8594788"/>
              <a:gd name="connsiteY788" fmla="*/ 2772728 h 4405788"/>
              <a:gd name="connsiteX789" fmla="*/ 1717739 w 8594788"/>
              <a:gd name="connsiteY789" fmla="*/ 2790920 h 4405788"/>
              <a:gd name="connsiteX790" fmla="*/ 1754600 w 8594788"/>
              <a:gd name="connsiteY790" fmla="*/ 2788158 h 4405788"/>
              <a:gd name="connsiteX791" fmla="*/ 1779080 w 8594788"/>
              <a:gd name="connsiteY791" fmla="*/ 2762345 h 4405788"/>
              <a:gd name="connsiteX792" fmla="*/ 1743456 w 8594788"/>
              <a:gd name="connsiteY792" fmla="*/ 2766917 h 4405788"/>
              <a:gd name="connsiteX793" fmla="*/ 1717358 w 8594788"/>
              <a:gd name="connsiteY793" fmla="*/ 2790920 h 4405788"/>
              <a:gd name="connsiteX794" fmla="*/ 1783652 w 8594788"/>
              <a:gd name="connsiteY794" fmla="*/ 2757583 h 4405788"/>
              <a:gd name="connsiteX795" fmla="*/ 1807750 w 8594788"/>
              <a:gd name="connsiteY795" fmla="*/ 2732532 h 4405788"/>
              <a:gd name="connsiteX796" fmla="*/ 1774127 w 8594788"/>
              <a:gd name="connsiteY796" fmla="*/ 2738723 h 4405788"/>
              <a:gd name="connsiteX797" fmla="*/ 1748695 w 8594788"/>
              <a:gd name="connsiteY797" fmla="*/ 2762060 h 4405788"/>
              <a:gd name="connsiteX798" fmla="*/ 1792319 w 8594788"/>
              <a:gd name="connsiteY798" fmla="*/ 2756535 h 4405788"/>
              <a:gd name="connsiteX799" fmla="*/ 1827943 w 8594788"/>
              <a:gd name="connsiteY799" fmla="*/ 2752249 h 4405788"/>
              <a:gd name="connsiteX800" fmla="*/ 1851470 w 8594788"/>
              <a:gd name="connsiteY800" fmla="*/ 2724912 h 4405788"/>
              <a:gd name="connsiteX801" fmla="*/ 1817084 w 8594788"/>
              <a:gd name="connsiteY801" fmla="*/ 2730913 h 4405788"/>
              <a:gd name="connsiteX802" fmla="*/ 1791938 w 8594788"/>
              <a:gd name="connsiteY802" fmla="*/ 2756440 h 4405788"/>
              <a:gd name="connsiteX803" fmla="*/ 1855756 w 8594788"/>
              <a:gd name="connsiteY803" fmla="*/ 2719864 h 4405788"/>
              <a:gd name="connsiteX804" fmla="*/ 1879092 w 8594788"/>
              <a:gd name="connsiteY804" fmla="*/ 2693289 h 4405788"/>
              <a:gd name="connsiteX805" fmla="*/ 1846612 w 8594788"/>
              <a:gd name="connsiteY805" fmla="*/ 2700814 h 4405788"/>
              <a:gd name="connsiteX806" fmla="*/ 1822133 w 8594788"/>
              <a:gd name="connsiteY806" fmla="*/ 2725769 h 4405788"/>
              <a:gd name="connsiteX807" fmla="*/ 1864614 w 8594788"/>
              <a:gd name="connsiteY807" fmla="*/ 2718340 h 4405788"/>
              <a:gd name="connsiteX808" fmla="*/ 1898999 w 8594788"/>
              <a:gd name="connsiteY808" fmla="*/ 2712625 h 4405788"/>
              <a:gd name="connsiteX809" fmla="*/ 1921764 w 8594788"/>
              <a:gd name="connsiteY809" fmla="*/ 2684050 h 4405788"/>
              <a:gd name="connsiteX810" fmla="*/ 1888522 w 8594788"/>
              <a:gd name="connsiteY810" fmla="*/ 2691479 h 4405788"/>
              <a:gd name="connsiteX811" fmla="*/ 1864233 w 8594788"/>
              <a:gd name="connsiteY811" fmla="*/ 2718245 h 4405788"/>
              <a:gd name="connsiteX812" fmla="*/ 1925860 w 8594788"/>
              <a:gd name="connsiteY812" fmla="*/ 2678335 h 4405788"/>
              <a:gd name="connsiteX813" fmla="*/ 1948148 w 8594788"/>
              <a:gd name="connsiteY813" fmla="*/ 2649760 h 4405788"/>
              <a:gd name="connsiteX814" fmla="*/ 1916906 w 8594788"/>
              <a:gd name="connsiteY814" fmla="*/ 2658713 h 4405788"/>
              <a:gd name="connsiteX815" fmla="*/ 1893284 w 8594788"/>
              <a:gd name="connsiteY815" fmla="*/ 2685193 h 4405788"/>
              <a:gd name="connsiteX816" fmla="*/ 1934718 w 8594788"/>
              <a:gd name="connsiteY816" fmla="*/ 2676335 h 4405788"/>
              <a:gd name="connsiteX817" fmla="*/ 1968056 w 8594788"/>
              <a:gd name="connsiteY817" fmla="*/ 2669096 h 4405788"/>
              <a:gd name="connsiteX818" fmla="*/ 1989677 w 8594788"/>
              <a:gd name="connsiteY818" fmla="*/ 2638425 h 4405788"/>
              <a:gd name="connsiteX819" fmla="*/ 1957673 w 8594788"/>
              <a:gd name="connsiteY819" fmla="*/ 2647379 h 4405788"/>
              <a:gd name="connsiteX820" fmla="*/ 1934337 w 8594788"/>
              <a:gd name="connsiteY820" fmla="*/ 2676620 h 4405788"/>
              <a:gd name="connsiteX821" fmla="*/ 1993678 w 8594788"/>
              <a:gd name="connsiteY821" fmla="*/ 2632901 h 4405788"/>
              <a:gd name="connsiteX822" fmla="*/ 2015014 w 8594788"/>
              <a:gd name="connsiteY822" fmla="*/ 2603183 h 4405788"/>
              <a:gd name="connsiteX823" fmla="*/ 1984915 w 8594788"/>
              <a:gd name="connsiteY823" fmla="*/ 2613565 h 4405788"/>
              <a:gd name="connsiteX824" fmla="*/ 1962341 w 8594788"/>
              <a:gd name="connsiteY824" fmla="*/ 2641568 h 4405788"/>
              <a:gd name="connsiteX825" fmla="*/ 2002631 w 8594788"/>
              <a:gd name="connsiteY825" fmla="*/ 2630424 h 4405788"/>
              <a:gd name="connsiteX826" fmla="*/ 2033778 w 8594788"/>
              <a:gd name="connsiteY826" fmla="*/ 2622042 h 4405788"/>
              <a:gd name="connsiteX827" fmla="*/ 2054543 w 8594788"/>
              <a:gd name="connsiteY827" fmla="*/ 2589848 h 4405788"/>
              <a:gd name="connsiteX828" fmla="*/ 2024634 w 8594788"/>
              <a:gd name="connsiteY828" fmla="*/ 2599944 h 4405788"/>
              <a:gd name="connsiteX829" fmla="*/ 2058257 w 8594788"/>
              <a:gd name="connsiteY829" fmla="*/ 2583942 h 4405788"/>
              <a:gd name="connsiteX830" fmla="*/ 2078546 w 8594788"/>
              <a:gd name="connsiteY830" fmla="*/ 2552891 h 4405788"/>
              <a:gd name="connsiteX831" fmla="*/ 2050733 w 8594788"/>
              <a:gd name="connsiteY831" fmla="*/ 2564130 h 4405788"/>
              <a:gd name="connsiteX832" fmla="*/ 2029111 w 8594788"/>
              <a:gd name="connsiteY832" fmla="*/ 2593753 h 4405788"/>
              <a:gd name="connsiteX833" fmla="*/ 2067306 w 8594788"/>
              <a:gd name="connsiteY833" fmla="*/ 2580989 h 4405788"/>
              <a:gd name="connsiteX834" fmla="*/ 2098358 w 8594788"/>
              <a:gd name="connsiteY834" fmla="*/ 2570798 h 4405788"/>
              <a:gd name="connsiteX835" fmla="*/ 2117979 w 8594788"/>
              <a:gd name="connsiteY835" fmla="*/ 2537270 h 4405788"/>
              <a:gd name="connsiteX836" fmla="*/ 2088261 w 8594788"/>
              <a:gd name="connsiteY836" fmla="*/ 2548985 h 4405788"/>
              <a:gd name="connsiteX837" fmla="*/ 2066925 w 8594788"/>
              <a:gd name="connsiteY837" fmla="*/ 2581370 h 4405788"/>
              <a:gd name="connsiteX838" fmla="*/ 2121694 w 8594788"/>
              <a:gd name="connsiteY838" fmla="*/ 2530983 h 4405788"/>
              <a:gd name="connsiteX839" fmla="*/ 2140744 w 8594788"/>
              <a:gd name="connsiteY839" fmla="*/ 2498408 h 4405788"/>
              <a:gd name="connsiteX840" fmla="*/ 2112836 w 8594788"/>
              <a:gd name="connsiteY840" fmla="*/ 2511457 h 4405788"/>
              <a:gd name="connsiteX841" fmla="*/ 2092262 w 8594788"/>
              <a:gd name="connsiteY841" fmla="*/ 2542413 h 4405788"/>
              <a:gd name="connsiteX842" fmla="*/ 2131219 w 8594788"/>
              <a:gd name="connsiteY842" fmla="*/ 2527363 h 4405788"/>
              <a:gd name="connsiteX843" fmla="*/ 2330101 w 8594788"/>
              <a:gd name="connsiteY843" fmla="*/ 2454497 h 4405788"/>
              <a:gd name="connsiteX844" fmla="*/ 3890201 w 8594788"/>
              <a:gd name="connsiteY844" fmla="*/ 1885760 h 4405788"/>
              <a:gd name="connsiteX845" fmla="*/ 4635246 w 8594788"/>
              <a:gd name="connsiteY845" fmla="*/ 1608773 h 4405788"/>
              <a:gd name="connsiteX846" fmla="*/ 4615720 w 8594788"/>
              <a:gd name="connsiteY846" fmla="*/ 1518285 h 4405788"/>
              <a:gd name="connsiteX847" fmla="*/ 2453545 w 8594788"/>
              <a:gd name="connsiteY847" fmla="*/ 2364105 h 4405788"/>
              <a:gd name="connsiteX848" fmla="*/ 2353151 w 8594788"/>
              <a:gd name="connsiteY848" fmla="*/ 2405539 h 4405788"/>
              <a:gd name="connsiteX849" fmla="*/ 2151221 w 8594788"/>
              <a:gd name="connsiteY849" fmla="*/ 249383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00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290 h 4405788"/>
              <a:gd name="connsiteX873" fmla="*/ 4859274 w 8594788"/>
              <a:gd name="connsiteY873" fmla="*/ 1139000 h 4405788"/>
              <a:gd name="connsiteX874" fmla="*/ 4846225 w 8594788"/>
              <a:gd name="connsiteY874" fmla="*/ 1041178 h 4405788"/>
              <a:gd name="connsiteX875" fmla="*/ 5006626 w 8594788"/>
              <a:gd name="connsiteY875" fmla="*/ 1006412 h 4405788"/>
              <a:gd name="connsiteX876" fmla="*/ 4995672 w 8594788"/>
              <a:gd name="connsiteY876" fmla="*/ 942118 h 4405788"/>
              <a:gd name="connsiteX877" fmla="*/ 4990719 w 8594788"/>
              <a:gd name="connsiteY877" fmla="*/ 915543 h 4405788"/>
              <a:gd name="connsiteX878" fmla="*/ 4825175 w 8594788"/>
              <a:gd name="connsiteY878" fmla="*/ 949166 h 4405788"/>
              <a:gd name="connsiteX879" fmla="*/ 4832318 w 8594788"/>
              <a:gd name="connsiteY879" fmla="*/ 979170 h 4405788"/>
              <a:gd name="connsiteX880" fmla="*/ 4846225 w 8594788"/>
              <a:gd name="connsiteY880" fmla="*/ 1041178 h 4405788"/>
              <a:gd name="connsiteX881" fmla="*/ 4989957 w 8594788"/>
              <a:gd name="connsiteY881" fmla="*/ 911352 h 4405788"/>
              <a:gd name="connsiteX882" fmla="*/ 4970907 w 8594788"/>
              <a:gd name="connsiteY882" fmla="*/ 818579 h 4405788"/>
              <a:gd name="connsiteX883" fmla="*/ 4800219 w 8594788"/>
              <a:gd name="connsiteY883" fmla="*/ 851249 h 4405788"/>
              <a:gd name="connsiteX884" fmla="*/ 4823841 w 8594788"/>
              <a:gd name="connsiteY884" fmla="*/ 945071 h 4405788"/>
              <a:gd name="connsiteX885" fmla="*/ 4989957 w 8594788"/>
              <a:gd name="connsiteY885" fmla="*/ 911352 h 4405788"/>
              <a:gd name="connsiteX886" fmla="*/ 4996339 w 8594788"/>
              <a:gd name="connsiteY886" fmla="*/ 910209 h 4405788"/>
              <a:gd name="connsiteX887" fmla="*/ 5163598 w 8594788"/>
              <a:gd name="connsiteY887" fmla="*/ 881634 h 4405788"/>
              <a:gd name="connsiteX888" fmla="*/ 5150168 w 8594788"/>
              <a:gd name="connsiteY888" fmla="*/ 790289 h 4405788"/>
              <a:gd name="connsiteX889" fmla="*/ 4977670 w 8594788"/>
              <a:gd name="connsiteY889" fmla="*/ 817626 h 4405788"/>
              <a:gd name="connsiteX890" fmla="*/ 4996720 w 8594788"/>
              <a:gd name="connsiteY890" fmla="*/ 910209 h 4405788"/>
              <a:gd name="connsiteX891" fmla="*/ 5170075 w 8594788"/>
              <a:gd name="connsiteY891" fmla="*/ 880491 h 4405788"/>
              <a:gd name="connsiteX892" fmla="*/ 5337048 w 8594788"/>
              <a:gd name="connsiteY892" fmla="*/ 856393 h 4405788"/>
              <a:gd name="connsiteX893" fmla="*/ 5328857 w 8594788"/>
              <a:gd name="connsiteY893" fmla="*/ 767429 h 4405788"/>
              <a:gd name="connsiteX894" fmla="*/ 5156645 w 8594788"/>
              <a:gd name="connsiteY894" fmla="*/ 789242 h 4405788"/>
              <a:gd name="connsiteX895" fmla="*/ 5170075 w 8594788"/>
              <a:gd name="connsiteY895" fmla="*/ 880491 h 4405788"/>
              <a:gd name="connsiteX896" fmla="*/ 5170647 w 8594788"/>
              <a:gd name="connsiteY896" fmla="*/ 884587 h 4405788"/>
              <a:gd name="connsiteX897" fmla="*/ 5173313 w 8594788"/>
              <a:gd name="connsiteY897" fmla="*/ 903637 h 4405788"/>
              <a:gd name="connsiteX898" fmla="*/ 5181219 w 8594788"/>
              <a:gd name="connsiteY898" fmla="*/ 972979 h 4405788"/>
              <a:gd name="connsiteX899" fmla="*/ 5342382 w 8594788"/>
              <a:gd name="connsiteY899" fmla="*/ 946595 h 4405788"/>
              <a:gd name="connsiteX900" fmla="*/ 5337810 w 8594788"/>
              <a:gd name="connsiteY900" fmla="*/ 866299 h 4405788"/>
              <a:gd name="connsiteX901" fmla="*/ 5337810 w 8594788"/>
              <a:gd name="connsiteY901" fmla="*/ 860012 h 4405788"/>
              <a:gd name="connsiteX902" fmla="*/ 5170647 w 8594788"/>
              <a:gd name="connsiteY902" fmla="*/ 884587 h 4405788"/>
              <a:gd name="connsiteX903" fmla="*/ 5181600 w 8594788"/>
              <a:gd name="connsiteY903" fmla="*/ 977646 h 4405788"/>
              <a:gd name="connsiteX904" fmla="*/ 5189030 w 8594788"/>
              <a:gd name="connsiteY904" fmla="*/ 1065752 h 4405788"/>
              <a:gd name="connsiteX905" fmla="*/ 5344192 w 8594788"/>
              <a:gd name="connsiteY905" fmla="*/ 1037177 h 4405788"/>
              <a:gd name="connsiteX906" fmla="*/ 5342477 w 8594788"/>
              <a:gd name="connsiteY906" fmla="*/ 951452 h 4405788"/>
              <a:gd name="connsiteX907" fmla="*/ 5181600 w 8594788"/>
              <a:gd name="connsiteY907" fmla="*/ 977646 h 4405788"/>
              <a:gd name="connsiteX908" fmla="*/ 5189315 w 8594788"/>
              <a:gd name="connsiteY908" fmla="*/ 1069562 h 4405788"/>
              <a:gd name="connsiteX909" fmla="*/ 5193506 w 8594788"/>
              <a:gd name="connsiteY909" fmla="*/ 1155287 h 4405788"/>
              <a:gd name="connsiteX910" fmla="*/ 5342477 w 8594788"/>
              <a:gd name="connsiteY910" fmla="*/ 1123379 h 4405788"/>
              <a:gd name="connsiteX911" fmla="*/ 5344287 w 8594788"/>
              <a:gd name="connsiteY911" fmla="*/ 1040130 h 4405788"/>
              <a:gd name="connsiteX912" fmla="*/ 5189315 w 8594788"/>
              <a:gd name="connsiteY912" fmla="*/ 1069562 h 4405788"/>
              <a:gd name="connsiteX913" fmla="*/ 5343525 w 8594788"/>
              <a:gd name="connsiteY913" fmla="*/ 1207961 h 4405788"/>
              <a:gd name="connsiteX914" fmla="*/ 5484495 w 8594788"/>
              <a:gd name="connsiteY914" fmla="*/ 1175576 h 4405788"/>
              <a:gd name="connsiteX915" fmla="*/ 5496020 w 8594788"/>
              <a:gd name="connsiteY915" fmla="*/ 1098137 h 4405788"/>
              <a:gd name="connsiteX916" fmla="*/ 5348954 w 8594788"/>
              <a:gd name="connsiteY916" fmla="*/ 1126712 h 4405788"/>
              <a:gd name="connsiteX917" fmla="*/ 5343525 w 8594788"/>
              <a:gd name="connsiteY917" fmla="*/ 1207961 h 4405788"/>
              <a:gd name="connsiteX918" fmla="*/ 5350859 w 8594788"/>
              <a:gd name="connsiteY918" fmla="*/ 1039463 h 4405788"/>
              <a:gd name="connsiteX919" fmla="*/ 5349050 w 8594788"/>
              <a:gd name="connsiteY919" fmla="*/ 1122521 h 4405788"/>
              <a:gd name="connsiteX920" fmla="*/ 5496592 w 8594788"/>
              <a:gd name="connsiteY920" fmla="*/ 1093946 h 4405788"/>
              <a:gd name="connsiteX921" fmla="*/ 5504307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105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538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324 h 4405788"/>
              <a:gd name="connsiteX955" fmla="*/ 5420106 w 8594788"/>
              <a:gd name="connsiteY955" fmla="*/ 1406747 h 4405788"/>
              <a:gd name="connsiteX956" fmla="*/ 5445062 w 8594788"/>
              <a:gd name="connsiteY956" fmla="*/ 1337215 h 4405788"/>
              <a:gd name="connsiteX957" fmla="*/ 5318570 w 8594788"/>
              <a:gd name="connsiteY957" fmla="*/ 1377410 h 4405788"/>
              <a:gd name="connsiteX958" fmla="*/ 5311426 w 8594788"/>
              <a:gd name="connsiteY958" fmla="*/ 1379696 h 4405788"/>
              <a:gd name="connsiteX959" fmla="*/ 5183600 w 8594788"/>
              <a:gd name="connsiteY959" fmla="*/ 1421606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337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395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405 h 4405788"/>
              <a:gd name="connsiteX976" fmla="*/ 5125594 w 8594788"/>
              <a:gd name="connsiteY976" fmla="*/ 1665923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699 h 4405788"/>
              <a:gd name="connsiteX991" fmla="*/ 4798600 w 8594788"/>
              <a:gd name="connsiteY991" fmla="*/ 1833467 h 4405788"/>
              <a:gd name="connsiteX992" fmla="*/ 4798600 w 8594788"/>
              <a:gd name="connsiteY992" fmla="*/ 1907857 h 4405788"/>
              <a:gd name="connsiteX993" fmla="*/ 4798600 w 8594788"/>
              <a:gd name="connsiteY993" fmla="*/ 1915859 h 4405788"/>
              <a:gd name="connsiteX994" fmla="*/ 4894517 w 8594788"/>
              <a:gd name="connsiteY994" fmla="*/ 1863566 h 4405788"/>
              <a:gd name="connsiteX995" fmla="*/ 4896898 w 8594788"/>
              <a:gd name="connsiteY995" fmla="*/ 1845564 h 4405788"/>
              <a:gd name="connsiteX996" fmla="*/ 4903375 w 8594788"/>
              <a:gd name="connsiteY996" fmla="*/ 1782699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377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1933 w 8594788"/>
              <a:gd name="connsiteY1011" fmla="*/ 1836611 h 4405788"/>
              <a:gd name="connsiteX1012" fmla="*/ 4685729 w 8594788"/>
              <a:gd name="connsiteY1012" fmla="*/ 1886522 h 4405788"/>
              <a:gd name="connsiteX1013" fmla="*/ 4693920 w 8594788"/>
              <a:gd name="connsiteY1013" fmla="*/ 1970723 h 4405788"/>
              <a:gd name="connsiteX1014" fmla="*/ 4791742 w 8594788"/>
              <a:gd name="connsiteY1014" fmla="*/ 1919478 h 4405788"/>
              <a:gd name="connsiteX1015" fmla="*/ 4791742 w 8594788"/>
              <a:gd name="connsiteY1015" fmla="*/ 1907857 h 4405788"/>
              <a:gd name="connsiteX1016" fmla="*/ 4791933 w 8594788"/>
              <a:gd name="connsiteY1016" fmla="*/ 1836611 h 4405788"/>
              <a:gd name="connsiteX1017" fmla="*/ 4693254 w 8594788"/>
              <a:gd name="connsiteY1017" fmla="*/ 2067020 h 4405788"/>
              <a:gd name="connsiteX1018" fmla="*/ 4303967 w 8594788"/>
              <a:gd name="connsiteY1018" fmla="*/ 2263616 h 4405788"/>
              <a:gd name="connsiteX1019" fmla="*/ 2233517 w 8594788"/>
              <a:gd name="connsiteY1019" fmla="*/ 2720150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728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019 h 4405788"/>
              <a:gd name="connsiteX1033" fmla="*/ 1961102 w 8594788"/>
              <a:gd name="connsiteY1033" fmla="*/ 2817019 h 4405788"/>
              <a:gd name="connsiteX1034" fmla="*/ 1981295 w 8594788"/>
              <a:gd name="connsiteY1034" fmla="*/ 2779490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175 h 4405788"/>
              <a:gd name="connsiteX1055" fmla="*/ 1792605 w 8594788"/>
              <a:gd name="connsiteY1055" fmla="*/ 2931509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456 h 4405788"/>
              <a:gd name="connsiteX1064" fmla="*/ 1646777 w 8594788"/>
              <a:gd name="connsiteY1064" fmla="*/ 2915031 h 4405788"/>
              <a:gd name="connsiteX1065" fmla="*/ 1690592 w 8594788"/>
              <a:gd name="connsiteY1065" fmla="*/ 2919889 h 4405788"/>
              <a:gd name="connsiteX1066" fmla="*/ 1714500 w 8594788"/>
              <a:gd name="connsiteY1066" fmla="*/ 2888837 h 4405788"/>
              <a:gd name="connsiteX1067" fmla="*/ 1664684 w 8594788"/>
              <a:gd name="connsiteY1067" fmla="*/ 2885980 h 4405788"/>
              <a:gd name="connsiteX1068" fmla="*/ 1622298 w 8594788"/>
              <a:gd name="connsiteY1068" fmla="*/ 2883313 h 4405788"/>
              <a:gd name="connsiteX1069" fmla="*/ 1596295 w 8594788"/>
              <a:gd name="connsiteY1069" fmla="*/ 2908649 h 4405788"/>
              <a:gd name="connsiteX1070" fmla="*/ 1639919 w 8594788"/>
              <a:gd name="connsiteY1070" fmla="*/ 2913317 h 4405788"/>
              <a:gd name="connsiteX1071" fmla="*/ 1614964 w 8594788"/>
              <a:gd name="connsiteY1071" fmla="*/ 2882837 h 4405788"/>
              <a:gd name="connsiteX1072" fmla="*/ 1572959 w 8594788"/>
              <a:gd name="connsiteY1072" fmla="*/ 2880360 h 4405788"/>
              <a:gd name="connsiteX1073" fmla="*/ 1546098 w 8594788"/>
              <a:gd name="connsiteY1073" fmla="*/ 2904268 h 4405788"/>
              <a:gd name="connsiteX1074" fmla="*/ 1589342 w 8594788"/>
              <a:gd name="connsiteY1074" fmla="*/ 2908649 h 4405788"/>
              <a:gd name="connsiteX1075" fmla="*/ 1615345 w 8594788"/>
              <a:gd name="connsiteY1075" fmla="*/ 2882170 h 4405788"/>
              <a:gd name="connsiteX1076" fmla="*/ 1541907 w 8594788"/>
              <a:gd name="connsiteY1076" fmla="*/ 2907983 h 4405788"/>
              <a:gd name="connsiteX1077" fmla="*/ 1514570 w 8594788"/>
              <a:gd name="connsiteY1077" fmla="*/ 2932652 h 4405788"/>
              <a:gd name="connsiteX1078" fmla="*/ 1559528 w 8594788"/>
              <a:gd name="connsiteY1078" fmla="*/ 2938939 h 4405788"/>
              <a:gd name="connsiteX1079" fmla="*/ 1585627 w 8594788"/>
              <a:gd name="connsiteY1079" fmla="*/ 2912364 h 4405788"/>
              <a:gd name="connsiteX1080" fmla="*/ 1534668 w 8594788"/>
              <a:gd name="connsiteY1080" fmla="*/ 2907221 h 4405788"/>
              <a:gd name="connsiteX1081" fmla="*/ 1491329 w 8594788"/>
              <a:gd name="connsiteY1081" fmla="*/ 2903125 h 4405788"/>
              <a:gd name="connsiteX1082" fmla="*/ 1462754 w 8594788"/>
              <a:gd name="connsiteY1082" fmla="*/ 2925699 h 4405788"/>
              <a:gd name="connsiteX1083" fmla="*/ 1507331 w 8594788"/>
              <a:gd name="connsiteY1083" fmla="*/ 2931700 h 4405788"/>
              <a:gd name="connsiteX1084" fmla="*/ 1483900 w 8594788"/>
              <a:gd name="connsiteY1084" fmla="*/ 2902363 h 4405788"/>
              <a:gd name="connsiteX1085" fmla="*/ 1440942 w 8594788"/>
              <a:gd name="connsiteY1085" fmla="*/ 2898458 h 4405788"/>
              <a:gd name="connsiteX1086" fmla="*/ 1411700 w 8594788"/>
              <a:gd name="connsiteY1086" fmla="*/ 2918936 h 4405788"/>
              <a:gd name="connsiteX1087" fmla="*/ 1455896 w 8594788"/>
              <a:gd name="connsiteY1087" fmla="*/ 2924747 h 4405788"/>
              <a:gd name="connsiteX1088" fmla="*/ 1433132 w 8594788"/>
              <a:gd name="connsiteY1088" fmla="*/ 2897791 h 4405788"/>
              <a:gd name="connsiteX1089" fmla="*/ 1390650 w 8594788"/>
              <a:gd name="connsiteY1089" fmla="*/ 2894076 h 4405788"/>
              <a:gd name="connsiteX1090" fmla="*/ 1360456 w 8594788"/>
              <a:gd name="connsiteY1090" fmla="*/ 2912459 h 4405788"/>
              <a:gd name="connsiteX1091" fmla="*/ 1404271 w 8594788"/>
              <a:gd name="connsiteY1091" fmla="*/ 2917984 h 4405788"/>
              <a:gd name="connsiteX1092" fmla="*/ 1382363 w 8594788"/>
              <a:gd name="connsiteY1092" fmla="*/ 2893409 h 4405788"/>
              <a:gd name="connsiteX1093" fmla="*/ 1340549 w 8594788"/>
              <a:gd name="connsiteY1093" fmla="*/ 2889980 h 4405788"/>
              <a:gd name="connsiteX1094" fmla="*/ 1309592 w 8594788"/>
              <a:gd name="connsiteY1094" fmla="*/ 2906173 h 4405788"/>
              <a:gd name="connsiteX1095" fmla="*/ 1352741 w 8594788"/>
              <a:gd name="connsiteY1095" fmla="*/ 2911507 h 4405788"/>
              <a:gd name="connsiteX1096" fmla="*/ 1382363 w 8594788"/>
              <a:gd name="connsiteY1096" fmla="*/ 2892743 h 4405788"/>
              <a:gd name="connsiteX1097" fmla="*/ 1331595 w 8594788"/>
              <a:gd name="connsiteY1097" fmla="*/ 2889313 h 4405788"/>
              <a:gd name="connsiteX1098" fmla="*/ 1290447 w 8594788"/>
              <a:gd name="connsiteY1098" fmla="*/ 2886075 h 4405788"/>
              <a:gd name="connsiteX1099" fmla="*/ 1258919 w 8594788"/>
              <a:gd name="connsiteY1099" fmla="*/ 2900172 h 4405788"/>
              <a:gd name="connsiteX1100" fmla="*/ 1301306 w 8594788"/>
              <a:gd name="connsiteY1100" fmla="*/ 2905220 h 4405788"/>
              <a:gd name="connsiteX1101" fmla="*/ 1280827 w 8594788"/>
              <a:gd name="connsiteY1101" fmla="*/ 2885409 h 4405788"/>
              <a:gd name="connsiteX1102" fmla="*/ 1240441 w 8594788"/>
              <a:gd name="connsiteY1102" fmla="*/ 2882551 h 4405788"/>
              <a:gd name="connsiteX1103" fmla="*/ 1208437 w 8594788"/>
              <a:gd name="connsiteY1103" fmla="*/ 2894457 h 4405788"/>
              <a:gd name="connsiteX1104" fmla="*/ 1249966 w 8594788"/>
              <a:gd name="connsiteY1104" fmla="*/ 2899124 h 4405788"/>
              <a:gd name="connsiteX1105" fmla="*/ 1238917 w 8594788"/>
              <a:gd name="connsiteY1105" fmla="*/ 2878265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027 h 4405788"/>
              <a:gd name="connsiteX1110" fmla="*/ 1288637 w 8594788"/>
              <a:gd name="connsiteY1110" fmla="*/ 2881884 h 4405788"/>
              <a:gd name="connsiteX1111" fmla="*/ 1317212 w 8594788"/>
              <a:gd name="connsiteY1111" fmla="*/ 2869216 h 4405788"/>
              <a:gd name="connsiteX1112" fmla="*/ 1279112 w 8594788"/>
              <a:gd name="connsiteY1112" fmla="*/ 2868168 h 4405788"/>
              <a:gd name="connsiteX1113" fmla="*/ 1325880 w 8594788"/>
              <a:gd name="connsiteY1113" fmla="*/ 2865406 h 4405788"/>
              <a:gd name="connsiteX1114" fmla="*/ 1353693 w 8594788"/>
              <a:gd name="connsiteY1114" fmla="*/ 2853595 h 4405788"/>
              <a:gd name="connsiteX1115" fmla="*/ 1318641 w 8594788"/>
              <a:gd name="connsiteY1115" fmla="*/ 2854262 h 4405788"/>
              <a:gd name="connsiteX1116" fmla="*/ 1290066 w 8594788"/>
              <a:gd name="connsiteY1116" fmla="*/ 2864358 h 4405788"/>
              <a:gd name="connsiteX1117" fmla="*/ 1336643 w 8594788"/>
              <a:gd name="connsiteY1117" fmla="*/ 2865406 h 4405788"/>
              <a:gd name="connsiteX1118" fmla="*/ 1374743 w 8594788"/>
              <a:gd name="connsiteY1118" fmla="*/ 2866644 h 4405788"/>
              <a:gd name="connsiteX1119" fmla="*/ 1402842 w 8594788"/>
              <a:gd name="connsiteY1119" fmla="*/ 2852452 h 4405788"/>
              <a:gd name="connsiteX1120" fmla="*/ 1366266 w 8594788"/>
              <a:gd name="connsiteY1120" fmla="*/ 2853023 h 4405788"/>
              <a:gd name="connsiteX1121" fmla="*/ 1410843 w 8594788"/>
              <a:gd name="connsiteY1121" fmla="*/ 2848356 h 4405788"/>
              <a:gd name="connsiteX1122" fmla="*/ 1437704 w 8594788"/>
              <a:gd name="connsiteY1122" fmla="*/ 2835021 h 4405788"/>
              <a:gd name="connsiteX1123" fmla="*/ 1403890 w 8594788"/>
              <a:gd name="connsiteY1123" fmla="*/ 2837212 h 4405788"/>
              <a:gd name="connsiteX1124" fmla="*/ 1376363 w 8594788"/>
              <a:gd name="connsiteY1124" fmla="*/ 2848070 h 4405788"/>
              <a:gd name="connsiteX1125" fmla="*/ 1421511 w 8594788"/>
              <a:gd name="connsiteY1125" fmla="*/ 2848356 h 4405788"/>
              <a:gd name="connsiteX1126" fmla="*/ 1457992 w 8594788"/>
              <a:gd name="connsiteY1126" fmla="*/ 2848356 h 4405788"/>
              <a:gd name="connsiteX1127" fmla="*/ 1485138 w 8594788"/>
              <a:gd name="connsiteY1127" fmla="*/ 2832735 h 4405788"/>
              <a:gd name="connsiteX1128" fmla="*/ 1449896 w 8594788"/>
              <a:gd name="connsiteY1128" fmla="*/ 2834735 h 4405788"/>
              <a:gd name="connsiteX1129" fmla="*/ 1493234 w 8594788"/>
              <a:gd name="connsiteY1129" fmla="*/ 2827877 h 4405788"/>
              <a:gd name="connsiteX1130" fmla="*/ 1519428 w 8594788"/>
              <a:gd name="connsiteY1130" fmla="*/ 2813113 h 4405788"/>
              <a:gd name="connsiteX1131" fmla="*/ 1486662 w 8594788"/>
              <a:gd name="connsiteY1131" fmla="*/ 2816733 h 4405788"/>
              <a:gd name="connsiteX1132" fmla="*/ 1459992 w 8594788"/>
              <a:gd name="connsiteY1132" fmla="*/ 2829020 h 4405788"/>
              <a:gd name="connsiteX1133" fmla="*/ 1503902 w 8594788"/>
              <a:gd name="connsiteY1133" fmla="*/ 2827877 h 4405788"/>
              <a:gd name="connsiteX1134" fmla="*/ 1539145 w 8594788"/>
              <a:gd name="connsiteY1134" fmla="*/ 2826163 h 4405788"/>
              <a:gd name="connsiteX1135" fmla="*/ 1565624 w 8594788"/>
              <a:gd name="connsiteY1135" fmla="*/ 2808923 h 4405788"/>
              <a:gd name="connsiteX1136" fmla="*/ 1531430 w 8594788"/>
              <a:gd name="connsiteY1136" fmla="*/ 2812352 h 4405788"/>
              <a:gd name="connsiteX1137" fmla="*/ 1573149 w 8594788"/>
              <a:gd name="connsiteY1137" fmla="*/ 2804065 h 4405788"/>
              <a:gd name="connsiteX1138" fmla="*/ 1598676 w 8594788"/>
              <a:gd name="connsiteY1138" fmla="*/ 2787872 h 4405788"/>
              <a:gd name="connsiteX1139" fmla="*/ 1567244 w 8594788"/>
              <a:gd name="connsiteY1139" fmla="*/ 2792730 h 4405788"/>
              <a:gd name="connsiteX1140" fmla="*/ 1540669 w 8594788"/>
              <a:gd name="connsiteY1140" fmla="*/ 2807303 h 4405788"/>
              <a:gd name="connsiteX1141" fmla="*/ 1584008 w 8594788"/>
              <a:gd name="connsiteY1141" fmla="*/ 2803017 h 4405788"/>
              <a:gd name="connsiteX1142" fmla="*/ 1618012 w 8594788"/>
              <a:gd name="connsiteY1142" fmla="*/ 2799874 h 4405788"/>
              <a:gd name="connsiteX1143" fmla="*/ 1643729 w 8594788"/>
              <a:gd name="connsiteY1143" fmla="*/ 2780824 h 4405788"/>
              <a:gd name="connsiteX1144" fmla="*/ 1610868 w 8594788"/>
              <a:gd name="connsiteY1144" fmla="*/ 2785682 h 4405788"/>
              <a:gd name="connsiteX1145" fmla="*/ 1650683 w 8594788"/>
              <a:gd name="connsiteY1145" fmla="*/ 2775966 h 4405788"/>
              <a:gd name="connsiteX1146" fmla="*/ 1675352 w 8594788"/>
              <a:gd name="connsiteY1146" fmla="*/ 2758345 h 4405788"/>
              <a:gd name="connsiteX1147" fmla="*/ 1645253 w 8594788"/>
              <a:gd name="connsiteY1147" fmla="*/ 2764536 h 4405788"/>
              <a:gd name="connsiteX1148" fmla="*/ 1619250 w 8594788"/>
              <a:gd name="connsiteY1148" fmla="*/ 2780538 h 4405788"/>
              <a:gd name="connsiteX1149" fmla="*/ 1661541 w 8594788"/>
              <a:gd name="connsiteY1149" fmla="*/ 2774442 h 4405788"/>
              <a:gd name="connsiteX1150" fmla="*/ 1694402 w 8594788"/>
              <a:gd name="connsiteY1150" fmla="*/ 2769870 h 4405788"/>
              <a:gd name="connsiteX1151" fmla="*/ 1719167 w 8594788"/>
              <a:gd name="connsiteY1151" fmla="*/ 2749677 h 4405788"/>
              <a:gd name="connsiteX1152" fmla="*/ 1687640 w 8594788"/>
              <a:gd name="connsiteY1152" fmla="*/ 2755868 h 4405788"/>
              <a:gd name="connsiteX1153" fmla="*/ 1662303 w 8594788"/>
              <a:gd name="connsiteY1153" fmla="*/ 2773585 h 4405788"/>
              <a:gd name="connsiteX1154" fmla="*/ 1704308 w 8594788"/>
              <a:gd name="connsiteY1154" fmla="*/ 2768537 h 4405788"/>
              <a:gd name="connsiteX1155" fmla="*/ 1738313 w 8594788"/>
              <a:gd name="connsiteY1155" fmla="*/ 2763965 h 4405788"/>
              <a:gd name="connsiteX1156" fmla="*/ 1762982 w 8594788"/>
              <a:gd name="connsiteY1156" fmla="*/ 2741295 h 4405788"/>
              <a:gd name="connsiteX1157" fmla="*/ 1730121 w 8594788"/>
              <a:gd name="connsiteY1157" fmla="*/ 2747582 h 4405788"/>
              <a:gd name="connsiteX1158" fmla="*/ 1768793 w 8594788"/>
              <a:gd name="connsiteY1158" fmla="*/ 2735961 h 4405788"/>
              <a:gd name="connsiteX1159" fmla="*/ 1792700 w 8594788"/>
              <a:gd name="connsiteY1159" fmla="*/ 2714339 h 4405788"/>
              <a:gd name="connsiteX1160" fmla="*/ 1762220 w 8594788"/>
              <a:gd name="connsiteY1160" fmla="*/ 2721959 h 4405788"/>
              <a:gd name="connsiteX1161" fmla="*/ 1737170 w 8594788"/>
              <a:gd name="connsiteY1161" fmla="*/ 2741962 h 4405788"/>
              <a:gd name="connsiteX1162" fmla="*/ 1778794 w 8594788"/>
              <a:gd name="connsiteY1162" fmla="*/ 2734151 h 4405788"/>
              <a:gd name="connsiteX1163" fmla="*/ 1811655 w 8594788"/>
              <a:gd name="connsiteY1163" fmla="*/ 2728151 h 4405788"/>
              <a:gd name="connsiteX1164" fmla="*/ 1835372 w 8594788"/>
              <a:gd name="connsiteY1164" fmla="*/ 2703957 h 4405788"/>
              <a:gd name="connsiteX1165" fmla="*/ 1803749 w 8594788"/>
              <a:gd name="connsiteY1165" fmla="*/ 2711672 h 4405788"/>
              <a:gd name="connsiteX1166" fmla="*/ 1779556 w 8594788"/>
              <a:gd name="connsiteY1166" fmla="*/ 2733770 h 4405788"/>
              <a:gd name="connsiteX1167" fmla="*/ 1840992 w 8594788"/>
              <a:gd name="connsiteY1167" fmla="*/ 2698242 h 4405788"/>
              <a:gd name="connsiteX1168" fmla="*/ 1864138 w 8594788"/>
              <a:gd name="connsiteY1168" fmla="*/ 2675096 h 4405788"/>
              <a:gd name="connsiteX1169" fmla="*/ 1834801 w 8594788"/>
              <a:gd name="connsiteY1169" fmla="*/ 2684050 h 4405788"/>
              <a:gd name="connsiteX1170" fmla="*/ 1810512 w 8594788"/>
              <a:gd name="connsiteY1170" fmla="*/ 2705576 h 4405788"/>
              <a:gd name="connsiteX1171" fmla="*/ 1851089 w 8594788"/>
              <a:gd name="connsiteY1171" fmla="*/ 2695861 h 4405788"/>
              <a:gd name="connsiteX1172" fmla="*/ 1882712 w 8594788"/>
              <a:gd name="connsiteY1172" fmla="*/ 2688527 h 4405788"/>
              <a:gd name="connsiteX1173" fmla="*/ 1905572 w 8594788"/>
              <a:gd name="connsiteY1173" fmla="*/ 2662809 h 4405788"/>
              <a:gd name="connsiteX1174" fmla="*/ 1875187 w 8594788"/>
              <a:gd name="connsiteY1174" fmla="*/ 2671763 h 4405788"/>
              <a:gd name="connsiteX1175" fmla="*/ 1911096 w 8594788"/>
              <a:gd name="connsiteY1175" fmla="*/ 2656713 h 4405788"/>
              <a:gd name="connsiteX1176" fmla="*/ 1933099 w 8594788"/>
              <a:gd name="connsiteY1176" fmla="*/ 2632234 h 4405788"/>
              <a:gd name="connsiteX1177" fmla="*/ 1905191 w 8594788"/>
              <a:gd name="connsiteY1177" fmla="*/ 2642330 h 4405788"/>
              <a:gd name="connsiteX1178" fmla="*/ 1882045 w 8594788"/>
              <a:gd name="connsiteY1178" fmla="*/ 2664524 h 4405788"/>
              <a:gd name="connsiteX1179" fmla="*/ 1921288 w 8594788"/>
              <a:gd name="connsiteY1179" fmla="*/ 2653760 h 4405788"/>
              <a:gd name="connsiteX1180" fmla="*/ 1951673 w 8594788"/>
              <a:gd name="connsiteY1180" fmla="*/ 2645093 h 4405788"/>
              <a:gd name="connsiteX1181" fmla="*/ 1973485 w 8594788"/>
              <a:gd name="connsiteY1181" fmla="*/ 2617946 h 4405788"/>
              <a:gd name="connsiteX1182" fmla="*/ 1944338 w 8594788"/>
              <a:gd name="connsiteY1182" fmla="*/ 2628138 h 4405788"/>
              <a:gd name="connsiteX1183" fmla="*/ 1922050 w 8594788"/>
              <a:gd name="connsiteY1183" fmla="*/ 2652903 h 4405788"/>
              <a:gd name="connsiteX1184" fmla="*/ 1978438 w 8594788"/>
              <a:gd name="connsiteY1184" fmla="*/ 2611374 h 4405788"/>
              <a:gd name="connsiteX1185" fmla="*/ 1999583 w 8594788"/>
              <a:gd name="connsiteY1185" fmla="*/ 2585466 h 4405788"/>
              <a:gd name="connsiteX1186" fmla="*/ 1972723 w 8594788"/>
              <a:gd name="connsiteY1186" fmla="*/ 2596801 h 4405788"/>
              <a:gd name="connsiteX1187" fmla="*/ 1950434 w 8594788"/>
              <a:gd name="connsiteY1187" fmla="*/ 2621185 h 4405788"/>
              <a:gd name="connsiteX1188" fmla="*/ 1979581 w 8594788"/>
              <a:gd name="connsiteY1188" fmla="*/ 2610517 h 4405788"/>
              <a:gd name="connsiteX1189" fmla="*/ 1988725 w 8594788"/>
              <a:gd name="connsiteY1189" fmla="*/ 2607755 h 4405788"/>
              <a:gd name="connsiteX1190" fmla="*/ 2017967 w 8594788"/>
              <a:gd name="connsiteY1190" fmla="*/ 2597753 h 4405788"/>
              <a:gd name="connsiteX1191" fmla="*/ 2038922 w 8594788"/>
              <a:gd name="connsiteY1191" fmla="*/ 2569178 h 4405788"/>
              <a:gd name="connsiteX1192" fmla="*/ 2010347 w 8594788"/>
              <a:gd name="connsiteY1192" fmla="*/ 2580894 h 4405788"/>
              <a:gd name="connsiteX1193" fmla="*/ 2043970 w 8594788"/>
              <a:gd name="connsiteY1193" fmla="*/ 2562130 h 4405788"/>
              <a:gd name="connsiteX1194" fmla="*/ 2064353 w 8594788"/>
              <a:gd name="connsiteY1194" fmla="*/ 2534793 h 4405788"/>
              <a:gd name="connsiteX1195" fmla="*/ 2038445 w 8594788"/>
              <a:gd name="connsiteY1195" fmla="*/ 2547557 h 4405788"/>
              <a:gd name="connsiteX1196" fmla="*/ 2017109 w 8594788"/>
              <a:gd name="connsiteY1196" fmla="*/ 2573274 h 4405788"/>
              <a:gd name="connsiteX1197" fmla="*/ 2054352 w 8594788"/>
              <a:gd name="connsiteY1197" fmla="*/ 2557939 h 4405788"/>
              <a:gd name="connsiteX1198" fmla="*/ 2081403 w 8594788"/>
              <a:gd name="connsiteY1198" fmla="*/ 2546985 h 4405788"/>
              <a:gd name="connsiteX1199" fmla="*/ 2101120 w 8594788"/>
              <a:gd name="connsiteY1199" fmla="*/ 2517172 h 4405788"/>
              <a:gd name="connsiteX1200" fmla="*/ 2075593 w 8594788"/>
              <a:gd name="connsiteY1200" fmla="*/ 2529364 h 4405788"/>
              <a:gd name="connsiteX1201" fmla="*/ 2106168 w 8594788"/>
              <a:gd name="connsiteY1201" fmla="*/ 2509647 h 4405788"/>
              <a:gd name="connsiteX1202" fmla="*/ 2125218 w 8594788"/>
              <a:gd name="connsiteY1202" fmla="*/ 2481072 h 4405788"/>
              <a:gd name="connsiteX1203" fmla="*/ 2102358 w 8594788"/>
              <a:gd name="connsiteY1203" fmla="*/ 2493836 h 4405788"/>
              <a:gd name="connsiteX1204" fmla="*/ 2081784 w 8594788"/>
              <a:gd name="connsiteY1204" fmla="*/ 2520982 h 4405788"/>
              <a:gd name="connsiteX1205" fmla="*/ 2107311 w 8594788"/>
              <a:gd name="connsiteY1205" fmla="*/ 2508790 h 4405788"/>
              <a:gd name="connsiteX1206" fmla="*/ 2116550 w 8594788"/>
              <a:gd name="connsiteY1206" fmla="*/ 2504789 h 4405788"/>
              <a:gd name="connsiteX1207" fmla="*/ 2143792 w 8594788"/>
              <a:gd name="connsiteY1207" fmla="*/ 2492121 h 4405788"/>
              <a:gd name="connsiteX1208" fmla="*/ 2162842 w 8594788"/>
              <a:gd name="connsiteY1208" fmla="*/ 2460879 h 4405788"/>
              <a:gd name="connsiteX1209" fmla="*/ 2136839 w 8594788"/>
              <a:gd name="connsiteY1209" fmla="*/ 2475071 h 4405788"/>
              <a:gd name="connsiteX1210" fmla="*/ 2117693 w 8594788"/>
              <a:gd name="connsiteY1210" fmla="*/ 2503932 h 4405788"/>
              <a:gd name="connsiteX1211" fmla="*/ 2167509 w 8594788"/>
              <a:gd name="connsiteY1211" fmla="*/ 2452783 h 4405788"/>
              <a:gd name="connsiteX1212" fmla="*/ 2185511 w 8594788"/>
              <a:gd name="connsiteY1212" fmla="*/ 2423255 h 4405788"/>
              <a:gd name="connsiteX1213" fmla="*/ 2161699 w 8594788"/>
              <a:gd name="connsiteY1213" fmla="*/ 2438305 h 4405788"/>
              <a:gd name="connsiteX1214" fmla="*/ 2142649 w 8594788"/>
              <a:gd name="connsiteY1214" fmla="*/ 2466309 h 4405788"/>
              <a:gd name="connsiteX1215" fmla="*/ 2177987 w 8594788"/>
              <a:gd name="connsiteY1215" fmla="*/ 2447068 h 4405788"/>
              <a:gd name="connsiteX1216" fmla="*/ 2366772 w 8594788"/>
              <a:gd name="connsiteY1216" fmla="*/ 2350675 h 4405788"/>
              <a:gd name="connsiteX1217" fmla="*/ 4371499 w 8594788"/>
              <a:gd name="connsiteY1217" fmla="*/ 1492949 h 4405788"/>
              <a:gd name="connsiteX1218" fmla="*/ 4589717 w 8594788"/>
              <a:gd name="connsiteY1218" fmla="*/ 1419892 h 4405788"/>
              <a:gd name="connsiteX1219" fmla="*/ 4565333 w 8594788"/>
              <a:gd name="connsiteY1219" fmla="*/ 1328071 h 4405788"/>
              <a:gd name="connsiteX1220" fmla="*/ 4384358 w 8594788"/>
              <a:gd name="connsiteY1220" fmla="*/ 1386459 h 4405788"/>
              <a:gd name="connsiteX1221" fmla="*/ 2390870 w 8594788"/>
              <a:gd name="connsiteY1221" fmla="*/ 2301431 h 4405788"/>
              <a:gd name="connsiteX1222" fmla="*/ 2197322 w 8594788"/>
              <a:gd name="connsiteY1222" fmla="*/ 2415731 h 4405788"/>
              <a:gd name="connsiteX1223" fmla="*/ 4571429 w 8594788"/>
              <a:gd name="connsiteY1223" fmla="*/ 1321118 h 4405788"/>
              <a:gd name="connsiteX1224" fmla="*/ 4719447 w 8594788"/>
              <a:gd name="connsiteY1224" fmla="*/ 1277017 h 4405788"/>
              <a:gd name="connsiteX1225" fmla="*/ 4698016 w 8594788"/>
              <a:gd name="connsiteY1225" fmla="*/ 1185005 h 4405788"/>
              <a:gd name="connsiteX1226" fmla="*/ 4544759 w 8594788"/>
              <a:gd name="connsiteY1226" fmla="*/ 1228820 h 4405788"/>
              <a:gd name="connsiteX1227" fmla="*/ 4571429 w 8594788"/>
              <a:gd name="connsiteY1227" fmla="*/ 1321118 h 4405788"/>
              <a:gd name="connsiteX1228" fmla="*/ 4697064 w 8594788"/>
              <a:gd name="connsiteY1228" fmla="*/ 1181195 h 4405788"/>
              <a:gd name="connsiteX1229" fmla="*/ 4673251 w 8594788"/>
              <a:gd name="connsiteY1229" fmla="*/ 1088041 h 4405788"/>
              <a:gd name="connsiteX1230" fmla="*/ 4514755 w 8594788"/>
              <a:gd name="connsiteY1230" fmla="*/ 1131761 h 4405788"/>
              <a:gd name="connsiteX1231" fmla="*/ 4543330 w 8594788"/>
              <a:gd name="connsiteY1231" fmla="*/ 1224820 h 4405788"/>
              <a:gd name="connsiteX1232" fmla="*/ 4697064 w 8594788"/>
              <a:gd name="connsiteY1232" fmla="*/ 1181195 h 4405788"/>
              <a:gd name="connsiteX1233" fmla="*/ 4678966 w 8594788"/>
              <a:gd name="connsiteY1233" fmla="*/ 1082135 h 4405788"/>
              <a:gd name="connsiteX1234" fmla="*/ 4839939 w 8594788"/>
              <a:gd name="connsiteY1234" fmla="*/ 1042702 h 4405788"/>
              <a:gd name="connsiteX1235" fmla="*/ 4825842 w 8594788"/>
              <a:gd name="connsiteY1235" fmla="*/ 979742 h 4405788"/>
              <a:gd name="connsiteX1236" fmla="*/ 4818888 w 8594788"/>
              <a:gd name="connsiteY1236" fmla="*/ 950500 h 4405788"/>
              <a:gd name="connsiteX1237" fmla="*/ 4652963 w 8594788"/>
              <a:gd name="connsiteY1237" fmla="*/ 989552 h 4405788"/>
              <a:gd name="connsiteX1238" fmla="*/ 4660773 w 8594788"/>
              <a:gd name="connsiteY1238" fmla="*/ 1016508 h 4405788"/>
              <a:gd name="connsiteX1239" fmla="*/ 4678966 w 8594788"/>
              <a:gd name="connsiteY1239" fmla="*/ 1082135 h 4405788"/>
              <a:gd name="connsiteX1240" fmla="*/ 4817841 w 8594788"/>
              <a:gd name="connsiteY1240" fmla="*/ 946404 h 4405788"/>
              <a:gd name="connsiteX1241" fmla="*/ 4794218 w 8594788"/>
              <a:gd name="connsiteY1241" fmla="*/ 852583 h 4405788"/>
              <a:gd name="connsiteX1242" fmla="*/ 4623435 w 8594788"/>
              <a:gd name="connsiteY1242" fmla="*/ 891445 h 4405788"/>
              <a:gd name="connsiteX1243" fmla="*/ 4652010 w 8594788"/>
              <a:gd name="connsiteY1243" fmla="*/ 985361 h 4405788"/>
              <a:gd name="connsiteX1244" fmla="*/ 4817841 w 8594788"/>
              <a:gd name="connsiteY1244" fmla="*/ 946404 h 4405788"/>
              <a:gd name="connsiteX1245" fmla="*/ 4793171 w 8594788"/>
              <a:gd name="connsiteY1245" fmla="*/ 848487 h 4405788"/>
              <a:gd name="connsiteX1246" fmla="*/ 4767167 w 8594788"/>
              <a:gd name="connsiteY1246" fmla="*/ 753904 h 4405788"/>
              <a:gd name="connsiteX1247" fmla="*/ 4591908 w 8594788"/>
              <a:gd name="connsiteY1247" fmla="*/ 792956 h 4405788"/>
              <a:gd name="connsiteX1248" fmla="*/ 4622197 w 8594788"/>
              <a:gd name="connsiteY1248" fmla="*/ 887349 h 4405788"/>
              <a:gd name="connsiteX1249" fmla="*/ 4793171 w 8594788"/>
              <a:gd name="connsiteY1249" fmla="*/ 848487 h 4405788"/>
              <a:gd name="connsiteX1250" fmla="*/ 4799457 w 8594788"/>
              <a:gd name="connsiteY1250" fmla="*/ 847154 h 4405788"/>
              <a:gd name="connsiteX1251" fmla="*/ 4970431 w 8594788"/>
              <a:gd name="connsiteY1251" fmla="*/ 814578 h 4405788"/>
              <a:gd name="connsiteX1252" fmla="*/ 4949095 w 8594788"/>
              <a:gd name="connsiteY1252" fmla="*/ 720471 h 4405788"/>
              <a:gd name="connsiteX1253" fmla="*/ 4773549 w 8594788"/>
              <a:gd name="connsiteY1253" fmla="*/ 752570 h 4405788"/>
              <a:gd name="connsiteX1254" fmla="*/ 4799457 w 8594788"/>
              <a:gd name="connsiteY1254" fmla="*/ 847154 h 4405788"/>
              <a:gd name="connsiteX1255" fmla="*/ 4976813 w 8594788"/>
              <a:gd name="connsiteY1255" fmla="*/ 813435 h 4405788"/>
              <a:gd name="connsiteX1256" fmla="*/ 5149406 w 8594788"/>
              <a:gd name="connsiteY1256" fmla="*/ 786098 h 4405788"/>
              <a:gd name="connsiteX1257" fmla="*/ 5133118 w 8594788"/>
              <a:gd name="connsiteY1257" fmla="*/ 693420 h 4405788"/>
              <a:gd name="connsiteX1258" fmla="*/ 4955572 w 8594788"/>
              <a:gd name="connsiteY1258" fmla="*/ 719423 h 4405788"/>
              <a:gd name="connsiteX1259" fmla="*/ 4976813 w 8594788"/>
              <a:gd name="connsiteY1259" fmla="*/ 813435 h 4405788"/>
              <a:gd name="connsiteX1260" fmla="*/ 5155883 w 8594788"/>
              <a:gd name="connsiteY1260" fmla="*/ 784860 h 4405788"/>
              <a:gd name="connsiteX1261" fmla="*/ 5328381 w 8594788"/>
              <a:gd name="connsiteY1261" fmla="*/ 763048 h 4405788"/>
              <a:gd name="connsiteX1262" fmla="*/ 5317046 w 8594788"/>
              <a:gd name="connsiteY1262" fmla="*/ 672179 h 4405788"/>
              <a:gd name="connsiteX1263" fmla="*/ 5139595 w 8594788"/>
              <a:gd name="connsiteY1263" fmla="*/ 692277 h 4405788"/>
              <a:gd name="connsiteX1264" fmla="*/ 5155883 w 8594788"/>
              <a:gd name="connsiteY1264" fmla="*/ 785146 h 4405788"/>
              <a:gd name="connsiteX1265" fmla="*/ 5334858 w 8594788"/>
              <a:gd name="connsiteY1265" fmla="*/ 762286 h 4405788"/>
              <a:gd name="connsiteX1266" fmla="*/ 5506308 w 8594788"/>
              <a:gd name="connsiteY1266" fmla="*/ 745236 h 4405788"/>
              <a:gd name="connsiteX1267" fmla="*/ 5500307 w 8594788"/>
              <a:gd name="connsiteY1267" fmla="*/ 656844 h 4405788"/>
              <a:gd name="connsiteX1268" fmla="*/ 5323904 w 8594788"/>
              <a:gd name="connsiteY1268" fmla="*/ 671513 h 4405788"/>
              <a:gd name="connsiteX1269" fmla="*/ 5334858 w 8594788"/>
              <a:gd name="connsiteY1269" fmla="*/ 762572 h 4405788"/>
              <a:gd name="connsiteX1270" fmla="*/ 5334858 w 8594788"/>
              <a:gd name="connsiteY1270" fmla="*/ 766382 h 4405788"/>
              <a:gd name="connsiteX1271" fmla="*/ 5343049 w 8594788"/>
              <a:gd name="connsiteY1271" fmla="*/ 855250 h 4405788"/>
              <a:gd name="connsiteX1272" fmla="*/ 5478685 w 8594788"/>
              <a:gd name="connsiteY1272" fmla="*/ 838867 h 4405788"/>
              <a:gd name="connsiteX1273" fmla="*/ 5508593 w 8594788"/>
              <a:gd name="connsiteY1273" fmla="*/ 835724 h 4405788"/>
              <a:gd name="connsiteX1274" fmla="*/ 5508593 w 8594788"/>
              <a:gd name="connsiteY1274" fmla="*/ 828770 h 4405788"/>
              <a:gd name="connsiteX1275" fmla="*/ 5505831 w 8594788"/>
              <a:gd name="connsiteY1275" fmla="*/ 749332 h 4405788"/>
              <a:gd name="connsiteX1276" fmla="*/ 5335334 w 8594788"/>
              <a:gd name="connsiteY1276" fmla="*/ 766667 h 4405788"/>
              <a:gd name="connsiteX1277" fmla="*/ 5479828 w 8594788"/>
              <a:gd name="connsiteY1277" fmla="*/ 842582 h 4405788"/>
              <a:gd name="connsiteX1278" fmla="*/ 5343430 w 8594788"/>
              <a:gd name="connsiteY1278" fmla="*/ 859060 h 4405788"/>
              <a:gd name="connsiteX1279" fmla="*/ 5343430 w 8594788"/>
              <a:gd name="connsiteY1279" fmla="*/ 866013 h 4405788"/>
              <a:gd name="connsiteX1280" fmla="*/ 5347907 w 8594788"/>
              <a:gd name="connsiteY1280" fmla="*/ 945452 h 4405788"/>
              <a:gd name="connsiteX1281" fmla="*/ 5507737 w 8594788"/>
              <a:gd name="connsiteY1281" fmla="*/ 923163 h 4405788"/>
              <a:gd name="connsiteX1282" fmla="*/ 5507737 w 8594788"/>
              <a:gd name="connsiteY1282" fmla="*/ 839534 h 4405788"/>
              <a:gd name="connsiteX1283" fmla="*/ 5502879 w 8594788"/>
              <a:gd name="connsiteY1283" fmla="*/ 1091946 h 4405788"/>
              <a:gd name="connsiteX1284" fmla="*/ 5648040 w 8594788"/>
              <a:gd name="connsiteY1284" fmla="*/ 1066324 h 4405788"/>
              <a:gd name="connsiteX1285" fmla="*/ 5661565 w 8594788"/>
              <a:gd name="connsiteY1285" fmla="*/ 990124 h 4405788"/>
              <a:gd name="connsiteX1286" fmla="*/ 5510499 w 8594788"/>
              <a:gd name="connsiteY1286" fmla="*/ 1012031 h 4405788"/>
              <a:gd name="connsiteX1287" fmla="*/ 5503355 w 8594788"/>
              <a:gd name="connsiteY1287" fmla="*/ 1092518 h 4405788"/>
              <a:gd name="connsiteX1288" fmla="*/ 5662136 w 8594788"/>
              <a:gd name="connsiteY1288" fmla="*/ 986504 h 4405788"/>
              <a:gd name="connsiteX1289" fmla="*/ 5671661 w 8594788"/>
              <a:gd name="connsiteY1289" fmla="*/ 907828 h 4405788"/>
              <a:gd name="connsiteX1290" fmla="*/ 5514404 w 8594788"/>
              <a:gd name="connsiteY1290" fmla="*/ 926878 h 4405788"/>
              <a:gd name="connsiteX1291" fmla="*/ 5510499 w 8594788"/>
              <a:gd name="connsiteY1291" fmla="*/ 1008888 h 4405788"/>
              <a:gd name="connsiteX1292" fmla="*/ 5662613 w 8594788"/>
              <a:gd name="connsiteY1292" fmla="*/ 987076 h 4405788"/>
              <a:gd name="connsiteX1293" fmla="*/ 5514785 w 8594788"/>
              <a:gd name="connsiteY1293" fmla="*/ 922306 h 4405788"/>
              <a:gd name="connsiteX1294" fmla="*/ 5672328 w 8594788"/>
              <a:gd name="connsiteY1294" fmla="*/ 903256 h 4405788"/>
              <a:gd name="connsiteX1295" fmla="*/ 5678424 w 8594788"/>
              <a:gd name="connsiteY1295" fmla="*/ 822865 h 4405788"/>
              <a:gd name="connsiteX1296" fmla="*/ 5515261 w 8594788"/>
              <a:gd name="connsiteY1296" fmla="*/ 838486 h 4405788"/>
              <a:gd name="connsiteX1297" fmla="*/ 5515261 w 8594788"/>
              <a:gd name="connsiteY1297" fmla="*/ 922877 h 4405788"/>
              <a:gd name="connsiteX1298" fmla="*/ 5514785 w 8594788"/>
              <a:gd name="connsiteY1298" fmla="*/ 828389 h 4405788"/>
              <a:gd name="connsiteX1299" fmla="*/ 5514785 w 8594788"/>
              <a:gd name="connsiteY1299" fmla="*/ 834676 h 4405788"/>
              <a:gd name="connsiteX1300" fmla="*/ 5678234 w 8594788"/>
              <a:gd name="connsiteY1300" fmla="*/ 819150 h 4405788"/>
              <a:gd name="connsiteX1301" fmla="*/ 5679472 w 8594788"/>
              <a:gd name="connsiteY1301" fmla="*/ 790575 h 4405788"/>
              <a:gd name="connsiteX1302" fmla="*/ 5680806 w 8594788"/>
              <a:gd name="connsiteY1302" fmla="*/ 735711 h 4405788"/>
              <a:gd name="connsiteX1303" fmla="*/ 5523929 w 8594788"/>
              <a:gd name="connsiteY1303" fmla="*/ 747236 h 4405788"/>
              <a:gd name="connsiteX1304" fmla="*/ 5511928 w 8594788"/>
              <a:gd name="connsiteY1304" fmla="*/ 748379 h 4405788"/>
              <a:gd name="connsiteX1305" fmla="*/ 5515642 w 8594788"/>
              <a:gd name="connsiteY1305" fmla="*/ 828770 h 4405788"/>
              <a:gd name="connsiteX1306" fmla="*/ 5668519 w 8594788"/>
              <a:gd name="connsiteY1306" fmla="*/ 985552 h 4405788"/>
              <a:gd name="connsiteX1307" fmla="*/ 5816728 w 8594788"/>
              <a:gd name="connsiteY1307" fmla="*/ 966502 h 4405788"/>
              <a:gd name="connsiteX1308" fmla="*/ 5832253 w 8594788"/>
              <a:gd name="connsiteY1308" fmla="*/ 891731 h 4405788"/>
              <a:gd name="connsiteX1309" fmla="*/ 5678234 w 8594788"/>
              <a:gd name="connsiteY1309" fmla="*/ 906780 h 4405788"/>
              <a:gd name="connsiteX1310" fmla="*/ 5669375 w 8594788"/>
              <a:gd name="connsiteY1310" fmla="*/ 986123 h 4405788"/>
              <a:gd name="connsiteX1311" fmla="*/ 5823585 w 8594788"/>
              <a:gd name="connsiteY1311" fmla="*/ 966502 h 4405788"/>
              <a:gd name="connsiteX1312" fmla="*/ 5967318 w 8594788"/>
              <a:gd name="connsiteY1312" fmla="*/ 950690 h 4405788"/>
              <a:gd name="connsiteX1313" fmla="*/ 5988749 w 8594788"/>
              <a:gd name="connsiteY1313" fmla="*/ 879920 h 4405788"/>
              <a:gd name="connsiteX1314" fmla="*/ 5838920 w 8594788"/>
              <a:gd name="connsiteY1314" fmla="*/ 891921 h 4405788"/>
              <a:gd name="connsiteX1315" fmla="*/ 5824443 w 8594788"/>
              <a:gd name="connsiteY1315" fmla="*/ 966597 h 4405788"/>
              <a:gd name="connsiteX1316" fmla="*/ 5974366 w 8594788"/>
              <a:gd name="connsiteY1316" fmla="*/ 950024 h 4405788"/>
              <a:gd name="connsiteX1317" fmla="*/ 6112383 w 8594788"/>
              <a:gd name="connsiteY1317" fmla="*/ 937070 h 4405788"/>
              <a:gd name="connsiteX1318" fmla="*/ 6139815 w 8594788"/>
              <a:gd name="connsiteY1318" fmla="*/ 870395 h 4405788"/>
              <a:gd name="connsiteX1319" fmla="*/ 5995511 w 8594788"/>
              <a:gd name="connsiteY1319" fmla="*/ 879920 h 4405788"/>
              <a:gd name="connsiteX1320" fmla="*/ 5975223 w 8594788"/>
              <a:gd name="connsiteY1320" fmla="*/ 950119 h 4405788"/>
              <a:gd name="connsiteX1321" fmla="*/ 6120670 w 8594788"/>
              <a:gd name="connsiteY1321" fmla="*/ 936593 h 4405788"/>
              <a:gd name="connsiteX1322" fmla="*/ 6251448 w 8594788"/>
              <a:gd name="connsiteY1322" fmla="*/ 926211 h 4405788"/>
              <a:gd name="connsiteX1323" fmla="*/ 6285357 w 8594788"/>
              <a:gd name="connsiteY1323" fmla="*/ 863156 h 4405788"/>
              <a:gd name="connsiteX1324" fmla="*/ 6147911 w 8594788"/>
              <a:gd name="connsiteY1324" fmla="*/ 869918 h 4405788"/>
              <a:gd name="connsiteX1325" fmla="*/ 6120670 w 8594788"/>
              <a:gd name="connsiteY1325" fmla="*/ 936593 h 4405788"/>
              <a:gd name="connsiteX1326" fmla="*/ 6287453 w 8594788"/>
              <a:gd name="connsiteY1326" fmla="*/ 858965 h 4405788"/>
              <a:gd name="connsiteX1327" fmla="*/ 6316790 w 8594788"/>
              <a:gd name="connsiteY1327" fmla="*/ 792956 h 4405788"/>
              <a:gd name="connsiteX1328" fmla="*/ 6172581 w 8594788"/>
              <a:gd name="connsiteY1328" fmla="*/ 796290 h 4405788"/>
              <a:gd name="connsiteX1329" fmla="*/ 6149436 w 8594788"/>
              <a:gd name="connsiteY1329" fmla="*/ 865727 h 4405788"/>
              <a:gd name="connsiteX1330" fmla="*/ 6287167 w 8594788"/>
              <a:gd name="connsiteY1330" fmla="*/ 858965 h 4405788"/>
              <a:gd name="connsiteX1331" fmla="*/ 6294406 w 8594788"/>
              <a:gd name="connsiteY1331" fmla="*/ 858965 h 4405788"/>
              <a:gd name="connsiteX1332" fmla="*/ 6423851 w 8594788"/>
              <a:gd name="connsiteY1332" fmla="*/ 854297 h 4405788"/>
              <a:gd name="connsiteX1333" fmla="*/ 6460237 w 8594788"/>
              <a:gd name="connsiteY1333" fmla="*/ 791718 h 4405788"/>
              <a:gd name="connsiteX1334" fmla="*/ 6323648 w 8594788"/>
              <a:gd name="connsiteY1334" fmla="*/ 793147 h 4405788"/>
              <a:gd name="connsiteX1335" fmla="*/ 6294120 w 8594788"/>
              <a:gd name="connsiteY1335" fmla="*/ 858679 h 4405788"/>
              <a:gd name="connsiteX1336" fmla="*/ 6318504 w 8594788"/>
              <a:gd name="connsiteY1336" fmla="*/ 789146 h 4405788"/>
              <a:gd name="connsiteX1337" fmla="*/ 6344031 w 8594788"/>
              <a:gd name="connsiteY1337" fmla="*/ 719614 h 4405788"/>
              <a:gd name="connsiteX1338" fmla="*/ 6193155 w 8594788"/>
              <a:gd name="connsiteY1338" fmla="*/ 719614 h 4405788"/>
              <a:gd name="connsiteX1339" fmla="*/ 6174105 w 8594788"/>
              <a:gd name="connsiteY1339" fmla="*/ 792575 h 4405788"/>
              <a:gd name="connsiteX1340" fmla="*/ 6318218 w 8594788"/>
              <a:gd name="connsiteY1340" fmla="*/ 788861 h 4405788"/>
              <a:gd name="connsiteX1341" fmla="*/ 6325362 w 8594788"/>
              <a:gd name="connsiteY1341" fmla="*/ 789146 h 4405788"/>
              <a:gd name="connsiteX1342" fmla="*/ 6462332 w 8594788"/>
              <a:gd name="connsiteY1342" fmla="*/ 787813 h 4405788"/>
              <a:gd name="connsiteX1343" fmla="*/ 6494431 w 8594788"/>
              <a:gd name="connsiteY1343" fmla="*/ 721804 h 4405788"/>
              <a:gd name="connsiteX1344" fmla="*/ 6350699 w 8594788"/>
              <a:gd name="connsiteY1344" fmla="*/ 719804 h 4405788"/>
              <a:gd name="connsiteX1345" fmla="*/ 6325077 w 8594788"/>
              <a:gd name="connsiteY1345" fmla="*/ 788670 h 4405788"/>
              <a:gd name="connsiteX1346" fmla="*/ 6469285 w 8594788"/>
              <a:gd name="connsiteY1346" fmla="*/ 787813 h 4405788"/>
              <a:gd name="connsiteX1347" fmla="*/ 6596825 w 8594788"/>
              <a:gd name="connsiteY1347" fmla="*/ 787813 h 4405788"/>
              <a:gd name="connsiteX1348" fmla="*/ 6636068 w 8594788"/>
              <a:gd name="connsiteY1348" fmla="*/ 725329 h 4405788"/>
              <a:gd name="connsiteX1349" fmla="*/ 6501194 w 8594788"/>
              <a:gd name="connsiteY1349" fmla="*/ 721804 h 4405788"/>
              <a:gd name="connsiteX1350" fmla="*/ 6468999 w 8594788"/>
              <a:gd name="connsiteY1350" fmla="*/ 787337 h 4405788"/>
              <a:gd name="connsiteX1351" fmla="*/ 6496241 w 8594788"/>
              <a:gd name="connsiteY1351" fmla="*/ 717804 h 4405788"/>
              <a:gd name="connsiteX1352" fmla="*/ 6523863 w 8594788"/>
              <a:gd name="connsiteY1352" fmla="*/ 648748 h 4405788"/>
              <a:gd name="connsiteX1353" fmla="*/ 6373559 w 8594788"/>
              <a:gd name="connsiteY1353" fmla="*/ 643509 h 4405788"/>
              <a:gd name="connsiteX1354" fmla="*/ 6352032 w 8594788"/>
              <a:gd name="connsiteY1354" fmla="*/ 715709 h 4405788"/>
              <a:gd name="connsiteX1355" fmla="*/ 6495955 w 8594788"/>
              <a:gd name="connsiteY1355" fmla="*/ 717328 h 4405788"/>
              <a:gd name="connsiteX1356" fmla="*/ 6503004 w 8594788"/>
              <a:gd name="connsiteY1356" fmla="*/ 717804 h 4405788"/>
              <a:gd name="connsiteX1357" fmla="*/ 6638354 w 8594788"/>
              <a:gd name="connsiteY1357" fmla="*/ 721233 h 4405788"/>
              <a:gd name="connsiteX1358" fmla="*/ 6672834 w 8594788"/>
              <a:gd name="connsiteY1358" fmla="*/ 655606 h 4405788"/>
              <a:gd name="connsiteX1359" fmla="*/ 6530531 w 8594788"/>
              <a:gd name="connsiteY1359" fmla="*/ 648938 h 4405788"/>
              <a:gd name="connsiteX1360" fmla="*/ 6502718 w 8594788"/>
              <a:gd name="connsiteY1360" fmla="*/ 717423 h 4405788"/>
              <a:gd name="connsiteX1361" fmla="*/ 6644545 w 8594788"/>
              <a:gd name="connsiteY1361" fmla="*/ 721138 h 4405788"/>
              <a:gd name="connsiteX1362" fmla="*/ 6769513 w 8594788"/>
              <a:gd name="connsiteY1362" fmla="*/ 725519 h 4405788"/>
              <a:gd name="connsiteX1363" fmla="*/ 6811613 w 8594788"/>
              <a:gd name="connsiteY1363" fmla="*/ 663226 h 4405788"/>
              <a:gd name="connsiteX1364" fmla="*/ 6678835 w 8594788"/>
              <a:gd name="connsiteY1364" fmla="*/ 655606 h 4405788"/>
              <a:gd name="connsiteX1365" fmla="*/ 6644545 w 8594788"/>
              <a:gd name="connsiteY1365" fmla="*/ 721138 h 4405788"/>
              <a:gd name="connsiteX1366" fmla="*/ 6880956 w 8594788"/>
              <a:gd name="connsiteY1366" fmla="*/ 732282 h 4405788"/>
              <a:gd name="connsiteX1367" fmla="*/ 6783134 w 8594788"/>
              <a:gd name="connsiteY1367" fmla="*/ 730187 h 4405788"/>
              <a:gd name="connsiteX1368" fmla="*/ 6773609 w 8594788"/>
              <a:gd name="connsiteY1368" fmla="*/ 730187 h 4405788"/>
              <a:gd name="connsiteX1369" fmla="*/ 6727031 w 8594788"/>
              <a:gd name="connsiteY1369" fmla="*/ 788670 h 4405788"/>
              <a:gd name="connsiteX1370" fmla="*/ 6833902 w 8594788"/>
              <a:gd name="connsiteY1370" fmla="*/ 785051 h 4405788"/>
              <a:gd name="connsiteX1371" fmla="*/ 6887242 w 8594788"/>
              <a:gd name="connsiteY1371" fmla="*/ 732663 h 4405788"/>
              <a:gd name="connsiteX1372" fmla="*/ 6766656 w 8594788"/>
              <a:gd name="connsiteY1372" fmla="*/ 729520 h 4405788"/>
              <a:gd name="connsiteX1373" fmla="*/ 6642354 w 8594788"/>
              <a:gd name="connsiteY1373" fmla="*/ 725138 h 4405788"/>
              <a:gd name="connsiteX1374" fmla="*/ 6603397 w 8594788"/>
              <a:gd name="connsiteY1374" fmla="*/ 787527 h 4405788"/>
              <a:gd name="connsiteX1375" fmla="*/ 6678835 w 8594788"/>
              <a:gd name="connsiteY1375" fmla="*/ 788194 h 4405788"/>
              <a:gd name="connsiteX1376" fmla="*/ 6710268 w 8594788"/>
              <a:gd name="connsiteY1376" fmla="*/ 788194 h 4405788"/>
              <a:gd name="connsiteX1377" fmla="*/ 6719793 w 8594788"/>
              <a:gd name="connsiteY1377" fmla="*/ 788194 h 4405788"/>
              <a:gd name="connsiteX1378" fmla="*/ 6766941 w 8594788"/>
              <a:gd name="connsiteY1378" fmla="*/ 729520 h 4405788"/>
              <a:gd name="connsiteX1379" fmla="*/ 6678740 w 8594788"/>
              <a:gd name="connsiteY1379" fmla="*/ 792290 h 4405788"/>
              <a:gd name="connsiteX1380" fmla="*/ 6600635 w 8594788"/>
              <a:gd name="connsiteY1380" fmla="*/ 791527 h 4405788"/>
              <a:gd name="connsiteX1381" fmla="*/ 6556820 w 8594788"/>
              <a:gd name="connsiteY1381" fmla="*/ 850678 h 4405788"/>
              <a:gd name="connsiteX1382" fmla="*/ 6574060 w 8594788"/>
              <a:gd name="connsiteY1382" fmla="*/ 850678 h 4405788"/>
              <a:gd name="connsiteX1383" fmla="*/ 6664167 w 8594788"/>
              <a:gd name="connsiteY1383" fmla="*/ 846868 h 4405788"/>
              <a:gd name="connsiteX1384" fmla="*/ 6715792 w 8594788"/>
              <a:gd name="connsiteY1384" fmla="*/ 792861 h 4405788"/>
              <a:gd name="connsiteX1385" fmla="*/ 6679025 w 8594788"/>
              <a:gd name="connsiteY1385" fmla="*/ 792290 h 4405788"/>
              <a:gd name="connsiteX1386" fmla="*/ 6593015 w 8594788"/>
              <a:gd name="connsiteY1386" fmla="*/ 791527 h 4405788"/>
              <a:gd name="connsiteX1387" fmla="*/ 6466142 w 8594788"/>
              <a:gd name="connsiteY1387" fmla="*/ 791527 h 4405788"/>
              <a:gd name="connsiteX1388" fmla="*/ 6430042 w 8594788"/>
              <a:gd name="connsiteY1388" fmla="*/ 853821 h 4405788"/>
              <a:gd name="connsiteX1389" fmla="*/ 6548819 w 8594788"/>
              <a:gd name="connsiteY1389" fmla="*/ 850868 h 4405788"/>
              <a:gd name="connsiteX1390" fmla="*/ 6593777 w 8594788"/>
              <a:gd name="connsiteY1390" fmla="*/ 791527 h 4405788"/>
              <a:gd name="connsiteX1391" fmla="*/ 6427375 w 8594788"/>
              <a:gd name="connsiteY1391" fmla="*/ 858202 h 4405788"/>
              <a:gd name="connsiteX1392" fmla="*/ 6386608 w 8594788"/>
              <a:gd name="connsiteY1392" fmla="*/ 917353 h 4405788"/>
              <a:gd name="connsiteX1393" fmla="*/ 6468713 w 8594788"/>
              <a:gd name="connsiteY1393" fmla="*/ 912686 h 4405788"/>
              <a:gd name="connsiteX1394" fmla="*/ 6495574 w 8594788"/>
              <a:gd name="connsiteY1394" fmla="*/ 911066 h 4405788"/>
              <a:gd name="connsiteX1395" fmla="*/ 6545295 w 8594788"/>
              <a:gd name="connsiteY1395" fmla="*/ 855250 h 4405788"/>
              <a:gd name="connsiteX1396" fmla="*/ 6428137 w 8594788"/>
              <a:gd name="connsiteY1396" fmla="*/ 857917 h 4405788"/>
              <a:gd name="connsiteX1397" fmla="*/ 6420136 w 8594788"/>
              <a:gd name="connsiteY1397" fmla="*/ 858202 h 4405788"/>
              <a:gd name="connsiteX1398" fmla="*/ 6291358 w 8594788"/>
              <a:gd name="connsiteY1398" fmla="*/ 862965 h 4405788"/>
              <a:gd name="connsiteX1399" fmla="*/ 6257640 w 8594788"/>
              <a:gd name="connsiteY1399" fmla="*/ 925735 h 4405788"/>
              <a:gd name="connsiteX1400" fmla="*/ 6378893 w 8594788"/>
              <a:gd name="connsiteY1400" fmla="*/ 917639 h 4405788"/>
              <a:gd name="connsiteX1401" fmla="*/ 6420898 w 8594788"/>
              <a:gd name="connsiteY1401" fmla="*/ 858107 h 4405788"/>
              <a:gd name="connsiteX1402" fmla="*/ 6255925 w 8594788"/>
              <a:gd name="connsiteY1402" fmla="*/ 929926 h 4405788"/>
              <a:gd name="connsiteX1403" fmla="*/ 6217825 w 8594788"/>
              <a:gd name="connsiteY1403" fmla="*/ 989267 h 4405788"/>
              <a:gd name="connsiteX1404" fmla="*/ 6329934 w 8594788"/>
              <a:gd name="connsiteY1404" fmla="*/ 977837 h 4405788"/>
              <a:gd name="connsiteX1405" fmla="*/ 6376321 w 8594788"/>
              <a:gd name="connsiteY1405" fmla="*/ 921925 h 4405788"/>
              <a:gd name="connsiteX1406" fmla="*/ 6255925 w 8594788"/>
              <a:gd name="connsiteY1406" fmla="*/ 929926 h 4405788"/>
              <a:gd name="connsiteX1407" fmla="*/ 6248686 w 8594788"/>
              <a:gd name="connsiteY1407" fmla="*/ 930497 h 4405788"/>
              <a:gd name="connsiteX1408" fmla="*/ 6118479 w 8594788"/>
              <a:gd name="connsiteY1408" fmla="*/ 940879 h 4405788"/>
              <a:gd name="connsiteX1409" fmla="*/ 6087142 w 8594788"/>
              <a:gd name="connsiteY1409" fmla="*/ 1004126 h 4405788"/>
              <a:gd name="connsiteX1410" fmla="*/ 6210110 w 8594788"/>
              <a:gd name="connsiteY1410" fmla="*/ 990124 h 4405788"/>
              <a:gd name="connsiteX1411" fmla="*/ 6248686 w 8594788"/>
              <a:gd name="connsiteY1411" fmla="*/ 930497 h 4405788"/>
              <a:gd name="connsiteX1412" fmla="*/ 6084665 w 8594788"/>
              <a:gd name="connsiteY1412" fmla="*/ 1008602 h 4405788"/>
              <a:gd name="connsiteX1413" fmla="*/ 6049233 w 8594788"/>
              <a:gd name="connsiteY1413" fmla="*/ 1068229 h 4405788"/>
              <a:gd name="connsiteX1414" fmla="*/ 6163533 w 8594788"/>
              <a:gd name="connsiteY1414" fmla="*/ 1050512 h 4405788"/>
              <a:gd name="connsiteX1415" fmla="*/ 6206871 w 8594788"/>
              <a:gd name="connsiteY1415" fmla="*/ 994601 h 4405788"/>
              <a:gd name="connsiteX1416" fmla="*/ 6084665 w 8594788"/>
              <a:gd name="connsiteY1416" fmla="*/ 1008602 h 4405788"/>
              <a:gd name="connsiteX1417" fmla="*/ 6077236 w 8594788"/>
              <a:gd name="connsiteY1417" fmla="*/ 1009460 h 4405788"/>
              <a:gd name="connsiteX1418" fmla="*/ 5946743 w 8594788"/>
              <a:gd name="connsiteY1418" fmla="*/ 1026128 h 4405788"/>
              <a:gd name="connsiteX1419" fmla="*/ 5917597 w 8594788"/>
              <a:gd name="connsiteY1419" fmla="*/ 1090232 h 4405788"/>
              <a:gd name="connsiteX1420" fmla="*/ 6041422 w 8594788"/>
              <a:gd name="connsiteY1420" fmla="*/ 1069467 h 4405788"/>
              <a:gd name="connsiteX1421" fmla="*/ 6077236 w 8594788"/>
              <a:gd name="connsiteY1421" fmla="*/ 1009745 h 4405788"/>
              <a:gd name="connsiteX1422" fmla="*/ 5915311 w 8594788"/>
              <a:gd name="connsiteY1422" fmla="*/ 1095185 h 4405788"/>
              <a:gd name="connsiteX1423" fmla="*/ 5882069 w 8594788"/>
              <a:gd name="connsiteY1423" fmla="*/ 1155383 h 4405788"/>
              <a:gd name="connsiteX1424" fmla="*/ 5997893 w 8594788"/>
              <a:gd name="connsiteY1424" fmla="*/ 1130618 h 4405788"/>
              <a:gd name="connsiteX1425" fmla="*/ 6038279 w 8594788"/>
              <a:gd name="connsiteY1425" fmla="*/ 1074611 h 4405788"/>
              <a:gd name="connsiteX1426" fmla="*/ 5915120 w 8594788"/>
              <a:gd name="connsiteY1426" fmla="*/ 1094804 h 4405788"/>
              <a:gd name="connsiteX1427" fmla="*/ 5907787 w 8594788"/>
              <a:gd name="connsiteY1427" fmla="*/ 1096518 h 4405788"/>
              <a:gd name="connsiteX1428" fmla="*/ 5777961 w 8594788"/>
              <a:gd name="connsiteY1428" fmla="*/ 1120140 h 4405788"/>
              <a:gd name="connsiteX1429" fmla="*/ 5750529 w 8594788"/>
              <a:gd name="connsiteY1429" fmla="*/ 1185196 h 4405788"/>
              <a:gd name="connsiteX1430" fmla="*/ 5874354 w 8594788"/>
              <a:gd name="connsiteY1430" fmla="*/ 1157192 h 4405788"/>
              <a:gd name="connsiteX1431" fmla="*/ 5907596 w 8594788"/>
              <a:gd name="connsiteY1431" fmla="*/ 1096137 h 4405788"/>
              <a:gd name="connsiteX1432" fmla="*/ 5748243 w 8594788"/>
              <a:gd name="connsiteY1432" fmla="*/ 1190054 h 4405788"/>
              <a:gd name="connsiteX1433" fmla="*/ 5716429 w 8594788"/>
              <a:gd name="connsiteY1433" fmla="*/ 1251680 h 4405788"/>
              <a:gd name="connsiteX1434" fmla="*/ 5832253 w 8594788"/>
              <a:gd name="connsiteY1434" fmla="*/ 1219010 h 4405788"/>
              <a:gd name="connsiteX1435" fmla="*/ 5870353 w 8594788"/>
              <a:gd name="connsiteY1435" fmla="*/ 1161860 h 4405788"/>
              <a:gd name="connsiteX1436" fmla="*/ 5748052 w 8594788"/>
              <a:gd name="connsiteY1436" fmla="*/ 1189673 h 4405788"/>
              <a:gd name="connsiteX1437" fmla="*/ 5740528 w 8594788"/>
              <a:gd name="connsiteY1437" fmla="*/ 1191863 h 4405788"/>
              <a:gd name="connsiteX1438" fmla="*/ 5612892 w 8594788"/>
              <a:gd name="connsiteY1438" fmla="*/ 1222724 h 4405788"/>
              <a:gd name="connsiteX1439" fmla="*/ 5586889 w 8594788"/>
              <a:gd name="connsiteY1439" fmla="*/ 1289399 h 4405788"/>
              <a:gd name="connsiteX1440" fmla="*/ 5708142 w 8594788"/>
              <a:gd name="connsiteY1440" fmla="*/ 1253776 h 4405788"/>
              <a:gd name="connsiteX1441" fmla="*/ 5740337 w 8594788"/>
              <a:gd name="connsiteY1441" fmla="*/ 1191482 h 4405788"/>
              <a:gd name="connsiteX1442" fmla="*/ 5584413 w 8594788"/>
              <a:gd name="connsiteY1442" fmla="*/ 1294543 h 4405788"/>
              <a:gd name="connsiteX1443" fmla="*/ 5553933 w 8594788"/>
              <a:gd name="connsiteY1443" fmla="*/ 1357884 h 4405788"/>
              <a:gd name="connsiteX1444" fmla="*/ 5668233 w 8594788"/>
              <a:gd name="connsiteY1444" fmla="*/ 1317307 h 4405788"/>
              <a:gd name="connsiteX1445" fmla="*/ 5705285 w 8594788"/>
              <a:gd name="connsiteY1445" fmla="*/ 1259110 h 4405788"/>
              <a:gd name="connsiteX1446" fmla="*/ 5584413 w 8594788"/>
              <a:gd name="connsiteY1446" fmla="*/ 1294543 h 4405788"/>
              <a:gd name="connsiteX1447" fmla="*/ 5576507 w 8594788"/>
              <a:gd name="connsiteY1447" fmla="*/ 1296924 h 4405788"/>
              <a:gd name="connsiteX1448" fmla="*/ 5452682 w 8594788"/>
              <a:gd name="connsiteY1448" fmla="*/ 1335024 h 4405788"/>
              <a:gd name="connsiteX1449" fmla="*/ 5428202 w 8594788"/>
              <a:gd name="connsiteY1449" fmla="*/ 1403890 h 4405788"/>
              <a:gd name="connsiteX1450" fmla="*/ 5545455 w 8594788"/>
              <a:gd name="connsiteY1450" fmla="*/ 1361123 h 4405788"/>
              <a:gd name="connsiteX1451" fmla="*/ 5576507 w 8594788"/>
              <a:gd name="connsiteY1451" fmla="*/ 1296924 h 4405788"/>
              <a:gd name="connsiteX1452" fmla="*/ 5425821 w 8594788"/>
              <a:gd name="connsiteY1452" fmla="*/ 1409795 h 4405788"/>
              <a:gd name="connsiteX1453" fmla="*/ 5396103 w 8594788"/>
              <a:gd name="connsiteY1453" fmla="*/ 1475994 h 4405788"/>
              <a:gd name="connsiteX1454" fmla="*/ 5505450 w 8594788"/>
              <a:gd name="connsiteY1454" fmla="*/ 1428369 h 4405788"/>
              <a:gd name="connsiteX1455" fmla="*/ 5542122 w 8594788"/>
              <a:gd name="connsiteY1455" fmla="*/ 1367504 h 4405788"/>
              <a:gd name="connsiteX1456" fmla="*/ 5425821 w 8594788"/>
              <a:gd name="connsiteY1456" fmla="*/ 1409795 h 4405788"/>
              <a:gd name="connsiteX1457" fmla="*/ 5417725 w 8594788"/>
              <a:gd name="connsiteY1457" fmla="*/ 1412748 h 4405788"/>
              <a:gd name="connsiteX1458" fmla="*/ 5299139 w 8594788"/>
              <a:gd name="connsiteY1458" fmla="*/ 1457039 h 4405788"/>
              <a:gd name="connsiteX1459" fmla="*/ 5276184 w 8594788"/>
              <a:gd name="connsiteY1459" fmla="*/ 1528763 h 4405788"/>
              <a:gd name="connsiteX1460" fmla="*/ 5387245 w 8594788"/>
              <a:gd name="connsiteY1460" fmla="*/ 1479423 h 4405788"/>
              <a:gd name="connsiteX1461" fmla="*/ 5417725 w 8594788"/>
              <a:gd name="connsiteY1461" fmla="*/ 1412367 h 4405788"/>
              <a:gd name="connsiteX1462" fmla="*/ 5273993 w 8594788"/>
              <a:gd name="connsiteY1462" fmla="*/ 1534763 h 4405788"/>
              <a:gd name="connsiteX1463" fmla="*/ 5245418 w 8594788"/>
              <a:gd name="connsiteY1463" fmla="*/ 1604582 h 4405788"/>
              <a:gd name="connsiteX1464" fmla="*/ 5346573 w 8594788"/>
              <a:gd name="connsiteY1464" fmla="*/ 1551718 h 4405788"/>
              <a:gd name="connsiteX1465" fmla="*/ 5384197 w 8594788"/>
              <a:gd name="connsiteY1465" fmla="*/ 1486281 h 4405788"/>
              <a:gd name="connsiteX1466" fmla="*/ 5265992 w 8594788"/>
              <a:gd name="connsiteY1466" fmla="*/ 1538288 h 4405788"/>
              <a:gd name="connsiteX1467" fmla="*/ 5222843 w 8594788"/>
              <a:gd name="connsiteY1467" fmla="*/ 1557338 h 4405788"/>
              <a:gd name="connsiteX1468" fmla="*/ 5154645 w 8594788"/>
              <a:gd name="connsiteY1468" fmla="*/ 1587532 h 4405788"/>
              <a:gd name="connsiteX1469" fmla="*/ 5133785 w 8594788"/>
              <a:gd name="connsiteY1469" fmla="*/ 1662208 h 4405788"/>
              <a:gd name="connsiteX1470" fmla="*/ 5236179 w 8594788"/>
              <a:gd name="connsiteY1470" fmla="*/ 1609344 h 4405788"/>
              <a:gd name="connsiteX1471" fmla="*/ 5265992 w 8594788"/>
              <a:gd name="connsiteY1471" fmla="*/ 1537907 h 4405788"/>
              <a:gd name="connsiteX1472" fmla="*/ 5131689 w 8594788"/>
              <a:gd name="connsiteY1472" fmla="*/ 1668590 h 4405788"/>
              <a:gd name="connsiteX1473" fmla="*/ 5112639 w 8594788"/>
              <a:gd name="connsiteY1473" fmla="*/ 1722406 h 4405788"/>
              <a:gd name="connsiteX1474" fmla="*/ 5104638 w 8594788"/>
              <a:gd name="connsiteY1474" fmla="*/ 1742503 h 4405788"/>
              <a:gd name="connsiteX1475" fmla="*/ 5194935 w 8594788"/>
              <a:gd name="connsiteY1475" fmla="*/ 1687735 h 4405788"/>
              <a:gd name="connsiteX1476" fmla="*/ 5211033 w 8594788"/>
              <a:gd name="connsiteY1476" fmla="*/ 1659160 h 4405788"/>
              <a:gd name="connsiteX1477" fmla="*/ 5233035 w 8594788"/>
              <a:gd name="connsiteY1477" fmla="*/ 1616393 h 4405788"/>
              <a:gd name="connsiteX1478" fmla="*/ 5131689 w 8594788"/>
              <a:gd name="connsiteY1478" fmla="*/ 1668209 h 4405788"/>
              <a:gd name="connsiteX1479" fmla="*/ 5106067 w 8594788"/>
              <a:gd name="connsiteY1479" fmla="*/ 1721453 h 4405788"/>
              <a:gd name="connsiteX1480" fmla="*/ 5123593 w 8594788"/>
              <a:gd name="connsiteY1480" fmla="*/ 1672685 h 4405788"/>
              <a:gd name="connsiteX1481" fmla="*/ 5021104 w 8594788"/>
              <a:gd name="connsiteY1481" fmla="*/ 1724120 h 4405788"/>
              <a:gd name="connsiteX1482" fmla="*/ 5007864 w 8594788"/>
              <a:gd name="connsiteY1482" fmla="*/ 1783747 h 4405788"/>
              <a:gd name="connsiteX1483" fmla="*/ 5003388 w 8594788"/>
              <a:gd name="connsiteY1483" fmla="*/ 1801368 h 4405788"/>
              <a:gd name="connsiteX1484" fmla="*/ 5095494 w 8594788"/>
              <a:gd name="connsiteY1484" fmla="*/ 1747266 h 4405788"/>
              <a:gd name="connsiteX1485" fmla="*/ 5106067 w 8594788"/>
              <a:gd name="connsiteY1485" fmla="*/ 1721072 h 4405788"/>
              <a:gd name="connsiteX1486" fmla="*/ 5001292 w 8594788"/>
              <a:gd name="connsiteY1486" fmla="*/ 1808512 h 4405788"/>
              <a:gd name="connsiteX1487" fmla="*/ 4980337 w 8594788"/>
              <a:gd name="connsiteY1487" fmla="*/ 1883378 h 4405788"/>
              <a:gd name="connsiteX1488" fmla="*/ 5061109 w 8594788"/>
              <a:gd name="connsiteY1488" fmla="*/ 1828133 h 4405788"/>
              <a:gd name="connsiteX1489" fmla="*/ 5092161 w 8594788"/>
              <a:gd name="connsiteY1489" fmla="*/ 1755267 h 4405788"/>
              <a:gd name="connsiteX1490" fmla="*/ 5001673 w 8594788"/>
              <a:gd name="connsiteY1490" fmla="*/ 1808131 h 4405788"/>
              <a:gd name="connsiteX1491" fmla="*/ 4993387 w 8594788"/>
              <a:gd name="connsiteY1491" fmla="*/ 1813084 h 4405788"/>
              <a:gd name="connsiteX1492" fmla="*/ 4900327 w 8594788"/>
              <a:gd name="connsiteY1492" fmla="*/ 1865852 h 4405788"/>
              <a:gd name="connsiteX1493" fmla="*/ 4888706 w 8594788"/>
              <a:gd name="connsiteY1493" fmla="*/ 1943386 h 4405788"/>
              <a:gd name="connsiteX1494" fmla="*/ 4971860 w 8594788"/>
              <a:gd name="connsiteY1494" fmla="*/ 1888998 h 4405788"/>
              <a:gd name="connsiteX1495" fmla="*/ 4993767 w 8594788"/>
              <a:gd name="connsiteY1495" fmla="*/ 1812703 h 4405788"/>
              <a:gd name="connsiteX1496" fmla="*/ 4887563 w 8594788"/>
              <a:gd name="connsiteY1496" fmla="*/ 1949958 h 4405788"/>
              <a:gd name="connsiteX1497" fmla="*/ 4873181 w 8594788"/>
              <a:gd name="connsiteY1497" fmla="*/ 2024920 h 4405788"/>
              <a:gd name="connsiteX1498" fmla="*/ 4945475 w 8594788"/>
              <a:gd name="connsiteY1498" fmla="*/ 1970056 h 4405788"/>
              <a:gd name="connsiteX1499" fmla="*/ 4969574 w 8594788"/>
              <a:gd name="connsiteY1499" fmla="*/ 1896618 h 4405788"/>
              <a:gd name="connsiteX1500" fmla="*/ 4887945 w 8594788"/>
              <a:gd name="connsiteY1500" fmla="*/ 1949577 h 4405788"/>
              <a:gd name="connsiteX1501" fmla="*/ 4880134 w 8594788"/>
              <a:gd name="connsiteY1501" fmla="*/ 1954721 h 4405788"/>
              <a:gd name="connsiteX1502" fmla="*/ 4794409 w 8594788"/>
              <a:gd name="connsiteY1502" fmla="*/ 2007775 h 4405788"/>
              <a:gd name="connsiteX1503" fmla="*/ 4788218 w 8594788"/>
              <a:gd name="connsiteY1503" fmla="*/ 2085594 h 4405788"/>
              <a:gd name="connsiteX1504" fmla="*/ 4865275 w 8594788"/>
              <a:gd name="connsiteY1504" fmla="*/ 2030635 h 4405788"/>
              <a:gd name="connsiteX1505" fmla="*/ 4880515 w 8594788"/>
              <a:gd name="connsiteY1505" fmla="*/ 1954340 h 4405788"/>
              <a:gd name="connsiteX1506" fmla="*/ 4787551 w 8594788"/>
              <a:gd name="connsiteY1506" fmla="*/ 2092166 h 4405788"/>
              <a:gd name="connsiteX1507" fmla="*/ 4778026 w 8594788"/>
              <a:gd name="connsiteY1507" fmla="*/ 2167414 h 4405788"/>
              <a:gd name="connsiteX1508" fmla="*/ 4845749 w 8594788"/>
              <a:gd name="connsiteY1508" fmla="*/ 2111407 h 4405788"/>
              <a:gd name="connsiteX1509" fmla="*/ 4863465 w 8594788"/>
              <a:gd name="connsiteY1509" fmla="*/ 2038160 h 4405788"/>
              <a:gd name="connsiteX1510" fmla="*/ 4787932 w 8594788"/>
              <a:gd name="connsiteY1510" fmla="*/ 2091785 h 4405788"/>
              <a:gd name="connsiteX1511" fmla="*/ 4787551 w 8594788"/>
              <a:gd name="connsiteY1511" fmla="*/ 2011871 h 4405788"/>
              <a:gd name="connsiteX1512" fmla="*/ 4699254 w 8594788"/>
              <a:gd name="connsiteY1512" fmla="*/ 2063591 h 4405788"/>
              <a:gd name="connsiteX1513" fmla="*/ 4701064 w 8594788"/>
              <a:gd name="connsiteY1513" fmla="*/ 2143792 h 4405788"/>
              <a:gd name="connsiteX1514" fmla="*/ 4781074 w 8594788"/>
              <a:gd name="connsiteY1514" fmla="*/ 2090452 h 4405788"/>
              <a:gd name="connsiteX1515" fmla="*/ 4788027 w 8594788"/>
              <a:gd name="connsiteY1515" fmla="*/ 2011490 h 4405788"/>
              <a:gd name="connsiteX1516" fmla="*/ 4780407 w 8594788"/>
              <a:gd name="connsiteY1516" fmla="*/ 2097596 h 4405788"/>
              <a:gd name="connsiteX1517" fmla="*/ 4701159 w 8594788"/>
              <a:gd name="connsiteY1517" fmla="*/ 2150174 h 4405788"/>
              <a:gd name="connsiteX1518" fmla="*/ 4701159 w 8594788"/>
              <a:gd name="connsiteY1518" fmla="*/ 2191893 h 4405788"/>
              <a:gd name="connsiteX1519" fmla="*/ 4700016 w 8594788"/>
              <a:gd name="connsiteY1519" fmla="*/ 2227993 h 4405788"/>
              <a:gd name="connsiteX1520" fmla="*/ 4770977 w 8594788"/>
              <a:gd name="connsiteY1520" fmla="*/ 2173796 h 4405788"/>
              <a:gd name="connsiteX1521" fmla="*/ 4780884 w 8594788"/>
              <a:gd name="connsiteY1521" fmla="*/ 2096738 h 4405788"/>
              <a:gd name="connsiteX1522" fmla="*/ 4699540 w 8594788"/>
              <a:gd name="connsiteY1522" fmla="*/ 2234470 h 4405788"/>
              <a:gd name="connsiteX1523" fmla="*/ 4694682 w 8594788"/>
              <a:gd name="connsiteY1523" fmla="*/ 2309527 h 4405788"/>
              <a:gd name="connsiteX1524" fmla="*/ 4756785 w 8594788"/>
              <a:gd name="connsiteY1524" fmla="*/ 2254187 h 4405788"/>
              <a:gd name="connsiteX1525" fmla="*/ 4769549 w 8594788"/>
              <a:gd name="connsiteY1525" fmla="*/ 2181225 h 4405788"/>
              <a:gd name="connsiteX1526" fmla="*/ 4700016 w 8594788"/>
              <a:gd name="connsiteY1526" fmla="*/ 2233613 h 4405788"/>
              <a:gd name="connsiteX1527" fmla="*/ 4699445 w 8594788"/>
              <a:gd name="connsiteY1527" fmla="*/ 2057495 h 4405788"/>
              <a:gd name="connsiteX1528" fmla="*/ 4788408 w 8594788"/>
              <a:gd name="connsiteY1528" fmla="*/ 2005298 h 4405788"/>
              <a:gd name="connsiteX1529" fmla="*/ 4791647 w 8594788"/>
              <a:gd name="connsiteY1529" fmla="*/ 1924622 h 4405788"/>
              <a:gd name="connsiteX1530" fmla="*/ 4694397 w 8594788"/>
              <a:gd name="connsiteY1530" fmla="*/ 1975485 h 4405788"/>
              <a:gd name="connsiteX1531" fmla="*/ 4699445 w 8594788"/>
              <a:gd name="connsiteY1531" fmla="*/ 2057495 h 4405788"/>
              <a:gd name="connsiteX1532" fmla="*/ 4293966 w 8594788"/>
              <a:gd name="connsiteY1532" fmla="*/ 2372392 h 4405788"/>
              <a:gd name="connsiteX1533" fmla="*/ 2213705 w 8594788"/>
              <a:gd name="connsiteY1533" fmla="*/ 2772442 h 4405788"/>
              <a:gd name="connsiteX1534" fmla="*/ 1988439 w 8594788"/>
              <a:gd name="connsiteY1534" fmla="*/ 2778919 h 4405788"/>
              <a:gd name="connsiteX1535" fmla="*/ 1968056 w 8594788"/>
              <a:gd name="connsiteY1535" fmla="*/ 2817019 h 4405788"/>
              <a:gd name="connsiteX1536" fmla="*/ 2194179 w 8594788"/>
              <a:gd name="connsiteY1536" fmla="*/ 2821019 h 4405788"/>
              <a:gd name="connsiteX1537" fmla="*/ 4280154 w 8594788"/>
              <a:gd name="connsiteY1537" fmla="*/ 2478596 h 4405788"/>
              <a:gd name="connsiteX1538" fmla="*/ 4693444 w 8594788"/>
              <a:gd name="connsiteY1538" fmla="*/ 2232279 h 4405788"/>
              <a:gd name="connsiteX1539" fmla="*/ 4694682 w 8594788"/>
              <a:gd name="connsiteY1539" fmla="*/ 2191226 h 4405788"/>
              <a:gd name="connsiteX1540" fmla="*/ 4694682 w 8594788"/>
              <a:gd name="connsiteY1540" fmla="*/ 2153793 h 4405788"/>
              <a:gd name="connsiteX1541" fmla="*/ 4293966 w 8594788"/>
              <a:gd name="connsiteY1541" fmla="*/ 2372678 h 4405788"/>
              <a:gd name="connsiteX1542" fmla="*/ 4284441 w 8594788"/>
              <a:gd name="connsiteY1542" fmla="*/ 2481358 h 4405788"/>
              <a:gd name="connsiteX1543" fmla="*/ 2194179 w 8594788"/>
              <a:gd name="connsiteY1543" fmla="*/ 2824258 h 4405788"/>
              <a:gd name="connsiteX1544" fmla="*/ 1966151 w 8594788"/>
              <a:gd name="connsiteY1544" fmla="*/ 2820257 h 4405788"/>
              <a:gd name="connsiteX1545" fmla="*/ 1945862 w 8594788"/>
              <a:gd name="connsiteY1545" fmla="*/ 2858357 h 4405788"/>
              <a:gd name="connsiteX1546" fmla="*/ 2175129 w 8594788"/>
              <a:gd name="connsiteY1546" fmla="*/ 2872454 h 4405788"/>
              <a:gd name="connsiteX1547" fmla="*/ 3411093 w 8594788"/>
              <a:gd name="connsiteY1547" fmla="*/ 2842736 h 4405788"/>
              <a:gd name="connsiteX1548" fmla="*/ 4270915 w 8594788"/>
              <a:gd name="connsiteY1548" fmla="*/ 2586514 h 4405788"/>
              <a:gd name="connsiteX1549" fmla="*/ 4688015 w 8594788"/>
              <a:gd name="connsiteY1549" fmla="*/ 2314671 h 4405788"/>
              <a:gd name="connsiteX1550" fmla="*/ 4693158 w 8594788"/>
              <a:gd name="connsiteY1550" fmla="*/ 2238470 h 4405788"/>
              <a:gd name="connsiteX1551" fmla="*/ 4284155 w 8594788"/>
              <a:gd name="connsiteY1551" fmla="*/ 2481644 h 4405788"/>
              <a:gd name="connsiteX1552" fmla="*/ 4274916 w 8594788"/>
              <a:gd name="connsiteY1552" fmla="*/ 2590134 h 4405788"/>
              <a:gd name="connsiteX1553" fmla="*/ 3412522 w 8594788"/>
              <a:gd name="connsiteY1553" fmla="*/ 2847309 h 4405788"/>
              <a:gd name="connsiteX1554" fmla="*/ 2174272 w 8594788"/>
              <a:gd name="connsiteY1554" fmla="*/ 2877122 h 4405788"/>
              <a:gd name="connsiteX1555" fmla="*/ 1943672 w 8594788"/>
              <a:gd name="connsiteY1555" fmla="*/ 2863025 h 4405788"/>
              <a:gd name="connsiteX1556" fmla="*/ 1923574 w 8594788"/>
              <a:gd name="connsiteY1556" fmla="*/ 2901696 h 4405788"/>
              <a:gd name="connsiteX1557" fmla="*/ 2155698 w 8594788"/>
              <a:gd name="connsiteY1557" fmla="*/ 2925509 h 4405788"/>
              <a:gd name="connsiteX1558" fmla="*/ 3411093 w 8594788"/>
              <a:gd name="connsiteY1558" fmla="*/ 2940272 h 4405788"/>
              <a:gd name="connsiteX1559" fmla="*/ 4261581 w 8594788"/>
              <a:gd name="connsiteY1559" fmla="*/ 2695956 h 4405788"/>
              <a:gd name="connsiteX1560" fmla="*/ 4678871 w 8594788"/>
              <a:gd name="connsiteY1560" fmla="*/ 2395633 h 4405788"/>
              <a:gd name="connsiteX1561" fmla="*/ 4687443 w 8594788"/>
              <a:gd name="connsiteY1561" fmla="*/ 2322290 h 4405788"/>
              <a:gd name="connsiteX1562" fmla="*/ 4274725 w 8594788"/>
              <a:gd name="connsiteY1562" fmla="*/ 2590895 h 4405788"/>
              <a:gd name="connsiteX1563" fmla="*/ 1936718 w 8594788"/>
              <a:gd name="connsiteY1563" fmla="*/ 2862739 h 4405788"/>
              <a:gd name="connsiteX1564" fmla="*/ 1894713 w 8594788"/>
              <a:gd name="connsiteY1564" fmla="*/ 2860834 h 4405788"/>
              <a:gd name="connsiteX1565" fmla="*/ 1873568 w 8594788"/>
              <a:gd name="connsiteY1565" fmla="*/ 2897315 h 4405788"/>
              <a:gd name="connsiteX1566" fmla="*/ 1916811 w 8594788"/>
              <a:gd name="connsiteY1566" fmla="*/ 2901125 h 4405788"/>
              <a:gd name="connsiteX1567" fmla="*/ 1871282 w 8594788"/>
              <a:gd name="connsiteY1567" fmla="*/ 2900839 h 4405788"/>
              <a:gd name="connsiteX1568" fmla="*/ 1850231 w 8594788"/>
              <a:gd name="connsiteY1568" fmla="*/ 2937701 h 4405788"/>
              <a:gd name="connsiteX1569" fmla="*/ 1894808 w 8594788"/>
              <a:gd name="connsiteY1569" fmla="*/ 2943416 h 4405788"/>
              <a:gd name="connsiteX1570" fmla="*/ 1914716 w 8594788"/>
              <a:gd name="connsiteY1570" fmla="*/ 2904744 h 4405788"/>
              <a:gd name="connsiteX1571" fmla="*/ 1864614 w 8594788"/>
              <a:gd name="connsiteY1571" fmla="*/ 2900267 h 4405788"/>
              <a:gd name="connsiteX1572" fmla="*/ 1821371 w 8594788"/>
              <a:gd name="connsiteY1572" fmla="*/ 2896648 h 4405788"/>
              <a:gd name="connsiteX1573" fmla="*/ 1799177 w 8594788"/>
              <a:gd name="connsiteY1573" fmla="*/ 2931319 h 4405788"/>
              <a:gd name="connsiteX1574" fmla="*/ 1843754 w 8594788"/>
              <a:gd name="connsiteY1574" fmla="*/ 2936843 h 4405788"/>
              <a:gd name="connsiteX1575" fmla="*/ 1796320 w 8594788"/>
              <a:gd name="connsiteY1575" fmla="*/ 2935510 h 4405788"/>
              <a:gd name="connsiteX1576" fmla="*/ 1774222 w 8594788"/>
              <a:gd name="connsiteY1576" fmla="*/ 2970752 h 4405788"/>
              <a:gd name="connsiteX1577" fmla="*/ 1820228 w 8594788"/>
              <a:gd name="connsiteY1577" fmla="*/ 2978182 h 4405788"/>
              <a:gd name="connsiteX1578" fmla="*/ 1841183 w 8594788"/>
              <a:gd name="connsiteY1578" fmla="*/ 2941130 h 4405788"/>
              <a:gd name="connsiteX1579" fmla="*/ 1789843 w 8594788"/>
              <a:gd name="connsiteY1579" fmla="*/ 2934748 h 4405788"/>
              <a:gd name="connsiteX1580" fmla="*/ 1745075 w 8594788"/>
              <a:gd name="connsiteY1580" fmla="*/ 2929414 h 4405788"/>
              <a:gd name="connsiteX1581" fmla="*/ 1721834 w 8594788"/>
              <a:gd name="connsiteY1581" fmla="*/ 2962466 h 4405788"/>
              <a:gd name="connsiteX1582" fmla="*/ 1767745 w 8594788"/>
              <a:gd name="connsiteY1582" fmla="*/ 2969705 h 4405788"/>
              <a:gd name="connsiteX1583" fmla="*/ 1790224 w 8594788"/>
              <a:gd name="connsiteY1583" fmla="*/ 2934748 h 4405788"/>
              <a:gd name="connsiteX1584" fmla="*/ 1738408 w 8594788"/>
              <a:gd name="connsiteY1584" fmla="*/ 2928557 h 4405788"/>
              <a:gd name="connsiteX1585" fmla="*/ 1693926 w 8594788"/>
              <a:gd name="connsiteY1585" fmla="*/ 2923509 h 4405788"/>
              <a:gd name="connsiteX1586" fmla="*/ 1669733 w 8594788"/>
              <a:gd name="connsiteY1586" fmla="*/ 2954465 h 4405788"/>
              <a:gd name="connsiteX1587" fmla="*/ 1715357 w 8594788"/>
              <a:gd name="connsiteY1587" fmla="*/ 2961513 h 4405788"/>
              <a:gd name="connsiteX1588" fmla="*/ 1687259 w 8594788"/>
              <a:gd name="connsiteY1588" fmla="*/ 2922746 h 4405788"/>
              <a:gd name="connsiteX1589" fmla="*/ 1643063 w 8594788"/>
              <a:gd name="connsiteY1589" fmla="*/ 2917793 h 4405788"/>
              <a:gd name="connsiteX1590" fmla="*/ 1617726 w 8594788"/>
              <a:gd name="connsiteY1590" fmla="*/ 2946368 h 4405788"/>
              <a:gd name="connsiteX1591" fmla="*/ 1663160 w 8594788"/>
              <a:gd name="connsiteY1591" fmla="*/ 2953131 h 4405788"/>
              <a:gd name="connsiteX1592" fmla="*/ 1687640 w 8594788"/>
              <a:gd name="connsiteY1592" fmla="*/ 2922746 h 4405788"/>
              <a:gd name="connsiteX1593" fmla="*/ 1636205 w 8594788"/>
              <a:gd name="connsiteY1593" fmla="*/ 2917031 h 4405788"/>
              <a:gd name="connsiteX1594" fmla="*/ 1592199 w 8594788"/>
              <a:gd name="connsiteY1594" fmla="*/ 2912459 h 4405788"/>
              <a:gd name="connsiteX1595" fmla="*/ 1565910 w 8594788"/>
              <a:gd name="connsiteY1595" fmla="*/ 2939225 h 4405788"/>
              <a:gd name="connsiteX1596" fmla="*/ 1611059 w 8594788"/>
              <a:gd name="connsiteY1596" fmla="*/ 2945797 h 4405788"/>
              <a:gd name="connsiteX1597" fmla="*/ 1636586 w 8594788"/>
              <a:gd name="connsiteY1597" fmla="*/ 2917031 h 4405788"/>
              <a:gd name="connsiteX1598" fmla="*/ 1562672 w 8594788"/>
              <a:gd name="connsiteY1598" fmla="*/ 2943320 h 4405788"/>
              <a:gd name="connsiteX1599" fmla="*/ 1537240 w 8594788"/>
              <a:gd name="connsiteY1599" fmla="*/ 2969609 h 4405788"/>
              <a:gd name="connsiteX1600" fmla="*/ 1583912 w 8594788"/>
              <a:gd name="connsiteY1600" fmla="*/ 2978087 h 4405788"/>
              <a:gd name="connsiteX1601" fmla="*/ 1608201 w 8594788"/>
              <a:gd name="connsiteY1601" fmla="*/ 2949512 h 4405788"/>
              <a:gd name="connsiteX1602" fmla="*/ 1562672 w 8594788"/>
              <a:gd name="connsiteY1602" fmla="*/ 2943320 h 4405788"/>
              <a:gd name="connsiteX1603" fmla="*/ 1555909 w 8594788"/>
              <a:gd name="connsiteY1603" fmla="*/ 2942368 h 4405788"/>
              <a:gd name="connsiteX1604" fmla="*/ 1510570 w 8594788"/>
              <a:gd name="connsiteY1604" fmla="*/ 2935986 h 4405788"/>
              <a:gd name="connsiteX1605" fmla="*/ 1484281 w 8594788"/>
              <a:gd name="connsiteY1605" fmla="*/ 2960180 h 4405788"/>
              <a:gd name="connsiteX1606" fmla="*/ 1530763 w 8594788"/>
              <a:gd name="connsiteY1606" fmla="*/ 2968467 h 4405788"/>
              <a:gd name="connsiteX1607" fmla="*/ 1555909 w 8594788"/>
              <a:gd name="connsiteY1607" fmla="*/ 2941987 h 4405788"/>
              <a:gd name="connsiteX1608" fmla="*/ 1503712 w 8594788"/>
              <a:gd name="connsiteY1608" fmla="*/ 2935034 h 4405788"/>
              <a:gd name="connsiteX1609" fmla="*/ 1458659 w 8594788"/>
              <a:gd name="connsiteY1609" fmla="*/ 2929033 h 4405788"/>
              <a:gd name="connsiteX1610" fmla="*/ 1431512 w 8594788"/>
              <a:gd name="connsiteY1610" fmla="*/ 2951036 h 4405788"/>
              <a:gd name="connsiteX1611" fmla="*/ 1477709 w 8594788"/>
              <a:gd name="connsiteY1611" fmla="*/ 2959037 h 4405788"/>
              <a:gd name="connsiteX1612" fmla="*/ 1451515 w 8594788"/>
              <a:gd name="connsiteY1612" fmla="*/ 2928080 h 4405788"/>
              <a:gd name="connsiteX1613" fmla="*/ 1406747 w 8594788"/>
              <a:gd name="connsiteY1613" fmla="*/ 2922175 h 4405788"/>
              <a:gd name="connsiteX1614" fmla="*/ 1378934 w 8594788"/>
              <a:gd name="connsiteY1614" fmla="*/ 2942082 h 4405788"/>
              <a:gd name="connsiteX1615" fmla="*/ 1424750 w 8594788"/>
              <a:gd name="connsiteY1615" fmla="*/ 2949797 h 4405788"/>
              <a:gd name="connsiteX1616" fmla="*/ 1399318 w 8594788"/>
              <a:gd name="connsiteY1616" fmla="*/ 2921222 h 4405788"/>
              <a:gd name="connsiteX1617" fmla="*/ 1354931 w 8594788"/>
              <a:gd name="connsiteY1617" fmla="*/ 2915603 h 4405788"/>
              <a:gd name="connsiteX1618" fmla="*/ 1326356 w 8594788"/>
              <a:gd name="connsiteY1618" fmla="*/ 2933414 h 4405788"/>
              <a:gd name="connsiteX1619" fmla="*/ 1371791 w 8594788"/>
              <a:gd name="connsiteY1619" fmla="*/ 2940844 h 4405788"/>
              <a:gd name="connsiteX1620" fmla="*/ 1399318 w 8594788"/>
              <a:gd name="connsiteY1620" fmla="*/ 2920842 h 4405788"/>
              <a:gd name="connsiteX1621" fmla="*/ 1347216 w 8594788"/>
              <a:gd name="connsiteY1621" fmla="*/ 2914650 h 4405788"/>
              <a:gd name="connsiteX1622" fmla="*/ 1303211 w 8594788"/>
              <a:gd name="connsiteY1622" fmla="*/ 2909316 h 4405788"/>
              <a:gd name="connsiteX1623" fmla="*/ 1274636 w 8594788"/>
              <a:gd name="connsiteY1623" fmla="*/ 2924937 h 4405788"/>
              <a:gd name="connsiteX1624" fmla="*/ 1319498 w 8594788"/>
              <a:gd name="connsiteY1624" fmla="*/ 2932176 h 4405788"/>
              <a:gd name="connsiteX1625" fmla="*/ 1295019 w 8594788"/>
              <a:gd name="connsiteY1625" fmla="*/ 2908363 h 4405788"/>
              <a:gd name="connsiteX1626" fmla="*/ 1251585 w 8594788"/>
              <a:gd name="connsiteY1626" fmla="*/ 2903220 h 4405788"/>
              <a:gd name="connsiteX1627" fmla="*/ 1222153 w 8594788"/>
              <a:gd name="connsiteY1627" fmla="*/ 2916746 h 4405788"/>
              <a:gd name="connsiteX1628" fmla="*/ 1266444 w 8594788"/>
              <a:gd name="connsiteY1628" fmla="*/ 2923699 h 4405788"/>
              <a:gd name="connsiteX1629" fmla="*/ 1242727 w 8594788"/>
              <a:gd name="connsiteY1629" fmla="*/ 2902172 h 4405788"/>
              <a:gd name="connsiteX1630" fmla="*/ 1200055 w 8594788"/>
              <a:gd name="connsiteY1630" fmla="*/ 2897315 h 4405788"/>
              <a:gd name="connsiteX1631" fmla="*/ 1170432 w 8594788"/>
              <a:gd name="connsiteY1631" fmla="*/ 2908745 h 4405788"/>
              <a:gd name="connsiteX1632" fmla="*/ 1213961 w 8594788"/>
              <a:gd name="connsiteY1632" fmla="*/ 2915507 h 4405788"/>
              <a:gd name="connsiteX1633" fmla="*/ 1190339 w 8594788"/>
              <a:gd name="connsiteY1633" fmla="*/ 2896267 h 4405788"/>
              <a:gd name="connsiteX1634" fmla="*/ 1148429 w 8594788"/>
              <a:gd name="connsiteY1634" fmla="*/ 2891790 h 4405788"/>
              <a:gd name="connsiteX1635" fmla="*/ 1118902 w 8594788"/>
              <a:gd name="connsiteY1635" fmla="*/ 2901315 h 4405788"/>
              <a:gd name="connsiteX1636" fmla="*/ 1161383 w 8594788"/>
              <a:gd name="connsiteY1636" fmla="*/ 2907697 h 4405788"/>
              <a:gd name="connsiteX1637" fmla="*/ 1137666 w 8594788"/>
              <a:gd name="connsiteY1637" fmla="*/ 2890552 h 4405788"/>
              <a:gd name="connsiteX1638" fmla="*/ 1096804 w 8594788"/>
              <a:gd name="connsiteY1638" fmla="*/ 2886361 h 4405788"/>
              <a:gd name="connsiteX1639" fmla="*/ 1068229 w 8594788"/>
              <a:gd name="connsiteY1639" fmla="*/ 2893600 h 4405788"/>
              <a:gd name="connsiteX1640" fmla="*/ 1109472 w 8594788"/>
              <a:gd name="connsiteY1640" fmla="*/ 2899601 h 4405788"/>
              <a:gd name="connsiteX1641" fmla="*/ 1084421 w 8594788"/>
              <a:gd name="connsiteY1641" fmla="*/ 2885027 h 4405788"/>
              <a:gd name="connsiteX1642" fmla="*/ 1045178 w 8594788"/>
              <a:gd name="connsiteY1642" fmla="*/ 2881217 h 4405788"/>
              <a:gd name="connsiteX1643" fmla="*/ 1016603 w 8594788"/>
              <a:gd name="connsiteY1643" fmla="*/ 2886456 h 4405788"/>
              <a:gd name="connsiteX1644" fmla="*/ 1056132 w 8594788"/>
              <a:gd name="connsiteY1644" fmla="*/ 2892076 h 4405788"/>
              <a:gd name="connsiteX1645" fmla="*/ 1030319 w 8594788"/>
              <a:gd name="connsiteY1645" fmla="*/ 2879693 h 4405788"/>
              <a:gd name="connsiteX1646" fmla="*/ 993553 w 8594788"/>
              <a:gd name="connsiteY1646" fmla="*/ 2876264 h 4405788"/>
              <a:gd name="connsiteX1647" fmla="*/ 967359 w 8594788"/>
              <a:gd name="connsiteY1647" fmla="*/ 2879598 h 4405788"/>
              <a:gd name="connsiteX1648" fmla="*/ 1004126 w 8594788"/>
              <a:gd name="connsiteY1648" fmla="*/ 2884646 h 4405788"/>
              <a:gd name="connsiteX1649" fmla="*/ 1044797 w 8594788"/>
              <a:gd name="connsiteY1649" fmla="*/ 2877026 h 4405788"/>
              <a:gd name="connsiteX1650" fmla="*/ 1072706 w 8594788"/>
              <a:gd name="connsiteY1650" fmla="*/ 2871978 h 4405788"/>
              <a:gd name="connsiteX1651" fmla="*/ 1041464 w 8594788"/>
              <a:gd name="connsiteY1651" fmla="*/ 2870359 h 4405788"/>
              <a:gd name="connsiteX1652" fmla="*/ 1012889 w 8594788"/>
              <a:gd name="connsiteY1652" fmla="*/ 2873883 h 4405788"/>
              <a:gd name="connsiteX1653" fmla="*/ 1059942 w 8594788"/>
              <a:gd name="connsiteY1653" fmla="*/ 2878455 h 4405788"/>
              <a:gd name="connsiteX1654" fmla="*/ 1096042 w 8594788"/>
              <a:gd name="connsiteY1654" fmla="*/ 2882170 h 4405788"/>
              <a:gd name="connsiteX1655" fmla="*/ 1126046 w 8594788"/>
              <a:gd name="connsiteY1655" fmla="*/ 2874931 h 4405788"/>
              <a:gd name="connsiteX1656" fmla="*/ 1090994 w 8594788"/>
              <a:gd name="connsiteY1656" fmla="*/ 2872930 h 4405788"/>
              <a:gd name="connsiteX1657" fmla="*/ 1139762 w 8594788"/>
              <a:gd name="connsiteY1657" fmla="*/ 2871597 h 4405788"/>
              <a:gd name="connsiteX1658" fmla="*/ 1165003 w 8594788"/>
              <a:gd name="connsiteY1658" fmla="*/ 2865787 h 4405788"/>
              <a:gd name="connsiteX1659" fmla="*/ 1134809 w 8594788"/>
              <a:gd name="connsiteY1659" fmla="*/ 2865787 h 4405788"/>
              <a:gd name="connsiteX1660" fmla="*/ 1108805 w 8594788"/>
              <a:gd name="connsiteY1660" fmla="*/ 2870168 h 4405788"/>
              <a:gd name="connsiteX1661" fmla="*/ 1154525 w 8594788"/>
              <a:gd name="connsiteY1661" fmla="*/ 2872550 h 4405788"/>
              <a:gd name="connsiteX1662" fmla="*/ 1189292 w 8594788"/>
              <a:gd name="connsiteY1662" fmla="*/ 2874740 h 4405788"/>
              <a:gd name="connsiteX1663" fmla="*/ 1216819 w 8594788"/>
              <a:gd name="connsiteY1663" fmla="*/ 2866549 h 4405788"/>
              <a:gd name="connsiteX1664" fmla="*/ 1183005 w 8594788"/>
              <a:gd name="connsiteY1664" fmla="*/ 2865977 h 4405788"/>
              <a:gd name="connsiteX1665" fmla="*/ 1154525 w 8594788"/>
              <a:gd name="connsiteY1665" fmla="*/ 2872169 h 4405788"/>
              <a:gd name="connsiteX1666" fmla="*/ 1229868 w 8594788"/>
              <a:gd name="connsiteY1666" fmla="*/ 2863025 h 4405788"/>
              <a:gd name="connsiteX1667" fmla="*/ 1254443 w 8594788"/>
              <a:gd name="connsiteY1667" fmla="*/ 2855881 h 4405788"/>
              <a:gd name="connsiteX1668" fmla="*/ 1225391 w 8594788"/>
              <a:gd name="connsiteY1668" fmla="*/ 2856834 h 4405788"/>
              <a:gd name="connsiteX1669" fmla="*/ 1199769 w 8594788"/>
              <a:gd name="connsiteY1669" fmla="*/ 2862453 h 4405788"/>
              <a:gd name="connsiteX1670" fmla="*/ 1244346 w 8594788"/>
              <a:gd name="connsiteY1670" fmla="*/ 2863025 h 4405788"/>
              <a:gd name="connsiteX1671" fmla="*/ 1278065 w 8594788"/>
              <a:gd name="connsiteY1671" fmla="*/ 2863787 h 4405788"/>
              <a:gd name="connsiteX1672" fmla="*/ 1304830 w 8594788"/>
              <a:gd name="connsiteY1672" fmla="*/ 2854262 h 4405788"/>
              <a:gd name="connsiteX1673" fmla="*/ 1272159 w 8594788"/>
              <a:gd name="connsiteY1673" fmla="*/ 2855119 h 4405788"/>
              <a:gd name="connsiteX1674" fmla="*/ 1317308 w 8594788"/>
              <a:gd name="connsiteY1674" fmla="*/ 2849880 h 4405788"/>
              <a:gd name="connsiteX1675" fmla="*/ 1341120 w 8594788"/>
              <a:gd name="connsiteY1675" fmla="*/ 2841593 h 4405788"/>
              <a:gd name="connsiteX1676" fmla="*/ 1312545 w 8594788"/>
              <a:gd name="connsiteY1676" fmla="*/ 2843689 h 4405788"/>
              <a:gd name="connsiteX1677" fmla="*/ 1287780 w 8594788"/>
              <a:gd name="connsiteY1677" fmla="*/ 2850547 h 4405788"/>
              <a:gd name="connsiteX1678" fmla="*/ 1331595 w 8594788"/>
              <a:gd name="connsiteY1678" fmla="*/ 2849880 h 4405788"/>
              <a:gd name="connsiteX1679" fmla="*/ 1364266 w 8594788"/>
              <a:gd name="connsiteY1679" fmla="*/ 2849309 h 4405788"/>
              <a:gd name="connsiteX1680" fmla="*/ 1390174 w 8594788"/>
              <a:gd name="connsiteY1680" fmla="*/ 2838450 h 4405788"/>
              <a:gd name="connsiteX1681" fmla="*/ 1358646 w 8594788"/>
              <a:gd name="connsiteY1681" fmla="*/ 2840641 h 4405788"/>
              <a:gd name="connsiteX1682" fmla="*/ 1402175 w 8594788"/>
              <a:gd name="connsiteY1682" fmla="*/ 2833592 h 4405788"/>
              <a:gd name="connsiteX1683" fmla="*/ 1425607 w 8594788"/>
              <a:gd name="connsiteY1683" fmla="*/ 2824067 h 4405788"/>
              <a:gd name="connsiteX1684" fmla="*/ 1398175 w 8594788"/>
              <a:gd name="connsiteY1684" fmla="*/ 2827401 h 4405788"/>
              <a:gd name="connsiteX1685" fmla="*/ 1374077 w 8594788"/>
              <a:gd name="connsiteY1685" fmla="*/ 2835402 h 4405788"/>
              <a:gd name="connsiteX1686" fmla="*/ 1416368 w 8594788"/>
              <a:gd name="connsiteY1686" fmla="*/ 2832640 h 4405788"/>
              <a:gd name="connsiteX1687" fmla="*/ 1447800 w 8594788"/>
              <a:gd name="connsiteY1687" fmla="*/ 2830735 h 4405788"/>
              <a:gd name="connsiteX1688" fmla="*/ 1473232 w 8594788"/>
              <a:gd name="connsiteY1688" fmla="*/ 2818543 h 4405788"/>
              <a:gd name="connsiteX1689" fmla="*/ 1442561 w 8594788"/>
              <a:gd name="connsiteY1689" fmla="*/ 2822067 h 4405788"/>
              <a:gd name="connsiteX1690" fmla="*/ 1484471 w 8594788"/>
              <a:gd name="connsiteY1690" fmla="*/ 2813113 h 4405788"/>
              <a:gd name="connsiteX1691" fmla="*/ 1507522 w 8594788"/>
              <a:gd name="connsiteY1691" fmla="*/ 2802350 h 4405788"/>
              <a:gd name="connsiteX1692" fmla="*/ 1480947 w 8594788"/>
              <a:gd name="connsiteY1692" fmla="*/ 2806922 h 4405788"/>
              <a:gd name="connsiteX1693" fmla="*/ 1457516 w 8594788"/>
              <a:gd name="connsiteY1693" fmla="*/ 2816447 h 4405788"/>
              <a:gd name="connsiteX1694" fmla="*/ 1498664 w 8594788"/>
              <a:gd name="connsiteY1694" fmla="*/ 2811590 h 4405788"/>
              <a:gd name="connsiteX1695" fmla="*/ 1528953 w 8594788"/>
              <a:gd name="connsiteY1695" fmla="*/ 2808351 h 4405788"/>
              <a:gd name="connsiteX1696" fmla="*/ 1553718 w 8594788"/>
              <a:gd name="connsiteY1696" fmla="*/ 2794826 h 4405788"/>
              <a:gd name="connsiteX1697" fmla="*/ 1524286 w 8594788"/>
              <a:gd name="connsiteY1697" fmla="*/ 2799588 h 4405788"/>
              <a:gd name="connsiteX1698" fmla="*/ 1564577 w 8594788"/>
              <a:gd name="connsiteY1698" fmla="*/ 2788825 h 4405788"/>
              <a:gd name="connsiteX1699" fmla="*/ 1586770 w 8594788"/>
              <a:gd name="connsiteY1699" fmla="*/ 2776919 h 4405788"/>
              <a:gd name="connsiteX1700" fmla="*/ 1561624 w 8594788"/>
              <a:gd name="connsiteY1700" fmla="*/ 2782443 h 4405788"/>
              <a:gd name="connsiteX1701" fmla="*/ 1538478 w 8594788"/>
              <a:gd name="connsiteY1701" fmla="*/ 2793016 h 4405788"/>
              <a:gd name="connsiteX1702" fmla="*/ 1578578 w 8594788"/>
              <a:gd name="connsiteY1702" fmla="*/ 2786729 h 4405788"/>
              <a:gd name="connsiteX1703" fmla="*/ 1608011 w 8594788"/>
              <a:gd name="connsiteY1703" fmla="*/ 2782157 h 4405788"/>
              <a:gd name="connsiteX1704" fmla="*/ 1631823 w 8594788"/>
              <a:gd name="connsiteY1704" fmla="*/ 2767298 h 4405788"/>
              <a:gd name="connsiteX1705" fmla="*/ 1603820 w 8594788"/>
              <a:gd name="connsiteY1705" fmla="*/ 2773204 h 4405788"/>
              <a:gd name="connsiteX1706" fmla="*/ 1642491 w 8594788"/>
              <a:gd name="connsiteY1706" fmla="*/ 2760726 h 4405788"/>
              <a:gd name="connsiteX1707" fmla="*/ 1663541 w 8594788"/>
              <a:gd name="connsiteY1707" fmla="*/ 2747772 h 4405788"/>
              <a:gd name="connsiteX1708" fmla="*/ 1640015 w 8594788"/>
              <a:gd name="connsiteY1708" fmla="*/ 2754154 h 4405788"/>
              <a:gd name="connsiteX1709" fmla="*/ 1617155 w 8594788"/>
              <a:gd name="connsiteY1709" fmla="*/ 2766060 h 4405788"/>
              <a:gd name="connsiteX1710" fmla="*/ 1656493 w 8594788"/>
              <a:gd name="connsiteY1710" fmla="*/ 2757869 h 4405788"/>
              <a:gd name="connsiteX1711" fmla="*/ 1685068 w 8594788"/>
              <a:gd name="connsiteY1711" fmla="*/ 2752154 h 4405788"/>
              <a:gd name="connsiteX1712" fmla="*/ 1708023 w 8594788"/>
              <a:gd name="connsiteY1712" fmla="*/ 2736056 h 4405788"/>
              <a:gd name="connsiteX1713" fmla="*/ 1681353 w 8594788"/>
              <a:gd name="connsiteY1713" fmla="*/ 2743105 h 4405788"/>
              <a:gd name="connsiteX1714" fmla="*/ 1656493 w 8594788"/>
              <a:gd name="connsiteY1714" fmla="*/ 2757202 h 4405788"/>
              <a:gd name="connsiteX1715" fmla="*/ 1696879 w 8594788"/>
              <a:gd name="connsiteY1715" fmla="*/ 2749677 h 4405788"/>
              <a:gd name="connsiteX1716" fmla="*/ 1726978 w 8594788"/>
              <a:gd name="connsiteY1716" fmla="*/ 2743867 h 4405788"/>
              <a:gd name="connsiteX1717" fmla="*/ 1750695 w 8594788"/>
              <a:gd name="connsiteY1717" fmla="*/ 2724817 h 4405788"/>
              <a:gd name="connsiteX1718" fmla="*/ 1722120 w 8594788"/>
              <a:gd name="connsiteY1718" fmla="*/ 2732246 h 4405788"/>
              <a:gd name="connsiteX1719" fmla="*/ 1758887 w 8594788"/>
              <a:gd name="connsiteY1719" fmla="*/ 2718340 h 4405788"/>
              <a:gd name="connsiteX1720" fmla="*/ 1781175 w 8594788"/>
              <a:gd name="connsiteY1720" fmla="*/ 2700909 h 4405788"/>
              <a:gd name="connsiteX1721" fmla="*/ 1755362 w 8594788"/>
              <a:gd name="connsiteY1721" fmla="*/ 2709196 h 4405788"/>
              <a:gd name="connsiteX1722" fmla="*/ 1732121 w 8594788"/>
              <a:gd name="connsiteY1722" fmla="*/ 2724245 h 4405788"/>
              <a:gd name="connsiteX1723" fmla="*/ 1771269 w 8594788"/>
              <a:gd name="connsiteY1723" fmla="*/ 2715292 h 4405788"/>
              <a:gd name="connsiteX1724" fmla="*/ 1799844 w 8594788"/>
              <a:gd name="connsiteY1724" fmla="*/ 2708053 h 4405788"/>
              <a:gd name="connsiteX1725" fmla="*/ 1822895 w 8594788"/>
              <a:gd name="connsiteY1725" fmla="*/ 2687669 h 4405788"/>
              <a:gd name="connsiteX1726" fmla="*/ 1794891 w 8594788"/>
              <a:gd name="connsiteY1726" fmla="*/ 2696432 h 4405788"/>
              <a:gd name="connsiteX1727" fmla="*/ 1831086 w 8594788"/>
              <a:gd name="connsiteY1727" fmla="*/ 2680716 h 4405788"/>
              <a:gd name="connsiteX1728" fmla="*/ 1852613 w 8594788"/>
              <a:gd name="connsiteY1728" fmla="*/ 2661666 h 4405788"/>
              <a:gd name="connsiteX1729" fmla="*/ 1827848 w 8594788"/>
              <a:gd name="connsiteY1729" fmla="*/ 2671191 h 4405788"/>
              <a:gd name="connsiteX1730" fmla="*/ 1805845 w 8594788"/>
              <a:gd name="connsiteY1730" fmla="*/ 2688050 h 4405788"/>
              <a:gd name="connsiteX1731" fmla="*/ 1843469 w 8594788"/>
              <a:gd name="connsiteY1731" fmla="*/ 2676906 h 4405788"/>
              <a:gd name="connsiteX1732" fmla="*/ 1871377 w 8594788"/>
              <a:gd name="connsiteY1732" fmla="*/ 2668429 h 4405788"/>
              <a:gd name="connsiteX1733" fmla="*/ 1893380 w 8594788"/>
              <a:gd name="connsiteY1733" fmla="*/ 2646712 h 4405788"/>
              <a:gd name="connsiteX1734" fmla="*/ 1866805 w 8594788"/>
              <a:gd name="connsiteY1734" fmla="*/ 2656237 h 4405788"/>
              <a:gd name="connsiteX1735" fmla="*/ 1901190 w 8594788"/>
              <a:gd name="connsiteY1735" fmla="*/ 2638806 h 4405788"/>
              <a:gd name="connsiteX1736" fmla="*/ 1921478 w 8594788"/>
              <a:gd name="connsiteY1736" fmla="*/ 2619089 h 4405788"/>
              <a:gd name="connsiteX1737" fmla="*/ 1898333 w 8594788"/>
              <a:gd name="connsiteY1737" fmla="*/ 2628995 h 4405788"/>
              <a:gd name="connsiteX1738" fmla="*/ 1876425 w 8594788"/>
              <a:gd name="connsiteY1738" fmla="*/ 2648045 h 4405788"/>
              <a:gd name="connsiteX1739" fmla="*/ 1913573 w 8594788"/>
              <a:gd name="connsiteY1739" fmla="*/ 2634329 h 4405788"/>
              <a:gd name="connsiteX1740" fmla="*/ 1940243 w 8594788"/>
              <a:gd name="connsiteY1740" fmla="*/ 2624804 h 4405788"/>
              <a:gd name="connsiteX1741" fmla="*/ 1961198 w 8594788"/>
              <a:gd name="connsiteY1741" fmla="*/ 2601944 h 4405788"/>
              <a:gd name="connsiteX1742" fmla="*/ 1936052 w 8594788"/>
              <a:gd name="connsiteY1742" fmla="*/ 2612803 h 4405788"/>
              <a:gd name="connsiteX1743" fmla="*/ 1968913 w 8594788"/>
              <a:gd name="connsiteY1743" fmla="*/ 2593562 h 4405788"/>
              <a:gd name="connsiteX1744" fmla="*/ 1987963 w 8594788"/>
              <a:gd name="connsiteY1744" fmla="*/ 2572607 h 4405788"/>
              <a:gd name="connsiteX1745" fmla="*/ 1965865 w 8594788"/>
              <a:gd name="connsiteY1745" fmla="*/ 2583847 h 4405788"/>
              <a:gd name="connsiteX1746" fmla="*/ 1945100 w 8594788"/>
              <a:gd name="connsiteY1746" fmla="*/ 2603563 h 4405788"/>
              <a:gd name="connsiteX1747" fmla="*/ 1981581 w 8594788"/>
              <a:gd name="connsiteY1747" fmla="*/ 2588133 h 4405788"/>
              <a:gd name="connsiteX1748" fmla="*/ 2006918 w 8594788"/>
              <a:gd name="connsiteY1748" fmla="*/ 2577465 h 4405788"/>
              <a:gd name="connsiteX1749" fmla="*/ 2027111 w 8594788"/>
              <a:gd name="connsiteY1749" fmla="*/ 2553176 h 4405788"/>
              <a:gd name="connsiteX1750" fmla="*/ 2002727 w 8594788"/>
              <a:gd name="connsiteY1750" fmla="*/ 2565368 h 4405788"/>
              <a:gd name="connsiteX1751" fmla="*/ 2034350 w 8594788"/>
              <a:gd name="connsiteY1751" fmla="*/ 2544413 h 4405788"/>
              <a:gd name="connsiteX1752" fmla="*/ 2053400 w 8594788"/>
              <a:gd name="connsiteY1752" fmla="*/ 2522220 h 4405788"/>
              <a:gd name="connsiteX1753" fmla="*/ 2032159 w 8594788"/>
              <a:gd name="connsiteY1753" fmla="*/ 2534603 h 4405788"/>
              <a:gd name="connsiteX1754" fmla="*/ 2012537 w 8594788"/>
              <a:gd name="connsiteY1754" fmla="*/ 2555272 h 4405788"/>
              <a:gd name="connsiteX1755" fmla="*/ 2047018 w 8594788"/>
              <a:gd name="connsiteY1755" fmla="*/ 2538127 h 4405788"/>
              <a:gd name="connsiteX1756" fmla="*/ 2071402 w 8594788"/>
              <a:gd name="connsiteY1756" fmla="*/ 2526316 h 4405788"/>
              <a:gd name="connsiteX1757" fmla="*/ 2090452 w 8594788"/>
              <a:gd name="connsiteY1757" fmla="*/ 2500884 h 4405788"/>
              <a:gd name="connsiteX1758" fmla="*/ 2067401 w 8594788"/>
              <a:gd name="connsiteY1758" fmla="*/ 2514029 h 4405788"/>
              <a:gd name="connsiteX1759" fmla="*/ 2097881 w 8594788"/>
              <a:gd name="connsiteY1759" fmla="*/ 2491264 h 4405788"/>
              <a:gd name="connsiteX1760" fmla="*/ 2115217 w 8594788"/>
              <a:gd name="connsiteY1760" fmla="*/ 2468404 h 4405788"/>
              <a:gd name="connsiteX1761" fmla="*/ 2095595 w 8594788"/>
              <a:gd name="connsiteY1761" fmla="*/ 2481358 h 4405788"/>
              <a:gd name="connsiteX1762" fmla="*/ 2076545 w 8594788"/>
              <a:gd name="connsiteY1762" fmla="*/ 2503265 h 4405788"/>
              <a:gd name="connsiteX1763" fmla="*/ 2110454 w 8594788"/>
              <a:gd name="connsiteY1763" fmla="*/ 2484215 h 4405788"/>
              <a:gd name="connsiteX1764" fmla="*/ 2132267 w 8594788"/>
              <a:gd name="connsiteY1764" fmla="*/ 2472119 h 4405788"/>
              <a:gd name="connsiteX1765" fmla="*/ 2150078 w 8594788"/>
              <a:gd name="connsiteY1765" fmla="*/ 2445925 h 4405788"/>
              <a:gd name="connsiteX1766" fmla="*/ 2129695 w 8594788"/>
              <a:gd name="connsiteY1766" fmla="*/ 2458403 h 4405788"/>
              <a:gd name="connsiteX1767" fmla="*/ 2157222 w 8594788"/>
              <a:gd name="connsiteY1767" fmla="*/ 2435543 h 4405788"/>
              <a:gd name="connsiteX1768" fmla="*/ 2173510 w 8594788"/>
              <a:gd name="connsiteY1768" fmla="*/ 2412016 h 4405788"/>
              <a:gd name="connsiteX1769" fmla="*/ 2156841 w 8594788"/>
              <a:gd name="connsiteY1769" fmla="*/ 2424303 h 4405788"/>
              <a:gd name="connsiteX1770" fmla="*/ 2139029 w 8594788"/>
              <a:gd name="connsiteY1770" fmla="*/ 2447163 h 4405788"/>
              <a:gd name="connsiteX1771" fmla="*/ 2170081 w 8594788"/>
              <a:gd name="connsiteY1771" fmla="*/ 2427351 h 4405788"/>
              <a:gd name="connsiteX1772" fmla="*/ 2192465 w 8594788"/>
              <a:gd name="connsiteY1772" fmla="*/ 2413349 h 4405788"/>
              <a:gd name="connsiteX1773" fmla="*/ 2209514 w 8594788"/>
              <a:gd name="connsiteY1773" fmla="*/ 2386013 h 4405788"/>
              <a:gd name="connsiteX1774" fmla="*/ 2188083 w 8594788"/>
              <a:gd name="connsiteY1774" fmla="*/ 2401443 h 4405788"/>
              <a:gd name="connsiteX1775" fmla="*/ 2203990 w 8594788"/>
              <a:gd name="connsiteY1775" fmla="*/ 2406110 h 4405788"/>
              <a:gd name="connsiteX1776" fmla="*/ 2387346 w 8594788"/>
              <a:gd name="connsiteY1776" fmla="*/ 2297906 h 4405788"/>
              <a:gd name="connsiteX1777" fmla="*/ 4382072 w 8594788"/>
              <a:gd name="connsiteY1777" fmla="*/ 1382363 h 4405788"/>
              <a:gd name="connsiteX1778" fmla="*/ 4565333 w 8594788"/>
              <a:gd name="connsiteY1778" fmla="*/ 1323403 h 4405788"/>
              <a:gd name="connsiteX1779" fmla="*/ 4538663 w 8594788"/>
              <a:gd name="connsiteY1779" fmla="*/ 1231011 h 4405788"/>
              <a:gd name="connsiteX1780" fmla="*/ 4394264 w 8594788"/>
              <a:gd name="connsiteY1780" fmla="*/ 1275874 h 4405788"/>
              <a:gd name="connsiteX1781" fmla="*/ 2411444 w 8594788"/>
              <a:gd name="connsiteY1781" fmla="*/ 2248472 h 4405788"/>
              <a:gd name="connsiteX1782" fmla="*/ 2222183 w 8594788"/>
              <a:gd name="connsiteY1782" fmla="*/ 2376964 h 4405788"/>
              <a:gd name="connsiteX1783" fmla="*/ 2203990 w 8594788"/>
              <a:gd name="connsiteY1783" fmla="*/ 2405729 h 4405788"/>
              <a:gd name="connsiteX1784" fmla="*/ 2406682 w 8594788"/>
              <a:gd name="connsiteY1784" fmla="*/ 2245614 h 4405788"/>
              <a:gd name="connsiteX1785" fmla="*/ 4537520 w 8594788"/>
              <a:gd name="connsiteY1785" fmla="*/ 1227106 h 4405788"/>
              <a:gd name="connsiteX1786" fmla="*/ 4508945 w 8594788"/>
              <a:gd name="connsiteY1786" fmla="*/ 1133951 h 4405788"/>
              <a:gd name="connsiteX1787" fmla="*/ 4403217 w 8594788"/>
              <a:gd name="connsiteY1787" fmla="*/ 1165860 h 4405788"/>
              <a:gd name="connsiteX1788" fmla="*/ 2431542 w 8594788"/>
              <a:gd name="connsiteY1788" fmla="*/ 2195989 h 4405788"/>
              <a:gd name="connsiteX1789" fmla="*/ 2246948 w 8594788"/>
              <a:gd name="connsiteY1789" fmla="*/ 2338864 h 4405788"/>
              <a:gd name="connsiteX1790" fmla="*/ 2229707 w 8594788"/>
              <a:gd name="connsiteY1790" fmla="*/ 2365915 h 4405788"/>
              <a:gd name="connsiteX1791" fmla="*/ 2406682 w 8594788"/>
              <a:gd name="connsiteY1791" fmla="*/ 2245233 h 4405788"/>
              <a:gd name="connsiteX1792" fmla="*/ 4513422 w 8594788"/>
              <a:gd name="connsiteY1792" fmla="*/ 1127665 h 4405788"/>
              <a:gd name="connsiteX1793" fmla="*/ 4672108 w 8594788"/>
              <a:gd name="connsiteY1793" fmla="*/ 1083945 h 4405788"/>
              <a:gd name="connsiteX1794" fmla="*/ 4646200 w 8594788"/>
              <a:gd name="connsiteY1794" fmla="*/ 991267 h 4405788"/>
              <a:gd name="connsiteX1795" fmla="*/ 4482942 w 8594788"/>
              <a:gd name="connsiteY1795" fmla="*/ 1035272 h 4405788"/>
              <a:gd name="connsiteX1796" fmla="*/ 4513422 w 8594788"/>
              <a:gd name="connsiteY1796" fmla="*/ 1127665 h 4405788"/>
              <a:gd name="connsiteX1797" fmla="*/ 4645057 w 8594788"/>
              <a:gd name="connsiteY1797" fmla="*/ 987076 h 4405788"/>
              <a:gd name="connsiteX1798" fmla="*/ 4616482 w 8594788"/>
              <a:gd name="connsiteY1798" fmla="*/ 893064 h 4405788"/>
              <a:gd name="connsiteX1799" fmla="*/ 4448651 w 8594788"/>
              <a:gd name="connsiteY1799" fmla="*/ 937736 h 4405788"/>
              <a:gd name="connsiteX1800" fmla="*/ 4481227 w 8594788"/>
              <a:gd name="connsiteY1800" fmla="*/ 1031177 h 4405788"/>
              <a:gd name="connsiteX1801" fmla="*/ 4645057 w 8594788"/>
              <a:gd name="connsiteY1801" fmla="*/ 987076 h 4405788"/>
              <a:gd name="connsiteX1802" fmla="*/ 4615720 w 8594788"/>
              <a:gd name="connsiteY1802" fmla="*/ 888968 h 4405788"/>
              <a:gd name="connsiteX1803" fmla="*/ 4585431 w 8594788"/>
              <a:gd name="connsiteY1803" fmla="*/ 794576 h 4405788"/>
              <a:gd name="connsiteX1804" fmla="*/ 4427792 w 8594788"/>
              <a:gd name="connsiteY1804" fmla="*/ 836104 h 4405788"/>
              <a:gd name="connsiteX1805" fmla="*/ 4413314 w 8594788"/>
              <a:gd name="connsiteY1805" fmla="*/ 840296 h 4405788"/>
              <a:gd name="connsiteX1806" fmla="*/ 4437222 w 8594788"/>
              <a:gd name="connsiteY1806" fmla="*/ 904685 h 4405788"/>
              <a:gd name="connsiteX1807" fmla="*/ 4447604 w 8594788"/>
              <a:gd name="connsiteY1807" fmla="*/ 933260 h 4405788"/>
              <a:gd name="connsiteX1808" fmla="*/ 4615720 w 8594788"/>
              <a:gd name="connsiteY1808" fmla="*/ 888968 h 4405788"/>
              <a:gd name="connsiteX1809" fmla="*/ 4425220 w 8594788"/>
              <a:gd name="connsiteY1809" fmla="*/ 832390 h 4405788"/>
              <a:gd name="connsiteX1810" fmla="*/ 4583907 w 8594788"/>
              <a:gd name="connsiteY1810" fmla="*/ 790670 h 4405788"/>
              <a:gd name="connsiteX1811" fmla="*/ 4551522 w 8594788"/>
              <a:gd name="connsiteY1811" fmla="*/ 695420 h 4405788"/>
              <a:gd name="connsiteX1812" fmla="*/ 4434174 w 8594788"/>
              <a:gd name="connsiteY1812" fmla="*/ 725805 h 4405788"/>
              <a:gd name="connsiteX1813" fmla="*/ 4375500 w 8594788"/>
              <a:gd name="connsiteY1813" fmla="*/ 742379 h 4405788"/>
              <a:gd name="connsiteX1814" fmla="*/ 4411599 w 8594788"/>
              <a:gd name="connsiteY1814" fmla="*/ 836295 h 4405788"/>
              <a:gd name="connsiteX1815" fmla="*/ 4590765 w 8594788"/>
              <a:gd name="connsiteY1815" fmla="*/ 788861 h 4405788"/>
              <a:gd name="connsiteX1816" fmla="*/ 4766310 w 8594788"/>
              <a:gd name="connsiteY1816" fmla="*/ 749808 h 4405788"/>
              <a:gd name="connsiteX1817" fmla="*/ 4737735 w 8594788"/>
              <a:gd name="connsiteY1817" fmla="*/ 654558 h 4405788"/>
              <a:gd name="connsiteX1818" fmla="*/ 4557999 w 8594788"/>
              <a:gd name="connsiteY1818" fmla="*/ 693992 h 4405788"/>
              <a:gd name="connsiteX1819" fmla="*/ 4590479 w 8594788"/>
              <a:gd name="connsiteY1819" fmla="*/ 788861 h 4405788"/>
              <a:gd name="connsiteX1820" fmla="*/ 4772692 w 8594788"/>
              <a:gd name="connsiteY1820" fmla="*/ 748570 h 4405788"/>
              <a:gd name="connsiteX1821" fmla="*/ 4948428 w 8594788"/>
              <a:gd name="connsiteY1821" fmla="*/ 716375 h 4405788"/>
              <a:gd name="connsiteX1822" fmla="*/ 4924711 w 8594788"/>
              <a:gd name="connsiteY1822" fmla="*/ 621125 h 4405788"/>
              <a:gd name="connsiteX1823" fmla="*/ 4744403 w 8594788"/>
              <a:gd name="connsiteY1823" fmla="*/ 652844 h 4405788"/>
              <a:gd name="connsiteX1824" fmla="*/ 4772406 w 8594788"/>
              <a:gd name="connsiteY1824" fmla="*/ 748570 h 4405788"/>
              <a:gd name="connsiteX1825" fmla="*/ 4954810 w 8594788"/>
              <a:gd name="connsiteY1825" fmla="*/ 715327 h 4405788"/>
              <a:gd name="connsiteX1826" fmla="*/ 5132642 w 8594788"/>
              <a:gd name="connsiteY1826" fmla="*/ 689324 h 4405788"/>
              <a:gd name="connsiteX1827" fmla="*/ 5113592 w 8594788"/>
              <a:gd name="connsiteY1827" fmla="*/ 595598 h 4405788"/>
              <a:gd name="connsiteX1828" fmla="*/ 4931093 w 8594788"/>
              <a:gd name="connsiteY1828" fmla="*/ 620459 h 4405788"/>
              <a:gd name="connsiteX1829" fmla="*/ 4954524 w 8594788"/>
              <a:gd name="connsiteY1829" fmla="*/ 715327 h 4405788"/>
              <a:gd name="connsiteX1830" fmla="*/ 5139119 w 8594788"/>
              <a:gd name="connsiteY1830" fmla="*/ 688467 h 4405788"/>
              <a:gd name="connsiteX1831" fmla="*/ 5316760 w 8594788"/>
              <a:gd name="connsiteY1831" fmla="*/ 668369 h 4405788"/>
              <a:gd name="connsiteX1832" fmla="*/ 5302663 w 8594788"/>
              <a:gd name="connsiteY1832" fmla="*/ 576358 h 4405788"/>
              <a:gd name="connsiteX1833" fmla="*/ 5120069 w 8594788"/>
              <a:gd name="connsiteY1833" fmla="*/ 594836 h 4405788"/>
              <a:gd name="connsiteX1834" fmla="*/ 5138833 w 8594788"/>
              <a:gd name="connsiteY1834" fmla="*/ 688467 h 4405788"/>
              <a:gd name="connsiteX1835" fmla="*/ 5323332 w 8594788"/>
              <a:gd name="connsiteY1835" fmla="*/ 667702 h 4405788"/>
              <a:gd name="connsiteX1836" fmla="*/ 5499926 w 8594788"/>
              <a:gd name="connsiteY1836" fmla="*/ 653034 h 4405788"/>
              <a:gd name="connsiteX1837" fmla="*/ 5490877 w 8594788"/>
              <a:gd name="connsiteY1837" fmla="*/ 563213 h 4405788"/>
              <a:gd name="connsiteX1838" fmla="*/ 5309235 w 8594788"/>
              <a:gd name="connsiteY1838" fmla="*/ 575786 h 4405788"/>
              <a:gd name="connsiteX1839" fmla="*/ 5323047 w 8594788"/>
              <a:gd name="connsiteY1839" fmla="*/ 667702 h 4405788"/>
              <a:gd name="connsiteX1840" fmla="*/ 5506498 w 8594788"/>
              <a:gd name="connsiteY1840" fmla="*/ 652558 h 4405788"/>
              <a:gd name="connsiteX1841" fmla="*/ 5681186 w 8594788"/>
              <a:gd name="connsiteY1841" fmla="*/ 643033 h 4405788"/>
              <a:gd name="connsiteX1842" fmla="*/ 5677186 w 8594788"/>
              <a:gd name="connsiteY1842" fmla="*/ 555784 h 4405788"/>
              <a:gd name="connsiteX1843" fmla="*/ 5497449 w 8594788"/>
              <a:gd name="connsiteY1843" fmla="*/ 563213 h 4405788"/>
              <a:gd name="connsiteX1844" fmla="*/ 5506212 w 8594788"/>
              <a:gd name="connsiteY1844" fmla="*/ 652558 h 4405788"/>
              <a:gd name="connsiteX1845" fmla="*/ 5506498 w 8594788"/>
              <a:gd name="connsiteY1845" fmla="*/ 656654 h 4405788"/>
              <a:gd name="connsiteX1846" fmla="*/ 5512499 w 8594788"/>
              <a:gd name="connsiteY1846" fmla="*/ 744950 h 4405788"/>
              <a:gd name="connsiteX1847" fmla="*/ 5523834 w 8594788"/>
              <a:gd name="connsiteY1847" fmla="*/ 743902 h 4405788"/>
              <a:gd name="connsiteX1848" fmla="*/ 5681568 w 8594788"/>
              <a:gd name="connsiteY1848" fmla="*/ 732282 h 4405788"/>
              <a:gd name="connsiteX1849" fmla="*/ 5680901 w 8594788"/>
              <a:gd name="connsiteY1849" fmla="*/ 646557 h 4405788"/>
              <a:gd name="connsiteX1850" fmla="*/ 5506594 w 8594788"/>
              <a:gd name="connsiteY1850" fmla="*/ 656654 h 4405788"/>
              <a:gd name="connsiteX1851" fmla="*/ 5679377 w 8594788"/>
              <a:gd name="connsiteY1851" fmla="*/ 903542 h 4405788"/>
              <a:gd name="connsiteX1852" fmla="*/ 5833682 w 8594788"/>
              <a:gd name="connsiteY1852" fmla="*/ 888397 h 4405788"/>
              <a:gd name="connsiteX1853" fmla="*/ 5845397 w 8594788"/>
              <a:gd name="connsiteY1853" fmla="*/ 811530 h 4405788"/>
              <a:gd name="connsiteX1854" fmla="*/ 5685377 w 8594788"/>
              <a:gd name="connsiteY1854" fmla="*/ 823246 h 4405788"/>
              <a:gd name="connsiteX1855" fmla="*/ 5679472 w 8594788"/>
              <a:gd name="connsiteY1855" fmla="*/ 903542 h 4405788"/>
              <a:gd name="connsiteX1856" fmla="*/ 5840445 w 8594788"/>
              <a:gd name="connsiteY1856" fmla="*/ 887825 h 4405788"/>
              <a:gd name="connsiteX1857" fmla="*/ 5990559 w 8594788"/>
              <a:gd name="connsiteY1857" fmla="*/ 875824 h 4405788"/>
              <a:gd name="connsiteX1858" fmla="*/ 6007989 w 8594788"/>
              <a:gd name="connsiteY1858" fmla="*/ 802481 h 4405788"/>
              <a:gd name="connsiteX1859" fmla="*/ 5852065 w 8594788"/>
              <a:gd name="connsiteY1859" fmla="*/ 811054 h 4405788"/>
              <a:gd name="connsiteX1860" fmla="*/ 5840540 w 8594788"/>
              <a:gd name="connsiteY1860" fmla="*/ 887825 h 4405788"/>
              <a:gd name="connsiteX1861" fmla="*/ 5997417 w 8594788"/>
              <a:gd name="connsiteY1861" fmla="*/ 875348 h 4405788"/>
              <a:gd name="connsiteX1862" fmla="*/ 6142101 w 8594788"/>
              <a:gd name="connsiteY1862" fmla="*/ 865823 h 4405788"/>
              <a:gd name="connsiteX1863" fmla="*/ 6165438 w 8594788"/>
              <a:gd name="connsiteY1863" fmla="*/ 796195 h 4405788"/>
              <a:gd name="connsiteX1864" fmla="*/ 6014657 w 8594788"/>
              <a:gd name="connsiteY1864" fmla="*/ 801910 h 4405788"/>
              <a:gd name="connsiteX1865" fmla="*/ 5997512 w 8594788"/>
              <a:gd name="connsiteY1865" fmla="*/ 875348 h 4405788"/>
              <a:gd name="connsiteX1866" fmla="*/ 6166676 w 8594788"/>
              <a:gd name="connsiteY1866" fmla="*/ 792385 h 4405788"/>
              <a:gd name="connsiteX1867" fmla="*/ 6185726 w 8594788"/>
              <a:gd name="connsiteY1867" fmla="*/ 719233 h 4405788"/>
              <a:gd name="connsiteX1868" fmla="*/ 6028754 w 8594788"/>
              <a:gd name="connsiteY1868" fmla="*/ 721614 h 4405788"/>
              <a:gd name="connsiteX1869" fmla="*/ 6015133 w 8594788"/>
              <a:gd name="connsiteY1869" fmla="*/ 797814 h 4405788"/>
              <a:gd name="connsiteX1870" fmla="*/ 6166771 w 8594788"/>
              <a:gd name="connsiteY1870" fmla="*/ 792385 h 4405788"/>
              <a:gd name="connsiteX1871" fmla="*/ 6201823 w 8594788"/>
              <a:gd name="connsiteY1871" fmla="*/ 678085 h 4405788"/>
              <a:gd name="connsiteX1872" fmla="*/ 6193727 w 8594788"/>
              <a:gd name="connsiteY1872" fmla="*/ 714756 h 4405788"/>
              <a:gd name="connsiteX1873" fmla="*/ 6344984 w 8594788"/>
              <a:gd name="connsiteY1873" fmla="*/ 714756 h 4405788"/>
              <a:gd name="connsiteX1874" fmla="*/ 6366606 w 8594788"/>
              <a:gd name="connsiteY1874" fmla="*/ 642366 h 4405788"/>
              <a:gd name="connsiteX1875" fmla="*/ 6209348 w 8594788"/>
              <a:gd name="connsiteY1875" fmla="*/ 638937 h 4405788"/>
              <a:gd name="connsiteX1876" fmla="*/ 6201919 w 8594788"/>
              <a:gd name="connsiteY1876" fmla="*/ 678466 h 4405788"/>
              <a:gd name="connsiteX1877" fmla="*/ 6367653 w 8594788"/>
              <a:gd name="connsiteY1877" fmla="*/ 638366 h 4405788"/>
              <a:gd name="connsiteX1878" fmla="*/ 6385370 w 8594788"/>
              <a:gd name="connsiteY1878" fmla="*/ 563309 h 4405788"/>
              <a:gd name="connsiteX1879" fmla="*/ 6222112 w 8594788"/>
              <a:gd name="connsiteY1879" fmla="*/ 556832 h 4405788"/>
              <a:gd name="connsiteX1880" fmla="*/ 6210110 w 8594788"/>
              <a:gd name="connsiteY1880" fmla="*/ 635032 h 4405788"/>
              <a:gd name="connsiteX1881" fmla="*/ 6367749 w 8594788"/>
              <a:gd name="connsiteY1881" fmla="*/ 638747 h 4405788"/>
              <a:gd name="connsiteX1882" fmla="*/ 6374321 w 8594788"/>
              <a:gd name="connsiteY1882" fmla="*/ 638366 h 4405788"/>
              <a:gd name="connsiteX1883" fmla="*/ 6524911 w 8594788"/>
              <a:gd name="connsiteY1883" fmla="*/ 643700 h 4405788"/>
              <a:gd name="connsiteX1884" fmla="*/ 6539294 w 8594788"/>
              <a:gd name="connsiteY1884" fmla="*/ 602171 h 4405788"/>
              <a:gd name="connsiteX1885" fmla="*/ 6548819 w 8594788"/>
              <a:gd name="connsiteY1885" fmla="*/ 571881 h 4405788"/>
              <a:gd name="connsiteX1886" fmla="*/ 6392133 w 8594788"/>
              <a:gd name="connsiteY1886" fmla="*/ 563404 h 4405788"/>
              <a:gd name="connsiteX1887" fmla="*/ 6374416 w 8594788"/>
              <a:gd name="connsiteY1887" fmla="*/ 638937 h 4405788"/>
              <a:gd name="connsiteX1888" fmla="*/ 6545771 w 8594788"/>
              <a:gd name="connsiteY1888" fmla="*/ 602933 h 4405788"/>
              <a:gd name="connsiteX1889" fmla="*/ 6531579 w 8594788"/>
              <a:gd name="connsiteY1889" fmla="*/ 643985 h 4405788"/>
              <a:gd name="connsiteX1890" fmla="*/ 6674454 w 8594788"/>
              <a:gd name="connsiteY1890" fmla="*/ 650653 h 4405788"/>
              <a:gd name="connsiteX1891" fmla="*/ 6704362 w 8594788"/>
              <a:gd name="connsiteY1891" fmla="*/ 582073 h 4405788"/>
              <a:gd name="connsiteX1892" fmla="*/ 6555200 w 8594788"/>
              <a:gd name="connsiteY1892" fmla="*/ 572548 h 4405788"/>
              <a:gd name="connsiteX1893" fmla="*/ 6545866 w 8594788"/>
              <a:gd name="connsiteY1893" fmla="*/ 603504 h 4405788"/>
              <a:gd name="connsiteX1894" fmla="*/ 6681121 w 8594788"/>
              <a:gd name="connsiteY1894" fmla="*/ 651034 h 4405788"/>
              <a:gd name="connsiteX1895" fmla="*/ 6814471 w 8594788"/>
              <a:gd name="connsiteY1895" fmla="*/ 658654 h 4405788"/>
              <a:gd name="connsiteX1896" fmla="*/ 6851523 w 8594788"/>
              <a:gd name="connsiteY1896" fmla="*/ 593312 h 4405788"/>
              <a:gd name="connsiteX1897" fmla="*/ 6711125 w 8594788"/>
              <a:gd name="connsiteY1897" fmla="*/ 582549 h 4405788"/>
              <a:gd name="connsiteX1898" fmla="*/ 6681216 w 8594788"/>
              <a:gd name="connsiteY1898" fmla="*/ 651605 h 4405788"/>
              <a:gd name="connsiteX1899" fmla="*/ 6821044 w 8594788"/>
              <a:gd name="connsiteY1899" fmla="*/ 659130 h 4405788"/>
              <a:gd name="connsiteX1900" fmla="*/ 6888671 w 8594788"/>
              <a:gd name="connsiteY1900" fmla="*/ 663416 h 4405788"/>
              <a:gd name="connsiteX1901" fmla="*/ 6943535 w 8594788"/>
              <a:gd name="connsiteY1901" fmla="*/ 666560 h 4405788"/>
              <a:gd name="connsiteX1902" fmla="*/ 6988207 w 8594788"/>
              <a:gd name="connsiteY1902" fmla="*/ 605028 h 4405788"/>
              <a:gd name="connsiteX1903" fmla="*/ 6858000 w 8594788"/>
              <a:gd name="connsiteY1903" fmla="*/ 593884 h 4405788"/>
              <a:gd name="connsiteX1904" fmla="*/ 6821138 w 8594788"/>
              <a:gd name="connsiteY1904" fmla="*/ 659702 h 4405788"/>
              <a:gd name="connsiteX1905" fmla="*/ 6950583 w 8594788"/>
              <a:gd name="connsiteY1905" fmla="*/ 666845 h 4405788"/>
              <a:gd name="connsiteX1906" fmla="*/ 7064883 w 8594788"/>
              <a:gd name="connsiteY1906" fmla="*/ 669036 h 4405788"/>
              <a:gd name="connsiteX1907" fmla="*/ 7115270 w 8594788"/>
              <a:gd name="connsiteY1907" fmla="*/ 613791 h 4405788"/>
              <a:gd name="connsiteX1908" fmla="*/ 6994875 w 8594788"/>
              <a:gd name="connsiteY1908" fmla="*/ 605600 h 4405788"/>
              <a:gd name="connsiteX1909" fmla="*/ 6950679 w 8594788"/>
              <a:gd name="connsiteY1909" fmla="*/ 667417 h 4405788"/>
              <a:gd name="connsiteX1910" fmla="*/ 7072694 w 8594788"/>
              <a:gd name="connsiteY1910" fmla="*/ 669036 h 4405788"/>
              <a:gd name="connsiteX1911" fmla="*/ 7179374 w 8594788"/>
              <a:gd name="connsiteY1911" fmla="*/ 665417 h 4405788"/>
              <a:gd name="connsiteX1912" fmla="*/ 7187089 w 8594788"/>
              <a:gd name="connsiteY1912" fmla="*/ 659130 h 4405788"/>
              <a:gd name="connsiteX1913" fmla="*/ 7235286 w 8594788"/>
              <a:gd name="connsiteY1913" fmla="*/ 616172 h 4405788"/>
              <a:gd name="connsiteX1914" fmla="*/ 7122605 w 8594788"/>
              <a:gd name="connsiteY1914" fmla="*/ 614077 h 4405788"/>
              <a:gd name="connsiteX1915" fmla="*/ 7073170 w 8594788"/>
              <a:gd name="connsiteY1915" fmla="*/ 669608 h 4405788"/>
              <a:gd name="connsiteX1916" fmla="*/ 7182803 w 8594788"/>
              <a:gd name="connsiteY1916" fmla="*/ 669036 h 4405788"/>
              <a:gd name="connsiteX1917" fmla="*/ 7124795 w 8594788"/>
              <a:gd name="connsiteY1917" fmla="*/ 712565 h 4405788"/>
              <a:gd name="connsiteX1918" fmla="*/ 7215188 w 8594788"/>
              <a:gd name="connsiteY1918" fmla="*/ 698468 h 4405788"/>
              <a:gd name="connsiteX1919" fmla="*/ 7279387 w 8594788"/>
              <a:gd name="connsiteY1919" fmla="*/ 660368 h 4405788"/>
              <a:gd name="connsiteX1920" fmla="*/ 7182898 w 8594788"/>
              <a:gd name="connsiteY1920" fmla="*/ 669798 h 4405788"/>
              <a:gd name="connsiteX1921" fmla="*/ 7173849 w 8594788"/>
              <a:gd name="connsiteY1921" fmla="*/ 669608 h 4405788"/>
              <a:gd name="connsiteX1922" fmla="*/ 7069074 w 8594788"/>
              <a:gd name="connsiteY1922" fmla="*/ 672941 h 4405788"/>
              <a:gd name="connsiteX1923" fmla="*/ 7027164 w 8594788"/>
              <a:gd name="connsiteY1923" fmla="*/ 712851 h 4405788"/>
              <a:gd name="connsiteX1924" fmla="*/ 7015163 w 8594788"/>
              <a:gd name="connsiteY1924" fmla="*/ 723995 h 4405788"/>
              <a:gd name="connsiteX1925" fmla="*/ 7114032 w 8594788"/>
              <a:gd name="connsiteY1925" fmla="*/ 714470 h 4405788"/>
              <a:gd name="connsiteX1926" fmla="*/ 7173945 w 8594788"/>
              <a:gd name="connsiteY1926" fmla="*/ 670370 h 4405788"/>
              <a:gd name="connsiteX1927" fmla="*/ 7009924 w 8594788"/>
              <a:gd name="connsiteY1927" fmla="*/ 727520 h 4405788"/>
              <a:gd name="connsiteX1928" fmla="*/ 6952774 w 8594788"/>
              <a:gd name="connsiteY1928" fmla="*/ 772477 h 4405788"/>
              <a:gd name="connsiteX1929" fmla="*/ 7043071 w 8594788"/>
              <a:gd name="connsiteY1929" fmla="*/ 758095 h 4405788"/>
              <a:gd name="connsiteX1930" fmla="*/ 7106603 w 8594788"/>
              <a:gd name="connsiteY1930" fmla="*/ 718947 h 4405788"/>
              <a:gd name="connsiteX1931" fmla="*/ 7010019 w 8594788"/>
              <a:gd name="connsiteY1931" fmla="*/ 728282 h 4405788"/>
              <a:gd name="connsiteX1932" fmla="*/ 7000970 w 8594788"/>
              <a:gd name="connsiteY1932" fmla="*/ 728091 h 4405788"/>
              <a:gd name="connsiteX1933" fmla="*/ 6895243 w 8594788"/>
              <a:gd name="connsiteY1933" fmla="*/ 731425 h 4405788"/>
              <a:gd name="connsiteX1934" fmla="*/ 6842760 w 8594788"/>
              <a:gd name="connsiteY1934" fmla="*/ 783336 h 4405788"/>
              <a:gd name="connsiteX1935" fmla="*/ 6942106 w 8594788"/>
              <a:gd name="connsiteY1935" fmla="*/ 773811 h 4405788"/>
              <a:gd name="connsiteX1936" fmla="*/ 7001066 w 8594788"/>
              <a:gd name="connsiteY1936" fmla="*/ 728853 h 4405788"/>
              <a:gd name="connsiteX1937" fmla="*/ 6837902 w 8594788"/>
              <a:gd name="connsiteY1937" fmla="*/ 787718 h 4405788"/>
              <a:gd name="connsiteX1938" fmla="*/ 6782181 w 8594788"/>
              <a:gd name="connsiteY1938" fmla="*/ 833914 h 4405788"/>
              <a:gd name="connsiteX1939" fmla="*/ 6873336 w 8594788"/>
              <a:gd name="connsiteY1939" fmla="*/ 818674 h 4405788"/>
              <a:gd name="connsiteX1940" fmla="*/ 6935058 w 8594788"/>
              <a:gd name="connsiteY1940" fmla="*/ 778859 h 4405788"/>
              <a:gd name="connsiteX1941" fmla="*/ 6837998 w 8594788"/>
              <a:gd name="connsiteY1941" fmla="*/ 788479 h 4405788"/>
              <a:gd name="connsiteX1942" fmla="*/ 6829235 w 8594788"/>
              <a:gd name="connsiteY1942" fmla="*/ 788289 h 4405788"/>
              <a:gd name="connsiteX1943" fmla="*/ 6723602 w 8594788"/>
              <a:gd name="connsiteY1943" fmla="*/ 791623 h 4405788"/>
              <a:gd name="connsiteX1944" fmla="*/ 6672739 w 8594788"/>
              <a:gd name="connsiteY1944" fmla="*/ 845153 h 4405788"/>
              <a:gd name="connsiteX1945" fmla="*/ 6771799 w 8594788"/>
              <a:gd name="connsiteY1945" fmla="*/ 835628 h 4405788"/>
              <a:gd name="connsiteX1946" fmla="*/ 6829330 w 8594788"/>
              <a:gd name="connsiteY1946" fmla="*/ 789051 h 4405788"/>
              <a:gd name="connsiteX1947" fmla="*/ 6668262 w 8594788"/>
              <a:gd name="connsiteY1947" fmla="*/ 849630 h 4405788"/>
              <a:gd name="connsiteX1948" fmla="*/ 6613493 w 8594788"/>
              <a:gd name="connsiteY1948" fmla="*/ 897255 h 4405788"/>
              <a:gd name="connsiteX1949" fmla="*/ 6703695 w 8594788"/>
              <a:gd name="connsiteY1949" fmla="*/ 881729 h 4405788"/>
              <a:gd name="connsiteX1950" fmla="*/ 6765227 w 8594788"/>
              <a:gd name="connsiteY1950" fmla="*/ 839915 h 4405788"/>
              <a:gd name="connsiteX1951" fmla="*/ 6668358 w 8594788"/>
              <a:gd name="connsiteY1951" fmla="*/ 850392 h 4405788"/>
              <a:gd name="connsiteX1952" fmla="*/ 6659690 w 8594788"/>
              <a:gd name="connsiteY1952" fmla="*/ 849630 h 4405788"/>
              <a:gd name="connsiteX1953" fmla="*/ 6573965 w 8594788"/>
              <a:gd name="connsiteY1953" fmla="*/ 853154 h 4405788"/>
              <a:gd name="connsiteX1954" fmla="*/ 6553105 w 8594788"/>
              <a:gd name="connsiteY1954" fmla="*/ 853154 h 4405788"/>
              <a:gd name="connsiteX1955" fmla="*/ 6503956 w 8594788"/>
              <a:gd name="connsiteY1955" fmla="*/ 908495 h 4405788"/>
              <a:gd name="connsiteX1956" fmla="*/ 6602921 w 8594788"/>
              <a:gd name="connsiteY1956" fmla="*/ 898303 h 4405788"/>
              <a:gd name="connsiteX1957" fmla="*/ 6659785 w 8594788"/>
              <a:gd name="connsiteY1957" fmla="*/ 850868 h 4405788"/>
              <a:gd name="connsiteX1958" fmla="*/ 6500336 w 8594788"/>
              <a:gd name="connsiteY1958" fmla="*/ 914495 h 4405788"/>
              <a:gd name="connsiteX1959" fmla="*/ 6447092 w 8594788"/>
              <a:gd name="connsiteY1959" fmla="*/ 964406 h 4405788"/>
              <a:gd name="connsiteX1960" fmla="*/ 6537103 w 8594788"/>
              <a:gd name="connsiteY1960" fmla="*/ 948119 h 4405788"/>
              <a:gd name="connsiteX1961" fmla="*/ 6597396 w 8594788"/>
              <a:gd name="connsiteY1961" fmla="*/ 904780 h 4405788"/>
              <a:gd name="connsiteX1962" fmla="*/ 6500336 w 8594788"/>
              <a:gd name="connsiteY1962" fmla="*/ 914495 h 4405788"/>
              <a:gd name="connsiteX1963" fmla="*/ 6491954 w 8594788"/>
              <a:gd name="connsiteY1963" fmla="*/ 914495 h 4405788"/>
              <a:gd name="connsiteX1964" fmla="*/ 6470047 w 8594788"/>
              <a:gd name="connsiteY1964" fmla="*/ 915924 h 4405788"/>
              <a:gd name="connsiteX1965" fmla="*/ 6384322 w 8594788"/>
              <a:gd name="connsiteY1965" fmla="*/ 920877 h 4405788"/>
              <a:gd name="connsiteX1966" fmla="*/ 6338507 w 8594788"/>
              <a:gd name="connsiteY1966" fmla="*/ 976503 h 4405788"/>
              <a:gd name="connsiteX1967" fmla="*/ 6364891 w 8594788"/>
              <a:gd name="connsiteY1967" fmla="*/ 973931 h 4405788"/>
              <a:gd name="connsiteX1968" fmla="*/ 6437662 w 8594788"/>
              <a:gd name="connsiteY1968" fmla="*/ 965359 h 4405788"/>
              <a:gd name="connsiteX1969" fmla="*/ 6492145 w 8594788"/>
              <a:gd name="connsiteY1969" fmla="*/ 915067 h 4405788"/>
              <a:gd name="connsiteX1970" fmla="*/ 6365558 w 8594788"/>
              <a:gd name="connsiteY1970" fmla="*/ 977932 h 4405788"/>
              <a:gd name="connsiteX1971" fmla="*/ 6334030 w 8594788"/>
              <a:gd name="connsiteY1971" fmla="*/ 980980 h 4405788"/>
              <a:gd name="connsiteX1972" fmla="*/ 6283071 w 8594788"/>
              <a:gd name="connsiteY1972" fmla="*/ 1032510 h 4405788"/>
              <a:gd name="connsiteX1973" fmla="*/ 6372797 w 8594788"/>
              <a:gd name="connsiteY1973" fmla="*/ 1015365 h 4405788"/>
              <a:gd name="connsiteX1974" fmla="*/ 6431471 w 8594788"/>
              <a:gd name="connsiteY1974" fmla="*/ 970312 h 4405788"/>
              <a:gd name="connsiteX1975" fmla="*/ 6365558 w 8594788"/>
              <a:gd name="connsiteY1975" fmla="*/ 978503 h 4405788"/>
              <a:gd name="connsiteX1976" fmla="*/ 6325648 w 8594788"/>
              <a:gd name="connsiteY1976" fmla="*/ 981837 h 4405788"/>
              <a:gd name="connsiteX1977" fmla="*/ 6214682 w 8594788"/>
              <a:gd name="connsiteY1977" fmla="*/ 993172 h 4405788"/>
              <a:gd name="connsiteX1978" fmla="*/ 6172105 w 8594788"/>
              <a:gd name="connsiteY1978" fmla="*/ 1048703 h 4405788"/>
              <a:gd name="connsiteX1979" fmla="*/ 6259735 w 8594788"/>
              <a:gd name="connsiteY1979" fmla="*/ 1036034 h 4405788"/>
              <a:gd name="connsiteX1980" fmla="*/ 6273642 w 8594788"/>
              <a:gd name="connsiteY1980" fmla="*/ 1033939 h 4405788"/>
              <a:gd name="connsiteX1981" fmla="*/ 6325648 w 8594788"/>
              <a:gd name="connsiteY1981" fmla="*/ 982409 h 4405788"/>
              <a:gd name="connsiteX1982" fmla="*/ 6261164 w 8594788"/>
              <a:gd name="connsiteY1982" fmla="*/ 1040035 h 4405788"/>
              <a:gd name="connsiteX1983" fmla="*/ 6168009 w 8594788"/>
              <a:gd name="connsiteY1983" fmla="*/ 1053465 h 4405788"/>
              <a:gd name="connsiteX1984" fmla="*/ 6120384 w 8594788"/>
              <a:gd name="connsiteY1984" fmla="*/ 1104805 h 4405788"/>
              <a:gd name="connsiteX1985" fmla="*/ 6154388 w 8594788"/>
              <a:gd name="connsiteY1985" fmla="*/ 1098137 h 4405788"/>
              <a:gd name="connsiteX1986" fmla="*/ 6210395 w 8594788"/>
              <a:gd name="connsiteY1986" fmla="*/ 1085945 h 4405788"/>
              <a:gd name="connsiteX1987" fmla="*/ 6267545 w 8594788"/>
              <a:gd name="connsiteY1987" fmla="*/ 1038987 h 4405788"/>
              <a:gd name="connsiteX1988" fmla="*/ 6159532 w 8594788"/>
              <a:gd name="connsiteY1988" fmla="*/ 1054703 h 4405788"/>
              <a:gd name="connsiteX1989" fmla="*/ 6046089 w 8594788"/>
              <a:gd name="connsiteY1989" fmla="*/ 1072325 h 4405788"/>
              <a:gd name="connsiteX1990" fmla="*/ 6006465 w 8594788"/>
              <a:gd name="connsiteY1990" fmla="*/ 1127855 h 4405788"/>
              <a:gd name="connsiteX1991" fmla="*/ 6111240 w 8594788"/>
              <a:gd name="connsiteY1991" fmla="*/ 1106710 h 4405788"/>
              <a:gd name="connsiteX1992" fmla="*/ 6159532 w 8594788"/>
              <a:gd name="connsiteY1992" fmla="*/ 1055275 h 4405788"/>
              <a:gd name="connsiteX1993" fmla="*/ 6002370 w 8594788"/>
              <a:gd name="connsiteY1993" fmla="*/ 1133570 h 4405788"/>
              <a:gd name="connsiteX1994" fmla="*/ 5958650 w 8594788"/>
              <a:gd name="connsiteY1994" fmla="*/ 1184529 h 4405788"/>
              <a:gd name="connsiteX1995" fmla="*/ 6049899 w 8594788"/>
              <a:gd name="connsiteY1995" fmla="*/ 1160907 h 4405788"/>
              <a:gd name="connsiteX1996" fmla="*/ 6051614 w 8594788"/>
              <a:gd name="connsiteY1996" fmla="*/ 1160431 h 4405788"/>
              <a:gd name="connsiteX1997" fmla="*/ 6105716 w 8594788"/>
              <a:gd name="connsiteY1997" fmla="*/ 1112806 h 4405788"/>
              <a:gd name="connsiteX1998" fmla="*/ 6002370 w 8594788"/>
              <a:gd name="connsiteY1998" fmla="*/ 1133570 h 4405788"/>
              <a:gd name="connsiteX1999" fmla="*/ 5993512 w 8594788"/>
              <a:gd name="connsiteY1999" fmla="*/ 1135380 h 4405788"/>
              <a:gd name="connsiteX2000" fmla="*/ 5879212 w 8594788"/>
              <a:gd name="connsiteY2000" fmla="*/ 1160050 h 4405788"/>
              <a:gd name="connsiteX2001" fmla="*/ 5841778 w 8594788"/>
              <a:gd name="connsiteY2001" fmla="*/ 1216152 h 4405788"/>
              <a:gd name="connsiteX2002" fmla="*/ 5948934 w 8594788"/>
              <a:gd name="connsiteY2002" fmla="*/ 1187577 h 4405788"/>
              <a:gd name="connsiteX2003" fmla="*/ 5993512 w 8594788"/>
              <a:gd name="connsiteY2003" fmla="*/ 1135380 h 4405788"/>
              <a:gd name="connsiteX2004" fmla="*/ 5837015 w 8594788"/>
              <a:gd name="connsiteY2004" fmla="*/ 1221772 h 4405788"/>
              <a:gd name="connsiteX2005" fmla="*/ 5796058 w 8594788"/>
              <a:gd name="connsiteY2005" fmla="*/ 1272731 h 4405788"/>
              <a:gd name="connsiteX2006" fmla="*/ 5893213 w 8594788"/>
              <a:gd name="connsiteY2006" fmla="*/ 1240155 h 4405788"/>
              <a:gd name="connsiteX2007" fmla="*/ 5942648 w 8594788"/>
              <a:gd name="connsiteY2007" fmla="*/ 1193197 h 4405788"/>
              <a:gd name="connsiteX2008" fmla="*/ 5837015 w 8594788"/>
              <a:gd name="connsiteY2008" fmla="*/ 1221772 h 4405788"/>
              <a:gd name="connsiteX2009" fmla="*/ 5827490 w 8594788"/>
              <a:gd name="connsiteY2009" fmla="*/ 1224344 h 4405788"/>
              <a:gd name="connsiteX2010" fmla="*/ 5713190 w 8594788"/>
              <a:gd name="connsiteY2010" fmla="*/ 1256728 h 4405788"/>
              <a:gd name="connsiteX2011" fmla="*/ 5677186 w 8594788"/>
              <a:gd name="connsiteY2011" fmla="*/ 1313878 h 4405788"/>
              <a:gd name="connsiteX2012" fmla="*/ 5785104 w 8594788"/>
              <a:gd name="connsiteY2012" fmla="*/ 1276445 h 4405788"/>
              <a:gd name="connsiteX2013" fmla="*/ 5827872 w 8594788"/>
              <a:gd name="connsiteY2013" fmla="*/ 1224344 h 4405788"/>
              <a:gd name="connsiteX2014" fmla="*/ 5672995 w 8594788"/>
              <a:gd name="connsiteY2014" fmla="*/ 1320165 h 4405788"/>
              <a:gd name="connsiteX2015" fmla="*/ 5632990 w 8594788"/>
              <a:gd name="connsiteY2015" fmla="*/ 1372648 h 4405788"/>
              <a:gd name="connsiteX2016" fmla="*/ 5732240 w 8594788"/>
              <a:gd name="connsiteY2016" fmla="*/ 1330357 h 4405788"/>
              <a:gd name="connsiteX2017" fmla="*/ 5779104 w 8594788"/>
              <a:gd name="connsiteY2017" fmla="*/ 1283303 h 4405788"/>
              <a:gd name="connsiteX2018" fmla="*/ 5672995 w 8594788"/>
              <a:gd name="connsiteY2018" fmla="*/ 1320165 h 4405788"/>
              <a:gd name="connsiteX2019" fmla="*/ 5663470 w 8594788"/>
              <a:gd name="connsiteY2019" fmla="*/ 1323499 h 4405788"/>
              <a:gd name="connsiteX2020" fmla="*/ 5550789 w 8594788"/>
              <a:gd name="connsiteY2020" fmla="*/ 1363694 h 4405788"/>
              <a:gd name="connsiteX2021" fmla="*/ 5515356 w 8594788"/>
              <a:gd name="connsiteY2021" fmla="*/ 1423416 h 4405788"/>
              <a:gd name="connsiteX2022" fmla="*/ 5621370 w 8594788"/>
              <a:gd name="connsiteY2022" fmla="*/ 1377506 h 4405788"/>
              <a:gd name="connsiteX2023" fmla="*/ 5663470 w 8594788"/>
              <a:gd name="connsiteY2023" fmla="*/ 1323499 h 4405788"/>
              <a:gd name="connsiteX2024" fmla="*/ 5511070 w 8594788"/>
              <a:gd name="connsiteY2024" fmla="*/ 1430369 h 4405788"/>
              <a:gd name="connsiteX2025" fmla="*/ 5470017 w 8594788"/>
              <a:gd name="connsiteY2025" fmla="*/ 1486567 h 4405788"/>
              <a:gd name="connsiteX2026" fmla="*/ 5486781 w 8594788"/>
              <a:gd name="connsiteY2026" fmla="*/ 1477804 h 4405788"/>
              <a:gd name="connsiteX2027" fmla="*/ 5566410 w 8594788"/>
              <a:gd name="connsiteY2027" fmla="*/ 1435894 h 4405788"/>
              <a:gd name="connsiteX2028" fmla="*/ 5614702 w 8594788"/>
              <a:gd name="connsiteY2028" fmla="*/ 1385507 h 4405788"/>
              <a:gd name="connsiteX2029" fmla="*/ 5511070 w 8594788"/>
              <a:gd name="connsiteY2029" fmla="*/ 1430369 h 4405788"/>
              <a:gd name="connsiteX2030" fmla="*/ 5500974 w 8594788"/>
              <a:gd name="connsiteY2030" fmla="*/ 1434751 h 4405788"/>
              <a:gd name="connsiteX2031" fmla="*/ 5393246 w 8594788"/>
              <a:gd name="connsiteY2031" fmla="*/ 1482376 h 4405788"/>
              <a:gd name="connsiteX2032" fmla="*/ 5357432 w 8594788"/>
              <a:gd name="connsiteY2032" fmla="*/ 1546193 h 4405788"/>
              <a:gd name="connsiteX2033" fmla="*/ 5456968 w 8594788"/>
              <a:gd name="connsiteY2033" fmla="*/ 1493901 h 4405788"/>
              <a:gd name="connsiteX2034" fmla="*/ 5500688 w 8594788"/>
              <a:gd name="connsiteY2034" fmla="*/ 1434751 h 4405788"/>
              <a:gd name="connsiteX2035" fmla="*/ 5352288 w 8594788"/>
              <a:gd name="connsiteY2035" fmla="*/ 1553813 h 4405788"/>
              <a:gd name="connsiteX2036" fmla="*/ 5321904 w 8594788"/>
              <a:gd name="connsiteY2036" fmla="*/ 1598200 h 4405788"/>
              <a:gd name="connsiteX2037" fmla="*/ 5307521 w 8594788"/>
              <a:gd name="connsiteY2037" fmla="*/ 1617250 h 4405788"/>
              <a:gd name="connsiteX2038" fmla="*/ 5392294 w 8594788"/>
              <a:gd name="connsiteY2038" fmla="*/ 1563529 h 4405788"/>
              <a:gd name="connsiteX2039" fmla="*/ 5420869 w 8594788"/>
              <a:gd name="connsiteY2039" fmla="*/ 1534097 h 4405788"/>
              <a:gd name="connsiteX2040" fmla="*/ 5449444 w 8594788"/>
              <a:gd name="connsiteY2040" fmla="*/ 1502855 h 4405788"/>
              <a:gd name="connsiteX2041" fmla="*/ 5315903 w 8594788"/>
              <a:gd name="connsiteY2041" fmla="*/ 1596581 h 4405788"/>
              <a:gd name="connsiteX2042" fmla="*/ 5341620 w 8594788"/>
              <a:gd name="connsiteY2042" fmla="*/ 1559433 h 4405788"/>
              <a:gd name="connsiteX2043" fmla="*/ 5242179 w 8594788"/>
              <a:gd name="connsiteY2043" fmla="*/ 1611344 h 4405788"/>
              <a:gd name="connsiteX2044" fmla="*/ 5217319 w 8594788"/>
              <a:gd name="connsiteY2044" fmla="*/ 1660112 h 4405788"/>
              <a:gd name="connsiteX2045" fmla="*/ 5205699 w 8594788"/>
              <a:gd name="connsiteY2045" fmla="*/ 1680877 h 4405788"/>
              <a:gd name="connsiteX2046" fmla="*/ 5293805 w 8594788"/>
              <a:gd name="connsiteY2046" fmla="*/ 1626108 h 4405788"/>
              <a:gd name="connsiteX2047" fmla="*/ 5315617 w 8594788"/>
              <a:gd name="connsiteY2047" fmla="*/ 1596581 h 4405788"/>
              <a:gd name="connsiteX2048" fmla="*/ 5200745 w 8594788"/>
              <a:gd name="connsiteY2048" fmla="*/ 1689640 h 4405788"/>
              <a:gd name="connsiteX2049" fmla="*/ 5161884 w 8594788"/>
              <a:gd name="connsiteY2049" fmla="*/ 1756315 h 4405788"/>
              <a:gd name="connsiteX2050" fmla="*/ 5236274 w 8594788"/>
              <a:gd name="connsiteY2050" fmla="*/ 1700975 h 4405788"/>
              <a:gd name="connsiteX2051" fmla="*/ 5285518 w 8594788"/>
              <a:gd name="connsiteY2051" fmla="*/ 1637252 h 4405788"/>
              <a:gd name="connsiteX2052" fmla="*/ 5200460 w 8594788"/>
              <a:gd name="connsiteY2052" fmla="*/ 1689640 h 4405788"/>
              <a:gd name="connsiteX2053" fmla="*/ 5190077 w 8594788"/>
              <a:gd name="connsiteY2053" fmla="*/ 1696117 h 4405788"/>
              <a:gd name="connsiteX2054" fmla="*/ 5101781 w 8594788"/>
              <a:gd name="connsiteY2054" fmla="*/ 1749552 h 4405788"/>
              <a:gd name="connsiteX2055" fmla="*/ 5071682 w 8594788"/>
              <a:gd name="connsiteY2055" fmla="*/ 1820799 h 4405788"/>
              <a:gd name="connsiteX2056" fmla="*/ 5149215 w 8594788"/>
              <a:gd name="connsiteY2056" fmla="*/ 1765364 h 4405788"/>
              <a:gd name="connsiteX2057" fmla="*/ 5189792 w 8594788"/>
              <a:gd name="connsiteY2057" fmla="*/ 1696117 h 4405788"/>
              <a:gd name="connsiteX2058" fmla="*/ 5067777 w 8594788"/>
              <a:gd name="connsiteY2058" fmla="*/ 1829467 h 4405788"/>
              <a:gd name="connsiteX2059" fmla="*/ 5036630 w 8594788"/>
              <a:gd name="connsiteY2059" fmla="*/ 1896142 h 4405788"/>
              <a:gd name="connsiteX2060" fmla="*/ 5101019 w 8594788"/>
              <a:gd name="connsiteY2060" fmla="*/ 1841278 h 4405788"/>
              <a:gd name="connsiteX2061" fmla="*/ 5142452 w 8594788"/>
              <a:gd name="connsiteY2061" fmla="*/ 1776127 h 4405788"/>
              <a:gd name="connsiteX2062" fmla="*/ 5067491 w 8594788"/>
              <a:gd name="connsiteY2062" fmla="*/ 1829753 h 4405788"/>
              <a:gd name="connsiteX2063" fmla="*/ 5058252 w 8594788"/>
              <a:gd name="connsiteY2063" fmla="*/ 1836230 h 4405788"/>
              <a:gd name="connsiteX2064" fmla="*/ 4979004 w 8594788"/>
              <a:gd name="connsiteY2064" fmla="*/ 1890332 h 4405788"/>
              <a:gd name="connsiteX2065" fmla="*/ 4955763 w 8594788"/>
              <a:gd name="connsiteY2065" fmla="*/ 1962055 h 4405788"/>
              <a:gd name="connsiteX2066" fmla="*/ 5025486 w 8594788"/>
              <a:gd name="connsiteY2066" fmla="*/ 1905857 h 4405788"/>
              <a:gd name="connsiteX2067" fmla="*/ 5057680 w 8594788"/>
              <a:gd name="connsiteY2067" fmla="*/ 1836515 h 4405788"/>
              <a:gd name="connsiteX2068" fmla="*/ 4952048 w 8594788"/>
              <a:gd name="connsiteY2068" fmla="*/ 1971770 h 4405788"/>
              <a:gd name="connsiteX2069" fmla="*/ 4926902 w 8594788"/>
              <a:gd name="connsiteY2069" fmla="*/ 2039398 h 4405788"/>
              <a:gd name="connsiteX2070" fmla="*/ 4985004 w 8594788"/>
              <a:gd name="connsiteY2070" fmla="*/ 1983677 h 4405788"/>
              <a:gd name="connsiteX2071" fmla="*/ 5019199 w 8594788"/>
              <a:gd name="connsiteY2071" fmla="*/ 1917954 h 4405788"/>
              <a:gd name="connsiteX2072" fmla="*/ 4952048 w 8594788"/>
              <a:gd name="connsiteY2072" fmla="*/ 1971770 h 4405788"/>
              <a:gd name="connsiteX2073" fmla="*/ 4942523 w 8594788"/>
              <a:gd name="connsiteY2073" fmla="*/ 1978819 h 4405788"/>
              <a:gd name="connsiteX2074" fmla="*/ 4871752 w 8594788"/>
              <a:gd name="connsiteY2074" fmla="*/ 2032254 h 4405788"/>
              <a:gd name="connsiteX2075" fmla="*/ 4854798 w 8594788"/>
              <a:gd name="connsiteY2075" fmla="*/ 2103882 h 4405788"/>
              <a:gd name="connsiteX2076" fmla="*/ 4915853 w 8594788"/>
              <a:gd name="connsiteY2076" fmla="*/ 2049399 h 4405788"/>
              <a:gd name="connsiteX2077" fmla="*/ 4942809 w 8594788"/>
              <a:gd name="connsiteY2077" fmla="*/ 1978533 h 4405788"/>
              <a:gd name="connsiteX2078" fmla="*/ 4852321 w 8594788"/>
              <a:gd name="connsiteY2078" fmla="*/ 2112931 h 4405788"/>
              <a:gd name="connsiteX2079" fmla="*/ 4833271 w 8594788"/>
              <a:gd name="connsiteY2079" fmla="*/ 2178653 h 4405788"/>
              <a:gd name="connsiteX2080" fmla="*/ 4883278 w 8594788"/>
              <a:gd name="connsiteY2080" fmla="*/ 2125218 h 4405788"/>
              <a:gd name="connsiteX2081" fmla="*/ 4910995 w 8594788"/>
              <a:gd name="connsiteY2081" fmla="*/ 2060924 h 4405788"/>
              <a:gd name="connsiteX2082" fmla="*/ 4852607 w 8594788"/>
              <a:gd name="connsiteY2082" fmla="*/ 2112645 h 4405788"/>
              <a:gd name="connsiteX2083" fmla="*/ 4843749 w 8594788"/>
              <a:gd name="connsiteY2083" fmla="*/ 2120265 h 4405788"/>
              <a:gd name="connsiteX2084" fmla="*/ 4777074 w 8594788"/>
              <a:gd name="connsiteY2084" fmla="*/ 2174748 h 4405788"/>
              <a:gd name="connsiteX2085" fmla="*/ 4764882 w 8594788"/>
              <a:gd name="connsiteY2085" fmla="*/ 2246090 h 4405788"/>
              <a:gd name="connsiteX2086" fmla="*/ 4823460 w 8594788"/>
              <a:gd name="connsiteY2086" fmla="*/ 2188940 h 4405788"/>
              <a:gd name="connsiteX2087" fmla="*/ 4844320 w 8594788"/>
              <a:gd name="connsiteY2087" fmla="*/ 2119979 h 4405788"/>
              <a:gd name="connsiteX2088" fmla="*/ 4763262 w 8594788"/>
              <a:gd name="connsiteY2088" fmla="*/ 2255139 h 4405788"/>
              <a:gd name="connsiteX2089" fmla="*/ 4748403 w 8594788"/>
              <a:gd name="connsiteY2089" fmla="*/ 2321814 h 4405788"/>
              <a:gd name="connsiteX2090" fmla="*/ 4796600 w 8594788"/>
              <a:gd name="connsiteY2090" fmla="*/ 2265426 h 4405788"/>
              <a:gd name="connsiteX2091" fmla="*/ 4797171 w 8594788"/>
              <a:gd name="connsiteY2091" fmla="*/ 2264664 h 4405788"/>
              <a:gd name="connsiteX2092" fmla="*/ 4819936 w 8594788"/>
              <a:gd name="connsiteY2092" fmla="*/ 2199989 h 4405788"/>
              <a:gd name="connsiteX2093" fmla="*/ 4763548 w 8594788"/>
              <a:gd name="connsiteY2093" fmla="*/ 2254853 h 4405788"/>
              <a:gd name="connsiteX2094" fmla="*/ 4755071 w 8594788"/>
              <a:gd name="connsiteY2094" fmla="*/ 2262664 h 4405788"/>
              <a:gd name="connsiteX2095" fmla="*/ 4694206 w 8594788"/>
              <a:gd name="connsiteY2095" fmla="*/ 2316480 h 4405788"/>
              <a:gd name="connsiteX2096" fmla="*/ 4686110 w 8594788"/>
              <a:gd name="connsiteY2096" fmla="*/ 2388203 h 4405788"/>
              <a:gd name="connsiteX2097" fmla="*/ 4739069 w 8594788"/>
              <a:gd name="connsiteY2097" fmla="*/ 2332482 h 4405788"/>
              <a:gd name="connsiteX2098" fmla="*/ 4755357 w 8594788"/>
              <a:gd name="connsiteY2098" fmla="*/ 2262378 h 4405788"/>
              <a:gd name="connsiteX2099" fmla="*/ 4684776 w 8594788"/>
              <a:gd name="connsiteY2099" fmla="*/ 2397347 h 4405788"/>
              <a:gd name="connsiteX2100" fmla="*/ 4673918 w 8594788"/>
              <a:gd name="connsiteY2100" fmla="*/ 2462975 h 4405788"/>
              <a:gd name="connsiteX2101" fmla="*/ 4717923 w 8594788"/>
              <a:gd name="connsiteY2101" fmla="*/ 2407063 h 4405788"/>
              <a:gd name="connsiteX2102" fmla="*/ 4736116 w 8594788"/>
              <a:gd name="connsiteY2102" fmla="*/ 2343912 h 4405788"/>
              <a:gd name="connsiteX2103" fmla="*/ 4685062 w 8594788"/>
              <a:gd name="connsiteY2103" fmla="*/ 2397062 h 4405788"/>
              <a:gd name="connsiteX2104" fmla="*/ 4677061 w 8594788"/>
              <a:gd name="connsiteY2104" fmla="*/ 2404872 h 4405788"/>
              <a:gd name="connsiteX2105" fmla="*/ 4265391 w 8594788"/>
              <a:gd name="connsiteY2105" fmla="*/ 2699480 h 4405788"/>
              <a:gd name="connsiteX2106" fmla="*/ 3411950 w 8594788"/>
              <a:gd name="connsiteY2106" fmla="*/ 2944654 h 4405788"/>
              <a:gd name="connsiteX2107" fmla="*/ 2154079 w 8594788"/>
              <a:gd name="connsiteY2107" fmla="*/ 2929890 h 4405788"/>
              <a:gd name="connsiteX2108" fmla="*/ 1921097 w 8594788"/>
              <a:gd name="connsiteY2108" fmla="*/ 2905982 h 4405788"/>
              <a:gd name="connsiteX2109" fmla="*/ 1901000 w 8594788"/>
              <a:gd name="connsiteY2109" fmla="*/ 2944940 h 4405788"/>
              <a:gd name="connsiteX2110" fmla="*/ 2135886 w 8594788"/>
              <a:gd name="connsiteY2110" fmla="*/ 2978277 h 4405788"/>
              <a:gd name="connsiteX2111" fmla="*/ 3292507 w 8594788"/>
              <a:gd name="connsiteY2111" fmla="*/ 3046762 h 4405788"/>
              <a:gd name="connsiteX2112" fmla="*/ 4098131 w 8594788"/>
              <a:gd name="connsiteY2112" fmla="*/ 2877693 h 4405788"/>
              <a:gd name="connsiteX2113" fmla="*/ 4665059 w 8594788"/>
              <a:gd name="connsiteY2113" fmla="*/ 2473452 h 4405788"/>
              <a:gd name="connsiteX2114" fmla="*/ 4677347 w 8594788"/>
              <a:gd name="connsiteY2114" fmla="*/ 2404586 h 4405788"/>
              <a:gd name="connsiteX2115" fmla="*/ 4101751 w 8594788"/>
              <a:gd name="connsiteY2115" fmla="*/ 2881122 h 4405788"/>
              <a:gd name="connsiteX2116" fmla="*/ 3293174 w 8594788"/>
              <a:gd name="connsiteY2116" fmla="*/ 3050762 h 4405788"/>
              <a:gd name="connsiteX2117" fmla="*/ 3046857 w 8594788"/>
              <a:gd name="connsiteY2117" fmla="*/ 3058097 h 4405788"/>
              <a:gd name="connsiteX2118" fmla="*/ 2134362 w 8594788"/>
              <a:gd name="connsiteY2118" fmla="*/ 2981897 h 4405788"/>
              <a:gd name="connsiteX2119" fmla="*/ 1898999 w 8594788"/>
              <a:gd name="connsiteY2119" fmla="*/ 2948559 h 4405788"/>
              <a:gd name="connsiteX2120" fmla="*/ 1878997 w 8594788"/>
              <a:gd name="connsiteY2120" fmla="*/ 2987897 h 4405788"/>
              <a:gd name="connsiteX2121" fmla="*/ 2116550 w 8594788"/>
              <a:gd name="connsiteY2121" fmla="*/ 3030379 h 4405788"/>
              <a:gd name="connsiteX2122" fmla="*/ 3297650 w 8594788"/>
              <a:gd name="connsiteY2122" fmla="*/ 3139821 h 4405788"/>
              <a:gd name="connsiteX2123" fmla="*/ 4101180 w 8594788"/>
              <a:gd name="connsiteY2123" fmla="*/ 2983135 h 4405788"/>
              <a:gd name="connsiteX2124" fmla="*/ 4646772 w 8594788"/>
              <a:gd name="connsiteY2124" fmla="*/ 2552795 h 4405788"/>
              <a:gd name="connsiteX2125" fmla="*/ 4663059 w 8594788"/>
              <a:gd name="connsiteY2125" fmla="*/ 2484406 h 4405788"/>
              <a:gd name="connsiteX2126" fmla="*/ 4102037 w 8594788"/>
              <a:gd name="connsiteY2126" fmla="*/ 2880836 h 4405788"/>
              <a:gd name="connsiteX2127" fmla="*/ 1892522 w 8594788"/>
              <a:gd name="connsiteY2127" fmla="*/ 2947797 h 4405788"/>
              <a:gd name="connsiteX2128" fmla="*/ 1847755 w 8594788"/>
              <a:gd name="connsiteY2128" fmla="*/ 2942082 h 4405788"/>
              <a:gd name="connsiteX2129" fmla="*/ 1826705 w 8594788"/>
              <a:gd name="connsiteY2129" fmla="*/ 2979325 h 4405788"/>
              <a:gd name="connsiteX2130" fmla="*/ 1872615 w 8594788"/>
              <a:gd name="connsiteY2130" fmla="*/ 2986945 h 4405788"/>
              <a:gd name="connsiteX2131" fmla="*/ 1824895 w 8594788"/>
              <a:gd name="connsiteY2131" fmla="*/ 2983135 h 4405788"/>
              <a:gd name="connsiteX2132" fmla="*/ 1804226 w 8594788"/>
              <a:gd name="connsiteY2132" fmla="*/ 3020187 h 4405788"/>
              <a:gd name="connsiteX2133" fmla="*/ 1851851 w 8594788"/>
              <a:gd name="connsiteY2133" fmla="*/ 3029712 h 4405788"/>
              <a:gd name="connsiteX2134" fmla="*/ 1871377 w 8594788"/>
              <a:gd name="connsiteY2134" fmla="*/ 2990660 h 4405788"/>
              <a:gd name="connsiteX2135" fmla="*/ 1818513 w 8594788"/>
              <a:gd name="connsiteY2135" fmla="*/ 2981992 h 4405788"/>
              <a:gd name="connsiteX2136" fmla="*/ 1772222 w 8594788"/>
              <a:gd name="connsiteY2136" fmla="*/ 2974562 h 4405788"/>
              <a:gd name="connsiteX2137" fmla="*/ 1750505 w 8594788"/>
              <a:gd name="connsiteY2137" fmla="*/ 3009995 h 4405788"/>
              <a:gd name="connsiteX2138" fmla="*/ 1798130 w 8594788"/>
              <a:gd name="connsiteY2138" fmla="*/ 3019520 h 4405788"/>
              <a:gd name="connsiteX2139" fmla="*/ 1765840 w 8594788"/>
              <a:gd name="connsiteY2139" fmla="*/ 2973515 h 4405788"/>
              <a:gd name="connsiteX2140" fmla="*/ 1719739 w 8594788"/>
              <a:gd name="connsiteY2140" fmla="*/ 2966276 h 4405788"/>
              <a:gd name="connsiteX2141" fmla="*/ 1697069 w 8594788"/>
              <a:gd name="connsiteY2141" fmla="*/ 2999042 h 4405788"/>
              <a:gd name="connsiteX2142" fmla="*/ 1744694 w 8594788"/>
              <a:gd name="connsiteY2142" fmla="*/ 3008567 h 4405788"/>
              <a:gd name="connsiteX2143" fmla="*/ 1765745 w 8594788"/>
              <a:gd name="connsiteY2143" fmla="*/ 2973515 h 4405788"/>
              <a:gd name="connsiteX2144" fmla="*/ 1713262 w 8594788"/>
              <a:gd name="connsiteY2144" fmla="*/ 2965323 h 4405788"/>
              <a:gd name="connsiteX2145" fmla="*/ 1667256 w 8594788"/>
              <a:gd name="connsiteY2145" fmla="*/ 2958275 h 4405788"/>
              <a:gd name="connsiteX2146" fmla="*/ 1643729 w 8594788"/>
              <a:gd name="connsiteY2146" fmla="*/ 2988850 h 4405788"/>
              <a:gd name="connsiteX2147" fmla="*/ 1690783 w 8594788"/>
              <a:gd name="connsiteY2147" fmla="*/ 2997803 h 4405788"/>
              <a:gd name="connsiteX2148" fmla="*/ 1713167 w 8594788"/>
              <a:gd name="connsiteY2148" fmla="*/ 2965323 h 4405788"/>
              <a:gd name="connsiteX2149" fmla="*/ 1660684 w 8594788"/>
              <a:gd name="connsiteY2149" fmla="*/ 2957227 h 4405788"/>
              <a:gd name="connsiteX2150" fmla="*/ 1614964 w 8594788"/>
              <a:gd name="connsiteY2150" fmla="*/ 2950464 h 4405788"/>
              <a:gd name="connsiteX2151" fmla="*/ 1590485 w 8594788"/>
              <a:gd name="connsiteY2151" fmla="*/ 2979039 h 4405788"/>
              <a:gd name="connsiteX2152" fmla="*/ 1637348 w 8594788"/>
              <a:gd name="connsiteY2152" fmla="*/ 2987802 h 4405788"/>
              <a:gd name="connsiteX2153" fmla="*/ 1660589 w 8594788"/>
              <a:gd name="connsiteY2153" fmla="*/ 2957227 h 4405788"/>
              <a:gd name="connsiteX2154" fmla="*/ 1555909 w 8594788"/>
              <a:gd name="connsiteY2154" fmla="*/ 3011043 h 4405788"/>
              <a:gd name="connsiteX2155" fmla="*/ 1580960 w 8594788"/>
              <a:gd name="connsiteY2155" fmla="*/ 2981420 h 4405788"/>
              <a:gd name="connsiteX2156" fmla="*/ 1534001 w 8594788"/>
              <a:gd name="connsiteY2156" fmla="*/ 2972848 h 4405788"/>
              <a:gd name="connsiteX2157" fmla="*/ 1507617 w 8594788"/>
              <a:gd name="connsiteY2157" fmla="*/ 3000661 h 4405788"/>
              <a:gd name="connsiteX2158" fmla="*/ 1501045 w 8594788"/>
              <a:gd name="connsiteY2158" fmla="*/ 2999232 h 4405788"/>
              <a:gd name="connsiteX2159" fmla="*/ 1527239 w 8594788"/>
              <a:gd name="connsiteY2159" fmla="*/ 2971705 h 4405788"/>
              <a:gd name="connsiteX2160" fmla="*/ 1480471 w 8594788"/>
              <a:gd name="connsiteY2160" fmla="*/ 2963323 h 4405788"/>
              <a:gd name="connsiteX2161" fmla="*/ 1453420 w 8594788"/>
              <a:gd name="connsiteY2161" fmla="*/ 2989040 h 4405788"/>
              <a:gd name="connsiteX2162" fmla="*/ 1446657 w 8594788"/>
              <a:gd name="connsiteY2162" fmla="*/ 2987612 h 4405788"/>
              <a:gd name="connsiteX2163" fmla="*/ 1473803 w 8594788"/>
              <a:gd name="connsiteY2163" fmla="*/ 2962180 h 4405788"/>
              <a:gd name="connsiteX2164" fmla="*/ 1427321 w 8594788"/>
              <a:gd name="connsiteY2164" fmla="*/ 2954084 h 4405788"/>
              <a:gd name="connsiteX2165" fmla="*/ 1398746 w 8594788"/>
              <a:gd name="connsiteY2165" fmla="*/ 2977705 h 4405788"/>
              <a:gd name="connsiteX2166" fmla="*/ 1392269 w 8594788"/>
              <a:gd name="connsiteY2166" fmla="*/ 2976372 h 4405788"/>
              <a:gd name="connsiteX2167" fmla="*/ 1420844 w 8594788"/>
              <a:gd name="connsiteY2167" fmla="*/ 2952941 h 4405788"/>
              <a:gd name="connsiteX2168" fmla="*/ 1374553 w 8594788"/>
              <a:gd name="connsiteY2168" fmla="*/ 2945130 h 4405788"/>
              <a:gd name="connsiteX2169" fmla="*/ 1345216 w 8594788"/>
              <a:gd name="connsiteY2169" fmla="*/ 2966561 h 4405788"/>
              <a:gd name="connsiteX2170" fmla="*/ 1338167 w 8594788"/>
              <a:gd name="connsiteY2170" fmla="*/ 2965228 h 4405788"/>
              <a:gd name="connsiteX2171" fmla="*/ 1366742 w 8594788"/>
              <a:gd name="connsiteY2171" fmla="*/ 2943892 h 4405788"/>
              <a:gd name="connsiteX2172" fmla="*/ 1320737 w 8594788"/>
              <a:gd name="connsiteY2172" fmla="*/ 2936367 h 4405788"/>
              <a:gd name="connsiteX2173" fmla="*/ 1290542 w 8594788"/>
              <a:gd name="connsiteY2173" fmla="*/ 2955417 h 4405788"/>
              <a:gd name="connsiteX2174" fmla="*/ 1283875 w 8594788"/>
              <a:gd name="connsiteY2174" fmla="*/ 2954274 h 4405788"/>
              <a:gd name="connsiteX2175" fmla="*/ 1313783 w 8594788"/>
              <a:gd name="connsiteY2175" fmla="*/ 2935224 h 4405788"/>
              <a:gd name="connsiteX2176" fmla="*/ 1268254 w 8594788"/>
              <a:gd name="connsiteY2176" fmla="*/ 2927890 h 4405788"/>
              <a:gd name="connsiteX2177" fmla="*/ 1237107 w 8594788"/>
              <a:gd name="connsiteY2177" fmla="*/ 2945130 h 4405788"/>
              <a:gd name="connsiteX2178" fmla="*/ 1229868 w 8594788"/>
              <a:gd name="connsiteY2178" fmla="*/ 2943320 h 4405788"/>
              <a:gd name="connsiteX2179" fmla="*/ 1260443 w 8594788"/>
              <a:gd name="connsiteY2179" fmla="*/ 2926271 h 4405788"/>
              <a:gd name="connsiteX2180" fmla="*/ 1215295 w 8594788"/>
              <a:gd name="connsiteY2180" fmla="*/ 2919508 h 4405788"/>
              <a:gd name="connsiteX2181" fmla="*/ 1183291 w 8594788"/>
              <a:gd name="connsiteY2181" fmla="*/ 2934557 h 4405788"/>
              <a:gd name="connsiteX2182" fmla="*/ 1175671 w 8594788"/>
              <a:gd name="connsiteY2182" fmla="*/ 2932843 h 4405788"/>
              <a:gd name="connsiteX2183" fmla="*/ 1207103 w 8594788"/>
              <a:gd name="connsiteY2183" fmla="*/ 2917984 h 4405788"/>
              <a:gd name="connsiteX2184" fmla="*/ 1162526 w 8594788"/>
              <a:gd name="connsiteY2184" fmla="*/ 2911126 h 4405788"/>
              <a:gd name="connsiteX2185" fmla="*/ 1129570 w 8594788"/>
              <a:gd name="connsiteY2185" fmla="*/ 2924270 h 4405788"/>
              <a:gd name="connsiteX2186" fmla="*/ 1121664 w 8594788"/>
              <a:gd name="connsiteY2186" fmla="*/ 2922556 h 4405788"/>
              <a:gd name="connsiteX2187" fmla="*/ 1153573 w 8594788"/>
              <a:gd name="connsiteY2187" fmla="*/ 2909792 h 4405788"/>
              <a:gd name="connsiteX2188" fmla="*/ 1109853 w 8594788"/>
              <a:gd name="connsiteY2188" fmla="*/ 2903315 h 4405788"/>
              <a:gd name="connsiteX2189" fmla="*/ 1076611 w 8594788"/>
              <a:gd name="connsiteY2189" fmla="*/ 2914745 h 4405788"/>
              <a:gd name="connsiteX2190" fmla="*/ 1067562 w 8594788"/>
              <a:gd name="connsiteY2190" fmla="*/ 2912459 h 4405788"/>
              <a:gd name="connsiteX2191" fmla="*/ 1099947 w 8594788"/>
              <a:gd name="connsiteY2191" fmla="*/ 2901792 h 4405788"/>
              <a:gd name="connsiteX2192" fmla="*/ 1057085 w 8594788"/>
              <a:gd name="connsiteY2192" fmla="*/ 2895600 h 4405788"/>
              <a:gd name="connsiteX2193" fmla="*/ 1023557 w 8594788"/>
              <a:gd name="connsiteY2193" fmla="*/ 2904363 h 4405788"/>
              <a:gd name="connsiteX2194" fmla="*/ 1013651 w 8594788"/>
              <a:gd name="connsiteY2194" fmla="*/ 2902934 h 4405788"/>
              <a:gd name="connsiteX2195" fmla="*/ 1046036 w 8594788"/>
              <a:gd name="connsiteY2195" fmla="*/ 2894457 h 4405788"/>
              <a:gd name="connsiteX2196" fmla="*/ 1004411 w 8594788"/>
              <a:gd name="connsiteY2196" fmla="*/ 2888552 h 4405788"/>
              <a:gd name="connsiteX2197" fmla="*/ 970883 w 8594788"/>
              <a:gd name="connsiteY2197" fmla="*/ 2895219 h 4405788"/>
              <a:gd name="connsiteX2198" fmla="*/ 959549 w 8594788"/>
              <a:gd name="connsiteY2198" fmla="*/ 2893409 h 4405788"/>
              <a:gd name="connsiteX2199" fmla="*/ 991648 w 8594788"/>
              <a:gd name="connsiteY2199" fmla="*/ 2887028 h 4405788"/>
              <a:gd name="connsiteX2200" fmla="*/ 951643 w 8594788"/>
              <a:gd name="connsiteY2200" fmla="*/ 2881598 h 4405788"/>
              <a:gd name="connsiteX2201" fmla="*/ 918686 w 8594788"/>
              <a:gd name="connsiteY2201" fmla="*/ 2886170 h 4405788"/>
              <a:gd name="connsiteX2202" fmla="*/ 905447 w 8594788"/>
              <a:gd name="connsiteY2202" fmla="*/ 2883884 h 4405788"/>
              <a:gd name="connsiteX2203" fmla="*/ 936403 w 8594788"/>
              <a:gd name="connsiteY2203" fmla="*/ 2879598 h 4405788"/>
              <a:gd name="connsiteX2204" fmla="*/ 898970 w 8594788"/>
              <a:gd name="connsiteY2204" fmla="*/ 2874740 h 4405788"/>
              <a:gd name="connsiteX2205" fmla="*/ 867442 w 8594788"/>
              <a:gd name="connsiteY2205" fmla="*/ 2877312 h 4405788"/>
              <a:gd name="connsiteX2206" fmla="*/ 751427 w 8594788"/>
              <a:gd name="connsiteY2206" fmla="*/ 2856262 h 4405788"/>
              <a:gd name="connsiteX2207" fmla="*/ 735140 w 8594788"/>
              <a:gd name="connsiteY2207" fmla="*/ 2855119 h 4405788"/>
              <a:gd name="connsiteX2208" fmla="*/ 742664 w 8594788"/>
              <a:gd name="connsiteY2208" fmla="*/ 2856262 h 4405788"/>
              <a:gd name="connsiteX2209" fmla="*/ 753332 w 8594788"/>
              <a:gd name="connsiteY2209" fmla="*/ 2856262 h 4405788"/>
              <a:gd name="connsiteX2210" fmla="*/ 794195 w 8594788"/>
              <a:gd name="connsiteY2210" fmla="*/ 2861405 h 4405788"/>
              <a:gd name="connsiteX2211" fmla="*/ 770763 w 8594788"/>
              <a:gd name="connsiteY2211" fmla="*/ 2860929 h 4405788"/>
              <a:gd name="connsiteX2212" fmla="*/ 796957 w 8594788"/>
              <a:gd name="connsiteY2212" fmla="*/ 2865311 h 4405788"/>
              <a:gd name="connsiteX2213" fmla="*/ 820103 w 8594788"/>
              <a:gd name="connsiteY2213" fmla="*/ 2864644 h 4405788"/>
              <a:gd name="connsiteX2214" fmla="*/ 817245 w 8594788"/>
              <a:gd name="connsiteY2214" fmla="*/ 2868740 h 4405788"/>
              <a:gd name="connsiteX2215" fmla="*/ 851154 w 8594788"/>
              <a:gd name="connsiteY2215" fmla="*/ 2874550 h 4405788"/>
              <a:gd name="connsiteX2216" fmla="*/ 879729 w 8594788"/>
              <a:gd name="connsiteY2216" fmla="*/ 2872169 h 4405788"/>
              <a:gd name="connsiteX2217" fmla="*/ 846582 w 8594788"/>
              <a:gd name="connsiteY2217" fmla="*/ 2867978 h 4405788"/>
              <a:gd name="connsiteX2218" fmla="*/ 839057 w 8594788"/>
              <a:gd name="connsiteY2218" fmla="*/ 2862834 h 4405788"/>
              <a:gd name="connsiteX2219" fmla="*/ 846963 w 8594788"/>
              <a:gd name="connsiteY2219" fmla="*/ 2863882 h 4405788"/>
              <a:gd name="connsiteX2220" fmla="*/ 850106 w 8594788"/>
              <a:gd name="connsiteY2220" fmla="*/ 2863882 h 4405788"/>
              <a:gd name="connsiteX2221" fmla="*/ 888968 w 8594788"/>
              <a:gd name="connsiteY2221" fmla="*/ 2866930 h 4405788"/>
              <a:gd name="connsiteX2222" fmla="*/ 873919 w 8594788"/>
              <a:gd name="connsiteY2222" fmla="*/ 2866930 h 4405788"/>
              <a:gd name="connsiteX2223" fmla="*/ 899255 w 8594788"/>
              <a:gd name="connsiteY2223" fmla="*/ 2870263 h 4405788"/>
              <a:gd name="connsiteX2224" fmla="*/ 916115 w 8594788"/>
              <a:gd name="connsiteY2224" fmla="*/ 2869025 h 4405788"/>
              <a:gd name="connsiteX2225" fmla="*/ 951643 w 8594788"/>
              <a:gd name="connsiteY2225" fmla="*/ 2877503 h 4405788"/>
              <a:gd name="connsiteX2226" fmla="*/ 974789 w 8594788"/>
              <a:gd name="connsiteY2226" fmla="*/ 2874550 h 4405788"/>
              <a:gd name="connsiteX2227" fmla="*/ 941546 w 8594788"/>
              <a:gd name="connsiteY2227" fmla="*/ 2871502 h 4405788"/>
              <a:gd name="connsiteX2228" fmla="*/ 919067 w 8594788"/>
              <a:gd name="connsiteY2228" fmla="*/ 2873121 h 4405788"/>
              <a:gd name="connsiteX2229" fmla="*/ 942118 w 8594788"/>
              <a:gd name="connsiteY2229" fmla="*/ 2865977 h 4405788"/>
              <a:gd name="connsiteX2230" fmla="*/ 927830 w 8594788"/>
              <a:gd name="connsiteY2230" fmla="*/ 2865977 h 4405788"/>
              <a:gd name="connsiteX2231" fmla="*/ 941546 w 8594788"/>
              <a:gd name="connsiteY2231" fmla="*/ 2867216 h 4405788"/>
              <a:gd name="connsiteX2232" fmla="*/ 953929 w 8594788"/>
              <a:gd name="connsiteY2232" fmla="*/ 2866263 h 4405788"/>
              <a:gd name="connsiteX2233" fmla="*/ 991743 w 8594788"/>
              <a:gd name="connsiteY2233" fmla="*/ 2867978 h 4405788"/>
              <a:gd name="connsiteX2234" fmla="*/ 966978 w 8594788"/>
              <a:gd name="connsiteY2234" fmla="*/ 2869692 h 4405788"/>
              <a:gd name="connsiteX2235" fmla="*/ 993267 w 8594788"/>
              <a:gd name="connsiteY2235" fmla="*/ 2872073 h 4405788"/>
              <a:gd name="connsiteX2236" fmla="*/ 1016603 w 8594788"/>
              <a:gd name="connsiteY2236" fmla="*/ 2869216 h 4405788"/>
              <a:gd name="connsiteX2237" fmla="*/ 1038416 w 8594788"/>
              <a:gd name="connsiteY2237" fmla="*/ 2865120 h 4405788"/>
              <a:gd name="connsiteX2238" fmla="*/ 1028891 w 8594788"/>
              <a:gd name="connsiteY2238" fmla="*/ 2865692 h 4405788"/>
              <a:gd name="connsiteX2239" fmla="*/ 1040797 w 8594788"/>
              <a:gd name="connsiteY2239" fmla="*/ 2866263 h 4405788"/>
              <a:gd name="connsiteX2240" fmla="*/ 1050322 w 8594788"/>
              <a:gd name="connsiteY2240" fmla="*/ 2865120 h 4405788"/>
              <a:gd name="connsiteX2241" fmla="*/ 1086707 w 8594788"/>
              <a:gd name="connsiteY2241" fmla="*/ 2865120 h 4405788"/>
              <a:gd name="connsiteX2242" fmla="*/ 1065467 w 8594788"/>
              <a:gd name="connsiteY2242" fmla="*/ 2867501 h 4405788"/>
              <a:gd name="connsiteX2243" fmla="*/ 1090232 w 8594788"/>
              <a:gd name="connsiteY2243" fmla="*/ 2868835 h 4405788"/>
              <a:gd name="connsiteX2244" fmla="*/ 1110615 w 8594788"/>
              <a:gd name="connsiteY2244" fmla="*/ 2865215 h 4405788"/>
              <a:gd name="connsiteX2245" fmla="*/ 1131951 w 8594788"/>
              <a:gd name="connsiteY2245" fmla="*/ 2860262 h 4405788"/>
              <a:gd name="connsiteX2246" fmla="*/ 1121950 w 8594788"/>
              <a:gd name="connsiteY2246" fmla="*/ 2861215 h 4405788"/>
              <a:gd name="connsiteX2247" fmla="*/ 1133856 w 8594788"/>
              <a:gd name="connsiteY2247" fmla="*/ 2861215 h 4405788"/>
              <a:gd name="connsiteX2248" fmla="*/ 1143381 w 8594788"/>
              <a:gd name="connsiteY2248" fmla="*/ 2859596 h 4405788"/>
              <a:gd name="connsiteX2249" fmla="*/ 1178624 w 8594788"/>
              <a:gd name="connsiteY2249" fmla="*/ 2858167 h 4405788"/>
              <a:gd name="connsiteX2250" fmla="*/ 1157478 w 8594788"/>
              <a:gd name="connsiteY2250" fmla="*/ 2861596 h 4405788"/>
              <a:gd name="connsiteX2251" fmla="*/ 1181767 w 8594788"/>
              <a:gd name="connsiteY2251" fmla="*/ 2861596 h 4405788"/>
              <a:gd name="connsiteX2252" fmla="*/ 1201674 w 8594788"/>
              <a:gd name="connsiteY2252" fmla="*/ 2857119 h 4405788"/>
              <a:gd name="connsiteX2253" fmla="*/ 1222343 w 8594788"/>
              <a:gd name="connsiteY2253" fmla="*/ 2851309 h 4405788"/>
              <a:gd name="connsiteX2254" fmla="*/ 1212056 w 8594788"/>
              <a:gd name="connsiteY2254" fmla="*/ 2852928 h 4405788"/>
              <a:gd name="connsiteX2255" fmla="*/ 1223963 w 8594788"/>
              <a:gd name="connsiteY2255" fmla="*/ 2852452 h 4405788"/>
              <a:gd name="connsiteX2256" fmla="*/ 1233488 w 8594788"/>
              <a:gd name="connsiteY2256" fmla="*/ 2850356 h 4405788"/>
              <a:gd name="connsiteX2257" fmla="*/ 1267682 w 8594788"/>
              <a:gd name="connsiteY2257" fmla="*/ 2847404 h 4405788"/>
              <a:gd name="connsiteX2258" fmla="*/ 1247013 w 8594788"/>
              <a:gd name="connsiteY2258" fmla="*/ 2851785 h 4405788"/>
              <a:gd name="connsiteX2259" fmla="*/ 1270445 w 8594788"/>
              <a:gd name="connsiteY2259" fmla="*/ 2851023 h 4405788"/>
              <a:gd name="connsiteX2260" fmla="*/ 1289495 w 8594788"/>
              <a:gd name="connsiteY2260" fmla="*/ 2845594 h 4405788"/>
              <a:gd name="connsiteX2261" fmla="*/ 1310545 w 8594788"/>
              <a:gd name="connsiteY2261" fmla="*/ 2838545 h 4405788"/>
              <a:gd name="connsiteX2262" fmla="*/ 1299782 w 8594788"/>
              <a:gd name="connsiteY2262" fmla="*/ 2840641 h 4405788"/>
              <a:gd name="connsiteX2263" fmla="*/ 1311402 w 8594788"/>
              <a:gd name="connsiteY2263" fmla="*/ 2839784 h 4405788"/>
              <a:gd name="connsiteX2264" fmla="*/ 1320927 w 8594788"/>
              <a:gd name="connsiteY2264" fmla="*/ 2837117 h 4405788"/>
              <a:gd name="connsiteX2265" fmla="*/ 1354169 w 8594788"/>
              <a:gd name="connsiteY2265" fmla="*/ 2832735 h 4405788"/>
              <a:gd name="connsiteX2266" fmla="*/ 1334167 w 8594788"/>
              <a:gd name="connsiteY2266" fmla="*/ 2837974 h 4405788"/>
              <a:gd name="connsiteX2267" fmla="*/ 1356741 w 8594788"/>
              <a:gd name="connsiteY2267" fmla="*/ 2836355 h 4405788"/>
              <a:gd name="connsiteX2268" fmla="*/ 1375791 w 8594788"/>
              <a:gd name="connsiteY2268" fmla="*/ 2829878 h 4405788"/>
              <a:gd name="connsiteX2269" fmla="*/ 1394841 w 8594788"/>
              <a:gd name="connsiteY2269" fmla="*/ 2822067 h 4405788"/>
              <a:gd name="connsiteX2270" fmla="*/ 1385316 w 8594788"/>
              <a:gd name="connsiteY2270" fmla="*/ 2824544 h 4405788"/>
              <a:gd name="connsiteX2271" fmla="*/ 1396079 w 8594788"/>
              <a:gd name="connsiteY2271" fmla="*/ 2823210 h 4405788"/>
              <a:gd name="connsiteX2272" fmla="*/ 1405604 w 8594788"/>
              <a:gd name="connsiteY2272" fmla="*/ 2819972 h 4405788"/>
              <a:gd name="connsiteX2273" fmla="*/ 1437799 w 8594788"/>
              <a:gd name="connsiteY2273" fmla="*/ 2814161 h 4405788"/>
              <a:gd name="connsiteX2274" fmla="*/ 1418749 w 8594788"/>
              <a:gd name="connsiteY2274" fmla="*/ 2820353 h 4405788"/>
              <a:gd name="connsiteX2275" fmla="*/ 1440085 w 8594788"/>
              <a:gd name="connsiteY2275" fmla="*/ 2817876 h 4405788"/>
              <a:gd name="connsiteX2276" fmla="*/ 1459135 w 8594788"/>
              <a:gd name="connsiteY2276" fmla="*/ 2810351 h 4405788"/>
              <a:gd name="connsiteX2277" fmla="*/ 1477994 w 8594788"/>
              <a:gd name="connsiteY2277" fmla="*/ 2801588 h 4405788"/>
              <a:gd name="connsiteX2278" fmla="*/ 1468469 w 8594788"/>
              <a:gd name="connsiteY2278" fmla="*/ 2804541 h 4405788"/>
              <a:gd name="connsiteX2279" fmla="*/ 1477994 w 8594788"/>
              <a:gd name="connsiteY2279" fmla="*/ 2802827 h 4405788"/>
              <a:gd name="connsiteX2280" fmla="*/ 1487519 w 8594788"/>
              <a:gd name="connsiteY2280" fmla="*/ 2799207 h 4405788"/>
              <a:gd name="connsiteX2281" fmla="*/ 1519809 w 8594788"/>
              <a:gd name="connsiteY2281" fmla="*/ 2792063 h 4405788"/>
              <a:gd name="connsiteX2282" fmla="*/ 1500759 w 8594788"/>
              <a:gd name="connsiteY2282" fmla="*/ 2799207 h 4405788"/>
              <a:gd name="connsiteX2283" fmla="*/ 1521238 w 8594788"/>
              <a:gd name="connsiteY2283" fmla="*/ 2795873 h 4405788"/>
              <a:gd name="connsiteX2284" fmla="*/ 1539716 w 8594788"/>
              <a:gd name="connsiteY2284" fmla="*/ 2787396 h 4405788"/>
              <a:gd name="connsiteX2285" fmla="*/ 1558671 w 8594788"/>
              <a:gd name="connsiteY2285" fmla="*/ 2777490 h 4405788"/>
              <a:gd name="connsiteX2286" fmla="*/ 1549146 w 8594788"/>
              <a:gd name="connsiteY2286" fmla="*/ 2780824 h 4405788"/>
              <a:gd name="connsiteX2287" fmla="*/ 1558195 w 8594788"/>
              <a:gd name="connsiteY2287" fmla="*/ 2778824 h 4405788"/>
              <a:gd name="connsiteX2288" fmla="*/ 1566672 w 8594788"/>
              <a:gd name="connsiteY2288" fmla="*/ 2775013 h 4405788"/>
              <a:gd name="connsiteX2289" fmla="*/ 1599343 w 8594788"/>
              <a:gd name="connsiteY2289" fmla="*/ 2765679 h 4405788"/>
              <a:gd name="connsiteX2290" fmla="*/ 1580293 w 8594788"/>
              <a:gd name="connsiteY2290" fmla="*/ 2773966 h 4405788"/>
              <a:gd name="connsiteX2291" fmla="*/ 1600295 w 8594788"/>
              <a:gd name="connsiteY2291" fmla="*/ 2769584 h 4405788"/>
              <a:gd name="connsiteX2292" fmla="*/ 1617536 w 8594788"/>
              <a:gd name="connsiteY2292" fmla="*/ 2760059 h 4405788"/>
              <a:gd name="connsiteX2293" fmla="*/ 1637443 w 8594788"/>
              <a:gd name="connsiteY2293" fmla="*/ 2749201 h 4405788"/>
              <a:gd name="connsiteX2294" fmla="*/ 1627918 w 8594788"/>
              <a:gd name="connsiteY2294" fmla="*/ 2753106 h 4405788"/>
              <a:gd name="connsiteX2295" fmla="*/ 1636586 w 8594788"/>
              <a:gd name="connsiteY2295" fmla="*/ 2750725 h 4405788"/>
              <a:gd name="connsiteX2296" fmla="*/ 1644491 w 8594788"/>
              <a:gd name="connsiteY2296" fmla="*/ 2746534 h 4405788"/>
              <a:gd name="connsiteX2297" fmla="*/ 1676876 w 8594788"/>
              <a:gd name="connsiteY2297" fmla="*/ 2735485 h 4405788"/>
              <a:gd name="connsiteX2298" fmla="*/ 1658493 w 8594788"/>
              <a:gd name="connsiteY2298" fmla="*/ 2745010 h 4405788"/>
              <a:gd name="connsiteX2299" fmla="*/ 1677543 w 8594788"/>
              <a:gd name="connsiteY2299" fmla="*/ 2739867 h 4405788"/>
              <a:gd name="connsiteX2300" fmla="*/ 1694212 w 8594788"/>
              <a:gd name="connsiteY2300" fmla="*/ 2729770 h 4405788"/>
              <a:gd name="connsiteX2301" fmla="*/ 1718310 w 8594788"/>
              <a:gd name="connsiteY2301" fmla="*/ 2728913 h 4405788"/>
              <a:gd name="connsiteX2302" fmla="*/ 1738789 w 8594788"/>
              <a:gd name="connsiteY2302" fmla="*/ 2714720 h 4405788"/>
              <a:gd name="connsiteX2303" fmla="*/ 1716215 w 8594788"/>
              <a:gd name="connsiteY2303" fmla="*/ 2722245 h 4405788"/>
              <a:gd name="connsiteX2304" fmla="*/ 1694498 w 8594788"/>
              <a:gd name="connsiteY2304" fmla="*/ 2735104 h 4405788"/>
              <a:gd name="connsiteX2305" fmla="*/ 1713452 w 8594788"/>
              <a:gd name="connsiteY2305" fmla="*/ 2717006 h 4405788"/>
              <a:gd name="connsiteX2306" fmla="*/ 1704404 w 8594788"/>
              <a:gd name="connsiteY2306" fmla="*/ 2721578 h 4405788"/>
              <a:gd name="connsiteX2307" fmla="*/ 1712309 w 8594788"/>
              <a:gd name="connsiteY2307" fmla="*/ 2718911 h 4405788"/>
              <a:gd name="connsiteX2308" fmla="*/ 1720025 w 8594788"/>
              <a:gd name="connsiteY2308" fmla="*/ 2714339 h 4405788"/>
              <a:gd name="connsiteX2309" fmla="*/ 1751076 w 8594788"/>
              <a:gd name="connsiteY2309" fmla="*/ 2701767 h 4405788"/>
              <a:gd name="connsiteX2310" fmla="*/ 1734217 w 8594788"/>
              <a:gd name="connsiteY2310" fmla="*/ 2711292 h 4405788"/>
              <a:gd name="connsiteX2311" fmla="*/ 1751743 w 8594788"/>
              <a:gd name="connsiteY2311" fmla="*/ 2705576 h 4405788"/>
              <a:gd name="connsiteX2312" fmla="*/ 1768031 w 8594788"/>
              <a:gd name="connsiteY2312" fmla="*/ 2694527 h 4405788"/>
              <a:gd name="connsiteX2313" fmla="*/ 1791462 w 8594788"/>
              <a:gd name="connsiteY2313" fmla="*/ 2693194 h 4405788"/>
              <a:gd name="connsiteX2314" fmla="*/ 1811465 w 8594788"/>
              <a:gd name="connsiteY2314" fmla="*/ 2677859 h 4405788"/>
              <a:gd name="connsiteX2315" fmla="*/ 1789652 w 8594788"/>
              <a:gd name="connsiteY2315" fmla="*/ 2686431 h 4405788"/>
              <a:gd name="connsiteX2316" fmla="*/ 1769078 w 8594788"/>
              <a:gd name="connsiteY2316" fmla="*/ 2700242 h 4405788"/>
              <a:gd name="connsiteX2317" fmla="*/ 1786509 w 8594788"/>
              <a:gd name="connsiteY2317" fmla="*/ 2681478 h 4405788"/>
              <a:gd name="connsiteX2318" fmla="*/ 1778889 w 8594788"/>
              <a:gd name="connsiteY2318" fmla="*/ 2685860 h 4405788"/>
              <a:gd name="connsiteX2319" fmla="*/ 1785366 w 8594788"/>
              <a:gd name="connsiteY2319" fmla="*/ 2683288 h 4405788"/>
              <a:gd name="connsiteX2320" fmla="*/ 1792224 w 8594788"/>
              <a:gd name="connsiteY2320" fmla="*/ 2678716 h 4405788"/>
              <a:gd name="connsiteX2321" fmla="*/ 1823752 w 8594788"/>
              <a:gd name="connsiteY2321" fmla="*/ 2663857 h 4405788"/>
              <a:gd name="connsiteX2322" fmla="*/ 1807655 w 8594788"/>
              <a:gd name="connsiteY2322" fmla="*/ 2674525 h 4405788"/>
              <a:gd name="connsiteX2323" fmla="*/ 1823942 w 8594788"/>
              <a:gd name="connsiteY2323" fmla="*/ 2668334 h 4405788"/>
              <a:gd name="connsiteX2324" fmla="*/ 1839278 w 8594788"/>
              <a:gd name="connsiteY2324" fmla="*/ 2656618 h 4405788"/>
              <a:gd name="connsiteX2325" fmla="*/ 1862709 w 8594788"/>
              <a:gd name="connsiteY2325" fmla="*/ 2653570 h 4405788"/>
              <a:gd name="connsiteX2326" fmla="*/ 1881759 w 8594788"/>
              <a:gd name="connsiteY2326" fmla="*/ 2637377 h 4405788"/>
              <a:gd name="connsiteX2327" fmla="*/ 1861471 w 8594788"/>
              <a:gd name="connsiteY2327" fmla="*/ 2646902 h 4405788"/>
              <a:gd name="connsiteX2328" fmla="*/ 1841373 w 8594788"/>
              <a:gd name="connsiteY2328" fmla="*/ 2662047 h 4405788"/>
              <a:gd name="connsiteX2329" fmla="*/ 1858137 w 8594788"/>
              <a:gd name="connsiteY2329" fmla="*/ 2641663 h 4405788"/>
              <a:gd name="connsiteX2330" fmla="*/ 1851089 w 8594788"/>
              <a:gd name="connsiteY2330" fmla="*/ 2646140 h 4405788"/>
              <a:gd name="connsiteX2331" fmla="*/ 1856613 w 8594788"/>
              <a:gd name="connsiteY2331" fmla="*/ 2643664 h 4405788"/>
              <a:gd name="connsiteX2332" fmla="*/ 1862423 w 8594788"/>
              <a:gd name="connsiteY2332" fmla="*/ 2639282 h 4405788"/>
              <a:gd name="connsiteX2333" fmla="*/ 1894237 w 8594788"/>
              <a:gd name="connsiteY2333" fmla="*/ 2622137 h 4405788"/>
              <a:gd name="connsiteX2334" fmla="*/ 1878330 w 8594788"/>
              <a:gd name="connsiteY2334" fmla="*/ 2633758 h 4405788"/>
              <a:gd name="connsiteX2335" fmla="*/ 1894142 w 8594788"/>
              <a:gd name="connsiteY2335" fmla="*/ 2626709 h 4405788"/>
              <a:gd name="connsiteX2336" fmla="*/ 1908143 w 8594788"/>
              <a:gd name="connsiteY2336" fmla="*/ 2614708 h 4405788"/>
              <a:gd name="connsiteX2337" fmla="*/ 1931670 w 8594788"/>
              <a:gd name="connsiteY2337" fmla="*/ 2610041 h 4405788"/>
              <a:gd name="connsiteX2338" fmla="*/ 1949387 w 8594788"/>
              <a:gd name="connsiteY2338" fmla="*/ 2593181 h 4405788"/>
              <a:gd name="connsiteX2339" fmla="*/ 1930337 w 8594788"/>
              <a:gd name="connsiteY2339" fmla="*/ 2602706 h 4405788"/>
              <a:gd name="connsiteX2340" fmla="*/ 1911287 w 8594788"/>
              <a:gd name="connsiteY2340" fmla="*/ 2618994 h 4405788"/>
              <a:gd name="connsiteX2341" fmla="*/ 1927384 w 8594788"/>
              <a:gd name="connsiteY2341" fmla="*/ 2597944 h 4405788"/>
              <a:gd name="connsiteX2342" fmla="*/ 1921002 w 8594788"/>
              <a:gd name="connsiteY2342" fmla="*/ 2602516 h 4405788"/>
              <a:gd name="connsiteX2343" fmla="*/ 1925669 w 8594788"/>
              <a:gd name="connsiteY2343" fmla="*/ 2600135 h 4405788"/>
              <a:gd name="connsiteX2344" fmla="*/ 1930622 w 8594788"/>
              <a:gd name="connsiteY2344" fmla="*/ 2595944 h 4405788"/>
              <a:gd name="connsiteX2345" fmla="*/ 1962245 w 8594788"/>
              <a:gd name="connsiteY2345" fmla="*/ 2576608 h 4405788"/>
              <a:gd name="connsiteX2346" fmla="*/ 1947386 w 8594788"/>
              <a:gd name="connsiteY2346" fmla="*/ 2588895 h 4405788"/>
              <a:gd name="connsiteX2347" fmla="*/ 1961769 w 8594788"/>
              <a:gd name="connsiteY2347" fmla="*/ 2581370 h 4405788"/>
              <a:gd name="connsiteX2348" fmla="*/ 1975199 w 8594788"/>
              <a:gd name="connsiteY2348" fmla="*/ 2568797 h 4405788"/>
              <a:gd name="connsiteX2349" fmla="*/ 1993964 w 8594788"/>
              <a:gd name="connsiteY2349" fmla="*/ 2550700 h 4405788"/>
              <a:gd name="connsiteX2350" fmla="*/ 1988630 w 8594788"/>
              <a:gd name="connsiteY2350" fmla="*/ 2555081 h 4405788"/>
              <a:gd name="connsiteX2351" fmla="*/ 1991963 w 8594788"/>
              <a:gd name="connsiteY2351" fmla="*/ 2553081 h 4405788"/>
              <a:gd name="connsiteX2352" fmla="*/ 1996250 w 8594788"/>
              <a:gd name="connsiteY2352" fmla="*/ 2549176 h 4405788"/>
              <a:gd name="connsiteX2353" fmla="*/ 1979009 w 8594788"/>
              <a:gd name="connsiteY2353" fmla="*/ 2572607 h 4405788"/>
              <a:gd name="connsiteX2354" fmla="*/ 1998059 w 8594788"/>
              <a:gd name="connsiteY2354" fmla="*/ 2563082 h 4405788"/>
              <a:gd name="connsiteX2355" fmla="*/ 2015109 w 8594788"/>
              <a:gd name="connsiteY2355" fmla="*/ 2544985 h 4405788"/>
              <a:gd name="connsiteX2356" fmla="*/ 1996345 w 8594788"/>
              <a:gd name="connsiteY2356" fmla="*/ 2555081 h 4405788"/>
              <a:gd name="connsiteX2357" fmla="*/ 2027777 w 8594788"/>
              <a:gd name="connsiteY2357" fmla="*/ 2527459 h 4405788"/>
              <a:gd name="connsiteX2358" fmla="*/ 2014157 w 8594788"/>
              <a:gd name="connsiteY2358" fmla="*/ 2539937 h 4405788"/>
              <a:gd name="connsiteX2359" fmla="*/ 2027206 w 8594788"/>
              <a:gd name="connsiteY2359" fmla="*/ 2532317 h 4405788"/>
              <a:gd name="connsiteX2360" fmla="*/ 2039779 w 8594788"/>
              <a:gd name="connsiteY2360" fmla="*/ 2519172 h 4405788"/>
              <a:gd name="connsiteX2361" fmla="*/ 2058734 w 8594788"/>
              <a:gd name="connsiteY2361" fmla="*/ 2499455 h 4405788"/>
              <a:gd name="connsiteX2362" fmla="*/ 2054257 w 8594788"/>
              <a:gd name="connsiteY2362" fmla="*/ 2503456 h 4405788"/>
              <a:gd name="connsiteX2363" fmla="*/ 2056543 w 8594788"/>
              <a:gd name="connsiteY2363" fmla="*/ 2501932 h 4405788"/>
              <a:gd name="connsiteX2364" fmla="*/ 2059591 w 8594788"/>
              <a:gd name="connsiteY2364" fmla="*/ 2498788 h 4405788"/>
              <a:gd name="connsiteX2365" fmla="*/ 2061782 w 8594788"/>
              <a:gd name="connsiteY2365" fmla="*/ 2504409 h 4405788"/>
              <a:gd name="connsiteX2366" fmla="*/ 2044637 w 8594788"/>
              <a:gd name="connsiteY2366" fmla="*/ 2522125 h 4405788"/>
              <a:gd name="connsiteX2367" fmla="*/ 2062639 w 8594788"/>
              <a:gd name="connsiteY2367" fmla="*/ 2511838 h 4405788"/>
              <a:gd name="connsiteX2368" fmla="*/ 2078641 w 8594788"/>
              <a:gd name="connsiteY2368" fmla="*/ 2492788 h 4405788"/>
              <a:gd name="connsiteX2369" fmla="*/ 2091404 w 8594788"/>
              <a:gd name="connsiteY2369" fmla="*/ 2474214 h 4405788"/>
              <a:gd name="connsiteX2370" fmla="*/ 2078165 w 8594788"/>
              <a:gd name="connsiteY2370" fmla="*/ 2486120 h 4405788"/>
              <a:gd name="connsiteX2371" fmla="*/ 2090166 w 8594788"/>
              <a:gd name="connsiteY2371" fmla="*/ 2478215 h 4405788"/>
              <a:gd name="connsiteX2372" fmla="*/ 2101501 w 8594788"/>
              <a:gd name="connsiteY2372" fmla="*/ 2465165 h 4405788"/>
              <a:gd name="connsiteX2373" fmla="*/ 2117693 w 8594788"/>
              <a:gd name="connsiteY2373" fmla="*/ 2447735 h 4405788"/>
              <a:gd name="connsiteX2374" fmla="*/ 2118836 w 8594788"/>
              <a:gd name="connsiteY2374" fmla="*/ 2446877 h 4405788"/>
              <a:gd name="connsiteX2375" fmla="*/ 2120837 w 8594788"/>
              <a:gd name="connsiteY2375" fmla="*/ 2444592 h 4405788"/>
              <a:gd name="connsiteX2376" fmla="*/ 2124266 w 8594788"/>
              <a:gd name="connsiteY2376" fmla="*/ 2449163 h 4405788"/>
              <a:gd name="connsiteX2377" fmla="*/ 2107883 w 8594788"/>
              <a:gd name="connsiteY2377" fmla="*/ 2468213 h 4405788"/>
              <a:gd name="connsiteX2378" fmla="*/ 2125028 w 8594788"/>
              <a:gd name="connsiteY2378" fmla="*/ 2457069 h 4405788"/>
              <a:gd name="connsiteX2379" fmla="*/ 2139791 w 8594788"/>
              <a:gd name="connsiteY2379" fmla="*/ 2438019 h 4405788"/>
              <a:gd name="connsiteX2380" fmla="*/ 2152841 w 8594788"/>
              <a:gd name="connsiteY2380" fmla="*/ 2417064 h 4405788"/>
              <a:gd name="connsiteX2381" fmla="*/ 2140839 w 8594788"/>
              <a:gd name="connsiteY2381" fmla="*/ 2430494 h 4405788"/>
              <a:gd name="connsiteX2382" fmla="*/ 2151888 w 8594788"/>
              <a:gd name="connsiteY2382" fmla="*/ 2422303 h 4405788"/>
              <a:gd name="connsiteX2383" fmla="*/ 2162270 w 8594788"/>
              <a:gd name="connsiteY2383" fmla="*/ 2409063 h 4405788"/>
              <a:gd name="connsiteX2384" fmla="*/ 2184273 w 8594788"/>
              <a:gd name="connsiteY2384" fmla="*/ 2390489 h 4405788"/>
              <a:gd name="connsiteX2385" fmla="*/ 2169224 w 8594788"/>
              <a:gd name="connsiteY2385" fmla="*/ 2409539 h 4405788"/>
              <a:gd name="connsiteX2386" fmla="*/ 2183035 w 8594788"/>
              <a:gd name="connsiteY2386" fmla="*/ 2399443 h 4405788"/>
              <a:gd name="connsiteX2387" fmla="*/ 2196751 w 8594788"/>
              <a:gd name="connsiteY2387" fmla="*/ 2380393 h 4405788"/>
              <a:gd name="connsiteX2388" fmla="*/ 2217039 w 8594788"/>
              <a:gd name="connsiteY2388" fmla="*/ 2375059 h 4405788"/>
              <a:gd name="connsiteX2389" fmla="*/ 2232565 w 8594788"/>
              <a:gd name="connsiteY2389" fmla="*/ 2350484 h 4405788"/>
              <a:gd name="connsiteX2390" fmla="*/ 2214086 w 8594788"/>
              <a:gd name="connsiteY2390" fmla="*/ 2365724 h 4405788"/>
              <a:gd name="connsiteX2391" fmla="*/ 2197703 w 8594788"/>
              <a:gd name="connsiteY2391" fmla="*/ 2388870 h 4405788"/>
              <a:gd name="connsiteX2392" fmla="*/ 2216468 w 8594788"/>
              <a:gd name="connsiteY2392" fmla="*/ 2374392 h 4405788"/>
              <a:gd name="connsiteX2393" fmla="*/ 2211610 w 8594788"/>
              <a:gd name="connsiteY2393" fmla="*/ 2356009 h 4405788"/>
              <a:gd name="connsiteX2394" fmla="*/ 2200847 w 8594788"/>
              <a:gd name="connsiteY2394" fmla="*/ 2369344 h 4405788"/>
              <a:gd name="connsiteX2395" fmla="*/ 2208371 w 8594788"/>
              <a:gd name="connsiteY2395" fmla="*/ 2363153 h 4405788"/>
              <a:gd name="connsiteX2396" fmla="*/ 2217230 w 8594788"/>
              <a:gd name="connsiteY2396" fmla="*/ 2350675 h 4405788"/>
              <a:gd name="connsiteX2397" fmla="*/ 2239518 w 8594788"/>
              <a:gd name="connsiteY2397" fmla="*/ 2329815 h 4405788"/>
              <a:gd name="connsiteX2398" fmla="*/ 2225802 w 8594788"/>
              <a:gd name="connsiteY2398" fmla="*/ 2348865 h 4405788"/>
              <a:gd name="connsiteX2399" fmla="*/ 2241328 w 8594788"/>
              <a:gd name="connsiteY2399" fmla="*/ 2336292 h 4405788"/>
              <a:gd name="connsiteX2400" fmla="*/ 2254091 w 8594788"/>
              <a:gd name="connsiteY2400" fmla="*/ 2316290 h 4405788"/>
              <a:gd name="connsiteX2401" fmla="*/ 2264664 w 8594788"/>
              <a:gd name="connsiteY2401" fmla="*/ 2295335 h 4405788"/>
              <a:gd name="connsiteX2402" fmla="*/ 2255901 w 8594788"/>
              <a:gd name="connsiteY2402" fmla="*/ 2307241 h 4405788"/>
              <a:gd name="connsiteX2403" fmla="*/ 2265426 w 8594788"/>
              <a:gd name="connsiteY2403" fmla="*/ 2298192 h 4405788"/>
              <a:gd name="connsiteX2404" fmla="*/ 2273522 w 8594788"/>
              <a:gd name="connsiteY2404" fmla="*/ 2285714 h 4405788"/>
              <a:gd name="connsiteX2405" fmla="*/ 2271617 w 8594788"/>
              <a:gd name="connsiteY2405" fmla="*/ 2300097 h 4405788"/>
              <a:gd name="connsiteX2406" fmla="*/ 2255330 w 8594788"/>
              <a:gd name="connsiteY2406" fmla="*/ 2324195 h 4405788"/>
              <a:gd name="connsiteX2407" fmla="*/ 2426113 w 8594788"/>
              <a:gd name="connsiteY2407" fmla="*/ 2192941 h 4405788"/>
              <a:gd name="connsiteX2408" fmla="*/ 4399979 w 8594788"/>
              <a:gd name="connsiteY2408" fmla="*/ 1162145 h 4405788"/>
              <a:gd name="connsiteX2409" fmla="*/ 4507325 w 8594788"/>
              <a:gd name="connsiteY2409" fmla="*/ 1129760 h 4405788"/>
              <a:gd name="connsiteX2410" fmla="*/ 4476750 w 8594788"/>
              <a:gd name="connsiteY2410" fmla="*/ 1037273 h 4405788"/>
              <a:gd name="connsiteX2411" fmla="*/ 4411409 w 8594788"/>
              <a:gd name="connsiteY2411" fmla="*/ 1056323 h 4405788"/>
              <a:gd name="connsiteX2412" fmla="*/ 3419189 w 8594788"/>
              <a:gd name="connsiteY2412" fmla="*/ 1475423 h 4405788"/>
              <a:gd name="connsiteX2413" fmla="*/ 2450878 w 8594788"/>
              <a:gd name="connsiteY2413" fmla="*/ 2143506 h 4405788"/>
              <a:gd name="connsiteX2414" fmla="*/ 2271046 w 8594788"/>
              <a:gd name="connsiteY2414" fmla="*/ 2299907 h 4405788"/>
              <a:gd name="connsiteX2415" fmla="*/ 2283047 w 8594788"/>
              <a:gd name="connsiteY2415" fmla="*/ 2282381 h 4405788"/>
              <a:gd name="connsiteX2416" fmla="*/ 2446115 w 8594788"/>
              <a:gd name="connsiteY2416" fmla="*/ 2140839 h 4405788"/>
              <a:gd name="connsiteX2417" fmla="*/ 3415380 w 8594788"/>
              <a:gd name="connsiteY2417" fmla="*/ 1472184 h 4405788"/>
              <a:gd name="connsiteX2418" fmla="*/ 4409028 w 8594788"/>
              <a:gd name="connsiteY2418" fmla="*/ 1053084 h 4405788"/>
              <a:gd name="connsiteX2419" fmla="*/ 4475702 w 8594788"/>
              <a:gd name="connsiteY2419" fmla="*/ 1033367 h 4405788"/>
              <a:gd name="connsiteX2420" fmla="*/ 4443127 w 8594788"/>
              <a:gd name="connsiteY2420" fmla="*/ 940022 h 4405788"/>
              <a:gd name="connsiteX2421" fmla="*/ 4419886 w 8594788"/>
              <a:gd name="connsiteY2421" fmla="*/ 946595 h 4405788"/>
              <a:gd name="connsiteX2422" fmla="*/ 3418332 w 8594788"/>
              <a:gd name="connsiteY2422" fmla="*/ 1376839 h 4405788"/>
              <a:gd name="connsiteX2423" fmla="*/ 2470785 w 8594788"/>
              <a:gd name="connsiteY2423" fmla="*/ 2091214 h 4405788"/>
              <a:gd name="connsiteX2424" fmla="*/ 2295906 w 8594788"/>
              <a:gd name="connsiteY2424" fmla="*/ 2262664 h 4405788"/>
              <a:gd name="connsiteX2425" fmla="*/ 2320576 w 8594788"/>
              <a:gd name="connsiteY2425" fmla="*/ 2225231 h 4405788"/>
              <a:gd name="connsiteX2426" fmla="*/ 2312289 w 8594788"/>
              <a:gd name="connsiteY2426" fmla="*/ 2237708 h 4405788"/>
              <a:gd name="connsiteX2427" fmla="*/ 2465547 w 8594788"/>
              <a:gd name="connsiteY2427" fmla="*/ 2088166 h 4405788"/>
              <a:gd name="connsiteX2428" fmla="*/ 3414046 w 8594788"/>
              <a:gd name="connsiteY2428" fmla="*/ 1373219 h 4405788"/>
              <a:gd name="connsiteX2429" fmla="*/ 4416743 w 8594788"/>
              <a:gd name="connsiteY2429" fmla="*/ 942404 h 4405788"/>
              <a:gd name="connsiteX2430" fmla="*/ 4441317 w 8594788"/>
              <a:gd name="connsiteY2430" fmla="*/ 935450 h 4405788"/>
              <a:gd name="connsiteX2431" fmla="*/ 4430649 w 8594788"/>
              <a:gd name="connsiteY2431" fmla="*/ 905637 h 4405788"/>
              <a:gd name="connsiteX2432" fmla="*/ 4407027 w 8594788"/>
              <a:gd name="connsiteY2432" fmla="*/ 842010 h 4405788"/>
              <a:gd name="connsiteX2433" fmla="*/ 3416427 w 8594788"/>
              <a:gd name="connsiteY2433" fmla="*/ 1277874 h 4405788"/>
              <a:gd name="connsiteX2434" fmla="*/ 2489930 w 8594788"/>
              <a:gd name="connsiteY2434" fmla="*/ 2038160 h 4405788"/>
              <a:gd name="connsiteX2435" fmla="*/ 2320195 w 8594788"/>
              <a:gd name="connsiteY2435" fmla="*/ 2225421 h 4405788"/>
              <a:gd name="connsiteX2436" fmla="*/ 2346293 w 8594788"/>
              <a:gd name="connsiteY2436" fmla="*/ 2187131 h 4405788"/>
              <a:gd name="connsiteX2437" fmla="*/ 2485073 w 8594788"/>
              <a:gd name="connsiteY2437" fmla="*/ 2035874 h 4405788"/>
              <a:gd name="connsiteX2438" fmla="*/ 3412617 w 8594788"/>
              <a:gd name="connsiteY2438" fmla="*/ 1274826 h 4405788"/>
              <a:gd name="connsiteX2439" fmla="*/ 4405503 w 8594788"/>
              <a:gd name="connsiteY2439" fmla="*/ 838295 h 4405788"/>
              <a:gd name="connsiteX2440" fmla="*/ 4369404 w 8594788"/>
              <a:gd name="connsiteY2440" fmla="*/ 744379 h 4405788"/>
              <a:gd name="connsiteX2441" fmla="*/ 3413570 w 8594788"/>
              <a:gd name="connsiteY2441" fmla="*/ 1179290 h 4405788"/>
              <a:gd name="connsiteX2442" fmla="*/ 2509742 w 8594788"/>
              <a:gd name="connsiteY2442" fmla="*/ 1986058 h 4405788"/>
              <a:gd name="connsiteX2443" fmla="*/ 2348675 w 8594788"/>
              <a:gd name="connsiteY2443" fmla="*/ 2183416 h 4405788"/>
              <a:gd name="connsiteX2444" fmla="*/ 4331018 w 8594788"/>
              <a:gd name="connsiteY2444" fmla="*/ 647795 h 4405788"/>
              <a:gd name="connsiteX2445" fmla="*/ 3809524 w 8594788"/>
              <a:gd name="connsiteY2445" fmla="*/ 850773 h 4405788"/>
              <a:gd name="connsiteX2446" fmla="*/ 2616899 w 8594788"/>
              <a:gd name="connsiteY2446" fmla="*/ 1822323 h 4405788"/>
              <a:gd name="connsiteX2447" fmla="*/ 2401538 w 8594788"/>
              <a:gd name="connsiteY2447" fmla="*/ 2106454 h 4405788"/>
              <a:gd name="connsiteX2448" fmla="*/ 2503932 w 8594788"/>
              <a:gd name="connsiteY2448" fmla="*/ 1983296 h 4405788"/>
              <a:gd name="connsiteX2449" fmla="*/ 3408807 w 8594788"/>
              <a:gd name="connsiteY2449" fmla="*/ 1175671 h 4405788"/>
              <a:gd name="connsiteX2450" fmla="*/ 4368070 w 8594788"/>
              <a:gd name="connsiteY2450" fmla="*/ 739997 h 4405788"/>
              <a:gd name="connsiteX2451" fmla="*/ 4331018 w 8594788"/>
              <a:gd name="connsiteY2451" fmla="*/ 647795 h 4405788"/>
              <a:gd name="connsiteX2452" fmla="*/ 4516660 w 8594788"/>
              <a:gd name="connsiteY2452" fmla="*/ 597313 h 4405788"/>
              <a:gd name="connsiteX2453" fmla="*/ 4337018 w 8594788"/>
              <a:gd name="connsiteY2453" fmla="*/ 646367 h 4405788"/>
              <a:gd name="connsiteX2454" fmla="*/ 4373880 w 8594788"/>
              <a:gd name="connsiteY2454" fmla="*/ 738188 h 4405788"/>
              <a:gd name="connsiteX2455" fmla="*/ 4431507 w 8594788"/>
              <a:gd name="connsiteY2455" fmla="*/ 721900 h 4405788"/>
              <a:gd name="connsiteX2456" fmla="*/ 4550093 w 8594788"/>
              <a:gd name="connsiteY2456" fmla="*/ 691325 h 4405788"/>
              <a:gd name="connsiteX2457" fmla="*/ 4516660 w 8594788"/>
              <a:gd name="connsiteY2457" fmla="*/ 597694 h 4405788"/>
              <a:gd name="connsiteX2458" fmla="*/ 4707160 w 8594788"/>
              <a:gd name="connsiteY2458" fmla="*/ 555498 h 4405788"/>
              <a:gd name="connsiteX2459" fmla="*/ 4523518 w 8594788"/>
              <a:gd name="connsiteY2459" fmla="*/ 595694 h 4405788"/>
              <a:gd name="connsiteX2460" fmla="*/ 4557046 w 8594788"/>
              <a:gd name="connsiteY2460" fmla="*/ 689324 h 4405788"/>
              <a:gd name="connsiteX2461" fmla="*/ 4736973 w 8594788"/>
              <a:gd name="connsiteY2461" fmla="*/ 649986 h 4405788"/>
              <a:gd name="connsiteX2462" fmla="*/ 4706779 w 8594788"/>
              <a:gd name="connsiteY2462" fmla="*/ 555879 h 4405788"/>
              <a:gd name="connsiteX2463" fmla="*/ 4897660 w 8594788"/>
              <a:gd name="connsiteY2463" fmla="*/ 522446 h 4405788"/>
              <a:gd name="connsiteX2464" fmla="*/ 4713161 w 8594788"/>
              <a:gd name="connsiteY2464" fmla="*/ 554260 h 4405788"/>
              <a:gd name="connsiteX2465" fmla="*/ 4742974 w 8594788"/>
              <a:gd name="connsiteY2465" fmla="*/ 648748 h 4405788"/>
              <a:gd name="connsiteX2466" fmla="*/ 4923473 w 8594788"/>
              <a:gd name="connsiteY2466" fmla="*/ 617029 h 4405788"/>
              <a:gd name="connsiteX2467" fmla="*/ 4897565 w 8594788"/>
              <a:gd name="connsiteY2467" fmla="*/ 522827 h 4405788"/>
              <a:gd name="connsiteX2468" fmla="*/ 5091113 w 8594788"/>
              <a:gd name="connsiteY2468" fmla="*/ 497110 h 4405788"/>
              <a:gd name="connsiteX2469" fmla="*/ 4904137 w 8594788"/>
              <a:gd name="connsiteY2469" fmla="*/ 521494 h 4405788"/>
              <a:gd name="connsiteX2470" fmla="*/ 4929854 w 8594788"/>
              <a:gd name="connsiteY2470" fmla="*/ 616077 h 4405788"/>
              <a:gd name="connsiteX2471" fmla="*/ 5112544 w 8594788"/>
              <a:gd name="connsiteY2471" fmla="*/ 591122 h 4405788"/>
              <a:gd name="connsiteX2472" fmla="*/ 5091018 w 8594788"/>
              <a:gd name="connsiteY2472" fmla="*/ 497491 h 4405788"/>
              <a:gd name="connsiteX2473" fmla="*/ 5285042 w 8594788"/>
              <a:gd name="connsiteY2473" fmla="*/ 479012 h 4405788"/>
              <a:gd name="connsiteX2474" fmla="*/ 5274374 w 8594788"/>
              <a:gd name="connsiteY2474" fmla="*/ 479870 h 4405788"/>
              <a:gd name="connsiteX2475" fmla="*/ 5097590 w 8594788"/>
              <a:gd name="connsiteY2475" fmla="*/ 496443 h 4405788"/>
              <a:gd name="connsiteX2476" fmla="*/ 5119021 w 8594788"/>
              <a:gd name="connsiteY2476" fmla="*/ 590360 h 4405788"/>
              <a:gd name="connsiteX2477" fmla="*/ 5301806 w 8594788"/>
              <a:gd name="connsiteY2477" fmla="*/ 571976 h 4405788"/>
              <a:gd name="connsiteX2478" fmla="*/ 5284947 w 8594788"/>
              <a:gd name="connsiteY2478" fmla="*/ 479393 h 4405788"/>
              <a:gd name="connsiteX2479" fmla="*/ 5478304 w 8594788"/>
              <a:gd name="connsiteY2479" fmla="*/ 467582 h 4405788"/>
              <a:gd name="connsiteX2480" fmla="*/ 5291614 w 8594788"/>
              <a:gd name="connsiteY2480" fmla="*/ 478536 h 4405788"/>
              <a:gd name="connsiteX2481" fmla="*/ 5308378 w 8594788"/>
              <a:gd name="connsiteY2481" fmla="*/ 571405 h 4405788"/>
              <a:gd name="connsiteX2482" fmla="*/ 5490210 w 8594788"/>
              <a:gd name="connsiteY2482" fmla="*/ 558737 h 4405788"/>
              <a:gd name="connsiteX2483" fmla="*/ 5478209 w 8594788"/>
              <a:gd name="connsiteY2483" fmla="*/ 467963 h 4405788"/>
              <a:gd name="connsiteX2484" fmla="*/ 5669756 w 8594788"/>
              <a:gd name="connsiteY2484" fmla="*/ 461772 h 4405788"/>
              <a:gd name="connsiteX2485" fmla="*/ 5484876 w 8594788"/>
              <a:gd name="connsiteY2485" fmla="*/ 467297 h 4405788"/>
              <a:gd name="connsiteX2486" fmla="*/ 5496783 w 8594788"/>
              <a:gd name="connsiteY2486" fmla="*/ 558451 h 4405788"/>
              <a:gd name="connsiteX2487" fmla="*/ 5676710 w 8594788"/>
              <a:gd name="connsiteY2487" fmla="*/ 550926 h 4405788"/>
              <a:gd name="connsiteX2488" fmla="*/ 5669662 w 8594788"/>
              <a:gd name="connsiteY2488" fmla="*/ 462153 h 4405788"/>
              <a:gd name="connsiteX2489" fmla="*/ 5858637 w 8594788"/>
              <a:gd name="connsiteY2489" fmla="*/ 461010 h 4405788"/>
              <a:gd name="connsiteX2490" fmla="*/ 5676329 w 8594788"/>
              <a:gd name="connsiteY2490" fmla="*/ 461677 h 4405788"/>
              <a:gd name="connsiteX2491" fmla="*/ 5683378 w 8594788"/>
              <a:gd name="connsiteY2491" fmla="*/ 550736 h 4405788"/>
              <a:gd name="connsiteX2492" fmla="*/ 5860542 w 8594788"/>
              <a:gd name="connsiteY2492" fmla="*/ 547783 h 4405788"/>
              <a:gd name="connsiteX2493" fmla="*/ 5858542 w 8594788"/>
              <a:gd name="connsiteY2493" fmla="*/ 461391 h 4405788"/>
              <a:gd name="connsiteX2494" fmla="*/ 5683472 w 8594788"/>
              <a:gd name="connsiteY2494" fmla="*/ 555212 h 4405788"/>
              <a:gd name="connsiteX2495" fmla="*/ 5687473 w 8594788"/>
              <a:gd name="connsiteY2495" fmla="*/ 642366 h 4405788"/>
              <a:gd name="connsiteX2496" fmla="*/ 5858923 w 8594788"/>
              <a:gd name="connsiteY2496" fmla="*/ 636651 h 4405788"/>
              <a:gd name="connsiteX2497" fmla="*/ 5860162 w 8594788"/>
              <a:gd name="connsiteY2497" fmla="*/ 552260 h 4405788"/>
              <a:gd name="connsiteX2498" fmla="*/ 5683472 w 8594788"/>
              <a:gd name="connsiteY2498" fmla="*/ 555212 h 4405788"/>
              <a:gd name="connsiteX2499" fmla="*/ 5858447 w 8594788"/>
              <a:gd name="connsiteY2499" fmla="*/ 753618 h 4405788"/>
              <a:gd name="connsiteX2500" fmla="*/ 5852636 w 8594788"/>
              <a:gd name="connsiteY2500" fmla="*/ 806958 h 4405788"/>
              <a:gd name="connsiteX2501" fmla="*/ 6008847 w 8594788"/>
              <a:gd name="connsiteY2501" fmla="*/ 798386 h 4405788"/>
              <a:gd name="connsiteX2502" fmla="*/ 6022563 w 8594788"/>
              <a:gd name="connsiteY2502" fmla="*/ 722186 h 4405788"/>
              <a:gd name="connsiteX2503" fmla="*/ 5860638 w 8594788"/>
              <a:gd name="connsiteY2503" fmla="*/ 727424 h 4405788"/>
              <a:gd name="connsiteX2504" fmla="*/ 5858447 w 8594788"/>
              <a:gd name="connsiteY2504" fmla="*/ 753618 h 4405788"/>
              <a:gd name="connsiteX2505" fmla="*/ 5861018 w 8594788"/>
              <a:gd name="connsiteY2505" fmla="*/ 722852 h 4405788"/>
              <a:gd name="connsiteX2506" fmla="*/ 6022943 w 8594788"/>
              <a:gd name="connsiteY2506" fmla="*/ 717614 h 4405788"/>
              <a:gd name="connsiteX2507" fmla="*/ 6022943 w 8594788"/>
              <a:gd name="connsiteY2507" fmla="*/ 715613 h 4405788"/>
              <a:gd name="connsiteX2508" fmla="*/ 6032468 w 8594788"/>
              <a:gd name="connsiteY2508" fmla="*/ 638461 h 4405788"/>
              <a:gd name="connsiteX2509" fmla="*/ 5864733 w 8594788"/>
              <a:gd name="connsiteY2509" fmla="*/ 640556 h 4405788"/>
              <a:gd name="connsiteX2510" fmla="*/ 5861018 w 8594788"/>
              <a:gd name="connsiteY2510" fmla="*/ 722852 h 4405788"/>
              <a:gd name="connsiteX2511" fmla="*/ 5865114 w 8594788"/>
              <a:gd name="connsiteY2511" fmla="*/ 461486 h 4405788"/>
              <a:gd name="connsiteX2512" fmla="*/ 5867019 w 8594788"/>
              <a:gd name="connsiteY2512" fmla="*/ 548069 h 4405788"/>
              <a:gd name="connsiteX2513" fmla="*/ 6040565 w 8594788"/>
              <a:gd name="connsiteY2513" fmla="*/ 548926 h 4405788"/>
              <a:gd name="connsiteX2514" fmla="*/ 6043899 w 8594788"/>
              <a:gd name="connsiteY2514" fmla="*/ 464915 h 4405788"/>
              <a:gd name="connsiteX2515" fmla="*/ 5865114 w 8594788"/>
              <a:gd name="connsiteY2515" fmla="*/ 461486 h 4405788"/>
              <a:gd name="connsiteX2516" fmla="*/ 6040374 w 8594788"/>
              <a:gd name="connsiteY2516" fmla="*/ 634365 h 4405788"/>
              <a:gd name="connsiteX2517" fmla="*/ 6203538 w 8594788"/>
              <a:gd name="connsiteY2517" fmla="*/ 635318 h 4405788"/>
              <a:gd name="connsiteX2518" fmla="*/ 6215634 w 8594788"/>
              <a:gd name="connsiteY2518" fmla="*/ 557022 h 4405788"/>
              <a:gd name="connsiteX2519" fmla="*/ 6046947 w 8594788"/>
              <a:gd name="connsiteY2519" fmla="*/ 553117 h 4405788"/>
              <a:gd name="connsiteX2520" fmla="*/ 6040374 w 8594788"/>
              <a:gd name="connsiteY2520" fmla="*/ 634365 h 4405788"/>
              <a:gd name="connsiteX2521" fmla="*/ 6050471 w 8594788"/>
              <a:gd name="connsiteY2521" fmla="*/ 465106 h 4405788"/>
              <a:gd name="connsiteX2522" fmla="*/ 6047137 w 8594788"/>
              <a:gd name="connsiteY2522" fmla="*/ 549021 h 4405788"/>
              <a:gd name="connsiteX2523" fmla="*/ 6215920 w 8594788"/>
              <a:gd name="connsiteY2523" fmla="*/ 552545 h 4405788"/>
              <a:gd name="connsiteX2524" fmla="*/ 6224588 w 8594788"/>
              <a:gd name="connsiteY2524" fmla="*/ 471583 h 4405788"/>
              <a:gd name="connsiteX2525" fmla="*/ 6050471 w 8594788"/>
              <a:gd name="connsiteY2525" fmla="*/ 465106 h 4405788"/>
              <a:gd name="connsiteX2526" fmla="*/ 6231446 w 8594788"/>
              <a:gd name="connsiteY2526" fmla="*/ 472250 h 4405788"/>
              <a:gd name="connsiteX2527" fmla="*/ 6222873 w 8594788"/>
              <a:gd name="connsiteY2527" fmla="*/ 553117 h 4405788"/>
              <a:gd name="connsiteX2528" fmla="*/ 6386322 w 8594788"/>
              <a:gd name="connsiteY2528" fmla="*/ 559594 h 4405788"/>
              <a:gd name="connsiteX2529" fmla="*/ 6400515 w 8594788"/>
              <a:gd name="connsiteY2529" fmla="*/ 481679 h 4405788"/>
              <a:gd name="connsiteX2530" fmla="*/ 6231350 w 8594788"/>
              <a:gd name="connsiteY2530" fmla="*/ 472250 h 4405788"/>
              <a:gd name="connsiteX2531" fmla="*/ 6407087 w 8594788"/>
              <a:gd name="connsiteY2531" fmla="*/ 481775 h 4405788"/>
              <a:gd name="connsiteX2532" fmla="*/ 6392895 w 8594788"/>
              <a:gd name="connsiteY2532" fmla="*/ 559594 h 4405788"/>
              <a:gd name="connsiteX2533" fmla="*/ 6549962 w 8594788"/>
              <a:gd name="connsiteY2533" fmla="*/ 567976 h 4405788"/>
              <a:gd name="connsiteX2534" fmla="*/ 6569869 w 8594788"/>
              <a:gd name="connsiteY2534" fmla="*/ 493300 h 4405788"/>
              <a:gd name="connsiteX2535" fmla="*/ 6406992 w 8594788"/>
              <a:gd name="connsiteY2535" fmla="*/ 482156 h 4405788"/>
              <a:gd name="connsiteX2536" fmla="*/ 6576441 w 8594788"/>
              <a:gd name="connsiteY2536" fmla="*/ 493776 h 4405788"/>
              <a:gd name="connsiteX2537" fmla="*/ 6556629 w 8594788"/>
              <a:gd name="connsiteY2537" fmla="*/ 568452 h 4405788"/>
              <a:gd name="connsiteX2538" fmla="*/ 6706172 w 8594788"/>
              <a:gd name="connsiteY2538" fmla="*/ 577977 h 4405788"/>
              <a:gd name="connsiteX2539" fmla="*/ 6711411 w 8594788"/>
              <a:gd name="connsiteY2539" fmla="*/ 564642 h 4405788"/>
              <a:gd name="connsiteX2540" fmla="*/ 6732080 w 8594788"/>
              <a:gd name="connsiteY2540" fmla="*/ 506539 h 4405788"/>
              <a:gd name="connsiteX2541" fmla="*/ 6576346 w 8594788"/>
              <a:gd name="connsiteY2541" fmla="*/ 494157 h 4405788"/>
              <a:gd name="connsiteX2542" fmla="*/ 6738366 w 8594788"/>
              <a:gd name="connsiteY2542" fmla="*/ 507397 h 4405788"/>
              <a:gd name="connsiteX2543" fmla="*/ 6717602 w 8594788"/>
              <a:gd name="connsiteY2543" fmla="*/ 565880 h 4405788"/>
              <a:gd name="connsiteX2544" fmla="*/ 6712458 w 8594788"/>
              <a:gd name="connsiteY2544" fmla="*/ 578739 h 4405788"/>
              <a:gd name="connsiteX2545" fmla="*/ 6853333 w 8594788"/>
              <a:gd name="connsiteY2545" fmla="*/ 589598 h 4405788"/>
              <a:gd name="connsiteX2546" fmla="*/ 6883146 w 8594788"/>
              <a:gd name="connsiteY2546" fmla="*/ 527590 h 4405788"/>
              <a:gd name="connsiteX2547" fmla="*/ 6885813 w 8594788"/>
              <a:gd name="connsiteY2547" fmla="*/ 521303 h 4405788"/>
              <a:gd name="connsiteX2548" fmla="*/ 6738557 w 8594788"/>
              <a:gd name="connsiteY2548" fmla="*/ 507778 h 4405788"/>
              <a:gd name="connsiteX2549" fmla="*/ 6892195 w 8594788"/>
              <a:gd name="connsiteY2549" fmla="*/ 522351 h 4405788"/>
              <a:gd name="connsiteX2550" fmla="*/ 6889338 w 8594788"/>
              <a:gd name="connsiteY2550" fmla="*/ 529019 h 4405788"/>
              <a:gd name="connsiteX2551" fmla="*/ 6859810 w 8594788"/>
              <a:gd name="connsiteY2551" fmla="*/ 590550 h 4405788"/>
              <a:gd name="connsiteX2552" fmla="*/ 6990493 w 8594788"/>
              <a:gd name="connsiteY2552" fmla="*/ 601694 h 4405788"/>
              <a:gd name="connsiteX2553" fmla="*/ 7030212 w 8594788"/>
              <a:gd name="connsiteY2553" fmla="*/ 536639 h 4405788"/>
              <a:gd name="connsiteX2554" fmla="*/ 6892195 w 8594788"/>
              <a:gd name="connsiteY2554" fmla="*/ 522351 h 4405788"/>
              <a:gd name="connsiteX2555" fmla="*/ 7096697 w 8594788"/>
              <a:gd name="connsiteY2555" fmla="*/ 543878 h 4405788"/>
              <a:gd name="connsiteX2556" fmla="*/ 7036784 w 8594788"/>
              <a:gd name="connsiteY2556" fmla="*/ 537305 h 4405788"/>
              <a:gd name="connsiteX2557" fmla="*/ 6997256 w 8594788"/>
              <a:gd name="connsiteY2557" fmla="*/ 602266 h 4405788"/>
              <a:gd name="connsiteX2558" fmla="*/ 7118509 w 8594788"/>
              <a:gd name="connsiteY2558" fmla="*/ 610362 h 4405788"/>
              <a:gd name="connsiteX2559" fmla="*/ 7164610 w 8594788"/>
              <a:gd name="connsiteY2559" fmla="*/ 550640 h 4405788"/>
              <a:gd name="connsiteX2560" fmla="*/ 7097078 w 8594788"/>
              <a:gd name="connsiteY2560" fmla="*/ 543878 h 4405788"/>
              <a:gd name="connsiteX2561" fmla="*/ 7171373 w 8594788"/>
              <a:gd name="connsiteY2561" fmla="*/ 551212 h 4405788"/>
              <a:gd name="connsiteX2562" fmla="*/ 7125653 w 8594788"/>
              <a:gd name="connsiteY2562" fmla="*/ 610648 h 4405788"/>
              <a:gd name="connsiteX2563" fmla="*/ 7239381 w 8594788"/>
              <a:gd name="connsiteY2563" fmla="*/ 612648 h 4405788"/>
              <a:gd name="connsiteX2564" fmla="*/ 7291197 w 8594788"/>
              <a:gd name="connsiteY2564" fmla="*/ 558927 h 4405788"/>
              <a:gd name="connsiteX2565" fmla="*/ 7171754 w 8594788"/>
              <a:gd name="connsiteY2565" fmla="*/ 551212 h 4405788"/>
              <a:gd name="connsiteX2566" fmla="*/ 7298437 w 8594788"/>
              <a:gd name="connsiteY2566" fmla="*/ 559213 h 4405788"/>
              <a:gd name="connsiteX2567" fmla="*/ 7247287 w 8594788"/>
              <a:gd name="connsiteY2567" fmla="*/ 612553 h 4405788"/>
              <a:gd name="connsiteX2568" fmla="*/ 7353681 w 8594788"/>
              <a:gd name="connsiteY2568" fmla="*/ 608838 h 4405788"/>
              <a:gd name="connsiteX2569" fmla="*/ 7355015 w 8594788"/>
              <a:gd name="connsiteY2569" fmla="*/ 607886 h 4405788"/>
              <a:gd name="connsiteX2570" fmla="*/ 7410736 w 8594788"/>
              <a:gd name="connsiteY2570" fmla="*/ 561118 h 4405788"/>
              <a:gd name="connsiteX2571" fmla="*/ 7298817 w 8594788"/>
              <a:gd name="connsiteY2571" fmla="*/ 559213 h 4405788"/>
              <a:gd name="connsiteX2572" fmla="*/ 7418737 w 8594788"/>
              <a:gd name="connsiteY2572" fmla="*/ 561118 h 4405788"/>
              <a:gd name="connsiteX2573" fmla="*/ 7362825 w 8594788"/>
              <a:gd name="connsiteY2573" fmla="*/ 608743 h 4405788"/>
              <a:gd name="connsiteX2574" fmla="*/ 7463124 w 8594788"/>
              <a:gd name="connsiteY2574" fmla="*/ 599218 h 4405788"/>
              <a:gd name="connsiteX2575" fmla="*/ 7524560 w 8594788"/>
              <a:gd name="connsiteY2575" fmla="*/ 557594 h 4405788"/>
              <a:gd name="connsiteX2576" fmla="*/ 7419118 w 8594788"/>
              <a:gd name="connsiteY2576" fmla="*/ 561118 h 4405788"/>
              <a:gd name="connsiteX2577" fmla="*/ 7533799 w 8594788"/>
              <a:gd name="connsiteY2577" fmla="*/ 557117 h 4405788"/>
              <a:gd name="connsiteX2578" fmla="*/ 7529989 w 8594788"/>
              <a:gd name="connsiteY2578" fmla="*/ 559975 h 4405788"/>
              <a:gd name="connsiteX2579" fmla="*/ 7474363 w 8594788"/>
              <a:gd name="connsiteY2579" fmla="*/ 598075 h 4405788"/>
              <a:gd name="connsiteX2580" fmla="*/ 7564850 w 8594788"/>
              <a:gd name="connsiteY2580" fmla="*/ 584454 h 4405788"/>
              <a:gd name="connsiteX2581" fmla="*/ 7629716 w 8594788"/>
              <a:gd name="connsiteY2581" fmla="*/ 549116 h 4405788"/>
              <a:gd name="connsiteX2582" fmla="*/ 7534180 w 8594788"/>
              <a:gd name="connsiteY2582" fmla="*/ 557117 h 4405788"/>
              <a:gd name="connsiteX2583" fmla="*/ 7807071 w 8594788"/>
              <a:gd name="connsiteY2583" fmla="*/ 520256 h 4405788"/>
              <a:gd name="connsiteX2584" fmla="*/ 7743349 w 8594788"/>
              <a:gd name="connsiteY2584" fmla="*/ 532733 h 4405788"/>
              <a:gd name="connsiteX2585" fmla="*/ 7691724 w 8594788"/>
              <a:gd name="connsiteY2585" fmla="*/ 556260 h 4405788"/>
              <a:gd name="connsiteX2586" fmla="*/ 7807453 w 8594788"/>
              <a:gd name="connsiteY2586" fmla="*/ 520256 h 4405788"/>
              <a:gd name="connsiteX2587" fmla="*/ 7726395 w 8594788"/>
              <a:gd name="connsiteY2587" fmla="*/ 535686 h 4405788"/>
              <a:gd name="connsiteX2588" fmla="*/ 7641622 w 8594788"/>
              <a:gd name="connsiteY2588" fmla="*/ 547497 h 4405788"/>
              <a:gd name="connsiteX2589" fmla="*/ 7580852 w 8594788"/>
              <a:gd name="connsiteY2589" fmla="*/ 581406 h 4405788"/>
              <a:gd name="connsiteX2590" fmla="*/ 7660958 w 8594788"/>
              <a:gd name="connsiteY2590" fmla="*/ 564071 h 4405788"/>
              <a:gd name="connsiteX2591" fmla="*/ 7726775 w 8594788"/>
              <a:gd name="connsiteY2591" fmla="*/ 535686 h 4405788"/>
              <a:gd name="connsiteX2592" fmla="*/ 7632478 w 8594788"/>
              <a:gd name="connsiteY2592" fmla="*/ 575120 h 4405788"/>
              <a:gd name="connsiteX2593" fmla="*/ 7567899 w 8594788"/>
              <a:gd name="connsiteY2593" fmla="*/ 587978 h 4405788"/>
              <a:gd name="connsiteX2594" fmla="*/ 7515987 w 8594788"/>
              <a:gd name="connsiteY2594" fmla="*/ 612458 h 4405788"/>
              <a:gd name="connsiteX2595" fmla="*/ 7632859 w 8594788"/>
              <a:gd name="connsiteY2595" fmla="*/ 575120 h 4405788"/>
              <a:gd name="connsiteX2596" fmla="*/ 7551897 w 8594788"/>
              <a:gd name="connsiteY2596" fmla="*/ 590645 h 4405788"/>
              <a:gd name="connsiteX2597" fmla="*/ 7466743 w 8594788"/>
              <a:gd name="connsiteY2597" fmla="*/ 602742 h 4405788"/>
              <a:gd name="connsiteX2598" fmla="*/ 7406354 w 8594788"/>
              <a:gd name="connsiteY2598" fmla="*/ 637699 h 4405788"/>
              <a:gd name="connsiteX2599" fmla="*/ 7486650 w 8594788"/>
              <a:gd name="connsiteY2599" fmla="*/ 619982 h 4405788"/>
              <a:gd name="connsiteX2600" fmla="*/ 7551897 w 8594788"/>
              <a:gd name="connsiteY2600" fmla="*/ 590645 h 4405788"/>
              <a:gd name="connsiteX2601" fmla="*/ 7459219 w 8594788"/>
              <a:gd name="connsiteY2601" fmla="*/ 630936 h 4405788"/>
              <a:gd name="connsiteX2602" fmla="*/ 7393877 w 8594788"/>
              <a:gd name="connsiteY2602" fmla="*/ 644271 h 4405788"/>
              <a:gd name="connsiteX2603" fmla="*/ 7341680 w 8594788"/>
              <a:gd name="connsiteY2603" fmla="*/ 669798 h 4405788"/>
              <a:gd name="connsiteX2604" fmla="*/ 7459219 w 8594788"/>
              <a:gd name="connsiteY2604" fmla="*/ 631222 h 4405788"/>
              <a:gd name="connsiteX2605" fmla="*/ 7377970 w 8594788"/>
              <a:gd name="connsiteY2605" fmla="*/ 647795 h 4405788"/>
              <a:gd name="connsiteX2606" fmla="*/ 7290245 w 8594788"/>
              <a:gd name="connsiteY2606" fmla="*/ 660559 h 4405788"/>
              <a:gd name="connsiteX2607" fmla="*/ 7229952 w 8594788"/>
              <a:gd name="connsiteY2607" fmla="*/ 696849 h 4405788"/>
              <a:gd name="connsiteX2608" fmla="*/ 7312914 w 8594788"/>
              <a:gd name="connsiteY2608" fmla="*/ 677799 h 4405788"/>
              <a:gd name="connsiteX2609" fmla="*/ 7377970 w 8594788"/>
              <a:gd name="connsiteY2609" fmla="*/ 647795 h 4405788"/>
              <a:gd name="connsiteX2610" fmla="*/ 7286720 w 8594788"/>
              <a:gd name="connsiteY2610" fmla="*/ 688943 h 4405788"/>
              <a:gd name="connsiteX2611" fmla="*/ 7218236 w 8594788"/>
              <a:gd name="connsiteY2611" fmla="*/ 703326 h 4405788"/>
              <a:gd name="connsiteX2612" fmla="*/ 7163467 w 8594788"/>
              <a:gd name="connsiteY2612" fmla="*/ 730853 h 4405788"/>
              <a:gd name="connsiteX2613" fmla="*/ 7286911 w 8594788"/>
              <a:gd name="connsiteY2613" fmla="*/ 688562 h 4405788"/>
              <a:gd name="connsiteX2614" fmla="*/ 7202520 w 8594788"/>
              <a:gd name="connsiteY2614" fmla="*/ 706184 h 4405788"/>
              <a:gd name="connsiteX2615" fmla="*/ 7116795 w 8594788"/>
              <a:gd name="connsiteY2615" fmla="*/ 718852 h 4405788"/>
              <a:gd name="connsiteX2616" fmla="*/ 7056977 w 8594788"/>
              <a:gd name="connsiteY2616" fmla="*/ 756380 h 4405788"/>
              <a:gd name="connsiteX2617" fmla="*/ 7135369 w 8594788"/>
              <a:gd name="connsiteY2617" fmla="*/ 738378 h 4405788"/>
              <a:gd name="connsiteX2618" fmla="*/ 7202710 w 8594788"/>
              <a:gd name="connsiteY2618" fmla="*/ 705802 h 4405788"/>
              <a:gd name="connsiteX2619" fmla="*/ 7111270 w 8594788"/>
              <a:gd name="connsiteY2619" fmla="*/ 748475 h 4405788"/>
              <a:gd name="connsiteX2620" fmla="*/ 7046214 w 8594788"/>
              <a:gd name="connsiteY2620" fmla="*/ 762476 h 4405788"/>
              <a:gd name="connsiteX2621" fmla="*/ 6994875 w 8594788"/>
              <a:gd name="connsiteY2621" fmla="*/ 789527 h 4405788"/>
              <a:gd name="connsiteX2622" fmla="*/ 7111270 w 8594788"/>
              <a:gd name="connsiteY2622" fmla="*/ 748475 h 4405788"/>
              <a:gd name="connsiteX2623" fmla="*/ 7031355 w 8594788"/>
              <a:gd name="connsiteY2623" fmla="*/ 765239 h 4405788"/>
              <a:gd name="connsiteX2624" fmla="*/ 6945630 w 8594788"/>
              <a:gd name="connsiteY2624" fmla="*/ 778288 h 4405788"/>
              <a:gd name="connsiteX2625" fmla="*/ 6887623 w 8594788"/>
              <a:gd name="connsiteY2625" fmla="*/ 816388 h 4405788"/>
              <a:gd name="connsiteX2626" fmla="*/ 6967728 w 8594788"/>
              <a:gd name="connsiteY2626" fmla="*/ 797338 h 4405788"/>
              <a:gd name="connsiteX2627" fmla="*/ 7031355 w 8594788"/>
              <a:gd name="connsiteY2627" fmla="*/ 765239 h 4405788"/>
              <a:gd name="connsiteX2628" fmla="*/ 6943820 w 8594788"/>
              <a:gd name="connsiteY2628" fmla="*/ 808006 h 4405788"/>
              <a:gd name="connsiteX2629" fmla="*/ 6877145 w 8594788"/>
              <a:gd name="connsiteY2629" fmla="*/ 823055 h 4405788"/>
              <a:gd name="connsiteX2630" fmla="*/ 6824472 w 8594788"/>
              <a:gd name="connsiteY2630" fmla="*/ 851630 h 4405788"/>
              <a:gd name="connsiteX2631" fmla="*/ 6943821 w 8594788"/>
              <a:gd name="connsiteY2631" fmla="*/ 808006 h 4405788"/>
              <a:gd name="connsiteX2632" fmla="*/ 6862382 w 8594788"/>
              <a:gd name="connsiteY2632" fmla="*/ 825913 h 4405788"/>
              <a:gd name="connsiteX2633" fmla="*/ 6775514 w 8594788"/>
              <a:gd name="connsiteY2633" fmla="*/ 839819 h 4405788"/>
              <a:gd name="connsiteX2634" fmla="*/ 6718364 w 8594788"/>
              <a:gd name="connsiteY2634" fmla="*/ 879729 h 4405788"/>
              <a:gd name="connsiteX2635" fmla="*/ 6798469 w 8594788"/>
              <a:gd name="connsiteY2635" fmla="*/ 859727 h 4405788"/>
              <a:gd name="connsiteX2636" fmla="*/ 6862382 w 8594788"/>
              <a:gd name="connsiteY2636" fmla="*/ 825913 h 4405788"/>
              <a:gd name="connsiteX2637" fmla="*/ 6775609 w 8594788"/>
              <a:gd name="connsiteY2637" fmla="*/ 870395 h 4405788"/>
              <a:gd name="connsiteX2638" fmla="*/ 6707505 w 8594788"/>
              <a:gd name="connsiteY2638" fmla="*/ 886397 h 4405788"/>
              <a:gd name="connsiteX2639" fmla="*/ 6655213 w 8594788"/>
              <a:gd name="connsiteY2639" fmla="*/ 916686 h 4405788"/>
              <a:gd name="connsiteX2640" fmla="*/ 6775609 w 8594788"/>
              <a:gd name="connsiteY2640" fmla="*/ 870395 h 4405788"/>
              <a:gd name="connsiteX2641" fmla="*/ 6693599 w 8594788"/>
              <a:gd name="connsiteY2641" fmla="*/ 889445 h 4405788"/>
              <a:gd name="connsiteX2642" fmla="*/ 6607303 w 8594788"/>
              <a:gd name="connsiteY2642" fmla="*/ 903827 h 4405788"/>
              <a:gd name="connsiteX2643" fmla="*/ 6550724 w 8594788"/>
              <a:gd name="connsiteY2643" fmla="*/ 945452 h 4405788"/>
              <a:gd name="connsiteX2644" fmla="*/ 6630448 w 8594788"/>
              <a:gd name="connsiteY2644" fmla="*/ 924592 h 4405788"/>
              <a:gd name="connsiteX2645" fmla="*/ 6693599 w 8594788"/>
              <a:gd name="connsiteY2645" fmla="*/ 889159 h 4405788"/>
              <a:gd name="connsiteX2646" fmla="*/ 6608731 w 8594788"/>
              <a:gd name="connsiteY2646" fmla="*/ 935355 h 4405788"/>
              <a:gd name="connsiteX2647" fmla="*/ 6540818 w 8594788"/>
              <a:gd name="connsiteY2647" fmla="*/ 952024 h 4405788"/>
              <a:gd name="connsiteX2648" fmla="*/ 6488621 w 8594788"/>
              <a:gd name="connsiteY2648" fmla="*/ 983933 h 4405788"/>
              <a:gd name="connsiteX2649" fmla="*/ 6608731 w 8594788"/>
              <a:gd name="connsiteY2649" fmla="*/ 935069 h 4405788"/>
              <a:gd name="connsiteX2650" fmla="*/ 6527578 w 8594788"/>
              <a:gd name="connsiteY2650" fmla="*/ 954405 h 4405788"/>
              <a:gd name="connsiteX2651" fmla="*/ 6441187 w 8594788"/>
              <a:gd name="connsiteY2651" fmla="*/ 969454 h 4405788"/>
              <a:gd name="connsiteX2652" fmla="*/ 6385656 w 8594788"/>
              <a:gd name="connsiteY2652" fmla="*/ 1012889 h 4405788"/>
              <a:gd name="connsiteX2653" fmla="*/ 6464904 w 8594788"/>
              <a:gd name="connsiteY2653" fmla="*/ 991172 h 4405788"/>
              <a:gd name="connsiteX2654" fmla="*/ 6527578 w 8594788"/>
              <a:gd name="connsiteY2654" fmla="*/ 954500 h 4405788"/>
              <a:gd name="connsiteX2655" fmla="*/ 6444806 w 8594788"/>
              <a:gd name="connsiteY2655" fmla="*/ 1002030 h 4405788"/>
              <a:gd name="connsiteX2656" fmla="*/ 6376607 w 8594788"/>
              <a:gd name="connsiteY2656" fmla="*/ 1019556 h 4405788"/>
              <a:gd name="connsiteX2657" fmla="*/ 6325553 w 8594788"/>
              <a:gd name="connsiteY2657" fmla="*/ 1052894 h 4405788"/>
              <a:gd name="connsiteX2658" fmla="*/ 6444520 w 8594788"/>
              <a:gd name="connsiteY2658" fmla="*/ 1001840 h 4405788"/>
              <a:gd name="connsiteX2659" fmla="*/ 6363367 w 8594788"/>
              <a:gd name="connsiteY2659" fmla="*/ 1022604 h 4405788"/>
              <a:gd name="connsiteX2660" fmla="*/ 6277642 w 8594788"/>
              <a:gd name="connsiteY2660" fmla="*/ 1038320 h 4405788"/>
              <a:gd name="connsiteX2661" fmla="*/ 6223254 w 8594788"/>
              <a:gd name="connsiteY2661" fmla="*/ 1083755 h 4405788"/>
              <a:gd name="connsiteX2662" fmla="*/ 6302121 w 8594788"/>
              <a:gd name="connsiteY2662" fmla="*/ 1060895 h 4405788"/>
              <a:gd name="connsiteX2663" fmla="*/ 6363367 w 8594788"/>
              <a:gd name="connsiteY2663" fmla="*/ 1022414 h 4405788"/>
              <a:gd name="connsiteX2664" fmla="*/ 6282595 w 8594788"/>
              <a:gd name="connsiteY2664" fmla="*/ 1071658 h 4405788"/>
              <a:gd name="connsiteX2665" fmla="*/ 6215158 w 8594788"/>
              <a:gd name="connsiteY2665" fmla="*/ 1090041 h 4405788"/>
              <a:gd name="connsiteX2666" fmla="*/ 6164009 w 8594788"/>
              <a:gd name="connsiteY2666" fmla="*/ 1125379 h 4405788"/>
              <a:gd name="connsiteX2667" fmla="*/ 6282595 w 8594788"/>
              <a:gd name="connsiteY2667" fmla="*/ 1071658 h 4405788"/>
              <a:gd name="connsiteX2668" fmla="*/ 6202490 w 8594788"/>
              <a:gd name="connsiteY2668" fmla="*/ 1092994 h 4405788"/>
              <a:gd name="connsiteX2669" fmla="*/ 6157151 w 8594788"/>
              <a:gd name="connsiteY2669" fmla="*/ 1102519 h 4405788"/>
              <a:gd name="connsiteX2670" fmla="*/ 6115812 w 8594788"/>
              <a:gd name="connsiteY2670" fmla="*/ 1110615 h 4405788"/>
              <a:gd name="connsiteX2671" fmla="*/ 6064378 w 8594788"/>
              <a:gd name="connsiteY2671" fmla="*/ 1157002 h 4405788"/>
              <a:gd name="connsiteX2672" fmla="*/ 6142292 w 8594788"/>
              <a:gd name="connsiteY2672" fmla="*/ 1133094 h 4405788"/>
              <a:gd name="connsiteX2673" fmla="*/ 6202109 w 8594788"/>
              <a:gd name="connsiteY2673" fmla="*/ 1092994 h 4405788"/>
              <a:gd name="connsiteX2674" fmla="*/ 6124480 w 8594788"/>
              <a:gd name="connsiteY2674" fmla="*/ 1143762 h 4405788"/>
              <a:gd name="connsiteX2675" fmla="*/ 6056186 w 8594788"/>
              <a:gd name="connsiteY2675" fmla="*/ 1163765 h 4405788"/>
              <a:gd name="connsiteX2676" fmla="*/ 6006751 w 8594788"/>
              <a:gd name="connsiteY2676" fmla="*/ 1200722 h 4405788"/>
              <a:gd name="connsiteX2677" fmla="*/ 6124099 w 8594788"/>
              <a:gd name="connsiteY2677" fmla="*/ 1143762 h 4405788"/>
              <a:gd name="connsiteX2678" fmla="*/ 5985510 w 8594788"/>
              <a:gd name="connsiteY2678" fmla="*/ 1208913 h 4405788"/>
              <a:gd name="connsiteX2679" fmla="*/ 6043994 w 8594788"/>
              <a:gd name="connsiteY2679" fmla="*/ 1166908 h 4405788"/>
              <a:gd name="connsiteX2680" fmla="*/ 5953411 w 8594788"/>
              <a:gd name="connsiteY2680" fmla="*/ 1190435 h 4405788"/>
              <a:gd name="connsiteX2681" fmla="*/ 5906548 w 8594788"/>
              <a:gd name="connsiteY2681" fmla="*/ 1235869 h 4405788"/>
              <a:gd name="connsiteX2682" fmla="*/ 5945315 w 8594788"/>
              <a:gd name="connsiteY2682" fmla="*/ 1223010 h 4405788"/>
              <a:gd name="connsiteX2683" fmla="*/ 5985129 w 8594788"/>
              <a:gd name="connsiteY2683" fmla="*/ 1208913 h 4405788"/>
              <a:gd name="connsiteX2684" fmla="*/ 5968270 w 8594788"/>
              <a:gd name="connsiteY2684" fmla="*/ 1219867 h 4405788"/>
              <a:gd name="connsiteX2685" fmla="*/ 5948553 w 8594788"/>
              <a:gd name="connsiteY2685" fmla="*/ 1226630 h 4405788"/>
              <a:gd name="connsiteX2686" fmla="*/ 5898166 w 8594788"/>
              <a:gd name="connsiteY2686" fmla="*/ 1243298 h 4405788"/>
              <a:gd name="connsiteX2687" fmla="*/ 5852256 w 8594788"/>
              <a:gd name="connsiteY2687" fmla="*/ 1280160 h 4405788"/>
              <a:gd name="connsiteX2688" fmla="*/ 5968270 w 8594788"/>
              <a:gd name="connsiteY2688" fmla="*/ 1219867 h 4405788"/>
              <a:gd name="connsiteX2689" fmla="*/ 5884450 w 8594788"/>
              <a:gd name="connsiteY2689" fmla="*/ 1247870 h 4405788"/>
              <a:gd name="connsiteX2690" fmla="*/ 5789962 w 8594788"/>
              <a:gd name="connsiteY2690" fmla="*/ 1279684 h 4405788"/>
              <a:gd name="connsiteX2691" fmla="*/ 5746814 w 8594788"/>
              <a:gd name="connsiteY2691" fmla="*/ 1324356 h 4405788"/>
              <a:gd name="connsiteX2692" fmla="*/ 5830920 w 8594788"/>
              <a:gd name="connsiteY2692" fmla="*/ 1289209 h 4405788"/>
              <a:gd name="connsiteX2693" fmla="*/ 5884450 w 8594788"/>
              <a:gd name="connsiteY2693" fmla="*/ 1247870 h 4405788"/>
              <a:gd name="connsiteX2694" fmla="*/ 5735098 w 8594788"/>
              <a:gd name="connsiteY2694" fmla="*/ 1347692 h 4405788"/>
              <a:gd name="connsiteX2695" fmla="*/ 5812822 w 8594788"/>
              <a:gd name="connsiteY2695" fmla="*/ 1301687 h 4405788"/>
              <a:gd name="connsiteX2696" fmla="*/ 5736622 w 8594788"/>
              <a:gd name="connsiteY2696" fmla="*/ 1333500 h 4405788"/>
              <a:gd name="connsiteX2697" fmla="*/ 5697760 w 8594788"/>
              <a:gd name="connsiteY2697" fmla="*/ 1366933 h 4405788"/>
              <a:gd name="connsiteX2698" fmla="*/ 5722049 w 8594788"/>
              <a:gd name="connsiteY2698" fmla="*/ 1339787 h 4405788"/>
              <a:gd name="connsiteX2699" fmla="*/ 5626799 w 8594788"/>
              <a:gd name="connsiteY2699" fmla="*/ 1380553 h 4405788"/>
              <a:gd name="connsiteX2700" fmla="*/ 5583650 w 8594788"/>
              <a:gd name="connsiteY2700" fmla="*/ 1427036 h 4405788"/>
              <a:gd name="connsiteX2701" fmla="*/ 5672900 w 8594788"/>
              <a:gd name="connsiteY2701" fmla="*/ 1380268 h 4405788"/>
              <a:gd name="connsiteX2702" fmla="*/ 5722049 w 8594788"/>
              <a:gd name="connsiteY2702" fmla="*/ 1339596 h 4405788"/>
              <a:gd name="connsiteX2703" fmla="*/ 5625370 w 8594788"/>
              <a:gd name="connsiteY2703" fmla="*/ 1413034 h 4405788"/>
              <a:gd name="connsiteX2704" fmla="*/ 5630513 w 8594788"/>
              <a:gd name="connsiteY2704" fmla="*/ 1409700 h 4405788"/>
              <a:gd name="connsiteX2705" fmla="*/ 5644992 w 8594788"/>
              <a:gd name="connsiteY2705" fmla="*/ 1400175 h 4405788"/>
              <a:gd name="connsiteX2706" fmla="*/ 5571077 w 8594788"/>
              <a:gd name="connsiteY2706" fmla="*/ 1438370 h 4405788"/>
              <a:gd name="connsiteX2707" fmla="*/ 5530501 w 8594788"/>
              <a:gd name="connsiteY2707" fmla="*/ 1474280 h 4405788"/>
              <a:gd name="connsiteX2708" fmla="*/ 5530501 w 8594788"/>
              <a:gd name="connsiteY2708" fmla="*/ 1474280 h 4405788"/>
              <a:gd name="connsiteX2709" fmla="*/ 5525644 w 8594788"/>
              <a:gd name="connsiteY2709" fmla="*/ 1471994 h 4405788"/>
              <a:gd name="connsiteX2710" fmla="*/ 5553170 w 8594788"/>
              <a:gd name="connsiteY2710" fmla="*/ 1448181 h 4405788"/>
              <a:gd name="connsiteX2711" fmla="*/ 5491163 w 8594788"/>
              <a:gd name="connsiteY2711" fmla="*/ 1480852 h 4405788"/>
              <a:gd name="connsiteX2712" fmla="*/ 5462588 w 8594788"/>
              <a:gd name="connsiteY2712" fmla="*/ 1496092 h 4405788"/>
              <a:gd name="connsiteX2713" fmla="*/ 5426774 w 8594788"/>
              <a:gd name="connsiteY2713" fmla="*/ 1536382 h 4405788"/>
              <a:gd name="connsiteX2714" fmla="*/ 5412772 w 8594788"/>
              <a:gd name="connsiteY2714" fmla="*/ 1550861 h 4405788"/>
              <a:gd name="connsiteX2715" fmla="*/ 5491163 w 8594788"/>
              <a:gd name="connsiteY2715" fmla="*/ 1500378 h 4405788"/>
              <a:gd name="connsiteX2716" fmla="*/ 5455349 w 8594788"/>
              <a:gd name="connsiteY2716" fmla="*/ 1529144 h 4405788"/>
              <a:gd name="connsiteX2717" fmla="*/ 5397628 w 8594788"/>
              <a:gd name="connsiteY2717" fmla="*/ 1566196 h 4405788"/>
              <a:gd name="connsiteX2718" fmla="*/ 5356670 w 8594788"/>
              <a:gd name="connsiteY2718" fmla="*/ 1608011 h 4405788"/>
              <a:gd name="connsiteX2719" fmla="*/ 5454968 w 8594788"/>
              <a:gd name="connsiteY2719" fmla="*/ 1529144 h 4405788"/>
              <a:gd name="connsiteX2720" fmla="*/ 5377244 w 8594788"/>
              <a:gd name="connsiteY2720" fmla="*/ 1579245 h 4405788"/>
              <a:gd name="connsiteX2721" fmla="*/ 5299043 w 8594788"/>
              <a:gd name="connsiteY2721" fmla="*/ 1628870 h 4405788"/>
              <a:gd name="connsiteX2722" fmla="*/ 5254086 w 8594788"/>
              <a:gd name="connsiteY2722" fmla="*/ 1687544 h 4405788"/>
              <a:gd name="connsiteX2723" fmla="*/ 5320761 w 8594788"/>
              <a:gd name="connsiteY2723" fmla="*/ 1635919 h 4405788"/>
              <a:gd name="connsiteX2724" fmla="*/ 5376863 w 8594788"/>
              <a:gd name="connsiteY2724" fmla="*/ 1579245 h 4405788"/>
              <a:gd name="connsiteX2725" fmla="*/ 5291519 w 8594788"/>
              <a:gd name="connsiteY2725" fmla="*/ 1665446 h 4405788"/>
              <a:gd name="connsiteX2726" fmla="*/ 5242275 w 8594788"/>
              <a:gd name="connsiteY2726" fmla="*/ 1703070 h 4405788"/>
              <a:gd name="connsiteX2727" fmla="*/ 5208937 w 8594788"/>
              <a:gd name="connsiteY2727" fmla="*/ 1744694 h 4405788"/>
              <a:gd name="connsiteX2728" fmla="*/ 5290852 w 8594788"/>
              <a:gd name="connsiteY2728" fmla="*/ 1665446 h 4405788"/>
              <a:gd name="connsiteX2729" fmla="*/ 5223986 w 8594788"/>
              <a:gd name="connsiteY2729" fmla="*/ 1716786 h 4405788"/>
              <a:gd name="connsiteX2730" fmla="*/ 5155406 w 8594788"/>
              <a:gd name="connsiteY2730" fmla="*/ 1767459 h 4405788"/>
              <a:gd name="connsiteX2731" fmla="*/ 5117878 w 8594788"/>
              <a:gd name="connsiteY2731" fmla="*/ 1827371 h 4405788"/>
              <a:gd name="connsiteX2732" fmla="*/ 5177790 w 8594788"/>
              <a:gd name="connsiteY2732" fmla="*/ 1773460 h 4405788"/>
              <a:gd name="connsiteX2733" fmla="*/ 5223320 w 8594788"/>
              <a:gd name="connsiteY2733" fmla="*/ 1716786 h 4405788"/>
              <a:gd name="connsiteX2734" fmla="*/ 5151692 w 8594788"/>
              <a:gd name="connsiteY2734" fmla="*/ 1804416 h 4405788"/>
              <a:gd name="connsiteX2735" fmla="*/ 5107210 w 8594788"/>
              <a:gd name="connsiteY2735" fmla="*/ 1843754 h 4405788"/>
              <a:gd name="connsiteX2736" fmla="*/ 5077587 w 8594788"/>
              <a:gd name="connsiteY2736" fmla="*/ 1888141 h 4405788"/>
              <a:gd name="connsiteX2737" fmla="*/ 5151025 w 8594788"/>
              <a:gd name="connsiteY2737" fmla="*/ 1804416 h 4405788"/>
              <a:gd name="connsiteX2738" fmla="*/ 5090541 w 8594788"/>
              <a:gd name="connsiteY2738" fmla="*/ 1858232 h 4405788"/>
              <a:gd name="connsiteX2739" fmla="*/ 5031487 w 8594788"/>
              <a:gd name="connsiteY2739" fmla="*/ 1908048 h 4405788"/>
              <a:gd name="connsiteX2740" fmla="*/ 5000435 w 8594788"/>
              <a:gd name="connsiteY2740" fmla="*/ 1968627 h 4405788"/>
              <a:gd name="connsiteX2741" fmla="*/ 5049108 w 8594788"/>
              <a:gd name="connsiteY2741" fmla="*/ 1918526 h 4405788"/>
              <a:gd name="connsiteX2742" fmla="*/ 5089875 w 8594788"/>
              <a:gd name="connsiteY2742" fmla="*/ 1858232 h 4405788"/>
              <a:gd name="connsiteX2743" fmla="*/ 5025295 w 8594788"/>
              <a:gd name="connsiteY2743" fmla="*/ 1950530 h 4405788"/>
              <a:gd name="connsiteX2744" fmla="*/ 4991005 w 8594788"/>
              <a:gd name="connsiteY2744" fmla="*/ 1985105 h 4405788"/>
              <a:gd name="connsiteX2745" fmla="*/ 4969383 w 8594788"/>
              <a:gd name="connsiteY2745" fmla="*/ 2023777 h 4405788"/>
              <a:gd name="connsiteX2746" fmla="*/ 5025295 w 8594788"/>
              <a:gd name="connsiteY2746" fmla="*/ 1950530 h 4405788"/>
              <a:gd name="connsiteX2747" fmla="*/ 4975765 w 8594788"/>
              <a:gd name="connsiteY2747" fmla="*/ 2000345 h 4405788"/>
              <a:gd name="connsiteX2748" fmla="*/ 4922234 w 8594788"/>
              <a:gd name="connsiteY2748" fmla="*/ 2051018 h 4405788"/>
              <a:gd name="connsiteX2749" fmla="*/ 4897565 w 8594788"/>
              <a:gd name="connsiteY2749" fmla="*/ 2109407 h 4405788"/>
              <a:gd name="connsiteX2750" fmla="*/ 4944237 w 8594788"/>
              <a:gd name="connsiteY2750" fmla="*/ 2054924 h 4405788"/>
              <a:gd name="connsiteX2751" fmla="*/ 4975765 w 8594788"/>
              <a:gd name="connsiteY2751" fmla="*/ 2000345 h 4405788"/>
              <a:gd name="connsiteX2752" fmla="*/ 4924425 w 8594788"/>
              <a:gd name="connsiteY2752" fmla="*/ 2087213 h 4405788"/>
              <a:gd name="connsiteX2753" fmla="*/ 4889850 w 8594788"/>
              <a:gd name="connsiteY2753" fmla="*/ 2126742 h 4405788"/>
              <a:gd name="connsiteX2754" fmla="*/ 4869275 w 8594788"/>
              <a:gd name="connsiteY2754" fmla="*/ 2170176 h 4405788"/>
              <a:gd name="connsiteX2755" fmla="*/ 4924425 w 8594788"/>
              <a:gd name="connsiteY2755" fmla="*/ 2087023 h 4405788"/>
              <a:gd name="connsiteX2756" fmla="*/ 4876038 w 8594788"/>
              <a:gd name="connsiteY2756" fmla="*/ 2141792 h 4405788"/>
              <a:gd name="connsiteX2757" fmla="*/ 4830223 w 8594788"/>
              <a:gd name="connsiteY2757" fmla="*/ 2190179 h 4405788"/>
              <a:gd name="connsiteX2758" fmla="*/ 4810125 w 8594788"/>
              <a:gd name="connsiteY2758" fmla="*/ 2249043 h 4405788"/>
              <a:gd name="connsiteX2759" fmla="*/ 4846320 w 8594788"/>
              <a:gd name="connsiteY2759" fmla="*/ 2201418 h 4405788"/>
              <a:gd name="connsiteX2760" fmla="*/ 4876038 w 8594788"/>
              <a:gd name="connsiteY2760" fmla="*/ 2141601 h 4405788"/>
              <a:gd name="connsiteX2761" fmla="*/ 4828413 w 8594788"/>
              <a:gd name="connsiteY2761" fmla="*/ 2234565 h 4405788"/>
              <a:gd name="connsiteX2762" fmla="*/ 4803267 w 8594788"/>
              <a:gd name="connsiteY2762" fmla="*/ 2266283 h 4405788"/>
              <a:gd name="connsiteX2763" fmla="*/ 4789361 w 8594788"/>
              <a:gd name="connsiteY2763" fmla="*/ 2301431 h 4405788"/>
              <a:gd name="connsiteX2764" fmla="*/ 4828890 w 8594788"/>
              <a:gd name="connsiteY2764" fmla="*/ 2234375 h 4405788"/>
              <a:gd name="connsiteX2765" fmla="*/ 4790313 w 8594788"/>
              <a:gd name="connsiteY2765" fmla="*/ 2281333 h 4405788"/>
              <a:gd name="connsiteX2766" fmla="*/ 4744974 w 8594788"/>
              <a:gd name="connsiteY2766" fmla="*/ 2333816 h 4405788"/>
              <a:gd name="connsiteX2767" fmla="*/ 4728972 w 8594788"/>
              <a:gd name="connsiteY2767" fmla="*/ 2390966 h 4405788"/>
              <a:gd name="connsiteX2768" fmla="*/ 4768787 w 8594788"/>
              <a:gd name="connsiteY2768" fmla="*/ 2333149 h 4405788"/>
              <a:gd name="connsiteX2769" fmla="*/ 4791075 w 8594788"/>
              <a:gd name="connsiteY2769" fmla="*/ 2281142 h 4405788"/>
              <a:gd name="connsiteX2770" fmla="*/ 4753928 w 8594788"/>
              <a:gd name="connsiteY2770" fmla="*/ 2366105 h 4405788"/>
              <a:gd name="connsiteX2771" fmla="*/ 4723734 w 8594788"/>
              <a:gd name="connsiteY2771" fmla="*/ 2408206 h 4405788"/>
              <a:gd name="connsiteX2772" fmla="*/ 4708303 w 8594788"/>
              <a:gd name="connsiteY2772" fmla="*/ 2454402 h 4405788"/>
              <a:gd name="connsiteX2773" fmla="*/ 4754690 w 8594788"/>
              <a:gd name="connsiteY2773" fmla="*/ 2365915 h 4405788"/>
              <a:gd name="connsiteX2774" fmla="*/ 4712113 w 8594788"/>
              <a:gd name="connsiteY2774" fmla="*/ 2423255 h 4405788"/>
              <a:gd name="connsiteX2775" fmla="*/ 4670965 w 8594788"/>
              <a:gd name="connsiteY2775" fmla="*/ 2474214 h 4405788"/>
              <a:gd name="connsiteX2776" fmla="*/ 4656868 w 8594788"/>
              <a:gd name="connsiteY2776" fmla="*/ 2536984 h 4405788"/>
              <a:gd name="connsiteX2777" fmla="*/ 4673060 w 8594788"/>
              <a:gd name="connsiteY2777" fmla="*/ 2512505 h 4405788"/>
              <a:gd name="connsiteX2778" fmla="*/ 4689729 w 8594788"/>
              <a:gd name="connsiteY2778" fmla="*/ 2485644 h 4405788"/>
              <a:gd name="connsiteX2779" fmla="*/ 4712875 w 8594788"/>
              <a:gd name="connsiteY2779" fmla="*/ 2423446 h 4405788"/>
              <a:gd name="connsiteX2780" fmla="*/ 4676871 w 8594788"/>
              <a:gd name="connsiteY2780" fmla="*/ 2517553 h 4405788"/>
              <a:gd name="connsiteX2781" fmla="*/ 4652296 w 8594788"/>
              <a:gd name="connsiteY2781" fmla="*/ 2554129 h 4405788"/>
              <a:gd name="connsiteX2782" fmla="*/ 4640390 w 8594788"/>
              <a:gd name="connsiteY2782" fmla="*/ 2595753 h 4405788"/>
              <a:gd name="connsiteX2783" fmla="*/ 4677633 w 8594788"/>
              <a:gd name="connsiteY2783" fmla="*/ 2517743 h 4405788"/>
              <a:gd name="connsiteX2784" fmla="*/ 4641628 w 8594788"/>
              <a:gd name="connsiteY2784" fmla="*/ 2569178 h 4405788"/>
              <a:gd name="connsiteX2785" fmla="*/ 4104513 w 8594788"/>
              <a:gd name="connsiteY2785" fmla="*/ 2986278 h 4405788"/>
              <a:gd name="connsiteX2786" fmla="*/ 3297650 w 8594788"/>
              <a:gd name="connsiteY2786" fmla="*/ 3143726 h 4405788"/>
              <a:gd name="connsiteX2787" fmla="*/ 3172301 w 8594788"/>
              <a:gd name="connsiteY2787" fmla="*/ 3145917 h 4405788"/>
              <a:gd name="connsiteX2788" fmla="*/ 2114169 w 8594788"/>
              <a:gd name="connsiteY2788" fmla="*/ 3034094 h 4405788"/>
              <a:gd name="connsiteX2789" fmla="*/ 1877282 w 8594788"/>
              <a:gd name="connsiteY2789" fmla="*/ 2991803 h 4405788"/>
              <a:gd name="connsiteX2790" fmla="*/ 1857661 w 8594788"/>
              <a:gd name="connsiteY2790" fmla="*/ 3031046 h 4405788"/>
              <a:gd name="connsiteX2791" fmla="*/ 2097405 w 8594788"/>
              <a:gd name="connsiteY2791" fmla="*/ 3082767 h 4405788"/>
              <a:gd name="connsiteX2792" fmla="*/ 3300794 w 8594788"/>
              <a:gd name="connsiteY2792" fmla="*/ 3232595 h 4405788"/>
              <a:gd name="connsiteX2793" fmla="*/ 4100322 w 8594788"/>
              <a:gd name="connsiteY2793" fmla="*/ 3089720 h 4405788"/>
              <a:gd name="connsiteX2794" fmla="*/ 4624197 w 8594788"/>
              <a:gd name="connsiteY2794" fmla="*/ 2628234 h 4405788"/>
              <a:gd name="connsiteX2795" fmla="*/ 4642390 w 8594788"/>
              <a:gd name="connsiteY2795" fmla="*/ 2569369 h 4405788"/>
              <a:gd name="connsiteX2796" fmla="*/ 2077974 w 8594788"/>
              <a:gd name="connsiteY2796" fmla="*/ 3135249 h 4405788"/>
              <a:gd name="connsiteX2797" fmla="*/ 3410522 w 8594788"/>
              <a:gd name="connsiteY2797" fmla="*/ 3327559 h 4405788"/>
              <a:gd name="connsiteX2798" fmla="*/ 4223290 w 8594788"/>
              <a:gd name="connsiteY2798" fmla="*/ 3132677 h 4405788"/>
              <a:gd name="connsiteX2799" fmla="*/ 4612767 w 8594788"/>
              <a:gd name="connsiteY2799" fmla="*/ 2659285 h 4405788"/>
              <a:gd name="connsiteX2800" fmla="*/ 4104037 w 8594788"/>
              <a:gd name="connsiteY2800" fmla="*/ 3092768 h 4405788"/>
              <a:gd name="connsiteX2801" fmla="*/ 3300889 w 8594788"/>
              <a:gd name="connsiteY2801" fmla="*/ 3236690 h 4405788"/>
              <a:gd name="connsiteX2802" fmla="*/ 3274314 w 8594788"/>
              <a:gd name="connsiteY2802" fmla="*/ 3236690 h 4405788"/>
              <a:gd name="connsiteX2803" fmla="*/ 2095214 w 8594788"/>
              <a:gd name="connsiteY2803" fmla="*/ 3086576 h 4405788"/>
              <a:gd name="connsiteX2804" fmla="*/ 1855661 w 8594788"/>
              <a:gd name="connsiteY2804" fmla="*/ 3034855 h 4405788"/>
              <a:gd name="connsiteX2805" fmla="*/ 1835849 w 8594788"/>
              <a:gd name="connsiteY2805" fmla="*/ 3075051 h 4405788"/>
              <a:gd name="connsiteX2806" fmla="*/ 2077974 w 8594788"/>
              <a:gd name="connsiteY2806" fmla="*/ 3135249 h 4405788"/>
              <a:gd name="connsiteX2807" fmla="*/ 1829657 w 8594788"/>
              <a:gd name="connsiteY2807" fmla="*/ 3073622 h 4405788"/>
              <a:gd name="connsiteX2808" fmla="*/ 1849469 w 8594788"/>
              <a:gd name="connsiteY2808" fmla="*/ 3033713 h 4405788"/>
              <a:gd name="connsiteX2809" fmla="*/ 1801844 w 8594788"/>
              <a:gd name="connsiteY2809" fmla="*/ 3024188 h 4405788"/>
              <a:gd name="connsiteX2810" fmla="*/ 1780985 w 8594788"/>
              <a:gd name="connsiteY2810" fmla="*/ 3062288 h 4405788"/>
              <a:gd name="connsiteX2811" fmla="*/ 1774984 w 8594788"/>
              <a:gd name="connsiteY2811" fmla="*/ 3060668 h 4405788"/>
              <a:gd name="connsiteX2812" fmla="*/ 1795748 w 8594788"/>
              <a:gd name="connsiteY2812" fmla="*/ 3022568 h 4405788"/>
              <a:gd name="connsiteX2813" fmla="*/ 1748123 w 8594788"/>
              <a:gd name="connsiteY2813" fmla="*/ 3013043 h 4405788"/>
              <a:gd name="connsiteX2814" fmla="*/ 1726121 w 8594788"/>
              <a:gd name="connsiteY2814" fmla="*/ 3049048 h 4405788"/>
              <a:gd name="connsiteX2815" fmla="*/ 1720120 w 8594788"/>
              <a:gd name="connsiteY2815" fmla="*/ 3048095 h 4405788"/>
              <a:gd name="connsiteX2816" fmla="*/ 1742027 w 8594788"/>
              <a:gd name="connsiteY2816" fmla="*/ 3012281 h 4405788"/>
              <a:gd name="connsiteX2817" fmla="*/ 1694402 w 8594788"/>
              <a:gd name="connsiteY2817" fmla="*/ 3002756 h 4405788"/>
              <a:gd name="connsiteX2818" fmla="*/ 1671257 w 8594788"/>
              <a:gd name="connsiteY2818" fmla="*/ 3036665 h 4405788"/>
              <a:gd name="connsiteX2819" fmla="*/ 1688306 w 8594788"/>
              <a:gd name="connsiteY2819" fmla="*/ 3001804 h 4405788"/>
              <a:gd name="connsiteX2820" fmla="*/ 1640681 w 8594788"/>
              <a:gd name="connsiteY2820" fmla="*/ 2992755 h 4405788"/>
              <a:gd name="connsiteX2821" fmla="*/ 1616393 w 8594788"/>
              <a:gd name="connsiteY2821" fmla="*/ 3024664 h 4405788"/>
              <a:gd name="connsiteX2822" fmla="*/ 1664970 w 8594788"/>
              <a:gd name="connsiteY2822" fmla="*/ 3035522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188"/>
                </a:lnTo>
                <a:cubicBezTo>
                  <a:pt x="1519492" y="3154109"/>
                  <a:pt x="1428718" y="3285554"/>
                  <a:pt x="1341787" y="3422523"/>
                </a:cubicBezTo>
                <a:cubicBezTo>
                  <a:pt x="1161764" y="3706178"/>
                  <a:pt x="945928" y="3933254"/>
                  <a:pt x="700183" y="4097465"/>
                </a:cubicBezTo>
                <a:cubicBezTo>
                  <a:pt x="492629" y="4235969"/>
                  <a:pt x="259869" y="4332316"/>
                  <a:pt x="15145" y="4381024"/>
                </a:cubicBezTo>
                <a:lnTo>
                  <a:pt x="857" y="4383881"/>
                </a:lnTo>
                <a:lnTo>
                  <a:pt x="857" y="4379595"/>
                </a:lnTo>
                <a:lnTo>
                  <a:pt x="13049" y="4377214"/>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3995"/>
                </a:lnTo>
                <a:cubicBezTo>
                  <a:pt x="1399635" y="3115310"/>
                  <a:pt x="1300258" y="3231610"/>
                  <a:pt x="1205770" y="3352895"/>
                </a:cubicBezTo>
                <a:cubicBezTo>
                  <a:pt x="882777" y="3768567"/>
                  <a:pt x="477774" y="4039838"/>
                  <a:pt x="667" y="4160615"/>
                </a:cubicBezTo>
                <a:lnTo>
                  <a:pt x="667" y="4156234"/>
                </a:lnTo>
                <a:cubicBezTo>
                  <a:pt x="475202" y="4035457"/>
                  <a:pt x="878205" y="3765137"/>
                  <a:pt x="1200055" y="3351086"/>
                </a:cubicBezTo>
                <a:cubicBezTo>
                  <a:pt x="1294225" y="3229928"/>
                  <a:pt x="1393444" y="3113850"/>
                  <a:pt x="1497711" y="3002852"/>
                </a:cubicBezTo>
                <a:cubicBezTo>
                  <a:pt x="1481614" y="2999423"/>
                  <a:pt x="1465517" y="2995898"/>
                  <a:pt x="1449419" y="2992565"/>
                </a:cubicBezTo>
                <a:cubicBezTo>
                  <a:pt x="1340136" y="3096006"/>
                  <a:pt x="1236440" y="3204496"/>
                  <a:pt x="1138333" y="3318034"/>
                </a:cubicBezTo>
                <a:cubicBezTo>
                  <a:pt x="824770" y="3681222"/>
                  <a:pt x="442341" y="3926015"/>
                  <a:pt x="667" y="4048220"/>
                </a:cubicBezTo>
                <a:lnTo>
                  <a:pt x="667" y="4043744"/>
                </a:lnTo>
                <a:cubicBezTo>
                  <a:pt x="439865" y="3922109"/>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678" y="3535824"/>
                  <a:pt x="537025" y="3733265"/>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54" y="3056908"/>
                  <a:pt x="1110439" y="3149563"/>
                  <a:pt x="1002887" y="3248120"/>
                </a:cubicBezTo>
                <a:cubicBezTo>
                  <a:pt x="749970" y="3482542"/>
                  <a:pt x="452430" y="3663624"/>
                  <a:pt x="128016" y="3780568"/>
                </a:cubicBezTo>
                <a:cubicBezTo>
                  <a:pt x="86106" y="3795681"/>
                  <a:pt x="43656" y="3809778"/>
                  <a:pt x="667" y="3822859"/>
                </a:cubicBezTo>
                <a:lnTo>
                  <a:pt x="667" y="3818382"/>
                </a:lnTo>
                <a:cubicBezTo>
                  <a:pt x="42577" y="3805682"/>
                  <a:pt x="84011" y="3791903"/>
                  <a:pt x="124968" y="3777044"/>
                </a:cubicBezTo>
                <a:cubicBezTo>
                  <a:pt x="448495" y="3660310"/>
                  <a:pt x="745217" y="3479653"/>
                  <a:pt x="997458" y="3245834"/>
                </a:cubicBezTo>
                <a:cubicBezTo>
                  <a:pt x="1104398" y="3147338"/>
                  <a:pt x="1216575" y="3054683"/>
                  <a:pt x="1333500" y="2968276"/>
                </a:cubicBezTo>
                <a:lnTo>
                  <a:pt x="1285875" y="2958751"/>
                </a:lnTo>
                <a:cubicBezTo>
                  <a:pt x="1164369" y="3037081"/>
                  <a:pt x="1047317" y="3122112"/>
                  <a:pt x="935260" y="3213449"/>
                </a:cubicBezTo>
                <a:cubicBezTo>
                  <a:pt x="670843" y="3429451"/>
                  <a:pt x="368507" y="3594314"/>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40" y="3018032"/>
                  <a:pt x="983628" y="3095054"/>
                  <a:pt x="866775" y="3178778"/>
                </a:cubicBezTo>
                <a:cubicBezTo>
                  <a:pt x="603018" y="3367367"/>
                  <a:pt x="310243" y="3511632"/>
                  <a:pt x="0" y="3605879"/>
                </a:cubicBezTo>
                <a:lnTo>
                  <a:pt x="0" y="3601403"/>
                </a:lnTo>
                <a:cubicBezTo>
                  <a:pt x="308793" y="3507439"/>
                  <a:pt x="600229" y="3363828"/>
                  <a:pt x="862870" y="3176206"/>
                </a:cubicBezTo>
                <a:cubicBezTo>
                  <a:pt x="979125" y="3092998"/>
                  <a:pt x="1099965" y="3016392"/>
                  <a:pt x="1224820" y="2946749"/>
                </a:cubicBezTo>
                <a:lnTo>
                  <a:pt x="1177195" y="2937224"/>
                </a:lnTo>
                <a:cubicBezTo>
                  <a:pt x="1047643" y="2998921"/>
                  <a:pt x="921652" y="3067831"/>
                  <a:pt x="799814" y="3143631"/>
                </a:cubicBezTo>
                <a:cubicBezTo>
                  <a:pt x="550742" y="3298532"/>
                  <a:pt x="281944" y="3419187"/>
                  <a:pt x="667" y="3502343"/>
                </a:cubicBezTo>
                <a:lnTo>
                  <a:pt x="667" y="3497771"/>
                </a:lnTo>
                <a:cubicBezTo>
                  <a:pt x="280195" y="3414976"/>
                  <a:pt x="547344" y="3295033"/>
                  <a:pt x="794957" y="3141155"/>
                </a:cubicBezTo>
                <a:cubicBezTo>
                  <a:pt x="915829" y="3065927"/>
                  <a:pt x="1040800" y="2997495"/>
                  <a:pt x="1169289" y="2936177"/>
                </a:cubicBezTo>
                <a:lnTo>
                  <a:pt x="1122712" y="2927223"/>
                </a:lnTo>
                <a:cubicBezTo>
                  <a:pt x="989292" y="2980677"/>
                  <a:pt x="858919" y="3041444"/>
                  <a:pt x="732187" y="3109246"/>
                </a:cubicBezTo>
                <a:cubicBezTo>
                  <a:pt x="499688" y="3233305"/>
                  <a:pt x="254412" y="3331767"/>
                  <a:pt x="667" y="3402901"/>
                </a:cubicBezTo>
                <a:lnTo>
                  <a:pt x="667" y="3398425"/>
                </a:lnTo>
                <a:cubicBezTo>
                  <a:pt x="252762" y="3327458"/>
                  <a:pt x="496458" y="3229481"/>
                  <a:pt x="727520" y="3106198"/>
                </a:cubicBezTo>
                <a:cubicBezTo>
                  <a:pt x="853071" y="3038822"/>
                  <a:pt x="982235" y="2978406"/>
                  <a:pt x="1114425" y="2925223"/>
                </a:cubicBezTo>
                <a:lnTo>
                  <a:pt x="1068324" y="2916650"/>
                </a:lnTo>
                <a:cubicBezTo>
                  <a:pt x="930833" y="2961845"/>
                  <a:pt x="795860" y="3014371"/>
                  <a:pt x="663988" y="3074003"/>
                </a:cubicBezTo>
                <a:cubicBezTo>
                  <a:pt x="449907" y="3170756"/>
                  <a:pt x="228004" y="3249174"/>
                  <a:pt x="667" y="3308413"/>
                </a:cubicBezTo>
                <a:lnTo>
                  <a:pt x="667" y="3304032"/>
                </a:lnTo>
                <a:cubicBezTo>
                  <a:pt x="226641" y="3245121"/>
                  <a:pt x="447232" y="3167215"/>
                  <a:pt x="660083" y="3071146"/>
                </a:cubicBezTo>
                <a:cubicBezTo>
                  <a:pt x="790345" y="3012321"/>
                  <a:pt x="923591" y="2960339"/>
                  <a:pt x="1059275" y="2915412"/>
                </a:cubicBezTo>
                <a:lnTo>
                  <a:pt x="1014032" y="2907125"/>
                </a:lnTo>
                <a:cubicBezTo>
                  <a:pt x="872612" y="2944259"/>
                  <a:pt x="733149" y="2988479"/>
                  <a:pt x="596170" y="3039618"/>
                </a:cubicBezTo>
                <a:cubicBezTo>
                  <a:pt x="401712" y="3112241"/>
                  <a:pt x="202804" y="3172340"/>
                  <a:pt x="667" y="3219546"/>
                </a:cubicBezTo>
                <a:lnTo>
                  <a:pt x="667" y="3215164"/>
                </a:lnTo>
                <a:cubicBezTo>
                  <a:pt x="201606" y="3168065"/>
                  <a:pt x="399334" y="3108189"/>
                  <a:pt x="592646" y="3035903"/>
                </a:cubicBezTo>
                <a:cubicBezTo>
                  <a:pt x="722567" y="2987072"/>
                  <a:pt x="859695" y="2943447"/>
                  <a:pt x="1004030" y="2905030"/>
                </a:cubicBezTo>
                <a:lnTo>
                  <a:pt x="959644" y="2897029"/>
                </a:lnTo>
                <a:cubicBezTo>
                  <a:pt x="808831" y="2927890"/>
                  <a:pt x="665036" y="2963831"/>
                  <a:pt x="528257" y="3004852"/>
                </a:cubicBezTo>
                <a:cubicBezTo>
                  <a:pt x="350425" y="3058573"/>
                  <a:pt x="173355" y="3101912"/>
                  <a:pt x="667" y="3136963"/>
                </a:cubicBezTo>
                <a:lnTo>
                  <a:pt x="667" y="3132677"/>
                </a:lnTo>
                <a:cubicBezTo>
                  <a:pt x="172117" y="3097721"/>
                  <a:pt x="348520" y="3054572"/>
                  <a:pt x="525304" y="3001232"/>
                </a:cubicBezTo>
                <a:cubicBezTo>
                  <a:pt x="659416" y="2960656"/>
                  <a:pt x="800513" y="2925477"/>
                  <a:pt x="948595" y="2895695"/>
                </a:cubicBezTo>
                <a:lnTo>
                  <a:pt x="905637" y="2888075"/>
                </a:lnTo>
                <a:cubicBezTo>
                  <a:pt x="750888" y="2910173"/>
                  <a:pt x="602583" y="2937605"/>
                  <a:pt x="460724" y="2970371"/>
                </a:cubicBezTo>
                <a:cubicBezTo>
                  <a:pt x="305657" y="3006376"/>
                  <a:pt x="151638" y="3036380"/>
                  <a:pt x="1048" y="3061430"/>
                </a:cubicBezTo>
                <a:lnTo>
                  <a:pt x="1048" y="3057239"/>
                </a:lnTo>
                <a:cubicBezTo>
                  <a:pt x="150971" y="3032284"/>
                  <a:pt x="304133" y="3002375"/>
                  <a:pt x="458248" y="2966561"/>
                </a:cubicBezTo>
                <a:cubicBezTo>
                  <a:pt x="596741" y="2934811"/>
                  <a:pt x="741458" y="2907887"/>
                  <a:pt x="892397" y="2885789"/>
                </a:cubicBezTo>
                <a:lnTo>
                  <a:pt x="850964" y="2878646"/>
                </a:lnTo>
                <a:cubicBezTo>
                  <a:pt x="692214" y="2892362"/>
                  <a:pt x="539433" y="2911412"/>
                  <a:pt x="392621" y="2935796"/>
                </a:cubicBezTo>
                <a:cubicBezTo>
                  <a:pt x="260509" y="2957608"/>
                  <a:pt x="129540" y="2976372"/>
                  <a:pt x="953" y="2992946"/>
                </a:cubicBezTo>
                <a:lnTo>
                  <a:pt x="953" y="2988755"/>
                </a:lnTo>
                <a:cubicBezTo>
                  <a:pt x="128683" y="2971895"/>
                  <a:pt x="259080" y="2952845"/>
                  <a:pt x="390620" y="2931224"/>
                </a:cubicBezTo>
                <a:cubicBezTo>
                  <a:pt x="533241" y="2907665"/>
                  <a:pt x="681323" y="2889123"/>
                  <a:pt x="834866" y="2875598"/>
                </a:cubicBezTo>
                <a:lnTo>
                  <a:pt x="796195" y="2869025"/>
                </a:lnTo>
                <a:cubicBezTo>
                  <a:pt x="634143" y="2874423"/>
                  <a:pt x="476885" y="2884869"/>
                  <a:pt x="324422" y="2900363"/>
                </a:cubicBezTo>
                <a:cubicBezTo>
                  <a:pt x="215456" y="2911412"/>
                  <a:pt x="107506" y="2921254"/>
                  <a:pt x="572" y="2929890"/>
                </a:cubicBezTo>
                <a:lnTo>
                  <a:pt x="572" y="2925890"/>
                </a:lnTo>
                <a:cubicBezTo>
                  <a:pt x="106871" y="2917127"/>
                  <a:pt x="214440" y="2907284"/>
                  <a:pt x="323279" y="2896362"/>
                </a:cubicBezTo>
                <a:cubicBezTo>
                  <a:pt x="469773" y="2881440"/>
                  <a:pt x="620744" y="2871216"/>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544"/>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01"/>
                </a:lnTo>
                <a:lnTo>
                  <a:pt x="953" y="2783205"/>
                </a:lnTo>
                <a:lnTo>
                  <a:pt x="121634" y="2791587"/>
                </a:lnTo>
                <a:cubicBezTo>
                  <a:pt x="262731" y="2801684"/>
                  <a:pt x="403638" y="2814034"/>
                  <a:pt x="544354" y="2828639"/>
                </a:cubicBezTo>
                <a:cubicBezTo>
                  <a:pt x="464598" y="2816193"/>
                  <a:pt x="384588" y="2804541"/>
                  <a:pt x="304324" y="2793683"/>
                </a:cubicBezTo>
                <a:cubicBezTo>
                  <a:pt x="203740" y="2779776"/>
                  <a:pt x="102521" y="2766695"/>
                  <a:pt x="667" y="2754440"/>
                </a:cubicBezTo>
                <a:lnTo>
                  <a:pt x="667" y="2750249"/>
                </a:lnTo>
                <a:cubicBezTo>
                  <a:pt x="102902" y="2762631"/>
                  <a:pt x="204502" y="2775776"/>
                  <a:pt x="305467" y="2789682"/>
                </a:cubicBezTo>
                <a:cubicBezTo>
                  <a:pt x="414433" y="2804795"/>
                  <a:pt x="522669" y="2820829"/>
                  <a:pt x="630174" y="2837784"/>
                </a:cubicBezTo>
                <a:cubicBezTo>
                  <a:pt x="670878" y="2842228"/>
                  <a:pt x="711581" y="2846896"/>
                  <a:pt x="752285" y="2851785"/>
                </a:cubicBezTo>
                <a:cubicBezTo>
                  <a:pt x="779431" y="2853785"/>
                  <a:pt x="806672" y="2855786"/>
                  <a:pt x="833914" y="2857976"/>
                </a:cubicBezTo>
                <a:cubicBezTo>
                  <a:pt x="869791" y="2858929"/>
                  <a:pt x="905859" y="2860104"/>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23" y="2763679"/>
                  <a:pt x="1607026" y="2754154"/>
                  <a:pt x="1633252" y="2744629"/>
                </a:cubicBezTo>
                <a:cubicBezTo>
                  <a:pt x="1658303" y="2733866"/>
                  <a:pt x="1683449" y="2723198"/>
                  <a:pt x="1708880" y="2712720"/>
                </a:cubicBezTo>
                <a:cubicBezTo>
                  <a:pt x="1732883" y="2700719"/>
                  <a:pt x="1757140" y="2688908"/>
                  <a:pt x="1781651" y="2677287"/>
                </a:cubicBezTo>
                <a:cubicBezTo>
                  <a:pt x="1805178" y="2663857"/>
                  <a:pt x="1829276" y="2650712"/>
                  <a:pt x="1852898" y="2637663"/>
                </a:cubicBezTo>
                <a:cubicBezTo>
                  <a:pt x="1875758" y="2622995"/>
                  <a:pt x="1898714" y="2608421"/>
                  <a:pt x="1921955" y="2594038"/>
                </a:cubicBezTo>
                <a:cubicBezTo>
                  <a:pt x="1943862" y="2578227"/>
                  <a:pt x="1965928" y="2562574"/>
                  <a:pt x="1988153" y="2547080"/>
                </a:cubicBezTo>
                <a:cubicBezTo>
                  <a:pt x="2009489" y="2529840"/>
                  <a:pt x="2031111" y="2512886"/>
                  <a:pt x="2052733" y="2495931"/>
                </a:cubicBezTo>
                <a:cubicBezTo>
                  <a:pt x="2073434" y="2477453"/>
                  <a:pt x="2094198" y="2459133"/>
                  <a:pt x="2115026" y="2440972"/>
                </a:cubicBezTo>
                <a:cubicBezTo>
                  <a:pt x="2134838" y="2421255"/>
                  <a:pt x="2154746" y="2401634"/>
                  <a:pt x="2174748" y="2382393"/>
                </a:cubicBezTo>
                <a:cubicBezTo>
                  <a:pt x="2193798" y="2361248"/>
                  <a:pt x="2213070" y="2340420"/>
                  <a:pt x="2232565" y="2319909"/>
                </a:cubicBezTo>
                <a:cubicBezTo>
                  <a:pt x="2248757" y="2300192"/>
                  <a:pt x="2264950" y="2280666"/>
                  <a:pt x="2281333" y="2261330"/>
                </a:cubicBezTo>
                <a:cubicBezTo>
                  <a:pt x="2301589" y="2234216"/>
                  <a:pt x="2321941" y="2207419"/>
                  <a:pt x="2342388" y="2180939"/>
                </a:cubicBezTo>
                <a:cubicBezTo>
                  <a:pt x="2429955" y="2052669"/>
                  <a:pt x="2519458" y="1932559"/>
                  <a:pt x="2610898" y="1820609"/>
                </a:cubicBezTo>
                <a:cubicBezTo>
                  <a:pt x="2966847" y="1385411"/>
                  <a:pt x="3357563" y="1066895"/>
                  <a:pt x="3805428" y="847820"/>
                </a:cubicBezTo>
                <a:cubicBezTo>
                  <a:pt x="3974137" y="765579"/>
                  <a:pt x="4149359" y="697433"/>
                  <a:pt x="4329303" y="644081"/>
                </a:cubicBezTo>
                <a:cubicBezTo>
                  <a:pt x="4234053" y="411956"/>
                  <a:pt x="4131088" y="192310"/>
                  <a:pt x="4034028" y="0"/>
                </a:cubicBezTo>
                <a:lnTo>
                  <a:pt x="4040886" y="0"/>
                </a:lnTo>
                <a:cubicBezTo>
                  <a:pt x="4137660" y="191833"/>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29"/>
                  <a:pt x="4338447" y="140208"/>
                </a:cubicBezTo>
                <a:cubicBezTo>
                  <a:pt x="4406710" y="295275"/>
                  <a:pt x="4467765" y="445897"/>
                  <a:pt x="4521613" y="592074"/>
                </a:cubicBezTo>
                <a:cubicBezTo>
                  <a:pt x="4581811" y="577469"/>
                  <a:pt x="4643088" y="564071"/>
                  <a:pt x="4705446" y="551879"/>
                </a:cubicBezTo>
                <a:cubicBezTo>
                  <a:pt x="4657757" y="405829"/>
                  <a:pt x="4602036" y="253968"/>
                  <a:pt x="4538282" y="96298"/>
                </a:cubicBezTo>
                <a:cubicBezTo>
                  <a:pt x="4525137" y="63913"/>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6955"/>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755"/>
                  <a:pt x="5215890" y="166973"/>
                  <a:pt x="5166360" y="95"/>
                </a:cubicBezTo>
                <a:lnTo>
                  <a:pt x="5173123" y="95"/>
                </a:lnTo>
                <a:cubicBezTo>
                  <a:pt x="5222463" y="166783"/>
                  <a:pt x="5261801" y="325469"/>
                  <a:pt x="5290757" y="474917"/>
                </a:cubicBezTo>
                <a:cubicBezTo>
                  <a:pt x="5351780" y="470345"/>
                  <a:pt x="5414042" y="466662"/>
                  <a:pt x="5477542" y="463868"/>
                </a:cubicBezTo>
                <a:cubicBezTo>
                  <a:pt x="5454226" y="307708"/>
                  <a:pt x="5422622" y="152898"/>
                  <a:pt x="5382863" y="95"/>
                </a:cubicBezTo>
                <a:lnTo>
                  <a:pt x="5389531" y="95"/>
                </a:lnTo>
                <a:cubicBezTo>
                  <a:pt x="5429268" y="152801"/>
                  <a:pt x="5460841" y="307516"/>
                  <a:pt x="5484114" y="463582"/>
                </a:cubicBezTo>
                <a:cubicBezTo>
                  <a:pt x="5544693" y="460915"/>
                  <a:pt x="5606415" y="459073"/>
                  <a:pt x="5669280" y="458057"/>
                </a:cubicBezTo>
                <a:cubicBezTo>
                  <a:pt x="5654201" y="304104"/>
                  <a:pt x="5629997" y="151181"/>
                  <a:pt x="5596795" y="95"/>
                </a:cubicBezTo>
                <a:lnTo>
                  <a:pt x="5603463" y="95"/>
                </a:lnTo>
                <a:cubicBezTo>
                  <a:pt x="5636757" y="151148"/>
                  <a:pt x="5661088" y="304037"/>
                  <a:pt x="5676329" y="457962"/>
                </a:cubicBezTo>
                <a:cubicBezTo>
                  <a:pt x="5735955" y="457010"/>
                  <a:pt x="5796788" y="456787"/>
                  <a:pt x="5858828" y="457295"/>
                </a:cubicBezTo>
                <a:cubicBezTo>
                  <a:pt x="5851888" y="303920"/>
                  <a:pt x="5834704" y="151179"/>
                  <a:pt x="5807393" y="95"/>
                </a:cubicBezTo>
                <a:lnTo>
                  <a:pt x="5814060" y="95"/>
                </a:lnTo>
                <a:cubicBezTo>
                  <a:pt x="5841274" y="151194"/>
                  <a:pt x="5858456" y="303927"/>
                  <a:pt x="5865495" y="457295"/>
                </a:cubicBezTo>
                <a:cubicBezTo>
                  <a:pt x="5923979" y="457803"/>
                  <a:pt x="5983637" y="458946"/>
                  <a:pt x="6044470" y="460724"/>
                </a:cubicBezTo>
                <a:cubicBezTo>
                  <a:pt x="6046173" y="306649"/>
                  <a:pt x="6036207" y="152666"/>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8" y="319584"/>
                  <a:pt x="6430757" y="159569"/>
                  <a:pt x="6421374" y="95"/>
                </a:cubicBezTo>
                <a:lnTo>
                  <a:pt x="6428042" y="95"/>
                </a:lnTo>
                <a:cubicBezTo>
                  <a:pt x="6437350" y="159700"/>
                  <a:pt x="6430489" y="319836"/>
                  <a:pt x="6407563" y="478060"/>
                </a:cubicBezTo>
                <a:cubicBezTo>
                  <a:pt x="6461093" y="481489"/>
                  <a:pt x="6515481" y="485331"/>
                  <a:pt x="6570726" y="489585"/>
                </a:cubicBezTo>
                <a:cubicBezTo>
                  <a:pt x="6604731" y="344996"/>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188"/>
                  <a:pt x="6808661" y="188881"/>
                  <a:pt x="6816376" y="95"/>
                </a:cubicBezTo>
                <a:lnTo>
                  <a:pt x="6822948" y="95"/>
                </a:lnTo>
                <a:cubicBezTo>
                  <a:pt x="6815328" y="189167"/>
                  <a:pt x="6787515" y="357569"/>
                  <a:pt x="6739795" y="503777"/>
                </a:cubicBezTo>
                <a:cubicBezTo>
                  <a:pt x="6788372" y="508159"/>
                  <a:pt x="6837680" y="512794"/>
                  <a:pt x="6887719" y="517684"/>
                </a:cubicBezTo>
                <a:cubicBezTo>
                  <a:pt x="6951345" y="370713"/>
                  <a:pt x="6991922" y="197549"/>
                  <a:pt x="7009257" y="95"/>
                </a:cubicBezTo>
                <a:lnTo>
                  <a:pt x="7016020" y="95"/>
                </a:lnTo>
                <a:cubicBezTo>
                  <a:pt x="6998684" y="197834"/>
                  <a:pt x="6958108" y="371570"/>
                  <a:pt x="6894481" y="518351"/>
                </a:cubicBezTo>
                <a:cubicBezTo>
                  <a:pt x="6940011" y="522923"/>
                  <a:pt x="6986175" y="527717"/>
                  <a:pt x="7032975" y="532733"/>
                </a:cubicBezTo>
                <a:cubicBezTo>
                  <a:pt x="7040721" y="518890"/>
                  <a:pt x="7048215" y="504857"/>
                  <a:pt x="7055454" y="490633"/>
                </a:cubicBezTo>
                <a:cubicBezTo>
                  <a:pt x="7125272" y="351854"/>
                  <a:pt x="7173183" y="187833"/>
                  <a:pt x="7198995" y="95"/>
                </a:cubicBezTo>
                <a:lnTo>
                  <a:pt x="7205568" y="95"/>
                </a:lnTo>
                <a:cubicBezTo>
                  <a:pt x="7179755" y="188309"/>
                  <a:pt x="7131749" y="352520"/>
                  <a:pt x="7061550" y="491776"/>
                </a:cubicBezTo>
                <a:cubicBezTo>
                  <a:pt x="7054406" y="505968"/>
                  <a:pt x="7046976" y="519779"/>
                  <a:pt x="7039356" y="533400"/>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831"/>
                  <a:pt x="7255574" y="553307"/>
                  <a:pt x="7295007" y="555022"/>
                </a:cubicBezTo>
                <a:cubicBezTo>
                  <a:pt x="7421785" y="411766"/>
                  <a:pt x="7513511" y="225838"/>
                  <a:pt x="7568470" y="95"/>
                </a:cubicBezTo>
                <a:lnTo>
                  <a:pt x="7575138" y="95"/>
                </a:lnTo>
                <a:cubicBezTo>
                  <a:pt x="7520178" y="225743"/>
                  <a:pt x="7428643" y="411766"/>
                  <a:pt x="7302151" y="555308"/>
                </a:cubicBezTo>
                <a:cubicBezTo>
                  <a:pt x="7340632" y="556768"/>
                  <a:pt x="7378415" y="557340"/>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117"/>
                </a:cubicBezTo>
                <a:cubicBezTo>
                  <a:pt x="7706297" y="422720"/>
                  <a:pt x="7838313" y="237173"/>
                  <a:pt x="7924610" y="95"/>
                </a:cubicBezTo>
                <a:lnTo>
                  <a:pt x="7931372" y="95"/>
                </a:lnTo>
                <a:cubicBezTo>
                  <a:pt x="7845647" y="236315"/>
                  <a:pt x="7714393" y="421672"/>
                  <a:pt x="7540086" y="552545"/>
                </a:cubicBezTo>
                <a:cubicBezTo>
                  <a:pt x="7573613" y="550355"/>
                  <a:pt x="7606761" y="547307"/>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159"/>
                </a:cubicBezTo>
                <a:cubicBezTo>
                  <a:pt x="7685627" y="520065"/>
                  <a:pt x="7668197" y="531400"/>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6724"/>
                </a:cubicBezTo>
                <a:cubicBezTo>
                  <a:pt x="7838372" y="482262"/>
                  <a:pt x="7798418" y="505419"/>
                  <a:pt x="7757160" y="526066"/>
                </a:cubicBezTo>
                <a:cubicBezTo>
                  <a:pt x="7784212" y="521113"/>
                  <a:pt x="7810754" y="515525"/>
                  <a:pt x="7836789" y="509302"/>
                </a:cubicBezTo>
                <a:cubicBezTo>
                  <a:pt x="7910476" y="480897"/>
                  <a:pt x="7981151" y="445225"/>
                  <a:pt x="8047768" y="402812"/>
                </a:cubicBezTo>
                <a:cubicBezTo>
                  <a:pt x="8202835" y="303752"/>
                  <a:pt x="8330470" y="168878"/>
                  <a:pt x="8428673" y="95"/>
                </a:cubicBezTo>
                <a:lnTo>
                  <a:pt x="8435245" y="95"/>
                </a:lnTo>
                <a:cubicBezTo>
                  <a:pt x="8336375" y="170021"/>
                  <a:pt x="8208264" y="305848"/>
                  <a:pt x="8052150" y="405670"/>
                </a:cubicBezTo>
                <a:cubicBezTo>
                  <a:pt x="7993831" y="442877"/>
                  <a:pt x="7932386" y="474938"/>
                  <a:pt x="7868508" y="501491"/>
                </a:cubicBezTo>
                <a:cubicBezTo>
                  <a:pt x="7994101" y="469860"/>
                  <a:pt x="8114267" y="419649"/>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7" y="666177"/>
                  <a:pt x="7315677" y="681133"/>
                </a:cubicBezTo>
                <a:cubicBezTo>
                  <a:pt x="7258628" y="705524"/>
                  <a:pt x="7199858" y="725676"/>
                  <a:pt x="7139846" y="741426"/>
                </a:cubicBezTo>
                <a:cubicBezTo>
                  <a:pt x="7085292" y="765269"/>
                  <a:pt x="7029072" y="785101"/>
                  <a:pt x="6971634" y="800767"/>
                </a:cubicBezTo>
                <a:cubicBezTo>
                  <a:pt x="6916827" y="825964"/>
                  <a:pt x="6860141" y="846855"/>
                  <a:pt x="6802089" y="863251"/>
                </a:cubicBezTo>
                <a:cubicBezTo>
                  <a:pt x="6748077" y="889240"/>
                  <a:pt x="6692044" y="910805"/>
                  <a:pt x="6634544" y="927735"/>
                </a:cubicBezTo>
                <a:cubicBezTo>
                  <a:pt x="6581372" y="954581"/>
                  <a:pt x="6526025" y="976885"/>
                  <a:pt x="6469095" y="994410"/>
                </a:cubicBezTo>
                <a:cubicBezTo>
                  <a:pt x="6416972" y="1022276"/>
                  <a:pt x="6362502" y="1045511"/>
                  <a:pt x="6306313" y="1063847"/>
                </a:cubicBezTo>
                <a:cubicBezTo>
                  <a:pt x="6255317" y="1092791"/>
                  <a:pt x="6201787" y="1117022"/>
                  <a:pt x="6146388" y="1136237"/>
                </a:cubicBezTo>
                <a:cubicBezTo>
                  <a:pt x="6096635" y="1166501"/>
                  <a:pt x="6044143" y="1192013"/>
                  <a:pt x="5989607" y="1212437"/>
                </a:cubicBezTo>
                <a:cubicBezTo>
                  <a:pt x="5943588" y="1242342"/>
                  <a:pt x="5894859" y="1267855"/>
                  <a:pt x="5844064" y="1288637"/>
                </a:cubicBezTo>
                <a:lnTo>
                  <a:pt x="5835682" y="1292162"/>
                </a:lnTo>
                <a:cubicBezTo>
                  <a:pt x="5805047" y="1313819"/>
                  <a:pt x="5772969" y="1333359"/>
                  <a:pt x="5739670" y="1350645"/>
                </a:cubicBezTo>
                <a:lnTo>
                  <a:pt x="5677662" y="1382935"/>
                </a:lnTo>
                <a:cubicBezTo>
                  <a:pt x="5663819" y="1393222"/>
                  <a:pt x="5649691" y="1403096"/>
                  <a:pt x="5635276" y="1412557"/>
                </a:cubicBezTo>
                <a:lnTo>
                  <a:pt x="5630133" y="1415891"/>
                </a:lnTo>
                <a:lnTo>
                  <a:pt x="5495925" y="1503045"/>
                </a:lnTo>
                <a:cubicBezTo>
                  <a:pt x="5441633" y="1547146"/>
                  <a:pt x="5385435" y="1592294"/>
                  <a:pt x="5326952" y="1637824"/>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49" y="2107787"/>
                  <a:pt x="4887373" y="2156555"/>
                  <a:pt x="4852892" y="2203228"/>
                </a:cubicBezTo>
                <a:cubicBezTo>
                  <a:pt x="4829080" y="2248948"/>
                  <a:pt x="4803490" y="2292763"/>
                  <a:pt x="4776121" y="2334673"/>
                </a:cubicBezTo>
                <a:cubicBezTo>
                  <a:pt x="4753168" y="2387148"/>
                  <a:pt x="4726791" y="2438058"/>
                  <a:pt x="4697159" y="2487073"/>
                </a:cubicBezTo>
                <a:cubicBezTo>
                  <a:pt x="4680827" y="2529087"/>
                  <a:pt x="4662063" y="2570114"/>
                  <a:pt x="4640961" y="2609945"/>
                </a:cubicBezTo>
                <a:cubicBezTo>
                  <a:pt x="4637437" y="2616422"/>
                  <a:pt x="4634008" y="2622804"/>
                  <a:pt x="4630389" y="2628995"/>
                </a:cubicBezTo>
                <a:cubicBezTo>
                  <a:pt x="4555236" y="2849213"/>
                  <a:pt x="4420839" y="3018854"/>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071"/>
                  <a:pt x="1685290" y="3392011"/>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163"/>
                  <a:pt x="1621758" y="3364833"/>
                  <a:pt x="1544669" y="3526631"/>
                </a:cubicBezTo>
                <a:cubicBezTo>
                  <a:pt x="1382744" y="3870960"/>
                  <a:pt x="1176242" y="4144613"/>
                  <a:pt x="932307" y="4339876"/>
                </a:cubicBezTo>
                <a:cubicBezTo>
                  <a:pt x="903732" y="4362800"/>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763"/>
                </a:lnTo>
                <a:cubicBezTo>
                  <a:pt x="1638935" y="3193161"/>
                  <a:pt x="1556417" y="3339624"/>
                  <a:pt x="1476661" y="3492151"/>
                </a:cubicBezTo>
                <a:cubicBezTo>
                  <a:pt x="1307497" y="3816001"/>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477"/>
                  <a:pt x="1470374" y="3490913"/>
                </a:cubicBezTo>
                <a:cubicBezTo>
                  <a:pt x="1550130" y="3338513"/>
                  <a:pt x="1632680" y="3192113"/>
                  <a:pt x="1718024" y="3051715"/>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04"/>
                  <a:pt x="1634395" y="2991326"/>
                </a:cubicBezTo>
                <a:lnTo>
                  <a:pt x="1587246" y="2982468"/>
                </a:lnTo>
                <a:lnTo>
                  <a:pt x="1561910" y="3012281"/>
                </a:lnTo>
                <a:close/>
                <a:moveTo>
                  <a:pt x="7348157" y="613220"/>
                </a:moveTo>
                <a:cubicBezTo>
                  <a:pt x="7313867" y="615125"/>
                  <a:pt x="7278910" y="616172"/>
                  <a:pt x="7243382" y="616553"/>
                </a:cubicBezTo>
                <a:cubicBezTo>
                  <a:pt x="7226872" y="632301"/>
                  <a:pt x="7209886" y="647414"/>
                  <a:pt x="7192423" y="661892"/>
                </a:cubicBezTo>
                <a:cubicBezTo>
                  <a:pt x="7191185" y="663035"/>
                  <a:pt x="7189756" y="664083"/>
                  <a:pt x="7188518" y="665131"/>
                </a:cubicBezTo>
                <a:cubicBezTo>
                  <a:pt x="7222046" y="662972"/>
                  <a:pt x="7254939" y="659987"/>
                  <a:pt x="7287197" y="656177"/>
                </a:cubicBezTo>
                <a:cubicBezTo>
                  <a:pt x="7308152" y="642747"/>
                  <a:pt x="7328440" y="628745"/>
                  <a:pt x="7348157" y="613410"/>
                </a:cubicBezTo>
                <a:close/>
                <a:moveTo>
                  <a:pt x="7298437" y="654749"/>
                </a:moveTo>
                <a:cubicBezTo>
                  <a:pt x="7330186" y="650875"/>
                  <a:pt x="7360984" y="646176"/>
                  <a:pt x="7390829" y="640652"/>
                </a:cubicBezTo>
                <a:cubicBezTo>
                  <a:pt x="7412831" y="629126"/>
                  <a:pt x="7434263" y="617029"/>
                  <a:pt x="7455122" y="604171"/>
                </a:cubicBezTo>
                <a:cubicBezTo>
                  <a:pt x="7423118" y="607790"/>
                  <a:pt x="7390543" y="610552"/>
                  <a:pt x="7357396" y="612648"/>
                </a:cubicBezTo>
                <a:cubicBezTo>
                  <a:pt x="7338346" y="627507"/>
                  <a:pt x="7318629" y="641604"/>
                  <a:pt x="7298437" y="654939"/>
                </a:cubicBezTo>
                <a:close/>
                <a:moveTo>
                  <a:pt x="6039898" y="638270"/>
                </a:moveTo>
                <a:cubicBezTo>
                  <a:pt x="6037168" y="664686"/>
                  <a:pt x="6033993" y="690531"/>
                  <a:pt x="6030373" y="715804"/>
                </a:cubicBezTo>
                <a:lnTo>
                  <a:pt x="6030373" y="717328"/>
                </a:lnTo>
                <a:cubicBezTo>
                  <a:pt x="6081999" y="716121"/>
                  <a:pt x="6134418" y="715327"/>
                  <a:pt x="6187631" y="714947"/>
                </a:cubicBezTo>
                <a:cubicBezTo>
                  <a:pt x="6190488" y="702659"/>
                  <a:pt x="6193250" y="690277"/>
                  <a:pt x="6195918" y="677704"/>
                </a:cubicBezTo>
                <a:cubicBezTo>
                  <a:pt x="6198584" y="665131"/>
                  <a:pt x="6200966" y="652177"/>
                  <a:pt x="6203347" y="639604"/>
                </a:cubicBezTo>
                <a:cubicBezTo>
                  <a:pt x="6147626" y="638270"/>
                  <a:pt x="6093429" y="638270"/>
                  <a:pt x="6039898" y="638270"/>
                </a:cubicBezTo>
                <a:close/>
                <a:moveTo>
                  <a:pt x="6040374" y="552545"/>
                </a:moveTo>
                <a:cubicBezTo>
                  <a:pt x="5981573" y="551720"/>
                  <a:pt x="5923820" y="551434"/>
                  <a:pt x="5867115" y="551688"/>
                </a:cubicBezTo>
                <a:cubicBezTo>
                  <a:pt x="5867115" y="580263"/>
                  <a:pt x="5867115" y="608838"/>
                  <a:pt x="5865781" y="635984"/>
                </a:cubicBezTo>
                <a:cubicBezTo>
                  <a:pt x="5920836" y="634841"/>
                  <a:pt x="5976811" y="634143"/>
                  <a:pt x="6033707" y="633889"/>
                </a:cubicBezTo>
                <a:cubicBezTo>
                  <a:pt x="6036437" y="607600"/>
                  <a:pt x="6038660" y="580644"/>
                  <a:pt x="6040374" y="553022"/>
                </a:cubicBezTo>
                <a:close/>
                <a:moveTo>
                  <a:pt x="5687949" y="731329"/>
                </a:moveTo>
                <a:cubicBezTo>
                  <a:pt x="5742432" y="728028"/>
                  <a:pt x="5797804" y="725138"/>
                  <a:pt x="5854065" y="722662"/>
                </a:cubicBezTo>
                <a:cubicBezTo>
                  <a:pt x="5856065" y="695801"/>
                  <a:pt x="5857685" y="668274"/>
                  <a:pt x="5858637" y="640271"/>
                </a:cubicBezTo>
                <a:cubicBezTo>
                  <a:pt x="5800535" y="641604"/>
                  <a:pt x="5743385" y="643509"/>
                  <a:pt x="5687187" y="645986"/>
                </a:cubicBezTo>
                <a:cubicBezTo>
                  <a:pt x="5688330" y="675418"/>
                  <a:pt x="5688521" y="703898"/>
                  <a:pt x="5688330" y="731806"/>
                </a:cubicBezTo>
                <a:close/>
                <a:moveTo>
                  <a:pt x="5687949" y="735521"/>
                </a:moveTo>
                <a:cubicBezTo>
                  <a:pt x="5687949" y="754571"/>
                  <a:pt x="5687378" y="772573"/>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521"/>
                  <a:pt x="5853875" y="726758"/>
                </a:cubicBezTo>
                <a:cubicBezTo>
                  <a:pt x="5797804" y="729488"/>
                  <a:pt x="5742591" y="732568"/>
                  <a:pt x="5688235" y="735997"/>
                </a:cubicBezTo>
                <a:close/>
                <a:moveTo>
                  <a:pt x="6940296" y="670560"/>
                </a:moveTo>
                <a:cubicBezTo>
                  <a:pt x="6922865" y="669703"/>
                  <a:pt x="6905435" y="668846"/>
                  <a:pt x="6887719" y="667607"/>
                </a:cubicBezTo>
                <a:lnTo>
                  <a:pt x="6818472" y="663131"/>
                </a:lnTo>
                <a:cubicBezTo>
                  <a:pt x="6805232" y="684657"/>
                  <a:pt x="6791230" y="705326"/>
                  <a:pt x="6776657" y="725329"/>
                </a:cubicBezTo>
                <a:lnTo>
                  <a:pt x="6783610" y="725329"/>
                </a:lnTo>
                <a:cubicBezTo>
                  <a:pt x="6816662" y="726758"/>
                  <a:pt x="6849047" y="727424"/>
                  <a:pt x="6880956" y="727424"/>
                </a:cubicBezTo>
                <a:lnTo>
                  <a:pt x="6891243" y="727424"/>
                </a:lnTo>
                <a:cubicBezTo>
                  <a:pt x="6908388" y="709644"/>
                  <a:pt x="6924834" y="690848"/>
                  <a:pt x="6940582" y="671036"/>
                </a:cubicBezTo>
                <a:close/>
                <a:moveTo>
                  <a:pt x="6898958" y="727710"/>
                </a:moveTo>
                <a:cubicBezTo>
                  <a:pt x="6935344" y="727710"/>
                  <a:pt x="6971062" y="726504"/>
                  <a:pt x="7006114" y="724091"/>
                </a:cubicBezTo>
                <a:lnTo>
                  <a:pt x="7021163" y="710946"/>
                </a:lnTo>
                <a:cubicBezTo>
                  <a:pt x="7034689" y="698881"/>
                  <a:pt x="7047865" y="686181"/>
                  <a:pt x="7060692" y="672846"/>
                </a:cubicBezTo>
                <a:lnTo>
                  <a:pt x="7052406" y="672846"/>
                </a:lnTo>
                <a:cubicBezTo>
                  <a:pt x="7017989" y="672846"/>
                  <a:pt x="6983063" y="672021"/>
                  <a:pt x="6947631" y="670370"/>
                </a:cubicBezTo>
                <a:cubicBezTo>
                  <a:pt x="6932105" y="691039"/>
                  <a:pt x="6916008" y="709898"/>
                  <a:pt x="6899243" y="728091"/>
                </a:cubicBezTo>
                <a:close/>
                <a:moveTo>
                  <a:pt x="1158145" y="2888266"/>
                </a:moveTo>
                <a:lnTo>
                  <a:pt x="1198531" y="2892647"/>
                </a:lnTo>
                <a:lnTo>
                  <a:pt x="1229487" y="2881122"/>
                </a:lnTo>
                <a:cubicBezTo>
                  <a:pt x="1216406" y="2880170"/>
                  <a:pt x="1203357" y="2879312"/>
                  <a:pt x="1190339" y="2878550"/>
                </a:cubicBezTo>
                <a:cubicBezTo>
                  <a:pt x="1179767" y="2881694"/>
                  <a:pt x="1169003" y="2885027"/>
                  <a:pt x="1158145" y="2888266"/>
                </a:cubicBezTo>
                <a:close/>
                <a:moveTo>
                  <a:pt x="1178052" y="2877693"/>
                </a:moveTo>
                <a:lnTo>
                  <a:pt x="1140524" y="2875407"/>
                </a:lnTo>
                <a:lnTo>
                  <a:pt x="1108520" y="2883027"/>
                </a:lnTo>
                <a:lnTo>
                  <a:pt x="1147191" y="2887123"/>
                </a:lnTo>
                <a:close/>
                <a:moveTo>
                  <a:pt x="5966841" y="954977"/>
                </a:moveTo>
                <a:cubicBezTo>
                  <a:pt x="5918518" y="959866"/>
                  <a:pt x="5870734" y="965105"/>
                  <a:pt x="5823490" y="970693"/>
                </a:cubicBezTo>
                <a:cubicBezTo>
                  <a:pt x="5817584" y="995172"/>
                  <a:pt x="5811203" y="1018985"/>
                  <a:pt x="5804440" y="1042226"/>
                </a:cubicBezTo>
                <a:cubicBezTo>
                  <a:pt x="5849842" y="1035495"/>
                  <a:pt x="5895594" y="1029145"/>
                  <a:pt x="5941695" y="1023176"/>
                </a:cubicBezTo>
                <a:cubicBezTo>
                  <a:pt x="5950585" y="1000951"/>
                  <a:pt x="5958967" y="978218"/>
                  <a:pt x="5966841" y="954977"/>
                </a:cubicBezTo>
                <a:close/>
                <a:moveTo>
                  <a:pt x="5948649" y="1021652"/>
                </a:moveTo>
                <a:cubicBezTo>
                  <a:pt x="5991956" y="1015810"/>
                  <a:pt x="6035643" y="1010222"/>
                  <a:pt x="6079713" y="1004888"/>
                </a:cubicBezTo>
                <a:cubicBezTo>
                  <a:pt x="6090857" y="984409"/>
                  <a:pt x="6101429" y="963168"/>
                  <a:pt x="6111336" y="941356"/>
                </a:cubicBezTo>
                <a:cubicBezTo>
                  <a:pt x="6065044" y="945356"/>
                  <a:pt x="6019197" y="949643"/>
                  <a:pt x="5973795" y="954215"/>
                </a:cubicBezTo>
                <a:cubicBezTo>
                  <a:pt x="5965984" y="977360"/>
                  <a:pt x="5957602" y="1000220"/>
                  <a:pt x="5948649" y="1021747"/>
                </a:cubicBezTo>
                <a:close/>
                <a:moveTo>
                  <a:pt x="5816632" y="971645"/>
                </a:moveTo>
                <a:cubicBezTo>
                  <a:pt x="5766816" y="977551"/>
                  <a:pt x="5717667" y="983742"/>
                  <a:pt x="5668804" y="990695"/>
                </a:cubicBezTo>
                <a:cubicBezTo>
                  <a:pt x="5664867" y="1016540"/>
                  <a:pt x="5660391" y="1041749"/>
                  <a:pt x="5655374" y="1066324"/>
                </a:cubicBezTo>
                <a:cubicBezTo>
                  <a:pt x="5702364" y="1058513"/>
                  <a:pt x="5749640" y="1051020"/>
                  <a:pt x="5797201" y="1043845"/>
                </a:cubicBezTo>
                <a:cubicBezTo>
                  <a:pt x="5804250" y="1020032"/>
                  <a:pt x="5810727" y="996029"/>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174"/>
                  <a:pt x="5727034" y="1125284"/>
                  <a:pt x="5772245" y="1116711"/>
                </a:cubicBezTo>
                <a:cubicBezTo>
                  <a:pt x="5780691" y="1094296"/>
                  <a:pt x="5788565" y="1071340"/>
                  <a:pt x="5795868" y="1047845"/>
                </a:cubicBezTo>
                <a:close/>
                <a:moveTo>
                  <a:pt x="1347692" y="2886266"/>
                </a:moveTo>
                <a:lnTo>
                  <a:pt x="1388745" y="2889695"/>
                </a:lnTo>
                <a:lnTo>
                  <a:pt x="1417320" y="2872645"/>
                </a:lnTo>
                <a:lnTo>
                  <a:pt x="1377506" y="2871121"/>
                </a:lnTo>
                <a:close/>
                <a:moveTo>
                  <a:pt x="1367695" y="2870740"/>
                </a:moveTo>
                <a:lnTo>
                  <a:pt x="1328738" y="2869502"/>
                </a:lnTo>
                <a:lnTo>
                  <a:pt x="1298639" y="2882551"/>
                </a:lnTo>
                <a:lnTo>
                  <a:pt x="1338834" y="2885599"/>
                </a:lnTo>
                <a:close/>
                <a:moveTo>
                  <a:pt x="4915472" y="1687068"/>
                </a:moveTo>
                <a:lnTo>
                  <a:pt x="5028629" y="1637633"/>
                </a:lnTo>
                <a:cubicBezTo>
                  <a:pt x="5031963" y="1611344"/>
                  <a:pt x="5034820" y="1584484"/>
                  <a:pt x="5036915" y="1556861"/>
                </a:cubicBezTo>
                <a:lnTo>
                  <a:pt x="4916138" y="1603724"/>
                </a:lnTo>
                <a:cubicBezTo>
                  <a:pt x="4916520" y="1632109"/>
                  <a:pt x="4916234" y="1659827"/>
                  <a:pt x="4915472" y="1687068"/>
                </a:cubicBezTo>
                <a:close/>
                <a:moveTo>
                  <a:pt x="4916044" y="1598962"/>
                </a:moveTo>
                <a:lnTo>
                  <a:pt x="5037297" y="1551908"/>
                </a:lnTo>
                <a:cubicBezTo>
                  <a:pt x="5039297" y="1525143"/>
                  <a:pt x="5040630" y="1497616"/>
                  <a:pt x="5041392" y="1469612"/>
                </a:cubicBezTo>
                <a:cubicBezTo>
                  <a:pt x="4998911" y="1484281"/>
                  <a:pt x="4956112" y="1499267"/>
                  <a:pt x="4912995" y="1514570"/>
                </a:cubicBezTo>
                <a:cubicBezTo>
                  <a:pt x="4914519" y="1543018"/>
                  <a:pt x="4915535" y="1571149"/>
                  <a:pt x="4916044" y="1598962"/>
                </a:cubicBezTo>
                <a:close/>
                <a:moveTo>
                  <a:pt x="5041488" y="1464945"/>
                </a:moveTo>
                <a:cubicBezTo>
                  <a:pt x="5042154" y="1437227"/>
                  <a:pt x="5042250" y="1409033"/>
                  <a:pt x="5041488" y="1380173"/>
                </a:cubicBezTo>
                <a:cubicBezTo>
                  <a:pt x="4996339" y="1394016"/>
                  <a:pt x="4951159" y="1408049"/>
                  <a:pt x="4905947" y="1422273"/>
                </a:cubicBezTo>
                <a:cubicBezTo>
                  <a:pt x="4908709" y="1451801"/>
                  <a:pt x="4910804" y="1480852"/>
                  <a:pt x="4912424" y="1509427"/>
                </a:cubicBezTo>
                <a:cubicBezTo>
                  <a:pt x="4955921" y="1494377"/>
                  <a:pt x="4998943" y="1479550"/>
                  <a:pt x="5041488" y="1464945"/>
                </a:cubicBezTo>
                <a:close/>
                <a:moveTo>
                  <a:pt x="5193888" y="1244632"/>
                </a:moveTo>
                <a:cubicBezTo>
                  <a:pt x="5241449" y="1232503"/>
                  <a:pt x="5289074" y="1220819"/>
                  <a:pt x="5336763" y="1209580"/>
                </a:cubicBezTo>
                <a:cubicBezTo>
                  <a:pt x="5339239" y="1182973"/>
                  <a:pt x="5341080" y="1155827"/>
                  <a:pt x="5342287" y="1128141"/>
                </a:cubicBezTo>
                <a:cubicBezTo>
                  <a:pt x="5292440" y="1138301"/>
                  <a:pt x="5242878" y="1148969"/>
                  <a:pt x="5193602" y="1160145"/>
                </a:cubicBezTo>
                <a:cubicBezTo>
                  <a:pt x="5194364" y="1188815"/>
                  <a:pt x="5194650" y="1217009"/>
                  <a:pt x="5194268" y="1244632"/>
                </a:cubicBezTo>
                <a:close/>
                <a:moveTo>
                  <a:pt x="5333429" y="1290923"/>
                </a:moveTo>
                <a:cubicBezTo>
                  <a:pt x="5377879" y="1278223"/>
                  <a:pt x="5422614" y="1266190"/>
                  <a:pt x="5467636" y="1254824"/>
                </a:cubicBezTo>
                <a:cubicBezTo>
                  <a:pt x="5473415" y="1230567"/>
                  <a:pt x="5478621" y="1205675"/>
                  <a:pt x="5483257" y="1180148"/>
                </a:cubicBezTo>
                <a:cubicBezTo>
                  <a:pt x="5436330" y="1190562"/>
                  <a:pt x="5389500" y="1201325"/>
                  <a:pt x="5342763" y="1212437"/>
                </a:cubicBezTo>
                <a:cubicBezTo>
                  <a:pt x="5340572" y="1239203"/>
                  <a:pt x="5337525" y="1265301"/>
                  <a:pt x="5333810" y="1290923"/>
                </a:cubicBezTo>
                <a:close/>
                <a:moveTo>
                  <a:pt x="5336000" y="1214057"/>
                </a:moveTo>
                <a:cubicBezTo>
                  <a:pt x="5288566" y="1225296"/>
                  <a:pt x="5241195" y="1236948"/>
                  <a:pt x="5193888" y="1249013"/>
                </a:cubicBezTo>
                <a:cubicBezTo>
                  <a:pt x="5193888" y="1277017"/>
                  <a:pt x="5192554" y="1304353"/>
                  <a:pt x="5190935" y="1331214"/>
                </a:cubicBezTo>
                <a:cubicBezTo>
                  <a:pt x="5236083" y="1318133"/>
                  <a:pt x="5281295" y="1305433"/>
                  <a:pt x="5326571" y="1293114"/>
                </a:cubicBezTo>
                <a:cubicBezTo>
                  <a:pt x="5330667" y="1266920"/>
                  <a:pt x="5333810" y="1240917"/>
                  <a:pt x="5336381" y="1214057"/>
                </a:cubicBezTo>
                <a:close/>
                <a:moveTo>
                  <a:pt x="5191030" y="1335786"/>
                </a:moveTo>
                <a:cubicBezTo>
                  <a:pt x="5189316" y="1363409"/>
                  <a:pt x="5186998" y="1390428"/>
                  <a:pt x="5184077" y="1416844"/>
                </a:cubicBezTo>
                <a:cubicBezTo>
                  <a:pt x="5226939" y="1402556"/>
                  <a:pt x="5269738" y="1388523"/>
                  <a:pt x="5312474" y="1374743"/>
                </a:cubicBezTo>
                <a:cubicBezTo>
                  <a:pt x="5317713" y="1349693"/>
                  <a:pt x="5321999" y="1323880"/>
                  <a:pt x="5326190" y="1297496"/>
                </a:cubicBezTo>
                <a:cubicBezTo>
                  <a:pt x="5281168" y="1310005"/>
                  <a:pt x="5236115" y="1322769"/>
                  <a:pt x="5191030" y="1335786"/>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731"/>
                  <a:pt x="5187696" y="1250728"/>
                </a:cubicBezTo>
                <a:close/>
                <a:moveTo>
                  <a:pt x="5184267" y="1337786"/>
                </a:moveTo>
                <a:cubicBezTo>
                  <a:pt x="5138928" y="1350931"/>
                  <a:pt x="5093621" y="1364393"/>
                  <a:pt x="5048345" y="1378172"/>
                </a:cubicBezTo>
                <a:cubicBezTo>
                  <a:pt x="5048917" y="1406747"/>
                  <a:pt x="5048822" y="1435322"/>
                  <a:pt x="5048345" y="1462659"/>
                </a:cubicBezTo>
                <a:cubicBezTo>
                  <a:pt x="5091399" y="1447864"/>
                  <a:pt x="5134420" y="1433354"/>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661"/>
                  <a:pt x="5173599" y="1450467"/>
                  <a:pt x="5176647" y="1423511"/>
                </a:cubicBezTo>
                <a:cubicBezTo>
                  <a:pt x="5133912" y="1438053"/>
                  <a:pt x="5091049" y="1452531"/>
                  <a:pt x="5048060" y="1466945"/>
                </a:cubicBezTo>
                <a:close/>
                <a:moveTo>
                  <a:pt x="5044345" y="1284065"/>
                </a:moveTo>
                <a:cubicBezTo>
                  <a:pt x="5092033" y="1271365"/>
                  <a:pt x="5139658" y="1258665"/>
                  <a:pt x="5187220" y="1245965"/>
                </a:cubicBezTo>
                <a:cubicBezTo>
                  <a:pt x="5187220" y="1218343"/>
                  <a:pt x="5187220" y="1190054"/>
                  <a:pt x="5186553" y="1161288"/>
                </a:cubicBezTo>
                <a:cubicBezTo>
                  <a:pt x="5136579" y="1172528"/>
                  <a:pt x="5086795" y="1184212"/>
                  <a:pt x="5037201" y="1196340"/>
                </a:cubicBezTo>
                <a:cubicBezTo>
                  <a:pt x="5040376" y="1226121"/>
                  <a:pt x="5042757" y="1255363"/>
                  <a:pt x="5044345" y="1284065"/>
                </a:cubicBezTo>
                <a:close/>
                <a:moveTo>
                  <a:pt x="1608868" y="2848070"/>
                </a:moveTo>
                <a:lnTo>
                  <a:pt x="1648682" y="2848642"/>
                </a:lnTo>
                <a:lnTo>
                  <a:pt x="1674209" y="2823877"/>
                </a:lnTo>
                <a:lnTo>
                  <a:pt x="1635538" y="2825115"/>
                </a:lnTo>
                <a:close/>
                <a:moveTo>
                  <a:pt x="1627061" y="2825401"/>
                </a:moveTo>
                <a:lnTo>
                  <a:pt x="1588961" y="2826830"/>
                </a:lnTo>
                <a:lnTo>
                  <a:pt x="1561624" y="2848070"/>
                </a:lnTo>
                <a:lnTo>
                  <a:pt x="1600867" y="2848070"/>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lnTo>
                  <a:pt x="1729264" y="2822448"/>
                </a:lnTo>
                <a:close/>
                <a:moveTo>
                  <a:pt x="1678591" y="2819686"/>
                </a:moveTo>
                <a:lnTo>
                  <a:pt x="1704023" y="2795492"/>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063"/>
                  <a:pt x="1712595" y="2795111"/>
                </a:cubicBezTo>
                <a:cubicBezTo>
                  <a:pt x="1703927" y="2803398"/>
                  <a:pt x="1695260" y="2811590"/>
                  <a:pt x="1686687" y="2819495"/>
                </a:cubicBezTo>
                <a:close/>
                <a:moveTo>
                  <a:pt x="1733074" y="2818543"/>
                </a:moveTo>
                <a:lnTo>
                  <a:pt x="1772317" y="2817686"/>
                </a:lnTo>
                <a:lnTo>
                  <a:pt x="1796129" y="2789111"/>
                </a:lnTo>
                <a:lnTo>
                  <a:pt x="1758029" y="2791778"/>
                </a:lnTo>
                <a:cubicBezTo>
                  <a:pt x="1749774" y="2800668"/>
                  <a:pt x="1741456" y="2809653"/>
                  <a:pt x="1733074" y="2818734"/>
                </a:cubicBezTo>
                <a:close/>
                <a:moveTo>
                  <a:pt x="1779746" y="2817590"/>
                </a:moveTo>
                <a:lnTo>
                  <a:pt x="1819370" y="2817019"/>
                </a:lnTo>
                <a:lnTo>
                  <a:pt x="1842421" y="2786158"/>
                </a:lnTo>
                <a:lnTo>
                  <a:pt x="1804321" y="2788539"/>
                </a:lnTo>
                <a:close/>
                <a:moveTo>
                  <a:pt x="1799844" y="2784729"/>
                </a:moveTo>
                <a:lnTo>
                  <a:pt x="1823561" y="2756630"/>
                </a:lnTo>
                <a:lnTo>
                  <a:pt x="1787366" y="2761012"/>
                </a:lnTo>
                <a:cubicBezTo>
                  <a:pt x="1778984" y="2769680"/>
                  <a:pt x="1770698" y="2778443"/>
                  <a:pt x="1762411" y="2787301"/>
                </a:cubicBezTo>
                <a:cubicBezTo>
                  <a:pt x="1774889" y="2786539"/>
                  <a:pt x="1787271" y="2785682"/>
                  <a:pt x="1799844" y="2784920"/>
                </a:cubicBezTo>
                <a:close/>
                <a:moveTo>
                  <a:pt x="1807655" y="2784158"/>
                </a:moveTo>
                <a:lnTo>
                  <a:pt x="1845755" y="2781872"/>
                </a:lnTo>
                <a:lnTo>
                  <a:pt x="1868615" y="2751487"/>
                </a:lnTo>
                <a:lnTo>
                  <a:pt x="1831943" y="2755583"/>
                </a:lnTo>
                <a:close/>
                <a:moveTo>
                  <a:pt x="1853470" y="2781395"/>
                </a:moveTo>
                <a:lnTo>
                  <a:pt x="1891570" y="2779205"/>
                </a:lnTo>
                <a:lnTo>
                  <a:pt x="1913763" y="2746629"/>
                </a:lnTo>
                <a:cubicBezTo>
                  <a:pt x="1901285" y="2747867"/>
                  <a:pt x="1888903" y="2749201"/>
                  <a:pt x="1876520" y="2750630"/>
                </a:cubicBezTo>
                <a:cubicBezTo>
                  <a:pt x="1868710" y="2761012"/>
                  <a:pt x="1860995" y="2771299"/>
                  <a:pt x="1853470" y="2781395"/>
                </a:cubicBezTo>
                <a:close/>
                <a:moveTo>
                  <a:pt x="1872520" y="2746915"/>
                </a:moveTo>
                <a:lnTo>
                  <a:pt x="1895380" y="2717197"/>
                </a:lnTo>
                <a:lnTo>
                  <a:pt x="1860328" y="2723007"/>
                </a:lnTo>
                <a:lnTo>
                  <a:pt x="1836325" y="2751011"/>
                </a:lnTo>
                <a:close/>
                <a:moveTo>
                  <a:pt x="1880521" y="2746058"/>
                </a:moveTo>
                <a:lnTo>
                  <a:pt x="1917192" y="2742152"/>
                </a:lnTo>
                <a:lnTo>
                  <a:pt x="1939290" y="2710053"/>
                </a:lnTo>
                <a:lnTo>
                  <a:pt x="1903762" y="2715768"/>
                </a:lnTo>
                <a:close/>
                <a:moveTo>
                  <a:pt x="1942624" y="2705386"/>
                </a:moveTo>
                <a:cubicBezTo>
                  <a:pt x="1949863" y="2694813"/>
                  <a:pt x="1957197" y="2684336"/>
                  <a:pt x="1964531" y="2673953"/>
                </a:cubicBezTo>
                <a:lnTo>
                  <a:pt x="1930718" y="2681288"/>
                </a:lnTo>
                <a:lnTo>
                  <a:pt x="1907477" y="2710910"/>
                </a:lnTo>
                <a:close/>
                <a:moveTo>
                  <a:pt x="1950625" y="2704052"/>
                </a:moveTo>
                <a:lnTo>
                  <a:pt x="1985582" y="2698718"/>
                </a:lnTo>
                <a:cubicBezTo>
                  <a:pt x="1992535" y="2687384"/>
                  <a:pt x="1999488" y="2676144"/>
                  <a:pt x="2006537" y="2665000"/>
                </a:cubicBezTo>
                <a:cubicBezTo>
                  <a:pt x="1995297" y="2667286"/>
                  <a:pt x="1984153" y="2669762"/>
                  <a:pt x="1973009" y="2672144"/>
                </a:cubicBezTo>
                <a:close/>
                <a:moveTo>
                  <a:pt x="1993297" y="2697575"/>
                </a:moveTo>
                <a:lnTo>
                  <a:pt x="2029301" y="2692242"/>
                </a:lnTo>
                <a:cubicBezTo>
                  <a:pt x="2035969" y="2680145"/>
                  <a:pt x="2042732" y="2668143"/>
                  <a:pt x="2049494" y="2656142"/>
                </a:cubicBezTo>
                <a:lnTo>
                  <a:pt x="2014633" y="2663285"/>
                </a:lnTo>
                <a:cubicBezTo>
                  <a:pt x="2007013" y="2674811"/>
                  <a:pt x="1999964" y="2686145"/>
                  <a:pt x="1992821" y="2697766"/>
                </a:cubicBezTo>
                <a:close/>
                <a:moveTo>
                  <a:pt x="2009680" y="2660047"/>
                </a:moveTo>
                <a:cubicBezTo>
                  <a:pt x="2016633" y="2648998"/>
                  <a:pt x="2023586" y="2637949"/>
                  <a:pt x="2030540" y="2627090"/>
                </a:cubicBezTo>
                <a:lnTo>
                  <a:pt x="1998726" y="2635758"/>
                </a:lnTo>
                <a:lnTo>
                  <a:pt x="1976057" y="2667095"/>
                </a:lnTo>
                <a:close/>
                <a:moveTo>
                  <a:pt x="2017776" y="2658428"/>
                </a:moveTo>
                <a:lnTo>
                  <a:pt x="2052161" y="2651284"/>
                </a:lnTo>
                <a:lnTo>
                  <a:pt x="2072259" y="2616042"/>
                </a:lnTo>
                <a:lnTo>
                  <a:pt x="2039017" y="2624804"/>
                </a:lnTo>
                <a:cubicBezTo>
                  <a:pt x="2031397" y="2636139"/>
                  <a:pt x="2024348" y="2647379"/>
                  <a:pt x="2017300" y="2658618"/>
                </a:cubicBezTo>
                <a:close/>
                <a:moveTo>
                  <a:pt x="2060067" y="2649760"/>
                </a:moveTo>
                <a:cubicBezTo>
                  <a:pt x="2129536" y="2635917"/>
                  <a:pt x="2200148" y="2623058"/>
                  <a:pt x="2271903" y="2611184"/>
                </a:cubicBezTo>
                <a:cubicBezTo>
                  <a:pt x="2965323" y="2496026"/>
                  <a:pt x="3584163" y="2330387"/>
                  <a:pt x="4163663" y="2104549"/>
                </a:cubicBezTo>
                <a:cubicBezTo>
                  <a:pt x="4346829" y="2033207"/>
                  <a:pt x="4517422" y="1959388"/>
                  <a:pt x="4679442" y="1884426"/>
                </a:cubicBezTo>
                <a:cubicBezTo>
                  <a:pt x="4676204" y="1855851"/>
                  <a:pt x="4672489" y="1827276"/>
                  <a:pt x="4668298" y="1798701"/>
                </a:cubicBezTo>
                <a:cubicBezTo>
                  <a:pt x="4037076" y="2065401"/>
                  <a:pt x="3298222" y="2339912"/>
                  <a:pt x="2293430" y="2563178"/>
                </a:cubicBezTo>
                <a:cubicBezTo>
                  <a:pt x="2221230" y="2579180"/>
                  <a:pt x="2150269" y="2596229"/>
                  <a:pt x="2080546" y="2614327"/>
                </a:cubicBezTo>
                <a:cubicBezTo>
                  <a:pt x="2073212" y="2625947"/>
                  <a:pt x="2066354" y="2637949"/>
                  <a:pt x="2059591" y="2649950"/>
                </a:cubicBezTo>
                <a:close/>
                <a:moveTo>
                  <a:pt x="2075307" y="2610803"/>
                </a:moveTo>
                <a:lnTo>
                  <a:pt x="2095119" y="2576227"/>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557"/>
                </a:cubicBezTo>
                <a:cubicBezTo>
                  <a:pt x="4663345" y="1764792"/>
                  <a:pt x="4658646" y="1735646"/>
                  <a:pt x="4653439" y="1706118"/>
                </a:cubicBezTo>
                <a:cubicBezTo>
                  <a:pt x="4008120" y="1957769"/>
                  <a:pt x="3275076" y="2239518"/>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34"/>
                  <a:pt x="5038440" y="1285780"/>
                </a:cubicBezTo>
                <a:cubicBezTo>
                  <a:pt x="5036725" y="1257141"/>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071"/>
                </a:moveTo>
                <a:cubicBezTo>
                  <a:pt x="4899882" y="1359789"/>
                  <a:pt x="4903058" y="1389031"/>
                  <a:pt x="4905661" y="1417796"/>
                </a:cubicBezTo>
                <a:cubicBezTo>
                  <a:pt x="4951000" y="1403509"/>
                  <a:pt x="4996275" y="1389475"/>
                  <a:pt x="5041488" y="1375696"/>
                </a:cubicBezTo>
                <a:cubicBezTo>
                  <a:pt x="5040916" y="1347692"/>
                  <a:pt x="5039805" y="1319117"/>
                  <a:pt x="5038154" y="1289971"/>
                </a:cubicBezTo>
                <a:cubicBezTo>
                  <a:pt x="4990846" y="1303052"/>
                  <a:pt x="4943507" y="1316419"/>
                  <a:pt x="4896136" y="1330071"/>
                </a:cubicBezTo>
                <a:close/>
                <a:moveTo>
                  <a:pt x="4899851" y="1424273"/>
                </a:moveTo>
                <a:cubicBezTo>
                  <a:pt x="4854385" y="1438751"/>
                  <a:pt x="4808887" y="1453483"/>
                  <a:pt x="4763358" y="1468469"/>
                </a:cubicBezTo>
                <a:cubicBezTo>
                  <a:pt x="4768183" y="1498568"/>
                  <a:pt x="4772565" y="1528255"/>
                  <a:pt x="4776502" y="1557528"/>
                </a:cubicBezTo>
                <a:cubicBezTo>
                  <a:pt x="4819936" y="1542098"/>
                  <a:pt x="4863180" y="1526826"/>
                  <a:pt x="4906233" y="1511713"/>
                </a:cubicBezTo>
                <a:cubicBezTo>
                  <a:pt x="4904709" y="1483043"/>
                  <a:pt x="4902518" y="1453991"/>
                  <a:pt x="4899851" y="1424273"/>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622"/>
                  <a:pt x="4641469" y="1643031"/>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509"/>
                  <a:pt x="2241042" y="2526062"/>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479"/>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00"/>
                  <a:pt x="4620101" y="1511713"/>
                </a:cubicBezTo>
                <a:cubicBezTo>
                  <a:pt x="4665568" y="1496282"/>
                  <a:pt x="4710875" y="1481138"/>
                  <a:pt x="4756023" y="1466278"/>
                </a:cubicBezTo>
                <a:close/>
                <a:moveTo>
                  <a:pt x="4745832" y="1370267"/>
                </a:moveTo>
                <a:cubicBezTo>
                  <a:pt x="4793711" y="1355725"/>
                  <a:pt x="4841494" y="1341501"/>
                  <a:pt x="4889183" y="1327595"/>
                </a:cubicBezTo>
                <a:cubicBezTo>
                  <a:pt x="4885436" y="1298194"/>
                  <a:pt x="4881182" y="1268317"/>
                  <a:pt x="4876419" y="1237964"/>
                </a:cubicBezTo>
                <a:cubicBezTo>
                  <a:pt x="4826508" y="1251172"/>
                  <a:pt x="4776724" y="1264952"/>
                  <a:pt x="4727067" y="1279303"/>
                </a:cubicBezTo>
                <a:cubicBezTo>
                  <a:pt x="4733830" y="1309973"/>
                  <a:pt x="4740021" y="1340358"/>
                  <a:pt x="4745832" y="1370267"/>
                </a:cubicBezTo>
                <a:close/>
                <a:moveTo>
                  <a:pt x="4882420" y="1231964"/>
                </a:moveTo>
                <a:cubicBezTo>
                  <a:pt x="4931823" y="1218819"/>
                  <a:pt x="4981416" y="1206119"/>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499"/>
                  <a:pt x="5012563" y="1041273"/>
                  <a:pt x="5007674" y="1010602"/>
                </a:cubicBezTo>
                <a:cubicBezTo>
                  <a:pt x="4953699" y="1021525"/>
                  <a:pt x="4900295" y="1033113"/>
                  <a:pt x="4847463" y="1045369"/>
                </a:cubicBezTo>
                <a:cubicBezTo>
                  <a:pt x="4854131" y="1076420"/>
                  <a:pt x="4860322" y="1107186"/>
                  <a:pt x="4866037" y="1137476"/>
                </a:cubicBezTo>
                <a:cubicBezTo>
                  <a:pt x="4917028" y="1124903"/>
                  <a:pt x="4968462" y="1112838"/>
                  <a:pt x="5020342" y="1101281"/>
                </a:cubicBezTo>
                <a:close/>
                <a:moveTo>
                  <a:pt x="5013389" y="1005078"/>
                </a:moveTo>
                <a:cubicBezTo>
                  <a:pt x="5066729" y="994283"/>
                  <a:pt x="5120704" y="984123"/>
                  <a:pt x="5175314" y="974598"/>
                </a:cubicBezTo>
                <a:cubicBezTo>
                  <a:pt x="5172965" y="951420"/>
                  <a:pt x="5170297" y="928053"/>
                  <a:pt x="5167313" y="904494"/>
                </a:cubicBezTo>
                <a:cubicBezTo>
                  <a:pt x="5166551" y="898208"/>
                  <a:pt x="5165598" y="891921"/>
                  <a:pt x="5164741" y="885444"/>
                </a:cubicBezTo>
                <a:cubicBezTo>
                  <a:pt x="5107972" y="894525"/>
                  <a:pt x="5051965" y="904208"/>
                  <a:pt x="4996720" y="914495"/>
                </a:cubicBezTo>
                <a:cubicBezTo>
                  <a:pt x="4998434" y="924020"/>
                  <a:pt x="5000244" y="932783"/>
                  <a:pt x="5001863" y="941832"/>
                </a:cubicBezTo>
                <a:cubicBezTo>
                  <a:pt x="5005928" y="963041"/>
                  <a:pt x="5009643" y="984123"/>
                  <a:pt x="5013008" y="1005078"/>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5982" y="1128713"/>
                  <a:pt x="5184648" y="1100138"/>
                  <a:pt x="5182744" y="1070896"/>
                </a:cubicBezTo>
                <a:cubicBezTo>
                  <a:pt x="5130483" y="1081310"/>
                  <a:pt x="5078667" y="1092232"/>
                  <a:pt x="5027295" y="1103662"/>
                </a:cubicBezTo>
                <a:close/>
                <a:moveTo>
                  <a:pt x="4906899" y="1516285"/>
                </a:moveTo>
                <a:cubicBezTo>
                  <a:pt x="4863846" y="1531334"/>
                  <a:pt x="4820698" y="1546574"/>
                  <a:pt x="4777455" y="1562005"/>
                </a:cubicBezTo>
                <a:cubicBezTo>
                  <a:pt x="4781392" y="1591532"/>
                  <a:pt x="4784757" y="1620584"/>
                  <a:pt x="4787551" y="1649159"/>
                </a:cubicBezTo>
                <a:lnTo>
                  <a:pt x="4909852" y="1601534"/>
                </a:lnTo>
                <a:cubicBezTo>
                  <a:pt x="4909090" y="1573625"/>
                  <a:pt x="4908042" y="1545241"/>
                  <a:pt x="4906519" y="1516285"/>
                </a:cubicBezTo>
                <a:close/>
                <a:moveTo>
                  <a:pt x="4781550" y="1656302"/>
                </a:moveTo>
                <a:lnTo>
                  <a:pt x="4742593" y="1671542"/>
                </a:lnTo>
                <a:lnTo>
                  <a:pt x="4659630" y="1703927"/>
                </a:lnTo>
                <a:cubicBezTo>
                  <a:pt x="4664774" y="1733328"/>
                  <a:pt x="4669473" y="1762411"/>
                  <a:pt x="4673727" y="1791176"/>
                </a:cubicBezTo>
                <a:cubicBezTo>
                  <a:pt x="4712272" y="1774793"/>
                  <a:pt x="4750372" y="1758474"/>
                  <a:pt x="4788027" y="1742218"/>
                </a:cubicBezTo>
                <a:cubicBezTo>
                  <a:pt x="4786313" y="1713833"/>
                  <a:pt x="4784027" y="1685195"/>
                  <a:pt x="4781169" y="1656302"/>
                </a:cubicBezTo>
                <a:close/>
                <a:moveTo>
                  <a:pt x="4674394" y="1795844"/>
                </a:moveTo>
                <a:cubicBezTo>
                  <a:pt x="4678585" y="1824799"/>
                  <a:pt x="4682332" y="1853375"/>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289"/>
                </a:lnTo>
                <a:cubicBezTo>
                  <a:pt x="2107216" y="2681192"/>
                  <a:pt x="2179130" y="2671985"/>
                  <a:pt x="2252091" y="2663667"/>
                </a:cubicBezTo>
                <a:cubicBezTo>
                  <a:pt x="3036284" y="2575179"/>
                  <a:pt x="3708464" y="2407920"/>
                  <a:pt x="4307015" y="2152364"/>
                </a:cubicBezTo>
                <a:cubicBezTo>
                  <a:pt x="4441413" y="2095214"/>
                  <a:pt x="4567619" y="2035302"/>
                  <a:pt x="4688015" y="1973961"/>
                </a:cubicBezTo>
                <a:cubicBezTo>
                  <a:pt x="4685443" y="1946148"/>
                  <a:pt x="4682395" y="1918049"/>
                  <a:pt x="4679442" y="1889474"/>
                </a:cubicBezTo>
                <a:close/>
                <a:moveTo>
                  <a:pt x="4311206" y="2156174"/>
                </a:moveTo>
                <a:cubicBezTo>
                  <a:pt x="3711797" y="2412016"/>
                  <a:pt x="3038761" y="2579465"/>
                  <a:pt x="2253806" y="2668048"/>
                </a:cubicBezTo>
                <a:cubicBezTo>
                  <a:pt x="2179384" y="2676430"/>
                  <a:pt x="2106359" y="2685955"/>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584" y="2201389"/>
                  <a:pt x="4565720" y="2135074"/>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005"/>
                  <a:pt x="2026253" y="2696909"/>
                </a:cubicBezTo>
                <a:close/>
                <a:moveTo>
                  <a:pt x="1982248" y="2703481"/>
                </a:moveTo>
                <a:lnTo>
                  <a:pt x="1946910" y="2709005"/>
                </a:lnTo>
                <a:cubicBezTo>
                  <a:pt x="1939385" y="2719769"/>
                  <a:pt x="1931861" y="2730627"/>
                  <a:pt x="1924431" y="2741581"/>
                </a:cubicBezTo>
                <a:cubicBezTo>
                  <a:pt x="1936623" y="2740247"/>
                  <a:pt x="1948910" y="2739009"/>
                  <a:pt x="1961102" y="2737866"/>
                </a:cubicBezTo>
                <a:close/>
                <a:moveTo>
                  <a:pt x="1921383" y="2745962"/>
                </a:moveTo>
                <a:lnTo>
                  <a:pt x="1898999" y="2779014"/>
                </a:lnTo>
                <a:lnTo>
                  <a:pt x="1937099" y="2777109"/>
                </a:lnTo>
                <a:cubicBezTo>
                  <a:pt x="1944148" y="2765361"/>
                  <a:pt x="1951196" y="2753741"/>
                  <a:pt x="1958245" y="2742248"/>
                </a:cubicBezTo>
                <a:close/>
                <a:moveTo>
                  <a:pt x="1896142" y="2783300"/>
                </a:moveTo>
                <a:lnTo>
                  <a:pt x="1873758" y="2816828"/>
                </a:lnTo>
                <a:lnTo>
                  <a:pt x="1913668" y="2816828"/>
                </a:lnTo>
                <a:lnTo>
                  <a:pt x="1934813" y="2781491"/>
                </a:lnTo>
                <a:close/>
                <a:moveTo>
                  <a:pt x="1888712" y="2783300"/>
                </a:moveTo>
                <a:lnTo>
                  <a:pt x="1850041" y="2785491"/>
                </a:lnTo>
                <a:lnTo>
                  <a:pt x="1826705" y="2816733"/>
                </a:lnTo>
                <a:lnTo>
                  <a:pt x="1866614" y="2816733"/>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lnTo>
                  <a:pt x="1776413" y="2821400"/>
                </a:lnTo>
                <a:cubicBezTo>
                  <a:pt x="1768221" y="2830925"/>
                  <a:pt x="1760125" y="2841022"/>
                  <a:pt x="1752124" y="2850928"/>
                </a:cubicBezTo>
                <a:lnTo>
                  <a:pt x="1793272" y="2852261"/>
                </a:lnTo>
                <a:cubicBezTo>
                  <a:pt x="1800892" y="2842260"/>
                  <a:pt x="1808607" y="2831783"/>
                  <a:pt x="1816322" y="2821400"/>
                </a:cubicBezTo>
                <a:close/>
                <a:moveTo>
                  <a:pt x="1748695" y="2855405"/>
                </a:moveTo>
                <a:lnTo>
                  <a:pt x="1724406" y="2885409"/>
                </a:lnTo>
                <a:lnTo>
                  <a:pt x="1767078" y="2888647"/>
                </a:lnTo>
                <a:lnTo>
                  <a:pt x="1790129" y="2856738"/>
                </a:ln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8931"/>
                </a:cubicBezTo>
                <a:lnTo>
                  <a:pt x="1668018" y="2881694"/>
                </a:lnTo>
                <a:close/>
                <a:moveTo>
                  <a:pt x="1644301" y="2853214"/>
                </a:moveTo>
                <a:lnTo>
                  <a:pt x="1603915" y="2852642"/>
                </a:lnTo>
                <a:cubicBezTo>
                  <a:pt x="1594961" y="2860358"/>
                  <a:pt x="1586103" y="2868263"/>
                  <a:pt x="1577150" y="2876074"/>
                </a:cubicBezTo>
                <a:lnTo>
                  <a:pt x="1618679" y="287855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121"/>
                </a:lnTo>
                <a:close/>
                <a:moveTo>
                  <a:pt x="1523810" y="2876645"/>
                </a:moveTo>
                <a:lnTo>
                  <a:pt x="1495997" y="2898362"/>
                </a:lnTo>
                <a:lnTo>
                  <a:pt x="1538859" y="2902458"/>
                </a:lnTo>
                <a:cubicBezTo>
                  <a:pt x="1547622" y="2894552"/>
                  <a:pt x="1556480" y="2886742"/>
                  <a:pt x="1565434" y="2878931"/>
                </a:cubicBezTo>
                <a:close/>
                <a:moveTo>
                  <a:pt x="1515809" y="2876645"/>
                </a:moveTo>
                <a:lnTo>
                  <a:pt x="1474756" y="2874550"/>
                </a:lnTo>
                <a:lnTo>
                  <a:pt x="1446181" y="2894171"/>
                </a:lnTo>
                <a:lnTo>
                  <a:pt x="1488567" y="2898077"/>
                </a:lnTo>
                <a:cubicBezTo>
                  <a:pt x="1497616" y="2890838"/>
                  <a:pt x="1506665" y="2883694"/>
                  <a:pt x="1515809" y="2876645"/>
                </a:cubicBezTo>
                <a:close/>
                <a:moveTo>
                  <a:pt x="1466374" y="2874169"/>
                </a:moveTo>
                <a:lnTo>
                  <a:pt x="1425797" y="2872359"/>
                </a:lnTo>
                <a:lnTo>
                  <a:pt x="1396270" y="2889790"/>
                </a:lnTo>
                <a:lnTo>
                  <a:pt x="1437989" y="2893505"/>
                </a:lnTo>
                <a:close/>
                <a:moveTo>
                  <a:pt x="1423321" y="2868263"/>
                </a:moveTo>
                <a:lnTo>
                  <a:pt x="1451324" y="2851785"/>
                </a:lnTo>
                <a:lnTo>
                  <a:pt x="1413224" y="2851785"/>
                </a:lnTo>
                <a:lnTo>
                  <a:pt x="1384459" y="2867120"/>
                </a:lnTo>
                <a:close/>
                <a:moveTo>
                  <a:pt x="1432274" y="2868263"/>
                </a:moveTo>
                <a:lnTo>
                  <a:pt x="1471994" y="2870073"/>
                </a:lnTo>
                <a:lnTo>
                  <a:pt x="1499616" y="2851023"/>
                </a:lnTo>
                <a:lnTo>
                  <a:pt x="1461516" y="2851023"/>
                </a:lnTo>
                <a:cubicBezTo>
                  <a:pt x="1451420" y="2857595"/>
                  <a:pt x="1441895" y="2862929"/>
                  <a:pt x="1432274" y="2868549"/>
                </a:cubicBezTo>
                <a:close/>
                <a:moveTo>
                  <a:pt x="1505712" y="2847309"/>
                </a:moveTo>
                <a:lnTo>
                  <a:pt x="1532763" y="2829401"/>
                </a:lnTo>
                <a:lnTo>
                  <a:pt x="1496473" y="2831211"/>
                </a:lnTo>
                <a:cubicBezTo>
                  <a:pt x="1486948" y="2836545"/>
                  <a:pt x="1477423" y="2841974"/>
                  <a:pt x="1467898" y="2847404"/>
                </a:cubicBezTo>
                <a:close/>
                <a:moveTo>
                  <a:pt x="1514761" y="2847309"/>
                </a:moveTo>
                <a:lnTo>
                  <a:pt x="1552861" y="2847309"/>
                </a:lnTo>
                <a:lnTo>
                  <a:pt x="1579531" y="2827020"/>
                </a:lnTo>
                <a:lnTo>
                  <a:pt x="1542288" y="2828639"/>
                </a:lnTo>
                <a:close/>
                <a:moveTo>
                  <a:pt x="1585722" y="2823020"/>
                </a:moveTo>
                <a:lnTo>
                  <a:pt x="1612106" y="2803970"/>
                </a:lnTo>
                <a:lnTo>
                  <a:pt x="1576864" y="2807208"/>
                </a:lnTo>
                <a:lnTo>
                  <a:pt x="1549432" y="2825020"/>
                </a:lnTo>
                <a:close/>
                <a:moveTo>
                  <a:pt x="1595247" y="2823020"/>
                </a:moveTo>
                <a:lnTo>
                  <a:pt x="1632395" y="2821686"/>
                </a:lnTo>
                <a:cubicBezTo>
                  <a:pt x="1641062" y="2814352"/>
                  <a:pt x="1649730" y="2807018"/>
                  <a:pt x="1658493" y="2799779"/>
                </a:cubicBezTo>
                <a:lnTo>
                  <a:pt x="1622298" y="2802922"/>
                </a:lnTo>
                <a:cubicBezTo>
                  <a:pt x="1612868" y="2809970"/>
                  <a:pt x="1603820" y="2816162"/>
                  <a:pt x="1594866" y="2822924"/>
                </a:cubicBezTo>
                <a:close/>
                <a:moveTo>
                  <a:pt x="1663922" y="2795207"/>
                </a:moveTo>
                <a:cubicBezTo>
                  <a:pt x="1672400" y="2788158"/>
                  <a:pt x="1680877" y="2781110"/>
                  <a:pt x="1689449" y="2774156"/>
                </a:cubicBezTo>
                <a:lnTo>
                  <a:pt x="1655445" y="2778919"/>
                </a:lnTo>
                <a:lnTo>
                  <a:pt x="1628680" y="2797969"/>
                </a:lnTo>
                <a:close/>
                <a:moveTo>
                  <a:pt x="1672971" y="2794445"/>
                </a:moveTo>
                <a:cubicBezTo>
                  <a:pt x="1685068" y="2793492"/>
                  <a:pt x="1697069" y="2792444"/>
                  <a:pt x="1709166" y="2791587"/>
                </a:cubicBezTo>
                <a:cubicBezTo>
                  <a:pt x="1717453" y="2783681"/>
                  <a:pt x="1725835" y="2775871"/>
                  <a:pt x="1734217" y="2768060"/>
                </a:cubicBezTo>
                <a:lnTo>
                  <a:pt x="1699355" y="2772728"/>
                </a:lnTo>
                <a:close/>
                <a:moveTo>
                  <a:pt x="1717739" y="2790920"/>
                </a:moveTo>
                <a:lnTo>
                  <a:pt x="1754600" y="2788158"/>
                </a:lnTo>
                <a:cubicBezTo>
                  <a:pt x="1762792" y="2779490"/>
                  <a:pt x="1770888" y="2770823"/>
                  <a:pt x="1779080" y="2762345"/>
                </a:cubicBezTo>
                <a:cubicBezTo>
                  <a:pt x="1767173" y="2763774"/>
                  <a:pt x="1755362" y="2765298"/>
                  <a:pt x="1743456" y="2766917"/>
                </a:cubicBezTo>
                <a:cubicBezTo>
                  <a:pt x="1734630" y="2774791"/>
                  <a:pt x="1725930" y="2782792"/>
                  <a:pt x="1717358" y="2790920"/>
                </a:cubicBezTo>
                <a:close/>
                <a:moveTo>
                  <a:pt x="1783652" y="2757583"/>
                </a:moveTo>
                <a:cubicBezTo>
                  <a:pt x="1791653" y="2749201"/>
                  <a:pt x="1799654" y="2740819"/>
                  <a:pt x="1807750" y="2732532"/>
                </a:cubicBezTo>
                <a:lnTo>
                  <a:pt x="1774127" y="2738723"/>
                </a:lnTo>
                <a:cubicBezTo>
                  <a:pt x="1765554" y="2746438"/>
                  <a:pt x="1757172" y="2754249"/>
                  <a:pt x="1748695" y="2762060"/>
                </a:cubicBezTo>
                <a:close/>
                <a:moveTo>
                  <a:pt x="1792319" y="2756535"/>
                </a:moveTo>
                <a:lnTo>
                  <a:pt x="1827943" y="2752249"/>
                </a:lnTo>
                <a:cubicBezTo>
                  <a:pt x="1835753" y="2742724"/>
                  <a:pt x="1843564" y="2733961"/>
                  <a:pt x="1851470" y="2724912"/>
                </a:cubicBezTo>
                <a:cubicBezTo>
                  <a:pt x="1839944" y="2726817"/>
                  <a:pt x="1828514" y="2728817"/>
                  <a:pt x="1817084" y="2730913"/>
                </a:cubicBezTo>
                <a:cubicBezTo>
                  <a:pt x="1808417" y="2739295"/>
                  <a:pt x="1800130" y="2747867"/>
                  <a:pt x="1791938" y="2756440"/>
                </a:cubicBezTo>
                <a:close/>
                <a:moveTo>
                  <a:pt x="1855756" y="2719864"/>
                </a:moveTo>
                <a:cubicBezTo>
                  <a:pt x="1863471" y="2710910"/>
                  <a:pt x="1871282" y="2702052"/>
                  <a:pt x="1879092" y="2693289"/>
                </a:cubicBezTo>
                <a:lnTo>
                  <a:pt x="1846612" y="2700814"/>
                </a:lnTo>
                <a:cubicBezTo>
                  <a:pt x="1838420" y="2709101"/>
                  <a:pt x="1830229" y="2717387"/>
                  <a:pt x="1822133" y="2725769"/>
                </a:cubicBezTo>
                <a:close/>
                <a:moveTo>
                  <a:pt x="1864614" y="2718340"/>
                </a:moveTo>
                <a:lnTo>
                  <a:pt x="1898999" y="2712625"/>
                </a:lnTo>
                <a:cubicBezTo>
                  <a:pt x="1906524" y="2703100"/>
                  <a:pt x="1914144" y="2693575"/>
                  <a:pt x="1921764" y="2684050"/>
                </a:cubicBezTo>
                <a:lnTo>
                  <a:pt x="1888522" y="2691479"/>
                </a:lnTo>
                <a:cubicBezTo>
                  <a:pt x="1880140" y="2700052"/>
                  <a:pt x="1872520" y="2709101"/>
                  <a:pt x="1864233" y="2718245"/>
                </a:cubicBezTo>
                <a:close/>
                <a:moveTo>
                  <a:pt x="1925860" y="2678335"/>
                </a:moveTo>
                <a:lnTo>
                  <a:pt x="1948148" y="2649760"/>
                </a:lnTo>
                <a:lnTo>
                  <a:pt x="1916906" y="2658713"/>
                </a:lnTo>
                <a:cubicBezTo>
                  <a:pt x="1909001" y="2667476"/>
                  <a:pt x="1901095" y="2676335"/>
                  <a:pt x="1893284" y="2685193"/>
                </a:cubicBezTo>
                <a:close/>
                <a:moveTo>
                  <a:pt x="1934718" y="2676335"/>
                </a:moveTo>
                <a:lnTo>
                  <a:pt x="1968056" y="2669096"/>
                </a:lnTo>
                <a:lnTo>
                  <a:pt x="1989677" y="2638425"/>
                </a:lnTo>
                <a:lnTo>
                  <a:pt x="1957673" y="2647379"/>
                </a:lnTo>
                <a:cubicBezTo>
                  <a:pt x="1949672" y="2656904"/>
                  <a:pt x="1941957" y="2666524"/>
                  <a:pt x="1934337" y="2676620"/>
                </a:cubicBezTo>
                <a:close/>
                <a:moveTo>
                  <a:pt x="1993678" y="2632901"/>
                </a:moveTo>
                <a:cubicBezTo>
                  <a:pt x="2000822" y="2623376"/>
                  <a:pt x="2007870" y="2612993"/>
                  <a:pt x="2015014" y="2603183"/>
                </a:cubicBezTo>
                <a:lnTo>
                  <a:pt x="1984915" y="2613565"/>
                </a:lnTo>
                <a:lnTo>
                  <a:pt x="1962341" y="2641568"/>
                </a:lnTo>
                <a:close/>
                <a:moveTo>
                  <a:pt x="2002631" y="2630424"/>
                </a:moveTo>
                <a:lnTo>
                  <a:pt x="2033778" y="2622042"/>
                </a:lnTo>
                <a:cubicBezTo>
                  <a:pt x="2040636" y="2611184"/>
                  <a:pt x="2047589" y="2600516"/>
                  <a:pt x="2054543" y="2589848"/>
                </a:cubicBezTo>
                <a:lnTo>
                  <a:pt x="2024634" y="2599944"/>
                </a:lnTo>
                <a:close/>
                <a:moveTo>
                  <a:pt x="2058257" y="2583942"/>
                </a:moveTo>
                <a:lnTo>
                  <a:pt x="2078546" y="2552891"/>
                </a:lnTo>
                <a:lnTo>
                  <a:pt x="2050733" y="2564130"/>
                </a:lnTo>
                <a:cubicBezTo>
                  <a:pt x="2043494" y="2573655"/>
                  <a:pt x="2036255" y="2583847"/>
                  <a:pt x="2029111" y="2593753"/>
                </a:cubicBezTo>
                <a:close/>
                <a:moveTo>
                  <a:pt x="2067306" y="2580989"/>
                </a:moveTo>
                <a:lnTo>
                  <a:pt x="2098358" y="2570798"/>
                </a:lnTo>
                <a:lnTo>
                  <a:pt x="2117979" y="2537270"/>
                </a:lnTo>
                <a:lnTo>
                  <a:pt x="2088261" y="2548985"/>
                </a:lnTo>
                <a:cubicBezTo>
                  <a:pt x="2080832" y="2559558"/>
                  <a:pt x="2073878" y="2570226"/>
                  <a:pt x="2066925" y="2581370"/>
                </a:cubicBezTo>
                <a:close/>
                <a:moveTo>
                  <a:pt x="2121694" y="2530983"/>
                </a:moveTo>
                <a:cubicBezTo>
                  <a:pt x="2128076" y="2520029"/>
                  <a:pt x="2134553" y="2509266"/>
                  <a:pt x="2140744" y="2498408"/>
                </a:cubicBezTo>
                <a:lnTo>
                  <a:pt x="2112836" y="2511457"/>
                </a:lnTo>
                <a:lnTo>
                  <a:pt x="2092262" y="2542413"/>
                </a:lnTo>
                <a:close/>
                <a:moveTo>
                  <a:pt x="2131219" y="2527363"/>
                </a:moveTo>
                <a:cubicBezTo>
                  <a:pt x="2196370" y="2501964"/>
                  <a:pt x="2262664" y="2477675"/>
                  <a:pt x="2330101" y="2454497"/>
                </a:cubicBezTo>
                <a:cubicBezTo>
                  <a:pt x="2919317" y="2251139"/>
                  <a:pt x="3435001" y="2057019"/>
                  <a:pt x="3890201" y="1885760"/>
                </a:cubicBezTo>
                <a:cubicBezTo>
                  <a:pt x="4148328" y="1788605"/>
                  <a:pt x="4395026" y="1695926"/>
                  <a:pt x="4635246" y="1608773"/>
                </a:cubicBezTo>
                <a:cubicBezTo>
                  <a:pt x="4628896" y="1578991"/>
                  <a:pt x="4622388" y="1548829"/>
                  <a:pt x="4615720" y="1518285"/>
                </a:cubicBezTo>
                <a:cubicBezTo>
                  <a:pt x="3968782" y="1738884"/>
                  <a:pt x="3290316" y="2018824"/>
                  <a:pt x="2453545" y="2364105"/>
                </a:cubicBezTo>
                <a:lnTo>
                  <a:pt x="2353151" y="2405539"/>
                </a:lnTo>
                <a:cubicBezTo>
                  <a:pt x="2284698" y="2433860"/>
                  <a:pt x="2217388" y="2463292"/>
                  <a:pt x="2151221" y="2493836"/>
                </a:cubicBezTo>
                <a:close/>
                <a:moveTo>
                  <a:pt x="2348770" y="2402110"/>
                </a:moveTo>
                <a:lnTo>
                  <a:pt x="2449259" y="2360676"/>
                </a:lnTo>
                <a:cubicBezTo>
                  <a:pt x="3287459" y="2014823"/>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31"/>
                  <a:pt x="4691539" y="1386840"/>
                  <a:pt x="4738783" y="1372362"/>
                </a:cubicBezTo>
                <a:cubicBezTo>
                  <a:pt x="4733004" y="1342009"/>
                  <a:pt x="4726655" y="1311624"/>
                  <a:pt x="4719733" y="1281208"/>
                </a:cubicBezTo>
                <a:cubicBezTo>
                  <a:pt x="4670393" y="1295495"/>
                  <a:pt x="4621118" y="1310196"/>
                  <a:pt x="4571905" y="1325309"/>
                </a:cubicBezTo>
                <a:cubicBezTo>
                  <a:pt x="4581144" y="1356265"/>
                  <a:pt x="4589336" y="1386745"/>
                  <a:pt x="4596670" y="1417034"/>
                </a:cubicBezTo>
                <a:close/>
                <a:moveTo>
                  <a:pt x="4725829" y="1275017"/>
                </a:moveTo>
                <a:cubicBezTo>
                  <a:pt x="4775422" y="1260729"/>
                  <a:pt x="4825270" y="1246950"/>
                  <a:pt x="4875372" y="1233678"/>
                </a:cubicBezTo>
                <a:cubicBezTo>
                  <a:pt x="4870609" y="1203770"/>
                  <a:pt x="4865847" y="1173575"/>
                  <a:pt x="4859655" y="1142810"/>
                </a:cubicBezTo>
                <a:cubicBezTo>
                  <a:pt x="4807585" y="1155510"/>
                  <a:pt x="4755865" y="1168940"/>
                  <a:pt x="4704493" y="1183100"/>
                </a:cubicBezTo>
                <a:cubicBezTo>
                  <a:pt x="4712399" y="1214152"/>
                  <a:pt x="4719542" y="1244727"/>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20"/>
                  <a:pt x="4703826" y="1179290"/>
                </a:cubicBezTo>
                <a:cubicBezTo>
                  <a:pt x="4755452" y="1165384"/>
                  <a:pt x="4807268" y="1151954"/>
                  <a:pt x="4859274" y="1139000"/>
                </a:cubicBezTo>
                <a:close/>
                <a:moveTo>
                  <a:pt x="4846225" y="1041178"/>
                </a:moveTo>
                <a:cubicBezTo>
                  <a:pt x="4899184" y="1028986"/>
                  <a:pt x="4952651" y="1017397"/>
                  <a:pt x="5006626" y="1006412"/>
                </a:cubicBezTo>
                <a:cubicBezTo>
                  <a:pt x="5003197" y="985203"/>
                  <a:pt x="4999546" y="963771"/>
                  <a:pt x="4995672" y="942118"/>
                </a:cubicBezTo>
                <a:cubicBezTo>
                  <a:pt x="4994148" y="933355"/>
                  <a:pt x="4992434" y="924401"/>
                  <a:pt x="4990719" y="915543"/>
                </a:cubicBezTo>
                <a:cubicBezTo>
                  <a:pt x="4934903" y="926021"/>
                  <a:pt x="4879721" y="937228"/>
                  <a:pt x="4825175" y="949166"/>
                </a:cubicBezTo>
                <a:cubicBezTo>
                  <a:pt x="4827556" y="958691"/>
                  <a:pt x="4830033" y="969169"/>
                  <a:pt x="4832318" y="979170"/>
                </a:cubicBezTo>
                <a:cubicBezTo>
                  <a:pt x="4837208" y="1000062"/>
                  <a:pt x="4841843" y="1020731"/>
                  <a:pt x="4846225" y="1041178"/>
                </a:cubicBezTo>
                <a:close/>
                <a:moveTo>
                  <a:pt x="4989957" y="911352"/>
                </a:moveTo>
                <a:cubicBezTo>
                  <a:pt x="4984242" y="880872"/>
                  <a:pt x="4977956" y="849916"/>
                  <a:pt x="4970907" y="818579"/>
                </a:cubicBezTo>
                <a:cubicBezTo>
                  <a:pt x="4913186" y="828675"/>
                  <a:pt x="4856290" y="839565"/>
                  <a:pt x="4800219" y="851249"/>
                </a:cubicBezTo>
                <a:cubicBezTo>
                  <a:pt x="4808474" y="882999"/>
                  <a:pt x="4816348" y="914273"/>
                  <a:pt x="4823841" y="945071"/>
                </a:cubicBezTo>
                <a:cubicBezTo>
                  <a:pt x="4878769" y="933196"/>
                  <a:pt x="4934141" y="921957"/>
                  <a:pt x="4989957" y="911352"/>
                </a:cubicBezTo>
                <a:close/>
                <a:moveTo>
                  <a:pt x="4996339" y="910209"/>
                </a:moveTo>
                <a:cubicBezTo>
                  <a:pt x="5051393" y="899922"/>
                  <a:pt x="5107146" y="890397"/>
                  <a:pt x="5163598" y="881634"/>
                </a:cubicBezTo>
                <a:cubicBezTo>
                  <a:pt x="5159598" y="851599"/>
                  <a:pt x="5155121" y="821150"/>
                  <a:pt x="5150168" y="790289"/>
                </a:cubicBezTo>
                <a:cubicBezTo>
                  <a:pt x="5091748" y="798671"/>
                  <a:pt x="5034249" y="807784"/>
                  <a:pt x="4977670" y="817626"/>
                </a:cubicBezTo>
                <a:cubicBezTo>
                  <a:pt x="4984433" y="848773"/>
                  <a:pt x="4990624" y="879729"/>
                  <a:pt x="4996720" y="910209"/>
                </a:cubicBezTo>
                <a:close/>
                <a:moveTo>
                  <a:pt x="5170075" y="880491"/>
                </a:moveTo>
                <a:cubicBezTo>
                  <a:pt x="5225003" y="871792"/>
                  <a:pt x="5280660" y="863759"/>
                  <a:pt x="5337048" y="856393"/>
                </a:cubicBezTo>
                <a:cubicBezTo>
                  <a:pt x="5334762" y="827151"/>
                  <a:pt x="5332095" y="797528"/>
                  <a:pt x="5328857" y="767429"/>
                </a:cubicBezTo>
                <a:cubicBezTo>
                  <a:pt x="5270564" y="773779"/>
                  <a:pt x="5213160" y="781050"/>
                  <a:pt x="5156645" y="789242"/>
                </a:cubicBezTo>
                <a:cubicBezTo>
                  <a:pt x="5161598" y="820102"/>
                  <a:pt x="5166075" y="850519"/>
                  <a:pt x="5170075" y="880491"/>
                </a:cubicBezTo>
                <a:close/>
                <a:moveTo>
                  <a:pt x="5170647" y="884587"/>
                </a:moveTo>
                <a:cubicBezTo>
                  <a:pt x="5171504" y="891064"/>
                  <a:pt x="5172456" y="897636"/>
                  <a:pt x="5173313" y="903637"/>
                </a:cubicBezTo>
                <a:cubicBezTo>
                  <a:pt x="5176266" y="927068"/>
                  <a:pt x="5178838" y="950119"/>
                  <a:pt x="5181219" y="972979"/>
                </a:cubicBezTo>
                <a:cubicBezTo>
                  <a:pt x="5234369" y="963644"/>
                  <a:pt x="5288090" y="954850"/>
                  <a:pt x="5342382" y="946595"/>
                </a:cubicBezTo>
                <a:cubicBezTo>
                  <a:pt x="5341239" y="920210"/>
                  <a:pt x="5339811" y="893540"/>
                  <a:pt x="5337810" y="866299"/>
                </a:cubicBezTo>
                <a:cubicBezTo>
                  <a:pt x="5337810" y="864203"/>
                  <a:pt x="5337810" y="862108"/>
                  <a:pt x="5337810" y="860012"/>
                </a:cubicBezTo>
                <a:cubicBezTo>
                  <a:pt x="5281232" y="867759"/>
                  <a:pt x="5225511" y="875951"/>
                  <a:pt x="5170647" y="884587"/>
                </a:cubicBezTo>
                <a:close/>
                <a:moveTo>
                  <a:pt x="5181600" y="977646"/>
                </a:moveTo>
                <a:cubicBezTo>
                  <a:pt x="5184648" y="1007459"/>
                  <a:pt x="5187125" y="1036892"/>
                  <a:pt x="5189030" y="1065752"/>
                </a:cubicBezTo>
                <a:cubicBezTo>
                  <a:pt x="5240465" y="1055656"/>
                  <a:pt x="5292186" y="1046131"/>
                  <a:pt x="5344192" y="1037177"/>
                </a:cubicBezTo>
                <a:cubicBezTo>
                  <a:pt x="5344192" y="1009269"/>
                  <a:pt x="5343620" y="980694"/>
                  <a:pt x="5342477" y="951452"/>
                </a:cubicBezTo>
                <a:cubicBezTo>
                  <a:pt x="5288312" y="959580"/>
                  <a:pt x="5234686" y="968312"/>
                  <a:pt x="5181600" y="977646"/>
                </a:cubicBezTo>
                <a:close/>
                <a:moveTo>
                  <a:pt x="5189315" y="1069562"/>
                </a:moveTo>
                <a:cubicBezTo>
                  <a:pt x="5191220" y="1098772"/>
                  <a:pt x="5192617" y="1127347"/>
                  <a:pt x="5193506" y="1155287"/>
                </a:cubicBezTo>
                <a:cubicBezTo>
                  <a:pt x="5242846" y="1144238"/>
                  <a:pt x="5292503" y="1133602"/>
                  <a:pt x="5342477" y="1123379"/>
                </a:cubicBezTo>
                <a:cubicBezTo>
                  <a:pt x="5343620" y="1096137"/>
                  <a:pt x="5344224" y="1068388"/>
                  <a:pt x="5344287" y="1040130"/>
                </a:cubicBezTo>
                <a:cubicBezTo>
                  <a:pt x="5292217" y="1049719"/>
                  <a:pt x="5240560" y="1059529"/>
                  <a:pt x="5189315" y="1069562"/>
                </a:cubicBezTo>
                <a:close/>
                <a:moveTo>
                  <a:pt x="5343525" y="1207961"/>
                </a:moveTo>
                <a:cubicBezTo>
                  <a:pt x="5390388" y="1196848"/>
                  <a:pt x="5437378" y="1186053"/>
                  <a:pt x="5484495" y="1175576"/>
                </a:cubicBezTo>
                <a:cubicBezTo>
                  <a:pt x="5488972" y="1150430"/>
                  <a:pt x="5492782" y="1124522"/>
                  <a:pt x="5496020" y="1098137"/>
                </a:cubicBezTo>
                <a:cubicBezTo>
                  <a:pt x="5446681" y="1107281"/>
                  <a:pt x="5397659" y="1116806"/>
                  <a:pt x="5348954" y="1126712"/>
                </a:cubicBezTo>
                <a:cubicBezTo>
                  <a:pt x="5347748" y="1154398"/>
                  <a:pt x="5345938" y="1181481"/>
                  <a:pt x="5343525" y="1207961"/>
                </a:cubicBezTo>
                <a:close/>
                <a:moveTo>
                  <a:pt x="5350859" y="1039463"/>
                </a:moveTo>
                <a:cubicBezTo>
                  <a:pt x="5350859" y="1067657"/>
                  <a:pt x="5350256" y="1095343"/>
                  <a:pt x="5349050" y="1122521"/>
                </a:cubicBezTo>
                <a:cubicBezTo>
                  <a:pt x="5398008" y="1112552"/>
                  <a:pt x="5447189" y="1103027"/>
                  <a:pt x="5496592" y="1093946"/>
                </a:cubicBezTo>
                <a:cubicBezTo>
                  <a:pt x="5499703" y="1067975"/>
                  <a:pt x="5502275" y="1041400"/>
                  <a:pt x="5504307" y="1014222"/>
                </a:cubicBezTo>
                <a:cubicBezTo>
                  <a:pt x="5452682"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789"/>
                  <a:pt x="5350796" y="1007364"/>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5947"/>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62"/>
                  <a:pt x="5614321" y="1217105"/>
                </a:cubicBezTo>
                <a:cubicBezTo>
                  <a:pt x="5656993" y="1206627"/>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579"/>
                  <a:pt x="5481066" y="1228439"/>
                  <a:pt x="5475065" y="1252538"/>
                </a:cubicBezTo>
                <a:cubicBezTo>
                  <a:pt x="5518881" y="1241108"/>
                  <a:pt x="5562854" y="1229900"/>
                  <a:pt x="5606987" y="1218914"/>
                </a:cubicBezTo>
                <a:cubicBezTo>
                  <a:pt x="5614893" y="1196626"/>
                  <a:pt x="5622131" y="1173194"/>
                  <a:pt x="5628799" y="1149191"/>
                </a:cubicBezTo>
                <a:close/>
                <a:moveTo>
                  <a:pt x="5473922" y="1257395"/>
                </a:moveTo>
                <a:cubicBezTo>
                  <a:pt x="5467922" y="1282160"/>
                  <a:pt x="5461254" y="1306163"/>
                  <a:pt x="5454015" y="1329595"/>
                </a:cubicBezTo>
                <a:cubicBezTo>
                  <a:pt x="5495640" y="1316641"/>
                  <a:pt x="5537168" y="1303877"/>
                  <a:pt x="5578888" y="1291495"/>
                </a:cubicBezTo>
                <a:cubicBezTo>
                  <a:pt x="5588413" y="1269682"/>
                  <a:pt x="5597176" y="1247108"/>
                  <a:pt x="5605368" y="1223963"/>
                </a:cubicBezTo>
                <a:cubicBezTo>
                  <a:pt x="5561362" y="1235012"/>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48"/>
                  <a:pt x="5300663" y="1451324"/>
                </a:cubicBezTo>
                <a:cubicBezTo>
                  <a:pt x="5340478" y="1436370"/>
                  <a:pt x="5380292" y="1421416"/>
                  <a:pt x="5420106" y="1406747"/>
                </a:cubicBezTo>
                <a:cubicBezTo>
                  <a:pt x="5429060" y="1384268"/>
                  <a:pt x="5437442" y="1361123"/>
                  <a:pt x="5445062" y="1337215"/>
                </a:cubicBezTo>
                <a:cubicBezTo>
                  <a:pt x="5402834" y="1350486"/>
                  <a:pt x="5360670" y="1363885"/>
                  <a:pt x="5318570" y="1377410"/>
                </a:cubicBezTo>
                <a:close/>
                <a:moveTo>
                  <a:pt x="5311426" y="1379696"/>
                </a:moveTo>
                <a:cubicBezTo>
                  <a:pt x="5268881" y="1393476"/>
                  <a:pt x="5226272" y="1407446"/>
                  <a:pt x="5183600" y="1421606"/>
                </a:cubicBezTo>
                <a:cubicBezTo>
                  <a:pt x="5180552" y="1448403"/>
                  <a:pt x="5176870" y="1474534"/>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1884" y="1556544"/>
                  <a:pt x="5155978" y="1581245"/>
                </a:cubicBezTo>
                <a:lnTo>
                  <a:pt x="5219034" y="1553337"/>
                </a:lnTo>
                <a:lnTo>
                  <a:pt x="5268183" y="1531715"/>
                </a:lnTo>
                <a:cubicBezTo>
                  <a:pt x="5276660" y="1508284"/>
                  <a:pt x="5284565" y="1484090"/>
                  <a:pt x="5291614" y="1459230"/>
                </a:cubicBezTo>
                <a:cubicBezTo>
                  <a:pt x="5251672" y="1474470"/>
                  <a:pt x="5211699" y="1489742"/>
                  <a:pt x="5171694" y="1505045"/>
                </a:cubicBezTo>
                <a:close/>
                <a:moveTo>
                  <a:pt x="5164550" y="1507712"/>
                </a:moveTo>
                <a:cubicBezTo>
                  <a:pt x="5124355" y="1523048"/>
                  <a:pt x="5084159" y="1538573"/>
                  <a:pt x="5043678" y="1554194"/>
                </a:cubicBezTo>
                <a:cubicBezTo>
                  <a:pt x="5041678" y="1581531"/>
                  <a:pt x="5038916" y="1608296"/>
                  <a:pt x="5035582" y="1634395"/>
                </a:cubicBezTo>
                <a:cubicBezTo>
                  <a:pt x="5073682" y="1617821"/>
                  <a:pt x="5111115" y="1601153"/>
                  <a:pt x="5148549" y="1584674"/>
                </a:cubicBezTo>
                <a:cubicBezTo>
                  <a:pt x="5154581" y="1559782"/>
                  <a:pt x="5159915" y="1534160"/>
                  <a:pt x="5164550" y="1507807"/>
                </a:cubicBezTo>
                <a:close/>
                <a:moveTo>
                  <a:pt x="5034820" y="1639824"/>
                </a:moveTo>
                <a:cubicBezTo>
                  <a:pt x="5031296" y="1666685"/>
                  <a:pt x="5027105" y="1692974"/>
                  <a:pt x="5022247" y="1718405"/>
                </a:cubicBezTo>
                <a:cubicBezTo>
                  <a:pt x="5056918" y="1700943"/>
                  <a:pt x="5091367" y="1683449"/>
                  <a:pt x="5125594" y="1665923"/>
                </a:cubicBezTo>
                <a:cubicBezTo>
                  <a:pt x="5133531" y="1641539"/>
                  <a:pt x="5140675" y="1616361"/>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699"/>
                </a:moveTo>
                <a:cubicBezTo>
                  <a:pt x="4868831" y="1799653"/>
                  <a:pt x="4833906" y="1816576"/>
                  <a:pt x="4798600" y="1833467"/>
                </a:cubicBezTo>
                <a:cubicBezTo>
                  <a:pt x="4799076" y="1858709"/>
                  <a:pt x="4799172" y="1883474"/>
                  <a:pt x="4798600" y="1907857"/>
                </a:cubicBezTo>
                <a:cubicBezTo>
                  <a:pt x="4798600" y="1910525"/>
                  <a:pt x="4798600" y="1913192"/>
                  <a:pt x="4798600" y="1915859"/>
                </a:cubicBezTo>
                <a:cubicBezTo>
                  <a:pt x="4830985" y="1898523"/>
                  <a:pt x="4862957" y="1881092"/>
                  <a:pt x="4894517" y="1863566"/>
                </a:cubicBezTo>
                <a:cubicBezTo>
                  <a:pt x="4895374" y="1857566"/>
                  <a:pt x="4896136" y="1851565"/>
                  <a:pt x="4896898" y="1845564"/>
                </a:cubicBezTo>
                <a:cubicBezTo>
                  <a:pt x="4899438" y="1824990"/>
                  <a:pt x="4901597" y="1804035"/>
                  <a:pt x="4903375" y="1782699"/>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37"/>
                  <a:pt x="4893945" y="1869377"/>
                </a:cubicBezTo>
                <a:cubicBezTo>
                  <a:pt x="4862322" y="1886839"/>
                  <a:pt x="4830445" y="1904175"/>
                  <a:pt x="4798314" y="1921383"/>
                </a:cubicBezTo>
                <a:close/>
                <a:moveTo>
                  <a:pt x="4798600" y="1828419"/>
                </a:moveTo>
                <a:cubicBezTo>
                  <a:pt x="4834224" y="1811369"/>
                  <a:pt x="4869371"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877"/>
                  <a:pt x="4793075" y="1711452"/>
                  <a:pt x="4794790" y="1739646"/>
                </a:cubicBezTo>
                <a:close/>
                <a:moveTo>
                  <a:pt x="4791933" y="1836611"/>
                </a:moveTo>
                <a:cubicBezTo>
                  <a:pt x="4757008" y="1853374"/>
                  <a:pt x="4721606" y="1870012"/>
                  <a:pt x="4685729" y="1886522"/>
                </a:cubicBezTo>
                <a:cubicBezTo>
                  <a:pt x="4688967" y="1915097"/>
                  <a:pt x="4691730" y="1943005"/>
                  <a:pt x="4693920" y="1970723"/>
                </a:cubicBezTo>
                <a:cubicBezTo>
                  <a:pt x="4727067" y="1953768"/>
                  <a:pt x="4759675" y="1936687"/>
                  <a:pt x="4791742" y="1919478"/>
                </a:cubicBezTo>
                <a:lnTo>
                  <a:pt x="4791742" y="1907857"/>
                </a:lnTo>
                <a:cubicBezTo>
                  <a:pt x="4792314" y="1884299"/>
                  <a:pt x="4792377" y="1860550"/>
                  <a:pt x="4791933" y="1836611"/>
                </a:cubicBezTo>
                <a:close/>
                <a:moveTo>
                  <a:pt x="4693254" y="2067020"/>
                </a:moveTo>
                <a:cubicBezTo>
                  <a:pt x="4566862" y="2139023"/>
                  <a:pt x="4436936" y="2204637"/>
                  <a:pt x="4303967" y="2263616"/>
                </a:cubicBezTo>
                <a:cubicBezTo>
                  <a:pt x="3726275" y="2519648"/>
                  <a:pt x="3049048" y="2669000"/>
                  <a:pt x="2233517" y="2720150"/>
                </a:cubicBezTo>
                <a:cubicBezTo>
                  <a:pt x="2158270" y="2724912"/>
                  <a:pt x="2084134" y="2730627"/>
                  <a:pt x="2011109" y="2737295"/>
                </a:cubicBezTo>
                <a:lnTo>
                  <a:pt x="1990630" y="2774823"/>
                </a:lnTo>
                <a:cubicBezTo>
                  <a:pt x="2063972" y="2771775"/>
                  <a:pt x="2138267" y="2769680"/>
                  <a:pt x="2213515" y="2768537"/>
                </a:cubicBezTo>
                <a:cubicBezTo>
                  <a:pt x="3054572" y="2755678"/>
                  <a:pt x="3733800" y="2625185"/>
                  <a:pt x="4289965" y="2369439"/>
                </a:cubicBezTo>
                <a:cubicBezTo>
                  <a:pt x="4429990" y="2305133"/>
                  <a:pt x="4565325" y="2231069"/>
                  <a:pt x="4694968" y="2147792"/>
                </a:cubicBezTo>
                <a:cubicBezTo>
                  <a:pt x="4694968" y="2121249"/>
                  <a:pt x="4694397" y="2094325"/>
                  <a:pt x="4693254" y="2067020"/>
                </a:cubicBezTo>
                <a:close/>
                <a:moveTo>
                  <a:pt x="2003774" y="2737866"/>
                </a:moveTo>
                <a:lnTo>
                  <a:pt x="1965674" y="2741486"/>
                </a:lnTo>
                <a:lnTo>
                  <a:pt x="1944243" y="2776728"/>
                </a:lnTo>
                <a:lnTo>
                  <a:pt x="1983296" y="2775013"/>
                </a:lnTo>
                <a:cubicBezTo>
                  <a:pt x="1990154" y="2762567"/>
                  <a:pt x="1996980" y="2750185"/>
                  <a:pt x="2003774" y="2737866"/>
                </a:cubicBezTo>
                <a:close/>
                <a:moveTo>
                  <a:pt x="1942052" y="2781395"/>
                </a:moveTo>
                <a:cubicBezTo>
                  <a:pt x="1934909" y="2793206"/>
                  <a:pt x="1927765" y="2805113"/>
                  <a:pt x="1920716" y="2817019"/>
                </a:cubicBezTo>
                <a:lnTo>
                  <a:pt x="1961102" y="2817019"/>
                </a:lnTo>
                <a:lnTo>
                  <a:pt x="1981295" y="2779490"/>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122"/>
                  <a:pt x="1831848" y="2869787"/>
                  <a:pt x="1839278" y="2858548"/>
                </a:cubicBezTo>
                <a:close/>
                <a:moveTo>
                  <a:pt x="1771364" y="2893695"/>
                </a:moveTo>
                <a:lnTo>
                  <a:pt x="1748123" y="2926175"/>
                </a:lnTo>
                <a:lnTo>
                  <a:pt x="1792605" y="2931509"/>
                </a:lnTo>
                <a:lnTo>
                  <a:pt x="1814608" y="2897124"/>
                </a:lnTo>
                <a:close/>
                <a:moveTo>
                  <a:pt x="1764506" y="2893219"/>
                </a:moveTo>
                <a:lnTo>
                  <a:pt x="1721453" y="2889980"/>
                </a:lnTo>
                <a:cubicBezTo>
                  <a:pt x="1713452" y="2899982"/>
                  <a:pt x="1705356" y="2910173"/>
                  <a:pt x="1697355" y="2920365"/>
                </a:cubicBezTo>
                <a:lnTo>
                  <a:pt x="1741551" y="2925413"/>
                </a:lnTo>
                <a:cubicBezTo>
                  <a:pt x="1749171" y="2913984"/>
                  <a:pt x="1756791" y="2903220"/>
                  <a:pt x="1764506" y="2892552"/>
                </a:cubicBezTo>
                <a:close/>
                <a:moveTo>
                  <a:pt x="1714500" y="2889504"/>
                </a:moveTo>
                <a:lnTo>
                  <a:pt x="1671828" y="2886456"/>
                </a:lnTo>
                <a:lnTo>
                  <a:pt x="1646777" y="2915031"/>
                </a:lnTo>
                <a:cubicBezTo>
                  <a:pt x="1661351" y="2916555"/>
                  <a:pt x="1676019" y="2918174"/>
                  <a:pt x="1690592" y="2919889"/>
                </a:cubicBezTo>
                <a:cubicBezTo>
                  <a:pt x="1698593" y="2908840"/>
                  <a:pt x="1706499" y="2898743"/>
                  <a:pt x="1714500" y="2888837"/>
                </a:cubicBezTo>
                <a:close/>
                <a:moveTo>
                  <a:pt x="1664684" y="2885980"/>
                </a:moveTo>
                <a:lnTo>
                  <a:pt x="1622298" y="2883313"/>
                </a:lnTo>
                <a:lnTo>
                  <a:pt x="1596295" y="2908649"/>
                </a:lnTo>
                <a:lnTo>
                  <a:pt x="1639919" y="2913317"/>
                </a:lnTo>
                <a:close/>
                <a:moveTo>
                  <a:pt x="1614964" y="2882837"/>
                </a:moveTo>
                <a:lnTo>
                  <a:pt x="1572959" y="2880360"/>
                </a:lnTo>
                <a:cubicBezTo>
                  <a:pt x="1563434" y="2888266"/>
                  <a:pt x="1554956" y="2896267"/>
                  <a:pt x="1546098" y="2904268"/>
                </a:cubicBezTo>
                <a:lnTo>
                  <a:pt x="1589342" y="2908649"/>
                </a:lnTo>
                <a:cubicBezTo>
                  <a:pt x="1597819" y="2899315"/>
                  <a:pt x="1606391" y="2890742"/>
                  <a:pt x="1615345" y="2882170"/>
                </a:cubicBezTo>
                <a:close/>
                <a:moveTo>
                  <a:pt x="1541907" y="2907983"/>
                </a:moveTo>
                <a:lnTo>
                  <a:pt x="1514570" y="2932652"/>
                </a:lnTo>
                <a:lnTo>
                  <a:pt x="1559528" y="2938939"/>
                </a:lnTo>
                <a:lnTo>
                  <a:pt x="1585627" y="2912364"/>
                </a:lnTo>
                <a:close/>
                <a:moveTo>
                  <a:pt x="1534668" y="2907221"/>
                </a:moveTo>
                <a:lnTo>
                  <a:pt x="1491329" y="2903125"/>
                </a:lnTo>
                <a:lnTo>
                  <a:pt x="1462754" y="2925699"/>
                </a:lnTo>
                <a:lnTo>
                  <a:pt x="1507331" y="2931700"/>
                </a:lnTo>
                <a:close/>
                <a:moveTo>
                  <a:pt x="1483900" y="2902363"/>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cubicBezTo>
                  <a:pt x="1330166" y="2895314"/>
                  <a:pt x="1319879" y="2900744"/>
                  <a:pt x="1309592" y="2906173"/>
                </a:cubicBezTo>
                <a:lnTo>
                  <a:pt x="1352741" y="2911507"/>
                </a:lnTo>
                <a:cubicBezTo>
                  <a:pt x="1362551" y="2905220"/>
                  <a:pt x="1372457" y="2898743"/>
                  <a:pt x="1382363" y="2892743"/>
                </a:cubicBezTo>
                <a:close/>
                <a:moveTo>
                  <a:pt x="1331595" y="2889313"/>
                </a:moveTo>
                <a:lnTo>
                  <a:pt x="1290447" y="2886075"/>
                </a:lnTo>
                <a:lnTo>
                  <a:pt x="1258919" y="2900172"/>
                </a:lnTo>
                <a:lnTo>
                  <a:pt x="1301306" y="2905220"/>
                </a:lnTo>
                <a:close/>
                <a:moveTo>
                  <a:pt x="1280827" y="2885409"/>
                </a:moveTo>
                <a:lnTo>
                  <a:pt x="1240441" y="2882551"/>
                </a:lnTo>
                <a:lnTo>
                  <a:pt x="1208437" y="2894457"/>
                </a:lnTo>
                <a:lnTo>
                  <a:pt x="1249966" y="2899124"/>
                </a:lnTo>
                <a:close/>
                <a:moveTo>
                  <a:pt x="1238917" y="2878265"/>
                </a:moveTo>
                <a:lnTo>
                  <a:pt x="1267492" y="2867882"/>
                </a:lnTo>
                <a:lnTo>
                  <a:pt x="1231297" y="2867120"/>
                </a:lnTo>
                <a:lnTo>
                  <a:pt x="1201674" y="2875788"/>
                </a:lnTo>
                <a:close/>
                <a:moveTo>
                  <a:pt x="1249680" y="2879027"/>
                </a:moveTo>
                <a:lnTo>
                  <a:pt x="1288637" y="2881884"/>
                </a:lnTo>
                <a:lnTo>
                  <a:pt x="1317212" y="2869216"/>
                </a:lnTo>
                <a:lnTo>
                  <a:pt x="1279112" y="2868168"/>
                </a:lnTo>
                <a:close/>
                <a:moveTo>
                  <a:pt x="1325880" y="2865406"/>
                </a:moveTo>
                <a:lnTo>
                  <a:pt x="1353693" y="2853595"/>
                </a:lnTo>
                <a:lnTo>
                  <a:pt x="1318641" y="2854262"/>
                </a:lnTo>
                <a:lnTo>
                  <a:pt x="1290066" y="2864358"/>
                </a:lnTo>
                <a:close/>
                <a:moveTo>
                  <a:pt x="1336643" y="2865406"/>
                </a:moveTo>
                <a:lnTo>
                  <a:pt x="1374743" y="2866644"/>
                </a:lnTo>
                <a:cubicBezTo>
                  <a:pt x="1384268" y="2861882"/>
                  <a:pt x="1393793" y="2857119"/>
                  <a:pt x="1402842" y="2852452"/>
                </a:cubicBezTo>
                <a:lnTo>
                  <a:pt x="1366266" y="2853023"/>
                </a:lnTo>
                <a:close/>
                <a:moveTo>
                  <a:pt x="1410843" y="2848356"/>
                </a:moveTo>
                <a:lnTo>
                  <a:pt x="1437704" y="2835021"/>
                </a:lnTo>
                <a:lnTo>
                  <a:pt x="1403890" y="2837212"/>
                </a:lnTo>
                <a:lnTo>
                  <a:pt x="1376363" y="2848070"/>
                </a:lnTo>
                <a:close/>
                <a:moveTo>
                  <a:pt x="1421511" y="2848356"/>
                </a:moveTo>
                <a:cubicBezTo>
                  <a:pt x="1433703" y="2848356"/>
                  <a:pt x="1445800" y="2848356"/>
                  <a:pt x="1457992" y="2848356"/>
                </a:cubicBezTo>
                <a:lnTo>
                  <a:pt x="1485138" y="2832735"/>
                </a:lnTo>
                <a:cubicBezTo>
                  <a:pt x="1473327" y="2833307"/>
                  <a:pt x="1461611" y="2834069"/>
                  <a:pt x="1449896" y="2834735"/>
                </a:cubicBezTo>
                <a:close/>
                <a:moveTo>
                  <a:pt x="1493234" y="2827877"/>
                </a:moveTo>
                <a:lnTo>
                  <a:pt x="1519428" y="2813113"/>
                </a:lnTo>
                <a:lnTo>
                  <a:pt x="1486662" y="2816733"/>
                </a:lnTo>
                <a:lnTo>
                  <a:pt x="1459992" y="2829020"/>
                </a:lnTo>
                <a:close/>
                <a:moveTo>
                  <a:pt x="1503902" y="2827877"/>
                </a:moveTo>
                <a:cubicBezTo>
                  <a:pt x="1515618" y="2827211"/>
                  <a:pt x="1527334" y="2826639"/>
                  <a:pt x="1539145" y="2826163"/>
                </a:cubicBezTo>
                <a:cubicBezTo>
                  <a:pt x="1547908" y="2820353"/>
                  <a:pt x="1556766" y="2814638"/>
                  <a:pt x="1565624" y="2808923"/>
                </a:cubicBezTo>
                <a:lnTo>
                  <a:pt x="1531430" y="2812352"/>
                </a:lnTo>
                <a:close/>
                <a:moveTo>
                  <a:pt x="1573149" y="2804065"/>
                </a:moveTo>
                <a:lnTo>
                  <a:pt x="1598676" y="2787872"/>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345"/>
                </a:lnTo>
                <a:lnTo>
                  <a:pt x="1645253" y="2764536"/>
                </a:lnTo>
                <a:lnTo>
                  <a:pt x="1619250" y="2780538"/>
                </a:lnTo>
                <a:close/>
                <a:moveTo>
                  <a:pt x="1661541" y="2774442"/>
                </a:moveTo>
                <a:lnTo>
                  <a:pt x="1694402" y="2769870"/>
                </a:lnTo>
                <a:lnTo>
                  <a:pt x="1719167" y="2749677"/>
                </a:lnTo>
                <a:lnTo>
                  <a:pt x="1687640" y="2755868"/>
                </a:lnTo>
                <a:cubicBezTo>
                  <a:pt x="1679639" y="2761202"/>
                  <a:pt x="1670971" y="2767298"/>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cubicBezTo>
                  <a:pt x="1753838" y="2728532"/>
                  <a:pt x="1745552" y="2735294"/>
                  <a:pt x="1737170" y="2741962"/>
                </a:cubicBez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lnTo>
                  <a:pt x="1864138" y="2675096"/>
                </a:lnTo>
                <a:lnTo>
                  <a:pt x="1834801" y="2684050"/>
                </a:lnTo>
                <a:cubicBezTo>
                  <a:pt x="1826609" y="2691194"/>
                  <a:pt x="1818608" y="2698433"/>
                  <a:pt x="1810512" y="2705576"/>
                </a:cubicBezTo>
                <a:close/>
                <a:moveTo>
                  <a:pt x="1851089" y="2695861"/>
                </a:moveTo>
                <a:lnTo>
                  <a:pt x="1882712" y="2688527"/>
                </a:lnTo>
                <a:lnTo>
                  <a:pt x="1905572" y="2662809"/>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138"/>
                </a:lnTo>
                <a:cubicBezTo>
                  <a:pt x="1937385" y="2635853"/>
                  <a:pt x="1929670" y="2644330"/>
                  <a:pt x="1922050" y="2652903"/>
                </a:cubicBezTo>
                <a:close/>
                <a:moveTo>
                  <a:pt x="1978438" y="2611374"/>
                </a:moveTo>
                <a:lnTo>
                  <a:pt x="1999583" y="2585466"/>
                </a:lnTo>
                <a:lnTo>
                  <a:pt x="1972723" y="2596801"/>
                </a:lnTo>
                <a:lnTo>
                  <a:pt x="1950434" y="2621185"/>
                </a:lnTo>
                <a:cubicBezTo>
                  <a:pt x="1960817" y="2616994"/>
                  <a:pt x="1970246" y="2613755"/>
                  <a:pt x="1979581" y="2610517"/>
                </a:cubicBezTo>
                <a:close/>
                <a:moveTo>
                  <a:pt x="1988725" y="2607755"/>
                </a:moveTo>
                <a:lnTo>
                  <a:pt x="2017967" y="2597753"/>
                </a:lnTo>
                <a:cubicBezTo>
                  <a:pt x="2024920" y="2588228"/>
                  <a:pt x="2031968" y="2578703"/>
                  <a:pt x="2038922" y="2569178"/>
                </a:cubicBezTo>
                <a:lnTo>
                  <a:pt x="2010347" y="2580894"/>
                </a:lnTo>
                <a:close/>
                <a:moveTo>
                  <a:pt x="2043970" y="2562130"/>
                </a:moveTo>
                <a:lnTo>
                  <a:pt x="2064353" y="2534793"/>
                </a:lnTo>
                <a:lnTo>
                  <a:pt x="2038445" y="2547557"/>
                </a:lnTo>
                <a:cubicBezTo>
                  <a:pt x="2031302" y="2556034"/>
                  <a:pt x="2024158" y="2564606"/>
                  <a:pt x="2017109" y="2573274"/>
                </a:cubicBezTo>
                <a:close/>
                <a:moveTo>
                  <a:pt x="2054352" y="2557939"/>
                </a:moveTo>
                <a:lnTo>
                  <a:pt x="2081403" y="2546985"/>
                </a:lnTo>
                <a:lnTo>
                  <a:pt x="2101120" y="2517172"/>
                </a:lnTo>
                <a:lnTo>
                  <a:pt x="2075593" y="2529364"/>
                </a:lnTo>
                <a:close/>
                <a:moveTo>
                  <a:pt x="2106168" y="2509647"/>
                </a:moveTo>
                <a:lnTo>
                  <a:pt x="2125218" y="2481072"/>
                </a:lnTo>
                <a:lnTo>
                  <a:pt x="2102358" y="2493836"/>
                </a:lnTo>
                <a:cubicBezTo>
                  <a:pt x="2095500" y="2502884"/>
                  <a:pt x="2088547" y="2511933"/>
                  <a:pt x="2081784" y="2520982"/>
                </a:cubicBezTo>
                <a:cubicBezTo>
                  <a:pt x="2090928" y="2516600"/>
                  <a:pt x="2099120" y="2512600"/>
                  <a:pt x="2107311" y="2508790"/>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255"/>
                </a:lnTo>
                <a:lnTo>
                  <a:pt x="2161699" y="2438305"/>
                </a:lnTo>
                <a:cubicBezTo>
                  <a:pt x="2155222" y="2447830"/>
                  <a:pt x="2148935" y="2457355"/>
                  <a:pt x="2142649" y="2466309"/>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092"/>
                  <a:pt x="4673251" y="1088041"/>
                </a:cubicBezTo>
                <a:cubicBezTo>
                  <a:pt x="4619911" y="1102011"/>
                  <a:pt x="4567079" y="1116584"/>
                  <a:pt x="4514755" y="1131761"/>
                </a:cubicBezTo>
                <a:cubicBezTo>
                  <a:pt x="4524788" y="1163066"/>
                  <a:pt x="4534313" y="1194086"/>
                  <a:pt x="4543330" y="1224820"/>
                </a:cubicBezTo>
                <a:cubicBezTo>
                  <a:pt x="4594447" y="1209707"/>
                  <a:pt x="4645692" y="1195165"/>
                  <a:pt x="4697064" y="1181195"/>
                </a:cubicBezTo>
                <a:close/>
                <a:moveTo>
                  <a:pt x="4678966" y="1082135"/>
                </a:moveTo>
                <a:cubicBezTo>
                  <a:pt x="4732052" y="1068356"/>
                  <a:pt x="4785710" y="1055211"/>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135"/>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00"/>
                  <a:pt x="4652010" y="985361"/>
                </a:cubicBezTo>
                <a:cubicBezTo>
                  <a:pt x="4706684" y="971645"/>
                  <a:pt x="4761961" y="958660"/>
                  <a:pt x="4817841" y="946404"/>
                </a:cubicBezTo>
                <a:close/>
                <a:moveTo>
                  <a:pt x="4793171" y="848487"/>
                </a:moveTo>
                <a:cubicBezTo>
                  <a:pt x="4784979" y="817309"/>
                  <a:pt x="4776311" y="785781"/>
                  <a:pt x="4767167" y="753904"/>
                </a:cubicBezTo>
                <a:cubicBezTo>
                  <a:pt x="4707859" y="765905"/>
                  <a:pt x="4649439" y="778923"/>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527"/>
                  <a:pt x="4956652" y="752158"/>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25" y="776859"/>
                  <a:pt x="5270024" y="769588"/>
                  <a:pt x="5328381" y="763048"/>
                </a:cubicBezTo>
                <a:cubicBezTo>
                  <a:pt x="5325142" y="733266"/>
                  <a:pt x="5321364" y="702977"/>
                  <a:pt x="5317046" y="672179"/>
                </a:cubicBezTo>
                <a:cubicBezTo>
                  <a:pt x="5256848" y="678085"/>
                  <a:pt x="5197697" y="684784"/>
                  <a:pt x="5139595" y="692277"/>
                </a:cubicBezTo>
                <a:cubicBezTo>
                  <a:pt x="5145500" y="723995"/>
                  <a:pt x="5150930" y="754666"/>
                  <a:pt x="5155883" y="785146"/>
                </a:cubicBezTo>
                <a:close/>
                <a:moveTo>
                  <a:pt x="5334858" y="762286"/>
                </a:moveTo>
                <a:cubicBezTo>
                  <a:pt x="5391182" y="755936"/>
                  <a:pt x="5448332" y="750253"/>
                  <a:pt x="5506308" y="745236"/>
                </a:cubicBezTo>
                <a:cubicBezTo>
                  <a:pt x="5504784" y="716661"/>
                  <a:pt x="5502783" y="686752"/>
                  <a:pt x="5500307" y="656844"/>
                </a:cubicBezTo>
                <a:cubicBezTo>
                  <a:pt x="5440363" y="661035"/>
                  <a:pt x="5381562" y="665925"/>
                  <a:pt x="5323904" y="671513"/>
                </a:cubicBezTo>
                <a:cubicBezTo>
                  <a:pt x="5327809" y="702564"/>
                  <a:pt x="5331619" y="732758"/>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672"/>
                  <a:pt x="5507228" y="776192"/>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346"/>
                  <a:pt x="5343430" y="863727"/>
                  <a:pt x="5343430" y="866013"/>
                </a:cubicBezTo>
                <a:cubicBezTo>
                  <a:pt x="5345430" y="892969"/>
                  <a:pt x="5346859" y="919353"/>
                  <a:pt x="5347907" y="945452"/>
                </a:cubicBezTo>
                <a:cubicBezTo>
                  <a:pt x="5400548" y="937514"/>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035"/>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205"/>
                  <a:pt x="5611813" y="993934"/>
                  <a:pt x="5662613" y="987076"/>
                </a:cubicBezTo>
                <a:close/>
                <a:moveTo>
                  <a:pt x="5514785" y="922306"/>
                </a:moveTo>
                <a:cubicBezTo>
                  <a:pt x="5566791" y="915638"/>
                  <a:pt x="5619560" y="909447"/>
                  <a:pt x="5672328" y="903256"/>
                </a:cubicBezTo>
                <a:cubicBezTo>
                  <a:pt x="5674900" y="877062"/>
                  <a:pt x="5676900" y="850202"/>
                  <a:pt x="5678424" y="822865"/>
                </a:cubicBezTo>
                <a:cubicBezTo>
                  <a:pt x="5623179" y="827500"/>
                  <a:pt x="5568792" y="832707"/>
                  <a:pt x="5515261" y="838486"/>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477"/>
                  <a:pt x="5680615" y="754190"/>
                  <a:pt x="5680806" y="735711"/>
                </a:cubicBezTo>
                <a:cubicBezTo>
                  <a:pt x="5627783" y="739077"/>
                  <a:pt x="5575491" y="742918"/>
                  <a:pt x="5523929" y="747236"/>
                </a:cubicBezTo>
                <a:lnTo>
                  <a:pt x="5511928" y="748379"/>
                </a:lnTo>
                <a:cubicBezTo>
                  <a:pt x="5513959" y="775875"/>
                  <a:pt x="5515198" y="802672"/>
                  <a:pt x="5515642" y="828770"/>
                </a:cubicBezTo>
                <a:close/>
                <a:moveTo>
                  <a:pt x="5668519" y="985552"/>
                </a:moveTo>
                <a:cubicBezTo>
                  <a:pt x="5717604" y="979202"/>
                  <a:pt x="5767007" y="972852"/>
                  <a:pt x="5816728" y="966502"/>
                </a:cubicBezTo>
                <a:cubicBezTo>
                  <a:pt x="5822442" y="942213"/>
                  <a:pt x="5827681" y="917258"/>
                  <a:pt x="5832253" y="891731"/>
                </a:cubicBezTo>
                <a:cubicBezTo>
                  <a:pt x="5780373" y="896366"/>
                  <a:pt x="5729034" y="901383"/>
                  <a:pt x="5678234" y="906780"/>
                </a:cubicBezTo>
                <a:cubicBezTo>
                  <a:pt x="5676138" y="934149"/>
                  <a:pt x="5673186" y="960596"/>
                  <a:pt x="5669375" y="986123"/>
                </a:cubicBezTo>
                <a:close/>
                <a:moveTo>
                  <a:pt x="5823585" y="966502"/>
                </a:moveTo>
                <a:cubicBezTo>
                  <a:pt x="5871147" y="960850"/>
                  <a:pt x="5919057" y="955580"/>
                  <a:pt x="5967318" y="950690"/>
                </a:cubicBezTo>
                <a:cubicBezTo>
                  <a:pt x="5975033" y="927735"/>
                  <a:pt x="5982177" y="904208"/>
                  <a:pt x="5988749" y="879920"/>
                </a:cubicBezTo>
                <a:cubicBezTo>
                  <a:pt x="5938267" y="883539"/>
                  <a:pt x="5888324" y="887540"/>
                  <a:pt x="5838920" y="891921"/>
                </a:cubicBezTo>
                <a:cubicBezTo>
                  <a:pt x="5834920" y="917448"/>
                  <a:pt x="5830158" y="942308"/>
                  <a:pt x="5824443" y="966597"/>
                </a:cubicBezTo>
                <a:close/>
                <a:moveTo>
                  <a:pt x="5974366" y="950024"/>
                </a:moveTo>
                <a:cubicBezTo>
                  <a:pt x="6019959" y="945452"/>
                  <a:pt x="6065965" y="941134"/>
                  <a:pt x="6112383" y="937070"/>
                </a:cubicBezTo>
                <a:cubicBezTo>
                  <a:pt x="6121908" y="915448"/>
                  <a:pt x="6131433" y="893159"/>
                  <a:pt x="6139815" y="870395"/>
                </a:cubicBezTo>
                <a:cubicBezTo>
                  <a:pt x="6091238" y="873189"/>
                  <a:pt x="6043136" y="876364"/>
                  <a:pt x="5995511" y="879920"/>
                </a:cubicBezTo>
                <a:cubicBezTo>
                  <a:pt x="5989606" y="903859"/>
                  <a:pt x="5982844" y="927259"/>
                  <a:pt x="5975223" y="950119"/>
                </a:cubicBezTo>
                <a:close/>
                <a:moveTo>
                  <a:pt x="6120670" y="936593"/>
                </a:moveTo>
                <a:cubicBezTo>
                  <a:pt x="6163913" y="932910"/>
                  <a:pt x="6207506" y="929450"/>
                  <a:pt x="6251448" y="926211"/>
                </a:cubicBezTo>
                <a:cubicBezTo>
                  <a:pt x="6263354" y="905827"/>
                  <a:pt x="6274689" y="884873"/>
                  <a:pt x="6285357" y="863156"/>
                </a:cubicBezTo>
                <a:cubicBezTo>
                  <a:pt x="6239066" y="865124"/>
                  <a:pt x="6193250" y="867378"/>
                  <a:pt x="6147911" y="869918"/>
                </a:cubicBezTo>
                <a:cubicBezTo>
                  <a:pt x="6139053" y="892778"/>
                  <a:pt x="6130195" y="915067"/>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153"/>
                  <a:pt x="6149436" y="865727"/>
                </a:cubicBezTo>
                <a:cubicBezTo>
                  <a:pt x="6194775" y="863251"/>
                  <a:pt x="6240685" y="860997"/>
                  <a:pt x="6287167" y="858965"/>
                </a:cubicBezTo>
                <a:close/>
                <a:moveTo>
                  <a:pt x="6294406" y="858965"/>
                </a:moveTo>
                <a:cubicBezTo>
                  <a:pt x="6337173" y="857155"/>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448"/>
                  <a:pt x="6416104" y="788003"/>
                  <a:pt x="6462332" y="787813"/>
                </a:cubicBezTo>
                <a:cubicBezTo>
                  <a:pt x="6473635" y="766477"/>
                  <a:pt x="6484334" y="744474"/>
                  <a:pt x="6494431" y="721804"/>
                </a:cubicBezTo>
                <a:cubicBezTo>
                  <a:pt x="6445854" y="720852"/>
                  <a:pt x="6397943" y="720185"/>
                  <a:pt x="6350699" y="719804"/>
                </a:cubicBezTo>
                <a:cubicBezTo>
                  <a:pt x="6342698" y="743236"/>
                  <a:pt x="6334157" y="766191"/>
                  <a:pt x="6325077" y="788670"/>
                </a:cubicBezTo>
                <a:close/>
                <a:moveTo>
                  <a:pt x="6469285" y="787813"/>
                </a:moveTo>
                <a:cubicBezTo>
                  <a:pt x="6511386" y="787813"/>
                  <a:pt x="6553772" y="787813"/>
                  <a:pt x="6596825" y="787813"/>
                </a:cubicBezTo>
                <a:cubicBezTo>
                  <a:pt x="6610541" y="767747"/>
                  <a:pt x="6623622" y="746919"/>
                  <a:pt x="6636068" y="725329"/>
                </a:cubicBezTo>
                <a:cubicBezTo>
                  <a:pt x="6590538" y="723932"/>
                  <a:pt x="6545580" y="722757"/>
                  <a:pt x="6501194" y="721804"/>
                </a:cubicBezTo>
                <a:cubicBezTo>
                  <a:pt x="6490907" y="744093"/>
                  <a:pt x="6480239" y="766001"/>
                  <a:pt x="6468999" y="787337"/>
                </a:cubicBezTo>
                <a:close/>
                <a:moveTo>
                  <a:pt x="6496241" y="717804"/>
                </a:moveTo>
                <a:cubicBezTo>
                  <a:pt x="6505766" y="695420"/>
                  <a:pt x="6515291" y="672370"/>
                  <a:pt x="6523863" y="648748"/>
                </a:cubicBezTo>
                <a:cubicBezTo>
                  <a:pt x="6473063" y="646652"/>
                  <a:pt x="6422962" y="644906"/>
                  <a:pt x="6373559" y="643509"/>
                </a:cubicBezTo>
                <a:cubicBezTo>
                  <a:pt x="6366986" y="668179"/>
                  <a:pt x="6359747" y="692277"/>
                  <a:pt x="6352032" y="715709"/>
                </a:cubicBezTo>
                <a:cubicBezTo>
                  <a:pt x="6399276" y="715772"/>
                  <a:pt x="6447251" y="716312"/>
                  <a:pt x="6495955" y="717328"/>
                </a:cubicBezTo>
                <a:close/>
                <a:moveTo>
                  <a:pt x="6503004" y="717804"/>
                </a:moveTo>
                <a:cubicBezTo>
                  <a:pt x="6547454" y="718757"/>
                  <a:pt x="6592570" y="719900"/>
                  <a:pt x="6638354" y="721233"/>
                </a:cubicBezTo>
                <a:cubicBezTo>
                  <a:pt x="6650419" y="700088"/>
                  <a:pt x="6661912" y="678212"/>
                  <a:pt x="6672834" y="655606"/>
                </a:cubicBezTo>
                <a:cubicBezTo>
                  <a:pt x="6624701" y="653129"/>
                  <a:pt x="6577267" y="650907"/>
                  <a:pt x="6530531" y="648938"/>
                </a:cubicBezTo>
                <a:cubicBezTo>
                  <a:pt x="6521578" y="672084"/>
                  <a:pt x="6512529" y="695420"/>
                  <a:pt x="6502718" y="717423"/>
                </a:cubicBezTo>
                <a:close/>
                <a:moveTo>
                  <a:pt x="6644545" y="721138"/>
                </a:moveTo>
                <a:cubicBezTo>
                  <a:pt x="6685693" y="722344"/>
                  <a:pt x="6727349" y="723805"/>
                  <a:pt x="6769513" y="725519"/>
                </a:cubicBezTo>
                <a:cubicBezTo>
                  <a:pt x="6784181" y="705517"/>
                  <a:pt x="6798088" y="684752"/>
                  <a:pt x="6811613" y="663226"/>
                </a:cubicBezTo>
                <a:cubicBezTo>
                  <a:pt x="6766846" y="660432"/>
                  <a:pt x="6722587" y="657892"/>
                  <a:pt x="6678835" y="655606"/>
                </a:cubicBezTo>
                <a:cubicBezTo>
                  <a:pt x="6668453" y="678180"/>
                  <a:pt x="6656927" y="699897"/>
                  <a:pt x="6644545" y="721138"/>
                </a:cubicBezTo>
                <a:close/>
                <a:moveTo>
                  <a:pt x="6880956" y="732282"/>
                </a:moveTo>
                <a:cubicBezTo>
                  <a:pt x="6848856" y="732282"/>
                  <a:pt x="6816186" y="731615"/>
                  <a:pt x="6783134" y="730187"/>
                </a:cubicBezTo>
                <a:lnTo>
                  <a:pt x="6773609" y="730187"/>
                </a:lnTo>
                <a:cubicBezTo>
                  <a:pt x="6758750" y="750379"/>
                  <a:pt x="6743224" y="770001"/>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cubicBezTo>
                  <a:pt x="6689408" y="788194"/>
                  <a:pt x="6699885" y="788194"/>
                  <a:pt x="6710268" y="788194"/>
                </a:cubicBezTo>
                <a:lnTo>
                  <a:pt x="6719793" y="788194"/>
                </a:lnTo>
                <a:cubicBezTo>
                  <a:pt x="6736175" y="769461"/>
                  <a:pt x="6751892" y="749903"/>
                  <a:pt x="6766941" y="729520"/>
                </a:cubicBezTo>
                <a:close/>
                <a:moveTo>
                  <a:pt x="6678740" y="792290"/>
                </a:moveTo>
                <a:cubicBezTo>
                  <a:pt x="6652451" y="792290"/>
                  <a:pt x="6626447" y="791718"/>
                  <a:pt x="6600635" y="791527"/>
                </a:cubicBezTo>
                <a:cubicBezTo>
                  <a:pt x="6586665" y="811975"/>
                  <a:pt x="6572060" y="831691"/>
                  <a:pt x="6556820" y="850678"/>
                </a:cubicBezTo>
                <a:lnTo>
                  <a:pt x="6574060" y="850678"/>
                </a:lnTo>
                <a:cubicBezTo>
                  <a:pt x="6604540" y="850106"/>
                  <a:pt x="6634639" y="848868"/>
                  <a:pt x="6664167" y="846868"/>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723"/>
                  <a:pt x="6430042" y="853821"/>
                </a:cubicBezTo>
                <a:cubicBezTo>
                  <a:pt x="6469285" y="852678"/>
                  <a:pt x="6508877" y="851694"/>
                  <a:pt x="6548819" y="850868"/>
                </a:cubicBezTo>
                <a:cubicBezTo>
                  <a:pt x="6565012" y="831818"/>
                  <a:pt x="6579680" y="812006"/>
                  <a:pt x="6593777" y="791527"/>
                </a:cubicBezTo>
                <a:close/>
                <a:moveTo>
                  <a:pt x="6427375" y="858202"/>
                </a:moveTo>
                <a:cubicBezTo>
                  <a:pt x="6414675" y="878650"/>
                  <a:pt x="6401086" y="898366"/>
                  <a:pt x="6386608" y="917353"/>
                </a:cubicBezTo>
                <a:cubicBezTo>
                  <a:pt x="6413850" y="915734"/>
                  <a:pt x="6441187" y="914114"/>
                  <a:pt x="6468713" y="912686"/>
                </a:cubicBezTo>
                <a:lnTo>
                  <a:pt x="6495574" y="911066"/>
                </a:lnTo>
                <a:cubicBezTo>
                  <a:pt x="6512814" y="893254"/>
                  <a:pt x="6529388" y="874586"/>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447"/>
                  <a:pt x="6257640" y="925735"/>
                </a:cubicBezTo>
                <a:cubicBezTo>
                  <a:pt x="6297708" y="922877"/>
                  <a:pt x="6338126" y="920179"/>
                  <a:pt x="6378893" y="917639"/>
                </a:cubicBezTo>
                <a:cubicBezTo>
                  <a:pt x="6394038" y="898493"/>
                  <a:pt x="6407849" y="878681"/>
                  <a:pt x="6420898" y="858107"/>
                </a:cubicBezTo>
                <a:close/>
                <a:moveTo>
                  <a:pt x="6255925" y="929926"/>
                </a:moveTo>
                <a:cubicBezTo>
                  <a:pt x="6243797" y="950373"/>
                  <a:pt x="6231096" y="970153"/>
                  <a:pt x="6217825" y="989267"/>
                </a:cubicBezTo>
                <a:cubicBezTo>
                  <a:pt x="6254972" y="985266"/>
                  <a:pt x="6292342" y="981456"/>
                  <a:pt x="6329934" y="977837"/>
                </a:cubicBezTo>
                <a:cubicBezTo>
                  <a:pt x="6346031" y="960025"/>
                  <a:pt x="6361557" y="941261"/>
                  <a:pt x="6376321" y="921925"/>
                </a:cubicBezTo>
                <a:cubicBezTo>
                  <a:pt x="6335935" y="924401"/>
                  <a:pt x="6295803" y="927068"/>
                  <a:pt x="6255925" y="929926"/>
                </a:cubicBezTo>
                <a:close/>
                <a:moveTo>
                  <a:pt x="6248686" y="930497"/>
                </a:moveTo>
                <a:cubicBezTo>
                  <a:pt x="6204871" y="933672"/>
                  <a:pt x="6161469" y="937133"/>
                  <a:pt x="6118479" y="940879"/>
                </a:cubicBezTo>
                <a:cubicBezTo>
                  <a:pt x="6108954" y="962597"/>
                  <a:pt x="6098191" y="983647"/>
                  <a:pt x="6087142" y="1004126"/>
                </a:cubicBezTo>
                <a:cubicBezTo>
                  <a:pt x="6127782" y="999300"/>
                  <a:pt x="6168771" y="994632"/>
                  <a:pt x="6210110" y="990124"/>
                </a:cubicBezTo>
                <a:cubicBezTo>
                  <a:pt x="6223540" y="970883"/>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50"/>
                  <a:pt x="5946743" y="1026128"/>
                </a:cubicBezTo>
                <a:cubicBezTo>
                  <a:pt x="5937218" y="1048131"/>
                  <a:pt x="5927693" y="1069562"/>
                  <a:pt x="5917597" y="1090232"/>
                </a:cubicBezTo>
                <a:cubicBezTo>
                  <a:pt x="5958682" y="1083120"/>
                  <a:pt x="5999956" y="1076198"/>
                  <a:pt x="6041422" y="1069467"/>
                </a:cubicBezTo>
                <a:cubicBezTo>
                  <a:pt x="6053995" y="1050227"/>
                  <a:pt x="6065901" y="1030129"/>
                  <a:pt x="6077236" y="1009745"/>
                </a:cubicBezTo>
                <a:close/>
                <a:moveTo>
                  <a:pt x="5915311" y="1095185"/>
                </a:moveTo>
                <a:cubicBezTo>
                  <a:pt x="5904834" y="1115949"/>
                  <a:pt x="5893753" y="1136015"/>
                  <a:pt x="5882069" y="1155383"/>
                </a:cubicBezTo>
                <a:cubicBezTo>
                  <a:pt x="5920169" y="1146874"/>
                  <a:pt x="5958777" y="1138619"/>
                  <a:pt x="5997893" y="1130618"/>
                </a:cubicBezTo>
                <a:cubicBezTo>
                  <a:pt x="6011989" y="1112584"/>
                  <a:pt x="6025452" y="1093915"/>
                  <a:pt x="6038279" y="1074611"/>
                </a:cubicBezTo>
                <a:cubicBezTo>
                  <a:pt x="5996845" y="1080802"/>
                  <a:pt x="5955983" y="1087755"/>
                  <a:pt x="5915120" y="1094804"/>
                </a:cubicBezTo>
                <a:close/>
                <a:moveTo>
                  <a:pt x="5907787" y="1096518"/>
                </a:moveTo>
                <a:cubicBezTo>
                  <a:pt x="5864353" y="1104138"/>
                  <a:pt x="5821077" y="1112012"/>
                  <a:pt x="5777961" y="1120140"/>
                </a:cubicBezTo>
                <a:cubicBezTo>
                  <a:pt x="5769451" y="1142429"/>
                  <a:pt x="5760308" y="1164114"/>
                  <a:pt x="5750529" y="1185196"/>
                </a:cubicBezTo>
                <a:cubicBezTo>
                  <a:pt x="5791486" y="1175671"/>
                  <a:pt x="5832634" y="1166146"/>
                  <a:pt x="5874354" y="1157192"/>
                </a:cubicBezTo>
                <a:cubicBezTo>
                  <a:pt x="5885593" y="1137285"/>
                  <a:pt x="5896928" y="1116997"/>
                  <a:pt x="5907596" y="1096137"/>
                </a:cubicBezTo>
                <a:close/>
                <a:moveTo>
                  <a:pt x="5748243" y="1190054"/>
                </a:moveTo>
                <a:cubicBezTo>
                  <a:pt x="5738273" y="1211326"/>
                  <a:pt x="5727668" y="1231868"/>
                  <a:pt x="5716429" y="1251680"/>
                </a:cubicBezTo>
                <a:cubicBezTo>
                  <a:pt x="5755037" y="1240631"/>
                  <a:pt x="5793645" y="1229741"/>
                  <a:pt x="5832253" y="1219010"/>
                </a:cubicBezTo>
                <a:cubicBezTo>
                  <a:pt x="5845779" y="1200817"/>
                  <a:pt x="5858542" y="1181862"/>
                  <a:pt x="5870353" y="1161860"/>
                </a:cubicBezTo>
                <a:cubicBezTo>
                  <a:pt x="5829523" y="1170940"/>
                  <a:pt x="5788755" y="1180211"/>
                  <a:pt x="5748052" y="1189673"/>
                </a:cubicBezTo>
                <a:close/>
                <a:moveTo>
                  <a:pt x="5740528" y="1191863"/>
                </a:moveTo>
                <a:cubicBezTo>
                  <a:pt x="5697855" y="1201960"/>
                  <a:pt x="5654803" y="1212152"/>
                  <a:pt x="5612892" y="1222724"/>
                </a:cubicBezTo>
                <a:cubicBezTo>
                  <a:pt x="5604891" y="1245680"/>
                  <a:pt x="5596224" y="1268063"/>
                  <a:pt x="5586889" y="1289399"/>
                </a:cubicBezTo>
                <a:cubicBezTo>
                  <a:pt x="5627148" y="1277398"/>
                  <a:pt x="5667566" y="1265523"/>
                  <a:pt x="5708142" y="1253776"/>
                </a:cubicBezTo>
                <a:cubicBezTo>
                  <a:pt x="5719382" y="1233678"/>
                  <a:pt x="5730145" y="1213009"/>
                  <a:pt x="5740337" y="1191482"/>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504"/>
                </a:cubicBezTo>
                <a:cubicBezTo>
                  <a:pt x="5503355" y="1381220"/>
                  <a:pt x="5464588" y="1395032"/>
                  <a:pt x="5425821" y="1409795"/>
                </a:cubicBezTo>
                <a:close/>
                <a:moveTo>
                  <a:pt x="5417725" y="1412748"/>
                </a:moveTo>
                <a:cubicBezTo>
                  <a:pt x="5378292" y="1427321"/>
                  <a:pt x="5338763" y="1442180"/>
                  <a:pt x="5299139" y="1457039"/>
                </a:cubicBezTo>
                <a:cubicBezTo>
                  <a:pt x="5292154" y="1481741"/>
                  <a:pt x="5284502" y="1505649"/>
                  <a:pt x="5276184" y="1528763"/>
                </a:cubicBezTo>
                <a:lnTo>
                  <a:pt x="5387245" y="1479423"/>
                </a:lnTo>
                <a:cubicBezTo>
                  <a:pt x="5398167" y="1457897"/>
                  <a:pt x="5408327" y="1435545"/>
                  <a:pt x="5417725" y="1412367"/>
                </a:cubicBezTo>
                <a:close/>
                <a:moveTo>
                  <a:pt x="5273993" y="1534763"/>
                </a:moveTo>
                <a:cubicBezTo>
                  <a:pt x="5265230" y="1558862"/>
                  <a:pt x="5255609" y="1582388"/>
                  <a:pt x="5245418" y="1604582"/>
                </a:cubicBezTo>
                <a:cubicBezTo>
                  <a:pt x="5279327" y="1586929"/>
                  <a:pt x="5313045" y="1569307"/>
                  <a:pt x="5346573" y="1551718"/>
                </a:cubicBezTo>
                <a:cubicBezTo>
                  <a:pt x="5359908" y="1530763"/>
                  <a:pt x="5372449" y="1508951"/>
                  <a:pt x="5384197" y="1486281"/>
                </a:cubicBezTo>
                <a:close/>
                <a:moveTo>
                  <a:pt x="5265992" y="1538288"/>
                </a:moveTo>
                <a:lnTo>
                  <a:pt x="5222843" y="1557338"/>
                </a:lnTo>
                <a:lnTo>
                  <a:pt x="5154645" y="1587532"/>
                </a:lnTo>
                <a:cubicBezTo>
                  <a:pt x="5148358" y="1613154"/>
                  <a:pt x="5141500" y="1638014"/>
                  <a:pt x="5133785" y="1662208"/>
                </a:cubicBezTo>
                <a:cubicBezTo>
                  <a:pt x="5168202" y="1644555"/>
                  <a:pt x="5202333" y="1626934"/>
                  <a:pt x="5236179" y="1609344"/>
                </a:cubicBezTo>
                <a:cubicBezTo>
                  <a:pt x="5246942" y="1586103"/>
                  <a:pt x="5256848" y="156219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380"/>
                  <a:pt x="5225987" y="1631125"/>
                  <a:pt x="5233035" y="1616393"/>
                </a:cubicBezTo>
                <a:cubicBezTo>
                  <a:pt x="5199380" y="1633601"/>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52"/>
                  <a:pt x="5007864" y="1783747"/>
                </a:cubicBezTo>
                <a:cubicBezTo>
                  <a:pt x="5006436" y="1789652"/>
                  <a:pt x="5004911" y="1795558"/>
                  <a:pt x="5003388" y="1801368"/>
                </a:cubicBezTo>
                <a:cubicBezTo>
                  <a:pt x="5034439" y="1783461"/>
                  <a:pt x="5065141" y="1765427"/>
                  <a:pt x="5095494" y="1747266"/>
                </a:cubicBezTo>
                <a:cubicBezTo>
                  <a:pt x="5099018" y="1738694"/>
                  <a:pt x="5102638" y="1729931"/>
                  <a:pt x="5106067" y="1721072"/>
                </a:cubicBezTo>
                <a:close/>
                <a:moveTo>
                  <a:pt x="5001292" y="1808512"/>
                </a:moveTo>
                <a:cubicBezTo>
                  <a:pt x="4994625" y="1833848"/>
                  <a:pt x="4987671" y="1858899"/>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673"/>
                  <a:pt x="4931696" y="1848263"/>
                  <a:pt x="4900327" y="1865852"/>
                </a:cubicBezTo>
                <a:cubicBezTo>
                  <a:pt x="4896898" y="1892141"/>
                  <a:pt x="4893025" y="1917986"/>
                  <a:pt x="4888706" y="1943386"/>
                </a:cubicBezTo>
                <a:cubicBezTo>
                  <a:pt x="4917281" y="1925384"/>
                  <a:pt x="4944619" y="1907191"/>
                  <a:pt x="4971860" y="1888998"/>
                </a:cubicBezTo>
                <a:cubicBezTo>
                  <a:pt x="4979734" y="1863916"/>
                  <a:pt x="4987036" y="1838484"/>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721"/>
                </a:moveTo>
                <a:cubicBezTo>
                  <a:pt x="4852131" y="1972564"/>
                  <a:pt x="4823556" y="1990249"/>
                  <a:pt x="4794409" y="2007775"/>
                </a:cubicBezTo>
                <a:cubicBezTo>
                  <a:pt x="4792790" y="2034064"/>
                  <a:pt x="4790694" y="2060067"/>
                  <a:pt x="4788218" y="2085594"/>
                </a:cubicBezTo>
                <a:cubicBezTo>
                  <a:pt x="4814443" y="2067433"/>
                  <a:pt x="4840129" y="2049113"/>
                  <a:pt x="4865275" y="2030635"/>
                </a:cubicBezTo>
                <a:cubicBezTo>
                  <a:pt x="4871085" y="2005394"/>
                  <a:pt x="4876038" y="1980152"/>
                  <a:pt x="4880515" y="1954340"/>
                </a:cubicBezTo>
                <a:close/>
                <a:moveTo>
                  <a:pt x="4787551" y="2092166"/>
                </a:moveTo>
                <a:cubicBezTo>
                  <a:pt x="4784979" y="2117693"/>
                  <a:pt x="4781836" y="2142744"/>
                  <a:pt x="4778026" y="2167414"/>
                </a:cubicBezTo>
                <a:cubicBezTo>
                  <a:pt x="4801140" y="2148872"/>
                  <a:pt x="4823714" y="2130203"/>
                  <a:pt x="4845749" y="2111407"/>
                </a:cubicBezTo>
                <a:cubicBezTo>
                  <a:pt x="4852035" y="2087404"/>
                  <a:pt x="4858036" y="2063020"/>
                  <a:pt x="4863465" y="2038160"/>
                </a:cubicBezTo>
                <a:cubicBezTo>
                  <a:pt x="4839081" y="2056003"/>
                  <a:pt x="4813904" y="2073878"/>
                  <a:pt x="4787932" y="2091785"/>
                </a:cubicBezTo>
                <a:close/>
                <a:moveTo>
                  <a:pt x="4787551" y="2011871"/>
                </a:moveTo>
                <a:cubicBezTo>
                  <a:pt x="4758976" y="2029206"/>
                  <a:pt x="4729163" y="2046542"/>
                  <a:pt x="4699254" y="2063591"/>
                </a:cubicBezTo>
                <a:cubicBezTo>
                  <a:pt x="4700397" y="2090769"/>
                  <a:pt x="4701001" y="2117503"/>
                  <a:pt x="4701064" y="2143792"/>
                </a:cubicBezTo>
                <a:cubicBezTo>
                  <a:pt x="4728306" y="2126139"/>
                  <a:pt x="4754975" y="2108359"/>
                  <a:pt x="4781074" y="2090452"/>
                </a:cubicBezTo>
                <a:cubicBezTo>
                  <a:pt x="4784217" y="2064258"/>
                  <a:pt x="4786313" y="2038445"/>
                  <a:pt x="4788027" y="2011490"/>
                </a:cubicBezTo>
                <a:close/>
                <a:moveTo>
                  <a:pt x="4780407" y="2097596"/>
                </a:moveTo>
                <a:cubicBezTo>
                  <a:pt x="4754499" y="2115217"/>
                  <a:pt x="4728115" y="2132838"/>
                  <a:pt x="4701159" y="2150174"/>
                </a:cubicBezTo>
                <a:cubicBezTo>
                  <a:pt x="4701159" y="2164207"/>
                  <a:pt x="4701159" y="2178114"/>
                  <a:pt x="4701159" y="2191893"/>
                </a:cubicBezTo>
                <a:cubicBezTo>
                  <a:pt x="4701159" y="2203990"/>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11"/>
                  <a:pt x="4765802" y="2205990"/>
                  <a:pt x="4769549" y="2181225"/>
                </a:cubicBezTo>
                <a:cubicBezTo>
                  <a:pt x="4747197" y="2198561"/>
                  <a:pt x="4724019" y="2216023"/>
                  <a:pt x="4700016" y="2233613"/>
                </a:cubicBezTo>
                <a:close/>
                <a:moveTo>
                  <a:pt x="4699445" y="2057495"/>
                </a:moveTo>
                <a:cubicBezTo>
                  <a:pt x="4729607" y="2040223"/>
                  <a:pt x="4759262" y="2022824"/>
                  <a:pt x="4788408" y="2005298"/>
                </a:cubicBezTo>
                <a:cubicBezTo>
                  <a:pt x="4789932" y="1978819"/>
                  <a:pt x="4791075" y="1951863"/>
                  <a:pt x="4791647" y="1924622"/>
                </a:cubicBezTo>
                <a:cubicBezTo>
                  <a:pt x="4759897" y="1941640"/>
                  <a:pt x="4727480" y="1958594"/>
                  <a:pt x="4694397" y="1975485"/>
                </a:cubicBezTo>
                <a:cubicBezTo>
                  <a:pt x="4696587" y="2003489"/>
                  <a:pt x="4698302" y="2030921"/>
                  <a:pt x="4699445" y="2057495"/>
                </a:cubicBezTo>
                <a:close/>
                <a:moveTo>
                  <a:pt x="4293966" y="2372392"/>
                </a:moveTo>
                <a:cubicBezTo>
                  <a:pt x="3736563" y="2628614"/>
                  <a:pt x="3055715" y="2759393"/>
                  <a:pt x="2213705" y="2772442"/>
                </a:cubicBezTo>
                <a:cubicBezTo>
                  <a:pt x="2137505" y="2773648"/>
                  <a:pt x="2062417" y="2775807"/>
                  <a:pt x="1988439" y="2778919"/>
                </a:cubicBezTo>
                <a:cubicBezTo>
                  <a:pt x="1981581" y="2791492"/>
                  <a:pt x="1974818" y="2804065"/>
                  <a:pt x="1968056" y="2817019"/>
                </a:cubicBezTo>
                <a:cubicBezTo>
                  <a:pt x="2042541" y="2817400"/>
                  <a:pt x="2117916" y="2818734"/>
                  <a:pt x="2194179" y="2821019"/>
                </a:cubicBezTo>
                <a:cubicBezTo>
                  <a:pt x="3060954" y="2846832"/>
                  <a:pt x="3743039" y="2734818"/>
                  <a:pt x="4280154" y="2478596"/>
                </a:cubicBezTo>
                <a:cubicBezTo>
                  <a:pt x="4425285" y="2409536"/>
                  <a:pt x="4563650" y="2327072"/>
                  <a:pt x="4693444" y="2232279"/>
                </a:cubicBezTo>
                <a:cubicBezTo>
                  <a:pt x="4694016" y="2218658"/>
                  <a:pt x="4694492" y="2205038"/>
                  <a:pt x="4694682" y="2191226"/>
                </a:cubicBezTo>
                <a:cubicBezTo>
                  <a:pt x="4694873" y="2177415"/>
                  <a:pt x="4694682" y="2166366"/>
                  <a:pt x="4694682" y="2153793"/>
                </a:cubicBezTo>
                <a:cubicBezTo>
                  <a:pt x="4566314" y="2235902"/>
                  <a:pt x="4432423" y="2309038"/>
                  <a:pt x="4293966" y="2372678"/>
                </a:cubicBezTo>
                <a:close/>
                <a:moveTo>
                  <a:pt x="4284441" y="2481358"/>
                </a:moveTo>
                <a:cubicBezTo>
                  <a:pt x="3746088" y="2738533"/>
                  <a:pt x="3062288" y="2850547"/>
                  <a:pt x="2194179" y="2824258"/>
                </a:cubicBezTo>
                <a:cubicBezTo>
                  <a:pt x="2117217" y="2821972"/>
                  <a:pt x="2041208" y="2820638"/>
                  <a:pt x="1966151" y="2820257"/>
                </a:cubicBezTo>
                <a:lnTo>
                  <a:pt x="1945862" y="2858357"/>
                </a:lnTo>
                <a:cubicBezTo>
                  <a:pt x="2021491" y="2862167"/>
                  <a:pt x="2097913" y="2866866"/>
                  <a:pt x="2175129" y="2872454"/>
                </a:cubicBezTo>
                <a:cubicBezTo>
                  <a:pt x="2637473" y="2905982"/>
                  <a:pt x="3053334" y="2895981"/>
                  <a:pt x="3411093" y="2842736"/>
                </a:cubicBezTo>
                <a:cubicBezTo>
                  <a:pt x="3736467" y="2794254"/>
                  <a:pt x="4025741" y="2708053"/>
                  <a:pt x="4270915" y="2586514"/>
                </a:cubicBezTo>
                <a:cubicBezTo>
                  <a:pt x="4420481" y="2513191"/>
                  <a:pt x="4560548" y="2421903"/>
                  <a:pt x="4688015" y="2314671"/>
                </a:cubicBezTo>
                <a:cubicBezTo>
                  <a:pt x="4690301" y="2289715"/>
                  <a:pt x="4691920" y="2264378"/>
                  <a:pt x="4693158" y="2238470"/>
                </a:cubicBezTo>
                <a:cubicBezTo>
                  <a:pt x="4564553" y="2331874"/>
                  <a:pt x="4427644" y="2413274"/>
                  <a:pt x="4284155" y="2481644"/>
                </a:cubicBezTo>
                <a:close/>
                <a:moveTo>
                  <a:pt x="4274916" y="2590134"/>
                </a:moveTo>
                <a:cubicBezTo>
                  <a:pt x="4029075" y="2712053"/>
                  <a:pt x="3738848" y="2798540"/>
                  <a:pt x="3412522" y="2847309"/>
                </a:cubicBezTo>
                <a:cubicBezTo>
                  <a:pt x="3054001" y="2900744"/>
                  <a:pt x="2637377" y="2910840"/>
                  <a:pt x="2174272" y="2877122"/>
                </a:cubicBezTo>
                <a:cubicBezTo>
                  <a:pt x="2096548" y="2871533"/>
                  <a:pt x="2019681" y="2866835"/>
                  <a:pt x="1943672" y="2863025"/>
                </a:cubicBezTo>
                <a:cubicBezTo>
                  <a:pt x="1937004" y="2875788"/>
                  <a:pt x="1930241" y="2888742"/>
                  <a:pt x="1923574" y="2901696"/>
                </a:cubicBezTo>
                <a:cubicBezTo>
                  <a:pt x="2000218" y="2908745"/>
                  <a:pt x="2077593" y="2916682"/>
                  <a:pt x="2155698" y="2925509"/>
                </a:cubicBezTo>
                <a:cubicBezTo>
                  <a:pt x="2629567" y="2979230"/>
                  <a:pt x="3051905" y="2984183"/>
                  <a:pt x="3411093" y="2940272"/>
                </a:cubicBezTo>
                <a:cubicBezTo>
                  <a:pt x="3738753" y="2900172"/>
                  <a:pt x="4024884" y="2817971"/>
                  <a:pt x="4261581" y="2695956"/>
                </a:cubicBezTo>
                <a:cubicBezTo>
                  <a:pt x="4415292" y="2617900"/>
                  <a:pt x="4556044" y="2516601"/>
                  <a:pt x="4678871" y="2395633"/>
                </a:cubicBezTo>
                <a:cubicBezTo>
                  <a:pt x="4682300" y="2371630"/>
                  <a:pt x="4685157" y="2347182"/>
                  <a:pt x="4687443" y="2322290"/>
                </a:cubicBezTo>
                <a:cubicBezTo>
                  <a:pt x="4561134" y="2428044"/>
                  <a:pt x="4422566" y="2518226"/>
                  <a:pt x="4274725" y="2590895"/>
                </a:cubicBezTo>
                <a:close/>
                <a:moveTo>
                  <a:pt x="1936718" y="2862739"/>
                </a:moveTo>
                <a:lnTo>
                  <a:pt x="1894713" y="2860834"/>
                </a:lnTo>
                <a:lnTo>
                  <a:pt x="1873568" y="2897315"/>
                </a:lnTo>
                <a:lnTo>
                  <a:pt x="1916811" y="2901125"/>
                </a:lnTo>
                <a:close/>
                <a:moveTo>
                  <a:pt x="1871282" y="2900839"/>
                </a:moveTo>
                <a:cubicBezTo>
                  <a:pt x="1864233" y="2913031"/>
                  <a:pt x="1857280" y="2925318"/>
                  <a:pt x="1850231" y="2937701"/>
                </a:cubicBezTo>
                <a:cubicBezTo>
                  <a:pt x="1865090" y="2939605"/>
                  <a:pt x="1879949" y="2941415"/>
                  <a:pt x="1894808" y="2943416"/>
                </a:cubicBezTo>
                <a:cubicBezTo>
                  <a:pt x="1901476" y="2930462"/>
                  <a:pt x="1908048" y="2917508"/>
                  <a:pt x="1914716" y="2904744"/>
                </a:cubicBezTo>
                <a:close/>
                <a:moveTo>
                  <a:pt x="1864614" y="2900267"/>
                </a:moveTo>
                <a:lnTo>
                  <a:pt x="1821371" y="2896648"/>
                </a:lnTo>
                <a:cubicBezTo>
                  <a:pt x="1813941" y="2908173"/>
                  <a:pt x="1806512" y="2919698"/>
                  <a:pt x="1799177" y="2931319"/>
                </a:cubicBezTo>
                <a:lnTo>
                  <a:pt x="1843754" y="2936843"/>
                </a:lnTo>
                <a:close/>
                <a:moveTo>
                  <a:pt x="1796320" y="2935510"/>
                </a:moveTo>
                <a:cubicBezTo>
                  <a:pt x="1788986" y="2947226"/>
                  <a:pt x="1781556" y="2958942"/>
                  <a:pt x="1774222" y="2970752"/>
                </a:cubicBezTo>
                <a:cubicBezTo>
                  <a:pt x="1789557" y="2973229"/>
                  <a:pt x="1804892" y="2975610"/>
                  <a:pt x="1820228" y="2978182"/>
                </a:cubicBezTo>
                <a:cubicBezTo>
                  <a:pt x="1827181" y="2965704"/>
                  <a:pt x="1834134" y="2953417"/>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557"/>
                </a:moveTo>
                <a:lnTo>
                  <a:pt x="1693926" y="2923509"/>
                </a:lnTo>
                <a:cubicBezTo>
                  <a:pt x="1685830" y="2933795"/>
                  <a:pt x="1677734" y="2944082"/>
                  <a:pt x="1669733" y="2954465"/>
                </a:cubicBezTo>
                <a:lnTo>
                  <a:pt x="1715357" y="2961513"/>
                </a:ln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031"/>
                </a:moveTo>
                <a:lnTo>
                  <a:pt x="1592199" y="2912459"/>
                </a:lnTo>
                <a:lnTo>
                  <a:pt x="1565910" y="2939225"/>
                </a:lnTo>
                <a:lnTo>
                  <a:pt x="1611059" y="2945797"/>
                </a:lnTo>
                <a:cubicBezTo>
                  <a:pt x="1619822" y="2936177"/>
                  <a:pt x="1628108" y="2926556"/>
                  <a:pt x="1636586" y="2917031"/>
                </a:cubicBezTo>
                <a:close/>
                <a:moveTo>
                  <a:pt x="1562672" y="2943320"/>
                </a:moveTo>
                <a:lnTo>
                  <a:pt x="1537240" y="2969609"/>
                </a:lnTo>
                <a:lnTo>
                  <a:pt x="1583912" y="2978087"/>
                </a:lnTo>
                <a:lnTo>
                  <a:pt x="1608201" y="2949512"/>
                </a:lnTo>
                <a:cubicBezTo>
                  <a:pt x="1593056" y="2947321"/>
                  <a:pt x="1577912" y="2945035"/>
                  <a:pt x="1562672" y="2943320"/>
                </a:cubicBezTo>
                <a:close/>
                <a:moveTo>
                  <a:pt x="1555909" y="2942368"/>
                </a:moveTo>
                <a:lnTo>
                  <a:pt x="1510570" y="2935986"/>
                </a:lnTo>
                <a:lnTo>
                  <a:pt x="1484281" y="2960180"/>
                </a:lnTo>
                <a:cubicBezTo>
                  <a:pt x="1499807" y="2962847"/>
                  <a:pt x="1515237" y="2965704"/>
                  <a:pt x="1530763" y="2968467"/>
                </a:cubicBezTo>
                <a:cubicBezTo>
                  <a:pt x="1539145" y="2959322"/>
                  <a:pt x="1547527" y="2950655"/>
                  <a:pt x="1555909" y="2941987"/>
                </a:cubicBezTo>
                <a:close/>
                <a:moveTo>
                  <a:pt x="1503712" y="2935034"/>
                </a:moveTo>
                <a:lnTo>
                  <a:pt x="1458659" y="2929033"/>
                </a:lnTo>
                <a:cubicBezTo>
                  <a:pt x="1449134" y="2936272"/>
                  <a:pt x="1440466" y="2943606"/>
                  <a:pt x="1431512" y="2951036"/>
                </a:cubicBezTo>
                <a:cubicBezTo>
                  <a:pt x="1446943" y="2953607"/>
                  <a:pt x="1462278" y="2956274"/>
                  <a:pt x="1477709" y="2959037"/>
                </a:cubicBezTo>
                <a:close/>
                <a:moveTo>
                  <a:pt x="1451515" y="2928080"/>
                </a:moveTo>
                <a:lnTo>
                  <a:pt x="1406747" y="2922175"/>
                </a:lnTo>
                <a:lnTo>
                  <a:pt x="1378934" y="2942082"/>
                </a:lnTo>
                <a:lnTo>
                  <a:pt x="1424750" y="2949797"/>
                </a:lnTo>
                <a:close/>
                <a:moveTo>
                  <a:pt x="1399318" y="2921222"/>
                </a:moveTo>
                <a:lnTo>
                  <a:pt x="1354931" y="2915603"/>
                </a:lnTo>
                <a:lnTo>
                  <a:pt x="1326356" y="2933414"/>
                </a:lnTo>
                <a:lnTo>
                  <a:pt x="1371791" y="2940844"/>
                </a:lnTo>
                <a:cubicBezTo>
                  <a:pt x="1380935" y="2933795"/>
                  <a:pt x="1390174" y="2927413"/>
                  <a:pt x="1399318" y="2920842"/>
                </a:cubicBezTo>
                <a:close/>
                <a:moveTo>
                  <a:pt x="1347216" y="2914650"/>
                </a:moveTo>
                <a:lnTo>
                  <a:pt x="1303211" y="2909316"/>
                </a:lnTo>
                <a:cubicBezTo>
                  <a:pt x="1293686" y="2914460"/>
                  <a:pt x="1284161" y="2919698"/>
                  <a:pt x="1274636" y="2924937"/>
                </a:cubicBezTo>
                <a:lnTo>
                  <a:pt x="1319498" y="2932176"/>
                </a:lnTo>
                <a:close/>
                <a:moveTo>
                  <a:pt x="1295019" y="2908363"/>
                </a:moveTo>
                <a:lnTo>
                  <a:pt x="1251585" y="2903220"/>
                </a:lnTo>
                <a:lnTo>
                  <a:pt x="1222153" y="2916746"/>
                </a:lnTo>
                <a:lnTo>
                  <a:pt x="1266444" y="2923699"/>
                </a:lnTo>
                <a:close/>
                <a:moveTo>
                  <a:pt x="1242727" y="2902172"/>
                </a:moveTo>
                <a:lnTo>
                  <a:pt x="1200055" y="2897315"/>
                </a:lnTo>
                <a:lnTo>
                  <a:pt x="1170432" y="2908745"/>
                </a:lnTo>
                <a:lnTo>
                  <a:pt x="1213961" y="2915507"/>
                </a:lnTo>
                <a:close/>
                <a:moveTo>
                  <a:pt x="1190339" y="2896267"/>
                </a:moveTo>
                <a:lnTo>
                  <a:pt x="1148429" y="2891790"/>
                </a:lnTo>
                <a:lnTo>
                  <a:pt x="1118902" y="2901315"/>
                </a:lnTo>
                <a:lnTo>
                  <a:pt x="1161383" y="2907697"/>
                </a:lnTo>
                <a:close/>
                <a:moveTo>
                  <a:pt x="1137666" y="2890552"/>
                </a:moveTo>
                <a:lnTo>
                  <a:pt x="1096804" y="2886361"/>
                </a:lnTo>
                <a:lnTo>
                  <a:pt x="1068229" y="2893600"/>
                </a:lnTo>
                <a:lnTo>
                  <a:pt x="1109472" y="2899601"/>
                </a:lnTo>
                <a:close/>
                <a:moveTo>
                  <a:pt x="1084421" y="2885027"/>
                </a:moveTo>
                <a:lnTo>
                  <a:pt x="1045178" y="2881217"/>
                </a:lnTo>
                <a:lnTo>
                  <a:pt x="1016603" y="2886456"/>
                </a:lnTo>
                <a:lnTo>
                  <a:pt x="1056132" y="2892076"/>
                </a:lnTo>
                <a:close/>
                <a:moveTo>
                  <a:pt x="1030319" y="2879693"/>
                </a:moveTo>
                <a:lnTo>
                  <a:pt x="993553" y="2876264"/>
                </a:lnTo>
                <a:lnTo>
                  <a:pt x="967359" y="2879598"/>
                </a:lnTo>
                <a:lnTo>
                  <a:pt x="1004126" y="2884646"/>
                </a:lnTo>
                <a:close/>
                <a:moveTo>
                  <a:pt x="1044797" y="2877026"/>
                </a:moveTo>
                <a:lnTo>
                  <a:pt x="1072706" y="2871978"/>
                </a:lnTo>
                <a:lnTo>
                  <a:pt x="1041464" y="2870359"/>
                </a:lnTo>
                <a:lnTo>
                  <a:pt x="1012889" y="2873883"/>
                </a:lnTo>
                <a:close/>
                <a:moveTo>
                  <a:pt x="1059942" y="2878455"/>
                </a:moveTo>
                <a:lnTo>
                  <a:pt x="1096042" y="2882170"/>
                </a:lnTo>
                <a:lnTo>
                  <a:pt x="1126046" y="2874931"/>
                </a:lnTo>
                <a:lnTo>
                  <a:pt x="1090994" y="2872930"/>
                </a:lnTo>
                <a:close/>
                <a:moveTo>
                  <a:pt x="1139762" y="2871597"/>
                </a:moveTo>
                <a:lnTo>
                  <a:pt x="1165003" y="2865787"/>
                </a:lnTo>
                <a:lnTo>
                  <a:pt x="1134809" y="2865787"/>
                </a:lnTo>
                <a:lnTo>
                  <a:pt x="1108805" y="2870168"/>
                </a:lnTo>
                <a:close/>
                <a:moveTo>
                  <a:pt x="1154525" y="2872550"/>
                </a:moveTo>
                <a:lnTo>
                  <a:pt x="1189292" y="2874740"/>
                </a:lnTo>
                <a:lnTo>
                  <a:pt x="1216819" y="2866549"/>
                </a:lnTo>
                <a:lnTo>
                  <a:pt x="1183005" y="2865977"/>
                </a:lnTo>
                <a:cubicBezTo>
                  <a:pt x="1173480" y="2867787"/>
                  <a:pt x="1163955" y="2869883"/>
                  <a:pt x="1154525" y="2872169"/>
                </a:cubicBez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880"/>
                </a:moveTo>
                <a:lnTo>
                  <a:pt x="1341120" y="2841593"/>
                </a:lnTo>
                <a:lnTo>
                  <a:pt x="1312545" y="2843689"/>
                </a:lnTo>
                <a:lnTo>
                  <a:pt x="1287780" y="2850547"/>
                </a:lnTo>
                <a:close/>
                <a:moveTo>
                  <a:pt x="1331595" y="2849880"/>
                </a:moveTo>
                <a:lnTo>
                  <a:pt x="1364266" y="2849309"/>
                </a:lnTo>
                <a:lnTo>
                  <a:pt x="1390174" y="2838450"/>
                </a:lnTo>
                <a:lnTo>
                  <a:pt x="1358646" y="2840641"/>
                </a:lnTo>
                <a:close/>
                <a:moveTo>
                  <a:pt x="1402175" y="2833592"/>
                </a:moveTo>
                <a:cubicBezTo>
                  <a:pt x="1409891" y="2830354"/>
                  <a:pt x="1417701" y="2827211"/>
                  <a:pt x="1425607" y="2824067"/>
                </a:cubicBezTo>
                <a:lnTo>
                  <a:pt x="1398175" y="2827401"/>
                </a:lnTo>
                <a:lnTo>
                  <a:pt x="1374077" y="2835402"/>
                </a:lnTo>
                <a:close/>
                <a:moveTo>
                  <a:pt x="1416368" y="2832640"/>
                </a:moveTo>
                <a:lnTo>
                  <a:pt x="1447800" y="2830735"/>
                </a:lnTo>
                <a:lnTo>
                  <a:pt x="1473232" y="2818543"/>
                </a:lnTo>
                <a:lnTo>
                  <a:pt x="1442561" y="2822067"/>
                </a:lnTo>
                <a:close/>
                <a:moveTo>
                  <a:pt x="1484471" y="2813113"/>
                </a:moveTo>
                <a:lnTo>
                  <a:pt x="1507522" y="2802350"/>
                </a:lnTo>
                <a:cubicBezTo>
                  <a:pt x="1498664" y="2803779"/>
                  <a:pt x="1489805" y="2805398"/>
                  <a:pt x="1480947" y="2806922"/>
                </a:cubicBezTo>
                <a:lnTo>
                  <a:pt x="1457516" y="2816447"/>
                </a:lnTo>
                <a:close/>
                <a:moveTo>
                  <a:pt x="1498664" y="2811590"/>
                </a:moveTo>
                <a:lnTo>
                  <a:pt x="1528953" y="2808351"/>
                </a:lnTo>
                <a:lnTo>
                  <a:pt x="1553718" y="2794826"/>
                </a:lnTo>
                <a:lnTo>
                  <a:pt x="1524286" y="2799588"/>
                </a:lnTo>
                <a:close/>
                <a:moveTo>
                  <a:pt x="1564577" y="2788825"/>
                </a:moveTo>
                <a:lnTo>
                  <a:pt x="1586770" y="2776919"/>
                </a:lnTo>
                <a:lnTo>
                  <a:pt x="1561624" y="2782443"/>
                </a:lnTo>
                <a:lnTo>
                  <a:pt x="1538478" y="2793016"/>
                </a:lnTo>
                <a:close/>
                <a:moveTo>
                  <a:pt x="1578578" y="2786729"/>
                </a:moveTo>
                <a:lnTo>
                  <a:pt x="1608011" y="2782157"/>
                </a:lnTo>
                <a:lnTo>
                  <a:pt x="1631823" y="2767298"/>
                </a:lnTo>
                <a:lnTo>
                  <a:pt x="1603820" y="2773204"/>
                </a:lnTo>
                <a:close/>
                <a:moveTo>
                  <a:pt x="1642491" y="2760726"/>
                </a:moveTo>
                <a:lnTo>
                  <a:pt x="1663541" y="2747772"/>
                </a:lnTo>
                <a:lnTo>
                  <a:pt x="1640015" y="2754154"/>
                </a:lnTo>
                <a:lnTo>
                  <a:pt x="1617155" y="2766060"/>
                </a:lnTo>
                <a:close/>
                <a:moveTo>
                  <a:pt x="1656493" y="2757869"/>
                </a:moveTo>
                <a:lnTo>
                  <a:pt x="1685068" y="2752154"/>
                </a:lnTo>
                <a:lnTo>
                  <a:pt x="1708023" y="2736056"/>
                </a:lnTo>
                <a:lnTo>
                  <a:pt x="1681353" y="2743105"/>
                </a:lnTo>
                <a:cubicBezTo>
                  <a:pt x="1672495" y="2747296"/>
                  <a:pt x="1664589" y="2752249"/>
                  <a:pt x="1656493" y="2757202"/>
                </a:cubicBezTo>
                <a:close/>
                <a:moveTo>
                  <a:pt x="1696879" y="2749677"/>
                </a:moveTo>
                <a:lnTo>
                  <a:pt x="1726978" y="2743867"/>
                </a:lnTo>
                <a:lnTo>
                  <a:pt x="1750695" y="2724817"/>
                </a:lnTo>
                <a:lnTo>
                  <a:pt x="1722120" y="2732246"/>
                </a:lnTo>
                <a:close/>
                <a:moveTo>
                  <a:pt x="1758887" y="2718340"/>
                </a:moveTo>
                <a:lnTo>
                  <a:pt x="1781175" y="2700909"/>
                </a:lnTo>
                <a:lnTo>
                  <a:pt x="1755362" y="2709196"/>
                </a:lnTo>
                <a:lnTo>
                  <a:pt x="1732121" y="2724245"/>
                </a:lnTo>
                <a:close/>
                <a:moveTo>
                  <a:pt x="1771269" y="2715292"/>
                </a:moveTo>
                <a:lnTo>
                  <a:pt x="1799844" y="2708053"/>
                </a:lnTo>
                <a:cubicBezTo>
                  <a:pt x="1807464" y="2701195"/>
                  <a:pt x="1815179" y="2694432"/>
                  <a:pt x="1822895" y="2687669"/>
                </a:cubicBezTo>
                <a:lnTo>
                  <a:pt x="1794891" y="2696432"/>
                </a:lnTo>
                <a:close/>
                <a:moveTo>
                  <a:pt x="1831086" y="2680716"/>
                </a:moveTo>
                <a:lnTo>
                  <a:pt x="1852613" y="2661666"/>
                </a:lnTo>
                <a:lnTo>
                  <a:pt x="1827848" y="2671191"/>
                </a:lnTo>
                <a:lnTo>
                  <a:pt x="1805845" y="2688050"/>
                </a:lnTo>
                <a:close/>
                <a:moveTo>
                  <a:pt x="1843469" y="2676906"/>
                </a:moveTo>
                <a:lnTo>
                  <a:pt x="1871377" y="2668429"/>
                </a:lnTo>
                <a:lnTo>
                  <a:pt x="1893380" y="2646712"/>
                </a:lnTo>
                <a:lnTo>
                  <a:pt x="1866805" y="2656237"/>
                </a:lnTo>
                <a:close/>
                <a:moveTo>
                  <a:pt x="1901190" y="2638806"/>
                </a:moveTo>
                <a:lnTo>
                  <a:pt x="1921478" y="2619089"/>
                </a:lnTo>
                <a:lnTo>
                  <a:pt x="1898333" y="2628995"/>
                </a:lnTo>
                <a:cubicBezTo>
                  <a:pt x="1890998" y="2635187"/>
                  <a:pt x="1883664" y="2641378"/>
                  <a:pt x="1876425" y="2648045"/>
                </a:cubicBezTo>
                <a:close/>
                <a:moveTo>
                  <a:pt x="1913573" y="2634329"/>
                </a:moveTo>
                <a:lnTo>
                  <a:pt x="1940243" y="2624804"/>
                </a:lnTo>
                <a:lnTo>
                  <a:pt x="1961198" y="2601944"/>
                </a:lnTo>
                <a:lnTo>
                  <a:pt x="1936052" y="2612803"/>
                </a:lnTo>
                <a:close/>
                <a:moveTo>
                  <a:pt x="1968913" y="2593562"/>
                </a:moveTo>
                <a:lnTo>
                  <a:pt x="1987963" y="2572607"/>
                </a:lnTo>
                <a:lnTo>
                  <a:pt x="1965865" y="2583847"/>
                </a:lnTo>
                <a:lnTo>
                  <a:pt x="1945100" y="2603563"/>
                </a:lnTo>
                <a:close/>
                <a:moveTo>
                  <a:pt x="1981581" y="2588133"/>
                </a:moveTo>
                <a:lnTo>
                  <a:pt x="2006918" y="2577465"/>
                </a:lnTo>
                <a:lnTo>
                  <a:pt x="2027111" y="2553176"/>
                </a:lnTo>
                <a:lnTo>
                  <a:pt x="2002727" y="2565368"/>
                </a:lnTo>
                <a:close/>
                <a:moveTo>
                  <a:pt x="2034350" y="2544413"/>
                </a:moveTo>
                <a:lnTo>
                  <a:pt x="2053400" y="2522220"/>
                </a:lnTo>
                <a:lnTo>
                  <a:pt x="2032159" y="2534603"/>
                </a:lnTo>
                <a:lnTo>
                  <a:pt x="2012537" y="2555272"/>
                </a:lnTo>
                <a:close/>
                <a:moveTo>
                  <a:pt x="2047018" y="2538127"/>
                </a:moveTo>
                <a:lnTo>
                  <a:pt x="2071402" y="2526316"/>
                </a:lnTo>
                <a:lnTo>
                  <a:pt x="2090452" y="2500884"/>
                </a:lnTo>
                <a:lnTo>
                  <a:pt x="2067401" y="2514029"/>
                </a:lnTo>
                <a:close/>
                <a:moveTo>
                  <a:pt x="2097881" y="2491264"/>
                </a:moveTo>
                <a:lnTo>
                  <a:pt x="2115217" y="2468404"/>
                </a:lnTo>
                <a:lnTo>
                  <a:pt x="2095595" y="2481358"/>
                </a:lnTo>
                <a:cubicBezTo>
                  <a:pt x="2089214" y="2488597"/>
                  <a:pt x="2082927" y="2495931"/>
                  <a:pt x="2076545" y="2503265"/>
                </a:cubicBezTo>
                <a:close/>
                <a:moveTo>
                  <a:pt x="2110454" y="2484215"/>
                </a:moveTo>
                <a:lnTo>
                  <a:pt x="2132267" y="2472119"/>
                </a:lnTo>
                <a:lnTo>
                  <a:pt x="2150078" y="2445925"/>
                </a:lnTo>
                <a:lnTo>
                  <a:pt x="2129695" y="2458403"/>
                </a:lnTo>
                <a:close/>
                <a:moveTo>
                  <a:pt x="2157222" y="2435543"/>
                </a:moveTo>
                <a:lnTo>
                  <a:pt x="2173510" y="2412016"/>
                </a:lnTo>
                <a:lnTo>
                  <a:pt x="2156841" y="2424303"/>
                </a:lnTo>
                <a:cubicBezTo>
                  <a:pt x="2150840" y="2431828"/>
                  <a:pt x="2144935" y="2439543"/>
                  <a:pt x="2139029" y="2447163"/>
                </a:cubicBezTo>
                <a:close/>
                <a:moveTo>
                  <a:pt x="2170081" y="2427351"/>
                </a:moveTo>
                <a:lnTo>
                  <a:pt x="2192465" y="2413349"/>
                </a:lnTo>
                <a:cubicBezTo>
                  <a:pt x="2198180" y="2403824"/>
                  <a:pt x="2203799" y="2395061"/>
                  <a:pt x="2209514" y="2386013"/>
                </a:cubicBezTo>
                <a:lnTo>
                  <a:pt x="2188083" y="2401443"/>
                </a:lnTo>
                <a:close/>
                <a:moveTo>
                  <a:pt x="2203990" y="2406110"/>
                </a:moveTo>
                <a:cubicBezTo>
                  <a:pt x="2264124" y="2368836"/>
                  <a:pt x="2325243" y="2332768"/>
                  <a:pt x="2387346" y="2297906"/>
                </a:cubicBezTo>
                <a:cubicBezTo>
                  <a:pt x="3132582" y="1879378"/>
                  <a:pt x="3766471" y="1588389"/>
                  <a:pt x="4382072" y="1382363"/>
                </a:cubicBezTo>
                <a:cubicBezTo>
                  <a:pt x="4443095" y="1361980"/>
                  <a:pt x="4504182" y="1342327"/>
                  <a:pt x="4565333" y="1323403"/>
                </a:cubicBezTo>
                <a:cubicBezTo>
                  <a:pt x="4556887" y="1292924"/>
                  <a:pt x="4547997" y="1262126"/>
                  <a:pt x="4538663" y="1231011"/>
                </a:cubicBezTo>
                <a:cubicBezTo>
                  <a:pt x="4490276" y="1245489"/>
                  <a:pt x="4442143" y="1260443"/>
                  <a:pt x="4394264" y="1275874"/>
                </a:cubicBezTo>
                <a:cubicBezTo>
                  <a:pt x="3745897" y="1485424"/>
                  <a:pt x="3115818" y="1794605"/>
                  <a:pt x="2411444" y="2248472"/>
                </a:cubicBezTo>
                <a:cubicBezTo>
                  <a:pt x="2347246" y="2289810"/>
                  <a:pt x="2284159" y="2332641"/>
                  <a:pt x="2222183" y="2376964"/>
                </a:cubicBezTo>
                <a:cubicBezTo>
                  <a:pt x="2216087" y="2386203"/>
                  <a:pt x="2210086" y="2396014"/>
                  <a:pt x="2203990" y="2405729"/>
                </a:cubicBezTo>
                <a:close/>
                <a:moveTo>
                  <a:pt x="2406682" y="2245614"/>
                </a:moveTo>
                <a:cubicBezTo>
                  <a:pt x="3147346" y="1768507"/>
                  <a:pt x="3822764" y="1440466"/>
                  <a:pt x="4537520" y="1227106"/>
                </a:cubicBezTo>
                <a:cubicBezTo>
                  <a:pt x="4528249" y="1196372"/>
                  <a:pt x="4518724" y="1165320"/>
                  <a:pt x="4508945" y="1133951"/>
                </a:cubicBezTo>
                <a:cubicBezTo>
                  <a:pt x="4473512" y="1144365"/>
                  <a:pt x="4438269" y="1155002"/>
                  <a:pt x="4403217" y="1165860"/>
                </a:cubicBezTo>
                <a:cubicBezTo>
                  <a:pt x="3729133" y="1376648"/>
                  <a:pt x="3102579" y="1704023"/>
                  <a:pt x="2431542" y="2195989"/>
                </a:cubicBezTo>
                <a:cubicBezTo>
                  <a:pt x="2368995" y="2241836"/>
                  <a:pt x="2307463" y="2289461"/>
                  <a:pt x="2246948" y="2338864"/>
                </a:cubicBezTo>
                <a:lnTo>
                  <a:pt x="2229707" y="2365915"/>
                </a:lnTo>
                <a:cubicBezTo>
                  <a:pt x="2287683" y="2324195"/>
                  <a:pt x="2346674" y="2283968"/>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076"/>
                </a:moveTo>
                <a:cubicBezTo>
                  <a:pt x="4635532" y="955643"/>
                  <a:pt x="4626483" y="924211"/>
                  <a:pt x="4616482" y="893064"/>
                </a:cubicBezTo>
                <a:cubicBezTo>
                  <a:pt x="4559808" y="907066"/>
                  <a:pt x="4503992" y="921639"/>
                  <a:pt x="4448651" y="937736"/>
                </a:cubicBezTo>
                <a:cubicBezTo>
                  <a:pt x="4459891" y="969169"/>
                  <a:pt x="4470750" y="1000316"/>
                  <a:pt x="4481227" y="1031177"/>
                </a:cubicBezTo>
                <a:cubicBezTo>
                  <a:pt x="4535456" y="1015683"/>
                  <a:pt x="4590066" y="1000982"/>
                  <a:pt x="4645057" y="987076"/>
                </a:cubicBezTo>
                <a:close/>
                <a:moveTo>
                  <a:pt x="4615720" y="888968"/>
                </a:moveTo>
                <a:cubicBezTo>
                  <a:pt x="4605814" y="857218"/>
                  <a:pt x="4595717" y="825754"/>
                  <a:pt x="4585431" y="794576"/>
                </a:cubicBezTo>
                <a:cubicBezTo>
                  <a:pt x="4532154" y="807276"/>
                  <a:pt x="4479608" y="821118"/>
                  <a:pt x="4427792" y="836104"/>
                </a:cubicBezTo>
                <a:lnTo>
                  <a:pt x="4413314" y="840296"/>
                </a:lnTo>
                <a:cubicBezTo>
                  <a:pt x="4421410" y="861632"/>
                  <a:pt x="4429411" y="883158"/>
                  <a:pt x="4437222" y="904685"/>
                </a:cubicBezTo>
                <a:cubicBezTo>
                  <a:pt x="4440746" y="914210"/>
                  <a:pt x="4444175" y="923735"/>
                  <a:pt x="4447604" y="933260"/>
                </a:cubicBezTo>
                <a:cubicBezTo>
                  <a:pt x="4502849" y="917924"/>
                  <a:pt x="4558570" y="902970"/>
                  <a:pt x="4615720" y="888968"/>
                </a:cubicBezTo>
                <a:close/>
                <a:moveTo>
                  <a:pt x="4425220" y="832390"/>
                </a:moveTo>
                <a:cubicBezTo>
                  <a:pt x="4477290" y="817277"/>
                  <a:pt x="4530185" y="803370"/>
                  <a:pt x="4583907" y="790670"/>
                </a:cubicBezTo>
                <a:cubicBezTo>
                  <a:pt x="4573302" y="758920"/>
                  <a:pt x="4562507" y="727170"/>
                  <a:pt x="4551522" y="695420"/>
                </a:cubicBezTo>
                <a:cubicBezTo>
                  <a:pt x="4512025" y="705072"/>
                  <a:pt x="4472908" y="715201"/>
                  <a:pt x="4434174" y="725805"/>
                </a:cubicBezTo>
                <a:cubicBezTo>
                  <a:pt x="4414552" y="731139"/>
                  <a:pt x="4394931" y="736664"/>
                  <a:pt x="4375500" y="742379"/>
                </a:cubicBezTo>
                <a:cubicBezTo>
                  <a:pt x="4387692" y="773494"/>
                  <a:pt x="4399725" y="804799"/>
                  <a:pt x="4411599" y="836295"/>
                </a:cubicBezTo>
                <a:close/>
                <a:moveTo>
                  <a:pt x="4590765" y="788861"/>
                </a:moveTo>
                <a:cubicBezTo>
                  <a:pt x="4648359" y="774891"/>
                  <a:pt x="4706874" y="761873"/>
                  <a:pt x="4766310" y="749808"/>
                </a:cubicBezTo>
                <a:cubicBezTo>
                  <a:pt x="4757357" y="718058"/>
                  <a:pt x="4747832" y="686308"/>
                  <a:pt x="4737735" y="654558"/>
                </a:cubicBezTo>
                <a:cubicBezTo>
                  <a:pt x="4676775" y="666686"/>
                  <a:pt x="4616863" y="679831"/>
                  <a:pt x="4557999" y="693992"/>
                </a:cubicBezTo>
                <a:cubicBezTo>
                  <a:pt x="4569302" y="725805"/>
                  <a:pt x="4580128" y="757428"/>
                  <a:pt x="4590479" y="788861"/>
                </a:cubicBezTo>
                <a:close/>
                <a:moveTo>
                  <a:pt x="4772692" y="748570"/>
                </a:moveTo>
                <a:cubicBezTo>
                  <a:pt x="4830287" y="736949"/>
                  <a:pt x="4888866" y="726218"/>
                  <a:pt x="4948428" y="716375"/>
                </a:cubicBezTo>
                <a:cubicBezTo>
                  <a:pt x="4940904" y="685133"/>
                  <a:pt x="4933093" y="653510"/>
                  <a:pt x="4924711" y="621125"/>
                </a:cubicBezTo>
                <a:cubicBezTo>
                  <a:pt x="4863497" y="630714"/>
                  <a:pt x="4803394" y="641287"/>
                  <a:pt x="4744403" y="652844"/>
                </a:cubicBezTo>
                <a:cubicBezTo>
                  <a:pt x="4753928" y="685324"/>
                  <a:pt x="4763358" y="717042"/>
                  <a:pt x="4772406" y="748570"/>
                </a:cubicBezTo>
                <a:close/>
                <a:moveTo>
                  <a:pt x="4954810" y="715327"/>
                </a:moveTo>
                <a:cubicBezTo>
                  <a:pt x="5013103" y="705802"/>
                  <a:pt x="5072381" y="697135"/>
                  <a:pt x="5132642" y="689324"/>
                </a:cubicBezTo>
                <a:cubicBezTo>
                  <a:pt x="5126737" y="658463"/>
                  <a:pt x="5120450" y="627221"/>
                  <a:pt x="5113592" y="595598"/>
                </a:cubicBezTo>
                <a:cubicBezTo>
                  <a:pt x="5051616" y="602901"/>
                  <a:pt x="4990783" y="611188"/>
                  <a:pt x="4931093" y="620459"/>
                </a:cubicBezTo>
                <a:cubicBezTo>
                  <a:pt x="4939284" y="652463"/>
                  <a:pt x="4947095" y="684086"/>
                  <a:pt x="4954524" y="715327"/>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02"/>
                </a:moveTo>
                <a:cubicBezTo>
                  <a:pt x="5381181" y="662051"/>
                  <a:pt x="5440045" y="657161"/>
                  <a:pt x="5499926" y="653034"/>
                </a:cubicBezTo>
                <a:cubicBezTo>
                  <a:pt x="5497449" y="623602"/>
                  <a:pt x="5494401" y="593598"/>
                  <a:pt x="5490877" y="563213"/>
                </a:cubicBezTo>
                <a:cubicBezTo>
                  <a:pt x="5429155" y="566642"/>
                  <a:pt x="5368608" y="570833"/>
                  <a:pt x="5309235" y="575786"/>
                </a:cubicBezTo>
                <a:cubicBezTo>
                  <a:pt x="5314093" y="606933"/>
                  <a:pt x="5318760" y="637508"/>
                  <a:pt x="5323047" y="667702"/>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02"/>
                  <a:pt x="5497449" y="563213"/>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616"/>
                  <a:pt x="5681568" y="732282"/>
                </a:cubicBezTo>
                <a:cubicBezTo>
                  <a:pt x="5681568" y="704279"/>
                  <a:pt x="5681345" y="675704"/>
                  <a:pt x="5680901" y="646557"/>
                </a:cubicBezTo>
                <a:cubicBezTo>
                  <a:pt x="5621846" y="649351"/>
                  <a:pt x="5563744" y="652717"/>
                  <a:pt x="5506594" y="656654"/>
                </a:cubicBezTo>
                <a:close/>
                <a:moveTo>
                  <a:pt x="5679377" y="903542"/>
                </a:moveTo>
                <a:cubicBezTo>
                  <a:pt x="5730240" y="898017"/>
                  <a:pt x="5781675" y="893064"/>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47" y="883444"/>
                  <a:pt x="5939886" y="879443"/>
                  <a:pt x="5990559" y="875824"/>
                </a:cubicBezTo>
                <a:cubicBezTo>
                  <a:pt x="5996908" y="852011"/>
                  <a:pt x="6002719" y="827564"/>
                  <a:pt x="6007989" y="802481"/>
                </a:cubicBezTo>
                <a:cubicBezTo>
                  <a:pt x="5955221" y="804958"/>
                  <a:pt x="5903246" y="807815"/>
                  <a:pt x="5852065" y="811054"/>
                </a:cubicBezTo>
                <a:cubicBezTo>
                  <a:pt x="5848827" y="837248"/>
                  <a:pt x="5844921" y="862775"/>
                  <a:pt x="5840540" y="887825"/>
                </a:cubicBezTo>
                <a:close/>
                <a:moveTo>
                  <a:pt x="5997417" y="875348"/>
                </a:moveTo>
                <a:cubicBezTo>
                  <a:pt x="6045105" y="872046"/>
                  <a:pt x="6093333" y="868871"/>
                  <a:pt x="6142101" y="865823"/>
                </a:cubicBezTo>
                <a:cubicBezTo>
                  <a:pt x="6150483" y="843248"/>
                  <a:pt x="6158199" y="820007"/>
                  <a:pt x="6165438" y="796195"/>
                </a:cubicBezTo>
                <a:cubicBezTo>
                  <a:pt x="6114638" y="797719"/>
                  <a:pt x="6064378" y="799624"/>
                  <a:pt x="6014657" y="801910"/>
                </a:cubicBezTo>
                <a:cubicBezTo>
                  <a:pt x="6009609" y="827246"/>
                  <a:pt x="6003798" y="851535"/>
                  <a:pt x="5997512" y="875348"/>
                </a:cubicBezTo>
                <a:close/>
                <a:moveTo>
                  <a:pt x="6166676" y="792385"/>
                </a:moveTo>
                <a:cubicBezTo>
                  <a:pt x="6173724" y="768572"/>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375"/>
                  <a:pt x="6293803" y="714375"/>
                  <a:pt x="6344984" y="714756"/>
                </a:cubicBezTo>
                <a:cubicBezTo>
                  <a:pt x="6352731" y="691261"/>
                  <a:pt x="6359938" y="667131"/>
                  <a:pt x="6366606" y="642366"/>
                </a:cubicBezTo>
                <a:cubicBezTo>
                  <a:pt x="6313329" y="640842"/>
                  <a:pt x="6260910" y="639699"/>
                  <a:pt x="6209348" y="638937"/>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5921"/>
                  <a:pt x="6314472" y="637159"/>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5890"/>
                  <a:pt x="6626193" y="648113"/>
                  <a:pt x="6674454" y="650653"/>
                </a:cubicBezTo>
                <a:cubicBezTo>
                  <a:pt x="6685026" y="628555"/>
                  <a:pt x="6694932" y="605600"/>
                  <a:pt x="6704362" y="582073"/>
                </a:cubicBezTo>
                <a:cubicBezTo>
                  <a:pt x="6654007" y="578580"/>
                  <a:pt x="6604286" y="575405"/>
                  <a:pt x="6555200" y="572548"/>
                </a:cubicBezTo>
                <a:cubicBezTo>
                  <a:pt x="6552248" y="583121"/>
                  <a:pt x="6549295" y="593408"/>
                  <a:pt x="6545866" y="603504"/>
                </a:cubicBezTo>
                <a:close/>
                <a:moveTo>
                  <a:pt x="6681121" y="651034"/>
                </a:moveTo>
                <a:cubicBezTo>
                  <a:pt x="6725063" y="653447"/>
                  <a:pt x="6769513" y="655987"/>
                  <a:pt x="6814471" y="658654"/>
                </a:cubicBezTo>
                <a:cubicBezTo>
                  <a:pt x="6827171" y="637572"/>
                  <a:pt x="6839522" y="615791"/>
                  <a:pt x="6851523" y="593312"/>
                </a:cubicBezTo>
                <a:cubicBezTo>
                  <a:pt x="6804152" y="589502"/>
                  <a:pt x="6757353" y="585915"/>
                  <a:pt x="6711125" y="582549"/>
                </a:cubicBezTo>
                <a:cubicBezTo>
                  <a:pt x="6701695" y="606552"/>
                  <a:pt x="6692170" y="629507"/>
                  <a:pt x="6681216" y="651605"/>
                </a:cubicBezTo>
                <a:close/>
                <a:moveTo>
                  <a:pt x="6821044" y="659130"/>
                </a:moveTo>
                <a:lnTo>
                  <a:pt x="6888671" y="663416"/>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290"/>
                  <a:pt x="7064883" y="669036"/>
                </a:cubicBezTo>
                <a:cubicBezTo>
                  <a:pt x="7082314" y="651415"/>
                  <a:pt x="7099078" y="632936"/>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172"/>
                </a:cubicBezTo>
                <a:cubicBezTo>
                  <a:pt x="7198392" y="616172"/>
                  <a:pt x="7160832" y="615474"/>
                  <a:pt x="7122605" y="614077"/>
                </a:cubicBezTo>
                <a:cubicBezTo>
                  <a:pt x="7106666" y="633508"/>
                  <a:pt x="7090188" y="652018"/>
                  <a:pt x="7073170" y="669608"/>
                </a:cubicBezTo>
                <a:close/>
                <a:moveTo>
                  <a:pt x="7182803" y="669036"/>
                </a:moveTo>
                <a:cubicBezTo>
                  <a:pt x="7163753" y="684276"/>
                  <a:pt x="7144417" y="698786"/>
                  <a:pt x="7124795" y="712565"/>
                </a:cubicBezTo>
                <a:cubicBezTo>
                  <a:pt x="7155466" y="708660"/>
                  <a:pt x="7185565" y="703898"/>
                  <a:pt x="7215188" y="698468"/>
                </a:cubicBezTo>
                <a:cubicBezTo>
                  <a:pt x="7237095" y="686594"/>
                  <a:pt x="7258495" y="673894"/>
                  <a:pt x="7279387" y="660368"/>
                </a:cubicBezTo>
                <a:cubicBezTo>
                  <a:pt x="7247827" y="664686"/>
                  <a:pt x="7215664" y="667830"/>
                  <a:pt x="7182898" y="669798"/>
                </a:cubicBezTo>
                <a:close/>
                <a:moveTo>
                  <a:pt x="7173849" y="669608"/>
                </a:moveTo>
                <a:cubicBezTo>
                  <a:pt x="7139464" y="671608"/>
                  <a:pt x="7104412" y="672656"/>
                  <a:pt x="7069074" y="672941"/>
                </a:cubicBezTo>
                <a:cubicBezTo>
                  <a:pt x="7055454" y="686657"/>
                  <a:pt x="7041547" y="699992"/>
                  <a:pt x="7027164" y="712851"/>
                </a:cubicBezTo>
                <a:lnTo>
                  <a:pt x="7015163" y="723995"/>
                </a:lnTo>
                <a:cubicBezTo>
                  <a:pt x="7048691" y="721709"/>
                  <a:pt x="7081838" y="718661"/>
                  <a:pt x="7114032" y="714470"/>
                </a:cubicBezTo>
                <a:cubicBezTo>
                  <a:pt x="7134606" y="700627"/>
                  <a:pt x="7154577" y="685927"/>
                  <a:pt x="7173945" y="670370"/>
                </a:cubicBezTo>
                <a:close/>
                <a:moveTo>
                  <a:pt x="7009924" y="727520"/>
                </a:moveTo>
                <a:cubicBezTo>
                  <a:pt x="6991445" y="743204"/>
                  <a:pt x="6972395" y="758190"/>
                  <a:pt x="6952774" y="772477"/>
                </a:cubicBezTo>
                <a:cubicBezTo>
                  <a:pt x="6983540" y="768477"/>
                  <a:pt x="7013543" y="763619"/>
                  <a:pt x="7043071" y="758095"/>
                </a:cubicBezTo>
                <a:cubicBezTo>
                  <a:pt x="7064788" y="745712"/>
                  <a:pt x="7086029" y="732663"/>
                  <a:pt x="7106603" y="718947"/>
                </a:cubicBezTo>
                <a:cubicBezTo>
                  <a:pt x="7074884" y="723424"/>
                  <a:pt x="7042785" y="726281"/>
                  <a:pt x="7010019" y="728282"/>
                </a:cubicBezTo>
                <a:close/>
                <a:moveTo>
                  <a:pt x="7000970" y="728091"/>
                </a:moveTo>
                <a:cubicBezTo>
                  <a:pt x="6966363" y="730060"/>
                  <a:pt x="6931121" y="731171"/>
                  <a:pt x="6895243" y="731425"/>
                </a:cubicBezTo>
                <a:cubicBezTo>
                  <a:pt x="6878352" y="749395"/>
                  <a:pt x="6860858" y="766699"/>
                  <a:pt x="6842760" y="783336"/>
                </a:cubicBezTo>
                <a:cubicBezTo>
                  <a:pt x="6876574" y="781050"/>
                  <a:pt x="6909435" y="777907"/>
                  <a:pt x="6942106" y="773811"/>
                </a:cubicBezTo>
                <a:cubicBezTo>
                  <a:pt x="6962490" y="759651"/>
                  <a:pt x="6982143" y="744665"/>
                  <a:pt x="7001066" y="728853"/>
                </a:cubicBezTo>
                <a:close/>
                <a:moveTo>
                  <a:pt x="6837902" y="787718"/>
                </a:moveTo>
                <a:cubicBezTo>
                  <a:pt x="6819995" y="803910"/>
                  <a:pt x="6801327" y="819245"/>
                  <a:pt x="6782181" y="833914"/>
                </a:cubicBezTo>
                <a:cubicBezTo>
                  <a:pt x="6813138" y="829723"/>
                  <a:pt x="6843618" y="824389"/>
                  <a:pt x="6873336" y="818674"/>
                </a:cubicBezTo>
                <a:cubicBezTo>
                  <a:pt x="6894481" y="805974"/>
                  <a:pt x="6915055" y="792702"/>
                  <a:pt x="6935058" y="778859"/>
                </a:cubicBezTo>
                <a:cubicBezTo>
                  <a:pt x="6903339" y="783431"/>
                  <a:pt x="6871050" y="786384"/>
                  <a:pt x="6837998" y="788479"/>
                </a:cubicBezTo>
                <a:close/>
                <a:moveTo>
                  <a:pt x="6829235" y="788289"/>
                </a:moveTo>
                <a:cubicBezTo>
                  <a:pt x="6794754" y="790321"/>
                  <a:pt x="6759543" y="791432"/>
                  <a:pt x="6723602" y="791623"/>
                </a:cubicBezTo>
                <a:cubicBezTo>
                  <a:pt x="6707346" y="810292"/>
                  <a:pt x="6690392" y="828135"/>
                  <a:pt x="6672739" y="845153"/>
                </a:cubicBezTo>
                <a:cubicBezTo>
                  <a:pt x="6706458" y="842772"/>
                  <a:pt x="6739414" y="839534"/>
                  <a:pt x="6771799" y="835628"/>
                </a:cubicBezTo>
                <a:cubicBezTo>
                  <a:pt x="6791611" y="821150"/>
                  <a:pt x="6810852" y="805529"/>
                  <a:pt x="6829330" y="789051"/>
                </a:cubicBezTo>
                <a:close/>
                <a:moveTo>
                  <a:pt x="6668262" y="849630"/>
                </a:moveTo>
                <a:cubicBezTo>
                  <a:pt x="6650609" y="866394"/>
                  <a:pt x="6632353" y="882269"/>
                  <a:pt x="6613493" y="897255"/>
                </a:cubicBezTo>
                <a:cubicBezTo>
                  <a:pt x="6644259" y="892969"/>
                  <a:pt x="6674358" y="887730"/>
                  <a:pt x="6703695" y="881729"/>
                </a:cubicBezTo>
                <a:cubicBezTo>
                  <a:pt x="6724841" y="868490"/>
                  <a:pt x="6745415" y="854583"/>
                  <a:pt x="6765227" y="839915"/>
                </a:cubicBezTo>
                <a:cubicBezTo>
                  <a:pt x="6733604" y="844614"/>
                  <a:pt x="6701314" y="848106"/>
                  <a:pt x="6668358" y="850392"/>
                </a:cubicBezTo>
                <a:close/>
                <a:moveTo>
                  <a:pt x="6659690" y="849630"/>
                </a:moveTo>
                <a:cubicBezTo>
                  <a:pt x="6631781" y="851440"/>
                  <a:pt x="6603302" y="852583"/>
                  <a:pt x="6573965" y="853154"/>
                </a:cubicBezTo>
                <a:lnTo>
                  <a:pt x="6553105" y="853154"/>
                </a:lnTo>
                <a:cubicBezTo>
                  <a:pt x="6537357" y="872204"/>
                  <a:pt x="6520974" y="890651"/>
                  <a:pt x="6503956" y="908495"/>
                </a:cubicBezTo>
                <a:cubicBezTo>
                  <a:pt x="6537674" y="906018"/>
                  <a:pt x="6570663" y="902621"/>
                  <a:pt x="6602921" y="898303"/>
                </a:cubicBezTo>
                <a:cubicBezTo>
                  <a:pt x="6622923" y="884301"/>
                  <a:pt x="6641688" y="868013"/>
                  <a:pt x="6659785" y="850868"/>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4495"/>
                </a:moveTo>
                <a:lnTo>
                  <a:pt x="6470047" y="915924"/>
                </a:lnTo>
                <a:cubicBezTo>
                  <a:pt x="6441218" y="917448"/>
                  <a:pt x="6412643" y="919099"/>
                  <a:pt x="6384322" y="920877"/>
                </a:cubicBezTo>
                <a:cubicBezTo>
                  <a:pt x="6369654" y="939927"/>
                  <a:pt x="6354382" y="958469"/>
                  <a:pt x="6338507" y="976503"/>
                </a:cubicBezTo>
                <a:lnTo>
                  <a:pt x="6364891" y="973931"/>
                </a:lnTo>
                <a:cubicBezTo>
                  <a:pt x="6389561" y="971645"/>
                  <a:pt x="6413754" y="968788"/>
                  <a:pt x="6437662" y="965359"/>
                </a:cubicBezTo>
                <a:cubicBezTo>
                  <a:pt x="6456331" y="949611"/>
                  <a:pt x="6474492" y="932847"/>
                  <a:pt x="6492145" y="915067"/>
                </a:cubicBezTo>
                <a:close/>
                <a:moveTo>
                  <a:pt x="6365558" y="977932"/>
                </a:moveTo>
                <a:lnTo>
                  <a:pt x="6334030" y="980980"/>
                </a:lnTo>
                <a:cubicBezTo>
                  <a:pt x="6317742" y="998982"/>
                  <a:pt x="6300693" y="1016127"/>
                  <a:pt x="6283071" y="1032510"/>
                </a:cubicBezTo>
                <a:cubicBezTo>
                  <a:pt x="6313742" y="1027652"/>
                  <a:pt x="6343555" y="1021937"/>
                  <a:pt x="6372797" y="1015365"/>
                </a:cubicBezTo>
                <a:cubicBezTo>
                  <a:pt x="6392990" y="1001173"/>
                  <a:pt x="6412612" y="986123"/>
                  <a:pt x="6431471" y="970312"/>
                </a:cubicBezTo>
                <a:cubicBezTo>
                  <a:pt x="6409849" y="973836"/>
                  <a:pt x="6387942" y="976408"/>
                  <a:pt x="6365558" y="978503"/>
                </a:cubicBezTo>
                <a:close/>
                <a:moveTo>
                  <a:pt x="6325648" y="981837"/>
                </a:moveTo>
                <a:cubicBezTo>
                  <a:pt x="6288374" y="985457"/>
                  <a:pt x="6251385" y="989235"/>
                  <a:pt x="6214682" y="993172"/>
                </a:cubicBezTo>
                <a:cubicBezTo>
                  <a:pt x="6201156" y="1012222"/>
                  <a:pt x="6186964" y="1030732"/>
                  <a:pt x="6172105" y="1048703"/>
                </a:cubicBezTo>
                <a:cubicBezTo>
                  <a:pt x="6201252" y="1044416"/>
                  <a:pt x="6230398" y="1040130"/>
                  <a:pt x="6259735" y="1036034"/>
                </a:cubicBezTo>
                <a:lnTo>
                  <a:pt x="6273642" y="1033939"/>
                </a:lnTo>
                <a:cubicBezTo>
                  <a:pt x="6292120" y="1017937"/>
                  <a:pt x="6308979" y="1000220"/>
                  <a:pt x="6325648" y="982409"/>
                </a:cubicBezTo>
                <a:close/>
                <a:moveTo>
                  <a:pt x="6261164" y="1040035"/>
                </a:moveTo>
                <a:cubicBezTo>
                  <a:pt x="6230017" y="1044321"/>
                  <a:pt x="6198965" y="1048893"/>
                  <a:pt x="6168009" y="1053465"/>
                </a:cubicBezTo>
                <a:cubicBezTo>
                  <a:pt x="6152960" y="1071245"/>
                  <a:pt x="6137085" y="1088358"/>
                  <a:pt x="6120384" y="1104805"/>
                </a:cubicBezTo>
                <a:lnTo>
                  <a:pt x="6154388" y="1098137"/>
                </a:lnTo>
                <a:cubicBezTo>
                  <a:pt x="6173438" y="1094518"/>
                  <a:pt x="6192108" y="1090454"/>
                  <a:pt x="6210395" y="1085945"/>
                </a:cubicBezTo>
                <a:cubicBezTo>
                  <a:pt x="6230112" y="1071182"/>
                  <a:pt x="6249067" y="1055465"/>
                  <a:pt x="6267545" y="1038987"/>
                </a:cubicBezTo>
                <a:close/>
                <a:moveTo>
                  <a:pt x="6159532" y="1054703"/>
                </a:moveTo>
                <a:cubicBezTo>
                  <a:pt x="6121432" y="1060418"/>
                  <a:pt x="6083618" y="1066292"/>
                  <a:pt x="6046089" y="1072325"/>
                </a:cubicBezTo>
                <a:cubicBezTo>
                  <a:pt x="6033421" y="1091375"/>
                  <a:pt x="6020277" y="1110425"/>
                  <a:pt x="6006465" y="1127855"/>
                </a:cubicBezTo>
                <a:cubicBezTo>
                  <a:pt x="6041137" y="1120616"/>
                  <a:pt x="6076061" y="1113568"/>
                  <a:pt x="6111240" y="1106710"/>
                </a:cubicBezTo>
                <a:cubicBezTo>
                  <a:pt x="6127909" y="1090708"/>
                  <a:pt x="6144102" y="1073372"/>
                  <a:pt x="6159532" y="1055275"/>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381"/>
                  <a:pt x="5917312" y="1151604"/>
                  <a:pt x="5879212" y="1160050"/>
                </a:cubicBezTo>
                <a:cubicBezTo>
                  <a:pt x="5867305" y="1179100"/>
                  <a:pt x="5854828" y="1198150"/>
                  <a:pt x="5841778" y="1216152"/>
                </a:cubicBezTo>
                <a:cubicBezTo>
                  <a:pt x="5877401" y="1206310"/>
                  <a:pt x="5913120" y="1196785"/>
                  <a:pt x="5948934" y="1187577"/>
                </a:cubicBezTo>
                <a:cubicBezTo>
                  <a:pt x="5964079" y="1170718"/>
                  <a:pt x="5979129" y="1153382"/>
                  <a:pt x="5993512" y="1135380"/>
                </a:cubicBezTo>
                <a:close/>
                <a:moveTo>
                  <a:pt x="5837015" y="1221772"/>
                </a:moveTo>
                <a:cubicBezTo>
                  <a:pt x="5823966" y="1239393"/>
                  <a:pt x="5810345" y="1256443"/>
                  <a:pt x="5796058" y="1272731"/>
                </a:cubicBezTo>
                <a:cubicBezTo>
                  <a:pt x="5828348" y="1261777"/>
                  <a:pt x="5860828" y="1250918"/>
                  <a:pt x="5893213" y="1240155"/>
                </a:cubicBezTo>
                <a:cubicBezTo>
                  <a:pt x="5910358" y="1225233"/>
                  <a:pt x="5926837" y="1209580"/>
                  <a:pt x="5942648" y="1193197"/>
                </a:cubicBezTo>
                <a:cubicBezTo>
                  <a:pt x="5907405" y="1202531"/>
                  <a:pt x="5872195" y="1212056"/>
                  <a:pt x="5837015" y="1221772"/>
                </a:cubicBezTo>
                <a:close/>
                <a:moveTo>
                  <a:pt x="5827490" y="1224344"/>
                </a:moveTo>
                <a:cubicBezTo>
                  <a:pt x="5789390" y="1234885"/>
                  <a:pt x="5751290" y="1245680"/>
                  <a:pt x="5713190" y="1256728"/>
                </a:cubicBezTo>
                <a:cubicBezTo>
                  <a:pt x="5701761" y="1276445"/>
                  <a:pt x="5689759" y="1295591"/>
                  <a:pt x="5677186" y="1313878"/>
                </a:cubicBezTo>
                <a:cubicBezTo>
                  <a:pt x="5713064" y="1301179"/>
                  <a:pt x="5749036" y="1288701"/>
                  <a:pt x="5785104" y="1276445"/>
                </a:cubicBezTo>
                <a:cubicBezTo>
                  <a:pt x="5800059" y="1259872"/>
                  <a:pt x="5814251" y="1242441"/>
                  <a:pt x="5827872" y="1224344"/>
                </a:cubicBezTo>
                <a:close/>
                <a:moveTo>
                  <a:pt x="5672995" y="1320165"/>
                </a:moveTo>
                <a:cubicBezTo>
                  <a:pt x="5660327" y="1338358"/>
                  <a:pt x="5646897" y="1355789"/>
                  <a:pt x="5632990" y="1372648"/>
                </a:cubicBezTo>
                <a:cubicBezTo>
                  <a:pt x="5666073" y="1358487"/>
                  <a:pt x="5699157" y="1344390"/>
                  <a:pt x="5732240" y="1330357"/>
                </a:cubicBezTo>
                <a:cubicBezTo>
                  <a:pt x="5748496" y="1315434"/>
                  <a:pt x="5764117" y="1299750"/>
                  <a:pt x="5779104" y="1283303"/>
                </a:cubicBezTo>
                <a:cubicBezTo>
                  <a:pt x="5743607" y="1295432"/>
                  <a:pt x="5708238" y="1307719"/>
                  <a:pt x="5672995" y="1320165"/>
                </a:cubicBezTo>
                <a:close/>
                <a:moveTo>
                  <a:pt x="5663470" y="1323499"/>
                </a:moveTo>
                <a:cubicBezTo>
                  <a:pt x="5625815" y="1336770"/>
                  <a:pt x="5588254" y="1350169"/>
                  <a:pt x="5550789" y="1363694"/>
                </a:cubicBezTo>
                <a:cubicBezTo>
                  <a:pt x="5539677" y="1384395"/>
                  <a:pt x="5527866" y="1404303"/>
                  <a:pt x="5515356" y="1423416"/>
                </a:cubicBezTo>
                <a:cubicBezTo>
                  <a:pt x="5550789" y="1407986"/>
                  <a:pt x="5586127" y="1392682"/>
                  <a:pt x="5621370" y="1377506"/>
                </a:cubicBez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032"/>
                  <a:pt x="5614702" y="1385507"/>
                </a:cubicBezTo>
                <a:cubicBezTo>
                  <a:pt x="5579936" y="1400270"/>
                  <a:pt x="5545455" y="1415320"/>
                  <a:pt x="5511070" y="1430369"/>
                </a:cubicBezTo>
                <a:close/>
                <a:moveTo>
                  <a:pt x="5500974" y="1434751"/>
                </a:moveTo>
                <a:lnTo>
                  <a:pt x="5393246" y="1482376"/>
                </a:lnTo>
                <a:cubicBezTo>
                  <a:pt x="5382006" y="1504474"/>
                  <a:pt x="5370068" y="1525746"/>
                  <a:pt x="5357432" y="1546193"/>
                </a:cubicBezTo>
                <a:lnTo>
                  <a:pt x="5456968" y="1493901"/>
                </a:lnTo>
                <a:cubicBezTo>
                  <a:pt x="5472113" y="1474756"/>
                  <a:pt x="5486781" y="1455230"/>
                  <a:pt x="5500688" y="1434751"/>
                </a:cubicBezTo>
                <a:close/>
                <a:moveTo>
                  <a:pt x="5352288" y="1553813"/>
                </a:moveTo>
                <a:cubicBezTo>
                  <a:pt x="5342763" y="1569053"/>
                  <a:pt x="5332476" y="1583912"/>
                  <a:pt x="5321904" y="1598200"/>
                </a:cubicBezTo>
                <a:cubicBezTo>
                  <a:pt x="5317141" y="1604582"/>
                  <a:pt x="5312379" y="1611059"/>
                  <a:pt x="5307521" y="1617250"/>
                </a:cubicBezTo>
                <a:cubicBezTo>
                  <a:pt x="5336032" y="1599343"/>
                  <a:pt x="5364290" y="1581436"/>
                  <a:pt x="5392294" y="1563529"/>
                </a:cubicBezTo>
                <a:lnTo>
                  <a:pt x="5420869" y="1534097"/>
                </a:lnTo>
                <a:cubicBezTo>
                  <a:pt x="5430394" y="1524000"/>
                  <a:pt x="5439919" y="1513523"/>
                  <a:pt x="5449444" y="1502855"/>
                </a:cubicBezTo>
                <a:close/>
                <a:moveTo>
                  <a:pt x="5315903" y="1596581"/>
                </a:moveTo>
                <a:cubicBezTo>
                  <a:pt x="5324729" y="1584452"/>
                  <a:pt x="5333302" y="1572070"/>
                  <a:pt x="5341620" y="1559433"/>
                </a:cubicBezTo>
                <a:lnTo>
                  <a:pt x="5242179" y="1611344"/>
                </a:lnTo>
                <a:cubicBezTo>
                  <a:pt x="5234369" y="1628045"/>
                  <a:pt x="5226082" y="1644301"/>
                  <a:pt x="5217319" y="1660112"/>
                </a:cubicBezTo>
                <a:cubicBezTo>
                  <a:pt x="5213509" y="1667161"/>
                  <a:pt x="5209604" y="1673924"/>
                  <a:pt x="5205699" y="1680877"/>
                </a:cubicBezTo>
                <a:cubicBezTo>
                  <a:pt x="5235353" y="1662589"/>
                  <a:pt x="5264722" y="1644333"/>
                  <a:pt x="5293805" y="1626108"/>
                </a:cubicBezTo>
                <a:cubicBezTo>
                  <a:pt x="5301520" y="1616202"/>
                  <a:pt x="5308378" y="1606296"/>
                  <a:pt x="5315617" y="1596581"/>
                </a:cubicBezTo>
                <a:close/>
                <a:moveTo>
                  <a:pt x="5200745" y="1689640"/>
                </a:moveTo>
                <a:cubicBezTo>
                  <a:pt x="5187982" y="1712214"/>
                  <a:pt x="5174933" y="1734312"/>
                  <a:pt x="5161884" y="1756315"/>
                </a:cubicBezTo>
                <a:cubicBezTo>
                  <a:pt x="5187283" y="1737900"/>
                  <a:pt x="5212080" y="1719453"/>
                  <a:pt x="5236274" y="1700975"/>
                </a:cubicBezTo>
                <a:cubicBezTo>
                  <a:pt x="5253292" y="1679448"/>
                  <a:pt x="5269706" y="1658207"/>
                  <a:pt x="5285518" y="1637252"/>
                </a:cubicBezTo>
                <a:cubicBezTo>
                  <a:pt x="5257324" y="1654651"/>
                  <a:pt x="5228972" y="1672114"/>
                  <a:pt x="5200460" y="1689640"/>
                </a:cubicBezTo>
                <a:close/>
                <a:moveTo>
                  <a:pt x="5190077" y="1696117"/>
                </a:moveTo>
                <a:cubicBezTo>
                  <a:pt x="5160931" y="1714024"/>
                  <a:pt x="5131499" y="1731836"/>
                  <a:pt x="5101781" y="1749552"/>
                </a:cubicBezTo>
                <a:cubicBezTo>
                  <a:pt x="5092256" y="1773746"/>
                  <a:pt x="5081969" y="1797177"/>
                  <a:pt x="5071682" y="1820799"/>
                </a:cubicBezTo>
                <a:cubicBezTo>
                  <a:pt x="5097971" y="1802320"/>
                  <a:pt x="5123815" y="1783842"/>
                  <a:pt x="5149215" y="1765364"/>
                </a:cubicBezTo>
                <a:cubicBezTo>
                  <a:pt x="5162868" y="1742694"/>
                  <a:pt x="5176393" y="1719612"/>
                  <a:pt x="5189792" y="1696117"/>
                </a:cubicBezTo>
                <a:close/>
                <a:moveTo>
                  <a:pt x="5067777" y="1829467"/>
                </a:moveTo>
                <a:cubicBezTo>
                  <a:pt x="5057680" y="1852136"/>
                  <a:pt x="5047298" y="1874361"/>
                  <a:pt x="5036630" y="1896142"/>
                </a:cubicBezTo>
                <a:cubicBezTo>
                  <a:pt x="5058537" y="1877854"/>
                  <a:pt x="5080000" y="1859566"/>
                  <a:pt x="5101019" y="1841278"/>
                </a:cubicBezTo>
                <a:cubicBezTo>
                  <a:pt x="5115020" y="1819942"/>
                  <a:pt x="5128832" y="1798320"/>
                  <a:pt x="5142452" y="1776127"/>
                </a:cubicBezTo>
                <a:cubicBezTo>
                  <a:pt x="5117814" y="1794161"/>
                  <a:pt x="5092828" y="1812036"/>
                  <a:pt x="5067491" y="1829753"/>
                </a:cubicBezTo>
                <a:close/>
                <a:moveTo>
                  <a:pt x="5058252" y="1836230"/>
                </a:moveTo>
                <a:cubicBezTo>
                  <a:pt x="5032217" y="1854327"/>
                  <a:pt x="5005800" y="1872361"/>
                  <a:pt x="4979004" y="1890332"/>
                </a:cubicBezTo>
                <a:cubicBezTo>
                  <a:pt x="4971574" y="1914652"/>
                  <a:pt x="4963827" y="1938560"/>
                  <a:pt x="4955763" y="1962055"/>
                </a:cubicBezTo>
                <a:cubicBezTo>
                  <a:pt x="4979512" y="1943386"/>
                  <a:pt x="5002753" y="1924653"/>
                  <a:pt x="5025486" y="1905857"/>
                </a:cubicBezTo>
                <a:cubicBezTo>
                  <a:pt x="5036058" y="1883378"/>
                  <a:pt x="5047012" y="1860232"/>
                  <a:pt x="5057680" y="1836515"/>
                </a:cubicBezTo>
                <a:close/>
                <a:moveTo>
                  <a:pt x="4952048" y="1971770"/>
                </a:moveTo>
                <a:cubicBezTo>
                  <a:pt x="4943983" y="1994630"/>
                  <a:pt x="4935601" y="2017173"/>
                  <a:pt x="4926902" y="2039398"/>
                </a:cubicBezTo>
                <a:cubicBezTo>
                  <a:pt x="4946809" y="2020824"/>
                  <a:pt x="4966240" y="2002250"/>
                  <a:pt x="4985004" y="1983677"/>
                </a:cubicBezTo>
                <a:cubicBezTo>
                  <a:pt x="4996720" y="1962150"/>
                  <a:pt x="5008055" y="1940243"/>
                  <a:pt x="5019199" y="1917954"/>
                </a:cubicBezTo>
                <a:cubicBezTo>
                  <a:pt x="4997196" y="1935671"/>
                  <a:pt x="4974908" y="1953578"/>
                  <a:pt x="4952048" y="1971770"/>
                </a:cubicBezTo>
                <a:close/>
                <a:moveTo>
                  <a:pt x="4942523" y="1978819"/>
                </a:moveTo>
                <a:cubicBezTo>
                  <a:pt x="4919345" y="1996726"/>
                  <a:pt x="4895755" y="2014538"/>
                  <a:pt x="4871752" y="2032254"/>
                </a:cubicBezTo>
                <a:cubicBezTo>
                  <a:pt x="4866513" y="2056543"/>
                  <a:pt x="4860798" y="2080451"/>
                  <a:pt x="4854798" y="2103882"/>
                </a:cubicBezTo>
                <a:cubicBezTo>
                  <a:pt x="4875689" y="2085785"/>
                  <a:pt x="4896041" y="2067624"/>
                  <a:pt x="4915853" y="2049399"/>
                </a:cubicBezTo>
                <a:cubicBezTo>
                  <a:pt x="4925315" y="2026158"/>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7974"/>
                  <a:pt x="4872895" y="2095595"/>
                  <a:pt x="4852607" y="2112645"/>
                </a:cubicBezTo>
                <a:close/>
                <a:moveTo>
                  <a:pt x="4843749" y="2120265"/>
                </a:moveTo>
                <a:cubicBezTo>
                  <a:pt x="4822222" y="2138553"/>
                  <a:pt x="4799997" y="2156714"/>
                  <a:pt x="4777074" y="2174748"/>
                </a:cubicBezTo>
                <a:cubicBezTo>
                  <a:pt x="4773454" y="2198942"/>
                  <a:pt x="4769454" y="2222373"/>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399"/>
                  <a:pt x="4780852" y="2284603"/>
                  <a:pt x="4796600" y="2265426"/>
                </a:cubicBezTo>
                <a:lnTo>
                  <a:pt x="4797171" y="2264664"/>
                </a:lnTo>
                <a:cubicBezTo>
                  <a:pt x="4805172" y="2243519"/>
                  <a:pt x="4812697" y="2221992"/>
                  <a:pt x="4819936" y="2199989"/>
                </a:cubicBezTo>
                <a:cubicBezTo>
                  <a:pt x="4801648" y="2218754"/>
                  <a:pt x="4782693" y="2236946"/>
                  <a:pt x="4763548" y="2254853"/>
                </a:cubicBezTo>
                <a:close/>
                <a:moveTo>
                  <a:pt x="4755071" y="2262664"/>
                </a:moveTo>
                <a:cubicBezTo>
                  <a:pt x="4735132" y="2281079"/>
                  <a:pt x="4714844" y="2299018"/>
                  <a:pt x="4694206" y="2316480"/>
                </a:cubicBezTo>
                <a:cubicBezTo>
                  <a:pt x="4692047" y="2340801"/>
                  <a:pt x="4689348" y="2364708"/>
                  <a:pt x="4686110" y="2388203"/>
                </a:cubicBezTo>
                <a:cubicBezTo>
                  <a:pt x="4704207" y="2370106"/>
                  <a:pt x="4721860" y="2351532"/>
                  <a:pt x="4739069" y="2332482"/>
                </a:cubicBezTo>
                <a:cubicBezTo>
                  <a:pt x="4745165" y="2309432"/>
                  <a:pt x="4750499" y="2286095"/>
                  <a:pt x="4755357" y="2262378"/>
                </a:cubicBezTo>
                <a:close/>
                <a:moveTo>
                  <a:pt x="4684776" y="2397347"/>
                </a:moveTo>
                <a:cubicBezTo>
                  <a:pt x="4681601" y="2419636"/>
                  <a:pt x="4677982" y="2441512"/>
                  <a:pt x="4673918" y="2462975"/>
                </a:cubicBezTo>
                <a:cubicBezTo>
                  <a:pt x="4688967" y="2444750"/>
                  <a:pt x="4703636" y="2426113"/>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35" y="2523220"/>
                  <a:pt x="4416650" y="2622541"/>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190"/>
                  <a:pt x="2958465" y="3067241"/>
                  <a:pt x="3292507" y="3046762"/>
                </a:cubicBezTo>
                <a:cubicBezTo>
                  <a:pt x="3601307" y="3027712"/>
                  <a:pt x="3872389" y="2970562"/>
                  <a:pt x="4098131" y="2877693"/>
                </a:cubicBezTo>
                <a:cubicBezTo>
                  <a:pt x="4328541" y="2782443"/>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83"/>
                  <a:pt x="1898999" y="2948559"/>
                </a:cubicBezTo>
                <a:cubicBezTo>
                  <a:pt x="1892332" y="2961609"/>
                  <a:pt x="1885664" y="2974658"/>
                  <a:pt x="1878997" y="2987897"/>
                </a:cubicBezTo>
                <a:cubicBezTo>
                  <a:pt x="1958245" y="3001296"/>
                  <a:pt x="2037429" y="3015456"/>
                  <a:pt x="2116550" y="3030379"/>
                </a:cubicBezTo>
                <a:cubicBezTo>
                  <a:pt x="2562511" y="3114770"/>
                  <a:pt x="2959989" y="3151632"/>
                  <a:pt x="3297650" y="3139821"/>
                </a:cubicBezTo>
                <a:cubicBezTo>
                  <a:pt x="3610261" y="3129058"/>
                  <a:pt x="3880580" y="3076289"/>
                  <a:pt x="4101180" y="2983135"/>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cubicBezTo>
                  <a:pt x="1877568" y="2945797"/>
                  <a:pt x="1862709" y="2943892"/>
                  <a:pt x="1847755" y="2942082"/>
                </a:cubicBezTo>
                <a:cubicBezTo>
                  <a:pt x="1840706" y="2954782"/>
                  <a:pt x="1833690" y="2967196"/>
                  <a:pt x="1826705" y="2979325"/>
                </a:cubicBezTo>
                <a:lnTo>
                  <a:pt x="1872615" y="2986945"/>
                </a:lnTo>
                <a:close/>
                <a:moveTo>
                  <a:pt x="1824895" y="2983135"/>
                </a:moveTo>
                <a:cubicBezTo>
                  <a:pt x="1818037" y="2995422"/>
                  <a:pt x="1811084" y="3007709"/>
                  <a:pt x="1804226" y="3020187"/>
                </a:cubicBezTo>
                <a:lnTo>
                  <a:pt x="1851851" y="3029712"/>
                </a:lnTo>
                <a:lnTo>
                  <a:pt x="1871377" y="2990660"/>
                </a:lnTo>
                <a:close/>
                <a:moveTo>
                  <a:pt x="1818513" y="2981992"/>
                </a:moveTo>
                <a:lnTo>
                  <a:pt x="1772222" y="2974562"/>
                </a:lnTo>
                <a:lnTo>
                  <a:pt x="1750505" y="3009995"/>
                </a:lnTo>
                <a:cubicBezTo>
                  <a:pt x="1766316" y="3013043"/>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cubicBezTo>
                  <a:pt x="1659350" y="2968371"/>
                  <a:pt x="1651540" y="2978658"/>
                  <a:pt x="1643729" y="2988850"/>
                </a:cubicBezTo>
                <a:lnTo>
                  <a:pt x="1690783" y="2997803"/>
                </a:lnTo>
                <a:cubicBezTo>
                  <a:pt x="1698117" y="2986945"/>
                  <a:pt x="1705642" y="2976086"/>
                  <a:pt x="1713167" y="2965323"/>
                </a:cubicBezTo>
                <a:close/>
                <a:moveTo>
                  <a:pt x="1660684" y="2957227"/>
                </a:moveTo>
                <a:lnTo>
                  <a:pt x="1614964" y="2950464"/>
                </a:lnTo>
                <a:cubicBezTo>
                  <a:pt x="1606772" y="2959989"/>
                  <a:pt x="1598581" y="2969514"/>
                  <a:pt x="1590485" y="2979039"/>
                </a:cubicBezTo>
                <a:lnTo>
                  <a:pt x="1637348" y="2987802"/>
                </a:lnTo>
                <a:cubicBezTo>
                  <a:pt x="1644968" y="2977515"/>
                  <a:pt x="1652778" y="2967323"/>
                  <a:pt x="1660589" y="2957227"/>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232"/>
                </a:moveTo>
                <a:cubicBezTo>
                  <a:pt x="1509713" y="2989707"/>
                  <a:pt x="1518476" y="2980849"/>
                  <a:pt x="1527239" y="2971705"/>
                </a:cubicBezTo>
                <a:lnTo>
                  <a:pt x="1480471" y="2963323"/>
                </a:lnTo>
                <a:lnTo>
                  <a:pt x="1453420" y="2989040"/>
                </a:lnTo>
                <a:close/>
                <a:moveTo>
                  <a:pt x="1446657" y="2987612"/>
                </a:moveTo>
                <a:lnTo>
                  <a:pt x="1473803" y="2962180"/>
                </a:lnTo>
                <a:lnTo>
                  <a:pt x="1427321" y="2954084"/>
                </a:lnTo>
                <a:cubicBezTo>
                  <a:pt x="1417796" y="2961894"/>
                  <a:pt x="1408271" y="2969800"/>
                  <a:pt x="1398746" y="2977705"/>
                </a:cubicBezTo>
                <a:close/>
                <a:moveTo>
                  <a:pt x="1392269" y="2976372"/>
                </a:moveTo>
                <a:lnTo>
                  <a:pt x="1420844" y="2952941"/>
                </a:lnTo>
                <a:lnTo>
                  <a:pt x="1374553" y="2945130"/>
                </a:lnTo>
                <a:cubicBezTo>
                  <a:pt x="1365028" y="2952179"/>
                  <a:pt x="1354931" y="2959418"/>
                  <a:pt x="1345216" y="2966561"/>
                </a:cubicBezTo>
                <a:close/>
                <a:moveTo>
                  <a:pt x="1338167" y="2965228"/>
                </a:moveTo>
                <a:cubicBezTo>
                  <a:pt x="1347692" y="2958084"/>
                  <a:pt x="1357217" y="2950940"/>
                  <a:pt x="1366742" y="2943892"/>
                </a:cubicBezTo>
                <a:lnTo>
                  <a:pt x="1320737" y="2936367"/>
                </a:lnTo>
                <a:lnTo>
                  <a:pt x="1290542" y="2955417"/>
                </a:lnTo>
                <a:close/>
                <a:moveTo>
                  <a:pt x="1283875" y="2954274"/>
                </a:moveTo>
                <a:lnTo>
                  <a:pt x="1313783" y="2935224"/>
                </a:lnTo>
                <a:lnTo>
                  <a:pt x="1268254" y="2927890"/>
                </a:lnTo>
                <a:cubicBezTo>
                  <a:pt x="1257776" y="2933605"/>
                  <a:pt x="1247394" y="2939320"/>
                  <a:pt x="1237107" y="2945130"/>
                </a:cubicBezTo>
                <a:close/>
                <a:moveTo>
                  <a:pt x="1229868" y="2943320"/>
                </a:moveTo>
                <a:cubicBezTo>
                  <a:pt x="1239965" y="2937605"/>
                  <a:pt x="1250156" y="2931890"/>
                  <a:pt x="1260443" y="2926271"/>
                </a:cubicBezTo>
                <a:lnTo>
                  <a:pt x="1215295" y="2919508"/>
                </a:lnTo>
                <a:cubicBezTo>
                  <a:pt x="1204532" y="2924461"/>
                  <a:pt x="1193959" y="2929509"/>
                  <a:pt x="1183291" y="2934557"/>
                </a:cubicBez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lnTo>
                  <a:pt x="1099947" y="2901792"/>
                </a:lnTo>
                <a:lnTo>
                  <a:pt x="1057085" y="2895600"/>
                </a:lnTo>
                <a:lnTo>
                  <a:pt x="1023557" y="2904363"/>
                </a:lnTo>
                <a:close/>
                <a:moveTo>
                  <a:pt x="1013651" y="2902934"/>
                </a:moveTo>
                <a:lnTo>
                  <a:pt x="1046036" y="2894457"/>
                </a:lnTo>
                <a:lnTo>
                  <a:pt x="1004411" y="2888552"/>
                </a:lnTo>
                <a:lnTo>
                  <a:pt x="970883" y="2895219"/>
                </a:lnTo>
                <a:close/>
                <a:moveTo>
                  <a:pt x="959549" y="2893409"/>
                </a:moveTo>
                <a:lnTo>
                  <a:pt x="991648" y="2887028"/>
                </a:lnTo>
                <a:lnTo>
                  <a:pt x="951643" y="2881598"/>
                </a:lnTo>
                <a:cubicBezTo>
                  <a:pt x="940594" y="2883027"/>
                  <a:pt x="929640" y="2884646"/>
                  <a:pt x="918686" y="2886170"/>
                </a:cubicBezTo>
                <a:close/>
                <a:moveTo>
                  <a:pt x="905447" y="2883884"/>
                </a:moveTo>
                <a:lnTo>
                  <a:pt x="936403" y="2879598"/>
                </a:lnTo>
                <a:lnTo>
                  <a:pt x="898970" y="2874740"/>
                </a:lnTo>
                <a:lnTo>
                  <a:pt x="867442" y="2877312"/>
                </a:lnTo>
                <a:close/>
                <a:moveTo>
                  <a:pt x="751427" y="2856262"/>
                </a:moveTo>
                <a:lnTo>
                  <a:pt x="735140" y="2855119"/>
                </a:lnTo>
                <a:lnTo>
                  <a:pt x="742664" y="2856262"/>
                </a:lnTo>
                <a:lnTo>
                  <a:pt x="753332" y="2856262"/>
                </a:lnTo>
                <a:close/>
                <a:moveTo>
                  <a:pt x="794195" y="2861405"/>
                </a:moveTo>
                <a:lnTo>
                  <a:pt x="770763" y="2860929"/>
                </a:lnTo>
                <a:lnTo>
                  <a:pt x="796957" y="2865311"/>
                </a:lnTo>
                <a:lnTo>
                  <a:pt x="820103" y="2864644"/>
                </a:lnTo>
                <a:close/>
                <a:moveTo>
                  <a:pt x="817245" y="2868740"/>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263"/>
                </a:lnTo>
                <a:lnTo>
                  <a:pt x="916115" y="2869025"/>
                </a:lnTo>
                <a:close/>
                <a:moveTo>
                  <a:pt x="951643" y="2877503"/>
                </a:moveTo>
                <a:lnTo>
                  <a:pt x="974789" y="2874550"/>
                </a:lnTo>
                <a:lnTo>
                  <a:pt x="941546" y="2871502"/>
                </a:lnTo>
                <a:lnTo>
                  <a:pt x="919067" y="2873121"/>
                </a:lnTo>
                <a:close/>
                <a:moveTo>
                  <a:pt x="942118" y="2865977"/>
                </a:moveTo>
                <a:lnTo>
                  <a:pt x="927830" y="2865977"/>
                </a:lnTo>
                <a:lnTo>
                  <a:pt x="941546" y="2867216"/>
                </a:lnTo>
                <a:lnTo>
                  <a:pt x="953929" y="2866263"/>
                </a:lnTo>
                <a:close/>
                <a:moveTo>
                  <a:pt x="991743" y="2867978"/>
                </a:moveTo>
                <a:lnTo>
                  <a:pt x="966978" y="2869692"/>
                </a:lnTo>
                <a:lnTo>
                  <a:pt x="993267" y="2872073"/>
                </a:lnTo>
                <a:lnTo>
                  <a:pt x="1016603" y="2869216"/>
                </a:ln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215"/>
                </a:lnTo>
                <a:close/>
                <a:moveTo>
                  <a:pt x="1131951" y="2860262"/>
                </a:moveTo>
                <a:lnTo>
                  <a:pt x="1121950" y="2861215"/>
                </a:lnTo>
                <a:lnTo>
                  <a:pt x="1133856" y="2861215"/>
                </a:lnTo>
                <a:lnTo>
                  <a:pt x="1143381" y="2859596"/>
                </a:lnTo>
                <a:close/>
                <a:moveTo>
                  <a:pt x="1178624" y="2858167"/>
                </a:moveTo>
                <a:lnTo>
                  <a:pt x="1157478" y="2861596"/>
                </a:lnTo>
                <a:lnTo>
                  <a:pt x="1181767" y="2861596"/>
                </a:lnTo>
                <a:lnTo>
                  <a:pt x="1201674" y="2857119"/>
                </a:lnTo>
                <a:close/>
                <a:moveTo>
                  <a:pt x="1222343" y="2851309"/>
                </a:moveTo>
                <a:lnTo>
                  <a:pt x="1212056" y="2852928"/>
                </a:lnTo>
                <a:lnTo>
                  <a:pt x="1223963" y="2852452"/>
                </a:lnTo>
                <a:lnTo>
                  <a:pt x="1233488" y="2850356"/>
                </a:lnTo>
                <a:close/>
                <a:moveTo>
                  <a:pt x="1267682" y="2847404"/>
                </a:moveTo>
                <a:lnTo>
                  <a:pt x="1247013" y="2851785"/>
                </a:lnTo>
                <a:lnTo>
                  <a:pt x="1270445" y="2851023"/>
                </a:lnTo>
                <a:lnTo>
                  <a:pt x="1289495" y="2845594"/>
                </a:lnTo>
                <a:close/>
                <a:moveTo>
                  <a:pt x="1310545" y="2838545"/>
                </a:moveTo>
                <a:lnTo>
                  <a:pt x="1299782" y="2840641"/>
                </a:lnTo>
                <a:lnTo>
                  <a:pt x="1311402" y="2839784"/>
                </a:lnTo>
                <a:lnTo>
                  <a:pt x="1320927" y="2837117"/>
                </a:lnTo>
                <a:close/>
                <a:moveTo>
                  <a:pt x="1354169" y="2832735"/>
                </a:moveTo>
                <a:lnTo>
                  <a:pt x="1334167" y="2837974"/>
                </a:lnTo>
                <a:lnTo>
                  <a:pt x="1356741" y="2836355"/>
                </a:lnTo>
                <a:lnTo>
                  <a:pt x="1375791" y="2829878"/>
                </a:lnTo>
                <a:close/>
                <a:moveTo>
                  <a:pt x="1394841" y="2822067"/>
                </a:moveTo>
                <a:lnTo>
                  <a:pt x="1385316" y="2824544"/>
                </a:lnTo>
                <a:lnTo>
                  <a:pt x="1396079" y="2823210"/>
                </a:lnTo>
                <a:lnTo>
                  <a:pt x="1405604" y="2819972"/>
                </a:lnTo>
                <a:close/>
                <a:moveTo>
                  <a:pt x="1437799" y="2814161"/>
                </a:moveTo>
                <a:lnTo>
                  <a:pt x="1418749" y="2820353"/>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824"/>
                </a:lnTo>
                <a:lnTo>
                  <a:pt x="1558195" y="2778824"/>
                </a:lnTo>
                <a:lnTo>
                  <a:pt x="1566672" y="2775013"/>
                </a:lnTo>
                <a:close/>
                <a:moveTo>
                  <a:pt x="1599343" y="2765679"/>
                </a:moveTo>
                <a:lnTo>
                  <a:pt x="1580293" y="2773966"/>
                </a:lnTo>
                <a:lnTo>
                  <a:pt x="1600295" y="2769584"/>
                </a:lnTo>
                <a:lnTo>
                  <a:pt x="1617536" y="2760059"/>
                </a:lnTo>
                <a:close/>
                <a:moveTo>
                  <a:pt x="1637443" y="2749201"/>
                </a:moveTo>
                <a:lnTo>
                  <a:pt x="1627918" y="2753106"/>
                </a:lnTo>
                <a:lnTo>
                  <a:pt x="1636586" y="2750725"/>
                </a:lnTo>
                <a:lnTo>
                  <a:pt x="1644491" y="2746534"/>
                </a:lnTo>
                <a:close/>
                <a:moveTo>
                  <a:pt x="1676876" y="2735485"/>
                </a:moveTo>
                <a:lnTo>
                  <a:pt x="1658493" y="2745010"/>
                </a:lnTo>
                <a:lnTo>
                  <a:pt x="1677543" y="2739867"/>
                </a:lnTo>
                <a:lnTo>
                  <a:pt x="1694212" y="2729770"/>
                </a:lnTo>
                <a:close/>
                <a:moveTo>
                  <a:pt x="1718310" y="2728913"/>
                </a:moveTo>
                <a:lnTo>
                  <a:pt x="1738789" y="2714720"/>
                </a:lnTo>
                <a:lnTo>
                  <a:pt x="1716215" y="2722245"/>
                </a:lnTo>
                <a:lnTo>
                  <a:pt x="1694498" y="2735104"/>
                </a:lnTo>
                <a:close/>
                <a:moveTo>
                  <a:pt x="1713452" y="2717006"/>
                </a:moveTo>
                <a:lnTo>
                  <a:pt x="1704404" y="2721578"/>
                </a:lnTo>
                <a:lnTo>
                  <a:pt x="1712309" y="2718911"/>
                </a:lnTo>
                <a:lnTo>
                  <a:pt x="1720025" y="2714339"/>
                </a:lnTo>
                <a:close/>
                <a:moveTo>
                  <a:pt x="1751076" y="2701767"/>
                </a:moveTo>
                <a:lnTo>
                  <a:pt x="1734217" y="2711292"/>
                </a:lnTo>
                <a:lnTo>
                  <a:pt x="1751743" y="2705576"/>
                </a:lnTo>
                <a:lnTo>
                  <a:pt x="1768031" y="2694527"/>
                </a:lnTo>
                <a:close/>
                <a:moveTo>
                  <a:pt x="1791462" y="2693194"/>
                </a:moveTo>
                <a:lnTo>
                  <a:pt x="1811465" y="2677859"/>
                </a:lnTo>
                <a:lnTo>
                  <a:pt x="1789652" y="2686431"/>
                </a:lnTo>
                <a:cubicBezTo>
                  <a:pt x="1782699" y="2691003"/>
                  <a:pt x="1775936" y="2695956"/>
                  <a:pt x="1769078" y="2700242"/>
                </a:cubicBezTo>
                <a:close/>
                <a:moveTo>
                  <a:pt x="1786509" y="2681478"/>
                </a:moveTo>
                <a:lnTo>
                  <a:pt x="1778889" y="2685860"/>
                </a:lnTo>
                <a:lnTo>
                  <a:pt x="1785366" y="2683288"/>
                </a:lnTo>
                <a:lnTo>
                  <a:pt x="1792224" y="2678716"/>
                </a:lnTo>
                <a:close/>
                <a:moveTo>
                  <a:pt x="1823752" y="2663857"/>
                </a:moveTo>
                <a:lnTo>
                  <a:pt x="1807655" y="2674525"/>
                </a:lnTo>
                <a:lnTo>
                  <a:pt x="1823942" y="2668334"/>
                </a:lnTo>
                <a:lnTo>
                  <a:pt x="1839278" y="2656618"/>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041"/>
                </a:moveTo>
                <a:lnTo>
                  <a:pt x="1949387" y="2593181"/>
                </a:lnTo>
                <a:lnTo>
                  <a:pt x="1930337" y="2602706"/>
                </a:lnTo>
                <a:lnTo>
                  <a:pt x="1911287" y="2618994"/>
                </a:lnTo>
                <a:close/>
                <a:moveTo>
                  <a:pt x="1927384" y="2597944"/>
                </a:moveTo>
                <a:lnTo>
                  <a:pt x="1921002" y="2602516"/>
                </a:lnTo>
                <a:lnTo>
                  <a:pt x="1925669" y="2600135"/>
                </a:lnTo>
                <a:lnTo>
                  <a:pt x="1930622" y="2595944"/>
                </a:lnTo>
                <a:close/>
                <a:moveTo>
                  <a:pt x="1962245" y="2576608"/>
                </a:moveTo>
                <a:lnTo>
                  <a:pt x="1947386" y="2588895"/>
                </a:lnTo>
                <a:lnTo>
                  <a:pt x="1961769" y="2581370"/>
                </a:lnTo>
                <a:lnTo>
                  <a:pt x="1975199" y="2568797"/>
                </a:lnTo>
                <a:close/>
                <a:moveTo>
                  <a:pt x="1993964" y="2550700"/>
                </a:moveTo>
                <a:lnTo>
                  <a:pt x="1988630" y="2555081"/>
                </a:lnTo>
                <a:lnTo>
                  <a:pt x="1991963" y="2553081"/>
                </a:lnTo>
                <a:lnTo>
                  <a:pt x="1996250" y="2549176"/>
                </a:lnTo>
                <a:close/>
                <a:moveTo>
                  <a:pt x="1979009" y="2572607"/>
                </a:moveTo>
                <a:lnTo>
                  <a:pt x="1998059" y="2563082"/>
                </a:lnTo>
                <a:cubicBezTo>
                  <a:pt x="2003679" y="2556986"/>
                  <a:pt x="2009394" y="2550986"/>
                  <a:pt x="2015109" y="2544985"/>
                </a:cubicBezTo>
                <a:lnTo>
                  <a:pt x="1996345" y="2555081"/>
                </a:lnTo>
                <a:close/>
                <a:moveTo>
                  <a:pt x="2027777" y="2527459"/>
                </a:moveTo>
                <a:lnTo>
                  <a:pt x="2014157" y="2539937"/>
                </a:lnTo>
                <a:lnTo>
                  <a:pt x="2027206" y="2532317"/>
                </a:lnTo>
                <a:lnTo>
                  <a:pt x="2039779" y="2519172"/>
                </a:lnTo>
                <a:close/>
                <a:moveTo>
                  <a:pt x="2058734" y="2499455"/>
                </a:moveTo>
                <a:lnTo>
                  <a:pt x="2054257" y="2503456"/>
                </a:lnTo>
                <a:lnTo>
                  <a:pt x="2056543" y="2501932"/>
                </a:lnTo>
                <a:lnTo>
                  <a:pt x="2059591" y="2498788"/>
                </a:lnTo>
                <a:close/>
                <a:moveTo>
                  <a:pt x="2061782" y="2504409"/>
                </a:moveTo>
                <a:lnTo>
                  <a:pt x="2044637" y="2522125"/>
                </a:lnTo>
                <a:lnTo>
                  <a:pt x="2062639" y="2511838"/>
                </a:lnTo>
                <a:lnTo>
                  <a:pt x="2078641" y="2492788"/>
                </a:lnTo>
                <a:close/>
                <a:moveTo>
                  <a:pt x="2091404" y="2474214"/>
                </a:moveTo>
                <a:lnTo>
                  <a:pt x="2078165" y="2486120"/>
                </a:lnTo>
                <a:lnTo>
                  <a:pt x="2090166" y="2478215"/>
                </a:lnTo>
                <a:cubicBezTo>
                  <a:pt x="2093976" y="2473928"/>
                  <a:pt x="2097691" y="2469547"/>
                  <a:pt x="2101501" y="2465165"/>
                </a:cubicBezTo>
                <a:close/>
                <a:moveTo>
                  <a:pt x="2117693" y="2447735"/>
                </a:moveTo>
                <a:lnTo>
                  <a:pt x="2118836" y="2446877"/>
                </a:lnTo>
                <a:lnTo>
                  <a:pt x="2120837" y="2444592"/>
                </a:lnTo>
                <a:close/>
                <a:moveTo>
                  <a:pt x="2124266" y="2449163"/>
                </a:moveTo>
                <a:lnTo>
                  <a:pt x="2107883" y="2468213"/>
                </a:lnTo>
                <a:lnTo>
                  <a:pt x="2125028" y="2457069"/>
                </a:lnTo>
                <a:lnTo>
                  <a:pt x="2139791" y="2438019"/>
                </a:lnTo>
                <a:close/>
                <a:moveTo>
                  <a:pt x="2152841" y="2417064"/>
                </a:moveTo>
                <a:lnTo>
                  <a:pt x="2140839" y="2430494"/>
                </a:lnTo>
                <a:lnTo>
                  <a:pt x="2151888" y="2422303"/>
                </a:lnTo>
                <a:lnTo>
                  <a:pt x="2162270" y="2409063"/>
                </a:lnTo>
                <a:close/>
                <a:moveTo>
                  <a:pt x="2184273" y="2390489"/>
                </a:moveTo>
                <a:cubicBezTo>
                  <a:pt x="2179225" y="2396776"/>
                  <a:pt x="2174177" y="2403253"/>
                  <a:pt x="2169224" y="2409539"/>
                </a:cubicBezTo>
                <a:lnTo>
                  <a:pt x="2183035" y="2399443"/>
                </a:lnTo>
                <a:lnTo>
                  <a:pt x="2196751" y="2380393"/>
                </a:lnTo>
                <a:close/>
                <a:moveTo>
                  <a:pt x="2217039" y="2375059"/>
                </a:moveTo>
                <a:cubicBezTo>
                  <a:pt x="2222183" y="2366772"/>
                  <a:pt x="2227421" y="2358676"/>
                  <a:pt x="2232565" y="2350484"/>
                </a:cubicBezTo>
                <a:lnTo>
                  <a:pt x="2214086" y="2365724"/>
                </a:lnTo>
                <a:cubicBezTo>
                  <a:pt x="2208657" y="2373344"/>
                  <a:pt x="2203133" y="2381060"/>
                  <a:pt x="2197703" y="2388870"/>
                </a:cubicBezTo>
                <a:cubicBezTo>
                  <a:pt x="2203514" y="2383536"/>
                  <a:pt x="2209991" y="2378964"/>
                  <a:pt x="2216468" y="2374392"/>
                </a:cubicBezTo>
                <a:close/>
                <a:moveTo>
                  <a:pt x="2211610" y="2356009"/>
                </a:moveTo>
                <a:cubicBezTo>
                  <a:pt x="2207990" y="2360486"/>
                  <a:pt x="2204466" y="2364962"/>
                  <a:pt x="2200847" y="2369344"/>
                </a:cubicBezTo>
                <a:cubicBezTo>
                  <a:pt x="2203418" y="2367344"/>
                  <a:pt x="2205895" y="2365248"/>
                  <a:pt x="2208371" y="2363153"/>
                </a:cubicBezTo>
                <a:lnTo>
                  <a:pt x="2217230" y="2350675"/>
                </a:lnTo>
                <a:close/>
                <a:moveTo>
                  <a:pt x="2239518" y="2329815"/>
                </a:moveTo>
                <a:lnTo>
                  <a:pt x="2225802" y="2348865"/>
                </a:lnTo>
                <a:lnTo>
                  <a:pt x="2241328" y="2336292"/>
                </a:lnTo>
                <a:lnTo>
                  <a:pt x="2254091" y="2316290"/>
                </a:lnTo>
                <a:close/>
                <a:moveTo>
                  <a:pt x="2264664" y="2295335"/>
                </a:moveTo>
                <a:cubicBezTo>
                  <a:pt x="2261711" y="2299335"/>
                  <a:pt x="2258759" y="2303240"/>
                  <a:pt x="2255901" y="2307241"/>
                </a:cubicBezTo>
                <a:lnTo>
                  <a:pt x="2265426" y="2298192"/>
                </a:lnTo>
                <a:lnTo>
                  <a:pt x="2273522" y="2285714"/>
                </a:lnTo>
                <a:close/>
                <a:moveTo>
                  <a:pt x="2271617" y="2300097"/>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06" y="1043623"/>
                  <a:pt x="4433126" y="1049973"/>
                  <a:pt x="4411409" y="1056323"/>
                </a:cubicBezTo>
                <a:cubicBezTo>
                  <a:pt x="4066696" y="1160311"/>
                  <a:pt x="3734071" y="1300807"/>
                  <a:pt x="3419189" y="1475423"/>
                </a:cubicBezTo>
                <a:cubicBezTo>
                  <a:pt x="3092387" y="1655731"/>
                  <a:pt x="2775585" y="1874330"/>
                  <a:pt x="2450878" y="2143506"/>
                </a:cubicBezTo>
                <a:cubicBezTo>
                  <a:pt x="2389918" y="2193735"/>
                  <a:pt x="2329974" y="2245868"/>
                  <a:pt x="2271046" y="2299907"/>
                </a:cubicBezTo>
                <a:close/>
                <a:moveTo>
                  <a:pt x="2283047" y="2282381"/>
                </a:moveTo>
                <a:cubicBezTo>
                  <a:pt x="2336641" y="2233803"/>
                  <a:pt x="2390997" y="2186623"/>
                  <a:pt x="2446115" y="2140839"/>
                </a:cubicBezTo>
                <a:cubicBezTo>
                  <a:pt x="2771204" y="1871472"/>
                  <a:pt x="3088291" y="1652683"/>
                  <a:pt x="3415380" y="1472184"/>
                </a:cubicBezTo>
                <a:cubicBezTo>
                  <a:pt x="3730717" y="1297479"/>
                  <a:pt x="4063825" y="1156981"/>
                  <a:pt x="4409028" y="1053084"/>
                </a:cubicBezTo>
                <a:cubicBezTo>
                  <a:pt x="4431316" y="1046321"/>
                  <a:pt x="4453605" y="1039844"/>
                  <a:pt x="4475702" y="1033367"/>
                </a:cubicBezTo>
                <a:cubicBezTo>
                  <a:pt x="4465225" y="1002506"/>
                  <a:pt x="4454271" y="971360"/>
                  <a:pt x="4443127" y="940022"/>
                </a:cubicBezTo>
                <a:lnTo>
                  <a:pt x="4419886" y="946595"/>
                </a:lnTo>
                <a:cubicBezTo>
                  <a:pt x="4069599" y="1048242"/>
                  <a:pt x="3733203" y="1192750"/>
                  <a:pt x="3418332" y="1376839"/>
                </a:cubicBezTo>
                <a:cubicBezTo>
                  <a:pt x="3092291" y="1567339"/>
                  <a:pt x="2782348" y="1800701"/>
                  <a:pt x="2470785" y="2091214"/>
                </a:cubicBezTo>
                <a:cubicBezTo>
                  <a:pt x="2411667" y="2146395"/>
                  <a:pt x="2353374" y="2203545"/>
                  <a:pt x="2295906" y="2262664"/>
                </a:cubicBezTo>
                <a:close/>
                <a:moveTo>
                  <a:pt x="2320576" y="2225231"/>
                </a:moveTo>
                <a:lnTo>
                  <a:pt x="2312289" y="2237708"/>
                </a:lnTo>
                <a:cubicBezTo>
                  <a:pt x="2362772" y="2186273"/>
                  <a:pt x="2413857" y="2136426"/>
                  <a:pt x="2465547" y="2088166"/>
                </a:cubicBezTo>
                <a:cubicBezTo>
                  <a:pt x="2777395" y="1797463"/>
                  <a:pt x="3087624" y="1563624"/>
                  <a:pt x="3414046" y="1373219"/>
                </a:cubicBezTo>
                <a:cubicBezTo>
                  <a:pt x="3729299" y="1188945"/>
                  <a:pt x="4066073" y="1044248"/>
                  <a:pt x="4416743" y="942404"/>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6293" y="2187131"/>
                </a:moveTo>
                <a:cubicBezTo>
                  <a:pt x="2392140" y="2135124"/>
                  <a:pt x="2438400" y="2084705"/>
                  <a:pt x="2485073" y="2035874"/>
                </a:cubicBezTo>
                <a:cubicBezTo>
                  <a:pt x="2783777" y="1723835"/>
                  <a:pt x="3087243" y="1474851"/>
                  <a:pt x="3412617" y="1274826"/>
                </a:cubicBezTo>
                <a:cubicBezTo>
                  <a:pt x="3722026" y="1084533"/>
                  <a:pt x="4056112" y="937649"/>
                  <a:pt x="4405503" y="838295"/>
                </a:cubicBezTo>
                <a:cubicBezTo>
                  <a:pt x="4393692" y="806545"/>
                  <a:pt x="4381659" y="775240"/>
                  <a:pt x="4369404" y="744379"/>
                </a:cubicBezTo>
                <a:cubicBezTo>
                  <a:pt x="4031144" y="841570"/>
                  <a:pt x="3709067" y="988117"/>
                  <a:pt x="3413570" y="1179290"/>
                </a:cubicBezTo>
                <a:cubicBezTo>
                  <a:pt x="3089720" y="1388840"/>
                  <a:pt x="2794445" y="1652778"/>
                  <a:pt x="2509742" y="1986058"/>
                </a:cubicBezTo>
                <a:cubicBezTo>
                  <a:pt x="2455259" y="2049558"/>
                  <a:pt x="2401570" y="2115344"/>
                  <a:pt x="2348675" y="2183416"/>
                </a:cubicBezTo>
                <a:close/>
                <a:moveTo>
                  <a:pt x="4331018" y="647795"/>
                </a:moveTo>
                <a:cubicBezTo>
                  <a:pt x="4151899" y="700994"/>
                  <a:pt x="3977475" y="768884"/>
                  <a:pt x="3809524" y="850773"/>
                </a:cubicBezTo>
                <a:cubicBezTo>
                  <a:pt x="3362421" y="1069848"/>
                  <a:pt x="2972276" y="1387412"/>
                  <a:pt x="2616899" y="1822323"/>
                </a:cubicBezTo>
                <a:cubicBezTo>
                  <a:pt x="2543747" y="1911858"/>
                  <a:pt x="2471960" y="2006568"/>
                  <a:pt x="2401538" y="2106454"/>
                </a:cubicBezTo>
                <a:cubicBezTo>
                  <a:pt x="2435320" y="2064417"/>
                  <a:pt x="2469452" y="2023364"/>
                  <a:pt x="2503932" y="1983296"/>
                </a:cubicBezTo>
                <a:cubicBezTo>
                  <a:pt x="2788825" y="1649921"/>
                  <a:pt x="3084957" y="1385411"/>
                  <a:pt x="3408807" y="1175671"/>
                </a:cubicBezTo>
                <a:cubicBezTo>
                  <a:pt x="3705340" y="983960"/>
                  <a:pt x="4028590" y="837148"/>
                  <a:pt x="4368070" y="739997"/>
                </a:cubicBezTo>
                <a:cubicBezTo>
                  <a:pt x="4355751" y="709136"/>
                  <a:pt x="4343400" y="678402"/>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00"/>
                </a:cubicBezTo>
                <a:cubicBezTo>
                  <a:pt x="4470622" y="711232"/>
                  <a:pt x="4510151" y="701040"/>
                  <a:pt x="4550093" y="691325"/>
                </a:cubicBezTo>
                <a:cubicBezTo>
                  <a:pt x="4539520" y="659797"/>
                  <a:pt x="4527900" y="628745"/>
                  <a:pt x="4516660" y="597694"/>
                </a:cubicBezTo>
                <a:close/>
                <a:moveTo>
                  <a:pt x="4707160" y="555498"/>
                </a:moveTo>
                <a:cubicBezTo>
                  <a:pt x="4644803" y="567690"/>
                  <a:pt x="4583589" y="581089"/>
                  <a:pt x="4523518" y="595694"/>
                </a:cubicBezTo>
                <a:cubicBezTo>
                  <a:pt x="4535075" y="627444"/>
                  <a:pt x="4546251" y="658654"/>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86" y="586169"/>
                  <a:pt x="4906613" y="554736"/>
                  <a:pt x="4897565" y="522827"/>
                </a:cubicBezTo>
                <a:close/>
                <a:moveTo>
                  <a:pt x="5091113" y="497110"/>
                </a:moveTo>
                <a:cubicBezTo>
                  <a:pt x="5027613" y="504158"/>
                  <a:pt x="4965288" y="512286"/>
                  <a:pt x="4904137" y="521494"/>
                </a:cubicBezTo>
                <a:cubicBezTo>
                  <a:pt x="4913091" y="553244"/>
                  <a:pt x="4921663" y="584772"/>
                  <a:pt x="4929854" y="616077"/>
                </a:cubicBezTo>
                <a:cubicBezTo>
                  <a:pt x="4989544" y="606870"/>
                  <a:pt x="5050441" y="598551"/>
                  <a:pt x="5112544" y="591122"/>
                </a:cubicBezTo>
                <a:cubicBezTo>
                  <a:pt x="5105781" y="560546"/>
                  <a:pt x="5098542" y="529209"/>
                  <a:pt x="5091018" y="497491"/>
                </a:cubicBezTo>
                <a:close/>
                <a:moveTo>
                  <a:pt x="5285042" y="479012"/>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393"/>
                </a:cubicBezTo>
                <a:close/>
                <a:moveTo>
                  <a:pt x="5478304" y="467582"/>
                </a:moveTo>
                <a:cubicBezTo>
                  <a:pt x="5414772" y="470345"/>
                  <a:pt x="5352669" y="474059"/>
                  <a:pt x="5291614" y="478536"/>
                </a:cubicBezTo>
                <a:cubicBezTo>
                  <a:pt x="5297583" y="509842"/>
                  <a:pt x="5303171" y="540798"/>
                  <a:pt x="5308378" y="571405"/>
                </a:cubicBezTo>
                <a:cubicBezTo>
                  <a:pt x="5367814" y="566325"/>
                  <a:pt x="5428425" y="562102"/>
                  <a:pt x="5490210" y="558737"/>
                </a:cubicBezTo>
                <a:cubicBezTo>
                  <a:pt x="5486591" y="529209"/>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04"/>
                  <a:pt x="5676710" y="550926"/>
                </a:cubicBezTo>
                <a:cubicBezTo>
                  <a:pt x="5674868" y="521970"/>
                  <a:pt x="5672519" y="492379"/>
                  <a:pt x="5669662" y="462153"/>
                </a:cubicBezTo>
                <a:close/>
                <a:moveTo>
                  <a:pt x="5858637" y="461010"/>
                </a:moveTo>
                <a:cubicBezTo>
                  <a:pt x="5796661" y="460566"/>
                  <a:pt x="5735892" y="460788"/>
                  <a:pt x="5676329" y="461677"/>
                </a:cubicBezTo>
                <a:cubicBezTo>
                  <a:pt x="5679187" y="491871"/>
                  <a:pt x="5681472" y="521589"/>
                  <a:pt x="5683378" y="550736"/>
                </a:cubicBezTo>
                <a:cubicBezTo>
                  <a:pt x="5741353" y="549085"/>
                  <a:pt x="5800408" y="548100"/>
                  <a:pt x="5860542" y="547783"/>
                </a:cubicBezTo>
                <a:cubicBezTo>
                  <a:pt x="5860416" y="519652"/>
                  <a:pt x="5859749" y="490855"/>
                  <a:pt x="5858542" y="461391"/>
                </a:cubicBezTo>
                <a:close/>
                <a:moveTo>
                  <a:pt x="5683472" y="555212"/>
                </a:moveTo>
                <a:cubicBezTo>
                  <a:pt x="5685251" y="584740"/>
                  <a:pt x="5686584" y="613791"/>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519"/>
                  <a:pt x="5913851" y="725265"/>
                  <a:pt x="5860638" y="727424"/>
                </a:cubicBezTo>
                <a:cubicBezTo>
                  <a:pt x="5860066" y="735902"/>
                  <a:pt x="5859304" y="744855"/>
                  <a:pt x="5858447" y="753618"/>
                </a:cubicBezTo>
                <a:close/>
                <a:moveTo>
                  <a:pt x="5861018" y="722852"/>
                </a:moveTo>
                <a:cubicBezTo>
                  <a:pt x="5914231" y="720693"/>
                  <a:pt x="5968207" y="718947"/>
                  <a:pt x="6022943" y="717614"/>
                </a:cubicBezTo>
                <a:cubicBezTo>
                  <a:pt x="6022943" y="716947"/>
                  <a:pt x="6022943" y="716280"/>
                  <a:pt x="6022943" y="715613"/>
                </a:cubicBezTo>
                <a:cubicBezTo>
                  <a:pt x="6026690" y="690213"/>
                  <a:pt x="6029865" y="664496"/>
                  <a:pt x="6032468" y="638461"/>
                </a:cubicBezTo>
                <a:cubicBezTo>
                  <a:pt x="5975318" y="638461"/>
                  <a:pt x="5919788" y="639413"/>
                  <a:pt x="5864733" y="640556"/>
                </a:cubicBezTo>
                <a:cubicBezTo>
                  <a:pt x="5864353" y="668560"/>
                  <a:pt x="5863114" y="695992"/>
                  <a:pt x="5861018" y="722852"/>
                </a:cubicBezTo>
                <a:close/>
                <a:moveTo>
                  <a:pt x="5865114" y="461486"/>
                </a:moveTo>
                <a:cubicBezTo>
                  <a:pt x="5866257" y="490823"/>
                  <a:pt x="5866924" y="519779"/>
                  <a:pt x="5867019" y="548069"/>
                </a:cubicBezTo>
                <a:cubicBezTo>
                  <a:pt x="5924169" y="548069"/>
                  <a:pt x="5982018" y="548354"/>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96" y="580739"/>
                  <a:pt x="6043105" y="607822"/>
                  <a:pt x="6040374" y="634365"/>
                </a:cubicBezTo>
                <a:close/>
                <a:moveTo>
                  <a:pt x="6050471" y="465106"/>
                </a:moveTo>
                <a:cubicBezTo>
                  <a:pt x="6049899" y="493617"/>
                  <a:pt x="6048788" y="521589"/>
                  <a:pt x="6047137" y="549021"/>
                </a:cubicBezTo>
                <a:cubicBezTo>
                  <a:pt x="6102509" y="549783"/>
                  <a:pt x="6158770" y="550958"/>
                  <a:pt x="6215920" y="552545"/>
                </a:cubicBezTo>
                <a:cubicBezTo>
                  <a:pt x="6219349" y="526066"/>
                  <a:pt x="6222238" y="499078"/>
                  <a:pt x="6224588" y="471583"/>
                </a:cubicBezTo>
                <a:cubicBezTo>
                  <a:pt x="6165532" y="468979"/>
                  <a:pt x="6107494" y="466820"/>
                  <a:pt x="6050471" y="465106"/>
                </a:cubicBezTo>
                <a:close/>
                <a:moveTo>
                  <a:pt x="6231446" y="472250"/>
                </a:moveTo>
                <a:cubicBezTo>
                  <a:pt x="6229160" y="499809"/>
                  <a:pt x="6226303" y="526764"/>
                  <a:pt x="6222873" y="553117"/>
                </a:cubicBezTo>
                <a:cubicBezTo>
                  <a:pt x="6276468" y="554831"/>
                  <a:pt x="6330950" y="556990"/>
                  <a:pt x="6386322" y="559594"/>
                </a:cubicBezTo>
                <a:cubicBezTo>
                  <a:pt x="6391529" y="534194"/>
                  <a:pt x="6396260" y="508222"/>
                  <a:pt x="6400515" y="481679"/>
                </a:cubicBezTo>
                <a:cubicBezTo>
                  <a:pt x="6343047" y="478123"/>
                  <a:pt x="6286659" y="474980"/>
                  <a:pt x="6231350" y="472250"/>
                </a:cubicBezTo>
                <a:close/>
                <a:moveTo>
                  <a:pt x="6407087" y="481775"/>
                </a:moveTo>
                <a:cubicBezTo>
                  <a:pt x="6402896" y="508254"/>
                  <a:pt x="6398165" y="534194"/>
                  <a:pt x="6392895" y="559594"/>
                </a:cubicBezTo>
                <a:cubicBezTo>
                  <a:pt x="6444520" y="562007"/>
                  <a:pt x="6496876" y="564801"/>
                  <a:pt x="6549962" y="567976"/>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cubicBezTo>
                  <a:pt x="6707887" y="573596"/>
                  <a:pt x="6709696" y="569119"/>
                  <a:pt x="6711411" y="564642"/>
                </a:cubicBezTo>
                <a:cubicBezTo>
                  <a:pt x="6718745" y="545592"/>
                  <a:pt x="6725508" y="526542"/>
                  <a:pt x="6732080" y="506539"/>
                </a:cubicBezTo>
                <a:cubicBezTo>
                  <a:pt x="6679312" y="502539"/>
                  <a:pt x="6627305" y="498158"/>
                  <a:pt x="6576346" y="494157"/>
                </a:cubicBezTo>
                <a:close/>
                <a:moveTo>
                  <a:pt x="6738366" y="507397"/>
                </a:moveTo>
                <a:cubicBezTo>
                  <a:pt x="6731794" y="527304"/>
                  <a:pt x="6724936" y="546830"/>
                  <a:pt x="6717602" y="565880"/>
                </a:cubicBezTo>
                <a:lnTo>
                  <a:pt x="6712458" y="578739"/>
                </a:lnTo>
                <a:cubicBezTo>
                  <a:pt x="6758813" y="582041"/>
                  <a:pt x="6805772" y="585661"/>
                  <a:pt x="6853333" y="589598"/>
                </a:cubicBezTo>
                <a:cubicBezTo>
                  <a:pt x="6863715" y="569405"/>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57"/>
                  <a:pt x="6990493" y="601694"/>
                </a:cubicBezTo>
                <a:cubicBezTo>
                  <a:pt x="7004400" y="580739"/>
                  <a:pt x="7017639" y="559054"/>
                  <a:pt x="7030212" y="536639"/>
                </a:cubicBezTo>
                <a:cubicBezTo>
                  <a:pt x="6983794" y="531622"/>
                  <a:pt x="6937788" y="526860"/>
                  <a:pt x="6892195" y="522351"/>
                </a:cubicBezTo>
                <a:close/>
                <a:moveTo>
                  <a:pt x="7096697" y="543878"/>
                </a:moveTo>
                <a:lnTo>
                  <a:pt x="7036784" y="537305"/>
                </a:lnTo>
                <a:cubicBezTo>
                  <a:pt x="7024211" y="559689"/>
                  <a:pt x="7011067" y="581406"/>
                  <a:pt x="6997256" y="602266"/>
                </a:cubicBezTo>
                <a:cubicBezTo>
                  <a:pt x="7038404" y="606012"/>
                  <a:pt x="7078821" y="608711"/>
                  <a:pt x="7118509" y="610362"/>
                </a:cubicBezTo>
                <a:cubicBezTo>
                  <a:pt x="7134511" y="591312"/>
                  <a:pt x="7149846" y="571214"/>
                  <a:pt x="7164610" y="550640"/>
                </a:cubicBezTo>
                <a:cubicBezTo>
                  <a:pt x="7142512" y="548640"/>
                  <a:pt x="7119938" y="546449"/>
                  <a:pt x="7097078" y="543878"/>
                </a:cubicBezTo>
                <a:close/>
                <a:moveTo>
                  <a:pt x="7171373" y="551212"/>
                </a:moveTo>
                <a:cubicBezTo>
                  <a:pt x="7156704" y="571691"/>
                  <a:pt x="7141464" y="591598"/>
                  <a:pt x="7125653" y="610648"/>
                </a:cubicBezTo>
                <a:cubicBezTo>
                  <a:pt x="7164261" y="612235"/>
                  <a:pt x="7202170" y="612902"/>
                  <a:pt x="7239381" y="612648"/>
                </a:cubicBezTo>
                <a:cubicBezTo>
                  <a:pt x="7257288" y="595503"/>
                  <a:pt x="7274560" y="577596"/>
                  <a:pt x="7291197" y="558927"/>
                </a:cubicBezTo>
                <a:cubicBezTo>
                  <a:pt x="7252335" y="557213"/>
                  <a:pt x="7212330" y="554736"/>
                  <a:pt x="7171754" y="551212"/>
                </a:cubicBezTo>
                <a:close/>
                <a:moveTo>
                  <a:pt x="7298437" y="559213"/>
                </a:moveTo>
                <a:cubicBezTo>
                  <a:pt x="7281926" y="577691"/>
                  <a:pt x="7264876" y="595471"/>
                  <a:pt x="7247287" y="612553"/>
                </a:cubicBezTo>
                <a:cubicBezTo>
                  <a:pt x="7283387" y="612553"/>
                  <a:pt x="7318915" y="610934"/>
                  <a:pt x="7353681" y="608838"/>
                </a:cubicBezTo>
                <a:lnTo>
                  <a:pt x="7355015" y="607886"/>
                </a:lnTo>
                <a:cubicBezTo>
                  <a:pt x="7374065" y="593027"/>
                  <a:pt x="7392638" y="577437"/>
                  <a:pt x="7410736" y="561118"/>
                </a:cubicBezTo>
                <a:cubicBezTo>
                  <a:pt x="7374224" y="561435"/>
                  <a:pt x="7336917" y="560800"/>
                  <a:pt x="7298817" y="559213"/>
                </a:cubicBezTo>
                <a:close/>
                <a:moveTo>
                  <a:pt x="7418737" y="561118"/>
                </a:moveTo>
                <a:cubicBezTo>
                  <a:pt x="7400640" y="577501"/>
                  <a:pt x="7381970" y="593312"/>
                  <a:pt x="7362825" y="608743"/>
                </a:cubicBezTo>
                <a:cubicBezTo>
                  <a:pt x="7396925" y="606457"/>
                  <a:pt x="7430358" y="603504"/>
                  <a:pt x="7463124" y="599218"/>
                </a:cubicBezTo>
                <a:cubicBezTo>
                  <a:pt x="7484205" y="586073"/>
                  <a:pt x="7504684" y="572199"/>
                  <a:pt x="7524560" y="557594"/>
                </a:cubicBezTo>
                <a:cubicBezTo>
                  <a:pt x="7490334" y="559626"/>
                  <a:pt x="7455186" y="560800"/>
                  <a:pt x="7419118" y="561118"/>
                </a:cubicBezTo>
                <a:close/>
                <a:moveTo>
                  <a:pt x="7533799" y="557117"/>
                </a:moveTo>
                <a:lnTo>
                  <a:pt x="7529989" y="559975"/>
                </a:lnTo>
                <a:cubicBezTo>
                  <a:pt x="7511987" y="573215"/>
                  <a:pt x="7493413" y="585788"/>
                  <a:pt x="7474363" y="598075"/>
                </a:cubicBezTo>
                <a:cubicBezTo>
                  <a:pt x="7505129" y="594265"/>
                  <a:pt x="7535228" y="589693"/>
                  <a:pt x="7564850" y="584454"/>
                </a:cubicBezTo>
                <a:cubicBezTo>
                  <a:pt x="7587075" y="573278"/>
                  <a:pt x="7608697" y="561499"/>
                  <a:pt x="7629716" y="549116"/>
                </a:cubicBezTo>
                <a:cubicBezTo>
                  <a:pt x="7598664" y="552545"/>
                  <a:pt x="7566756" y="555117"/>
                  <a:pt x="7534180" y="557117"/>
                </a:cubicBezTo>
                <a:close/>
                <a:moveTo>
                  <a:pt x="7807071" y="520256"/>
                </a:moveTo>
                <a:cubicBezTo>
                  <a:pt x="7786211" y="524828"/>
                  <a:pt x="7764875" y="528923"/>
                  <a:pt x="7743349" y="532733"/>
                </a:cubicBezTo>
                <a:cubicBezTo>
                  <a:pt x="7726521" y="540925"/>
                  <a:pt x="7709313" y="548767"/>
                  <a:pt x="7691724" y="556260"/>
                </a:cubicBezTo>
                <a:cubicBezTo>
                  <a:pt x="7731601" y="545783"/>
                  <a:pt x="7770178" y="533781"/>
                  <a:pt x="7807453" y="520256"/>
                </a:cubicBezTo>
                <a:close/>
                <a:moveTo>
                  <a:pt x="7726395" y="535686"/>
                </a:moveTo>
                <a:cubicBezTo>
                  <a:pt x="7698582" y="540258"/>
                  <a:pt x="7670324" y="544195"/>
                  <a:pt x="7641622" y="547497"/>
                </a:cubicBezTo>
                <a:cubicBezTo>
                  <a:pt x="7621810" y="559403"/>
                  <a:pt x="7601522" y="570643"/>
                  <a:pt x="7580852" y="581406"/>
                </a:cubicBezTo>
                <a:cubicBezTo>
                  <a:pt x="7607967" y="576263"/>
                  <a:pt x="7634669" y="570484"/>
                  <a:pt x="7660958" y="564071"/>
                </a:cubicBezTo>
                <a:cubicBezTo>
                  <a:pt x="7683628" y="555212"/>
                  <a:pt x="7705440" y="545687"/>
                  <a:pt x="7726775" y="535686"/>
                </a:cubicBezTo>
                <a:close/>
                <a:moveTo>
                  <a:pt x="7632478" y="575120"/>
                </a:moveTo>
                <a:cubicBezTo>
                  <a:pt x="7611333" y="579819"/>
                  <a:pt x="7589806" y="584105"/>
                  <a:pt x="7567899" y="587978"/>
                </a:cubicBezTo>
                <a:cubicBezTo>
                  <a:pt x="7550944" y="596551"/>
                  <a:pt x="7533609" y="604647"/>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60"/>
                  <a:pt x="7460362" y="626459"/>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322"/>
                  <a:pt x="7250525" y="685324"/>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381" y="698468"/>
                  <a:pt x="7218236" y="703326"/>
                </a:cubicBezTo>
                <a:cubicBezTo>
                  <a:pt x="7200329" y="712915"/>
                  <a:pt x="7182073" y="722090"/>
                  <a:pt x="7163467" y="730853"/>
                </a:cubicBezTo>
                <a:cubicBezTo>
                  <a:pt x="7205315" y="718889"/>
                  <a:pt x="7246518" y="704773"/>
                  <a:pt x="7286911" y="688562"/>
                </a:cubicBezTo>
                <a:close/>
                <a:moveTo>
                  <a:pt x="7202520" y="706184"/>
                </a:moveTo>
                <a:cubicBezTo>
                  <a:pt x="7174580" y="711137"/>
                  <a:pt x="7146005" y="715359"/>
                  <a:pt x="7116795" y="718852"/>
                </a:cubicBezTo>
                <a:cubicBezTo>
                  <a:pt x="7097363" y="731996"/>
                  <a:pt x="7077424" y="744506"/>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39" y="777810"/>
                  <a:pt x="7073187" y="764108"/>
                  <a:pt x="7111270" y="748475"/>
                </a:cubicBezTo>
                <a:close/>
                <a:moveTo>
                  <a:pt x="7031355" y="765239"/>
                </a:moveTo>
                <a:cubicBezTo>
                  <a:pt x="7003352" y="770319"/>
                  <a:pt x="6974777" y="774668"/>
                  <a:pt x="6945630" y="778288"/>
                </a:cubicBezTo>
                <a:cubicBezTo>
                  <a:pt x="6926580" y="791718"/>
                  <a:pt x="6907530" y="804386"/>
                  <a:pt x="6887623" y="816388"/>
                </a:cubicBezTo>
                <a:cubicBezTo>
                  <a:pt x="6914865" y="810673"/>
                  <a:pt x="6941566" y="804323"/>
                  <a:pt x="6967728" y="797338"/>
                </a:cubicBezTo>
                <a:cubicBezTo>
                  <a:pt x="6989509" y="787178"/>
                  <a:pt x="7010718" y="776478"/>
                  <a:pt x="7031355" y="765239"/>
                </a:cubicBezTo>
                <a:close/>
                <a:moveTo>
                  <a:pt x="6943820" y="808006"/>
                </a:moveTo>
                <a:cubicBezTo>
                  <a:pt x="6921913" y="813467"/>
                  <a:pt x="6899688"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997" y="831247"/>
                  <a:pt x="6805041" y="835882"/>
                  <a:pt x="6775514" y="839819"/>
                </a:cubicBezTo>
                <a:cubicBezTo>
                  <a:pt x="6756464" y="853726"/>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205"/>
                  <a:pt x="6730556" y="881634"/>
                  <a:pt x="6707505" y="886397"/>
                </a:cubicBezTo>
                <a:cubicBezTo>
                  <a:pt x="6690487" y="897001"/>
                  <a:pt x="6673057" y="907098"/>
                  <a:pt x="6655213" y="916686"/>
                </a:cubicBezTo>
                <a:cubicBezTo>
                  <a:pt x="6696191" y="903553"/>
                  <a:pt x="6736388" y="888098"/>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19" y="970118"/>
                  <a:pt x="6569732" y="953799"/>
                  <a:pt x="6608731" y="935069"/>
                </a:cubicBezTo>
                <a:close/>
                <a:moveTo>
                  <a:pt x="6527578" y="954405"/>
                </a:moveTo>
                <a:cubicBezTo>
                  <a:pt x="6499384" y="960247"/>
                  <a:pt x="6470587" y="965264"/>
                  <a:pt x="6441187" y="969454"/>
                </a:cubicBezTo>
                <a:cubicBezTo>
                  <a:pt x="6423375" y="984695"/>
                  <a:pt x="6404801" y="999077"/>
                  <a:pt x="6385656" y="1012889"/>
                </a:cubicBezTo>
                <a:cubicBezTo>
                  <a:pt x="6412706" y="1006412"/>
                  <a:pt x="6439186" y="999173"/>
                  <a:pt x="6464904" y="991172"/>
                </a:cubicBezTo>
                <a:cubicBezTo>
                  <a:pt x="6486430" y="979678"/>
                  <a:pt x="6507321" y="967454"/>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04"/>
                </a:moveTo>
                <a:cubicBezTo>
                  <a:pt x="6335459" y="1028700"/>
                  <a:pt x="6306788" y="1033844"/>
                  <a:pt x="6277642" y="1038320"/>
                </a:cubicBezTo>
                <a:cubicBezTo>
                  <a:pt x="6260116" y="1054227"/>
                  <a:pt x="6242018" y="1069277"/>
                  <a:pt x="6223254" y="1083755"/>
                </a:cubicBezTo>
                <a:cubicBezTo>
                  <a:pt x="6250242" y="1076897"/>
                  <a:pt x="6276531" y="1069277"/>
                  <a:pt x="6302121" y="1060895"/>
                </a:cubicBezTo>
                <a:cubicBezTo>
                  <a:pt x="6323203" y="1048766"/>
                  <a:pt x="6343619" y="1035939"/>
                  <a:pt x="6363367" y="1022414"/>
                </a:cubicBezTo>
                <a:close/>
                <a:moveTo>
                  <a:pt x="6282595" y="1071658"/>
                </a:moveTo>
                <a:cubicBezTo>
                  <a:pt x="6260592" y="1078421"/>
                  <a:pt x="6238113" y="1084421"/>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858"/>
                  <a:pt x="6117050" y="1141952"/>
                  <a:pt x="6142292" y="1133094"/>
                </a:cubicBezTo>
                <a:cubicBezTo>
                  <a:pt x="6162675" y="1120616"/>
                  <a:pt x="6182678" y="1107186"/>
                  <a:pt x="6202109" y="1092994"/>
                </a:cubicBezTo>
                <a:close/>
                <a:moveTo>
                  <a:pt x="6124480" y="1143762"/>
                </a:moveTo>
                <a:cubicBezTo>
                  <a:pt x="6102192" y="1151128"/>
                  <a:pt x="6079427" y="1157796"/>
                  <a:pt x="6056186" y="1163765"/>
                </a:cubicBezTo>
                <a:cubicBezTo>
                  <a:pt x="6040184" y="1176623"/>
                  <a:pt x="6023801" y="1189006"/>
                  <a:pt x="6006751" y="1200722"/>
                </a:cubicBezTo>
                <a:cubicBezTo>
                  <a:pt x="6047182" y="1184572"/>
                  <a:pt x="6086398" y="1165536"/>
                  <a:pt x="6124099" y="1143762"/>
                </a:cubicBezTo>
                <a:close/>
                <a:moveTo>
                  <a:pt x="5985510" y="1208913"/>
                </a:moveTo>
                <a:cubicBezTo>
                  <a:pt x="6005608" y="1195673"/>
                  <a:pt x="6025134" y="1181767"/>
                  <a:pt x="6043994" y="1166908"/>
                </a:cubicBezTo>
                <a:cubicBezTo>
                  <a:pt x="6013704" y="1174623"/>
                  <a:pt x="5983510" y="1182529"/>
                  <a:pt x="5953411" y="1190435"/>
                </a:cubicBezTo>
                <a:cubicBezTo>
                  <a:pt x="5938361" y="1206246"/>
                  <a:pt x="5922740" y="1221391"/>
                  <a:pt x="5906548" y="1235869"/>
                </a:cubicBezTo>
                <a:lnTo>
                  <a:pt x="5945315" y="1223010"/>
                </a:lnTo>
                <a:cubicBezTo>
                  <a:pt x="5958745" y="1218629"/>
                  <a:pt x="5971890" y="1213866"/>
                  <a:pt x="5985129" y="1208913"/>
                </a:cubicBezTo>
                <a:close/>
                <a:moveTo>
                  <a:pt x="5968270" y="1219867"/>
                </a:moveTo>
                <a:cubicBezTo>
                  <a:pt x="5961698" y="1222248"/>
                  <a:pt x="5955125" y="1224534"/>
                  <a:pt x="5948553" y="1226630"/>
                </a:cubicBezTo>
                <a:lnTo>
                  <a:pt x="5898166" y="1243298"/>
                </a:lnTo>
                <a:cubicBezTo>
                  <a:pt x="5883307" y="1256157"/>
                  <a:pt x="5868067" y="1268444"/>
                  <a:pt x="5852256" y="1280160"/>
                </a:cubicBezTo>
                <a:cubicBezTo>
                  <a:pt x="5892390" y="1263012"/>
                  <a:pt x="5931172" y="1242857"/>
                  <a:pt x="5968270" y="1219867"/>
                </a:cubicBezTo>
                <a:close/>
                <a:moveTo>
                  <a:pt x="5884450" y="1247870"/>
                </a:moveTo>
                <a:cubicBezTo>
                  <a:pt x="5852700" y="1258348"/>
                  <a:pt x="5821204" y="1268952"/>
                  <a:pt x="5789962" y="1279684"/>
                </a:cubicBezTo>
                <a:cubicBezTo>
                  <a:pt x="5776056" y="1295210"/>
                  <a:pt x="5761387" y="1310164"/>
                  <a:pt x="5746814" y="1324356"/>
                </a:cubicBezTo>
                <a:cubicBezTo>
                  <a:pt x="5774817" y="1312545"/>
                  <a:pt x="5802853" y="1300829"/>
                  <a:pt x="5830920" y="1289209"/>
                </a:cubicBez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4049" y="1345025"/>
                  <a:pt x="5711095" y="1356265"/>
                  <a:pt x="5697760" y="1366933"/>
                </a:cubicBezTo>
                <a:close/>
                <a:moveTo>
                  <a:pt x="5722049" y="1339787"/>
                </a:moveTo>
                <a:cubicBezTo>
                  <a:pt x="5690299" y="1353248"/>
                  <a:pt x="5658549" y="1366838"/>
                  <a:pt x="5626799" y="1380553"/>
                </a:cubicBezTo>
                <a:cubicBezTo>
                  <a:pt x="5612956" y="1396619"/>
                  <a:pt x="5598573" y="1412113"/>
                  <a:pt x="5583650" y="1427036"/>
                </a:cubicBezTo>
                <a:lnTo>
                  <a:pt x="5672900" y="1380268"/>
                </a:lnTo>
                <a:cubicBezTo>
                  <a:pt x="5689568" y="1367219"/>
                  <a:pt x="5706142" y="1353693"/>
                  <a:pt x="5722049" y="1339596"/>
                </a:cubicBezTo>
                <a:close/>
                <a:moveTo>
                  <a:pt x="5625370" y="1413034"/>
                </a:moveTo>
                <a:lnTo>
                  <a:pt x="5630513" y="1409700"/>
                </a:lnTo>
                <a:cubicBezTo>
                  <a:pt x="5635371" y="1406557"/>
                  <a:pt x="5640038" y="1403318"/>
                  <a:pt x="5644992" y="1400175"/>
                </a:cubicBezTo>
                <a:lnTo>
                  <a:pt x="5571077" y="1438370"/>
                </a:lnTo>
                <a:cubicBezTo>
                  <a:pt x="5557996" y="1451070"/>
                  <a:pt x="5544471" y="1463040"/>
                  <a:pt x="5530501" y="1474280"/>
                </a:cubicBezTo>
                <a:lnTo>
                  <a:pt x="5530501" y="1474280"/>
                </a:lnTo>
                <a:close/>
                <a:moveTo>
                  <a:pt x="5525644" y="1471994"/>
                </a:moveTo>
                <a:cubicBezTo>
                  <a:pt x="5535169" y="1464278"/>
                  <a:pt x="5544122" y="1456373"/>
                  <a:pt x="5553170" y="1448181"/>
                </a:cubicBezTo>
                <a:lnTo>
                  <a:pt x="5491163" y="1480852"/>
                </a:ln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cubicBezTo>
                  <a:pt x="5436299" y="1541844"/>
                  <a:pt x="5417058" y="1554194"/>
                  <a:pt x="5397628" y="1566196"/>
                </a:cubicBezTo>
                <a:cubicBezTo>
                  <a:pt x="5384197" y="1580102"/>
                  <a:pt x="5370481" y="1594009"/>
                  <a:pt x="5356670" y="1608011"/>
                </a:cubicBezTo>
                <a:cubicBezTo>
                  <a:pt x="5389753" y="1581531"/>
                  <a:pt x="5422519" y="1555242"/>
                  <a:pt x="5454968" y="1529144"/>
                </a:cubicBezTo>
                <a:close/>
                <a:moveTo>
                  <a:pt x="5377244" y="1579245"/>
                </a:moveTo>
                <a:lnTo>
                  <a:pt x="5299043" y="1628870"/>
                </a:lnTo>
                <a:cubicBezTo>
                  <a:pt x="5284565" y="1647920"/>
                  <a:pt x="5269516" y="1667732"/>
                  <a:pt x="5254086" y="1687544"/>
                </a:cubicBezTo>
                <a:cubicBezTo>
                  <a:pt x="5276755" y="1670272"/>
                  <a:pt x="5298980" y="1653064"/>
                  <a:pt x="5320761" y="1635919"/>
                </a:cubicBezTo>
                <a:cubicBezTo>
                  <a:pt x="5339683" y="1616742"/>
                  <a:pt x="5358384" y="1597851"/>
                  <a:pt x="5376863" y="1579245"/>
                </a:cubicBezTo>
                <a:close/>
                <a:moveTo>
                  <a:pt x="5291519" y="1665446"/>
                </a:moveTo>
                <a:cubicBezTo>
                  <a:pt x="5275326" y="1678019"/>
                  <a:pt x="5258848" y="1690497"/>
                  <a:pt x="5242275" y="1703070"/>
                </a:cubicBezTo>
                <a:cubicBezTo>
                  <a:pt x="5231416" y="1716786"/>
                  <a:pt x="5220303" y="1730661"/>
                  <a:pt x="5208937" y="1744694"/>
                </a:cubicBezTo>
                <a:cubicBezTo>
                  <a:pt x="5236814" y="1718278"/>
                  <a:pt x="5264118" y="1691862"/>
                  <a:pt x="5290852" y="1665446"/>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460"/>
                </a:cubicBezTo>
                <a:cubicBezTo>
                  <a:pt x="5193030" y="1754410"/>
                  <a:pt x="5208461" y="1735455"/>
                  <a:pt x="5223320" y="1716786"/>
                </a:cubicBezTo>
                <a:close/>
                <a:moveTo>
                  <a:pt x="5151692" y="1804416"/>
                </a:moveTo>
                <a:cubicBezTo>
                  <a:pt x="5137118" y="1817561"/>
                  <a:pt x="5122259" y="1830610"/>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7" y="1998186"/>
                  <a:pt x="4976749" y="2011077"/>
                  <a:pt x="4969383" y="2023777"/>
                </a:cubicBezTo>
                <a:cubicBezTo>
                  <a:pt x="4988370" y="1999964"/>
                  <a:pt x="5007007" y="1975549"/>
                  <a:pt x="5025295" y="1950530"/>
                </a:cubicBezTo>
                <a:close/>
                <a:moveTo>
                  <a:pt x="4975765" y="2000345"/>
                </a:moveTo>
                <a:cubicBezTo>
                  <a:pt x="4958334" y="2017205"/>
                  <a:pt x="4940522" y="2034159"/>
                  <a:pt x="4922234" y="2051018"/>
                </a:cubicBezTo>
                <a:cubicBezTo>
                  <a:pt x="4914361" y="2070830"/>
                  <a:pt x="4906137" y="2090293"/>
                  <a:pt x="4897565" y="2109407"/>
                </a:cubicBezTo>
                <a:cubicBezTo>
                  <a:pt x="4913376" y="2091595"/>
                  <a:pt x="4928902" y="2073497"/>
                  <a:pt x="4944237" y="2054924"/>
                </a:cubicBezTo>
                <a:cubicBezTo>
                  <a:pt x="4954969" y="2036890"/>
                  <a:pt x="4965478" y="2018697"/>
                  <a:pt x="4975765" y="2000345"/>
                </a:cubicBezTo>
                <a:close/>
                <a:moveTo>
                  <a:pt x="4924425" y="2087213"/>
                </a:moveTo>
                <a:cubicBezTo>
                  <a:pt x="4912995" y="2100548"/>
                  <a:pt x="4901470" y="2113788"/>
                  <a:pt x="4889850" y="2126742"/>
                </a:cubicBezTo>
                <a:cubicBezTo>
                  <a:pt x="4883182" y="2141411"/>
                  <a:pt x="4876229" y="2155889"/>
                  <a:pt x="4869275" y="2170176"/>
                </a:cubicBezTo>
                <a:cubicBezTo>
                  <a:pt x="4888262" y="2143189"/>
                  <a:pt x="4906645" y="2115471"/>
                  <a:pt x="4924425" y="2087023"/>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145"/>
                  <a:pt x="4760405" y="2316766"/>
                  <a:pt x="4744974" y="2333816"/>
                </a:cubicBezTo>
                <a:cubicBezTo>
                  <a:pt x="4740021" y="2352866"/>
                  <a:pt x="4734592" y="2372487"/>
                  <a:pt x="4728972" y="2390966"/>
                </a:cubicBezTo>
                <a:cubicBezTo>
                  <a:pt x="4742593" y="2371916"/>
                  <a:pt x="4755928" y="2352866"/>
                  <a:pt x="4768787" y="2333149"/>
                </a:cubicBezTo>
                <a:cubicBezTo>
                  <a:pt x="4776978" y="2316194"/>
                  <a:pt x="4784217" y="2298859"/>
                  <a:pt x="4791075" y="2281142"/>
                </a:cubicBezTo>
                <a:close/>
                <a:moveTo>
                  <a:pt x="4753928" y="2366105"/>
                </a:moveTo>
                <a:cubicBezTo>
                  <a:pt x="4744149" y="2380393"/>
                  <a:pt x="4734084" y="2394426"/>
                  <a:pt x="4723734" y="2408206"/>
                </a:cubicBezTo>
                <a:cubicBezTo>
                  <a:pt x="4718781" y="2423827"/>
                  <a:pt x="4713637" y="2439226"/>
                  <a:pt x="4708303" y="2454402"/>
                </a:cubicBezTo>
                <a:cubicBezTo>
                  <a:pt x="4725003" y="2425700"/>
                  <a:pt x="4740466" y="2396204"/>
                  <a:pt x="4754690" y="2365915"/>
                </a:cubicBezTo>
                <a:close/>
                <a:moveTo>
                  <a:pt x="4712113" y="2423255"/>
                </a:moveTo>
                <a:cubicBezTo>
                  <a:pt x="4698778" y="2440591"/>
                  <a:pt x="4685062" y="2457641"/>
                  <a:pt x="4670965" y="2474214"/>
                </a:cubicBezTo>
                <a:cubicBezTo>
                  <a:pt x="4666774" y="2495550"/>
                  <a:pt x="4662011" y="2516505"/>
                  <a:pt x="4656868" y="2536984"/>
                </a:cubicBezTo>
                <a:cubicBezTo>
                  <a:pt x="4662297" y="2528888"/>
                  <a:pt x="4667726" y="2520792"/>
                  <a:pt x="4673060" y="2512505"/>
                </a:cubicBezTo>
                <a:cubicBezTo>
                  <a:pt x="4678394" y="2504218"/>
                  <a:pt x="4684300" y="2494693"/>
                  <a:pt x="4689729" y="2485644"/>
                </a:cubicBezTo>
                <a:cubicBezTo>
                  <a:pt x="4698175" y="2465388"/>
                  <a:pt x="4705890" y="2444655"/>
                  <a:pt x="4712875" y="2423446"/>
                </a:cubicBezTo>
                <a:close/>
                <a:moveTo>
                  <a:pt x="4676871" y="2517553"/>
                </a:moveTo>
                <a:cubicBezTo>
                  <a:pt x="4668870" y="2529935"/>
                  <a:pt x="4660678" y="2542127"/>
                  <a:pt x="4652296" y="2554129"/>
                </a:cubicBezTo>
                <a:cubicBezTo>
                  <a:pt x="4648581" y="2568130"/>
                  <a:pt x="4644581" y="2582037"/>
                  <a:pt x="4640390" y="2595753"/>
                </a:cubicBezTo>
                <a:cubicBezTo>
                  <a:pt x="4653852" y="2570671"/>
                  <a:pt x="4666266" y="2544667"/>
                  <a:pt x="4677633" y="2517743"/>
                </a:cubicBezTo>
                <a:close/>
                <a:moveTo>
                  <a:pt x="4641628" y="2569178"/>
                </a:moveTo>
                <a:cubicBezTo>
                  <a:pt x="4510183" y="2750915"/>
                  <a:pt x="4329780" y="2891123"/>
                  <a:pt x="4104513" y="2986278"/>
                </a:cubicBezTo>
                <a:cubicBezTo>
                  <a:pt x="3882962" y="3079909"/>
                  <a:pt x="3611499" y="3132868"/>
                  <a:pt x="3297650" y="3143726"/>
                </a:cubicBezTo>
                <a:cubicBezTo>
                  <a:pt x="3256693" y="3145123"/>
                  <a:pt x="3214910" y="3145854"/>
                  <a:pt x="3172301" y="3145917"/>
                </a:cubicBezTo>
                <a:cubicBezTo>
                  <a:pt x="2862072" y="3145917"/>
                  <a:pt x="2506790" y="3108388"/>
                  <a:pt x="2114169" y="3034094"/>
                </a:cubicBezTo>
                <a:cubicBezTo>
                  <a:pt x="2035620" y="3019298"/>
                  <a:pt x="1956657" y="3005201"/>
                  <a:pt x="1877282" y="2991803"/>
                </a:cubicBezTo>
                <a:lnTo>
                  <a:pt x="1857661" y="3031046"/>
                </a:lnTo>
                <a:cubicBezTo>
                  <a:pt x="1937861" y="3047619"/>
                  <a:pt x="2017776" y="3064859"/>
                  <a:pt x="2097405" y="3082767"/>
                </a:cubicBezTo>
                <a:cubicBezTo>
                  <a:pt x="2555081" y="3184970"/>
                  <a:pt x="2960084" y="3235167"/>
                  <a:pt x="3300794" y="3232595"/>
                </a:cubicBezTo>
                <a:cubicBezTo>
                  <a:pt x="3616452" y="3230023"/>
                  <a:pt x="3885438" y="3181826"/>
                  <a:pt x="4100322" y="3089720"/>
                </a:cubicBezTo>
                <a:cubicBezTo>
                  <a:pt x="4333113" y="2989517"/>
                  <a:pt x="4509231" y="2834354"/>
                  <a:pt x="4624197" y="2628234"/>
                </a:cubicBezTo>
                <a:cubicBezTo>
                  <a:pt x="4630579" y="2608707"/>
                  <a:pt x="4636770" y="2589276"/>
                  <a:pt x="4642390" y="2569369"/>
                </a:cubicBezTo>
                <a:close/>
                <a:moveTo>
                  <a:pt x="2077974" y="3135249"/>
                </a:moveTo>
                <a:cubicBezTo>
                  <a:pt x="2596420" y="3269075"/>
                  <a:pt x="3044857" y="3333845"/>
                  <a:pt x="3410522" y="3327559"/>
                </a:cubicBezTo>
                <a:cubicBezTo>
                  <a:pt x="3745706" y="3321844"/>
                  <a:pt x="4019169" y="3256312"/>
                  <a:pt x="4223290" y="3132677"/>
                </a:cubicBezTo>
                <a:cubicBezTo>
                  <a:pt x="4405980" y="3022092"/>
                  <a:pt x="4536091" y="2863596"/>
                  <a:pt x="4612767" y="2659285"/>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545"/>
                  <a:pt x="1998155" y="3114612"/>
                  <a:pt x="2077974" y="3135249"/>
                </a:cubicBezTo>
                <a:close/>
                <a:moveTo>
                  <a:pt x="1829657" y="3073622"/>
                </a:moveTo>
                <a:cubicBezTo>
                  <a:pt x="1836007" y="3060287"/>
                  <a:pt x="1842611" y="3046984"/>
                  <a:pt x="1849469" y="3033713"/>
                </a:cubicBezTo>
                <a:lnTo>
                  <a:pt x="1801844" y="3024188"/>
                </a:lnTo>
                <a:lnTo>
                  <a:pt x="1780985" y="3062288"/>
                </a:lnTo>
                <a:close/>
                <a:moveTo>
                  <a:pt x="1774984" y="3060668"/>
                </a:moveTo>
                <a:cubicBezTo>
                  <a:pt x="1781937" y="3048000"/>
                  <a:pt x="1788795" y="3035332"/>
                  <a:pt x="1795748" y="3022568"/>
                </a:cubicBezTo>
                <a:lnTo>
                  <a:pt x="1748123" y="3013043"/>
                </a:lnTo>
                <a:lnTo>
                  <a:pt x="1726121" y="3049048"/>
                </a:lnTo>
                <a:close/>
                <a:moveTo>
                  <a:pt x="1720120" y="3048095"/>
                </a:moveTo>
                <a:lnTo>
                  <a:pt x="1742027" y="3012281"/>
                </a:lnTo>
                <a:lnTo>
                  <a:pt x="1694402" y="3002756"/>
                </a:lnTo>
                <a:lnTo>
                  <a:pt x="1671257" y="3036665"/>
                </a:lnTo>
                <a:close/>
                <a:moveTo>
                  <a:pt x="1688306" y="3001804"/>
                </a:moveTo>
                <a:lnTo>
                  <a:pt x="1640681" y="2992755"/>
                </a:lnTo>
                <a:lnTo>
                  <a:pt x="1616393" y="3024664"/>
                </a:lnTo>
                <a:lnTo>
                  <a:pt x="1664970" y="3035522"/>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D79F70E7-F681-4F41-ADC4-6C374663BBF0}"/>
              </a:ext>
            </a:extLst>
          </p:cNvPr>
          <p:cNvSpPr/>
          <p:nvPr/>
        </p:nvSpPr>
        <p:spPr>
          <a:xfrm>
            <a:off x="7926133" y="3231674"/>
            <a:ext cx="4266152" cy="3642949"/>
          </a:xfrm>
          <a:custGeom>
            <a:avLst/>
            <a:gdLst>
              <a:gd name="connsiteX0" fmla="*/ 118491 w 4266152"/>
              <a:gd name="connsiteY0" fmla="*/ 3519791 h 3642949"/>
              <a:gd name="connsiteX1" fmla="*/ 432816 w 4266152"/>
              <a:gd name="connsiteY1" fmla="*/ 3338816 h 3642949"/>
              <a:gd name="connsiteX2" fmla="*/ 573214 w 4266152"/>
              <a:gd name="connsiteY2" fmla="*/ 3278047 h 3642949"/>
              <a:gd name="connsiteX3" fmla="*/ 713041 w 4266152"/>
              <a:gd name="connsiteY3" fmla="*/ 3216039 h 3642949"/>
              <a:gd name="connsiteX4" fmla="*/ 852106 w 4266152"/>
              <a:gd name="connsiteY4" fmla="*/ 3151840 h 3642949"/>
              <a:gd name="connsiteX5" fmla="*/ 994029 w 4266152"/>
              <a:gd name="connsiteY5" fmla="*/ 3084308 h 3642949"/>
              <a:gd name="connsiteX6" fmla="*/ 1128236 w 4266152"/>
              <a:gd name="connsiteY6" fmla="*/ 3017633 h 3642949"/>
              <a:gd name="connsiteX7" fmla="*/ 1264730 w 4266152"/>
              <a:gd name="connsiteY7" fmla="*/ 2946671 h 3642949"/>
              <a:gd name="connsiteX8" fmla="*/ 1398842 w 4266152"/>
              <a:gd name="connsiteY8" fmla="*/ 2873710 h 3642949"/>
              <a:gd name="connsiteX9" fmla="*/ 1532192 w 4266152"/>
              <a:gd name="connsiteY9" fmla="*/ 2797510 h 3642949"/>
              <a:gd name="connsiteX10" fmla="*/ 1663637 w 4266152"/>
              <a:gd name="connsiteY10" fmla="*/ 2717691 h 3642949"/>
              <a:gd name="connsiteX11" fmla="*/ 1793082 w 4266152"/>
              <a:gd name="connsiteY11" fmla="*/ 2634156 h 3642949"/>
              <a:gd name="connsiteX12" fmla="*/ 1920336 w 4266152"/>
              <a:gd name="connsiteY12" fmla="*/ 2546336 h 3642949"/>
              <a:gd name="connsiteX13" fmla="*/ 2039017 w 4266152"/>
              <a:gd name="connsiteY13" fmla="*/ 2456896 h 3642949"/>
              <a:gd name="connsiteX14" fmla="*/ 2045684 w 4266152"/>
              <a:gd name="connsiteY14" fmla="*/ 2452896 h 3642949"/>
              <a:gd name="connsiteX15" fmla="*/ 2124552 w 4266152"/>
              <a:gd name="connsiteY15" fmla="*/ 2383840 h 3642949"/>
              <a:gd name="connsiteX16" fmla="*/ 2175034 w 4266152"/>
              <a:gd name="connsiteY16" fmla="*/ 2345740 h 3642949"/>
              <a:gd name="connsiteX17" fmla="*/ 2210086 w 4266152"/>
              <a:gd name="connsiteY17" fmla="*/ 2310497 h 3642949"/>
              <a:gd name="connsiteX18" fmla="*/ 2214372 w 4266152"/>
              <a:gd name="connsiteY18" fmla="*/ 2306497 h 3642949"/>
              <a:gd name="connsiteX19" fmla="*/ 2325052 w 4266152"/>
              <a:gd name="connsiteY19" fmla="*/ 2203151 h 3642949"/>
              <a:gd name="connsiteX20" fmla="*/ 2466118 w 4266152"/>
              <a:gd name="connsiteY20" fmla="*/ 2041226 h 3642949"/>
              <a:gd name="connsiteX21" fmla="*/ 2587847 w 4266152"/>
              <a:gd name="connsiteY21" fmla="*/ 1874919 h 3642949"/>
              <a:gd name="connsiteX22" fmla="*/ 2698432 w 4266152"/>
              <a:gd name="connsiteY22" fmla="*/ 1698706 h 3642949"/>
              <a:gd name="connsiteX23" fmla="*/ 2789205 w 4266152"/>
              <a:gd name="connsiteY23" fmla="*/ 1532686 h 3642949"/>
              <a:gd name="connsiteX24" fmla="*/ 2876169 w 4266152"/>
              <a:gd name="connsiteY24" fmla="*/ 1352472 h 3642949"/>
              <a:gd name="connsiteX25" fmla="*/ 2945034 w 4266152"/>
              <a:gd name="connsiteY25" fmla="*/ 1192072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4973 h 3642949"/>
              <a:gd name="connsiteX33" fmla="*/ 4079080 w 4266152"/>
              <a:gd name="connsiteY33" fmla="*/ 7066 h 3642949"/>
              <a:gd name="connsiteX34" fmla="*/ 3434429 w 4266152"/>
              <a:gd name="connsiteY34" fmla="*/ 214140 h 3642949"/>
              <a:gd name="connsiteX35" fmla="*/ 3099626 w 4266152"/>
              <a:gd name="connsiteY35" fmla="*/ 782020 h 3642949"/>
              <a:gd name="connsiteX36" fmla="*/ 3523203 w 4266152"/>
              <a:gd name="connsiteY36" fmla="*/ 268908 h 3642949"/>
              <a:gd name="connsiteX37" fmla="*/ 4157472 w 4266152"/>
              <a:gd name="connsiteY37" fmla="*/ 125176 h 3642949"/>
              <a:gd name="connsiteX38" fmla="*/ 4265390 w 4266152"/>
              <a:gd name="connsiteY38" fmla="*/ 133749 h 3642949"/>
              <a:gd name="connsiteX39" fmla="*/ 4265390 w 4266152"/>
              <a:gd name="connsiteY39" fmla="*/ 140130 h 3642949"/>
              <a:gd name="connsiteX40" fmla="*/ 4157186 w 4266152"/>
              <a:gd name="connsiteY40" fmla="*/ 131463 h 3642949"/>
              <a:gd name="connsiteX41" fmla="*/ 3526536 w 4266152"/>
              <a:gd name="connsiteY41" fmla="*/ 274338 h 3642949"/>
              <a:gd name="connsiteX42" fmla="*/ 3086005 w 4266152"/>
              <a:gd name="connsiteY42" fmla="*/ 829931 h 3642949"/>
              <a:gd name="connsiteX43" fmla="*/ 3068670 w 4266152"/>
              <a:gd name="connsiteY43" fmla="*/ 897654 h 3642949"/>
              <a:gd name="connsiteX44" fmla="*/ 3514439 w 4266152"/>
              <a:gd name="connsiteY44" fmla="*/ 402354 h 3642949"/>
              <a:gd name="connsiteX45" fmla="*/ 4152614 w 4266152"/>
              <a:gd name="connsiteY45" fmla="*/ 241667 h 3642949"/>
              <a:gd name="connsiteX46" fmla="*/ 4265581 w 4266152"/>
              <a:gd name="connsiteY46" fmla="*/ 245858 h 3642949"/>
              <a:gd name="connsiteX47" fmla="*/ 4265581 w 4266152"/>
              <a:gd name="connsiteY47" fmla="*/ 252240 h 3642949"/>
              <a:gd name="connsiteX48" fmla="*/ 4152614 w 4266152"/>
              <a:gd name="connsiteY48" fmla="*/ 248049 h 3642949"/>
              <a:gd name="connsiteX49" fmla="*/ 4146899 w 4266152"/>
              <a:gd name="connsiteY49" fmla="*/ 248049 h 3642949"/>
              <a:gd name="connsiteX50" fmla="*/ 3518249 w 4266152"/>
              <a:gd name="connsiteY50" fmla="*/ 407783 h 3642949"/>
              <a:gd name="connsiteX51" fmla="*/ 3063431 w 4266152"/>
              <a:gd name="connsiteY51" fmla="*/ 922800 h 3642949"/>
              <a:gd name="connsiteX52" fmla="*/ 3046190 w 4266152"/>
              <a:gd name="connsiteY52" fmla="*/ 1004905 h 3642949"/>
              <a:gd name="connsiteX53" fmla="*/ 3509581 w 4266152"/>
              <a:gd name="connsiteY53" fmla="*/ 535323 h 3642949"/>
              <a:gd name="connsiteX54" fmla="*/ 4149851 w 4266152"/>
              <a:gd name="connsiteY54" fmla="*/ 359396 h 3642949"/>
              <a:gd name="connsiteX55" fmla="*/ 4265962 w 4266152"/>
              <a:gd name="connsiteY55" fmla="*/ 358634 h 3642949"/>
              <a:gd name="connsiteX56" fmla="*/ 4265962 w 4266152"/>
              <a:gd name="connsiteY56" fmla="*/ 365016 h 3642949"/>
              <a:gd name="connsiteX57" fmla="*/ 4150138 w 4266152"/>
              <a:gd name="connsiteY57" fmla="*/ 365778 h 3642949"/>
              <a:gd name="connsiteX58" fmla="*/ 3512725 w 4266152"/>
              <a:gd name="connsiteY58" fmla="*/ 540752 h 3642949"/>
              <a:gd name="connsiteX59" fmla="*/ 3042856 w 4266152"/>
              <a:gd name="connsiteY59" fmla="*/ 1022717 h 3642949"/>
              <a:gd name="connsiteX60" fmla="*/ 3028950 w 4266152"/>
              <a:gd name="connsiteY60" fmla="*/ 1105394 h 3642949"/>
              <a:gd name="connsiteX61" fmla="*/ 3368992 w 4266152"/>
              <a:gd name="connsiteY61" fmla="*/ 756112 h 3642949"/>
              <a:gd name="connsiteX62" fmla="*/ 4049745 w 4266152"/>
              <a:gd name="connsiteY62" fmla="*/ 487317 h 3642949"/>
              <a:gd name="connsiteX63" fmla="*/ 4265962 w 4266152"/>
              <a:gd name="connsiteY63" fmla="*/ 470553 h 3642949"/>
              <a:gd name="connsiteX64" fmla="*/ 4265962 w 4266152"/>
              <a:gd name="connsiteY64" fmla="*/ 477696 h 3642949"/>
              <a:gd name="connsiteX65" fmla="*/ 4050602 w 4266152"/>
              <a:gd name="connsiteY65" fmla="*/ 494461 h 3642949"/>
              <a:gd name="connsiteX66" fmla="*/ 3372802 w 4266152"/>
              <a:gd name="connsiteY66" fmla="*/ 762018 h 3642949"/>
              <a:gd name="connsiteX67" fmla="*/ 3026855 w 4266152"/>
              <a:gd name="connsiteY67" fmla="*/ 1119967 h 3642949"/>
              <a:gd name="connsiteX68" fmla="*/ 3014949 w 4266152"/>
              <a:gd name="connsiteY68" fmla="*/ 1209502 h 3642949"/>
              <a:gd name="connsiteX69" fmla="*/ 3353848 w 4266152"/>
              <a:gd name="connsiteY69" fmla="*/ 893082 h 3642949"/>
              <a:gd name="connsiteX70" fmla="*/ 4042315 w 4266152"/>
              <a:gd name="connsiteY70" fmla="*/ 609904 h 3642949"/>
              <a:gd name="connsiteX71" fmla="*/ 4265867 w 4266152"/>
              <a:gd name="connsiteY71" fmla="*/ 582471 h 3642949"/>
              <a:gd name="connsiteX72" fmla="*/ 4265867 w 4266152"/>
              <a:gd name="connsiteY72" fmla="*/ 588853 h 3642949"/>
              <a:gd name="connsiteX73" fmla="*/ 4043363 w 4266152"/>
              <a:gd name="connsiteY73" fmla="*/ 616190 h 3642949"/>
              <a:gd name="connsiteX74" fmla="*/ 3357563 w 4266152"/>
              <a:gd name="connsiteY74" fmla="*/ 898321 h 3642949"/>
              <a:gd name="connsiteX75" fmla="*/ 3013615 w 4266152"/>
              <a:gd name="connsiteY75" fmla="*/ 1221313 h 3642949"/>
              <a:gd name="connsiteX76" fmla="*/ 3004090 w 4266152"/>
              <a:gd name="connsiteY76" fmla="*/ 1314754 h 3642949"/>
              <a:gd name="connsiteX77" fmla="*/ 3338417 w 4266152"/>
              <a:gd name="connsiteY77" fmla="*/ 1029480 h 3642949"/>
              <a:gd name="connsiteX78" fmla="*/ 4265867 w 4266152"/>
              <a:gd name="connsiteY78" fmla="*/ 692295 h 3642949"/>
              <a:gd name="connsiteX79" fmla="*/ 4265867 w 4266152"/>
              <a:gd name="connsiteY79" fmla="*/ 698677 h 3642949"/>
              <a:gd name="connsiteX80" fmla="*/ 3341941 w 4266152"/>
              <a:gd name="connsiteY80" fmla="*/ 1034623 h 3642949"/>
              <a:gd name="connsiteX81" fmla="*/ 3003138 w 4266152"/>
              <a:gd name="connsiteY81" fmla="*/ 1324850 h 3642949"/>
              <a:gd name="connsiteX82" fmla="*/ 2999137 w 4266152"/>
              <a:gd name="connsiteY82" fmla="*/ 1376190 h 3642949"/>
              <a:gd name="connsiteX83" fmla="*/ 2996184 w 4266152"/>
              <a:gd name="connsiteY83" fmla="*/ 1421719 h 3642949"/>
              <a:gd name="connsiteX84" fmla="*/ 3322891 w 4266152"/>
              <a:gd name="connsiteY84" fmla="*/ 1165878 h 3642949"/>
              <a:gd name="connsiteX85" fmla="*/ 4265867 w 4266152"/>
              <a:gd name="connsiteY85" fmla="*/ 802023 h 3642949"/>
              <a:gd name="connsiteX86" fmla="*/ 4265867 w 4266152"/>
              <a:gd name="connsiteY86" fmla="*/ 808500 h 3642949"/>
              <a:gd name="connsiteX87" fmla="*/ 3326130 w 4266152"/>
              <a:gd name="connsiteY87" fmla="*/ 1171212 h 3642949"/>
              <a:gd name="connsiteX88" fmla="*/ 2995613 w 4266152"/>
              <a:gd name="connsiteY88" fmla="*/ 1430863 h 3642949"/>
              <a:gd name="connsiteX89" fmla="*/ 2991041 w 4266152"/>
              <a:gd name="connsiteY89" fmla="*/ 1530876 h 3642949"/>
              <a:gd name="connsiteX90" fmla="*/ 3306699 w 4266152"/>
              <a:gd name="connsiteY90" fmla="*/ 1302276 h 3642949"/>
              <a:gd name="connsiteX91" fmla="*/ 4265867 w 4266152"/>
              <a:gd name="connsiteY91" fmla="*/ 910608 h 3642949"/>
              <a:gd name="connsiteX92" fmla="*/ 4265867 w 4266152"/>
              <a:gd name="connsiteY92" fmla="*/ 917180 h 3642949"/>
              <a:gd name="connsiteX93" fmla="*/ 3310033 w 4266152"/>
              <a:gd name="connsiteY93" fmla="*/ 1307705 h 3642949"/>
              <a:gd name="connsiteX94" fmla="*/ 2990659 w 4266152"/>
              <a:gd name="connsiteY94" fmla="*/ 1539067 h 3642949"/>
              <a:gd name="connsiteX95" fmla="*/ 2988469 w 4266152"/>
              <a:gd name="connsiteY95" fmla="*/ 1641461 h 3642949"/>
              <a:gd name="connsiteX96" fmla="*/ 3293269 w 4266152"/>
              <a:gd name="connsiteY96" fmla="*/ 1437436 h 3642949"/>
              <a:gd name="connsiteX97" fmla="*/ 4265771 w 4266152"/>
              <a:gd name="connsiteY97" fmla="*/ 1018336 h 3642949"/>
              <a:gd name="connsiteX98" fmla="*/ 4265771 w 4266152"/>
              <a:gd name="connsiteY98" fmla="*/ 1025003 h 3642949"/>
              <a:gd name="connsiteX99" fmla="*/ 3296602 w 4266152"/>
              <a:gd name="connsiteY99" fmla="*/ 1442484 h 3642949"/>
              <a:gd name="connsiteX100" fmla="*/ 2988278 w 4266152"/>
              <a:gd name="connsiteY100" fmla="*/ 1648986 h 3642949"/>
              <a:gd name="connsiteX101" fmla="*/ 2988278 w 4266152"/>
              <a:gd name="connsiteY101" fmla="*/ 1753760 h 3642949"/>
              <a:gd name="connsiteX102" fmla="*/ 3401568 w 4266152"/>
              <a:gd name="connsiteY102" fmla="*/ 1503063 h 3642949"/>
              <a:gd name="connsiteX103" fmla="*/ 4265771 w 4266152"/>
              <a:gd name="connsiteY103" fmla="*/ 1124920 h 3642949"/>
              <a:gd name="connsiteX104" fmla="*/ 4265771 w 4266152"/>
              <a:gd name="connsiteY104" fmla="*/ 1131683 h 3642949"/>
              <a:gd name="connsiteX105" fmla="*/ 3404616 w 4266152"/>
              <a:gd name="connsiteY105" fmla="*/ 1508682 h 3642949"/>
              <a:gd name="connsiteX106" fmla="*/ 2988374 w 4266152"/>
              <a:gd name="connsiteY106" fmla="*/ 1761286 h 3642949"/>
              <a:gd name="connsiteX107" fmla="*/ 2990564 w 4266152"/>
              <a:gd name="connsiteY107" fmla="*/ 1868727 h 3642949"/>
              <a:gd name="connsiteX108" fmla="*/ 4265771 w 4266152"/>
              <a:gd name="connsiteY108" fmla="*/ 1231124 h 3642949"/>
              <a:gd name="connsiteX109" fmla="*/ 4265771 w 4266152"/>
              <a:gd name="connsiteY109" fmla="*/ 1237982 h 3642949"/>
              <a:gd name="connsiteX110" fmla="*/ 2990755 w 4266152"/>
              <a:gd name="connsiteY110" fmla="*/ 1876157 h 3642949"/>
              <a:gd name="connsiteX111" fmla="*/ 2995136 w 4266152"/>
              <a:gd name="connsiteY111" fmla="*/ 1985314 h 3642949"/>
              <a:gd name="connsiteX112" fmla="*/ 4265771 w 4266152"/>
              <a:gd name="connsiteY112" fmla="*/ 1336375 h 3642949"/>
              <a:gd name="connsiteX113" fmla="*/ 4265771 w 4266152"/>
              <a:gd name="connsiteY113" fmla="*/ 1344472 h 3642949"/>
              <a:gd name="connsiteX114" fmla="*/ 2995422 w 4266152"/>
              <a:gd name="connsiteY114" fmla="*/ 1993601 h 3642949"/>
              <a:gd name="connsiteX115" fmla="*/ 3001804 w 4266152"/>
              <a:gd name="connsiteY115" fmla="*/ 2104662 h 3642949"/>
              <a:gd name="connsiteX116" fmla="*/ 3597688 w 4266152"/>
              <a:gd name="connsiteY116" fmla="*/ 1792337 h 3642949"/>
              <a:gd name="connsiteX117" fmla="*/ 4265771 w 4266152"/>
              <a:gd name="connsiteY117" fmla="*/ 1441817 h 3642949"/>
              <a:gd name="connsiteX118" fmla="*/ 4265771 w 4266152"/>
              <a:gd name="connsiteY118" fmla="*/ 1449247 h 3642949"/>
              <a:gd name="connsiteX119" fmla="*/ 3600641 w 4266152"/>
              <a:gd name="connsiteY119" fmla="*/ 1798243 h 3642949"/>
              <a:gd name="connsiteX120" fmla="*/ 3002280 w 4266152"/>
              <a:gd name="connsiteY120" fmla="*/ 2111806 h 3642949"/>
              <a:gd name="connsiteX121" fmla="*/ 3010566 w 4266152"/>
              <a:gd name="connsiteY121" fmla="*/ 2225153 h 3642949"/>
              <a:gd name="connsiteX122" fmla="*/ 4265867 w 4266152"/>
              <a:gd name="connsiteY122" fmla="*/ 1544497 h 3642949"/>
              <a:gd name="connsiteX123" fmla="*/ 4265867 w 4266152"/>
              <a:gd name="connsiteY123" fmla="*/ 1551831 h 3642949"/>
              <a:gd name="connsiteX124" fmla="*/ 3011234 w 4266152"/>
              <a:gd name="connsiteY124" fmla="*/ 2231059 h 3642949"/>
              <a:gd name="connsiteX125" fmla="*/ 3021425 w 4266152"/>
              <a:gd name="connsiteY125" fmla="*/ 2344692 h 3642949"/>
              <a:gd name="connsiteX126" fmla="*/ 4265867 w 4266152"/>
              <a:gd name="connsiteY126" fmla="*/ 1647176 h 3642949"/>
              <a:gd name="connsiteX127" fmla="*/ 4265867 w 4266152"/>
              <a:gd name="connsiteY127" fmla="*/ 1654701 h 3642949"/>
              <a:gd name="connsiteX128" fmla="*/ 3022092 w 4266152"/>
              <a:gd name="connsiteY128" fmla="*/ 2351454 h 3642949"/>
              <a:gd name="connsiteX129" fmla="*/ 3033999 w 4266152"/>
              <a:gd name="connsiteY129" fmla="*/ 2466612 h 3642949"/>
              <a:gd name="connsiteX130" fmla="*/ 3178207 w 4266152"/>
              <a:gd name="connsiteY130" fmla="*/ 2402033 h 3642949"/>
              <a:gd name="connsiteX131" fmla="*/ 4265867 w 4266152"/>
              <a:gd name="connsiteY131" fmla="*/ 1747855 h 3642949"/>
              <a:gd name="connsiteX132" fmla="*/ 4265867 w 4266152"/>
              <a:gd name="connsiteY132" fmla="*/ 1755761 h 3642949"/>
              <a:gd name="connsiteX133" fmla="*/ 3180873 w 4266152"/>
              <a:gd name="connsiteY133" fmla="*/ 2407747 h 3642949"/>
              <a:gd name="connsiteX134" fmla="*/ 3034760 w 4266152"/>
              <a:gd name="connsiteY134" fmla="*/ 2473279 h 3642949"/>
              <a:gd name="connsiteX135" fmla="*/ 3048286 w 4266152"/>
              <a:gd name="connsiteY135" fmla="*/ 2589008 h 3642949"/>
              <a:gd name="connsiteX136" fmla="*/ 4265867 w 4266152"/>
              <a:gd name="connsiteY136" fmla="*/ 1848154 h 3642949"/>
              <a:gd name="connsiteX137" fmla="*/ 4265867 w 4266152"/>
              <a:gd name="connsiteY137" fmla="*/ 1856250 h 3642949"/>
              <a:gd name="connsiteX138" fmla="*/ 3049143 w 4266152"/>
              <a:gd name="connsiteY138" fmla="*/ 2595580 h 3642949"/>
              <a:gd name="connsiteX139" fmla="*/ 3064383 w 4266152"/>
              <a:gd name="connsiteY139" fmla="*/ 2712738 h 3642949"/>
              <a:gd name="connsiteX140" fmla="*/ 3148013 w 4266152"/>
              <a:gd name="connsiteY140" fmla="*/ 2677781 h 3642949"/>
              <a:gd name="connsiteX141" fmla="*/ 4265867 w 4266152"/>
              <a:gd name="connsiteY141" fmla="*/ 1947023 h 3642949"/>
              <a:gd name="connsiteX142" fmla="*/ 4265867 w 4266152"/>
              <a:gd name="connsiteY142" fmla="*/ 1955501 h 3642949"/>
              <a:gd name="connsiteX143" fmla="*/ 3150585 w 4266152"/>
              <a:gd name="connsiteY143" fmla="*/ 2683686 h 3642949"/>
              <a:gd name="connsiteX144" fmla="*/ 3064860 w 4266152"/>
              <a:gd name="connsiteY144" fmla="*/ 2719215 h 3642949"/>
              <a:gd name="connsiteX145" fmla="*/ 3081433 w 4266152"/>
              <a:gd name="connsiteY145" fmla="*/ 2835610 h 3642949"/>
              <a:gd name="connsiteX146" fmla="*/ 3132868 w 4266152"/>
              <a:gd name="connsiteY146" fmla="*/ 2814750 h 3642949"/>
              <a:gd name="connsiteX147" fmla="*/ 4265390 w 4266152"/>
              <a:gd name="connsiteY147" fmla="*/ 2044368 h 3642949"/>
              <a:gd name="connsiteX148" fmla="*/ 4265390 w 4266152"/>
              <a:gd name="connsiteY148" fmla="*/ 2053227 h 3642949"/>
              <a:gd name="connsiteX149" fmla="*/ 3135345 w 4266152"/>
              <a:gd name="connsiteY149" fmla="*/ 2820561 h 3642949"/>
              <a:gd name="connsiteX150" fmla="*/ 3082385 w 4266152"/>
              <a:gd name="connsiteY150" fmla="*/ 2842087 h 3642949"/>
              <a:gd name="connsiteX151" fmla="*/ 3100483 w 4266152"/>
              <a:gd name="connsiteY151" fmla="*/ 2959721 h 3642949"/>
              <a:gd name="connsiteX152" fmla="*/ 3118295 w 4266152"/>
              <a:gd name="connsiteY152" fmla="*/ 2952768 h 3642949"/>
              <a:gd name="connsiteX153" fmla="*/ 4265390 w 4266152"/>
              <a:gd name="connsiteY153" fmla="*/ 2140571 h 3642949"/>
              <a:gd name="connsiteX154" fmla="*/ 4265390 w 4266152"/>
              <a:gd name="connsiteY154" fmla="*/ 2150096 h 3642949"/>
              <a:gd name="connsiteX155" fmla="*/ 3120676 w 4266152"/>
              <a:gd name="connsiteY155" fmla="*/ 2958959 h 3642949"/>
              <a:gd name="connsiteX156" fmla="*/ 3101626 w 4266152"/>
              <a:gd name="connsiteY156" fmla="*/ 2966484 h 3642949"/>
              <a:gd name="connsiteX157" fmla="*/ 3107627 w 4266152"/>
              <a:gd name="connsiteY157" fmla="*/ 3003917 h 3642949"/>
              <a:gd name="connsiteX158" fmla="*/ 3121057 w 4266152"/>
              <a:gd name="connsiteY158" fmla="*/ 3084213 h 3642949"/>
              <a:gd name="connsiteX159" fmla="*/ 3921157 w 4266152"/>
              <a:gd name="connsiteY159" fmla="*/ 2582626 h 3642949"/>
              <a:gd name="connsiteX160" fmla="*/ 4265867 w 4266152"/>
              <a:gd name="connsiteY160" fmla="*/ 2235059 h 3642949"/>
              <a:gd name="connsiteX161" fmla="*/ 4265867 w 4266152"/>
              <a:gd name="connsiteY161" fmla="*/ 2244584 h 3642949"/>
              <a:gd name="connsiteX162" fmla="*/ 3925634 w 4266152"/>
              <a:gd name="connsiteY162" fmla="*/ 2587484 h 3642949"/>
              <a:gd name="connsiteX163" fmla="*/ 3122485 w 4266152"/>
              <a:gd name="connsiteY163" fmla="*/ 3090785 h 3642949"/>
              <a:gd name="connsiteX164" fmla="*/ 3143345 w 4266152"/>
              <a:gd name="connsiteY164" fmla="*/ 3209276 h 3642949"/>
              <a:gd name="connsiteX165" fmla="*/ 3916395 w 4266152"/>
              <a:gd name="connsiteY165" fmla="*/ 2707213 h 3642949"/>
              <a:gd name="connsiteX166" fmla="*/ 4265867 w 4266152"/>
              <a:gd name="connsiteY166" fmla="*/ 2329357 h 3642949"/>
              <a:gd name="connsiteX167" fmla="*/ 4265867 w 4266152"/>
              <a:gd name="connsiteY167" fmla="*/ 2339548 h 3642949"/>
              <a:gd name="connsiteX168" fmla="*/ 3920776 w 4266152"/>
              <a:gd name="connsiteY168" fmla="*/ 2711881 h 3642949"/>
              <a:gd name="connsiteX169" fmla="*/ 3144488 w 4266152"/>
              <a:gd name="connsiteY169" fmla="*/ 3215658 h 3642949"/>
              <a:gd name="connsiteX170" fmla="*/ 3166015 w 4266152"/>
              <a:gd name="connsiteY170" fmla="*/ 3331482 h 3642949"/>
              <a:gd name="connsiteX171" fmla="*/ 3585115 w 4266152"/>
              <a:gd name="connsiteY171" fmla="*/ 3100977 h 3642949"/>
              <a:gd name="connsiteX172" fmla="*/ 4266153 w 4266152"/>
              <a:gd name="connsiteY172" fmla="*/ 2418606 h 3642949"/>
              <a:gd name="connsiteX173" fmla="*/ 4266153 w 4266152"/>
              <a:gd name="connsiteY173" fmla="*/ 2429274 h 3642949"/>
              <a:gd name="connsiteX174" fmla="*/ 3588735 w 4266152"/>
              <a:gd name="connsiteY174" fmla="*/ 3106120 h 3642949"/>
              <a:gd name="connsiteX175" fmla="*/ 3167444 w 4266152"/>
              <a:gd name="connsiteY175" fmla="*/ 3337864 h 3642949"/>
              <a:gd name="connsiteX176" fmla="*/ 3229070 w 4266152"/>
              <a:gd name="connsiteY176" fmla="*/ 3642664 h 3642949"/>
              <a:gd name="connsiteX177" fmla="*/ 3222593 w 4266152"/>
              <a:gd name="connsiteY177" fmla="*/ 3642664 h 3642949"/>
              <a:gd name="connsiteX178" fmla="*/ 3161539 w 4266152"/>
              <a:gd name="connsiteY178" fmla="*/ 3340245 h 3642949"/>
              <a:gd name="connsiteX179" fmla="*/ 3019520 w 4266152"/>
              <a:gd name="connsiteY179" fmla="*/ 3392633 h 3642949"/>
              <a:gd name="connsiteX180" fmla="*/ 3063335 w 4266152"/>
              <a:gd name="connsiteY180" fmla="*/ 3642664 h 3642949"/>
              <a:gd name="connsiteX181" fmla="*/ 3056191 w 4266152"/>
              <a:gd name="connsiteY181" fmla="*/ 3642664 h 3642949"/>
              <a:gd name="connsiteX182" fmla="*/ 3012567 w 4266152"/>
              <a:gd name="connsiteY182" fmla="*/ 3395014 h 3642949"/>
              <a:gd name="connsiteX183" fmla="*/ 2868168 w 4266152"/>
              <a:gd name="connsiteY183" fmla="*/ 3436733 h 3642949"/>
              <a:gd name="connsiteX184" fmla="*/ 2899029 w 4266152"/>
              <a:gd name="connsiteY184" fmla="*/ 3642949 h 3642949"/>
              <a:gd name="connsiteX185" fmla="*/ 2892551 w 4266152"/>
              <a:gd name="connsiteY185" fmla="*/ 3642949 h 3642949"/>
              <a:gd name="connsiteX186" fmla="*/ 2861977 w 4266152"/>
              <a:gd name="connsiteY186" fmla="*/ 3438353 h 3642949"/>
              <a:gd name="connsiteX187" fmla="*/ 2717482 w 4266152"/>
              <a:gd name="connsiteY187" fmla="*/ 3469404 h 3642949"/>
              <a:gd name="connsiteX188" fmla="*/ 2738724 w 4266152"/>
              <a:gd name="connsiteY188" fmla="*/ 3642949 h 3642949"/>
              <a:gd name="connsiteX189" fmla="*/ 2732341 w 4266152"/>
              <a:gd name="connsiteY189" fmla="*/ 3642949 h 3642949"/>
              <a:gd name="connsiteX190" fmla="*/ 2711101 w 4266152"/>
              <a:gd name="connsiteY190" fmla="*/ 3470642 h 3642949"/>
              <a:gd name="connsiteX191" fmla="*/ 2565273 w 4266152"/>
              <a:gd name="connsiteY191" fmla="*/ 3492359 h 3642949"/>
              <a:gd name="connsiteX192" fmla="*/ 2579751 w 4266152"/>
              <a:gd name="connsiteY192" fmla="*/ 3642949 h 3642949"/>
              <a:gd name="connsiteX193" fmla="*/ 2573370 w 4266152"/>
              <a:gd name="connsiteY193" fmla="*/ 3642949 h 3642949"/>
              <a:gd name="connsiteX194" fmla="*/ 2558987 w 4266152"/>
              <a:gd name="connsiteY194" fmla="*/ 3493121 h 3642949"/>
              <a:gd name="connsiteX195" fmla="*/ 2421064 w 4266152"/>
              <a:gd name="connsiteY195" fmla="*/ 3505694 h 3642949"/>
              <a:gd name="connsiteX196" fmla="*/ 2413445 w 4266152"/>
              <a:gd name="connsiteY196" fmla="*/ 3505694 h 3642949"/>
              <a:gd name="connsiteX197" fmla="*/ 2422970 w 4266152"/>
              <a:gd name="connsiteY197" fmla="*/ 3642473 h 3642949"/>
              <a:gd name="connsiteX198" fmla="*/ 2416588 w 4266152"/>
              <a:gd name="connsiteY198" fmla="*/ 3642473 h 3642949"/>
              <a:gd name="connsiteX199" fmla="*/ 2407063 w 4266152"/>
              <a:gd name="connsiteY199" fmla="*/ 3506075 h 3642949"/>
              <a:gd name="connsiteX200" fmla="*/ 2262474 w 4266152"/>
              <a:gd name="connsiteY200" fmla="*/ 3511218 h 3642949"/>
              <a:gd name="connsiteX201" fmla="*/ 2267616 w 4266152"/>
              <a:gd name="connsiteY201" fmla="*/ 3642473 h 3642949"/>
              <a:gd name="connsiteX202" fmla="*/ 2261235 w 4266152"/>
              <a:gd name="connsiteY202" fmla="*/ 3642473 h 3642949"/>
              <a:gd name="connsiteX203" fmla="*/ 2256091 w 4266152"/>
              <a:gd name="connsiteY203" fmla="*/ 3511314 h 3642949"/>
              <a:gd name="connsiteX204" fmla="*/ 2113216 w 4266152"/>
              <a:gd name="connsiteY204" fmla="*/ 3509695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187 h 3642949"/>
              <a:gd name="connsiteX210" fmla="*/ 1957006 w 4266152"/>
              <a:gd name="connsiteY210" fmla="*/ 3642187 h 3642949"/>
              <a:gd name="connsiteX211" fmla="*/ 1960150 w 4266152"/>
              <a:gd name="connsiteY211" fmla="*/ 3501122 h 3642949"/>
              <a:gd name="connsiteX212" fmla="*/ 1822704 w 4266152"/>
              <a:gd name="connsiteY212" fmla="*/ 3488644 h 3642949"/>
              <a:gd name="connsiteX213" fmla="*/ 1814131 w 4266152"/>
              <a:gd name="connsiteY213" fmla="*/ 3642187 h 3642949"/>
              <a:gd name="connsiteX214" fmla="*/ 1808416 w 4266152"/>
              <a:gd name="connsiteY214" fmla="*/ 3642187 h 3642949"/>
              <a:gd name="connsiteX215" fmla="*/ 1816989 w 4266152"/>
              <a:gd name="connsiteY215" fmla="*/ 3487883 h 3642949"/>
              <a:gd name="connsiteX216" fmla="*/ 1683639 w 4266152"/>
              <a:gd name="connsiteY216" fmla="*/ 3471404 h 3642949"/>
              <a:gd name="connsiteX217" fmla="*/ 1668113 w 4266152"/>
              <a:gd name="connsiteY217" fmla="*/ 3642187 h 3642949"/>
              <a:gd name="connsiteX218" fmla="*/ 1661731 w 4266152"/>
              <a:gd name="connsiteY218" fmla="*/ 3642187 h 3642949"/>
              <a:gd name="connsiteX219" fmla="*/ 1677352 w 4266152"/>
              <a:gd name="connsiteY219" fmla="*/ 3470737 h 3642949"/>
              <a:gd name="connsiteX220" fmla="*/ 1547908 w 4266152"/>
              <a:gd name="connsiteY220" fmla="*/ 3451116 h 3642949"/>
              <a:gd name="connsiteX221" fmla="*/ 1523143 w 4266152"/>
              <a:gd name="connsiteY221" fmla="*/ 3642378 h 3642949"/>
              <a:gd name="connsiteX222" fmla="*/ 1516761 w 4266152"/>
              <a:gd name="connsiteY222" fmla="*/ 3642378 h 3642949"/>
              <a:gd name="connsiteX223" fmla="*/ 1541716 w 4266152"/>
              <a:gd name="connsiteY223" fmla="*/ 3450068 h 3642949"/>
              <a:gd name="connsiteX224" fmla="*/ 1417129 w 4266152"/>
              <a:gd name="connsiteY224" fmla="*/ 3428256 h 3642949"/>
              <a:gd name="connsiteX225" fmla="*/ 1380268 w 4266152"/>
              <a:gd name="connsiteY225" fmla="*/ 3642378 h 3642949"/>
              <a:gd name="connsiteX226" fmla="*/ 1373886 w 4266152"/>
              <a:gd name="connsiteY226" fmla="*/ 3642378 h 3642949"/>
              <a:gd name="connsiteX227" fmla="*/ 1410938 w 4266152"/>
              <a:gd name="connsiteY227" fmla="*/ 3427018 h 3642949"/>
              <a:gd name="connsiteX228" fmla="*/ 1291971 w 4266152"/>
              <a:gd name="connsiteY228" fmla="*/ 3403586 h 3642949"/>
              <a:gd name="connsiteX229" fmla="*/ 1239869 w 4266152"/>
              <a:gd name="connsiteY229" fmla="*/ 3642378 h 3642949"/>
              <a:gd name="connsiteX230" fmla="*/ 1233392 w 4266152"/>
              <a:gd name="connsiteY230" fmla="*/ 3642378 h 3642949"/>
              <a:gd name="connsiteX231" fmla="*/ 1285780 w 4266152"/>
              <a:gd name="connsiteY231" fmla="*/ 3402348 h 3642949"/>
              <a:gd name="connsiteX232" fmla="*/ 1173194 w 4266152"/>
              <a:gd name="connsiteY232" fmla="*/ 3378250 h 3642949"/>
              <a:gd name="connsiteX233" fmla="*/ 1101947 w 4266152"/>
              <a:gd name="connsiteY233" fmla="*/ 3642378 h 3642949"/>
              <a:gd name="connsiteX234" fmla="*/ 1095470 w 4266152"/>
              <a:gd name="connsiteY234" fmla="*/ 3642378 h 3642949"/>
              <a:gd name="connsiteX235" fmla="*/ 1167003 w 4266152"/>
              <a:gd name="connsiteY235" fmla="*/ 3376821 h 3642949"/>
              <a:gd name="connsiteX236" fmla="*/ 1061752 w 4266152"/>
              <a:gd name="connsiteY236" fmla="*/ 3352628 h 3642949"/>
              <a:gd name="connsiteX237" fmla="*/ 1041368 w 4266152"/>
              <a:gd name="connsiteY237" fmla="*/ 3404062 h 3642949"/>
              <a:gd name="connsiteX238" fmla="*/ 966597 w 4266152"/>
              <a:gd name="connsiteY238" fmla="*/ 3642187 h 3642949"/>
              <a:gd name="connsiteX239" fmla="*/ 960025 w 4266152"/>
              <a:gd name="connsiteY239" fmla="*/ 3642187 h 3642949"/>
              <a:gd name="connsiteX240" fmla="*/ 1034796 w 4266152"/>
              <a:gd name="connsiteY240" fmla="*/ 3401872 h 3642949"/>
              <a:gd name="connsiteX241" fmla="*/ 1054798 w 4266152"/>
              <a:gd name="connsiteY241" fmla="*/ 3351294 h 3642949"/>
              <a:gd name="connsiteX242" fmla="*/ 1010317 w 4266152"/>
              <a:gd name="connsiteY242" fmla="*/ 3340626 h 3642949"/>
              <a:gd name="connsiteX243" fmla="*/ 957453 w 4266152"/>
              <a:gd name="connsiteY243" fmla="*/ 3328910 h 3642949"/>
              <a:gd name="connsiteX244" fmla="*/ 833628 w 4266152"/>
              <a:gd name="connsiteY244" fmla="*/ 3642473 h 3642949"/>
              <a:gd name="connsiteX245" fmla="*/ 827341 w 4266152"/>
              <a:gd name="connsiteY245" fmla="*/ 3642473 h 3642949"/>
              <a:gd name="connsiteX246" fmla="*/ 951166 w 4266152"/>
              <a:gd name="connsiteY246" fmla="*/ 3327577 h 3642949"/>
              <a:gd name="connsiteX247" fmla="*/ 859441 w 4266152"/>
              <a:gd name="connsiteY247" fmla="*/ 3312527 h 3642949"/>
              <a:gd name="connsiteX248" fmla="*/ 703516 w 4266152"/>
              <a:gd name="connsiteY248" fmla="*/ 3642759 h 3642949"/>
              <a:gd name="connsiteX249" fmla="*/ 696849 w 4266152"/>
              <a:gd name="connsiteY249" fmla="*/ 3642759 h 3642949"/>
              <a:gd name="connsiteX250" fmla="*/ 851916 w 4266152"/>
              <a:gd name="connsiteY250" fmla="*/ 3311956 h 3642949"/>
              <a:gd name="connsiteX251" fmla="*/ 765524 w 4266152"/>
              <a:gd name="connsiteY251" fmla="*/ 3304621 h 3642949"/>
              <a:gd name="connsiteX252" fmla="*/ 577310 w 4266152"/>
              <a:gd name="connsiteY252" fmla="*/ 3642759 h 3642949"/>
              <a:gd name="connsiteX253" fmla="*/ 570452 w 4266152"/>
              <a:gd name="connsiteY253" fmla="*/ 3642759 h 3642949"/>
              <a:gd name="connsiteX254" fmla="*/ 757809 w 4266152"/>
              <a:gd name="connsiteY254" fmla="*/ 3304240 h 3642949"/>
              <a:gd name="connsiteX255" fmla="*/ 675704 w 4266152"/>
              <a:gd name="connsiteY255" fmla="*/ 3304240 h 3642949"/>
              <a:gd name="connsiteX256" fmla="*/ 453961 w 4266152"/>
              <a:gd name="connsiteY256" fmla="*/ 3642854 h 3642949"/>
              <a:gd name="connsiteX257" fmla="*/ 447008 w 4266152"/>
              <a:gd name="connsiteY257" fmla="*/ 3642854 h 3642949"/>
              <a:gd name="connsiteX258" fmla="*/ 666750 w 4266152"/>
              <a:gd name="connsiteY258" fmla="*/ 3304526 h 3642949"/>
              <a:gd name="connsiteX259" fmla="*/ 591312 w 4266152"/>
              <a:gd name="connsiteY259" fmla="*/ 3311098 h 3642949"/>
              <a:gd name="connsiteX260" fmla="*/ 542830 w 4266152"/>
              <a:gd name="connsiteY260" fmla="*/ 3356247 h 3642949"/>
              <a:gd name="connsiteX261" fmla="*/ 335280 w 4266152"/>
              <a:gd name="connsiteY261" fmla="*/ 3642855 h 3642949"/>
              <a:gd name="connsiteX262" fmla="*/ 328041 w 4266152"/>
              <a:gd name="connsiteY262" fmla="*/ 3642854 h 3642949"/>
              <a:gd name="connsiteX263" fmla="*/ 538353 w 4266152"/>
              <a:gd name="connsiteY263" fmla="*/ 3351770 h 3642949"/>
              <a:gd name="connsiteX264" fmla="*/ 580072 w 4266152"/>
              <a:gd name="connsiteY264" fmla="*/ 3312527 h 3642949"/>
              <a:gd name="connsiteX265" fmla="*/ 511111 w 4266152"/>
              <a:gd name="connsiteY265" fmla="*/ 3324814 h 3642949"/>
              <a:gd name="connsiteX266" fmla="*/ 403764 w 4266152"/>
              <a:gd name="connsiteY266" fmla="*/ 3412920 h 3642949"/>
              <a:gd name="connsiteX267" fmla="*/ 220884 w 4266152"/>
              <a:gd name="connsiteY267" fmla="*/ 3642854 h 3642949"/>
              <a:gd name="connsiteX268" fmla="*/ 213455 w 4266152"/>
              <a:gd name="connsiteY268" fmla="*/ 3642854 h 3642949"/>
              <a:gd name="connsiteX269" fmla="*/ 399383 w 4266152"/>
              <a:gd name="connsiteY269" fmla="*/ 3408349 h 3642949"/>
              <a:gd name="connsiteX270" fmla="*/ 494633 w 4266152"/>
              <a:gd name="connsiteY270" fmla="*/ 3328434 h 3642949"/>
              <a:gd name="connsiteX271" fmla="*/ 434626 w 4266152"/>
              <a:gd name="connsiteY271" fmla="*/ 3345102 h 3642949"/>
              <a:gd name="connsiteX272" fmla="*/ 263176 w 4266152"/>
              <a:gd name="connsiteY272" fmla="*/ 3468927 h 3642949"/>
              <a:gd name="connsiteX273" fmla="*/ 110776 w 4266152"/>
              <a:gd name="connsiteY273" fmla="*/ 3642663 h 3642949"/>
              <a:gd name="connsiteX274" fmla="*/ 102965 w 4266152"/>
              <a:gd name="connsiteY274" fmla="*/ 3642664 h 3642949"/>
              <a:gd name="connsiteX275" fmla="*/ 258413 w 4266152"/>
              <a:gd name="connsiteY275" fmla="*/ 3464261 h 3642949"/>
              <a:gd name="connsiteX276" fmla="*/ 403003 w 4266152"/>
              <a:gd name="connsiteY276" fmla="*/ 3355581 h 3642949"/>
              <a:gd name="connsiteX277" fmla="*/ 122491 w 4266152"/>
              <a:gd name="connsiteY277" fmla="*/ 3524554 h 3642949"/>
              <a:gd name="connsiteX278" fmla="*/ 8191 w 4266152"/>
              <a:gd name="connsiteY278" fmla="*/ 3642759 h 3642949"/>
              <a:gd name="connsiteX279" fmla="*/ 0 w 4266152"/>
              <a:gd name="connsiteY279" fmla="*/ 3642759 h 3642949"/>
              <a:gd name="connsiteX280" fmla="*/ 118491 w 4266152"/>
              <a:gd name="connsiteY280" fmla="*/ 3519791 h 3642949"/>
              <a:gd name="connsiteX281" fmla="*/ 604266 w 4266152"/>
              <a:gd name="connsiteY281" fmla="*/ 3268902 h 3642949"/>
              <a:gd name="connsiteX282" fmla="*/ 649224 w 4266152"/>
              <a:gd name="connsiteY282" fmla="*/ 3257473 h 3642949"/>
              <a:gd name="connsiteX283" fmla="*/ 686562 w 4266152"/>
              <a:gd name="connsiteY283" fmla="*/ 3232136 h 3642949"/>
              <a:gd name="connsiteX284" fmla="*/ 604170 w 4266152"/>
              <a:gd name="connsiteY284" fmla="*/ 3268522 h 3642949"/>
              <a:gd name="connsiteX285" fmla="*/ 665321 w 4266152"/>
              <a:gd name="connsiteY285" fmla="*/ 3253853 h 3642949"/>
              <a:gd name="connsiteX286" fmla="*/ 729139 w 4266152"/>
              <a:gd name="connsiteY286" fmla="*/ 3243280 h 3642949"/>
              <a:gd name="connsiteX287" fmla="*/ 776192 w 4266152"/>
              <a:gd name="connsiteY287" fmla="*/ 3204037 h 3642949"/>
              <a:gd name="connsiteX288" fmla="*/ 715423 w 4266152"/>
              <a:gd name="connsiteY288" fmla="*/ 3221849 h 3642949"/>
              <a:gd name="connsiteX289" fmla="*/ 665416 w 4266152"/>
              <a:gd name="connsiteY289" fmla="*/ 3253853 h 3642949"/>
              <a:gd name="connsiteX290" fmla="*/ 2253615 w 4266152"/>
              <a:gd name="connsiteY290" fmla="*/ 3272903 h 3642949"/>
              <a:gd name="connsiteX291" fmla="*/ 2118456 w 4266152"/>
              <a:gd name="connsiteY291" fmla="*/ 3277189 h 3642949"/>
              <a:gd name="connsiteX292" fmla="*/ 2115121 w 4266152"/>
              <a:gd name="connsiteY292" fmla="*/ 3385774 h 3642949"/>
              <a:gd name="connsiteX293" fmla="*/ 2253901 w 4266152"/>
              <a:gd name="connsiteY293" fmla="*/ 3384822 h 3642949"/>
              <a:gd name="connsiteX294" fmla="*/ 2253520 w 4266152"/>
              <a:gd name="connsiteY294" fmla="*/ 3272998 h 3642949"/>
              <a:gd name="connsiteX295" fmla="*/ 2255519 w 4266152"/>
              <a:gd name="connsiteY295" fmla="*/ 3156984 h 3642949"/>
              <a:gd name="connsiteX296" fmla="*/ 2124456 w 4266152"/>
              <a:gd name="connsiteY296" fmla="*/ 3164985 h 3642949"/>
              <a:gd name="connsiteX297" fmla="*/ 2118741 w 4266152"/>
              <a:gd name="connsiteY297" fmla="*/ 3270807 h 3642949"/>
              <a:gd name="connsiteX298" fmla="*/ 2253615 w 4266152"/>
              <a:gd name="connsiteY298" fmla="*/ 3266521 h 3642949"/>
              <a:gd name="connsiteX299" fmla="*/ 2255425 w 4266152"/>
              <a:gd name="connsiteY299" fmla="*/ 3157079 h 3642949"/>
              <a:gd name="connsiteX300" fmla="*/ 2118551 w 4266152"/>
              <a:gd name="connsiteY300" fmla="*/ 3158889 h 3642949"/>
              <a:gd name="connsiteX301" fmla="*/ 2123694 w 4266152"/>
              <a:gd name="connsiteY301" fmla="*/ 3089452 h 3642949"/>
              <a:gd name="connsiteX302" fmla="*/ 2126647 w 4266152"/>
              <a:gd name="connsiteY302" fmla="*/ 3055257 h 3642949"/>
              <a:gd name="connsiteX303" fmla="*/ 2002822 w 4266152"/>
              <a:gd name="connsiteY303" fmla="*/ 3062591 h 3642949"/>
              <a:gd name="connsiteX304" fmla="*/ 1994249 w 4266152"/>
              <a:gd name="connsiteY304" fmla="*/ 3129266 h 3642949"/>
              <a:gd name="connsiteX305" fmla="*/ 1990630 w 4266152"/>
              <a:gd name="connsiteY305" fmla="*/ 3161651 h 3642949"/>
              <a:gd name="connsiteX306" fmla="*/ 2118456 w 4266152"/>
              <a:gd name="connsiteY306" fmla="*/ 3158984 h 3642949"/>
              <a:gd name="connsiteX307" fmla="*/ 2898648 w 4266152"/>
              <a:gd name="connsiteY307" fmla="*/ 1373523 h 3642949"/>
              <a:gd name="connsiteX308" fmla="*/ 2878550 w 4266152"/>
              <a:gd name="connsiteY308" fmla="*/ 1456105 h 3642949"/>
              <a:gd name="connsiteX309" fmla="*/ 2932557 w 4266152"/>
              <a:gd name="connsiteY309" fmla="*/ 1392573 h 3642949"/>
              <a:gd name="connsiteX310" fmla="*/ 2946845 w 4266152"/>
              <a:gd name="connsiteY310" fmla="*/ 1306276 h 3642949"/>
              <a:gd name="connsiteX311" fmla="*/ 2898552 w 4266152"/>
              <a:gd name="connsiteY311" fmla="*/ 1373618 h 3642949"/>
              <a:gd name="connsiteX312" fmla="*/ 2949417 w 4266152"/>
              <a:gd name="connsiteY312" fmla="*/ 1292370 h 3642949"/>
              <a:gd name="connsiteX313" fmla="*/ 2965323 w 4266152"/>
              <a:gd name="connsiteY313" fmla="*/ 1212169 h 3642949"/>
              <a:gd name="connsiteX314" fmla="*/ 2925413 w 4266152"/>
              <a:gd name="connsiteY314" fmla="*/ 1278082 h 3642949"/>
              <a:gd name="connsiteX315" fmla="*/ 2925413 w 4266152"/>
              <a:gd name="connsiteY315" fmla="*/ 1278939 h 3642949"/>
              <a:gd name="connsiteX316" fmla="*/ 2903887 w 4266152"/>
              <a:gd name="connsiteY316" fmla="*/ 1355711 h 3642949"/>
              <a:gd name="connsiteX317" fmla="*/ 2949321 w 4266152"/>
              <a:gd name="connsiteY317" fmla="*/ 1292465 h 3642949"/>
              <a:gd name="connsiteX318" fmla="*/ 962787 w 4266152"/>
              <a:gd name="connsiteY318" fmla="*/ 3172129 h 3642949"/>
              <a:gd name="connsiteX319" fmla="*/ 1043083 w 4266152"/>
              <a:gd name="connsiteY319" fmla="*/ 3172795 h 3642949"/>
              <a:gd name="connsiteX320" fmla="*/ 1078325 w 4266152"/>
              <a:gd name="connsiteY320" fmla="*/ 3125170 h 3642949"/>
              <a:gd name="connsiteX321" fmla="*/ 1087374 w 4266152"/>
              <a:gd name="connsiteY321" fmla="*/ 3113836 h 3642949"/>
              <a:gd name="connsiteX322" fmla="*/ 1011174 w 4266152"/>
              <a:gd name="connsiteY322" fmla="*/ 3120693 h 3642949"/>
              <a:gd name="connsiteX323" fmla="*/ 962787 w 4266152"/>
              <a:gd name="connsiteY323" fmla="*/ 3172129 h 3642949"/>
              <a:gd name="connsiteX324" fmla="*/ 1000887 w 4266152"/>
              <a:gd name="connsiteY324" fmla="*/ 3121932 h 3642949"/>
              <a:gd name="connsiteX325" fmla="*/ 931736 w 4266152"/>
              <a:gd name="connsiteY325" fmla="*/ 3135172 h 3642949"/>
              <a:gd name="connsiteX326" fmla="*/ 880681 w 4266152"/>
              <a:gd name="connsiteY326" fmla="*/ 3178225 h 3642949"/>
              <a:gd name="connsiteX327" fmla="*/ 954119 w 4266152"/>
              <a:gd name="connsiteY327" fmla="*/ 3172414 h 3642949"/>
              <a:gd name="connsiteX328" fmla="*/ 1000982 w 4266152"/>
              <a:gd name="connsiteY328" fmla="*/ 3121932 h 3642949"/>
              <a:gd name="connsiteX329" fmla="*/ 2815590 w 4266152"/>
              <a:gd name="connsiteY329" fmla="*/ 3055257 h 3642949"/>
              <a:gd name="connsiteX330" fmla="*/ 2804351 w 4266152"/>
              <a:gd name="connsiteY330" fmla="*/ 2937242 h 3642949"/>
              <a:gd name="connsiteX331" fmla="*/ 2674810 w 4266152"/>
              <a:gd name="connsiteY331" fmla="*/ 2971437 h 3642949"/>
              <a:gd name="connsiteX332" fmla="*/ 2682240 w 4266152"/>
              <a:gd name="connsiteY332" fmla="*/ 3088118 h 3642949"/>
              <a:gd name="connsiteX333" fmla="*/ 2815685 w 4266152"/>
              <a:gd name="connsiteY333" fmla="*/ 3055161 h 3642949"/>
              <a:gd name="connsiteX334" fmla="*/ 2682240 w 4266152"/>
              <a:gd name="connsiteY334" fmla="*/ 3094595 h 3642949"/>
              <a:gd name="connsiteX335" fmla="*/ 2691765 w 4266152"/>
              <a:gd name="connsiteY335" fmla="*/ 3212134 h 3642949"/>
              <a:gd name="connsiteX336" fmla="*/ 2829020 w 4266152"/>
              <a:gd name="connsiteY336" fmla="*/ 3180129 h 3642949"/>
              <a:gd name="connsiteX337" fmla="*/ 2816067 w 4266152"/>
              <a:gd name="connsiteY337" fmla="*/ 3061639 h 3642949"/>
              <a:gd name="connsiteX338" fmla="*/ 2682812 w 4266152"/>
              <a:gd name="connsiteY338" fmla="*/ 3094500 h 3642949"/>
              <a:gd name="connsiteX339" fmla="*/ 2803302 w 4266152"/>
              <a:gd name="connsiteY339" fmla="*/ 2930765 h 3642949"/>
              <a:gd name="connsiteX340" fmla="*/ 2800064 w 4266152"/>
              <a:gd name="connsiteY340" fmla="*/ 2893236 h 3642949"/>
              <a:gd name="connsiteX341" fmla="*/ 2793968 w 4266152"/>
              <a:gd name="connsiteY341" fmla="*/ 2815322 h 3642949"/>
              <a:gd name="connsiteX342" fmla="*/ 2668714 w 4266152"/>
              <a:gd name="connsiteY342" fmla="*/ 2851136 h 3642949"/>
              <a:gd name="connsiteX343" fmla="*/ 2673953 w 4266152"/>
              <a:gd name="connsiteY343" fmla="*/ 2965436 h 3642949"/>
              <a:gd name="connsiteX344" fmla="*/ 2803874 w 4266152"/>
              <a:gd name="connsiteY344" fmla="*/ 2930670 h 3642949"/>
              <a:gd name="connsiteX345" fmla="*/ 2793777 w 4266152"/>
              <a:gd name="connsiteY345" fmla="*/ 2808845 h 3642949"/>
              <a:gd name="connsiteX346" fmla="*/ 2786349 w 4266152"/>
              <a:gd name="connsiteY346" fmla="*/ 2693497 h 3642949"/>
              <a:gd name="connsiteX347" fmla="*/ 2665380 w 4266152"/>
              <a:gd name="connsiteY347" fmla="*/ 2731597 h 3642949"/>
              <a:gd name="connsiteX348" fmla="*/ 2668714 w 4266152"/>
              <a:gd name="connsiteY348" fmla="*/ 2845040 h 3642949"/>
              <a:gd name="connsiteX349" fmla="*/ 2794063 w 4266152"/>
              <a:gd name="connsiteY349" fmla="*/ 2808750 h 3642949"/>
              <a:gd name="connsiteX350" fmla="*/ 2981706 w 4266152"/>
              <a:gd name="connsiteY350" fmla="*/ 1654415 h 3642949"/>
              <a:gd name="connsiteX351" fmla="*/ 2903219 w 4266152"/>
              <a:gd name="connsiteY351" fmla="*/ 1713375 h 3642949"/>
              <a:gd name="connsiteX352" fmla="*/ 2902172 w 4266152"/>
              <a:gd name="connsiteY352" fmla="*/ 1727757 h 3642949"/>
              <a:gd name="connsiteX353" fmla="*/ 2897029 w 4266152"/>
              <a:gd name="connsiteY353" fmla="*/ 1815959 h 3642949"/>
              <a:gd name="connsiteX354" fmla="*/ 2981801 w 4266152"/>
              <a:gd name="connsiteY354" fmla="*/ 1758809 h 3642949"/>
              <a:gd name="connsiteX355" fmla="*/ 2981991 w 4266152"/>
              <a:gd name="connsiteY355" fmla="*/ 1654320 h 3642949"/>
              <a:gd name="connsiteX356" fmla="*/ 2897124 w 4266152"/>
              <a:gd name="connsiteY356" fmla="*/ 1710041 h 3642949"/>
              <a:gd name="connsiteX357" fmla="*/ 2905411 w 4266152"/>
              <a:gd name="connsiteY357" fmla="*/ 1611267 h 3642949"/>
              <a:gd name="connsiteX358" fmla="*/ 2835592 w 4266152"/>
              <a:gd name="connsiteY358" fmla="*/ 1673656 h 3642949"/>
              <a:gd name="connsiteX359" fmla="*/ 2820734 w 4266152"/>
              <a:gd name="connsiteY359" fmla="*/ 1769858 h 3642949"/>
              <a:gd name="connsiteX360" fmla="*/ 2897409 w 4266152"/>
              <a:gd name="connsiteY360" fmla="*/ 1709946 h 3642949"/>
              <a:gd name="connsiteX361" fmla="*/ 2846641 w 4266152"/>
              <a:gd name="connsiteY361" fmla="*/ 1579072 h 3642949"/>
              <a:gd name="connsiteX362" fmla="*/ 2788063 w 4266152"/>
              <a:gd name="connsiteY362" fmla="*/ 1642985 h 3642949"/>
              <a:gd name="connsiteX363" fmla="*/ 2764536 w 4266152"/>
              <a:gd name="connsiteY363" fmla="*/ 1731948 h 3642949"/>
              <a:gd name="connsiteX364" fmla="*/ 2830354 w 4266152"/>
              <a:gd name="connsiteY364" fmla="*/ 1670322 h 3642949"/>
              <a:gd name="connsiteX365" fmla="*/ 2846641 w 4266152"/>
              <a:gd name="connsiteY365" fmla="*/ 1579072 h 3642949"/>
              <a:gd name="connsiteX366" fmla="*/ 2828639 w 4266152"/>
              <a:gd name="connsiteY366" fmla="*/ 1680514 h 3642949"/>
              <a:gd name="connsiteX367" fmla="*/ 2761964 w 4266152"/>
              <a:gd name="connsiteY367" fmla="*/ 1743664 h 3642949"/>
              <a:gd name="connsiteX368" fmla="*/ 2740151 w 4266152"/>
              <a:gd name="connsiteY368" fmla="*/ 1836152 h 3642949"/>
              <a:gd name="connsiteX369" fmla="*/ 2814638 w 4266152"/>
              <a:gd name="connsiteY369" fmla="*/ 1775478 h 3642949"/>
              <a:gd name="connsiteX370" fmla="*/ 2828258 w 4266152"/>
              <a:gd name="connsiteY370" fmla="*/ 1680514 h 3642949"/>
              <a:gd name="connsiteX371" fmla="*/ 1282636 w 4266152"/>
              <a:gd name="connsiteY371" fmla="*/ 3116693 h 3642949"/>
              <a:gd name="connsiteX372" fmla="*/ 1377886 w 4266152"/>
              <a:gd name="connsiteY372" fmla="*/ 3127837 h 3642949"/>
              <a:gd name="connsiteX373" fmla="*/ 1412177 w 4266152"/>
              <a:gd name="connsiteY373" fmla="*/ 3052495 h 3642949"/>
              <a:gd name="connsiteX374" fmla="*/ 1354550 w 4266152"/>
              <a:gd name="connsiteY374" fmla="*/ 3048208 h 3642949"/>
              <a:gd name="connsiteX375" fmla="*/ 1323404 w 4266152"/>
              <a:gd name="connsiteY375" fmla="*/ 3046113 h 3642949"/>
              <a:gd name="connsiteX376" fmla="*/ 1282636 w 4266152"/>
              <a:gd name="connsiteY376" fmla="*/ 3116693 h 3642949"/>
              <a:gd name="connsiteX377" fmla="*/ 1315688 w 4266152"/>
              <a:gd name="connsiteY377" fmla="*/ 3045732 h 3642949"/>
              <a:gd name="connsiteX378" fmla="*/ 1233868 w 4266152"/>
              <a:gd name="connsiteY378" fmla="*/ 3045732 h 3642949"/>
              <a:gd name="connsiteX379" fmla="*/ 1189387 w 4266152"/>
              <a:gd name="connsiteY379" fmla="*/ 3107930 h 3642949"/>
              <a:gd name="connsiteX380" fmla="*/ 1268920 w 4266152"/>
              <a:gd name="connsiteY380" fmla="*/ 3115359 h 3642949"/>
              <a:gd name="connsiteX381" fmla="*/ 1275874 w 4266152"/>
              <a:gd name="connsiteY381" fmla="*/ 3116217 h 3642949"/>
              <a:gd name="connsiteX382" fmla="*/ 1315688 w 4266152"/>
              <a:gd name="connsiteY382" fmla="*/ 3045732 h 3642949"/>
              <a:gd name="connsiteX383" fmla="*/ 2885980 w 4266152"/>
              <a:gd name="connsiteY383" fmla="*/ 2046559 h 3642949"/>
              <a:gd name="connsiteX384" fmla="*/ 2886837 w 4266152"/>
              <a:gd name="connsiteY384" fmla="*/ 1940165 h 3642949"/>
              <a:gd name="connsiteX385" fmla="*/ 2795778 w 4266152"/>
              <a:gd name="connsiteY385" fmla="*/ 1996267 h 3642949"/>
              <a:gd name="connsiteX386" fmla="*/ 2789205 w 4266152"/>
              <a:gd name="connsiteY386" fmla="*/ 2099899 h 3642949"/>
              <a:gd name="connsiteX387" fmla="*/ 2788825 w 4266152"/>
              <a:gd name="connsiteY387" fmla="*/ 2107329 h 3642949"/>
              <a:gd name="connsiteX388" fmla="*/ 2784920 w 4266152"/>
              <a:gd name="connsiteY388" fmla="*/ 2213247 h 3642949"/>
              <a:gd name="connsiteX389" fmla="*/ 2887409 w 4266152"/>
              <a:gd name="connsiteY389" fmla="*/ 2162383 h 3642949"/>
              <a:gd name="connsiteX390" fmla="*/ 2885980 w 4266152"/>
              <a:gd name="connsiteY390" fmla="*/ 2053798 h 3642949"/>
              <a:gd name="connsiteX391" fmla="*/ 2789491 w 4266152"/>
              <a:gd name="connsiteY391" fmla="*/ 1993029 h 3642949"/>
              <a:gd name="connsiteX392" fmla="*/ 2799016 w 4266152"/>
              <a:gd name="connsiteY392" fmla="*/ 1892064 h 3642949"/>
              <a:gd name="connsiteX393" fmla="*/ 2715673 w 4266152"/>
              <a:gd name="connsiteY393" fmla="*/ 1951404 h 3642949"/>
              <a:gd name="connsiteX394" fmla="*/ 2700052 w 4266152"/>
              <a:gd name="connsiteY394" fmla="*/ 2048655 h 3642949"/>
              <a:gd name="connsiteX395" fmla="*/ 2708148 w 4266152"/>
              <a:gd name="connsiteY395" fmla="*/ 1956739 h 3642949"/>
              <a:gd name="connsiteX396" fmla="*/ 2625471 w 4266152"/>
              <a:gd name="connsiteY396" fmla="*/ 2016936 h 3642949"/>
              <a:gd name="connsiteX397" fmla="*/ 2603468 w 4266152"/>
              <a:gd name="connsiteY397" fmla="*/ 2109234 h 3642949"/>
              <a:gd name="connsiteX398" fmla="*/ 2692813 w 4266152"/>
              <a:gd name="connsiteY398" fmla="*/ 2053227 h 3642949"/>
              <a:gd name="connsiteX399" fmla="*/ 2708148 w 4266152"/>
              <a:gd name="connsiteY399" fmla="*/ 1956357 h 3642949"/>
              <a:gd name="connsiteX400" fmla="*/ 2601659 w 4266152"/>
              <a:gd name="connsiteY400" fmla="*/ 2117902 h 3642949"/>
              <a:gd name="connsiteX401" fmla="*/ 2583752 w 4266152"/>
              <a:gd name="connsiteY401" fmla="*/ 2212390 h 3642949"/>
              <a:gd name="connsiteX402" fmla="*/ 2679573 w 4266152"/>
              <a:gd name="connsiteY402" fmla="*/ 2160383 h 3642949"/>
              <a:gd name="connsiteX403" fmla="*/ 2691670 w 4266152"/>
              <a:gd name="connsiteY403" fmla="*/ 2061418 h 3642949"/>
              <a:gd name="connsiteX404" fmla="*/ 2196846 w 4266152"/>
              <a:gd name="connsiteY404" fmla="*/ 2641777 h 3642949"/>
              <a:gd name="connsiteX405" fmla="*/ 2304955 w 4266152"/>
              <a:gd name="connsiteY405" fmla="*/ 2611392 h 3642949"/>
              <a:gd name="connsiteX406" fmla="*/ 2322194 w 4266152"/>
              <a:gd name="connsiteY406" fmla="*/ 2520428 h 3642949"/>
              <a:gd name="connsiteX407" fmla="*/ 2218658 w 4266152"/>
              <a:gd name="connsiteY407" fmla="*/ 2556147 h 3642949"/>
              <a:gd name="connsiteX408" fmla="*/ 2196846 w 4266152"/>
              <a:gd name="connsiteY408" fmla="*/ 2641395 h 3642949"/>
              <a:gd name="connsiteX409" fmla="*/ 2211420 w 4266152"/>
              <a:gd name="connsiteY409" fmla="*/ 2558528 h 3642949"/>
              <a:gd name="connsiteX410" fmla="*/ 2110931 w 4266152"/>
              <a:gd name="connsiteY410" fmla="*/ 2591008 h 3642949"/>
              <a:gd name="connsiteX411" fmla="*/ 2084927 w 4266152"/>
              <a:gd name="connsiteY411" fmla="*/ 2670447 h 3642949"/>
              <a:gd name="connsiteX412" fmla="*/ 2189703 w 4266152"/>
              <a:gd name="connsiteY412" fmla="*/ 2643586 h 3642949"/>
              <a:gd name="connsiteX413" fmla="*/ 2211420 w 4266152"/>
              <a:gd name="connsiteY413" fmla="*/ 2558147 h 3642949"/>
              <a:gd name="connsiteX414" fmla="*/ 2323719 w 4266152"/>
              <a:gd name="connsiteY414" fmla="*/ 2513189 h 3642949"/>
              <a:gd name="connsiteX415" fmla="*/ 2344198 w 4266152"/>
              <a:gd name="connsiteY415" fmla="*/ 2424892 h 3642949"/>
              <a:gd name="connsiteX416" fmla="*/ 2245900 w 4266152"/>
              <a:gd name="connsiteY416" fmla="*/ 2466516 h 3642949"/>
              <a:gd name="connsiteX417" fmla="*/ 2220754 w 4266152"/>
              <a:gd name="connsiteY417" fmla="*/ 2548813 h 3642949"/>
              <a:gd name="connsiteX418" fmla="*/ 2323719 w 4266152"/>
              <a:gd name="connsiteY418" fmla="*/ 2512808 h 3642949"/>
              <a:gd name="connsiteX419" fmla="*/ 2330767 w 4266152"/>
              <a:gd name="connsiteY419" fmla="*/ 2510617 h 3642949"/>
              <a:gd name="connsiteX420" fmla="*/ 2435542 w 4266152"/>
              <a:gd name="connsiteY420" fmla="*/ 2472517 h 3642949"/>
              <a:gd name="connsiteX421" fmla="*/ 2451545 w 4266152"/>
              <a:gd name="connsiteY421" fmla="*/ 2377934 h 3642949"/>
              <a:gd name="connsiteX422" fmla="*/ 2351341 w 4266152"/>
              <a:gd name="connsiteY422" fmla="*/ 2422035 h 3642949"/>
              <a:gd name="connsiteX423" fmla="*/ 2330767 w 4266152"/>
              <a:gd name="connsiteY423" fmla="*/ 2510236 h 3642949"/>
              <a:gd name="connsiteX424" fmla="*/ 2442591 w 4266152"/>
              <a:gd name="connsiteY424" fmla="*/ 2469469 h 3642949"/>
              <a:gd name="connsiteX425" fmla="*/ 2548985 w 4266152"/>
              <a:gd name="connsiteY425" fmla="*/ 2428036 h 3642949"/>
              <a:gd name="connsiteX426" fmla="*/ 2560225 w 4266152"/>
              <a:gd name="connsiteY426" fmla="*/ 2328023 h 3642949"/>
              <a:gd name="connsiteX427" fmla="*/ 2458784 w 4266152"/>
              <a:gd name="connsiteY427" fmla="*/ 2374315 h 3642949"/>
              <a:gd name="connsiteX428" fmla="*/ 2442591 w 4266152"/>
              <a:gd name="connsiteY428" fmla="*/ 2469088 h 3642949"/>
              <a:gd name="connsiteX429" fmla="*/ 2453163 w 4266152"/>
              <a:gd name="connsiteY429" fmla="*/ 2369933 h 3642949"/>
              <a:gd name="connsiteX430" fmla="*/ 2472213 w 4266152"/>
              <a:gd name="connsiteY430" fmla="*/ 2279351 h 3642949"/>
              <a:gd name="connsiteX431" fmla="*/ 2377535 w 4266152"/>
              <a:gd name="connsiteY431" fmla="*/ 2329166 h 3642949"/>
              <a:gd name="connsiteX432" fmla="*/ 2353437 w 4266152"/>
              <a:gd name="connsiteY432" fmla="*/ 2413939 h 3642949"/>
              <a:gd name="connsiteX433" fmla="*/ 2453163 w 4266152"/>
              <a:gd name="connsiteY433" fmla="*/ 2369552 h 3642949"/>
              <a:gd name="connsiteX434" fmla="*/ 2460213 w 4266152"/>
              <a:gd name="connsiteY434" fmla="*/ 2366695 h 3642949"/>
              <a:gd name="connsiteX435" fmla="*/ 2561178 w 4266152"/>
              <a:gd name="connsiteY435" fmla="*/ 2320593 h 3642949"/>
              <a:gd name="connsiteX436" fmla="*/ 2575370 w 4266152"/>
              <a:gd name="connsiteY436" fmla="*/ 2224200 h 3642949"/>
              <a:gd name="connsiteX437" fmla="*/ 2480120 w 4266152"/>
              <a:gd name="connsiteY437" fmla="*/ 2275445 h 3642949"/>
              <a:gd name="connsiteX438" fmla="*/ 2460213 w 4266152"/>
              <a:gd name="connsiteY438" fmla="*/ 2366314 h 3642949"/>
              <a:gd name="connsiteX439" fmla="*/ 2776347 w 4266152"/>
              <a:gd name="connsiteY439" fmla="*/ 2339548 h 3642949"/>
              <a:gd name="connsiteX440" fmla="*/ 2669667 w 4266152"/>
              <a:gd name="connsiteY440" fmla="*/ 2385459 h 3642949"/>
              <a:gd name="connsiteX441" fmla="*/ 2665953 w 4266152"/>
              <a:gd name="connsiteY441" fmla="*/ 2491567 h 3642949"/>
              <a:gd name="connsiteX442" fmla="*/ 2777299 w 4266152"/>
              <a:gd name="connsiteY442" fmla="*/ 2448705 h 3642949"/>
              <a:gd name="connsiteX443" fmla="*/ 2776347 w 4266152"/>
              <a:gd name="connsiteY443" fmla="*/ 2339167 h 3642949"/>
              <a:gd name="connsiteX444" fmla="*/ 2777776 w 4266152"/>
              <a:gd name="connsiteY444" fmla="*/ 2224105 h 3642949"/>
              <a:gd name="connsiteX445" fmla="*/ 2676334 w 4266152"/>
              <a:gd name="connsiteY445" fmla="*/ 2273254 h 3642949"/>
              <a:gd name="connsiteX446" fmla="*/ 2669952 w 4266152"/>
              <a:gd name="connsiteY446" fmla="*/ 2378029 h 3642949"/>
              <a:gd name="connsiteX447" fmla="*/ 2776347 w 4266152"/>
              <a:gd name="connsiteY447" fmla="*/ 2332214 h 3642949"/>
              <a:gd name="connsiteX448" fmla="*/ 2777776 w 4266152"/>
              <a:gd name="connsiteY448" fmla="*/ 2223724 h 3642949"/>
              <a:gd name="connsiteX449" fmla="*/ 2669763 w 4266152"/>
              <a:gd name="connsiteY449" fmla="*/ 2269444 h 3642949"/>
              <a:gd name="connsiteX450" fmla="*/ 2679288 w 4266152"/>
              <a:gd name="connsiteY450" fmla="*/ 2168003 h 3642949"/>
              <a:gd name="connsiteX451" fmla="*/ 2582895 w 4266152"/>
              <a:gd name="connsiteY451" fmla="*/ 2220391 h 3642949"/>
              <a:gd name="connsiteX452" fmla="*/ 2568512 w 4266152"/>
              <a:gd name="connsiteY452" fmla="*/ 2317355 h 3642949"/>
              <a:gd name="connsiteX453" fmla="*/ 2669763 w 4266152"/>
              <a:gd name="connsiteY453" fmla="*/ 2269063 h 3642949"/>
              <a:gd name="connsiteX454" fmla="*/ 2576703 w 4266152"/>
              <a:gd name="connsiteY454" fmla="*/ 2216200 h 3642949"/>
              <a:gd name="connsiteX455" fmla="*/ 2594229 w 4266152"/>
              <a:gd name="connsiteY455" fmla="*/ 2122569 h 3642949"/>
              <a:gd name="connsiteX456" fmla="*/ 2544413 w 4266152"/>
              <a:gd name="connsiteY456" fmla="*/ 2153906 h 3642949"/>
              <a:gd name="connsiteX457" fmla="*/ 2504884 w 4266152"/>
              <a:gd name="connsiteY457" fmla="*/ 2178767 h 3642949"/>
              <a:gd name="connsiteX458" fmla="*/ 2481644 w 4266152"/>
              <a:gd name="connsiteY458" fmla="*/ 2267158 h 3642949"/>
              <a:gd name="connsiteX459" fmla="*/ 2576703 w 4266152"/>
              <a:gd name="connsiteY459" fmla="*/ 2215818 h 3642949"/>
              <a:gd name="connsiteX460" fmla="*/ 2676906 w 4266152"/>
              <a:gd name="connsiteY460" fmla="*/ 2266015 h 3642949"/>
              <a:gd name="connsiteX461" fmla="*/ 2777967 w 4266152"/>
              <a:gd name="connsiteY461" fmla="*/ 2216961 h 3642949"/>
              <a:gd name="connsiteX462" fmla="*/ 2781966 w 4266152"/>
              <a:gd name="connsiteY462" fmla="*/ 2111520 h 3642949"/>
              <a:gd name="connsiteX463" fmla="*/ 2685955 w 4266152"/>
              <a:gd name="connsiteY463" fmla="*/ 2164098 h 3642949"/>
              <a:gd name="connsiteX464" fmla="*/ 2676906 w 4266152"/>
              <a:gd name="connsiteY464" fmla="*/ 2265635 h 3642949"/>
              <a:gd name="connsiteX465" fmla="*/ 2777490 w 4266152"/>
              <a:gd name="connsiteY465" fmla="*/ 2455563 h 3642949"/>
              <a:gd name="connsiteX466" fmla="*/ 2665857 w 4266152"/>
              <a:gd name="connsiteY466" fmla="*/ 2498426 h 3642949"/>
              <a:gd name="connsiteX467" fmla="*/ 2664524 w 4266152"/>
              <a:gd name="connsiteY467" fmla="*/ 2607772 h 3642949"/>
              <a:gd name="connsiteX468" fmla="*/ 2780728 w 4266152"/>
              <a:gd name="connsiteY468" fmla="*/ 2567577 h 3642949"/>
              <a:gd name="connsiteX469" fmla="*/ 2777490 w 4266152"/>
              <a:gd name="connsiteY469" fmla="*/ 2455182 h 3642949"/>
              <a:gd name="connsiteX470" fmla="*/ 2669191 w 4266152"/>
              <a:gd name="connsiteY470" fmla="*/ 2276683 h 3642949"/>
              <a:gd name="connsiteX471" fmla="*/ 2567083 w 4266152"/>
              <a:gd name="connsiteY471" fmla="*/ 2324880 h 3642949"/>
              <a:gd name="connsiteX472" fmla="*/ 2555652 w 4266152"/>
              <a:gd name="connsiteY472" fmla="*/ 2425464 h 3642949"/>
              <a:gd name="connsiteX473" fmla="*/ 2662904 w 4266152"/>
              <a:gd name="connsiteY473" fmla="*/ 2381458 h 3642949"/>
              <a:gd name="connsiteX474" fmla="*/ 2669191 w 4266152"/>
              <a:gd name="connsiteY474" fmla="*/ 2276303 h 3642949"/>
              <a:gd name="connsiteX475" fmla="*/ 2554891 w 4266152"/>
              <a:gd name="connsiteY475" fmla="*/ 2432607 h 3642949"/>
              <a:gd name="connsiteX476" fmla="*/ 2546509 w 4266152"/>
              <a:gd name="connsiteY476" fmla="*/ 2534430 h 3642949"/>
              <a:gd name="connsiteX477" fmla="*/ 2658904 w 4266152"/>
              <a:gd name="connsiteY477" fmla="*/ 2494139 h 3642949"/>
              <a:gd name="connsiteX478" fmla="*/ 2662524 w 4266152"/>
              <a:gd name="connsiteY478" fmla="*/ 2388507 h 3642949"/>
              <a:gd name="connsiteX479" fmla="*/ 2554891 w 4266152"/>
              <a:gd name="connsiteY479" fmla="*/ 2432227 h 3642949"/>
              <a:gd name="connsiteX480" fmla="*/ 2546127 w 4266152"/>
              <a:gd name="connsiteY480" fmla="*/ 2541288 h 3642949"/>
              <a:gd name="connsiteX481" fmla="*/ 2540317 w 4266152"/>
              <a:gd name="connsiteY481" fmla="*/ 2646920 h 3642949"/>
              <a:gd name="connsiteX482" fmla="*/ 2657570 w 4266152"/>
              <a:gd name="connsiteY482" fmla="*/ 2610154 h 3642949"/>
              <a:gd name="connsiteX483" fmla="*/ 2658713 w 4266152"/>
              <a:gd name="connsiteY483" fmla="*/ 2500997 h 3642949"/>
              <a:gd name="connsiteX484" fmla="*/ 2546127 w 4266152"/>
              <a:gd name="connsiteY484" fmla="*/ 2540907 h 3642949"/>
              <a:gd name="connsiteX485" fmla="*/ 2657570 w 4266152"/>
              <a:gd name="connsiteY485" fmla="*/ 2616821 h 3642949"/>
              <a:gd name="connsiteX486" fmla="*/ 2540032 w 4266152"/>
              <a:gd name="connsiteY486" fmla="*/ 2653588 h 3642949"/>
              <a:gd name="connsiteX487" fmla="*/ 2536793 w 4266152"/>
              <a:gd name="connsiteY487" fmla="*/ 2760553 h 3642949"/>
              <a:gd name="connsiteX488" fmla="*/ 2658618 w 4266152"/>
              <a:gd name="connsiteY488" fmla="*/ 2726930 h 3642949"/>
              <a:gd name="connsiteX489" fmla="*/ 2657570 w 4266152"/>
              <a:gd name="connsiteY489" fmla="*/ 2616440 h 3642949"/>
              <a:gd name="connsiteX490" fmla="*/ 2540032 w 4266152"/>
              <a:gd name="connsiteY490" fmla="*/ 2536620 h 3642949"/>
              <a:gd name="connsiteX491" fmla="*/ 2548319 w 4266152"/>
              <a:gd name="connsiteY491" fmla="*/ 2435179 h 3642949"/>
              <a:gd name="connsiteX492" fmla="*/ 2441448 w 4266152"/>
              <a:gd name="connsiteY492" fmla="*/ 2476708 h 3642949"/>
              <a:gd name="connsiteX493" fmla="*/ 2428494 w 4266152"/>
              <a:gd name="connsiteY493" fmla="*/ 2573673 h 3642949"/>
              <a:gd name="connsiteX494" fmla="*/ 2540032 w 4266152"/>
              <a:gd name="connsiteY494" fmla="*/ 2536240 h 3642949"/>
              <a:gd name="connsiteX495" fmla="*/ 2434685 w 4266152"/>
              <a:gd name="connsiteY495" fmla="*/ 2479470 h 3642949"/>
              <a:gd name="connsiteX496" fmla="*/ 2329149 w 4266152"/>
              <a:gd name="connsiteY496" fmla="*/ 2518142 h 3642949"/>
              <a:gd name="connsiteX497" fmla="*/ 2311717 w 4266152"/>
              <a:gd name="connsiteY497" fmla="*/ 2609582 h 3642949"/>
              <a:gd name="connsiteX498" fmla="*/ 2421827 w 4266152"/>
              <a:gd name="connsiteY498" fmla="*/ 2575959 h 3642949"/>
              <a:gd name="connsiteX499" fmla="*/ 2434685 w 4266152"/>
              <a:gd name="connsiteY499" fmla="*/ 2478899 h 3642949"/>
              <a:gd name="connsiteX500" fmla="*/ 2310860 w 4266152"/>
              <a:gd name="connsiteY500" fmla="*/ 2616631 h 3642949"/>
              <a:gd name="connsiteX501" fmla="*/ 2296191 w 4266152"/>
              <a:gd name="connsiteY501" fmla="*/ 2712547 h 3642949"/>
              <a:gd name="connsiteX502" fmla="*/ 2411159 w 4266152"/>
              <a:gd name="connsiteY502" fmla="*/ 2683972 h 3642949"/>
              <a:gd name="connsiteX503" fmla="*/ 2421350 w 4266152"/>
              <a:gd name="connsiteY503" fmla="*/ 2583293 h 3642949"/>
              <a:gd name="connsiteX504" fmla="*/ 2310574 w 4266152"/>
              <a:gd name="connsiteY504" fmla="*/ 2616059 h 3642949"/>
              <a:gd name="connsiteX505" fmla="*/ 2304098 w 4266152"/>
              <a:gd name="connsiteY505" fmla="*/ 2618631 h 3642949"/>
              <a:gd name="connsiteX506" fmla="*/ 2195608 w 4266152"/>
              <a:gd name="connsiteY506" fmla="*/ 2649016 h 3642949"/>
              <a:gd name="connsiteX507" fmla="*/ 2176558 w 4266152"/>
              <a:gd name="connsiteY507" fmla="*/ 2739313 h 3642949"/>
              <a:gd name="connsiteX508" fmla="*/ 2289524 w 4266152"/>
              <a:gd name="connsiteY508" fmla="*/ 2714071 h 3642949"/>
              <a:gd name="connsiteX509" fmla="*/ 2303716 w 4266152"/>
              <a:gd name="connsiteY509" fmla="*/ 2618060 h 3642949"/>
              <a:gd name="connsiteX510" fmla="*/ 2188655 w 4266152"/>
              <a:gd name="connsiteY510" fmla="*/ 2650826 h 3642949"/>
              <a:gd name="connsiteX511" fmla="*/ 2083117 w 4266152"/>
              <a:gd name="connsiteY511" fmla="*/ 2677686 h 3642949"/>
              <a:gd name="connsiteX512" fmla="*/ 2059972 w 4266152"/>
              <a:gd name="connsiteY512" fmla="*/ 2762078 h 3642949"/>
              <a:gd name="connsiteX513" fmla="*/ 2169890 w 4266152"/>
              <a:gd name="connsiteY513" fmla="*/ 2740646 h 3642949"/>
              <a:gd name="connsiteX514" fmla="*/ 2188369 w 4266152"/>
              <a:gd name="connsiteY514" fmla="*/ 2650254 h 3642949"/>
              <a:gd name="connsiteX515" fmla="*/ 2075973 w 4266152"/>
              <a:gd name="connsiteY515" fmla="*/ 2679401 h 3642949"/>
              <a:gd name="connsiteX516" fmla="*/ 1974342 w 4266152"/>
              <a:gd name="connsiteY516" fmla="*/ 2702832 h 3642949"/>
              <a:gd name="connsiteX517" fmla="*/ 1947006 w 4266152"/>
              <a:gd name="connsiteY517" fmla="*/ 2781318 h 3642949"/>
              <a:gd name="connsiteX518" fmla="*/ 2053113 w 4266152"/>
              <a:gd name="connsiteY518" fmla="*/ 2763316 h 3642949"/>
              <a:gd name="connsiteX519" fmla="*/ 2075688 w 4266152"/>
              <a:gd name="connsiteY519" fmla="*/ 2678829 h 3642949"/>
              <a:gd name="connsiteX520" fmla="*/ 2058257 w 4266152"/>
              <a:gd name="connsiteY520" fmla="*/ 2768840 h 3642949"/>
              <a:gd name="connsiteX521" fmla="*/ 2038159 w 4266152"/>
              <a:gd name="connsiteY521" fmla="*/ 2856756 h 3642949"/>
              <a:gd name="connsiteX522" fmla="*/ 2152459 w 4266152"/>
              <a:gd name="connsiteY522" fmla="*/ 2840183 h 3642949"/>
              <a:gd name="connsiteX523" fmla="*/ 2168271 w 4266152"/>
              <a:gd name="connsiteY523" fmla="*/ 2747409 h 3642949"/>
              <a:gd name="connsiteX524" fmla="*/ 2057971 w 4266152"/>
              <a:gd name="connsiteY524" fmla="*/ 2768268 h 3642949"/>
              <a:gd name="connsiteX525" fmla="*/ 2051399 w 4266152"/>
              <a:gd name="connsiteY525" fmla="*/ 2770078 h 3642949"/>
              <a:gd name="connsiteX526" fmla="*/ 1944814 w 4266152"/>
              <a:gd name="connsiteY526" fmla="*/ 2788081 h 3642949"/>
              <a:gd name="connsiteX527" fmla="*/ 1920431 w 4266152"/>
              <a:gd name="connsiteY527" fmla="*/ 2870567 h 3642949"/>
              <a:gd name="connsiteX528" fmla="*/ 2031492 w 4266152"/>
              <a:gd name="connsiteY528" fmla="*/ 2857613 h 3642949"/>
              <a:gd name="connsiteX529" fmla="*/ 2051113 w 4266152"/>
              <a:gd name="connsiteY529" fmla="*/ 2769507 h 3642949"/>
              <a:gd name="connsiteX530" fmla="*/ 1937766 w 4266152"/>
              <a:gd name="connsiteY530" fmla="*/ 2789128 h 3642949"/>
              <a:gd name="connsiteX531" fmla="*/ 1836134 w 4266152"/>
              <a:gd name="connsiteY531" fmla="*/ 2803797 h 3642949"/>
              <a:gd name="connsiteX532" fmla="*/ 1807559 w 4266152"/>
              <a:gd name="connsiteY532" fmla="*/ 2880949 h 3642949"/>
              <a:gd name="connsiteX533" fmla="*/ 1913953 w 4266152"/>
              <a:gd name="connsiteY533" fmla="*/ 2871424 h 3642949"/>
              <a:gd name="connsiteX534" fmla="*/ 1937481 w 4266152"/>
              <a:gd name="connsiteY534" fmla="*/ 2788652 h 3642949"/>
              <a:gd name="connsiteX535" fmla="*/ 1804797 w 4266152"/>
              <a:gd name="connsiteY535" fmla="*/ 2887522 h 3642949"/>
              <a:gd name="connsiteX536" fmla="*/ 1778889 w 4266152"/>
              <a:gd name="connsiteY536" fmla="*/ 2969151 h 3642949"/>
              <a:gd name="connsiteX537" fmla="*/ 1890236 w 4266152"/>
              <a:gd name="connsiteY537" fmla="*/ 2964293 h 3642949"/>
              <a:gd name="connsiteX538" fmla="*/ 1911572 w 4266152"/>
              <a:gd name="connsiteY538" fmla="*/ 2877806 h 3642949"/>
              <a:gd name="connsiteX539" fmla="*/ 1804797 w 4266152"/>
              <a:gd name="connsiteY539" fmla="*/ 2887522 h 3642949"/>
              <a:gd name="connsiteX540" fmla="*/ 1797939 w 4266152"/>
              <a:gd name="connsiteY540" fmla="*/ 2888093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522 h 3642949"/>
              <a:gd name="connsiteX545" fmla="*/ 1664018 w 4266152"/>
              <a:gd name="connsiteY545" fmla="*/ 2977818 h 3642949"/>
              <a:gd name="connsiteX546" fmla="*/ 1636680 w 4266152"/>
              <a:gd name="connsiteY546" fmla="*/ 3058305 h 3642949"/>
              <a:gd name="connsiteX547" fmla="*/ 1747552 w 4266152"/>
              <a:gd name="connsiteY547" fmla="*/ 3060781 h 3642949"/>
              <a:gd name="connsiteX548" fmla="*/ 1770316 w 4266152"/>
              <a:gd name="connsiteY548" fmla="*/ 2975723 h 3642949"/>
              <a:gd name="connsiteX549" fmla="*/ 1664018 w 4266152"/>
              <a:gd name="connsiteY549" fmla="*/ 2977342 h 3642949"/>
              <a:gd name="connsiteX550" fmla="*/ 1657255 w 4266152"/>
              <a:gd name="connsiteY550" fmla="*/ 2977818 h 3642949"/>
              <a:gd name="connsiteX551" fmla="*/ 1557718 w 4266152"/>
              <a:gd name="connsiteY551" fmla="*/ 2977818 h 3642949"/>
              <a:gd name="connsiteX552" fmla="*/ 1525334 w 4266152"/>
              <a:gd name="connsiteY552" fmla="*/ 3054018 h 3642949"/>
              <a:gd name="connsiteX553" fmla="*/ 1630109 w 4266152"/>
              <a:gd name="connsiteY553" fmla="*/ 3058591 h 3642949"/>
              <a:gd name="connsiteX554" fmla="*/ 1657255 w 4266152"/>
              <a:gd name="connsiteY554" fmla="*/ 2977438 h 3642949"/>
              <a:gd name="connsiteX555" fmla="*/ 1522666 w 4266152"/>
              <a:gd name="connsiteY555" fmla="*/ 3058972 h 3642949"/>
              <a:gd name="connsiteX556" fmla="*/ 1493329 w 4266152"/>
              <a:gd name="connsiteY556" fmla="*/ 3139267 h 3642949"/>
              <a:gd name="connsiteX557" fmla="*/ 1603248 w 4266152"/>
              <a:gd name="connsiteY557" fmla="*/ 3148792 h 3642949"/>
              <a:gd name="connsiteX558" fmla="*/ 1627822 w 4266152"/>
              <a:gd name="connsiteY558" fmla="*/ 3063925 h 3642949"/>
              <a:gd name="connsiteX559" fmla="*/ 1522666 w 4266152"/>
              <a:gd name="connsiteY559" fmla="*/ 3058972 h 3642949"/>
              <a:gd name="connsiteX560" fmla="*/ 1515999 w 4266152"/>
              <a:gd name="connsiteY560" fmla="*/ 3058972 h 3642949"/>
              <a:gd name="connsiteX561" fmla="*/ 1418272 w 4266152"/>
              <a:gd name="connsiteY561" fmla="*/ 3052971 h 3642949"/>
              <a:gd name="connsiteX562" fmla="*/ 1383696 w 4266152"/>
              <a:gd name="connsiteY562" fmla="*/ 3128504 h 3642949"/>
              <a:gd name="connsiteX563" fmla="*/ 1486757 w 4266152"/>
              <a:gd name="connsiteY563" fmla="*/ 3139077 h 3642949"/>
              <a:gd name="connsiteX564" fmla="*/ 1516285 w 4266152"/>
              <a:gd name="connsiteY564" fmla="*/ 3058972 h 3642949"/>
              <a:gd name="connsiteX565" fmla="*/ 1354074 w 4266152"/>
              <a:gd name="connsiteY565" fmla="*/ 3041827 h 3642949"/>
              <a:gd name="connsiteX566" fmla="*/ 1414177 w 4266152"/>
              <a:gd name="connsiteY566" fmla="*/ 3046303 h 3642949"/>
              <a:gd name="connsiteX567" fmla="*/ 1452277 w 4266152"/>
              <a:gd name="connsiteY567" fmla="*/ 2975247 h 3642949"/>
              <a:gd name="connsiteX568" fmla="*/ 1439894 w 4266152"/>
              <a:gd name="connsiteY568" fmla="*/ 2975247 h 3642949"/>
              <a:gd name="connsiteX569" fmla="*/ 1370076 w 4266152"/>
              <a:gd name="connsiteY569" fmla="*/ 2975723 h 3642949"/>
              <a:gd name="connsiteX570" fmla="*/ 1326642 w 4266152"/>
              <a:gd name="connsiteY570" fmla="*/ 3040208 h 3642949"/>
              <a:gd name="connsiteX571" fmla="*/ 1354645 w 4266152"/>
              <a:gd name="connsiteY571" fmla="*/ 3041827 h 3642949"/>
              <a:gd name="connsiteX572" fmla="*/ 1420749 w 4266152"/>
              <a:gd name="connsiteY572" fmla="*/ 3046779 h 3642949"/>
              <a:gd name="connsiteX573" fmla="*/ 1517809 w 4266152"/>
              <a:gd name="connsiteY573" fmla="*/ 3052685 h 3642949"/>
              <a:gd name="connsiteX574" fmla="*/ 1549908 w 4266152"/>
              <a:gd name="connsiteY574" fmla="*/ 2977247 h 3642949"/>
              <a:gd name="connsiteX575" fmla="*/ 1458849 w 4266152"/>
              <a:gd name="connsiteY575" fmla="*/ 2975437 h 3642949"/>
              <a:gd name="connsiteX576" fmla="*/ 1421606 w 4266152"/>
              <a:gd name="connsiteY576" fmla="*/ 3046779 h 3642949"/>
              <a:gd name="connsiteX577" fmla="*/ 1552861 w 4266152"/>
              <a:gd name="connsiteY577" fmla="*/ 2970579 h 3642949"/>
              <a:gd name="connsiteX578" fmla="*/ 1588294 w 4266152"/>
              <a:gd name="connsiteY578" fmla="*/ 2899332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961 h 3642949"/>
              <a:gd name="connsiteX583" fmla="*/ 1559814 w 4266152"/>
              <a:gd name="connsiteY583" fmla="*/ 2970579 h 3642949"/>
              <a:gd name="connsiteX584" fmla="*/ 1658684 w 4266152"/>
              <a:gd name="connsiteY584" fmla="*/ 2970579 h 3642949"/>
              <a:gd name="connsiteX585" fmla="*/ 1689068 w 4266152"/>
              <a:gd name="connsiteY585" fmla="*/ 2894379 h 3642949"/>
              <a:gd name="connsiteX586" fmla="*/ 1595723 w 4266152"/>
              <a:gd name="connsiteY586" fmla="*/ 2898952 h 3642949"/>
              <a:gd name="connsiteX587" fmla="*/ 1560766 w 4266152"/>
              <a:gd name="connsiteY587" fmla="*/ 2971056 h 3642949"/>
              <a:gd name="connsiteX588" fmla="*/ 1691831 w 4266152"/>
              <a:gd name="connsiteY588" fmla="*/ 2887902 h 3642949"/>
              <a:gd name="connsiteX589" fmla="*/ 1725168 w 4266152"/>
              <a:gd name="connsiteY589" fmla="*/ 2816465 h 3642949"/>
              <a:gd name="connsiteX590" fmla="*/ 1638776 w 4266152"/>
              <a:gd name="connsiteY590" fmla="*/ 2825418 h 3642949"/>
              <a:gd name="connsiteX591" fmla="*/ 1599247 w 4266152"/>
              <a:gd name="connsiteY591" fmla="*/ 2892093 h 3642949"/>
              <a:gd name="connsiteX592" fmla="*/ 1692687 w 4266152"/>
              <a:gd name="connsiteY592" fmla="*/ 2888379 h 3642949"/>
              <a:gd name="connsiteX593" fmla="*/ 1698879 w 4266152"/>
              <a:gd name="connsiteY593" fmla="*/ 2887902 h 3642949"/>
              <a:gd name="connsiteX594" fmla="*/ 1799272 w 4266152"/>
              <a:gd name="connsiteY594" fmla="*/ 2880949 h 3642949"/>
              <a:gd name="connsiteX595" fmla="*/ 1827848 w 4266152"/>
              <a:gd name="connsiteY595" fmla="*/ 2804273 h 3642949"/>
              <a:gd name="connsiteX596" fmla="*/ 1732597 w 4266152"/>
              <a:gd name="connsiteY596" fmla="*/ 2815989 h 3642949"/>
              <a:gd name="connsiteX597" fmla="*/ 1699736 w 4266152"/>
              <a:gd name="connsiteY597" fmla="*/ 2887998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510 h 3642949"/>
              <a:gd name="connsiteX603" fmla="*/ 1837753 w 4266152"/>
              <a:gd name="connsiteY603" fmla="*/ 2796463 h 3642949"/>
              <a:gd name="connsiteX604" fmla="*/ 1938813 w 4266152"/>
              <a:gd name="connsiteY604" fmla="*/ 2781699 h 3642949"/>
              <a:gd name="connsiteX605" fmla="*/ 1965770 w 4266152"/>
              <a:gd name="connsiteY605" fmla="*/ 2703879 h 3642949"/>
              <a:gd name="connsiteX606" fmla="*/ 1869663 w 4266152"/>
              <a:gd name="connsiteY606" fmla="*/ 2723882 h 3642949"/>
              <a:gd name="connsiteX607" fmla="*/ 1838611 w 4266152"/>
              <a:gd name="connsiteY607" fmla="*/ 2796558 h 3642949"/>
              <a:gd name="connsiteX608" fmla="*/ 1969389 w 4266152"/>
              <a:gd name="connsiteY608" fmla="*/ 2697022 h 3642949"/>
              <a:gd name="connsiteX609" fmla="*/ 1999012 w 4266152"/>
              <a:gd name="connsiteY609" fmla="*/ 2624536 h 3642949"/>
              <a:gd name="connsiteX610" fmla="*/ 1908810 w 4266152"/>
              <a:gd name="connsiteY610" fmla="*/ 2649873 h 3642949"/>
              <a:gd name="connsiteX611" fmla="*/ 1873948 w 4266152"/>
              <a:gd name="connsiteY611" fmla="*/ 2717024 h 3642949"/>
              <a:gd name="connsiteX612" fmla="*/ 1969389 w 4266152"/>
              <a:gd name="connsiteY612" fmla="*/ 2697022 h 3642949"/>
              <a:gd name="connsiteX613" fmla="*/ 1976819 w 4266152"/>
              <a:gd name="connsiteY613" fmla="*/ 2695403 h 3642949"/>
              <a:gd name="connsiteX614" fmla="*/ 2077784 w 4266152"/>
              <a:gd name="connsiteY614" fmla="*/ 2671971 h 3642949"/>
              <a:gd name="connsiteX615" fmla="*/ 2103310 w 4266152"/>
              <a:gd name="connsiteY615" fmla="*/ 2593199 h 3642949"/>
              <a:gd name="connsiteX616" fmla="*/ 2007012 w 4266152"/>
              <a:gd name="connsiteY616" fmla="*/ 2621774 h 3642949"/>
              <a:gd name="connsiteX617" fmla="*/ 1976819 w 4266152"/>
              <a:gd name="connsiteY617" fmla="*/ 2695212 h 3642949"/>
              <a:gd name="connsiteX618" fmla="*/ 2106073 w 4266152"/>
              <a:gd name="connsiteY618" fmla="*/ 2585674 h 3642949"/>
              <a:gd name="connsiteX619" fmla="*/ 2134648 w 4266152"/>
              <a:gd name="connsiteY619" fmla="*/ 2511379 h 3642949"/>
              <a:gd name="connsiteX620" fmla="*/ 2043874 w 4266152"/>
              <a:gd name="connsiteY620" fmla="*/ 2546336 h 3642949"/>
              <a:gd name="connsiteX621" fmla="*/ 2010537 w 4266152"/>
              <a:gd name="connsiteY621" fmla="*/ 2614630 h 3642949"/>
              <a:gd name="connsiteX622" fmla="*/ 2106073 w 4266152"/>
              <a:gd name="connsiteY622" fmla="*/ 2585484 h 3642949"/>
              <a:gd name="connsiteX623" fmla="*/ 2113598 w 4266152"/>
              <a:gd name="connsiteY623" fmla="*/ 2583293 h 3642949"/>
              <a:gd name="connsiteX624" fmla="*/ 2213420 w 4266152"/>
              <a:gd name="connsiteY624" fmla="*/ 2551003 h 3642949"/>
              <a:gd name="connsiteX625" fmla="*/ 2238184 w 4266152"/>
              <a:gd name="connsiteY625" fmla="*/ 2469469 h 3642949"/>
              <a:gd name="connsiteX626" fmla="*/ 2142934 w 4266152"/>
              <a:gd name="connsiteY626" fmla="*/ 2507569 h 3642949"/>
              <a:gd name="connsiteX627" fmla="*/ 2113216 w 4266152"/>
              <a:gd name="connsiteY627" fmla="*/ 2582722 h 3642949"/>
              <a:gd name="connsiteX628" fmla="*/ 2240756 w 4266152"/>
              <a:gd name="connsiteY628" fmla="*/ 2461564 h 3642949"/>
              <a:gd name="connsiteX629" fmla="*/ 2268474 w 4266152"/>
              <a:gd name="connsiteY629" fmla="*/ 2385364 h 3642949"/>
              <a:gd name="connsiteX630" fmla="*/ 2178749 w 4266152"/>
              <a:gd name="connsiteY630" fmla="*/ 2430322 h 3642949"/>
              <a:gd name="connsiteX631" fmla="*/ 2146363 w 4266152"/>
              <a:gd name="connsiteY631" fmla="*/ 2500140 h 3642949"/>
              <a:gd name="connsiteX632" fmla="*/ 2240756 w 4266152"/>
              <a:gd name="connsiteY632" fmla="*/ 2461373 h 3642949"/>
              <a:gd name="connsiteX633" fmla="*/ 2248566 w 4266152"/>
              <a:gd name="connsiteY633" fmla="*/ 2458230 h 3642949"/>
              <a:gd name="connsiteX634" fmla="*/ 2346198 w 4266152"/>
              <a:gd name="connsiteY634" fmla="*/ 2416892 h 3642949"/>
              <a:gd name="connsiteX635" fmla="*/ 2369725 w 4266152"/>
              <a:gd name="connsiteY635" fmla="*/ 2333071 h 3642949"/>
              <a:gd name="connsiteX636" fmla="*/ 2277046 w 4266152"/>
              <a:gd name="connsiteY636" fmla="*/ 2380696 h 3642949"/>
              <a:gd name="connsiteX637" fmla="*/ 2248566 w 4266152"/>
              <a:gd name="connsiteY637" fmla="*/ 2458039 h 3642949"/>
              <a:gd name="connsiteX638" fmla="*/ 2372391 w 4266152"/>
              <a:gd name="connsiteY638" fmla="*/ 2324880 h 3642949"/>
              <a:gd name="connsiteX639" fmla="*/ 2399633 w 4266152"/>
              <a:gd name="connsiteY639" fmla="*/ 2244965 h 3642949"/>
              <a:gd name="connsiteX640" fmla="*/ 2312955 w 4266152"/>
              <a:gd name="connsiteY640" fmla="*/ 2298972 h 3642949"/>
              <a:gd name="connsiteX641" fmla="*/ 2280666 w 4266152"/>
              <a:gd name="connsiteY641" fmla="*/ 2372029 h 3642949"/>
              <a:gd name="connsiteX642" fmla="*/ 2372391 w 4266152"/>
              <a:gd name="connsiteY642" fmla="*/ 2324404 h 3642949"/>
              <a:gd name="connsiteX643" fmla="*/ 2380393 w 4266152"/>
              <a:gd name="connsiteY643" fmla="*/ 2320689 h 3642949"/>
              <a:gd name="connsiteX644" fmla="*/ 2474119 w 4266152"/>
              <a:gd name="connsiteY644" fmla="*/ 2271254 h 3642949"/>
              <a:gd name="connsiteX645" fmla="*/ 2496884 w 4266152"/>
              <a:gd name="connsiteY645" fmla="*/ 2183910 h 3642949"/>
              <a:gd name="connsiteX646" fmla="*/ 2408491 w 4266152"/>
              <a:gd name="connsiteY646" fmla="*/ 2238869 h 3642949"/>
              <a:gd name="connsiteX647" fmla="*/ 2380393 w 4266152"/>
              <a:gd name="connsiteY647" fmla="*/ 2320213 h 3642949"/>
              <a:gd name="connsiteX648" fmla="*/ 2499456 w 4266152"/>
              <a:gd name="connsiteY648" fmla="*/ 2174766 h 3642949"/>
              <a:gd name="connsiteX649" fmla="*/ 2526316 w 4266152"/>
              <a:gd name="connsiteY649" fmla="*/ 2090374 h 3642949"/>
              <a:gd name="connsiteX650" fmla="*/ 2445544 w 4266152"/>
              <a:gd name="connsiteY650" fmla="*/ 2150858 h 3642949"/>
              <a:gd name="connsiteX651" fmla="*/ 2412206 w 4266152"/>
              <a:gd name="connsiteY651" fmla="*/ 2229630 h 3642949"/>
              <a:gd name="connsiteX652" fmla="*/ 2507552 w 4266152"/>
              <a:gd name="connsiteY652" fmla="*/ 2169718 h 3642949"/>
              <a:gd name="connsiteX653" fmla="*/ 2541080 w 4266152"/>
              <a:gd name="connsiteY653" fmla="*/ 2148572 h 3642949"/>
              <a:gd name="connsiteX654" fmla="*/ 2596038 w 4266152"/>
              <a:gd name="connsiteY654" fmla="*/ 2113996 h 3642949"/>
              <a:gd name="connsiteX655" fmla="*/ 2617280 w 4266152"/>
              <a:gd name="connsiteY655" fmla="*/ 2023032 h 3642949"/>
              <a:gd name="connsiteX656" fmla="*/ 2535459 w 4266152"/>
              <a:gd name="connsiteY656" fmla="*/ 2083517 h 3642949"/>
              <a:gd name="connsiteX657" fmla="*/ 2507552 w 4266152"/>
              <a:gd name="connsiteY657" fmla="*/ 2169242 h 3642949"/>
              <a:gd name="connsiteX658" fmla="*/ 2619851 w 4266152"/>
              <a:gd name="connsiteY658" fmla="*/ 2013222 h 3642949"/>
              <a:gd name="connsiteX659" fmla="*/ 2638901 w 4266152"/>
              <a:gd name="connsiteY659" fmla="*/ 1946547 h 3642949"/>
              <a:gd name="connsiteX660" fmla="*/ 2645950 w 4266152"/>
              <a:gd name="connsiteY660" fmla="*/ 1923782 h 3642949"/>
              <a:gd name="connsiteX661" fmla="*/ 2573559 w 4266152"/>
              <a:gd name="connsiteY661" fmla="*/ 1986933 h 3642949"/>
              <a:gd name="connsiteX662" fmla="*/ 2558987 w 4266152"/>
              <a:gd name="connsiteY662" fmla="*/ 2021889 h 3642949"/>
              <a:gd name="connsiteX663" fmla="*/ 2539937 w 4266152"/>
              <a:gd name="connsiteY663" fmla="*/ 2072753 h 3642949"/>
              <a:gd name="connsiteX664" fmla="*/ 2619851 w 4266152"/>
              <a:gd name="connsiteY664" fmla="*/ 2012745 h 3642949"/>
              <a:gd name="connsiteX665" fmla="*/ 2644807 w 4266152"/>
              <a:gd name="connsiteY665" fmla="*/ 1948452 h 3642949"/>
              <a:gd name="connsiteX666" fmla="*/ 2628043 w 4266152"/>
              <a:gd name="connsiteY666" fmla="*/ 2007221 h 3642949"/>
              <a:gd name="connsiteX667" fmla="*/ 2709863 w 4266152"/>
              <a:gd name="connsiteY667" fmla="*/ 1947880 h 3642949"/>
              <a:gd name="connsiteX668" fmla="*/ 2724531 w 4266152"/>
              <a:gd name="connsiteY668" fmla="*/ 1873681 h 3642949"/>
              <a:gd name="connsiteX669" fmla="*/ 2729008 w 4266152"/>
              <a:gd name="connsiteY669" fmla="*/ 1853392 h 3642949"/>
              <a:gd name="connsiteX670" fmla="*/ 2654903 w 4266152"/>
              <a:gd name="connsiteY670" fmla="*/ 1915972 h 3642949"/>
              <a:gd name="connsiteX671" fmla="*/ 2644807 w 4266152"/>
              <a:gd name="connsiteY671" fmla="*/ 1947975 h 3642949"/>
              <a:gd name="connsiteX672" fmla="*/ 2731294 w 4266152"/>
              <a:gd name="connsiteY672" fmla="*/ 1843200 h 3642949"/>
              <a:gd name="connsiteX673" fmla="*/ 2752534 w 4266152"/>
              <a:gd name="connsiteY673" fmla="*/ 1752427 h 3642949"/>
              <a:gd name="connsiteX674" fmla="*/ 2687288 w 4266152"/>
              <a:gd name="connsiteY674" fmla="*/ 1816626 h 3642949"/>
              <a:gd name="connsiteX675" fmla="*/ 2658713 w 4266152"/>
              <a:gd name="connsiteY675" fmla="*/ 1904637 h 3642949"/>
              <a:gd name="connsiteX676" fmla="*/ 2731294 w 4266152"/>
              <a:gd name="connsiteY676" fmla="*/ 1842724 h 3642949"/>
              <a:gd name="connsiteX677" fmla="*/ 2737009 w 4266152"/>
              <a:gd name="connsiteY677" fmla="*/ 1846725 h 3642949"/>
              <a:gd name="connsiteX678" fmla="*/ 2730722 w 4266152"/>
              <a:gd name="connsiteY678" fmla="*/ 1875300 h 3642949"/>
              <a:gd name="connsiteX679" fmla="*/ 2717292 w 4266152"/>
              <a:gd name="connsiteY679" fmla="*/ 1942737 h 3642949"/>
              <a:gd name="connsiteX680" fmla="*/ 2799873 w 4266152"/>
              <a:gd name="connsiteY680" fmla="*/ 1884063 h 3642949"/>
              <a:gd name="connsiteX681" fmla="*/ 2810351 w 4266152"/>
              <a:gd name="connsiteY681" fmla="*/ 1801005 h 3642949"/>
              <a:gd name="connsiteX682" fmla="*/ 2812447 w 4266152"/>
              <a:gd name="connsiteY682" fmla="*/ 1785479 h 3642949"/>
              <a:gd name="connsiteX683" fmla="*/ 2737009 w 4266152"/>
              <a:gd name="connsiteY683" fmla="*/ 1846248 h 3642949"/>
              <a:gd name="connsiteX684" fmla="*/ 2796445 w 4266152"/>
              <a:gd name="connsiteY684" fmla="*/ 1988838 h 3642949"/>
              <a:gd name="connsiteX685" fmla="*/ 2887027 w 4266152"/>
              <a:gd name="connsiteY685" fmla="*/ 1933116 h 3642949"/>
              <a:gd name="connsiteX686" fmla="*/ 2890361 w 4266152"/>
              <a:gd name="connsiteY686" fmla="*/ 1828341 h 3642949"/>
              <a:gd name="connsiteX687" fmla="*/ 2805970 w 4266152"/>
              <a:gd name="connsiteY687" fmla="*/ 1886825 h 3642949"/>
              <a:gd name="connsiteX688" fmla="*/ 2796445 w 4266152"/>
              <a:gd name="connsiteY688" fmla="*/ 1988361 h 3642949"/>
              <a:gd name="connsiteX689" fmla="*/ 2887504 w 4266152"/>
              <a:gd name="connsiteY689" fmla="*/ 2169813 h 3642949"/>
              <a:gd name="connsiteX690" fmla="*/ 2784729 w 4266152"/>
              <a:gd name="connsiteY690" fmla="*/ 2220772 h 3642949"/>
              <a:gd name="connsiteX691" fmla="*/ 2783300 w 4266152"/>
              <a:gd name="connsiteY691" fmla="*/ 2329547 h 3642949"/>
              <a:gd name="connsiteX692" fmla="*/ 2891124 w 4266152"/>
              <a:gd name="connsiteY692" fmla="*/ 2280970 h 3642949"/>
              <a:gd name="connsiteX693" fmla="*/ 2887504 w 4266152"/>
              <a:gd name="connsiteY693" fmla="*/ 2169432 h 3642949"/>
              <a:gd name="connsiteX694" fmla="*/ 2788919 w 4266152"/>
              <a:gd name="connsiteY694" fmla="*/ 2000839 h 3642949"/>
              <a:gd name="connsiteX695" fmla="*/ 2698909 w 4266152"/>
              <a:gd name="connsiteY695" fmla="*/ 2056941 h 3642949"/>
              <a:gd name="connsiteX696" fmla="*/ 2686812 w 4266152"/>
              <a:gd name="connsiteY696" fmla="*/ 2156478 h 3642949"/>
              <a:gd name="connsiteX697" fmla="*/ 2782062 w 4266152"/>
              <a:gd name="connsiteY697" fmla="*/ 2104090 h 3642949"/>
              <a:gd name="connsiteX698" fmla="*/ 2788919 w 4266152"/>
              <a:gd name="connsiteY698" fmla="*/ 2000458 h 3642949"/>
              <a:gd name="connsiteX699" fmla="*/ 2780919 w 4266152"/>
              <a:gd name="connsiteY699" fmla="*/ 2574244 h 3642949"/>
              <a:gd name="connsiteX700" fmla="*/ 2664524 w 4266152"/>
              <a:gd name="connsiteY700" fmla="*/ 2614535 h 3642949"/>
              <a:gd name="connsiteX701" fmla="*/ 2665571 w 4266152"/>
              <a:gd name="connsiteY701" fmla="*/ 2724930 h 3642949"/>
              <a:gd name="connsiteX702" fmla="*/ 2786253 w 4266152"/>
              <a:gd name="connsiteY702" fmla="*/ 2686830 h 3642949"/>
              <a:gd name="connsiteX703" fmla="*/ 2780919 w 4266152"/>
              <a:gd name="connsiteY703" fmla="*/ 2573863 h 3642949"/>
              <a:gd name="connsiteX704" fmla="*/ 2665666 w 4266152"/>
              <a:gd name="connsiteY704" fmla="*/ 2932385 h 3642949"/>
              <a:gd name="connsiteX705" fmla="*/ 2662142 w 4266152"/>
              <a:gd name="connsiteY705" fmla="*/ 2852850 h 3642949"/>
              <a:gd name="connsiteX706" fmla="*/ 2535555 w 4266152"/>
              <a:gd name="connsiteY706" fmla="*/ 2883426 h 3642949"/>
              <a:gd name="connsiteX707" fmla="*/ 2536602 w 4266152"/>
              <a:gd name="connsiteY707" fmla="*/ 2971437 h 3642949"/>
              <a:gd name="connsiteX708" fmla="*/ 2536602 w 4266152"/>
              <a:gd name="connsiteY708" fmla="*/ 2994582 h 3642949"/>
              <a:gd name="connsiteX709" fmla="*/ 2667095 w 4266152"/>
              <a:gd name="connsiteY709" fmla="*/ 2966007 h 3642949"/>
              <a:gd name="connsiteX710" fmla="*/ 2665666 w 4266152"/>
              <a:gd name="connsiteY710" fmla="*/ 2932385 h 3642949"/>
              <a:gd name="connsiteX711" fmla="*/ 2661856 w 4266152"/>
              <a:gd name="connsiteY711" fmla="*/ 2846660 h 3642949"/>
              <a:gd name="connsiteX712" fmla="*/ 2658523 w 4266152"/>
              <a:gd name="connsiteY712" fmla="*/ 2733503 h 3642949"/>
              <a:gd name="connsiteX713" fmla="*/ 2536413 w 4266152"/>
              <a:gd name="connsiteY713" fmla="*/ 2767125 h 3642949"/>
              <a:gd name="connsiteX714" fmla="*/ 2535555 w 4266152"/>
              <a:gd name="connsiteY714" fmla="*/ 2877234 h 3642949"/>
              <a:gd name="connsiteX715" fmla="*/ 2662142 w 4266152"/>
              <a:gd name="connsiteY715" fmla="*/ 2846374 h 3642949"/>
              <a:gd name="connsiteX716" fmla="*/ 2539270 w 4266152"/>
              <a:gd name="connsiteY716" fmla="*/ 2543479 h 3642949"/>
              <a:gd name="connsiteX717" fmla="*/ 2427351 w 4266152"/>
              <a:gd name="connsiteY717" fmla="*/ 2580531 h 3642949"/>
              <a:gd name="connsiteX718" fmla="*/ 2417160 w 4266152"/>
              <a:gd name="connsiteY718" fmla="*/ 2681591 h 3642949"/>
              <a:gd name="connsiteX719" fmla="*/ 2533555 w 4266152"/>
              <a:gd name="connsiteY719" fmla="*/ 2648730 h 3642949"/>
              <a:gd name="connsiteX720" fmla="*/ 2539556 w 4266152"/>
              <a:gd name="connsiteY720" fmla="*/ 2543193 h 3642949"/>
              <a:gd name="connsiteX721" fmla="*/ 2416588 w 4266152"/>
              <a:gd name="connsiteY721" fmla="*/ 2688354 h 3642949"/>
              <a:gd name="connsiteX722" fmla="*/ 2409064 w 4266152"/>
              <a:gd name="connsiteY722" fmla="*/ 2791129 h 3642949"/>
              <a:gd name="connsiteX723" fmla="*/ 2530126 w 4266152"/>
              <a:gd name="connsiteY723" fmla="*/ 2762078 h 3642949"/>
              <a:gd name="connsiteX724" fmla="*/ 2533269 w 4266152"/>
              <a:gd name="connsiteY724" fmla="*/ 2655397 h 3642949"/>
              <a:gd name="connsiteX725" fmla="*/ 2416874 w 4266152"/>
              <a:gd name="connsiteY725" fmla="*/ 2688068 h 3642949"/>
              <a:gd name="connsiteX726" fmla="*/ 2408682 w 4266152"/>
              <a:gd name="connsiteY726" fmla="*/ 2797796 h 3642949"/>
              <a:gd name="connsiteX727" fmla="*/ 2403729 w 4266152"/>
              <a:gd name="connsiteY727" fmla="*/ 2904190 h 3642949"/>
              <a:gd name="connsiteX728" fmla="*/ 2529269 w 4266152"/>
              <a:gd name="connsiteY728" fmla="*/ 2878663 h 3642949"/>
              <a:gd name="connsiteX729" fmla="*/ 2530031 w 4266152"/>
              <a:gd name="connsiteY729" fmla="*/ 2768745 h 3642949"/>
              <a:gd name="connsiteX730" fmla="*/ 2408968 w 4266152"/>
              <a:gd name="connsiteY730" fmla="*/ 2797510 h 3642949"/>
              <a:gd name="connsiteX731" fmla="*/ 2530221 w 4266152"/>
              <a:gd name="connsiteY731" fmla="*/ 2971913 h 3642949"/>
              <a:gd name="connsiteX732" fmla="*/ 2529269 w 4266152"/>
              <a:gd name="connsiteY732" fmla="*/ 2885140 h 3642949"/>
              <a:gd name="connsiteX733" fmla="*/ 2403443 w 4266152"/>
              <a:gd name="connsiteY733" fmla="*/ 2910667 h 3642949"/>
              <a:gd name="connsiteX734" fmla="*/ 2400966 w 4266152"/>
              <a:gd name="connsiteY734" fmla="*/ 3011251 h 3642949"/>
              <a:gd name="connsiteX735" fmla="*/ 2400966 w 4266152"/>
              <a:gd name="connsiteY735" fmla="*/ 3018395 h 3642949"/>
              <a:gd name="connsiteX736" fmla="*/ 2530792 w 4266152"/>
              <a:gd name="connsiteY736" fmla="*/ 2996107 h 3642949"/>
              <a:gd name="connsiteX737" fmla="*/ 2530507 w 4266152"/>
              <a:gd name="connsiteY737" fmla="*/ 2971628 h 3642949"/>
              <a:gd name="connsiteX738" fmla="*/ 2410016 w 4266152"/>
              <a:gd name="connsiteY738" fmla="*/ 2690069 h 3642949"/>
              <a:gd name="connsiteX739" fmla="*/ 2294668 w 4266152"/>
              <a:gd name="connsiteY739" fmla="*/ 2718644 h 3642949"/>
              <a:gd name="connsiteX740" fmla="*/ 2282951 w 4266152"/>
              <a:gd name="connsiteY740" fmla="*/ 2816846 h 3642949"/>
              <a:gd name="connsiteX741" fmla="*/ 2402681 w 4266152"/>
              <a:gd name="connsiteY741" fmla="*/ 2792176 h 3642949"/>
              <a:gd name="connsiteX742" fmla="*/ 2410301 w 4266152"/>
              <a:gd name="connsiteY742" fmla="*/ 2689782 h 3642949"/>
              <a:gd name="connsiteX743" fmla="*/ 2288095 w 4266152"/>
              <a:gd name="connsiteY743" fmla="*/ 2720548 h 3642949"/>
              <a:gd name="connsiteX744" fmla="*/ 2174843 w 4266152"/>
              <a:gd name="connsiteY744" fmla="*/ 2745790 h 3642949"/>
              <a:gd name="connsiteX745" fmla="*/ 2158842 w 4266152"/>
              <a:gd name="connsiteY745" fmla="*/ 2838849 h 3642949"/>
              <a:gd name="connsiteX746" fmla="*/ 2276475 w 4266152"/>
              <a:gd name="connsiteY746" fmla="*/ 2818465 h 3642949"/>
              <a:gd name="connsiteX747" fmla="*/ 2288381 w 4266152"/>
              <a:gd name="connsiteY747" fmla="*/ 2720263 h 3642949"/>
              <a:gd name="connsiteX748" fmla="*/ 2157888 w 4266152"/>
              <a:gd name="connsiteY748" fmla="*/ 2845517 h 3642949"/>
              <a:gd name="connsiteX749" fmla="*/ 2144554 w 4266152"/>
              <a:gd name="connsiteY749" fmla="*/ 2942671 h 3642949"/>
              <a:gd name="connsiteX750" fmla="*/ 2266759 w 4266152"/>
              <a:gd name="connsiteY750" fmla="*/ 2926669 h 3642949"/>
              <a:gd name="connsiteX751" fmla="*/ 2275808 w 4266152"/>
              <a:gd name="connsiteY751" fmla="*/ 2825038 h 3642949"/>
              <a:gd name="connsiteX752" fmla="*/ 2158174 w 4266152"/>
              <a:gd name="connsiteY752" fmla="*/ 2845231 h 3642949"/>
              <a:gd name="connsiteX753" fmla="*/ 2151316 w 4266152"/>
              <a:gd name="connsiteY753" fmla="*/ 2846564 h 3642949"/>
              <a:gd name="connsiteX754" fmla="*/ 2036159 w 4266152"/>
              <a:gd name="connsiteY754" fmla="*/ 2863042 h 3642949"/>
              <a:gd name="connsiteX755" fmla="*/ 2018823 w 4266152"/>
              <a:gd name="connsiteY755" fmla="*/ 2955149 h 3642949"/>
              <a:gd name="connsiteX756" fmla="*/ 2138077 w 4266152"/>
              <a:gd name="connsiteY756" fmla="*/ 2943433 h 3642949"/>
              <a:gd name="connsiteX757" fmla="*/ 2151316 w 4266152"/>
              <a:gd name="connsiteY757" fmla="*/ 2846278 h 3642949"/>
              <a:gd name="connsiteX758" fmla="*/ 2029587 w 4266152"/>
              <a:gd name="connsiteY758" fmla="*/ 2863995 h 3642949"/>
              <a:gd name="connsiteX759" fmla="*/ 1918049 w 4266152"/>
              <a:gd name="connsiteY759" fmla="*/ 2876949 h 3642949"/>
              <a:gd name="connsiteX760" fmla="*/ 1896523 w 4266152"/>
              <a:gd name="connsiteY760" fmla="*/ 2963722 h 3642949"/>
              <a:gd name="connsiteX761" fmla="*/ 2012252 w 4266152"/>
              <a:gd name="connsiteY761" fmla="*/ 2955720 h 3642949"/>
              <a:gd name="connsiteX762" fmla="*/ 2029873 w 4266152"/>
              <a:gd name="connsiteY762" fmla="*/ 2863709 h 3642949"/>
              <a:gd name="connsiteX763" fmla="*/ 1895094 w 4266152"/>
              <a:gd name="connsiteY763" fmla="*/ 2970103 h 3642949"/>
              <a:gd name="connsiteX764" fmla="*/ 1876044 w 4266152"/>
              <a:gd name="connsiteY764" fmla="*/ 3060305 h 3642949"/>
              <a:gd name="connsiteX765" fmla="*/ 1996344 w 4266152"/>
              <a:gd name="connsiteY765" fmla="*/ 3056781 h 3642949"/>
              <a:gd name="connsiteX766" fmla="*/ 2010918 w 4266152"/>
              <a:gd name="connsiteY766" fmla="*/ 2962103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210 h 3642949"/>
              <a:gd name="connsiteX771" fmla="*/ 1869852 w 4266152"/>
              <a:gd name="connsiteY771" fmla="*/ 3060210 h 3642949"/>
              <a:gd name="connsiteX772" fmla="*/ 1888807 w 4266152"/>
              <a:gd name="connsiteY772" fmla="*/ 2970199 h 3642949"/>
              <a:gd name="connsiteX773" fmla="*/ 1752219 w 4266152"/>
              <a:gd name="connsiteY773" fmla="*/ 3066591 h 3642949"/>
              <a:gd name="connsiteX774" fmla="*/ 1731930 w 4266152"/>
              <a:gd name="connsiteY774" fmla="*/ 3156507 h 3642949"/>
              <a:gd name="connsiteX775" fmla="*/ 1852613 w 4266152"/>
              <a:gd name="connsiteY775" fmla="*/ 3160794 h 3642949"/>
              <a:gd name="connsiteX776" fmla="*/ 1868709 w 4266152"/>
              <a:gd name="connsiteY776" fmla="*/ 3066401 h 3642949"/>
              <a:gd name="connsiteX777" fmla="*/ 1752505 w 4266152"/>
              <a:gd name="connsiteY777" fmla="*/ 3066687 h 3642949"/>
              <a:gd name="connsiteX778" fmla="*/ 1745742 w 4266152"/>
              <a:gd name="connsiteY778" fmla="*/ 3066591 h 3642949"/>
              <a:gd name="connsiteX779" fmla="*/ 1634394 w 4266152"/>
              <a:gd name="connsiteY779" fmla="*/ 3064115 h 3642949"/>
              <a:gd name="connsiteX780" fmla="*/ 1609725 w 4266152"/>
              <a:gd name="connsiteY780" fmla="*/ 3149268 h 3642949"/>
              <a:gd name="connsiteX781" fmla="*/ 1725549 w 4266152"/>
              <a:gd name="connsiteY781" fmla="*/ 3156222 h 3642949"/>
              <a:gd name="connsiteX782" fmla="*/ 1746028 w 4266152"/>
              <a:gd name="connsiteY782" fmla="*/ 3066591 h 3642949"/>
              <a:gd name="connsiteX783" fmla="*/ 1608391 w 4266152"/>
              <a:gd name="connsiteY783" fmla="*/ 3155460 h 3642949"/>
              <a:gd name="connsiteX784" fmla="*/ 1586484 w 4266152"/>
              <a:gd name="connsiteY784" fmla="*/ 3244138 h 3642949"/>
              <a:gd name="connsiteX785" fmla="*/ 1706975 w 4266152"/>
              <a:gd name="connsiteY785" fmla="*/ 3255568 h 3642949"/>
              <a:gd name="connsiteX786" fmla="*/ 1715643 w 4266152"/>
              <a:gd name="connsiteY786" fmla="*/ 3207943 h 3642949"/>
              <a:gd name="connsiteX787" fmla="*/ 1724501 w 4266152"/>
              <a:gd name="connsiteY787" fmla="*/ 3162889 h 3642949"/>
              <a:gd name="connsiteX788" fmla="*/ 1608391 w 4266152"/>
              <a:gd name="connsiteY788" fmla="*/ 3155460 h 3642949"/>
              <a:gd name="connsiteX789" fmla="*/ 1601914 w 4266152"/>
              <a:gd name="connsiteY789" fmla="*/ 3155460 h 3642949"/>
              <a:gd name="connsiteX790" fmla="*/ 1491424 w 4266152"/>
              <a:gd name="connsiteY790" fmla="*/ 3145935 h 3642949"/>
              <a:gd name="connsiteX791" fmla="*/ 1465230 w 4266152"/>
              <a:gd name="connsiteY791" fmla="*/ 3230231 h 3642949"/>
              <a:gd name="connsiteX792" fmla="*/ 1580197 w 4266152"/>
              <a:gd name="connsiteY792" fmla="*/ 3243566 h 3642949"/>
              <a:gd name="connsiteX793" fmla="*/ 1601914 w 4266152"/>
              <a:gd name="connsiteY793" fmla="*/ 3154984 h 3642949"/>
              <a:gd name="connsiteX794" fmla="*/ 1484947 w 4266152"/>
              <a:gd name="connsiteY794" fmla="*/ 3145935 h 3642949"/>
              <a:gd name="connsiteX795" fmla="*/ 1381411 w 4266152"/>
              <a:gd name="connsiteY795" fmla="*/ 3135362 h 3642949"/>
              <a:gd name="connsiteX796" fmla="*/ 1350264 w 4266152"/>
              <a:gd name="connsiteY796" fmla="*/ 3215086 h 3642949"/>
              <a:gd name="connsiteX797" fmla="*/ 1458849 w 4266152"/>
              <a:gd name="connsiteY797" fmla="*/ 3229945 h 3642949"/>
              <a:gd name="connsiteX798" fmla="*/ 1484566 w 4266152"/>
              <a:gd name="connsiteY798" fmla="*/ 3145268 h 3642949"/>
              <a:gd name="connsiteX799" fmla="*/ 1374838 w 4266152"/>
              <a:gd name="connsiteY799" fmla="*/ 3134600 h 3642949"/>
              <a:gd name="connsiteX800" fmla="*/ 1279588 w 4266152"/>
              <a:gd name="connsiteY800" fmla="*/ 3123361 h 3642949"/>
              <a:gd name="connsiteX801" fmla="*/ 1242727 w 4266152"/>
              <a:gd name="connsiteY801" fmla="*/ 3198608 h 3642949"/>
              <a:gd name="connsiteX802" fmla="*/ 1343882 w 4266152"/>
              <a:gd name="connsiteY802" fmla="*/ 3214134 h 3642949"/>
              <a:gd name="connsiteX803" fmla="*/ 1374838 w 4266152"/>
              <a:gd name="connsiteY803" fmla="*/ 3133933 h 3642949"/>
              <a:gd name="connsiteX804" fmla="*/ 1272731 w 4266152"/>
              <a:gd name="connsiteY804" fmla="*/ 3122599 h 3642949"/>
              <a:gd name="connsiteX805" fmla="*/ 1268159 w 4266152"/>
              <a:gd name="connsiteY805" fmla="*/ 3122027 h 3642949"/>
              <a:gd name="connsiteX806" fmla="*/ 1185291 w 4266152"/>
              <a:gd name="connsiteY806" fmla="*/ 3114503 h 3642949"/>
              <a:gd name="connsiteX807" fmla="*/ 1143572 w 4266152"/>
              <a:gd name="connsiteY807" fmla="*/ 3182892 h 3642949"/>
              <a:gd name="connsiteX808" fmla="*/ 1183291 w 4266152"/>
              <a:gd name="connsiteY808" fmla="*/ 3188893 h 3642949"/>
              <a:gd name="connsiteX809" fmla="*/ 1236154 w 4266152"/>
              <a:gd name="connsiteY809" fmla="*/ 3197560 h 3642949"/>
              <a:gd name="connsiteX810" fmla="*/ 1272731 w 4266152"/>
              <a:gd name="connsiteY810" fmla="*/ 3121932 h 3642949"/>
              <a:gd name="connsiteX811" fmla="*/ 1177481 w 4266152"/>
              <a:gd name="connsiteY811" fmla="*/ 3114216 h 3642949"/>
              <a:gd name="connsiteX812" fmla="*/ 1095375 w 4266152"/>
              <a:gd name="connsiteY812" fmla="*/ 3114216 h 3642949"/>
              <a:gd name="connsiteX813" fmla="*/ 1082993 w 4266152"/>
              <a:gd name="connsiteY813" fmla="*/ 3129838 h 3642949"/>
              <a:gd name="connsiteX814" fmla="*/ 1050131 w 4266152"/>
              <a:gd name="connsiteY814" fmla="*/ 3174224 h 3642949"/>
              <a:gd name="connsiteX815" fmla="*/ 1136428 w 4266152"/>
              <a:gd name="connsiteY815" fmla="*/ 3182320 h 3642949"/>
              <a:gd name="connsiteX816" fmla="*/ 1177861 w 4266152"/>
              <a:gd name="connsiteY816" fmla="*/ 3113550 h 3642949"/>
              <a:gd name="connsiteX817" fmla="*/ 1092327 w 4266152"/>
              <a:gd name="connsiteY817" fmla="*/ 3107644 h 3642949"/>
              <a:gd name="connsiteX818" fmla="*/ 1138809 w 4266152"/>
              <a:gd name="connsiteY818" fmla="*/ 3055161 h 3642949"/>
              <a:gd name="connsiteX819" fmla="*/ 1069753 w 4266152"/>
              <a:gd name="connsiteY819" fmla="*/ 3068783 h 3642949"/>
              <a:gd name="connsiteX820" fmla="*/ 1018889 w 4266152"/>
              <a:gd name="connsiteY820" fmla="*/ 3113645 h 3642949"/>
              <a:gd name="connsiteX821" fmla="*/ 1092708 w 4266152"/>
              <a:gd name="connsiteY821" fmla="*/ 3106597 h 3642949"/>
              <a:gd name="connsiteX822" fmla="*/ 1100899 w 4266152"/>
              <a:gd name="connsiteY822" fmla="*/ 3107644 h 3642949"/>
              <a:gd name="connsiteX823" fmla="*/ 1181576 w 4266152"/>
              <a:gd name="connsiteY823" fmla="*/ 3108311 h 3642949"/>
              <a:gd name="connsiteX824" fmla="*/ 1225201 w 4266152"/>
              <a:gd name="connsiteY824" fmla="*/ 3046875 h 3642949"/>
              <a:gd name="connsiteX825" fmla="*/ 1149001 w 4266152"/>
              <a:gd name="connsiteY825" fmla="*/ 3054114 h 3642949"/>
              <a:gd name="connsiteX826" fmla="*/ 1101281 w 4266152"/>
              <a:gd name="connsiteY826" fmla="*/ 3106597 h 3642949"/>
              <a:gd name="connsiteX827" fmla="*/ 1230249 w 4266152"/>
              <a:gd name="connsiteY827" fmla="*/ 3040208 h 3642949"/>
              <a:gd name="connsiteX828" fmla="*/ 1275683 w 4266152"/>
              <a:gd name="connsiteY828" fmla="*/ 2986200 h 3642949"/>
              <a:gd name="connsiteX829" fmla="*/ 1205769 w 4266152"/>
              <a:gd name="connsiteY829" fmla="*/ 3000774 h 3642949"/>
              <a:gd name="connsiteX830" fmla="*/ 1156335 w 4266152"/>
              <a:gd name="connsiteY830" fmla="*/ 3046589 h 3642949"/>
              <a:gd name="connsiteX831" fmla="*/ 1230630 w 4266152"/>
              <a:gd name="connsiteY831" fmla="*/ 3039159 h 3642949"/>
              <a:gd name="connsiteX832" fmla="*/ 1238631 w 4266152"/>
              <a:gd name="connsiteY832" fmla="*/ 3040208 h 3642949"/>
              <a:gd name="connsiteX833" fmla="*/ 1319213 w 4266152"/>
              <a:gd name="connsiteY833" fmla="*/ 3040874 h 3642949"/>
              <a:gd name="connsiteX834" fmla="*/ 1361789 w 4266152"/>
              <a:gd name="connsiteY834" fmla="*/ 2977247 h 3642949"/>
              <a:gd name="connsiteX835" fmla="*/ 1285589 w 4266152"/>
              <a:gd name="connsiteY835" fmla="*/ 2984962 h 3642949"/>
              <a:gd name="connsiteX836" fmla="*/ 1239012 w 4266152"/>
              <a:gd name="connsiteY836" fmla="*/ 3038874 h 3642949"/>
              <a:gd name="connsiteX837" fmla="*/ 1366456 w 4266152"/>
              <a:gd name="connsiteY837" fmla="*/ 2970675 h 3642949"/>
              <a:gd name="connsiteX838" fmla="*/ 1411319 w 4266152"/>
              <a:gd name="connsiteY838" fmla="*/ 2914287 h 3642949"/>
              <a:gd name="connsiteX839" fmla="*/ 1341977 w 4266152"/>
              <a:gd name="connsiteY839" fmla="*/ 2929336 h 3642949"/>
              <a:gd name="connsiteX840" fmla="*/ 1292447 w 4266152"/>
              <a:gd name="connsiteY840" fmla="*/ 2977723 h 3642949"/>
              <a:gd name="connsiteX841" fmla="*/ 1366838 w 4266152"/>
              <a:gd name="connsiteY841" fmla="*/ 2969342 h 3642949"/>
              <a:gd name="connsiteX842" fmla="*/ 1374743 w 4266152"/>
              <a:gd name="connsiteY842" fmla="*/ 2970675 h 3642949"/>
              <a:gd name="connsiteX843" fmla="*/ 1439894 w 4266152"/>
              <a:gd name="connsiteY843" fmla="*/ 2970675 h 3642949"/>
              <a:gd name="connsiteX844" fmla="*/ 1455801 w 4266152"/>
              <a:gd name="connsiteY844" fmla="*/ 2970675 h 3642949"/>
              <a:gd name="connsiteX845" fmla="*/ 1497139 w 4266152"/>
              <a:gd name="connsiteY845" fmla="*/ 2904762 h 3642949"/>
              <a:gd name="connsiteX846" fmla="*/ 1420939 w 4266152"/>
              <a:gd name="connsiteY846" fmla="*/ 2912858 h 3642949"/>
              <a:gd name="connsiteX847" fmla="*/ 1375124 w 4266152"/>
              <a:gd name="connsiteY847" fmla="*/ 2968960 h 3642949"/>
              <a:gd name="connsiteX848" fmla="*/ 1501616 w 4266152"/>
              <a:gd name="connsiteY848" fmla="*/ 2898190 h 3642949"/>
              <a:gd name="connsiteX849" fmla="*/ 1545527 w 4266152"/>
              <a:gd name="connsiteY849" fmla="*/ 2839325 h 3642949"/>
              <a:gd name="connsiteX850" fmla="*/ 1476280 w 4266152"/>
              <a:gd name="connsiteY850" fmla="*/ 2855327 h 3642949"/>
              <a:gd name="connsiteX851" fmla="*/ 1427416 w 4266152"/>
              <a:gd name="connsiteY851" fmla="*/ 2905619 h 3642949"/>
              <a:gd name="connsiteX852" fmla="*/ 1501997 w 4266152"/>
              <a:gd name="connsiteY852" fmla="*/ 2896475 h 3642949"/>
              <a:gd name="connsiteX853" fmla="*/ 1509713 w 4266152"/>
              <a:gd name="connsiteY853" fmla="*/ 2898190 h 3642949"/>
              <a:gd name="connsiteX854" fmla="*/ 1525524 w 4266152"/>
              <a:gd name="connsiteY854" fmla="*/ 2897523 h 3642949"/>
              <a:gd name="connsiteX855" fmla="*/ 1592199 w 4266152"/>
              <a:gd name="connsiteY855" fmla="*/ 2895237 h 3642949"/>
              <a:gd name="connsiteX856" fmla="*/ 1631156 w 4266152"/>
              <a:gd name="connsiteY856" fmla="*/ 2828562 h 3642949"/>
              <a:gd name="connsiteX857" fmla="*/ 1611630 w 4266152"/>
              <a:gd name="connsiteY857" fmla="*/ 2830467 h 3642949"/>
              <a:gd name="connsiteX858" fmla="*/ 1554480 w 4266152"/>
              <a:gd name="connsiteY858" fmla="*/ 2837801 h 3642949"/>
              <a:gd name="connsiteX859" fmla="*/ 1510093 w 4266152"/>
              <a:gd name="connsiteY859" fmla="*/ 2896094 h 3642949"/>
              <a:gd name="connsiteX860" fmla="*/ 1611153 w 4266152"/>
              <a:gd name="connsiteY860" fmla="*/ 2824371 h 3642949"/>
              <a:gd name="connsiteX861" fmla="*/ 1635633 w 4266152"/>
              <a:gd name="connsiteY861" fmla="*/ 2821990 h 3642949"/>
              <a:gd name="connsiteX862" fmla="*/ 1677924 w 4266152"/>
              <a:gd name="connsiteY862" fmla="*/ 2761125 h 3642949"/>
              <a:gd name="connsiteX863" fmla="*/ 1608772 w 4266152"/>
              <a:gd name="connsiteY863" fmla="*/ 2778174 h 3642949"/>
              <a:gd name="connsiteX864" fmla="*/ 1561147 w 4266152"/>
              <a:gd name="connsiteY864" fmla="*/ 2830658 h 3642949"/>
              <a:gd name="connsiteX865" fmla="*/ 1611535 w 4266152"/>
              <a:gd name="connsiteY865" fmla="*/ 2822276 h 3642949"/>
              <a:gd name="connsiteX866" fmla="*/ 1643729 w 4266152"/>
              <a:gd name="connsiteY866" fmla="*/ 2821227 h 3642949"/>
              <a:gd name="connsiteX867" fmla="*/ 1729454 w 4266152"/>
              <a:gd name="connsiteY867" fmla="*/ 2811702 h 3642949"/>
              <a:gd name="connsiteX868" fmla="*/ 1765840 w 4266152"/>
              <a:gd name="connsiteY868" fmla="*/ 2745027 h 3642949"/>
              <a:gd name="connsiteX869" fmla="*/ 1698212 w 4266152"/>
              <a:gd name="connsiteY869" fmla="*/ 2756648 h 3642949"/>
              <a:gd name="connsiteX870" fmla="*/ 1687544 w 4266152"/>
              <a:gd name="connsiteY870" fmla="*/ 2758648 h 3642949"/>
              <a:gd name="connsiteX871" fmla="*/ 1644110 w 4266152"/>
              <a:gd name="connsiteY871" fmla="*/ 2819132 h 3642949"/>
              <a:gd name="connsiteX872" fmla="*/ 1696784 w 4266152"/>
              <a:gd name="connsiteY872" fmla="*/ 2751124 h 3642949"/>
              <a:gd name="connsiteX873" fmla="*/ 1769840 w 4266152"/>
              <a:gd name="connsiteY873" fmla="*/ 2738550 h 3642949"/>
              <a:gd name="connsiteX874" fmla="*/ 1809179 w 4266152"/>
              <a:gd name="connsiteY874" fmla="*/ 2677876 h 3642949"/>
              <a:gd name="connsiteX875" fmla="*/ 1783937 w 4266152"/>
              <a:gd name="connsiteY875" fmla="*/ 2684163 h 3642949"/>
              <a:gd name="connsiteX876" fmla="*/ 1739741 w 4266152"/>
              <a:gd name="connsiteY876" fmla="*/ 2696831 h 3642949"/>
              <a:gd name="connsiteX877" fmla="*/ 1693069 w 4266152"/>
              <a:gd name="connsiteY877" fmla="*/ 2751886 h 3642949"/>
              <a:gd name="connsiteX878" fmla="*/ 1778032 w 4266152"/>
              <a:gd name="connsiteY878" fmla="*/ 2737122 h 3642949"/>
              <a:gd name="connsiteX879" fmla="*/ 1865852 w 4266152"/>
              <a:gd name="connsiteY879" fmla="*/ 2720453 h 3642949"/>
              <a:gd name="connsiteX880" fmla="*/ 1899856 w 4266152"/>
              <a:gd name="connsiteY880" fmla="*/ 2653778 h 3642949"/>
              <a:gd name="connsiteX881" fmla="*/ 1818704 w 4266152"/>
              <a:gd name="connsiteY881" fmla="*/ 2675019 h 3642949"/>
              <a:gd name="connsiteX882" fmla="*/ 1778412 w 4266152"/>
              <a:gd name="connsiteY882" fmla="*/ 2735122 h 3642949"/>
              <a:gd name="connsiteX883" fmla="*/ 1904238 w 4266152"/>
              <a:gd name="connsiteY883" fmla="*/ 2646349 h 3642949"/>
              <a:gd name="connsiteX884" fmla="*/ 1940909 w 4266152"/>
              <a:gd name="connsiteY884" fmla="*/ 2585960 h 3642949"/>
              <a:gd name="connsiteX885" fmla="*/ 1869948 w 4266152"/>
              <a:gd name="connsiteY885" fmla="*/ 2610916 h 3642949"/>
              <a:gd name="connsiteX886" fmla="*/ 1868805 w 4266152"/>
              <a:gd name="connsiteY886" fmla="*/ 2610916 h 3642949"/>
              <a:gd name="connsiteX887" fmla="*/ 1824323 w 4266152"/>
              <a:gd name="connsiteY887" fmla="*/ 2666923 h 3642949"/>
              <a:gd name="connsiteX888" fmla="*/ 1904619 w 4266152"/>
              <a:gd name="connsiteY888" fmla="*/ 2644253 h 3642949"/>
              <a:gd name="connsiteX889" fmla="*/ 1912905 w 4266152"/>
              <a:gd name="connsiteY889" fmla="*/ 2644063 h 3642949"/>
              <a:gd name="connsiteX890" fmla="*/ 2002059 w 4266152"/>
              <a:gd name="connsiteY890" fmla="*/ 2618821 h 3642949"/>
              <a:gd name="connsiteX891" fmla="*/ 2034540 w 4266152"/>
              <a:gd name="connsiteY891" fmla="*/ 2551670 h 3642949"/>
              <a:gd name="connsiteX892" fmla="*/ 1950910 w 4266152"/>
              <a:gd name="connsiteY892" fmla="*/ 2582436 h 3642949"/>
              <a:gd name="connsiteX893" fmla="*/ 1913191 w 4266152"/>
              <a:gd name="connsiteY893" fmla="*/ 2641967 h 3642949"/>
              <a:gd name="connsiteX894" fmla="*/ 2039016 w 4266152"/>
              <a:gd name="connsiteY894" fmla="*/ 2543193 h 3642949"/>
              <a:gd name="connsiteX895" fmla="*/ 2073497 w 4266152"/>
              <a:gd name="connsiteY895" fmla="*/ 2482900 h 3642949"/>
              <a:gd name="connsiteX896" fmla="*/ 1997297 w 4266152"/>
              <a:gd name="connsiteY896" fmla="*/ 2518428 h 3642949"/>
              <a:gd name="connsiteX897" fmla="*/ 1956531 w 4266152"/>
              <a:gd name="connsiteY897" fmla="*/ 2573483 h 3642949"/>
              <a:gd name="connsiteX898" fmla="*/ 2039398 w 4266152"/>
              <a:gd name="connsiteY898" fmla="*/ 2541097 h 3642949"/>
              <a:gd name="connsiteX899" fmla="*/ 2048541 w 4266152"/>
              <a:gd name="connsiteY899" fmla="*/ 2539764 h 3642949"/>
              <a:gd name="connsiteX900" fmla="*/ 2138172 w 4266152"/>
              <a:gd name="connsiteY900" fmla="*/ 2504998 h 3642949"/>
              <a:gd name="connsiteX901" fmla="*/ 2169510 w 4266152"/>
              <a:gd name="connsiteY901" fmla="*/ 2436513 h 3642949"/>
              <a:gd name="connsiteX902" fmla="*/ 2084737 w 4266152"/>
              <a:gd name="connsiteY902" fmla="*/ 2477756 h 3642949"/>
              <a:gd name="connsiteX903" fmla="*/ 2048446 w 4266152"/>
              <a:gd name="connsiteY903" fmla="*/ 2537669 h 3642949"/>
              <a:gd name="connsiteX904" fmla="*/ 2174177 w 4266152"/>
              <a:gd name="connsiteY904" fmla="*/ 2427178 h 3642949"/>
              <a:gd name="connsiteX905" fmla="*/ 2207894 w 4266152"/>
              <a:gd name="connsiteY905" fmla="*/ 2365266 h 3642949"/>
              <a:gd name="connsiteX906" fmla="*/ 2129885 w 4266152"/>
              <a:gd name="connsiteY906" fmla="*/ 2412891 h 3642949"/>
              <a:gd name="connsiteX907" fmla="*/ 2091213 w 4266152"/>
              <a:gd name="connsiteY907" fmla="*/ 2467945 h 3642949"/>
              <a:gd name="connsiteX908" fmla="*/ 2174081 w 4266152"/>
              <a:gd name="connsiteY908" fmla="*/ 2425083 h 3642949"/>
              <a:gd name="connsiteX909" fmla="*/ 2183702 w 4266152"/>
              <a:gd name="connsiteY909" fmla="*/ 2422511 h 3642949"/>
              <a:gd name="connsiteX910" fmla="*/ 2272284 w 4266152"/>
              <a:gd name="connsiteY910" fmla="*/ 2378029 h 3642949"/>
              <a:gd name="connsiteX911" fmla="*/ 2303240 w 4266152"/>
              <a:gd name="connsiteY911" fmla="*/ 2306687 h 3642949"/>
              <a:gd name="connsiteX912" fmla="*/ 2219420 w 4266152"/>
              <a:gd name="connsiteY912" fmla="*/ 2358313 h 3642949"/>
              <a:gd name="connsiteX913" fmla="*/ 2183511 w 4266152"/>
              <a:gd name="connsiteY913" fmla="*/ 2420797 h 3642949"/>
              <a:gd name="connsiteX914" fmla="*/ 2308288 w 4266152"/>
              <a:gd name="connsiteY914" fmla="*/ 2296114 h 3642949"/>
              <a:gd name="connsiteX915" fmla="*/ 2342864 w 4266152"/>
              <a:gd name="connsiteY915" fmla="*/ 2230011 h 3642949"/>
              <a:gd name="connsiteX916" fmla="*/ 2331530 w 4266152"/>
              <a:gd name="connsiteY916" fmla="*/ 2238583 h 3642949"/>
              <a:gd name="connsiteX917" fmla="*/ 2266664 w 4266152"/>
              <a:gd name="connsiteY917" fmla="*/ 2287542 h 3642949"/>
              <a:gd name="connsiteX918" fmla="*/ 2226850 w 4266152"/>
              <a:gd name="connsiteY918" fmla="*/ 2346406 h 3642949"/>
              <a:gd name="connsiteX919" fmla="*/ 2318385 w 4266152"/>
              <a:gd name="connsiteY919" fmla="*/ 2289828 h 3642949"/>
              <a:gd name="connsiteX920" fmla="*/ 2403538 w 4266152"/>
              <a:gd name="connsiteY920" fmla="*/ 2236774 h 3642949"/>
              <a:gd name="connsiteX921" fmla="*/ 2434971 w 4266152"/>
              <a:gd name="connsiteY921" fmla="*/ 2160574 h 3642949"/>
              <a:gd name="connsiteX922" fmla="*/ 2355913 w 4266152"/>
              <a:gd name="connsiteY922" fmla="*/ 2220200 h 3642949"/>
              <a:gd name="connsiteX923" fmla="*/ 2318195 w 4266152"/>
              <a:gd name="connsiteY923" fmla="*/ 2287447 h 3642949"/>
              <a:gd name="connsiteX924" fmla="*/ 2440686 w 4266152"/>
              <a:gd name="connsiteY924" fmla="*/ 2148382 h 3642949"/>
              <a:gd name="connsiteX925" fmla="*/ 2467546 w 4266152"/>
              <a:gd name="connsiteY925" fmla="*/ 2093994 h 3642949"/>
              <a:gd name="connsiteX926" fmla="*/ 2478405 w 4266152"/>
              <a:gd name="connsiteY926" fmla="*/ 2073706 h 3642949"/>
              <a:gd name="connsiteX927" fmla="*/ 2411730 w 4266152"/>
              <a:gd name="connsiteY927" fmla="*/ 2134856 h 3642949"/>
              <a:gd name="connsiteX928" fmla="*/ 2387537 w 4266152"/>
              <a:gd name="connsiteY928" fmla="*/ 2170479 h 3642949"/>
              <a:gd name="connsiteX929" fmla="*/ 2364963 w 4266152"/>
              <a:gd name="connsiteY929" fmla="*/ 2205627 h 3642949"/>
              <a:gd name="connsiteX930" fmla="*/ 2473167 w 4266152"/>
              <a:gd name="connsiteY930" fmla="*/ 2097042 h 3642949"/>
              <a:gd name="connsiteX931" fmla="*/ 2451354 w 4266152"/>
              <a:gd name="connsiteY931" fmla="*/ 2140285 h 3642949"/>
              <a:gd name="connsiteX932" fmla="*/ 2530317 w 4266152"/>
              <a:gd name="connsiteY932" fmla="*/ 2081230 h 3642949"/>
              <a:gd name="connsiteX933" fmla="*/ 2553176 w 4266152"/>
              <a:gd name="connsiteY933" fmla="*/ 2021127 h 3642949"/>
              <a:gd name="connsiteX934" fmla="*/ 2562701 w 4266152"/>
              <a:gd name="connsiteY934" fmla="*/ 1998077 h 3642949"/>
              <a:gd name="connsiteX935" fmla="*/ 2492312 w 4266152"/>
              <a:gd name="connsiteY935" fmla="*/ 2061037 h 3642949"/>
              <a:gd name="connsiteX936" fmla="*/ 2472976 w 4266152"/>
              <a:gd name="connsiteY936" fmla="*/ 2094946 h 3642949"/>
              <a:gd name="connsiteX937" fmla="*/ 2568417 w 4266152"/>
              <a:gd name="connsiteY937" fmla="*/ 1984742 h 3642949"/>
              <a:gd name="connsiteX938" fmla="*/ 2602134 w 4266152"/>
              <a:gd name="connsiteY938" fmla="*/ 1906160 h 3642949"/>
              <a:gd name="connsiteX939" fmla="*/ 2542698 w 4266152"/>
              <a:gd name="connsiteY939" fmla="*/ 1969693 h 3642949"/>
              <a:gd name="connsiteX940" fmla="*/ 2501456 w 4266152"/>
              <a:gd name="connsiteY940" fmla="*/ 2044368 h 3642949"/>
              <a:gd name="connsiteX941" fmla="*/ 2568131 w 4266152"/>
              <a:gd name="connsiteY941" fmla="*/ 1982647 h 3642949"/>
              <a:gd name="connsiteX942" fmla="*/ 2579275 w 4266152"/>
              <a:gd name="connsiteY942" fmla="*/ 1975217 h 3642949"/>
              <a:gd name="connsiteX943" fmla="*/ 2649664 w 4266152"/>
              <a:gd name="connsiteY943" fmla="*/ 1914066 h 3642949"/>
              <a:gd name="connsiteX944" fmla="*/ 2677477 w 4266152"/>
              <a:gd name="connsiteY944" fmla="*/ 1828341 h 3642949"/>
              <a:gd name="connsiteX945" fmla="*/ 2615088 w 4266152"/>
              <a:gd name="connsiteY945" fmla="*/ 1892540 h 3642949"/>
              <a:gd name="connsiteX946" fmla="*/ 2578989 w 4266152"/>
              <a:gd name="connsiteY946" fmla="*/ 1973122 h 3642949"/>
              <a:gd name="connsiteX947" fmla="*/ 2682049 w 4266152"/>
              <a:gd name="connsiteY947" fmla="*/ 1814911 h 3642949"/>
              <a:gd name="connsiteX948" fmla="*/ 2709958 w 4266152"/>
              <a:gd name="connsiteY948" fmla="*/ 1735568 h 3642949"/>
              <a:gd name="connsiteX949" fmla="*/ 2658237 w 4266152"/>
              <a:gd name="connsiteY949" fmla="*/ 1798814 h 3642949"/>
              <a:gd name="connsiteX950" fmla="*/ 2622709 w 4266152"/>
              <a:gd name="connsiteY950" fmla="*/ 1875586 h 3642949"/>
              <a:gd name="connsiteX951" fmla="*/ 2681763 w 4266152"/>
              <a:gd name="connsiteY951" fmla="*/ 1812720 h 3642949"/>
              <a:gd name="connsiteX952" fmla="*/ 2692146 w 4266152"/>
              <a:gd name="connsiteY952" fmla="*/ 1804815 h 3642949"/>
              <a:gd name="connsiteX953" fmla="*/ 2755773 w 4266152"/>
              <a:gd name="connsiteY953" fmla="*/ 1742521 h 3642949"/>
              <a:gd name="connsiteX954" fmla="*/ 2778442 w 4266152"/>
              <a:gd name="connsiteY954" fmla="*/ 1655939 h 3642949"/>
              <a:gd name="connsiteX955" fmla="*/ 2721864 w 4266152"/>
              <a:gd name="connsiteY955" fmla="*/ 1721376 h 3642949"/>
              <a:gd name="connsiteX956" fmla="*/ 2691860 w 4266152"/>
              <a:gd name="connsiteY956" fmla="*/ 1802624 h 3642949"/>
              <a:gd name="connsiteX957" fmla="*/ 2782252 w 4266152"/>
              <a:gd name="connsiteY957" fmla="*/ 1642032 h 3642949"/>
              <a:gd name="connsiteX958" fmla="*/ 2805779 w 4266152"/>
              <a:gd name="connsiteY958" fmla="*/ 1561546 h 3642949"/>
              <a:gd name="connsiteX959" fmla="*/ 2758154 w 4266152"/>
              <a:gd name="connsiteY959" fmla="*/ 1626221 h 3642949"/>
              <a:gd name="connsiteX960" fmla="*/ 2728056 w 4266152"/>
              <a:gd name="connsiteY960" fmla="*/ 1703850 h 3642949"/>
              <a:gd name="connsiteX961" fmla="*/ 2781966 w 4266152"/>
              <a:gd name="connsiteY961" fmla="*/ 1639747 h 3642949"/>
              <a:gd name="connsiteX962" fmla="*/ 2791777 w 4266152"/>
              <a:gd name="connsiteY962" fmla="*/ 1631555 h 3642949"/>
              <a:gd name="connsiteX963" fmla="*/ 2848927 w 4266152"/>
              <a:gd name="connsiteY963" fmla="*/ 1569738 h 3642949"/>
              <a:gd name="connsiteX964" fmla="*/ 2866930 w 4266152"/>
              <a:gd name="connsiteY964" fmla="*/ 1483156 h 3642949"/>
              <a:gd name="connsiteX965" fmla="*/ 2817305 w 4266152"/>
              <a:gd name="connsiteY965" fmla="*/ 1546402 h 3642949"/>
              <a:gd name="connsiteX966" fmla="*/ 2791491 w 4266152"/>
              <a:gd name="connsiteY966" fmla="*/ 1629364 h 3642949"/>
              <a:gd name="connsiteX967" fmla="*/ 2869788 w 4266152"/>
              <a:gd name="connsiteY967" fmla="*/ 1469630 h 3642949"/>
              <a:gd name="connsiteX968" fmla="*/ 2888838 w 4266152"/>
              <a:gd name="connsiteY968" fmla="*/ 1391430 h 3642949"/>
              <a:gd name="connsiteX969" fmla="*/ 2848261 w 4266152"/>
              <a:gd name="connsiteY969" fmla="*/ 1453056 h 3642949"/>
              <a:gd name="connsiteX970" fmla="*/ 2822924 w 4266152"/>
              <a:gd name="connsiteY970" fmla="*/ 1529256 h 3642949"/>
              <a:gd name="connsiteX971" fmla="*/ 2869502 w 4266152"/>
              <a:gd name="connsiteY971" fmla="*/ 1467058 h 3642949"/>
              <a:gd name="connsiteX972" fmla="*/ 2875693 w 4266152"/>
              <a:gd name="connsiteY972" fmla="*/ 1472488 h 3642949"/>
              <a:gd name="connsiteX973" fmla="*/ 2856643 w 4266152"/>
              <a:gd name="connsiteY973" fmla="*/ 1561546 h 3642949"/>
              <a:gd name="connsiteX974" fmla="*/ 2918270 w 4266152"/>
              <a:gd name="connsiteY974" fmla="*/ 1498777 h 3642949"/>
              <a:gd name="connsiteX975" fmla="*/ 2930747 w 4266152"/>
              <a:gd name="connsiteY975" fmla="*/ 1406860 h 3642949"/>
              <a:gd name="connsiteX976" fmla="*/ 2875216 w 4266152"/>
              <a:gd name="connsiteY976" fmla="*/ 1469916 h 3642949"/>
              <a:gd name="connsiteX977" fmla="*/ 2854642 w 4266152"/>
              <a:gd name="connsiteY977" fmla="*/ 1573167 h 3642949"/>
              <a:gd name="connsiteX978" fmla="*/ 2837878 w 4266152"/>
              <a:gd name="connsiteY978" fmla="*/ 1665940 h 3642949"/>
              <a:gd name="connsiteX979" fmla="*/ 2906745 w 4266152"/>
              <a:gd name="connsiteY979" fmla="*/ 1604599 h 3642949"/>
              <a:gd name="connsiteX980" fmla="*/ 2917317 w 4266152"/>
              <a:gd name="connsiteY980" fmla="*/ 1509349 h 3642949"/>
              <a:gd name="connsiteX981" fmla="*/ 2854357 w 4266152"/>
              <a:gd name="connsiteY981" fmla="*/ 1570595 h 3642949"/>
              <a:gd name="connsiteX982" fmla="*/ 2904458 w 4266152"/>
              <a:gd name="connsiteY982" fmla="*/ 1707374 h 3642949"/>
              <a:gd name="connsiteX983" fmla="*/ 2982373 w 4266152"/>
              <a:gd name="connsiteY983" fmla="*/ 1648986 h 3642949"/>
              <a:gd name="connsiteX984" fmla="*/ 2984468 w 4266152"/>
              <a:gd name="connsiteY984" fmla="*/ 1547259 h 3642949"/>
              <a:gd name="connsiteX985" fmla="*/ 2912840 w 4266152"/>
              <a:gd name="connsiteY985" fmla="*/ 1607743 h 3642949"/>
              <a:gd name="connsiteX986" fmla="*/ 2903791 w 4266152"/>
              <a:gd name="connsiteY986" fmla="*/ 1704802 h 3642949"/>
              <a:gd name="connsiteX987" fmla="*/ 2982468 w 4266152"/>
              <a:gd name="connsiteY987" fmla="*/ 1769096 h 3642949"/>
              <a:gd name="connsiteX988" fmla="*/ 2896743 w 4266152"/>
              <a:gd name="connsiteY988" fmla="*/ 1826246 h 3642949"/>
              <a:gd name="connsiteX989" fmla="*/ 2893124 w 4266152"/>
              <a:gd name="connsiteY989" fmla="*/ 1931021 h 3642949"/>
              <a:gd name="connsiteX990" fmla="*/ 2984182 w 4266152"/>
              <a:gd name="connsiteY990" fmla="*/ 1875871 h 3642949"/>
              <a:gd name="connsiteX991" fmla="*/ 2982182 w 4266152"/>
              <a:gd name="connsiteY991" fmla="*/ 1766524 h 3642949"/>
              <a:gd name="connsiteX992" fmla="*/ 2896743 w 4266152"/>
              <a:gd name="connsiteY992" fmla="*/ 1729758 h 3642949"/>
              <a:gd name="connsiteX993" fmla="*/ 2897409 w 4266152"/>
              <a:gd name="connsiteY993" fmla="*/ 1720995 h 3642949"/>
              <a:gd name="connsiteX994" fmla="*/ 2820352 w 4266152"/>
              <a:gd name="connsiteY994" fmla="*/ 1781479 h 3642949"/>
              <a:gd name="connsiteX995" fmla="*/ 2817305 w 4266152"/>
              <a:gd name="connsiteY995" fmla="*/ 1803672 h 3642949"/>
              <a:gd name="connsiteX996" fmla="*/ 2807780 w 4266152"/>
              <a:gd name="connsiteY996" fmla="*/ 1880920 h 3642949"/>
              <a:gd name="connsiteX997" fmla="*/ 2891599 w 4266152"/>
              <a:gd name="connsiteY997" fmla="*/ 1822912 h 3642949"/>
              <a:gd name="connsiteX998" fmla="*/ 2896076 w 4266152"/>
              <a:gd name="connsiteY998" fmla="*/ 1727186 h 3642949"/>
              <a:gd name="connsiteX999" fmla="*/ 2783967 w 4266152"/>
              <a:gd name="connsiteY999" fmla="*/ 2338786 h 3642949"/>
              <a:gd name="connsiteX1000" fmla="*/ 2784920 w 4266152"/>
              <a:gd name="connsiteY1000" fmla="*/ 2448133 h 3642949"/>
              <a:gd name="connsiteX1001" fmla="*/ 2897791 w 4266152"/>
              <a:gd name="connsiteY1001" fmla="*/ 2401842 h 3642949"/>
              <a:gd name="connsiteX1002" fmla="*/ 2892076 w 4266152"/>
              <a:gd name="connsiteY1002" fmla="*/ 2290114 h 3642949"/>
              <a:gd name="connsiteX1003" fmla="*/ 2783300 w 4266152"/>
              <a:gd name="connsiteY1003" fmla="*/ 2336215 h 3642949"/>
              <a:gd name="connsiteX1004" fmla="*/ 2785015 w 4266152"/>
              <a:gd name="connsiteY1004" fmla="*/ 2454992 h 3642949"/>
              <a:gd name="connsiteX1005" fmla="*/ 2788253 w 4266152"/>
              <a:gd name="connsiteY1005" fmla="*/ 2567291 h 3642949"/>
              <a:gd name="connsiteX1006" fmla="*/ 2905791 w 4266152"/>
              <a:gd name="connsiteY1006" fmla="*/ 2522619 h 3642949"/>
              <a:gd name="connsiteX1007" fmla="*/ 2898172 w 4266152"/>
              <a:gd name="connsiteY1007" fmla="*/ 2408319 h 3642949"/>
              <a:gd name="connsiteX1008" fmla="*/ 2784348 w 4266152"/>
              <a:gd name="connsiteY1008" fmla="*/ 2452420 h 3642949"/>
              <a:gd name="connsiteX1009" fmla="*/ 2788444 w 4266152"/>
              <a:gd name="connsiteY1009" fmla="*/ 2573959 h 3642949"/>
              <a:gd name="connsiteX1010" fmla="*/ 2793682 w 4266152"/>
              <a:gd name="connsiteY1010" fmla="*/ 2687116 h 3642949"/>
              <a:gd name="connsiteX1011" fmla="*/ 2915793 w 4266152"/>
              <a:gd name="connsiteY1011" fmla="*/ 2644063 h 3642949"/>
              <a:gd name="connsiteX1012" fmla="*/ 2906268 w 4266152"/>
              <a:gd name="connsiteY1012" fmla="*/ 2529763 h 3642949"/>
              <a:gd name="connsiteX1013" fmla="*/ 2787776 w 4266152"/>
              <a:gd name="connsiteY1013" fmla="*/ 2571387 h 3642949"/>
              <a:gd name="connsiteX1014" fmla="*/ 2794063 w 4266152"/>
              <a:gd name="connsiteY1014" fmla="*/ 2693688 h 3642949"/>
              <a:gd name="connsiteX1015" fmla="*/ 2801493 w 4266152"/>
              <a:gd name="connsiteY1015" fmla="*/ 2809321 h 3642949"/>
              <a:gd name="connsiteX1016" fmla="*/ 2927795 w 4266152"/>
              <a:gd name="connsiteY1016" fmla="*/ 2767507 h 3642949"/>
              <a:gd name="connsiteX1017" fmla="*/ 2916459 w 4266152"/>
              <a:gd name="connsiteY1017" fmla="*/ 2650635 h 3642949"/>
              <a:gd name="connsiteX1018" fmla="*/ 2793397 w 4266152"/>
              <a:gd name="connsiteY1018" fmla="*/ 2691116 h 3642949"/>
              <a:gd name="connsiteX1019" fmla="*/ 2801970 w 4266152"/>
              <a:gd name="connsiteY1019" fmla="*/ 2815798 h 3642949"/>
              <a:gd name="connsiteX1020" fmla="*/ 2811495 w 4266152"/>
              <a:gd name="connsiteY1020" fmla="*/ 2931336 h 3642949"/>
              <a:gd name="connsiteX1021" fmla="*/ 2941891 w 4266152"/>
              <a:gd name="connsiteY1021" fmla="*/ 2890474 h 3642949"/>
              <a:gd name="connsiteX1022" fmla="*/ 2928938 w 4266152"/>
              <a:gd name="connsiteY1022" fmla="*/ 2773984 h 3642949"/>
              <a:gd name="connsiteX1023" fmla="*/ 2801302 w 4266152"/>
              <a:gd name="connsiteY1023" fmla="*/ 2813227 h 3642949"/>
              <a:gd name="connsiteX1024" fmla="*/ 2811495 w 4266152"/>
              <a:gd name="connsiteY1024" fmla="*/ 2937814 h 3642949"/>
              <a:gd name="connsiteX1025" fmla="*/ 2822638 w 4266152"/>
              <a:gd name="connsiteY1025" fmla="*/ 3056019 h 3642949"/>
              <a:gd name="connsiteX1026" fmla="*/ 2956751 w 4266152"/>
              <a:gd name="connsiteY1026" fmla="*/ 3015252 h 3642949"/>
              <a:gd name="connsiteX1027" fmla="*/ 2942082 w 4266152"/>
              <a:gd name="connsiteY1027" fmla="*/ 2896856 h 3642949"/>
              <a:gd name="connsiteX1028" fmla="*/ 2811018 w 4266152"/>
              <a:gd name="connsiteY1028" fmla="*/ 2935147 h 3642949"/>
              <a:gd name="connsiteX1029" fmla="*/ 2823306 w 4266152"/>
              <a:gd name="connsiteY1029" fmla="*/ 3062496 h 3642949"/>
              <a:gd name="connsiteX1030" fmla="*/ 2836164 w 4266152"/>
              <a:gd name="connsiteY1030" fmla="*/ 3180891 h 3642949"/>
              <a:gd name="connsiteX1031" fmla="*/ 2973895 w 4266152"/>
              <a:gd name="connsiteY1031" fmla="*/ 3140315 h 3642949"/>
              <a:gd name="connsiteX1032" fmla="*/ 2957608 w 4266152"/>
              <a:gd name="connsiteY1032" fmla="*/ 3021634 h 3642949"/>
              <a:gd name="connsiteX1033" fmla="*/ 2822829 w 4266152"/>
              <a:gd name="connsiteY1033" fmla="*/ 3059924 h 3642949"/>
              <a:gd name="connsiteX1034" fmla="*/ 2836830 w 4266152"/>
              <a:gd name="connsiteY1034" fmla="*/ 3187273 h 3642949"/>
              <a:gd name="connsiteX1035" fmla="*/ 2851404 w 4266152"/>
              <a:gd name="connsiteY1035" fmla="*/ 3307384 h 3642949"/>
              <a:gd name="connsiteX1036" fmla="*/ 2992564 w 4266152"/>
              <a:gd name="connsiteY1036" fmla="*/ 3266616 h 3642949"/>
              <a:gd name="connsiteX1037" fmla="*/ 2974752 w 4266152"/>
              <a:gd name="connsiteY1037" fmla="*/ 3146697 h 3642949"/>
              <a:gd name="connsiteX1038" fmla="*/ 2836355 w 4266152"/>
              <a:gd name="connsiteY1038" fmla="*/ 3184702 h 3642949"/>
              <a:gd name="connsiteX1039" fmla="*/ 2830449 w 4266152"/>
              <a:gd name="connsiteY1039" fmla="*/ 3188988 h 3642949"/>
              <a:gd name="connsiteX1040" fmla="*/ 2693099 w 4266152"/>
              <a:gd name="connsiteY1040" fmla="*/ 3220992 h 3642949"/>
              <a:gd name="connsiteX1041" fmla="*/ 2704243 w 4266152"/>
              <a:gd name="connsiteY1041" fmla="*/ 3340150 h 3642949"/>
              <a:gd name="connsiteX1042" fmla="*/ 2845117 w 4266152"/>
              <a:gd name="connsiteY1042" fmla="*/ 3309003 h 3642949"/>
              <a:gd name="connsiteX1043" fmla="*/ 2829973 w 4266152"/>
              <a:gd name="connsiteY1043" fmla="*/ 3186416 h 3642949"/>
              <a:gd name="connsiteX1044" fmla="*/ 2686621 w 4266152"/>
              <a:gd name="connsiteY1044" fmla="*/ 3222230 h 3642949"/>
              <a:gd name="connsiteX1045" fmla="*/ 2547938 w 4266152"/>
              <a:gd name="connsiteY1045" fmla="*/ 3246519 h 3642949"/>
              <a:gd name="connsiteX1046" fmla="*/ 2555652 w 4266152"/>
              <a:gd name="connsiteY1046" fmla="*/ 3364058 h 3642949"/>
              <a:gd name="connsiteX1047" fmla="*/ 2697861 w 4266152"/>
              <a:gd name="connsiteY1047" fmla="*/ 3341388 h 3642949"/>
              <a:gd name="connsiteX1048" fmla="*/ 2686145 w 4266152"/>
              <a:gd name="connsiteY1048" fmla="*/ 3219658 h 3642949"/>
              <a:gd name="connsiteX1049" fmla="*/ 2686050 w 4266152"/>
              <a:gd name="connsiteY1049" fmla="*/ 3215848 h 3642949"/>
              <a:gd name="connsiteX1050" fmla="*/ 2676525 w 4266152"/>
              <a:gd name="connsiteY1050" fmla="*/ 3098501 h 3642949"/>
              <a:gd name="connsiteX1051" fmla="*/ 2541746 w 4266152"/>
              <a:gd name="connsiteY1051" fmla="*/ 3124599 h 3642949"/>
              <a:gd name="connsiteX1052" fmla="*/ 2547366 w 4266152"/>
              <a:gd name="connsiteY1052" fmla="*/ 3240137 h 3642949"/>
              <a:gd name="connsiteX1053" fmla="*/ 2685573 w 4266152"/>
              <a:gd name="connsiteY1053" fmla="*/ 3213277 h 3642949"/>
              <a:gd name="connsiteX1054" fmla="*/ 2676525 w 4266152"/>
              <a:gd name="connsiteY1054" fmla="*/ 3092023 h 3642949"/>
              <a:gd name="connsiteX1055" fmla="*/ 2669000 w 4266152"/>
              <a:gd name="connsiteY1055" fmla="*/ 2975342 h 3642949"/>
              <a:gd name="connsiteX1056" fmla="*/ 2538317 w 4266152"/>
              <a:gd name="connsiteY1056" fmla="*/ 3003441 h 3642949"/>
              <a:gd name="connsiteX1057" fmla="*/ 2541937 w 4266152"/>
              <a:gd name="connsiteY1057" fmla="*/ 3117741 h 3642949"/>
              <a:gd name="connsiteX1058" fmla="*/ 2675764 w 4266152"/>
              <a:gd name="connsiteY1058" fmla="*/ 3089547 h 3642949"/>
              <a:gd name="connsiteX1059" fmla="*/ 2535936 w 4266152"/>
              <a:gd name="connsiteY1059" fmla="*/ 3125551 h 3642949"/>
              <a:gd name="connsiteX1060" fmla="*/ 2401729 w 4266152"/>
              <a:gd name="connsiteY1060" fmla="*/ 3144601 h 3642949"/>
              <a:gd name="connsiteX1061" fmla="*/ 2403634 w 4266152"/>
              <a:gd name="connsiteY1061" fmla="*/ 3257378 h 3642949"/>
              <a:gd name="connsiteX1062" fmla="*/ 2541555 w 4266152"/>
              <a:gd name="connsiteY1062" fmla="*/ 3240518 h 3642949"/>
              <a:gd name="connsiteX1063" fmla="*/ 2535174 w 4266152"/>
              <a:gd name="connsiteY1063" fmla="*/ 3123075 h 3642949"/>
              <a:gd name="connsiteX1064" fmla="*/ 2535936 w 4266152"/>
              <a:gd name="connsiteY1064" fmla="*/ 3119170 h 3642949"/>
              <a:gd name="connsiteX1065" fmla="*/ 2532221 w 4266152"/>
              <a:gd name="connsiteY1065" fmla="*/ 3004870 h 3642949"/>
              <a:gd name="connsiteX1066" fmla="*/ 2402205 w 4266152"/>
              <a:gd name="connsiteY1066" fmla="*/ 3027253 h 3642949"/>
              <a:gd name="connsiteX1067" fmla="*/ 2402205 w 4266152"/>
              <a:gd name="connsiteY1067" fmla="*/ 3138886 h 3642949"/>
              <a:gd name="connsiteX1068" fmla="*/ 2534888 w 4266152"/>
              <a:gd name="connsiteY1068" fmla="*/ 3116693 h 3642949"/>
              <a:gd name="connsiteX1069" fmla="*/ 2403634 w 4266152"/>
              <a:gd name="connsiteY1069" fmla="*/ 2801416 h 3642949"/>
              <a:gd name="connsiteX1070" fmla="*/ 2283619 w 4266152"/>
              <a:gd name="connsiteY1070" fmla="*/ 2826085 h 3642949"/>
              <a:gd name="connsiteX1071" fmla="*/ 2274094 w 4266152"/>
              <a:gd name="connsiteY1071" fmla="*/ 2927907 h 3642949"/>
              <a:gd name="connsiteX1072" fmla="*/ 2397919 w 4266152"/>
              <a:gd name="connsiteY1072" fmla="*/ 2907524 h 3642949"/>
              <a:gd name="connsiteX1073" fmla="*/ 2402586 w 4266152"/>
              <a:gd name="connsiteY1073" fmla="*/ 2798939 h 3642949"/>
              <a:gd name="connsiteX1074" fmla="*/ 2273999 w 4266152"/>
              <a:gd name="connsiteY1074" fmla="*/ 2934766 h 3642949"/>
              <a:gd name="connsiteX1075" fmla="*/ 2267426 w 4266152"/>
              <a:gd name="connsiteY1075" fmla="*/ 3038683 h 3642949"/>
              <a:gd name="connsiteX1076" fmla="*/ 2289334 w 4266152"/>
              <a:gd name="connsiteY1076" fmla="*/ 3036207 h 3642949"/>
              <a:gd name="connsiteX1077" fmla="*/ 2395919 w 4266152"/>
              <a:gd name="connsiteY1077" fmla="*/ 3021919 h 3642949"/>
              <a:gd name="connsiteX1078" fmla="*/ 2395919 w 4266152"/>
              <a:gd name="connsiteY1078" fmla="*/ 3013728 h 3642949"/>
              <a:gd name="connsiteX1079" fmla="*/ 2398300 w 4266152"/>
              <a:gd name="connsiteY1079" fmla="*/ 2914382 h 3642949"/>
              <a:gd name="connsiteX1080" fmla="*/ 2272951 w 4266152"/>
              <a:gd name="connsiteY1080" fmla="*/ 2931908 h 3642949"/>
              <a:gd name="connsiteX1081" fmla="*/ 2395824 w 4266152"/>
              <a:gd name="connsiteY1081" fmla="*/ 3028396 h 3642949"/>
              <a:gd name="connsiteX1082" fmla="*/ 2290095 w 4266152"/>
              <a:gd name="connsiteY1082" fmla="*/ 3042589 h 3642949"/>
              <a:gd name="connsiteX1083" fmla="*/ 2267141 w 4266152"/>
              <a:gd name="connsiteY1083" fmla="*/ 3045160 h 3642949"/>
              <a:gd name="connsiteX1084" fmla="*/ 2267141 w 4266152"/>
              <a:gd name="connsiteY1084" fmla="*/ 3053352 h 3642949"/>
              <a:gd name="connsiteX1085" fmla="*/ 2263426 w 4266152"/>
              <a:gd name="connsiteY1085" fmla="*/ 3153079 h 3642949"/>
              <a:gd name="connsiteX1086" fmla="*/ 2396013 w 4266152"/>
              <a:gd name="connsiteY1086" fmla="*/ 3139839 h 3642949"/>
              <a:gd name="connsiteX1087" fmla="*/ 2394776 w 4266152"/>
              <a:gd name="connsiteY1087" fmla="*/ 3025539 h 3642949"/>
              <a:gd name="connsiteX1088" fmla="*/ 2395824 w 4266152"/>
              <a:gd name="connsiteY1088" fmla="*/ 3146220 h 3642949"/>
              <a:gd name="connsiteX1089" fmla="*/ 2262474 w 4266152"/>
              <a:gd name="connsiteY1089" fmla="*/ 3159460 h 3642949"/>
              <a:gd name="connsiteX1090" fmla="*/ 2260663 w 4266152"/>
              <a:gd name="connsiteY1090" fmla="*/ 3269093 h 3642949"/>
              <a:gd name="connsiteX1091" fmla="*/ 2397347 w 4266152"/>
              <a:gd name="connsiteY1091" fmla="*/ 3258806 h 3642949"/>
              <a:gd name="connsiteX1092" fmla="*/ 2394585 w 4266152"/>
              <a:gd name="connsiteY1092" fmla="*/ 3143363 h 3642949"/>
              <a:gd name="connsiteX1093" fmla="*/ 2261235 w 4266152"/>
              <a:gd name="connsiteY1093" fmla="*/ 3039350 h 3642949"/>
              <a:gd name="connsiteX1094" fmla="*/ 2267712 w 4266152"/>
              <a:gd name="connsiteY1094" fmla="*/ 2935718 h 3642949"/>
              <a:gd name="connsiteX1095" fmla="*/ 2145316 w 4266152"/>
              <a:gd name="connsiteY1095" fmla="*/ 2951720 h 3642949"/>
              <a:gd name="connsiteX1096" fmla="*/ 2134743 w 4266152"/>
              <a:gd name="connsiteY1096" fmla="*/ 3051256 h 3642949"/>
              <a:gd name="connsiteX1097" fmla="*/ 2259997 w 4266152"/>
              <a:gd name="connsiteY1097" fmla="*/ 3036493 h 3642949"/>
              <a:gd name="connsiteX1098" fmla="*/ 2138838 w 4266152"/>
              <a:gd name="connsiteY1098" fmla="*/ 2952482 h 3642949"/>
              <a:gd name="connsiteX1099" fmla="*/ 2019205 w 4266152"/>
              <a:gd name="connsiteY1099" fmla="*/ 2964198 h 3642949"/>
              <a:gd name="connsiteX1100" fmla="*/ 2004631 w 4266152"/>
              <a:gd name="connsiteY1100" fmla="*/ 3059448 h 3642949"/>
              <a:gd name="connsiteX1101" fmla="*/ 2128456 w 4266152"/>
              <a:gd name="connsiteY1101" fmla="*/ 3052114 h 3642949"/>
              <a:gd name="connsiteX1102" fmla="*/ 2137601 w 4266152"/>
              <a:gd name="connsiteY1102" fmla="*/ 2949625 h 3642949"/>
              <a:gd name="connsiteX1103" fmla="*/ 1997297 w 4266152"/>
              <a:gd name="connsiteY1103" fmla="*/ 3065829 h 3642949"/>
              <a:gd name="connsiteX1104" fmla="*/ 1876711 w 4266152"/>
              <a:gd name="connsiteY1104" fmla="*/ 3069259 h 3642949"/>
              <a:gd name="connsiteX1105" fmla="*/ 1860518 w 4266152"/>
              <a:gd name="connsiteY1105" fmla="*/ 3163937 h 3642949"/>
              <a:gd name="connsiteX1106" fmla="*/ 1985201 w 4266152"/>
              <a:gd name="connsiteY1106" fmla="*/ 3164890 h 3642949"/>
              <a:gd name="connsiteX1107" fmla="*/ 1988915 w 4266152"/>
              <a:gd name="connsiteY1107" fmla="*/ 3131838 h 3642949"/>
              <a:gd name="connsiteX1108" fmla="*/ 1996058 w 4266152"/>
              <a:gd name="connsiteY1108" fmla="*/ 3062972 h 3642949"/>
              <a:gd name="connsiteX1109" fmla="*/ 1859470 w 4266152"/>
              <a:gd name="connsiteY1109" fmla="*/ 3170604 h 3642949"/>
              <a:gd name="connsiteX1110" fmla="*/ 1859470 w 4266152"/>
              <a:gd name="connsiteY1110" fmla="*/ 3172414 h 3642949"/>
              <a:gd name="connsiteX1111" fmla="*/ 1846230 w 4266152"/>
              <a:gd name="connsiteY1111" fmla="*/ 3267664 h 3642949"/>
              <a:gd name="connsiteX1112" fmla="*/ 1975295 w 4266152"/>
              <a:gd name="connsiteY1112" fmla="*/ 3272713 h 3642949"/>
              <a:gd name="connsiteX1113" fmla="*/ 1984820 w 4266152"/>
              <a:gd name="connsiteY1113" fmla="*/ 3171081 h 3642949"/>
              <a:gd name="connsiteX1114" fmla="*/ 1858232 w 4266152"/>
              <a:gd name="connsiteY1114" fmla="*/ 3167461 h 3642949"/>
              <a:gd name="connsiteX1115" fmla="*/ 1852899 w 4266152"/>
              <a:gd name="connsiteY1115" fmla="*/ 3171462 h 3642949"/>
              <a:gd name="connsiteX1116" fmla="*/ 1852899 w 4266152"/>
              <a:gd name="connsiteY1116" fmla="*/ 3170414 h 3642949"/>
              <a:gd name="connsiteX1117" fmla="*/ 1731930 w 4266152"/>
              <a:gd name="connsiteY1117" fmla="*/ 3166032 h 3642949"/>
              <a:gd name="connsiteX1118" fmla="*/ 1722405 w 4266152"/>
              <a:gd name="connsiteY1118" fmla="*/ 3211848 h 3642949"/>
              <a:gd name="connsiteX1119" fmla="*/ 1713929 w 4266152"/>
              <a:gd name="connsiteY1119" fmla="*/ 3259473 h 3642949"/>
              <a:gd name="connsiteX1120" fmla="*/ 1838991 w 4266152"/>
              <a:gd name="connsiteY1120" fmla="*/ 3268141 h 3642949"/>
              <a:gd name="connsiteX1121" fmla="*/ 1851660 w 4266152"/>
              <a:gd name="connsiteY1121" fmla="*/ 3168318 h 3642949"/>
              <a:gd name="connsiteX1122" fmla="*/ 1713452 w 4266152"/>
              <a:gd name="connsiteY1122" fmla="*/ 3265474 h 3642949"/>
              <a:gd name="connsiteX1123" fmla="*/ 1698403 w 4266152"/>
              <a:gd name="connsiteY1123" fmla="*/ 3362248 h 3642949"/>
              <a:gd name="connsiteX1124" fmla="*/ 1827848 w 4266152"/>
              <a:gd name="connsiteY1124" fmla="*/ 3374916 h 3642949"/>
              <a:gd name="connsiteX1125" fmla="*/ 1838896 w 4266152"/>
              <a:gd name="connsiteY1125" fmla="*/ 3274142 h 3642949"/>
              <a:gd name="connsiteX1126" fmla="*/ 1712214 w 4266152"/>
              <a:gd name="connsiteY1126" fmla="*/ 3262330 h 3642949"/>
              <a:gd name="connsiteX1127" fmla="*/ 1707166 w 4266152"/>
              <a:gd name="connsiteY1127" fmla="*/ 3264997 h 3642949"/>
              <a:gd name="connsiteX1128" fmla="*/ 1586389 w 4266152"/>
              <a:gd name="connsiteY1128" fmla="*/ 3253567 h 3642949"/>
              <a:gd name="connsiteX1129" fmla="*/ 1567339 w 4266152"/>
              <a:gd name="connsiteY1129" fmla="*/ 3345960 h 3642949"/>
              <a:gd name="connsiteX1130" fmla="*/ 1692211 w 4266152"/>
              <a:gd name="connsiteY1130" fmla="*/ 3361581 h 3642949"/>
              <a:gd name="connsiteX1131" fmla="*/ 1705927 w 4266152"/>
              <a:gd name="connsiteY1131" fmla="*/ 3261854 h 3642949"/>
              <a:gd name="connsiteX1132" fmla="*/ 1578769 w 4266152"/>
              <a:gd name="connsiteY1132" fmla="*/ 3249472 h 3642949"/>
              <a:gd name="connsiteX1133" fmla="*/ 1463421 w 4266152"/>
              <a:gd name="connsiteY1133" fmla="*/ 3235946 h 3642949"/>
              <a:gd name="connsiteX1134" fmla="*/ 1449324 w 4266152"/>
              <a:gd name="connsiteY1134" fmla="*/ 3287000 h 3642949"/>
              <a:gd name="connsiteX1135" fmla="*/ 1439799 w 4266152"/>
              <a:gd name="connsiteY1135" fmla="*/ 3323957 h 3642949"/>
              <a:gd name="connsiteX1136" fmla="*/ 1559528 w 4266152"/>
              <a:gd name="connsiteY1136" fmla="*/ 3341674 h 3642949"/>
              <a:gd name="connsiteX1137" fmla="*/ 1578769 w 4266152"/>
              <a:gd name="connsiteY1137" fmla="*/ 3249472 h 3642949"/>
              <a:gd name="connsiteX1138" fmla="*/ 1443228 w 4266152"/>
              <a:gd name="connsiteY1138" fmla="*/ 3285476 h 3642949"/>
              <a:gd name="connsiteX1139" fmla="*/ 1457039 w 4266152"/>
              <a:gd name="connsiteY1139" fmla="*/ 3235184 h 3642949"/>
              <a:gd name="connsiteX1140" fmla="*/ 1347978 w 4266152"/>
              <a:gd name="connsiteY1140" fmla="*/ 3220230 h 3642949"/>
              <a:gd name="connsiteX1141" fmla="*/ 1319974 w 4266152"/>
              <a:gd name="connsiteY1141" fmla="*/ 3303954 h 3642949"/>
              <a:gd name="connsiteX1142" fmla="*/ 1433703 w 4266152"/>
              <a:gd name="connsiteY1142" fmla="*/ 3323004 h 3642949"/>
              <a:gd name="connsiteX1143" fmla="*/ 1443228 w 4266152"/>
              <a:gd name="connsiteY1143" fmla="*/ 3285762 h 3642949"/>
              <a:gd name="connsiteX1144" fmla="*/ 1341691 w 4266152"/>
              <a:gd name="connsiteY1144" fmla="*/ 3219658 h 3642949"/>
              <a:gd name="connsiteX1145" fmla="*/ 1240060 w 4266152"/>
              <a:gd name="connsiteY1145" fmla="*/ 3204037 h 3642949"/>
              <a:gd name="connsiteX1146" fmla="*/ 1206912 w 4266152"/>
              <a:gd name="connsiteY1146" fmla="*/ 3283285 h 3642949"/>
              <a:gd name="connsiteX1147" fmla="*/ 1313783 w 4266152"/>
              <a:gd name="connsiteY1147" fmla="*/ 3303097 h 3642949"/>
              <a:gd name="connsiteX1148" fmla="*/ 1341691 w 4266152"/>
              <a:gd name="connsiteY1148" fmla="*/ 3219658 h 3642949"/>
              <a:gd name="connsiteX1149" fmla="*/ 1233583 w 4266152"/>
              <a:gd name="connsiteY1149" fmla="*/ 3202894 h 3642949"/>
              <a:gd name="connsiteX1150" fmla="*/ 1182243 w 4266152"/>
              <a:gd name="connsiteY1150" fmla="*/ 3194512 h 3642949"/>
              <a:gd name="connsiteX1151" fmla="*/ 1140333 w 4266152"/>
              <a:gd name="connsiteY1151" fmla="*/ 3188226 h 3642949"/>
              <a:gd name="connsiteX1152" fmla="*/ 1101661 w 4266152"/>
              <a:gd name="connsiteY1152" fmla="*/ 3262330 h 3642949"/>
              <a:gd name="connsiteX1153" fmla="*/ 1200626 w 4266152"/>
              <a:gd name="connsiteY1153" fmla="*/ 3282047 h 3642949"/>
              <a:gd name="connsiteX1154" fmla="*/ 1233488 w 4266152"/>
              <a:gd name="connsiteY1154" fmla="*/ 3202894 h 3642949"/>
              <a:gd name="connsiteX1155" fmla="*/ 1133570 w 4266152"/>
              <a:gd name="connsiteY1155" fmla="*/ 3187273 h 3642949"/>
              <a:gd name="connsiteX1156" fmla="*/ 1046321 w 4266152"/>
              <a:gd name="connsiteY1156" fmla="*/ 3179368 h 3642949"/>
              <a:gd name="connsiteX1157" fmla="*/ 1003745 w 4266152"/>
              <a:gd name="connsiteY1157" fmla="*/ 3245376 h 3642949"/>
              <a:gd name="connsiteX1158" fmla="*/ 1095280 w 4266152"/>
              <a:gd name="connsiteY1158" fmla="*/ 3260997 h 3642949"/>
              <a:gd name="connsiteX1159" fmla="*/ 1133475 w 4266152"/>
              <a:gd name="connsiteY1159" fmla="*/ 3187273 h 3642949"/>
              <a:gd name="connsiteX1160" fmla="*/ 1038892 w 4266152"/>
              <a:gd name="connsiteY1160" fmla="*/ 3178986 h 3642949"/>
              <a:gd name="connsiteX1161" fmla="*/ 957263 w 4266152"/>
              <a:gd name="connsiteY1161" fmla="*/ 3178986 h 3642949"/>
              <a:gd name="connsiteX1162" fmla="*/ 950976 w 4266152"/>
              <a:gd name="connsiteY1162" fmla="*/ 3186321 h 3642949"/>
              <a:gd name="connsiteX1163" fmla="*/ 911066 w 4266152"/>
              <a:gd name="connsiteY1163" fmla="*/ 3237089 h 3642949"/>
              <a:gd name="connsiteX1164" fmla="*/ 996791 w 4266152"/>
              <a:gd name="connsiteY1164" fmla="*/ 3244900 h 3642949"/>
              <a:gd name="connsiteX1165" fmla="*/ 1038797 w 4266152"/>
              <a:gd name="connsiteY1165" fmla="*/ 3178986 h 3642949"/>
              <a:gd name="connsiteX1166" fmla="*/ 946118 w 4266152"/>
              <a:gd name="connsiteY1166" fmla="*/ 3181844 h 3642949"/>
              <a:gd name="connsiteX1167" fmla="*/ 948594 w 4266152"/>
              <a:gd name="connsiteY1167" fmla="*/ 3179082 h 3642949"/>
              <a:gd name="connsiteX1168" fmla="*/ 872394 w 4266152"/>
              <a:gd name="connsiteY1168" fmla="*/ 3185749 h 3642949"/>
              <a:gd name="connsiteX1169" fmla="*/ 823150 w 4266152"/>
              <a:gd name="connsiteY1169" fmla="*/ 3235660 h 3642949"/>
              <a:gd name="connsiteX1170" fmla="*/ 902970 w 4266152"/>
              <a:gd name="connsiteY1170" fmla="*/ 3236422 h 3642949"/>
              <a:gd name="connsiteX1171" fmla="*/ 946023 w 4266152"/>
              <a:gd name="connsiteY1171" fmla="*/ 3181844 h 3642949"/>
              <a:gd name="connsiteX1172" fmla="*/ 862013 w 4266152"/>
              <a:gd name="connsiteY1172" fmla="*/ 3187178 h 3642949"/>
              <a:gd name="connsiteX1173" fmla="*/ 791337 w 4266152"/>
              <a:gd name="connsiteY1173" fmla="*/ 3200418 h 3642949"/>
              <a:gd name="connsiteX1174" fmla="*/ 740473 w 4266152"/>
              <a:gd name="connsiteY1174" fmla="*/ 3241756 h 3642949"/>
              <a:gd name="connsiteX1175" fmla="*/ 814673 w 4266152"/>
              <a:gd name="connsiteY1175" fmla="*/ 3236042 h 3642949"/>
              <a:gd name="connsiteX1176" fmla="*/ 861917 w 4266152"/>
              <a:gd name="connsiteY1176" fmla="*/ 3187178 h 3642949"/>
              <a:gd name="connsiteX1177" fmla="*/ 742759 w 4266152"/>
              <a:gd name="connsiteY1177" fmla="*/ 3206228 h 3642949"/>
              <a:gd name="connsiteX1178" fmla="*/ 788670 w 4266152"/>
              <a:gd name="connsiteY1178" fmla="*/ 3194227 h 3642949"/>
              <a:gd name="connsiteX1179" fmla="*/ 826770 w 4266152"/>
              <a:gd name="connsiteY1179" fmla="*/ 3167652 h 3642949"/>
              <a:gd name="connsiteX1180" fmla="*/ 742664 w 4266152"/>
              <a:gd name="connsiteY1180" fmla="*/ 3206514 h 3642949"/>
              <a:gd name="connsiteX1181" fmla="*/ 804196 w 4266152"/>
              <a:gd name="connsiteY1181" fmla="*/ 3190703 h 3642949"/>
              <a:gd name="connsiteX1182" fmla="*/ 870109 w 4266152"/>
              <a:gd name="connsiteY1182" fmla="*/ 3179368 h 3642949"/>
              <a:gd name="connsiteX1183" fmla="*/ 917734 w 4266152"/>
              <a:gd name="connsiteY1183" fmla="*/ 3138410 h 3642949"/>
              <a:gd name="connsiteX1184" fmla="*/ 854869 w 4266152"/>
              <a:gd name="connsiteY1184" fmla="*/ 3157460 h 3642949"/>
              <a:gd name="connsiteX1185" fmla="*/ 804100 w 4266152"/>
              <a:gd name="connsiteY1185" fmla="*/ 3190988 h 3642949"/>
              <a:gd name="connsiteX1186" fmla="*/ 880396 w 4266152"/>
              <a:gd name="connsiteY1186" fmla="*/ 3142220 h 3642949"/>
              <a:gd name="connsiteX1187" fmla="*/ 929259 w 4266152"/>
              <a:gd name="connsiteY1187" fmla="*/ 3128885 h 3642949"/>
              <a:gd name="connsiteX1188" fmla="*/ 968978 w 4266152"/>
              <a:gd name="connsiteY1188" fmla="*/ 3100310 h 3642949"/>
              <a:gd name="connsiteX1189" fmla="*/ 880300 w 4266152"/>
              <a:gd name="connsiteY1189" fmla="*/ 3142506 h 3642949"/>
              <a:gd name="connsiteX1190" fmla="*/ 944309 w 4266152"/>
              <a:gd name="connsiteY1190" fmla="*/ 3125456 h 3642949"/>
              <a:gd name="connsiteX1191" fmla="*/ 1008793 w 4266152"/>
              <a:gd name="connsiteY1191" fmla="*/ 3114026 h 3642949"/>
              <a:gd name="connsiteX1192" fmla="*/ 1055655 w 4266152"/>
              <a:gd name="connsiteY1192" fmla="*/ 3071640 h 3642949"/>
              <a:gd name="connsiteX1193" fmla="*/ 996029 w 4266152"/>
              <a:gd name="connsiteY1193" fmla="*/ 3090023 h 3642949"/>
              <a:gd name="connsiteX1194" fmla="*/ 944213 w 4266152"/>
              <a:gd name="connsiteY1194" fmla="*/ 3125647 h 3642949"/>
              <a:gd name="connsiteX1195" fmla="*/ 1020985 w 4266152"/>
              <a:gd name="connsiteY1195" fmla="*/ 3074878 h 3642949"/>
              <a:gd name="connsiteX1196" fmla="*/ 1067372 w 4266152"/>
              <a:gd name="connsiteY1196" fmla="*/ 3061924 h 3642949"/>
              <a:gd name="connsiteX1197" fmla="*/ 1104709 w 4266152"/>
              <a:gd name="connsiteY1197" fmla="*/ 3033349 h 3642949"/>
              <a:gd name="connsiteX1198" fmla="*/ 1020889 w 4266152"/>
              <a:gd name="connsiteY1198" fmla="*/ 3075164 h 3642949"/>
              <a:gd name="connsiteX1199" fmla="*/ 1081849 w 4266152"/>
              <a:gd name="connsiteY1199" fmla="*/ 3058591 h 3642949"/>
              <a:gd name="connsiteX1200" fmla="*/ 1146429 w 4266152"/>
              <a:gd name="connsiteY1200" fmla="*/ 3046779 h 3642949"/>
              <a:gd name="connsiteX1201" fmla="*/ 1192149 w 4266152"/>
              <a:gd name="connsiteY1201" fmla="*/ 3003251 h 3642949"/>
              <a:gd name="connsiteX1202" fmla="*/ 1131475 w 4266152"/>
              <a:gd name="connsiteY1202" fmla="*/ 3022967 h 3642949"/>
              <a:gd name="connsiteX1203" fmla="*/ 1081754 w 4266152"/>
              <a:gd name="connsiteY1203" fmla="*/ 3058972 h 3642949"/>
              <a:gd name="connsiteX1204" fmla="*/ 1155002 w 4266152"/>
              <a:gd name="connsiteY1204" fmla="*/ 3008013 h 3642949"/>
              <a:gd name="connsiteX1205" fmla="*/ 1202627 w 4266152"/>
              <a:gd name="connsiteY1205" fmla="*/ 2993916 h 3642949"/>
              <a:gd name="connsiteX1206" fmla="*/ 1241203 w 4266152"/>
              <a:gd name="connsiteY1206" fmla="*/ 2963055 h 3642949"/>
              <a:gd name="connsiteX1207" fmla="*/ 1154906 w 4266152"/>
              <a:gd name="connsiteY1207" fmla="*/ 3008299 h 3642949"/>
              <a:gd name="connsiteX1208" fmla="*/ 1217295 w 4266152"/>
              <a:gd name="connsiteY1208" fmla="*/ 2990201 h 3642949"/>
              <a:gd name="connsiteX1209" fmla="*/ 1283018 w 4266152"/>
              <a:gd name="connsiteY1209" fmla="*/ 2977438 h 3642949"/>
              <a:gd name="connsiteX1210" fmla="*/ 1328547 w 4266152"/>
              <a:gd name="connsiteY1210" fmla="*/ 2931622 h 3642949"/>
              <a:gd name="connsiteX1211" fmla="*/ 1267397 w 4266152"/>
              <a:gd name="connsiteY1211" fmla="*/ 2952387 h 3642949"/>
              <a:gd name="connsiteX1212" fmla="*/ 1217200 w 4266152"/>
              <a:gd name="connsiteY1212" fmla="*/ 2990487 h 3642949"/>
              <a:gd name="connsiteX1213" fmla="*/ 1290066 w 4266152"/>
              <a:gd name="connsiteY1213" fmla="*/ 2937242 h 3642949"/>
              <a:gd name="connsiteX1214" fmla="*/ 1339310 w 4266152"/>
              <a:gd name="connsiteY1214" fmla="*/ 2922002 h 3642949"/>
              <a:gd name="connsiteX1215" fmla="*/ 1377410 w 4266152"/>
              <a:gd name="connsiteY1215" fmla="*/ 2889617 h 3642949"/>
              <a:gd name="connsiteX1216" fmla="*/ 1289971 w 4266152"/>
              <a:gd name="connsiteY1216" fmla="*/ 2937528 h 3642949"/>
              <a:gd name="connsiteX1217" fmla="*/ 1352836 w 4266152"/>
              <a:gd name="connsiteY1217" fmla="*/ 2918192 h 3642949"/>
              <a:gd name="connsiteX1218" fmla="*/ 1418272 w 4266152"/>
              <a:gd name="connsiteY1218" fmla="*/ 2904762 h 3642949"/>
              <a:gd name="connsiteX1219" fmla="*/ 1463326 w 4266152"/>
              <a:gd name="connsiteY1219" fmla="*/ 2857137 h 3642949"/>
              <a:gd name="connsiteX1220" fmla="*/ 1402461 w 4266152"/>
              <a:gd name="connsiteY1220" fmla="*/ 2878854 h 3642949"/>
              <a:gd name="connsiteX1221" fmla="*/ 1352740 w 4266152"/>
              <a:gd name="connsiteY1221" fmla="*/ 2918764 h 3642949"/>
              <a:gd name="connsiteX1222" fmla="*/ 1424368 w 4266152"/>
              <a:gd name="connsiteY1222" fmla="*/ 2863328 h 3642949"/>
              <a:gd name="connsiteX1223" fmla="*/ 1473422 w 4266152"/>
              <a:gd name="connsiteY1223" fmla="*/ 2847326 h 3642949"/>
              <a:gd name="connsiteX1224" fmla="*/ 1512189 w 4266152"/>
              <a:gd name="connsiteY1224" fmla="*/ 2813036 h 3642949"/>
              <a:gd name="connsiteX1225" fmla="*/ 1424274 w 4266152"/>
              <a:gd name="connsiteY1225" fmla="*/ 2863900 h 3642949"/>
              <a:gd name="connsiteX1226" fmla="*/ 1486472 w 4266152"/>
              <a:gd name="connsiteY1226" fmla="*/ 2844278 h 3642949"/>
              <a:gd name="connsiteX1227" fmla="*/ 1552004 w 4266152"/>
              <a:gd name="connsiteY1227" fmla="*/ 2829895 h 3642949"/>
              <a:gd name="connsiteX1228" fmla="*/ 1596581 w 4266152"/>
              <a:gd name="connsiteY1228" fmla="*/ 2779889 h 3642949"/>
              <a:gd name="connsiteX1229" fmla="*/ 1535906 w 4266152"/>
              <a:gd name="connsiteY1229" fmla="*/ 2802749 h 3642949"/>
              <a:gd name="connsiteX1230" fmla="*/ 1486376 w 4266152"/>
              <a:gd name="connsiteY1230" fmla="*/ 2844373 h 3642949"/>
              <a:gd name="connsiteX1231" fmla="*/ 1556575 w 4266152"/>
              <a:gd name="connsiteY1231" fmla="*/ 2787128 h 3642949"/>
              <a:gd name="connsiteX1232" fmla="*/ 1605915 w 4266152"/>
              <a:gd name="connsiteY1232" fmla="*/ 2770174 h 3642949"/>
              <a:gd name="connsiteX1233" fmla="*/ 1644586 w 4266152"/>
              <a:gd name="connsiteY1233" fmla="*/ 2733788 h 3642949"/>
              <a:gd name="connsiteX1234" fmla="*/ 1556480 w 4266152"/>
              <a:gd name="connsiteY1234" fmla="*/ 2787414 h 3642949"/>
              <a:gd name="connsiteX1235" fmla="*/ 1618869 w 4266152"/>
              <a:gd name="connsiteY1235" fmla="*/ 2766269 h 3642949"/>
              <a:gd name="connsiteX1236" fmla="*/ 1684115 w 4266152"/>
              <a:gd name="connsiteY1236" fmla="*/ 2751219 h 3642949"/>
              <a:gd name="connsiteX1237" fmla="*/ 1727930 w 4266152"/>
              <a:gd name="connsiteY1237" fmla="*/ 2698545 h 3642949"/>
              <a:gd name="connsiteX1238" fmla="*/ 1667447 w 4266152"/>
              <a:gd name="connsiteY1238" fmla="*/ 2722739 h 3642949"/>
              <a:gd name="connsiteX1239" fmla="*/ 1618774 w 4266152"/>
              <a:gd name="connsiteY1239" fmla="*/ 2766554 h 3642949"/>
              <a:gd name="connsiteX1240" fmla="*/ 1687163 w 4266152"/>
              <a:gd name="connsiteY1240" fmla="*/ 2707118 h 3642949"/>
              <a:gd name="connsiteX1241" fmla="*/ 1736693 w 4266152"/>
              <a:gd name="connsiteY1241" fmla="*/ 2688926 h 3642949"/>
              <a:gd name="connsiteX1242" fmla="*/ 1774793 w 4266152"/>
              <a:gd name="connsiteY1242" fmla="*/ 2650254 h 3642949"/>
              <a:gd name="connsiteX1243" fmla="*/ 1687067 w 4266152"/>
              <a:gd name="connsiteY1243" fmla="*/ 2707404 h 3642949"/>
              <a:gd name="connsiteX1244" fmla="*/ 1749171 w 4266152"/>
              <a:gd name="connsiteY1244" fmla="*/ 2685020 h 3642949"/>
              <a:gd name="connsiteX1245" fmla="*/ 1782889 w 4266152"/>
              <a:gd name="connsiteY1245" fmla="*/ 2675495 h 3642949"/>
              <a:gd name="connsiteX1246" fmla="*/ 1815369 w 4266152"/>
              <a:gd name="connsiteY1246" fmla="*/ 2667399 h 3642949"/>
              <a:gd name="connsiteX1247" fmla="*/ 1857089 w 4266152"/>
              <a:gd name="connsiteY1247" fmla="*/ 2613297 h 3642949"/>
              <a:gd name="connsiteX1248" fmla="*/ 1797082 w 4266152"/>
              <a:gd name="connsiteY1248" fmla="*/ 2638919 h 3642949"/>
              <a:gd name="connsiteX1249" fmla="*/ 1749076 w 4266152"/>
              <a:gd name="connsiteY1249" fmla="*/ 2685306 h 3642949"/>
              <a:gd name="connsiteX1250" fmla="*/ 1815846 w 4266152"/>
              <a:gd name="connsiteY1250" fmla="*/ 2623394 h 3642949"/>
              <a:gd name="connsiteX1251" fmla="*/ 1865852 w 4266152"/>
              <a:gd name="connsiteY1251" fmla="*/ 2603581 h 3642949"/>
              <a:gd name="connsiteX1252" fmla="*/ 1903952 w 4266152"/>
              <a:gd name="connsiteY1252" fmla="*/ 2562624 h 3642949"/>
              <a:gd name="connsiteX1253" fmla="*/ 1815465 w 4266152"/>
              <a:gd name="connsiteY1253" fmla="*/ 2623679 h 3642949"/>
              <a:gd name="connsiteX1254" fmla="*/ 1877949 w 4266152"/>
              <a:gd name="connsiteY1254" fmla="*/ 2599295 h 3642949"/>
              <a:gd name="connsiteX1255" fmla="*/ 1947577 w 4266152"/>
              <a:gd name="connsiteY1255" fmla="*/ 2574720 h 3642949"/>
              <a:gd name="connsiteX1256" fmla="*/ 1985677 w 4266152"/>
              <a:gd name="connsiteY1256" fmla="*/ 2521952 h 3642949"/>
              <a:gd name="connsiteX1257" fmla="*/ 1957102 w 4266152"/>
              <a:gd name="connsiteY1257" fmla="*/ 2535192 h 3642949"/>
              <a:gd name="connsiteX1258" fmla="*/ 1925098 w 4266152"/>
              <a:gd name="connsiteY1258" fmla="*/ 2551099 h 3642949"/>
              <a:gd name="connsiteX1259" fmla="*/ 1877568 w 4266152"/>
              <a:gd name="connsiteY1259" fmla="*/ 2599581 h 3642949"/>
              <a:gd name="connsiteX1260" fmla="*/ 1941766 w 4266152"/>
              <a:gd name="connsiteY1260" fmla="*/ 2535097 h 3642949"/>
              <a:gd name="connsiteX1261" fmla="*/ 1953768 w 4266152"/>
              <a:gd name="connsiteY1261" fmla="*/ 2529382 h 3642949"/>
              <a:gd name="connsiteX1262" fmla="*/ 1993963 w 4266152"/>
              <a:gd name="connsiteY1262" fmla="*/ 2510332 h 3642949"/>
              <a:gd name="connsiteX1263" fmla="*/ 2029206 w 4266152"/>
              <a:gd name="connsiteY1263" fmla="*/ 2469469 h 3642949"/>
              <a:gd name="connsiteX1264" fmla="*/ 1941766 w 4266152"/>
              <a:gd name="connsiteY1264" fmla="*/ 2535097 h 3642949"/>
              <a:gd name="connsiteX1265" fmla="*/ 2007012 w 4266152"/>
              <a:gd name="connsiteY1265" fmla="*/ 2504807 h 3642949"/>
              <a:gd name="connsiteX1266" fmla="*/ 2080165 w 4266152"/>
              <a:gd name="connsiteY1266" fmla="*/ 2470327 h 3642949"/>
              <a:gd name="connsiteX1267" fmla="*/ 2115216 w 4266152"/>
              <a:gd name="connsiteY1267" fmla="*/ 2418701 h 3642949"/>
              <a:gd name="connsiteX1268" fmla="*/ 2049875 w 4266152"/>
              <a:gd name="connsiteY1268" fmla="*/ 2457468 h 3642949"/>
              <a:gd name="connsiteX1269" fmla="*/ 2007108 w 4266152"/>
              <a:gd name="connsiteY1269" fmla="*/ 2505188 h 3642949"/>
              <a:gd name="connsiteX1270" fmla="*/ 2128647 w 4266152"/>
              <a:gd name="connsiteY1270" fmla="*/ 2388411 h 3642949"/>
              <a:gd name="connsiteX1271" fmla="*/ 2068830 w 4266152"/>
              <a:gd name="connsiteY1271" fmla="*/ 2438894 h 3642949"/>
              <a:gd name="connsiteX1272" fmla="*/ 2125313 w 4266152"/>
              <a:gd name="connsiteY1272" fmla="*/ 2405175 h 3642949"/>
              <a:gd name="connsiteX1273" fmla="*/ 2154459 w 4266152"/>
              <a:gd name="connsiteY1273" fmla="*/ 2369171 h 3642949"/>
              <a:gd name="connsiteX1274" fmla="*/ 2179605 w 4266152"/>
              <a:gd name="connsiteY1274" fmla="*/ 2350311 h 3642949"/>
              <a:gd name="connsiteX1275" fmla="*/ 2140363 w 4266152"/>
              <a:gd name="connsiteY1275" fmla="*/ 2396127 h 3642949"/>
              <a:gd name="connsiteX1276" fmla="*/ 2214563 w 4266152"/>
              <a:gd name="connsiteY1276" fmla="*/ 2351169 h 3642949"/>
              <a:gd name="connsiteX1277" fmla="*/ 2249329 w 4266152"/>
              <a:gd name="connsiteY1277" fmla="*/ 2297924 h 3642949"/>
              <a:gd name="connsiteX1278" fmla="*/ 2179891 w 4266152"/>
              <a:gd name="connsiteY1278" fmla="*/ 2350693 h 3642949"/>
              <a:gd name="connsiteX1279" fmla="*/ 2219039 w 4266152"/>
              <a:gd name="connsiteY1279" fmla="*/ 2310973 h 3642949"/>
              <a:gd name="connsiteX1280" fmla="*/ 2214753 w 4266152"/>
              <a:gd name="connsiteY1280" fmla="*/ 2314974 h 3642949"/>
              <a:gd name="connsiteX1281" fmla="*/ 2209800 w 4266152"/>
              <a:gd name="connsiteY1281" fmla="*/ 2319736 h 3642949"/>
              <a:gd name="connsiteX1282" fmla="*/ 2261806 w 4266152"/>
              <a:gd name="connsiteY1282" fmla="*/ 2280494 h 3642949"/>
              <a:gd name="connsiteX1283" fmla="*/ 2290381 w 4266152"/>
              <a:gd name="connsiteY1283" fmla="*/ 2244584 h 3642949"/>
              <a:gd name="connsiteX1284" fmla="*/ 2300763 w 4266152"/>
              <a:gd name="connsiteY1284" fmla="*/ 2241536 h 3642949"/>
              <a:gd name="connsiteX1285" fmla="*/ 2280570 w 4266152"/>
              <a:gd name="connsiteY1285" fmla="*/ 2266396 h 3642949"/>
              <a:gd name="connsiteX1286" fmla="*/ 2327434 w 4266152"/>
              <a:gd name="connsiteY1286" fmla="*/ 2231059 h 3642949"/>
              <a:gd name="connsiteX1287" fmla="*/ 2350769 w 4266152"/>
              <a:gd name="connsiteY1287" fmla="*/ 2213342 h 3642949"/>
              <a:gd name="connsiteX1288" fmla="*/ 2381631 w 4266152"/>
              <a:gd name="connsiteY1288" fmla="*/ 2164479 h 3642949"/>
              <a:gd name="connsiteX1289" fmla="*/ 2390584 w 4266152"/>
              <a:gd name="connsiteY1289" fmla="*/ 2151239 h 3642949"/>
              <a:gd name="connsiteX1290" fmla="*/ 2329815 w 4266152"/>
              <a:gd name="connsiteY1290" fmla="*/ 2207436 h 3642949"/>
              <a:gd name="connsiteX1291" fmla="*/ 2366677 w 4266152"/>
              <a:gd name="connsiteY1291" fmla="*/ 2164574 h 3642949"/>
              <a:gd name="connsiteX1292" fmla="*/ 2406301 w 4266152"/>
              <a:gd name="connsiteY1292" fmla="*/ 2128189 h 3642949"/>
              <a:gd name="connsiteX1293" fmla="*/ 2434876 w 4266152"/>
              <a:gd name="connsiteY1293" fmla="*/ 2086088 h 3642949"/>
              <a:gd name="connsiteX1294" fmla="*/ 2366772 w 4266152"/>
              <a:gd name="connsiteY1294" fmla="*/ 2164955 h 3642949"/>
              <a:gd name="connsiteX1295" fmla="*/ 2427065 w 4266152"/>
              <a:gd name="connsiteY1295" fmla="*/ 2109139 h 3642949"/>
              <a:gd name="connsiteX1296" fmla="*/ 2487073 w 4266152"/>
              <a:gd name="connsiteY1296" fmla="*/ 2054560 h 3642949"/>
              <a:gd name="connsiteX1297" fmla="*/ 2523744 w 4266152"/>
              <a:gd name="connsiteY1297" fmla="*/ 1987885 h 3642949"/>
              <a:gd name="connsiteX1298" fmla="*/ 2471356 w 4266152"/>
              <a:gd name="connsiteY1298" fmla="*/ 2045797 h 3642949"/>
              <a:gd name="connsiteX1299" fmla="*/ 2427541 w 4266152"/>
              <a:gd name="connsiteY1299" fmla="*/ 2109520 h 3642949"/>
              <a:gd name="connsiteX1300" fmla="*/ 2503265 w 4266152"/>
              <a:gd name="connsiteY1300" fmla="*/ 2000173 h 3642949"/>
              <a:gd name="connsiteX1301" fmla="*/ 2536984 w 4266152"/>
              <a:gd name="connsiteY1301" fmla="*/ 1963501 h 3642949"/>
              <a:gd name="connsiteX1302" fmla="*/ 2560510 w 4266152"/>
              <a:gd name="connsiteY1302" fmla="*/ 1921972 h 3642949"/>
              <a:gd name="connsiteX1303" fmla="*/ 2503741 w 4266152"/>
              <a:gd name="connsiteY1303" fmla="*/ 2000554 h 3642949"/>
              <a:gd name="connsiteX1304" fmla="*/ 2555748 w 4266152"/>
              <a:gd name="connsiteY1304" fmla="*/ 1943023 h 3642949"/>
              <a:gd name="connsiteX1305" fmla="*/ 2609183 w 4266152"/>
              <a:gd name="connsiteY1305" fmla="*/ 1886444 h 3642949"/>
              <a:gd name="connsiteX1306" fmla="*/ 2640425 w 4266152"/>
              <a:gd name="connsiteY1306" fmla="*/ 1817769 h 3642949"/>
              <a:gd name="connsiteX1307" fmla="*/ 2592800 w 4266152"/>
              <a:gd name="connsiteY1307" fmla="*/ 1878538 h 3642949"/>
              <a:gd name="connsiteX1308" fmla="*/ 2556034 w 4266152"/>
              <a:gd name="connsiteY1308" fmla="*/ 1943499 h 3642949"/>
              <a:gd name="connsiteX1309" fmla="*/ 2620995 w 4266152"/>
              <a:gd name="connsiteY1309" fmla="*/ 1832152 h 3642949"/>
              <a:gd name="connsiteX1310" fmla="*/ 2652236 w 4266152"/>
              <a:gd name="connsiteY1310" fmla="*/ 1792813 h 3642949"/>
              <a:gd name="connsiteX1311" fmla="*/ 2674144 w 4266152"/>
              <a:gd name="connsiteY1311" fmla="*/ 1747379 h 3642949"/>
              <a:gd name="connsiteX1312" fmla="*/ 2621280 w 4266152"/>
              <a:gd name="connsiteY1312" fmla="*/ 1832628 h 3642949"/>
              <a:gd name="connsiteX1313" fmla="*/ 2669667 w 4266152"/>
              <a:gd name="connsiteY1313" fmla="*/ 1771096 h 3642949"/>
              <a:gd name="connsiteX1314" fmla="*/ 2715768 w 4266152"/>
              <a:gd name="connsiteY1314" fmla="*/ 1715470 h 3642949"/>
              <a:gd name="connsiteX1315" fmla="*/ 2742439 w 4266152"/>
              <a:gd name="connsiteY1315" fmla="*/ 1645557 h 3642949"/>
              <a:gd name="connsiteX1316" fmla="*/ 2704339 w 4266152"/>
              <a:gd name="connsiteY1316" fmla="*/ 1702040 h 3642949"/>
              <a:gd name="connsiteX1317" fmla="*/ 2669952 w 4266152"/>
              <a:gd name="connsiteY1317" fmla="*/ 1771573 h 3642949"/>
              <a:gd name="connsiteX1318" fmla="*/ 2729008 w 4266152"/>
              <a:gd name="connsiteY1318" fmla="*/ 1653843 h 3642949"/>
              <a:gd name="connsiteX1319" fmla="*/ 2752439 w 4266152"/>
              <a:gd name="connsiteY1319" fmla="*/ 1620411 h 3642949"/>
              <a:gd name="connsiteX1320" fmla="*/ 2767679 w 4266152"/>
              <a:gd name="connsiteY1320" fmla="*/ 1583073 h 3642949"/>
              <a:gd name="connsiteX1321" fmla="*/ 2729294 w 4266152"/>
              <a:gd name="connsiteY1321" fmla="*/ 1654320 h 3642949"/>
              <a:gd name="connsiteX1322" fmla="*/ 2768442 w 4266152"/>
              <a:gd name="connsiteY1322" fmla="*/ 1598122 h 3642949"/>
              <a:gd name="connsiteX1323" fmla="*/ 2810827 w 4266152"/>
              <a:gd name="connsiteY1323" fmla="*/ 1540972 h 3642949"/>
              <a:gd name="connsiteX1324" fmla="*/ 2832545 w 4266152"/>
              <a:gd name="connsiteY1324" fmla="*/ 1473821 h 3642949"/>
              <a:gd name="connsiteX1325" fmla="*/ 2794445 w 4266152"/>
              <a:gd name="connsiteY1325" fmla="*/ 1535829 h 3642949"/>
              <a:gd name="connsiteX1326" fmla="*/ 2768726 w 4266152"/>
              <a:gd name="connsiteY1326" fmla="*/ 1598598 h 3642949"/>
              <a:gd name="connsiteX1327" fmla="*/ 2818066 w 4266152"/>
              <a:gd name="connsiteY1327" fmla="*/ 1486394 h 3642949"/>
              <a:gd name="connsiteX1328" fmla="*/ 2842260 w 4266152"/>
              <a:gd name="connsiteY1328" fmla="*/ 1447627 h 3642949"/>
              <a:gd name="connsiteX1329" fmla="*/ 2857691 w 4266152"/>
              <a:gd name="connsiteY1329" fmla="*/ 1404098 h 3642949"/>
              <a:gd name="connsiteX1330" fmla="*/ 2818066 w 4266152"/>
              <a:gd name="connsiteY1330" fmla="*/ 1486394 h 3642949"/>
              <a:gd name="connsiteX1331" fmla="*/ 2856928 w 4266152"/>
              <a:gd name="connsiteY1331" fmla="*/ 1424958 h 3642949"/>
              <a:gd name="connsiteX1332" fmla="*/ 2893124 w 4266152"/>
              <a:gd name="connsiteY1332" fmla="*/ 1370951 h 3642949"/>
              <a:gd name="connsiteX1333" fmla="*/ 2912174 w 4266152"/>
              <a:gd name="connsiteY1333" fmla="*/ 1302847 h 3642949"/>
              <a:gd name="connsiteX1334" fmla="*/ 2883599 w 4266152"/>
              <a:gd name="connsiteY1334" fmla="*/ 1355711 h 3642949"/>
              <a:gd name="connsiteX1335" fmla="*/ 2856166 w 4266152"/>
              <a:gd name="connsiteY1335" fmla="*/ 1424958 h 3642949"/>
              <a:gd name="connsiteX1336" fmla="*/ 2902553 w 4266152"/>
              <a:gd name="connsiteY1336" fmla="*/ 1305990 h 3642949"/>
              <a:gd name="connsiteX1337" fmla="*/ 2919317 w 4266152"/>
              <a:gd name="connsiteY1337" fmla="*/ 1276463 h 3642949"/>
              <a:gd name="connsiteX1338" fmla="*/ 2928842 w 4266152"/>
              <a:gd name="connsiteY1338" fmla="*/ 1244078 h 3642949"/>
              <a:gd name="connsiteX1339" fmla="*/ 2902172 w 4266152"/>
              <a:gd name="connsiteY1339" fmla="*/ 1306372 h 3642949"/>
              <a:gd name="connsiteX1340" fmla="*/ 2932843 w 4266152"/>
              <a:gd name="connsiteY1340" fmla="*/ 1253698 h 3642949"/>
              <a:gd name="connsiteX1341" fmla="*/ 2969324 w 4266152"/>
              <a:gd name="connsiteY1341" fmla="*/ 1194262 h 3642949"/>
              <a:gd name="connsiteX1342" fmla="*/ 2984945 w 4266152"/>
              <a:gd name="connsiteY1342" fmla="*/ 1127587 h 3642949"/>
              <a:gd name="connsiteX1343" fmla="*/ 2951607 w 4266152"/>
              <a:gd name="connsiteY1343" fmla="*/ 1194929 h 3642949"/>
              <a:gd name="connsiteX1344" fmla="*/ 2932366 w 4266152"/>
              <a:gd name="connsiteY1344" fmla="*/ 1253698 h 3642949"/>
              <a:gd name="connsiteX1345" fmla="*/ 2969038 w 4266152"/>
              <a:gd name="connsiteY1345" fmla="*/ 1145018 h 3642949"/>
              <a:gd name="connsiteX1346" fmla="*/ 2991326 w 4266152"/>
              <a:gd name="connsiteY1346" fmla="*/ 1101965 h 3642949"/>
              <a:gd name="connsiteX1347" fmla="*/ 3004376 w 4266152"/>
              <a:gd name="connsiteY1347" fmla="*/ 1053578 h 3642949"/>
              <a:gd name="connsiteX1348" fmla="*/ 2968657 w 4266152"/>
              <a:gd name="connsiteY1348" fmla="*/ 1145018 h 3642949"/>
              <a:gd name="connsiteX1349" fmla="*/ 3067431 w 4266152"/>
              <a:gd name="connsiteY1349" fmla="*/ 880128 h 3642949"/>
              <a:gd name="connsiteX1350" fmla="*/ 3040380 w 4266152"/>
              <a:gd name="connsiteY1350" fmla="*/ 956328 h 3642949"/>
              <a:gd name="connsiteX1351" fmla="*/ 3057716 w 4266152"/>
              <a:gd name="connsiteY1351" fmla="*/ 920895 h 3642949"/>
              <a:gd name="connsiteX1352" fmla="*/ 3067050 w 4266152"/>
              <a:gd name="connsiteY1352" fmla="*/ 880128 h 3642949"/>
              <a:gd name="connsiteX1353" fmla="*/ 3051810 w 4266152"/>
              <a:gd name="connsiteY1353" fmla="*/ 947470 h 3642949"/>
              <a:gd name="connsiteX1354" fmla="*/ 3039618 w 4266152"/>
              <a:gd name="connsiteY1354" fmla="*/ 972996 h 3642949"/>
              <a:gd name="connsiteX1355" fmla="*/ 3024949 w 4266152"/>
              <a:gd name="connsiteY1355" fmla="*/ 1005381 h 3642949"/>
              <a:gd name="connsiteX1356" fmla="*/ 3004185 w 4266152"/>
              <a:gd name="connsiteY1356" fmla="*/ 1078057 h 3642949"/>
              <a:gd name="connsiteX1357" fmla="*/ 3037141 w 4266152"/>
              <a:gd name="connsiteY1357" fmla="*/ 1020907 h 3642949"/>
              <a:gd name="connsiteX1358" fmla="*/ 3051429 w 4266152"/>
              <a:gd name="connsiteY1358" fmla="*/ 947470 h 3642949"/>
              <a:gd name="connsiteX1359" fmla="*/ 3033903 w 4266152"/>
              <a:gd name="connsiteY1359" fmla="*/ 1038719 h 3642949"/>
              <a:gd name="connsiteX1360" fmla="*/ 2997326 w 4266152"/>
              <a:gd name="connsiteY1360" fmla="*/ 1104346 h 3642949"/>
              <a:gd name="connsiteX1361" fmla="*/ 2979325 w 4266152"/>
              <a:gd name="connsiteY1361" fmla="*/ 1179022 h 3642949"/>
              <a:gd name="connsiteX1362" fmla="*/ 3021139 w 4266152"/>
              <a:gd name="connsiteY1362" fmla="*/ 1117300 h 3642949"/>
              <a:gd name="connsiteX1363" fmla="*/ 3033522 w 4266152"/>
              <a:gd name="connsiteY1363" fmla="*/ 1038719 h 3642949"/>
              <a:gd name="connsiteX1364" fmla="*/ 3019044 w 4266152"/>
              <a:gd name="connsiteY1364" fmla="*/ 1131493 h 3642949"/>
              <a:gd name="connsiteX1365" fmla="*/ 2975324 w 4266152"/>
              <a:gd name="connsiteY1365" fmla="*/ 1196739 h 3642949"/>
              <a:gd name="connsiteX1366" fmla="*/ 2958274 w 4266152"/>
              <a:gd name="connsiteY1366" fmla="*/ 1280940 h 3642949"/>
              <a:gd name="connsiteX1367" fmla="*/ 3007805 w 4266152"/>
              <a:gd name="connsiteY1367" fmla="*/ 1218551 h 3642949"/>
              <a:gd name="connsiteX1368" fmla="*/ 3018664 w 4266152"/>
              <a:gd name="connsiteY1368" fmla="*/ 1131493 h 3642949"/>
              <a:gd name="connsiteX1369" fmla="*/ 3006090 w 4266152"/>
              <a:gd name="connsiteY1369" fmla="*/ 1230172 h 3642949"/>
              <a:gd name="connsiteX1370" fmla="*/ 2955227 w 4266152"/>
              <a:gd name="connsiteY1370" fmla="*/ 1294941 h 3642949"/>
              <a:gd name="connsiteX1371" fmla="*/ 2940272 w 4266152"/>
              <a:gd name="connsiteY1371" fmla="*/ 1383714 h 3642949"/>
              <a:gd name="connsiteX1372" fmla="*/ 2997422 w 4266152"/>
              <a:gd name="connsiteY1372" fmla="*/ 1321993 h 3642949"/>
              <a:gd name="connsiteX1373" fmla="*/ 3006090 w 4266152"/>
              <a:gd name="connsiteY1373" fmla="*/ 1230172 h 3642949"/>
              <a:gd name="connsiteX1374" fmla="*/ 2992755 w 4266152"/>
              <a:gd name="connsiteY1374" fmla="*/ 1375714 h 3642949"/>
              <a:gd name="connsiteX1375" fmla="*/ 2996184 w 4266152"/>
              <a:gd name="connsiteY1375" fmla="*/ 1332089 h 3642949"/>
              <a:gd name="connsiteX1376" fmla="*/ 2938463 w 4266152"/>
              <a:gd name="connsiteY1376" fmla="*/ 1395335 h 3642949"/>
              <a:gd name="connsiteX1377" fmla="*/ 2925509 w 4266152"/>
              <a:gd name="connsiteY1377" fmla="*/ 1488871 h 3642949"/>
              <a:gd name="connsiteX1378" fmla="*/ 2989421 w 4266152"/>
              <a:gd name="connsiteY1378" fmla="*/ 1427911 h 3642949"/>
              <a:gd name="connsiteX1379" fmla="*/ 2992755 w 4266152"/>
              <a:gd name="connsiteY1379" fmla="*/ 1375809 h 3642949"/>
              <a:gd name="connsiteX1380" fmla="*/ 2988850 w 4266152"/>
              <a:gd name="connsiteY1380" fmla="*/ 1437055 h 3642949"/>
              <a:gd name="connsiteX1381" fmla="*/ 2924270 w 4266152"/>
              <a:gd name="connsiteY1381" fmla="*/ 1499062 h 3642949"/>
              <a:gd name="connsiteX1382" fmla="*/ 2913412 w 4266152"/>
              <a:gd name="connsiteY1382" fmla="*/ 1595931 h 3642949"/>
              <a:gd name="connsiteX1383" fmla="*/ 2984468 w 4266152"/>
              <a:gd name="connsiteY1383" fmla="*/ 1536114 h 3642949"/>
              <a:gd name="connsiteX1384" fmla="*/ 2988850 w 4266152"/>
              <a:gd name="connsiteY1384" fmla="*/ 1437150 h 3642949"/>
              <a:gd name="connsiteX1385" fmla="*/ 2984659 w 4266152"/>
              <a:gd name="connsiteY1385" fmla="*/ 1880729 h 3642949"/>
              <a:gd name="connsiteX1386" fmla="*/ 2893124 w 4266152"/>
              <a:gd name="connsiteY1386" fmla="*/ 1936260 h 3642949"/>
              <a:gd name="connsiteX1387" fmla="*/ 2892076 w 4266152"/>
              <a:gd name="connsiteY1387" fmla="*/ 2043130 h 3642949"/>
              <a:gd name="connsiteX1388" fmla="*/ 2922555 w 4266152"/>
              <a:gd name="connsiteY1388" fmla="*/ 2026271 h 3642949"/>
              <a:gd name="connsiteX1389" fmla="*/ 2989230 w 4266152"/>
              <a:gd name="connsiteY1389" fmla="*/ 1989600 h 3642949"/>
              <a:gd name="connsiteX1390" fmla="*/ 2984659 w 4266152"/>
              <a:gd name="connsiteY1390" fmla="*/ 1880824 h 3642949"/>
              <a:gd name="connsiteX1391" fmla="*/ 2989421 w 4266152"/>
              <a:gd name="connsiteY1391" fmla="*/ 1996648 h 3642949"/>
              <a:gd name="connsiteX1392" fmla="*/ 2925604 w 4266152"/>
              <a:gd name="connsiteY1392" fmla="*/ 2031891 h 3642949"/>
              <a:gd name="connsiteX1393" fmla="*/ 2892076 w 4266152"/>
              <a:gd name="connsiteY1393" fmla="*/ 2050369 h 3642949"/>
              <a:gd name="connsiteX1394" fmla="*/ 2893410 w 4266152"/>
              <a:gd name="connsiteY1394" fmla="*/ 2159240 h 3642949"/>
              <a:gd name="connsiteX1395" fmla="*/ 2995708 w 4266152"/>
              <a:gd name="connsiteY1395" fmla="*/ 2107519 h 3642949"/>
              <a:gd name="connsiteX1396" fmla="*/ 2989516 w 4266152"/>
              <a:gd name="connsiteY1396" fmla="*/ 1996743 h 3642949"/>
              <a:gd name="connsiteX1397" fmla="*/ 2996184 w 4266152"/>
              <a:gd name="connsiteY1397" fmla="*/ 2114378 h 3642949"/>
              <a:gd name="connsiteX1398" fmla="*/ 2893600 w 4266152"/>
              <a:gd name="connsiteY1398" fmla="*/ 2166289 h 3642949"/>
              <a:gd name="connsiteX1399" fmla="*/ 2897124 w 4266152"/>
              <a:gd name="connsiteY1399" fmla="*/ 2277731 h 3642949"/>
              <a:gd name="connsiteX1400" fmla="*/ 3004566 w 4266152"/>
              <a:gd name="connsiteY1400" fmla="*/ 2227535 h 3642949"/>
              <a:gd name="connsiteX1401" fmla="*/ 2996184 w 4266152"/>
              <a:gd name="connsiteY1401" fmla="*/ 2114473 h 3642949"/>
              <a:gd name="connsiteX1402" fmla="*/ 3005138 w 4266152"/>
              <a:gd name="connsiteY1402" fmla="*/ 2234297 h 3642949"/>
              <a:gd name="connsiteX1403" fmla="*/ 2897409 w 4266152"/>
              <a:gd name="connsiteY1403" fmla="*/ 2284685 h 3642949"/>
              <a:gd name="connsiteX1404" fmla="*/ 2903125 w 4266152"/>
              <a:gd name="connsiteY1404" fmla="*/ 2396698 h 3642949"/>
              <a:gd name="connsiteX1405" fmla="*/ 3015329 w 4266152"/>
              <a:gd name="connsiteY1405" fmla="*/ 2347740 h 3642949"/>
              <a:gd name="connsiteX1406" fmla="*/ 3005138 w 4266152"/>
              <a:gd name="connsiteY1406" fmla="*/ 2234392 h 3642949"/>
              <a:gd name="connsiteX1407" fmla="*/ 3015996 w 4266152"/>
              <a:gd name="connsiteY1407" fmla="*/ 2354408 h 3642949"/>
              <a:gd name="connsiteX1408" fmla="*/ 2903505 w 4266152"/>
              <a:gd name="connsiteY1408" fmla="*/ 2403461 h 3642949"/>
              <a:gd name="connsiteX1409" fmla="*/ 2911221 w 4266152"/>
              <a:gd name="connsiteY1409" fmla="*/ 2517761 h 3642949"/>
              <a:gd name="connsiteX1410" fmla="*/ 3027903 w 4266152"/>
              <a:gd name="connsiteY1410" fmla="*/ 2470136 h 3642949"/>
              <a:gd name="connsiteX1411" fmla="*/ 3015996 w 4266152"/>
              <a:gd name="connsiteY1411" fmla="*/ 2354122 h 3642949"/>
              <a:gd name="connsiteX1412" fmla="*/ 3028664 w 4266152"/>
              <a:gd name="connsiteY1412" fmla="*/ 2476137 h 3642949"/>
              <a:gd name="connsiteX1413" fmla="*/ 2911697 w 4266152"/>
              <a:gd name="connsiteY1413" fmla="*/ 2523762 h 3642949"/>
              <a:gd name="connsiteX1414" fmla="*/ 2921222 w 4266152"/>
              <a:gd name="connsiteY1414" fmla="*/ 2638633 h 3642949"/>
              <a:gd name="connsiteX1415" fmla="*/ 3042190 w 4266152"/>
              <a:gd name="connsiteY1415" fmla="*/ 2591008 h 3642949"/>
              <a:gd name="connsiteX1416" fmla="*/ 3028664 w 4266152"/>
              <a:gd name="connsiteY1416" fmla="*/ 2476232 h 3642949"/>
              <a:gd name="connsiteX1417" fmla="*/ 3043047 w 4266152"/>
              <a:gd name="connsiteY1417" fmla="*/ 2598438 h 3642949"/>
              <a:gd name="connsiteX1418" fmla="*/ 2921889 w 4266152"/>
              <a:gd name="connsiteY1418" fmla="*/ 2646063 h 3642949"/>
              <a:gd name="connsiteX1419" fmla="*/ 2933319 w 4266152"/>
              <a:gd name="connsiteY1419" fmla="*/ 2763030 h 3642949"/>
              <a:gd name="connsiteX1420" fmla="*/ 3058287 w 4266152"/>
              <a:gd name="connsiteY1420" fmla="*/ 2715881 h 3642949"/>
              <a:gd name="connsiteX1421" fmla="*/ 3043047 w 4266152"/>
              <a:gd name="connsiteY1421" fmla="*/ 2598533 h 3642949"/>
              <a:gd name="connsiteX1422" fmla="*/ 3059239 w 4266152"/>
              <a:gd name="connsiteY1422" fmla="*/ 2722263 h 3642949"/>
              <a:gd name="connsiteX1423" fmla="*/ 2933986 w 4266152"/>
              <a:gd name="connsiteY1423" fmla="*/ 2769888 h 3642949"/>
              <a:gd name="connsiteX1424" fmla="*/ 2947035 w 4266152"/>
              <a:gd name="connsiteY1424" fmla="*/ 2886379 h 3642949"/>
              <a:gd name="connsiteX1425" fmla="*/ 3075814 w 4266152"/>
              <a:gd name="connsiteY1425" fmla="*/ 2838754 h 3642949"/>
              <a:gd name="connsiteX1426" fmla="*/ 3059239 w 4266152"/>
              <a:gd name="connsiteY1426" fmla="*/ 2722072 h 3642949"/>
              <a:gd name="connsiteX1427" fmla="*/ 3076766 w 4266152"/>
              <a:gd name="connsiteY1427" fmla="*/ 2845040 h 3642949"/>
              <a:gd name="connsiteX1428" fmla="*/ 2947797 w 4266152"/>
              <a:gd name="connsiteY1428" fmla="*/ 2892665 h 3642949"/>
              <a:gd name="connsiteX1429" fmla="*/ 2962561 w 4266152"/>
              <a:gd name="connsiteY1429" fmla="*/ 3011061 h 3642949"/>
              <a:gd name="connsiteX1430" fmla="*/ 3094958 w 4266152"/>
              <a:gd name="connsiteY1430" fmla="*/ 2963436 h 3642949"/>
              <a:gd name="connsiteX1431" fmla="*/ 3076766 w 4266152"/>
              <a:gd name="connsiteY1431" fmla="*/ 2844850 h 3642949"/>
              <a:gd name="connsiteX1432" fmla="*/ 3101817 w 4266152"/>
              <a:gd name="connsiteY1432" fmla="*/ 3005250 h 3642949"/>
              <a:gd name="connsiteX1433" fmla="*/ 3096006 w 4266152"/>
              <a:gd name="connsiteY1433" fmla="*/ 2969056 h 3642949"/>
              <a:gd name="connsiteX1434" fmla="*/ 2963418 w 4266152"/>
              <a:gd name="connsiteY1434" fmla="*/ 3017157 h 3642949"/>
              <a:gd name="connsiteX1435" fmla="*/ 2979705 w 4266152"/>
              <a:gd name="connsiteY1435" fmla="*/ 3135838 h 3642949"/>
              <a:gd name="connsiteX1436" fmla="*/ 3104293 w 4266152"/>
              <a:gd name="connsiteY1436" fmla="*/ 3091261 h 3642949"/>
              <a:gd name="connsiteX1437" fmla="*/ 3115437 w 4266152"/>
              <a:gd name="connsiteY1437" fmla="*/ 3086880 h 3642949"/>
              <a:gd name="connsiteX1438" fmla="*/ 3101817 w 4266152"/>
              <a:gd name="connsiteY1438" fmla="*/ 3005060 h 3642949"/>
              <a:gd name="connsiteX1439" fmla="*/ 3116484 w 4266152"/>
              <a:gd name="connsiteY1439" fmla="*/ 3093357 h 3642949"/>
              <a:gd name="connsiteX1440" fmla="*/ 3106959 w 4266152"/>
              <a:gd name="connsiteY1440" fmla="*/ 3097262 h 3642949"/>
              <a:gd name="connsiteX1441" fmla="*/ 2980944 w 4266152"/>
              <a:gd name="connsiteY1441" fmla="*/ 3142220 h 3642949"/>
              <a:gd name="connsiteX1442" fmla="*/ 2998755 w 4266152"/>
              <a:gd name="connsiteY1442" fmla="*/ 3262140 h 3642949"/>
              <a:gd name="connsiteX1443" fmla="*/ 3091338 w 4266152"/>
              <a:gd name="connsiteY1443" fmla="*/ 3229755 h 3642949"/>
              <a:gd name="connsiteX1444" fmla="*/ 3137726 w 4266152"/>
              <a:gd name="connsiteY1444" fmla="*/ 3211848 h 3642949"/>
              <a:gd name="connsiteX1445" fmla="*/ 3116484 w 4266152"/>
              <a:gd name="connsiteY1445" fmla="*/ 3093167 h 3642949"/>
              <a:gd name="connsiteX1446" fmla="*/ 3018091 w 4266152"/>
              <a:gd name="connsiteY1446" fmla="*/ 3386346 h 3642949"/>
              <a:gd name="connsiteX1447" fmla="*/ 3159919 w 4266152"/>
              <a:gd name="connsiteY1447" fmla="*/ 3333958 h 3642949"/>
              <a:gd name="connsiteX1448" fmla="*/ 3138392 w 4266152"/>
              <a:gd name="connsiteY1448" fmla="*/ 3218039 h 3642949"/>
              <a:gd name="connsiteX1449" fmla="*/ 3093149 w 4266152"/>
              <a:gd name="connsiteY1449" fmla="*/ 3235565 h 3642949"/>
              <a:gd name="connsiteX1450" fmla="*/ 2999041 w 4266152"/>
              <a:gd name="connsiteY1450" fmla="*/ 3268522 h 3642949"/>
              <a:gd name="connsiteX1451" fmla="*/ 3018091 w 4266152"/>
              <a:gd name="connsiteY1451" fmla="*/ 3386346 h 3642949"/>
              <a:gd name="connsiteX1452" fmla="*/ 2867596 w 4266152"/>
              <a:gd name="connsiteY1452" fmla="*/ 3430161 h 3642949"/>
              <a:gd name="connsiteX1453" fmla="*/ 3011805 w 4266152"/>
              <a:gd name="connsiteY1453" fmla="*/ 3388442 h 3642949"/>
              <a:gd name="connsiteX1454" fmla="*/ 2992755 w 4266152"/>
              <a:gd name="connsiteY1454" fmla="*/ 3270427 h 3642949"/>
              <a:gd name="connsiteX1455" fmla="*/ 2851404 w 4266152"/>
              <a:gd name="connsiteY1455" fmla="*/ 3311193 h 3642949"/>
              <a:gd name="connsiteX1456" fmla="*/ 2867691 w 4266152"/>
              <a:gd name="connsiteY1456" fmla="*/ 3430447 h 3642949"/>
              <a:gd name="connsiteX1457" fmla="*/ 2717102 w 4266152"/>
              <a:gd name="connsiteY1457" fmla="*/ 3462927 h 3642949"/>
              <a:gd name="connsiteX1458" fmla="*/ 2861310 w 4266152"/>
              <a:gd name="connsiteY1458" fmla="*/ 3431780 h 3642949"/>
              <a:gd name="connsiteX1459" fmla="*/ 2845403 w 4266152"/>
              <a:gd name="connsiteY1459" fmla="*/ 3312813 h 3642949"/>
              <a:gd name="connsiteX1460" fmla="*/ 2704339 w 4266152"/>
              <a:gd name="connsiteY1460" fmla="*/ 3343959 h 3642949"/>
              <a:gd name="connsiteX1461" fmla="*/ 2717197 w 4266152"/>
              <a:gd name="connsiteY1461" fmla="*/ 3462927 h 3642949"/>
              <a:gd name="connsiteX1462" fmla="*/ 2564702 w 4266152"/>
              <a:gd name="connsiteY1462" fmla="*/ 3485882 h 3642949"/>
              <a:gd name="connsiteX1463" fmla="*/ 2710338 w 4266152"/>
              <a:gd name="connsiteY1463" fmla="*/ 3464070 h 3642949"/>
              <a:gd name="connsiteX1464" fmla="*/ 2697575 w 4266152"/>
              <a:gd name="connsiteY1464" fmla="*/ 3345102 h 3642949"/>
              <a:gd name="connsiteX1465" fmla="*/ 2554700 w 4266152"/>
              <a:gd name="connsiteY1465" fmla="*/ 3367867 h 3642949"/>
              <a:gd name="connsiteX1466" fmla="*/ 2565177 w 4266152"/>
              <a:gd name="connsiteY1466" fmla="*/ 3485882 h 3642949"/>
              <a:gd name="connsiteX1467" fmla="*/ 2412968 w 4266152"/>
              <a:gd name="connsiteY1467" fmla="*/ 3499598 h 3642949"/>
              <a:gd name="connsiteX1468" fmla="*/ 2420588 w 4266152"/>
              <a:gd name="connsiteY1468" fmla="*/ 3499598 h 3642949"/>
              <a:gd name="connsiteX1469" fmla="*/ 2558320 w 4266152"/>
              <a:gd name="connsiteY1469" fmla="*/ 3487025 h 3642949"/>
              <a:gd name="connsiteX1470" fmla="*/ 2548795 w 4266152"/>
              <a:gd name="connsiteY1470" fmla="*/ 3369010 h 3642949"/>
              <a:gd name="connsiteX1471" fmla="*/ 2406967 w 4266152"/>
              <a:gd name="connsiteY1471" fmla="*/ 3383584 h 3642949"/>
              <a:gd name="connsiteX1472" fmla="*/ 2413445 w 4266152"/>
              <a:gd name="connsiteY1472" fmla="*/ 3499598 h 3642949"/>
              <a:gd name="connsiteX1473" fmla="*/ 2548413 w 4266152"/>
              <a:gd name="connsiteY1473" fmla="*/ 3362248 h 3642949"/>
              <a:gd name="connsiteX1474" fmla="*/ 2540699 w 4266152"/>
              <a:gd name="connsiteY1474" fmla="*/ 3244900 h 3642949"/>
              <a:gd name="connsiteX1475" fmla="*/ 2402586 w 4266152"/>
              <a:gd name="connsiteY1475" fmla="*/ 3261759 h 3642949"/>
              <a:gd name="connsiteX1476" fmla="*/ 2406682 w 4266152"/>
              <a:gd name="connsiteY1476" fmla="*/ 3376916 h 3642949"/>
              <a:gd name="connsiteX1477" fmla="*/ 2548890 w 4266152"/>
              <a:gd name="connsiteY1477" fmla="*/ 3362248 h 3642949"/>
              <a:gd name="connsiteX1478" fmla="*/ 2262663 w 4266152"/>
              <a:gd name="connsiteY1478" fmla="*/ 3505123 h 3642949"/>
              <a:gd name="connsiteX1479" fmla="*/ 2407063 w 4266152"/>
              <a:gd name="connsiteY1479" fmla="*/ 3499884 h 3642949"/>
              <a:gd name="connsiteX1480" fmla="*/ 2401062 w 4266152"/>
              <a:gd name="connsiteY1480" fmla="*/ 3383679 h 3642949"/>
              <a:gd name="connsiteX1481" fmla="*/ 2260188 w 4266152"/>
              <a:gd name="connsiteY1481" fmla="*/ 3391013 h 3642949"/>
              <a:gd name="connsiteX1482" fmla="*/ 2262663 w 4266152"/>
              <a:gd name="connsiteY1482" fmla="*/ 3505218 h 3642949"/>
              <a:gd name="connsiteX1483" fmla="*/ 2260092 w 4266152"/>
              <a:gd name="connsiteY1483" fmla="*/ 3384631 h 3642949"/>
              <a:gd name="connsiteX1484" fmla="*/ 2400776 w 4266152"/>
              <a:gd name="connsiteY1484" fmla="*/ 3377297 h 3642949"/>
              <a:gd name="connsiteX1485" fmla="*/ 2396681 w 4266152"/>
              <a:gd name="connsiteY1485" fmla="*/ 3262235 h 3642949"/>
              <a:gd name="connsiteX1486" fmla="*/ 2259902 w 4266152"/>
              <a:gd name="connsiteY1486" fmla="*/ 3272522 h 3642949"/>
              <a:gd name="connsiteX1487" fmla="*/ 2260092 w 4266152"/>
              <a:gd name="connsiteY1487" fmla="*/ 3384727 h 3642949"/>
              <a:gd name="connsiteX1488" fmla="*/ 2259330 w 4266152"/>
              <a:gd name="connsiteY1488" fmla="*/ 3050113 h 3642949"/>
              <a:gd name="connsiteX1489" fmla="*/ 2259330 w 4266152"/>
              <a:gd name="connsiteY1489" fmla="*/ 3042874 h 3642949"/>
              <a:gd name="connsiteX1490" fmla="*/ 2132553 w 4266152"/>
              <a:gd name="connsiteY1490" fmla="*/ 3054781 h 3642949"/>
              <a:gd name="connsiteX1491" fmla="*/ 2129504 w 4266152"/>
              <a:gd name="connsiteY1491" fmla="*/ 3090023 h 3642949"/>
              <a:gd name="connsiteX1492" fmla="*/ 2124456 w 4266152"/>
              <a:gd name="connsiteY1492" fmla="*/ 3158508 h 3642949"/>
              <a:gd name="connsiteX1493" fmla="*/ 2255235 w 4266152"/>
              <a:gd name="connsiteY1493" fmla="*/ 3150602 h 3642949"/>
              <a:gd name="connsiteX1494" fmla="*/ 2259330 w 4266152"/>
              <a:gd name="connsiteY1494" fmla="*/ 3050209 h 3642949"/>
              <a:gd name="connsiteX1495" fmla="*/ 2256282 w 4266152"/>
              <a:gd name="connsiteY1495" fmla="*/ 3505123 h 3642949"/>
              <a:gd name="connsiteX1496" fmla="*/ 2253901 w 4266152"/>
              <a:gd name="connsiteY1496" fmla="*/ 3390823 h 3642949"/>
              <a:gd name="connsiteX1497" fmla="*/ 2114836 w 4266152"/>
              <a:gd name="connsiteY1497" fmla="*/ 3391870 h 3642949"/>
              <a:gd name="connsiteX1498" fmla="*/ 2113598 w 4266152"/>
              <a:gd name="connsiteY1498" fmla="*/ 3503218 h 3642949"/>
              <a:gd name="connsiteX1499" fmla="*/ 2256091 w 4266152"/>
              <a:gd name="connsiteY1499" fmla="*/ 3505218 h 3642949"/>
              <a:gd name="connsiteX1500" fmla="*/ 2117979 w 4266152"/>
              <a:gd name="connsiteY1500" fmla="*/ 3165270 h 3642949"/>
              <a:gd name="connsiteX1501" fmla="*/ 1989677 w 4266152"/>
              <a:gd name="connsiteY1501" fmla="*/ 3168318 h 3642949"/>
              <a:gd name="connsiteX1502" fmla="*/ 1980152 w 4266152"/>
              <a:gd name="connsiteY1502" fmla="*/ 3270141 h 3642949"/>
              <a:gd name="connsiteX1503" fmla="*/ 2112360 w 4266152"/>
              <a:gd name="connsiteY1503" fmla="*/ 3270903 h 3642949"/>
              <a:gd name="connsiteX1504" fmla="*/ 2117979 w 4266152"/>
              <a:gd name="connsiteY1504" fmla="*/ 3165366 h 3642949"/>
              <a:gd name="connsiteX1505" fmla="*/ 2112074 w 4266152"/>
              <a:gd name="connsiteY1505" fmla="*/ 3277284 h 3642949"/>
              <a:gd name="connsiteX1506" fmla="*/ 1979580 w 4266152"/>
              <a:gd name="connsiteY1506" fmla="*/ 3276428 h 3642949"/>
              <a:gd name="connsiteX1507" fmla="*/ 1972341 w 4266152"/>
              <a:gd name="connsiteY1507" fmla="*/ 3381203 h 3642949"/>
              <a:gd name="connsiteX1508" fmla="*/ 2108645 w 4266152"/>
              <a:gd name="connsiteY1508" fmla="*/ 3385584 h 3642949"/>
              <a:gd name="connsiteX1509" fmla="*/ 2112074 w 4266152"/>
              <a:gd name="connsiteY1509" fmla="*/ 3277380 h 3642949"/>
              <a:gd name="connsiteX1510" fmla="*/ 2107311 w 4266152"/>
              <a:gd name="connsiteY1510" fmla="*/ 3503218 h 3642949"/>
              <a:gd name="connsiteX1511" fmla="*/ 2108549 w 4266152"/>
              <a:gd name="connsiteY1511" fmla="*/ 3392061 h 3642949"/>
              <a:gd name="connsiteX1512" fmla="*/ 1971961 w 4266152"/>
              <a:gd name="connsiteY1512" fmla="*/ 3387679 h 3642949"/>
              <a:gd name="connsiteX1513" fmla="*/ 1967008 w 4266152"/>
              <a:gd name="connsiteY1513" fmla="*/ 3495693 h 3642949"/>
              <a:gd name="connsiteX1514" fmla="*/ 2107311 w 4266152"/>
              <a:gd name="connsiteY1514" fmla="*/ 3503313 h 3642949"/>
              <a:gd name="connsiteX1515" fmla="*/ 1973199 w 4266152"/>
              <a:gd name="connsiteY1515" fmla="*/ 3276332 h 3642949"/>
              <a:gd name="connsiteX1516" fmla="*/ 1843944 w 4266152"/>
              <a:gd name="connsiteY1516" fmla="*/ 3271189 h 3642949"/>
              <a:gd name="connsiteX1517" fmla="*/ 1832895 w 4266152"/>
              <a:gd name="connsiteY1517" fmla="*/ 3372154 h 3642949"/>
              <a:gd name="connsiteX1518" fmla="*/ 1966245 w 4266152"/>
              <a:gd name="connsiteY1518" fmla="*/ 3381107 h 3642949"/>
              <a:gd name="connsiteX1519" fmla="*/ 1973199 w 4266152"/>
              <a:gd name="connsiteY1519" fmla="*/ 3276428 h 3642949"/>
              <a:gd name="connsiteX1520" fmla="*/ 1960721 w 4266152"/>
              <a:gd name="connsiteY1520" fmla="*/ 3495407 h 3642949"/>
              <a:gd name="connsiteX1521" fmla="*/ 1965674 w 4266152"/>
              <a:gd name="connsiteY1521" fmla="*/ 3387679 h 3642949"/>
              <a:gd name="connsiteX1522" fmla="*/ 1832324 w 4266152"/>
              <a:gd name="connsiteY1522" fmla="*/ 3378726 h 3642949"/>
              <a:gd name="connsiteX1523" fmla="*/ 1823561 w 4266152"/>
              <a:gd name="connsiteY1523" fmla="*/ 3482929 h 3642949"/>
              <a:gd name="connsiteX1524" fmla="*/ 1960816 w 4266152"/>
              <a:gd name="connsiteY1524" fmla="*/ 3495312 h 3642949"/>
              <a:gd name="connsiteX1525" fmla="*/ 1817179 w 4266152"/>
              <a:gd name="connsiteY1525" fmla="*/ 3482263 h 3642949"/>
              <a:gd name="connsiteX1526" fmla="*/ 1825943 w 4266152"/>
              <a:gd name="connsiteY1526" fmla="*/ 3378154 h 3642949"/>
              <a:gd name="connsiteX1527" fmla="*/ 1696307 w 4266152"/>
              <a:gd name="connsiteY1527" fmla="*/ 3365486 h 3642949"/>
              <a:gd name="connsiteX1528" fmla="*/ 1683734 w 4266152"/>
              <a:gd name="connsiteY1528" fmla="*/ 3465785 h 3642949"/>
              <a:gd name="connsiteX1529" fmla="*/ 1817179 w 4266152"/>
              <a:gd name="connsiteY1529" fmla="*/ 3482167 h 3642949"/>
              <a:gd name="connsiteX1530" fmla="*/ 1677448 w 4266152"/>
              <a:gd name="connsiteY1530" fmla="*/ 3464832 h 3642949"/>
              <a:gd name="connsiteX1531" fmla="*/ 1690021 w 4266152"/>
              <a:gd name="connsiteY1531" fmla="*/ 3364819 h 3642949"/>
              <a:gd name="connsiteX1532" fmla="*/ 1564862 w 4266152"/>
              <a:gd name="connsiteY1532" fmla="*/ 3349198 h 3642949"/>
              <a:gd name="connsiteX1533" fmla="*/ 1548289 w 4266152"/>
              <a:gd name="connsiteY1533" fmla="*/ 3445306 h 3642949"/>
              <a:gd name="connsiteX1534" fmla="*/ 1677448 w 4266152"/>
              <a:gd name="connsiteY1534" fmla="*/ 3464736 h 3642949"/>
              <a:gd name="connsiteX1535" fmla="*/ 1541716 w 4266152"/>
              <a:gd name="connsiteY1535" fmla="*/ 3444163 h 3642949"/>
              <a:gd name="connsiteX1536" fmla="*/ 1558290 w 4266152"/>
              <a:gd name="connsiteY1536" fmla="*/ 3348246 h 3642949"/>
              <a:gd name="connsiteX1537" fmla="*/ 1438180 w 4266152"/>
              <a:gd name="connsiteY1537" fmla="*/ 3330434 h 3642949"/>
              <a:gd name="connsiteX1538" fmla="*/ 1417511 w 4266152"/>
              <a:gd name="connsiteY1538" fmla="*/ 3422351 h 3642949"/>
              <a:gd name="connsiteX1539" fmla="*/ 1541716 w 4266152"/>
              <a:gd name="connsiteY1539" fmla="*/ 3444163 h 3642949"/>
              <a:gd name="connsiteX1540" fmla="*/ 1411510 w 4266152"/>
              <a:gd name="connsiteY1540" fmla="*/ 3420922 h 3642949"/>
              <a:gd name="connsiteX1541" fmla="*/ 1432179 w 4266152"/>
              <a:gd name="connsiteY1541" fmla="*/ 3329196 h 3642949"/>
              <a:gd name="connsiteX1542" fmla="*/ 1317879 w 4266152"/>
              <a:gd name="connsiteY1542" fmla="*/ 3310146 h 3642949"/>
              <a:gd name="connsiteX1543" fmla="*/ 1312926 w 4266152"/>
              <a:gd name="connsiteY1543" fmla="*/ 3326243 h 3642949"/>
              <a:gd name="connsiteX1544" fmla="*/ 1292733 w 4266152"/>
              <a:gd name="connsiteY1544" fmla="*/ 3397681 h 3642949"/>
              <a:gd name="connsiteX1545" fmla="*/ 1411510 w 4266152"/>
              <a:gd name="connsiteY1545" fmla="*/ 3420922 h 3642949"/>
              <a:gd name="connsiteX1546" fmla="*/ 1286732 w 4266152"/>
              <a:gd name="connsiteY1546" fmla="*/ 3396252 h 3642949"/>
              <a:gd name="connsiteX1547" fmla="*/ 1307020 w 4266152"/>
              <a:gd name="connsiteY1547" fmla="*/ 3324338 h 3642949"/>
              <a:gd name="connsiteX1548" fmla="*/ 1311783 w 4266152"/>
              <a:gd name="connsiteY1548" fmla="*/ 3308907 h 3642949"/>
              <a:gd name="connsiteX1549" fmla="*/ 1204436 w 4266152"/>
              <a:gd name="connsiteY1549" fmla="*/ 3289001 h 3642949"/>
              <a:gd name="connsiteX1550" fmla="*/ 1176909 w 4266152"/>
              <a:gd name="connsiteY1550" fmla="*/ 3365201 h 3642949"/>
              <a:gd name="connsiteX1551" fmla="*/ 1174528 w 4266152"/>
              <a:gd name="connsiteY1551" fmla="*/ 3372249 h 3642949"/>
              <a:gd name="connsiteX1552" fmla="*/ 1286732 w 4266152"/>
              <a:gd name="connsiteY1552" fmla="*/ 3396538 h 3642949"/>
              <a:gd name="connsiteX1553" fmla="*/ 1168336 w 4266152"/>
              <a:gd name="connsiteY1553" fmla="*/ 3370915 h 3642949"/>
              <a:gd name="connsiteX1554" fmla="*/ 1170908 w 4266152"/>
              <a:gd name="connsiteY1554" fmla="*/ 3363200 h 3642949"/>
              <a:gd name="connsiteX1555" fmla="*/ 1198150 w 4266152"/>
              <a:gd name="connsiteY1555" fmla="*/ 3287762 h 3642949"/>
              <a:gd name="connsiteX1556" fmla="*/ 1098709 w 4266152"/>
              <a:gd name="connsiteY1556" fmla="*/ 3267950 h 3642949"/>
              <a:gd name="connsiteX1557" fmla="*/ 1063561 w 4266152"/>
              <a:gd name="connsiteY1557" fmla="*/ 3346817 h 3642949"/>
              <a:gd name="connsiteX1558" fmla="*/ 1168336 w 4266152"/>
              <a:gd name="connsiteY1558" fmla="*/ 3371201 h 3642949"/>
              <a:gd name="connsiteX1559" fmla="*/ 1011841 w 4266152"/>
              <a:gd name="connsiteY1559" fmla="*/ 3335197 h 3642949"/>
              <a:gd name="connsiteX1560" fmla="*/ 1057275 w 4266152"/>
              <a:gd name="connsiteY1560" fmla="*/ 3346055 h 3642949"/>
              <a:gd name="connsiteX1561" fmla="*/ 1092327 w 4266152"/>
              <a:gd name="connsiteY1561" fmla="*/ 3267379 h 3642949"/>
              <a:gd name="connsiteX1562" fmla="*/ 1000030 w 4266152"/>
              <a:gd name="connsiteY1562" fmla="*/ 3251853 h 3642949"/>
              <a:gd name="connsiteX1563" fmla="*/ 960405 w 4266152"/>
              <a:gd name="connsiteY1563" fmla="*/ 3323766 h 3642949"/>
              <a:gd name="connsiteX1564" fmla="*/ 1011841 w 4266152"/>
              <a:gd name="connsiteY1564" fmla="*/ 3335197 h 3642949"/>
              <a:gd name="connsiteX1565" fmla="*/ 954024 w 4266152"/>
              <a:gd name="connsiteY1565" fmla="*/ 3322433 h 3642949"/>
              <a:gd name="connsiteX1566" fmla="*/ 993267 w 4266152"/>
              <a:gd name="connsiteY1566" fmla="*/ 3250995 h 3642949"/>
              <a:gd name="connsiteX1567" fmla="*/ 906399 w 4266152"/>
              <a:gd name="connsiteY1567" fmla="*/ 3243375 h 3642949"/>
              <a:gd name="connsiteX1568" fmla="*/ 862869 w 4266152"/>
              <a:gd name="connsiteY1568" fmla="*/ 3307384 h 3642949"/>
              <a:gd name="connsiteX1569" fmla="*/ 954024 w 4266152"/>
              <a:gd name="connsiteY1569" fmla="*/ 3321957 h 3642949"/>
              <a:gd name="connsiteX1570" fmla="*/ 855916 w 4266152"/>
              <a:gd name="connsiteY1570" fmla="*/ 3306050 h 3642949"/>
              <a:gd name="connsiteX1571" fmla="*/ 898684 w 4266152"/>
              <a:gd name="connsiteY1571" fmla="*/ 3242519 h 3642949"/>
              <a:gd name="connsiteX1572" fmla="*/ 817340 w 4266152"/>
              <a:gd name="connsiteY1572" fmla="*/ 3242519 h 3642949"/>
              <a:gd name="connsiteX1573" fmla="*/ 816387 w 4266152"/>
              <a:gd name="connsiteY1573" fmla="*/ 3243471 h 3642949"/>
              <a:gd name="connsiteX1574" fmla="*/ 770477 w 4266152"/>
              <a:gd name="connsiteY1574" fmla="*/ 3298716 h 3642949"/>
              <a:gd name="connsiteX1575" fmla="*/ 855916 w 4266152"/>
              <a:gd name="connsiteY1575" fmla="*/ 3306050 h 3642949"/>
              <a:gd name="connsiteX1576" fmla="*/ 762762 w 4266152"/>
              <a:gd name="connsiteY1576" fmla="*/ 3298144 h 3642949"/>
              <a:gd name="connsiteX1577" fmla="*/ 808577 w 4266152"/>
              <a:gd name="connsiteY1577" fmla="*/ 3242614 h 3642949"/>
              <a:gd name="connsiteX1578" fmla="*/ 731711 w 4266152"/>
              <a:gd name="connsiteY1578" fmla="*/ 3249376 h 3642949"/>
              <a:gd name="connsiteX1579" fmla="*/ 682180 w 4266152"/>
              <a:gd name="connsiteY1579" fmla="*/ 3297573 h 3642949"/>
              <a:gd name="connsiteX1580" fmla="*/ 762857 w 4266152"/>
              <a:gd name="connsiteY1580" fmla="*/ 3298144 h 3642949"/>
              <a:gd name="connsiteX1581" fmla="*/ 673132 w 4266152"/>
              <a:gd name="connsiteY1581" fmla="*/ 3298144 h 3642949"/>
              <a:gd name="connsiteX1582" fmla="*/ 676180 w 4266152"/>
              <a:gd name="connsiteY1582" fmla="*/ 3294906 h 3642949"/>
              <a:gd name="connsiteX1583" fmla="*/ 720757 w 4266152"/>
              <a:gd name="connsiteY1583" fmla="*/ 3250995 h 3642949"/>
              <a:gd name="connsiteX1584" fmla="*/ 651605 w 4266152"/>
              <a:gd name="connsiteY1584" fmla="*/ 3263664 h 3642949"/>
              <a:gd name="connsiteX1585" fmla="*/ 600360 w 4266152"/>
              <a:gd name="connsiteY1585" fmla="*/ 3303764 h 3642949"/>
              <a:gd name="connsiteX1586" fmla="*/ 673227 w 4266152"/>
              <a:gd name="connsiteY1586" fmla="*/ 3297859 h 3642949"/>
              <a:gd name="connsiteX1587" fmla="*/ 588930 w 4266152"/>
              <a:gd name="connsiteY1587" fmla="*/ 3305193 h 3642949"/>
              <a:gd name="connsiteX1588" fmla="*/ 635889 w 4266152"/>
              <a:gd name="connsiteY1588" fmla="*/ 3267093 h 3642949"/>
              <a:gd name="connsiteX1589" fmla="*/ 575596 w 4266152"/>
              <a:gd name="connsiteY1589" fmla="*/ 3284428 h 3642949"/>
              <a:gd name="connsiteX1590" fmla="*/ 525209 w 4266152"/>
              <a:gd name="connsiteY1590" fmla="*/ 3315384 h 3642949"/>
              <a:gd name="connsiteX1591" fmla="*/ 589216 w 4266152"/>
              <a:gd name="connsiteY1591" fmla="*/ 3304907 h 3642949"/>
              <a:gd name="connsiteX1592" fmla="*/ 508921 w 4266152"/>
              <a:gd name="connsiteY1592" fmla="*/ 3319099 h 3642949"/>
              <a:gd name="connsiteX1593" fmla="*/ 545116 w 4266152"/>
              <a:gd name="connsiteY1593" fmla="*/ 3295191 h 3642949"/>
              <a:gd name="connsiteX1594" fmla="*/ 464725 w 4266152"/>
              <a:gd name="connsiteY1594" fmla="*/ 3329958 h 3642949"/>
              <a:gd name="connsiteX1595" fmla="*/ 509016 w 4266152"/>
              <a:gd name="connsiteY1595" fmla="*/ 3318814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Lst>
            <a:rect l="l" t="t" r="r" b="b"/>
            <a:pathLst>
              <a:path w="4266152" h="3642949">
                <a:moveTo>
                  <a:pt x="118491" y="3519791"/>
                </a:moveTo>
                <a:cubicBezTo>
                  <a:pt x="209310" y="3437946"/>
                  <a:pt x="316437" y="3376267"/>
                  <a:pt x="432816" y="3338816"/>
                </a:cubicBezTo>
                <a:cubicBezTo>
                  <a:pt x="477622" y="3314234"/>
                  <a:pt x="524626" y="3293889"/>
                  <a:pt x="573214" y="3278047"/>
                </a:cubicBezTo>
                <a:cubicBezTo>
                  <a:pt x="617739" y="3252964"/>
                  <a:pt x="664561" y="3232201"/>
                  <a:pt x="713041" y="3216039"/>
                </a:cubicBezTo>
                <a:cubicBezTo>
                  <a:pt x="757164" y="3190101"/>
                  <a:pt x="803746" y="3168597"/>
                  <a:pt x="852106" y="3151840"/>
                </a:cubicBezTo>
                <a:cubicBezTo>
                  <a:pt x="896951" y="3124481"/>
                  <a:pt x="944513" y="3101849"/>
                  <a:pt x="994029" y="3084308"/>
                </a:cubicBezTo>
                <a:cubicBezTo>
                  <a:pt x="1036420" y="3057647"/>
                  <a:pt x="1081382" y="3035310"/>
                  <a:pt x="1128236" y="3017633"/>
                </a:cubicBezTo>
                <a:cubicBezTo>
                  <a:pt x="1171126" y="2989268"/>
                  <a:pt x="1216874" y="2965484"/>
                  <a:pt x="1264730" y="2946671"/>
                </a:cubicBezTo>
                <a:cubicBezTo>
                  <a:pt x="1306702" y="2917634"/>
                  <a:pt x="1351662" y="2893174"/>
                  <a:pt x="1398842" y="2873710"/>
                </a:cubicBezTo>
                <a:cubicBezTo>
                  <a:pt x="1440320" y="2843431"/>
                  <a:pt x="1485047" y="2817873"/>
                  <a:pt x="1532192" y="2797510"/>
                </a:cubicBezTo>
                <a:cubicBezTo>
                  <a:pt x="1572859" y="2766035"/>
                  <a:pt x="1616954" y="2739259"/>
                  <a:pt x="1663637" y="2717691"/>
                </a:cubicBezTo>
                <a:cubicBezTo>
                  <a:pt x="1703471" y="2685018"/>
                  <a:pt x="1746900" y="2656993"/>
                  <a:pt x="1793082" y="2634156"/>
                </a:cubicBezTo>
                <a:cubicBezTo>
                  <a:pt x="1831928" y="2600018"/>
                  <a:pt x="1874637" y="2570544"/>
                  <a:pt x="1920336" y="2546336"/>
                </a:cubicBezTo>
                <a:cubicBezTo>
                  <a:pt x="1956382" y="2512125"/>
                  <a:pt x="1996198" y="2482119"/>
                  <a:pt x="2039017" y="2456896"/>
                </a:cubicBezTo>
                <a:lnTo>
                  <a:pt x="2045684" y="2452896"/>
                </a:lnTo>
                <a:cubicBezTo>
                  <a:pt x="2070189" y="2427915"/>
                  <a:pt x="2096553" y="2404830"/>
                  <a:pt x="2124552" y="2383840"/>
                </a:cubicBezTo>
                <a:lnTo>
                  <a:pt x="2175034" y="2345740"/>
                </a:lnTo>
                <a:cubicBezTo>
                  <a:pt x="2186463" y="2333453"/>
                  <a:pt x="2198180" y="2321642"/>
                  <a:pt x="2210086" y="2310497"/>
                </a:cubicBezTo>
                <a:lnTo>
                  <a:pt x="2214372" y="2306497"/>
                </a:lnTo>
                <a:cubicBezTo>
                  <a:pt x="2251012" y="2272207"/>
                  <a:pt x="2287905" y="2237758"/>
                  <a:pt x="2325052" y="2203151"/>
                </a:cubicBezTo>
                <a:cubicBezTo>
                  <a:pt x="2370391" y="2150192"/>
                  <a:pt x="2417413" y="2096216"/>
                  <a:pt x="2466118" y="2041226"/>
                </a:cubicBezTo>
                <a:cubicBezTo>
                  <a:pt x="2504884" y="1986266"/>
                  <a:pt x="2545366" y="1930640"/>
                  <a:pt x="2587847" y="1874919"/>
                </a:cubicBezTo>
                <a:cubicBezTo>
                  <a:pt x="2622138" y="1816911"/>
                  <a:pt x="2658904" y="1757857"/>
                  <a:pt x="2698432" y="1698706"/>
                </a:cubicBezTo>
                <a:cubicBezTo>
                  <a:pt x="2727960" y="1640794"/>
                  <a:pt x="2758218" y="1585454"/>
                  <a:pt x="2789205" y="1532686"/>
                </a:cubicBezTo>
                <a:cubicBezTo>
                  <a:pt x="2816924" y="1469439"/>
                  <a:pt x="2846355" y="1409527"/>
                  <a:pt x="2876169" y="1352472"/>
                </a:cubicBezTo>
                <a:cubicBezTo>
                  <a:pt x="2897886" y="1296529"/>
                  <a:pt x="2920842" y="1243062"/>
                  <a:pt x="2945034" y="1192072"/>
                </a:cubicBezTo>
                <a:cubicBezTo>
                  <a:pt x="2967324" y="1125460"/>
                  <a:pt x="2991738" y="1062277"/>
                  <a:pt x="3018282" y="1002524"/>
                </a:cubicBezTo>
                <a:cubicBezTo>
                  <a:pt x="3034284" y="949755"/>
                  <a:pt x="3051715" y="899273"/>
                  <a:pt x="3070479" y="851553"/>
                </a:cubicBezTo>
                <a:cubicBezTo>
                  <a:pt x="3073622" y="843552"/>
                  <a:pt x="3076861" y="835646"/>
                  <a:pt x="3080004" y="827740"/>
                </a:cubicBezTo>
                <a:cubicBezTo>
                  <a:pt x="3154775" y="554278"/>
                  <a:pt x="3271933" y="347204"/>
                  <a:pt x="3430238" y="209377"/>
                </a:cubicBezTo>
                <a:cubicBezTo>
                  <a:pt x="3598926" y="62502"/>
                  <a:pt x="3817430" y="-7793"/>
                  <a:pt x="4079367" y="685"/>
                </a:cubicBezTo>
                <a:cubicBezTo>
                  <a:pt x="4141681" y="2876"/>
                  <a:pt x="4203803" y="8856"/>
                  <a:pt x="4265391" y="18592"/>
                </a:cubicBezTo>
                <a:lnTo>
                  <a:pt x="4265390" y="24973"/>
                </a:lnTo>
                <a:cubicBezTo>
                  <a:pt x="4203712" y="15190"/>
                  <a:pt x="4141493" y="9210"/>
                  <a:pt x="4079080" y="7066"/>
                </a:cubicBezTo>
                <a:cubicBezTo>
                  <a:pt x="3818764" y="-1316"/>
                  <a:pt x="3601879" y="68407"/>
                  <a:pt x="3434429" y="214140"/>
                </a:cubicBezTo>
                <a:cubicBezTo>
                  <a:pt x="3286220" y="343108"/>
                  <a:pt x="3174397" y="533227"/>
                  <a:pt x="3099626" y="782020"/>
                </a:cubicBezTo>
                <a:cubicBezTo>
                  <a:pt x="3203257" y="550182"/>
                  <a:pt x="3345466" y="377779"/>
                  <a:pt x="3523203" y="268908"/>
                </a:cubicBezTo>
                <a:cubicBezTo>
                  <a:pt x="3697891" y="162038"/>
                  <a:pt x="3911156" y="113651"/>
                  <a:pt x="4157472" y="125176"/>
                </a:cubicBezTo>
                <a:cubicBezTo>
                  <a:pt x="4192587" y="126827"/>
                  <a:pt x="4228561" y="129685"/>
                  <a:pt x="4265390" y="133749"/>
                </a:cubicBezTo>
                <a:lnTo>
                  <a:pt x="4265390" y="140130"/>
                </a:lnTo>
                <a:cubicBezTo>
                  <a:pt x="4228561" y="136066"/>
                  <a:pt x="4192492" y="133177"/>
                  <a:pt x="4157186" y="131463"/>
                </a:cubicBezTo>
                <a:cubicBezTo>
                  <a:pt x="3912203" y="120128"/>
                  <a:pt x="3699986" y="168134"/>
                  <a:pt x="3526536" y="274338"/>
                </a:cubicBezTo>
                <a:cubicBezTo>
                  <a:pt x="3338513" y="389495"/>
                  <a:pt x="3190398" y="576375"/>
                  <a:pt x="3086005" y="829931"/>
                </a:cubicBezTo>
                <a:cubicBezTo>
                  <a:pt x="3079909" y="852029"/>
                  <a:pt x="3074194" y="874603"/>
                  <a:pt x="3068670" y="897654"/>
                </a:cubicBezTo>
                <a:cubicBezTo>
                  <a:pt x="3183922" y="677340"/>
                  <a:pt x="3333559" y="510939"/>
                  <a:pt x="3514439" y="402354"/>
                </a:cubicBezTo>
                <a:cubicBezTo>
                  <a:pt x="3693319" y="294912"/>
                  <a:pt x="3908013" y="240429"/>
                  <a:pt x="4152614" y="241667"/>
                </a:cubicBezTo>
                <a:cubicBezTo>
                  <a:pt x="4189444" y="241667"/>
                  <a:pt x="4227100" y="243064"/>
                  <a:pt x="4265581" y="245858"/>
                </a:cubicBezTo>
                <a:lnTo>
                  <a:pt x="4265581" y="252240"/>
                </a:lnTo>
                <a:cubicBezTo>
                  <a:pt x="4227099" y="249700"/>
                  <a:pt x="4189444" y="248303"/>
                  <a:pt x="4152614" y="248049"/>
                </a:cubicBezTo>
                <a:lnTo>
                  <a:pt x="4146899" y="248049"/>
                </a:lnTo>
                <a:cubicBezTo>
                  <a:pt x="3906012" y="248049"/>
                  <a:pt x="3694366" y="301770"/>
                  <a:pt x="3518249" y="407783"/>
                </a:cubicBezTo>
                <a:cubicBezTo>
                  <a:pt x="3332416" y="519321"/>
                  <a:pt x="3179540" y="692485"/>
                  <a:pt x="3063431" y="922800"/>
                </a:cubicBezTo>
                <a:cubicBezTo>
                  <a:pt x="3057334" y="949565"/>
                  <a:pt x="3051620" y="976997"/>
                  <a:pt x="3046190" y="1004905"/>
                </a:cubicBezTo>
                <a:cubicBezTo>
                  <a:pt x="3173159" y="797927"/>
                  <a:pt x="3326988" y="642193"/>
                  <a:pt x="3509581" y="535323"/>
                </a:cubicBezTo>
                <a:cubicBezTo>
                  <a:pt x="3692176" y="428452"/>
                  <a:pt x="3907917" y="369016"/>
                  <a:pt x="4149851" y="359396"/>
                </a:cubicBezTo>
                <a:cubicBezTo>
                  <a:pt x="4187951" y="357872"/>
                  <a:pt x="4226052" y="357777"/>
                  <a:pt x="4265962" y="358634"/>
                </a:cubicBezTo>
                <a:lnTo>
                  <a:pt x="4265962" y="365016"/>
                </a:lnTo>
                <a:cubicBezTo>
                  <a:pt x="4226528" y="364158"/>
                  <a:pt x="4187857" y="364254"/>
                  <a:pt x="4150138" y="365778"/>
                </a:cubicBezTo>
                <a:cubicBezTo>
                  <a:pt x="3909156" y="375303"/>
                  <a:pt x="3694748" y="434167"/>
                  <a:pt x="3512725" y="540752"/>
                </a:cubicBezTo>
                <a:cubicBezTo>
                  <a:pt x="3326892" y="649623"/>
                  <a:pt x="3170873" y="809452"/>
                  <a:pt x="3042856" y="1022717"/>
                </a:cubicBezTo>
                <a:cubicBezTo>
                  <a:pt x="3037903" y="1049768"/>
                  <a:pt x="3033331" y="1077295"/>
                  <a:pt x="3028950" y="1105394"/>
                </a:cubicBezTo>
                <a:cubicBezTo>
                  <a:pt x="3123296" y="971868"/>
                  <a:pt x="3238043" y="854003"/>
                  <a:pt x="3368992" y="756112"/>
                </a:cubicBezTo>
                <a:cubicBezTo>
                  <a:pt x="3562636" y="613237"/>
                  <a:pt x="3791616" y="522654"/>
                  <a:pt x="4049745" y="487317"/>
                </a:cubicBezTo>
                <a:cubicBezTo>
                  <a:pt x="4121447" y="477692"/>
                  <a:pt x="4193634" y="472095"/>
                  <a:pt x="4265962" y="470553"/>
                </a:cubicBezTo>
                <a:lnTo>
                  <a:pt x="4265962" y="477696"/>
                </a:lnTo>
                <a:cubicBezTo>
                  <a:pt x="4193915" y="479191"/>
                  <a:pt x="4122011" y="484788"/>
                  <a:pt x="4050602" y="494461"/>
                </a:cubicBezTo>
                <a:cubicBezTo>
                  <a:pt x="3793427" y="529608"/>
                  <a:pt x="3565493" y="619619"/>
                  <a:pt x="3372802" y="762018"/>
                </a:cubicBezTo>
                <a:cubicBezTo>
                  <a:pt x="3239020" y="861990"/>
                  <a:pt x="3122208" y="982854"/>
                  <a:pt x="3026855" y="1119967"/>
                </a:cubicBezTo>
                <a:cubicBezTo>
                  <a:pt x="3022568" y="1149209"/>
                  <a:pt x="3018568" y="1179118"/>
                  <a:pt x="3014949" y="1209502"/>
                </a:cubicBezTo>
                <a:cubicBezTo>
                  <a:pt x="3113668" y="1089734"/>
                  <a:pt x="3227597" y="983362"/>
                  <a:pt x="3353848" y="893082"/>
                </a:cubicBezTo>
                <a:cubicBezTo>
                  <a:pt x="3553873" y="751255"/>
                  <a:pt x="3785426" y="655909"/>
                  <a:pt x="4042315" y="609904"/>
                </a:cubicBezTo>
                <a:cubicBezTo>
                  <a:pt x="4116292" y="596792"/>
                  <a:pt x="4190915" y="587635"/>
                  <a:pt x="4265867" y="582471"/>
                </a:cubicBezTo>
                <a:lnTo>
                  <a:pt x="4265867" y="588853"/>
                </a:lnTo>
                <a:cubicBezTo>
                  <a:pt x="4191263" y="593982"/>
                  <a:pt x="4116988" y="603107"/>
                  <a:pt x="4043363" y="616190"/>
                </a:cubicBezTo>
                <a:cubicBezTo>
                  <a:pt x="3787426" y="662005"/>
                  <a:pt x="3556635" y="756970"/>
                  <a:pt x="3357563" y="898321"/>
                </a:cubicBezTo>
                <a:cubicBezTo>
                  <a:pt x="3229088" y="990244"/>
                  <a:pt x="3113422" y="1098862"/>
                  <a:pt x="3013615" y="1221313"/>
                </a:cubicBezTo>
                <a:cubicBezTo>
                  <a:pt x="3010091" y="1251889"/>
                  <a:pt x="3007042" y="1283035"/>
                  <a:pt x="3004090" y="1314754"/>
                </a:cubicBezTo>
                <a:cubicBezTo>
                  <a:pt x="3105301" y="1208287"/>
                  <a:pt x="3217351" y="1112677"/>
                  <a:pt x="3338417" y="1029480"/>
                </a:cubicBezTo>
                <a:cubicBezTo>
                  <a:pt x="3606642" y="846314"/>
                  <a:pt x="3913441" y="734871"/>
                  <a:pt x="4265867" y="692295"/>
                </a:cubicBezTo>
                <a:lnTo>
                  <a:pt x="4265867" y="698677"/>
                </a:lnTo>
                <a:cubicBezTo>
                  <a:pt x="3914870" y="740872"/>
                  <a:pt x="3608641" y="852315"/>
                  <a:pt x="3341941" y="1034623"/>
                </a:cubicBezTo>
                <a:cubicBezTo>
                  <a:pt x="3219066" y="1119119"/>
                  <a:pt x="3105497" y="1216405"/>
                  <a:pt x="3003138" y="1324850"/>
                </a:cubicBezTo>
                <a:cubicBezTo>
                  <a:pt x="3001709" y="1341805"/>
                  <a:pt x="3000375" y="1358949"/>
                  <a:pt x="2999137" y="1376190"/>
                </a:cubicBezTo>
                <a:cubicBezTo>
                  <a:pt x="2998089" y="1391239"/>
                  <a:pt x="2997137" y="1406384"/>
                  <a:pt x="2996184" y="1421719"/>
                </a:cubicBezTo>
                <a:cubicBezTo>
                  <a:pt x="3097930" y="1327675"/>
                  <a:pt x="3207196" y="1242109"/>
                  <a:pt x="3322891" y="1165878"/>
                </a:cubicBezTo>
                <a:cubicBezTo>
                  <a:pt x="3601974" y="982807"/>
                  <a:pt x="3914014" y="862125"/>
                  <a:pt x="4265867" y="802023"/>
                </a:cubicBezTo>
                <a:lnTo>
                  <a:pt x="4265867" y="808500"/>
                </a:lnTo>
                <a:cubicBezTo>
                  <a:pt x="3915061" y="868507"/>
                  <a:pt x="3604165" y="988808"/>
                  <a:pt x="3326130" y="1171212"/>
                </a:cubicBezTo>
                <a:cubicBezTo>
                  <a:pt x="3208960" y="1248464"/>
                  <a:pt x="3098408" y="1335313"/>
                  <a:pt x="2995613" y="1430863"/>
                </a:cubicBezTo>
                <a:cubicBezTo>
                  <a:pt x="2993708" y="1463629"/>
                  <a:pt x="2992184" y="1496967"/>
                  <a:pt x="2991041" y="1530876"/>
                </a:cubicBezTo>
                <a:cubicBezTo>
                  <a:pt x="3091500" y="1448310"/>
                  <a:pt x="3196917" y="1371967"/>
                  <a:pt x="3306699" y="1302276"/>
                </a:cubicBezTo>
                <a:cubicBezTo>
                  <a:pt x="3597212" y="1118824"/>
                  <a:pt x="3914489" y="988998"/>
                  <a:pt x="4265867" y="910608"/>
                </a:cubicBezTo>
                <a:lnTo>
                  <a:pt x="4265867" y="917180"/>
                </a:lnTo>
                <a:cubicBezTo>
                  <a:pt x="3915727" y="995475"/>
                  <a:pt x="3599116" y="1124825"/>
                  <a:pt x="3310033" y="1307705"/>
                </a:cubicBezTo>
                <a:cubicBezTo>
                  <a:pt x="3198915" y="1378181"/>
                  <a:pt x="3092256" y="1455448"/>
                  <a:pt x="2990659" y="1539067"/>
                </a:cubicBezTo>
                <a:cubicBezTo>
                  <a:pt x="2989643" y="1572722"/>
                  <a:pt x="2988913" y="1606853"/>
                  <a:pt x="2988469" y="1641461"/>
                </a:cubicBezTo>
                <a:cubicBezTo>
                  <a:pt x="3084957" y="1570881"/>
                  <a:pt x="3186208" y="1502491"/>
                  <a:pt x="3293269" y="1437436"/>
                </a:cubicBezTo>
                <a:cubicBezTo>
                  <a:pt x="3596479" y="1253404"/>
                  <a:pt x="3923771" y="1112357"/>
                  <a:pt x="4265771" y="1018336"/>
                </a:cubicBezTo>
                <a:lnTo>
                  <a:pt x="4265771" y="1025003"/>
                </a:lnTo>
                <a:cubicBezTo>
                  <a:pt x="3924963" y="1118675"/>
                  <a:pt x="3598798" y="1259175"/>
                  <a:pt x="3296602" y="1442484"/>
                </a:cubicBezTo>
                <a:cubicBezTo>
                  <a:pt x="3188113" y="1508302"/>
                  <a:pt x="3085814" y="1577548"/>
                  <a:pt x="2988278" y="1648986"/>
                </a:cubicBezTo>
                <a:cubicBezTo>
                  <a:pt x="2988278" y="1683467"/>
                  <a:pt x="2988278" y="1718518"/>
                  <a:pt x="2988278" y="1753760"/>
                </a:cubicBezTo>
                <a:cubicBezTo>
                  <a:pt x="3118581" y="1668035"/>
                  <a:pt x="3254978" y="1583644"/>
                  <a:pt x="3401568" y="1503063"/>
                </a:cubicBezTo>
                <a:cubicBezTo>
                  <a:pt x="3677466" y="1350853"/>
                  <a:pt x="3966746" y="1224275"/>
                  <a:pt x="4265771" y="1124920"/>
                </a:cubicBezTo>
                <a:lnTo>
                  <a:pt x="4265771" y="1131683"/>
                </a:lnTo>
                <a:cubicBezTo>
                  <a:pt x="3967820" y="1230816"/>
                  <a:pt x="3679566" y="1357009"/>
                  <a:pt x="3404616" y="1508682"/>
                </a:cubicBezTo>
                <a:cubicBezTo>
                  <a:pt x="3257264" y="1589836"/>
                  <a:pt x="3119533" y="1674608"/>
                  <a:pt x="2988374" y="1761286"/>
                </a:cubicBezTo>
                <a:cubicBezTo>
                  <a:pt x="2988374" y="1796623"/>
                  <a:pt x="2989421" y="1832437"/>
                  <a:pt x="2990564" y="1868727"/>
                </a:cubicBezTo>
                <a:cubicBezTo>
                  <a:pt x="3357277" y="1648605"/>
                  <a:pt x="3767709" y="1425910"/>
                  <a:pt x="4265771" y="1231124"/>
                </a:cubicBezTo>
                <a:lnTo>
                  <a:pt x="4265771" y="1237982"/>
                </a:lnTo>
                <a:cubicBezTo>
                  <a:pt x="3767804" y="1432864"/>
                  <a:pt x="3357467" y="1655748"/>
                  <a:pt x="2990755" y="1876157"/>
                </a:cubicBezTo>
                <a:cubicBezTo>
                  <a:pt x="2991898" y="1912098"/>
                  <a:pt x="2993358" y="1948483"/>
                  <a:pt x="2995136" y="1985314"/>
                </a:cubicBezTo>
                <a:cubicBezTo>
                  <a:pt x="3368992" y="1779193"/>
                  <a:pt x="3779330" y="1555831"/>
                  <a:pt x="4265771" y="1336375"/>
                </a:cubicBezTo>
                <a:lnTo>
                  <a:pt x="4265771" y="1344472"/>
                </a:lnTo>
                <a:cubicBezTo>
                  <a:pt x="3779996" y="1563547"/>
                  <a:pt x="3369278" y="1787479"/>
                  <a:pt x="2995422" y="1993601"/>
                </a:cubicBezTo>
                <a:cubicBezTo>
                  <a:pt x="2997200" y="2030113"/>
                  <a:pt x="2999328" y="2067133"/>
                  <a:pt x="3001804" y="2104662"/>
                </a:cubicBezTo>
                <a:cubicBezTo>
                  <a:pt x="3194018" y="2006554"/>
                  <a:pt x="3391186" y="1901970"/>
                  <a:pt x="3597688" y="1792337"/>
                </a:cubicBezTo>
                <a:cubicBezTo>
                  <a:pt x="3804190" y="1682704"/>
                  <a:pt x="4026313" y="1564785"/>
                  <a:pt x="4265771" y="1441817"/>
                </a:cubicBezTo>
                <a:lnTo>
                  <a:pt x="4265771" y="1449247"/>
                </a:lnTo>
                <a:cubicBezTo>
                  <a:pt x="4027646" y="1571643"/>
                  <a:pt x="3806381" y="1688991"/>
                  <a:pt x="3600641" y="1798243"/>
                </a:cubicBezTo>
                <a:cubicBezTo>
                  <a:pt x="3393281" y="1908352"/>
                  <a:pt x="3195256" y="2013412"/>
                  <a:pt x="3002280" y="2111806"/>
                </a:cubicBezTo>
                <a:cubicBezTo>
                  <a:pt x="3004756" y="2149143"/>
                  <a:pt x="3007519" y="2186926"/>
                  <a:pt x="3010566" y="2225153"/>
                </a:cubicBezTo>
                <a:cubicBezTo>
                  <a:pt x="3399091" y="2039797"/>
                  <a:pt x="3803523" y="1813006"/>
                  <a:pt x="4265867" y="1544497"/>
                </a:cubicBezTo>
                <a:lnTo>
                  <a:pt x="4265867" y="1551831"/>
                </a:lnTo>
                <a:cubicBezTo>
                  <a:pt x="3803809" y="1819769"/>
                  <a:pt x="3399091" y="2045893"/>
                  <a:pt x="3011234" y="2231059"/>
                </a:cubicBezTo>
                <a:cubicBezTo>
                  <a:pt x="3014345" y="2268460"/>
                  <a:pt x="3017743" y="2306338"/>
                  <a:pt x="3021425" y="2344692"/>
                </a:cubicBezTo>
                <a:cubicBezTo>
                  <a:pt x="3426428" y="2162859"/>
                  <a:pt x="3830479" y="1929973"/>
                  <a:pt x="4265867" y="1647176"/>
                </a:cubicBezTo>
                <a:lnTo>
                  <a:pt x="4265867" y="1654701"/>
                </a:lnTo>
                <a:cubicBezTo>
                  <a:pt x="3830764" y="1937212"/>
                  <a:pt x="3427000" y="2169813"/>
                  <a:pt x="3022092" y="2351454"/>
                </a:cubicBezTo>
                <a:cubicBezTo>
                  <a:pt x="3025712" y="2389554"/>
                  <a:pt x="3029712" y="2427654"/>
                  <a:pt x="3033999" y="2466612"/>
                </a:cubicBezTo>
                <a:cubicBezTo>
                  <a:pt x="3082068" y="2446038"/>
                  <a:pt x="3130137" y="2424511"/>
                  <a:pt x="3178207" y="2402033"/>
                </a:cubicBezTo>
                <a:cubicBezTo>
                  <a:pt x="3522155" y="2241155"/>
                  <a:pt x="3876198" y="2028748"/>
                  <a:pt x="4265867" y="1747855"/>
                </a:cubicBezTo>
                <a:lnTo>
                  <a:pt x="4265867" y="1755761"/>
                </a:lnTo>
                <a:cubicBezTo>
                  <a:pt x="3877341" y="2035510"/>
                  <a:pt x="3524155" y="2247346"/>
                  <a:pt x="3180873" y="2407747"/>
                </a:cubicBezTo>
                <a:cubicBezTo>
                  <a:pt x="3132232" y="2430480"/>
                  <a:pt x="3083528" y="2452324"/>
                  <a:pt x="3034760" y="2473279"/>
                </a:cubicBezTo>
                <a:cubicBezTo>
                  <a:pt x="3038951" y="2511379"/>
                  <a:pt x="3043460" y="2549956"/>
                  <a:pt x="3048286" y="2589008"/>
                </a:cubicBezTo>
                <a:cubicBezTo>
                  <a:pt x="3455194" y="2421083"/>
                  <a:pt x="3850863" y="2178767"/>
                  <a:pt x="4265867" y="1848154"/>
                </a:cubicBezTo>
                <a:lnTo>
                  <a:pt x="4265867" y="1856250"/>
                </a:lnTo>
                <a:cubicBezTo>
                  <a:pt x="3851243" y="2186100"/>
                  <a:pt x="3456241" y="2427750"/>
                  <a:pt x="3049143" y="2595580"/>
                </a:cubicBezTo>
                <a:cubicBezTo>
                  <a:pt x="3053906" y="2634252"/>
                  <a:pt x="3058986" y="2673304"/>
                  <a:pt x="3064383" y="2712738"/>
                </a:cubicBezTo>
                <a:cubicBezTo>
                  <a:pt x="3092387" y="2701403"/>
                  <a:pt x="3120295" y="2689878"/>
                  <a:pt x="3148013" y="2677781"/>
                </a:cubicBezTo>
                <a:cubicBezTo>
                  <a:pt x="3525870" y="2513856"/>
                  <a:pt x="3889915" y="2276683"/>
                  <a:pt x="4265867" y="1947023"/>
                </a:cubicBezTo>
                <a:lnTo>
                  <a:pt x="4265867" y="1955501"/>
                </a:lnTo>
                <a:cubicBezTo>
                  <a:pt x="3890867" y="2283636"/>
                  <a:pt x="3527584" y="2520047"/>
                  <a:pt x="3150585" y="2683686"/>
                </a:cubicBezTo>
                <a:cubicBezTo>
                  <a:pt x="3122263" y="2695879"/>
                  <a:pt x="3093688" y="2707722"/>
                  <a:pt x="3064860" y="2719215"/>
                </a:cubicBezTo>
                <a:cubicBezTo>
                  <a:pt x="3070066" y="2757696"/>
                  <a:pt x="3075590" y="2796495"/>
                  <a:pt x="3081433" y="2835610"/>
                </a:cubicBezTo>
                <a:cubicBezTo>
                  <a:pt x="3098577" y="2828816"/>
                  <a:pt x="3115723" y="2821863"/>
                  <a:pt x="3132868" y="2814750"/>
                </a:cubicBezTo>
                <a:cubicBezTo>
                  <a:pt x="3525107" y="2650920"/>
                  <a:pt x="3893915" y="2400984"/>
                  <a:pt x="4265390" y="2044368"/>
                </a:cubicBezTo>
                <a:lnTo>
                  <a:pt x="4265390" y="2053227"/>
                </a:lnTo>
                <a:cubicBezTo>
                  <a:pt x="3894773" y="2408128"/>
                  <a:pt x="3526727" y="2657112"/>
                  <a:pt x="3135345" y="2820561"/>
                </a:cubicBezTo>
                <a:cubicBezTo>
                  <a:pt x="3117755" y="2827990"/>
                  <a:pt x="3100102" y="2835166"/>
                  <a:pt x="3082385" y="2842087"/>
                </a:cubicBezTo>
                <a:cubicBezTo>
                  <a:pt x="3088227" y="2880949"/>
                  <a:pt x="3094260" y="2920161"/>
                  <a:pt x="3100483" y="2959721"/>
                </a:cubicBezTo>
                <a:lnTo>
                  <a:pt x="3118295" y="2952768"/>
                </a:lnTo>
                <a:cubicBezTo>
                  <a:pt x="3524155" y="2789319"/>
                  <a:pt x="3897630" y="2526048"/>
                  <a:pt x="4265390" y="2140571"/>
                </a:cubicBezTo>
                <a:lnTo>
                  <a:pt x="4265390" y="2150096"/>
                </a:lnTo>
                <a:cubicBezTo>
                  <a:pt x="3898488" y="2533573"/>
                  <a:pt x="3525679" y="2795796"/>
                  <a:pt x="3120676" y="2958959"/>
                </a:cubicBezTo>
                <a:lnTo>
                  <a:pt x="3101626" y="2966484"/>
                </a:lnTo>
                <a:lnTo>
                  <a:pt x="3107627" y="3003917"/>
                </a:lnTo>
                <a:cubicBezTo>
                  <a:pt x="3112008" y="3030777"/>
                  <a:pt x="3116484" y="3057543"/>
                  <a:pt x="3121057" y="3084213"/>
                </a:cubicBezTo>
                <a:cubicBezTo>
                  <a:pt x="3405188" y="2971437"/>
                  <a:pt x="3667030" y="2807226"/>
                  <a:pt x="3921157" y="2582626"/>
                </a:cubicBezTo>
                <a:cubicBezTo>
                  <a:pt x="4043292" y="2474174"/>
                  <a:pt x="4158427" y="2358085"/>
                  <a:pt x="4265867" y="2235059"/>
                </a:cubicBezTo>
                <a:lnTo>
                  <a:pt x="4265867" y="2244584"/>
                </a:lnTo>
                <a:cubicBezTo>
                  <a:pt x="4159724" y="2365874"/>
                  <a:pt x="4046090" y="2480398"/>
                  <a:pt x="3925634" y="2587484"/>
                </a:cubicBezTo>
                <a:cubicBezTo>
                  <a:pt x="3670745" y="2812941"/>
                  <a:pt x="3407760" y="2978009"/>
                  <a:pt x="3122485" y="3090785"/>
                </a:cubicBezTo>
                <a:cubicBezTo>
                  <a:pt x="3129344" y="3130409"/>
                  <a:pt x="3136202" y="3169938"/>
                  <a:pt x="3143345" y="3209276"/>
                </a:cubicBezTo>
                <a:cubicBezTo>
                  <a:pt x="3420427" y="3097834"/>
                  <a:pt x="3673888" y="2933051"/>
                  <a:pt x="3916395" y="2707213"/>
                </a:cubicBezTo>
                <a:cubicBezTo>
                  <a:pt x="4041716" y="2589726"/>
                  <a:pt x="4158503" y="2463453"/>
                  <a:pt x="4265867" y="2329357"/>
                </a:cubicBezTo>
                <a:lnTo>
                  <a:pt x="4265867" y="2339548"/>
                </a:lnTo>
                <a:cubicBezTo>
                  <a:pt x="4159716" y="2471603"/>
                  <a:pt x="4044401" y="2596021"/>
                  <a:pt x="3920776" y="2711881"/>
                </a:cubicBezTo>
                <a:cubicBezTo>
                  <a:pt x="3677221" y="2938671"/>
                  <a:pt x="3422809" y="3103835"/>
                  <a:pt x="3144488" y="3215658"/>
                </a:cubicBezTo>
                <a:cubicBezTo>
                  <a:pt x="3151537" y="3254520"/>
                  <a:pt x="3158712" y="3293128"/>
                  <a:pt x="3166015" y="3331482"/>
                </a:cubicBezTo>
                <a:cubicBezTo>
                  <a:pt x="3313737" y="3270232"/>
                  <a:pt x="3454281" y="3192933"/>
                  <a:pt x="3585115" y="3100977"/>
                </a:cubicBezTo>
                <a:cubicBezTo>
                  <a:pt x="3826574" y="2931813"/>
                  <a:pt x="4051840" y="2706451"/>
                  <a:pt x="4266153" y="2418606"/>
                </a:cubicBezTo>
                <a:lnTo>
                  <a:pt x="4266153" y="2429274"/>
                </a:lnTo>
                <a:cubicBezTo>
                  <a:pt x="4052888" y="2714357"/>
                  <a:pt x="3828859" y="2938004"/>
                  <a:pt x="3588735" y="3106120"/>
                </a:cubicBezTo>
                <a:cubicBezTo>
                  <a:pt x="3457274" y="3198657"/>
                  <a:pt x="3315985" y="3276378"/>
                  <a:pt x="3167444" y="3337864"/>
                </a:cubicBezTo>
                <a:cubicBezTo>
                  <a:pt x="3187256" y="3441686"/>
                  <a:pt x="3207925" y="3543604"/>
                  <a:pt x="3229070" y="3642664"/>
                </a:cubicBezTo>
                <a:lnTo>
                  <a:pt x="3222593" y="3642664"/>
                </a:lnTo>
                <a:cubicBezTo>
                  <a:pt x="3201638" y="3544270"/>
                  <a:pt x="3181159" y="3443210"/>
                  <a:pt x="3161539" y="3340245"/>
                </a:cubicBezTo>
                <a:cubicBezTo>
                  <a:pt x="3114993" y="3359295"/>
                  <a:pt x="3067654" y="3376757"/>
                  <a:pt x="3019520" y="3392633"/>
                </a:cubicBezTo>
                <a:cubicBezTo>
                  <a:pt x="3033617" y="3478358"/>
                  <a:pt x="3048095" y="3561796"/>
                  <a:pt x="3063335" y="3642664"/>
                </a:cubicBezTo>
                <a:lnTo>
                  <a:pt x="3056191" y="3642664"/>
                </a:lnTo>
                <a:cubicBezTo>
                  <a:pt x="3040380" y="3557446"/>
                  <a:pt x="3025839" y="3474897"/>
                  <a:pt x="3012567" y="3395014"/>
                </a:cubicBezTo>
                <a:cubicBezTo>
                  <a:pt x="2965260" y="3410444"/>
                  <a:pt x="2917127" y="3424350"/>
                  <a:pt x="2868168" y="3436733"/>
                </a:cubicBezTo>
                <a:cubicBezTo>
                  <a:pt x="2877566" y="3503472"/>
                  <a:pt x="2887853" y="3572211"/>
                  <a:pt x="2899029" y="3642949"/>
                </a:cubicBezTo>
                <a:lnTo>
                  <a:pt x="2892551" y="3642949"/>
                </a:lnTo>
                <a:cubicBezTo>
                  <a:pt x="2881630" y="3573798"/>
                  <a:pt x="2871439" y="3505599"/>
                  <a:pt x="2861977" y="3438353"/>
                </a:cubicBezTo>
                <a:cubicBezTo>
                  <a:pt x="2814542" y="3450163"/>
                  <a:pt x="2766378" y="3460514"/>
                  <a:pt x="2717482" y="3469404"/>
                </a:cubicBezTo>
                <a:cubicBezTo>
                  <a:pt x="2723833" y="3525792"/>
                  <a:pt x="2730913" y="3583640"/>
                  <a:pt x="2738724" y="3642949"/>
                </a:cubicBezTo>
                <a:lnTo>
                  <a:pt x="2732341" y="3642949"/>
                </a:lnTo>
                <a:cubicBezTo>
                  <a:pt x="2724721" y="3584783"/>
                  <a:pt x="2717641" y="3527348"/>
                  <a:pt x="2711101" y="3470642"/>
                </a:cubicBezTo>
                <a:cubicBezTo>
                  <a:pt x="2663285" y="3479215"/>
                  <a:pt x="2614675" y="3486454"/>
                  <a:pt x="2565273" y="3492359"/>
                </a:cubicBezTo>
                <a:cubicBezTo>
                  <a:pt x="2569655" y="3541889"/>
                  <a:pt x="2574480" y="3592086"/>
                  <a:pt x="2579751" y="3642949"/>
                </a:cubicBezTo>
                <a:lnTo>
                  <a:pt x="2573370" y="3642949"/>
                </a:lnTo>
                <a:cubicBezTo>
                  <a:pt x="2568162" y="3592150"/>
                  <a:pt x="2563368" y="3542207"/>
                  <a:pt x="2558987" y="3493121"/>
                </a:cubicBezTo>
                <a:cubicBezTo>
                  <a:pt x="2513648" y="3498455"/>
                  <a:pt x="2467674" y="3502646"/>
                  <a:pt x="2421064" y="3505694"/>
                </a:cubicBezTo>
                <a:lnTo>
                  <a:pt x="2413445" y="3505694"/>
                </a:lnTo>
                <a:cubicBezTo>
                  <a:pt x="2416112" y="3550557"/>
                  <a:pt x="2419255" y="3596277"/>
                  <a:pt x="2422970" y="3642473"/>
                </a:cubicBezTo>
                <a:lnTo>
                  <a:pt x="2416588" y="3642473"/>
                </a:lnTo>
                <a:cubicBezTo>
                  <a:pt x="2413095" y="3596372"/>
                  <a:pt x="2409920" y="3550906"/>
                  <a:pt x="2407063" y="3506075"/>
                </a:cubicBezTo>
                <a:cubicBezTo>
                  <a:pt x="2359692" y="3508932"/>
                  <a:pt x="2311495" y="3510647"/>
                  <a:pt x="2262474" y="3511218"/>
                </a:cubicBezTo>
                <a:cubicBezTo>
                  <a:pt x="2263679" y="3554272"/>
                  <a:pt x="2265394" y="3598023"/>
                  <a:pt x="2267616" y="3642473"/>
                </a:cubicBezTo>
                <a:lnTo>
                  <a:pt x="2261235" y="3642473"/>
                </a:lnTo>
                <a:cubicBezTo>
                  <a:pt x="2259140" y="3598023"/>
                  <a:pt x="2257425" y="3554304"/>
                  <a:pt x="2256091" y="3511314"/>
                </a:cubicBezTo>
                <a:cubicBezTo>
                  <a:pt x="2209323" y="3511790"/>
                  <a:pt x="2161794" y="3511314"/>
                  <a:pt x="2113216" y="3509695"/>
                </a:cubicBezTo>
                <a:cubicBezTo>
                  <a:pt x="2113216" y="3553129"/>
                  <a:pt x="2113629" y="3597388"/>
                  <a:pt x="2114455" y="3642473"/>
                </a:cubicBezTo>
                <a:lnTo>
                  <a:pt x="2108168" y="3642473"/>
                </a:lnTo>
                <a:cubicBezTo>
                  <a:pt x="2107342" y="3597388"/>
                  <a:pt x="2106930" y="3552938"/>
                  <a:pt x="2106930" y="3509123"/>
                </a:cubicBezTo>
                <a:cubicBezTo>
                  <a:pt x="2060893" y="3507599"/>
                  <a:pt x="2014061" y="3505091"/>
                  <a:pt x="1966436" y="3501598"/>
                </a:cubicBezTo>
                <a:cubicBezTo>
                  <a:pt x="1964817" y="3547509"/>
                  <a:pt x="1963864" y="3594372"/>
                  <a:pt x="1963293" y="3642187"/>
                </a:cubicBezTo>
                <a:lnTo>
                  <a:pt x="1957006" y="3642187"/>
                </a:lnTo>
                <a:cubicBezTo>
                  <a:pt x="1957514" y="3594181"/>
                  <a:pt x="1958562" y="3547160"/>
                  <a:pt x="1960150" y="3501122"/>
                </a:cubicBezTo>
                <a:cubicBezTo>
                  <a:pt x="1915096" y="3497788"/>
                  <a:pt x="1869377" y="3493597"/>
                  <a:pt x="1822704" y="3488644"/>
                </a:cubicBezTo>
                <a:cubicBezTo>
                  <a:pt x="1819148" y="3538555"/>
                  <a:pt x="1816290" y="3589736"/>
                  <a:pt x="1814131" y="3642187"/>
                </a:cubicBezTo>
                <a:lnTo>
                  <a:pt x="1808416" y="3642187"/>
                </a:lnTo>
                <a:cubicBezTo>
                  <a:pt x="1810512" y="3589546"/>
                  <a:pt x="1813370" y="3538111"/>
                  <a:pt x="1816989" y="3487883"/>
                </a:cubicBezTo>
                <a:cubicBezTo>
                  <a:pt x="1773174" y="3483120"/>
                  <a:pt x="1728724" y="3477627"/>
                  <a:pt x="1683639" y="3471404"/>
                </a:cubicBezTo>
                <a:cubicBezTo>
                  <a:pt x="1677289" y="3526522"/>
                  <a:pt x="1672114" y="3583450"/>
                  <a:pt x="1668113" y="3642187"/>
                </a:cubicBezTo>
                <a:lnTo>
                  <a:pt x="1661731" y="3642187"/>
                </a:lnTo>
                <a:cubicBezTo>
                  <a:pt x="1666018" y="3583227"/>
                  <a:pt x="1671256" y="3525887"/>
                  <a:pt x="1677352" y="3470737"/>
                </a:cubicBezTo>
                <a:cubicBezTo>
                  <a:pt x="1634998" y="3464832"/>
                  <a:pt x="1591849" y="3458291"/>
                  <a:pt x="1547908" y="3451116"/>
                </a:cubicBezTo>
                <a:cubicBezTo>
                  <a:pt x="1538383" y="3512361"/>
                  <a:pt x="1530191" y="3576274"/>
                  <a:pt x="1523143" y="3642378"/>
                </a:cubicBezTo>
                <a:lnTo>
                  <a:pt x="1516761" y="3642378"/>
                </a:lnTo>
                <a:cubicBezTo>
                  <a:pt x="1523809" y="3575703"/>
                  <a:pt x="1532096" y="3511600"/>
                  <a:pt x="1541716" y="3450068"/>
                </a:cubicBezTo>
                <a:cubicBezTo>
                  <a:pt x="1500886" y="3443274"/>
                  <a:pt x="1459357" y="3436003"/>
                  <a:pt x="1417129" y="3428256"/>
                </a:cubicBezTo>
                <a:cubicBezTo>
                  <a:pt x="1403096" y="3496201"/>
                  <a:pt x="1390809" y="3567575"/>
                  <a:pt x="1380268" y="3642378"/>
                </a:cubicBezTo>
                <a:lnTo>
                  <a:pt x="1373886" y="3642378"/>
                </a:lnTo>
                <a:cubicBezTo>
                  <a:pt x="1384554" y="3567130"/>
                  <a:pt x="1396905" y="3495344"/>
                  <a:pt x="1410938" y="3427018"/>
                </a:cubicBezTo>
                <a:cubicBezTo>
                  <a:pt x="1371886" y="3419779"/>
                  <a:pt x="1332262" y="3411873"/>
                  <a:pt x="1291971" y="3403586"/>
                </a:cubicBezTo>
                <a:cubicBezTo>
                  <a:pt x="1272222" y="3478389"/>
                  <a:pt x="1254855" y="3557986"/>
                  <a:pt x="1239869" y="3642378"/>
                </a:cubicBezTo>
                <a:lnTo>
                  <a:pt x="1233392" y="3642378"/>
                </a:lnTo>
                <a:cubicBezTo>
                  <a:pt x="1248505" y="3557478"/>
                  <a:pt x="1265968" y="3477468"/>
                  <a:pt x="1285780" y="3402348"/>
                </a:cubicBezTo>
                <a:cubicBezTo>
                  <a:pt x="1248727" y="3394728"/>
                  <a:pt x="1211294" y="3386727"/>
                  <a:pt x="1173194" y="3378250"/>
                </a:cubicBezTo>
                <a:cubicBezTo>
                  <a:pt x="1144806" y="3464975"/>
                  <a:pt x="1121024" y="3553141"/>
                  <a:pt x="1101947" y="3642378"/>
                </a:cubicBezTo>
                <a:lnTo>
                  <a:pt x="1095470" y="3642378"/>
                </a:lnTo>
                <a:cubicBezTo>
                  <a:pt x="1114632" y="3552664"/>
                  <a:pt x="1138510" y="3464021"/>
                  <a:pt x="1167003" y="3376821"/>
                </a:cubicBezTo>
                <a:cubicBezTo>
                  <a:pt x="1132395" y="3369138"/>
                  <a:pt x="1097312" y="3361073"/>
                  <a:pt x="1061752" y="3352628"/>
                </a:cubicBezTo>
                <a:cubicBezTo>
                  <a:pt x="1054798" y="3369486"/>
                  <a:pt x="1048035" y="3386536"/>
                  <a:pt x="1041368" y="3404062"/>
                </a:cubicBezTo>
                <a:cubicBezTo>
                  <a:pt x="1012206" y="3482044"/>
                  <a:pt x="987247" y="3561533"/>
                  <a:pt x="966597" y="3642187"/>
                </a:cubicBezTo>
                <a:lnTo>
                  <a:pt x="960025" y="3642187"/>
                </a:lnTo>
                <a:cubicBezTo>
                  <a:pt x="980611" y="3560796"/>
                  <a:pt x="1005571" y="3480575"/>
                  <a:pt x="1034796" y="3401872"/>
                </a:cubicBezTo>
                <a:cubicBezTo>
                  <a:pt x="1041273" y="3384631"/>
                  <a:pt x="1048035" y="3367867"/>
                  <a:pt x="1054798" y="3351294"/>
                </a:cubicBezTo>
                <a:lnTo>
                  <a:pt x="1010317" y="3340626"/>
                </a:lnTo>
                <a:cubicBezTo>
                  <a:pt x="992505" y="3336244"/>
                  <a:pt x="974979" y="3332435"/>
                  <a:pt x="957453" y="3328910"/>
                </a:cubicBezTo>
                <a:cubicBezTo>
                  <a:pt x="907124" y="3429625"/>
                  <a:pt x="865691" y="3534545"/>
                  <a:pt x="833628" y="3642473"/>
                </a:cubicBezTo>
                <a:lnTo>
                  <a:pt x="827341" y="3642473"/>
                </a:lnTo>
                <a:cubicBezTo>
                  <a:pt x="859472" y="3534138"/>
                  <a:pt x="900901" y="3428781"/>
                  <a:pt x="951166" y="3327577"/>
                </a:cubicBezTo>
                <a:cubicBezTo>
                  <a:pt x="920115" y="3321385"/>
                  <a:pt x="889540" y="3316433"/>
                  <a:pt x="859441" y="3312527"/>
                </a:cubicBezTo>
                <a:cubicBezTo>
                  <a:pt x="795662" y="3416634"/>
                  <a:pt x="743381" y="3527360"/>
                  <a:pt x="703516" y="3642759"/>
                </a:cubicBezTo>
                <a:lnTo>
                  <a:pt x="696849" y="3642759"/>
                </a:lnTo>
                <a:cubicBezTo>
                  <a:pt x="736486" y="3527233"/>
                  <a:pt x="788476" y="3416323"/>
                  <a:pt x="851916" y="3311956"/>
                </a:cubicBezTo>
                <a:cubicBezTo>
                  <a:pt x="822674" y="3308336"/>
                  <a:pt x="793909" y="3305955"/>
                  <a:pt x="765524" y="3304621"/>
                </a:cubicBezTo>
                <a:cubicBezTo>
                  <a:pt x="694150" y="3397776"/>
                  <a:pt x="631412" y="3510488"/>
                  <a:pt x="577310" y="3642759"/>
                </a:cubicBezTo>
                <a:lnTo>
                  <a:pt x="570452" y="3642759"/>
                </a:lnTo>
                <a:cubicBezTo>
                  <a:pt x="624364" y="3510838"/>
                  <a:pt x="686848" y="3397681"/>
                  <a:pt x="757809" y="3304240"/>
                </a:cubicBezTo>
                <a:cubicBezTo>
                  <a:pt x="729996" y="3303097"/>
                  <a:pt x="702627" y="3303097"/>
                  <a:pt x="675704" y="3304240"/>
                </a:cubicBezTo>
                <a:cubicBezTo>
                  <a:pt x="591884" y="3393902"/>
                  <a:pt x="517970" y="3506773"/>
                  <a:pt x="453961" y="3642854"/>
                </a:cubicBezTo>
                <a:lnTo>
                  <a:pt x="447008" y="3642854"/>
                </a:lnTo>
                <a:cubicBezTo>
                  <a:pt x="510508" y="3507535"/>
                  <a:pt x="583756" y="3394760"/>
                  <a:pt x="666750" y="3304526"/>
                </a:cubicBezTo>
                <a:cubicBezTo>
                  <a:pt x="641350" y="3305733"/>
                  <a:pt x="616204" y="3307923"/>
                  <a:pt x="591312" y="3311098"/>
                </a:cubicBezTo>
                <a:cubicBezTo>
                  <a:pt x="574802" y="3325386"/>
                  <a:pt x="558641" y="3340435"/>
                  <a:pt x="542830" y="3356247"/>
                </a:cubicBezTo>
                <a:cubicBezTo>
                  <a:pt x="460172" y="3441261"/>
                  <a:pt x="390263" y="3537799"/>
                  <a:pt x="335280" y="3642855"/>
                </a:cubicBezTo>
                <a:lnTo>
                  <a:pt x="328041" y="3642854"/>
                </a:lnTo>
                <a:cubicBezTo>
                  <a:pt x="383659" y="3536141"/>
                  <a:pt x="454505" y="3438086"/>
                  <a:pt x="538353" y="3351770"/>
                </a:cubicBezTo>
                <a:cubicBezTo>
                  <a:pt x="551942" y="3338054"/>
                  <a:pt x="565849" y="3324973"/>
                  <a:pt x="580072" y="3312527"/>
                </a:cubicBezTo>
                <a:cubicBezTo>
                  <a:pt x="556704" y="3315766"/>
                  <a:pt x="533717" y="3319861"/>
                  <a:pt x="511111" y="3324814"/>
                </a:cubicBezTo>
                <a:cubicBezTo>
                  <a:pt x="473129" y="3351395"/>
                  <a:pt x="437241" y="3380850"/>
                  <a:pt x="403764" y="3412920"/>
                </a:cubicBezTo>
                <a:cubicBezTo>
                  <a:pt x="333370" y="3481563"/>
                  <a:pt x="271925" y="3558818"/>
                  <a:pt x="220884" y="3642854"/>
                </a:cubicBezTo>
                <a:lnTo>
                  <a:pt x="213455" y="3642854"/>
                </a:lnTo>
                <a:cubicBezTo>
                  <a:pt x="265225" y="3557110"/>
                  <a:pt x="327704" y="3478308"/>
                  <a:pt x="399383" y="3408349"/>
                </a:cubicBezTo>
                <a:cubicBezTo>
                  <a:pt x="429256" y="3379550"/>
                  <a:pt x="461082" y="3352848"/>
                  <a:pt x="494633" y="3328434"/>
                </a:cubicBezTo>
                <a:cubicBezTo>
                  <a:pt x="474345" y="3333291"/>
                  <a:pt x="454343" y="3338911"/>
                  <a:pt x="434626" y="3345102"/>
                </a:cubicBezTo>
                <a:cubicBezTo>
                  <a:pt x="372687" y="3379304"/>
                  <a:pt x="315117" y="3420882"/>
                  <a:pt x="263176" y="3468927"/>
                </a:cubicBezTo>
                <a:cubicBezTo>
                  <a:pt x="206524" y="3521432"/>
                  <a:pt x="155453" y="3579654"/>
                  <a:pt x="110776" y="3642663"/>
                </a:cubicBezTo>
                <a:lnTo>
                  <a:pt x="102965" y="3642664"/>
                </a:lnTo>
                <a:cubicBezTo>
                  <a:pt x="148409" y="3577931"/>
                  <a:pt x="200509" y="3518137"/>
                  <a:pt x="258413" y="3464261"/>
                </a:cubicBezTo>
                <a:cubicBezTo>
                  <a:pt x="302800" y="3423225"/>
                  <a:pt x="351246" y="3386811"/>
                  <a:pt x="403003" y="3355581"/>
                </a:cubicBezTo>
                <a:cubicBezTo>
                  <a:pt x="299596" y="3393536"/>
                  <a:pt x="204387" y="3450888"/>
                  <a:pt x="122491" y="3524554"/>
                </a:cubicBezTo>
                <a:cubicBezTo>
                  <a:pt x="81435" y="3560986"/>
                  <a:pt x="43223" y="3600502"/>
                  <a:pt x="8191" y="3642759"/>
                </a:cubicBezTo>
                <a:lnTo>
                  <a:pt x="0" y="3642759"/>
                </a:lnTo>
                <a:cubicBezTo>
                  <a:pt x="36224" y="3598737"/>
                  <a:pt x="75842" y="3557621"/>
                  <a:pt x="118491" y="3519791"/>
                </a:cubicBezTo>
                <a:close/>
                <a:moveTo>
                  <a:pt x="604266" y="3268902"/>
                </a:moveTo>
                <a:cubicBezTo>
                  <a:pt x="619125" y="3264617"/>
                  <a:pt x="634079" y="3260902"/>
                  <a:pt x="649224" y="3257473"/>
                </a:cubicBezTo>
                <a:cubicBezTo>
                  <a:pt x="661511" y="3248614"/>
                  <a:pt x="673894" y="3240233"/>
                  <a:pt x="686562" y="3232136"/>
                </a:cubicBezTo>
                <a:cubicBezTo>
                  <a:pt x="658431" y="3242696"/>
                  <a:pt x="630924" y="3254844"/>
                  <a:pt x="604170" y="3268522"/>
                </a:cubicBezTo>
                <a:close/>
                <a:moveTo>
                  <a:pt x="665321" y="3253853"/>
                </a:moveTo>
                <a:cubicBezTo>
                  <a:pt x="686276" y="3249567"/>
                  <a:pt x="707612" y="3246043"/>
                  <a:pt x="729139" y="3243280"/>
                </a:cubicBezTo>
                <a:cubicBezTo>
                  <a:pt x="744506" y="3229437"/>
                  <a:pt x="760190" y="3216356"/>
                  <a:pt x="776192" y="3204037"/>
                </a:cubicBezTo>
                <a:cubicBezTo>
                  <a:pt x="755618" y="3209181"/>
                  <a:pt x="735330" y="3215182"/>
                  <a:pt x="715423" y="3221849"/>
                </a:cubicBezTo>
                <a:cubicBezTo>
                  <a:pt x="698404" y="3231882"/>
                  <a:pt x="681736" y="3242550"/>
                  <a:pt x="665416" y="3253853"/>
                </a:cubicBezTo>
                <a:close/>
                <a:moveTo>
                  <a:pt x="2253615" y="3272903"/>
                </a:moveTo>
                <a:cubicBezTo>
                  <a:pt x="2209165" y="3275189"/>
                  <a:pt x="2164112" y="3276618"/>
                  <a:pt x="2118456" y="3277189"/>
                </a:cubicBezTo>
                <a:cubicBezTo>
                  <a:pt x="2117027" y="3312718"/>
                  <a:pt x="2115884" y="3349008"/>
                  <a:pt x="2115121" y="3385774"/>
                </a:cubicBezTo>
                <a:cubicBezTo>
                  <a:pt x="2162175" y="3386346"/>
                  <a:pt x="2208435" y="3386028"/>
                  <a:pt x="2253901" y="3384822"/>
                </a:cubicBezTo>
                <a:cubicBezTo>
                  <a:pt x="2253329" y="3347007"/>
                  <a:pt x="2253329" y="3309765"/>
                  <a:pt x="2253520" y="3272998"/>
                </a:cubicBezTo>
                <a:close/>
                <a:moveTo>
                  <a:pt x="2255519" y="3156984"/>
                </a:moveTo>
                <a:cubicBezTo>
                  <a:pt x="2212466" y="3160412"/>
                  <a:pt x="2168779" y="3163080"/>
                  <a:pt x="2124456" y="3164985"/>
                </a:cubicBezTo>
                <a:cubicBezTo>
                  <a:pt x="2122265" y="3199561"/>
                  <a:pt x="2120360" y="3234898"/>
                  <a:pt x="2118741" y="3270807"/>
                </a:cubicBezTo>
                <a:cubicBezTo>
                  <a:pt x="2164461" y="3270236"/>
                  <a:pt x="2209419" y="3268808"/>
                  <a:pt x="2253615" y="3266521"/>
                </a:cubicBezTo>
                <a:cubicBezTo>
                  <a:pt x="2253806" y="3229564"/>
                  <a:pt x="2254472" y="3192988"/>
                  <a:pt x="2255425" y="3157079"/>
                </a:cubicBezTo>
                <a:close/>
                <a:moveTo>
                  <a:pt x="2118551" y="3158889"/>
                </a:moveTo>
                <a:cubicBezTo>
                  <a:pt x="2120074" y="3135457"/>
                  <a:pt x="2121789" y="3112311"/>
                  <a:pt x="2123694" y="3089452"/>
                </a:cubicBezTo>
                <a:cubicBezTo>
                  <a:pt x="2124646" y="3078022"/>
                  <a:pt x="2125599" y="3066591"/>
                  <a:pt x="2126647" y="3055257"/>
                </a:cubicBezTo>
                <a:cubicBezTo>
                  <a:pt x="2085880" y="3058305"/>
                  <a:pt x="2044604" y="3060749"/>
                  <a:pt x="2002822" y="3062591"/>
                </a:cubicBezTo>
                <a:cubicBezTo>
                  <a:pt x="1999773" y="3084626"/>
                  <a:pt x="1996917" y="3106851"/>
                  <a:pt x="1994249" y="3129266"/>
                </a:cubicBezTo>
                <a:cubicBezTo>
                  <a:pt x="1993011" y="3140029"/>
                  <a:pt x="1991773" y="3150793"/>
                  <a:pt x="1990630" y="3161651"/>
                </a:cubicBezTo>
                <a:cubicBezTo>
                  <a:pt x="2033683" y="3161746"/>
                  <a:pt x="2076355" y="3160603"/>
                  <a:pt x="2118456" y="3158984"/>
                </a:cubicBezTo>
                <a:close/>
                <a:moveTo>
                  <a:pt x="2898648" y="1373523"/>
                </a:moveTo>
                <a:cubicBezTo>
                  <a:pt x="2891663" y="1400574"/>
                  <a:pt x="2884964" y="1428101"/>
                  <a:pt x="2878550" y="1456105"/>
                </a:cubicBezTo>
                <a:cubicBezTo>
                  <a:pt x="2896204" y="1434769"/>
                  <a:pt x="2914206" y="1413591"/>
                  <a:pt x="2932557" y="1392573"/>
                </a:cubicBezTo>
                <a:cubicBezTo>
                  <a:pt x="2937034" y="1363331"/>
                  <a:pt x="2942082" y="1334470"/>
                  <a:pt x="2946845" y="1306276"/>
                </a:cubicBezTo>
                <a:cubicBezTo>
                  <a:pt x="2930525" y="1328247"/>
                  <a:pt x="2914428" y="1350694"/>
                  <a:pt x="2898552" y="1373618"/>
                </a:cubicBezTo>
                <a:close/>
                <a:moveTo>
                  <a:pt x="2949417" y="1292370"/>
                </a:moveTo>
                <a:cubicBezTo>
                  <a:pt x="2954370" y="1265128"/>
                  <a:pt x="2959703" y="1238458"/>
                  <a:pt x="2965323" y="1212169"/>
                </a:cubicBezTo>
                <a:cubicBezTo>
                  <a:pt x="2951798" y="1233696"/>
                  <a:pt x="2938463" y="1255508"/>
                  <a:pt x="2925413" y="1278082"/>
                </a:cubicBezTo>
                <a:cubicBezTo>
                  <a:pt x="2925382" y="1278367"/>
                  <a:pt x="2925382" y="1278655"/>
                  <a:pt x="2925413" y="1278939"/>
                </a:cubicBezTo>
                <a:cubicBezTo>
                  <a:pt x="2917984" y="1304086"/>
                  <a:pt x="2910745" y="1329613"/>
                  <a:pt x="2903887" y="1355711"/>
                </a:cubicBezTo>
                <a:cubicBezTo>
                  <a:pt x="2918682" y="1334184"/>
                  <a:pt x="2933827" y="1313103"/>
                  <a:pt x="2949321" y="1292465"/>
                </a:cubicBezTo>
                <a:close/>
                <a:moveTo>
                  <a:pt x="962787" y="3172129"/>
                </a:moveTo>
                <a:cubicBezTo>
                  <a:pt x="989171" y="3171271"/>
                  <a:pt x="1015841" y="3171462"/>
                  <a:pt x="1043083" y="3172795"/>
                </a:cubicBezTo>
                <a:cubicBezTo>
                  <a:pt x="1054640" y="3156222"/>
                  <a:pt x="1066387" y="3140347"/>
                  <a:pt x="1078325" y="3125170"/>
                </a:cubicBezTo>
                <a:lnTo>
                  <a:pt x="1087374" y="3113836"/>
                </a:lnTo>
                <a:cubicBezTo>
                  <a:pt x="1061752" y="3115074"/>
                  <a:pt x="1036415" y="3117265"/>
                  <a:pt x="1011174" y="3120693"/>
                </a:cubicBezTo>
                <a:cubicBezTo>
                  <a:pt x="994886" y="3136695"/>
                  <a:pt x="978694" y="3154222"/>
                  <a:pt x="962787" y="3172129"/>
                </a:cubicBezTo>
                <a:close/>
                <a:moveTo>
                  <a:pt x="1000887" y="3121932"/>
                </a:moveTo>
                <a:cubicBezTo>
                  <a:pt x="977455" y="3125361"/>
                  <a:pt x="954405" y="3129838"/>
                  <a:pt x="931736" y="3135172"/>
                </a:cubicBezTo>
                <a:cubicBezTo>
                  <a:pt x="914305" y="3148697"/>
                  <a:pt x="897350" y="3162984"/>
                  <a:pt x="880681" y="3178225"/>
                </a:cubicBezTo>
                <a:cubicBezTo>
                  <a:pt x="904780" y="3175367"/>
                  <a:pt x="929259" y="3173367"/>
                  <a:pt x="954119" y="3172414"/>
                </a:cubicBezTo>
                <a:cubicBezTo>
                  <a:pt x="969454" y="3154793"/>
                  <a:pt x="984980" y="3137934"/>
                  <a:pt x="1000982" y="3121932"/>
                </a:cubicBezTo>
                <a:close/>
                <a:moveTo>
                  <a:pt x="2815590" y="3055257"/>
                </a:moveTo>
                <a:cubicBezTo>
                  <a:pt x="2811589" y="3015442"/>
                  <a:pt x="2807843" y="2976104"/>
                  <a:pt x="2804351" y="2937242"/>
                </a:cubicBezTo>
                <a:cubicBezTo>
                  <a:pt x="2761615" y="2949497"/>
                  <a:pt x="2718435" y="2960896"/>
                  <a:pt x="2674810" y="2971437"/>
                </a:cubicBezTo>
                <a:cubicBezTo>
                  <a:pt x="2676905" y="3009537"/>
                  <a:pt x="2679382" y="3048430"/>
                  <a:pt x="2682240" y="3088118"/>
                </a:cubicBezTo>
                <a:cubicBezTo>
                  <a:pt x="2727388" y="3078148"/>
                  <a:pt x="2771870" y="3067163"/>
                  <a:pt x="2815685" y="3055161"/>
                </a:cubicBezTo>
                <a:close/>
                <a:moveTo>
                  <a:pt x="2682240" y="3094595"/>
                </a:moveTo>
                <a:cubicBezTo>
                  <a:pt x="2684970" y="3132695"/>
                  <a:pt x="2688145" y="3171875"/>
                  <a:pt x="2691765" y="3212134"/>
                </a:cubicBezTo>
                <a:cubicBezTo>
                  <a:pt x="2738247" y="3202609"/>
                  <a:pt x="2783872" y="3191941"/>
                  <a:pt x="2829020" y="3180129"/>
                </a:cubicBezTo>
                <a:cubicBezTo>
                  <a:pt x="2824385" y="3140188"/>
                  <a:pt x="2820066" y="3100691"/>
                  <a:pt x="2816067" y="3061639"/>
                </a:cubicBezTo>
                <a:cubicBezTo>
                  <a:pt x="2772252" y="3073577"/>
                  <a:pt x="2727832" y="3084530"/>
                  <a:pt x="2682812" y="3094500"/>
                </a:cubicBezTo>
                <a:close/>
                <a:moveTo>
                  <a:pt x="2803302" y="2930765"/>
                </a:moveTo>
                <a:cubicBezTo>
                  <a:pt x="2802255" y="2918287"/>
                  <a:pt x="2801112" y="2905714"/>
                  <a:pt x="2800064" y="2893236"/>
                </a:cubicBezTo>
                <a:cubicBezTo>
                  <a:pt x="2797874" y="2867043"/>
                  <a:pt x="2795874" y="2841135"/>
                  <a:pt x="2793968" y="2815322"/>
                </a:cubicBezTo>
                <a:cubicBezTo>
                  <a:pt x="2752566" y="2828022"/>
                  <a:pt x="2710815" y="2839960"/>
                  <a:pt x="2668714" y="2851136"/>
                </a:cubicBezTo>
                <a:cubicBezTo>
                  <a:pt x="2670112" y="2888093"/>
                  <a:pt x="2671858" y="2926193"/>
                  <a:pt x="2673953" y="2965436"/>
                </a:cubicBezTo>
                <a:cubicBezTo>
                  <a:pt x="2717959" y="2954577"/>
                  <a:pt x="2761265" y="2942989"/>
                  <a:pt x="2803874" y="2930670"/>
                </a:cubicBezTo>
                <a:close/>
                <a:moveTo>
                  <a:pt x="2793777" y="2808845"/>
                </a:moveTo>
                <a:cubicBezTo>
                  <a:pt x="2791047" y="2769919"/>
                  <a:pt x="2788571" y="2731470"/>
                  <a:pt x="2786349" y="2693497"/>
                </a:cubicBezTo>
                <a:cubicBezTo>
                  <a:pt x="2746216" y="2706705"/>
                  <a:pt x="2705894" y="2719405"/>
                  <a:pt x="2665380" y="2731597"/>
                </a:cubicBezTo>
                <a:cubicBezTo>
                  <a:pt x="2666143" y="2768364"/>
                  <a:pt x="2667254" y="2806178"/>
                  <a:pt x="2668714" y="2845040"/>
                </a:cubicBezTo>
                <a:cubicBezTo>
                  <a:pt x="2711132" y="2833610"/>
                  <a:pt x="2752916" y="2821513"/>
                  <a:pt x="2794063" y="2808750"/>
                </a:cubicBezTo>
                <a:close/>
                <a:moveTo>
                  <a:pt x="2981706" y="1654415"/>
                </a:moveTo>
                <a:cubicBezTo>
                  <a:pt x="2955227" y="1673973"/>
                  <a:pt x="2929064" y="1693626"/>
                  <a:pt x="2903219" y="1713375"/>
                </a:cubicBezTo>
                <a:cubicBezTo>
                  <a:pt x="2903219" y="1718232"/>
                  <a:pt x="2902458" y="1722900"/>
                  <a:pt x="2902172" y="1727757"/>
                </a:cubicBezTo>
                <a:cubicBezTo>
                  <a:pt x="2900077" y="1756904"/>
                  <a:pt x="2898457" y="1786336"/>
                  <a:pt x="2897029" y="1815959"/>
                </a:cubicBezTo>
                <a:cubicBezTo>
                  <a:pt x="2924969" y="1796909"/>
                  <a:pt x="2953226" y="1777859"/>
                  <a:pt x="2981801" y="1758809"/>
                </a:cubicBezTo>
                <a:cubicBezTo>
                  <a:pt x="2981610" y="1723503"/>
                  <a:pt x="2981674" y="1688673"/>
                  <a:pt x="2981991" y="1654320"/>
                </a:cubicBezTo>
                <a:close/>
                <a:moveTo>
                  <a:pt x="2897124" y="1710041"/>
                </a:moveTo>
                <a:cubicBezTo>
                  <a:pt x="2899601" y="1676608"/>
                  <a:pt x="2902267" y="1643366"/>
                  <a:pt x="2905411" y="1611267"/>
                </a:cubicBezTo>
                <a:cubicBezTo>
                  <a:pt x="2881725" y="1631841"/>
                  <a:pt x="2858452" y="1652637"/>
                  <a:pt x="2835592" y="1673656"/>
                </a:cubicBezTo>
                <a:cubicBezTo>
                  <a:pt x="2830386" y="1705405"/>
                  <a:pt x="2825432" y="1737473"/>
                  <a:pt x="2820734" y="1769858"/>
                </a:cubicBezTo>
                <a:cubicBezTo>
                  <a:pt x="2846071" y="1749665"/>
                  <a:pt x="2871628" y="1729695"/>
                  <a:pt x="2897409" y="1709946"/>
                </a:cubicBezTo>
                <a:close/>
                <a:moveTo>
                  <a:pt x="2846641" y="1579072"/>
                </a:moveTo>
                <a:cubicBezTo>
                  <a:pt x="2826702" y="1600218"/>
                  <a:pt x="2807176" y="1621522"/>
                  <a:pt x="2788063" y="1642985"/>
                </a:cubicBezTo>
                <a:cubicBezTo>
                  <a:pt x="2779966" y="1672132"/>
                  <a:pt x="2772156" y="1701850"/>
                  <a:pt x="2764536" y="1731948"/>
                </a:cubicBezTo>
                <a:cubicBezTo>
                  <a:pt x="2786063" y="1711311"/>
                  <a:pt x="2808002" y="1690769"/>
                  <a:pt x="2830354" y="1670322"/>
                </a:cubicBezTo>
                <a:cubicBezTo>
                  <a:pt x="2835243" y="1639334"/>
                  <a:pt x="2840672" y="1608917"/>
                  <a:pt x="2846641" y="1579072"/>
                </a:cubicBezTo>
                <a:close/>
                <a:moveTo>
                  <a:pt x="2828639" y="1680514"/>
                </a:moveTo>
                <a:cubicBezTo>
                  <a:pt x="2805907" y="1701468"/>
                  <a:pt x="2783681" y="1722519"/>
                  <a:pt x="2761964" y="1743664"/>
                </a:cubicBezTo>
                <a:cubicBezTo>
                  <a:pt x="2754472" y="1773953"/>
                  <a:pt x="2747201" y="1804783"/>
                  <a:pt x="2740151" y="1836152"/>
                </a:cubicBezTo>
                <a:cubicBezTo>
                  <a:pt x="2764727" y="1815768"/>
                  <a:pt x="2789555" y="1795544"/>
                  <a:pt x="2814638" y="1775478"/>
                </a:cubicBezTo>
                <a:cubicBezTo>
                  <a:pt x="2818066" y="1743283"/>
                  <a:pt x="2823210" y="1711565"/>
                  <a:pt x="2828258" y="1680514"/>
                </a:cubicBezTo>
                <a:close/>
                <a:moveTo>
                  <a:pt x="1282636" y="3116693"/>
                </a:moveTo>
                <a:cubicBezTo>
                  <a:pt x="1314545" y="3120693"/>
                  <a:pt x="1346168" y="3124313"/>
                  <a:pt x="1377886" y="3127837"/>
                </a:cubicBezTo>
                <a:cubicBezTo>
                  <a:pt x="1388936" y="3101802"/>
                  <a:pt x="1400365" y="3076688"/>
                  <a:pt x="1412177" y="3052495"/>
                </a:cubicBezTo>
                <a:lnTo>
                  <a:pt x="1354550" y="3048208"/>
                </a:lnTo>
                <a:cubicBezTo>
                  <a:pt x="1344168" y="3047256"/>
                  <a:pt x="1333786" y="3046685"/>
                  <a:pt x="1323404" y="3046113"/>
                </a:cubicBezTo>
                <a:cubicBezTo>
                  <a:pt x="1309116" y="3068497"/>
                  <a:pt x="1295686" y="3092214"/>
                  <a:pt x="1282636" y="3116693"/>
                </a:cubicBezTo>
                <a:close/>
                <a:moveTo>
                  <a:pt x="1315688" y="3045732"/>
                </a:moveTo>
                <a:cubicBezTo>
                  <a:pt x="1287970" y="3044493"/>
                  <a:pt x="1260634" y="3044398"/>
                  <a:pt x="1233868" y="3045732"/>
                </a:cubicBezTo>
                <a:cubicBezTo>
                  <a:pt x="1218629" y="3065449"/>
                  <a:pt x="1203770" y="3086308"/>
                  <a:pt x="1189387" y="3107930"/>
                </a:cubicBezTo>
                <a:cubicBezTo>
                  <a:pt x="1215485" y="3109359"/>
                  <a:pt x="1242060" y="3111835"/>
                  <a:pt x="1268920" y="3115359"/>
                </a:cubicBezTo>
                <a:cubicBezTo>
                  <a:pt x="1271302" y="3115359"/>
                  <a:pt x="1273587" y="3115836"/>
                  <a:pt x="1275874" y="3116217"/>
                </a:cubicBezTo>
                <a:cubicBezTo>
                  <a:pt x="1288732" y="3091642"/>
                  <a:pt x="1301972" y="3068497"/>
                  <a:pt x="1315688" y="3045732"/>
                </a:cubicBezTo>
                <a:close/>
                <a:moveTo>
                  <a:pt x="2885980" y="2046559"/>
                </a:moveTo>
                <a:cubicBezTo>
                  <a:pt x="2885980" y="2009602"/>
                  <a:pt x="2885980" y="1974074"/>
                  <a:pt x="2886837" y="1940165"/>
                </a:cubicBezTo>
                <a:cubicBezTo>
                  <a:pt x="2856230" y="1959215"/>
                  <a:pt x="2825876" y="1977916"/>
                  <a:pt x="2795778" y="1996267"/>
                </a:cubicBezTo>
                <a:cubicBezTo>
                  <a:pt x="2793238" y="2029160"/>
                  <a:pt x="2791047" y="2063704"/>
                  <a:pt x="2789205" y="2099899"/>
                </a:cubicBezTo>
                <a:close/>
                <a:moveTo>
                  <a:pt x="2788825" y="2107329"/>
                </a:moveTo>
                <a:cubicBezTo>
                  <a:pt x="2787110" y="2141143"/>
                  <a:pt x="2785872" y="2176480"/>
                  <a:pt x="2784920" y="2213247"/>
                </a:cubicBezTo>
                <a:cubicBezTo>
                  <a:pt x="2818956" y="2196483"/>
                  <a:pt x="2853119" y="2179528"/>
                  <a:pt x="2887409" y="2162383"/>
                </a:cubicBezTo>
                <a:cubicBezTo>
                  <a:pt x="2886583" y="2124855"/>
                  <a:pt x="2886107" y="2088660"/>
                  <a:pt x="2885980" y="2053798"/>
                </a:cubicBezTo>
                <a:close/>
                <a:moveTo>
                  <a:pt x="2789491" y="1993029"/>
                </a:moveTo>
                <a:cubicBezTo>
                  <a:pt x="2792254" y="1958643"/>
                  <a:pt x="2795397" y="1924925"/>
                  <a:pt x="2799016" y="1892064"/>
                </a:cubicBezTo>
                <a:cubicBezTo>
                  <a:pt x="2770886" y="1911749"/>
                  <a:pt x="2743105" y="1931529"/>
                  <a:pt x="2715673" y="1951404"/>
                </a:cubicBezTo>
                <a:cubicBezTo>
                  <a:pt x="2710149" y="1981789"/>
                  <a:pt x="2704909" y="2014270"/>
                  <a:pt x="2700052" y="2048655"/>
                </a:cubicBezTo>
                <a:close/>
                <a:moveTo>
                  <a:pt x="2708148" y="1956739"/>
                </a:moveTo>
                <a:cubicBezTo>
                  <a:pt x="2680335" y="1976741"/>
                  <a:pt x="2652775" y="1996807"/>
                  <a:pt x="2625471" y="2016936"/>
                </a:cubicBezTo>
                <a:cubicBezTo>
                  <a:pt x="2617660" y="2046782"/>
                  <a:pt x="2610326" y="2077547"/>
                  <a:pt x="2603468" y="2109234"/>
                </a:cubicBezTo>
                <a:lnTo>
                  <a:pt x="2692813" y="2053227"/>
                </a:lnTo>
                <a:cubicBezTo>
                  <a:pt x="2697512" y="2020016"/>
                  <a:pt x="2702624" y="1987726"/>
                  <a:pt x="2708148" y="1956357"/>
                </a:cubicBezTo>
                <a:close/>
                <a:moveTo>
                  <a:pt x="2601659" y="2117902"/>
                </a:moveTo>
                <a:cubicBezTo>
                  <a:pt x="2595277" y="2148572"/>
                  <a:pt x="2589276" y="2180004"/>
                  <a:pt x="2583752" y="2212390"/>
                </a:cubicBezTo>
                <a:cubicBezTo>
                  <a:pt x="2615502" y="2195245"/>
                  <a:pt x="2647442" y="2177909"/>
                  <a:pt x="2679573" y="2160383"/>
                </a:cubicBezTo>
                <a:cubicBezTo>
                  <a:pt x="2683192" y="2126601"/>
                  <a:pt x="2687224" y="2093613"/>
                  <a:pt x="2691670" y="2061418"/>
                </a:cubicBezTo>
                <a:close/>
                <a:moveTo>
                  <a:pt x="2196846" y="2641777"/>
                </a:moveTo>
                <a:cubicBezTo>
                  <a:pt x="2233041" y="2632061"/>
                  <a:pt x="2269077" y="2621933"/>
                  <a:pt x="2304955" y="2611392"/>
                </a:cubicBezTo>
                <a:cubicBezTo>
                  <a:pt x="2310288" y="2580340"/>
                  <a:pt x="2316004" y="2549956"/>
                  <a:pt x="2322194" y="2520428"/>
                </a:cubicBezTo>
                <a:cubicBezTo>
                  <a:pt x="2287714" y="2532747"/>
                  <a:pt x="2253202" y="2544654"/>
                  <a:pt x="2218658" y="2556147"/>
                </a:cubicBezTo>
                <a:cubicBezTo>
                  <a:pt x="2210974" y="2583642"/>
                  <a:pt x="2203704" y="2612059"/>
                  <a:pt x="2196846" y="2641395"/>
                </a:cubicBezTo>
                <a:close/>
                <a:moveTo>
                  <a:pt x="2211420" y="2558528"/>
                </a:moveTo>
                <a:cubicBezTo>
                  <a:pt x="2178082" y="2569704"/>
                  <a:pt x="2144586" y="2580531"/>
                  <a:pt x="2110931" y="2591008"/>
                </a:cubicBezTo>
                <a:cubicBezTo>
                  <a:pt x="2101914" y="2616408"/>
                  <a:pt x="2093246" y="2642888"/>
                  <a:pt x="2084927" y="2670447"/>
                </a:cubicBezTo>
                <a:cubicBezTo>
                  <a:pt x="2120107" y="2661874"/>
                  <a:pt x="2155031" y="2652921"/>
                  <a:pt x="2189703" y="2643586"/>
                </a:cubicBezTo>
                <a:cubicBezTo>
                  <a:pt x="2196751" y="2614059"/>
                  <a:pt x="2203895" y="2585770"/>
                  <a:pt x="2211420" y="2558147"/>
                </a:cubicBezTo>
                <a:close/>
                <a:moveTo>
                  <a:pt x="2323719" y="2513189"/>
                </a:moveTo>
                <a:cubicBezTo>
                  <a:pt x="2330068" y="2482900"/>
                  <a:pt x="2336895" y="2453467"/>
                  <a:pt x="2344198" y="2424892"/>
                </a:cubicBezTo>
                <a:cubicBezTo>
                  <a:pt x="2311432" y="2438989"/>
                  <a:pt x="2278666" y="2452864"/>
                  <a:pt x="2245900" y="2466516"/>
                </a:cubicBezTo>
                <a:cubicBezTo>
                  <a:pt x="2237041" y="2492996"/>
                  <a:pt x="2228659" y="2520523"/>
                  <a:pt x="2220754" y="2548813"/>
                </a:cubicBezTo>
                <a:cubicBezTo>
                  <a:pt x="2255171" y="2537065"/>
                  <a:pt x="2289493" y="2525063"/>
                  <a:pt x="2323719" y="2512808"/>
                </a:cubicBezTo>
                <a:close/>
                <a:moveTo>
                  <a:pt x="2330767" y="2510617"/>
                </a:moveTo>
                <a:cubicBezTo>
                  <a:pt x="2365820" y="2497917"/>
                  <a:pt x="2400744" y="2485217"/>
                  <a:pt x="2435542" y="2472517"/>
                </a:cubicBezTo>
                <a:cubicBezTo>
                  <a:pt x="2440495" y="2440132"/>
                  <a:pt x="2445830" y="2408604"/>
                  <a:pt x="2451545" y="2377934"/>
                </a:cubicBezTo>
                <a:cubicBezTo>
                  <a:pt x="2418143" y="2392920"/>
                  <a:pt x="2384743" y="2407620"/>
                  <a:pt x="2351341" y="2422035"/>
                </a:cubicBezTo>
                <a:cubicBezTo>
                  <a:pt x="2344166" y="2450419"/>
                  <a:pt x="2337307" y="2479820"/>
                  <a:pt x="2330767" y="2510236"/>
                </a:cubicBezTo>
                <a:close/>
                <a:moveTo>
                  <a:pt x="2442591" y="2469469"/>
                </a:moveTo>
                <a:cubicBezTo>
                  <a:pt x="2478151" y="2456007"/>
                  <a:pt x="2513615" y="2442196"/>
                  <a:pt x="2548985" y="2428036"/>
                </a:cubicBezTo>
                <a:cubicBezTo>
                  <a:pt x="2552287" y="2393936"/>
                  <a:pt x="2556034" y="2360599"/>
                  <a:pt x="2560225" y="2328023"/>
                </a:cubicBezTo>
                <a:cubicBezTo>
                  <a:pt x="2526380" y="2343708"/>
                  <a:pt x="2492565" y="2359138"/>
                  <a:pt x="2458784" y="2374315"/>
                </a:cubicBezTo>
                <a:cubicBezTo>
                  <a:pt x="2453005" y="2405303"/>
                  <a:pt x="2447608" y="2436894"/>
                  <a:pt x="2442591" y="2469088"/>
                </a:cubicBezTo>
                <a:close/>
                <a:moveTo>
                  <a:pt x="2453163" y="2369933"/>
                </a:moveTo>
                <a:cubicBezTo>
                  <a:pt x="2459069" y="2338881"/>
                  <a:pt x="2465419" y="2308687"/>
                  <a:pt x="2472213" y="2279351"/>
                </a:cubicBezTo>
                <a:cubicBezTo>
                  <a:pt x="2440464" y="2296115"/>
                  <a:pt x="2408904" y="2312719"/>
                  <a:pt x="2377535" y="2329166"/>
                </a:cubicBezTo>
                <a:cubicBezTo>
                  <a:pt x="2369058" y="2356503"/>
                  <a:pt x="2360962" y="2384697"/>
                  <a:pt x="2353437" y="2413939"/>
                </a:cubicBezTo>
                <a:cubicBezTo>
                  <a:pt x="2386774" y="2399079"/>
                  <a:pt x="2419921" y="2384506"/>
                  <a:pt x="2453163" y="2369552"/>
                </a:cubicBezTo>
                <a:close/>
                <a:moveTo>
                  <a:pt x="2460213" y="2366695"/>
                </a:moveTo>
                <a:cubicBezTo>
                  <a:pt x="2493804" y="2351645"/>
                  <a:pt x="2527459" y="2336278"/>
                  <a:pt x="2561178" y="2320593"/>
                </a:cubicBezTo>
                <a:cubicBezTo>
                  <a:pt x="2565559" y="2287637"/>
                  <a:pt x="2570703" y="2255443"/>
                  <a:pt x="2575370" y="2224200"/>
                </a:cubicBezTo>
                <a:cubicBezTo>
                  <a:pt x="2543619" y="2241409"/>
                  <a:pt x="2511870" y="2258491"/>
                  <a:pt x="2480120" y="2275445"/>
                </a:cubicBezTo>
                <a:cubicBezTo>
                  <a:pt x="2472785" y="2304591"/>
                  <a:pt x="2466308" y="2335072"/>
                  <a:pt x="2460213" y="2366314"/>
                </a:cubicBezTo>
                <a:close/>
                <a:moveTo>
                  <a:pt x="2776347" y="2339548"/>
                </a:moveTo>
                <a:cubicBezTo>
                  <a:pt x="2740724" y="2355297"/>
                  <a:pt x="2705163" y="2370600"/>
                  <a:pt x="2669667" y="2385459"/>
                </a:cubicBezTo>
                <a:cubicBezTo>
                  <a:pt x="2668048" y="2419558"/>
                  <a:pt x="2666809" y="2454992"/>
                  <a:pt x="2665953" y="2491567"/>
                </a:cubicBezTo>
                <a:cubicBezTo>
                  <a:pt x="2703227" y="2477788"/>
                  <a:pt x="2740342" y="2463500"/>
                  <a:pt x="2777299" y="2448705"/>
                </a:cubicBezTo>
                <a:cubicBezTo>
                  <a:pt x="2776664" y="2411494"/>
                  <a:pt x="2776347" y="2374981"/>
                  <a:pt x="2776347" y="2339167"/>
                </a:cubicBezTo>
                <a:close/>
                <a:moveTo>
                  <a:pt x="2777776" y="2224105"/>
                </a:moveTo>
                <a:cubicBezTo>
                  <a:pt x="2743866" y="2240806"/>
                  <a:pt x="2710053" y="2257189"/>
                  <a:pt x="2676334" y="2273254"/>
                </a:cubicBezTo>
                <a:cubicBezTo>
                  <a:pt x="2673858" y="2306973"/>
                  <a:pt x="2671731" y="2341898"/>
                  <a:pt x="2669952" y="2378029"/>
                </a:cubicBezTo>
                <a:cubicBezTo>
                  <a:pt x="2705386" y="2363107"/>
                  <a:pt x="2740850" y="2347835"/>
                  <a:pt x="2776347" y="2332214"/>
                </a:cubicBezTo>
                <a:cubicBezTo>
                  <a:pt x="2776442" y="2295448"/>
                  <a:pt x="2776919" y="2259348"/>
                  <a:pt x="2777776" y="2223724"/>
                </a:cubicBezTo>
                <a:close/>
                <a:moveTo>
                  <a:pt x="2669763" y="2269444"/>
                </a:moveTo>
                <a:cubicBezTo>
                  <a:pt x="2672302" y="2234837"/>
                  <a:pt x="2675478" y="2201023"/>
                  <a:pt x="2679288" y="2168003"/>
                </a:cubicBezTo>
                <a:cubicBezTo>
                  <a:pt x="2646998" y="2185624"/>
                  <a:pt x="2614994" y="2203055"/>
                  <a:pt x="2582895" y="2220391"/>
                </a:cubicBezTo>
                <a:cubicBezTo>
                  <a:pt x="2577656" y="2251823"/>
                  <a:pt x="2573370" y="2284208"/>
                  <a:pt x="2568512" y="2317355"/>
                </a:cubicBezTo>
                <a:cubicBezTo>
                  <a:pt x="2601976" y="2301417"/>
                  <a:pt x="2635726" y="2285319"/>
                  <a:pt x="2669763" y="2269063"/>
                </a:cubicBezTo>
                <a:close/>
                <a:moveTo>
                  <a:pt x="2576703" y="2216200"/>
                </a:moveTo>
                <a:cubicBezTo>
                  <a:pt x="2582037" y="2184195"/>
                  <a:pt x="2587942" y="2152954"/>
                  <a:pt x="2594229" y="2122569"/>
                </a:cubicBezTo>
                <a:lnTo>
                  <a:pt x="2544413" y="2153906"/>
                </a:lnTo>
                <a:lnTo>
                  <a:pt x="2504884" y="2178767"/>
                </a:lnTo>
                <a:cubicBezTo>
                  <a:pt x="2496693" y="2207342"/>
                  <a:pt x="2488882" y="2236774"/>
                  <a:pt x="2481644" y="2267158"/>
                </a:cubicBezTo>
                <a:cubicBezTo>
                  <a:pt x="2513266" y="2250140"/>
                  <a:pt x="2544953" y="2233027"/>
                  <a:pt x="2576703" y="2215818"/>
                </a:cubicBezTo>
                <a:close/>
                <a:moveTo>
                  <a:pt x="2676906" y="2266015"/>
                </a:moveTo>
                <a:cubicBezTo>
                  <a:pt x="2710497" y="2249886"/>
                  <a:pt x="2744184" y="2233535"/>
                  <a:pt x="2777967" y="2216961"/>
                </a:cubicBezTo>
                <a:cubicBezTo>
                  <a:pt x="2778919" y="2181147"/>
                  <a:pt x="2780253" y="2146001"/>
                  <a:pt x="2781966" y="2111520"/>
                </a:cubicBezTo>
                <a:cubicBezTo>
                  <a:pt x="2749867" y="2129141"/>
                  <a:pt x="2717863" y="2146762"/>
                  <a:pt x="2685955" y="2164098"/>
                </a:cubicBezTo>
                <a:cubicBezTo>
                  <a:pt x="2682621" y="2196197"/>
                  <a:pt x="2679573" y="2230297"/>
                  <a:pt x="2676906" y="2265635"/>
                </a:cubicBezTo>
                <a:close/>
                <a:moveTo>
                  <a:pt x="2777490" y="2455563"/>
                </a:moveTo>
                <a:cubicBezTo>
                  <a:pt x="2740342" y="2470231"/>
                  <a:pt x="2703132" y="2484519"/>
                  <a:pt x="2665857" y="2498426"/>
                </a:cubicBezTo>
                <a:cubicBezTo>
                  <a:pt x="2665000" y="2533668"/>
                  <a:pt x="2664619" y="2570149"/>
                  <a:pt x="2664524" y="2607772"/>
                </a:cubicBezTo>
                <a:cubicBezTo>
                  <a:pt x="2703385" y="2595073"/>
                  <a:pt x="2742120" y="2581674"/>
                  <a:pt x="2780728" y="2567577"/>
                </a:cubicBezTo>
                <a:cubicBezTo>
                  <a:pt x="2779332" y="2529413"/>
                  <a:pt x="2778251" y="2491948"/>
                  <a:pt x="2777490" y="2455182"/>
                </a:cubicBezTo>
                <a:close/>
                <a:moveTo>
                  <a:pt x="2669191" y="2276683"/>
                </a:moveTo>
                <a:cubicBezTo>
                  <a:pt x="2635092" y="2293067"/>
                  <a:pt x="2601055" y="2309132"/>
                  <a:pt x="2567083" y="2324880"/>
                </a:cubicBezTo>
                <a:cubicBezTo>
                  <a:pt x="2562796" y="2357646"/>
                  <a:pt x="2558987" y="2391555"/>
                  <a:pt x="2555652" y="2425464"/>
                </a:cubicBezTo>
                <a:cubicBezTo>
                  <a:pt x="2591404" y="2411113"/>
                  <a:pt x="2627154" y="2396445"/>
                  <a:pt x="2662904" y="2381458"/>
                </a:cubicBezTo>
                <a:cubicBezTo>
                  <a:pt x="2664524" y="2345454"/>
                  <a:pt x="2666714" y="2310592"/>
                  <a:pt x="2669191" y="2276303"/>
                </a:cubicBezTo>
                <a:close/>
                <a:moveTo>
                  <a:pt x="2554891" y="2432607"/>
                </a:moveTo>
                <a:cubicBezTo>
                  <a:pt x="2551748" y="2465754"/>
                  <a:pt x="2548890" y="2499282"/>
                  <a:pt x="2546509" y="2534430"/>
                </a:cubicBezTo>
                <a:cubicBezTo>
                  <a:pt x="2584609" y="2521381"/>
                  <a:pt x="2621566" y="2508045"/>
                  <a:pt x="2658904" y="2494139"/>
                </a:cubicBezTo>
                <a:cubicBezTo>
                  <a:pt x="2659761" y="2458325"/>
                  <a:pt x="2660904" y="2423082"/>
                  <a:pt x="2662524" y="2388507"/>
                </a:cubicBezTo>
                <a:cubicBezTo>
                  <a:pt x="2626519" y="2403302"/>
                  <a:pt x="2590641" y="2417876"/>
                  <a:pt x="2554891" y="2432227"/>
                </a:cubicBezTo>
                <a:close/>
                <a:moveTo>
                  <a:pt x="2546127" y="2541288"/>
                </a:moveTo>
                <a:cubicBezTo>
                  <a:pt x="2543779" y="2575769"/>
                  <a:pt x="2541841" y="2610979"/>
                  <a:pt x="2540317" y="2646920"/>
                </a:cubicBezTo>
                <a:cubicBezTo>
                  <a:pt x="2579560" y="2635172"/>
                  <a:pt x="2618645" y="2622917"/>
                  <a:pt x="2657570" y="2610154"/>
                </a:cubicBezTo>
                <a:cubicBezTo>
                  <a:pt x="2657570" y="2573133"/>
                  <a:pt x="2657951" y="2536748"/>
                  <a:pt x="2658713" y="2500997"/>
                </a:cubicBezTo>
                <a:cubicBezTo>
                  <a:pt x="2621312" y="2514650"/>
                  <a:pt x="2583783" y="2527953"/>
                  <a:pt x="2546127" y="2540907"/>
                </a:cubicBezTo>
                <a:close/>
                <a:moveTo>
                  <a:pt x="2657570" y="2616821"/>
                </a:moveTo>
                <a:cubicBezTo>
                  <a:pt x="2618518" y="2629521"/>
                  <a:pt x="2579338" y="2641777"/>
                  <a:pt x="2540032" y="2653588"/>
                </a:cubicBezTo>
                <a:cubicBezTo>
                  <a:pt x="2538603" y="2688640"/>
                  <a:pt x="2537460" y="2724263"/>
                  <a:pt x="2536793" y="2760553"/>
                </a:cubicBezTo>
                <a:cubicBezTo>
                  <a:pt x="2577624" y="2750076"/>
                  <a:pt x="2618232" y="2738868"/>
                  <a:pt x="2658618" y="2726930"/>
                </a:cubicBezTo>
                <a:cubicBezTo>
                  <a:pt x="2657951" y="2689306"/>
                  <a:pt x="2657570" y="2652540"/>
                  <a:pt x="2657570" y="2616440"/>
                </a:cubicBezTo>
                <a:close/>
                <a:moveTo>
                  <a:pt x="2540032" y="2536620"/>
                </a:moveTo>
                <a:cubicBezTo>
                  <a:pt x="2542445" y="2502140"/>
                  <a:pt x="2545208" y="2468326"/>
                  <a:pt x="2548319" y="2435179"/>
                </a:cubicBezTo>
                <a:cubicBezTo>
                  <a:pt x="2512696" y="2449404"/>
                  <a:pt x="2477071" y="2463246"/>
                  <a:pt x="2441448" y="2476708"/>
                </a:cubicBezTo>
                <a:cubicBezTo>
                  <a:pt x="2436780" y="2508331"/>
                  <a:pt x="2431923" y="2540621"/>
                  <a:pt x="2428494" y="2573673"/>
                </a:cubicBezTo>
                <a:cubicBezTo>
                  <a:pt x="2465959" y="2561544"/>
                  <a:pt x="2503138" y="2549067"/>
                  <a:pt x="2540032" y="2536240"/>
                </a:cubicBezTo>
                <a:close/>
                <a:moveTo>
                  <a:pt x="2434685" y="2479470"/>
                </a:moveTo>
                <a:cubicBezTo>
                  <a:pt x="2399506" y="2492678"/>
                  <a:pt x="2364327" y="2505569"/>
                  <a:pt x="2329149" y="2518142"/>
                </a:cubicBezTo>
                <a:cubicBezTo>
                  <a:pt x="2322798" y="2547860"/>
                  <a:pt x="2316988" y="2578340"/>
                  <a:pt x="2311717" y="2609582"/>
                </a:cubicBezTo>
                <a:cubicBezTo>
                  <a:pt x="2348611" y="2598851"/>
                  <a:pt x="2385314" y="2587643"/>
                  <a:pt x="2421827" y="2575959"/>
                </a:cubicBezTo>
                <a:cubicBezTo>
                  <a:pt x="2425637" y="2542684"/>
                  <a:pt x="2429923" y="2510332"/>
                  <a:pt x="2434685" y="2478899"/>
                </a:cubicBezTo>
                <a:close/>
                <a:moveTo>
                  <a:pt x="2310860" y="2616631"/>
                </a:moveTo>
                <a:cubicBezTo>
                  <a:pt x="2305526" y="2647746"/>
                  <a:pt x="2300636" y="2679718"/>
                  <a:pt x="2296191" y="2712547"/>
                </a:cubicBezTo>
                <a:cubicBezTo>
                  <a:pt x="2334799" y="2703403"/>
                  <a:pt x="2373122" y="2693878"/>
                  <a:pt x="2411159" y="2683972"/>
                </a:cubicBezTo>
                <a:cubicBezTo>
                  <a:pt x="2414206" y="2649683"/>
                  <a:pt x="2417540" y="2616154"/>
                  <a:pt x="2421350" y="2583293"/>
                </a:cubicBezTo>
                <a:cubicBezTo>
                  <a:pt x="2384520" y="2594278"/>
                  <a:pt x="2347595" y="2605200"/>
                  <a:pt x="2310574" y="2616059"/>
                </a:cubicBezTo>
                <a:close/>
                <a:moveTo>
                  <a:pt x="2304098" y="2618631"/>
                </a:moveTo>
                <a:cubicBezTo>
                  <a:pt x="2268093" y="2629108"/>
                  <a:pt x="2231930" y="2639237"/>
                  <a:pt x="2195608" y="2649016"/>
                </a:cubicBezTo>
                <a:cubicBezTo>
                  <a:pt x="2188877" y="2678289"/>
                  <a:pt x="2182526" y="2708388"/>
                  <a:pt x="2176558" y="2739313"/>
                </a:cubicBezTo>
                <a:cubicBezTo>
                  <a:pt x="2214658" y="2731375"/>
                  <a:pt x="2252314" y="2722961"/>
                  <a:pt x="2289524" y="2714071"/>
                </a:cubicBezTo>
                <a:cubicBezTo>
                  <a:pt x="2293779" y="2681115"/>
                  <a:pt x="2298510" y="2649111"/>
                  <a:pt x="2303716" y="2618060"/>
                </a:cubicBezTo>
                <a:close/>
                <a:moveTo>
                  <a:pt x="2188655" y="2650826"/>
                </a:moveTo>
                <a:cubicBezTo>
                  <a:pt x="2153666" y="2660033"/>
                  <a:pt x="2118487" y="2668986"/>
                  <a:pt x="2083117" y="2677686"/>
                </a:cubicBezTo>
                <a:cubicBezTo>
                  <a:pt x="2074926" y="2704928"/>
                  <a:pt x="2067211" y="2733121"/>
                  <a:pt x="2059972" y="2762078"/>
                </a:cubicBezTo>
                <a:cubicBezTo>
                  <a:pt x="2096834" y="2755315"/>
                  <a:pt x="2133505" y="2748266"/>
                  <a:pt x="2169890" y="2740646"/>
                </a:cubicBezTo>
                <a:cubicBezTo>
                  <a:pt x="2175510" y="2709309"/>
                  <a:pt x="2181701" y="2679401"/>
                  <a:pt x="2188369" y="2650254"/>
                </a:cubicBezTo>
                <a:close/>
                <a:moveTo>
                  <a:pt x="2075973" y="2679401"/>
                </a:moveTo>
                <a:cubicBezTo>
                  <a:pt x="2042256" y="2687497"/>
                  <a:pt x="2008441" y="2695403"/>
                  <a:pt x="1974342" y="2702832"/>
                </a:cubicBezTo>
                <a:cubicBezTo>
                  <a:pt x="1964817" y="2728169"/>
                  <a:pt x="1955292" y="2754267"/>
                  <a:pt x="1947006" y="2781318"/>
                </a:cubicBezTo>
                <a:cubicBezTo>
                  <a:pt x="1982565" y="2775730"/>
                  <a:pt x="2017935" y="2769729"/>
                  <a:pt x="2053113" y="2763316"/>
                </a:cubicBezTo>
                <a:cubicBezTo>
                  <a:pt x="2060162" y="2734169"/>
                  <a:pt x="2067687" y="2706007"/>
                  <a:pt x="2075688" y="2678829"/>
                </a:cubicBezTo>
                <a:close/>
                <a:moveTo>
                  <a:pt x="2058257" y="2768840"/>
                </a:moveTo>
                <a:cubicBezTo>
                  <a:pt x="2051145" y="2797352"/>
                  <a:pt x="2044446" y="2826657"/>
                  <a:pt x="2038159" y="2856756"/>
                </a:cubicBezTo>
                <a:cubicBezTo>
                  <a:pt x="2076641" y="2851676"/>
                  <a:pt x="2114741" y="2846151"/>
                  <a:pt x="2152459" y="2840183"/>
                </a:cubicBezTo>
                <a:cubicBezTo>
                  <a:pt x="2157413" y="2808464"/>
                  <a:pt x="2162651" y="2777603"/>
                  <a:pt x="2168271" y="2747409"/>
                </a:cubicBezTo>
                <a:cubicBezTo>
                  <a:pt x="2132266" y="2754172"/>
                  <a:pt x="2095023" y="2761506"/>
                  <a:pt x="2057971" y="2768268"/>
                </a:cubicBezTo>
                <a:close/>
                <a:moveTo>
                  <a:pt x="2051399" y="2770078"/>
                </a:moveTo>
                <a:cubicBezTo>
                  <a:pt x="2016029" y="2776428"/>
                  <a:pt x="1980501" y="2782429"/>
                  <a:pt x="1944814" y="2788081"/>
                </a:cubicBezTo>
                <a:cubicBezTo>
                  <a:pt x="1936241" y="2814750"/>
                  <a:pt x="1928114" y="2842246"/>
                  <a:pt x="1920431" y="2870567"/>
                </a:cubicBezTo>
                <a:cubicBezTo>
                  <a:pt x="1957705" y="2866757"/>
                  <a:pt x="1994726" y="2862439"/>
                  <a:pt x="2031492" y="2857613"/>
                </a:cubicBezTo>
                <a:cubicBezTo>
                  <a:pt x="2037493" y="2827133"/>
                  <a:pt x="2044065" y="2797892"/>
                  <a:pt x="2051113" y="2769507"/>
                </a:cubicBezTo>
                <a:close/>
                <a:moveTo>
                  <a:pt x="1937766" y="2789128"/>
                </a:moveTo>
                <a:cubicBezTo>
                  <a:pt x="1904175" y="2794335"/>
                  <a:pt x="1870298" y="2799225"/>
                  <a:pt x="1836134" y="2803797"/>
                </a:cubicBezTo>
                <a:cubicBezTo>
                  <a:pt x="1826101" y="2828689"/>
                  <a:pt x="1816576" y="2854406"/>
                  <a:pt x="1807559" y="2880949"/>
                </a:cubicBezTo>
                <a:cubicBezTo>
                  <a:pt x="1843246" y="2878092"/>
                  <a:pt x="1878711" y="2874917"/>
                  <a:pt x="1913953" y="2871424"/>
                </a:cubicBezTo>
                <a:cubicBezTo>
                  <a:pt x="1921001" y="2842564"/>
                  <a:pt x="1929003" y="2815132"/>
                  <a:pt x="1937481" y="2788652"/>
                </a:cubicBezTo>
                <a:close/>
                <a:moveTo>
                  <a:pt x="1804797" y="2887522"/>
                </a:moveTo>
                <a:cubicBezTo>
                  <a:pt x="1795272" y="2913906"/>
                  <a:pt x="1787081" y="2941052"/>
                  <a:pt x="1778889" y="2969151"/>
                </a:cubicBezTo>
                <a:cubicBezTo>
                  <a:pt x="1816354" y="2967945"/>
                  <a:pt x="1853469" y="2966325"/>
                  <a:pt x="1890236" y="2964293"/>
                </a:cubicBezTo>
                <a:cubicBezTo>
                  <a:pt x="1896999" y="2934670"/>
                  <a:pt x="1904048" y="2905809"/>
                  <a:pt x="1911572" y="2877806"/>
                </a:cubicBezTo>
                <a:cubicBezTo>
                  <a:pt x="1876203" y="2881108"/>
                  <a:pt x="1840611" y="2884347"/>
                  <a:pt x="1804797" y="2887522"/>
                </a:cubicBezTo>
                <a:close/>
                <a:moveTo>
                  <a:pt x="1797939" y="2888093"/>
                </a:moveTo>
                <a:cubicBezTo>
                  <a:pt x="1764506" y="2890665"/>
                  <a:pt x="1731264" y="2893046"/>
                  <a:pt x="1696974" y="2894951"/>
                </a:cubicBezTo>
                <a:cubicBezTo>
                  <a:pt x="1686401" y="2919621"/>
                  <a:pt x="1676114" y="2945148"/>
                  <a:pt x="1666399" y="2971151"/>
                </a:cubicBezTo>
                <a:cubicBezTo>
                  <a:pt x="1702022" y="2971151"/>
                  <a:pt x="1737265" y="2970103"/>
                  <a:pt x="1772222" y="2969056"/>
                </a:cubicBezTo>
                <a:cubicBezTo>
                  <a:pt x="1780413" y="2941052"/>
                  <a:pt x="1788986" y="2913874"/>
                  <a:pt x="1797939" y="2887522"/>
                </a:cubicBezTo>
                <a:close/>
                <a:moveTo>
                  <a:pt x="1664018" y="2977818"/>
                </a:moveTo>
                <a:cubicBezTo>
                  <a:pt x="1654493" y="3003853"/>
                  <a:pt x="1645380" y="3030683"/>
                  <a:pt x="1636680" y="3058305"/>
                </a:cubicBezTo>
                <a:cubicBezTo>
                  <a:pt x="1674114" y="3059543"/>
                  <a:pt x="1711071" y="3060305"/>
                  <a:pt x="1747552" y="3060781"/>
                </a:cubicBezTo>
                <a:cubicBezTo>
                  <a:pt x="1754791" y="3031635"/>
                  <a:pt x="1762411" y="3003631"/>
                  <a:pt x="1770316" y="2975723"/>
                </a:cubicBezTo>
                <a:cubicBezTo>
                  <a:pt x="1735264" y="2976485"/>
                  <a:pt x="1699831" y="2977025"/>
                  <a:pt x="1664018" y="2977342"/>
                </a:cubicBezTo>
                <a:close/>
                <a:moveTo>
                  <a:pt x="1657255" y="2977818"/>
                </a:moveTo>
                <a:cubicBezTo>
                  <a:pt x="1624393" y="2977818"/>
                  <a:pt x="1591247" y="2977818"/>
                  <a:pt x="1557718" y="2977818"/>
                </a:cubicBezTo>
                <a:cubicBezTo>
                  <a:pt x="1546574" y="3002202"/>
                  <a:pt x="1535716" y="3027444"/>
                  <a:pt x="1525334" y="3054018"/>
                </a:cubicBezTo>
                <a:cubicBezTo>
                  <a:pt x="1560671" y="3055924"/>
                  <a:pt x="1595628" y="3057353"/>
                  <a:pt x="1630109" y="3058591"/>
                </a:cubicBezTo>
                <a:cubicBezTo>
                  <a:pt x="1638808" y="3030460"/>
                  <a:pt x="1647856" y="3003409"/>
                  <a:pt x="1657255" y="2977438"/>
                </a:cubicBezTo>
                <a:close/>
                <a:moveTo>
                  <a:pt x="1522666" y="3058972"/>
                </a:moveTo>
                <a:cubicBezTo>
                  <a:pt x="1512507" y="3084879"/>
                  <a:pt x="1502728" y="3111645"/>
                  <a:pt x="1493329" y="3139267"/>
                </a:cubicBezTo>
                <a:cubicBezTo>
                  <a:pt x="1530414" y="3142696"/>
                  <a:pt x="1567053" y="3145872"/>
                  <a:pt x="1603248" y="3148792"/>
                </a:cubicBezTo>
                <a:cubicBezTo>
                  <a:pt x="1611059" y="3119646"/>
                  <a:pt x="1619250" y="3091357"/>
                  <a:pt x="1627822" y="3063925"/>
                </a:cubicBezTo>
                <a:cubicBezTo>
                  <a:pt x="1593342" y="3062718"/>
                  <a:pt x="1558290" y="3061067"/>
                  <a:pt x="1522666" y="3058972"/>
                </a:cubicBezTo>
                <a:close/>
                <a:moveTo>
                  <a:pt x="1515999" y="3058972"/>
                </a:moveTo>
                <a:cubicBezTo>
                  <a:pt x="1483709" y="3057257"/>
                  <a:pt x="1451229" y="3055257"/>
                  <a:pt x="1418272" y="3052971"/>
                </a:cubicBezTo>
                <a:cubicBezTo>
                  <a:pt x="1406271" y="3077228"/>
                  <a:pt x="1394746" y="3102406"/>
                  <a:pt x="1383696" y="3128504"/>
                </a:cubicBezTo>
                <a:cubicBezTo>
                  <a:pt x="1418463" y="3132314"/>
                  <a:pt x="1452848" y="3135934"/>
                  <a:pt x="1486757" y="3139077"/>
                </a:cubicBezTo>
                <a:cubicBezTo>
                  <a:pt x="1496377" y="3111550"/>
                  <a:pt x="1506093" y="3084785"/>
                  <a:pt x="1516285" y="3058972"/>
                </a:cubicBezTo>
                <a:close/>
                <a:moveTo>
                  <a:pt x="1354074" y="3041827"/>
                </a:moveTo>
                <a:cubicBezTo>
                  <a:pt x="1374267" y="3043414"/>
                  <a:pt x="1394301" y="3044906"/>
                  <a:pt x="1414177" y="3046303"/>
                </a:cubicBezTo>
                <a:cubicBezTo>
                  <a:pt x="1426369" y="3021729"/>
                  <a:pt x="1439069" y="2998043"/>
                  <a:pt x="1452277" y="2975247"/>
                </a:cubicBezTo>
                <a:lnTo>
                  <a:pt x="1439894" y="2975247"/>
                </a:lnTo>
                <a:cubicBezTo>
                  <a:pt x="1416272" y="2974580"/>
                  <a:pt x="1393031" y="2974676"/>
                  <a:pt x="1370076" y="2975723"/>
                </a:cubicBezTo>
                <a:cubicBezTo>
                  <a:pt x="1355217" y="2996170"/>
                  <a:pt x="1340739" y="3017665"/>
                  <a:pt x="1326642" y="3040208"/>
                </a:cubicBezTo>
                <a:cubicBezTo>
                  <a:pt x="1336071" y="3040398"/>
                  <a:pt x="1345311" y="3041065"/>
                  <a:pt x="1354645" y="3041827"/>
                </a:cubicBezTo>
                <a:close/>
                <a:moveTo>
                  <a:pt x="1420749" y="3046779"/>
                </a:moveTo>
                <a:cubicBezTo>
                  <a:pt x="1453515" y="3049066"/>
                  <a:pt x="1485805" y="3050970"/>
                  <a:pt x="1517809" y="3052685"/>
                </a:cubicBezTo>
                <a:cubicBezTo>
                  <a:pt x="1528096" y="3026682"/>
                  <a:pt x="1538859" y="3001536"/>
                  <a:pt x="1549908" y="2977247"/>
                </a:cubicBezTo>
                <a:cubicBezTo>
                  <a:pt x="1519809" y="2977247"/>
                  <a:pt x="1489520" y="2976295"/>
                  <a:pt x="1458849" y="2975437"/>
                </a:cubicBezTo>
                <a:cubicBezTo>
                  <a:pt x="1446276" y="2998297"/>
                  <a:pt x="1433862" y="3022078"/>
                  <a:pt x="1421606" y="3046779"/>
                </a:cubicBezTo>
                <a:close/>
                <a:moveTo>
                  <a:pt x="1552861" y="2970579"/>
                </a:moveTo>
                <a:cubicBezTo>
                  <a:pt x="1564291" y="2945910"/>
                  <a:pt x="1576006" y="2922097"/>
                  <a:pt x="1588294" y="2899332"/>
                </a:cubicBezTo>
                <a:cubicBezTo>
                  <a:pt x="1567339" y="2900095"/>
                  <a:pt x="1546384" y="2900857"/>
                  <a:pt x="1525238" y="2901428"/>
                </a:cubicBezTo>
                <a:lnTo>
                  <a:pt x="1504664" y="2902190"/>
                </a:lnTo>
                <a:cubicBezTo>
                  <a:pt x="1490186" y="2923399"/>
                  <a:pt x="1476152" y="2945624"/>
                  <a:pt x="1462564" y="2968865"/>
                </a:cubicBezTo>
                <a:cubicBezTo>
                  <a:pt x="1493552" y="2969881"/>
                  <a:pt x="1523937" y="2970579"/>
                  <a:pt x="1553718" y="2970961"/>
                </a:cubicBezTo>
                <a:close/>
                <a:moveTo>
                  <a:pt x="1559814" y="2970579"/>
                </a:moveTo>
                <a:cubicBezTo>
                  <a:pt x="1593088" y="2970579"/>
                  <a:pt x="1626044" y="2970579"/>
                  <a:pt x="1658684" y="2970579"/>
                </a:cubicBezTo>
                <a:cubicBezTo>
                  <a:pt x="1668209" y="2944291"/>
                  <a:pt x="1678591" y="2918954"/>
                  <a:pt x="1689068" y="2894379"/>
                </a:cubicBezTo>
                <a:cubicBezTo>
                  <a:pt x="1658144" y="2896221"/>
                  <a:pt x="1627029" y="2897745"/>
                  <a:pt x="1595723" y="2898952"/>
                </a:cubicBezTo>
                <a:cubicBezTo>
                  <a:pt x="1584198" y="2922383"/>
                  <a:pt x="1572197" y="2946195"/>
                  <a:pt x="1560766" y="2971056"/>
                </a:cubicBezTo>
                <a:close/>
                <a:moveTo>
                  <a:pt x="1691831" y="2887902"/>
                </a:moveTo>
                <a:cubicBezTo>
                  <a:pt x="1702498" y="2863201"/>
                  <a:pt x="1713611" y="2839388"/>
                  <a:pt x="1725168" y="2816465"/>
                </a:cubicBezTo>
                <a:cubicBezTo>
                  <a:pt x="1696593" y="2819704"/>
                  <a:pt x="1668018" y="2822656"/>
                  <a:pt x="1638776" y="2825418"/>
                </a:cubicBezTo>
                <a:cubicBezTo>
                  <a:pt x="1625156" y="2846754"/>
                  <a:pt x="1612011" y="2869138"/>
                  <a:pt x="1599247" y="2892093"/>
                </a:cubicBezTo>
                <a:cubicBezTo>
                  <a:pt x="1631156" y="2891617"/>
                  <a:pt x="1662017" y="2890189"/>
                  <a:pt x="1692687" y="2888379"/>
                </a:cubicBezTo>
                <a:close/>
                <a:moveTo>
                  <a:pt x="1698879" y="2887902"/>
                </a:moveTo>
                <a:cubicBezTo>
                  <a:pt x="1732597" y="2885903"/>
                  <a:pt x="1765554" y="2883521"/>
                  <a:pt x="1799272" y="2880949"/>
                </a:cubicBezTo>
                <a:cubicBezTo>
                  <a:pt x="1808797" y="2854565"/>
                  <a:pt x="1818322" y="2828943"/>
                  <a:pt x="1827848" y="2804273"/>
                </a:cubicBezTo>
                <a:cubicBezTo>
                  <a:pt x="1796319" y="2808464"/>
                  <a:pt x="1764696" y="2812274"/>
                  <a:pt x="1732597" y="2815989"/>
                </a:cubicBezTo>
                <a:cubicBezTo>
                  <a:pt x="1721834" y="2839134"/>
                  <a:pt x="1710594" y="2863042"/>
                  <a:pt x="1699736" y="2887998"/>
                </a:cubicBezTo>
                <a:close/>
                <a:moveTo>
                  <a:pt x="1830514" y="2797415"/>
                </a:moveTo>
                <a:cubicBezTo>
                  <a:pt x="1840611" y="2772650"/>
                  <a:pt x="1850993" y="2748552"/>
                  <a:pt x="1861852" y="2725501"/>
                </a:cubicBezTo>
                <a:cubicBezTo>
                  <a:pt x="1832515" y="2731280"/>
                  <a:pt x="1802987" y="2736836"/>
                  <a:pt x="1773269" y="2742170"/>
                </a:cubicBezTo>
                <a:cubicBezTo>
                  <a:pt x="1760505" y="2763601"/>
                  <a:pt x="1748028" y="2785890"/>
                  <a:pt x="1736121" y="2808845"/>
                </a:cubicBezTo>
                <a:cubicBezTo>
                  <a:pt x="1768602" y="2805607"/>
                  <a:pt x="1800130" y="2801797"/>
                  <a:pt x="1831372" y="2797510"/>
                </a:cubicBezTo>
                <a:close/>
                <a:moveTo>
                  <a:pt x="1837753" y="2796463"/>
                </a:moveTo>
                <a:cubicBezTo>
                  <a:pt x="1871663" y="2791891"/>
                  <a:pt x="1905349" y="2786970"/>
                  <a:pt x="1938813" y="2781699"/>
                </a:cubicBezTo>
                <a:cubicBezTo>
                  <a:pt x="1947386" y="2754934"/>
                  <a:pt x="1956435" y="2728930"/>
                  <a:pt x="1965770" y="2703879"/>
                </a:cubicBezTo>
                <a:cubicBezTo>
                  <a:pt x="1934019" y="2710864"/>
                  <a:pt x="1901984" y="2717532"/>
                  <a:pt x="1869663" y="2723882"/>
                </a:cubicBezTo>
                <a:cubicBezTo>
                  <a:pt x="1859185" y="2747250"/>
                  <a:pt x="1848834" y="2771475"/>
                  <a:pt x="1838611" y="2796558"/>
                </a:cubicBezTo>
                <a:close/>
                <a:moveTo>
                  <a:pt x="1969389" y="2697022"/>
                </a:moveTo>
                <a:cubicBezTo>
                  <a:pt x="1978914" y="2672066"/>
                  <a:pt x="1988439" y="2647873"/>
                  <a:pt x="1999012" y="2624536"/>
                </a:cubicBezTo>
                <a:cubicBezTo>
                  <a:pt x="1969103" y="2633173"/>
                  <a:pt x="1939036" y="2641618"/>
                  <a:pt x="1908810" y="2649873"/>
                </a:cubicBezTo>
                <a:cubicBezTo>
                  <a:pt x="1896809" y="2671399"/>
                  <a:pt x="1885188" y="2693783"/>
                  <a:pt x="1873948" y="2717024"/>
                </a:cubicBezTo>
                <a:cubicBezTo>
                  <a:pt x="1905952" y="2710484"/>
                  <a:pt x="1937766" y="2703816"/>
                  <a:pt x="1969389" y="2697022"/>
                </a:cubicBezTo>
                <a:close/>
                <a:moveTo>
                  <a:pt x="1976819" y="2695403"/>
                </a:moveTo>
                <a:cubicBezTo>
                  <a:pt x="2010665" y="2687909"/>
                  <a:pt x="2044319" y="2680099"/>
                  <a:pt x="2077784" y="2671971"/>
                </a:cubicBezTo>
                <a:cubicBezTo>
                  <a:pt x="2085880" y="2644920"/>
                  <a:pt x="2094452" y="2618631"/>
                  <a:pt x="2103310" y="2593199"/>
                </a:cubicBezTo>
                <a:cubicBezTo>
                  <a:pt x="2071402" y="2602724"/>
                  <a:pt x="2039207" y="2612820"/>
                  <a:pt x="2007012" y="2621774"/>
                </a:cubicBezTo>
                <a:cubicBezTo>
                  <a:pt x="1996535" y="2645523"/>
                  <a:pt x="1986471" y="2670002"/>
                  <a:pt x="1976819" y="2695212"/>
                </a:cubicBezTo>
                <a:close/>
                <a:moveTo>
                  <a:pt x="2106073" y="2585674"/>
                </a:moveTo>
                <a:cubicBezTo>
                  <a:pt x="2115154" y="2560274"/>
                  <a:pt x="2124679" y="2535509"/>
                  <a:pt x="2134648" y="2511379"/>
                </a:cubicBezTo>
                <a:cubicBezTo>
                  <a:pt x="2104422" y="2523318"/>
                  <a:pt x="2074164" y="2534970"/>
                  <a:pt x="2043874" y="2546336"/>
                </a:cubicBezTo>
                <a:cubicBezTo>
                  <a:pt x="2032318" y="2568243"/>
                  <a:pt x="2021205" y="2591008"/>
                  <a:pt x="2010537" y="2614630"/>
                </a:cubicBezTo>
                <a:cubicBezTo>
                  <a:pt x="2042414" y="2605105"/>
                  <a:pt x="2074259" y="2595390"/>
                  <a:pt x="2106073" y="2585484"/>
                </a:cubicBezTo>
                <a:close/>
                <a:moveTo>
                  <a:pt x="2113598" y="2583293"/>
                </a:moveTo>
                <a:cubicBezTo>
                  <a:pt x="2146935" y="2572816"/>
                  <a:pt x="2180209" y="2562053"/>
                  <a:pt x="2213420" y="2551003"/>
                </a:cubicBezTo>
                <a:cubicBezTo>
                  <a:pt x="2221230" y="2523000"/>
                  <a:pt x="2229485" y="2495822"/>
                  <a:pt x="2238184" y="2469469"/>
                </a:cubicBezTo>
                <a:cubicBezTo>
                  <a:pt x="2206434" y="2482614"/>
                  <a:pt x="2174685" y="2495314"/>
                  <a:pt x="2142934" y="2507569"/>
                </a:cubicBezTo>
                <a:cubicBezTo>
                  <a:pt x="2132266" y="2532049"/>
                  <a:pt x="2122741" y="2557195"/>
                  <a:pt x="2113216" y="2582722"/>
                </a:cubicBezTo>
                <a:close/>
                <a:moveTo>
                  <a:pt x="2240756" y="2461564"/>
                </a:moveTo>
                <a:cubicBezTo>
                  <a:pt x="2249583" y="2435211"/>
                  <a:pt x="2258822" y="2409811"/>
                  <a:pt x="2268474" y="2385364"/>
                </a:cubicBezTo>
                <a:cubicBezTo>
                  <a:pt x="2238566" y="2400604"/>
                  <a:pt x="2208657" y="2415589"/>
                  <a:pt x="2178749" y="2430322"/>
                </a:cubicBezTo>
                <a:cubicBezTo>
                  <a:pt x="2167509" y="2452674"/>
                  <a:pt x="2156714" y="2475946"/>
                  <a:pt x="2146363" y="2500140"/>
                </a:cubicBezTo>
                <a:cubicBezTo>
                  <a:pt x="2177923" y="2487250"/>
                  <a:pt x="2209387" y="2474327"/>
                  <a:pt x="2240756" y="2461373"/>
                </a:cubicBezTo>
                <a:close/>
                <a:moveTo>
                  <a:pt x="2248566" y="2458230"/>
                </a:moveTo>
                <a:cubicBezTo>
                  <a:pt x="2281142" y="2444704"/>
                  <a:pt x="2313686" y="2430925"/>
                  <a:pt x="2346198" y="2416892"/>
                </a:cubicBezTo>
                <a:cubicBezTo>
                  <a:pt x="2353627" y="2388317"/>
                  <a:pt x="2361439" y="2359742"/>
                  <a:pt x="2369725" y="2333071"/>
                </a:cubicBezTo>
                <a:cubicBezTo>
                  <a:pt x="2338864" y="2349200"/>
                  <a:pt x="2307971" y="2365076"/>
                  <a:pt x="2277046" y="2380696"/>
                </a:cubicBezTo>
                <a:cubicBezTo>
                  <a:pt x="2267141" y="2405525"/>
                  <a:pt x="2257647" y="2431306"/>
                  <a:pt x="2248566" y="2458039"/>
                </a:cubicBezTo>
                <a:close/>
                <a:moveTo>
                  <a:pt x="2372391" y="2324880"/>
                </a:moveTo>
                <a:cubicBezTo>
                  <a:pt x="2381059" y="2297258"/>
                  <a:pt x="2390108" y="2270682"/>
                  <a:pt x="2399633" y="2244965"/>
                </a:cubicBezTo>
                <a:lnTo>
                  <a:pt x="2312955" y="2298972"/>
                </a:lnTo>
                <a:cubicBezTo>
                  <a:pt x="2301717" y="2322340"/>
                  <a:pt x="2290953" y="2346692"/>
                  <a:pt x="2280666" y="2372029"/>
                </a:cubicBezTo>
                <a:cubicBezTo>
                  <a:pt x="2311273" y="2356217"/>
                  <a:pt x="2341848" y="2340342"/>
                  <a:pt x="2372391" y="2324404"/>
                </a:cubicBezTo>
                <a:close/>
                <a:moveTo>
                  <a:pt x="2380393" y="2320689"/>
                </a:moveTo>
                <a:cubicBezTo>
                  <a:pt x="2411634" y="2304369"/>
                  <a:pt x="2442877" y="2287891"/>
                  <a:pt x="2474119" y="2271254"/>
                </a:cubicBezTo>
                <a:cubicBezTo>
                  <a:pt x="2481263" y="2241251"/>
                  <a:pt x="2488788" y="2212199"/>
                  <a:pt x="2496884" y="2183910"/>
                </a:cubicBezTo>
                <a:lnTo>
                  <a:pt x="2408491" y="2238869"/>
                </a:lnTo>
                <a:cubicBezTo>
                  <a:pt x="2398966" y="2265063"/>
                  <a:pt x="2389441" y="2292114"/>
                  <a:pt x="2380393" y="2320213"/>
                </a:cubicBezTo>
                <a:close/>
                <a:moveTo>
                  <a:pt x="2499456" y="2174766"/>
                </a:moveTo>
                <a:cubicBezTo>
                  <a:pt x="2507932" y="2146191"/>
                  <a:pt x="2516791" y="2117616"/>
                  <a:pt x="2526316" y="2090374"/>
                </a:cubicBezTo>
                <a:lnTo>
                  <a:pt x="2445544" y="2150858"/>
                </a:lnTo>
                <a:cubicBezTo>
                  <a:pt x="2433924" y="2176004"/>
                  <a:pt x="2422779" y="2202198"/>
                  <a:pt x="2412206" y="2229630"/>
                </a:cubicBezTo>
                <a:close/>
                <a:moveTo>
                  <a:pt x="2507552" y="2169718"/>
                </a:moveTo>
                <a:lnTo>
                  <a:pt x="2541080" y="2148572"/>
                </a:lnTo>
                <a:lnTo>
                  <a:pt x="2596038" y="2113996"/>
                </a:lnTo>
                <a:cubicBezTo>
                  <a:pt x="2602611" y="2082754"/>
                  <a:pt x="2609755" y="2052370"/>
                  <a:pt x="2617280" y="2023032"/>
                </a:cubicBezTo>
                <a:cubicBezTo>
                  <a:pt x="2589848" y="2043099"/>
                  <a:pt x="2562574" y="2063260"/>
                  <a:pt x="2535459" y="2083517"/>
                </a:cubicBezTo>
                <a:cubicBezTo>
                  <a:pt x="2525649" y="2110758"/>
                  <a:pt x="2516314" y="2139428"/>
                  <a:pt x="2507552" y="2169242"/>
                </a:cubicBezTo>
                <a:close/>
                <a:moveTo>
                  <a:pt x="2619851" y="2013222"/>
                </a:moveTo>
                <a:cubicBezTo>
                  <a:pt x="2625851" y="1990457"/>
                  <a:pt x="2632138" y="1968168"/>
                  <a:pt x="2638901" y="1946547"/>
                </a:cubicBezTo>
                <a:cubicBezTo>
                  <a:pt x="2641188" y="1938927"/>
                  <a:pt x="2643569" y="1931402"/>
                  <a:pt x="2645950" y="1923782"/>
                </a:cubicBezTo>
                <a:cubicBezTo>
                  <a:pt x="2621566" y="1944737"/>
                  <a:pt x="2597436" y="1965787"/>
                  <a:pt x="2573559" y="1986933"/>
                </a:cubicBezTo>
                <a:cubicBezTo>
                  <a:pt x="2568701" y="1998553"/>
                  <a:pt x="2564034" y="2010079"/>
                  <a:pt x="2558987" y="2021889"/>
                </a:cubicBezTo>
                <a:cubicBezTo>
                  <a:pt x="2552223" y="2038368"/>
                  <a:pt x="2545747" y="2055418"/>
                  <a:pt x="2539937" y="2072753"/>
                </a:cubicBezTo>
                <a:cubicBezTo>
                  <a:pt x="2566226" y="2052560"/>
                  <a:pt x="2592864" y="2032557"/>
                  <a:pt x="2619851" y="2012745"/>
                </a:cubicBezTo>
                <a:close/>
                <a:moveTo>
                  <a:pt x="2644807" y="1948452"/>
                </a:moveTo>
                <a:cubicBezTo>
                  <a:pt x="2638996" y="1967502"/>
                  <a:pt x="2633472" y="1987218"/>
                  <a:pt x="2628043" y="2007221"/>
                </a:cubicBezTo>
                <a:cubicBezTo>
                  <a:pt x="2655094" y="1987409"/>
                  <a:pt x="2682367" y="1967629"/>
                  <a:pt x="2709863" y="1947880"/>
                </a:cubicBezTo>
                <a:cubicBezTo>
                  <a:pt x="2714434" y="1922480"/>
                  <a:pt x="2719324" y="1897747"/>
                  <a:pt x="2724531" y="1873681"/>
                </a:cubicBezTo>
                <a:cubicBezTo>
                  <a:pt x="2725959" y="1866823"/>
                  <a:pt x="2727579" y="1860155"/>
                  <a:pt x="2729008" y="1853392"/>
                </a:cubicBezTo>
                <a:cubicBezTo>
                  <a:pt x="2704053" y="1874157"/>
                  <a:pt x="2679351" y="1895016"/>
                  <a:pt x="2654903" y="1915972"/>
                </a:cubicBezTo>
                <a:cubicBezTo>
                  <a:pt x="2651570" y="1926259"/>
                  <a:pt x="2648141" y="1937022"/>
                  <a:pt x="2644807" y="1947975"/>
                </a:cubicBezTo>
                <a:close/>
                <a:moveTo>
                  <a:pt x="2731294" y="1843200"/>
                </a:moveTo>
                <a:cubicBezTo>
                  <a:pt x="2738152" y="1812530"/>
                  <a:pt x="2745200" y="1782145"/>
                  <a:pt x="2752534" y="1752427"/>
                </a:cubicBezTo>
                <a:cubicBezTo>
                  <a:pt x="2730437" y="1773763"/>
                  <a:pt x="2708688" y="1795163"/>
                  <a:pt x="2687288" y="1816626"/>
                </a:cubicBezTo>
                <a:cubicBezTo>
                  <a:pt x="2677763" y="1845201"/>
                  <a:pt x="2668238" y="1874633"/>
                  <a:pt x="2658713" y="1904637"/>
                </a:cubicBezTo>
                <a:cubicBezTo>
                  <a:pt x="2682399" y="1883745"/>
                  <a:pt x="2706592" y="1863108"/>
                  <a:pt x="2731294" y="1842724"/>
                </a:cubicBezTo>
                <a:close/>
                <a:moveTo>
                  <a:pt x="2737009" y="1846725"/>
                </a:moveTo>
                <a:lnTo>
                  <a:pt x="2730722" y="1875300"/>
                </a:lnTo>
                <a:cubicBezTo>
                  <a:pt x="2726150" y="1896541"/>
                  <a:pt x="2721197" y="1919115"/>
                  <a:pt x="2717292" y="1942737"/>
                </a:cubicBezTo>
                <a:cubicBezTo>
                  <a:pt x="2744597" y="1923115"/>
                  <a:pt x="2772124" y="1903557"/>
                  <a:pt x="2799873" y="1884063"/>
                </a:cubicBezTo>
                <a:cubicBezTo>
                  <a:pt x="2803113" y="1855488"/>
                  <a:pt x="2806542" y="1828056"/>
                  <a:pt x="2810351" y="1801005"/>
                </a:cubicBezTo>
                <a:cubicBezTo>
                  <a:pt x="2811018" y="1795766"/>
                  <a:pt x="2811780" y="1790623"/>
                  <a:pt x="2812447" y="1785479"/>
                </a:cubicBezTo>
                <a:cubicBezTo>
                  <a:pt x="2787046" y="1805354"/>
                  <a:pt x="2761901" y="1825611"/>
                  <a:pt x="2737009" y="1846248"/>
                </a:cubicBezTo>
                <a:close/>
                <a:moveTo>
                  <a:pt x="2796445" y="1988838"/>
                </a:moveTo>
                <a:cubicBezTo>
                  <a:pt x="2826353" y="1970232"/>
                  <a:pt x="2856548" y="1951658"/>
                  <a:pt x="2887027" y="1933116"/>
                </a:cubicBezTo>
                <a:cubicBezTo>
                  <a:pt x="2887789" y="1896541"/>
                  <a:pt x="2888901" y="1861616"/>
                  <a:pt x="2890361" y="1828341"/>
                </a:cubicBezTo>
                <a:cubicBezTo>
                  <a:pt x="2861977" y="1847772"/>
                  <a:pt x="2833846" y="1867267"/>
                  <a:pt x="2805970" y="1886825"/>
                </a:cubicBezTo>
                <a:cubicBezTo>
                  <a:pt x="2802445" y="1918734"/>
                  <a:pt x="2799016" y="1952548"/>
                  <a:pt x="2796445" y="1988361"/>
                </a:cubicBezTo>
                <a:close/>
                <a:moveTo>
                  <a:pt x="2887504" y="2169813"/>
                </a:moveTo>
                <a:cubicBezTo>
                  <a:pt x="2853150" y="2187021"/>
                  <a:pt x="2818892" y="2204007"/>
                  <a:pt x="2784729" y="2220772"/>
                </a:cubicBezTo>
                <a:cubicBezTo>
                  <a:pt x="2783872" y="2255728"/>
                  <a:pt x="2783395" y="2291923"/>
                  <a:pt x="2783300" y="2329547"/>
                </a:cubicBezTo>
                <a:cubicBezTo>
                  <a:pt x="2819114" y="2313736"/>
                  <a:pt x="2855055" y="2297543"/>
                  <a:pt x="2891124" y="2280970"/>
                </a:cubicBezTo>
                <a:cubicBezTo>
                  <a:pt x="2889599" y="2242425"/>
                  <a:pt x="2888392" y="2205246"/>
                  <a:pt x="2887504" y="2169432"/>
                </a:cubicBezTo>
                <a:close/>
                <a:moveTo>
                  <a:pt x="2788919" y="2000839"/>
                </a:moveTo>
                <a:cubicBezTo>
                  <a:pt x="2758631" y="2019889"/>
                  <a:pt x="2728627" y="2038590"/>
                  <a:pt x="2698909" y="2056941"/>
                </a:cubicBezTo>
                <a:cubicBezTo>
                  <a:pt x="2694528" y="2088374"/>
                  <a:pt x="2690495" y="2121553"/>
                  <a:pt x="2686812" y="2156478"/>
                </a:cubicBezTo>
                <a:lnTo>
                  <a:pt x="2782062" y="2104090"/>
                </a:lnTo>
                <a:cubicBezTo>
                  <a:pt x="2784030" y="2068658"/>
                  <a:pt x="2786316" y="2034113"/>
                  <a:pt x="2788919" y="2000458"/>
                </a:cubicBezTo>
                <a:close/>
                <a:moveTo>
                  <a:pt x="2780919" y="2574244"/>
                </a:moveTo>
                <a:cubicBezTo>
                  <a:pt x="2742248" y="2588151"/>
                  <a:pt x="2703480" y="2601676"/>
                  <a:pt x="2664524" y="2614535"/>
                </a:cubicBezTo>
                <a:cubicBezTo>
                  <a:pt x="2664524" y="2650285"/>
                  <a:pt x="2664872" y="2687084"/>
                  <a:pt x="2665571" y="2724930"/>
                </a:cubicBezTo>
                <a:cubicBezTo>
                  <a:pt x="2705957" y="2712928"/>
                  <a:pt x="2746185" y="2700228"/>
                  <a:pt x="2786253" y="2686830"/>
                </a:cubicBezTo>
                <a:cubicBezTo>
                  <a:pt x="2784158" y="2648603"/>
                  <a:pt x="2782379" y="2610947"/>
                  <a:pt x="2780919" y="2573863"/>
                </a:cubicBezTo>
                <a:close/>
                <a:moveTo>
                  <a:pt x="2665666" y="2932385"/>
                </a:moveTo>
                <a:cubicBezTo>
                  <a:pt x="2664333" y="2905587"/>
                  <a:pt x="2663158" y="2879076"/>
                  <a:pt x="2662142" y="2852850"/>
                </a:cubicBezTo>
                <a:cubicBezTo>
                  <a:pt x="2620296" y="2863836"/>
                  <a:pt x="2578100" y="2874028"/>
                  <a:pt x="2535555" y="2883426"/>
                </a:cubicBezTo>
                <a:cubicBezTo>
                  <a:pt x="2535555" y="2912001"/>
                  <a:pt x="2536031" y="2941719"/>
                  <a:pt x="2536602" y="2971437"/>
                </a:cubicBezTo>
                <a:cubicBezTo>
                  <a:pt x="2536602" y="2979057"/>
                  <a:pt x="2536602" y="2986867"/>
                  <a:pt x="2536602" y="2994582"/>
                </a:cubicBezTo>
                <a:cubicBezTo>
                  <a:pt x="2580608" y="2986010"/>
                  <a:pt x="2624106" y="2976485"/>
                  <a:pt x="2667095" y="2966007"/>
                </a:cubicBezTo>
                <a:cubicBezTo>
                  <a:pt x="2667286" y="2955149"/>
                  <a:pt x="2666619" y="2943719"/>
                  <a:pt x="2665666" y="2932385"/>
                </a:cubicBezTo>
                <a:close/>
                <a:moveTo>
                  <a:pt x="2661856" y="2846660"/>
                </a:moveTo>
                <a:cubicBezTo>
                  <a:pt x="2660396" y="2808560"/>
                  <a:pt x="2659284" y="2770840"/>
                  <a:pt x="2658523" y="2733503"/>
                </a:cubicBezTo>
                <a:cubicBezTo>
                  <a:pt x="2618073" y="2745313"/>
                  <a:pt x="2577370" y="2756521"/>
                  <a:pt x="2536413" y="2767125"/>
                </a:cubicBezTo>
                <a:cubicBezTo>
                  <a:pt x="2535714" y="2803194"/>
                  <a:pt x="2535428" y="2839897"/>
                  <a:pt x="2535555" y="2877234"/>
                </a:cubicBezTo>
                <a:cubicBezTo>
                  <a:pt x="2578322" y="2867424"/>
                  <a:pt x="2620518" y="2857328"/>
                  <a:pt x="2662142" y="2846374"/>
                </a:cubicBezTo>
                <a:close/>
                <a:moveTo>
                  <a:pt x="2539270" y="2543479"/>
                </a:moveTo>
                <a:cubicBezTo>
                  <a:pt x="2502122" y="2556178"/>
                  <a:pt x="2464816" y="2568529"/>
                  <a:pt x="2427351" y="2580531"/>
                </a:cubicBezTo>
                <a:cubicBezTo>
                  <a:pt x="2423541" y="2613487"/>
                  <a:pt x="2420144" y="2647174"/>
                  <a:pt x="2417160" y="2681591"/>
                </a:cubicBezTo>
                <a:cubicBezTo>
                  <a:pt x="2456116" y="2671209"/>
                  <a:pt x="2494883" y="2660160"/>
                  <a:pt x="2533555" y="2648730"/>
                </a:cubicBezTo>
                <a:cubicBezTo>
                  <a:pt x="2535270" y="2612726"/>
                  <a:pt x="2537270" y="2577546"/>
                  <a:pt x="2539556" y="2543193"/>
                </a:cubicBezTo>
                <a:close/>
                <a:moveTo>
                  <a:pt x="2416588" y="2688354"/>
                </a:moveTo>
                <a:cubicBezTo>
                  <a:pt x="2413603" y="2721882"/>
                  <a:pt x="2411095" y="2756140"/>
                  <a:pt x="2409064" y="2791129"/>
                </a:cubicBezTo>
                <a:cubicBezTo>
                  <a:pt x="2449640" y="2782048"/>
                  <a:pt x="2489993" y="2772364"/>
                  <a:pt x="2530126" y="2762078"/>
                </a:cubicBezTo>
                <a:cubicBezTo>
                  <a:pt x="2530761" y="2725883"/>
                  <a:pt x="2531808" y="2690323"/>
                  <a:pt x="2533269" y="2655397"/>
                </a:cubicBezTo>
                <a:cubicBezTo>
                  <a:pt x="2494534" y="2666764"/>
                  <a:pt x="2455735" y="2677654"/>
                  <a:pt x="2416874" y="2688068"/>
                </a:cubicBezTo>
                <a:close/>
                <a:moveTo>
                  <a:pt x="2408682" y="2797796"/>
                </a:moveTo>
                <a:cubicBezTo>
                  <a:pt x="2406682" y="2832562"/>
                  <a:pt x="2404967" y="2867995"/>
                  <a:pt x="2403729" y="2904190"/>
                </a:cubicBezTo>
                <a:cubicBezTo>
                  <a:pt x="2446019" y="2896380"/>
                  <a:pt x="2487867" y="2887871"/>
                  <a:pt x="2529269" y="2878663"/>
                </a:cubicBezTo>
                <a:cubicBezTo>
                  <a:pt x="2529269" y="2841420"/>
                  <a:pt x="2529269" y="2804749"/>
                  <a:pt x="2530031" y="2768745"/>
                </a:cubicBezTo>
                <a:cubicBezTo>
                  <a:pt x="2490026" y="2778842"/>
                  <a:pt x="2449672" y="2788430"/>
                  <a:pt x="2408968" y="2797510"/>
                </a:cubicBezTo>
                <a:close/>
                <a:moveTo>
                  <a:pt x="2530221" y="2971913"/>
                </a:moveTo>
                <a:cubicBezTo>
                  <a:pt x="2529649" y="2942576"/>
                  <a:pt x="2529363" y="2913715"/>
                  <a:pt x="2529269" y="2885140"/>
                </a:cubicBezTo>
                <a:cubicBezTo>
                  <a:pt x="2487740" y="2894285"/>
                  <a:pt x="2445797" y="2902793"/>
                  <a:pt x="2403443" y="2910667"/>
                </a:cubicBezTo>
                <a:cubicBezTo>
                  <a:pt x="2402300" y="2943624"/>
                  <a:pt x="2401538" y="2977342"/>
                  <a:pt x="2400966" y="3011251"/>
                </a:cubicBezTo>
                <a:lnTo>
                  <a:pt x="2400966" y="3018395"/>
                </a:lnTo>
                <a:cubicBezTo>
                  <a:pt x="2444782" y="3011823"/>
                  <a:pt x="2488025" y="3004298"/>
                  <a:pt x="2530792" y="2996107"/>
                </a:cubicBezTo>
                <a:cubicBezTo>
                  <a:pt x="2530888" y="2987725"/>
                  <a:pt x="2530601" y="2979628"/>
                  <a:pt x="2530507" y="2971628"/>
                </a:cubicBezTo>
                <a:close/>
                <a:moveTo>
                  <a:pt x="2410016" y="2690069"/>
                </a:moveTo>
                <a:cubicBezTo>
                  <a:pt x="2371916" y="2700228"/>
                  <a:pt x="2333466" y="2709753"/>
                  <a:pt x="2294668" y="2718644"/>
                </a:cubicBezTo>
                <a:cubicBezTo>
                  <a:pt x="2290414" y="2750393"/>
                  <a:pt x="2286508" y="2783127"/>
                  <a:pt x="2282951" y="2816846"/>
                </a:cubicBezTo>
                <a:cubicBezTo>
                  <a:pt x="2323148" y="2809226"/>
                  <a:pt x="2362962" y="2801034"/>
                  <a:pt x="2402681" y="2792176"/>
                </a:cubicBezTo>
                <a:cubicBezTo>
                  <a:pt x="2404967" y="2757410"/>
                  <a:pt x="2407444" y="2723311"/>
                  <a:pt x="2410301" y="2689782"/>
                </a:cubicBezTo>
                <a:close/>
                <a:moveTo>
                  <a:pt x="2288095" y="2720548"/>
                </a:moveTo>
                <a:cubicBezTo>
                  <a:pt x="2250567" y="2729375"/>
                  <a:pt x="2212816" y="2737789"/>
                  <a:pt x="2174843" y="2745790"/>
                </a:cubicBezTo>
                <a:cubicBezTo>
                  <a:pt x="2169128" y="2776079"/>
                  <a:pt x="2163795" y="2807035"/>
                  <a:pt x="2158842" y="2838849"/>
                </a:cubicBezTo>
                <a:cubicBezTo>
                  <a:pt x="2198402" y="2832499"/>
                  <a:pt x="2237614" y="2825704"/>
                  <a:pt x="2276475" y="2818465"/>
                </a:cubicBezTo>
                <a:cubicBezTo>
                  <a:pt x="2280285" y="2784842"/>
                  <a:pt x="2284094" y="2752171"/>
                  <a:pt x="2288381" y="2720263"/>
                </a:cubicBezTo>
                <a:close/>
                <a:moveTo>
                  <a:pt x="2157888" y="2845517"/>
                </a:moveTo>
                <a:cubicBezTo>
                  <a:pt x="2153031" y="2877139"/>
                  <a:pt x="2148363" y="2909524"/>
                  <a:pt x="2144554" y="2942671"/>
                </a:cubicBezTo>
                <a:cubicBezTo>
                  <a:pt x="2185702" y="2938004"/>
                  <a:pt x="2226469" y="2932575"/>
                  <a:pt x="2266759" y="2926669"/>
                </a:cubicBezTo>
                <a:cubicBezTo>
                  <a:pt x="2269331" y="2892093"/>
                  <a:pt x="2272379" y="2858280"/>
                  <a:pt x="2275808" y="2825038"/>
                </a:cubicBezTo>
                <a:cubicBezTo>
                  <a:pt x="2237264" y="2832277"/>
                  <a:pt x="2198052" y="2839008"/>
                  <a:pt x="2158174" y="2845231"/>
                </a:cubicBezTo>
                <a:close/>
                <a:moveTo>
                  <a:pt x="2151316" y="2846564"/>
                </a:moveTo>
                <a:cubicBezTo>
                  <a:pt x="2113216" y="2852596"/>
                  <a:pt x="2074830" y="2858089"/>
                  <a:pt x="2036159" y="2863042"/>
                </a:cubicBezTo>
                <a:cubicBezTo>
                  <a:pt x="2029809" y="2893078"/>
                  <a:pt x="2024031" y="2923780"/>
                  <a:pt x="2018823" y="2955149"/>
                </a:cubicBezTo>
                <a:cubicBezTo>
                  <a:pt x="2059019" y="2951847"/>
                  <a:pt x="2098770" y="2947942"/>
                  <a:pt x="2138077" y="2943433"/>
                </a:cubicBezTo>
                <a:cubicBezTo>
                  <a:pt x="2142364" y="2910096"/>
                  <a:pt x="2146840" y="2877997"/>
                  <a:pt x="2151316" y="2846278"/>
                </a:cubicBezTo>
                <a:close/>
                <a:moveTo>
                  <a:pt x="2029587" y="2863995"/>
                </a:moveTo>
                <a:cubicBezTo>
                  <a:pt x="1992630" y="2868758"/>
                  <a:pt x="1955450" y="2873075"/>
                  <a:pt x="1918049" y="2876949"/>
                </a:cubicBezTo>
                <a:cubicBezTo>
                  <a:pt x="1910524" y="2905048"/>
                  <a:pt x="1903285" y="2934099"/>
                  <a:pt x="1896523" y="2963722"/>
                </a:cubicBezTo>
                <a:cubicBezTo>
                  <a:pt x="1935448" y="2961499"/>
                  <a:pt x="1974025" y="2958832"/>
                  <a:pt x="2012252" y="2955720"/>
                </a:cubicBezTo>
                <a:cubicBezTo>
                  <a:pt x="2017966" y="2924098"/>
                  <a:pt x="2023681" y="2893522"/>
                  <a:pt x="2029873" y="2863709"/>
                </a:cubicBezTo>
                <a:close/>
                <a:moveTo>
                  <a:pt x="1895094" y="2970103"/>
                </a:moveTo>
                <a:cubicBezTo>
                  <a:pt x="1888427" y="2999440"/>
                  <a:pt x="1882140" y="3029444"/>
                  <a:pt x="1876044" y="3060305"/>
                </a:cubicBezTo>
                <a:cubicBezTo>
                  <a:pt x="1916684" y="3059606"/>
                  <a:pt x="1956784" y="3058432"/>
                  <a:pt x="1996344" y="3056781"/>
                </a:cubicBezTo>
                <a:cubicBezTo>
                  <a:pt x="2000790" y="3024459"/>
                  <a:pt x="2005647" y="2992900"/>
                  <a:pt x="2010918" y="2962103"/>
                </a:cubicBezTo>
                <a:cubicBezTo>
                  <a:pt x="1973009" y="2965087"/>
                  <a:pt x="1934496" y="2967659"/>
                  <a:pt x="1895380" y="2969818"/>
                </a:cubicBezTo>
                <a:close/>
                <a:moveTo>
                  <a:pt x="1888522" y="2970103"/>
                </a:moveTo>
                <a:cubicBezTo>
                  <a:pt x="1851565" y="2972199"/>
                  <a:pt x="1814322" y="2973723"/>
                  <a:pt x="1776698" y="2974961"/>
                </a:cubicBezTo>
                <a:cubicBezTo>
                  <a:pt x="1768697" y="3002584"/>
                  <a:pt x="1761045" y="3031000"/>
                  <a:pt x="1753743" y="3060210"/>
                </a:cubicBezTo>
                <a:cubicBezTo>
                  <a:pt x="1792986" y="3060718"/>
                  <a:pt x="1831689" y="3060718"/>
                  <a:pt x="1869852" y="3060210"/>
                </a:cubicBezTo>
                <a:cubicBezTo>
                  <a:pt x="1875948" y="3029349"/>
                  <a:pt x="1882235" y="2999440"/>
                  <a:pt x="1888807" y="2970199"/>
                </a:cubicBezTo>
                <a:close/>
                <a:moveTo>
                  <a:pt x="1752219" y="3066591"/>
                </a:moveTo>
                <a:cubicBezTo>
                  <a:pt x="1745107" y="3095738"/>
                  <a:pt x="1738344" y="3125710"/>
                  <a:pt x="1731930" y="3156507"/>
                </a:cubicBezTo>
                <a:cubicBezTo>
                  <a:pt x="1772698" y="3158539"/>
                  <a:pt x="1812925" y="3159968"/>
                  <a:pt x="1852613" y="3160794"/>
                </a:cubicBezTo>
                <a:cubicBezTo>
                  <a:pt x="1857566" y="3128599"/>
                  <a:pt x="1862932" y="3097135"/>
                  <a:pt x="1868709" y="3066401"/>
                </a:cubicBezTo>
                <a:cubicBezTo>
                  <a:pt x="1830609" y="3067036"/>
                  <a:pt x="1791874" y="3067132"/>
                  <a:pt x="1752505" y="3066687"/>
                </a:cubicBezTo>
                <a:close/>
                <a:moveTo>
                  <a:pt x="1745742" y="3066591"/>
                </a:moveTo>
                <a:cubicBezTo>
                  <a:pt x="1709039" y="3066211"/>
                  <a:pt x="1671923" y="3065385"/>
                  <a:pt x="1634394" y="3064115"/>
                </a:cubicBezTo>
                <a:cubicBezTo>
                  <a:pt x="1625695" y="3091674"/>
                  <a:pt x="1617472" y="3120059"/>
                  <a:pt x="1609725" y="3149268"/>
                </a:cubicBezTo>
                <a:cubicBezTo>
                  <a:pt x="1648905" y="3151999"/>
                  <a:pt x="1687512" y="3154317"/>
                  <a:pt x="1725549" y="3156222"/>
                </a:cubicBezTo>
                <a:cubicBezTo>
                  <a:pt x="1732026" y="3125679"/>
                  <a:pt x="1738852" y="3095801"/>
                  <a:pt x="1746028" y="3066591"/>
                </a:cubicBezTo>
                <a:close/>
                <a:moveTo>
                  <a:pt x="1608391" y="3155460"/>
                </a:moveTo>
                <a:cubicBezTo>
                  <a:pt x="1600676" y="3184035"/>
                  <a:pt x="1593437" y="3213848"/>
                  <a:pt x="1586484" y="3244138"/>
                </a:cubicBezTo>
                <a:cubicBezTo>
                  <a:pt x="1627251" y="3248519"/>
                  <a:pt x="1667351" y="3252234"/>
                  <a:pt x="1706975" y="3255568"/>
                </a:cubicBezTo>
                <a:cubicBezTo>
                  <a:pt x="1709738" y="3239375"/>
                  <a:pt x="1712595" y="3223373"/>
                  <a:pt x="1715643" y="3207943"/>
                </a:cubicBezTo>
                <a:cubicBezTo>
                  <a:pt x="1718691" y="3192512"/>
                  <a:pt x="1721453" y="3177748"/>
                  <a:pt x="1724501" y="3162889"/>
                </a:cubicBezTo>
                <a:cubicBezTo>
                  <a:pt x="1686338" y="3160730"/>
                  <a:pt x="1647634" y="3158254"/>
                  <a:pt x="1608391" y="3155460"/>
                </a:cubicBezTo>
                <a:close/>
                <a:moveTo>
                  <a:pt x="1601914" y="3155460"/>
                </a:moveTo>
                <a:cubicBezTo>
                  <a:pt x="1565529" y="3152793"/>
                  <a:pt x="1528699" y="3149618"/>
                  <a:pt x="1491424" y="3145935"/>
                </a:cubicBezTo>
                <a:cubicBezTo>
                  <a:pt x="1481899" y="3173176"/>
                  <a:pt x="1473612" y="3201275"/>
                  <a:pt x="1465230" y="3230231"/>
                </a:cubicBezTo>
                <a:cubicBezTo>
                  <a:pt x="1504093" y="3235057"/>
                  <a:pt x="1542415" y="3239502"/>
                  <a:pt x="1580197" y="3243566"/>
                </a:cubicBezTo>
                <a:cubicBezTo>
                  <a:pt x="1587056" y="3213181"/>
                  <a:pt x="1594295" y="3183749"/>
                  <a:pt x="1601914" y="3154984"/>
                </a:cubicBezTo>
                <a:close/>
                <a:moveTo>
                  <a:pt x="1484947" y="3145935"/>
                </a:moveTo>
                <a:cubicBezTo>
                  <a:pt x="1450848" y="3142696"/>
                  <a:pt x="1416272" y="3139172"/>
                  <a:pt x="1381411" y="3135362"/>
                </a:cubicBezTo>
                <a:cubicBezTo>
                  <a:pt x="1370647" y="3161079"/>
                  <a:pt x="1360170" y="3187654"/>
                  <a:pt x="1350264" y="3215086"/>
                </a:cubicBezTo>
                <a:cubicBezTo>
                  <a:pt x="1386840" y="3220420"/>
                  <a:pt x="1423130" y="3225373"/>
                  <a:pt x="1458849" y="3229945"/>
                </a:cubicBezTo>
                <a:cubicBezTo>
                  <a:pt x="1467136" y="3200513"/>
                  <a:pt x="1475804" y="3172414"/>
                  <a:pt x="1484566" y="3145268"/>
                </a:cubicBezTo>
                <a:close/>
                <a:moveTo>
                  <a:pt x="1374838" y="3134600"/>
                </a:moveTo>
                <a:cubicBezTo>
                  <a:pt x="1343088" y="3131108"/>
                  <a:pt x="1311339" y="3127361"/>
                  <a:pt x="1279588" y="3123361"/>
                </a:cubicBezTo>
                <a:cubicBezTo>
                  <a:pt x="1266888" y="3147554"/>
                  <a:pt x="1254601" y="3172637"/>
                  <a:pt x="1242727" y="3198608"/>
                </a:cubicBezTo>
                <a:cubicBezTo>
                  <a:pt x="1276826" y="3204132"/>
                  <a:pt x="1310544" y="3209308"/>
                  <a:pt x="1343882" y="3214134"/>
                </a:cubicBezTo>
                <a:cubicBezTo>
                  <a:pt x="1353788" y="3186130"/>
                  <a:pt x="1364075" y="3159651"/>
                  <a:pt x="1374838" y="3133933"/>
                </a:cubicBezTo>
                <a:close/>
                <a:moveTo>
                  <a:pt x="1272731" y="3122599"/>
                </a:moveTo>
                <a:lnTo>
                  <a:pt x="1268159" y="3122027"/>
                </a:lnTo>
                <a:cubicBezTo>
                  <a:pt x="1240091" y="3118407"/>
                  <a:pt x="1212469" y="3115900"/>
                  <a:pt x="1185291" y="3114503"/>
                </a:cubicBezTo>
                <a:cubicBezTo>
                  <a:pt x="1170940" y="3136283"/>
                  <a:pt x="1157034" y="3159079"/>
                  <a:pt x="1143572" y="3182892"/>
                </a:cubicBezTo>
                <a:cubicBezTo>
                  <a:pt x="1156716" y="3184702"/>
                  <a:pt x="1169955" y="3186607"/>
                  <a:pt x="1183291" y="3188893"/>
                </a:cubicBezTo>
                <a:cubicBezTo>
                  <a:pt x="1201007" y="3191941"/>
                  <a:pt x="1218629" y="3194830"/>
                  <a:pt x="1236154" y="3197560"/>
                </a:cubicBezTo>
                <a:cubicBezTo>
                  <a:pt x="1247965" y="3171208"/>
                  <a:pt x="1260157" y="3145998"/>
                  <a:pt x="1272731" y="3121932"/>
                </a:cubicBezTo>
                <a:close/>
                <a:moveTo>
                  <a:pt x="1177481" y="3114216"/>
                </a:moveTo>
                <a:cubicBezTo>
                  <a:pt x="1149668" y="3112883"/>
                  <a:pt x="1122299" y="3112883"/>
                  <a:pt x="1095375" y="3114216"/>
                </a:cubicBezTo>
                <a:cubicBezTo>
                  <a:pt x="1091184" y="3119360"/>
                  <a:pt x="1087088" y="3124504"/>
                  <a:pt x="1082993" y="3129838"/>
                </a:cubicBezTo>
                <a:cubicBezTo>
                  <a:pt x="1071753" y="3144125"/>
                  <a:pt x="1060799" y="3158984"/>
                  <a:pt x="1050131" y="3174224"/>
                </a:cubicBezTo>
                <a:cubicBezTo>
                  <a:pt x="1078452" y="3175812"/>
                  <a:pt x="1107218" y="3178510"/>
                  <a:pt x="1136428" y="3182320"/>
                </a:cubicBezTo>
                <a:cubicBezTo>
                  <a:pt x="1150048" y="3157841"/>
                  <a:pt x="1163764" y="3135172"/>
                  <a:pt x="1177861" y="3113550"/>
                </a:cubicBezTo>
                <a:close/>
                <a:moveTo>
                  <a:pt x="1092327" y="3107644"/>
                </a:moveTo>
                <a:cubicBezTo>
                  <a:pt x="1107377" y="3089293"/>
                  <a:pt x="1122870" y="3071799"/>
                  <a:pt x="1138809" y="3055161"/>
                </a:cubicBezTo>
                <a:cubicBezTo>
                  <a:pt x="1115377" y="3058718"/>
                  <a:pt x="1092358" y="3063258"/>
                  <a:pt x="1069753" y="3068783"/>
                </a:cubicBezTo>
                <a:cubicBezTo>
                  <a:pt x="1052417" y="3082879"/>
                  <a:pt x="1035462" y="3097834"/>
                  <a:pt x="1018889" y="3113645"/>
                </a:cubicBezTo>
                <a:cubicBezTo>
                  <a:pt x="1043273" y="3110280"/>
                  <a:pt x="1067880" y="3107930"/>
                  <a:pt x="1092708" y="3106597"/>
                </a:cubicBezTo>
                <a:close/>
                <a:moveTo>
                  <a:pt x="1100899" y="3107644"/>
                </a:moveTo>
                <a:cubicBezTo>
                  <a:pt x="1127379" y="3106819"/>
                  <a:pt x="1154271" y="3107041"/>
                  <a:pt x="1181576" y="3108311"/>
                </a:cubicBezTo>
                <a:cubicBezTo>
                  <a:pt x="1195673" y="3086975"/>
                  <a:pt x="1210215" y="3066496"/>
                  <a:pt x="1225201" y="3046875"/>
                </a:cubicBezTo>
                <a:cubicBezTo>
                  <a:pt x="1199420" y="3048208"/>
                  <a:pt x="1174020" y="3050622"/>
                  <a:pt x="1149001" y="3054114"/>
                </a:cubicBezTo>
                <a:cubicBezTo>
                  <a:pt x="1132904" y="3070020"/>
                  <a:pt x="1116806" y="3087547"/>
                  <a:pt x="1101281" y="3106597"/>
                </a:cubicBezTo>
                <a:close/>
                <a:moveTo>
                  <a:pt x="1230249" y="3040208"/>
                </a:moveTo>
                <a:cubicBezTo>
                  <a:pt x="1244981" y="3021158"/>
                  <a:pt x="1260125" y="3003155"/>
                  <a:pt x="1275683" y="2986200"/>
                </a:cubicBezTo>
                <a:cubicBezTo>
                  <a:pt x="1251966" y="2990011"/>
                  <a:pt x="1228725" y="2994869"/>
                  <a:pt x="1205769" y="3000774"/>
                </a:cubicBezTo>
                <a:cubicBezTo>
                  <a:pt x="1188911" y="3015157"/>
                  <a:pt x="1172432" y="3030492"/>
                  <a:pt x="1156335" y="3046589"/>
                </a:cubicBezTo>
                <a:cubicBezTo>
                  <a:pt x="1180783" y="3042779"/>
                  <a:pt x="1205547" y="3040302"/>
                  <a:pt x="1230630" y="3039159"/>
                </a:cubicBezTo>
                <a:close/>
                <a:moveTo>
                  <a:pt x="1238631" y="3040208"/>
                </a:moveTo>
                <a:cubicBezTo>
                  <a:pt x="1264983" y="3039319"/>
                  <a:pt x="1291844" y="3039541"/>
                  <a:pt x="1319213" y="3040874"/>
                </a:cubicBezTo>
                <a:cubicBezTo>
                  <a:pt x="1332929" y="3018776"/>
                  <a:pt x="1347121" y="2997567"/>
                  <a:pt x="1361789" y="2977247"/>
                </a:cubicBezTo>
                <a:cubicBezTo>
                  <a:pt x="1336008" y="2978644"/>
                  <a:pt x="1310608" y="2981216"/>
                  <a:pt x="1285589" y="2984962"/>
                </a:cubicBezTo>
                <a:cubicBezTo>
                  <a:pt x="1270063" y="3001059"/>
                  <a:pt x="1254347" y="3019538"/>
                  <a:pt x="1239012" y="3038874"/>
                </a:cubicBezTo>
                <a:close/>
                <a:moveTo>
                  <a:pt x="1366456" y="2970675"/>
                </a:moveTo>
                <a:cubicBezTo>
                  <a:pt x="1380934" y="2950958"/>
                  <a:pt x="1395984" y="2932575"/>
                  <a:pt x="1411319" y="2914287"/>
                </a:cubicBezTo>
                <a:cubicBezTo>
                  <a:pt x="1387793" y="2918287"/>
                  <a:pt x="1364646" y="2923240"/>
                  <a:pt x="1341977" y="2929336"/>
                </a:cubicBezTo>
                <a:cubicBezTo>
                  <a:pt x="1325023" y="2944576"/>
                  <a:pt x="1308545" y="2960578"/>
                  <a:pt x="1292447" y="2977723"/>
                </a:cubicBezTo>
                <a:cubicBezTo>
                  <a:pt x="1317021" y="2973247"/>
                  <a:pt x="1341691" y="2970675"/>
                  <a:pt x="1366838" y="2969342"/>
                </a:cubicBezTo>
                <a:close/>
                <a:moveTo>
                  <a:pt x="1374743" y="2970675"/>
                </a:moveTo>
                <a:cubicBezTo>
                  <a:pt x="1396206" y="2969849"/>
                  <a:pt x="1417923" y="2969849"/>
                  <a:pt x="1439894" y="2970675"/>
                </a:cubicBezTo>
                <a:lnTo>
                  <a:pt x="1455801" y="2970675"/>
                </a:lnTo>
                <a:cubicBezTo>
                  <a:pt x="1469136" y="2947688"/>
                  <a:pt x="1482915" y="2925717"/>
                  <a:pt x="1497139" y="2904762"/>
                </a:cubicBezTo>
                <a:cubicBezTo>
                  <a:pt x="1471295" y="2906286"/>
                  <a:pt x="1445895" y="2908985"/>
                  <a:pt x="1420939" y="2912858"/>
                </a:cubicBezTo>
                <a:cubicBezTo>
                  <a:pt x="1405604" y="2929527"/>
                  <a:pt x="1390079" y="2948767"/>
                  <a:pt x="1375124" y="2968960"/>
                </a:cubicBezTo>
                <a:close/>
                <a:moveTo>
                  <a:pt x="1501616" y="2898190"/>
                </a:moveTo>
                <a:cubicBezTo>
                  <a:pt x="1515809" y="2877520"/>
                  <a:pt x="1530191" y="2857994"/>
                  <a:pt x="1545527" y="2839325"/>
                </a:cubicBezTo>
                <a:cubicBezTo>
                  <a:pt x="1522185" y="2843466"/>
                  <a:pt x="1499072" y="2848807"/>
                  <a:pt x="1476280" y="2855327"/>
                </a:cubicBezTo>
                <a:cubicBezTo>
                  <a:pt x="1459611" y="2871139"/>
                  <a:pt x="1443323" y="2887808"/>
                  <a:pt x="1427416" y="2905619"/>
                </a:cubicBezTo>
                <a:cubicBezTo>
                  <a:pt x="1451991" y="2900857"/>
                  <a:pt x="1476851" y="2897809"/>
                  <a:pt x="1501997" y="2896475"/>
                </a:cubicBezTo>
                <a:close/>
                <a:moveTo>
                  <a:pt x="1509713" y="2898190"/>
                </a:moveTo>
                <a:cubicBezTo>
                  <a:pt x="1514951" y="2898190"/>
                  <a:pt x="1520285" y="2897618"/>
                  <a:pt x="1525524" y="2897523"/>
                </a:cubicBezTo>
                <a:cubicBezTo>
                  <a:pt x="1547908" y="2896951"/>
                  <a:pt x="1570196" y="2896094"/>
                  <a:pt x="1592199" y="2895237"/>
                </a:cubicBezTo>
                <a:cubicBezTo>
                  <a:pt x="1604899" y="2872186"/>
                  <a:pt x="1617884" y="2849961"/>
                  <a:pt x="1631156" y="2828562"/>
                </a:cubicBezTo>
                <a:lnTo>
                  <a:pt x="1611630" y="2830467"/>
                </a:lnTo>
                <a:cubicBezTo>
                  <a:pt x="1592580" y="2832277"/>
                  <a:pt x="1573530" y="2834658"/>
                  <a:pt x="1554480" y="2837801"/>
                </a:cubicBezTo>
                <a:cubicBezTo>
                  <a:pt x="1539811" y="2854946"/>
                  <a:pt x="1524667" y="2874949"/>
                  <a:pt x="1510093" y="2896094"/>
                </a:cubicBezTo>
                <a:close/>
                <a:moveTo>
                  <a:pt x="1611153" y="2824371"/>
                </a:moveTo>
                <a:lnTo>
                  <a:pt x="1635633" y="2821990"/>
                </a:lnTo>
                <a:cubicBezTo>
                  <a:pt x="1649253" y="2800749"/>
                  <a:pt x="1663446" y="2780461"/>
                  <a:pt x="1677924" y="2761125"/>
                </a:cubicBezTo>
                <a:cubicBezTo>
                  <a:pt x="1654586" y="2765571"/>
                  <a:pt x="1631502" y="2771262"/>
                  <a:pt x="1608772" y="2778174"/>
                </a:cubicBezTo>
                <a:cubicBezTo>
                  <a:pt x="1592485" y="2794653"/>
                  <a:pt x="1576578" y="2812084"/>
                  <a:pt x="1561147" y="2830658"/>
                </a:cubicBezTo>
                <a:cubicBezTo>
                  <a:pt x="1578007" y="2825895"/>
                  <a:pt x="1594675" y="2823799"/>
                  <a:pt x="1611535" y="2822276"/>
                </a:cubicBezTo>
                <a:close/>
                <a:moveTo>
                  <a:pt x="1643729" y="2821227"/>
                </a:moveTo>
                <a:cubicBezTo>
                  <a:pt x="1672304" y="2818370"/>
                  <a:pt x="1700879" y="2815417"/>
                  <a:pt x="1729454" y="2811702"/>
                </a:cubicBezTo>
                <a:cubicBezTo>
                  <a:pt x="1741170" y="2788747"/>
                  <a:pt x="1753267" y="2766554"/>
                  <a:pt x="1765840" y="2745027"/>
                </a:cubicBezTo>
                <a:cubicBezTo>
                  <a:pt x="1743361" y="2749028"/>
                  <a:pt x="1720882" y="2752933"/>
                  <a:pt x="1698212" y="2756648"/>
                </a:cubicBezTo>
                <a:cubicBezTo>
                  <a:pt x="1694593" y="2757220"/>
                  <a:pt x="1691068" y="2757982"/>
                  <a:pt x="1687544" y="2758648"/>
                </a:cubicBezTo>
                <a:cubicBezTo>
                  <a:pt x="1672590" y="2776841"/>
                  <a:pt x="1658112" y="2797510"/>
                  <a:pt x="1644110" y="2819132"/>
                </a:cubicBezTo>
                <a:close/>
                <a:moveTo>
                  <a:pt x="1696784" y="2751124"/>
                </a:moveTo>
                <a:cubicBezTo>
                  <a:pt x="1721262" y="2747123"/>
                  <a:pt x="1745552" y="2742932"/>
                  <a:pt x="1769840" y="2738550"/>
                </a:cubicBezTo>
                <a:cubicBezTo>
                  <a:pt x="1782509" y="2717405"/>
                  <a:pt x="1795653" y="2697117"/>
                  <a:pt x="1809179" y="2677876"/>
                </a:cubicBezTo>
                <a:lnTo>
                  <a:pt x="1783937" y="2684163"/>
                </a:lnTo>
                <a:cubicBezTo>
                  <a:pt x="1768983" y="2687877"/>
                  <a:pt x="1754219" y="2692164"/>
                  <a:pt x="1739741" y="2696831"/>
                </a:cubicBezTo>
                <a:cubicBezTo>
                  <a:pt x="1723612" y="2714166"/>
                  <a:pt x="1708055" y="2732518"/>
                  <a:pt x="1693069" y="2751886"/>
                </a:cubicBezTo>
                <a:close/>
                <a:moveTo>
                  <a:pt x="1778032" y="2737122"/>
                </a:moveTo>
                <a:cubicBezTo>
                  <a:pt x="1807496" y="2731788"/>
                  <a:pt x="1836769" y="2726231"/>
                  <a:pt x="1865852" y="2720453"/>
                </a:cubicBezTo>
                <a:cubicBezTo>
                  <a:pt x="1876838" y="2697466"/>
                  <a:pt x="1888172" y="2675241"/>
                  <a:pt x="1899856" y="2653778"/>
                </a:cubicBezTo>
                <a:cubicBezTo>
                  <a:pt x="1872901" y="2661017"/>
                  <a:pt x="1845850" y="2668161"/>
                  <a:pt x="1818704" y="2675019"/>
                </a:cubicBezTo>
                <a:cubicBezTo>
                  <a:pt x="1804988" y="2693497"/>
                  <a:pt x="1791557" y="2713532"/>
                  <a:pt x="1778412" y="2735122"/>
                </a:cubicBezTo>
                <a:close/>
                <a:moveTo>
                  <a:pt x="1904238" y="2646349"/>
                </a:moveTo>
                <a:cubicBezTo>
                  <a:pt x="1916049" y="2625393"/>
                  <a:pt x="1928273" y="2605264"/>
                  <a:pt x="1940909" y="2585960"/>
                </a:cubicBezTo>
                <a:cubicBezTo>
                  <a:pt x="1917288" y="2594437"/>
                  <a:pt x="1893284" y="2602819"/>
                  <a:pt x="1869948" y="2610916"/>
                </a:cubicBezTo>
                <a:lnTo>
                  <a:pt x="1868805" y="2610916"/>
                </a:lnTo>
                <a:cubicBezTo>
                  <a:pt x="1853565" y="2628537"/>
                  <a:pt x="1838706" y="2647301"/>
                  <a:pt x="1824323" y="2666923"/>
                </a:cubicBezTo>
                <a:cubicBezTo>
                  <a:pt x="1851374" y="2659112"/>
                  <a:pt x="1878139" y="2651556"/>
                  <a:pt x="1904619" y="2644253"/>
                </a:cubicBezTo>
                <a:close/>
                <a:moveTo>
                  <a:pt x="1912905" y="2644063"/>
                </a:moveTo>
                <a:cubicBezTo>
                  <a:pt x="1942750" y="2635871"/>
                  <a:pt x="1972469" y="2627457"/>
                  <a:pt x="2002059" y="2618821"/>
                </a:cubicBezTo>
                <a:cubicBezTo>
                  <a:pt x="2012538" y="2595675"/>
                  <a:pt x="2023301" y="2573197"/>
                  <a:pt x="2034540" y="2551670"/>
                </a:cubicBezTo>
                <a:cubicBezTo>
                  <a:pt x="2006726" y="2562148"/>
                  <a:pt x="1978850" y="2572403"/>
                  <a:pt x="1950910" y="2582436"/>
                </a:cubicBezTo>
                <a:cubicBezTo>
                  <a:pt x="1938020" y="2600660"/>
                  <a:pt x="1925446" y="2620504"/>
                  <a:pt x="1913191" y="2641967"/>
                </a:cubicBezTo>
                <a:close/>
                <a:moveTo>
                  <a:pt x="2039016" y="2543193"/>
                </a:moveTo>
                <a:cubicBezTo>
                  <a:pt x="2050192" y="2522237"/>
                  <a:pt x="2061686" y="2502140"/>
                  <a:pt x="2073497" y="2482900"/>
                </a:cubicBezTo>
                <a:cubicBezTo>
                  <a:pt x="2048097" y="2494901"/>
                  <a:pt x="2022698" y="2506744"/>
                  <a:pt x="1997297" y="2518428"/>
                </a:cubicBezTo>
                <a:cubicBezTo>
                  <a:pt x="1983264" y="2535890"/>
                  <a:pt x="1969675" y="2554242"/>
                  <a:pt x="1956531" y="2573483"/>
                </a:cubicBezTo>
                <a:cubicBezTo>
                  <a:pt x="1984724" y="2561481"/>
                  <a:pt x="2012156" y="2551385"/>
                  <a:pt x="2039398" y="2541097"/>
                </a:cubicBezTo>
                <a:close/>
                <a:moveTo>
                  <a:pt x="2048541" y="2539764"/>
                </a:moveTo>
                <a:cubicBezTo>
                  <a:pt x="2078514" y="2528461"/>
                  <a:pt x="2108390" y="2516872"/>
                  <a:pt x="2138172" y="2504998"/>
                </a:cubicBezTo>
                <a:cubicBezTo>
                  <a:pt x="2148269" y="2481375"/>
                  <a:pt x="2158651" y="2458516"/>
                  <a:pt x="2169510" y="2436513"/>
                </a:cubicBezTo>
                <a:cubicBezTo>
                  <a:pt x="2141315" y="2450419"/>
                  <a:pt x="2113057" y="2464167"/>
                  <a:pt x="2084737" y="2477756"/>
                </a:cubicBezTo>
                <a:cubicBezTo>
                  <a:pt x="2071974" y="2496108"/>
                  <a:pt x="2059877" y="2516079"/>
                  <a:pt x="2048446" y="2537669"/>
                </a:cubicBezTo>
                <a:close/>
                <a:moveTo>
                  <a:pt x="2174177" y="2427178"/>
                </a:moveTo>
                <a:cubicBezTo>
                  <a:pt x="2185035" y="2405652"/>
                  <a:pt x="2196274" y="2385078"/>
                  <a:pt x="2207894" y="2365266"/>
                </a:cubicBezTo>
                <a:cubicBezTo>
                  <a:pt x="2181860" y="2381141"/>
                  <a:pt x="2155857" y="2397016"/>
                  <a:pt x="2129885" y="2412891"/>
                </a:cubicBezTo>
                <a:cubicBezTo>
                  <a:pt x="2116550" y="2430354"/>
                  <a:pt x="2103660" y="2448705"/>
                  <a:pt x="2091213" y="2467945"/>
                </a:cubicBezTo>
                <a:cubicBezTo>
                  <a:pt x="2118582" y="2452959"/>
                  <a:pt x="2146205" y="2438672"/>
                  <a:pt x="2174081" y="2425083"/>
                </a:cubicBezTo>
                <a:close/>
                <a:moveTo>
                  <a:pt x="2183702" y="2422511"/>
                </a:moveTo>
                <a:cubicBezTo>
                  <a:pt x="2213229" y="2407843"/>
                  <a:pt x="2242756" y="2393015"/>
                  <a:pt x="2272284" y="2378029"/>
                </a:cubicBezTo>
                <a:cubicBezTo>
                  <a:pt x="2282190" y="2353391"/>
                  <a:pt x="2292509" y="2329611"/>
                  <a:pt x="2303240" y="2306687"/>
                </a:cubicBezTo>
                <a:cubicBezTo>
                  <a:pt x="2275237" y="2324023"/>
                  <a:pt x="2247297" y="2341231"/>
                  <a:pt x="2219420" y="2358313"/>
                </a:cubicBezTo>
                <a:cubicBezTo>
                  <a:pt x="2206942" y="2376696"/>
                  <a:pt x="2195036" y="2398032"/>
                  <a:pt x="2183511" y="2420797"/>
                </a:cubicBezTo>
                <a:close/>
                <a:moveTo>
                  <a:pt x="2308288" y="2296114"/>
                </a:moveTo>
                <a:cubicBezTo>
                  <a:pt x="2319338" y="2273127"/>
                  <a:pt x="2330863" y="2251093"/>
                  <a:pt x="2342864" y="2230011"/>
                </a:cubicBezTo>
                <a:lnTo>
                  <a:pt x="2331530" y="2238583"/>
                </a:lnTo>
                <a:lnTo>
                  <a:pt x="2266664" y="2287542"/>
                </a:lnTo>
                <a:cubicBezTo>
                  <a:pt x="2252949" y="2306592"/>
                  <a:pt x="2239613" y="2325642"/>
                  <a:pt x="2226850" y="2346406"/>
                </a:cubicBezTo>
                <a:close/>
                <a:moveTo>
                  <a:pt x="2318385" y="2289828"/>
                </a:moveTo>
                <a:cubicBezTo>
                  <a:pt x="2346960" y="2272302"/>
                  <a:pt x="2374963" y="2254585"/>
                  <a:pt x="2403538" y="2236774"/>
                </a:cubicBezTo>
                <a:cubicBezTo>
                  <a:pt x="2413507" y="2210421"/>
                  <a:pt x="2423986" y="2185021"/>
                  <a:pt x="2434971" y="2160574"/>
                </a:cubicBezTo>
                <a:lnTo>
                  <a:pt x="2355913" y="2220200"/>
                </a:lnTo>
                <a:cubicBezTo>
                  <a:pt x="2342706" y="2240901"/>
                  <a:pt x="2330132" y="2263317"/>
                  <a:pt x="2318195" y="2287447"/>
                </a:cubicBezTo>
                <a:close/>
                <a:moveTo>
                  <a:pt x="2440686" y="2148382"/>
                </a:moveTo>
                <a:cubicBezTo>
                  <a:pt x="2449354" y="2129332"/>
                  <a:pt x="2458212" y="2111520"/>
                  <a:pt x="2467546" y="2093994"/>
                </a:cubicBezTo>
                <a:lnTo>
                  <a:pt x="2478405" y="2073706"/>
                </a:lnTo>
                <a:cubicBezTo>
                  <a:pt x="2455926" y="2094089"/>
                  <a:pt x="2433700" y="2114473"/>
                  <a:pt x="2411730" y="2134856"/>
                </a:cubicBezTo>
                <a:lnTo>
                  <a:pt x="2387537" y="2170479"/>
                </a:lnTo>
                <a:cubicBezTo>
                  <a:pt x="2379854" y="2181909"/>
                  <a:pt x="2372329" y="2193626"/>
                  <a:pt x="2364963" y="2205627"/>
                </a:cubicBezTo>
                <a:close/>
                <a:moveTo>
                  <a:pt x="2473167" y="2097042"/>
                </a:moveTo>
                <a:cubicBezTo>
                  <a:pt x="2465737" y="2111043"/>
                  <a:pt x="2458402" y="2125617"/>
                  <a:pt x="2451354" y="2140285"/>
                </a:cubicBezTo>
                <a:cubicBezTo>
                  <a:pt x="2477579" y="2120537"/>
                  <a:pt x="2503901" y="2100852"/>
                  <a:pt x="2530317" y="2081230"/>
                </a:cubicBezTo>
                <a:cubicBezTo>
                  <a:pt x="2537651" y="2060656"/>
                  <a:pt x="2545270" y="2040559"/>
                  <a:pt x="2553176" y="2021127"/>
                </a:cubicBezTo>
                <a:lnTo>
                  <a:pt x="2562701" y="1998077"/>
                </a:lnTo>
                <a:cubicBezTo>
                  <a:pt x="2539079" y="2019032"/>
                  <a:pt x="2515616" y="2040019"/>
                  <a:pt x="2492312" y="2061037"/>
                </a:cubicBezTo>
                <a:cubicBezTo>
                  <a:pt x="2485644" y="2071039"/>
                  <a:pt x="2479263" y="2083040"/>
                  <a:pt x="2472976" y="2094946"/>
                </a:cubicBezTo>
                <a:close/>
                <a:moveTo>
                  <a:pt x="2568417" y="1984742"/>
                </a:moveTo>
                <a:cubicBezTo>
                  <a:pt x="2579593" y="1958072"/>
                  <a:pt x="2590832" y="1931878"/>
                  <a:pt x="2602134" y="1906160"/>
                </a:cubicBezTo>
                <a:cubicBezTo>
                  <a:pt x="2582068" y="1927433"/>
                  <a:pt x="2562257" y="1948611"/>
                  <a:pt x="2542698" y="1969693"/>
                </a:cubicBezTo>
                <a:cubicBezTo>
                  <a:pt x="2528475" y="1995093"/>
                  <a:pt x="2514727" y="2019984"/>
                  <a:pt x="2501456" y="2044368"/>
                </a:cubicBezTo>
                <a:cubicBezTo>
                  <a:pt x="2523426" y="2023096"/>
                  <a:pt x="2545652" y="2002522"/>
                  <a:pt x="2568131" y="1982647"/>
                </a:cubicBezTo>
                <a:close/>
                <a:moveTo>
                  <a:pt x="2579275" y="1975217"/>
                </a:moveTo>
                <a:cubicBezTo>
                  <a:pt x="2602516" y="1954770"/>
                  <a:pt x="2625979" y="1934387"/>
                  <a:pt x="2649664" y="1914066"/>
                </a:cubicBezTo>
                <a:cubicBezTo>
                  <a:pt x="2658809" y="1884983"/>
                  <a:pt x="2668079" y="1856408"/>
                  <a:pt x="2677477" y="1828341"/>
                </a:cubicBezTo>
                <a:cubicBezTo>
                  <a:pt x="2656332" y="1849677"/>
                  <a:pt x="2635536" y="1871077"/>
                  <a:pt x="2615088" y="1892540"/>
                </a:cubicBezTo>
                <a:cubicBezTo>
                  <a:pt x="2602897" y="1918257"/>
                  <a:pt x="2590863" y="1945118"/>
                  <a:pt x="2578989" y="1973122"/>
                </a:cubicBezTo>
                <a:close/>
                <a:moveTo>
                  <a:pt x="2682049" y="1814911"/>
                </a:moveTo>
                <a:cubicBezTo>
                  <a:pt x="2691574" y="1787956"/>
                  <a:pt x="2700528" y="1761571"/>
                  <a:pt x="2709958" y="1735568"/>
                </a:cubicBezTo>
                <a:cubicBezTo>
                  <a:pt x="2692337" y="1756618"/>
                  <a:pt x="2675191" y="1777764"/>
                  <a:pt x="2658237" y="1798814"/>
                </a:cubicBezTo>
                <a:cubicBezTo>
                  <a:pt x="2646235" y="1823960"/>
                  <a:pt x="2634424" y="1849487"/>
                  <a:pt x="2622709" y="1875586"/>
                </a:cubicBezTo>
                <a:cubicBezTo>
                  <a:pt x="2641949" y="1853868"/>
                  <a:pt x="2661634" y="1832914"/>
                  <a:pt x="2681763" y="1812720"/>
                </a:cubicBezTo>
                <a:close/>
                <a:moveTo>
                  <a:pt x="2692146" y="1804815"/>
                </a:moveTo>
                <a:cubicBezTo>
                  <a:pt x="2713038" y="1783923"/>
                  <a:pt x="2734246" y="1763159"/>
                  <a:pt x="2755773" y="1742521"/>
                </a:cubicBezTo>
                <a:cubicBezTo>
                  <a:pt x="2763107" y="1713089"/>
                  <a:pt x="2770632" y="1684323"/>
                  <a:pt x="2778442" y="1655939"/>
                </a:cubicBezTo>
                <a:cubicBezTo>
                  <a:pt x="2759392" y="1677656"/>
                  <a:pt x="2740533" y="1699468"/>
                  <a:pt x="2721864" y="1721376"/>
                </a:cubicBezTo>
                <a:cubicBezTo>
                  <a:pt x="2711578" y="1747157"/>
                  <a:pt x="2701576" y="1774239"/>
                  <a:pt x="2691860" y="1802624"/>
                </a:cubicBezTo>
                <a:close/>
                <a:moveTo>
                  <a:pt x="2782252" y="1642032"/>
                </a:moveTo>
                <a:cubicBezTo>
                  <a:pt x="2789873" y="1614696"/>
                  <a:pt x="2797778" y="1587931"/>
                  <a:pt x="2805779" y="1561546"/>
                </a:cubicBezTo>
                <a:cubicBezTo>
                  <a:pt x="2789682" y="1582978"/>
                  <a:pt x="2773870" y="1604599"/>
                  <a:pt x="2758154" y="1626221"/>
                </a:cubicBezTo>
                <a:cubicBezTo>
                  <a:pt x="2747994" y="1651621"/>
                  <a:pt x="2737961" y="1677497"/>
                  <a:pt x="2728056" y="1703850"/>
                </a:cubicBezTo>
                <a:cubicBezTo>
                  <a:pt x="2745772" y="1681752"/>
                  <a:pt x="2763742" y="1660384"/>
                  <a:pt x="2781966" y="1639747"/>
                </a:cubicBezTo>
                <a:close/>
                <a:moveTo>
                  <a:pt x="2791777" y="1631555"/>
                </a:moveTo>
                <a:cubicBezTo>
                  <a:pt x="2810446" y="1610790"/>
                  <a:pt x="2829496" y="1590185"/>
                  <a:pt x="2848927" y="1569738"/>
                </a:cubicBezTo>
                <a:cubicBezTo>
                  <a:pt x="2854642" y="1540306"/>
                  <a:pt x="2860643" y="1511540"/>
                  <a:pt x="2866930" y="1483156"/>
                </a:cubicBezTo>
                <a:cubicBezTo>
                  <a:pt x="2849975" y="1504238"/>
                  <a:pt x="2833433" y="1525319"/>
                  <a:pt x="2817305" y="1546402"/>
                </a:cubicBezTo>
                <a:cubicBezTo>
                  <a:pt x="2808541" y="1572119"/>
                  <a:pt x="2799683" y="1600408"/>
                  <a:pt x="2791491" y="1629364"/>
                </a:cubicBezTo>
                <a:close/>
                <a:moveTo>
                  <a:pt x="2869788" y="1469630"/>
                </a:moveTo>
                <a:cubicBezTo>
                  <a:pt x="2875789" y="1443055"/>
                  <a:pt x="2881979" y="1417052"/>
                  <a:pt x="2888838" y="1391430"/>
                </a:cubicBezTo>
                <a:cubicBezTo>
                  <a:pt x="2875248" y="1411496"/>
                  <a:pt x="2861723" y="1432038"/>
                  <a:pt x="2848261" y="1453056"/>
                </a:cubicBezTo>
                <a:cubicBezTo>
                  <a:pt x="2839624" y="1478076"/>
                  <a:pt x="2831180" y="1503475"/>
                  <a:pt x="2822924" y="1529256"/>
                </a:cubicBezTo>
                <a:cubicBezTo>
                  <a:pt x="2837689" y="1506873"/>
                  <a:pt x="2853404" y="1487347"/>
                  <a:pt x="2869502" y="1467058"/>
                </a:cubicBezTo>
                <a:close/>
                <a:moveTo>
                  <a:pt x="2875693" y="1472488"/>
                </a:moveTo>
                <a:cubicBezTo>
                  <a:pt x="2869342" y="1501634"/>
                  <a:pt x="2862993" y="1531320"/>
                  <a:pt x="2856643" y="1561546"/>
                </a:cubicBezTo>
                <a:cubicBezTo>
                  <a:pt x="2876772" y="1540401"/>
                  <a:pt x="2897314" y="1519477"/>
                  <a:pt x="2918270" y="1498777"/>
                </a:cubicBezTo>
                <a:cubicBezTo>
                  <a:pt x="2922080" y="1467662"/>
                  <a:pt x="2926239" y="1437023"/>
                  <a:pt x="2930747" y="1406860"/>
                </a:cubicBezTo>
                <a:cubicBezTo>
                  <a:pt x="2911761" y="1426863"/>
                  <a:pt x="2893250" y="1447881"/>
                  <a:pt x="2875216" y="1469916"/>
                </a:cubicBezTo>
                <a:close/>
                <a:moveTo>
                  <a:pt x="2854642" y="1573167"/>
                </a:moveTo>
                <a:cubicBezTo>
                  <a:pt x="2848737" y="1603456"/>
                  <a:pt x="2843213" y="1634413"/>
                  <a:pt x="2837878" y="1665940"/>
                </a:cubicBezTo>
                <a:cubicBezTo>
                  <a:pt x="2860485" y="1645366"/>
                  <a:pt x="2883439" y="1624919"/>
                  <a:pt x="2906745" y="1604599"/>
                </a:cubicBezTo>
                <a:cubicBezTo>
                  <a:pt x="2909888" y="1572214"/>
                  <a:pt x="2913507" y="1540401"/>
                  <a:pt x="2917317" y="1509349"/>
                </a:cubicBezTo>
                <a:cubicBezTo>
                  <a:pt x="2895600" y="1528526"/>
                  <a:pt x="2874613" y="1548942"/>
                  <a:pt x="2854357" y="1570595"/>
                </a:cubicBezTo>
                <a:close/>
                <a:moveTo>
                  <a:pt x="2904458" y="1707374"/>
                </a:moveTo>
                <a:cubicBezTo>
                  <a:pt x="2929858" y="1687752"/>
                  <a:pt x="2955830" y="1668290"/>
                  <a:pt x="2982373" y="1648986"/>
                </a:cubicBezTo>
                <a:cubicBezTo>
                  <a:pt x="2982373" y="1614600"/>
                  <a:pt x="2983420" y="1580596"/>
                  <a:pt x="2984468" y="1547259"/>
                </a:cubicBezTo>
                <a:cubicBezTo>
                  <a:pt x="2960211" y="1567261"/>
                  <a:pt x="2936335" y="1587422"/>
                  <a:pt x="2912840" y="1607743"/>
                </a:cubicBezTo>
                <a:cubicBezTo>
                  <a:pt x="2909475" y="1638731"/>
                  <a:pt x="2906459" y="1671084"/>
                  <a:pt x="2903791" y="1704802"/>
                </a:cubicBezTo>
                <a:close/>
                <a:moveTo>
                  <a:pt x="2982468" y="1769096"/>
                </a:moveTo>
                <a:cubicBezTo>
                  <a:pt x="2953702" y="1788146"/>
                  <a:pt x="2925127" y="1807196"/>
                  <a:pt x="2896743" y="1826246"/>
                </a:cubicBezTo>
                <a:cubicBezTo>
                  <a:pt x="2895123" y="1860822"/>
                  <a:pt x="2893885" y="1895874"/>
                  <a:pt x="2893124" y="1931021"/>
                </a:cubicBezTo>
                <a:cubicBezTo>
                  <a:pt x="2923223" y="1912606"/>
                  <a:pt x="2953576" y="1894223"/>
                  <a:pt x="2984182" y="1875871"/>
                </a:cubicBezTo>
                <a:cubicBezTo>
                  <a:pt x="2983230" y="1838152"/>
                  <a:pt x="2982563" y="1801703"/>
                  <a:pt x="2982182" y="1766524"/>
                </a:cubicBezTo>
                <a:close/>
                <a:moveTo>
                  <a:pt x="2896743" y="1729758"/>
                </a:moveTo>
                <a:cubicBezTo>
                  <a:pt x="2896743" y="1726805"/>
                  <a:pt x="2896743" y="1723948"/>
                  <a:pt x="2897409" y="1720995"/>
                </a:cubicBezTo>
                <a:cubicBezTo>
                  <a:pt x="2871375" y="1740997"/>
                  <a:pt x="2845689" y="1761158"/>
                  <a:pt x="2820352" y="1781479"/>
                </a:cubicBezTo>
                <a:cubicBezTo>
                  <a:pt x="2819305" y="1788813"/>
                  <a:pt x="2818257" y="1796242"/>
                  <a:pt x="2817305" y="1803672"/>
                </a:cubicBezTo>
                <a:cubicBezTo>
                  <a:pt x="2813876" y="1828056"/>
                  <a:pt x="2810637" y="1853868"/>
                  <a:pt x="2807780" y="1880920"/>
                </a:cubicBezTo>
                <a:cubicBezTo>
                  <a:pt x="2835403" y="1861870"/>
                  <a:pt x="2863342" y="1842534"/>
                  <a:pt x="2891599" y="1822912"/>
                </a:cubicBezTo>
                <a:cubicBezTo>
                  <a:pt x="2892551" y="1788432"/>
                  <a:pt x="2894044" y="1756523"/>
                  <a:pt x="2896076" y="1727186"/>
                </a:cubicBezTo>
                <a:close/>
                <a:moveTo>
                  <a:pt x="2783967" y="2338786"/>
                </a:moveTo>
                <a:cubicBezTo>
                  <a:pt x="2783967" y="2374029"/>
                  <a:pt x="2784285" y="2410478"/>
                  <a:pt x="2784920" y="2448133"/>
                </a:cubicBezTo>
                <a:cubicBezTo>
                  <a:pt x="2822512" y="2433148"/>
                  <a:pt x="2860135" y="2417717"/>
                  <a:pt x="2897791" y="2401842"/>
                </a:cubicBezTo>
                <a:cubicBezTo>
                  <a:pt x="2895505" y="2363742"/>
                  <a:pt x="2893600" y="2326499"/>
                  <a:pt x="2892076" y="2290114"/>
                </a:cubicBezTo>
                <a:cubicBezTo>
                  <a:pt x="2855436" y="2304973"/>
                  <a:pt x="2819178" y="2320339"/>
                  <a:pt x="2783300" y="2336215"/>
                </a:cubicBezTo>
                <a:close/>
                <a:moveTo>
                  <a:pt x="2785015" y="2454992"/>
                </a:moveTo>
                <a:cubicBezTo>
                  <a:pt x="2785714" y="2491250"/>
                  <a:pt x="2786793" y="2528683"/>
                  <a:pt x="2788253" y="2567291"/>
                </a:cubicBezTo>
                <a:cubicBezTo>
                  <a:pt x="2827496" y="2553004"/>
                  <a:pt x="2866676" y="2538113"/>
                  <a:pt x="2905791" y="2522619"/>
                </a:cubicBezTo>
                <a:cubicBezTo>
                  <a:pt x="2902935" y="2483567"/>
                  <a:pt x="2900394" y="2445467"/>
                  <a:pt x="2898172" y="2408319"/>
                </a:cubicBezTo>
                <a:cubicBezTo>
                  <a:pt x="2860008" y="2422987"/>
                  <a:pt x="2822067" y="2437687"/>
                  <a:pt x="2784348" y="2452420"/>
                </a:cubicBezTo>
                <a:close/>
                <a:moveTo>
                  <a:pt x="2788444" y="2573959"/>
                </a:moveTo>
                <a:cubicBezTo>
                  <a:pt x="2789904" y="2610662"/>
                  <a:pt x="2791651" y="2648380"/>
                  <a:pt x="2793682" y="2687116"/>
                </a:cubicBezTo>
                <a:cubicBezTo>
                  <a:pt x="2834640" y="2673463"/>
                  <a:pt x="2875343" y="2659112"/>
                  <a:pt x="2915793" y="2644063"/>
                </a:cubicBezTo>
                <a:cubicBezTo>
                  <a:pt x="2912237" y="2604820"/>
                  <a:pt x="2909062" y="2566720"/>
                  <a:pt x="2906268" y="2529763"/>
                </a:cubicBezTo>
                <a:cubicBezTo>
                  <a:pt x="2866517" y="2543288"/>
                  <a:pt x="2827019" y="2557163"/>
                  <a:pt x="2787776" y="2571387"/>
                </a:cubicBezTo>
                <a:close/>
                <a:moveTo>
                  <a:pt x="2794063" y="2693688"/>
                </a:moveTo>
                <a:cubicBezTo>
                  <a:pt x="2796159" y="2731217"/>
                  <a:pt x="2798635" y="2769761"/>
                  <a:pt x="2801493" y="2809321"/>
                </a:cubicBezTo>
                <a:cubicBezTo>
                  <a:pt x="2843974" y="2796177"/>
                  <a:pt x="2886075" y="2782238"/>
                  <a:pt x="2927795" y="2767507"/>
                </a:cubicBezTo>
                <a:cubicBezTo>
                  <a:pt x="2923667" y="2727628"/>
                  <a:pt x="2919888" y="2688672"/>
                  <a:pt x="2916459" y="2650635"/>
                </a:cubicBezTo>
                <a:cubicBezTo>
                  <a:pt x="2875375" y="2663970"/>
                  <a:pt x="2834354" y="2677463"/>
                  <a:pt x="2793397" y="2691116"/>
                </a:cubicBezTo>
                <a:close/>
                <a:moveTo>
                  <a:pt x="2801970" y="2815798"/>
                </a:moveTo>
                <a:cubicBezTo>
                  <a:pt x="2804636" y="2853391"/>
                  <a:pt x="2807811" y="2891903"/>
                  <a:pt x="2811495" y="2931336"/>
                </a:cubicBezTo>
                <a:cubicBezTo>
                  <a:pt x="2855372" y="2918637"/>
                  <a:pt x="2898838" y="2905016"/>
                  <a:pt x="2941891" y="2890474"/>
                </a:cubicBezTo>
                <a:cubicBezTo>
                  <a:pt x="2937256" y="2850787"/>
                  <a:pt x="2932939" y="2811956"/>
                  <a:pt x="2928938" y="2773984"/>
                </a:cubicBezTo>
                <a:cubicBezTo>
                  <a:pt x="2885980" y="2786175"/>
                  <a:pt x="2843879" y="2800082"/>
                  <a:pt x="2801302" y="2813227"/>
                </a:cubicBezTo>
                <a:close/>
                <a:moveTo>
                  <a:pt x="2811495" y="2937814"/>
                </a:moveTo>
                <a:cubicBezTo>
                  <a:pt x="2814797" y="2976358"/>
                  <a:pt x="2818511" y="3015760"/>
                  <a:pt x="2822638" y="3056019"/>
                </a:cubicBezTo>
                <a:cubicBezTo>
                  <a:pt x="2867913" y="3043319"/>
                  <a:pt x="2912618" y="3029730"/>
                  <a:pt x="2956751" y="3015252"/>
                </a:cubicBezTo>
                <a:cubicBezTo>
                  <a:pt x="2951480" y="2974929"/>
                  <a:pt x="2946590" y="2935464"/>
                  <a:pt x="2942082" y="2896856"/>
                </a:cubicBezTo>
                <a:cubicBezTo>
                  <a:pt x="2898648" y="2909683"/>
                  <a:pt x="2854960" y="2922447"/>
                  <a:pt x="2811018" y="2935147"/>
                </a:cubicBezTo>
                <a:close/>
                <a:moveTo>
                  <a:pt x="2823306" y="3062496"/>
                </a:moveTo>
                <a:cubicBezTo>
                  <a:pt x="2827243" y="3101041"/>
                  <a:pt x="2831528" y="3140506"/>
                  <a:pt x="2836164" y="3180891"/>
                </a:cubicBezTo>
                <a:cubicBezTo>
                  <a:pt x="2882646" y="3168636"/>
                  <a:pt x="2928556" y="3155110"/>
                  <a:pt x="2973895" y="3140315"/>
                </a:cubicBezTo>
                <a:cubicBezTo>
                  <a:pt x="2968085" y="3100024"/>
                  <a:pt x="2962751" y="3060401"/>
                  <a:pt x="2957608" y="3021634"/>
                </a:cubicBezTo>
                <a:cubicBezTo>
                  <a:pt x="2913030" y="3034588"/>
                  <a:pt x="2868104" y="3047351"/>
                  <a:pt x="2822829" y="3059924"/>
                </a:cubicBezTo>
                <a:close/>
                <a:moveTo>
                  <a:pt x="2836830" y="3187273"/>
                </a:moveTo>
                <a:cubicBezTo>
                  <a:pt x="2841402" y="3226516"/>
                  <a:pt x="2846260" y="3266553"/>
                  <a:pt x="2851404" y="3307384"/>
                </a:cubicBezTo>
                <a:cubicBezTo>
                  <a:pt x="2899029" y="3295096"/>
                  <a:pt x="2946654" y="3281666"/>
                  <a:pt x="2992564" y="3266616"/>
                </a:cubicBezTo>
                <a:cubicBezTo>
                  <a:pt x="2986214" y="3225977"/>
                  <a:pt x="2980278" y="3186003"/>
                  <a:pt x="2974752" y="3146697"/>
                </a:cubicBezTo>
                <a:cubicBezTo>
                  <a:pt x="2929096" y="3159778"/>
                  <a:pt x="2882964" y="3172446"/>
                  <a:pt x="2836355" y="3184702"/>
                </a:cubicBezTo>
                <a:close/>
                <a:moveTo>
                  <a:pt x="2830449" y="3188988"/>
                </a:moveTo>
                <a:cubicBezTo>
                  <a:pt x="2785301" y="3200799"/>
                  <a:pt x="2739517" y="3211467"/>
                  <a:pt x="2693099" y="3220992"/>
                </a:cubicBezTo>
                <a:cubicBezTo>
                  <a:pt x="2696463" y="3259854"/>
                  <a:pt x="2700178" y="3299573"/>
                  <a:pt x="2704243" y="3340150"/>
                </a:cubicBezTo>
                <a:cubicBezTo>
                  <a:pt x="2751931" y="3331006"/>
                  <a:pt x="2798890" y="3320623"/>
                  <a:pt x="2845117" y="3309003"/>
                </a:cubicBezTo>
                <a:cubicBezTo>
                  <a:pt x="2839784" y="3266903"/>
                  <a:pt x="2834735" y="3226040"/>
                  <a:pt x="2829973" y="3186416"/>
                </a:cubicBezTo>
                <a:close/>
                <a:moveTo>
                  <a:pt x="2686621" y="3222230"/>
                </a:moveTo>
                <a:cubicBezTo>
                  <a:pt x="2641092" y="3231501"/>
                  <a:pt x="2594864" y="3239597"/>
                  <a:pt x="2547938" y="3246519"/>
                </a:cubicBezTo>
                <a:cubicBezTo>
                  <a:pt x="2550224" y="3285190"/>
                  <a:pt x="2552795" y="3324370"/>
                  <a:pt x="2555652" y="3364058"/>
                </a:cubicBezTo>
                <a:cubicBezTo>
                  <a:pt x="2603849" y="3357707"/>
                  <a:pt x="2651252" y="3350151"/>
                  <a:pt x="2697861" y="3341388"/>
                </a:cubicBezTo>
                <a:cubicBezTo>
                  <a:pt x="2693480" y="3299478"/>
                  <a:pt x="2689574" y="3258901"/>
                  <a:pt x="2686145" y="3219658"/>
                </a:cubicBezTo>
                <a:close/>
                <a:moveTo>
                  <a:pt x="2686050" y="3215848"/>
                </a:moveTo>
                <a:cubicBezTo>
                  <a:pt x="2682621" y="3176288"/>
                  <a:pt x="2679446" y="3137172"/>
                  <a:pt x="2676525" y="3098501"/>
                </a:cubicBezTo>
                <a:cubicBezTo>
                  <a:pt x="2632076" y="3108216"/>
                  <a:pt x="2587149" y="3116915"/>
                  <a:pt x="2541746" y="3124599"/>
                </a:cubicBezTo>
                <a:cubicBezTo>
                  <a:pt x="2543270" y="3162699"/>
                  <a:pt x="2545144" y="3201212"/>
                  <a:pt x="2547366" y="3240137"/>
                </a:cubicBezTo>
                <a:cubicBezTo>
                  <a:pt x="2594165" y="3231501"/>
                  <a:pt x="2640234" y="3222548"/>
                  <a:pt x="2685573" y="3213277"/>
                </a:cubicBezTo>
                <a:close/>
                <a:moveTo>
                  <a:pt x="2676525" y="3092023"/>
                </a:moveTo>
                <a:cubicBezTo>
                  <a:pt x="2673667" y="3052590"/>
                  <a:pt x="2671159" y="3013696"/>
                  <a:pt x="2669000" y="2975342"/>
                </a:cubicBezTo>
                <a:cubicBezTo>
                  <a:pt x="2625947" y="2985629"/>
                  <a:pt x="2582387" y="2994995"/>
                  <a:pt x="2538317" y="3003441"/>
                </a:cubicBezTo>
                <a:cubicBezTo>
                  <a:pt x="2539207" y="3041097"/>
                  <a:pt x="2540413" y="3079197"/>
                  <a:pt x="2541937" y="3117741"/>
                </a:cubicBezTo>
                <a:cubicBezTo>
                  <a:pt x="2586704" y="3107930"/>
                  <a:pt x="2631472" y="3099262"/>
                  <a:pt x="2675764" y="3089547"/>
                </a:cubicBezTo>
                <a:close/>
                <a:moveTo>
                  <a:pt x="2535936" y="3125551"/>
                </a:moveTo>
                <a:cubicBezTo>
                  <a:pt x="2491486" y="3132981"/>
                  <a:pt x="2446751" y="3139331"/>
                  <a:pt x="2401729" y="3144601"/>
                </a:cubicBezTo>
                <a:cubicBezTo>
                  <a:pt x="2401729" y="3181558"/>
                  <a:pt x="2402364" y="3219150"/>
                  <a:pt x="2403634" y="3257378"/>
                </a:cubicBezTo>
                <a:cubicBezTo>
                  <a:pt x="2450369" y="3252805"/>
                  <a:pt x="2496344" y="3247186"/>
                  <a:pt x="2541555" y="3240518"/>
                </a:cubicBezTo>
                <a:cubicBezTo>
                  <a:pt x="2538603" y="3199465"/>
                  <a:pt x="2536698" y="3161079"/>
                  <a:pt x="2535174" y="3123075"/>
                </a:cubicBezTo>
                <a:close/>
                <a:moveTo>
                  <a:pt x="2535936" y="3119170"/>
                </a:moveTo>
                <a:cubicBezTo>
                  <a:pt x="2534316" y="3080403"/>
                  <a:pt x="2533173" y="3042303"/>
                  <a:pt x="2532221" y="3004870"/>
                </a:cubicBezTo>
                <a:cubicBezTo>
                  <a:pt x="2489359" y="3013156"/>
                  <a:pt x="2446496" y="3020586"/>
                  <a:pt x="2402205" y="3027253"/>
                </a:cubicBezTo>
                <a:cubicBezTo>
                  <a:pt x="2402205" y="3063829"/>
                  <a:pt x="2401634" y="3100977"/>
                  <a:pt x="2402205" y="3138886"/>
                </a:cubicBezTo>
                <a:cubicBezTo>
                  <a:pt x="2446591" y="3130600"/>
                  <a:pt x="2490788" y="3124028"/>
                  <a:pt x="2534888" y="3116693"/>
                </a:cubicBezTo>
                <a:close/>
                <a:moveTo>
                  <a:pt x="2403634" y="2801416"/>
                </a:moveTo>
                <a:cubicBezTo>
                  <a:pt x="2363819" y="2810179"/>
                  <a:pt x="2323814" y="2818402"/>
                  <a:pt x="2283619" y="2826085"/>
                </a:cubicBezTo>
                <a:cubicBezTo>
                  <a:pt x="2280190" y="2859359"/>
                  <a:pt x="2277015" y="2893300"/>
                  <a:pt x="2274094" y="2927907"/>
                </a:cubicBezTo>
                <a:cubicBezTo>
                  <a:pt x="2315940" y="2921557"/>
                  <a:pt x="2357216" y="2914763"/>
                  <a:pt x="2397919" y="2907524"/>
                </a:cubicBezTo>
                <a:cubicBezTo>
                  <a:pt x="2398998" y="2869805"/>
                  <a:pt x="2400554" y="2833610"/>
                  <a:pt x="2402586" y="2798939"/>
                </a:cubicBezTo>
                <a:close/>
                <a:moveTo>
                  <a:pt x="2273999" y="2934766"/>
                </a:moveTo>
                <a:cubicBezTo>
                  <a:pt x="2271427" y="2968770"/>
                  <a:pt x="2269236" y="3003345"/>
                  <a:pt x="2267426" y="3038683"/>
                </a:cubicBezTo>
                <a:lnTo>
                  <a:pt x="2289334" y="3036207"/>
                </a:lnTo>
                <a:cubicBezTo>
                  <a:pt x="2325243" y="3032016"/>
                  <a:pt x="2360771" y="3027158"/>
                  <a:pt x="2395919" y="3021919"/>
                </a:cubicBezTo>
                <a:cubicBezTo>
                  <a:pt x="2395919" y="3019253"/>
                  <a:pt x="2395919" y="3016395"/>
                  <a:pt x="2395919" y="3013728"/>
                </a:cubicBezTo>
                <a:cubicBezTo>
                  <a:pt x="2396395" y="2980010"/>
                  <a:pt x="2397251" y="2947053"/>
                  <a:pt x="2398300" y="2914382"/>
                </a:cubicBezTo>
                <a:cubicBezTo>
                  <a:pt x="2356643" y="2919907"/>
                  <a:pt x="2314861" y="2925748"/>
                  <a:pt x="2272951" y="2931908"/>
                </a:cubicBezTo>
                <a:close/>
                <a:moveTo>
                  <a:pt x="2395824" y="3028396"/>
                </a:moveTo>
                <a:cubicBezTo>
                  <a:pt x="2360962" y="3033540"/>
                  <a:pt x="2325720" y="3038271"/>
                  <a:pt x="2290095" y="3042589"/>
                </a:cubicBezTo>
                <a:lnTo>
                  <a:pt x="2267141" y="3045160"/>
                </a:lnTo>
                <a:cubicBezTo>
                  <a:pt x="2267141" y="3047828"/>
                  <a:pt x="2267141" y="3050590"/>
                  <a:pt x="2267141" y="3053352"/>
                </a:cubicBezTo>
                <a:cubicBezTo>
                  <a:pt x="2265616" y="3085928"/>
                  <a:pt x="2264378" y="3119360"/>
                  <a:pt x="2263426" y="3153079"/>
                </a:cubicBezTo>
                <a:cubicBezTo>
                  <a:pt x="2308321" y="3149459"/>
                  <a:pt x="2352516" y="3145046"/>
                  <a:pt x="2396013" y="3139839"/>
                </a:cubicBezTo>
                <a:cubicBezTo>
                  <a:pt x="2394204" y="3099167"/>
                  <a:pt x="2394395" y="3062115"/>
                  <a:pt x="2394776" y="3025539"/>
                </a:cubicBezTo>
                <a:close/>
                <a:moveTo>
                  <a:pt x="2395824" y="3146220"/>
                </a:moveTo>
                <a:cubicBezTo>
                  <a:pt x="2352198" y="3151554"/>
                  <a:pt x="2307907" y="3155745"/>
                  <a:pt x="2262474" y="3159460"/>
                </a:cubicBezTo>
                <a:cubicBezTo>
                  <a:pt x="2261521" y="3195338"/>
                  <a:pt x="2260918" y="3231882"/>
                  <a:pt x="2260663" y="3269093"/>
                </a:cubicBezTo>
                <a:cubicBezTo>
                  <a:pt x="2306955" y="3266616"/>
                  <a:pt x="2352516" y="3263188"/>
                  <a:pt x="2397347" y="3258806"/>
                </a:cubicBezTo>
                <a:cubicBezTo>
                  <a:pt x="2395633" y="3217849"/>
                  <a:pt x="2394870" y="3180320"/>
                  <a:pt x="2394585" y="3143363"/>
                </a:cubicBezTo>
                <a:close/>
                <a:moveTo>
                  <a:pt x="2261235" y="3039350"/>
                </a:moveTo>
                <a:cubicBezTo>
                  <a:pt x="2263013" y="3004235"/>
                  <a:pt x="2265172" y="2969690"/>
                  <a:pt x="2267712" y="2935718"/>
                </a:cubicBezTo>
                <a:cubicBezTo>
                  <a:pt x="2227326" y="2941624"/>
                  <a:pt x="2186527" y="2946957"/>
                  <a:pt x="2145316" y="2951720"/>
                </a:cubicBezTo>
                <a:cubicBezTo>
                  <a:pt x="2141505" y="2984201"/>
                  <a:pt x="2137886" y="3017347"/>
                  <a:pt x="2134743" y="3051256"/>
                </a:cubicBezTo>
                <a:cubicBezTo>
                  <a:pt x="2176653" y="3046113"/>
                  <a:pt x="2218404" y="3041192"/>
                  <a:pt x="2259997" y="3036493"/>
                </a:cubicBezTo>
                <a:close/>
                <a:moveTo>
                  <a:pt x="2138838" y="2952482"/>
                </a:moveTo>
                <a:cubicBezTo>
                  <a:pt x="2099406" y="2956959"/>
                  <a:pt x="2059495" y="2960769"/>
                  <a:pt x="2019205" y="2964198"/>
                </a:cubicBezTo>
                <a:cubicBezTo>
                  <a:pt x="2013998" y="2995059"/>
                  <a:pt x="2009140" y="3026809"/>
                  <a:pt x="2004631" y="3059448"/>
                </a:cubicBezTo>
                <a:cubicBezTo>
                  <a:pt x="2046415" y="3057543"/>
                  <a:pt x="2087689" y="3055098"/>
                  <a:pt x="2128456" y="3052114"/>
                </a:cubicBezTo>
                <a:cubicBezTo>
                  <a:pt x="2130997" y="3016236"/>
                  <a:pt x="2134044" y="2982073"/>
                  <a:pt x="2137601" y="2949625"/>
                </a:cubicBezTo>
                <a:close/>
                <a:moveTo>
                  <a:pt x="1997297" y="3065829"/>
                </a:moveTo>
                <a:cubicBezTo>
                  <a:pt x="1957674" y="3067480"/>
                  <a:pt x="1917477" y="3068623"/>
                  <a:pt x="1876711" y="3069259"/>
                </a:cubicBezTo>
                <a:cubicBezTo>
                  <a:pt x="1870901" y="3100024"/>
                  <a:pt x="1865471" y="3131647"/>
                  <a:pt x="1860518" y="3163937"/>
                </a:cubicBezTo>
                <a:cubicBezTo>
                  <a:pt x="1902746" y="3164890"/>
                  <a:pt x="1944307" y="3165207"/>
                  <a:pt x="1985201" y="3164890"/>
                </a:cubicBezTo>
                <a:lnTo>
                  <a:pt x="1988915" y="3131838"/>
                </a:lnTo>
                <a:cubicBezTo>
                  <a:pt x="1990756" y="3107581"/>
                  <a:pt x="1993138" y="3084626"/>
                  <a:pt x="1996058" y="3062972"/>
                </a:cubicBezTo>
                <a:close/>
                <a:moveTo>
                  <a:pt x="1859470" y="3170604"/>
                </a:moveTo>
                <a:lnTo>
                  <a:pt x="1859470" y="3172414"/>
                </a:lnTo>
                <a:cubicBezTo>
                  <a:pt x="1854708" y="3203561"/>
                  <a:pt x="1849945" y="3235565"/>
                  <a:pt x="1846230" y="3267664"/>
                </a:cubicBezTo>
                <a:cubicBezTo>
                  <a:pt x="1889982" y="3270077"/>
                  <a:pt x="1933003" y="3271760"/>
                  <a:pt x="1975295" y="3272713"/>
                </a:cubicBezTo>
                <a:cubicBezTo>
                  <a:pt x="1978057" y="3238137"/>
                  <a:pt x="1981295" y="3204323"/>
                  <a:pt x="1984820" y="3171081"/>
                </a:cubicBezTo>
                <a:cubicBezTo>
                  <a:pt x="1942783" y="3169621"/>
                  <a:pt x="1900586" y="3168414"/>
                  <a:pt x="1858232" y="3167461"/>
                </a:cubicBezTo>
                <a:close/>
                <a:moveTo>
                  <a:pt x="1852899" y="3171462"/>
                </a:moveTo>
                <a:cubicBezTo>
                  <a:pt x="1852936" y="3171114"/>
                  <a:pt x="1852936" y="3170762"/>
                  <a:pt x="1852899" y="3170414"/>
                </a:cubicBezTo>
                <a:cubicBezTo>
                  <a:pt x="1813211" y="3169461"/>
                  <a:pt x="1772888" y="3168001"/>
                  <a:pt x="1731930" y="3166032"/>
                </a:cubicBezTo>
                <a:cubicBezTo>
                  <a:pt x="1728883" y="3181178"/>
                  <a:pt x="1725835" y="3196322"/>
                  <a:pt x="1722405" y="3211848"/>
                </a:cubicBezTo>
                <a:cubicBezTo>
                  <a:pt x="1718977" y="3227374"/>
                  <a:pt x="1716691" y="3243280"/>
                  <a:pt x="1713929" y="3259473"/>
                </a:cubicBezTo>
                <a:cubicBezTo>
                  <a:pt x="1756220" y="3262966"/>
                  <a:pt x="1797907" y="3265854"/>
                  <a:pt x="1838991" y="3268141"/>
                </a:cubicBezTo>
                <a:cubicBezTo>
                  <a:pt x="1842675" y="3233025"/>
                  <a:pt x="1846898" y="3199751"/>
                  <a:pt x="1851660" y="3168318"/>
                </a:cubicBezTo>
                <a:close/>
                <a:moveTo>
                  <a:pt x="1713452" y="3265474"/>
                </a:moveTo>
                <a:cubicBezTo>
                  <a:pt x="1708118" y="3297223"/>
                  <a:pt x="1703102" y="3329482"/>
                  <a:pt x="1698403" y="3362248"/>
                </a:cubicBezTo>
                <a:cubicBezTo>
                  <a:pt x="1742218" y="3367074"/>
                  <a:pt x="1785366" y="3371296"/>
                  <a:pt x="1827848" y="3374916"/>
                </a:cubicBezTo>
                <a:cubicBezTo>
                  <a:pt x="1831181" y="3340626"/>
                  <a:pt x="1834801" y="3307002"/>
                  <a:pt x="1838896" y="3274142"/>
                </a:cubicBezTo>
                <a:cubicBezTo>
                  <a:pt x="1796415" y="3268522"/>
                  <a:pt x="1754695" y="3265854"/>
                  <a:pt x="1712214" y="3262330"/>
                </a:cubicBezTo>
                <a:close/>
                <a:moveTo>
                  <a:pt x="1707166" y="3264997"/>
                </a:moveTo>
                <a:cubicBezTo>
                  <a:pt x="1667478" y="3261695"/>
                  <a:pt x="1627219" y="3257886"/>
                  <a:pt x="1586389" y="3253567"/>
                </a:cubicBezTo>
                <a:cubicBezTo>
                  <a:pt x="1579626" y="3283571"/>
                  <a:pt x="1573244" y="3314432"/>
                  <a:pt x="1567339" y="3345960"/>
                </a:cubicBezTo>
                <a:cubicBezTo>
                  <a:pt x="1609534" y="3351675"/>
                  <a:pt x="1651254" y="3356914"/>
                  <a:pt x="1692211" y="3361581"/>
                </a:cubicBezTo>
                <a:cubicBezTo>
                  <a:pt x="1695545" y="3325672"/>
                  <a:pt x="1700498" y="3293286"/>
                  <a:pt x="1705927" y="3261854"/>
                </a:cubicBezTo>
                <a:close/>
                <a:moveTo>
                  <a:pt x="1578769" y="3249472"/>
                </a:moveTo>
                <a:cubicBezTo>
                  <a:pt x="1540669" y="3245407"/>
                  <a:pt x="1502219" y="3240899"/>
                  <a:pt x="1463421" y="3235946"/>
                </a:cubicBezTo>
                <a:cubicBezTo>
                  <a:pt x="1458659" y="3252805"/>
                  <a:pt x="1453896" y="3269665"/>
                  <a:pt x="1449324" y="3287000"/>
                </a:cubicBezTo>
                <a:cubicBezTo>
                  <a:pt x="1446180" y="3299192"/>
                  <a:pt x="1443038" y="3311575"/>
                  <a:pt x="1439799" y="3323957"/>
                </a:cubicBezTo>
                <a:cubicBezTo>
                  <a:pt x="1480280" y="3330339"/>
                  <a:pt x="1520190" y="3336340"/>
                  <a:pt x="1559528" y="3341674"/>
                </a:cubicBezTo>
                <a:cubicBezTo>
                  <a:pt x="1565720" y="3310527"/>
                  <a:pt x="1572006" y="3279761"/>
                  <a:pt x="1578769" y="3249472"/>
                </a:cubicBezTo>
                <a:close/>
                <a:moveTo>
                  <a:pt x="1443228" y="3285476"/>
                </a:moveTo>
                <a:cubicBezTo>
                  <a:pt x="1447705" y="3268426"/>
                  <a:pt x="1452753" y="3251662"/>
                  <a:pt x="1457039" y="3235184"/>
                </a:cubicBezTo>
                <a:cubicBezTo>
                  <a:pt x="1421162" y="3230485"/>
                  <a:pt x="1384808" y="3225500"/>
                  <a:pt x="1347978" y="3220230"/>
                </a:cubicBezTo>
                <a:cubicBezTo>
                  <a:pt x="1338453" y="3247281"/>
                  <a:pt x="1328928" y="3275285"/>
                  <a:pt x="1319974" y="3303954"/>
                </a:cubicBezTo>
                <a:cubicBezTo>
                  <a:pt x="1358074" y="3310717"/>
                  <a:pt x="1396174" y="3317004"/>
                  <a:pt x="1433703" y="3323004"/>
                </a:cubicBezTo>
                <a:cubicBezTo>
                  <a:pt x="1436941" y="3310622"/>
                  <a:pt x="1439989" y="3298049"/>
                  <a:pt x="1443228" y="3285762"/>
                </a:cubicBezTo>
                <a:close/>
                <a:moveTo>
                  <a:pt x="1341691" y="3219658"/>
                </a:moveTo>
                <a:cubicBezTo>
                  <a:pt x="1308163" y="3214705"/>
                  <a:pt x="1274286" y="3209498"/>
                  <a:pt x="1240060" y="3204037"/>
                </a:cubicBezTo>
                <a:cubicBezTo>
                  <a:pt x="1228630" y="3229437"/>
                  <a:pt x="1217580" y="3255853"/>
                  <a:pt x="1206912" y="3283285"/>
                </a:cubicBezTo>
                <a:cubicBezTo>
                  <a:pt x="1242981" y="3290270"/>
                  <a:pt x="1278604" y="3296875"/>
                  <a:pt x="1313783" y="3303097"/>
                </a:cubicBezTo>
                <a:cubicBezTo>
                  <a:pt x="1322641" y="3274522"/>
                  <a:pt x="1332166" y="3246614"/>
                  <a:pt x="1341691" y="3219658"/>
                </a:cubicBezTo>
                <a:close/>
                <a:moveTo>
                  <a:pt x="1233583" y="3202894"/>
                </a:moveTo>
                <a:cubicBezTo>
                  <a:pt x="1216533" y="3200132"/>
                  <a:pt x="1199579" y="3197465"/>
                  <a:pt x="1182243" y="3194512"/>
                </a:cubicBezTo>
                <a:cubicBezTo>
                  <a:pt x="1168241" y="3192131"/>
                  <a:pt x="1154239" y="3190036"/>
                  <a:pt x="1140333" y="3188226"/>
                </a:cubicBezTo>
                <a:cubicBezTo>
                  <a:pt x="1126998" y="3211911"/>
                  <a:pt x="1114108" y="3236613"/>
                  <a:pt x="1101661" y="3262330"/>
                </a:cubicBezTo>
                <a:cubicBezTo>
                  <a:pt x="1135094" y="3269188"/>
                  <a:pt x="1168336" y="3275761"/>
                  <a:pt x="1200626" y="3282047"/>
                </a:cubicBezTo>
                <a:cubicBezTo>
                  <a:pt x="1211103" y="3254806"/>
                  <a:pt x="1222153" y="3228421"/>
                  <a:pt x="1233488" y="3202894"/>
                </a:cubicBezTo>
                <a:close/>
                <a:moveTo>
                  <a:pt x="1133570" y="3187273"/>
                </a:moveTo>
                <a:cubicBezTo>
                  <a:pt x="1104043" y="3183463"/>
                  <a:pt x="1074896" y="3180796"/>
                  <a:pt x="1046321" y="3179368"/>
                </a:cubicBezTo>
                <a:cubicBezTo>
                  <a:pt x="1031779" y="3200450"/>
                  <a:pt x="1017587" y="3222452"/>
                  <a:pt x="1003745" y="3245376"/>
                </a:cubicBezTo>
                <a:cubicBezTo>
                  <a:pt x="1033843" y="3249376"/>
                  <a:pt x="1064355" y="3254583"/>
                  <a:pt x="1095280" y="3260997"/>
                </a:cubicBezTo>
                <a:cubicBezTo>
                  <a:pt x="1107471" y="3235470"/>
                  <a:pt x="1120331" y="3211372"/>
                  <a:pt x="1133475" y="3187273"/>
                </a:cubicBezTo>
                <a:close/>
                <a:moveTo>
                  <a:pt x="1038892" y="3178986"/>
                </a:moveTo>
                <a:cubicBezTo>
                  <a:pt x="1011269" y="3177717"/>
                  <a:pt x="984059" y="3177717"/>
                  <a:pt x="957263" y="3178986"/>
                </a:cubicBezTo>
                <a:lnTo>
                  <a:pt x="950976" y="3186321"/>
                </a:lnTo>
                <a:cubicBezTo>
                  <a:pt x="937355" y="3202513"/>
                  <a:pt x="924115" y="3219468"/>
                  <a:pt x="911066" y="3237089"/>
                </a:cubicBezTo>
                <a:cubicBezTo>
                  <a:pt x="939260" y="3238613"/>
                  <a:pt x="967835" y="3241217"/>
                  <a:pt x="996791" y="3244900"/>
                </a:cubicBezTo>
                <a:cubicBezTo>
                  <a:pt x="1010317" y="3221913"/>
                  <a:pt x="1024318" y="3199941"/>
                  <a:pt x="1038797" y="3178986"/>
                </a:cubicBezTo>
                <a:close/>
                <a:moveTo>
                  <a:pt x="946118" y="3181844"/>
                </a:moveTo>
                <a:cubicBezTo>
                  <a:pt x="946880" y="3180891"/>
                  <a:pt x="947738" y="3180035"/>
                  <a:pt x="948594" y="3179082"/>
                </a:cubicBezTo>
                <a:cubicBezTo>
                  <a:pt x="922972" y="3180225"/>
                  <a:pt x="897731" y="3182511"/>
                  <a:pt x="872394" y="3185749"/>
                </a:cubicBezTo>
                <a:cubicBezTo>
                  <a:pt x="855630" y="3201466"/>
                  <a:pt x="839152" y="3218135"/>
                  <a:pt x="823150" y="3235660"/>
                </a:cubicBezTo>
                <a:cubicBezTo>
                  <a:pt x="849344" y="3234898"/>
                  <a:pt x="875919" y="3235089"/>
                  <a:pt x="902970" y="3236422"/>
                </a:cubicBezTo>
                <a:cubicBezTo>
                  <a:pt x="917131" y="3217499"/>
                  <a:pt x="931482" y="3199307"/>
                  <a:pt x="946023" y="3181844"/>
                </a:cubicBezTo>
                <a:close/>
                <a:moveTo>
                  <a:pt x="862013" y="3187178"/>
                </a:moveTo>
                <a:cubicBezTo>
                  <a:pt x="838105" y="3190607"/>
                  <a:pt x="814388" y="3195084"/>
                  <a:pt x="791337" y="3200418"/>
                </a:cubicBezTo>
                <a:cubicBezTo>
                  <a:pt x="774001" y="3213118"/>
                  <a:pt x="757047" y="3226897"/>
                  <a:pt x="740473" y="3241756"/>
                </a:cubicBezTo>
                <a:cubicBezTo>
                  <a:pt x="764731" y="3238899"/>
                  <a:pt x="789463" y="3236994"/>
                  <a:pt x="814673" y="3236042"/>
                </a:cubicBezTo>
                <a:cubicBezTo>
                  <a:pt x="830040" y="3218897"/>
                  <a:pt x="845788" y="3202609"/>
                  <a:pt x="861917" y="3187178"/>
                </a:cubicBezTo>
                <a:close/>
                <a:moveTo>
                  <a:pt x="742759" y="3206228"/>
                </a:moveTo>
                <a:cubicBezTo>
                  <a:pt x="757904" y="3201847"/>
                  <a:pt x="773144" y="3197751"/>
                  <a:pt x="788670" y="3194227"/>
                </a:cubicBezTo>
                <a:cubicBezTo>
                  <a:pt x="801370" y="3184956"/>
                  <a:pt x="814070" y="3176098"/>
                  <a:pt x="826770" y="3167652"/>
                </a:cubicBezTo>
                <a:cubicBezTo>
                  <a:pt x="798006" y="3178966"/>
                  <a:pt x="769923" y="3191941"/>
                  <a:pt x="742664" y="3206514"/>
                </a:cubicBezTo>
                <a:close/>
                <a:moveTo>
                  <a:pt x="804196" y="3190703"/>
                </a:moveTo>
                <a:cubicBezTo>
                  <a:pt x="825818" y="3186035"/>
                  <a:pt x="847820" y="3182320"/>
                  <a:pt x="870109" y="3179368"/>
                </a:cubicBezTo>
                <a:cubicBezTo>
                  <a:pt x="885539" y="3164985"/>
                  <a:pt x="901255" y="3151269"/>
                  <a:pt x="917734" y="3138410"/>
                </a:cubicBezTo>
                <a:cubicBezTo>
                  <a:pt x="896398" y="3143839"/>
                  <a:pt x="875538" y="3150221"/>
                  <a:pt x="854869" y="3157460"/>
                </a:cubicBezTo>
                <a:cubicBezTo>
                  <a:pt x="837343" y="3168033"/>
                  <a:pt x="820484" y="3179082"/>
                  <a:pt x="804100" y="3190988"/>
                </a:cubicBezTo>
                <a:close/>
                <a:moveTo>
                  <a:pt x="880396" y="3142220"/>
                </a:moveTo>
                <a:cubicBezTo>
                  <a:pt x="896493" y="3137267"/>
                  <a:pt x="912780" y="3132695"/>
                  <a:pt x="929259" y="3128885"/>
                </a:cubicBezTo>
                <a:cubicBezTo>
                  <a:pt x="942276" y="3118916"/>
                  <a:pt x="955516" y="3109391"/>
                  <a:pt x="968978" y="3100310"/>
                </a:cubicBezTo>
                <a:cubicBezTo>
                  <a:pt x="938549" y="3112468"/>
                  <a:pt x="908929" y="3126562"/>
                  <a:pt x="880300" y="3142506"/>
                </a:cubicBezTo>
                <a:close/>
                <a:moveTo>
                  <a:pt x="944309" y="3125456"/>
                </a:moveTo>
                <a:cubicBezTo>
                  <a:pt x="965454" y="3120884"/>
                  <a:pt x="986949" y="3117074"/>
                  <a:pt x="1008793" y="3114026"/>
                </a:cubicBezTo>
                <a:cubicBezTo>
                  <a:pt x="1024033" y="3099167"/>
                  <a:pt x="1039653" y="3085451"/>
                  <a:pt x="1055655" y="3071640"/>
                </a:cubicBezTo>
                <a:cubicBezTo>
                  <a:pt x="1035462" y="3076974"/>
                  <a:pt x="1015587" y="3083102"/>
                  <a:pt x="996029" y="3090023"/>
                </a:cubicBezTo>
                <a:cubicBezTo>
                  <a:pt x="978376" y="3101072"/>
                  <a:pt x="961104" y="3112947"/>
                  <a:pt x="944213" y="3125647"/>
                </a:cubicBezTo>
                <a:close/>
                <a:moveTo>
                  <a:pt x="1020985" y="3074878"/>
                </a:moveTo>
                <a:cubicBezTo>
                  <a:pt x="1036225" y="3070116"/>
                  <a:pt x="1051687" y="3065798"/>
                  <a:pt x="1067372" y="3061924"/>
                </a:cubicBezTo>
                <a:cubicBezTo>
                  <a:pt x="1079563" y="3052019"/>
                  <a:pt x="1092010" y="3042494"/>
                  <a:pt x="1104709" y="3033349"/>
                </a:cubicBezTo>
                <a:cubicBezTo>
                  <a:pt x="1075917" y="3045508"/>
                  <a:pt x="1047921" y="3059474"/>
                  <a:pt x="1020889" y="3075164"/>
                </a:cubicBezTo>
                <a:close/>
                <a:moveTo>
                  <a:pt x="1081849" y="3058591"/>
                </a:moveTo>
                <a:cubicBezTo>
                  <a:pt x="1103090" y="3053828"/>
                  <a:pt x="1124522" y="3049827"/>
                  <a:pt x="1146429" y="3046779"/>
                </a:cubicBezTo>
                <a:cubicBezTo>
                  <a:pt x="1161288" y="3031540"/>
                  <a:pt x="1176528" y="3016967"/>
                  <a:pt x="1192149" y="3003251"/>
                </a:cubicBezTo>
                <a:cubicBezTo>
                  <a:pt x="1171575" y="3008965"/>
                  <a:pt x="1151350" y="3015538"/>
                  <a:pt x="1131475" y="3022967"/>
                </a:cubicBezTo>
                <a:cubicBezTo>
                  <a:pt x="1114520" y="3034397"/>
                  <a:pt x="1097946" y="3046208"/>
                  <a:pt x="1081754" y="3058972"/>
                </a:cubicBezTo>
                <a:close/>
                <a:moveTo>
                  <a:pt x="1155002" y="3008013"/>
                </a:moveTo>
                <a:cubicBezTo>
                  <a:pt x="1170813" y="3002806"/>
                  <a:pt x="1186688" y="2998107"/>
                  <a:pt x="1202627" y="2993916"/>
                </a:cubicBezTo>
                <a:cubicBezTo>
                  <a:pt x="1215326" y="2983184"/>
                  <a:pt x="1228185" y="2972897"/>
                  <a:pt x="1241203" y="2963055"/>
                </a:cubicBezTo>
                <a:cubicBezTo>
                  <a:pt x="1211446" y="2976164"/>
                  <a:pt x="1182614" y="2991280"/>
                  <a:pt x="1154906" y="3008299"/>
                </a:cubicBezTo>
                <a:close/>
                <a:moveTo>
                  <a:pt x="1217295" y="2990201"/>
                </a:moveTo>
                <a:cubicBezTo>
                  <a:pt x="1238822" y="2985057"/>
                  <a:pt x="1260729" y="2980676"/>
                  <a:pt x="1283018" y="2977438"/>
                </a:cubicBezTo>
                <a:cubicBezTo>
                  <a:pt x="1297877" y="2961436"/>
                  <a:pt x="1313021" y="2946101"/>
                  <a:pt x="1328547" y="2931622"/>
                </a:cubicBezTo>
                <a:cubicBezTo>
                  <a:pt x="1307878" y="2937719"/>
                  <a:pt x="1287399" y="2944576"/>
                  <a:pt x="1267397" y="2952387"/>
                </a:cubicBezTo>
                <a:cubicBezTo>
                  <a:pt x="1250252" y="2964484"/>
                  <a:pt x="1233583" y="2977152"/>
                  <a:pt x="1217200" y="2990487"/>
                </a:cubicBezTo>
                <a:close/>
                <a:moveTo>
                  <a:pt x="1290066" y="2937242"/>
                </a:moveTo>
                <a:cubicBezTo>
                  <a:pt x="1306259" y="2931622"/>
                  <a:pt x="1322641" y="2926479"/>
                  <a:pt x="1339310" y="2922002"/>
                </a:cubicBezTo>
                <a:cubicBezTo>
                  <a:pt x="1351979" y="2910667"/>
                  <a:pt x="1364742" y="2899904"/>
                  <a:pt x="1377410" y="2889617"/>
                </a:cubicBezTo>
                <a:cubicBezTo>
                  <a:pt x="1347199" y="2903562"/>
                  <a:pt x="1317984" y="2919570"/>
                  <a:pt x="1289971" y="2937528"/>
                </a:cubicBezTo>
                <a:close/>
                <a:moveTo>
                  <a:pt x="1352836" y="2918192"/>
                </a:moveTo>
                <a:cubicBezTo>
                  <a:pt x="1374267" y="2912858"/>
                  <a:pt x="1396079" y="2908667"/>
                  <a:pt x="1418272" y="2904762"/>
                </a:cubicBezTo>
                <a:cubicBezTo>
                  <a:pt x="1432941" y="2887998"/>
                  <a:pt x="1447895" y="2872091"/>
                  <a:pt x="1463326" y="2857137"/>
                </a:cubicBezTo>
                <a:cubicBezTo>
                  <a:pt x="1442656" y="2863423"/>
                  <a:pt x="1422368" y="2870757"/>
                  <a:pt x="1402461" y="2878854"/>
                </a:cubicBezTo>
                <a:cubicBezTo>
                  <a:pt x="1385570" y="2891491"/>
                  <a:pt x="1368996" y="2904794"/>
                  <a:pt x="1352740" y="2918764"/>
                </a:cubicBezTo>
                <a:close/>
                <a:moveTo>
                  <a:pt x="1424368" y="2863328"/>
                </a:moveTo>
                <a:cubicBezTo>
                  <a:pt x="1440498" y="2857423"/>
                  <a:pt x="1456849" y="2852089"/>
                  <a:pt x="1473422" y="2847326"/>
                </a:cubicBezTo>
                <a:cubicBezTo>
                  <a:pt x="1486122" y="2835325"/>
                  <a:pt x="1499045" y="2823895"/>
                  <a:pt x="1512189" y="2813036"/>
                </a:cubicBezTo>
                <a:cubicBezTo>
                  <a:pt x="1481672" y="2827804"/>
                  <a:pt x="1452288" y="2844805"/>
                  <a:pt x="1424274" y="2863900"/>
                </a:cubicBezTo>
                <a:close/>
                <a:moveTo>
                  <a:pt x="1486472" y="2844278"/>
                </a:moveTo>
                <a:cubicBezTo>
                  <a:pt x="1507903" y="2838563"/>
                  <a:pt x="1529810" y="2833705"/>
                  <a:pt x="1552004" y="2829895"/>
                </a:cubicBezTo>
                <a:cubicBezTo>
                  <a:pt x="1566481" y="2812369"/>
                  <a:pt x="1581340" y="2795700"/>
                  <a:pt x="1596581" y="2779889"/>
                </a:cubicBezTo>
                <a:cubicBezTo>
                  <a:pt x="1576006" y="2786461"/>
                  <a:pt x="1555718" y="2794177"/>
                  <a:pt x="1535906" y="2802749"/>
                </a:cubicBezTo>
                <a:cubicBezTo>
                  <a:pt x="1519015" y="2815767"/>
                  <a:pt x="1502505" y="2829641"/>
                  <a:pt x="1486376" y="2844373"/>
                </a:cubicBezTo>
                <a:close/>
                <a:moveTo>
                  <a:pt x="1556575" y="2787128"/>
                </a:moveTo>
                <a:cubicBezTo>
                  <a:pt x="1572768" y="2780841"/>
                  <a:pt x="1589151" y="2775222"/>
                  <a:pt x="1605915" y="2770174"/>
                </a:cubicBezTo>
                <a:cubicBezTo>
                  <a:pt x="1618488" y="2757410"/>
                  <a:pt x="1631442" y="2745313"/>
                  <a:pt x="1644586" y="2733788"/>
                </a:cubicBezTo>
                <a:cubicBezTo>
                  <a:pt x="1613892" y="2749389"/>
                  <a:pt x="1584438" y="2767316"/>
                  <a:pt x="1556480" y="2787414"/>
                </a:cubicBezTo>
                <a:close/>
                <a:moveTo>
                  <a:pt x="1618869" y="2766269"/>
                </a:moveTo>
                <a:cubicBezTo>
                  <a:pt x="1640353" y="2760167"/>
                  <a:pt x="1662129" y="2755144"/>
                  <a:pt x="1684115" y="2751219"/>
                </a:cubicBezTo>
                <a:cubicBezTo>
                  <a:pt x="1698275" y="2732740"/>
                  <a:pt x="1712880" y="2715183"/>
                  <a:pt x="1727930" y="2698545"/>
                </a:cubicBezTo>
                <a:cubicBezTo>
                  <a:pt x="1707377" y="2705595"/>
                  <a:pt x="1687191" y="2713669"/>
                  <a:pt x="1667447" y="2722739"/>
                </a:cubicBezTo>
                <a:cubicBezTo>
                  <a:pt x="1650809" y="2736582"/>
                  <a:pt x="1634585" y="2751187"/>
                  <a:pt x="1618774" y="2766554"/>
                </a:cubicBezTo>
                <a:close/>
                <a:moveTo>
                  <a:pt x="1687163" y="2707118"/>
                </a:moveTo>
                <a:cubicBezTo>
                  <a:pt x="1703483" y="2700450"/>
                  <a:pt x="1719993" y="2694386"/>
                  <a:pt x="1736693" y="2688926"/>
                </a:cubicBezTo>
                <a:cubicBezTo>
                  <a:pt x="1749266" y="2675400"/>
                  <a:pt x="1762125" y="2662446"/>
                  <a:pt x="1774793" y="2650254"/>
                </a:cubicBezTo>
                <a:cubicBezTo>
                  <a:pt x="1744098" y="2666975"/>
                  <a:pt x="1714766" y="2686084"/>
                  <a:pt x="1687067" y="2707404"/>
                </a:cubicBezTo>
                <a:close/>
                <a:moveTo>
                  <a:pt x="1749171" y="2685020"/>
                </a:moveTo>
                <a:cubicBezTo>
                  <a:pt x="1760315" y="2681686"/>
                  <a:pt x="1771459" y="2678448"/>
                  <a:pt x="1782889" y="2675495"/>
                </a:cubicBezTo>
                <a:lnTo>
                  <a:pt x="1815369" y="2667399"/>
                </a:lnTo>
                <a:cubicBezTo>
                  <a:pt x="1828895" y="2648349"/>
                  <a:pt x="1842802" y="2630315"/>
                  <a:pt x="1857089" y="2613297"/>
                </a:cubicBezTo>
                <a:cubicBezTo>
                  <a:pt x="1836705" y="2620790"/>
                  <a:pt x="1816703" y="2629330"/>
                  <a:pt x="1797082" y="2638919"/>
                </a:cubicBezTo>
                <a:cubicBezTo>
                  <a:pt x="1780635" y="2653588"/>
                  <a:pt x="1764633" y="2669050"/>
                  <a:pt x="1749076" y="2685306"/>
                </a:cubicBezTo>
                <a:close/>
                <a:moveTo>
                  <a:pt x="1815846" y="2623394"/>
                </a:moveTo>
                <a:cubicBezTo>
                  <a:pt x="1832229" y="2616154"/>
                  <a:pt x="1848898" y="2609487"/>
                  <a:pt x="1865852" y="2603581"/>
                </a:cubicBezTo>
                <a:cubicBezTo>
                  <a:pt x="1878234" y="2589294"/>
                  <a:pt x="1890808" y="2575673"/>
                  <a:pt x="1903952" y="2562624"/>
                </a:cubicBezTo>
                <a:cubicBezTo>
                  <a:pt x="1872856" y="2580551"/>
                  <a:pt x="1843263" y="2600970"/>
                  <a:pt x="1815465" y="2623679"/>
                </a:cubicBezTo>
                <a:close/>
                <a:moveTo>
                  <a:pt x="1877949" y="2599295"/>
                </a:moveTo>
                <a:cubicBezTo>
                  <a:pt x="1901190" y="2591294"/>
                  <a:pt x="1924399" y="2583102"/>
                  <a:pt x="1947577" y="2574720"/>
                </a:cubicBezTo>
                <a:cubicBezTo>
                  <a:pt x="1959864" y="2556337"/>
                  <a:pt x="1972627" y="2538716"/>
                  <a:pt x="1985677" y="2521952"/>
                </a:cubicBezTo>
                <a:lnTo>
                  <a:pt x="1957102" y="2535192"/>
                </a:lnTo>
                <a:cubicBezTo>
                  <a:pt x="1946338" y="2540145"/>
                  <a:pt x="1935670" y="2545479"/>
                  <a:pt x="1925098" y="2551099"/>
                </a:cubicBezTo>
                <a:cubicBezTo>
                  <a:pt x="1908588" y="2566338"/>
                  <a:pt x="1892745" y="2582500"/>
                  <a:pt x="1877568" y="2599581"/>
                </a:cubicBezTo>
                <a:close/>
                <a:moveTo>
                  <a:pt x="1941766" y="2535097"/>
                </a:moveTo>
                <a:cubicBezTo>
                  <a:pt x="1945767" y="2533191"/>
                  <a:pt x="1949767" y="2531192"/>
                  <a:pt x="1953768" y="2529382"/>
                </a:cubicBezTo>
                <a:lnTo>
                  <a:pt x="1993963" y="2510332"/>
                </a:lnTo>
                <a:cubicBezTo>
                  <a:pt x="2005488" y="2496139"/>
                  <a:pt x="2017205" y="2482423"/>
                  <a:pt x="2029206" y="2469469"/>
                </a:cubicBezTo>
                <a:cubicBezTo>
                  <a:pt x="1998282" y="2488869"/>
                  <a:pt x="1969033" y="2510822"/>
                  <a:pt x="1941766" y="2535097"/>
                </a:cubicBezTo>
                <a:close/>
                <a:moveTo>
                  <a:pt x="2007012" y="2504807"/>
                </a:moveTo>
                <a:cubicBezTo>
                  <a:pt x="2031492" y="2493472"/>
                  <a:pt x="2055780" y="2481947"/>
                  <a:pt x="2080165" y="2470327"/>
                </a:cubicBezTo>
                <a:cubicBezTo>
                  <a:pt x="2091532" y="2452420"/>
                  <a:pt x="2103215" y="2435211"/>
                  <a:pt x="2115216" y="2418701"/>
                </a:cubicBezTo>
                <a:lnTo>
                  <a:pt x="2049875" y="2457468"/>
                </a:lnTo>
                <a:cubicBezTo>
                  <a:pt x="2035270" y="2472581"/>
                  <a:pt x="2021014" y="2488488"/>
                  <a:pt x="2007108" y="2505188"/>
                </a:cubicBezTo>
                <a:close/>
                <a:moveTo>
                  <a:pt x="2128647" y="2388411"/>
                </a:moveTo>
                <a:cubicBezTo>
                  <a:pt x="2107702" y="2404009"/>
                  <a:pt x="2087725" y="2420868"/>
                  <a:pt x="2068830" y="2438894"/>
                </a:cubicBezTo>
                <a:cubicBezTo>
                  <a:pt x="2087880" y="2427654"/>
                  <a:pt x="2106930" y="2416510"/>
                  <a:pt x="2125313" y="2405175"/>
                </a:cubicBezTo>
                <a:cubicBezTo>
                  <a:pt x="2134838" y="2392476"/>
                  <a:pt x="2144554" y="2380474"/>
                  <a:pt x="2154459" y="2369171"/>
                </a:cubicBezTo>
                <a:close/>
                <a:moveTo>
                  <a:pt x="2179605" y="2350311"/>
                </a:moveTo>
                <a:cubicBezTo>
                  <a:pt x="2166176" y="2364790"/>
                  <a:pt x="2153126" y="2380125"/>
                  <a:pt x="2140363" y="2396127"/>
                </a:cubicBezTo>
                <a:cubicBezTo>
                  <a:pt x="2165127" y="2381268"/>
                  <a:pt x="2189861" y="2366282"/>
                  <a:pt x="2214563" y="2351169"/>
                </a:cubicBezTo>
                <a:cubicBezTo>
                  <a:pt x="2225801" y="2332690"/>
                  <a:pt x="2237328" y="2314974"/>
                  <a:pt x="2249329" y="2297924"/>
                </a:cubicBezTo>
                <a:cubicBezTo>
                  <a:pt x="2226151" y="2315704"/>
                  <a:pt x="2203005" y="2333294"/>
                  <a:pt x="2179891" y="2350693"/>
                </a:cubicBezTo>
                <a:close/>
                <a:moveTo>
                  <a:pt x="2219039" y="2310973"/>
                </a:moveTo>
                <a:lnTo>
                  <a:pt x="2214753" y="2314974"/>
                </a:lnTo>
                <a:cubicBezTo>
                  <a:pt x="2213038" y="2316498"/>
                  <a:pt x="2211420" y="2318117"/>
                  <a:pt x="2209800" y="2319736"/>
                </a:cubicBezTo>
                <a:cubicBezTo>
                  <a:pt x="2227199" y="2306719"/>
                  <a:pt x="2244534" y="2293638"/>
                  <a:pt x="2261806" y="2280494"/>
                </a:cubicBezTo>
                <a:cubicBezTo>
                  <a:pt x="2271078" y="2268111"/>
                  <a:pt x="2280603" y="2256141"/>
                  <a:pt x="2290381" y="2244584"/>
                </a:cubicBezTo>
                <a:close/>
                <a:moveTo>
                  <a:pt x="2300763" y="2241536"/>
                </a:moveTo>
                <a:cubicBezTo>
                  <a:pt x="2293905" y="2249537"/>
                  <a:pt x="2287238" y="2257919"/>
                  <a:pt x="2280570" y="2266396"/>
                </a:cubicBezTo>
                <a:lnTo>
                  <a:pt x="2327434" y="2231059"/>
                </a:lnTo>
                <a:lnTo>
                  <a:pt x="2350769" y="2213342"/>
                </a:lnTo>
                <a:cubicBezTo>
                  <a:pt x="2360294" y="2196483"/>
                  <a:pt x="2371058" y="2180100"/>
                  <a:pt x="2381631" y="2164479"/>
                </a:cubicBezTo>
                <a:cubicBezTo>
                  <a:pt x="2384584" y="2160097"/>
                  <a:pt x="2387537" y="2155620"/>
                  <a:pt x="2390584" y="2151239"/>
                </a:cubicBezTo>
                <a:lnTo>
                  <a:pt x="2329815" y="2207436"/>
                </a:lnTo>
                <a:close/>
                <a:moveTo>
                  <a:pt x="2366677" y="2164574"/>
                </a:moveTo>
                <a:lnTo>
                  <a:pt x="2406301" y="2128189"/>
                </a:lnTo>
                <a:cubicBezTo>
                  <a:pt x="2415826" y="2114155"/>
                  <a:pt x="2425351" y="2100121"/>
                  <a:pt x="2434876" y="2086088"/>
                </a:cubicBezTo>
                <a:cubicBezTo>
                  <a:pt x="2412016" y="2112853"/>
                  <a:pt x="2389441" y="2139047"/>
                  <a:pt x="2366772" y="2164955"/>
                </a:cubicBezTo>
                <a:close/>
                <a:moveTo>
                  <a:pt x="2427065" y="2109139"/>
                </a:moveTo>
                <a:cubicBezTo>
                  <a:pt x="2446878" y="2090914"/>
                  <a:pt x="2466880" y="2072721"/>
                  <a:pt x="2487073" y="2054560"/>
                </a:cubicBezTo>
                <a:cubicBezTo>
                  <a:pt x="2498884" y="2032462"/>
                  <a:pt x="2511171" y="2010174"/>
                  <a:pt x="2523744" y="1987885"/>
                </a:cubicBezTo>
                <a:cubicBezTo>
                  <a:pt x="2506027" y="2006935"/>
                  <a:pt x="2488565" y="2026239"/>
                  <a:pt x="2471356" y="2045797"/>
                </a:cubicBezTo>
                <a:cubicBezTo>
                  <a:pt x="2456370" y="2067197"/>
                  <a:pt x="2441765" y="2088438"/>
                  <a:pt x="2427541" y="2109520"/>
                </a:cubicBezTo>
                <a:close/>
                <a:moveTo>
                  <a:pt x="2503265" y="2000173"/>
                </a:moveTo>
                <a:cubicBezTo>
                  <a:pt x="2514409" y="1987981"/>
                  <a:pt x="2525649" y="1975693"/>
                  <a:pt x="2536984" y="1963501"/>
                </a:cubicBezTo>
                <a:cubicBezTo>
                  <a:pt x="2544667" y="1949722"/>
                  <a:pt x="2552509" y="1935879"/>
                  <a:pt x="2560510" y="1921972"/>
                </a:cubicBezTo>
                <a:cubicBezTo>
                  <a:pt x="2541269" y="1948388"/>
                  <a:pt x="2522347" y="1974582"/>
                  <a:pt x="2503741" y="2000554"/>
                </a:cubicBezTo>
                <a:close/>
                <a:moveTo>
                  <a:pt x="2555748" y="1943023"/>
                </a:moveTo>
                <a:cubicBezTo>
                  <a:pt x="2573273" y="1923973"/>
                  <a:pt x="2591086" y="1905113"/>
                  <a:pt x="2609183" y="1886444"/>
                </a:cubicBezTo>
                <a:cubicBezTo>
                  <a:pt x="2619470" y="1863203"/>
                  <a:pt x="2629948" y="1840248"/>
                  <a:pt x="2640425" y="1817769"/>
                </a:cubicBezTo>
                <a:cubicBezTo>
                  <a:pt x="2624424" y="1838057"/>
                  <a:pt x="2608707" y="1858250"/>
                  <a:pt x="2592800" y="1878538"/>
                </a:cubicBezTo>
                <a:cubicBezTo>
                  <a:pt x="2580481" y="1900509"/>
                  <a:pt x="2568226" y="1922163"/>
                  <a:pt x="2556034" y="1943499"/>
                </a:cubicBezTo>
                <a:close/>
                <a:moveTo>
                  <a:pt x="2620995" y="1832152"/>
                </a:moveTo>
                <a:cubicBezTo>
                  <a:pt x="2631281" y="1819007"/>
                  <a:pt x="2641759" y="1805863"/>
                  <a:pt x="2652236" y="1792813"/>
                </a:cubicBezTo>
                <a:cubicBezTo>
                  <a:pt x="2659475" y="1777446"/>
                  <a:pt x="2666778" y="1762301"/>
                  <a:pt x="2674144" y="1747379"/>
                </a:cubicBezTo>
                <a:cubicBezTo>
                  <a:pt x="2655793" y="1776081"/>
                  <a:pt x="2638170" y="1804498"/>
                  <a:pt x="2621280" y="1832628"/>
                </a:cubicBezTo>
                <a:close/>
                <a:moveTo>
                  <a:pt x="2669667" y="1771096"/>
                </a:moveTo>
                <a:cubicBezTo>
                  <a:pt x="2684780" y="1752491"/>
                  <a:pt x="2700147" y="1733949"/>
                  <a:pt x="2715768" y="1715470"/>
                </a:cubicBezTo>
                <a:cubicBezTo>
                  <a:pt x="2724531" y="1691753"/>
                  <a:pt x="2733389" y="1668512"/>
                  <a:pt x="2742439" y="1645557"/>
                </a:cubicBezTo>
                <a:cubicBezTo>
                  <a:pt x="2729294" y="1664607"/>
                  <a:pt x="2716530" y="1683657"/>
                  <a:pt x="2704339" y="1702040"/>
                </a:cubicBezTo>
                <a:cubicBezTo>
                  <a:pt x="2692717" y="1724963"/>
                  <a:pt x="2681256" y="1748141"/>
                  <a:pt x="2669952" y="1771573"/>
                </a:cubicBezTo>
                <a:close/>
                <a:moveTo>
                  <a:pt x="2729008" y="1653843"/>
                </a:moveTo>
                <a:cubicBezTo>
                  <a:pt x="2736691" y="1642731"/>
                  <a:pt x="2744501" y="1631587"/>
                  <a:pt x="2752439" y="1620411"/>
                </a:cubicBezTo>
                <a:cubicBezTo>
                  <a:pt x="2757488" y="1607838"/>
                  <a:pt x="2762536" y="1595455"/>
                  <a:pt x="2767679" y="1583073"/>
                </a:cubicBezTo>
                <a:cubicBezTo>
                  <a:pt x="2755011" y="1606695"/>
                  <a:pt x="2741866" y="1630222"/>
                  <a:pt x="2729294" y="1654320"/>
                </a:cubicBezTo>
                <a:close/>
                <a:moveTo>
                  <a:pt x="2768442" y="1598122"/>
                </a:moveTo>
                <a:cubicBezTo>
                  <a:pt x="2782221" y="1579072"/>
                  <a:pt x="2796349" y="1560022"/>
                  <a:pt x="2810827" y="1540972"/>
                </a:cubicBezTo>
                <a:cubicBezTo>
                  <a:pt x="2817971" y="1518207"/>
                  <a:pt x="2825115" y="1495824"/>
                  <a:pt x="2832545" y="1473821"/>
                </a:cubicBezTo>
                <a:cubicBezTo>
                  <a:pt x="2819876" y="1494109"/>
                  <a:pt x="2807399" y="1514779"/>
                  <a:pt x="2794445" y="1535829"/>
                </a:cubicBezTo>
                <a:cubicBezTo>
                  <a:pt x="2785999" y="1556530"/>
                  <a:pt x="2777426" y="1577453"/>
                  <a:pt x="2768726" y="1598598"/>
                </a:cubicBezTo>
                <a:close/>
                <a:moveTo>
                  <a:pt x="2818066" y="1486394"/>
                </a:moveTo>
                <a:cubicBezTo>
                  <a:pt x="2826067" y="1473313"/>
                  <a:pt x="2834132" y="1460391"/>
                  <a:pt x="2842260" y="1447627"/>
                </a:cubicBezTo>
                <a:cubicBezTo>
                  <a:pt x="2847403" y="1432959"/>
                  <a:pt x="2852452" y="1418386"/>
                  <a:pt x="2857691" y="1404098"/>
                </a:cubicBezTo>
                <a:cubicBezTo>
                  <a:pt x="2843974" y="1430895"/>
                  <a:pt x="2830767" y="1458327"/>
                  <a:pt x="2818066" y="1486394"/>
                </a:cubicBezTo>
                <a:close/>
                <a:moveTo>
                  <a:pt x="2856928" y="1424958"/>
                </a:moveTo>
                <a:cubicBezTo>
                  <a:pt x="2868930" y="1406574"/>
                  <a:pt x="2880931" y="1388572"/>
                  <a:pt x="2893124" y="1370951"/>
                </a:cubicBezTo>
                <a:cubicBezTo>
                  <a:pt x="2899156" y="1347837"/>
                  <a:pt x="2905506" y="1325136"/>
                  <a:pt x="2912174" y="1302847"/>
                </a:cubicBezTo>
                <a:cubicBezTo>
                  <a:pt x="2902649" y="1320183"/>
                  <a:pt x="2893124" y="1337804"/>
                  <a:pt x="2883599" y="1355711"/>
                </a:cubicBezTo>
                <a:cubicBezTo>
                  <a:pt x="2873947" y="1378381"/>
                  <a:pt x="2864802" y="1401463"/>
                  <a:pt x="2856166" y="1424958"/>
                </a:cubicBezTo>
                <a:close/>
                <a:moveTo>
                  <a:pt x="2902553" y="1305990"/>
                </a:moveTo>
                <a:cubicBezTo>
                  <a:pt x="2908077" y="1296465"/>
                  <a:pt x="2913698" y="1286274"/>
                  <a:pt x="2919317" y="1276463"/>
                </a:cubicBezTo>
                <a:cubicBezTo>
                  <a:pt x="2922555" y="1265605"/>
                  <a:pt x="2925795" y="1254746"/>
                  <a:pt x="2928842" y="1244078"/>
                </a:cubicBezTo>
                <a:cubicBezTo>
                  <a:pt x="2919699" y="1264366"/>
                  <a:pt x="2910840" y="1284940"/>
                  <a:pt x="2902172" y="1306372"/>
                </a:cubicBezTo>
                <a:close/>
                <a:moveTo>
                  <a:pt x="2932843" y="1253698"/>
                </a:moveTo>
                <a:cubicBezTo>
                  <a:pt x="2944845" y="1233505"/>
                  <a:pt x="2957036" y="1213598"/>
                  <a:pt x="2969324" y="1194262"/>
                </a:cubicBezTo>
                <a:cubicBezTo>
                  <a:pt x="2974277" y="1171656"/>
                  <a:pt x="2979483" y="1149431"/>
                  <a:pt x="2984945" y="1127587"/>
                </a:cubicBezTo>
                <a:cubicBezTo>
                  <a:pt x="2973514" y="1149495"/>
                  <a:pt x="2962466" y="1172069"/>
                  <a:pt x="2951607" y="1194929"/>
                </a:cubicBezTo>
                <a:cubicBezTo>
                  <a:pt x="2944845" y="1214265"/>
                  <a:pt x="2938558" y="1233886"/>
                  <a:pt x="2932366" y="1253698"/>
                </a:cubicBezTo>
                <a:close/>
                <a:moveTo>
                  <a:pt x="2969038" y="1145018"/>
                </a:moveTo>
                <a:cubicBezTo>
                  <a:pt x="2976372" y="1130445"/>
                  <a:pt x="2983802" y="1116443"/>
                  <a:pt x="2991326" y="1101965"/>
                </a:cubicBezTo>
                <a:cubicBezTo>
                  <a:pt x="2995613" y="1085677"/>
                  <a:pt x="2999898" y="1069485"/>
                  <a:pt x="3004376" y="1053578"/>
                </a:cubicBezTo>
                <a:cubicBezTo>
                  <a:pt x="2991707" y="1083296"/>
                  <a:pt x="2979991" y="1113681"/>
                  <a:pt x="2968657" y="1145018"/>
                </a:cubicBezTo>
                <a:close/>
                <a:moveTo>
                  <a:pt x="3067431" y="880128"/>
                </a:moveTo>
                <a:cubicBezTo>
                  <a:pt x="3058097" y="904893"/>
                  <a:pt x="3049079" y="930293"/>
                  <a:pt x="3040380" y="956328"/>
                </a:cubicBezTo>
                <a:cubicBezTo>
                  <a:pt x="3046094" y="944326"/>
                  <a:pt x="3051810" y="932515"/>
                  <a:pt x="3057716" y="920895"/>
                </a:cubicBezTo>
                <a:cubicBezTo>
                  <a:pt x="3060477" y="907369"/>
                  <a:pt x="3063717" y="893653"/>
                  <a:pt x="3067050" y="880128"/>
                </a:cubicBezTo>
                <a:close/>
                <a:moveTo>
                  <a:pt x="3051810" y="947470"/>
                </a:moveTo>
                <a:cubicBezTo>
                  <a:pt x="3047714" y="955947"/>
                  <a:pt x="3043619" y="964424"/>
                  <a:pt x="3039618" y="972996"/>
                </a:cubicBezTo>
                <a:cubicBezTo>
                  <a:pt x="3034665" y="983664"/>
                  <a:pt x="3030093" y="994523"/>
                  <a:pt x="3024949" y="1005381"/>
                </a:cubicBezTo>
                <a:cubicBezTo>
                  <a:pt x="3017805" y="1029099"/>
                  <a:pt x="3010852" y="1053006"/>
                  <a:pt x="3004185" y="1078057"/>
                </a:cubicBezTo>
                <a:cubicBezTo>
                  <a:pt x="3014949" y="1059007"/>
                  <a:pt x="3025997" y="1039957"/>
                  <a:pt x="3037141" y="1020907"/>
                </a:cubicBezTo>
                <a:cubicBezTo>
                  <a:pt x="3041427" y="996142"/>
                  <a:pt x="3046666" y="971568"/>
                  <a:pt x="3051429" y="947470"/>
                </a:cubicBezTo>
                <a:close/>
                <a:moveTo>
                  <a:pt x="3033903" y="1038719"/>
                </a:moveTo>
                <a:cubicBezTo>
                  <a:pt x="3021425" y="1059960"/>
                  <a:pt x="3009233" y="1081963"/>
                  <a:pt x="2997326" y="1104346"/>
                </a:cubicBezTo>
                <a:cubicBezTo>
                  <a:pt x="2991041" y="1128730"/>
                  <a:pt x="2985040" y="1153686"/>
                  <a:pt x="2979325" y="1179022"/>
                </a:cubicBezTo>
                <a:cubicBezTo>
                  <a:pt x="2993041" y="1158004"/>
                  <a:pt x="3006979" y="1137430"/>
                  <a:pt x="3021139" y="1117300"/>
                </a:cubicBezTo>
                <a:cubicBezTo>
                  <a:pt x="3024759" y="1090630"/>
                  <a:pt x="3028950" y="1064437"/>
                  <a:pt x="3033522" y="1038719"/>
                </a:cubicBezTo>
                <a:close/>
                <a:moveTo>
                  <a:pt x="3019044" y="1131493"/>
                </a:moveTo>
                <a:cubicBezTo>
                  <a:pt x="3004185" y="1152765"/>
                  <a:pt x="2989612" y="1174514"/>
                  <a:pt x="2975324" y="1196739"/>
                </a:cubicBezTo>
                <a:cubicBezTo>
                  <a:pt x="2969324" y="1224266"/>
                  <a:pt x="2963704" y="1252460"/>
                  <a:pt x="2958274" y="1280940"/>
                </a:cubicBezTo>
                <a:cubicBezTo>
                  <a:pt x="2974594" y="1259604"/>
                  <a:pt x="2991104" y="1238808"/>
                  <a:pt x="3007805" y="1218551"/>
                </a:cubicBezTo>
                <a:cubicBezTo>
                  <a:pt x="3010757" y="1189023"/>
                  <a:pt x="3014567" y="1159972"/>
                  <a:pt x="3018664" y="1131493"/>
                </a:cubicBezTo>
                <a:close/>
                <a:moveTo>
                  <a:pt x="3006090" y="1230172"/>
                </a:moveTo>
                <a:cubicBezTo>
                  <a:pt x="2988944" y="1251254"/>
                  <a:pt x="2971991" y="1272844"/>
                  <a:pt x="2955227" y="1294941"/>
                </a:cubicBezTo>
                <a:cubicBezTo>
                  <a:pt x="2949892" y="1323961"/>
                  <a:pt x="2944908" y="1353552"/>
                  <a:pt x="2940272" y="1383714"/>
                </a:cubicBezTo>
                <a:cubicBezTo>
                  <a:pt x="2958751" y="1362950"/>
                  <a:pt x="2977801" y="1342376"/>
                  <a:pt x="2997422" y="1321993"/>
                </a:cubicBezTo>
                <a:cubicBezTo>
                  <a:pt x="2999772" y="1290941"/>
                  <a:pt x="3002661" y="1260334"/>
                  <a:pt x="3006090" y="1230172"/>
                </a:cubicBezTo>
                <a:close/>
                <a:moveTo>
                  <a:pt x="2992755" y="1375714"/>
                </a:moveTo>
                <a:cubicBezTo>
                  <a:pt x="2993802" y="1361045"/>
                  <a:pt x="2994945" y="1346472"/>
                  <a:pt x="2996184" y="1332089"/>
                </a:cubicBezTo>
                <a:cubicBezTo>
                  <a:pt x="2976499" y="1352981"/>
                  <a:pt x="2957258" y="1374062"/>
                  <a:pt x="2938463" y="1395335"/>
                </a:cubicBezTo>
                <a:cubicBezTo>
                  <a:pt x="2933827" y="1426006"/>
                  <a:pt x="2929509" y="1457184"/>
                  <a:pt x="2925509" y="1488871"/>
                </a:cubicBezTo>
                <a:cubicBezTo>
                  <a:pt x="2946401" y="1468297"/>
                  <a:pt x="2967704" y="1447977"/>
                  <a:pt x="2989421" y="1427911"/>
                </a:cubicBezTo>
                <a:cubicBezTo>
                  <a:pt x="2990469" y="1410480"/>
                  <a:pt x="2991516" y="1393049"/>
                  <a:pt x="2992755" y="1375809"/>
                </a:cubicBezTo>
                <a:close/>
                <a:moveTo>
                  <a:pt x="2988850" y="1437055"/>
                </a:moveTo>
                <a:cubicBezTo>
                  <a:pt x="2966942" y="1457438"/>
                  <a:pt x="2945416" y="1478203"/>
                  <a:pt x="2924270" y="1499062"/>
                </a:cubicBezTo>
                <a:cubicBezTo>
                  <a:pt x="2920365" y="1530876"/>
                  <a:pt x="2916650" y="1563070"/>
                  <a:pt x="2913412" y="1595931"/>
                </a:cubicBezTo>
                <a:cubicBezTo>
                  <a:pt x="2936716" y="1575802"/>
                  <a:pt x="2960402" y="1555863"/>
                  <a:pt x="2984468" y="1536114"/>
                </a:cubicBezTo>
                <a:cubicBezTo>
                  <a:pt x="2985611" y="1502650"/>
                  <a:pt x="2987071" y="1469662"/>
                  <a:pt x="2988850" y="1437150"/>
                </a:cubicBezTo>
                <a:close/>
                <a:moveTo>
                  <a:pt x="2984659" y="1880729"/>
                </a:moveTo>
                <a:cubicBezTo>
                  <a:pt x="2953862" y="1899207"/>
                  <a:pt x="2923350" y="1917718"/>
                  <a:pt x="2893124" y="1936260"/>
                </a:cubicBezTo>
                <a:cubicBezTo>
                  <a:pt x="2892362" y="1971598"/>
                  <a:pt x="2892076" y="2007221"/>
                  <a:pt x="2892076" y="2043130"/>
                </a:cubicBezTo>
                <a:lnTo>
                  <a:pt x="2922555" y="2026271"/>
                </a:lnTo>
                <a:lnTo>
                  <a:pt x="2989230" y="1989600"/>
                </a:lnTo>
                <a:cubicBezTo>
                  <a:pt x="2987326" y="1953214"/>
                  <a:pt x="2985802" y="1916956"/>
                  <a:pt x="2984659" y="1880824"/>
                </a:cubicBezTo>
                <a:close/>
                <a:moveTo>
                  <a:pt x="2989421" y="1996648"/>
                </a:moveTo>
                <a:lnTo>
                  <a:pt x="2925604" y="2031891"/>
                </a:lnTo>
                <a:lnTo>
                  <a:pt x="2892076" y="2050369"/>
                </a:lnTo>
                <a:cubicBezTo>
                  <a:pt x="2892076" y="2086374"/>
                  <a:pt x="2892647" y="2122760"/>
                  <a:pt x="2893410" y="2159240"/>
                </a:cubicBezTo>
                <a:cubicBezTo>
                  <a:pt x="2927382" y="2142222"/>
                  <a:pt x="2961481" y="2124982"/>
                  <a:pt x="2995708" y="2107519"/>
                </a:cubicBezTo>
                <a:cubicBezTo>
                  <a:pt x="2993358" y="2070181"/>
                  <a:pt x="2991294" y="2033256"/>
                  <a:pt x="2989516" y="1996743"/>
                </a:cubicBezTo>
                <a:close/>
                <a:moveTo>
                  <a:pt x="2996184" y="2114378"/>
                </a:moveTo>
                <a:cubicBezTo>
                  <a:pt x="2961767" y="2131903"/>
                  <a:pt x="2927573" y="2149207"/>
                  <a:pt x="2893600" y="2166289"/>
                </a:cubicBezTo>
                <a:cubicBezTo>
                  <a:pt x="2894426" y="2203246"/>
                  <a:pt x="2895600" y="2240393"/>
                  <a:pt x="2897124" y="2277731"/>
                </a:cubicBezTo>
                <a:cubicBezTo>
                  <a:pt x="2932875" y="2261348"/>
                  <a:pt x="2968689" y="2244616"/>
                  <a:pt x="3004566" y="2227535"/>
                </a:cubicBezTo>
                <a:cubicBezTo>
                  <a:pt x="3001454" y="2189435"/>
                  <a:pt x="2998660" y="2151747"/>
                  <a:pt x="2996184" y="2114473"/>
                </a:cubicBezTo>
                <a:close/>
                <a:moveTo>
                  <a:pt x="3005138" y="2234297"/>
                </a:moveTo>
                <a:cubicBezTo>
                  <a:pt x="2969133" y="2251442"/>
                  <a:pt x="2933223" y="2268238"/>
                  <a:pt x="2897409" y="2284685"/>
                </a:cubicBezTo>
                <a:cubicBezTo>
                  <a:pt x="2899029" y="2321832"/>
                  <a:pt x="2900934" y="2359265"/>
                  <a:pt x="2903125" y="2396698"/>
                </a:cubicBezTo>
                <a:cubicBezTo>
                  <a:pt x="2940526" y="2380759"/>
                  <a:pt x="2977928" y="2364440"/>
                  <a:pt x="3015329" y="2347740"/>
                </a:cubicBezTo>
                <a:cubicBezTo>
                  <a:pt x="3011614" y="2309640"/>
                  <a:pt x="3008566" y="2271730"/>
                  <a:pt x="3005138" y="2234392"/>
                </a:cubicBezTo>
                <a:close/>
                <a:moveTo>
                  <a:pt x="3015996" y="2354408"/>
                </a:moveTo>
                <a:cubicBezTo>
                  <a:pt x="2978467" y="2371172"/>
                  <a:pt x="2940971" y="2387522"/>
                  <a:pt x="2903505" y="2403461"/>
                </a:cubicBezTo>
                <a:cubicBezTo>
                  <a:pt x="2905791" y="2441561"/>
                  <a:pt x="2908363" y="2479661"/>
                  <a:pt x="2911221" y="2517761"/>
                </a:cubicBezTo>
                <a:cubicBezTo>
                  <a:pt x="2950147" y="2502331"/>
                  <a:pt x="2989040" y="2486455"/>
                  <a:pt x="3027903" y="2470136"/>
                </a:cubicBezTo>
                <a:cubicBezTo>
                  <a:pt x="3023648" y="2430893"/>
                  <a:pt x="3019679" y="2392222"/>
                  <a:pt x="3015996" y="2354122"/>
                </a:cubicBezTo>
                <a:close/>
                <a:moveTo>
                  <a:pt x="3028664" y="2476137"/>
                </a:moveTo>
                <a:cubicBezTo>
                  <a:pt x="2989739" y="2492710"/>
                  <a:pt x="2950750" y="2508585"/>
                  <a:pt x="2911697" y="2523762"/>
                </a:cubicBezTo>
                <a:cubicBezTo>
                  <a:pt x="2914682" y="2561862"/>
                  <a:pt x="2917857" y="2600153"/>
                  <a:pt x="2921222" y="2638633"/>
                </a:cubicBezTo>
                <a:cubicBezTo>
                  <a:pt x="2961608" y="2623584"/>
                  <a:pt x="3001931" y="2607709"/>
                  <a:pt x="3042190" y="2591008"/>
                </a:cubicBezTo>
                <a:cubicBezTo>
                  <a:pt x="3037141" y="2552908"/>
                  <a:pt x="3032856" y="2514428"/>
                  <a:pt x="3028664" y="2476232"/>
                </a:cubicBezTo>
                <a:close/>
                <a:moveTo>
                  <a:pt x="3043047" y="2598438"/>
                </a:moveTo>
                <a:cubicBezTo>
                  <a:pt x="3002788" y="2614948"/>
                  <a:pt x="2962402" y="2630823"/>
                  <a:pt x="2921889" y="2646063"/>
                </a:cubicBezTo>
                <a:cubicBezTo>
                  <a:pt x="2925382" y="2685115"/>
                  <a:pt x="2929191" y="2724104"/>
                  <a:pt x="2933319" y="2763030"/>
                </a:cubicBezTo>
                <a:cubicBezTo>
                  <a:pt x="2975356" y="2748107"/>
                  <a:pt x="3017012" y="2732391"/>
                  <a:pt x="3058287" y="2715881"/>
                </a:cubicBezTo>
                <a:cubicBezTo>
                  <a:pt x="3052953" y="2676257"/>
                  <a:pt x="3047873" y="2637141"/>
                  <a:pt x="3043047" y="2598533"/>
                </a:cubicBezTo>
                <a:close/>
                <a:moveTo>
                  <a:pt x="3059239" y="2722263"/>
                </a:moveTo>
                <a:cubicBezTo>
                  <a:pt x="3017837" y="2738836"/>
                  <a:pt x="2976086" y="2754711"/>
                  <a:pt x="2933986" y="2769888"/>
                </a:cubicBezTo>
                <a:cubicBezTo>
                  <a:pt x="2938050" y="2808750"/>
                  <a:pt x="2942400" y="2847580"/>
                  <a:pt x="2947035" y="2886379"/>
                </a:cubicBezTo>
                <a:cubicBezTo>
                  <a:pt x="2990278" y="2871646"/>
                  <a:pt x="3033205" y="2855772"/>
                  <a:pt x="3075814" y="2838754"/>
                </a:cubicBezTo>
                <a:cubicBezTo>
                  <a:pt x="3070035" y="2799320"/>
                  <a:pt x="3064510" y="2760426"/>
                  <a:pt x="3059239" y="2722072"/>
                </a:cubicBezTo>
                <a:close/>
                <a:moveTo>
                  <a:pt x="3076766" y="2845040"/>
                </a:moveTo>
                <a:cubicBezTo>
                  <a:pt x="3034094" y="2861804"/>
                  <a:pt x="2991104" y="2877679"/>
                  <a:pt x="2947797" y="2892665"/>
                </a:cubicBezTo>
                <a:cubicBezTo>
                  <a:pt x="2952559" y="2932289"/>
                  <a:pt x="2957481" y="2971754"/>
                  <a:pt x="2962561" y="3011061"/>
                </a:cubicBezTo>
                <a:cubicBezTo>
                  <a:pt x="3007011" y="2996202"/>
                  <a:pt x="3051143" y="2980327"/>
                  <a:pt x="3094958" y="2963436"/>
                </a:cubicBezTo>
                <a:cubicBezTo>
                  <a:pt x="3088672" y="2923304"/>
                  <a:pt x="3082607" y="2883775"/>
                  <a:pt x="3076766" y="2844850"/>
                </a:cubicBezTo>
                <a:close/>
                <a:moveTo>
                  <a:pt x="3101817" y="3005250"/>
                </a:moveTo>
                <a:cubicBezTo>
                  <a:pt x="3099816" y="2993154"/>
                  <a:pt x="3097911" y="2981153"/>
                  <a:pt x="3096006" y="2969056"/>
                </a:cubicBezTo>
                <a:cubicBezTo>
                  <a:pt x="3052192" y="2986200"/>
                  <a:pt x="3007994" y="3002234"/>
                  <a:pt x="2963418" y="3017157"/>
                </a:cubicBezTo>
                <a:cubicBezTo>
                  <a:pt x="2968689" y="3056971"/>
                  <a:pt x="2974117" y="3096532"/>
                  <a:pt x="2979705" y="3135838"/>
                </a:cubicBezTo>
                <a:cubicBezTo>
                  <a:pt x="3021711" y="3122027"/>
                  <a:pt x="3063240" y="3107263"/>
                  <a:pt x="3104293" y="3091261"/>
                </a:cubicBezTo>
                <a:lnTo>
                  <a:pt x="3115437" y="3086880"/>
                </a:lnTo>
                <a:cubicBezTo>
                  <a:pt x="3110770" y="3059543"/>
                  <a:pt x="3106198" y="3032397"/>
                  <a:pt x="3101817" y="3005060"/>
                </a:cubicBezTo>
                <a:close/>
                <a:moveTo>
                  <a:pt x="3116484" y="3093357"/>
                </a:moveTo>
                <a:lnTo>
                  <a:pt x="3106959" y="3097262"/>
                </a:lnTo>
                <a:cubicBezTo>
                  <a:pt x="3065430" y="3113391"/>
                  <a:pt x="3023426" y="3128377"/>
                  <a:pt x="2980944" y="3142220"/>
                </a:cubicBezTo>
                <a:cubicBezTo>
                  <a:pt x="2986786" y="3182543"/>
                  <a:pt x="2992723" y="3222516"/>
                  <a:pt x="2998755" y="3262140"/>
                </a:cubicBezTo>
                <a:cubicBezTo>
                  <a:pt x="3029902" y="3251948"/>
                  <a:pt x="3060859" y="3241280"/>
                  <a:pt x="3091338" y="3229755"/>
                </a:cubicBezTo>
                <a:cubicBezTo>
                  <a:pt x="3106833" y="3223913"/>
                  <a:pt x="3122294" y="3217944"/>
                  <a:pt x="3137726" y="3211848"/>
                </a:cubicBezTo>
                <a:cubicBezTo>
                  <a:pt x="3130360" y="3172414"/>
                  <a:pt x="3123279" y="3132854"/>
                  <a:pt x="3116484" y="3093167"/>
                </a:cubicBezTo>
                <a:close/>
                <a:moveTo>
                  <a:pt x="3018091" y="3386346"/>
                </a:moveTo>
                <a:cubicBezTo>
                  <a:pt x="3066098" y="3370535"/>
                  <a:pt x="3113373" y="3353072"/>
                  <a:pt x="3159919" y="3333958"/>
                </a:cubicBezTo>
                <a:cubicBezTo>
                  <a:pt x="3152616" y="3295858"/>
                  <a:pt x="3145441" y="3257219"/>
                  <a:pt x="3138392" y="3218039"/>
                </a:cubicBezTo>
                <a:cubicBezTo>
                  <a:pt x="3123343" y="3224008"/>
                  <a:pt x="3108262" y="3229850"/>
                  <a:pt x="3093149" y="3235565"/>
                </a:cubicBezTo>
                <a:cubicBezTo>
                  <a:pt x="3062161" y="3247186"/>
                  <a:pt x="3030792" y="3258171"/>
                  <a:pt x="2999041" y="3268522"/>
                </a:cubicBezTo>
                <a:cubicBezTo>
                  <a:pt x="3005391" y="3308082"/>
                  <a:pt x="3011742" y="3347357"/>
                  <a:pt x="3018091" y="3386346"/>
                </a:cubicBezTo>
                <a:close/>
                <a:moveTo>
                  <a:pt x="2867596" y="3430161"/>
                </a:moveTo>
                <a:cubicBezTo>
                  <a:pt x="2916428" y="3417461"/>
                  <a:pt x="2964497" y="3403555"/>
                  <a:pt x="3011805" y="3388442"/>
                </a:cubicBezTo>
                <a:cubicBezTo>
                  <a:pt x="3005455" y="3348436"/>
                  <a:pt x="2999105" y="3309098"/>
                  <a:pt x="2992755" y="3270427"/>
                </a:cubicBezTo>
                <a:cubicBezTo>
                  <a:pt x="2946368" y="3285476"/>
                  <a:pt x="2899220" y="3299002"/>
                  <a:pt x="2851404" y="3311193"/>
                </a:cubicBezTo>
                <a:cubicBezTo>
                  <a:pt x="2856611" y="3350182"/>
                  <a:pt x="2862041" y="3389933"/>
                  <a:pt x="2867691" y="3430447"/>
                </a:cubicBezTo>
                <a:close/>
                <a:moveTo>
                  <a:pt x="2717102" y="3462927"/>
                </a:moveTo>
                <a:cubicBezTo>
                  <a:pt x="2765870" y="3453973"/>
                  <a:pt x="2813939" y="3443591"/>
                  <a:pt x="2861310" y="3431780"/>
                </a:cubicBezTo>
                <a:cubicBezTo>
                  <a:pt x="2855690" y="3391680"/>
                  <a:pt x="2850452" y="3352151"/>
                  <a:pt x="2845403" y="3312813"/>
                </a:cubicBezTo>
                <a:cubicBezTo>
                  <a:pt x="2799112" y="3324561"/>
                  <a:pt x="2752090" y="3334943"/>
                  <a:pt x="2704339" y="3343959"/>
                </a:cubicBezTo>
                <a:cubicBezTo>
                  <a:pt x="2708338" y="3382568"/>
                  <a:pt x="2712625" y="3422223"/>
                  <a:pt x="2717197" y="3462927"/>
                </a:cubicBezTo>
                <a:close/>
                <a:moveTo>
                  <a:pt x="2564702" y="3485882"/>
                </a:moveTo>
                <a:cubicBezTo>
                  <a:pt x="2613914" y="3479977"/>
                  <a:pt x="2662460" y="3472706"/>
                  <a:pt x="2710338" y="3464070"/>
                </a:cubicBezTo>
                <a:cubicBezTo>
                  <a:pt x="2705766" y="3424002"/>
                  <a:pt x="2701512" y="3384345"/>
                  <a:pt x="2697575" y="3345102"/>
                </a:cubicBezTo>
                <a:cubicBezTo>
                  <a:pt x="2650902" y="3353993"/>
                  <a:pt x="2603277" y="3361581"/>
                  <a:pt x="2554700" y="3367867"/>
                </a:cubicBezTo>
                <a:cubicBezTo>
                  <a:pt x="2558415" y="3406634"/>
                  <a:pt x="2561653" y="3446068"/>
                  <a:pt x="2565177" y="3485882"/>
                </a:cubicBezTo>
                <a:close/>
                <a:moveTo>
                  <a:pt x="2412968" y="3499598"/>
                </a:moveTo>
                <a:lnTo>
                  <a:pt x="2420588" y="3499598"/>
                </a:lnTo>
                <a:cubicBezTo>
                  <a:pt x="2467166" y="3496550"/>
                  <a:pt x="2513076" y="3492264"/>
                  <a:pt x="2558320" y="3487025"/>
                </a:cubicBezTo>
                <a:cubicBezTo>
                  <a:pt x="2554891" y="3447211"/>
                  <a:pt x="2551653" y="3407777"/>
                  <a:pt x="2548795" y="3369010"/>
                </a:cubicBezTo>
                <a:cubicBezTo>
                  <a:pt x="2502313" y="3374979"/>
                  <a:pt x="2455037" y="3379837"/>
                  <a:pt x="2406967" y="3383584"/>
                </a:cubicBezTo>
                <a:cubicBezTo>
                  <a:pt x="2408936" y="3421620"/>
                  <a:pt x="2411095" y="3460292"/>
                  <a:pt x="2413445" y="3499598"/>
                </a:cubicBezTo>
                <a:close/>
                <a:moveTo>
                  <a:pt x="2548413" y="3362248"/>
                </a:moveTo>
                <a:cubicBezTo>
                  <a:pt x="2545461" y="3322624"/>
                  <a:pt x="2542984" y="3283571"/>
                  <a:pt x="2540699" y="3244900"/>
                </a:cubicBezTo>
                <a:cubicBezTo>
                  <a:pt x="2495455" y="3251567"/>
                  <a:pt x="2449354" y="3257091"/>
                  <a:pt x="2402586" y="3261759"/>
                </a:cubicBezTo>
                <a:cubicBezTo>
                  <a:pt x="2403602" y="3299859"/>
                  <a:pt x="2404967" y="3338245"/>
                  <a:pt x="2406682" y="3376916"/>
                </a:cubicBezTo>
                <a:cubicBezTo>
                  <a:pt x="2455260" y="3373297"/>
                  <a:pt x="2502408" y="3368248"/>
                  <a:pt x="2548890" y="3362248"/>
                </a:cubicBezTo>
                <a:close/>
                <a:moveTo>
                  <a:pt x="2262663" y="3505123"/>
                </a:moveTo>
                <a:cubicBezTo>
                  <a:pt x="2311622" y="3504424"/>
                  <a:pt x="2359755" y="3502678"/>
                  <a:pt x="2407063" y="3499884"/>
                </a:cubicBezTo>
                <a:cubicBezTo>
                  <a:pt x="2404777" y="3460641"/>
                  <a:pt x="2402777" y="3421906"/>
                  <a:pt x="2401062" y="3383679"/>
                </a:cubicBezTo>
                <a:cubicBezTo>
                  <a:pt x="2354961" y="3387108"/>
                  <a:pt x="2308002" y="3389553"/>
                  <a:pt x="2260188" y="3391013"/>
                </a:cubicBezTo>
                <a:cubicBezTo>
                  <a:pt x="2260759" y="3428478"/>
                  <a:pt x="2261584" y="3466546"/>
                  <a:pt x="2262663" y="3505218"/>
                </a:cubicBezTo>
                <a:close/>
                <a:moveTo>
                  <a:pt x="2260092" y="3384631"/>
                </a:moveTo>
                <a:cubicBezTo>
                  <a:pt x="2307780" y="3383171"/>
                  <a:pt x="2354675" y="3380726"/>
                  <a:pt x="2400776" y="3377297"/>
                </a:cubicBezTo>
                <a:cubicBezTo>
                  <a:pt x="2399125" y="3338435"/>
                  <a:pt x="2397760" y="3300081"/>
                  <a:pt x="2396681" y="3262235"/>
                </a:cubicBezTo>
                <a:cubicBezTo>
                  <a:pt x="2351786" y="3266616"/>
                  <a:pt x="2306193" y="3270045"/>
                  <a:pt x="2259902" y="3272522"/>
                </a:cubicBezTo>
                <a:cubicBezTo>
                  <a:pt x="2259584" y="3309352"/>
                  <a:pt x="2259647" y="3346753"/>
                  <a:pt x="2260092" y="3384727"/>
                </a:cubicBezTo>
                <a:close/>
                <a:moveTo>
                  <a:pt x="2259330" y="3050113"/>
                </a:moveTo>
                <a:cubicBezTo>
                  <a:pt x="2259330" y="3047637"/>
                  <a:pt x="2259330" y="3045256"/>
                  <a:pt x="2259330" y="3042874"/>
                </a:cubicBezTo>
                <a:cubicBezTo>
                  <a:pt x="2217610" y="3047446"/>
                  <a:pt x="2175351" y="3051415"/>
                  <a:pt x="2132553" y="3054781"/>
                </a:cubicBezTo>
                <a:cubicBezTo>
                  <a:pt x="2131505" y="3066401"/>
                  <a:pt x="2130457" y="3078117"/>
                  <a:pt x="2129504" y="3090023"/>
                </a:cubicBezTo>
                <a:cubicBezTo>
                  <a:pt x="2127599" y="3112502"/>
                  <a:pt x="2125980" y="3135362"/>
                  <a:pt x="2124456" y="3158508"/>
                </a:cubicBezTo>
                <a:cubicBezTo>
                  <a:pt x="2168906" y="3156666"/>
                  <a:pt x="2212499" y="3154031"/>
                  <a:pt x="2255235" y="3150602"/>
                </a:cubicBezTo>
                <a:cubicBezTo>
                  <a:pt x="2256568" y="3116693"/>
                  <a:pt x="2257711" y="3083070"/>
                  <a:pt x="2259330" y="3050209"/>
                </a:cubicBezTo>
                <a:close/>
                <a:moveTo>
                  <a:pt x="2256282" y="3505123"/>
                </a:moveTo>
                <a:cubicBezTo>
                  <a:pt x="2255139" y="3466515"/>
                  <a:pt x="2254345" y="3428415"/>
                  <a:pt x="2253901" y="3390823"/>
                </a:cubicBezTo>
                <a:cubicBezTo>
                  <a:pt x="2208371" y="3392156"/>
                  <a:pt x="2162016" y="3392505"/>
                  <a:pt x="2114836" y="3391870"/>
                </a:cubicBezTo>
                <a:cubicBezTo>
                  <a:pt x="2114073" y="3428383"/>
                  <a:pt x="2113661" y="3465499"/>
                  <a:pt x="2113598" y="3503218"/>
                </a:cubicBezTo>
                <a:cubicBezTo>
                  <a:pt x="2162111" y="3505123"/>
                  <a:pt x="2209609" y="3505789"/>
                  <a:pt x="2256091" y="3505218"/>
                </a:cubicBezTo>
                <a:close/>
                <a:moveTo>
                  <a:pt x="2117979" y="3165270"/>
                </a:moveTo>
                <a:cubicBezTo>
                  <a:pt x="2075878" y="3166985"/>
                  <a:pt x="2033111" y="3168001"/>
                  <a:pt x="1989677" y="3168318"/>
                </a:cubicBezTo>
                <a:cubicBezTo>
                  <a:pt x="1986153" y="3201561"/>
                  <a:pt x="1982914" y="3234993"/>
                  <a:pt x="1980152" y="3270141"/>
                </a:cubicBezTo>
                <a:cubicBezTo>
                  <a:pt x="2024602" y="3271094"/>
                  <a:pt x="2068671" y="3271348"/>
                  <a:pt x="2112360" y="3270903"/>
                </a:cubicBezTo>
                <a:cubicBezTo>
                  <a:pt x="2113883" y="3235089"/>
                  <a:pt x="2115788" y="3199941"/>
                  <a:pt x="2117979" y="3165366"/>
                </a:cubicBezTo>
                <a:close/>
                <a:moveTo>
                  <a:pt x="2112074" y="3277284"/>
                </a:moveTo>
                <a:cubicBezTo>
                  <a:pt x="2068639" y="3277793"/>
                  <a:pt x="2024475" y="3277507"/>
                  <a:pt x="1979580" y="3276428"/>
                </a:cubicBezTo>
                <a:cubicBezTo>
                  <a:pt x="1976850" y="3310845"/>
                  <a:pt x="1974438" y="3345769"/>
                  <a:pt x="1972341" y="3381203"/>
                </a:cubicBezTo>
                <a:cubicBezTo>
                  <a:pt x="2018506" y="3383488"/>
                  <a:pt x="2063940" y="3384949"/>
                  <a:pt x="2108645" y="3385584"/>
                </a:cubicBezTo>
                <a:cubicBezTo>
                  <a:pt x="2109406" y="3349008"/>
                  <a:pt x="2110549" y="3312908"/>
                  <a:pt x="2112074" y="3277380"/>
                </a:cubicBezTo>
                <a:close/>
                <a:moveTo>
                  <a:pt x="2107311" y="3503218"/>
                </a:moveTo>
                <a:cubicBezTo>
                  <a:pt x="2107311" y="3465626"/>
                  <a:pt x="2107724" y="3428573"/>
                  <a:pt x="2108549" y="3392061"/>
                </a:cubicBezTo>
                <a:cubicBezTo>
                  <a:pt x="2064100" y="3391489"/>
                  <a:pt x="2018570" y="3390029"/>
                  <a:pt x="1971961" y="3387679"/>
                </a:cubicBezTo>
                <a:cubicBezTo>
                  <a:pt x="1969929" y="3423049"/>
                  <a:pt x="1968278" y="3459054"/>
                  <a:pt x="1967008" y="3495693"/>
                </a:cubicBezTo>
                <a:cubicBezTo>
                  <a:pt x="2014633" y="3499185"/>
                  <a:pt x="2061401" y="3501725"/>
                  <a:pt x="2107311" y="3503313"/>
                </a:cubicBezTo>
                <a:close/>
                <a:moveTo>
                  <a:pt x="1973199" y="3276332"/>
                </a:moveTo>
                <a:cubicBezTo>
                  <a:pt x="1930845" y="3275253"/>
                  <a:pt x="1887759" y="3273538"/>
                  <a:pt x="1843944" y="3271189"/>
                </a:cubicBezTo>
                <a:cubicBezTo>
                  <a:pt x="1839945" y="3304145"/>
                  <a:pt x="1836230" y="3337864"/>
                  <a:pt x="1832895" y="3372154"/>
                </a:cubicBezTo>
                <a:cubicBezTo>
                  <a:pt x="1877981" y="3375837"/>
                  <a:pt x="1922430" y="3378821"/>
                  <a:pt x="1966245" y="3381107"/>
                </a:cubicBezTo>
                <a:cubicBezTo>
                  <a:pt x="1968056" y="3345579"/>
                  <a:pt x="1970341" y="3310717"/>
                  <a:pt x="1973199" y="3276428"/>
                </a:cubicBezTo>
                <a:close/>
                <a:moveTo>
                  <a:pt x="1960721" y="3495407"/>
                </a:moveTo>
                <a:cubicBezTo>
                  <a:pt x="1962055" y="3458831"/>
                  <a:pt x="1963706" y="3422922"/>
                  <a:pt x="1965674" y="3387679"/>
                </a:cubicBezTo>
                <a:cubicBezTo>
                  <a:pt x="1921859" y="3385394"/>
                  <a:pt x="1877409" y="3382409"/>
                  <a:pt x="1832324" y="3378726"/>
                </a:cubicBezTo>
                <a:cubicBezTo>
                  <a:pt x="1828991" y="3412730"/>
                  <a:pt x="1826133" y="3447496"/>
                  <a:pt x="1823561" y="3482929"/>
                </a:cubicBezTo>
                <a:cubicBezTo>
                  <a:pt x="1870138" y="3487597"/>
                  <a:pt x="1915763" y="3491978"/>
                  <a:pt x="1960816" y="3495312"/>
                </a:cubicBezTo>
                <a:close/>
                <a:moveTo>
                  <a:pt x="1817179" y="3482263"/>
                </a:moveTo>
                <a:cubicBezTo>
                  <a:pt x="1819751" y="3446925"/>
                  <a:pt x="1822704" y="3412159"/>
                  <a:pt x="1825943" y="3378154"/>
                </a:cubicBezTo>
                <a:cubicBezTo>
                  <a:pt x="1783334" y="3374598"/>
                  <a:pt x="1740122" y="3370376"/>
                  <a:pt x="1696307" y="3365486"/>
                </a:cubicBezTo>
                <a:cubicBezTo>
                  <a:pt x="1691735" y="3398252"/>
                  <a:pt x="1687544" y="3431590"/>
                  <a:pt x="1683734" y="3465785"/>
                </a:cubicBezTo>
                <a:cubicBezTo>
                  <a:pt x="1728978" y="3471880"/>
                  <a:pt x="1773555" y="3477405"/>
                  <a:pt x="1817179" y="3482167"/>
                </a:cubicBezTo>
                <a:close/>
                <a:moveTo>
                  <a:pt x="1677448" y="3464832"/>
                </a:moveTo>
                <a:cubicBezTo>
                  <a:pt x="1681258" y="3430796"/>
                  <a:pt x="1685449" y="3397458"/>
                  <a:pt x="1690021" y="3364819"/>
                </a:cubicBezTo>
                <a:cubicBezTo>
                  <a:pt x="1648873" y="3360120"/>
                  <a:pt x="1607153" y="3354913"/>
                  <a:pt x="1564862" y="3349198"/>
                </a:cubicBezTo>
                <a:cubicBezTo>
                  <a:pt x="1558957" y="3380440"/>
                  <a:pt x="1553432" y="3412540"/>
                  <a:pt x="1548289" y="3445306"/>
                </a:cubicBezTo>
                <a:cubicBezTo>
                  <a:pt x="1592103" y="3452354"/>
                  <a:pt x="1635061" y="3459022"/>
                  <a:pt x="1677448" y="3464736"/>
                </a:cubicBezTo>
                <a:close/>
                <a:moveTo>
                  <a:pt x="1541716" y="3444163"/>
                </a:moveTo>
                <a:cubicBezTo>
                  <a:pt x="1546860" y="3411460"/>
                  <a:pt x="1552384" y="3379488"/>
                  <a:pt x="1558290" y="3348246"/>
                </a:cubicBezTo>
                <a:cubicBezTo>
                  <a:pt x="1518856" y="3342785"/>
                  <a:pt x="1478820" y="3336848"/>
                  <a:pt x="1438180" y="3330434"/>
                </a:cubicBezTo>
                <a:cubicBezTo>
                  <a:pt x="1430941" y="3360343"/>
                  <a:pt x="1423988" y="3391013"/>
                  <a:pt x="1417511" y="3422351"/>
                </a:cubicBezTo>
                <a:cubicBezTo>
                  <a:pt x="1459802" y="3430288"/>
                  <a:pt x="1501203" y="3437558"/>
                  <a:pt x="1541716" y="3444163"/>
                </a:cubicBezTo>
                <a:close/>
                <a:moveTo>
                  <a:pt x="1411510" y="3420922"/>
                </a:moveTo>
                <a:cubicBezTo>
                  <a:pt x="1417859" y="3389616"/>
                  <a:pt x="1424749" y="3359041"/>
                  <a:pt x="1432179" y="3329196"/>
                </a:cubicBezTo>
                <a:cubicBezTo>
                  <a:pt x="1394650" y="3323195"/>
                  <a:pt x="1356646" y="3316909"/>
                  <a:pt x="1317879" y="3310146"/>
                </a:cubicBezTo>
                <a:cubicBezTo>
                  <a:pt x="1316260" y="3315480"/>
                  <a:pt x="1314545" y="3320814"/>
                  <a:pt x="1312926" y="3326243"/>
                </a:cubicBezTo>
                <a:cubicBezTo>
                  <a:pt x="1305973" y="3349484"/>
                  <a:pt x="1299210" y="3373392"/>
                  <a:pt x="1292733" y="3397681"/>
                </a:cubicBezTo>
                <a:cubicBezTo>
                  <a:pt x="1333055" y="3405999"/>
                  <a:pt x="1372648" y="3413746"/>
                  <a:pt x="1411510" y="3420922"/>
                </a:cubicBezTo>
                <a:close/>
                <a:moveTo>
                  <a:pt x="1286732" y="3396252"/>
                </a:moveTo>
                <a:cubicBezTo>
                  <a:pt x="1293304" y="3371773"/>
                  <a:pt x="1299972" y="3347770"/>
                  <a:pt x="1307020" y="3324338"/>
                </a:cubicBezTo>
                <a:cubicBezTo>
                  <a:pt x="1308640" y="3319099"/>
                  <a:pt x="1310259" y="3314051"/>
                  <a:pt x="1311783" y="3308907"/>
                </a:cubicBezTo>
                <a:cubicBezTo>
                  <a:pt x="1276413" y="3302557"/>
                  <a:pt x="1240631" y="3295922"/>
                  <a:pt x="1204436" y="3289001"/>
                </a:cubicBezTo>
                <a:cubicBezTo>
                  <a:pt x="1194911" y="3313670"/>
                  <a:pt x="1185386" y="3339007"/>
                  <a:pt x="1176909" y="3365201"/>
                </a:cubicBezTo>
                <a:cubicBezTo>
                  <a:pt x="1176147" y="3367486"/>
                  <a:pt x="1175385" y="3369868"/>
                  <a:pt x="1174528" y="3372249"/>
                </a:cubicBezTo>
                <a:cubicBezTo>
                  <a:pt x="1212532" y="3381012"/>
                  <a:pt x="1249870" y="3388918"/>
                  <a:pt x="1286732" y="3396538"/>
                </a:cubicBezTo>
                <a:close/>
                <a:moveTo>
                  <a:pt x="1168336" y="3370915"/>
                </a:moveTo>
                <a:lnTo>
                  <a:pt x="1170908" y="3363200"/>
                </a:lnTo>
                <a:cubicBezTo>
                  <a:pt x="1179671" y="3337292"/>
                  <a:pt x="1188720" y="3312242"/>
                  <a:pt x="1198150" y="3287762"/>
                </a:cubicBezTo>
                <a:cubicBezTo>
                  <a:pt x="1165288" y="3281380"/>
                  <a:pt x="1132237" y="3274903"/>
                  <a:pt x="1098709" y="3267950"/>
                </a:cubicBezTo>
                <a:cubicBezTo>
                  <a:pt x="1086517" y="3293286"/>
                  <a:pt x="1074896" y="3319671"/>
                  <a:pt x="1063561" y="3346817"/>
                </a:cubicBezTo>
                <a:cubicBezTo>
                  <a:pt x="1098931" y="3355390"/>
                  <a:pt x="1133856" y="3363518"/>
                  <a:pt x="1168336" y="3371201"/>
                </a:cubicBezTo>
                <a:close/>
                <a:moveTo>
                  <a:pt x="1011841" y="3335197"/>
                </a:moveTo>
                <a:lnTo>
                  <a:pt x="1057275" y="3346055"/>
                </a:lnTo>
                <a:cubicBezTo>
                  <a:pt x="1068610" y="3319004"/>
                  <a:pt x="1080230" y="3292715"/>
                  <a:pt x="1092327" y="3267379"/>
                </a:cubicBezTo>
                <a:cubicBezTo>
                  <a:pt x="1061085" y="3261028"/>
                  <a:pt x="1030319" y="3255853"/>
                  <a:pt x="1000030" y="3251853"/>
                </a:cubicBezTo>
                <a:cubicBezTo>
                  <a:pt x="986409" y="3274903"/>
                  <a:pt x="973264" y="3298906"/>
                  <a:pt x="960405" y="3323766"/>
                </a:cubicBezTo>
                <a:cubicBezTo>
                  <a:pt x="977455" y="3326815"/>
                  <a:pt x="994505" y="3330529"/>
                  <a:pt x="1011841" y="3335197"/>
                </a:cubicBezTo>
                <a:close/>
                <a:moveTo>
                  <a:pt x="954024" y="3322433"/>
                </a:moveTo>
                <a:cubicBezTo>
                  <a:pt x="966724" y="3297731"/>
                  <a:pt x="979805" y="3273919"/>
                  <a:pt x="993267" y="3250995"/>
                </a:cubicBezTo>
                <a:cubicBezTo>
                  <a:pt x="963835" y="3247281"/>
                  <a:pt x="934878" y="3244804"/>
                  <a:pt x="906399" y="3243375"/>
                </a:cubicBezTo>
                <a:cubicBezTo>
                  <a:pt x="891540" y="3263759"/>
                  <a:pt x="876967" y="3285095"/>
                  <a:pt x="862869" y="3307384"/>
                </a:cubicBezTo>
                <a:cubicBezTo>
                  <a:pt x="892873" y="3310813"/>
                  <a:pt x="923163" y="3316147"/>
                  <a:pt x="954024" y="3321957"/>
                </a:cubicBezTo>
                <a:close/>
                <a:moveTo>
                  <a:pt x="855916" y="3306050"/>
                </a:moveTo>
                <a:cubicBezTo>
                  <a:pt x="869823" y="3283952"/>
                  <a:pt x="884079" y="3262775"/>
                  <a:pt x="898684" y="3242519"/>
                </a:cubicBezTo>
                <a:cubicBezTo>
                  <a:pt x="871125" y="3241376"/>
                  <a:pt x="844010" y="3241376"/>
                  <a:pt x="817340" y="3242519"/>
                </a:cubicBezTo>
                <a:lnTo>
                  <a:pt x="816387" y="3243471"/>
                </a:lnTo>
                <a:cubicBezTo>
                  <a:pt x="800767" y="3260997"/>
                  <a:pt x="785431" y="3279476"/>
                  <a:pt x="770477" y="3298716"/>
                </a:cubicBezTo>
                <a:cubicBezTo>
                  <a:pt x="798671" y="3300049"/>
                  <a:pt x="827151" y="3302494"/>
                  <a:pt x="855916" y="3306050"/>
                </a:cubicBezTo>
                <a:close/>
                <a:moveTo>
                  <a:pt x="762762" y="3298144"/>
                </a:moveTo>
                <a:cubicBezTo>
                  <a:pt x="777621" y="3279094"/>
                  <a:pt x="792956" y="3260044"/>
                  <a:pt x="808577" y="3242614"/>
                </a:cubicBezTo>
                <a:cubicBezTo>
                  <a:pt x="782478" y="3243852"/>
                  <a:pt x="756856" y="3246043"/>
                  <a:pt x="731711" y="3249376"/>
                </a:cubicBezTo>
                <a:cubicBezTo>
                  <a:pt x="714756" y="3264489"/>
                  <a:pt x="698246" y="3280555"/>
                  <a:pt x="682180" y="3297573"/>
                </a:cubicBezTo>
                <a:cubicBezTo>
                  <a:pt x="708724" y="3296747"/>
                  <a:pt x="735616" y="3296938"/>
                  <a:pt x="762857" y="3298144"/>
                </a:cubicBezTo>
                <a:close/>
                <a:moveTo>
                  <a:pt x="673132" y="3298144"/>
                </a:moveTo>
                <a:lnTo>
                  <a:pt x="676180" y="3294906"/>
                </a:lnTo>
                <a:cubicBezTo>
                  <a:pt x="690753" y="3279570"/>
                  <a:pt x="705612" y="3264997"/>
                  <a:pt x="720757" y="3250995"/>
                </a:cubicBezTo>
                <a:cubicBezTo>
                  <a:pt x="697325" y="3254329"/>
                  <a:pt x="674370" y="3258616"/>
                  <a:pt x="651605" y="3263664"/>
                </a:cubicBezTo>
                <a:cubicBezTo>
                  <a:pt x="634174" y="3276332"/>
                  <a:pt x="617125" y="3289572"/>
                  <a:pt x="600360" y="3303764"/>
                </a:cubicBezTo>
                <a:cubicBezTo>
                  <a:pt x="624364" y="3300716"/>
                  <a:pt x="648652" y="3298906"/>
                  <a:pt x="673227" y="3297859"/>
                </a:cubicBezTo>
                <a:close/>
                <a:moveTo>
                  <a:pt x="588930" y="3305193"/>
                </a:moveTo>
                <a:cubicBezTo>
                  <a:pt x="604361" y="3291921"/>
                  <a:pt x="620014" y="3279222"/>
                  <a:pt x="635889" y="3267093"/>
                </a:cubicBezTo>
                <a:cubicBezTo>
                  <a:pt x="615505" y="3272109"/>
                  <a:pt x="595408" y="3277888"/>
                  <a:pt x="575596" y="3284428"/>
                </a:cubicBezTo>
                <a:cubicBezTo>
                  <a:pt x="558546" y="3293953"/>
                  <a:pt x="541687" y="3304431"/>
                  <a:pt x="525209" y="3315384"/>
                </a:cubicBezTo>
                <a:cubicBezTo>
                  <a:pt x="546227" y="3311130"/>
                  <a:pt x="567563" y="3307638"/>
                  <a:pt x="589216" y="3304907"/>
                </a:cubicBezTo>
                <a:close/>
                <a:moveTo>
                  <a:pt x="508921" y="3319099"/>
                </a:moveTo>
                <a:cubicBezTo>
                  <a:pt x="520827" y="3310813"/>
                  <a:pt x="532829" y="3302811"/>
                  <a:pt x="545116" y="3295191"/>
                </a:cubicBezTo>
                <a:cubicBezTo>
                  <a:pt x="517713" y="3305325"/>
                  <a:pt x="490876" y="3316931"/>
                  <a:pt x="464725" y="3329958"/>
                </a:cubicBezTo>
                <a:cubicBezTo>
                  <a:pt x="479298" y="3325672"/>
                  <a:pt x="493966" y="3322052"/>
                  <a:pt x="509016" y="3318814"/>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23" name="TextBox 22">
            <a:extLst>
              <a:ext uri="{FF2B5EF4-FFF2-40B4-BE49-F238E27FC236}">
                <a16:creationId xmlns:a16="http://schemas.microsoft.com/office/drawing/2014/main" id="{24B6C4A1-3122-4C27-A4A4-DDCCA4962B9A}"/>
              </a:ext>
            </a:extLst>
          </p:cNvPr>
          <p:cNvSpPr txBox="1"/>
          <p:nvPr/>
        </p:nvSpPr>
        <p:spPr>
          <a:xfrm>
            <a:off x="2212467" y="2040312"/>
            <a:ext cx="211455" cy="253364"/>
          </a:xfrm>
          <a:prstGeom prst="rect">
            <a:avLst/>
          </a:prstGeom>
          <a:noFill/>
        </p:spPr>
        <p:txBody>
          <a:bodyPr wrap="none" rtlCol="0">
            <a:spAutoFit/>
          </a:bodyPr>
          <a:lstStyle/>
          <a:p>
            <a:pPr algn="l"/>
            <a:r>
              <a:rPr lang="en-US" sz="1050" b="1" spc="-32" baseline="0">
                <a:solidFill>
                  <a:srgbClr val="223C74"/>
                </a:solidFill>
                <a:latin typeface="Roboto"/>
                <a:ea typeface="Roboto"/>
                <a:sym typeface="Roboto"/>
                <a:rtl val="0"/>
              </a:rPr>
              <a:t> </a:t>
            </a:r>
          </a:p>
        </p:txBody>
      </p:sp>
      <p:sp>
        <p:nvSpPr>
          <p:cNvPr id="33" name="Freeform: Shape 32">
            <a:extLst>
              <a:ext uri="{FF2B5EF4-FFF2-40B4-BE49-F238E27FC236}">
                <a16:creationId xmlns:a16="http://schemas.microsoft.com/office/drawing/2014/main" id="{18E58B29-6B74-4AAC-AF82-16F04E38B40A}"/>
              </a:ext>
            </a:extLst>
          </p:cNvPr>
          <p:cNvSpPr/>
          <p:nvPr/>
        </p:nvSpPr>
        <p:spPr>
          <a:xfrm>
            <a:off x="1124426" y="2418454"/>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36" name="Text Placeholder 92">
            <a:extLst>
              <a:ext uri="{FF2B5EF4-FFF2-40B4-BE49-F238E27FC236}">
                <a16:creationId xmlns:a16="http://schemas.microsoft.com/office/drawing/2014/main" id="{F7234DB6-1536-441F-B7C7-0B3F1406E239}"/>
              </a:ext>
            </a:extLst>
          </p:cNvPr>
          <p:cNvSpPr>
            <a:spLocks noGrp="1"/>
          </p:cNvSpPr>
          <p:nvPr>
            <p:ph type="body" sz="quarter" idx="10" hasCustomPrompt="1"/>
          </p:nvPr>
        </p:nvSpPr>
        <p:spPr>
          <a:xfrm>
            <a:off x="1973007" y="2659821"/>
            <a:ext cx="8241888" cy="1388728"/>
          </a:xfrm>
          <a:prstGeom prst="rect">
            <a:avLst/>
          </a:prstGeom>
        </p:spPr>
        <p:txBody>
          <a:bodyPr/>
          <a:lstStyle>
            <a:lvl1pPr marL="0" indent="0" algn="ctr">
              <a:buNone/>
              <a:defRPr sz="2800">
                <a:solidFill>
                  <a:srgbClr val="233B74"/>
                </a:solidFill>
                <a:latin typeface="Ch Foreigner bold" panose="020BE200000000000000" pitchFamily="34" charset="0"/>
              </a:defRPr>
            </a:lvl1pPr>
          </a:lstStyle>
          <a:p>
            <a:pPr lvl="0"/>
            <a:r>
              <a:rPr lang="mn-MN"/>
              <a:t>ДЭД СЭДЭВ БИЧИХ</a:t>
            </a:r>
            <a:endParaRPr lang="en-US"/>
          </a:p>
        </p:txBody>
      </p:sp>
      <p:sp>
        <p:nvSpPr>
          <p:cNvPr id="37" name="Text Placeholder 92">
            <a:extLst>
              <a:ext uri="{FF2B5EF4-FFF2-40B4-BE49-F238E27FC236}">
                <a16:creationId xmlns:a16="http://schemas.microsoft.com/office/drawing/2014/main" id="{8793B220-0C70-4801-818D-DBF35ABB4AFB}"/>
              </a:ext>
            </a:extLst>
          </p:cNvPr>
          <p:cNvSpPr>
            <a:spLocks noGrp="1"/>
          </p:cNvSpPr>
          <p:nvPr>
            <p:ph type="body" sz="quarter" idx="11" hasCustomPrompt="1"/>
          </p:nvPr>
        </p:nvSpPr>
        <p:spPr>
          <a:xfrm>
            <a:off x="1119948" y="1846104"/>
            <a:ext cx="2720532" cy="456429"/>
          </a:xfrm>
          <a:prstGeom prst="rect">
            <a:avLst/>
          </a:prstGeom>
        </p:spPr>
        <p:txBody>
          <a:bodyPr anchor="b"/>
          <a:lstStyle>
            <a:lvl1pPr marL="0" indent="0" algn="ctr">
              <a:buNone/>
              <a:defRPr sz="1050" b="1">
                <a:solidFill>
                  <a:srgbClr val="233B74"/>
                </a:solidFill>
                <a:latin typeface="Roboto" panose="02000000000000000000" pitchFamily="2" charset="0"/>
                <a:ea typeface="Roboto" panose="02000000000000000000" pitchFamily="2" charset="0"/>
              </a:defRPr>
            </a:lvl1pPr>
          </a:lstStyle>
          <a:p>
            <a:pPr lvl="0"/>
            <a:r>
              <a:rPr lang="mn-MN"/>
              <a:t>ТӨСЛИЙН ТАНИЛЦУУЛГЫН </a:t>
            </a:r>
            <a:br>
              <a:rPr lang="mn-MN"/>
            </a:br>
            <a:r>
              <a:rPr lang="mn-MN"/>
              <a:t>БИЧИХ</a:t>
            </a:r>
          </a:p>
        </p:txBody>
      </p:sp>
    </p:spTree>
    <p:extLst>
      <p:ext uri="{BB962C8B-B14F-4D97-AF65-F5344CB8AC3E}">
        <p14:creationId xmlns:p14="http://schemas.microsoft.com/office/powerpoint/2010/main" val="3769298624"/>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pos="3279">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_Layout_MN">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A1ABC41D-AF4D-4AC9-80C8-108A5FDEE10E}"/>
              </a:ext>
            </a:extLst>
          </p:cNvPr>
          <p:cNvSpPr/>
          <p:nvPr userDrawn="1"/>
        </p:nvSpPr>
        <p:spPr>
          <a:xfrm>
            <a:off x="4572" y="0"/>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FFE9D1D-5732-4C03-A869-4F507C763B09}"/>
              </a:ext>
            </a:extLst>
          </p:cNvPr>
          <p:cNvSpPr/>
          <p:nvPr/>
        </p:nvSpPr>
        <p:spPr>
          <a:xfrm>
            <a:off x="571" y="0"/>
            <a:ext cx="6921055" cy="699611"/>
          </a:xfrm>
          <a:custGeom>
            <a:avLst/>
            <a:gdLst>
              <a:gd name="connsiteX0" fmla="*/ 548545 w 6921055"/>
              <a:gd name="connsiteY0" fmla="*/ 36957 h 699611"/>
              <a:gd name="connsiteX1" fmla="*/ 502063 w 6921055"/>
              <a:gd name="connsiteY1" fmla="*/ 56007 h 699611"/>
              <a:gd name="connsiteX2" fmla="*/ 56579 w 6921055"/>
              <a:gd name="connsiteY2" fmla="*/ 56007 h 699611"/>
              <a:gd name="connsiteX3" fmla="*/ 56579 w 6921055"/>
              <a:gd name="connsiteY3" fmla="*/ 501396 h 699611"/>
              <a:gd name="connsiteX4" fmla="*/ 37529 w 6921055"/>
              <a:gd name="connsiteY4" fmla="*/ 547878 h 699611"/>
              <a:gd name="connsiteX5" fmla="*/ 572 w 6921055"/>
              <a:gd name="connsiteY5" fmla="*/ 585978 h 699611"/>
              <a:gd name="connsiteX6" fmla="*/ 572 w 6921055"/>
              <a:gd name="connsiteY6" fmla="*/ 0 h 699611"/>
              <a:gd name="connsiteX7" fmla="*/ 0 w 6921055"/>
              <a:gd name="connsiteY7" fmla="*/ 0 h 699611"/>
              <a:gd name="connsiteX8" fmla="*/ 0 w 6921055"/>
              <a:gd name="connsiteY8" fmla="*/ 699611 h 699611"/>
              <a:gd name="connsiteX9" fmla="*/ 1266254 w 6921055"/>
              <a:gd name="connsiteY9" fmla="*/ 699611 h 699611"/>
              <a:gd name="connsiteX10" fmla="*/ 2160365 w 6921055"/>
              <a:gd name="connsiteY10" fmla="*/ 314706 h 699611"/>
              <a:gd name="connsiteX11" fmla="*/ 5983034 w 6921055"/>
              <a:gd name="connsiteY11" fmla="*/ 314706 h 699611"/>
              <a:gd name="connsiteX12" fmla="*/ 6921056 w 6921055"/>
              <a:gd name="connsiteY12" fmla="*/ 381 h 699611"/>
              <a:gd name="connsiteX13" fmla="*/ 586931 w 6921055"/>
              <a:gd name="connsiteY13" fmla="*/ 381 h 69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21055" h="699611">
                <a:moveTo>
                  <a:pt x="548545" y="36957"/>
                </a:moveTo>
                <a:cubicBezTo>
                  <a:pt x="536127" y="49124"/>
                  <a:pt x="519448" y="55960"/>
                  <a:pt x="502063" y="56007"/>
                </a:cubicBezTo>
                <a:lnTo>
                  <a:pt x="56579" y="56007"/>
                </a:lnTo>
                <a:lnTo>
                  <a:pt x="56579" y="501396"/>
                </a:lnTo>
                <a:cubicBezTo>
                  <a:pt x="56531" y="518781"/>
                  <a:pt x="49696" y="535460"/>
                  <a:pt x="37529" y="547878"/>
                </a:cubicBezTo>
                <a:lnTo>
                  <a:pt x="572" y="585978"/>
                </a:lnTo>
                <a:lnTo>
                  <a:pt x="572" y="0"/>
                </a:lnTo>
                <a:lnTo>
                  <a:pt x="0" y="0"/>
                </a:lnTo>
                <a:lnTo>
                  <a:pt x="0" y="699611"/>
                </a:lnTo>
                <a:lnTo>
                  <a:pt x="1266254" y="699611"/>
                </a:lnTo>
                <a:cubicBezTo>
                  <a:pt x="1607439" y="699611"/>
                  <a:pt x="1572197" y="314706"/>
                  <a:pt x="2160365" y="314706"/>
                </a:cubicBezTo>
                <a:lnTo>
                  <a:pt x="5983034" y="314706"/>
                </a:lnTo>
                <a:cubicBezTo>
                  <a:pt x="6575679" y="314706"/>
                  <a:pt x="6449759" y="381"/>
                  <a:pt x="6921056" y="381"/>
                </a:cubicBezTo>
                <a:lnTo>
                  <a:pt x="586931" y="381"/>
                </a:lnTo>
                <a:close/>
              </a:path>
            </a:pathLst>
          </a:custGeom>
          <a:solidFill>
            <a:srgbClr val="233B74"/>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B6109DC5-5153-48BA-9397-0CBF7597E570}"/>
              </a:ext>
            </a:extLst>
          </p:cNvPr>
          <p:cNvSpPr/>
          <p:nvPr/>
        </p:nvSpPr>
        <p:spPr>
          <a:xfrm>
            <a:off x="583691" y="6625113"/>
            <a:ext cx="11074908" cy="9525"/>
          </a:xfrm>
          <a:custGeom>
            <a:avLst/>
            <a:gdLst>
              <a:gd name="connsiteX0" fmla="*/ 11074908 w 11074908"/>
              <a:gd name="connsiteY0" fmla="*/ 0 h 9525"/>
              <a:gd name="connsiteX1" fmla="*/ 2834164 w 11074908"/>
              <a:gd name="connsiteY1" fmla="*/ 0 h 9525"/>
              <a:gd name="connsiteX2" fmla="*/ 0 w 11074908"/>
              <a:gd name="connsiteY2" fmla="*/ 0 h 9525"/>
            </a:gdLst>
            <a:ahLst/>
            <a:cxnLst>
              <a:cxn ang="0">
                <a:pos x="connsiteX0" y="connsiteY0"/>
              </a:cxn>
              <a:cxn ang="0">
                <a:pos x="connsiteX1" y="connsiteY1"/>
              </a:cxn>
              <a:cxn ang="0">
                <a:pos x="connsiteX2" y="connsiteY2"/>
              </a:cxn>
            </a:cxnLst>
            <a:rect l="l" t="t" r="r" b="b"/>
            <a:pathLst>
              <a:path w="11074908" h="9525">
                <a:moveTo>
                  <a:pt x="11074908" y="0"/>
                </a:moveTo>
                <a:lnTo>
                  <a:pt x="2834164" y="0"/>
                </a:lnTo>
                <a:lnTo>
                  <a:pt x="0" y="0"/>
                </a:lnTo>
              </a:path>
            </a:pathLst>
          </a:custGeom>
          <a:noFill/>
          <a:ln w="7144" cap="flat">
            <a:solidFill>
              <a:srgbClr val="213D74"/>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2621234-C382-4952-9A5A-B8CD63355EA5}"/>
              </a:ext>
            </a:extLst>
          </p:cNvPr>
          <p:cNvSpPr/>
          <p:nvPr/>
        </p:nvSpPr>
        <p:spPr>
          <a:xfrm>
            <a:off x="6921626" y="311848"/>
            <a:ext cx="4736973" cy="9525"/>
          </a:xfrm>
          <a:custGeom>
            <a:avLst/>
            <a:gdLst>
              <a:gd name="connsiteX0" fmla="*/ 4736973 w 4736973"/>
              <a:gd name="connsiteY0" fmla="*/ 0 h 9525"/>
              <a:gd name="connsiteX1" fmla="*/ 0 w 4736973"/>
              <a:gd name="connsiteY1" fmla="*/ 0 h 9525"/>
            </a:gdLst>
            <a:ahLst/>
            <a:cxnLst>
              <a:cxn ang="0">
                <a:pos x="connsiteX0" y="connsiteY0"/>
              </a:cxn>
              <a:cxn ang="0">
                <a:pos x="connsiteX1" y="connsiteY1"/>
              </a:cxn>
            </a:cxnLst>
            <a:rect l="l" t="t" r="r" b="b"/>
            <a:pathLst>
              <a:path w="4736973" h="9525">
                <a:moveTo>
                  <a:pt x="4736973" y="0"/>
                </a:moveTo>
                <a:lnTo>
                  <a:pt x="0" y="0"/>
                </a:lnTo>
              </a:path>
            </a:pathLst>
          </a:custGeom>
          <a:ln w="7144" cap="flat">
            <a:solidFill>
              <a:srgbClr val="213D74"/>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0BE6D0B-CCDE-4D41-9D7F-C9BE419E0FB7}"/>
              </a:ext>
            </a:extLst>
          </p:cNvPr>
          <p:cNvSpPr/>
          <p:nvPr/>
        </p:nvSpPr>
        <p:spPr>
          <a:xfrm>
            <a:off x="1238" y="699611"/>
            <a:ext cx="277463" cy="2572512"/>
          </a:xfrm>
          <a:custGeom>
            <a:avLst/>
            <a:gdLst>
              <a:gd name="connsiteX0" fmla="*/ 277463 w 277463"/>
              <a:gd name="connsiteY0" fmla="*/ 0 h 2572512"/>
              <a:gd name="connsiteX1" fmla="*/ 277463 w 277463"/>
              <a:gd name="connsiteY1" fmla="*/ 2099786 h 2572512"/>
              <a:gd name="connsiteX2" fmla="*/ 0 w 277463"/>
              <a:gd name="connsiteY2" fmla="*/ 2572512 h 2572512"/>
              <a:gd name="connsiteX3" fmla="*/ 0 w 277463"/>
              <a:gd name="connsiteY3" fmla="*/ 0 h 2572512"/>
            </a:gdLst>
            <a:ahLst/>
            <a:cxnLst>
              <a:cxn ang="0">
                <a:pos x="connsiteX0" y="connsiteY0"/>
              </a:cxn>
              <a:cxn ang="0">
                <a:pos x="connsiteX1" y="connsiteY1"/>
              </a:cxn>
              <a:cxn ang="0">
                <a:pos x="connsiteX2" y="connsiteY2"/>
              </a:cxn>
              <a:cxn ang="0">
                <a:pos x="connsiteX3" y="connsiteY3"/>
              </a:cxn>
            </a:cxnLst>
            <a:rect l="l" t="t" r="r" b="b"/>
            <a:pathLst>
              <a:path w="277463" h="2572512">
                <a:moveTo>
                  <a:pt x="277463" y="0"/>
                </a:moveTo>
                <a:lnTo>
                  <a:pt x="277463" y="2099786"/>
                </a:lnTo>
                <a:cubicBezTo>
                  <a:pt x="277463" y="2272856"/>
                  <a:pt x="0" y="2415064"/>
                  <a:pt x="0" y="2572512"/>
                </a:cubicBezTo>
                <a:lnTo>
                  <a:pt x="0" y="0"/>
                </a:lnTo>
                <a:close/>
              </a:path>
            </a:pathLst>
          </a:custGeom>
          <a:solidFill>
            <a:srgbClr val="233B74"/>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2E7D262-B93F-4945-AC30-CB5CE66DDC5E}"/>
              </a:ext>
            </a:extLst>
          </p:cNvPr>
          <p:cNvSpPr/>
          <p:nvPr/>
        </p:nvSpPr>
        <p:spPr>
          <a:xfrm>
            <a:off x="57911" y="860992"/>
            <a:ext cx="117573" cy="187817"/>
          </a:xfrm>
          <a:custGeom>
            <a:avLst/>
            <a:gdLst>
              <a:gd name="connsiteX0" fmla="*/ 108395 w 117573"/>
              <a:gd name="connsiteY0" fmla="*/ 4068 h 187817"/>
              <a:gd name="connsiteX1" fmla="*/ 83725 w 117573"/>
              <a:gd name="connsiteY1" fmla="*/ 2449 h 187817"/>
              <a:gd name="connsiteX2" fmla="*/ 86678 w 117573"/>
              <a:gd name="connsiteY2" fmla="*/ 9212 h 187817"/>
              <a:gd name="connsiteX3" fmla="*/ 93059 w 117573"/>
              <a:gd name="connsiteY3" fmla="*/ 19403 h 187817"/>
              <a:gd name="connsiteX4" fmla="*/ 89345 w 117573"/>
              <a:gd name="connsiteY4" fmla="*/ 24642 h 187817"/>
              <a:gd name="connsiteX5" fmla="*/ 89345 w 117573"/>
              <a:gd name="connsiteY5" fmla="*/ 24642 h 187817"/>
              <a:gd name="connsiteX6" fmla="*/ 37910 w 117573"/>
              <a:gd name="connsiteY6" fmla="*/ 41216 h 187817"/>
              <a:gd name="connsiteX7" fmla="*/ 32385 w 117573"/>
              <a:gd name="connsiteY7" fmla="*/ 45978 h 187817"/>
              <a:gd name="connsiteX8" fmla="*/ 35433 w 117573"/>
              <a:gd name="connsiteY8" fmla="*/ 49121 h 187817"/>
              <a:gd name="connsiteX9" fmla="*/ 68294 w 117573"/>
              <a:gd name="connsiteY9" fmla="*/ 56837 h 187817"/>
              <a:gd name="connsiteX10" fmla="*/ 68961 w 117573"/>
              <a:gd name="connsiteY10" fmla="*/ 57599 h 187817"/>
              <a:gd name="connsiteX11" fmla="*/ 68961 w 117573"/>
              <a:gd name="connsiteY11" fmla="*/ 77887 h 187817"/>
              <a:gd name="connsiteX12" fmla="*/ 68390 w 117573"/>
              <a:gd name="connsiteY12" fmla="*/ 78649 h 187817"/>
              <a:gd name="connsiteX13" fmla="*/ 572 w 117573"/>
              <a:gd name="connsiteY13" fmla="*/ 97699 h 187817"/>
              <a:gd name="connsiteX14" fmla="*/ 0 w 117573"/>
              <a:gd name="connsiteY14" fmla="*/ 98461 h 187817"/>
              <a:gd name="connsiteX15" fmla="*/ 0 w 117573"/>
              <a:gd name="connsiteY15" fmla="*/ 110748 h 187817"/>
              <a:gd name="connsiteX16" fmla="*/ 756 w 117573"/>
              <a:gd name="connsiteY16" fmla="*/ 111516 h 187817"/>
              <a:gd name="connsiteX17" fmla="*/ 857 w 117573"/>
              <a:gd name="connsiteY17" fmla="*/ 111510 h 187817"/>
              <a:gd name="connsiteX18" fmla="*/ 8858 w 117573"/>
              <a:gd name="connsiteY18" fmla="*/ 111510 h 187817"/>
              <a:gd name="connsiteX19" fmla="*/ 9620 w 117573"/>
              <a:gd name="connsiteY19" fmla="*/ 111510 h 187817"/>
              <a:gd name="connsiteX20" fmla="*/ 19812 w 117573"/>
              <a:gd name="connsiteY20" fmla="*/ 130560 h 187817"/>
              <a:gd name="connsiteX21" fmla="*/ 42291 w 117573"/>
              <a:gd name="connsiteY21" fmla="*/ 135894 h 187817"/>
              <a:gd name="connsiteX22" fmla="*/ 62675 w 117573"/>
              <a:gd name="connsiteY22" fmla="*/ 121892 h 187817"/>
              <a:gd name="connsiteX23" fmla="*/ 64294 w 117573"/>
              <a:gd name="connsiteY23" fmla="*/ 96080 h 187817"/>
              <a:gd name="connsiteX24" fmla="*/ 64865 w 117573"/>
              <a:gd name="connsiteY24" fmla="*/ 95127 h 187817"/>
              <a:gd name="connsiteX25" fmla="*/ 67628 w 117573"/>
              <a:gd name="connsiteY25" fmla="*/ 94365 h 187817"/>
              <a:gd name="connsiteX26" fmla="*/ 68556 w 117573"/>
              <a:gd name="connsiteY26" fmla="*/ 94912 h 187817"/>
              <a:gd name="connsiteX27" fmla="*/ 68580 w 117573"/>
              <a:gd name="connsiteY27" fmla="*/ 95127 h 187817"/>
              <a:gd name="connsiteX28" fmla="*/ 68580 w 117573"/>
              <a:gd name="connsiteY28" fmla="*/ 164183 h 187817"/>
              <a:gd name="connsiteX29" fmla="*/ 62960 w 117573"/>
              <a:gd name="connsiteY29" fmla="*/ 172851 h 187817"/>
              <a:gd name="connsiteX30" fmla="*/ 51911 w 117573"/>
              <a:gd name="connsiteY30" fmla="*/ 165993 h 187817"/>
              <a:gd name="connsiteX31" fmla="*/ 50706 w 117573"/>
              <a:gd name="connsiteY31" fmla="*/ 165865 h 187817"/>
              <a:gd name="connsiteX32" fmla="*/ 50578 w 117573"/>
              <a:gd name="connsiteY32" fmla="*/ 165993 h 187817"/>
              <a:gd name="connsiteX33" fmla="*/ 45720 w 117573"/>
              <a:gd name="connsiteY33" fmla="*/ 174756 h 187817"/>
              <a:gd name="connsiteX34" fmla="*/ 45720 w 117573"/>
              <a:gd name="connsiteY34" fmla="*/ 175518 h 187817"/>
              <a:gd name="connsiteX35" fmla="*/ 71438 w 117573"/>
              <a:gd name="connsiteY35" fmla="*/ 187520 h 187817"/>
              <a:gd name="connsiteX36" fmla="*/ 92297 w 117573"/>
              <a:gd name="connsiteY36" fmla="*/ 170851 h 187817"/>
              <a:gd name="connsiteX37" fmla="*/ 92297 w 117573"/>
              <a:gd name="connsiteY37" fmla="*/ 43883 h 187817"/>
              <a:gd name="connsiteX38" fmla="*/ 92964 w 117573"/>
              <a:gd name="connsiteY38" fmla="*/ 43121 h 187817"/>
              <a:gd name="connsiteX39" fmla="*/ 99822 w 117573"/>
              <a:gd name="connsiteY39" fmla="*/ 41311 h 187817"/>
              <a:gd name="connsiteX40" fmla="*/ 115538 w 117573"/>
              <a:gd name="connsiteY40" fmla="*/ 30548 h 187817"/>
              <a:gd name="connsiteX41" fmla="*/ 108395 w 117573"/>
              <a:gd name="connsiteY41" fmla="*/ 4068 h 187817"/>
              <a:gd name="connsiteX42" fmla="*/ 53435 w 117573"/>
              <a:gd name="connsiteY42" fmla="*/ 108843 h 187817"/>
              <a:gd name="connsiteX43" fmla="*/ 47530 w 117573"/>
              <a:gd name="connsiteY43" fmla="*/ 115320 h 187817"/>
              <a:gd name="connsiteX44" fmla="*/ 38005 w 117573"/>
              <a:gd name="connsiteY44" fmla="*/ 113510 h 187817"/>
              <a:gd name="connsiteX45" fmla="*/ 34195 w 117573"/>
              <a:gd name="connsiteY45" fmla="*/ 105700 h 187817"/>
              <a:gd name="connsiteX46" fmla="*/ 34671 w 117573"/>
              <a:gd name="connsiteY46" fmla="*/ 104652 h 187817"/>
              <a:gd name="connsiteX47" fmla="*/ 51149 w 117573"/>
              <a:gd name="connsiteY47" fmla="*/ 99699 h 187817"/>
              <a:gd name="connsiteX48" fmla="*/ 52102 w 117573"/>
              <a:gd name="connsiteY48" fmla="*/ 99699 h 187817"/>
              <a:gd name="connsiteX49" fmla="*/ 53435 w 117573"/>
              <a:gd name="connsiteY49" fmla="*/ 108843 h 1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7573" h="187817">
                <a:moveTo>
                  <a:pt x="108395" y="4068"/>
                </a:moveTo>
                <a:cubicBezTo>
                  <a:pt x="98870" y="-1456"/>
                  <a:pt x="85439" y="-694"/>
                  <a:pt x="83725" y="2449"/>
                </a:cubicBezTo>
                <a:cubicBezTo>
                  <a:pt x="82010" y="5592"/>
                  <a:pt x="84773" y="8069"/>
                  <a:pt x="86678" y="9212"/>
                </a:cubicBezTo>
                <a:cubicBezTo>
                  <a:pt x="90129" y="11574"/>
                  <a:pt x="92441" y="15267"/>
                  <a:pt x="93059" y="19403"/>
                </a:cubicBezTo>
                <a:cubicBezTo>
                  <a:pt x="93059" y="22737"/>
                  <a:pt x="89821" y="24356"/>
                  <a:pt x="89345" y="24642"/>
                </a:cubicBezTo>
                <a:lnTo>
                  <a:pt x="89345" y="24642"/>
                </a:lnTo>
                <a:cubicBezTo>
                  <a:pt x="87535" y="24642"/>
                  <a:pt x="44863" y="39215"/>
                  <a:pt x="37910" y="41216"/>
                </a:cubicBezTo>
                <a:cubicBezTo>
                  <a:pt x="32480" y="42835"/>
                  <a:pt x="32385" y="44168"/>
                  <a:pt x="32385" y="45978"/>
                </a:cubicBezTo>
                <a:cubicBezTo>
                  <a:pt x="32385" y="47788"/>
                  <a:pt x="34481" y="48836"/>
                  <a:pt x="35433" y="49121"/>
                </a:cubicBezTo>
                <a:cubicBezTo>
                  <a:pt x="36386" y="49407"/>
                  <a:pt x="63437" y="55694"/>
                  <a:pt x="68294" y="56837"/>
                </a:cubicBezTo>
                <a:cubicBezTo>
                  <a:pt x="68678" y="56885"/>
                  <a:pt x="68964" y="57212"/>
                  <a:pt x="68961" y="57599"/>
                </a:cubicBezTo>
                <a:lnTo>
                  <a:pt x="68961" y="77887"/>
                </a:lnTo>
                <a:cubicBezTo>
                  <a:pt x="68972" y="78243"/>
                  <a:pt x="68735" y="78560"/>
                  <a:pt x="68390" y="78649"/>
                </a:cubicBezTo>
                <a:lnTo>
                  <a:pt x="572" y="97699"/>
                </a:lnTo>
                <a:cubicBezTo>
                  <a:pt x="244" y="97814"/>
                  <a:pt x="19" y="98115"/>
                  <a:pt x="0" y="98461"/>
                </a:cubicBezTo>
                <a:lnTo>
                  <a:pt x="0" y="110748"/>
                </a:lnTo>
                <a:cubicBezTo>
                  <a:pt x="-3" y="111169"/>
                  <a:pt x="335" y="111513"/>
                  <a:pt x="756" y="111516"/>
                </a:cubicBezTo>
                <a:cubicBezTo>
                  <a:pt x="790" y="111516"/>
                  <a:pt x="824" y="111514"/>
                  <a:pt x="857" y="111510"/>
                </a:cubicBezTo>
                <a:lnTo>
                  <a:pt x="8858" y="111510"/>
                </a:lnTo>
                <a:cubicBezTo>
                  <a:pt x="9101" y="111404"/>
                  <a:pt x="9377" y="111404"/>
                  <a:pt x="9620" y="111510"/>
                </a:cubicBezTo>
                <a:cubicBezTo>
                  <a:pt x="11959" y="118372"/>
                  <a:pt x="15402" y="124806"/>
                  <a:pt x="19812" y="130560"/>
                </a:cubicBezTo>
                <a:cubicBezTo>
                  <a:pt x="25883" y="136097"/>
                  <a:pt x="34380" y="138114"/>
                  <a:pt x="42291" y="135894"/>
                </a:cubicBezTo>
                <a:cubicBezTo>
                  <a:pt x="50981" y="134881"/>
                  <a:pt x="58611" y="129640"/>
                  <a:pt x="62675" y="121892"/>
                </a:cubicBezTo>
                <a:cubicBezTo>
                  <a:pt x="66002" y="113692"/>
                  <a:pt x="66570" y="104631"/>
                  <a:pt x="64294" y="96080"/>
                </a:cubicBezTo>
                <a:cubicBezTo>
                  <a:pt x="64225" y="95665"/>
                  <a:pt x="64467" y="95261"/>
                  <a:pt x="64865" y="95127"/>
                </a:cubicBezTo>
                <a:lnTo>
                  <a:pt x="67628" y="94365"/>
                </a:lnTo>
                <a:cubicBezTo>
                  <a:pt x="68035" y="94260"/>
                  <a:pt x="68451" y="94504"/>
                  <a:pt x="68556" y="94912"/>
                </a:cubicBezTo>
                <a:cubicBezTo>
                  <a:pt x="68574" y="94982"/>
                  <a:pt x="68582" y="95055"/>
                  <a:pt x="68580" y="95127"/>
                </a:cubicBezTo>
                <a:lnTo>
                  <a:pt x="68580" y="164183"/>
                </a:lnTo>
                <a:cubicBezTo>
                  <a:pt x="68580" y="169041"/>
                  <a:pt x="68580" y="172661"/>
                  <a:pt x="62960" y="172851"/>
                </a:cubicBezTo>
                <a:cubicBezTo>
                  <a:pt x="57341" y="173042"/>
                  <a:pt x="53435" y="167993"/>
                  <a:pt x="51911" y="165993"/>
                </a:cubicBezTo>
                <a:cubicBezTo>
                  <a:pt x="51614" y="165625"/>
                  <a:pt x="51074" y="165568"/>
                  <a:pt x="50706" y="165865"/>
                </a:cubicBezTo>
                <a:cubicBezTo>
                  <a:pt x="50659" y="165903"/>
                  <a:pt x="50616" y="165946"/>
                  <a:pt x="50578" y="165993"/>
                </a:cubicBezTo>
                <a:lnTo>
                  <a:pt x="45720" y="174756"/>
                </a:lnTo>
                <a:cubicBezTo>
                  <a:pt x="45624" y="175001"/>
                  <a:pt x="45624" y="175273"/>
                  <a:pt x="45720" y="175518"/>
                </a:cubicBezTo>
                <a:cubicBezTo>
                  <a:pt x="51074" y="184354"/>
                  <a:pt x="61226" y="189092"/>
                  <a:pt x="71438" y="187520"/>
                </a:cubicBezTo>
                <a:cubicBezTo>
                  <a:pt x="91916" y="184662"/>
                  <a:pt x="92297" y="170851"/>
                  <a:pt x="92297" y="170851"/>
                </a:cubicBezTo>
                <a:lnTo>
                  <a:pt x="92297" y="43883"/>
                </a:lnTo>
                <a:cubicBezTo>
                  <a:pt x="92330" y="43510"/>
                  <a:pt x="92599" y="43202"/>
                  <a:pt x="92964" y="43121"/>
                </a:cubicBezTo>
                <a:lnTo>
                  <a:pt x="99822" y="41311"/>
                </a:lnTo>
                <a:cubicBezTo>
                  <a:pt x="106339" y="40088"/>
                  <a:pt x="112042" y="36182"/>
                  <a:pt x="115538" y="30548"/>
                </a:cubicBezTo>
                <a:cubicBezTo>
                  <a:pt x="119980" y="21164"/>
                  <a:pt x="116953" y="9944"/>
                  <a:pt x="108395" y="4068"/>
                </a:cubicBezTo>
                <a:close/>
                <a:moveTo>
                  <a:pt x="53435" y="108843"/>
                </a:moveTo>
                <a:cubicBezTo>
                  <a:pt x="53283" y="112142"/>
                  <a:pt x="50801" y="114865"/>
                  <a:pt x="47530" y="115320"/>
                </a:cubicBezTo>
                <a:cubicBezTo>
                  <a:pt x="44286" y="116743"/>
                  <a:pt x="40501" y="116023"/>
                  <a:pt x="38005" y="113510"/>
                </a:cubicBezTo>
                <a:cubicBezTo>
                  <a:pt x="36333" y="111122"/>
                  <a:pt x="35048" y="108487"/>
                  <a:pt x="34195" y="105700"/>
                </a:cubicBezTo>
                <a:cubicBezTo>
                  <a:pt x="34061" y="105280"/>
                  <a:pt x="34267" y="104827"/>
                  <a:pt x="34671" y="104652"/>
                </a:cubicBezTo>
                <a:lnTo>
                  <a:pt x="51149" y="99699"/>
                </a:lnTo>
                <a:cubicBezTo>
                  <a:pt x="51428" y="99476"/>
                  <a:pt x="51823" y="99476"/>
                  <a:pt x="52102" y="99699"/>
                </a:cubicBezTo>
                <a:cubicBezTo>
                  <a:pt x="53212" y="102612"/>
                  <a:pt x="53667" y="105734"/>
                  <a:pt x="53435" y="108843"/>
                </a:cubicBezTo>
                <a:close/>
              </a:path>
            </a:pathLst>
          </a:custGeom>
          <a:solidFill>
            <a:srgbClr val="FFFFFF"/>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066DA8-93CC-4CDD-BD62-D20EC2F79512}"/>
              </a:ext>
            </a:extLst>
          </p:cNvPr>
          <p:cNvSpPr/>
          <p:nvPr/>
        </p:nvSpPr>
        <p:spPr>
          <a:xfrm>
            <a:off x="83629" y="1089469"/>
            <a:ext cx="152043" cy="138779"/>
          </a:xfrm>
          <a:custGeom>
            <a:avLst/>
            <a:gdLst>
              <a:gd name="connsiteX0" fmla="*/ 136589 w 152043"/>
              <a:gd name="connsiteY0" fmla="*/ 117253 h 138779"/>
              <a:gd name="connsiteX1" fmla="*/ 83439 w 152043"/>
              <a:gd name="connsiteY1" fmla="*/ 92488 h 138779"/>
              <a:gd name="connsiteX2" fmla="*/ 83439 w 152043"/>
              <a:gd name="connsiteY2" fmla="*/ 92488 h 138779"/>
              <a:gd name="connsiteX3" fmla="*/ 72581 w 152043"/>
              <a:gd name="connsiteY3" fmla="*/ 94107 h 138779"/>
              <a:gd name="connsiteX4" fmla="*/ 63056 w 152043"/>
              <a:gd name="connsiteY4" fmla="*/ 92392 h 138779"/>
              <a:gd name="connsiteX5" fmla="*/ 63005 w 152043"/>
              <a:gd name="connsiteY5" fmla="*/ 91586 h 138779"/>
              <a:gd name="connsiteX6" fmla="*/ 63056 w 152043"/>
              <a:gd name="connsiteY6" fmla="*/ 91535 h 138779"/>
              <a:gd name="connsiteX7" fmla="*/ 66961 w 152043"/>
              <a:gd name="connsiteY7" fmla="*/ 89440 h 138779"/>
              <a:gd name="connsiteX8" fmla="*/ 66961 w 152043"/>
              <a:gd name="connsiteY8" fmla="*/ 88868 h 138779"/>
              <a:gd name="connsiteX9" fmla="*/ 66961 w 152043"/>
              <a:gd name="connsiteY9" fmla="*/ 572 h 138779"/>
              <a:gd name="connsiteX10" fmla="*/ 66389 w 152043"/>
              <a:gd name="connsiteY10" fmla="*/ 0 h 138779"/>
              <a:gd name="connsiteX11" fmla="*/ 43625 w 152043"/>
              <a:gd name="connsiteY11" fmla="*/ 0 h 138779"/>
              <a:gd name="connsiteX12" fmla="*/ 43053 w 152043"/>
              <a:gd name="connsiteY12" fmla="*/ 571 h 138779"/>
              <a:gd name="connsiteX13" fmla="*/ 43053 w 152043"/>
              <a:gd name="connsiteY13" fmla="*/ 8573 h 138779"/>
              <a:gd name="connsiteX14" fmla="*/ 42482 w 152043"/>
              <a:gd name="connsiteY14" fmla="*/ 8573 h 138779"/>
              <a:gd name="connsiteX15" fmla="*/ 7715 w 152043"/>
              <a:gd name="connsiteY15" fmla="*/ 33147 h 138779"/>
              <a:gd name="connsiteX16" fmla="*/ 42386 w 152043"/>
              <a:gd name="connsiteY16" fmla="*/ 59436 h 138779"/>
              <a:gd name="connsiteX17" fmla="*/ 43045 w 152043"/>
              <a:gd name="connsiteY17" fmla="*/ 59904 h 138779"/>
              <a:gd name="connsiteX18" fmla="*/ 43053 w 152043"/>
              <a:gd name="connsiteY18" fmla="*/ 60008 h 138779"/>
              <a:gd name="connsiteX19" fmla="*/ 43053 w 152043"/>
              <a:gd name="connsiteY19" fmla="*/ 75438 h 138779"/>
              <a:gd name="connsiteX20" fmla="*/ 43053 w 152043"/>
              <a:gd name="connsiteY20" fmla="*/ 76010 h 138779"/>
              <a:gd name="connsiteX21" fmla="*/ 1905 w 152043"/>
              <a:gd name="connsiteY21" fmla="*/ 85535 h 138779"/>
              <a:gd name="connsiteX22" fmla="*/ 0 w 152043"/>
              <a:gd name="connsiteY22" fmla="*/ 87916 h 138779"/>
              <a:gd name="connsiteX23" fmla="*/ 0 w 152043"/>
              <a:gd name="connsiteY23" fmla="*/ 93059 h 138779"/>
              <a:gd name="connsiteX24" fmla="*/ 1715 w 152043"/>
              <a:gd name="connsiteY24" fmla="*/ 95155 h 138779"/>
              <a:gd name="connsiteX25" fmla="*/ 41529 w 152043"/>
              <a:gd name="connsiteY25" fmla="*/ 102108 h 138779"/>
              <a:gd name="connsiteX26" fmla="*/ 41529 w 152043"/>
              <a:gd name="connsiteY26" fmla="*/ 102108 h 138779"/>
              <a:gd name="connsiteX27" fmla="*/ 62389 w 152043"/>
              <a:gd name="connsiteY27" fmla="*/ 109728 h 138779"/>
              <a:gd name="connsiteX28" fmla="*/ 119539 w 152043"/>
              <a:gd name="connsiteY28" fmla="*/ 138779 h 138779"/>
              <a:gd name="connsiteX29" fmla="*/ 147638 w 152043"/>
              <a:gd name="connsiteY29" fmla="*/ 131445 h 138779"/>
              <a:gd name="connsiteX30" fmla="*/ 150114 w 152043"/>
              <a:gd name="connsiteY30" fmla="*/ 128683 h 138779"/>
              <a:gd name="connsiteX31" fmla="*/ 152019 w 152043"/>
              <a:gd name="connsiteY31" fmla="*/ 117920 h 138779"/>
              <a:gd name="connsiteX32" fmla="*/ 150619 w 152043"/>
              <a:gd name="connsiteY32" fmla="*/ 115940 h 138779"/>
              <a:gd name="connsiteX33" fmla="*/ 150209 w 152043"/>
              <a:gd name="connsiteY33" fmla="*/ 115919 h 138779"/>
              <a:gd name="connsiteX34" fmla="*/ 138779 w 152043"/>
              <a:gd name="connsiteY34" fmla="*/ 116872 h 138779"/>
              <a:gd name="connsiteX35" fmla="*/ 136589 w 152043"/>
              <a:gd name="connsiteY35" fmla="*/ 117253 h 138779"/>
              <a:gd name="connsiteX36" fmla="*/ 43053 w 152043"/>
              <a:gd name="connsiteY36" fmla="*/ 44006 h 138779"/>
              <a:gd name="connsiteX37" fmla="*/ 42577 w 152043"/>
              <a:gd name="connsiteY37" fmla="*/ 44577 h 138779"/>
              <a:gd name="connsiteX38" fmla="*/ 24575 w 152043"/>
              <a:gd name="connsiteY38" fmla="*/ 34385 h 138779"/>
              <a:gd name="connsiteX39" fmla="*/ 42577 w 152043"/>
              <a:gd name="connsiteY39" fmla="*/ 23241 h 138779"/>
              <a:gd name="connsiteX40" fmla="*/ 43053 w 152043"/>
              <a:gd name="connsiteY40" fmla="*/ 23813 h 13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043" h="138779">
                <a:moveTo>
                  <a:pt x="136589" y="117253"/>
                </a:moveTo>
                <a:lnTo>
                  <a:pt x="83439" y="92488"/>
                </a:lnTo>
                <a:lnTo>
                  <a:pt x="83439" y="92488"/>
                </a:lnTo>
                <a:cubicBezTo>
                  <a:pt x="79887" y="93411"/>
                  <a:pt x="76247" y="93954"/>
                  <a:pt x="72581" y="94107"/>
                </a:cubicBezTo>
                <a:cubicBezTo>
                  <a:pt x="69328" y="94111"/>
                  <a:pt x="66102" y="93530"/>
                  <a:pt x="63056" y="92392"/>
                </a:cubicBezTo>
                <a:cubicBezTo>
                  <a:pt x="62819" y="92184"/>
                  <a:pt x="62796" y="91823"/>
                  <a:pt x="63005" y="91586"/>
                </a:cubicBezTo>
                <a:cubicBezTo>
                  <a:pt x="63021" y="91568"/>
                  <a:pt x="63038" y="91551"/>
                  <a:pt x="63056" y="91535"/>
                </a:cubicBezTo>
                <a:cubicBezTo>
                  <a:pt x="64195" y="90569"/>
                  <a:pt x="65526" y="89855"/>
                  <a:pt x="66961" y="89440"/>
                </a:cubicBezTo>
                <a:cubicBezTo>
                  <a:pt x="67063" y="89263"/>
                  <a:pt x="67063" y="89045"/>
                  <a:pt x="66961" y="88868"/>
                </a:cubicBezTo>
                <a:lnTo>
                  <a:pt x="66961" y="572"/>
                </a:lnTo>
                <a:cubicBezTo>
                  <a:pt x="66961" y="256"/>
                  <a:pt x="66705" y="0"/>
                  <a:pt x="66389" y="0"/>
                </a:cubicBezTo>
                <a:lnTo>
                  <a:pt x="43625" y="0"/>
                </a:lnTo>
                <a:cubicBezTo>
                  <a:pt x="43309" y="0"/>
                  <a:pt x="43053" y="256"/>
                  <a:pt x="43053" y="571"/>
                </a:cubicBezTo>
                <a:lnTo>
                  <a:pt x="43053" y="8573"/>
                </a:lnTo>
                <a:cubicBezTo>
                  <a:pt x="42884" y="8700"/>
                  <a:pt x="42651" y="8700"/>
                  <a:pt x="42482" y="8573"/>
                </a:cubicBezTo>
                <a:cubicBezTo>
                  <a:pt x="37814" y="8573"/>
                  <a:pt x="7715" y="7430"/>
                  <a:pt x="7715" y="33147"/>
                </a:cubicBezTo>
                <a:cubicBezTo>
                  <a:pt x="7715" y="65913"/>
                  <a:pt x="37433" y="60579"/>
                  <a:pt x="42386" y="59436"/>
                </a:cubicBezTo>
                <a:cubicBezTo>
                  <a:pt x="42697" y="59383"/>
                  <a:pt x="42992" y="59593"/>
                  <a:pt x="43045" y="59904"/>
                </a:cubicBezTo>
                <a:cubicBezTo>
                  <a:pt x="43051" y="59938"/>
                  <a:pt x="43053" y="59973"/>
                  <a:pt x="43053" y="60008"/>
                </a:cubicBezTo>
                <a:lnTo>
                  <a:pt x="43053" y="75438"/>
                </a:lnTo>
                <a:cubicBezTo>
                  <a:pt x="43139" y="75619"/>
                  <a:pt x="43139" y="75829"/>
                  <a:pt x="43053" y="76010"/>
                </a:cubicBezTo>
                <a:lnTo>
                  <a:pt x="1905" y="85535"/>
                </a:lnTo>
                <a:cubicBezTo>
                  <a:pt x="799" y="85797"/>
                  <a:pt x="13" y="86779"/>
                  <a:pt x="0" y="87916"/>
                </a:cubicBezTo>
                <a:lnTo>
                  <a:pt x="0" y="93059"/>
                </a:lnTo>
                <a:cubicBezTo>
                  <a:pt x="20" y="94070"/>
                  <a:pt x="728" y="94935"/>
                  <a:pt x="1715" y="95155"/>
                </a:cubicBezTo>
                <a:lnTo>
                  <a:pt x="41529" y="102108"/>
                </a:lnTo>
                <a:lnTo>
                  <a:pt x="41529" y="102108"/>
                </a:lnTo>
                <a:cubicBezTo>
                  <a:pt x="48941" y="103154"/>
                  <a:pt x="56048" y="105750"/>
                  <a:pt x="62389" y="109728"/>
                </a:cubicBezTo>
                <a:cubicBezTo>
                  <a:pt x="75248" y="116967"/>
                  <a:pt x="114110" y="138779"/>
                  <a:pt x="119539" y="138779"/>
                </a:cubicBezTo>
                <a:cubicBezTo>
                  <a:pt x="129069" y="137010"/>
                  <a:pt x="138459" y="134559"/>
                  <a:pt x="147638" y="131445"/>
                </a:cubicBezTo>
                <a:cubicBezTo>
                  <a:pt x="148920" y="131068"/>
                  <a:pt x="149879" y="129999"/>
                  <a:pt x="150114" y="128683"/>
                </a:cubicBezTo>
                <a:lnTo>
                  <a:pt x="152019" y="117920"/>
                </a:lnTo>
                <a:cubicBezTo>
                  <a:pt x="152179" y="116986"/>
                  <a:pt x="151552" y="116100"/>
                  <a:pt x="150619" y="115940"/>
                </a:cubicBezTo>
                <a:cubicBezTo>
                  <a:pt x="150484" y="115917"/>
                  <a:pt x="150346" y="115910"/>
                  <a:pt x="150209" y="115919"/>
                </a:cubicBezTo>
                <a:lnTo>
                  <a:pt x="138779" y="116872"/>
                </a:lnTo>
                <a:cubicBezTo>
                  <a:pt x="138182" y="117408"/>
                  <a:pt x="137331" y="117556"/>
                  <a:pt x="136589" y="117253"/>
                </a:cubicBezTo>
                <a:close/>
                <a:moveTo>
                  <a:pt x="43053" y="44006"/>
                </a:moveTo>
                <a:cubicBezTo>
                  <a:pt x="43057" y="44287"/>
                  <a:pt x="42855" y="44530"/>
                  <a:pt x="42577" y="44577"/>
                </a:cubicBezTo>
                <a:cubicBezTo>
                  <a:pt x="39624" y="44577"/>
                  <a:pt x="24575" y="45910"/>
                  <a:pt x="24575" y="34385"/>
                </a:cubicBezTo>
                <a:cubicBezTo>
                  <a:pt x="24575" y="22860"/>
                  <a:pt x="39529" y="23051"/>
                  <a:pt x="42577" y="23241"/>
                </a:cubicBezTo>
                <a:cubicBezTo>
                  <a:pt x="42577" y="23241"/>
                  <a:pt x="43053" y="23241"/>
                  <a:pt x="43053" y="23813"/>
                </a:cubicBezTo>
                <a:close/>
              </a:path>
            </a:pathLst>
          </a:custGeom>
          <a:solidFill>
            <a:srgbClr val="FFFFFF"/>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E1E8AE2-0341-4FF0-B608-9A68852CF505}"/>
              </a:ext>
            </a:extLst>
          </p:cNvPr>
          <p:cNvSpPr/>
          <p:nvPr/>
        </p:nvSpPr>
        <p:spPr>
          <a:xfrm>
            <a:off x="84006" y="2081879"/>
            <a:ext cx="152230" cy="138112"/>
          </a:xfrm>
          <a:custGeom>
            <a:avLst/>
            <a:gdLst>
              <a:gd name="connsiteX0" fmla="*/ 136402 w 152230"/>
              <a:gd name="connsiteY0" fmla="*/ 116491 h 138112"/>
              <a:gd name="connsiteX1" fmla="*/ 83253 w 152230"/>
              <a:gd name="connsiteY1" fmla="*/ 91726 h 138112"/>
              <a:gd name="connsiteX2" fmla="*/ 82586 w 152230"/>
              <a:gd name="connsiteY2" fmla="*/ 91726 h 138112"/>
              <a:gd name="connsiteX3" fmla="*/ 66965 w 152230"/>
              <a:gd name="connsiteY3" fmla="*/ 93726 h 138112"/>
              <a:gd name="connsiteX4" fmla="*/ 52201 w 152230"/>
              <a:gd name="connsiteY4" fmla="*/ 91726 h 138112"/>
              <a:gd name="connsiteX5" fmla="*/ 65727 w 152230"/>
              <a:gd name="connsiteY5" fmla="*/ 88487 h 138112"/>
              <a:gd name="connsiteX6" fmla="*/ 65727 w 152230"/>
              <a:gd name="connsiteY6" fmla="*/ 0 h 138112"/>
              <a:gd name="connsiteX7" fmla="*/ 65727 w 152230"/>
              <a:gd name="connsiteY7" fmla="*/ 0 h 138112"/>
              <a:gd name="connsiteX8" fmla="*/ 43152 w 152230"/>
              <a:gd name="connsiteY8" fmla="*/ 0 h 138112"/>
              <a:gd name="connsiteX9" fmla="*/ 43152 w 152230"/>
              <a:gd name="connsiteY9" fmla="*/ 0 h 138112"/>
              <a:gd name="connsiteX10" fmla="*/ 43152 w 152230"/>
              <a:gd name="connsiteY10" fmla="*/ 8477 h 138112"/>
              <a:gd name="connsiteX11" fmla="*/ 43152 w 152230"/>
              <a:gd name="connsiteY11" fmla="*/ 8477 h 138112"/>
              <a:gd name="connsiteX12" fmla="*/ 8100 w 152230"/>
              <a:gd name="connsiteY12" fmla="*/ 32956 h 138112"/>
              <a:gd name="connsiteX13" fmla="*/ 42962 w 152230"/>
              <a:gd name="connsiteY13" fmla="*/ 59245 h 138112"/>
              <a:gd name="connsiteX14" fmla="*/ 43438 w 152230"/>
              <a:gd name="connsiteY14" fmla="*/ 59245 h 138112"/>
              <a:gd name="connsiteX15" fmla="*/ 43438 w 152230"/>
              <a:gd name="connsiteY15" fmla="*/ 74866 h 138112"/>
              <a:gd name="connsiteX16" fmla="*/ 42962 w 152230"/>
              <a:gd name="connsiteY16" fmla="*/ 75438 h 138112"/>
              <a:gd name="connsiteX17" fmla="*/ 1528 w 152230"/>
              <a:gd name="connsiteY17" fmla="*/ 84963 h 138112"/>
              <a:gd name="connsiteX18" fmla="*/ 4 w 152230"/>
              <a:gd name="connsiteY18" fmla="*/ 86868 h 138112"/>
              <a:gd name="connsiteX19" fmla="*/ 4 w 152230"/>
              <a:gd name="connsiteY19" fmla="*/ 92869 h 138112"/>
              <a:gd name="connsiteX20" fmla="*/ 1242 w 152230"/>
              <a:gd name="connsiteY20" fmla="*/ 94393 h 138112"/>
              <a:gd name="connsiteX21" fmla="*/ 41533 w 152230"/>
              <a:gd name="connsiteY21" fmla="*/ 101441 h 138112"/>
              <a:gd name="connsiteX22" fmla="*/ 62393 w 152230"/>
              <a:gd name="connsiteY22" fmla="*/ 109061 h 138112"/>
              <a:gd name="connsiteX23" fmla="*/ 119543 w 152230"/>
              <a:gd name="connsiteY23" fmla="*/ 138113 h 138112"/>
              <a:gd name="connsiteX24" fmla="*/ 148118 w 152230"/>
              <a:gd name="connsiteY24" fmla="*/ 130683 h 138112"/>
              <a:gd name="connsiteX25" fmla="*/ 150118 w 152230"/>
              <a:gd name="connsiteY25" fmla="*/ 128302 h 138112"/>
              <a:gd name="connsiteX26" fmla="*/ 152214 w 152230"/>
              <a:gd name="connsiteY26" fmla="*/ 116586 h 138112"/>
              <a:gd name="connsiteX27" fmla="*/ 151284 w 152230"/>
              <a:gd name="connsiteY27" fmla="*/ 115264 h 138112"/>
              <a:gd name="connsiteX28" fmla="*/ 150975 w 152230"/>
              <a:gd name="connsiteY28" fmla="*/ 115252 h 138112"/>
              <a:gd name="connsiteX29" fmla="*/ 138688 w 152230"/>
              <a:gd name="connsiteY29" fmla="*/ 116205 h 138112"/>
              <a:gd name="connsiteX30" fmla="*/ 136574 w 152230"/>
              <a:gd name="connsiteY30" fmla="*/ 116624 h 138112"/>
              <a:gd name="connsiteX31" fmla="*/ 136402 w 152230"/>
              <a:gd name="connsiteY31" fmla="*/ 116491 h 138112"/>
              <a:gd name="connsiteX32" fmla="*/ 42676 w 152230"/>
              <a:gd name="connsiteY32" fmla="*/ 42863 h 138112"/>
              <a:gd name="connsiteX33" fmla="*/ 42676 w 152230"/>
              <a:gd name="connsiteY33" fmla="*/ 43339 h 138112"/>
              <a:gd name="connsiteX34" fmla="*/ 24579 w 152230"/>
              <a:gd name="connsiteY34" fmla="*/ 33147 h 138112"/>
              <a:gd name="connsiteX35" fmla="*/ 42676 w 152230"/>
              <a:gd name="connsiteY35" fmla="*/ 22003 h 138112"/>
              <a:gd name="connsiteX36" fmla="*/ 42676 w 152230"/>
              <a:gd name="connsiteY36" fmla="*/ 22479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2230" h="138112">
                <a:moveTo>
                  <a:pt x="136402" y="116491"/>
                </a:moveTo>
                <a:lnTo>
                  <a:pt x="83253" y="91726"/>
                </a:lnTo>
                <a:cubicBezTo>
                  <a:pt x="83039" y="91636"/>
                  <a:pt x="82799" y="91636"/>
                  <a:pt x="82586" y="91726"/>
                </a:cubicBezTo>
                <a:cubicBezTo>
                  <a:pt x="77422" y="92696"/>
                  <a:pt x="72206" y="93363"/>
                  <a:pt x="66965" y="93726"/>
                </a:cubicBezTo>
                <a:cubicBezTo>
                  <a:pt x="61995" y="93489"/>
                  <a:pt x="57055" y="92820"/>
                  <a:pt x="52201" y="91726"/>
                </a:cubicBezTo>
                <a:cubicBezTo>
                  <a:pt x="53058" y="90106"/>
                  <a:pt x="63345" y="88773"/>
                  <a:pt x="65727" y="88487"/>
                </a:cubicBezTo>
                <a:lnTo>
                  <a:pt x="65727" y="0"/>
                </a:lnTo>
                <a:cubicBezTo>
                  <a:pt x="65727" y="0"/>
                  <a:pt x="65727" y="0"/>
                  <a:pt x="65727" y="0"/>
                </a:cubicBezTo>
                <a:lnTo>
                  <a:pt x="43152" y="0"/>
                </a:lnTo>
                <a:lnTo>
                  <a:pt x="43152" y="0"/>
                </a:lnTo>
                <a:lnTo>
                  <a:pt x="43152" y="8477"/>
                </a:lnTo>
                <a:lnTo>
                  <a:pt x="43152" y="8477"/>
                </a:lnTo>
                <a:cubicBezTo>
                  <a:pt x="39723" y="8477"/>
                  <a:pt x="8100" y="6667"/>
                  <a:pt x="8100" y="32956"/>
                </a:cubicBezTo>
                <a:cubicBezTo>
                  <a:pt x="8100" y="66294"/>
                  <a:pt x="38771" y="60198"/>
                  <a:pt x="42962" y="59245"/>
                </a:cubicBezTo>
                <a:cubicBezTo>
                  <a:pt x="42962" y="59245"/>
                  <a:pt x="43438" y="59245"/>
                  <a:pt x="43438" y="59245"/>
                </a:cubicBezTo>
                <a:lnTo>
                  <a:pt x="43438" y="74866"/>
                </a:lnTo>
                <a:cubicBezTo>
                  <a:pt x="43442" y="75148"/>
                  <a:pt x="43240" y="75391"/>
                  <a:pt x="42962" y="75438"/>
                </a:cubicBezTo>
                <a:lnTo>
                  <a:pt x="1528" y="84963"/>
                </a:lnTo>
                <a:cubicBezTo>
                  <a:pt x="627" y="85147"/>
                  <a:pt x="-14" y="85948"/>
                  <a:pt x="4" y="86868"/>
                </a:cubicBezTo>
                <a:lnTo>
                  <a:pt x="4" y="92869"/>
                </a:lnTo>
                <a:cubicBezTo>
                  <a:pt x="-53" y="93625"/>
                  <a:pt x="491" y="94294"/>
                  <a:pt x="1242" y="94393"/>
                </a:cubicBezTo>
                <a:lnTo>
                  <a:pt x="41533" y="101441"/>
                </a:lnTo>
                <a:cubicBezTo>
                  <a:pt x="48932" y="102538"/>
                  <a:pt x="56029" y="105131"/>
                  <a:pt x="62393" y="109061"/>
                </a:cubicBezTo>
                <a:cubicBezTo>
                  <a:pt x="75252" y="116300"/>
                  <a:pt x="114114" y="138113"/>
                  <a:pt x="119543" y="138113"/>
                </a:cubicBezTo>
                <a:cubicBezTo>
                  <a:pt x="129230" y="136306"/>
                  <a:pt x="138778" y="133824"/>
                  <a:pt x="148118" y="130683"/>
                </a:cubicBezTo>
                <a:cubicBezTo>
                  <a:pt x="149170" y="130315"/>
                  <a:pt x="149937" y="129402"/>
                  <a:pt x="150118" y="128302"/>
                </a:cubicBezTo>
                <a:lnTo>
                  <a:pt x="152214" y="116586"/>
                </a:lnTo>
                <a:cubicBezTo>
                  <a:pt x="152322" y="115964"/>
                  <a:pt x="151905" y="115372"/>
                  <a:pt x="151284" y="115264"/>
                </a:cubicBezTo>
                <a:cubicBezTo>
                  <a:pt x="151182" y="115246"/>
                  <a:pt x="151078" y="115242"/>
                  <a:pt x="150975" y="115252"/>
                </a:cubicBezTo>
                <a:lnTo>
                  <a:pt x="138688" y="116205"/>
                </a:lnTo>
                <a:cubicBezTo>
                  <a:pt x="138220" y="116905"/>
                  <a:pt x="137274" y="117092"/>
                  <a:pt x="136574" y="116624"/>
                </a:cubicBezTo>
                <a:cubicBezTo>
                  <a:pt x="136514" y="116584"/>
                  <a:pt x="136456" y="116539"/>
                  <a:pt x="136402" y="116491"/>
                </a:cubicBezTo>
                <a:close/>
                <a:moveTo>
                  <a:pt x="42676" y="42863"/>
                </a:moveTo>
                <a:cubicBezTo>
                  <a:pt x="42735" y="43016"/>
                  <a:pt x="42735" y="43185"/>
                  <a:pt x="42676" y="43339"/>
                </a:cubicBezTo>
                <a:cubicBezTo>
                  <a:pt x="39914" y="43339"/>
                  <a:pt x="24579" y="44767"/>
                  <a:pt x="24579" y="33147"/>
                </a:cubicBezTo>
                <a:cubicBezTo>
                  <a:pt x="24579" y="21526"/>
                  <a:pt x="39819" y="21812"/>
                  <a:pt x="42676" y="22003"/>
                </a:cubicBezTo>
                <a:lnTo>
                  <a:pt x="42676" y="22479"/>
                </a:lnTo>
                <a:close/>
              </a:path>
            </a:pathLst>
          </a:custGeom>
          <a:solidFill>
            <a:srgbClr val="FFFFFF"/>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83129D1-E730-43BB-9BAD-B0985146ECBA}"/>
              </a:ext>
            </a:extLst>
          </p:cNvPr>
          <p:cNvSpPr/>
          <p:nvPr/>
        </p:nvSpPr>
        <p:spPr>
          <a:xfrm>
            <a:off x="69535" y="1250199"/>
            <a:ext cx="132966" cy="362382"/>
          </a:xfrm>
          <a:custGeom>
            <a:avLst/>
            <a:gdLst>
              <a:gd name="connsiteX0" fmla="*/ 51718 w 132966"/>
              <a:gd name="connsiteY0" fmla="*/ 2433 h 362382"/>
              <a:gd name="connsiteX1" fmla="*/ 51718 w 132966"/>
              <a:gd name="connsiteY1" fmla="*/ 1861 h 362382"/>
              <a:gd name="connsiteX2" fmla="*/ 76864 w 132966"/>
              <a:gd name="connsiteY2" fmla="*/ 52 h 362382"/>
              <a:gd name="connsiteX3" fmla="*/ 89818 w 132966"/>
              <a:gd name="connsiteY3" fmla="*/ 13768 h 362382"/>
              <a:gd name="connsiteX4" fmla="*/ 81817 w 132966"/>
              <a:gd name="connsiteY4" fmla="*/ 27960 h 362382"/>
              <a:gd name="connsiteX5" fmla="*/ 80484 w 132966"/>
              <a:gd name="connsiteY5" fmla="*/ 28531 h 362382"/>
              <a:gd name="connsiteX6" fmla="*/ 80484 w 132966"/>
              <a:gd name="connsiteY6" fmla="*/ 131687 h 362382"/>
              <a:gd name="connsiteX7" fmla="*/ 125918 w 132966"/>
              <a:gd name="connsiteY7" fmla="*/ 141879 h 362382"/>
              <a:gd name="connsiteX8" fmla="*/ 129442 w 132966"/>
              <a:gd name="connsiteY8" fmla="*/ 144260 h 362382"/>
              <a:gd name="connsiteX9" fmla="*/ 130109 w 132966"/>
              <a:gd name="connsiteY9" fmla="*/ 148261 h 362382"/>
              <a:gd name="connsiteX10" fmla="*/ 129252 w 132966"/>
              <a:gd name="connsiteY10" fmla="*/ 152071 h 362382"/>
              <a:gd name="connsiteX11" fmla="*/ 126204 w 132966"/>
              <a:gd name="connsiteY11" fmla="*/ 154071 h 362382"/>
              <a:gd name="connsiteX12" fmla="*/ 80484 w 132966"/>
              <a:gd name="connsiteY12" fmla="*/ 167596 h 362382"/>
              <a:gd name="connsiteX13" fmla="*/ 80484 w 132966"/>
              <a:gd name="connsiteY13" fmla="*/ 167596 h 362382"/>
              <a:gd name="connsiteX14" fmla="*/ 80484 w 132966"/>
              <a:gd name="connsiteY14" fmla="*/ 323330 h 362382"/>
              <a:gd name="connsiteX15" fmla="*/ 80484 w 132966"/>
              <a:gd name="connsiteY15" fmla="*/ 323330 h 362382"/>
              <a:gd name="connsiteX16" fmla="*/ 73340 w 132966"/>
              <a:gd name="connsiteY16" fmla="*/ 326283 h 362382"/>
              <a:gd name="connsiteX17" fmla="*/ 73340 w 132966"/>
              <a:gd name="connsiteY17" fmla="*/ 326950 h 362382"/>
              <a:gd name="connsiteX18" fmla="*/ 83436 w 132966"/>
              <a:gd name="connsiteY18" fmla="*/ 328569 h 362382"/>
              <a:gd name="connsiteX19" fmla="*/ 94771 w 132966"/>
              <a:gd name="connsiteY19" fmla="*/ 325140 h 362382"/>
              <a:gd name="connsiteX20" fmla="*/ 94771 w 132966"/>
              <a:gd name="connsiteY20" fmla="*/ 325140 h 362382"/>
              <a:gd name="connsiteX21" fmla="*/ 111440 w 132966"/>
              <a:gd name="connsiteY21" fmla="*/ 336475 h 362382"/>
              <a:gd name="connsiteX22" fmla="*/ 132966 w 132966"/>
              <a:gd name="connsiteY22" fmla="*/ 343904 h 362382"/>
              <a:gd name="connsiteX23" fmla="*/ 132966 w 132966"/>
              <a:gd name="connsiteY23" fmla="*/ 344476 h 362382"/>
              <a:gd name="connsiteX24" fmla="*/ 125346 w 132966"/>
              <a:gd name="connsiteY24" fmla="*/ 356191 h 362382"/>
              <a:gd name="connsiteX25" fmla="*/ 125346 w 132966"/>
              <a:gd name="connsiteY25" fmla="*/ 356191 h 362382"/>
              <a:gd name="connsiteX26" fmla="*/ 96105 w 132966"/>
              <a:gd name="connsiteY26" fmla="*/ 362383 h 362382"/>
              <a:gd name="connsiteX27" fmla="*/ 96105 w 132966"/>
              <a:gd name="connsiteY27" fmla="*/ 362383 h 362382"/>
              <a:gd name="connsiteX28" fmla="*/ 58005 w 132966"/>
              <a:gd name="connsiteY28" fmla="*/ 342094 h 362382"/>
              <a:gd name="connsiteX29" fmla="*/ 13237 w 132966"/>
              <a:gd name="connsiteY29" fmla="*/ 326473 h 362382"/>
              <a:gd name="connsiteX30" fmla="*/ 56481 w 132966"/>
              <a:gd name="connsiteY30" fmla="*/ 308947 h 362382"/>
              <a:gd name="connsiteX31" fmla="*/ 56481 w 132966"/>
              <a:gd name="connsiteY31" fmla="*/ 308947 h 362382"/>
              <a:gd name="connsiteX32" fmla="*/ 56481 w 132966"/>
              <a:gd name="connsiteY32" fmla="*/ 287897 h 362382"/>
              <a:gd name="connsiteX33" fmla="*/ 56481 w 132966"/>
              <a:gd name="connsiteY33" fmla="*/ 287897 h 362382"/>
              <a:gd name="connsiteX34" fmla="*/ 24000 w 132966"/>
              <a:gd name="connsiteY34" fmla="*/ 278848 h 362382"/>
              <a:gd name="connsiteX35" fmla="*/ 12951 w 132966"/>
              <a:gd name="connsiteY35" fmla="*/ 270371 h 362382"/>
              <a:gd name="connsiteX36" fmla="*/ 28096 w 132966"/>
              <a:gd name="connsiteY36" fmla="*/ 262942 h 362382"/>
              <a:gd name="connsiteX37" fmla="*/ 56671 w 132966"/>
              <a:gd name="connsiteY37" fmla="*/ 256846 h 362382"/>
              <a:gd name="connsiteX38" fmla="*/ 56671 w 132966"/>
              <a:gd name="connsiteY38" fmla="*/ 256846 h 362382"/>
              <a:gd name="connsiteX39" fmla="*/ 56671 w 132966"/>
              <a:gd name="connsiteY39" fmla="*/ 238748 h 362382"/>
              <a:gd name="connsiteX40" fmla="*/ 56671 w 132966"/>
              <a:gd name="connsiteY40" fmla="*/ 238748 h 362382"/>
              <a:gd name="connsiteX41" fmla="*/ 17142 w 132966"/>
              <a:gd name="connsiteY41" fmla="*/ 224365 h 362382"/>
              <a:gd name="connsiteX42" fmla="*/ 13618 w 132966"/>
              <a:gd name="connsiteY42" fmla="*/ 220079 h 362382"/>
              <a:gd name="connsiteX43" fmla="*/ 24858 w 132966"/>
              <a:gd name="connsiteY43" fmla="*/ 213888 h 362382"/>
              <a:gd name="connsiteX44" fmla="*/ 56862 w 132966"/>
              <a:gd name="connsiteY44" fmla="*/ 205982 h 362382"/>
              <a:gd name="connsiteX45" fmla="*/ 56862 w 132966"/>
              <a:gd name="connsiteY45" fmla="*/ 205982 h 362382"/>
              <a:gd name="connsiteX46" fmla="*/ 56862 w 132966"/>
              <a:gd name="connsiteY46" fmla="*/ 190933 h 362382"/>
              <a:gd name="connsiteX47" fmla="*/ 56290 w 132966"/>
              <a:gd name="connsiteY47" fmla="*/ 190171 h 362382"/>
              <a:gd name="connsiteX48" fmla="*/ 22000 w 132966"/>
              <a:gd name="connsiteY48" fmla="*/ 181408 h 362382"/>
              <a:gd name="connsiteX49" fmla="*/ 13618 w 132966"/>
              <a:gd name="connsiteY49" fmla="*/ 174931 h 362382"/>
              <a:gd name="connsiteX50" fmla="*/ 26858 w 132966"/>
              <a:gd name="connsiteY50" fmla="*/ 167787 h 362382"/>
              <a:gd name="connsiteX51" fmla="*/ 56766 w 132966"/>
              <a:gd name="connsiteY51" fmla="*/ 159500 h 362382"/>
              <a:gd name="connsiteX52" fmla="*/ 56766 w 132966"/>
              <a:gd name="connsiteY52" fmla="*/ 159500 h 362382"/>
              <a:gd name="connsiteX53" fmla="*/ 17904 w 132966"/>
              <a:gd name="connsiteY53" fmla="*/ 151213 h 362382"/>
              <a:gd name="connsiteX54" fmla="*/ 16761 w 132966"/>
              <a:gd name="connsiteY54" fmla="*/ 151213 h 362382"/>
              <a:gd name="connsiteX55" fmla="*/ 13428 w 132966"/>
              <a:gd name="connsiteY55" fmla="*/ 146165 h 362382"/>
              <a:gd name="connsiteX56" fmla="*/ 22953 w 132966"/>
              <a:gd name="connsiteY56" fmla="*/ 140831 h 362382"/>
              <a:gd name="connsiteX57" fmla="*/ 56671 w 132966"/>
              <a:gd name="connsiteY57" fmla="*/ 129496 h 362382"/>
              <a:gd name="connsiteX58" fmla="*/ 56671 w 132966"/>
              <a:gd name="connsiteY58" fmla="*/ 115399 h 362382"/>
              <a:gd name="connsiteX59" fmla="*/ 56100 w 132966"/>
              <a:gd name="connsiteY59" fmla="*/ 114733 h 362382"/>
              <a:gd name="connsiteX60" fmla="*/ 18000 w 132966"/>
              <a:gd name="connsiteY60" fmla="*/ 102445 h 362382"/>
              <a:gd name="connsiteX61" fmla="*/ 13142 w 132966"/>
              <a:gd name="connsiteY61" fmla="*/ 97492 h 362382"/>
              <a:gd name="connsiteX62" fmla="*/ 22095 w 132966"/>
              <a:gd name="connsiteY62" fmla="*/ 90253 h 362382"/>
              <a:gd name="connsiteX63" fmla="*/ 55052 w 132966"/>
              <a:gd name="connsiteY63" fmla="*/ 80157 h 362382"/>
              <a:gd name="connsiteX64" fmla="*/ 56385 w 132966"/>
              <a:gd name="connsiteY64" fmla="*/ 79109 h 362382"/>
              <a:gd name="connsiteX65" fmla="*/ 56385 w 132966"/>
              <a:gd name="connsiteY65" fmla="*/ 43009 h 362382"/>
              <a:gd name="connsiteX66" fmla="*/ 54861 w 132966"/>
              <a:gd name="connsiteY66" fmla="*/ 42533 h 362382"/>
              <a:gd name="connsiteX67" fmla="*/ 12666 w 132966"/>
              <a:gd name="connsiteY67" fmla="*/ 71584 h 362382"/>
              <a:gd name="connsiteX68" fmla="*/ 9888 w 132966"/>
              <a:gd name="connsiteY68" fmla="*/ 71047 h 362382"/>
              <a:gd name="connsiteX69" fmla="*/ 9808 w 132966"/>
              <a:gd name="connsiteY69" fmla="*/ 70918 h 362382"/>
              <a:gd name="connsiteX70" fmla="*/ 283 w 132966"/>
              <a:gd name="connsiteY70" fmla="*/ 54154 h 362382"/>
              <a:gd name="connsiteX71" fmla="*/ 1115 w 132966"/>
              <a:gd name="connsiteY71" fmla="*/ 51169 h 362382"/>
              <a:gd name="connsiteX72" fmla="*/ 1236 w 132966"/>
              <a:gd name="connsiteY72" fmla="*/ 51106 h 362382"/>
              <a:gd name="connsiteX73" fmla="*/ 55623 w 132966"/>
              <a:gd name="connsiteY73" fmla="*/ 24245 h 362382"/>
              <a:gd name="connsiteX74" fmla="*/ 56481 w 132966"/>
              <a:gd name="connsiteY74" fmla="*/ 23578 h 362382"/>
              <a:gd name="connsiteX75" fmla="*/ 59910 w 132966"/>
              <a:gd name="connsiteY75" fmla="*/ 14053 h 362382"/>
              <a:gd name="connsiteX76" fmla="*/ 51718 w 132966"/>
              <a:gd name="connsiteY76" fmla="*/ 2433 h 36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2966" h="362382">
                <a:moveTo>
                  <a:pt x="51718" y="2433"/>
                </a:moveTo>
                <a:cubicBezTo>
                  <a:pt x="51718" y="2433"/>
                  <a:pt x="51718" y="1861"/>
                  <a:pt x="51718" y="1861"/>
                </a:cubicBezTo>
                <a:cubicBezTo>
                  <a:pt x="60018" y="417"/>
                  <a:pt x="68443" y="-190"/>
                  <a:pt x="76864" y="52"/>
                </a:cubicBezTo>
                <a:cubicBezTo>
                  <a:pt x="84119" y="503"/>
                  <a:pt x="89782" y="6499"/>
                  <a:pt x="89818" y="13768"/>
                </a:cubicBezTo>
                <a:cubicBezTo>
                  <a:pt x="90374" y="19704"/>
                  <a:pt x="87184" y="25362"/>
                  <a:pt x="81817" y="27960"/>
                </a:cubicBezTo>
                <a:lnTo>
                  <a:pt x="80484" y="28531"/>
                </a:lnTo>
                <a:lnTo>
                  <a:pt x="80484" y="131687"/>
                </a:lnTo>
                <a:lnTo>
                  <a:pt x="125918" y="141879"/>
                </a:lnTo>
                <a:cubicBezTo>
                  <a:pt x="127327" y="142253"/>
                  <a:pt x="128569" y="143092"/>
                  <a:pt x="129442" y="144260"/>
                </a:cubicBezTo>
                <a:cubicBezTo>
                  <a:pt x="129992" y="145518"/>
                  <a:pt x="130221" y="146892"/>
                  <a:pt x="130109" y="148261"/>
                </a:cubicBezTo>
                <a:cubicBezTo>
                  <a:pt x="130188" y="149586"/>
                  <a:pt x="129891" y="150907"/>
                  <a:pt x="129252" y="152071"/>
                </a:cubicBezTo>
                <a:cubicBezTo>
                  <a:pt x="128445" y="153011"/>
                  <a:pt x="127388" y="153705"/>
                  <a:pt x="126204" y="154071"/>
                </a:cubicBezTo>
                <a:lnTo>
                  <a:pt x="80484" y="167596"/>
                </a:lnTo>
                <a:cubicBezTo>
                  <a:pt x="80484" y="167596"/>
                  <a:pt x="80484" y="167596"/>
                  <a:pt x="80484" y="167596"/>
                </a:cubicBezTo>
                <a:lnTo>
                  <a:pt x="80484" y="323330"/>
                </a:lnTo>
                <a:cubicBezTo>
                  <a:pt x="80484" y="323330"/>
                  <a:pt x="80484" y="323330"/>
                  <a:pt x="80484" y="323330"/>
                </a:cubicBezTo>
                <a:lnTo>
                  <a:pt x="73340" y="326283"/>
                </a:lnTo>
                <a:cubicBezTo>
                  <a:pt x="73340" y="326283"/>
                  <a:pt x="73340" y="326283"/>
                  <a:pt x="73340" y="326950"/>
                </a:cubicBezTo>
                <a:cubicBezTo>
                  <a:pt x="76485" y="328433"/>
                  <a:pt x="79986" y="328995"/>
                  <a:pt x="83436" y="328569"/>
                </a:cubicBezTo>
                <a:cubicBezTo>
                  <a:pt x="87467" y="328550"/>
                  <a:pt x="91406" y="327359"/>
                  <a:pt x="94771" y="325140"/>
                </a:cubicBezTo>
                <a:lnTo>
                  <a:pt x="94771" y="325140"/>
                </a:lnTo>
                <a:cubicBezTo>
                  <a:pt x="99880" y="329537"/>
                  <a:pt x="105472" y="333340"/>
                  <a:pt x="111440" y="336475"/>
                </a:cubicBezTo>
                <a:cubicBezTo>
                  <a:pt x="118472" y="339348"/>
                  <a:pt x="125659" y="341828"/>
                  <a:pt x="132966" y="343904"/>
                </a:cubicBezTo>
                <a:cubicBezTo>
                  <a:pt x="132966" y="343904"/>
                  <a:pt x="132966" y="343904"/>
                  <a:pt x="132966" y="344476"/>
                </a:cubicBezTo>
                <a:lnTo>
                  <a:pt x="125346" y="356191"/>
                </a:lnTo>
                <a:lnTo>
                  <a:pt x="125346" y="356191"/>
                </a:lnTo>
                <a:lnTo>
                  <a:pt x="96105" y="362383"/>
                </a:lnTo>
                <a:lnTo>
                  <a:pt x="96105" y="362383"/>
                </a:lnTo>
                <a:cubicBezTo>
                  <a:pt x="85265" y="352592"/>
                  <a:pt x="72179" y="345623"/>
                  <a:pt x="58005" y="342094"/>
                </a:cubicBezTo>
                <a:cubicBezTo>
                  <a:pt x="21429" y="331141"/>
                  <a:pt x="13237" y="332569"/>
                  <a:pt x="13237" y="326473"/>
                </a:cubicBezTo>
                <a:cubicBezTo>
                  <a:pt x="13237" y="318758"/>
                  <a:pt x="53242" y="309805"/>
                  <a:pt x="56481" y="308947"/>
                </a:cubicBezTo>
                <a:lnTo>
                  <a:pt x="56481" y="308947"/>
                </a:lnTo>
                <a:lnTo>
                  <a:pt x="56481" y="287897"/>
                </a:lnTo>
                <a:cubicBezTo>
                  <a:pt x="56481" y="287897"/>
                  <a:pt x="56481" y="287897"/>
                  <a:pt x="56481" y="287897"/>
                </a:cubicBezTo>
                <a:lnTo>
                  <a:pt x="24000" y="278848"/>
                </a:lnTo>
                <a:cubicBezTo>
                  <a:pt x="24000" y="278848"/>
                  <a:pt x="12761" y="276277"/>
                  <a:pt x="12951" y="270371"/>
                </a:cubicBezTo>
                <a:cubicBezTo>
                  <a:pt x="13142" y="264466"/>
                  <a:pt x="25048" y="263608"/>
                  <a:pt x="28096" y="262942"/>
                </a:cubicBezTo>
                <a:cubicBezTo>
                  <a:pt x="31144" y="262275"/>
                  <a:pt x="52861" y="257417"/>
                  <a:pt x="56671" y="256846"/>
                </a:cubicBezTo>
                <a:cubicBezTo>
                  <a:pt x="56671" y="256846"/>
                  <a:pt x="56671" y="256846"/>
                  <a:pt x="56671" y="256846"/>
                </a:cubicBezTo>
                <a:lnTo>
                  <a:pt x="56671" y="238748"/>
                </a:lnTo>
                <a:cubicBezTo>
                  <a:pt x="56671" y="238748"/>
                  <a:pt x="56671" y="238748"/>
                  <a:pt x="56671" y="238748"/>
                </a:cubicBezTo>
                <a:lnTo>
                  <a:pt x="17142" y="224365"/>
                </a:lnTo>
                <a:cubicBezTo>
                  <a:pt x="15007" y="224116"/>
                  <a:pt x="13450" y="222223"/>
                  <a:pt x="13618" y="220079"/>
                </a:cubicBezTo>
                <a:cubicBezTo>
                  <a:pt x="13618" y="215888"/>
                  <a:pt x="21810" y="214745"/>
                  <a:pt x="24858" y="213888"/>
                </a:cubicBezTo>
                <a:cubicBezTo>
                  <a:pt x="27906" y="213031"/>
                  <a:pt x="52194" y="206935"/>
                  <a:pt x="56862" y="205982"/>
                </a:cubicBezTo>
                <a:cubicBezTo>
                  <a:pt x="56862" y="205982"/>
                  <a:pt x="56862" y="205982"/>
                  <a:pt x="56862" y="205982"/>
                </a:cubicBezTo>
                <a:lnTo>
                  <a:pt x="56862" y="190933"/>
                </a:lnTo>
                <a:cubicBezTo>
                  <a:pt x="56873" y="190576"/>
                  <a:pt x="56636" y="190260"/>
                  <a:pt x="56290" y="190171"/>
                </a:cubicBezTo>
                <a:cubicBezTo>
                  <a:pt x="56290" y="190171"/>
                  <a:pt x="26382" y="182932"/>
                  <a:pt x="22000" y="181408"/>
                </a:cubicBezTo>
                <a:cubicBezTo>
                  <a:pt x="17619" y="179884"/>
                  <a:pt x="13713" y="179026"/>
                  <a:pt x="13618" y="174931"/>
                </a:cubicBezTo>
                <a:cubicBezTo>
                  <a:pt x="13523" y="170835"/>
                  <a:pt x="22000" y="169025"/>
                  <a:pt x="26858" y="167787"/>
                </a:cubicBezTo>
                <a:cubicBezTo>
                  <a:pt x="31716" y="166549"/>
                  <a:pt x="50670" y="161596"/>
                  <a:pt x="56766" y="159500"/>
                </a:cubicBezTo>
                <a:lnTo>
                  <a:pt x="56766" y="159500"/>
                </a:lnTo>
                <a:lnTo>
                  <a:pt x="17904" y="151213"/>
                </a:lnTo>
                <a:lnTo>
                  <a:pt x="16761" y="151213"/>
                </a:lnTo>
                <a:cubicBezTo>
                  <a:pt x="14475" y="150451"/>
                  <a:pt x="13523" y="149213"/>
                  <a:pt x="13428" y="146165"/>
                </a:cubicBezTo>
                <a:cubicBezTo>
                  <a:pt x="13332" y="143117"/>
                  <a:pt x="19619" y="141879"/>
                  <a:pt x="22953" y="140831"/>
                </a:cubicBezTo>
                <a:cubicBezTo>
                  <a:pt x="26286" y="139783"/>
                  <a:pt x="53433" y="130354"/>
                  <a:pt x="56671" y="129496"/>
                </a:cubicBezTo>
                <a:lnTo>
                  <a:pt x="56671" y="115399"/>
                </a:lnTo>
                <a:cubicBezTo>
                  <a:pt x="56671" y="114923"/>
                  <a:pt x="56671" y="114828"/>
                  <a:pt x="56100" y="114733"/>
                </a:cubicBezTo>
                <a:cubicBezTo>
                  <a:pt x="55528" y="114637"/>
                  <a:pt x="22381" y="104255"/>
                  <a:pt x="18000" y="102445"/>
                </a:cubicBezTo>
                <a:cubicBezTo>
                  <a:pt x="13618" y="100636"/>
                  <a:pt x="13047" y="98826"/>
                  <a:pt x="13142" y="97492"/>
                </a:cubicBezTo>
                <a:cubicBezTo>
                  <a:pt x="13142" y="92635"/>
                  <a:pt x="19619" y="91206"/>
                  <a:pt x="22095" y="90253"/>
                </a:cubicBezTo>
                <a:cubicBezTo>
                  <a:pt x="24572" y="89301"/>
                  <a:pt x="49718" y="81586"/>
                  <a:pt x="55052" y="80157"/>
                </a:cubicBezTo>
                <a:cubicBezTo>
                  <a:pt x="55528" y="80157"/>
                  <a:pt x="56385" y="79585"/>
                  <a:pt x="56385" y="79109"/>
                </a:cubicBezTo>
                <a:lnTo>
                  <a:pt x="56385" y="43009"/>
                </a:lnTo>
                <a:cubicBezTo>
                  <a:pt x="56385" y="42533"/>
                  <a:pt x="55242" y="42247"/>
                  <a:pt x="54861" y="42533"/>
                </a:cubicBezTo>
                <a:lnTo>
                  <a:pt x="12666" y="71584"/>
                </a:lnTo>
                <a:cubicBezTo>
                  <a:pt x="11750" y="72203"/>
                  <a:pt x="10507" y="71962"/>
                  <a:pt x="9888" y="71047"/>
                </a:cubicBezTo>
                <a:cubicBezTo>
                  <a:pt x="9860" y="71005"/>
                  <a:pt x="9833" y="70962"/>
                  <a:pt x="9808" y="70918"/>
                </a:cubicBezTo>
                <a:lnTo>
                  <a:pt x="283" y="54154"/>
                </a:lnTo>
                <a:cubicBezTo>
                  <a:pt x="-311" y="53100"/>
                  <a:pt x="61" y="51764"/>
                  <a:pt x="1115" y="51169"/>
                </a:cubicBezTo>
                <a:cubicBezTo>
                  <a:pt x="1154" y="51147"/>
                  <a:pt x="1195" y="51126"/>
                  <a:pt x="1236" y="51106"/>
                </a:cubicBezTo>
                <a:lnTo>
                  <a:pt x="55623" y="24245"/>
                </a:lnTo>
                <a:cubicBezTo>
                  <a:pt x="55952" y="24084"/>
                  <a:pt x="56244" y="23857"/>
                  <a:pt x="56481" y="23578"/>
                </a:cubicBezTo>
                <a:cubicBezTo>
                  <a:pt x="58656" y="20876"/>
                  <a:pt x="59863" y="17522"/>
                  <a:pt x="59910" y="14053"/>
                </a:cubicBezTo>
                <a:cubicBezTo>
                  <a:pt x="60005" y="8529"/>
                  <a:pt x="54290" y="3957"/>
                  <a:pt x="51718" y="2433"/>
                </a:cubicBezTo>
                <a:close/>
              </a:path>
            </a:pathLst>
          </a:custGeom>
          <a:solidFill>
            <a:srgbClr val="FFFFFF"/>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007D96E-0947-4B6D-9DEC-BB409456DCD5}"/>
              </a:ext>
            </a:extLst>
          </p:cNvPr>
          <p:cNvSpPr/>
          <p:nvPr/>
        </p:nvSpPr>
        <p:spPr>
          <a:xfrm>
            <a:off x="83343" y="1756070"/>
            <a:ext cx="112585" cy="285612"/>
          </a:xfrm>
          <a:custGeom>
            <a:avLst/>
            <a:gdLst>
              <a:gd name="connsiteX0" fmla="*/ 87058 w 112585"/>
              <a:gd name="connsiteY0" fmla="*/ 246370 h 285612"/>
              <a:gd name="connsiteX1" fmla="*/ 85534 w 112585"/>
              <a:gd name="connsiteY1" fmla="*/ 255133 h 285612"/>
              <a:gd name="connsiteX2" fmla="*/ 86296 w 112585"/>
              <a:gd name="connsiteY2" fmla="*/ 273135 h 285612"/>
              <a:gd name="connsiteX3" fmla="*/ 85534 w 112585"/>
              <a:gd name="connsiteY3" fmla="*/ 273802 h 285612"/>
              <a:gd name="connsiteX4" fmla="*/ 56388 w 112585"/>
              <a:gd name="connsiteY4" fmla="*/ 268658 h 285612"/>
              <a:gd name="connsiteX5" fmla="*/ 56388 w 112585"/>
              <a:gd name="connsiteY5" fmla="*/ 267896 h 285612"/>
              <a:gd name="connsiteX6" fmla="*/ 65913 w 112585"/>
              <a:gd name="connsiteY6" fmla="*/ 264372 h 285612"/>
              <a:gd name="connsiteX7" fmla="*/ 66580 w 112585"/>
              <a:gd name="connsiteY7" fmla="*/ 263515 h 285612"/>
              <a:gd name="connsiteX8" fmla="*/ 66580 w 112585"/>
              <a:gd name="connsiteY8" fmla="*/ 154073 h 285612"/>
              <a:gd name="connsiteX9" fmla="*/ 66580 w 112585"/>
              <a:gd name="connsiteY9" fmla="*/ 154073 h 285612"/>
              <a:gd name="connsiteX10" fmla="*/ 81248 w 112585"/>
              <a:gd name="connsiteY10" fmla="*/ 135785 h 285612"/>
              <a:gd name="connsiteX11" fmla="*/ 67478 w 112585"/>
              <a:gd name="connsiteY11" fmla="*/ 118338 h 285612"/>
              <a:gd name="connsiteX12" fmla="*/ 66580 w 112585"/>
              <a:gd name="connsiteY12" fmla="*/ 118259 h 285612"/>
              <a:gd name="connsiteX13" fmla="*/ 66580 w 112585"/>
              <a:gd name="connsiteY13" fmla="*/ 118259 h 285612"/>
              <a:gd name="connsiteX14" fmla="*/ 66580 w 112585"/>
              <a:gd name="connsiteY14" fmla="*/ 78254 h 285612"/>
              <a:gd name="connsiteX15" fmla="*/ 66580 w 112585"/>
              <a:gd name="connsiteY15" fmla="*/ 78254 h 285612"/>
              <a:gd name="connsiteX16" fmla="*/ 99631 w 112585"/>
              <a:gd name="connsiteY16" fmla="*/ 41487 h 285612"/>
              <a:gd name="connsiteX17" fmla="*/ 56959 w 112585"/>
              <a:gd name="connsiteY17" fmla="*/ 815 h 285612"/>
              <a:gd name="connsiteX18" fmla="*/ 31337 w 112585"/>
              <a:gd name="connsiteY18" fmla="*/ 815 h 285612"/>
              <a:gd name="connsiteX19" fmla="*/ 13240 w 112585"/>
              <a:gd name="connsiteY19" fmla="*/ 5197 h 285612"/>
              <a:gd name="connsiteX20" fmla="*/ 13240 w 112585"/>
              <a:gd name="connsiteY20" fmla="*/ 5197 h 285612"/>
              <a:gd name="connsiteX21" fmla="*/ 14192 w 112585"/>
              <a:gd name="connsiteY21" fmla="*/ 14722 h 285612"/>
              <a:gd name="connsiteX22" fmla="*/ 14192 w 112585"/>
              <a:gd name="connsiteY22" fmla="*/ 25866 h 285612"/>
              <a:gd name="connsiteX23" fmla="*/ 14192 w 112585"/>
              <a:gd name="connsiteY23" fmla="*/ 25866 h 285612"/>
              <a:gd name="connsiteX24" fmla="*/ 46291 w 112585"/>
              <a:gd name="connsiteY24" fmla="*/ 14436 h 285612"/>
              <a:gd name="connsiteX25" fmla="*/ 80486 w 112585"/>
              <a:gd name="connsiteY25" fmla="*/ 37106 h 285612"/>
              <a:gd name="connsiteX26" fmla="*/ 66961 w 112585"/>
              <a:gd name="connsiteY26" fmla="*/ 65014 h 285612"/>
              <a:gd name="connsiteX27" fmla="*/ 66484 w 112585"/>
              <a:gd name="connsiteY27" fmla="*/ 65014 h 285612"/>
              <a:gd name="connsiteX28" fmla="*/ 66484 w 112585"/>
              <a:gd name="connsiteY28" fmla="*/ 33962 h 285612"/>
              <a:gd name="connsiteX29" fmla="*/ 66484 w 112585"/>
              <a:gd name="connsiteY29" fmla="*/ 33962 h 285612"/>
              <a:gd name="connsiteX30" fmla="*/ 45339 w 112585"/>
              <a:gd name="connsiteY30" fmla="*/ 30438 h 285612"/>
              <a:gd name="connsiteX31" fmla="*/ 13335 w 112585"/>
              <a:gd name="connsiteY31" fmla="*/ 54251 h 285612"/>
              <a:gd name="connsiteX32" fmla="*/ 42958 w 112585"/>
              <a:gd name="connsiteY32" fmla="*/ 79968 h 285612"/>
              <a:gd name="connsiteX33" fmla="*/ 42958 w 112585"/>
              <a:gd name="connsiteY33" fmla="*/ 79968 h 285612"/>
              <a:gd name="connsiteX34" fmla="*/ 42958 w 112585"/>
              <a:gd name="connsiteY34" fmla="*/ 82254 h 285612"/>
              <a:gd name="connsiteX35" fmla="*/ 42958 w 112585"/>
              <a:gd name="connsiteY35" fmla="*/ 82254 h 285612"/>
              <a:gd name="connsiteX36" fmla="*/ 0 w 112585"/>
              <a:gd name="connsiteY36" fmla="*/ 106924 h 285612"/>
              <a:gd name="connsiteX37" fmla="*/ 0 w 112585"/>
              <a:gd name="connsiteY37" fmla="*/ 106924 h 285612"/>
              <a:gd name="connsiteX38" fmla="*/ 6096 w 112585"/>
              <a:gd name="connsiteY38" fmla="*/ 112829 h 285612"/>
              <a:gd name="connsiteX39" fmla="*/ 10382 w 112585"/>
              <a:gd name="connsiteY39" fmla="*/ 120735 h 285612"/>
              <a:gd name="connsiteX40" fmla="*/ 10382 w 112585"/>
              <a:gd name="connsiteY40" fmla="*/ 120735 h 285612"/>
              <a:gd name="connsiteX41" fmla="*/ 42291 w 112585"/>
              <a:gd name="connsiteY41" fmla="*/ 98542 h 285612"/>
              <a:gd name="connsiteX42" fmla="*/ 42291 w 112585"/>
              <a:gd name="connsiteY42" fmla="*/ 98542 h 285612"/>
              <a:gd name="connsiteX43" fmla="*/ 42291 w 112585"/>
              <a:gd name="connsiteY43" fmla="*/ 116354 h 285612"/>
              <a:gd name="connsiteX44" fmla="*/ 42291 w 112585"/>
              <a:gd name="connsiteY44" fmla="*/ 116354 h 285612"/>
              <a:gd name="connsiteX45" fmla="*/ 30670 w 112585"/>
              <a:gd name="connsiteY45" fmla="*/ 121497 h 285612"/>
              <a:gd name="connsiteX46" fmla="*/ 18574 w 112585"/>
              <a:gd name="connsiteY46" fmla="*/ 131022 h 285612"/>
              <a:gd name="connsiteX47" fmla="*/ 18574 w 112585"/>
              <a:gd name="connsiteY47" fmla="*/ 131022 h 285612"/>
              <a:gd name="connsiteX48" fmla="*/ 25241 w 112585"/>
              <a:gd name="connsiteY48" fmla="*/ 134165 h 285612"/>
              <a:gd name="connsiteX49" fmla="*/ 31242 w 112585"/>
              <a:gd name="connsiteY49" fmla="*/ 140357 h 285612"/>
              <a:gd name="connsiteX50" fmla="*/ 31242 w 112585"/>
              <a:gd name="connsiteY50" fmla="*/ 140357 h 285612"/>
              <a:gd name="connsiteX51" fmla="*/ 37624 w 112585"/>
              <a:gd name="connsiteY51" fmla="*/ 132260 h 285612"/>
              <a:gd name="connsiteX52" fmla="*/ 53150 w 112585"/>
              <a:gd name="connsiteY52" fmla="*/ 126260 h 285612"/>
              <a:gd name="connsiteX53" fmla="*/ 62713 w 112585"/>
              <a:gd name="connsiteY53" fmla="*/ 135746 h 285612"/>
              <a:gd name="connsiteX54" fmla="*/ 62675 w 112585"/>
              <a:gd name="connsiteY54" fmla="*/ 136642 h 285612"/>
              <a:gd name="connsiteX55" fmla="*/ 42005 w 112585"/>
              <a:gd name="connsiteY55" fmla="*/ 147691 h 285612"/>
              <a:gd name="connsiteX56" fmla="*/ 42005 w 112585"/>
              <a:gd name="connsiteY56" fmla="*/ 147691 h 285612"/>
              <a:gd name="connsiteX57" fmla="*/ 42005 w 112585"/>
              <a:gd name="connsiteY57" fmla="*/ 187029 h 285612"/>
              <a:gd name="connsiteX58" fmla="*/ 42005 w 112585"/>
              <a:gd name="connsiteY58" fmla="*/ 187029 h 285612"/>
              <a:gd name="connsiteX59" fmla="*/ 31242 w 112585"/>
              <a:gd name="connsiteY59" fmla="*/ 175123 h 285612"/>
              <a:gd name="connsiteX60" fmla="*/ 24289 w 112585"/>
              <a:gd name="connsiteY60" fmla="*/ 158454 h 285612"/>
              <a:gd name="connsiteX61" fmla="*/ 24289 w 112585"/>
              <a:gd name="connsiteY61" fmla="*/ 158454 h 285612"/>
              <a:gd name="connsiteX62" fmla="*/ 15240 w 112585"/>
              <a:gd name="connsiteY62" fmla="*/ 157597 h 285612"/>
              <a:gd name="connsiteX63" fmla="*/ 15240 w 112585"/>
              <a:gd name="connsiteY63" fmla="*/ 157597 h 285612"/>
              <a:gd name="connsiteX64" fmla="*/ 15716 w 112585"/>
              <a:gd name="connsiteY64" fmla="*/ 189506 h 285612"/>
              <a:gd name="connsiteX65" fmla="*/ 15716 w 112585"/>
              <a:gd name="connsiteY65" fmla="*/ 189506 h 285612"/>
              <a:gd name="connsiteX66" fmla="*/ 43244 w 112585"/>
              <a:gd name="connsiteY66" fmla="*/ 199031 h 285612"/>
              <a:gd name="connsiteX67" fmla="*/ 43720 w 112585"/>
              <a:gd name="connsiteY67" fmla="*/ 199697 h 285612"/>
              <a:gd name="connsiteX68" fmla="*/ 43720 w 112585"/>
              <a:gd name="connsiteY68" fmla="*/ 209222 h 285612"/>
              <a:gd name="connsiteX69" fmla="*/ 43148 w 112585"/>
              <a:gd name="connsiteY69" fmla="*/ 210175 h 285612"/>
              <a:gd name="connsiteX70" fmla="*/ 7810 w 112585"/>
              <a:gd name="connsiteY70" fmla="*/ 228653 h 285612"/>
              <a:gd name="connsiteX71" fmla="*/ 7699 w 112585"/>
              <a:gd name="connsiteY71" fmla="*/ 229590 h 285612"/>
              <a:gd name="connsiteX72" fmla="*/ 7810 w 112585"/>
              <a:gd name="connsiteY72" fmla="*/ 229701 h 285612"/>
              <a:gd name="connsiteX73" fmla="*/ 13526 w 112585"/>
              <a:gd name="connsiteY73" fmla="*/ 235607 h 285612"/>
              <a:gd name="connsiteX74" fmla="*/ 16573 w 112585"/>
              <a:gd name="connsiteY74" fmla="*/ 242369 h 285612"/>
              <a:gd name="connsiteX75" fmla="*/ 17516 w 112585"/>
              <a:gd name="connsiteY75" fmla="*/ 242379 h 285612"/>
              <a:gd name="connsiteX76" fmla="*/ 17526 w 112585"/>
              <a:gd name="connsiteY76" fmla="*/ 242369 h 285612"/>
              <a:gd name="connsiteX77" fmla="*/ 42386 w 112585"/>
              <a:gd name="connsiteY77" fmla="*/ 225129 h 285612"/>
              <a:gd name="connsiteX78" fmla="*/ 43194 w 112585"/>
              <a:gd name="connsiteY78" fmla="*/ 225123 h 285612"/>
              <a:gd name="connsiteX79" fmla="*/ 43339 w 112585"/>
              <a:gd name="connsiteY79" fmla="*/ 225701 h 285612"/>
              <a:gd name="connsiteX80" fmla="*/ 43339 w 112585"/>
              <a:gd name="connsiteY80" fmla="*/ 256752 h 285612"/>
              <a:gd name="connsiteX81" fmla="*/ 42863 w 112585"/>
              <a:gd name="connsiteY81" fmla="*/ 257514 h 285612"/>
              <a:gd name="connsiteX82" fmla="*/ 24765 w 112585"/>
              <a:gd name="connsiteY82" fmla="*/ 264848 h 285612"/>
              <a:gd name="connsiteX83" fmla="*/ 21050 w 112585"/>
              <a:gd name="connsiteY83" fmla="*/ 269230 h 285612"/>
              <a:gd name="connsiteX84" fmla="*/ 24670 w 112585"/>
              <a:gd name="connsiteY84" fmla="*/ 273516 h 285612"/>
              <a:gd name="connsiteX85" fmla="*/ 97631 w 112585"/>
              <a:gd name="connsiteY85" fmla="*/ 285613 h 285612"/>
              <a:gd name="connsiteX86" fmla="*/ 102299 w 112585"/>
              <a:gd name="connsiteY86" fmla="*/ 282946 h 285612"/>
              <a:gd name="connsiteX87" fmla="*/ 104299 w 112585"/>
              <a:gd name="connsiteY87" fmla="*/ 253704 h 285612"/>
              <a:gd name="connsiteX88" fmla="*/ 104870 w 112585"/>
              <a:gd name="connsiteY88" fmla="*/ 253133 h 285612"/>
              <a:gd name="connsiteX89" fmla="*/ 107537 w 112585"/>
              <a:gd name="connsiteY89" fmla="*/ 251418 h 285612"/>
              <a:gd name="connsiteX90" fmla="*/ 112586 w 112585"/>
              <a:gd name="connsiteY90" fmla="*/ 241893 h 285612"/>
              <a:gd name="connsiteX91" fmla="*/ 112586 w 112585"/>
              <a:gd name="connsiteY91" fmla="*/ 241893 h 285612"/>
              <a:gd name="connsiteX92" fmla="*/ 87058 w 112585"/>
              <a:gd name="connsiteY92" fmla="*/ 246370 h 285612"/>
              <a:gd name="connsiteX93" fmla="*/ 43339 w 112585"/>
              <a:gd name="connsiteY93" fmla="*/ 66347 h 285612"/>
              <a:gd name="connsiteX94" fmla="*/ 43339 w 112585"/>
              <a:gd name="connsiteY94" fmla="*/ 66347 h 285612"/>
              <a:gd name="connsiteX95" fmla="*/ 31019 w 112585"/>
              <a:gd name="connsiteY95" fmla="*/ 57639 h 285612"/>
              <a:gd name="connsiteX96" fmla="*/ 30956 w 112585"/>
              <a:gd name="connsiteY96" fmla="*/ 54441 h 285612"/>
              <a:gd name="connsiteX97" fmla="*/ 40737 w 112585"/>
              <a:gd name="connsiteY97" fmla="*/ 41572 h 285612"/>
              <a:gd name="connsiteX98" fmla="*/ 42958 w 112585"/>
              <a:gd name="connsiteY98" fmla="*/ 41487 h 285612"/>
              <a:gd name="connsiteX99" fmla="*/ 42958 w 112585"/>
              <a:gd name="connsiteY99" fmla="*/ 41487 h 28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2585" h="285612">
                <a:moveTo>
                  <a:pt x="87058" y="246370"/>
                </a:moveTo>
                <a:cubicBezTo>
                  <a:pt x="85344" y="248275"/>
                  <a:pt x="85534" y="253323"/>
                  <a:pt x="85534" y="255133"/>
                </a:cubicBezTo>
                <a:cubicBezTo>
                  <a:pt x="85534" y="256943"/>
                  <a:pt x="86106" y="269801"/>
                  <a:pt x="86296" y="273135"/>
                </a:cubicBezTo>
                <a:cubicBezTo>
                  <a:pt x="86248" y="273518"/>
                  <a:pt x="85921" y="273805"/>
                  <a:pt x="85534" y="273802"/>
                </a:cubicBezTo>
                <a:lnTo>
                  <a:pt x="56388" y="268658"/>
                </a:lnTo>
                <a:lnTo>
                  <a:pt x="56388" y="267896"/>
                </a:lnTo>
                <a:lnTo>
                  <a:pt x="65913" y="264372"/>
                </a:lnTo>
                <a:cubicBezTo>
                  <a:pt x="66278" y="264233"/>
                  <a:pt x="66534" y="263903"/>
                  <a:pt x="66580" y="263515"/>
                </a:cubicBezTo>
                <a:lnTo>
                  <a:pt x="66580" y="154073"/>
                </a:lnTo>
                <a:cubicBezTo>
                  <a:pt x="66580" y="154073"/>
                  <a:pt x="66580" y="154073"/>
                  <a:pt x="66580" y="154073"/>
                </a:cubicBezTo>
                <a:cubicBezTo>
                  <a:pt x="68675" y="154073"/>
                  <a:pt x="81248" y="154073"/>
                  <a:pt x="81248" y="135785"/>
                </a:cubicBezTo>
                <a:cubicBezTo>
                  <a:pt x="82263" y="127164"/>
                  <a:pt x="76098" y="119353"/>
                  <a:pt x="67478" y="118338"/>
                </a:cubicBezTo>
                <a:cubicBezTo>
                  <a:pt x="67179" y="118303"/>
                  <a:pt x="66880" y="118277"/>
                  <a:pt x="66580" y="118259"/>
                </a:cubicBezTo>
                <a:cubicBezTo>
                  <a:pt x="66580" y="118259"/>
                  <a:pt x="66580" y="118259"/>
                  <a:pt x="66580" y="118259"/>
                </a:cubicBezTo>
                <a:lnTo>
                  <a:pt x="66580" y="78254"/>
                </a:lnTo>
                <a:cubicBezTo>
                  <a:pt x="66580" y="78254"/>
                  <a:pt x="66580" y="78254"/>
                  <a:pt x="66580" y="78254"/>
                </a:cubicBezTo>
                <a:cubicBezTo>
                  <a:pt x="85811" y="77127"/>
                  <a:pt x="100552" y="60730"/>
                  <a:pt x="99631" y="41487"/>
                </a:cubicBezTo>
                <a:cubicBezTo>
                  <a:pt x="99631" y="6435"/>
                  <a:pt x="61532" y="1958"/>
                  <a:pt x="56959" y="815"/>
                </a:cubicBezTo>
                <a:cubicBezTo>
                  <a:pt x="48453" y="-272"/>
                  <a:pt x="39843" y="-272"/>
                  <a:pt x="31337" y="815"/>
                </a:cubicBezTo>
                <a:cubicBezTo>
                  <a:pt x="25195" y="1778"/>
                  <a:pt x="19142" y="3243"/>
                  <a:pt x="13240" y="5197"/>
                </a:cubicBezTo>
                <a:cubicBezTo>
                  <a:pt x="13240" y="5197"/>
                  <a:pt x="13240" y="5197"/>
                  <a:pt x="13240" y="5197"/>
                </a:cubicBezTo>
                <a:cubicBezTo>
                  <a:pt x="13811" y="8341"/>
                  <a:pt x="14130" y="11527"/>
                  <a:pt x="14192" y="14722"/>
                </a:cubicBezTo>
                <a:cubicBezTo>
                  <a:pt x="14192" y="18437"/>
                  <a:pt x="14192" y="24247"/>
                  <a:pt x="14192" y="25866"/>
                </a:cubicBezTo>
                <a:cubicBezTo>
                  <a:pt x="14192" y="25866"/>
                  <a:pt x="14192" y="25866"/>
                  <a:pt x="14192" y="25866"/>
                </a:cubicBezTo>
                <a:cubicBezTo>
                  <a:pt x="23368" y="18674"/>
                  <a:pt x="34635" y="14662"/>
                  <a:pt x="46291" y="14436"/>
                </a:cubicBezTo>
                <a:cubicBezTo>
                  <a:pt x="65341" y="14436"/>
                  <a:pt x="80391" y="23961"/>
                  <a:pt x="80486" y="37106"/>
                </a:cubicBezTo>
                <a:cubicBezTo>
                  <a:pt x="81401" y="48178"/>
                  <a:pt x="76219" y="58871"/>
                  <a:pt x="66961" y="65014"/>
                </a:cubicBezTo>
                <a:lnTo>
                  <a:pt x="66484" y="65014"/>
                </a:lnTo>
                <a:lnTo>
                  <a:pt x="66484" y="33962"/>
                </a:lnTo>
                <a:lnTo>
                  <a:pt x="66484" y="33962"/>
                </a:lnTo>
                <a:cubicBezTo>
                  <a:pt x="59664" y="31689"/>
                  <a:pt x="52528" y="30500"/>
                  <a:pt x="45339" y="30438"/>
                </a:cubicBezTo>
                <a:cubicBezTo>
                  <a:pt x="33433" y="30438"/>
                  <a:pt x="13335" y="35010"/>
                  <a:pt x="13335" y="54251"/>
                </a:cubicBezTo>
                <a:cubicBezTo>
                  <a:pt x="13335" y="79492"/>
                  <a:pt x="40005" y="79968"/>
                  <a:pt x="42958" y="79968"/>
                </a:cubicBezTo>
                <a:cubicBezTo>
                  <a:pt x="42958" y="79968"/>
                  <a:pt x="42958" y="79968"/>
                  <a:pt x="42958" y="79968"/>
                </a:cubicBezTo>
                <a:lnTo>
                  <a:pt x="42958" y="82254"/>
                </a:lnTo>
                <a:cubicBezTo>
                  <a:pt x="42958" y="82254"/>
                  <a:pt x="42958" y="82254"/>
                  <a:pt x="42958" y="82254"/>
                </a:cubicBezTo>
                <a:lnTo>
                  <a:pt x="0" y="106924"/>
                </a:lnTo>
                <a:lnTo>
                  <a:pt x="0" y="106924"/>
                </a:lnTo>
                <a:cubicBezTo>
                  <a:pt x="2404" y="108468"/>
                  <a:pt x="4476" y="110476"/>
                  <a:pt x="6096" y="112829"/>
                </a:cubicBezTo>
                <a:cubicBezTo>
                  <a:pt x="7715" y="115592"/>
                  <a:pt x="9811" y="119687"/>
                  <a:pt x="10382" y="120735"/>
                </a:cubicBezTo>
                <a:cubicBezTo>
                  <a:pt x="10954" y="121783"/>
                  <a:pt x="10382" y="120735"/>
                  <a:pt x="10382" y="120735"/>
                </a:cubicBezTo>
                <a:lnTo>
                  <a:pt x="42291" y="98542"/>
                </a:lnTo>
                <a:cubicBezTo>
                  <a:pt x="42291" y="98542"/>
                  <a:pt x="42291" y="98542"/>
                  <a:pt x="42291" y="98542"/>
                </a:cubicBezTo>
                <a:lnTo>
                  <a:pt x="42291" y="116354"/>
                </a:lnTo>
                <a:lnTo>
                  <a:pt x="42291" y="116354"/>
                </a:lnTo>
                <a:cubicBezTo>
                  <a:pt x="38051" y="117077"/>
                  <a:pt x="34057" y="118844"/>
                  <a:pt x="30670" y="121497"/>
                </a:cubicBezTo>
                <a:cubicBezTo>
                  <a:pt x="26474" y="124458"/>
                  <a:pt x="22437" y="127638"/>
                  <a:pt x="18574" y="131022"/>
                </a:cubicBezTo>
                <a:lnTo>
                  <a:pt x="18574" y="131022"/>
                </a:lnTo>
                <a:cubicBezTo>
                  <a:pt x="20966" y="131664"/>
                  <a:pt x="23224" y="132728"/>
                  <a:pt x="25241" y="134165"/>
                </a:cubicBezTo>
                <a:cubicBezTo>
                  <a:pt x="27469" y="135995"/>
                  <a:pt x="29482" y="138072"/>
                  <a:pt x="31242" y="140357"/>
                </a:cubicBezTo>
                <a:lnTo>
                  <a:pt x="31242" y="140357"/>
                </a:lnTo>
                <a:cubicBezTo>
                  <a:pt x="33178" y="137513"/>
                  <a:pt x="35311" y="134808"/>
                  <a:pt x="37624" y="132260"/>
                </a:cubicBezTo>
                <a:cubicBezTo>
                  <a:pt x="41545" y="127898"/>
                  <a:pt x="47313" y="125668"/>
                  <a:pt x="53150" y="126260"/>
                </a:cubicBezTo>
                <a:cubicBezTo>
                  <a:pt x="58410" y="126238"/>
                  <a:pt x="62692" y="130485"/>
                  <a:pt x="62713" y="135746"/>
                </a:cubicBezTo>
                <a:cubicBezTo>
                  <a:pt x="62714" y="136045"/>
                  <a:pt x="62701" y="136344"/>
                  <a:pt x="62675" y="136642"/>
                </a:cubicBezTo>
                <a:cubicBezTo>
                  <a:pt x="62675" y="148643"/>
                  <a:pt x="44482" y="147786"/>
                  <a:pt x="42005" y="147691"/>
                </a:cubicBezTo>
                <a:cubicBezTo>
                  <a:pt x="42005" y="147691"/>
                  <a:pt x="42005" y="147691"/>
                  <a:pt x="42005" y="147691"/>
                </a:cubicBezTo>
                <a:lnTo>
                  <a:pt x="42005" y="187029"/>
                </a:lnTo>
                <a:cubicBezTo>
                  <a:pt x="42005" y="187029"/>
                  <a:pt x="42005" y="187029"/>
                  <a:pt x="42005" y="187029"/>
                </a:cubicBezTo>
                <a:cubicBezTo>
                  <a:pt x="37727" y="183744"/>
                  <a:pt x="34080" y="179710"/>
                  <a:pt x="31242" y="175123"/>
                </a:cubicBezTo>
                <a:cubicBezTo>
                  <a:pt x="28211" y="169892"/>
                  <a:pt x="25874" y="164288"/>
                  <a:pt x="24289" y="158454"/>
                </a:cubicBezTo>
                <a:lnTo>
                  <a:pt x="24289" y="158454"/>
                </a:lnTo>
                <a:lnTo>
                  <a:pt x="15240" y="157597"/>
                </a:lnTo>
                <a:lnTo>
                  <a:pt x="15240" y="157597"/>
                </a:lnTo>
                <a:lnTo>
                  <a:pt x="15716" y="189506"/>
                </a:lnTo>
                <a:lnTo>
                  <a:pt x="15716" y="189506"/>
                </a:lnTo>
                <a:lnTo>
                  <a:pt x="43244" y="199031"/>
                </a:lnTo>
                <a:cubicBezTo>
                  <a:pt x="43518" y="199141"/>
                  <a:pt x="43704" y="199401"/>
                  <a:pt x="43720" y="199697"/>
                </a:cubicBezTo>
                <a:lnTo>
                  <a:pt x="43720" y="209222"/>
                </a:lnTo>
                <a:cubicBezTo>
                  <a:pt x="43727" y="209623"/>
                  <a:pt x="43505" y="209993"/>
                  <a:pt x="43148" y="210175"/>
                </a:cubicBezTo>
                <a:lnTo>
                  <a:pt x="7810" y="228653"/>
                </a:lnTo>
                <a:cubicBezTo>
                  <a:pt x="7521" y="228881"/>
                  <a:pt x="7471" y="229300"/>
                  <a:pt x="7699" y="229590"/>
                </a:cubicBezTo>
                <a:cubicBezTo>
                  <a:pt x="7732" y="229631"/>
                  <a:pt x="7769" y="229668"/>
                  <a:pt x="7810" y="229701"/>
                </a:cubicBezTo>
                <a:cubicBezTo>
                  <a:pt x="9855" y="231530"/>
                  <a:pt x="11765" y="233503"/>
                  <a:pt x="13526" y="235607"/>
                </a:cubicBezTo>
                <a:cubicBezTo>
                  <a:pt x="14824" y="237723"/>
                  <a:pt x="15848" y="239995"/>
                  <a:pt x="16573" y="242369"/>
                </a:cubicBezTo>
                <a:cubicBezTo>
                  <a:pt x="16831" y="242632"/>
                  <a:pt x="17253" y="242637"/>
                  <a:pt x="17516" y="242379"/>
                </a:cubicBezTo>
                <a:cubicBezTo>
                  <a:pt x="17520" y="242376"/>
                  <a:pt x="17523" y="242373"/>
                  <a:pt x="17526" y="242369"/>
                </a:cubicBezTo>
                <a:lnTo>
                  <a:pt x="42386" y="225129"/>
                </a:lnTo>
                <a:cubicBezTo>
                  <a:pt x="42608" y="224904"/>
                  <a:pt x="42970" y="224902"/>
                  <a:pt x="43194" y="225123"/>
                </a:cubicBezTo>
                <a:cubicBezTo>
                  <a:pt x="43347" y="225274"/>
                  <a:pt x="43402" y="225496"/>
                  <a:pt x="43339" y="225701"/>
                </a:cubicBezTo>
                <a:lnTo>
                  <a:pt x="43339" y="256752"/>
                </a:lnTo>
                <a:cubicBezTo>
                  <a:pt x="43317" y="257070"/>
                  <a:pt x="43139" y="257356"/>
                  <a:pt x="42863" y="257514"/>
                </a:cubicBezTo>
                <a:lnTo>
                  <a:pt x="24765" y="264848"/>
                </a:lnTo>
                <a:cubicBezTo>
                  <a:pt x="22479" y="265896"/>
                  <a:pt x="21050" y="267325"/>
                  <a:pt x="21050" y="269230"/>
                </a:cubicBezTo>
                <a:cubicBezTo>
                  <a:pt x="21279" y="271259"/>
                  <a:pt x="22707" y="272951"/>
                  <a:pt x="24670" y="273516"/>
                </a:cubicBezTo>
                <a:cubicBezTo>
                  <a:pt x="28384" y="275040"/>
                  <a:pt x="96774" y="285613"/>
                  <a:pt x="97631" y="285613"/>
                </a:cubicBezTo>
                <a:cubicBezTo>
                  <a:pt x="99504" y="285455"/>
                  <a:pt x="101211" y="284479"/>
                  <a:pt x="102299" y="282946"/>
                </a:cubicBezTo>
                <a:cubicBezTo>
                  <a:pt x="104208" y="273324"/>
                  <a:pt x="104880" y="263497"/>
                  <a:pt x="104299" y="253704"/>
                </a:cubicBezTo>
                <a:cubicBezTo>
                  <a:pt x="104299" y="253388"/>
                  <a:pt x="104555" y="253133"/>
                  <a:pt x="104870" y="253133"/>
                </a:cubicBezTo>
                <a:cubicBezTo>
                  <a:pt x="105966" y="252976"/>
                  <a:pt x="106940" y="252350"/>
                  <a:pt x="107537" y="251418"/>
                </a:cubicBezTo>
                <a:cubicBezTo>
                  <a:pt x="108680" y="249704"/>
                  <a:pt x="111824" y="243512"/>
                  <a:pt x="112586" y="241893"/>
                </a:cubicBezTo>
                <a:cubicBezTo>
                  <a:pt x="112586" y="241893"/>
                  <a:pt x="112586" y="241893"/>
                  <a:pt x="112586" y="241893"/>
                </a:cubicBezTo>
                <a:cubicBezTo>
                  <a:pt x="103904" y="242133"/>
                  <a:pt x="95304" y="243641"/>
                  <a:pt x="87058" y="246370"/>
                </a:cubicBezTo>
                <a:close/>
                <a:moveTo>
                  <a:pt x="43339" y="66347"/>
                </a:moveTo>
                <a:cubicBezTo>
                  <a:pt x="43339" y="66347"/>
                  <a:pt x="43339" y="66347"/>
                  <a:pt x="43339" y="66347"/>
                </a:cubicBezTo>
                <a:cubicBezTo>
                  <a:pt x="37532" y="67345"/>
                  <a:pt x="32016" y="63446"/>
                  <a:pt x="31019" y="57639"/>
                </a:cubicBezTo>
                <a:cubicBezTo>
                  <a:pt x="30837" y="56582"/>
                  <a:pt x="30816" y="55504"/>
                  <a:pt x="30956" y="54441"/>
                </a:cubicBezTo>
                <a:cubicBezTo>
                  <a:pt x="30104" y="48186"/>
                  <a:pt x="34483" y="42425"/>
                  <a:pt x="40737" y="41572"/>
                </a:cubicBezTo>
                <a:cubicBezTo>
                  <a:pt x="41473" y="41472"/>
                  <a:pt x="42217" y="41443"/>
                  <a:pt x="42958" y="41487"/>
                </a:cubicBezTo>
                <a:cubicBezTo>
                  <a:pt x="42958" y="41487"/>
                  <a:pt x="42958" y="41487"/>
                  <a:pt x="42958" y="41487"/>
                </a:cubicBezTo>
                <a:close/>
              </a:path>
            </a:pathLst>
          </a:custGeom>
          <a:solidFill>
            <a:srgbClr val="FFFFFF"/>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D63A8A4-2077-4498-B03F-8BD20D922B40}"/>
              </a:ext>
            </a:extLst>
          </p:cNvPr>
          <p:cNvSpPr/>
          <p:nvPr/>
        </p:nvSpPr>
        <p:spPr>
          <a:xfrm>
            <a:off x="56223" y="2228653"/>
            <a:ext cx="184473" cy="362206"/>
          </a:xfrm>
          <a:custGeom>
            <a:avLst/>
            <a:gdLst>
              <a:gd name="connsiteX0" fmla="*/ 167805 w 184473"/>
              <a:gd name="connsiteY0" fmla="*/ 339477 h 362206"/>
              <a:gd name="connsiteX1" fmla="*/ 108178 w 184473"/>
              <a:gd name="connsiteY1" fmla="*/ 309188 h 362206"/>
              <a:gd name="connsiteX2" fmla="*/ 107607 w 184473"/>
              <a:gd name="connsiteY2" fmla="*/ 309188 h 362206"/>
              <a:gd name="connsiteX3" fmla="*/ 92843 w 184473"/>
              <a:gd name="connsiteY3" fmla="*/ 311093 h 362206"/>
              <a:gd name="connsiteX4" fmla="*/ 71316 w 184473"/>
              <a:gd name="connsiteY4" fmla="*/ 308616 h 362206"/>
              <a:gd name="connsiteX5" fmla="*/ 71316 w 184473"/>
              <a:gd name="connsiteY5" fmla="*/ 308616 h 362206"/>
              <a:gd name="connsiteX6" fmla="*/ 93414 w 184473"/>
              <a:gd name="connsiteY6" fmla="*/ 304140 h 362206"/>
              <a:gd name="connsiteX7" fmla="*/ 93986 w 184473"/>
              <a:gd name="connsiteY7" fmla="*/ 303473 h 362206"/>
              <a:gd name="connsiteX8" fmla="*/ 93986 w 184473"/>
              <a:gd name="connsiteY8" fmla="*/ 172790 h 362206"/>
              <a:gd name="connsiteX9" fmla="*/ 93986 w 184473"/>
              <a:gd name="connsiteY9" fmla="*/ 172313 h 362206"/>
              <a:gd name="connsiteX10" fmla="*/ 118656 w 184473"/>
              <a:gd name="connsiteY10" fmla="*/ 168218 h 362206"/>
              <a:gd name="connsiteX11" fmla="*/ 119132 w 184473"/>
              <a:gd name="connsiteY11" fmla="*/ 168218 h 362206"/>
              <a:gd name="connsiteX12" fmla="*/ 116846 w 184473"/>
              <a:gd name="connsiteY12" fmla="*/ 203746 h 362206"/>
              <a:gd name="connsiteX13" fmla="*/ 117703 w 184473"/>
              <a:gd name="connsiteY13" fmla="*/ 204508 h 362206"/>
              <a:gd name="connsiteX14" fmla="*/ 150850 w 184473"/>
              <a:gd name="connsiteY14" fmla="*/ 213081 h 362206"/>
              <a:gd name="connsiteX15" fmla="*/ 151517 w 184473"/>
              <a:gd name="connsiteY15" fmla="*/ 213081 h 362206"/>
              <a:gd name="connsiteX16" fmla="*/ 161042 w 184473"/>
              <a:gd name="connsiteY16" fmla="*/ 198221 h 362206"/>
              <a:gd name="connsiteX17" fmla="*/ 161042 w 184473"/>
              <a:gd name="connsiteY17" fmla="*/ 197650 h 362206"/>
              <a:gd name="connsiteX18" fmla="*/ 147612 w 184473"/>
              <a:gd name="connsiteY18" fmla="*/ 196126 h 362206"/>
              <a:gd name="connsiteX19" fmla="*/ 147040 w 184473"/>
              <a:gd name="connsiteY19" fmla="*/ 195555 h 362206"/>
              <a:gd name="connsiteX20" fmla="*/ 148659 w 184473"/>
              <a:gd name="connsiteY20" fmla="*/ 158312 h 362206"/>
              <a:gd name="connsiteX21" fmla="*/ 145326 w 184473"/>
              <a:gd name="connsiteY21" fmla="*/ 150025 h 362206"/>
              <a:gd name="connsiteX22" fmla="*/ 136658 w 184473"/>
              <a:gd name="connsiteY22" fmla="*/ 146691 h 362206"/>
              <a:gd name="connsiteX23" fmla="*/ 94081 w 184473"/>
              <a:gd name="connsiteY23" fmla="*/ 151835 h 362206"/>
              <a:gd name="connsiteX24" fmla="*/ 94081 w 184473"/>
              <a:gd name="connsiteY24" fmla="*/ 151835 h 362206"/>
              <a:gd name="connsiteX25" fmla="*/ 94081 w 184473"/>
              <a:gd name="connsiteY25" fmla="*/ 40392 h 362206"/>
              <a:gd name="connsiteX26" fmla="*/ 94081 w 184473"/>
              <a:gd name="connsiteY26" fmla="*/ 39630 h 362206"/>
              <a:gd name="connsiteX27" fmla="*/ 102749 w 184473"/>
              <a:gd name="connsiteY27" fmla="*/ 24581 h 362206"/>
              <a:gd name="connsiteX28" fmla="*/ 89700 w 184473"/>
              <a:gd name="connsiteY28" fmla="*/ 3912 h 362206"/>
              <a:gd name="connsiteX29" fmla="*/ 61887 w 184473"/>
              <a:gd name="connsiteY29" fmla="*/ 2769 h 362206"/>
              <a:gd name="connsiteX30" fmla="*/ 61125 w 184473"/>
              <a:gd name="connsiteY30" fmla="*/ 6674 h 362206"/>
              <a:gd name="connsiteX31" fmla="*/ 70650 w 184473"/>
              <a:gd name="connsiteY31" fmla="*/ 16199 h 362206"/>
              <a:gd name="connsiteX32" fmla="*/ 61125 w 184473"/>
              <a:gd name="connsiteY32" fmla="*/ 30105 h 362206"/>
              <a:gd name="connsiteX33" fmla="*/ 27406 w 184473"/>
              <a:gd name="connsiteY33" fmla="*/ 46774 h 362206"/>
              <a:gd name="connsiteX34" fmla="*/ 24733 w 184473"/>
              <a:gd name="connsiteY34" fmla="*/ 45847 h 362206"/>
              <a:gd name="connsiteX35" fmla="*/ 24644 w 184473"/>
              <a:gd name="connsiteY35" fmla="*/ 45631 h 362206"/>
              <a:gd name="connsiteX36" fmla="*/ 16738 w 184473"/>
              <a:gd name="connsiteY36" fmla="*/ 27629 h 362206"/>
              <a:gd name="connsiteX37" fmla="*/ 15690 w 184473"/>
              <a:gd name="connsiteY37" fmla="*/ 27629 h 362206"/>
              <a:gd name="connsiteX38" fmla="*/ 546 w 184473"/>
              <a:gd name="connsiteY38" fmla="*/ 35249 h 362206"/>
              <a:gd name="connsiteX39" fmla="*/ 32 w 184473"/>
              <a:gd name="connsiteY39" fmla="*/ 36196 h 362206"/>
              <a:gd name="connsiteX40" fmla="*/ 69 w 184473"/>
              <a:gd name="connsiteY40" fmla="*/ 36296 h 362206"/>
              <a:gd name="connsiteX41" fmla="*/ 13119 w 184473"/>
              <a:gd name="connsiteY41" fmla="*/ 64871 h 362206"/>
              <a:gd name="connsiteX42" fmla="*/ 27120 w 184473"/>
              <a:gd name="connsiteY42" fmla="*/ 71730 h 362206"/>
              <a:gd name="connsiteX43" fmla="*/ 70078 w 184473"/>
              <a:gd name="connsiteY43" fmla="*/ 51346 h 362206"/>
              <a:gd name="connsiteX44" fmla="*/ 70650 w 184473"/>
              <a:gd name="connsiteY44" fmla="*/ 51346 h 362206"/>
              <a:gd name="connsiteX45" fmla="*/ 70650 w 184473"/>
              <a:gd name="connsiteY45" fmla="*/ 94590 h 362206"/>
              <a:gd name="connsiteX46" fmla="*/ 70173 w 184473"/>
              <a:gd name="connsiteY46" fmla="*/ 95352 h 362206"/>
              <a:gd name="connsiteX47" fmla="*/ 35312 w 184473"/>
              <a:gd name="connsiteY47" fmla="*/ 110115 h 362206"/>
              <a:gd name="connsiteX48" fmla="*/ 27120 w 184473"/>
              <a:gd name="connsiteY48" fmla="*/ 118688 h 362206"/>
              <a:gd name="connsiteX49" fmla="*/ 33121 w 184473"/>
              <a:gd name="connsiteY49" fmla="*/ 125070 h 362206"/>
              <a:gd name="connsiteX50" fmla="*/ 70173 w 184473"/>
              <a:gd name="connsiteY50" fmla="*/ 137357 h 362206"/>
              <a:gd name="connsiteX51" fmla="*/ 70650 w 184473"/>
              <a:gd name="connsiteY51" fmla="*/ 138024 h 362206"/>
              <a:gd name="connsiteX52" fmla="*/ 70650 w 184473"/>
              <a:gd name="connsiteY52" fmla="*/ 151740 h 362206"/>
              <a:gd name="connsiteX53" fmla="*/ 70173 w 184473"/>
              <a:gd name="connsiteY53" fmla="*/ 152502 h 362206"/>
              <a:gd name="connsiteX54" fmla="*/ 31597 w 184473"/>
              <a:gd name="connsiteY54" fmla="*/ 166980 h 362206"/>
              <a:gd name="connsiteX55" fmla="*/ 27216 w 184473"/>
              <a:gd name="connsiteY55" fmla="*/ 173266 h 362206"/>
              <a:gd name="connsiteX56" fmla="*/ 30549 w 184473"/>
              <a:gd name="connsiteY56" fmla="*/ 178600 h 362206"/>
              <a:gd name="connsiteX57" fmla="*/ 69888 w 184473"/>
              <a:gd name="connsiteY57" fmla="*/ 190697 h 362206"/>
              <a:gd name="connsiteX58" fmla="*/ 70459 w 184473"/>
              <a:gd name="connsiteY58" fmla="*/ 191459 h 362206"/>
              <a:gd name="connsiteX59" fmla="*/ 70459 w 184473"/>
              <a:gd name="connsiteY59" fmla="*/ 200508 h 362206"/>
              <a:gd name="connsiteX60" fmla="*/ 70103 w 184473"/>
              <a:gd name="connsiteY60" fmla="*/ 201079 h 362206"/>
              <a:gd name="connsiteX61" fmla="*/ 69888 w 184473"/>
              <a:gd name="connsiteY61" fmla="*/ 201079 h 362206"/>
              <a:gd name="connsiteX62" fmla="*/ 27025 w 184473"/>
              <a:gd name="connsiteY62" fmla="*/ 232797 h 362206"/>
              <a:gd name="connsiteX63" fmla="*/ 69983 w 184473"/>
              <a:gd name="connsiteY63" fmla="*/ 266992 h 362206"/>
              <a:gd name="connsiteX64" fmla="*/ 70459 w 184473"/>
              <a:gd name="connsiteY64" fmla="*/ 267468 h 362206"/>
              <a:gd name="connsiteX65" fmla="*/ 70459 w 184473"/>
              <a:gd name="connsiteY65" fmla="*/ 285947 h 362206"/>
              <a:gd name="connsiteX66" fmla="*/ 69983 w 184473"/>
              <a:gd name="connsiteY66" fmla="*/ 286518 h 362206"/>
              <a:gd name="connsiteX67" fmla="*/ 42932 w 184473"/>
              <a:gd name="connsiteY67" fmla="*/ 292995 h 362206"/>
              <a:gd name="connsiteX68" fmla="*/ 27025 w 184473"/>
              <a:gd name="connsiteY68" fmla="*/ 303854 h 362206"/>
              <a:gd name="connsiteX69" fmla="*/ 65887 w 184473"/>
              <a:gd name="connsiteY69" fmla="*/ 321951 h 362206"/>
              <a:gd name="connsiteX70" fmla="*/ 143802 w 184473"/>
              <a:gd name="connsiteY70" fmla="*/ 362147 h 362206"/>
              <a:gd name="connsiteX71" fmla="*/ 144468 w 184473"/>
              <a:gd name="connsiteY71" fmla="*/ 362147 h 362206"/>
              <a:gd name="connsiteX72" fmla="*/ 175520 w 184473"/>
              <a:gd name="connsiteY72" fmla="*/ 357003 h 362206"/>
              <a:gd name="connsiteX73" fmla="*/ 175996 w 184473"/>
              <a:gd name="connsiteY73" fmla="*/ 357003 h 362206"/>
              <a:gd name="connsiteX74" fmla="*/ 184473 w 184473"/>
              <a:gd name="connsiteY74" fmla="*/ 340049 h 362206"/>
              <a:gd name="connsiteX75" fmla="*/ 184473 w 184473"/>
              <a:gd name="connsiteY75" fmla="*/ 339573 h 362206"/>
              <a:gd name="connsiteX76" fmla="*/ 167805 w 184473"/>
              <a:gd name="connsiteY76" fmla="*/ 339477 h 362206"/>
              <a:gd name="connsiteX77" fmla="*/ 70459 w 184473"/>
              <a:gd name="connsiteY77" fmla="*/ 248799 h 362206"/>
              <a:gd name="connsiteX78" fmla="*/ 69983 w 184473"/>
              <a:gd name="connsiteY78" fmla="*/ 249371 h 362206"/>
              <a:gd name="connsiteX79" fmla="*/ 48647 w 184473"/>
              <a:gd name="connsiteY79" fmla="*/ 234798 h 362206"/>
              <a:gd name="connsiteX80" fmla="*/ 69983 w 184473"/>
              <a:gd name="connsiteY80" fmla="*/ 220605 h 362206"/>
              <a:gd name="connsiteX81" fmla="*/ 70459 w 184473"/>
              <a:gd name="connsiteY81" fmla="*/ 221082 h 36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4473" h="362206">
                <a:moveTo>
                  <a:pt x="167805" y="339477"/>
                </a:moveTo>
                <a:cubicBezTo>
                  <a:pt x="160185" y="339477"/>
                  <a:pt x="112274" y="311569"/>
                  <a:pt x="108178" y="309188"/>
                </a:cubicBezTo>
                <a:cubicBezTo>
                  <a:pt x="107997" y="309102"/>
                  <a:pt x="107787" y="309102"/>
                  <a:pt x="107607" y="309188"/>
                </a:cubicBezTo>
                <a:cubicBezTo>
                  <a:pt x="105987" y="309188"/>
                  <a:pt x="98748" y="310521"/>
                  <a:pt x="92843" y="311093"/>
                </a:cubicBezTo>
                <a:cubicBezTo>
                  <a:pt x="85601" y="311021"/>
                  <a:pt x="78386" y="310190"/>
                  <a:pt x="71316" y="308616"/>
                </a:cubicBezTo>
                <a:lnTo>
                  <a:pt x="71316" y="308616"/>
                </a:lnTo>
                <a:lnTo>
                  <a:pt x="93414" y="304140"/>
                </a:lnTo>
                <a:cubicBezTo>
                  <a:pt x="93713" y="304039"/>
                  <a:pt x="93932" y="303783"/>
                  <a:pt x="93986" y="303473"/>
                </a:cubicBezTo>
                <a:lnTo>
                  <a:pt x="93986" y="172790"/>
                </a:lnTo>
                <a:cubicBezTo>
                  <a:pt x="93901" y="172642"/>
                  <a:pt x="93901" y="172461"/>
                  <a:pt x="93986" y="172313"/>
                </a:cubicBezTo>
                <a:lnTo>
                  <a:pt x="118656" y="168218"/>
                </a:lnTo>
                <a:cubicBezTo>
                  <a:pt x="118656" y="168218"/>
                  <a:pt x="119227" y="168218"/>
                  <a:pt x="119132" y="168218"/>
                </a:cubicBezTo>
                <a:cubicBezTo>
                  <a:pt x="119132" y="171742"/>
                  <a:pt x="116846" y="196793"/>
                  <a:pt x="116846" y="203746"/>
                </a:cubicBezTo>
                <a:cubicBezTo>
                  <a:pt x="116846" y="204413"/>
                  <a:pt x="117417" y="204413"/>
                  <a:pt x="117703" y="204508"/>
                </a:cubicBezTo>
                <a:lnTo>
                  <a:pt x="150850" y="213081"/>
                </a:lnTo>
                <a:cubicBezTo>
                  <a:pt x="151066" y="213153"/>
                  <a:pt x="151301" y="213153"/>
                  <a:pt x="151517" y="213081"/>
                </a:cubicBezTo>
                <a:lnTo>
                  <a:pt x="161042" y="198221"/>
                </a:lnTo>
                <a:cubicBezTo>
                  <a:pt x="161042" y="198221"/>
                  <a:pt x="161042" y="197745"/>
                  <a:pt x="161042" y="197650"/>
                </a:cubicBezTo>
                <a:lnTo>
                  <a:pt x="147612" y="196126"/>
                </a:lnTo>
                <a:cubicBezTo>
                  <a:pt x="147296" y="196126"/>
                  <a:pt x="147040" y="195870"/>
                  <a:pt x="147040" y="195555"/>
                </a:cubicBezTo>
                <a:lnTo>
                  <a:pt x="148659" y="158312"/>
                </a:lnTo>
                <a:cubicBezTo>
                  <a:pt x="148992" y="155167"/>
                  <a:pt x="147743" y="152063"/>
                  <a:pt x="145326" y="150025"/>
                </a:cubicBezTo>
                <a:cubicBezTo>
                  <a:pt x="142867" y="148016"/>
                  <a:pt x="139829" y="146848"/>
                  <a:pt x="136658" y="146691"/>
                </a:cubicBezTo>
                <a:lnTo>
                  <a:pt x="94081" y="151835"/>
                </a:lnTo>
                <a:cubicBezTo>
                  <a:pt x="94081" y="151835"/>
                  <a:pt x="94081" y="151835"/>
                  <a:pt x="94081" y="151835"/>
                </a:cubicBezTo>
                <a:lnTo>
                  <a:pt x="94081" y="40392"/>
                </a:lnTo>
                <a:cubicBezTo>
                  <a:pt x="93985" y="40147"/>
                  <a:pt x="93985" y="39875"/>
                  <a:pt x="94081" y="39630"/>
                </a:cubicBezTo>
                <a:cubicBezTo>
                  <a:pt x="95605" y="38011"/>
                  <a:pt x="102749" y="30105"/>
                  <a:pt x="102749" y="24581"/>
                </a:cubicBezTo>
                <a:cubicBezTo>
                  <a:pt x="102749" y="19056"/>
                  <a:pt x="103511" y="11913"/>
                  <a:pt x="89700" y="3912"/>
                </a:cubicBezTo>
                <a:cubicBezTo>
                  <a:pt x="81137" y="-867"/>
                  <a:pt x="70813" y="-1291"/>
                  <a:pt x="61887" y="2769"/>
                </a:cubicBezTo>
                <a:cubicBezTo>
                  <a:pt x="60769" y="3742"/>
                  <a:pt x="60455" y="5351"/>
                  <a:pt x="61125" y="6674"/>
                </a:cubicBezTo>
                <a:cubicBezTo>
                  <a:pt x="62934" y="10198"/>
                  <a:pt x="70650" y="12865"/>
                  <a:pt x="70650" y="16199"/>
                </a:cubicBezTo>
                <a:cubicBezTo>
                  <a:pt x="70933" y="22440"/>
                  <a:pt x="67047" y="28114"/>
                  <a:pt x="61125" y="30105"/>
                </a:cubicBezTo>
                <a:cubicBezTo>
                  <a:pt x="58267" y="31439"/>
                  <a:pt x="36360" y="43059"/>
                  <a:pt x="27406" y="46774"/>
                </a:cubicBezTo>
                <a:cubicBezTo>
                  <a:pt x="26412" y="47256"/>
                  <a:pt x="25216" y="46841"/>
                  <a:pt x="24733" y="45847"/>
                </a:cubicBezTo>
                <a:cubicBezTo>
                  <a:pt x="24699" y="45777"/>
                  <a:pt x="24669" y="45705"/>
                  <a:pt x="24644" y="45631"/>
                </a:cubicBezTo>
                <a:lnTo>
                  <a:pt x="16738" y="27629"/>
                </a:lnTo>
                <a:cubicBezTo>
                  <a:pt x="16444" y="27351"/>
                  <a:pt x="15984" y="27351"/>
                  <a:pt x="15690" y="27629"/>
                </a:cubicBezTo>
                <a:lnTo>
                  <a:pt x="546" y="35249"/>
                </a:lnTo>
                <a:cubicBezTo>
                  <a:pt x="142" y="35368"/>
                  <a:pt x="-88" y="35792"/>
                  <a:pt x="32" y="36196"/>
                </a:cubicBezTo>
                <a:cubicBezTo>
                  <a:pt x="42" y="36230"/>
                  <a:pt x="54" y="36264"/>
                  <a:pt x="69" y="36296"/>
                </a:cubicBezTo>
                <a:cubicBezTo>
                  <a:pt x="3658" y="46151"/>
                  <a:pt x="8022" y="55706"/>
                  <a:pt x="13119" y="64871"/>
                </a:cubicBezTo>
                <a:cubicBezTo>
                  <a:pt x="15660" y="70099"/>
                  <a:pt x="21432" y="72926"/>
                  <a:pt x="27120" y="71730"/>
                </a:cubicBezTo>
                <a:lnTo>
                  <a:pt x="70078" y="51346"/>
                </a:lnTo>
                <a:lnTo>
                  <a:pt x="70650" y="51346"/>
                </a:lnTo>
                <a:lnTo>
                  <a:pt x="70650" y="94590"/>
                </a:lnTo>
                <a:cubicBezTo>
                  <a:pt x="70647" y="94913"/>
                  <a:pt x="70463" y="95208"/>
                  <a:pt x="70173" y="95352"/>
                </a:cubicBezTo>
                <a:cubicBezTo>
                  <a:pt x="66459" y="96875"/>
                  <a:pt x="40455" y="107734"/>
                  <a:pt x="35312" y="110115"/>
                </a:cubicBezTo>
                <a:cubicBezTo>
                  <a:pt x="32835" y="111258"/>
                  <a:pt x="27120" y="113449"/>
                  <a:pt x="27120" y="118688"/>
                </a:cubicBezTo>
                <a:cubicBezTo>
                  <a:pt x="27576" y="121867"/>
                  <a:pt x="29976" y="124420"/>
                  <a:pt x="33121" y="125070"/>
                </a:cubicBezTo>
                <a:lnTo>
                  <a:pt x="70173" y="137357"/>
                </a:lnTo>
                <a:cubicBezTo>
                  <a:pt x="70448" y="137467"/>
                  <a:pt x="70634" y="137728"/>
                  <a:pt x="70650" y="138024"/>
                </a:cubicBezTo>
                <a:lnTo>
                  <a:pt x="70650" y="151740"/>
                </a:lnTo>
                <a:cubicBezTo>
                  <a:pt x="70673" y="152070"/>
                  <a:pt x="70481" y="152378"/>
                  <a:pt x="70173" y="152502"/>
                </a:cubicBezTo>
                <a:cubicBezTo>
                  <a:pt x="65982" y="154025"/>
                  <a:pt x="35312" y="165360"/>
                  <a:pt x="31597" y="166980"/>
                </a:cubicBezTo>
                <a:cubicBezTo>
                  <a:pt x="27882" y="168599"/>
                  <a:pt x="27216" y="169932"/>
                  <a:pt x="27216" y="173266"/>
                </a:cubicBezTo>
                <a:cubicBezTo>
                  <a:pt x="27428" y="175469"/>
                  <a:pt x="28662" y="177444"/>
                  <a:pt x="30549" y="178600"/>
                </a:cubicBezTo>
                <a:lnTo>
                  <a:pt x="69888" y="190697"/>
                </a:lnTo>
                <a:cubicBezTo>
                  <a:pt x="70233" y="190786"/>
                  <a:pt x="70470" y="191102"/>
                  <a:pt x="70459" y="191459"/>
                </a:cubicBezTo>
                <a:lnTo>
                  <a:pt x="70459" y="200508"/>
                </a:lnTo>
                <a:cubicBezTo>
                  <a:pt x="70519" y="200764"/>
                  <a:pt x="70359" y="201020"/>
                  <a:pt x="70103" y="201079"/>
                </a:cubicBezTo>
                <a:cubicBezTo>
                  <a:pt x="70032" y="201095"/>
                  <a:pt x="69958" y="201095"/>
                  <a:pt x="69888" y="201079"/>
                </a:cubicBezTo>
                <a:cubicBezTo>
                  <a:pt x="64744" y="201079"/>
                  <a:pt x="27025" y="202317"/>
                  <a:pt x="27025" y="232797"/>
                </a:cubicBezTo>
                <a:cubicBezTo>
                  <a:pt x="27025" y="265087"/>
                  <a:pt x="65125" y="266897"/>
                  <a:pt x="69983" y="266992"/>
                </a:cubicBezTo>
                <a:lnTo>
                  <a:pt x="70459" y="267468"/>
                </a:lnTo>
                <a:lnTo>
                  <a:pt x="70459" y="285947"/>
                </a:lnTo>
                <a:cubicBezTo>
                  <a:pt x="70463" y="286229"/>
                  <a:pt x="70261" y="286471"/>
                  <a:pt x="69983" y="286518"/>
                </a:cubicBezTo>
                <a:cubicBezTo>
                  <a:pt x="66935" y="287376"/>
                  <a:pt x="49028" y="291948"/>
                  <a:pt x="42932" y="292995"/>
                </a:cubicBezTo>
                <a:cubicBezTo>
                  <a:pt x="36836" y="294043"/>
                  <a:pt x="27025" y="297282"/>
                  <a:pt x="27025" y="303854"/>
                </a:cubicBezTo>
                <a:cubicBezTo>
                  <a:pt x="27025" y="310426"/>
                  <a:pt x="37788" y="314617"/>
                  <a:pt x="65887" y="321951"/>
                </a:cubicBezTo>
                <a:cubicBezTo>
                  <a:pt x="93986" y="329285"/>
                  <a:pt x="139706" y="359289"/>
                  <a:pt x="143802" y="362147"/>
                </a:cubicBezTo>
                <a:cubicBezTo>
                  <a:pt x="144017" y="362227"/>
                  <a:pt x="144253" y="362227"/>
                  <a:pt x="144468" y="362147"/>
                </a:cubicBezTo>
                <a:lnTo>
                  <a:pt x="175520" y="357003"/>
                </a:lnTo>
                <a:cubicBezTo>
                  <a:pt x="175673" y="357062"/>
                  <a:pt x="175843" y="357062"/>
                  <a:pt x="175996" y="357003"/>
                </a:cubicBezTo>
                <a:lnTo>
                  <a:pt x="184473" y="340049"/>
                </a:lnTo>
                <a:cubicBezTo>
                  <a:pt x="184473" y="340049"/>
                  <a:pt x="184473" y="339573"/>
                  <a:pt x="184473" y="339573"/>
                </a:cubicBezTo>
                <a:cubicBezTo>
                  <a:pt x="181902" y="339287"/>
                  <a:pt x="174663" y="339477"/>
                  <a:pt x="167805" y="339477"/>
                </a:cubicBezTo>
                <a:close/>
                <a:moveTo>
                  <a:pt x="70459" y="248799"/>
                </a:moveTo>
                <a:cubicBezTo>
                  <a:pt x="70463" y="249081"/>
                  <a:pt x="70261" y="249324"/>
                  <a:pt x="69983" y="249371"/>
                </a:cubicBezTo>
                <a:cubicBezTo>
                  <a:pt x="66649" y="249371"/>
                  <a:pt x="48647" y="248323"/>
                  <a:pt x="48647" y="234798"/>
                </a:cubicBezTo>
                <a:cubicBezTo>
                  <a:pt x="48647" y="221272"/>
                  <a:pt x="66744" y="220510"/>
                  <a:pt x="69983" y="220605"/>
                </a:cubicBezTo>
                <a:lnTo>
                  <a:pt x="70459" y="221082"/>
                </a:lnTo>
                <a:close/>
              </a:path>
            </a:pathLst>
          </a:custGeom>
          <a:solidFill>
            <a:srgbClr val="FFFFFF"/>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97BF055-7D64-4813-BB5A-690E866A4768}"/>
              </a:ext>
            </a:extLst>
          </p:cNvPr>
          <p:cNvSpPr/>
          <p:nvPr/>
        </p:nvSpPr>
        <p:spPr>
          <a:xfrm>
            <a:off x="109952" y="1670052"/>
            <a:ext cx="53938" cy="27934"/>
          </a:xfrm>
          <a:custGeom>
            <a:avLst/>
            <a:gdLst>
              <a:gd name="connsiteX0" fmla="*/ 53401 w 53938"/>
              <a:gd name="connsiteY0" fmla="*/ 14824 h 27934"/>
              <a:gd name="connsiteX1" fmla="*/ 27398 w 53938"/>
              <a:gd name="connsiteY1" fmla="*/ 27778 h 27934"/>
              <a:gd name="connsiteX2" fmla="*/ 26541 w 53938"/>
              <a:gd name="connsiteY2" fmla="*/ 27778 h 27934"/>
              <a:gd name="connsiteX3" fmla="*/ 538 w 53938"/>
              <a:gd name="connsiteY3" fmla="*/ 14824 h 27934"/>
              <a:gd name="connsiteX4" fmla="*/ 95 w 53938"/>
              <a:gd name="connsiteY4" fmla="*/ 13552 h 27934"/>
              <a:gd name="connsiteX5" fmla="*/ 538 w 53938"/>
              <a:gd name="connsiteY5" fmla="*/ 13110 h 27934"/>
              <a:gd name="connsiteX6" fmla="*/ 26541 w 53938"/>
              <a:gd name="connsiteY6" fmla="*/ 156 h 27934"/>
              <a:gd name="connsiteX7" fmla="*/ 27398 w 53938"/>
              <a:gd name="connsiteY7" fmla="*/ 156 h 27934"/>
              <a:gd name="connsiteX8" fmla="*/ 53401 w 53938"/>
              <a:gd name="connsiteY8" fmla="*/ 13110 h 27934"/>
              <a:gd name="connsiteX9" fmla="*/ 53843 w 53938"/>
              <a:gd name="connsiteY9" fmla="*/ 14382 h 27934"/>
              <a:gd name="connsiteX10" fmla="*/ 53401 w 53938"/>
              <a:gd name="connsiteY10" fmla="*/ 14825 h 2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38" h="27934">
                <a:moveTo>
                  <a:pt x="53401" y="14824"/>
                </a:moveTo>
                <a:lnTo>
                  <a:pt x="27398" y="27778"/>
                </a:lnTo>
                <a:cubicBezTo>
                  <a:pt x="27150" y="27986"/>
                  <a:pt x="26789" y="27986"/>
                  <a:pt x="26541" y="27778"/>
                </a:cubicBezTo>
                <a:lnTo>
                  <a:pt x="538" y="14824"/>
                </a:lnTo>
                <a:cubicBezTo>
                  <a:pt x="64" y="14595"/>
                  <a:pt x="-134" y="14025"/>
                  <a:pt x="95" y="13552"/>
                </a:cubicBezTo>
                <a:cubicBezTo>
                  <a:pt x="189" y="13359"/>
                  <a:pt x="345" y="13203"/>
                  <a:pt x="538" y="13110"/>
                </a:cubicBezTo>
                <a:lnTo>
                  <a:pt x="26541" y="156"/>
                </a:lnTo>
                <a:cubicBezTo>
                  <a:pt x="26789" y="-52"/>
                  <a:pt x="27150" y="-52"/>
                  <a:pt x="27398" y="156"/>
                </a:cubicBezTo>
                <a:lnTo>
                  <a:pt x="53401" y="13110"/>
                </a:lnTo>
                <a:cubicBezTo>
                  <a:pt x="53875" y="13339"/>
                  <a:pt x="54073" y="13909"/>
                  <a:pt x="53843" y="14382"/>
                </a:cubicBezTo>
                <a:cubicBezTo>
                  <a:pt x="53750" y="14575"/>
                  <a:pt x="53594" y="14731"/>
                  <a:pt x="53401" y="14825"/>
                </a:cubicBezTo>
                <a:close/>
              </a:path>
            </a:pathLst>
          </a:custGeom>
          <a:solidFill>
            <a:srgbClr val="FFFFFF"/>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D48A4ADB-44A1-4D60-9F8C-2CD2BA21DFD1}"/>
              </a:ext>
            </a:extLst>
          </p:cNvPr>
          <p:cNvSpPr/>
          <p:nvPr/>
        </p:nvSpPr>
        <p:spPr>
          <a:xfrm>
            <a:off x="571" y="952"/>
            <a:ext cx="585978" cy="56197"/>
          </a:xfrm>
          <a:custGeom>
            <a:avLst/>
            <a:gdLst>
              <a:gd name="connsiteX0" fmla="*/ 501396 w 585978"/>
              <a:gd name="connsiteY0" fmla="*/ 56198 h 56197"/>
              <a:gd name="connsiteX1" fmla="*/ 0 w 585978"/>
              <a:gd name="connsiteY1" fmla="*/ 56198 h 56197"/>
              <a:gd name="connsiteX2" fmla="*/ 0 w 585978"/>
              <a:gd name="connsiteY2" fmla="*/ 0 h 56197"/>
              <a:gd name="connsiteX3" fmla="*/ 585978 w 585978"/>
              <a:gd name="connsiteY3" fmla="*/ 0 h 56197"/>
              <a:gd name="connsiteX4" fmla="*/ 547973 w 585978"/>
              <a:gd name="connsiteY4" fmla="*/ 37148 h 56197"/>
              <a:gd name="connsiteX5" fmla="*/ 501396 w 585978"/>
              <a:gd name="connsiteY5"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978" h="56197">
                <a:moveTo>
                  <a:pt x="501396" y="56198"/>
                </a:moveTo>
                <a:lnTo>
                  <a:pt x="0" y="56198"/>
                </a:lnTo>
                <a:lnTo>
                  <a:pt x="0" y="0"/>
                </a:lnTo>
                <a:lnTo>
                  <a:pt x="585978" y="0"/>
                </a:lnTo>
                <a:lnTo>
                  <a:pt x="547973" y="37148"/>
                </a:lnTo>
                <a:cubicBezTo>
                  <a:pt x="535532" y="49338"/>
                  <a:pt x="518814" y="56175"/>
                  <a:pt x="501396" y="56198"/>
                </a:cubicBezTo>
                <a:close/>
              </a:path>
            </a:pathLst>
          </a:custGeom>
          <a:solidFill>
            <a:srgbClr val="FDB614"/>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F9AE512-E04D-4FB6-B102-4966962FB16A}"/>
              </a:ext>
            </a:extLst>
          </p:cNvPr>
          <p:cNvSpPr/>
          <p:nvPr/>
        </p:nvSpPr>
        <p:spPr>
          <a:xfrm>
            <a:off x="571" y="952"/>
            <a:ext cx="55911" cy="585882"/>
          </a:xfrm>
          <a:custGeom>
            <a:avLst/>
            <a:gdLst>
              <a:gd name="connsiteX0" fmla="*/ 55912 w 55911"/>
              <a:gd name="connsiteY0" fmla="*/ 501396 h 585882"/>
              <a:gd name="connsiteX1" fmla="*/ 55912 w 55911"/>
              <a:gd name="connsiteY1" fmla="*/ 0 h 585882"/>
              <a:gd name="connsiteX2" fmla="*/ 0 w 55911"/>
              <a:gd name="connsiteY2" fmla="*/ 0 h 585882"/>
              <a:gd name="connsiteX3" fmla="*/ 0 w 55911"/>
              <a:gd name="connsiteY3" fmla="*/ 585883 h 585882"/>
              <a:gd name="connsiteX4" fmla="*/ 37052 w 55911"/>
              <a:gd name="connsiteY4" fmla="*/ 547783 h 585882"/>
              <a:gd name="connsiteX5" fmla="*/ 55912 w 55911"/>
              <a:gd name="connsiteY5" fmla="*/ 501396 h 58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11" h="585882">
                <a:moveTo>
                  <a:pt x="55912" y="501396"/>
                </a:moveTo>
                <a:lnTo>
                  <a:pt x="55912" y="0"/>
                </a:lnTo>
                <a:lnTo>
                  <a:pt x="0" y="0"/>
                </a:lnTo>
                <a:lnTo>
                  <a:pt x="0" y="585883"/>
                </a:lnTo>
                <a:lnTo>
                  <a:pt x="37052" y="547783"/>
                </a:lnTo>
                <a:cubicBezTo>
                  <a:pt x="49127" y="535358"/>
                  <a:pt x="55891" y="518721"/>
                  <a:pt x="55912" y="501396"/>
                </a:cubicBezTo>
                <a:close/>
              </a:path>
            </a:pathLst>
          </a:custGeom>
          <a:solidFill>
            <a:srgbClr val="FDB614"/>
          </a:solidFill>
          <a:ln w="9525" cap="flat">
            <a:noFill/>
            <a:prstDash val="solid"/>
            <a:miter/>
          </a:ln>
        </p:spPr>
        <p:txBody>
          <a:bodyPr rtlCol="0" anchor="ctr"/>
          <a:lstStyle/>
          <a:p>
            <a:endParaRPr lang="en-US"/>
          </a:p>
        </p:txBody>
      </p:sp>
      <p:sp>
        <p:nvSpPr>
          <p:cNvPr id="55" name="Rectangle: Rounded Corners 54">
            <a:extLst>
              <a:ext uri="{FF2B5EF4-FFF2-40B4-BE49-F238E27FC236}">
                <a16:creationId xmlns:a16="http://schemas.microsoft.com/office/drawing/2014/main" id="{DE610862-4AE5-4584-A64C-8516A71F7721}"/>
              </a:ext>
            </a:extLst>
          </p:cNvPr>
          <p:cNvSpPr/>
          <p:nvPr/>
        </p:nvSpPr>
        <p:spPr>
          <a:xfrm>
            <a:off x="147065" y="6572631"/>
            <a:ext cx="436626" cy="104965"/>
          </a:xfrm>
          <a:prstGeom prst="roundRect">
            <a:avLst/>
          </a:prstGeom>
          <a:solidFill>
            <a:srgbClr val="F78F26"/>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72BDEDC-B1C8-42FD-8AF6-C7B2459B7D86}"/>
              </a:ext>
            </a:extLst>
          </p:cNvPr>
          <p:cNvSpPr/>
          <p:nvPr/>
        </p:nvSpPr>
        <p:spPr>
          <a:xfrm>
            <a:off x="4952" y="2178938"/>
            <a:ext cx="11831868" cy="4557807"/>
          </a:xfrm>
          <a:custGeom>
            <a:avLst/>
            <a:gdLst>
              <a:gd name="connsiteX0" fmla="*/ 6248400 w 11831868"/>
              <a:gd name="connsiteY0" fmla="*/ 3247454 h 4557807"/>
              <a:gd name="connsiteX1" fmla="*/ 6275737 w 11831868"/>
              <a:gd name="connsiteY1" fmla="*/ 3237929 h 4557807"/>
              <a:gd name="connsiteX2" fmla="*/ 6205252 w 11831868"/>
              <a:gd name="connsiteY2" fmla="*/ 3247454 h 4557807"/>
              <a:gd name="connsiteX3" fmla="*/ 6178106 w 11831868"/>
              <a:gd name="connsiteY3" fmla="*/ 3256979 h 4557807"/>
              <a:gd name="connsiteX4" fmla="*/ 6248400 w 11831868"/>
              <a:gd name="connsiteY4" fmla="*/ 3247454 h 4557807"/>
              <a:gd name="connsiteX5" fmla="*/ 6360415 w 11831868"/>
              <a:gd name="connsiteY5" fmla="*/ 3246406 h 4557807"/>
              <a:gd name="connsiteX6" fmla="*/ 6285929 w 11831868"/>
              <a:gd name="connsiteY6" fmla="*/ 3262027 h 4557807"/>
              <a:gd name="connsiteX7" fmla="*/ 6261735 w 11831868"/>
              <a:gd name="connsiteY7" fmla="*/ 3263456 h 4557807"/>
              <a:gd name="connsiteX8" fmla="*/ 6336316 w 11831868"/>
              <a:gd name="connsiteY8" fmla="*/ 3247835 h 4557807"/>
              <a:gd name="connsiteX9" fmla="*/ 6360415 w 11831868"/>
              <a:gd name="connsiteY9" fmla="*/ 3246406 h 4557807"/>
              <a:gd name="connsiteX10" fmla="*/ 6111050 w 11831868"/>
              <a:gd name="connsiteY10" fmla="*/ 3192399 h 4557807"/>
              <a:gd name="connsiteX11" fmla="*/ 6138291 w 11831868"/>
              <a:gd name="connsiteY11" fmla="*/ 3181064 h 4557807"/>
              <a:gd name="connsiteX12" fmla="*/ 6204395 w 11831868"/>
              <a:gd name="connsiteY12" fmla="*/ 3174778 h 4557807"/>
              <a:gd name="connsiteX13" fmla="*/ 6177153 w 11831868"/>
              <a:gd name="connsiteY13" fmla="*/ 3185541 h 4557807"/>
              <a:gd name="connsiteX14" fmla="*/ 6111050 w 11831868"/>
              <a:gd name="connsiteY14" fmla="*/ 3192399 h 4557807"/>
              <a:gd name="connsiteX15" fmla="*/ 6115907 w 11831868"/>
              <a:gd name="connsiteY15" fmla="*/ 3289269 h 4557807"/>
              <a:gd name="connsiteX16" fmla="*/ 6043327 w 11831868"/>
              <a:gd name="connsiteY16" fmla="*/ 3300698 h 4557807"/>
              <a:gd name="connsiteX17" fmla="*/ 6070283 w 11831868"/>
              <a:gd name="connsiteY17" fmla="*/ 3292126 h 4557807"/>
              <a:gd name="connsiteX18" fmla="*/ 6142863 w 11831868"/>
              <a:gd name="connsiteY18" fmla="*/ 3281267 h 4557807"/>
              <a:gd name="connsiteX19" fmla="*/ 6115907 w 11831868"/>
              <a:gd name="connsiteY19" fmla="*/ 3289269 h 4557807"/>
              <a:gd name="connsiteX20" fmla="*/ 6495288 w 11831868"/>
              <a:gd name="connsiteY20" fmla="*/ 3183636 h 4557807"/>
              <a:gd name="connsiteX21" fmla="*/ 6569965 w 11831868"/>
              <a:gd name="connsiteY21" fmla="*/ 3166301 h 4557807"/>
              <a:gd name="connsiteX22" fmla="*/ 6592729 w 11831868"/>
              <a:gd name="connsiteY22" fmla="*/ 3169444 h 4557807"/>
              <a:gd name="connsiteX23" fmla="*/ 6517958 w 11831868"/>
              <a:gd name="connsiteY23" fmla="*/ 3186208 h 4557807"/>
              <a:gd name="connsiteX24" fmla="*/ 6495288 w 11831868"/>
              <a:gd name="connsiteY24" fmla="*/ 3183636 h 4557807"/>
              <a:gd name="connsiteX25" fmla="*/ 6140673 w 11831868"/>
              <a:gd name="connsiteY25" fmla="*/ 3247168 h 4557807"/>
              <a:gd name="connsiteX26" fmla="*/ 6071045 w 11831868"/>
              <a:gd name="connsiteY26" fmla="*/ 3256693 h 4557807"/>
              <a:gd name="connsiteX27" fmla="*/ 6098477 w 11831868"/>
              <a:gd name="connsiteY27" fmla="*/ 3246406 h 4557807"/>
              <a:gd name="connsiteX28" fmla="*/ 6168200 w 11831868"/>
              <a:gd name="connsiteY28" fmla="*/ 3237643 h 4557807"/>
              <a:gd name="connsiteX29" fmla="*/ 6140673 w 11831868"/>
              <a:gd name="connsiteY29" fmla="*/ 3247072 h 4557807"/>
              <a:gd name="connsiteX30" fmla="*/ 5964365 w 11831868"/>
              <a:gd name="connsiteY30" fmla="*/ 3250311 h 4557807"/>
              <a:gd name="connsiteX31" fmla="*/ 5991892 w 11831868"/>
              <a:gd name="connsiteY31" fmla="*/ 3239548 h 4557807"/>
              <a:gd name="connsiteX32" fmla="*/ 6060662 w 11831868"/>
              <a:gd name="connsiteY32" fmla="*/ 3231547 h 4557807"/>
              <a:gd name="connsiteX33" fmla="*/ 6033040 w 11831868"/>
              <a:gd name="connsiteY33" fmla="*/ 3242405 h 4557807"/>
              <a:gd name="connsiteX34" fmla="*/ 5964364 w 11831868"/>
              <a:gd name="connsiteY34" fmla="*/ 3250311 h 4557807"/>
              <a:gd name="connsiteX35" fmla="*/ 6491669 w 11831868"/>
              <a:gd name="connsiteY35" fmla="*/ 3199543 h 4557807"/>
              <a:gd name="connsiteX36" fmla="*/ 6423375 w 11831868"/>
              <a:gd name="connsiteY36" fmla="*/ 3209068 h 4557807"/>
              <a:gd name="connsiteX37" fmla="*/ 6450807 w 11831868"/>
              <a:gd name="connsiteY37" fmla="*/ 3199543 h 4557807"/>
              <a:gd name="connsiteX38" fmla="*/ 6519005 w 11831868"/>
              <a:gd name="connsiteY38" fmla="*/ 3190018 h 4557807"/>
              <a:gd name="connsiteX39" fmla="*/ 6491669 w 11831868"/>
              <a:gd name="connsiteY39" fmla="*/ 3199447 h 4557807"/>
              <a:gd name="connsiteX40" fmla="*/ 6477000 w 11831868"/>
              <a:gd name="connsiteY40" fmla="*/ 3210878 h 4557807"/>
              <a:gd name="connsiteX41" fmla="*/ 6401277 w 11831868"/>
              <a:gd name="connsiteY41" fmla="*/ 3227260 h 4557807"/>
              <a:gd name="connsiteX42" fmla="*/ 6377273 w 11831868"/>
              <a:gd name="connsiteY42" fmla="*/ 3226594 h 4557807"/>
              <a:gd name="connsiteX43" fmla="*/ 6453473 w 11831868"/>
              <a:gd name="connsiteY43" fmla="*/ 3210021 h 4557807"/>
              <a:gd name="connsiteX44" fmla="*/ 6477000 w 11831868"/>
              <a:gd name="connsiteY44" fmla="*/ 3210782 h 4557807"/>
              <a:gd name="connsiteX45" fmla="*/ 6356318 w 11831868"/>
              <a:gd name="connsiteY45" fmla="*/ 3242501 h 4557807"/>
              <a:gd name="connsiteX46" fmla="*/ 6285452 w 11831868"/>
              <a:gd name="connsiteY46" fmla="*/ 3253550 h 4557807"/>
              <a:gd name="connsiteX47" fmla="*/ 6312504 w 11831868"/>
              <a:gd name="connsiteY47" fmla="*/ 3244977 h 4557807"/>
              <a:gd name="connsiteX48" fmla="*/ 6383274 w 11831868"/>
              <a:gd name="connsiteY48" fmla="*/ 3233928 h 4557807"/>
              <a:gd name="connsiteX49" fmla="*/ 6356318 w 11831868"/>
              <a:gd name="connsiteY49" fmla="*/ 3242405 h 4557807"/>
              <a:gd name="connsiteX50" fmla="*/ 5674424 w 11831868"/>
              <a:gd name="connsiteY50" fmla="*/ 3280601 h 4557807"/>
              <a:gd name="connsiteX51" fmla="*/ 5606415 w 11831868"/>
              <a:gd name="connsiteY51" fmla="*/ 3286792 h 4557807"/>
              <a:gd name="connsiteX52" fmla="*/ 5633371 w 11831868"/>
              <a:gd name="connsiteY52" fmla="*/ 3275457 h 4557807"/>
              <a:gd name="connsiteX53" fmla="*/ 5701475 w 11831868"/>
              <a:gd name="connsiteY53" fmla="*/ 3269361 h 4557807"/>
              <a:gd name="connsiteX54" fmla="*/ 5674424 w 11831868"/>
              <a:gd name="connsiteY54" fmla="*/ 3280315 h 4557807"/>
              <a:gd name="connsiteX55" fmla="*/ 6600159 w 11831868"/>
              <a:gd name="connsiteY55" fmla="*/ 3194876 h 4557807"/>
              <a:gd name="connsiteX56" fmla="*/ 6596634 w 11831868"/>
              <a:gd name="connsiteY56" fmla="*/ 3195542 h 4557807"/>
              <a:gd name="connsiteX57" fmla="*/ 6527769 w 11831868"/>
              <a:gd name="connsiteY57" fmla="*/ 3206210 h 4557807"/>
              <a:gd name="connsiteX58" fmla="*/ 6555105 w 11831868"/>
              <a:gd name="connsiteY58" fmla="*/ 3198114 h 4557807"/>
              <a:gd name="connsiteX59" fmla="*/ 6612255 w 11831868"/>
              <a:gd name="connsiteY59" fmla="*/ 3188589 h 4557807"/>
              <a:gd name="connsiteX60" fmla="*/ 6675882 w 11831868"/>
              <a:gd name="connsiteY60" fmla="*/ 3175540 h 4557807"/>
              <a:gd name="connsiteX61" fmla="*/ 6700552 w 11831868"/>
              <a:gd name="connsiteY61" fmla="*/ 3176112 h 4557807"/>
              <a:gd name="connsiteX62" fmla="*/ 6626638 w 11831868"/>
              <a:gd name="connsiteY62" fmla="*/ 3191066 h 4557807"/>
              <a:gd name="connsiteX63" fmla="*/ 6600158 w 11831868"/>
              <a:gd name="connsiteY63" fmla="*/ 3194305 h 4557807"/>
              <a:gd name="connsiteX64" fmla="*/ 5646325 w 11831868"/>
              <a:gd name="connsiteY64" fmla="*/ 3205258 h 4557807"/>
              <a:gd name="connsiteX65" fmla="*/ 5673662 w 11831868"/>
              <a:gd name="connsiteY65" fmla="*/ 3193447 h 4557807"/>
              <a:gd name="connsiteX66" fmla="*/ 5739670 w 11831868"/>
              <a:gd name="connsiteY66" fmla="*/ 3189352 h 4557807"/>
              <a:gd name="connsiteX67" fmla="*/ 5712333 w 11831868"/>
              <a:gd name="connsiteY67" fmla="*/ 3201257 h 4557807"/>
              <a:gd name="connsiteX68" fmla="*/ 5646325 w 11831868"/>
              <a:gd name="connsiteY68" fmla="*/ 3204686 h 4557807"/>
              <a:gd name="connsiteX69" fmla="*/ 5540598 w 11831868"/>
              <a:gd name="connsiteY69" fmla="*/ 3181731 h 4557807"/>
              <a:gd name="connsiteX70" fmla="*/ 5568125 w 11831868"/>
              <a:gd name="connsiteY70" fmla="*/ 3169825 h 4557807"/>
              <a:gd name="connsiteX71" fmla="*/ 5633561 w 11831868"/>
              <a:gd name="connsiteY71" fmla="*/ 3166967 h 4557807"/>
              <a:gd name="connsiteX72" fmla="*/ 5606130 w 11831868"/>
              <a:gd name="connsiteY72" fmla="*/ 3178874 h 4557807"/>
              <a:gd name="connsiteX73" fmla="*/ 5540598 w 11831868"/>
              <a:gd name="connsiteY73" fmla="*/ 3181160 h 4557807"/>
              <a:gd name="connsiteX74" fmla="*/ 5565267 w 11831868"/>
              <a:gd name="connsiteY74" fmla="*/ 3265646 h 4557807"/>
              <a:gd name="connsiteX75" fmla="*/ 5498592 w 11831868"/>
              <a:gd name="connsiteY75" fmla="*/ 3270504 h 4557807"/>
              <a:gd name="connsiteX76" fmla="*/ 5525357 w 11831868"/>
              <a:gd name="connsiteY76" fmla="*/ 3258693 h 4557807"/>
              <a:gd name="connsiteX77" fmla="*/ 5592032 w 11831868"/>
              <a:gd name="connsiteY77" fmla="*/ 3253931 h 4557807"/>
              <a:gd name="connsiteX78" fmla="*/ 5565267 w 11831868"/>
              <a:gd name="connsiteY78" fmla="*/ 3265075 h 4557807"/>
              <a:gd name="connsiteX79" fmla="*/ 5858066 w 11831868"/>
              <a:gd name="connsiteY79" fmla="*/ 3239834 h 4557807"/>
              <a:gd name="connsiteX80" fmla="*/ 5885879 w 11831868"/>
              <a:gd name="connsiteY80" fmla="*/ 3228975 h 4557807"/>
              <a:gd name="connsiteX81" fmla="*/ 5953316 w 11831868"/>
              <a:gd name="connsiteY81" fmla="*/ 3222403 h 4557807"/>
              <a:gd name="connsiteX82" fmla="*/ 5925693 w 11831868"/>
              <a:gd name="connsiteY82" fmla="*/ 3233262 h 4557807"/>
              <a:gd name="connsiteX83" fmla="*/ 5858066 w 11831868"/>
              <a:gd name="connsiteY83" fmla="*/ 3239262 h 4557807"/>
              <a:gd name="connsiteX84" fmla="*/ 6005322 w 11831868"/>
              <a:gd name="connsiteY84" fmla="*/ 3294983 h 4557807"/>
              <a:gd name="connsiteX85" fmla="*/ 5933789 w 11831868"/>
              <a:gd name="connsiteY85" fmla="*/ 3305175 h 4557807"/>
              <a:gd name="connsiteX86" fmla="*/ 5961031 w 11831868"/>
              <a:gd name="connsiteY86" fmla="*/ 3295650 h 4557807"/>
              <a:gd name="connsiteX87" fmla="*/ 6032373 w 11831868"/>
              <a:gd name="connsiteY87" fmla="*/ 3285554 h 4557807"/>
              <a:gd name="connsiteX88" fmla="*/ 6005322 w 11831868"/>
              <a:gd name="connsiteY88" fmla="*/ 3294983 h 4557807"/>
              <a:gd name="connsiteX89" fmla="*/ 5894737 w 11831868"/>
              <a:gd name="connsiteY89" fmla="*/ 3294983 h 4557807"/>
              <a:gd name="connsiteX90" fmla="*/ 5824538 w 11831868"/>
              <a:gd name="connsiteY90" fmla="*/ 3304508 h 4557807"/>
              <a:gd name="connsiteX91" fmla="*/ 5851303 w 11831868"/>
              <a:gd name="connsiteY91" fmla="*/ 3293745 h 4557807"/>
              <a:gd name="connsiteX92" fmla="*/ 5922074 w 11831868"/>
              <a:gd name="connsiteY92" fmla="*/ 3285458 h 4557807"/>
              <a:gd name="connsiteX93" fmla="*/ 5894261 w 11831868"/>
              <a:gd name="connsiteY93" fmla="*/ 3295269 h 4557807"/>
              <a:gd name="connsiteX94" fmla="*/ 5784724 w 11831868"/>
              <a:gd name="connsiteY94" fmla="*/ 3290221 h 4557807"/>
              <a:gd name="connsiteX95" fmla="*/ 5715477 w 11831868"/>
              <a:gd name="connsiteY95" fmla="*/ 3297745 h 4557807"/>
              <a:gd name="connsiteX96" fmla="*/ 5742623 w 11831868"/>
              <a:gd name="connsiteY96" fmla="*/ 3286982 h 4557807"/>
              <a:gd name="connsiteX97" fmla="*/ 5811774 w 11831868"/>
              <a:gd name="connsiteY97" fmla="*/ 3279458 h 4557807"/>
              <a:gd name="connsiteX98" fmla="*/ 5784247 w 11831868"/>
              <a:gd name="connsiteY98" fmla="*/ 3290506 h 4557807"/>
              <a:gd name="connsiteX99" fmla="*/ 5753100 w 11831868"/>
              <a:gd name="connsiteY99" fmla="*/ 3224117 h 4557807"/>
              <a:gd name="connsiteX100" fmla="*/ 5780056 w 11831868"/>
              <a:gd name="connsiteY100" fmla="*/ 3212211 h 4557807"/>
              <a:gd name="connsiteX101" fmla="*/ 5846731 w 11831868"/>
              <a:gd name="connsiteY101" fmla="*/ 3206973 h 4557807"/>
              <a:gd name="connsiteX102" fmla="*/ 5819299 w 11831868"/>
              <a:gd name="connsiteY102" fmla="*/ 3218307 h 4557807"/>
              <a:gd name="connsiteX103" fmla="*/ 5752624 w 11831868"/>
              <a:gd name="connsiteY103" fmla="*/ 3224403 h 4557807"/>
              <a:gd name="connsiteX104" fmla="*/ 6711506 w 11831868"/>
              <a:gd name="connsiteY104" fmla="*/ 3155347 h 4557807"/>
              <a:gd name="connsiteX105" fmla="*/ 6669501 w 11831868"/>
              <a:gd name="connsiteY105" fmla="*/ 3160586 h 4557807"/>
              <a:gd name="connsiteX106" fmla="*/ 6696932 w 11831868"/>
              <a:gd name="connsiteY106" fmla="*/ 3151061 h 4557807"/>
              <a:gd name="connsiteX107" fmla="*/ 6746367 w 11831868"/>
              <a:gd name="connsiteY107" fmla="*/ 3143060 h 4557807"/>
              <a:gd name="connsiteX108" fmla="*/ 6789706 w 11831868"/>
              <a:gd name="connsiteY108" fmla="*/ 3135249 h 4557807"/>
              <a:gd name="connsiteX109" fmla="*/ 6813042 w 11831868"/>
              <a:gd name="connsiteY109" fmla="*/ 3137154 h 4557807"/>
              <a:gd name="connsiteX110" fmla="*/ 6740271 w 11831868"/>
              <a:gd name="connsiteY110" fmla="*/ 3153061 h 4557807"/>
              <a:gd name="connsiteX111" fmla="*/ 6711029 w 11831868"/>
              <a:gd name="connsiteY111" fmla="*/ 3155633 h 4557807"/>
              <a:gd name="connsiteX112" fmla="*/ 7685913 w 11831868"/>
              <a:gd name="connsiteY112" fmla="*/ 3007233 h 4557807"/>
              <a:gd name="connsiteX113" fmla="*/ 7713345 w 11831868"/>
              <a:gd name="connsiteY113" fmla="*/ 2999613 h 4557807"/>
              <a:gd name="connsiteX114" fmla="*/ 7775925 w 11831868"/>
              <a:gd name="connsiteY114" fmla="*/ 2990088 h 4557807"/>
              <a:gd name="connsiteX115" fmla="*/ 7748493 w 11831868"/>
              <a:gd name="connsiteY115" fmla="*/ 2997137 h 4557807"/>
              <a:gd name="connsiteX116" fmla="*/ 7685437 w 11831868"/>
              <a:gd name="connsiteY116" fmla="*/ 3007519 h 4557807"/>
              <a:gd name="connsiteX117" fmla="*/ 7696772 w 11831868"/>
              <a:gd name="connsiteY117" fmla="*/ 3010186 h 4557807"/>
              <a:gd name="connsiteX118" fmla="*/ 7630573 w 11831868"/>
              <a:gd name="connsiteY118" fmla="*/ 3021902 h 4557807"/>
              <a:gd name="connsiteX119" fmla="*/ 7605046 w 11831868"/>
              <a:gd name="connsiteY119" fmla="*/ 3023712 h 4557807"/>
              <a:gd name="connsiteX120" fmla="*/ 7670959 w 11831868"/>
              <a:gd name="connsiteY120" fmla="*/ 3011519 h 4557807"/>
              <a:gd name="connsiteX121" fmla="*/ 7696296 w 11831868"/>
              <a:gd name="connsiteY121" fmla="*/ 3010472 h 4557807"/>
              <a:gd name="connsiteX122" fmla="*/ 7794784 w 11831868"/>
              <a:gd name="connsiteY122" fmla="*/ 2984563 h 4557807"/>
              <a:gd name="connsiteX123" fmla="*/ 7728109 w 11831868"/>
              <a:gd name="connsiteY123" fmla="*/ 2996280 h 4557807"/>
              <a:gd name="connsiteX124" fmla="*/ 7702677 w 11831868"/>
              <a:gd name="connsiteY124" fmla="*/ 2996280 h 4557807"/>
              <a:gd name="connsiteX125" fmla="*/ 7769352 w 11831868"/>
              <a:gd name="connsiteY125" fmla="*/ 2984563 h 4557807"/>
              <a:gd name="connsiteX126" fmla="*/ 7794308 w 11831868"/>
              <a:gd name="connsiteY126" fmla="*/ 2984849 h 4557807"/>
              <a:gd name="connsiteX127" fmla="*/ 7500366 w 11831868"/>
              <a:gd name="connsiteY127" fmla="*/ 3015044 h 4557807"/>
              <a:gd name="connsiteX128" fmla="*/ 7528275 w 11831868"/>
              <a:gd name="connsiteY128" fmla="*/ 3006852 h 4557807"/>
              <a:gd name="connsiteX129" fmla="*/ 7590282 w 11831868"/>
              <a:gd name="connsiteY129" fmla="*/ 2997327 h 4557807"/>
              <a:gd name="connsiteX130" fmla="*/ 7562374 w 11831868"/>
              <a:gd name="connsiteY130" fmla="*/ 3005519 h 4557807"/>
              <a:gd name="connsiteX131" fmla="*/ 7499890 w 11831868"/>
              <a:gd name="connsiteY131" fmla="*/ 3015330 h 4557807"/>
              <a:gd name="connsiteX132" fmla="*/ 7576566 w 11831868"/>
              <a:gd name="connsiteY132" fmla="*/ 3011995 h 4557807"/>
              <a:gd name="connsiteX133" fmla="*/ 7508939 w 11831868"/>
              <a:gd name="connsiteY133" fmla="*/ 3024569 h 4557807"/>
              <a:gd name="connsiteX134" fmla="*/ 7484650 w 11831868"/>
              <a:gd name="connsiteY134" fmla="*/ 3023902 h 4557807"/>
              <a:gd name="connsiteX135" fmla="*/ 7552087 w 11831868"/>
              <a:gd name="connsiteY135" fmla="*/ 3010853 h 4557807"/>
              <a:gd name="connsiteX136" fmla="*/ 7576185 w 11831868"/>
              <a:gd name="connsiteY136" fmla="*/ 3012186 h 4557807"/>
              <a:gd name="connsiteX137" fmla="*/ 7620857 w 11831868"/>
              <a:gd name="connsiteY137" fmla="*/ 3004566 h 4557807"/>
              <a:gd name="connsiteX138" fmla="*/ 7683341 w 11831868"/>
              <a:gd name="connsiteY138" fmla="*/ 2995041 h 4557807"/>
              <a:gd name="connsiteX139" fmla="*/ 7655624 w 11831868"/>
              <a:gd name="connsiteY139" fmla="*/ 3003233 h 4557807"/>
              <a:gd name="connsiteX140" fmla="*/ 7592854 w 11831868"/>
              <a:gd name="connsiteY140" fmla="*/ 3012758 h 4557807"/>
              <a:gd name="connsiteX141" fmla="*/ 7620477 w 11831868"/>
              <a:gd name="connsiteY141" fmla="*/ 3004852 h 4557807"/>
              <a:gd name="connsiteX142" fmla="*/ 6702266 w 11831868"/>
              <a:gd name="connsiteY142" fmla="*/ 3186398 h 4557807"/>
              <a:gd name="connsiteX143" fmla="*/ 6633115 w 11831868"/>
              <a:gd name="connsiteY143" fmla="*/ 3197733 h 4557807"/>
              <a:gd name="connsiteX144" fmla="*/ 6659880 w 11831868"/>
              <a:gd name="connsiteY144" fmla="*/ 3190208 h 4557807"/>
              <a:gd name="connsiteX145" fmla="*/ 6729127 w 11831868"/>
              <a:gd name="connsiteY145" fmla="*/ 3178969 h 4557807"/>
              <a:gd name="connsiteX146" fmla="*/ 6701886 w 11831868"/>
              <a:gd name="connsiteY146" fmla="*/ 3186684 h 4557807"/>
              <a:gd name="connsiteX147" fmla="*/ 8106728 w 11831868"/>
              <a:gd name="connsiteY147" fmla="*/ 2932462 h 4557807"/>
              <a:gd name="connsiteX148" fmla="*/ 8041482 w 11831868"/>
              <a:gd name="connsiteY148" fmla="*/ 2942844 h 4557807"/>
              <a:gd name="connsiteX149" fmla="*/ 8015859 w 11831868"/>
              <a:gd name="connsiteY149" fmla="*/ 2941892 h 4557807"/>
              <a:gd name="connsiteX150" fmla="*/ 8081105 w 11831868"/>
              <a:gd name="connsiteY150" fmla="*/ 2931509 h 4557807"/>
              <a:gd name="connsiteX151" fmla="*/ 8106347 w 11831868"/>
              <a:gd name="connsiteY151" fmla="*/ 2932747 h 4557807"/>
              <a:gd name="connsiteX152" fmla="*/ 8012240 w 11831868"/>
              <a:gd name="connsiteY152" fmla="*/ 2956751 h 4557807"/>
              <a:gd name="connsiteX153" fmla="*/ 7947851 w 11831868"/>
              <a:gd name="connsiteY153" fmla="*/ 2967514 h 4557807"/>
              <a:gd name="connsiteX154" fmla="*/ 7921848 w 11831868"/>
              <a:gd name="connsiteY154" fmla="*/ 2968276 h 4557807"/>
              <a:gd name="connsiteX155" fmla="*/ 7986903 w 11831868"/>
              <a:gd name="connsiteY155" fmla="*/ 2957417 h 4557807"/>
              <a:gd name="connsiteX156" fmla="*/ 8014526 w 11831868"/>
              <a:gd name="connsiteY156" fmla="*/ 2955132 h 4557807"/>
              <a:gd name="connsiteX157" fmla="*/ 8039767 w 11831868"/>
              <a:gd name="connsiteY157" fmla="*/ 2949702 h 4557807"/>
              <a:gd name="connsiteX158" fmla="*/ 8101108 w 11831868"/>
              <a:gd name="connsiteY158" fmla="*/ 2940177 h 4557807"/>
              <a:gd name="connsiteX159" fmla="*/ 8073390 w 11831868"/>
              <a:gd name="connsiteY159" fmla="*/ 2946749 h 4557807"/>
              <a:gd name="connsiteX160" fmla="*/ 8011858 w 11831868"/>
              <a:gd name="connsiteY160" fmla="*/ 2957037 h 4557807"/>
              <a:gd name="connsiteX161" fmla="*/ 7837075 w 11831868"/>
              <a:gd name="connsiteY161" fmla="*/ 2965609 h 4557807"/>
              <a:gd name="connsiteX162" fmla="*/ 7826026 w 11831868"/>
              <a:gd name="connsiteY162" fmla="*/ 2966942 h 4557807"/>
              <a:gd name="connsiteX163" fmla="*/ 7801261 w 11831868"/>
              <a:gd name="connsiteY163" fmla="*/ 2964752 h 4557807"/>
              <a:gd name="connsiteX164" fmla="*/ 7867269 w 11831868"/>
              <a:gd name="connsiteY164" fmla="*/ 2953132 h 4557807"/>
              <a:gd name="connsiteX165" fmla="*/ 7893654 w 11831868"/>
              <a:gd name="connsiteY165" fmla="*/ 2952084 h 4557807"/>
              <a:gd name="connsiteX166" fmla="*/ 7922895 w 11831868"/>
              <a:gd name="connsiteY166" fmla="*/ 2948559 h 4557807"/>
              <a:gd name="connsiteX167" fmla="*/ 7894987 w 11831868"/>
              <a:gd name="connsiteY167" fmla="*/ 2956846 h 4557807"/>
              <a:gd name="connsiteX168" fmla="*/ 7836694 w 11831868"/>
              <a:gd name="connsiteY168" fmla="*/ 2965895 h 4557807"/>
              <a:gd name="connsiteX169" fmla="*/ 8107108 w 11831868"/>
              <a:gd name="connsiteY169" fmla="*/ 2915603 h 4557807"/>
              <a:gd name="connsiteX170" fmla="*/ 8074152 w 11831868"/>
              <a:gd name="connsiteY170" fmla="*/ 2919508 h 4557807"/>
              <a:gd name="connsiteX171" fmla="*/ 8102727 w 11831868"/>
              <a:gd name="connsiteY171" fmla="*/ 2911126 h 4557807"/>
              <a:gd name="connsiteX172" fmla="*/ 8163116 w 11831868"/>
              <a:gd name="connsiteY172" fmla="*/ 2902363 h 4557807"/>
              <a:gd name="connsiteX173" fmla="*/ 8165687 w 11831868"/>
              <a:gd name="connsiteY173" fmla="*/ 2903125 h 4557807"/>
              <a:gd name="connsiteX174" fmla="*/ 8175212 w 11831868"/>
              <a:gd name="connsiteY174" fmla="*/ 2902458 h 4557807"/>
              <a:gd name="connsiteX175" fmla="*/ 8200263 w 11831868"/>
              <a:gd name="connsiteY175" fmla="*/ 2905125 h 4557807"/>
              <a:gd name="connsiteX176" fmla="*/ 8135207 w 11831868"/>
              <a:gd name="connsiteY176" fmla="*/ 2914650 h 4557807"/>
              <a:gd name="connsiteX177" fmla="*/ 8106728 w 11831868"/>
              <a:gd name="connsiteY177" fmla="*/ 2915889 h 4557807"/>
              <a:gd name="connsiteX178" fmla="*/ 7448360 w 11831868"/>
              <a:gd name="connsiteY178" fmla="*/ 3052001 h 4557807"/>
              <a:gd name="connsiteX179" fmla="*/ 7475411 w 11831868"/>
              <a:gd name="connsiteY179" fmla="*/ 3045048 h 4557807"/>
              <a:gd name="connsiteX180" fmla="*/ 7539228 w 11831868"/>
              <a:gd name="connsiteY180" fmla="*/ 3034951 h 4557807"/>
              <a:gd name="connsiteX181" fmla="*/ 7511891 w 11831868"/>
              <a:gd name="connsiteY181" fmla="*/ 3041428 h 4557807"/>
              <a:gd name="connsiteX182" fmla="*/ 7448360 w 11831868"/>
              <a:gd name="connsiteY182" fmla="*/ 3052001 h 4557807"/>
              <a:gd name="connsiteX183" fmla="*/ 6797802 w 11831868"/>
              <a:gd name="connsiteY183" fmla="*/ 3149632 h 4557807"/>
              <a:gd name="connsiteX184" fmla="*/ 6864477 w 11831868"/>
              <a:gd name="connsiteY184" fmla="*/ 3140107 h 4557807"/>
              <a:gd name="connsiteX185" fmla="*/ 6837141 w 11831868"/>
              <a:gd name="connsiteY185" fmla="*/ 3148203 h 4557807"/>
              <a:gd name="connsiteX186" fmla="*/ 6770466 w 11831868"/>
              <a:gd name="connsiteY186" fmla="*/ 3158491 h 4557807"/>
              <a:gd name="connsiteX187" fmla="*/ 6797802 w 11831868"/>
              <a:gd name="connsiteY187" fmla="*/ 3149632 h 4557807"/>
              <a:gd name="connsiteX188" fmla="*/ 6961918 w 11831868"/>
              <a:gd name="connsiteY188" fmla="*/ 3121057 h 4557807"/>
              <a:gd name="connsiteX189" fmla="*/ 6937915 w 11831868"/>
              <a:gd name="connsiteY189" fmla="*/ 3119819 h 4557807"/>
              <a:gd name="connsiteX190" fmla="*/ 7008876 w 11831868"/>
              <a:gd name="connsiteY190" fmla="*/ 3104960 h 4557807"/>
              <a:gd name="connsiteX191" fmla="*/ 7037451 w 11831868"/>
              <a:gd name="connsiteY191" fmla="*/ 3102959 h 4557807"/>
              <a:gd name="connsiteX192" fmla="*/ 7040499 w 11831868"/>
              <a:gd name="connsiteY192" fmla="*/ 3102293 h 4557807"/>
              <a:gd name="connsiteX193" fmla="*/ 7105555 w 11831868"/>
              <a:gd name="connsiteY193" fmla="*/ 3092768 h 4557807"/>
              <a:gd name="connsiteX194" fmla="*/ 7078504 w 11831868"/>
              <a:gd name="connsiteY194" fmla="*/ 3101340 h 4557807"/>
              <a:gd name="connsiteX195" fmla="*/ 7015925 w 11831868"/>
              <a:gd name="connsiteY195" fmla="*/ 3110865 h 4557807"/>
              <a:gd name="connsiteX196" fmla="*/ 6961918 w 11831868"/>
              <a:gd name="connsiteY196" fmla="*/ 3120962 h 4557807"/>
              <a:gd name="connsiteX197" fmla="*/ 8160449 w 11831868"/>
              <a:gd name="connsiteY197" fmla="*/ 2918365 h 4557807"/>
              <a:gd name="connsiteX198" fmla="*/ 8188452 w 11831868"/>
              <a:gd name="connsiteY198" fmla="*/ 2910078 h 4557807"/>
              <a:gd name="connsiteX199" fmla="*/ 8249031 w 11831868"/>
              <a:gd name="connsiteY199" fmla="*/ 2901220 h 4557807"/>
              <a:gd name="connsiteX200" fmla="*/ 8220456 w 11831868"/>
              <a:gd name="connsiteY200" fmla="*/ 2909506 h 4557807"/>
              <a:gd name="connsiteX201" fmla="*/ 8160449 w 11831868"/>
              <a:gd name="connsiteY201" fmla="*/ 2918270 h 4557807"/>
              <a:gd name="connsiteX202" fmla="*/ 6939630 w 11831868"/>
              <a:gd name="connsiteY202" fmla="*/ 3140964 h 4557807"/>
              <a:gd name="connsiteX203" fmla="*/ 6872383 w 11831868"/>
              <a:gd name="connsiteY203" fmla="*/ 3151822 h 4557807"/>
              <a:gd name="connsiteX204" fmla="*/ 6868287 w 11831868"/>
              <a:gd name="connsiteY204" fmla="*/ 3151822 h 4557807"/>
              <a:gd name="connsiteX205" fmla="*/ 6852761 w 11831868"/>
              <a:gd name="connsiteY205" fmla="*/ 3154680 h 4557807"/>
              <a:gd name="connsiteX206" fmla="*/ 6827711 w 11831868"/>
              <a:gd name="connsiteY206" fmla="*/ 3155252 h 4557807"/>
              <a:gd name="connsiteX207" fmla="*/ 6899434 w 11831868"/>
              <a:gd name="connsiteY207" fmla="*/ 3140678 h 4557807"/>
              <a:gd name="connsiteX208" fmla="*/ 6926008 w 11831868"/>
              <a:gd name="connsiteY208" fmla="*/ 3139535 h 4557807"/>
              <a:gd name="connsiteX209" fmla="*/ 6966680 w 11831868"/>
              <a:gd name="connsiteY209" fmla="*/ 3133630 h 4557807"/>
              <a:gd name="connsiteX210" fmla="*/ 6939630 w 11831868"/>
              <a:gd name="connsiteY210" fmla="*/ 3140964 h 4557807"/>
              <a:gd name="connsiteX211" fmla="*/ 9707404 w 11831868"/>
              <a:gd name="connsiteY211" fmla="*/ 2287524 h 4557807"/>
              <a:gd name="connsiteX212" fmla="*/ 9667113 w 11831868"/>
              <a:gd name="connsiteY212" fmla="*/ 2280095 h 4557807"/>
              <a:gd name="connsiteX213" fmla="*/ 9659207 w 11831868"/>
              <a:gd name="connsiteY213" fmla="*/ 2252567 h 4557807"/>
              <a:gd name="connsiteX214" fmla="*/ 9699593 w 11831868"/>
              <a:gd name="connsiteY214" fmla="*/ 2259997 h 4557807"/>
              <a:gd name="connsiteX215" fmla="*/ 9707404 w 11831868"/>
              <a:gd name="connsiteY215" fmla="*/ 2287524 h 4557807"/>
              <a:gd name="connsiteX216" fmla="*/ 7253097 w 11831868"/>
              <a:gd name="connsiteY216" fmla="*/ 3074385 h 4557807"/>
              <a:gd name="connsiteX217" fmla="*/ 7183850 w 11831868"/>
              <a:gd name="connsiteY217" fmla="*/ 3087720 h 4557807"/>
              <a:gd name="connsiteX218" fmla="*/ 7159466 w 11831868"/>
              <a:gd name="connsiteY218" fmla="*/ 3087719 h 4557807"/>
              <a:gd name="connsiteX219" fmla="*/ 7228427 w 11831868"/>
              <a:gd name="connsiteY219" fmla="*/ 3073718 h 4557807"/>
              <a:gd name="connsiteX220" fmla="*/ 7253097 w 11831868"/>
              <a:gd name="connsiteY220" fmla="*/ 3074385 h 4557807"/>
              <a:gd name="connsiteX221" fmla="*/ 7256145 w 11831868"/>
              <a:gd name="connsiteY221" fmla="*/ 3062859 h 4557807"/>
              <a:gd name="connsiteX222" fmla="*/ 7283673 w 11831868"/>
              <a:gd name="connsiteY222" fmla="*/ 3054668 h 4557807"/>
              <a:gd name="connsiteX223" fmla="*/ 7293198 w 11831868"/>
              <a:gd name="connsiteY223" fmla="*/ 3052953 h 4557807"/>
              <a:gd name="connsiteX224" fmla="*/ 7289768 w 11831868"/>
              <a:gd name="connsiteY224" fmla="*/ 3053525 h 4557807"/>
              <a:gd name="connsiteX225" fmla="*/ 7265956 w 11831868"/>
              <a:gd name="connsiteY225" fmla="*/ 3051620 h 4557807"/>
              <a:gd name="connsiteX226" fmla="*/ 7335107 w 11831868"/>
              <a:gd name="connsiteY226" fmla="*/ 3037713 h 4557807"/>
              <a:gd name="connsiteX227" fmla="*/ 7359015 w 11831868"/>
              <a:gd name="connsiteY227" fmla="*/ 3040094 h 4557807"/>
              <a:gd name="connsiteX228" fmla="*/ 7326440 w 11831868"/>
              <a:gd name="connsiteY228" fmla="*/ 3047619 h 4557807"/>
              <a:gd name="connsiteX229" fmla="*/ 7347680 w 11831868"/>
              <a:gd name="connsiteY229" fmla="*/ 3045238 h 4557807"/>
              <a:gd name="connsiteX230" fmla="*/ 7320344 w 11831868"/>
              <a:gd name="connsiteY230" fmla="*/ 3053906 h 4557807"/>
              <a:gd name="connsiteX231" fmla="*/ 7256526 w 11831868"/>
              <a:gd name="connsiteY231" fmla="*/ 3062859 h 4557807"/>
              <a:gd name="connsiteX232" fmla="*/ 7177373 w 11831868"/>
              <a:gd name="connsiteY232" fmla="*/ 3095149 h 4557807"/>
              <a:gd name="connsiteX233" fmla="*/ 7111937 w 11831868"/>
              <a:gd name="connsiteY233" fmla="*/ 3105531 h 4557807"/>
              <a:gd name="connsiteX234" fmla="*/ 7138988 w 11831868"/>
              <a:gd name="connsiteY234" fmla="*/ 3097530 h 4557807"/>
              <a:gd name="connsiteX235" fmla="*/ 7204805 w 11831868"/>
              <a:gd name="connsiteY235" fmla="*/ 3087529 h 4557807"/>
              <a:gd name="connsiteX236" fmla="*/ 7177755 w 11831868"/>
              <a:gd name="connsiteY236" fmla="*/ 3095149 h 4557807"/>
              <a:gd name="connsiteX237" fmla="*/ 5435727 w 11831868"/>
              <a:gd name="connsiteY237" fmla="*/ 3153728 h 4557807"/>
              <a:gd name="connsiteX238" fmla="*/ 5462873 w 11831868"/>
              <a:gd name="connsiteY238" fmla="*/ 3141821 h 4557807"/>
              <a:gd name="connsiteX239" fmla="*/ 5526881 w 11831868"/>
              <a:gd name="connsiteY239" fmla="*/ 3139821 h 4557807"/>
              <a:gd name="connsiteX240" fmla="*/ 5499735 w 11831868"/>
              <a:gd name="connsiteY240" fmla="*/ 3151632 h 4557807"/>
              <a:gd name="connsiteX241" fmla="*/ 5435727 w 11831868"/>
              <a:gd name="connsiteY241" fmla="*/ 3153728 h 4557807"/>
              <a:gd name="connsiteX242" fmla="*/ 4162806 w 11831868"/>
              <a:gd name="connsiteY242" fmla="*/ 2727674 h 4557807"/>
              <a:gd name="connsiteX243" fmla="*/ 4214432 w 11831868"/>
              <a:gd name="connsiteY243" fmla="*/ 2735390 h 4557807"/>
              <a:gd name="connsiteX244" fmla="*/ 4190905 w 11831868"/>
              <a:gd name="connsiteY244" fmla="*/ 2742153 h 4557807"/>
              <a:gd name="connsiteX245" fmla="*/ 4139660 w 11831868"/>
              <a:gd name="connsiteY245" fmla="*/ 2734342 h 4557807"/>
              <a:gd name="connsiteX246" fmla="*/ 4162806 w 11831868"/>
              <a:gd name="connsiteY246" fmla="*/ 2727674 h 4557807"/>
              <a:gd name="connsiteX247" fmla="*/ 4210431 w 11831868"/>
              <a:gd name="connsiteY247" fmla="*/ 2826639 h 4557807"/>
              <a:gd name="connsiteX248" fmla="*/ 4184713 w 11831868"/>
              <a:gd name="connsiteY248" fmla="*/ 2823115 h 4557807"/>
              <a:gd name="connsiteX249" fmla="*/ 4178427 w 11831868"/>
              <a:gd name="connsiteY249" fmla="*/ 2819019 h 4557807"/>
              <a:gd name="connsiteX250" fmla="*/ 4203954 w 11831868"/>
              <a:gd name="connsiteY250" fmla="*/ 2822162 h 4557807"/>
              <a:gd name="connsiteX251" fmla="*/ 4210241 w 11831868"/>
              <a:gd name="connsiteY251" fmla="*/ 2826639 h 4557807"/>
              <a:gd name="connsiteX252" fmla="*/ 4008406 w 11831868"/>
              <a:gd name="connsiteY252" fmla="*/ 2551557 h 4557807"/>
              <a:gd name="connsiteX253" fmla="*/ 3987737 w 11831868"/>
              <a:gd name="connsiteY253" fmla="*/ 2547271 h 4557807"/>
              <a:gd name="connsiteX254" fmla="*/ 3975926 w 11831868"/>
              <a:gd name="connsiteY254" fmla="*/ 2541746 h 4557807"/>
              <a:gd name="connsiteX255" fmla="*/ 4007072 w 11831868"/>
              <a:gd name="connsiteY255" fmla="*/ 2546795 h 4557807"/>
              <a:gd name="connsiteX256" fmla="*/ 4014502 w 11831868"/>
              <a:gd name="connsiteY256" fmla="*/ 2548985 h 4557807"/>
              <a:gd name="connsiteX257" fmla="*/ 4031266 w 11831868"/>
              <a:gd name="connsiteY257" fmla="*/ 2549652 h 4557807"/>
              <a:gd name="connsiteX258" fmla="*/ 4077843 w 11831868"/>
              <a:gd name="connsiteY258" fmla="*/ 2558510 h 4557807"/>
              <a:gd name="connsiteX259" fmla="*/ 4056602 w 11831868"/>
              <a:gd name="connsiteY259" fmla="*/ 2560987 h 4557807"/>
              <a:gd name="connsiteX260" fmla="*/ 4009644 w 11831868"/>
              <a:gd name="connsiteY260" fmla="*/ 2552224 h 4557807"/>
              <a:gd name="connsiteX261" fmla="*/ 4008216 w 11831868"/>
              <a:gd name="connsiteY261" fmla="*/ 2551557 h 4557807"/>
              <a:gd name="connsiteX262" fmla="*/ 3856006 w 11831868"/>
              <a:gd name="connsiteY262" fmla="*/ 2484882 h 4557807"/>
              <a:gd name="connsiteX263" fmla="*/ 3843623 w 11831868"/>
              <a:gd name="connsiteY263" fmla="*/ 2478882 h 4557807"/>
              <a:gd name="connsiteX264" fmla="*/ 3875056 w 11831868"/>
              <a:gd name="connsiteY264" fmla="*/ 2484501 h 4557807"/>
              <a:gd name="connsiteX265" fmla="*/ 3888200 w 11831868"/>
              <a:gd name="connsiteY265" fmla="*/ 2490311 h 4557807"/>
              <a:gd name="connsiteX266" fmla="*/ 3855434 w 11831868"/>
              <a:gd name="connsiteY266" fmla="*/ 2484596 h 4557807"/>
              <a:gd name="connsiteX267" fmla="*/ 3911442 w 11831868"/>
              <a:gd name="connsiteY267" fmla="*/ 2557749 h 4557807"/>
              <a:gd name="connsiteX268" fmla="*/ 3881152 w 11831868"/>
              <a:gd name="connsiteY268" fmla="*/ 2552986 h 4557807"/>
              <a:gd name="connsiteX269" fmla="*/ 3870198 w 11831868"/>
              <a:gd name="connsiteY269" fmla="*/ 2546699 h 4557807"/>
              <a:gd name="connsiteX270" fmla="*/ 3900107 w 11831868"/>
              <a:gd name="connsiteY270" fmla="*/ 2551557 h 4557807"/>
              <a:gd name="connsiteX271" fmla="*/ 3910870 w 11831868"/>
              <a:gd name="connsiteY271" fmla="*/ 2557463 h 4557807"/>
              <a:gd name="connsiteX272" fmla="*/ 3933158 w 11831868"/>
              <a:gd name="connsiteY272" fmla="*/ 2507552 h 4557807"/>
              <a:gd name="connsiteX273" fmla="*/ 3978593 w 11831868"/>
              <a:gd name="connsiteY273" fmla="*/ 2516600 h 4557807"/>
              <a:gd name="connsiteX274" fmla="*/ 3957638 w 11831868"/>
              <a:gd name="connsiteY274" fmla="*/ 2517934 h 4557807"/>
              <a:gd name="connsiteX275" fmla="*/ 3912775 w 11831868"/>
              <a:gd name="connsiteY275" fmla="*/ 2509266 h 4557807"/>
              <a:gd name="connsiteX276" fmla="*/ 3932587 w 11831868"/>
              <a:gd name="connsiteY276" fmla="*/ 2507361 h 4557807"/>
              <a:gd name="connsiteX277" fmla="*/ 4209384 w 11831868"/>
              <a:gd name="connsiteY277" fmla="*/ 2748248 h 4557807"/>
              <a:gd name="connsiteX278" fmla="*/ 4236435 w 11831868"/>
              <a:gd name="connsiteY278" fmla="*/ 2752153 h 4557807"/>
              <a:gd name="connsiteX279" fmla="*/ 4244531 w 11831868"/>
              <a:gd name="connsiteY279" fmla="*/ 2757392 h 4557807"/>
              <a:gd name="connsiteX280" fmla="*/ 4217575 w 11831868"/>
              <a:gd name="connsiteY280" fmla="*/ 2753582 h 4557807"/>
              <a:gd name="connsiteX281" fmla="*/ 4208812 w 11831868"/>
              <a:gd name="connsiteY281" fmla="*/ 2747963 h 4557807"/>
              <a:gd name="connsiteX282" fmla="*/ 4395597 w 11831868"/>
              <a:gd name="connsiteY282" fmla="*/ 2845879 h 4557807"/>
              <a:gd name="connsiteX283" fmla="*/ 4341305 w 11831868"/>
              <a:gd name="connsiteY283" fmla="*/ 2839307 h 4557807"/>
              <a:gd name="connsiteX284" fmla="*/ 4365212 w 11831868"/>
              <a:gd name="connsiteY284" fmla="*/ 2830830 h 4557807"/>
              <a:gd name="connsiteX285" fmla="*/ 4419791 w 11831868"/>
              <a:gd name="connsiteY285" fmla="*/ 2837879 h 4557807"/>
              <a:gd name="connsiteX286" fmla="*/ 4395597 w 11831868"/>
              <a:gd name="connsiteY286" fmla="*/ 2845879 h 4557807"/>
              <a:gd name="connsiteX287" fmla="*/ 4311111 w 11831868"/>
              <a:gd name="connsiteY287" fmla="*/ 2816066 h 4557807"/>
              <a:gd name="connsiteX288" fmla="*/ 4304157 w 11831868"/>
              <a:gd name="connsiteY288" fmla="*/ 2811590 h 4557807"/>
              <a:gd name="connsiteX289" fmla="*/ 4330637 w 11831868"/>
              <a:gd name="connsiteY289" fmla="*/ 2815114 h 4557807"/>
              <a:gd name="connsiteX290" fmla="*/ 4337780 w 11831868"/>
              <a:gd name="connsiteY290" fmla="*/ 2820067 h 4557807"/>
              <a:gd name="connsiteX291" fmla="*/ 4311206 w 11831868"/>
              <a:gd name="connsiteY291" fmla="*/ 2816067 h 4557807"/>
              <a:gd name="connsiteX292" fmla="*/ 4239863 w 11831868"/>
              <a:gd name="connsiteY292" fmla="*/ 2787491 h 4557807"/>
              <a:gd name="connsiteX293" fmla="*/ 4263676 w 11831868"/>
              <a:gd name="connsiteY293" fmla="*/ 2779586 h 4557807"/>
              <a:gd name="connsiteX294" fmla="*/ 4317111 w 11831868"/>
              <a:gd name="connsiteY294" fmla="*/ 2786920 h 4557807"/>
              <a:gd name="connsiteX295" fmla="*/ 4292918 w 11831868"/>
              <a:gd name="connsiteY295" fmla="*/ 2794921 h 4557807"/>
              <a:gd name="connsiteX296" fmla="*/ 4239959 w 11831868"/>
              <a:gd name="connsiteY296" fmla="*/ 2787206 h 4557807"/>
              <a:gd name="connsiteX297" fmla="*/ 5387150 w 11831868"/>
              <a:gd name="connsiteY297" fmla="*/ 3022759 h 4557807"/>
              <a:gd name="connsiteX298" fmla="*/ 5413343 w 11831868"/>
              <a:gd name="connsiteY298" fmla="*/ 3012186 h 4557807"/>
              <a:gd name="connsiteX299" fmla="*/ 5473732 w 11831868"/>
              <a:gd name="connsiteY299" fmla="*/ 3013138 h 4557807"/>
              <a:gd name="connsiteX300" fmla="*/ 5447348 w 11831868"/>
              <a:gd name="connsiteY300" fmla="*/ 3023235 h 4557807"/>
              <a:gd name="connsiteX301" fmla="*/ 5387245 w 11831868"/>
              <a:gd name="connsiteY301" fmla="*/ 3022473 h 4557807"/>
              <a:gd name="connsiteX302" fmla="*/ 3997738 w 11831868"/>
              <a:gd name="connsiteY302" fmla="*/ 2696528 h 4557807"/>
              <a:gd name="connsiteX303" fmla="*/ 3989261 w 11831868"/>
              <a:gd name="connsiteY303" fmla="*/ 2691384 h 4557807"/>
              <a:gd name="connsiteX304" fmla="*/ 4016216 w 11831868"/>
              <a:gd name="connsiteY304" fmla="*/ 2695194 h 4557807"/>
              <a:gd name="connsiteX305" fmla="*/ 4024313 w 11831868"/>
              <a:gd name="connsiteY305" fmla="*/ 2700433 h 4557807"/>
              <a:gd name="connsiteX306" fmla="*/ 3997738 w 11831868"/>
              <a:gd name="connsiteY306" fmla="*/ 2696528 h 4557807"/>
              <a:gd name="connsiteX307" fmla="*/ 3908393 w 11831868"/>
              <a:gd name="connsiteY307" fmla="*/ 2627186 h 4557807"/>
              <a:gd name="connsiteX308" fmla="*/ 3917442 w 11831868"/>
              <a:gd name="connsiteY308" fmla="*/ 2632806 h 4557807"/>
              <a:gd name="connsiteX309" fmla="*/ 3890105 w 11831868"/>
              <a:gd name="connsiteY309" fmla="*/ 2628996 h 4557807"/>
              <a:gd name="connsiteX310" fmla="*/ 3881057 w 11831868"/>
              <a:gd name="connsiteY310" fmla="*/ 2623471 h 4557807"/>
              <a:gd name="connsiteX311" fmla="*/ 3908393 w 11831868"/>
              <a:gd name="connsiteY311" fmla="*/ 2627186 h 4557807"/>
              <a:gd name="connsiteX312" fmla="*/ 4430459 w 11831868"/>
              <a:gd name="connsiteY312" fmla="*/ 2731961 h 4557807"/>
              <a:gd name="connsiteX313" fmla="*/ 4481894 w 11831868"/>
              <a:gd name="connsiteY313" fmla="*/ 2739200 h 4557807"/>
              <a:gd name="connsiteX314" fmla="*/ 4483608 w 11831868"/>
              <a:gd name="connsiteY314" fmla="*/ 2740152 h 4557807"/>
              <a:gd name="connsiteX315" fmla="*/ 4486085 w 11831868"/>
              <a:gd name="connsiteY315" fmla="*/ 2743676 h 4557807"/>
              <a:gd name="connsiteX316" fmla="*/ 4481798 w 11831868"/>
              <a:gd name="connsiteY316" fmla="*/ 2743676 h 4557807"/>
              <a:gd name="connsiteX317" fmla="*/ 4458843 w 11831868"/>
              <a:gd name="connsiteY317" fmla="*/ 2745486 h 4557807"/>
              <a:gd name="connsiteX318" fmla="*/ 4407027 w 11831868"/>
              <a:gd name="connsiteY318" fmla="*/ 2738342 h 4557807"/>
              <a:gd name="connsiteX319" fmla="*/ 4430459 w 11831868"/>
              <a:gd name="connsiteY319" fmla="*/ 2732246 h 4557807"/>
              <a:gd name="connsiteX320" fmla="*/ 3816572 w 11831868"/>
              <a:gd name="connsiteY320" fmla="*/ 2429447 h 4557807"/>
              <a:gd name="connsiteX321" fmla="*/ 3802190 w 11831868"/>
              <a:gd name="connsiteY321" fmla="*/ 2424399 h 4557807"/>
              <a:gd name="connsiteX322" fmla="*/ 3836480 w 11831868"/>
              <a:gd name="connsiteY322" fmla="*/ 2431066 h 4557807"/>
              <a:gd name="connsiteX323" fmla="*/ 3850862 w 11831868"/>
              <a:gd name="connsiteY323" fmla="*/ 2436019 h 4557807"/>
              <a:gd name="connsiteX324" fmla="*/ 3816572 w 11831868"/>
              <a:gd name="connsiteY324" fmla="*/ 2429732 h 4557807"/>
              <a:gd name="connsiteX325" fmla="*/ 3834956 w 11831868"/>
              <a:gd name="connsiteY325" fmla="*/ 2466499 h 4557807"/>
              <a:gd name="connsiteX326" fmla="*/ 3879152 w 11831868"/>
              <a:gd name="connsiteY326" fmla="*/ 2475262 h 4557807"/>
              <a:gd name="connsiteX327" fmla="*/ 3858863 w 11831868"/>
              <a:gd name="connsiteY327" fmla="*/ 2476500 h 4557807"/>
              <a:gd name="connsiteX328" fmla="*/ 3814858 w 11831868"/>
              <a:gd name="connsiteY328" fmla="*/ 2466975 h 4557807"/>
              <a:gd name="connsiteX329" fmla="*/ 3834956 w 11831868"/>
              <a:gd name="connsiteY329" fmla="*/ 2466785 h 4557807"/>
              <a:gd name="connsiteX330" fmla="*/ 3962686 w 11831868"/>
              <a:gd name="connsiteY330" fmla="*/ 2624328 h 4557807"/>
              <a:gd name="connsiteX331" fmla="*/ 4011454 w 11831868"/>
              <a:gd name="connsiteY331" fmla="*/ 2632615 h 4557807"/>
              <a:gd name="connsiteX332" fmla="*/ 3989261 w 11831868"/>
              <a:gd name="connsiteY332" fmla="*/ 2638044 h 4557807"/>
              <a:gd name="connsiteX333" fmla="*/ 3940302 w 11831868"/>
              <a:gd name="connsiteY333" fmla="*/ 2629186 h 4557807"/>
              <a:gd name="connsiteX334" fmla="*/ 3962686 w 11831868"/>
              <a:gd name="connsiteY334" fmla="*/ 2624614 h 4557807"/>
              <a:gd name="connsiteX335" fmla="*/ 4001357 w 11831868"/>
              <a:gd name="connsiteY335" fmla="*/ 2619661 h 4557807"/>
              <a:gd name="connsiteX336" fmla="*/ 3991261 w 11831868"/>
              <a:gd name="connsiteY336" fmla="*/ 2613756 h 4557807"/>
              <a:gd name="connsiteX337" fmla="*/ 4019836 w 11831868"/>
              <a:gd name="connsiteY337" fmla="*/ 2618423 h 4557807"/>
              <a:gd name="connsiteX338" fmla="*/ 4029361 w 11831868"/>
              <a:gd name="connsiteY338" fmla="*/ 2623852 h 4557807"/>
              <a:gd name="connsiteX339" fmla="*/ 4001357 w 11831868"/>
              <a:gd name="connsiteY339" fmla="*/ 2619947 h 4557807"/>
              <a:gd name="connsiteX340" fmla="*/ 3907155 w 11831868"/>
              <a:gd name="connsiteY340" fmla="*/ 2711101 h 4557807"/>
              <a:gd name="connsiteX341" fmla="*/ 3881152 w 11831868"/>
              <a:gd name="connsiteY341" fmla="*/ 2707577 h 4557807"/>
              <a:gd name="connsiteX342" fmla="*/ 3873627 w 11831868"/>
              <a:gd name="connsiteY342" fmla="*/ 2702719 h 4557807"/>
              <a:gd name="connsiteX343" fmla="*/ 3899059 w 11831868"/>
              <a:gd name="connsiteY343" fmla="*/ 2705767 h 4557807"/>
              <a:gd name="connsiteX344" fmla="*/ 3907155 w 11831868"/>
              <a:gd name="connsiteY344" fmla="*/ 2711387 h 4557807"/>
              <a:gd name="connsiteX345" fmla="*/ 3945255 w 11831868"/>
              <a:gd name="connsiteY345" fmla="*/ 2479358 h 4557807"/>
              <a:gd name="connsiteX346" fmla="*/ 3978021 w 11831868"/>
              <a:gd name="connsiteY346" fmla="*/ 2485168 h 4557807"/>
              <a:gd name="connsiteX347" fmla="*/ 3991261 w 11831868"/>
              <a:gd name="connsiteY347" fmla="*/ 2490407 h 4557807"/>
              <a:gd name="connsiteX348" fmla="*/ 3958495 w 11831868"/>
              <a:gd name="connsiteY348" fmla="*/ 2484501 h 4557807"/>
              <a:gd name="connsiteX349" fmla="*/ 3945446 w 11831868"/>
              <a:gd name="connsiteY349" fmla="*/ 2479643 h 4557807"/>
              <a:gd name="connsiteX350" fmla="*/ 3999452 w 11831868"/>
              <a:gd name="connsiteY350" fmla="*/ 2466404 h 4557807"/>
              <a:gd name="connsiteX351" fmla="*/ 4042696 w 11831868"/>
              <a:gd name="connsiteY351" fmla="*/ 2474881 h 4557807"/>
              <a:gd name="connsiteX352" fmla="*/ 4022788 w 11831868"/>
              <a:gd name="connsiteY352" fmla="*/ 2474309 h 4557807"/>
              <a:gd name="connsiteX353" fmla="*/ 3980021 w 11831868"/>
              <a:gd name="connsiteY353" fmla="*/ 2465832 h 4557807"/>
              <a:gd name="connsiteX354" fmla="*/ 3999643 w 11831868"/>
              <a:gd name="connsiteY354" fmla="*/ 2466690 h 4557807"/>
              <a:gd name="connsiteX355" fmla="*/ 3923252 w 11831868"/>
              <a:gd name="connsiteY355" fmla="*/ 2738342 h 4557807"/>
              <a:gd name="connsiteX356" fmla="*/ 3871341 w 11831868"/>
              <a:gd name="connsiteY356" fmla="*/ 2730151 h 4557807"/>
              <a:gd name="connsiteX357" fmla="*/ 3894868 w 11831868"/>
              <a:gd name="connsiteY357" fmla="*/ 2722340 h 4557807"/>
              <a:gd name="connsiteX358" fmla="*/ 3946208 w 11831868"/>
              <a:gd name="connsiteY358" fmla="*/ 2731199 h 4557807"/>
              <a:gd name="connsiteX359" fmla="*/ 3923348 w 11831868"/>
              <a:gd name="connsiteY359" fmla="*/ 2738628 h 4557807"/>
              <a:gd name="connsiteX360" fmla="*/ 5132927 w 11831868"/>
              <a:gd name="connsiteY360" fmla="*/ 3158109 h 4557807"/>
              <a:gd name="connsiteX361" fmla="*/ 5069872 w 11831868"/>
              <a:gd name="connsiteY361" fmla="*/ 3158109 h 4557807"/>
              <a:gd name="connsiteX362" fmla="*/ 5096447 w 11831868"/>
              <a:gd name="connsiteY362" fmla="*/ 3145917 h 4557807"/>
              <a:gd name="connsiteX363" fmla="*/ 5159122 w 11831868"/>
              <a:gd name="connsiteY363" fmla="*/ 3145917 h 4557807"/>
              <a:gd name="connsiteX364" fmla="*/ 5132737 w 11831868"/>
              <a:gd name="connsiteY364" fmla="*/ 3158395 h 4557807"/>
              <a:gd name="connsiteX365" fmla="*/ 5122831 w 11831868"/>
              <a:gd name="connsiteY365" fmla="*/ 3051048 h 4557807"/>
              <a:gd name="connsiteX366" fmla="*/ 5149501 w 11831868"/>
              <a:gd name="connsiteY366" fmla="*/ 3039809 h 4557807"/>
              <a:gd name="connsiteX367" fmla="*/ 5209795 w 11831868"/>
              <a:gd name="connsiteY367" fmla="*/ 3041333 h 4557807"/>
              <a:gd name="connsiteX368" fmla="*/ 5183505 w 11831868"/>
              <a:gd name="connsiteY368" fmla="*/ 3052477 h 4557807"/>
              <a:gd name="connsiteX369" fmla="*/ 5122640 w 11831868"/>
              <a:gd name="connsiteY369" fmla="*/ 3051334 h 4557807"/>
              <a:gd name="connsiteX370" fmla="*/ 5019961 w 11831868"/>
              <a:gd name="connsiteY370" fmla="*/ 3011234 h 4557807"/>
              <a:gd name="connsiteX371" fmla="*/ 5045392 w 11831868"/>
              <a:gd name="connsiteY371" fmla="*/ 3000851 h 4557807"/>
              <a:gd name="connsiteX372" fmla="*/ 5104448 w 11831868"/>
              <a:gd name="connsiteY372" fmla="*/ 3003137 h 4557807"/>
              <a:gd name="connsiteX373" fmla="*/ 5078635 w 11831868"/>
              <a:gd name="connsiteY373" fmla="*/ 3013615 h 4557807"/>
              <a:gd name="connsiteX374" fmla="*/ 5019771 w 11831868"/>
              <a:gd name="connsiteY374" fmla="*/ 3011520 h 4557807"/>
              <a:gd name="connsiteX375" fmla="*/ 4916615 w 11831868"/>
              <a:gd name="connsiteY375" fmla="*/ 2968752 h 4557807"/>
              <a:gd name="connsiteX376" fmla="*/ 4941856 w 11831868"/>
              <a:gd name="connsiteY376" fmla="*/ 2959227 h 4557807"/>
              <a:gd name="connsiteX377" fmla="*/ 4999006 w 11831868"/>
              <a:gd name="connsiteY377" fmla="*/ 2962371 h 4557807"/>
              <a:gd name="connsiteX378" fmla="*/ 4974050 w 11831868"/>
              <a:gd name="connsiteY378" fmla="*/ 2971896 h 4557807"/>
              <a:gd name="connsiteX379" fmla="*/ 4916424 w 11831868"/>
              <a:gd name="connsiteY379" fmla="*/ 2969038 h 4557807"/>
              <a:gd name="connsiteX380" fmla="*/ 4919472 w 11831868"/>
              <a:gd name="connsiteY380" fmla="*/ 3081719 h 4557807"/>
              <a:gd name="connsiteX381" fmla="*/ 4858988 w 11831868"/>
              <a:gd name="connsiteY381" fmla="*/ 3079719 h 4557807"/>
              <a:gd name="connsiteX382" fmla="*/ 4884706 w 11831868"/>
              <a:gd name="connsiteY382" fmla="*/ 3068193 h 4557807"/>
              <a:gd name="connsiteX383" fmla="*/ 4945571 w 11831868"/>
              <a:gd name="connsiteY383" fmla="*/ 3070098 h 4557807"/>
              <a:gd name="connsiteX384" fmla="*/ 4919472 w 11831868"/>
              <a:gd name="connsiteY384" fmla="*/ 3082005 h 4557807"/>
              <a:gd name="connsiteX385" fmla="*/ 5025866 w 11831868"/>
              <a:gd name="connsiteY385" fmla="*/ 3121343 h 4557807"/>
              <a:gd name="connsiteX386" fmla="*/ 4964430 w 11831868"/>
              <a:gd name="connsiteY386" fmla="*/ 3120676 h 4557807"/>
              <a:gd name="connsiteX387" fmla="*/ 4990243 w 11831868"/>
              <a:gd name="connsiteY387" fmla="*/ 3108579 h 4557807"/>
              <a:gd name="connsiteX388" fmla="*/ 5051965 w 11831868"/>
              <a:gd name="connsiteY388" fmla="*/ 3109722 h 4557807"/>
              <a:gd name="connsiteX389" fmla="*/ 5025676 w 11831868"/>
              <a:gd name="connsiteY389" fmla="*/ 3121628 h 4557807"/>
              <a:gd name="connsiteX390" fmla="*/ 5284851 w 11831868"/>
              <a:gd name="connsiteY390" fmla="*/ 2986088 h 4557807"/>
              <a:gd name="connsiteX391" fmla="*/ 5310950 w 11831868"/>
              <a:gd name="connsiteY391" fmla="*/ 2976563 h 4557807"/>
              <a:gd name="connsiteX392" fmla="*/ 5369814 w 11831868"/>
              <a:gd name="connsiteY392" fmla="*/ 2978468 h 4557807"/>
              <a:gd name="connsiteX393" fmla="*/ 5343716 w 11831868"/>
              <a:gd name="connsiteY393" fmla="*/ 2987993 h 4557807"/>
              <a:gd name="connsiteX394" fmla="*/ 5284660 w 11831868"/>
              <a:gd name="connsiteY394" fmla="*/ 2986374 h 4557807"/>
              <a:gd name="connsiteX395" fmla="*/ 5394103 w 11831868"/>
              <a:gd name="connsiteY395" fmla="*/ 3121343 h 4557807"/>
              <a:gd name="connsiteX396" fmla="*/ 5331524 w 11831868"/>
              <a:gd name="connsiteY396" fmla="*/ 3122486 h 4557807"/>
              <a:gd name="connsiteX397" fmla="*/ 5358289 w 11831868"/>
              <a:gd name="connsiteY397" fmla="*/ 3110770 h 4557807"/>
              <a:gd name="connsiteX398" fmla="*/ 5420964 w 11831868"/>
              <a:gd name="connsiteY398" fmla="*/ 3110103 h 4557807"/>
              <a:gd name="connsiteX399" fmla="*/ 5393912 w 11831868"/>
              <a:gd name="connsiteY399" fmla="*/ 3121628 h 4557807"/>
              <a:gd name="connsiteX400" fmla="*/ 4429125 w 11831868"/>
              <a:gd name="connsiteY400" fmla="*/ 2805017 h 4557807"/>
              <a:gd name="connsiteX401" fmla="*/ 4456462 w 11831868"/>
              <a:gd name="connsiteY401" fmla="*/ 2808828 h 4557807"/>
              <a:gd name="connsiteX402" fmla="*/ 4464558 w 11831868"/>
              <a:gd name="connsiteY402" fmla="*/ 2814066 h 4557807"/>
              <a:gd name="connsiteX403" fmla="*/ 4436650 w 11831868"/>
              <a:gd name="connsiteY403" fmla="*/ 2809875 h 4557807"/>
              <a:gd name="connsiteX404" fmla="*/ 4429125 w 11831868"/>
              <a:gd name="connsiteY404" fmla="*/ 2805017 h 4557807"/>
              <a:gd name="connsiteX405" fmla="*/ 5240274 w 11831868"/>
              <a:gd name="connsiteY405" fmla="*/ 3191351 h 4557807"/>
              <a:gd name="connsiteX406" fmla="*/ 5175885 w 11831868"/>
              <a:gd name="connsiteY406" fmla="*/ 3192875 h 4557807"/>
              <a:gd name="connsiteX407" fmla="*/ 5202841 w 11831868"/>
              <a:gd name="connsiteY407" fmla="*/ 3180493 h 4557807"/>
              <a:gd name="connsiteX408" fmla="*/ 5266849 w 11831868"/>
              <a:gd name="connsiteY408" fmla="*/ 3179064 h 4557807"/>
              <a:gd name="connsiteX409" fmla="*/ 5240274 w 11831868"/>
              <a:gd name="connsiteY409" fmla="*/ 3191351 h 4557807"/>
              <a:gd name="connsiteX410" fmla="*/ 5288375 w 11831868"/>
              <a:gd name="connsiteY410" fmla="*/ 3088862 h 4557807"/>
              <a:gd name="connsiteX411" fmla="*/ 5227320 w 11831868"/>
              <a:gd name="connsiteY411" fmla="*/ 3088100 h 4557807"/>
              <a:gd name="connsiteX412" fmla="*/ 5253323 w 11831868"/>
              <a:gd name="connsiteY412" fmla="*/ 3077051 h 4557807"/>
              <a:gd name="connsiteX413" fmla="*/ 5314664 w 11831868"/>
              <a:gd name="connsiteY413" fmla="*/ 3077051 h 4557807"/>
              <a:gd name="connsiteX414" fmla="*/ 5288375 w 11831868"/>
              <a:gd name="connsiteY414" fmla="*/ 3088862 h 4557807"/>
              <a:gd name="connsiteX415" fmla="*/ 4589907 w 11831868"/>
              <a:gd name="connsiteY415" fmla="*/ 2808542 h 4557807"/>
              <a:gd name="connsiteX416" fmla="*/ 4561332 w 11831868"/>
              <a:gd name="connsiteY416" fmla="*/ 2804351 h 4557807"/>
              <a:gd name="connsiteX417" fmla="*/ 4553236 w 11831868"/>
              <a:gd name="connsiteY417" fmla="*/ 2799112 h 4557807"/>
              <a:gd name="connsiteX418" fmla="*/ 4581811 w 11831868"/>
              <a:gd name="connsiteY418" fmla="*/ 2803208 h 4557807"/>
              <a:gd name="connsiteX419" fmla="*/ 4589907 w 11831868"/>
              <a:gd name="connsiteY419" fmla="*/ 2808542 h 4557807"/>
              <a:gd name="connsiteX420" fmla="*/ 4565428 w 11831868"/>
              <a:gd name="connsiteY420" fmla="*/ 2728341 h 4557807"/>
              <a:gd name="connsiteX421" fmla="*/ 4596575 w 11831868"/>
              <a:gd name="connsiteY421" fmla="*/ 2733485 h 4557807"/>
              <a:gd name="connsiteX422" fmla="*/ 4606671 w 11831868"/>
              <a:gd name="connsiteY422" fmla="*/ 2739390 h 4557807"/>
              <a:gd name="connsiteX423" fmla="*/ 4575334 w 11831868"/>
              <a:gd name="connsiteY423" fmla="*/ 2734247 h 4557807"/>
              <a:gd name="connsiteX424" fmla="*/ 4565428 w 11831868"/>
              <a:gd name="connsiteY424" fmla="*/ 2728341 h 4557807"/>
              <a:gd name="connsiteX425" fmla="*/ 4531519 w 11831868"/>
              <a:gd name="connsiteY425" fmla="*/ 2779014 h 4557807"/>
              <a:gd name="connsiteX426" fmla="*/ 4584668 w 11831868"/>
              <a:gd name="connsiteY426" fmla="*/ 2785872 h 4557807"/>
              <a:gd name="connsiteX427" fmla="*/ 4560761 w 11831868"/>
              <a:gd name="connsiteY427" fmla="*/ 2792635 h 4557807"/>
              <a:gd name="connsiteX428" fmla="*/ 4507516 w 11831868"/>
              <a:gd name="connsiteY428" fmla="*/ 2785872 h 4557807"/>
              <a:gd name="connsiteX429" fmla="*/ 4531519 w 11831868"/>
              <a:gd name="connsiteY429" fmla="*/ 2779014 h 4557807"/>
              <a:gd name="connsiteX430" fmla="*/ 4499134 w 11831868"/>
              <a:gd name="connsiteY430" fmla="*/ 2896934 h 4557807"/>
              <a:gd name="connsiteX431" fmla="*/ 4443413 w 11831868"/>
              <a:gd name="connsiteY431" fmla="*/ 2890647 h 4557807"/>
              <a:gd name="connsiteX432" fmla="*/ 4467892 w 11831868"/>
              <a:gd name="connsiteY432" fmla="*/ 2881122 h 4557807"/>
              <a:gd name="connsiteX433" fmla="*/ 4524280 w 11831868"/>
              <a:gd name="connsiteY433" fmla="*/ 2887218 h 4557807"/>
              <a:gd name="connsiteX434" fmla="*/ 4499134 w 11831868"/>
              <a:gd name="connsiteY434" fmla="*/ 2896934 h 4557807"/>
              <a:gd name="connsiteX435" fmla="*/ 4812983 w 11831868"/>
              <a:gd name="connsiteY435" fmla="*/ 2925509 h 4557807"/>
              <a:gd name="connsiteX436" fmla="*/ 4838510 w 11831868"/>
              <a:gd name="connsiteY436" fmla="*/ 2915984 h 4557807"/>
              <a:gd name="connsiteX437" fmla="*/ 4895660 w 11831868"/>
              <a:gd name="connsiteY437" fmla="*/ 2920270 h 4557807"/>
              <a:gd name="connsiteX438" fmla="*/ 4870514 w 11831868"/>
              <a:gd name="connsiteY438" fmla="*/ 2929795 h 4557807"/>
              <a:gd name="connsiteX439" fmla="*/ 4812983 w 11831868"/>
              <a:gd name="connsiteY439" fmla="*/ 2925508 h 4557807"/>
              <a:gd name="connsiteX440" fmla="*/ 4663536 w 11831868"/>
              <a:gd name="connsiteY440" fmla="*/ 2839022 h 4557807"/>
              <a:gd name="connsiteX441" fmla="*/ 4609338 w 11831868"/>
              <a:gd name="connsiteY441" fmla="*/ 2833497 h 4557807"/>
              <a:gd name="connsiteX442" fmla="*/ 4633151 w 11831868"/>
              <a:gd name="connsiteY442" fmla="*/ 2825591 h 4557807"/>
              <a:gd name="connsiteX443" fmla="*/ 4688015 w 11831868"/>
              <a:gd name="connsiteY443" fmla="*/ 2831497 h 4557807"/>
              <a:gd name="connsiteX444" fmla="*/ 4663536 w 11831868"/>
              <a:gd name="connsiteY444" fmla="*/ 2839022 h 4557807"/>
              <a:gd name="connsiteX445" fmla="*/ 4735735 w 11831868"/>
              <a:gd name="connsiteY445" fmla="*/ 2871502 h 4557807"/>
              <a:gd name="connsiteX446" fmla="*/ 4791742 w 11831868"/>
              <a:gd name="connsiteY446" fmla="*/ 2876645 h 4557807"/>
              <a:gd name="connsiteX447" fmla="*/ 4767072 w 11831868"/>
              <a:gd name="connsiteY447" fmla="*/ 2885218 h 4557807"/>
              <a:gd name="connsiteX448" fmla="*/ 4711065 w 11831868"/>
              <a:gd name="connsiteY448" fmla="*/ 2880074 h 4557807"/>
              <a:gd name="connsiteX449" fmla="*/ 4735735 w 11831868"/>
              <a:gd name="connsiteY449" fmla="*/ 2871502 h 4557807"/>
              <a:gd name="connsiteX450" fmla="*/ 4813364 w 11831868"/>
              <a:gd name="connsiteY450" fmla="*/ 3039047 h 4557807"/>
              <a:gd name="connsiteX451" fmla="*/ 4754023 w 11831868"/>
              <a:gd name="connsiteY451" fmla="*/ 3036285 h 4557807"/>
              <a:gd name="connsiteX452" fmla="*/ 4779740 w 11831868"/>
              <a:gd name="connsiteY452" fmla="*/ 3024759 h 4557807"/>
              <a:gd name="connsiteX453" fmla="*/ 4838891 w 11831868"/>
              <a:gd name="connsiteY453" fmla="*/ 3028093 h 4557807"/>
              <a:gd name="connsiteX454" fmla="*/ 4813364 w 11831868"/>
              <a:gd name="connsiteY454" fmla="*/ 3039047 h 4557807"/>
              <a:gd name="connsiteX455" fmla="*/ 4676489 w 11831868"/>
              <a:gd name="connsiteY455" fmla="*/ 2793969 h 4557807"/>
              <a:gd name="connsiteX456" fmla="*/ 4705826 w 11831868"/>
              <a:gd name="connsiteY456" fmla="*/ 2798445 h 4557807"/>
              <a:gd name="connsiteX457" fmla="*/ 4714875 w 11831868"/>
              <a:gd name="connsiteY457" fmla="*/ 2804065 h 4557807"/>
              <a:gd name="connsiteX458" fmla="*/ 4684967 w 11831868"/>
              <a:gd name="connsiteY458" fmla="*/ 2799207 h 4557807"/>
              <a:gd name="connsiteX459" fmla="*/ 4676489 w 11831868"/>
              <a:gd name="connsiteY459" fmla="*/ 2793969 h 4557807"/>
              <a:gd name="connsiteX460" fmla="*/ 3863626 w 11831868"/>
              <a:gd name="connsiteY460" fmla="*/ 2574036 h 4557807"/>
              <a:gd name="connsiteX461" fmla="*/ 3911251 w 11831868"/>
              <a:gd name="connsiteY461" fmla="*/ 2583561 h 4557807"/>
              <a:gd name="connsiteX462" fmla="*/ 3889343 w 11831868"/>
              <a:gd name="connsiteY462" fmla="*/ 2587181 h 4557807"/>
              <a:gd name="connsiteX463" fmla="*/ 3841718 w 11831868"/>
              <a:gd name="connsiteY463" fmla="*/ 2577656 h 4557807"/>
              <a:gd name="connsiteX464" fmla="*/ 3863626 w 11831868"/>
              <a:gd name="connsiteY464" fmla="*/ 2574036 h 4557807"/>
              <a:gd name="connsiteX465" fmla="*/ 8239982 w 11831868"/>
              <a:gd name="connsiteY465" fmla="*/ 2412111 h 4557807"/>
              <a:gd name="connsiteX466" fmla="*/ 8252270 w 11831868"/>
              <a:gd name="connsiteY466" fmla="*/ 2438686 h 4557807"/>
              <a:gd name="connsiteX467" fmla="*/ 8189215 w 11831868"/>
              <a:gd name="connsiteY467" fmla="*/ 2448211 h 4557807"/>
              <a:gd name="connsiteX468" fmla="*/ 8176832 w 11831868"/>
              <a:gd name="connsiteY468" fmla="*/ 2421732 h 4557807"/>
              <a:gd name="connsiteX469" fmla="*/ 8239982 w 11831868"/>
              <a:gd name="connsiteY469" fmla="*/ 2412111 h 4557807"/>
              <a:gd name="connsiteX470" fmla="*/ 8125111 w 11831868"/>
              <a:gd name="connsiteY470" fmla="*/ 2493931 h 4557807"/>
              <a:gd name="connsiteX471" fmla="*/ 8138732 w 11831868"/>
              <a:gd name="connsiteY471" fmla="*/ 2518029 h 4557807"/>
              <a:gd name="connsiteX472" fmla="*/ 8075295 w 11831868"/>
              <a:gd name="connsiteY472" fmla="*/ 2529078 h 4557807"/>
              <a:gd name="connsiteX473" fmla="*/ 8061675 w 11831868"/>
              <a:gd name="connsiteY473" fmla="*/ 2504980 h 4557807"/>
              <a:gd name="connsiteX474" fmla="*/ 8125111 w 11831868"/>
              <a:gd name="connsiteY474" fmla="*/ 2494217 h 4557807"/>
              <a:gd name="connsiteX475" fmla="*/ 8191786 w 11831868"/>
              <a:gd name="connsiteY475" fmla="*/ 2596325 h 4557807"/>
              <a:gd name="connsiteX476" fmla="*/ 8207979 w 11831868"/>
              <a:gd name="connsiteY476" fmla="*/ 2616613 h 4557807"/>
              <a:gd name="connsiteX477" fmla="*/ 8143875 w 11831868"/>
              <a:gd name="connsiteY477" fmla="*/ 2626805 h 4557807"/>
              <a:gd name="connsiteX478" fmla="*/ 8127397 w 11831868"/>
              <a:gd name="connsiteY478" fmla="*/ 2606516 h 4557807"/>
              <a:gd name="connsiteX479" fmla="*/ 8191595 w 11831868"/>
              <a:gd name="connsiteY479" fmla="*/ 2596610 h 4557807"/>
              <a:gd name="connsiteX480" fmla="*/ 8409718 w 11831868"/>
              <a:gd name="connsiteY480" fmla="*/ 2450402 h 4557807"/>
              <a:gd name="connsiteX481" fmla="*/ 8423529 w 11831868"/>
              <a:gd name="connsiteY481" fmla="*/ 2475548 h 4557807"/>
              <a:gd name="connsiteX482" fmla="*/ 8360665 w 11831868"/>
              <a:gd name="connsiteY482" fmla="*/ 2483834 h 4557807"/>
              <a:gd name="connsiteX483" fmla="*/ 8347139 w 11831868"/>
              <a:gd name="connsiteY483" fmla="*/ 2459165 h 4557807"/>
              <a:gd name="connsiteX484" fmla="*/ 8409527 w 11831868"/>
              <a:gd name="connsiteY484" fmla="*/ 2450687 h 4557807"/>
              <a:gd name="connsiteX485" fmla="*/ 6592443 w 11831868"/>
              <a:gd name="connsiteY485" fmla="*/ 2840736 h 4557807"/>
              <a:gd name="connsiteX486" fmla="*/ 6569107 w 11831868"/>
              <a:gd name="connsiteY486" fmla="*/ 2845785 h 4557807"/>
              <a:gd name="connsiteX487" fmla="*/ 6518053 w 11831868"/>
              <a:gd name="connsiteY487" fmla="*/ 2846642 h 4557807"/>
              <a:gd name="connsiteX488" fmla="*/ 6541484 w 11831868"/>
              <a:gd name="connsiteY488" fmla="*/ 2841594 h 4557807"/>
              <a:gd name="connsiteX489" fmla="*/ 6592443 w 11831868"/>
              <a:gd name="connsiteY489" fmla="*/ 2840736 h 4557807"/>
              <a:gd name="connsiteX490" fmla="*/ 9013888 w 11831868"/>
              <a:gd name="connsiteY490" fmla="*/ 2514315 h 4557807"/>
              <a:gd name="connsiteX491" fmla="*/ 9030462 w 11831868"/>
              <a:gd name="connsiteY491" fmla="*/ 2536698 h 4557807"/>
              <a:gd name="connsiteX492" fmla="*/ 8971407 w 11831868"/>
              <a:gd name="connsiteY492" fmla="*/ 2538699 h 4557807"/>
              <a:gd name="connsiteX493" fmla="*/ 8954643 w 11831868"/>
              <a:gd name="connsiteY493" fmla="*/ 2516410 h 4557807"/>
              <a:gd name="connsiteX494" fmla="*/ 9013888 w 11831868"/>
              <a:gd name="connsiteY494" fmla="*/ 2514600 h 4557807"/>
              <a:gd name="connsiteX495" fmla="*/ 8083296 w 11831868"/>
              <a:gd name="connsiteY495" fmla="*/ 2664238 h 4557807"/>
              <a:gd name="connsiteX496" fmla="*/ 8100632 w 11831868"/>
              <a:gd name="connsiteY496" fmla="*/ 2682145 h 4557807"/>
              <a:gd name="connsiteX497" fmla="*/ 8035671 w 11831868"/>
              <a:gd name="connsiteY497" fmla="*/ 2693480 h 4557807"/>
              <a:gd name="connsiteX498" fmla="*/ 8018145 w 11831868"/>
              <a:gd name="connsiteY498" fmla="*/ 2675668 h 4557807"/>
              <a:gd name="connsiteX499" fmla="*/ 8083296 w 11831868"/>
              <a:gd name="connsiteY499" fmla="*/ 2664524 h 4557807"/>
              <a:gd name="connsiteX500" fmla="*/ 7975664 w 11831868"/>
              <a:gd name="connsiteY500" fmla="*/ 2729294 h 4557807"/>
              <a:gd name="connsiteX501" fmla="*/ 7994142 w 11831868"/>
              <a:gd name="connsiteY501" fmla="*/ 2744724 h 4557807"/>
              <a:gd name="connsiteX502" fmla="*/ 7927467 w 11831868"/>
              <a:gd name="connsiteY502" fmla="*/ 2757011 h 4557807"/>
              <a:gd name="connsiteX503" fmla="*/ 7908417 w 11831868"/>
              <a:gd name="connsiteY503" fmla="*/ 2741581 h 4557807"/>
              <a:gd name="connsiteX504" fmla="*/ 7975664 w 11831868"/>
              <a:gd name="connsiteY504" fmla="*/ 2729580 h 4557807"/>
              <a:gd name="connsiteX505" fmla="*/ 7898225 w 11831868"/>
              <a:gd name="connsiteY505" fmla="*/ 2648712 h 4557807"/>
              <a:gd name="connsiteX506" fmla="*/ 7914323 w 11831868"/>
              <a:gd name="connsiteY506" fmla="*/ 2667762 h 4557807"/>
              <a:gd name="connsiteX507" fmla="*/ 7848600 w 11831868"/>
              <a:gd name="connsiteY507" fmla="*/ 2680430 h 4557807"/>
              <a:gd name="connsiteX508" fmla="*/ 7832503 w 11831868"/>
              <a:gd name="connsiteY508" fmla="*/ 2661381 h 4557807"/>
              <a:gd name="connsiteX509" fmla="*/ 7898226 w 11831868"/>
              <a:gd name="connsiteY509" fmla="*/ 2648998 h 4557807"/>
              <a:gd name="connsiteX510" fmla="*/ 8011287 w 11831868"/>
              <a:gd name="connsiteY510" fmla="*/ 2572512 h 4557807"/>
              <a:gd name="connsiteX511" fmla="*/ 8026146 w 11831868"/>
              <a:gd name="connsiteY511" fmla="*/ 2594134 h 4557807"/>
              <a:gd name="connsiteX512" fmla="*/ 7961471 w 11831868"/>
              <a:gd name="connsiteY512" fmla="*/ 2606040 h 4557807"/>
              <a:gd name="connsiteX513" fmla="*/ 7946803 w 11831868"/>
              <a:gd name="connsiteY513" fmla="*/ 2584895 h 4557807"/>
              <a:gd name="connsiteX514" fmla="*/ 8011288 w 11831868"/>
              <a:gd name="connsiteY514" fmla="*/ 2573084 h 4557807"/>
              <a:gd name="connsiteX515" fmla="*/ 8683942 w 11831868"/>
              <a:gd name="connsiteY515" fmla="*/ 2420112 h 4557807"/>
              <a:gd name="connsiteX516" fmla="*/ 8698230 w 11831868"/>
              <a:gd name="connsiteY516" fmla="*/ 2446782 h 4557807"/>
              <a:gd name="connsiteX517" fmla="*/ 8636222 w 11831868"/>
              <a:gd name="connsiteY517" fmla="*/ 2452116 h 4557807"/>
              <a:gd name="connsiteX518" fmla="*/ 8622125 w 11831868"/>
              <a:gd name="connsiteY518" fmla="*/ 2425923 h 4557807"/>
              <a:gd name="connsiteX519" fmla="*/ 8683942 w 11831868"/>
              <a:gd name="connsiteY519" fmla="*/ 2420303 h 4557807"/>
              <a:gd name="connsiteX520" fmla="*/ 8788717 w 11831868"/>
              <a:gd name="connsiteY520" fmla="*/ 2349246 h 4557807"/>
              <a:gd name="connsiteX521" fmla="*/ 8801481 w 11831868"/>
              <a:gd name="connsiteY521" fmla="*/ 2377821 h 4557807"/>
              <a:gd name="connsiteX522" fmla="*/ 8740807 w 11831868"/>
              <a:gd name="connsiteY522" fmla="*/ 2381822 h 4557807"/>
              <a:gd name="connsiteX523" fmla="*/ 8728234 w 11831868"/>
              <a:gd name="connsiteY523" fmla="*/ 2353723 h 4557807"/>
              <a:gd name="connsiteX524" fmla="*/ 8788432 w 11831868"/>
              <a:gd name="connsiteY524" fmla="*/ 2349437 h 4557807"/>
              <a:gd name="connsiteX525" fmla="*/ 8849392 w 11831868"/>
              <a:gd name="connsiteY525" fmla="*/ 2466975 h 4557807"/>
              <a:gd name="connsiteX526" fmla="*/ 8865203 w 11831868"/>
              <a:gd name="connsiteY526" fmla="*/ 2491645 h 4557807"/>
              <a:gd name="connsiteX527" fmla="*/ 8803577 w 11831868"/>
              <a:gd name="connsiteY527" fmla="*/ 2495836 h 4557807"/>
              <a:gd name="connsiteX528" fmla="*/ 8787670 w 11831868"/>
              <a:gd name="connsiteY528" fmla="*/ 2470690 h 4557807"/>
              <a:gd name="connsiteX529" fmla="*/ 8849106 w 11831868"/>
              <a:gd name="connsiteY529" fmla="*/ 2467166 h 4557807"/>
              <a:gd name="connsiteX530" fmla="*/ 8750808 w 11831868"/>
              <a:gd name="connsiteY530" fmla="*/ 2527840 h 4557807"/>
              <a:gd name="connsiteX531" fmla="*/ 8767667 w 11831868"/>
              <a:gd name="connsiteY531" fmla="*/ 2550224 h 4557807"/>
              <a:gd name="connsiteX532" fmla="*/ 8704993 w 11831868"/>
              <a:gd name="connsiteY532" fmla="*/ 2555177 h 4557807"/>
              <a:gd name="connsiteX533" fmla="*/ 8687848 w 11831868"/>
              <a:gd name="connsiteY533" fmla="*/ 2532888 h 4557807"/>
              <a:gd name="connsiteX534" fmla="*/ 8750522 w 11831868"/>
              <a:gd name="connsiteY534" fmla="*/ 2528031 h 4557807"/>
              <a:gd name="connsiteX535" fmla="*/ 8948166 w 11831868"/>
              <a:gd name="connsiteY535" fmla="*/ 2404015 h 4557807"/>
              <a:gd name="connsiteX536" fmla="*/ 8962548 w 11831868"/>
              <a:gd name="connsiteY536" fmla="*/ 2431161 h 4557807"/>
              <a:gd name="connsiteX537" fmla="*/ 8902065 w 11831868"/>
              <a:gd name="connsiteY537" fmla="*/ 2433542 h 4557807"/>
              <a:gd name="connsiteX538" fmla="*/ 8887777 w 11831868"/>
              <a:gd name="connsiteY538" fmla="*/ 2406873 h 4557807"/>
              <a:gd name="connsiteX539" fmla="*/ 8947880 w 11831868"/>
              <a:gd name="connsiteY539" fmla="*/ 2404015 h 4557807"/>
              <a:gd name="connsiteX540" fmla="*/ 8920830 w 11831868"/>
              <a:gd name="connsiteY540" fmla="*/ 2567369 h 4557807"/>
              <a:gd name="connsiteX541" fmla="*/ 8938927 w 11831868"/>
              <a:gd name="connsiteY541" fmla="*/ 2587752 h 4557807"/>
              <a:gd name="connsiteX542" fmla="*/ 8878538 w 11831868"/>
              <a:gd name="connsiteY542" fmla="*/ 2590610 h 4557807"/>
              <a:gd name="connsiteX543" fmla="*/ 8860631 w 11831868"/>
              <a:gd name="connsiteY543" fmla="*/ 2570702 h 4557807"/>
              <a:gd name="connsiteX544" fmla="*/ 8920543 w 11831868"/>
              <a:gd name="connsiteY544" fmla="*/ 2567369 h 4557807"/>
              <a:gd name="connsiteX545" fmla="*/ 7863936 w 11831868"/>
              <a:gd name="connsiteY545" fmla="*/ 2788539 h 4557807"/>
              <a:gd name="connsiteX546" fmla="*/ 7859078 w 11831868"/>
              <a:gd name="connsiteY546" fmla="*/ 2791016 h 4557807"/>
              <a:gd name="connsiteX547" fmla="*/ 7867841 w 11831868"/>
              <a:gd name="connsiteY547" fmla="*/ 2791016 h 4557807"/>
              <a:gd name="connsiteX548" fmla="*/ 7893273 w 11831868"/>
              <a:gd name="connsiteY548" fmla="*/ 2798064 h 4557807"/>
              <a:gd name="connsiteX549" fmla="*/ 7901940 w 11831868"/>
              <a:gd name="connsiteY549" fmla="*/ 2796540 h 4557807"/>
              <a:gd name="connsiteX550" fmla="*/ 7955375 w 11831868"/>
              <a:gd name="connsiteY550" fmla="*/ 2790349 h 4557807"/>
              <a:gd name="connsiteX551" fmla="*/ 7929563 w 11831868"/>
              <a:gd name="connsiteY551" fmla="*/ 2797588 h 4557807"/>
              <a:gd name="connsiteX552" fmla="*/ 7889462 w 11831868"/>
              <a:gd name="connsiteY552" fmla="*/ 2802732 h 4557807"/>
              <a:gd name="connsiteX553" fmla="*/ 7887462 w 11831868"/>
              <a:gd name="connsiteY553" fmla="*/ 2804065 h 4557807"/>
              <a:gd name="connsiteX554" fmla="*/ 7820787 w 11831868"/>
              <a:gd name="connsiteY554" fmla="*/ 2816829 h 4557807"/>
              <a:gd name="connsiteX555" fmla="*/ 7801166 w 11831868"/>
              <a:gd name="connsiteY555" fmla="*/ 2803779 h 4557807"/>
              <a:gd name="connsiteX556" fmla="*/ 7817739 w 11831868"/>
              <a:gd name="connsiteY556" fmla="*/ 2797683 h 4557807"/>
              <a:gd name="connsiteX557" fmla="*/ 7785830 w 11831868"/>
              <a:gd name="connsiteY557" fmla="*/ 2800160 h 4557807"/>
              <a:gd name="connsiteX558" fmla="*/ 7811167 w 11831868"/>
              <a:gd name="connsiteY558" fmla="*/ 2794063 h 4557807"/>
              <a:gd name="connsiteX559" fmla="*/ 7863936 w 11831868"/>
              <a:gd name="connsiteY559" fmla="*/ 2788539 h 4557807"/>
              <a:gd name="connsiteX560" fmla="*/ 8519351 w 11831868"/>
              <a:gd name="connsiteY560" fmla="*/ 2374011 h 4557807"/>
              <a:gd name="connsiteX561" fmla="*/ 8531733 w 11831868"/>
              <a:gd name="connsiteY561" fmla="*/ 2401634 h 4557807"/>
              <a:gd name="connsiteX562" fmla="*/ 8470011 w 11831868"/>
              <a:gd name="connsiteY562" fmla="*/ 2409063 h 4557807"/>
              <a:gd name="connsiteX563" fmla="*/ 8457533 w 11831868"/>
              <a:gd name="connsiteY563" fmla="*/ 2381536 h 4557807"/>
              <a:gd name="connsiteX564" fmla="*/ 8519351 w 11831868"/>
              <a:gd name="connsiteY564" fmla="*/ 2374011 h 4557807"/>
              <a:gd name="connsiteX565" fmla="*/ 8579834 w 11831868"/>
              <a:gd name="connsiteY565" fmla="*/ 2489645 h 4557807"/>
              <a:gd name="connsiteX566" fmla="*/ 8595170 w 11831868"/>
              <a:gd name="connsiteY566" fmla="*/ 2513362 h 4557807"/>
              <a:gd name="connsiteX567" fmla="*/ 8532495 w 11831868"/>
              <a:gd name="connsiteY567" fmla="*/ 2519934 h 4557807"/>
              <a:gd name="connsiteX568" fmla="*/ 8517065 w 11831868"/>
              <a:gd name="connsiteY568" fmla="*/ 2496217 h 4557807"/>
              <a:gd name="connsiteX569" fmla="*/ 8579835 w 11831868"/>
              <a:gd name="connsiteY569" fmla="*/ 2489454 h 4557807"/>
              <a:gd name="connsiteX570" fmla="*/ 8475726 w 11831868"/>
              <a:gd name="connsiteY570" fmla="*/ 2556320 h 4557807"/>
              <a:gd name="connsiteX571" fmla="*/ 8492205 w 11831868"/>
              <a:gd name="connsiteY571" fmla="*/ 2577560 h 4557807"/>
              <a:gd name="connsiteX572" fmla="*/ 8429148 w 11831868"/>
              <a:gd name="connsiteY572" fmla="*/ 2585371 h 4557807"/>
              <a:gd name="connsiteX573" fmla="*/ 8412861 w 11831868"/>
              <a:gd name="connsiteY573" fmla="*/ 2564607 h 4557807"/>
              <a:gd name="connsiteX574" fmla="*/ 8475726 w 11831868"/>
              <a:gd name="connsiteY574" fmla="*/ 2555939 h 4557807"/>
              <a:gd name="connsiteX575" fmla="*/ 8651748 w 11831868"/>
              <a:gd name="connsiteY575" fmla="*/ 2587276 h 4557807"/>
              <a:gd name="connsiteX576" fmla="*/ 8669750 w 11831868"/>
              <a:gd name="connsiteY576" fmla="*/ 2607183 h 4557807"/>
              <a:gd name="connsiteX577" fmla="*/ 8606885 w 11831868"/>
              <a:gd name="connsiteY577" fmla="*/ 2613279 h 4557807"/>
              <a:gd name="connsiteX578" fmla="*/ 8589074 w 11831868"/>
              <a:gd name="connsiteY578" fmla="*/ 2594229 h 4557807"/>
              <a:gd name="connsiteX579" fmla="*/ 8651748 w 11831868"/>
              <a:gd name="connsiteY579" fmla="*/ 2586895 h 4557807"/>
              <a:gd name="connsiteX580" fmla="*/ 8300847 w 11831868"/>
              <a:gd name="connsiteY580" fmla="*/ 2525268 h 4557807"/>
              <a:gd name="connsiteX581" fmla="*/ 8315611 w 11831868"/>
              <a:gd name="connsiteY581" fmla="*/ 2547557 h 4557807"/>
              <a:gd name="connsiteX582" fmla="*/ 8252270 w 11831868"/>
              <a:gd name="connsiteY582" fmla="*/ 2557082 h 4557807"/>
              <a:gd name="connsiteX583" fmla="*/ 8237411 w 11831868"/>
              <a:gd name="connsiteY583" fmla="*/ 2534889 h 4557807"/>
              <a:gd name="connsiteX584" fmla="*/ 8300847 w 11831868"/>
              <a:gd name="connsiteY584" fmla="*/ 2525268 h 4557807"/>
              <a:gd name="connsiteX585" fmla="*/ 7786021 w 11831868"/>
              <a:gd name="connsiteY585" fmla="*/ 2720531 h 4557807"/>
              <a:gd name="connsiteX586" fmla="*/ 7803452 w 11831868"/>
              <a:gd name="connsiteY586" fmla="*/ 2737866 h 4557807"/>
              <a:gd name="connsiteX587" fmla="*/ 7736206 w 11831868"/>
              <a:gd name="connsiteY587" fmla="*/ 2751487 h 4557807"/>
              <a:gd name="connsiteX588" fmla="*/ 7718965 w 11831868"/>
              <a:gd name="connsiteY588" fmla="*/ 2734628 h 4557807"/>
              <a:gd name="connsiteX589" fmla="*/ 7785640 w 11831868"/>
              <a:gd name="connsiteY589" fmla="*/ 2720531 h 4557807"/>
              <a:gd name="connsiteX590" fmla="*/ 6925628 w 11831868"/>
              <a:gd name="connsiteY590" fmla="*/ 2788635 h 4557807"/>
              <a:gd name="connsiteX591" fmla="*/ 6903625 w 11831868"/>
              <a:gd name="connsiteY591" fmla="*/ 2791301 h 4557807"/>
              <a:gd name="connsiteX592" fmla="*/ 6855429 w 11831868"/>
              <a:gd name="connsiteY592" fmla="*/ 2792064 h 4557807"/>
              <a:gd name="connsiteX593" fmla="*/ 6877336 w 11831868"/>
              <a:gd name="connsiteY593" fmla="*/ 2789396 h 4557807"/>
              <a:gd name="connsiteX594" fmla="*/ 6925247 w 11831868"/>
              <a:gd name="connsiteY594" fmla="*/ 2788635 h 4557807"/>
              <a:gd name="connsiteX595" fmla="*/ 7054977 w 11831868"/>
              <a:gd name="connsiteY595" fmla="*/ 2840736 h 4557807"/>
              <a:gd name="connsiteX596" fmla="*/ 7030498 w 11831868"/>
              <a:gd name="connsiteY596" fmla="*/ 2846070 h 4557807"/>
              <a:gd name="connsiteX597" fmla="*/ 6978873 w 11831868"/>
              <a:gd name="connsiteY597" fmla="*/ 2849118 h 4557807"/>
              <a:gd name="connsiteX598" fmla="*/ 7002875 w 11831868"/>
              <a:gd name="connsiteY598" fmla="*/ 2843403 h 4557807"/>
              <a:gd name="connsiteX599" fmla="*/ 7054977 w 11831868"/>
              <a:gd name="connsiteY599" fmla="*/ 2840736 h 4557807"/>
              <a:gd name="connsiteX600" fmla="*/ 7025355 w 11831868"/>
              <a:gd name="connsiteY600" fmla="*/ 2794635 h 4557807"/>
              <a:gd name="connsiteX601" fmla="*/ 7002685 w 11831868"/>
              <a:gd name="connsiteY601" fmla="*/ 2797969 h 4557807"/>
              <a:gd name="connsiteX602" fmla="*/ 6953346 w 11831868"/>
              <a:gd name="connsiteY602" fmla="*/ 2798921 h 4557807"/>
              <a:gd name="connsiteX603" fmla="*/ 6976015 w 11831868"/>
              <a:gd name="connsiteY603" fmla="*/ 2796159 h 4557807"/>
              <a:gd name="connsiteX604" fmla="*/ 7025355 w 11831868"/>
              <a:gd name="connsiteY604" fmla="*/ 2794445 h 4557807"/>
              <a:gd name="connsiteX605" fmla="*/ 6857810 w 11831868"/>
              <a:gd name="connsiteY605" fmla="*/ 2820829 h 4557807"/>
              <a:gd name="connsiteX606" fmla="*/ 6834950 w 11831868"/>
              <a:gd name="connsiteY606" fmla="*/ 2825306 h 4557807"/>
              <a:gd name="connsiteX607" fmla="*/ 6784943 w 11831868"/>
              <a:gd name="connsiteY607" fmla="*/ 2826353 h 4557807"/>
              <a:gd name="connsiteX608" fmla="*/ 6807804 w 11831868"/>
              <a:gd name="connsiteY608" fmla="*/ 2821972 h 4557807"/>
              <a:gd name="connsiteX609" fmla="*/ 6857810 w 11831868"/>
              <a:gd name="connsiteY609" fmla="*/ 2820639 h 4557807"/>
              <a:gd name="connsiteX610" fmla="*/ 7083362 w 11831868"/>
              <a:gd name="connsiteY610" fmla="*/ 2905982 h 4557807"/>
              <a:gd name="connsiteX611" fmla="*/ 7057644 w 11831868"/>
              <a:gd name="connsiteY611" fmla="*/ 2913697 h 4557807"/>
              <a:gd name="connsiteX612" fmla="*/ 7002208 w 11831868"/>
              <a:gd name="connsiteY612" fmla="*/ 2918174 h 4557807"/>
              <a:gd name="connsiteX613" fmla="*/ 7027926 w 11831868"/>
              <a:gd name="connsiteY613" fmla="*/ 2910459 h 4557807"/>
              <a:gd name="connsiteX614" fmla="*/ 7083362 w 11831868"/>
              <a:gd name="connsiteY614" fmla="*/ 2905792 h 4557807"/>
              <a:gd name="connsiteX615" fmla="*/ 6791135 w 11831868"/>
              <a:gd name="connsiteY615" fmla="*/ 2869311 h 4557807"/>
              <a:gd name="connsiteX616" fmla="*/ 6766751 w 11831868"/>
              <a:gd name="connsiteY616" fmla="*/ 2875693 h 4557807"/>
              <a:gd name="connsiteX617" fmla="*/ 6713316 w 11831868"/>
              <a:gd name="connsiteY617" fmla="*/ 2877598 h 4557807"/>
              <a:gd name="connsiteX618" fmla="*/ 6738080 w 11831868"/>
              <a:gd name="connsiteY618" fmla="*/ 2871692 h 4557807"/>
              <a:gd name="connsiteX619" fmla="*/ 6791135 w 11831868"/>
              <a:gd name="connsiteY619" fmla="*/ 2869311 h 4557807"/>
              <a:gd name="connsiteX620" fmla="*/ 6692075 w 11831868"/>
              <a:gd name="connsiteY620" fmla="*/ 2855690 h 4557807"/>
              <a:gd name="connsiteX621" fmla="*/ 6668262 w 11831868"/>
              <a:gd name="connsiteY621" fmla="*/ 2861405 h 4557807"/>
              <a:gd name="connsiteX622" fmla="*/ 6615970 w 11831868"/>
              <a:gd name="connsiteY622" fmla="*/ 2862548 h 4557807"/>
              <a:gd name="connsiteX623" fmla="*/ 6639878 w 11831868"/>
              <a:gd name="connsiteY623" fmla="*/ 2856738 h 4557807"/>
              <a:gd name="connsiteX624" fmla="*/ 6692075 w 11831868"/>
              <a:gd name="connsiteY624" fmla="*/ 2855595 h 4557807"/>
              <a:gd name="connsiteX625" fmla="*/ 6658737 w 11831868"/>
              <a:gd name="connsiteY625" fmla="*/ 2800160 h 4557807"/>
              <a:gd name="connsiteX626" fmla="*/ 6636258 w 11831868"/>
              <a:gd name="connsiteY626" fmla="*/ 2802922 h 4557807"/>
              <a:gd name="connsiteX627" fmla="*/ 6586823 w 11831868"/>
              <a:gd name="connsiteY627" fmla="*/ 2802922 h 4557807"/>
              <a:gd name="connsiteX628" fmla="*/ 6609302 w 11831868"/>
              <a:gd name="connsiteY628" fmla="*/ 2800160 h 4557807"/>
              <a:gd name="connsiteX629" fmla="*/ 6658737 w 11831868"/>
              <a:gd name="connsiteY629" fmla="*/ 2800064 h 4557807"/>
              <a:gd name="connsiteX630" fmla="*/ 6759131 w 11831868"/>
              <a:gd name="connsiteY630" fmla="*/ 2810256 h 4557807"/>
              <a:gd name="connsiteX631" fmla="*/ 6736175 w 11831868"/>
              <a:gd name="connsiteY631" fmla="*/ 2814162 h 4557807"/>
              <a:gd name="connsiteX632" fmla="*/ 6685883 w 11831868"/>
              <a:gd name="connsiteY632" fmla="*/ 2814828 h 4557807"/>
              <a:gd name="connsiteX633" fmla="*/ 6708839 w 11831868"/>
              <a:gd name="connsiteY633" fmla="*/ 2810923 h 4557807"/>
              <a:gd name="connsiteX634" fmla="*/ 6759131 w 11831868"/>
              <a:gd name="connsiteY634" fmla="*/ 2810161 h 4557807"/>
              <a:gd name="connsiteX635" fmla="*/ 6956679 w 11831868"/>
              <a:gd name="connsiteY635" fmla="*/ 2830640 h 4557807"/>
              <a:gd name="connsiteX636" fmla="*/ 6933248 w 11831868"/>
              <a:gd name="connsiteY636" fmla="*/ 2835688 h 4557807"/>
              <a:gd name="connsiteX637" fmla="*/ 6882194 w 11831868"/>
              <a:gd name="connsiteY637" fmla="*/ 2837593 h 4557807"/>
              <a:gd name="connsiteX638" fmla="*/ 6905816 w 11831868"/>
              <a:gd name="connsiteY638" fmla="*/ 2833021 h 4557807"/>
              <a:gd name="connsiteX639" fmla="*/ 6956679 w 11831868"/>
              <a:gd name="connsiteY639" fmla="*/ 2830544 h 4557807"/>
              <a:gd name="connsiteX640" fmla="*/ 7099554 w 11831868"/>
              <a:gd name="connsiteY640" fmla="*/ 2853214 h 4557807"/>
              <a:gd name="connsiteX641" fmla="*/ 7151942 w 11831868"/>
              <a:gd name="connsiteY641" fmla="*/ 2849880 h 4557807"/>
              <a:gd name="connsiteX642" fmla="*/ 7127558 w 11831868"/>
              <a:gd name="connsiteY642" fmla="*/ 2855786 h 4557807"/>
              <a:gd name="connsiteX643" fmla="*/ 7075361 w 11831868"/>
              <a:gd name="connsiteY643" fmla="*/ 2859501 h 4557807"/>
              <a:gd name="connsiteX644" fmla="*/ 7099174 w 11831868"/>
              <a:gd name="connsiteY644" fmla="*/ 2853119 h 4557807"/>
              <a:gd name="connsiteX645" fmla="*/ 7595997 w 11831868"/>
              <a:gd name="connsiteY645" fmla="*/ 2711482 h 4557807"/>
              <a:gd name="connsiteX646" fmla="*/ 7612285 w 11831868"/>
              <a:gd name="connsiteY646" fmla="*/ 2730532 h 4557807"/>
              <a:gd name="connsiteX647" fmla="*/ 7544181 w 11831868"/>
              <a:gd name="connsiteY647" fmla="*/ 2745867 h 4557807"/>
              <a:gd name="connsiteX648" fmla="*/ 7527799 w 11831868"/>
              <a:gd name="connsiteY648" fmla="*/ 2726817 h 4557807"/>
              <a:gd name="connsiteX649" fmla="*/ 7595997 w 11831868"/>
              <a:gd name="connsiteY649" fmla="*/ 2711482 h 4557807"/>
              <a:gd name="connsiteX650" fmla="*/ 7677436 w 11831868"/>
              <a:gd name="connsiteY650" fmla="*/ 2784729 h 4557807"/>
              <a:gd name="connsiteX651" fmla="*/ 7653243 w 11831868"/>
              <a:gd name="connsiteY651" fmla="*/ 2789396 h 4557807"/>
              <a:gd name="connsiteX652" fmla="*/ 7602760 w 11831868"/>
              <a:gd name="connsiteY652" fmla="*/ 2793873 h 4557807"/>
              <a:gd name="connsiteX653" fmla="*/ 7626667 w 11831868"/>
              <a:gd name="connsiteY653" fmla="*/ 2788635 h 4557807"/>
              <a:gd name="connsiteX654" fmla="*/ 7677436 w 11831868"/>
              <a:gd name="connsiteY654" fmla="*/ 2784729 h 4557807"/>
              <a:gd name="connsiteX655" fmla="*/ 7713441 w 11831868"/>
              <a:gd name="connsiteY655" fmla="*/ 2632996 h 4557807"/>
              <a:gd name="connsiteX656" fmla="*/ 7728204 w 11831868"/>
              <a:gd name="connsiteY656" fmla="*/ 2653570 h 4557807"/>
              <a:gd name="connsiteX657" fmla="*/ 7661529 w 11831868"/>
              <a:gd name="connsiteY657" fmla="*/ 2667953 h 4557807"/>
              <a:gd name="connsiteX658" fmla="*/ 7646766 w 11831868"/>
              <a:gd name="connsiteY658" fmla="*/ 2647379 h 4557807"/>
              <a:gd name="connsiteX659" fmla="*/ 7713441 w 11831868"/>
              <a:gd name="connsiteY659" fmla="*/ 2632996 h 4557807"/>
              <a:gd name="connsiteX660" fmla="*/ 7532466 w 11831868"/>
              <a:gd name="connsiteY660" fmla="*/ 2786444 h 4557807"/>
              <a:gd name="connsiteX661" fmla="*/ 7583043 w 11831868"/>
              <a:gd name="connsiteY661" fmla="*/ 2783015 h 4557807"/>
              <a:gd name="connsiteX662" fmla="*/ 7559231 w 11831868"/>
              <a:gd name="connsiteY662" fmla="*/ 2787110 h 4557807"/>
              <a:gd name="connsiteX663" fmla="*/ 7508939 w 11831868"/>
              <a:gd name="connsiteY663" fmla="*/ 2791016 h 4557807"/>
              <a:gd name="connsiteX664" fmla="*/ 7532466 w 11831868"/>
              <a:gd name="connsiteY664" fmla="*/ 2786444 h 4557807"/>
              <a:gd name="connsiteX665" fmla="*/ 7269957 w 11831868"/>
              <a:gd name="connsiteY665" fmla="*/ 2925128 h 4557807"/>
              <a:gd name="connsiteX666" fmla="*/ 7274815 w 11831868"/>
              <a:gd name="connsiteY666" fmla="*/ 2925128 h 4557807"/>
              <a:gd name="connsiteX667" fmla="*/ 7272338 w 11831868"/>
              <a:gd name="connsiteY667" fmla="*/ 2928366 h 4557807"/>
              <a:gd name="connsiteX668" fmla="*/ 7266051 w 11831868"/>
              <a:gd name="connsiteY668" fmla="*/ 2934081 h 4557807"/>
              <a:gd name="connsiteX669" fmla="*/ 7196137 w 11831868"/>
              <a:gd name="connsiteY669" fmla="*/ 2950369 h 4557807"/>
              <a:gd name="connsiteX670" fmla="*/ 7177088 w 11831868"/>
              <a:gd name="connsiteY670" fmla="*/ 2939415 h 4557807"/>
              <a:gd name="connsiteX671" fmla="*/ 7247096 w 11831868"/>
              <a:gd name="connsiteY671" fmla="*/ 2923127 h 4557807"/>
              <a:gd name="connsiteX672" fmla="*/ 7269957 w 11831868"/>
              <a:gd name="connsiteY672" fmla="*/ 2925128 h 4557807"/>
              <a:gd name="connsiteX673" fmla="*/ 7184993 w 11831868"/>
              <a:gd name="connsiteY673" fmla="*/ 2863977 h 4557807"/>
              <a:gd name="connsiteX674" fmla="*/ 7194518 w 11831868"/>
              <a:gd name="connsiteY674" fmla="*/ 2862644 h 4557807"/>
              <a:gd name="connsiteX675" fmla="*/ 7247953 w 11831868"/>
              <a:gd name="connsiteY675" fmla="*/ 2858548 h 4557807"/>
              <a:gd name="connsiteX676" fmla="*/ 7222903 w 11831868"/>
              <a:gd name="connsiteY676" fmla="*/ 2865120 h 4557807"/>
              <a:gd name="connsiteX677" fmla="*/ 7188899 w 11831868"/>
              <a:gd name="connsiteY677" fmla="*/ 2868835 h 4557807"/>
              <a:gd name="connsiteX678" fmla="*/ 7181850 w 11831868"/>
              <a:gd name="connsiteY678" fmla="*/ 2876741 h 4557807"/>
              <a:gd name="connsiteX679" fmla="*/ 7110604 w 11831868"/>
              <a:gd name="connsiteY679" fmla="*/ 2893886 h 4557807"/>
              <a:gd name="connsiteX680" fmla="*/ 7093077 w 11831868"/>
              <a:gd name="connsiteY680" fmla="*/ 2879312 h 4557807"/>
              <a:gd name="connsiteX681" fmla="*/ 7164324 w 11831868"/>
              <a:gd name="connsiteY681" fmla="*/ 2861596 h 4557807"/>
              <a:gd name="connsiteX682" fmla="*/ 7184993 w 11831868"/>
              <a:gd name="connsiteY682" fmla="*/ 2863977 h 4557807"/>
              <a:gd name="connsiteX683" fmla="*/ 7508843 w 11831868"/>
              <a:gd name="connsiteY683" fmla="*/ 2822353 h 4557807"/>
              <a:gd name="connsiteX684" fmla="*/ 7484365 w 11831868"/>
              <a:gd name="connsiteY684" fmla="*/ 2828735 h 4557807"/>
              <a:gd name="connsiteX685" fmla="*/ 7431786 w 11831868"/>
              <a:gd name="connsiteY685" fmla="*/ 2833116 h 4557807"/>
              <a:gd name="connsiteX686" fmla="*/ 7456551 w 11831868"/>
              <a:gd name="connsiteY686" fmla="*/ 2826639 h 4557807"/>
              <a:gd name="connsiteX687" fmla="*/ 7509319 w 11831868"/>
              <a:gd name="connsiteY687" fmla="*/ 2822353 h 4557807"/>
              <a:gd name="connsiteX688" fmla="*/ 7288435 w 11831868"/>
              <a:gd name="connsiteY688" fmla="*/ 2871312 h 4557807"/>
              <a:gd name="connsiteX689" fmla="*/ 7299484 w 11831868"/>
              <a:gd name="connsiteY689" fmla="*/ 2869883 h 4557807"/>
              <a:gd name="connsiteX690" fmla="*/ 7361968 w 11831868"/>
              <a:gd name="connsiteY690" fmla="*/ 2856929 h 4557807"/>
              <a:gd name="connsiteX691" fmla="*/ 7380542 w 11831868"/>
              <a:gd name="connsiteY691" fmla="*/ 2870740 h 4557807"/>
              <a:gd name="connsiteX692" fmla="*/ 7311105 w 11831868"/>
              <a:gd name="connsiteY692" fmla="*/ 2886933 h 4557807"/>
              <a:gd name="connsiteX693" fmla="*/ 7286911 w 11831868"/>
              <a:gd name="connsiteY693" fmla="*/ 2877407 h 4557807"/>
              <a:gd name="connsiteX694" fmla="*/ 7263098 w 11831868"/>
              <a:gd name="connsiteY694" fmla="*/ 2878265 h 4557807"/>
              <a:gd name="connsiteX695" fmla="*/ 7288911 w 11831868"/>
              <a:gd name="connsiteY695" fmla="*/ 2871312 h 4557807"/>
              <a:gd name="connsiteX696" fmla="*/ 9147048 w 11831868"/>
              <a:gd name="connsiteY696" fmla="*/ 2763679 h 4557807"/>
              <a:gd name="connsiteX697" fmla="*/ 9201531 w 11831868"/>
              <a:gd name="connsiteY697" fmla="*/ 2762060 h 4557807"/>
              <a:gd name="connsiteX698" fmla="*/ 9224296 w 11831868"/>
              <a:gd name="connsiteY698" fmla="*/ 2769585 h 4557807"/>
              <a:gd name="connsiteX699" fmla="*/ 9169813 w 11831868"/>
              <a:gd name="connsiteY699" fmla="*/ 2771108 h 4557807"/>
              <a:gd name="connsiteX700" fmla="*/ 9147524 w 11831868"/>
              <a:gd name="connsiteY700" fmla="*/ 2763679 h 4557807"/>
              <a:gd name="connsiteX701" fmla="*/ 8321040 w 11831868"/>
              <a:gd name="connsiteY701" fmla="*/ 2909697 h 4557807"/>
              <a:gd name="connsiteX702" fmla="*/ 8256651 w 11831868"/>
              <a:gd name="connsiteY702" fmla="*/ 2919222 h 4557807"/>
              <a:gd name="connsiteX703" fmla="*/ 8230172 w 11831868"/>
              <a:gd name="connsiteY703" fmla="*/ 2919222 h 4557807"/>
              <a:gd name="connsiteX704" fmla="*/ 8294656 w 11831868"/>
              <a:gd name="connsiteY704" fmla="*/ 2909697 h 4557807"/>
              <a:gd name="connsiteX705" fmla="*/ 8321516 w 11831868"/>
              <a:gd name="connsiteY705" fmla="*/ 2909697 h 4557807"/>
              <a:gd name="connsiteX706" fmla="*/ 9147238 w 11831868"/>
              <a:gd name="connsiteY706" fmla="*/ 2789587 h 4557807"/>
              <a:gd name="connsiteX707" fmla="*/ 9091136 w 11831868"/>
              <a:gd name="connsiteY707" fmla="*/ 2792064 h 4557807"/>
              <a:gd name="connsiteX708" fmla="*/ 9067514 w 11831868"/>
              <a:gd name="connsiteY708" fmla="*/ 2786348 h 4557807"/>
              <a:gd name="connsiteX709" fmla="*/ 9123521 w 11831868"/>
              <a:gd name="connsiteY709" fmla="*/ 2783872 h 4557807"/>
              <a:gd name="connsiteX710" fmla="*/ 9147714 w 11831868"/>
              <a:gd name="connsiteY710" fmla="*/ 2789587 h 4557807"/>
              <a:gd name="connsiteX711" fmla="*/ 8824722 w 11831868"/>
              <a:gd name="connsiteY711" fmla="*/ 2823115 h 4557807"/>
              <a:gd name="connsiteX712" fmla="*/ 8880062 w 11831868"/>
              <a:gd name="connsiteY712" fmla="*/ 2815876 h 4557807"/>
              <a:gd name="connsiteX713" fmla="*/ 8852726 w 11831868"/>
              <a:gd name="connsiteY713" fmla="*/ 2823496 h 4557807"/>
              <a:gd name="connsiteX714" fmla="*/ 8797099 w 11831868"/>
              <a:gd name="connsiteY714" fmla="*/ 2830164 h 4557807"/>
              <a:gd name="connsiteX715" fmla="*/ 8824722 w 11831868"/>
              <a:gd name="connsiteY715" fmla="*/ 2823115 h 4557807"/>
              <a:gd name="connsiteX716" fmla="*/ 9213913 w 11831868"/>
              <a:gd name="connsiteY716" fmla="*/ 2810447 h 4557807"/>
              <a:gd name="connsiteX717" fmla="*/ 9189625 w 11831868"/>
              <a:gd name="connsiteY717" fmla="*/ 2808161 h 4557807"/>
              <a:gd name="connsiteX718" fmla="*/ 9242870 w 11831868"/>
              <a:gd name="connsiteY718" fmla="*/ 2805780 h 4557807"/>
              <a:gd name="connsiteX719" fmla="*/ 9267254 w 11831868"/>
              <a:gd name="connsiteY719" fmla="*/ 2808542 h 4557807"/>
              <a:gd name="connsiteX720" fmla="*/ 9213533 w 11831868"/>
              <a:gd name="connsiteY720" fmla="*/ 2810447 h 4557807"/>
              <a:gd name="connsiteX721" fmla="*/ 8911590 w 11831868"/>
              <a:gd name="connsiteY721" fmla="*/ 2839022 h 4557807"/>
              <a:gd name="connsiteX722" fmla="*/ 8854440 w 11831868"/>
              <a:gd name="connsiteY722" fmla="*/ 2844451 h 4557807"/>
              <a:gd name="connsiteX723" fmla="*/ 8828818 w 11831868"/>
              <a:gd name="connsiteY723" fmla="*/ 2843594 h 4557807"/>
              <a:gd name="connsiteX724" fmla="*/ 8885968 w 11831868"/>
              <a:gd name="connsiteY724" fmla="*/ 2838069 h 4557807"/>
              <a:gd name="connsiteX725" fmla="*/ 8911209 w 11831868"/>
              <a:gd name="connsiteY725" fmla="*/ 2839403 h 4557807"/>
              <a:gd name="connsiteX726" fmla="*/ 9624822 w 11831868"/>
              <a:gd name="connsiteY726" fmla="*/ 2736723 h 4557807"/>
              <a:gd name="connsiteX727" fmla="*/ 9578055 w 11831868"/>
              <a:gd name="connsiteY727" fmla="*/ 2732818 h 4557807"/>
              <a:gd name="connsiteX728" fmla="*/ 9558242 w 11831868"/>
              <a:gd name="connsiteY728" fmla="*/ 2721960 h 4557807"/>
              <a:gd name="connsiteX729" fmla="*/ 9605010 w 11831868"/>
              <a:gd name="connsiteY729" fmla="*/ 2725293 h 4557807"/>
              <a:gd name="connsiteX730" fmla="*/ 9624822 w 11831868"/>
              <a:gd name="connsiteY730" fmla="*/ 2736723 h 4557807"/>
              <a:gd name="connsiteX731" fmla="*/ 9483471 w 11831868"/>
              <a:gd name="connsiteY731" fmla="*/ 2769585 h 4557807"/>
              <a:gd name="connsiteX732" fmla="*/ 9434607 w 11831868"/>
              <a:gd name="connsiteY732" fmla="*/ 2768918 h 4557807"/>
              <a:gd name="connsiteX733" fmla="*/ 9412891 w 11831868"/>
              <a:gd name="connsiteY733" fmla="*/ 2761107 h 4557807"/>
              <a:gd name="connsiteX734" fmla="*/ 9462135 w 11831868"/>
              <a:gd name="connsiteY734" fmla="*/ 2762346 h 4557807"/>
              <a:gd name="connsiteX735" fmla="*/ 9483376 w 11831868"/>
              <a:gd name="connsiteY735" fmla="*/ 2769585 h 4557807"/>
              <a:gd name="connsiteX736" fmla="*/ 9554337 w 11831868"/>
              <a:gd name="connsiteY736" fmla="*/ 2753678 h 4557807"/>
              <a:gd name="connsiteX737" fmla="*/ 9506712 w 11831868"/>
              <a:gd name="connsiteY737" fmla="*/ 2751582 h 4557807"/>
              <a:gd name="connsiteX738" fmla="*/ 9486233 w 11831868"/>
              <a:gd name="connsiteY738" fmla="*/ 2742533 h 4557807"/>
              <a:gd name="connsiteX739" fmla="*/ 9533858 w 11831868"/>
              <a:gd name="connsiteY739" fmla="*/ 2744629 h 4557807"/>
              <a:gd name="connsiteX740" fmla="*/ 9554242 w 11831868"/>
              <a:gd name="connsiteY740" fmla="*/ 2753678 h 4557807"/>
              <a:gd name="connsiteX741" fmla="*/ 9340215 w 11831868"/>
              <a:gd name="connsiteY741" fmla="*/ 2796921 h 4557807"/>
              <a:gd name="connsiteX742" fmla="*/ 9287732 w 11831868"/>
              <a:gd name="connsiteY742" fmla="*/ 2798064 h 4557807"/>
              <a:gd name="connsiteX743" fmla="*/ 9264206 w 11831868"/>
              <a:gd name="connsiteY743" fmla="*/ 2793969 h 4557807"/>
              <a:gd name="connsiteX744" fmla="*/ 9316688 w 11831868"/>
              <a:gd name="connsiteY744" fmla="*/ 2792921 h 4557807"/>
              <a:gd name="connsiteX745" fmla="*/ 9340120 w 11831868"/>
              <a:gd name="connsiteY745" fmla="*/ 2796921 h 4557807"/>
              <a:gd name="connsiteX746" fmla="*/ 9412033 w 11831868"/>
              <a:gd name="connsiteY746" fmla="*/ 2784062 h 4557807"/>
              <a:gd name="connsiteX747" fmla="*/ 9361551 w 11831868"/>
              <a:gd name="connsiteY747" fmla="*/ 2784062 h 4557807"/>
              <a:gd name="connsiteX748" fmla="*/ 9339072 w 11831868"/>
              <a:gd name="connsiteY748" fmla="*/ 2778062 h 4557807"/>
              <a:gd name="connsiteX749" fmla="*/ 9389650 w 11831868"/>
              <a:gd name="connsiteY749" fmla="*/ 2778062 h 4557807"/>
              <a:gd name="connsiteX750" fmla="*/ 9411938 w 11831868"/>
              <a:gd name="connsiteY750" fmla="*/ 2784062 h 4557807"/>
              <a:gd name="connsiteX751" fmla="*/ 9080754 w 11831868"/>
              <a:gd name="connsiteY751" fmla="*/ 2823591 h 4557807"/>
              <a:gd name="connsiteX752" fmla="*/ 9026366 w 11831868"/>
              <a:gd name="connsiteY752" fmla="*/ 2829021 h 4557807"/>
              <a:gd name="connsiteX753" fmla="*/ 9053227 w 11831868"/>
              <a:gd name="connsiteY753" fmla="*/ 2823687 h 4557807"/>
              <a:gd name="connsiteX754" fmla="*/ 9107424 w 11831868"/>
              <a:gd name="connsiteY754" fmla="*/ 2818353 h 4557807"/>
              <a:gd name="connsiteX755" fmla="*/ 9080659 w 11831868"/>
              <a:gd name="connsiteY755" fmla="*/ 2823591 h 4557807"/>
              <a:gd name="connsiteX756" fmla="*/ 8391621 w 11831868"/>
              <a:gd name="connsiteY756" fmla="*/ 2901030 h 4557807"/>
              <a:gd name="connsiteX757" fmla="*/ 8330851 w 11831868"/>
              <a:gd name="connsiteY757" fmla="*/ 2909888 h 4557807"/>
              <a:gd name="connsiteX758" fmla="*/ 8359426 w 11831868"/>
              <a:gd name="connsiteY758" fmla="*/ 2903220 h 4557807"/>
              <a:gd name="connsiteX759" fmla="*/ 8420386 w 11831868"/>
              <a:gd name="connsiteY759" fmla="*/ 2894838 h 4557807"/>
              <a:gd name="connsiteX760" fmla="*/ 8391525 w 11831868"/>
              <a:gd name="connsiteY760" fmla="*/ 2901030 h 4557807"/>
              <a:gd name="connsiteX761" fmla="*/ 8414671 w 11831868"/>
              <a:gd name="connsiteY761" fmla="*/ 2871978 h 4557807"/>
              <a:gd name="connsiteX762" fmla="*/ 8398383 w 11831868"/>
              <a:gd name="connsiteY762" fmla="*/ 2873502 h 4557807"/>
              <a:gd name="connsiteX763" fmla="*/ 8407908 w 11831868"/>
              <a:gd name="connsiteY763" fmla="*/ 2869025 h 4557807"/>
              <a:gd name="connsiteX764" fmla="*/ 8410004 w 11831868"/>
              <a:gd name="connsiteY764" fmla="*/ 2868264 h 4557807"/>
              <a:gd name="connsiteX765" fmla="*/ 8439912 w 11831868"/>
              <a:gd name="connsiteY765" fmla="*/ 2862739 h 4557807"/>
              <a:gd name="connsiteX766" fmla="*/ 8486204 w 11831868"/>
              <a:gd name="connsiteY766" fmla="*/ 2856547 h 4557807"/>
              <a:gd name="connsiteX767" fmla="*/ 8483727 w 11831868"/>
              <a:gd name="connsiteY767" fmla="*/ 2859405 h 4557807"/>
              <a:gd name="connsiteX768" fmla="*/ 8498872 w 11831868"/>
              <a:gd name="connsiteY768" fmla="*/ 2862930 h 4557807"/>
              <a:gd name="connsiteX769" fmla="*/ 8435245 w 11831868"/>
              <a:gd name="connsiteY769" fmla="*/ 2871407 h 4557807"/>
              <a:gd name="connsiteX770" fmla="*/ 8414576 w 11831868"/>
              <a:gd name="connsiteY770" fmla="*/ 2871978 h 4557807"/>
              <a:gd name="connsiteX771" fmla="*/ 8246269 w 11831868"/>
              <a:gd name="connsiteY771" fmla="*/ 2914746 h 4557807"/>
              <a:gd name="connsiteX772" fmla="*/ 8274844 w 11831868"/>
              <a:gd name="connsiteY772" fmla="*/ 2907507 h 4557807"/>
              <a:gd name="connsiteX773" fmla="*/ 8335328 w 11831868"/>
              <a:gd name="connsiteY773" fmla="*/ 2898744 h 4557807"/>
              <a:gd name="connsiteX774" fmla="*/ 8306753 w 11831868"/>
              <a:gd name="connsiteY774" fmla="*/ 2905982 h 4557807"/>
              <a:gd name="connsiteX775" fmla="*/ 8246174 w 11831868"/>
              <a:gd name="connsiteY775" fmla="*/ 2914746 h 4557807"/>
              <a:gd name="connsiteX776" fmla="*/ 9046369 w 11831868"/>
              <a:gd name="connsiteY776" fmla="*/ 2339245 h 4557807"/>
              <a:gd name="connsiteX777" fmla="*/ 9059418 w 11831868"/>
              <a:gd name="connsiteY777" fmla="*/ 2368868 h 4557807"/>
              <a:gd name="connsiteX778" fmla="*/ 9000839 w 11831868"/>
              <a:gd name="connsiteY778" fmla="*/ 2369725 h 4557807"/>
              <a:gd name="connsiteX779" fmla="*/ 8988171 w 11831868"/>
              <a:gd name="connsiteY779" fmla="*/ 2340578 h 4557807"/>
              <a:gd name="connsiteX780" fmla="*/ 9046559 w 11831868"/>
              <a:gd name="connsiteY780" fmla="*/ 2339245 h 4557807"/>
              <a:gd name="connsiteX781" fmla="*/ 8702611 w 11831868"/>
              <a:gd name="connsiteY781" fmla="*/ 2859786 h 4557807"/>
              <a:gd name="connsiteX782" fmla="*/ 8643366 w 11831868"/>
              <a:gd name="connsiteY782" fmla="*/ 2867216 h 4557807"/>
              <a:gd name="connsiteX783" fmla="*/ 8671941 w 11831868"/>
              <a:gd name="connsiteY783" fmla="*/ 2861120 h 4557807"/>
              <a:gd name="connsiteX784" fmla="*/ 8731186 w 11831868"/>
              <a:gd name="connsiteY784" fmla="*/ 2853595 h 4557807"/>
              <a:gd name="connsiteX785" fmla="*/ 8702611 w 11831868"/>
              <a:gd name="connsiteY785" fmla="*/ 2859786 h 4557807"/>
              <a:gd name="connsiteX786" fmla="*/ 8789099 w 11831868"/>
              <a:gd name="connsiteY786" fmla="*/ 2830735 h 4557807"/>
              <a:gd name="connsiteX787" fmla="*/ 8728615 w 11831868"/>
              <a:gd name="connsiteY787" fmla="*/ 2836831 h 4557807"/>
              <a:gd name="connsiteX788" fmla="*/ 8703659 w 11831868"/>
              <a:gd name="connsiteY788" fmla="*/ 2833021 h 4557807"/>
              <a:gd name="connsiteX789" fmla="*/ 8764143 w 11831868"/>
              <a:gd name="connsiteY789" fmla="*/ 2826925 h 4557807"/>
              <a:gd name="connsiteX790" fmla="*/ 8789099 w 11831868"/>
              <a:gd name="connsiteY790" fmla="*/ 2830259 h 4557807"/>
              <a:gd name="connsiteX791" fmla="*/ 8718042 w 11831868"/>
              <a:gd name="connsiteY791" fmla="*/ 2829878 h 4557807"/>
              <a:gd name="connsiteX792" fmla="*/ 8745950 w 11831868"/>
              <a:gd name="connsiteY792" fmla="*/ 2822258 h 4557807"/>
              <a:gd name="connsiteX793" fmla="*/ 8801862 w 11831868"/>
              <a:gd name="connsiteY793" fmla="*/ 2814923 h 4557807"/>
              <a:gd name="connsiteX794" fmla="*/ 8773954 w 11831868"/>
              <a:gd name="connsiteY794" fmla="*/ 2822638 h 4557807"/>
              <a:gd name="connsiteX795" fmla="*/ 8718042 w 11831868"/>
              <a:gd name="connsiteY795" fmla="*/ 2829401 h 4557807"/>
              <a:gd name="connsiteX796" fmla="*/ 8563071 w 11831868"/>
              <a:gd name="connsiteY796" fmla="*/ 2870645 h 4557807"/>
              <a:gd name="connsiteX797" fmla="*/ 8591646 w 11831868"/>
              <a:gd name="connsiteY797" fmla="*/ 2863501 h 4557807"/>
              <a:gd name="connsiteX798" fmla="*/ 8620221 w 11831868"/>
              <a:gd name="connsiteY798" fmla="*/ 2859024 h 4557807"/>
              <a:gd name="connsiteX799" fmla="*/ 8619077 w 11831868"/>
              <a:gd name="connsiteY799" fmla="*/ 2856453 h 4557807"/>
              <a:gd name="connsiteX800" fmla="*/ 8680132 w 11831868"/>
              <a:gd name="connsiteY800" fmla="*/ 2849595 h 4557807"/>
              <a:gd name="connsiteX801" fmla="*/ 8705660 w 11831868"/>
              <a:gd name="connsiteY801" fmla="*/ 2851690 h 4557807"/>
              <a:gd name="connsiteX802" fmla="*/ 8646033 w 11831868"/>
              <a:gd name="connsiteY802" fmla="*/ 2858358 h 4557807"/>
              <a:gd name="connsiteX803" fmla="*/ 8622316 w 11831868"/>
              <a:gd name="connsiteY803" fmla="*/ 2862739 h 4557807"/>
              <a:gd name="connsiteX804" fmla="*/ 8563071 w 11831868"/>
              <a:gd name="connsiteY804" fmla="*/ 2870169 h 4557807"/>
              <a:gd name="connsiteX805" fmla="*/ 8621458 w 11831868"/>
              <a:gd name="connsiteY805" fmla="*/ 2870645 h 4557807"/>
              <a:gd name="connsiteX806" fmla="*/ 8559165 w 11831868"/>
              <a:gd name="connsiteY806" fmla="*/ 2878265 h 4557807"/>
              <a:gd name="connsiteX807" fmla="*/ 8532495 w 11831868"/>
              <a:gd name="connsiteY807" fmla="*/ 2878265 h 4557807"/>
              <a:gd name="connsiteX808" fmla="*/ 8594979 w 11831868"/>
              <a:gd name="connsiteY808" fmla="*/ 2870549 h 4557807"/>
              <a:gd name="connsiteX809" fmla="*/ 8621458 w 11831868"/>
              <a:gd name="connsiteY809" fmla="*/ 2869883 h 4557807"/>
              <a:gd name="connsiteX810" fmla="*/ 8509539 w 11831868"/>
              <a:gd name="connsiteY810" fmla="*/ 2865215 h 4557807"/>
              <a:gd name="connsiteX811" fmla="*/ 8568976 w 11831868"/>
              <a:gd name="connsiteY811" fmla="*/ 2857214 h 4557807"/>
              <a:gd name="connsiteX812" fmla="*/ 8540401 w 11831868"/>
              <a:gd name="connsiteY812" fmla="*/ 2865025 h 4557807"/>
              <a:gd name="connsiteX813" fmla="*/ 8481346 w 11831868"/>
              <a:gd name="connsiteY813" fmla="*/ 2873026 h 4557807"/>
              <a:gd name="connsiteX814" fmla="*/ 8509539 w 11831868"/>
              <a:gd name="connsiteY814" fmla="*/ 2864453 h 4557807"/>
              <a:gd name="connsiteX815" fmla="*/ 9309639 w 11831868"/>
              <a:gd name="connsiteY815" fmla="*/ 2626424 h 4557807"/>
              <a:gd name="connsiteX816" fmla="*/ 9291447 w 11831868"/>
              <a:gd name="connsiteY816" fmla="*/ 2608707 h 4557807"/>
              <a:gd name="connsiteX817" fmla="*/ 9343835 w 11831868"/>
              <a:gd name="connsiteY817" fmla="*/ 2610327 h 4557807"/>
              <a:gd name="connsiteX818" fmla="*/ 9362027 w 11831868"/>
              <a:gd name="connsiteY818" fmla="*/ 2628043 h 4557807"/>
              <a:gd name="connsiteX819" fmla="*/ 9309449 w 11831868"/>
              <a:gd name="connsiteY819" fmla="*/ 2625662 h 4557807"/>
              <a:gd name="connsiteX820" fmla="*/ 9300972 w 11831868"/>
              <a:gd name="connsiteY820" fmla="*/ 2748058 h 4557807"/>
              <a:gd name="connsiteX821" fmla="*/ 9247918 w 11831868"/>
              <a:gd name="connsiteY821" fmla="*/ 2748058 h 4557807"/>
              <a:gd name="connsiteX822" fmla="*/ 9226296 w 11831868"/>
              <a:gd name="connsiteY822" fmla="*/ 2738533 h 4557807"/>
              <a:gd name="connsiteX823" fmla="*/ 9279350 w 11831868"/>
              <a:gd name="connsiteY823" fmla="*/ 2738533 h 4557807"/>
              <a:gd name="connsiteX824" fmla="*/ 9300972 w 11831868"/>
              <a:gd name="connsiteY824" fmla="*/ 2748058 h 4557807"/>
              <a:gd name="connsiteX825" fmla="*/ 9207722 w 11831868"/>
              <a:gd name="connsiteY825" fmla="*/ 2646045 h 4557807"/>
              <a:gd name="connsiteX826" fmla="*/ 9261634 w 11831868"/>
              <a:gd name="connsiteY826" fmla="*/ 2646045 h 4557807"/>
              <a:gd name="connsiteX827" fmla="*/ 9281160 w 11831868"/>
              <a:gd name="connsiteY827" fmla="*/ 2661857 h 4557807"/>
              <a:gd name="connsiteX828" fmla="*/ 9226772 w 11831868"/>
              <a:gd name="connsiteY828" fmla="*/ 2661190 h 4557807"/>
              <a:gd name="connsiteX829" fmla="*/ 9208008 w 11831868"/>
              <a:gd name="connsiteY829" fmla="*/ 2646045 h 4557807"/>
              <a:gd name="connsiteX830" fmla="*/ 9265729 w 11831868"/>
              <a:gd name="connsiteY830" fmla="*/ 2515553 h 4557807"/>
              <a:gd name="connsiteX831" fmla="*/ 9281922 w 11831868"/>
              <a:gd name="connsiteY831" fmla="*/ 2537460 h 4557807"/>
              <a:gd name="connsiteX832" fmla="*/ 9227153 w 11831868"/>
              <a:gd name="connsiteY832" fmla="*/ 2536317 h 4557807"/>
              <a:gd name="connsiteX833" fmla="*/ 9210961 w 11831868"/>
              <a:gd name="connsiteY833" fmla="*/ 2513933 h 4557807"/>
              <a:gd name="connsiteX834" fmla="*/ 9266015 w 11831868"/>
              <a:gd name="connsiteY834" fmla="*/ 2515553 h 4557807"/>
              <a:gd name="connsiteX835" fmla="*/ 9352597 w 11831868"/>
              <a:gd name="connsiteY835" fmla="*/ 2466880 h 4557807"/>
              <a:gd name="connsiteX836" fmla="*/ 9367266 w 11831868"/>
              <a:gd name="connsiteY836" fmla="*/ 2490692 h 4557807"/>
              <a:gd name="connsiteX837" fmla="*/ 9314783 w 11831868"/>
              <a:gd name="connsiteY837" fmla="*/ 2488025 h 4557807"/>
              <a:gd name="connsiteX838" fmla="*/ 9300114 w 11831868"/>
              <a:gd name="connsiteY838" fmla="*/ 2464213 h 4557807"/>
              <a:gd name="connsiteX839" fmla="*/ 9352883 w 11831868"/>
              <a:gd name="connsiteY839" fmla="*/ 2466880 h 4557807"/>
              <a:gd name="connsiteX840" fmla="*/ 9376791 w 11831868"/>
              <a:gd name="connsiteY840" fmla="*/ 2724055 h 4557807"/>
              <a:gd name="connsiteX841" fmla="*/ 9325261 w 11831868"/>
              <a:gd name="connsiteY841" fmla="*/ 2722817 h 4557807"/>
              <a:gd name="connsiteX842" fmla="*/ 9304972 w 11831868"/>
              <a:gd name="connsiteY842" fmla="*/ 2712149 h 4557807"/>
              <a:gd name="connsiteX843" fmla="*/ 9356217 w 11831868"/>
              <a:gd name="connsiteY843" fmla="*/ 2712815 h 4557807"/>
              <a:gd name="connsiteX844" fmla="*/ 9377172 w 11831868"/>
              <a:gd name="connsiteY844" fmla="*/ 2724531 h 4557807"/>
              <a:gd name="connsiteX845" fmla="*/ 9390793 w 11831868"/>
              <a:gd name="connsiteY845" fmla="*/ 2586895 h 4557807"/>
              <a:gd name="connsiteX846" fmla="*/ 9373648 w 11831868"/>
              <a:gd name="connsiteY846" fmla="*/ 2567274 h 4557807"/>
              <a:gd name="connsiteX847" fmla="*/ 9425083 w 11831868"/>
              <a:gd name="connsiteY847" fmla="*/ 2570798 h 4557807"/>
              <a:gd name="connsiteX848" fmla="*/ 9442037 w 11831868"/>
              <a:gd name="connsiteY848" fmla="*/ 2590324 h 4557807"/>
              <a:gd name="connsiteX849" fmla="*/ 9391079 w 11831868"/>
              <a:gd name="connsiteY849" fmla="*/ 2587371 h 4557807"/>
              <a:gd name="connsiteX850" fmla="*/ 9199436 w 11831868"/>
              <a:gd name="connsiteY850" fmla="*/ 2402872 h 4557807"/>
              <a:gd name="connsiteX851" fmla="*/ 9213056 w 11831868"/>
              <a:gd name="connsiteY851" fmla="*/ 2429066 h 4557807"/>
              <a:gd name="connsiteX852" fmla="*/ 9157430 w 11831868"/>
              <a:gd name="connsiteY852" fmla="*/ 2428208 h 4557807"/>
              <a:gd name="connsiteX853" fmla="*/ 9143810 w 11831868"/>
              <a:gd name="connsiteY853" fmla="*/ 2402015 h 4557807"/>
              <a:gd name="connsiteX854" fmla="*/ 9199721 w 11831868"/>
              <a:gd name="connsiteY854" fmla="*/ 2403348 h 4557807"/>
              <a:gd name="connsiteX855" fmla="*/ 9106948 w 11831868"/>
              <a:gd name="connsiteY855" fmla="*/ 2459736 h 4557807"/>
              <a:gd name="connsiteX856" fmla="*/ 9122378 w 11831868"/>
              <a:gd name="connsiteY856" fmla="*/ 2484596 h 4557807"/>
              <a:gd name="connsiteX857" fmla="*/ 9064276 w 11831868"/>
              <a:gd name="connsiteY857" fmla="*/ 2484596 h 4557807"/>
              <a:gd name="connsiteX858" fmla="*/ 9048655 w 11831868"/>
              <a:gd name="connsiteY858" fmla="*/ 2459832 h 4557807"/>
              <a:gd name="connsiteX859" fmla="*/ 9106948 w 11831868"/>
              <a:gd name="connsiteY859" fmla="*/ 2459736 h 4557807"/>
              <a:gd name="connsiteX860" fmla="*/ 9453372 w 11831868"/>
              <a:gd name="connsiteY860" fmla="*/ 2699385 h 4557807"/>
              <a:gd name="connsiteX861" fmla="*/ 9403080 w 11831868"/>
              <a:gd name="connsiteY861" fmla="*/ 2697385 h 4557807"/>
              <a:gd name="connsiteX862" fmla="*/ 9384030 w 11831868"/>
              <a:gd name="connsiteY862" fmla="*/ 2684336 h 4557807"/>
              <a:gd name="connsiteX863" fmla="*/ 9434131 w 11831868"/>
              <a:gd name="connsiteY863" fmla="*/ 2685860 h 4557807"/>
              <a:gd name="connsiteX864" fmla="*/ 9453372 w 11831868"/>
              <a:gd name="connsiteY864" fmla="*/ 2699385 h 4557807"/>
              <a:gd name="connsiteX865" fmla="*/ 9586722 w 11831868"/>
              <a:gd name="connsiteY865" fmla="*/ 2488978 h 4557807"/>
              <a:gd name="connsiteX866" fmla="*/ 9600629 w 11831868"/>
              <a:gd name="connsiteY866" fmla="*/ 2511933 h 4557807"/>
              <a:gd name="connsiteX867" fmla="*/ 9554337 w 11831868"/>
              <a:gd name="connsiteY867" fmla="*/ 2506314 h 4557807"/>
              <a:gd name="connsiteX868" fmla="*/ 9540716 w 11831868"/>
              <a:gd name="connsiteY868" fmla="*/ 2483834 h 4557807"/>
              <a:gd name="connsiteX869" fmla="*/ 9586722 w 11831868"/>
              <a:gd name="connsiteY869" fmla="*/ 2488978 h 4557807"/>
              <a:gd name="connsiteX870" fmla="*/ 9585008 w 11831868"/>
              <a:gd name="connsiteY870" fmla="*/ 2626805 h 4557807"/>
              <a:gd name="connsiteX871" fmla="*/ 9602248 w 11831868"/>
              <a:gd name="connsiteY871" fmla="*/ 2643664 h 4557807"/>
              <a:gd name="connsiteX872" fmla="*/ 9554623 w 11831868"/>
              <a:gd name="connsiteY872" fmla="*/ 2639282 h 4557807"/>
              <a:gd name="connsiteX873" fmla="*/ 9537383 w 11831868"/>
              <a:gd name="connsiteY873" fmla="*/ 2622518 h 4557807"/>
              <a:gd name="connsiteX874" fmla="*/ 9585293 w 11831868"/>
              <a:gd name="connsiteY874" fmla="*/ 2626805 h 4557807"/>
              <a:gd name="connsiteX875" fmla="*/ 9614630 w 11831868"/>
              <a:gd name="connsiteY875" fmla="*/ 2588705 h 4557807"/>
              <a:gd name="connsiteX876" fmla="*/ 9660160 w 11831868"/>
              <a:gd name="connsiteY876" fmla="*/ 2594515 h 4557807"/>
              <a:gd name="connsiteX877" fmla="*/ 9676257 w 11831868"/>
              <a:gd name="connsiteY877" fmla="*/ 2613565 h 4557807"/>
              <a:gd name="connsiteX878" fmla="*/ 9630727 w 11831868"/>
              <a:gd name="connsiteY878" fmla="*/ 2607755 h 4557807"/>
              <a:gd name="connsiteX879" fmla="*/ 9615297 w 11831868"/>
              <a:gd name="connsiteY879" fmla="*/ 2588990 h 4557807"/>
              <a:gd name="connsiteX880" fmla="*/ 9667685 w 11831868"/>
              <a:gd name="connsiteY880" fmla="*/ 2445830 h 4557807"/>
              <a:gd name="connsiteX881" fmla="*/ 9679781 w 11831868"/>
              <a:gd name="connsiteY881" fmla="*/ 2469737 h 4557807"/>
              <a:gd name="connsiteX882" fmla="*/ 9635871 w 11831868"/>
              <a:gd name="connsiteY882" fmla="*/ 2463070 h 4557807"/>
              <a:gd name="connsiteX883" fmla="*/ 9623679 w 11831868"/>
              <a:gd name="connsiteY883" fmla="*/ 2439257 h 4557807"/>
              <a:gd name="connsiteX884" fmla="*/ 9667971 w 11831868"/>
              <a:gd name="connsiteY884" fmla="*/ 2445925 h 4557807"/>
              <a:gd name="connsiteX885" fmla="*/ 9509188 w 11831868"/>
              <a:gd name="connsiteY885" fmla="*/ 2657285 h 4557807"/>
              <a:gd name="connsiteX886" fmla="*/ 9527477 w 11831868"/>
              <a:gd name="connsiteY886" fmla="*/ 2672239 h 4557807"/>
              <a:gd name="connsiteX887" fmla="*/ 9478709 w 11831868"/>
              <a:gd name="connsiteY887" fmla="*/ 2668715 h 4557807"/>
              <a:gd name="connsiteX888" fmla="*/ 9460325 w 11831868"/>
              <a:gd name="connsiteY888" fmla="*/ 2653760 h 4557807"/>
              <a:gd name="connsiteX889" fmla="*/ 9509474 w 11831868"/>
              <a:gd name="connsiteY889" fmla="*/ 2657380 h 4557807"/>
              <a:gd name="connsiteX890" fmla="*/ 9419844 w 11831868"/>
              <a:gd name="connsiteY890" fmla="*/ 1896047 h 4557807"/>
              <a:gd name="connsiteX891" fmla="*/ 9422416 w 11831868"/>
              <a:gd name="connsiteY891" fmla="*/ 1928432 h 4557807"/>
              <a:gd name="connsiteX892" fmla="*/ 9380792 w 11831868"/>
              <a:gd name="connsiteY892" fmla="*/ 1924526 h 4557807"/>
              <a:gd name="connsiteX893" fmla="*/ 9377743 w 11831868"/>
              <a:gd name="connsiteY893" fmla="*/ 1891665 h 4557807"/>
              <a:gd name="connsiteX894" fmla="*/ 9420130 w 11831868"/>
              <a:gd name="connsiteY894" fmla="*/ 1896142 h 4557807"/>
              <a:gd name="connsiteX895" fmla="*/ 9384792 w 11831868"/>
              <a:gd name="connsiteY895" fmla="*/ 2285619 h 4557807"/>
              <a:gd name="connsiteX896" fmla="*/ 9395174 w 11831868"/>
              <a:gd name="connsiteY896" fmla="*/ 2314194 h 4557807"/>
              <a:gd name="connsiteX897" fmla="*/ 9345454 w 11831868"/>
              <a:gd name="connsiteY897" fmla="*/ 2310384 h 4557807"/>
              <a:gd name="connsiteX898" fmla="*/ 9335262 w 11831868"/>
              <a:gd name="connsiteY898" fmla="*/ 2281809 h 4557807"/>
              <a:gd name="connsiteX899" fmla="*/ 9385078 w 11831868"/>
              <a:gd name="connsiteY899" fmla="*/ 2285715 h 4557807"/>
              <a:gd name="connsiteX900" fmla="*/ 9506236 w 11831868"/>
              <a:gd name="connsiteY900" fmla="*/ 2530698 h 4557807"/>
              <a:gd name="connsiteX901" fmla="*/ 9521476 w 11831868"/>
              <a:gd name="connsiteY901" fmla="*/ 2551748 h 4557807"/>
              <a:gd name="connsiteX902" fmla="*/ 9472613 w 11831868"/>
              <a:gd name="connsiteY902" fmla="*/ 2547842 h 4557807"/>
              <a:gd name="connsiteX903" fmla="*/ 9456992 w 11831868"/>
              <a:gd name="connsiteY903" fmla="*/ 2526316 h 4557807"/>
              <a:gd name="connsiteX904" fmla="*/ 9506522 w 11831868"/>
              <a:gd name="connsiteY904" fmla="*/ 2530793 h 4557807"/>
              <a:gd name="connsiteX905" fmla="*/ 9448514 w 11831868"/>
              <a:gd name="connsiteY905" fmla="*/ 2100739 h 4557807"/>
              <a:gd name="connsiteX906" fmla="*/ 9402699 w 11831868"/>
              <a:gd name="connsiteY906" fmla="*/ 2096072 h 4557807"/>
              <a:gd name="connsiteX907" fmla="*/ 9396698 w 11831868"/>
              <a:gd name="connsiteY907" fmla="*/ 2063306 h 4557807"/>
              <a:gd name="connsiteX908" fmla="*/ 9442513 w 11831868"/>
              <a:gd name="connsiteY908" fmla="*/ 2067973 h 4557807"/>
              <a:gd name="connsiteX909" fmla="*/ 9448800 w 11831868"/>
              <a:gd name="connsiteY909" fmla="*/ 2100834 h 4557807"/>
              <a:gd name="connsiteX910" fmla="*/ 9452134 w 11831868"/>
              <a:gd name="connsiteY910" fmla="*/ 2442401 h 4557807"/>
              <a:gd name="connsiteX911" fmla="*/ 9402794 w 11831868"/>
              <a:gd name="connsiteY911" fmla="*/ 2438019 h 4557807"/>
              <a:gd name="connsiteX912" fmla="*/ 9389840 w 11831868"/>
              <a:gd name="connsiteY912" fmla="*/ 2413254 h 4557807"/>
              <a:gd name="connsiteX913" fmla="*/ 9439085 w 11831868"/>
              <a:gd name="connsiteY913" fmla="*/ 2417159 h 4557807"/>
              <a:gd name="connsiteX914" fmla="*/ 9452420 w 11831868"/>
              <a:gd name="connsiteY914" fmla="*/ 2442496 h 4557807"/>
              <a:gd name="connsiteX915" fmla="*/ 8372189 w 11831868"/>
              <a:gd name="connsiteY915" fmla="*/ 2619566 h 4557807"/>
              <a:gd name="connsiteX916" fmla="*/ 8389811 w 11831868"/>
              <a:gd name="connsiteY916" fmla="*/ 2638616 h 4557807"/>
              <a:gd name="connsiteX917" fmla="*/ 8326089 w 11831868"/>
              <a:gd name="connsiteY917" fmla="*/ 2647665 h 4557807"/>
              <a:gd name="connsiteX918" fmla="*/ 8308277 w 11831868"/>
              <a:gd name="connsiteY918" fmla="*/ 2628615 h 4557807"/>
              <a:gd name="connsiteX919" fmla="*/ 8372190 w 11831868"/>
              <a:gd name="connsiteY919" fmla="*/ 2619566 h 4557807"/>
              <a:gd name="connsiteX920" fmla="*/ 8259985 w 11831868"/>
              <a:gd name="connsiteY920" fmla="*/ 2227326 h 4557807"/>
              <a:gd name="connsiteX921" fmla="*/ 8252175 w 11831868"/>
              <a:gd name="connsiteY921" fmla="*/ 2196084 h 4557807"/>
              <a:gd name="connsiteX922" fmla="*/ 8312182 w 11831868"/>
              <a:gd name="connsiteY922" fmla="*/ 2186559 h 4557807"/>
              <a:gd name="connsiteX923" fmla="*/ 8320088 w 11831868"/>
              <a:gd name="connsiteY923" fmla="*/ 2218468 h 4557807"/>
              <a:gd name="connsiteX924" fmla="*/ 8259985 w 11831868"/>
              <a:gd name="connsiteY924" fmla="*/ 2227326 h 4557807"/>
              <a:gd name="connsiteX925" fmla="*/ 7973664 w 11831868"/>
              <a:gd name="connsiteY925" fmla="*/ 2278761 h 4557807"/>
              <a:gd name="connsiteX926" fmla="*/ 7965567 w 11831868"/>
              <a:gd name="connsiteY926" fmla="*/ 2247424 h 4557807"/>
              <a:gd name="connsiteX927" fmla="*/ 8027480 w 11831868"/>
              <a:gd name="connsiteY927" fmla="*/ 2235041 h 4557807"/>
              <a:gd name="connsiteX928" fmla="*/ 8035481 w 11831868"/>
              <a:gd name="connsiteY928" fmla="*/ 2266379 h 4557807"/>
              <a:gd name="connsiteX929" fmla="*/ 7973664 w 11831868"/>
              <a:gd name="connsiteY929" fmla="*/ 2278761 h 4557807"/>
              <a:gd name="connsiteX930" fmla="*/ 8100822 w 11831868"/>
              <a:gd name="connsiteY930" fmla="*/ 2175986 h 4557807"/>
              <a:gd name="connsiteX931" fmla="*/ 8094536 w 11831868"/>
              <a:gd name="connsiteY931" fmla="*/ 2143792 h 4557807"/>
              <a:gd name="connsiteX932" fmla="*/ 8154163 w 11831868"/>
              <a:gd name="connsiteY932" fmla="*/ 2133029 h 4557807"/>
              <a:gd name="connsiteX933" fmla="*/ 8160640 w 11831868"/>
              <a:gd name="connsiteY933" fmla="*/ 2165699 h 4557807"/>
              <a:gd name="connsiteX934" fmla="*/ 8100822 w 11831868"/>
              <a:gd name="connsiteY934" fmla="*/ 2175986 h 4557807"/>
              <a:gd name="connsiteX935" fmla="*/ 8229505 w 11831868"/>
              <a:gd name="connsiteY935" fmla="*/ 2071211 h 4557807"/>
              <a:gd name="connsiteX936" fmla="*/ 8224552 w 11831868"/>
              <a:gd name="connsiteY936" fmla="*/ 2037683 h 4557807"/>
              <a:gd name="connsiteX937" fmla="*/ 8281702 w 11831868"/>
              <a:gd name="connsiteY937" fmla="*/ 2028158 h 4557807"/>
              <a:gd name="connsiteX938" fmla="*/ 8286464 w 11831868"/>
              <a:gd name="connsiteY938" fmla="*/ 2061782 h 4557807"/>
              <a:gd name="connsiteX939" fmla="*/ 8229410 w 11831868"/>
              <a:gd name="connsiteY939" fmla="*/ 2071116 h 4557807"/>
              <a:gd name="connsiteX940" fmla="*/ 8138922 w 11831868"/>
              <a:gd name="connsiteY940" fmla="*/ 2321909 h 4557807"/>
              <a:gd name="connsiteX941" fmla="*/ 8129397 w 11831868"/>
              <a:gd name="connsiteY941" fmla="*/ 2292096 h 4557807"/>
              <a:gd name="connsiteX942" fmla="*/ 8191310 w 11831868"/>
              <a:gd name="connsiteY942" fmla="*/ 2281333 h 4557807"/>
              <a:gd name="connsiteX943" fmla="*/ 8200835 w 11831868"/>
              <a:gd name="connsiteY943" fmla="*/ 2311718 h 4557807"/>
              <a:gd name="connsiteX944" fmla="*/ 8138922 w 11831868"/>
              <a:gd name="connsiteY944" fmla="*/ 2321909 h 4557807"/>
              <a:gd name="connsiteX945" fmla="*/ 8081772 w 11831868"/>
              <a:gd name="connsiteY945" fmla="*/ 2402015 h 4557807"/>
              <a:gd name="connsiteX946" fmla="*/ 8018526 w 11831868"/>
              <a:gd name="connsiteY946" fmla="*/ 2413540 h 4557807"/>
              <a:gd name="connsiteX947" fmla="*/ 8007667 w 11831868"/>
              <a:gd name="connsiteY947" fmla="*/ 2385632 h 4557807"/>
              <a:gd name="connsiteX948" fmla="*/ 8070914 w 11831868"/>
              <a:gd name="connsiteY948" fmla="*/ 2374011 h 4557807"/>
              <a:gd name="connsiteX949" fmla="*/ 8081772 w 11831868"/>
              <a:gd name="connsiteY949" fmla="*/ 2402015 h 4557807"/>
              <a:gd name="connsiteX950" fmla="*/ 7722680 w 11831868"/>
              <a:gd name="connsiteY950" fmla="*/ 2474024 h 4557807"/>
              <a:gd name="connsiteX951" fmla="*/ 7711916 w 11831868"/>
              <a:gd name="connsiteY951" fmla="*/ 2447163 h 4557807"/>
              <a:gd name="connsiteX952" fmla="*/ 7776496 w 11831868"/>
              <a:gd name="connsiteY952" fmla="*/ 2433161 h 4557807"/>
              <a:gd name="connsiteX953" fmla="*/ 7787450 w 11831868"/>
              <a:gd name="connsiteY953" fmla="*/ 2460022 h 4557807"/>
              <a:gd name="connsiteX954" fmla="*/ 7722680 w 11831868"/>
              <a:gd name="connsiteY954" fmla="*/ 2474024 h 4557807"/>
              <a:gd name="connsiteX955" fmla="*/ 7962710 w 11831868"/>
              <a:gd name="connsiteY955" fmla="*/ 2488978 h 4557807"/>
              <a:gd name="connsiteX956" fmla="*/ 7898797 w 11831868"/>
              <a:gd name="connsiteY956" fmla="*/ 2501741 h 4557807"/>
              <a:gd name="connsiteX957" fmla="*/ 7886510 w 11831868"/>
              <a:gd name="connsiteY957" fmla="*/ 2476310 h 4557807"/>
              <a:gd name="connsiteX958" fmla="*/ 7950613 w 11831868"/>
              <a:gd name="connsiteY958" fmla="*/ 2463451 h 4557807"/>
              <a:gd name="connsiteX959" fmla="*/ 7962710 w 11831868"/>
              <a:gd name="connsiteY959" fmla="*/ 2488978 h 4557807"/>
              <a:gd name="connsiteX960" fmla="*/ 7598665 w 11831868"/>
              <a:gd name="connsiteY960" fmla="*/ 2566511 h 4557807"/>
              <a:gd name="connsiteX961" fmla="*/ 7586377 w 11831868"/>
              <a:gd name="connsiteY961" fmla="*/ 2542127 h 4557807"/>
              <a:gd name="connsiteX962" fmla="*/ 7652385 w 11831868"/>
              <a:gd name="connsiteY962" fmla="*/ 2526697 h 4557807"/>
              <a:gd name="connsiteX963" fmla="*/ 7664767 w 11831868"/>
              <a:gd name="connsiteY963" fmla="*/ 2551557 h 4557807"/>
              <a:gd name="connsiteX964" fmla="*/ 7598664 w 11831868"/>
              <a:gd name="connsiteY964" fmla="*/ 2566512 h 4557807"/>
              <a:gd name="connsiteX965" fmla="*/ 7847648 w 11831868"/>
              <a:gd name="connsiteY965" fmla="*/ 2378107 h 4557807"/>
              <a:gd name="connsiteX966" fmla="*/ 7838123 w 11831868"/>
              <a:gd name="connsiteY966" fmla="*/ 2348865 h 4557807"/>
              <a:gd name="connsiteX967" fmla="*/ 7901750 w 11831868"/>
              <a:gd name="connsiteY967" fmla="*/ 2335625 h 4557807"/>
              <a:gd name="connsiteX968" fmla="*/ 7911275 w 11831868"/>
              <a:gd name="connsiteY968" fmla="*/ 2364867 h 4557807"/>
              <a:gd name="connsiteX969" fmla="*/ 7847648 w 11831868"/>
              <a:gd name="connsiteY969" fmla="*/ 2378107 h 4557807"/>
              <a:gd name="connsiteX970" fmla="*/ 7845076 w 11831868"/>
              <a:gd name="connsiteY970" fmla="*/ 2572989 h 4557807"/>
              <a:gd name="connsiteX971" fmla="*/ 7779830 w 11831868"/>
              <a:gd name="connsiteY971" fmla="*/ 2586609 h 4557807"/>
              <a:gd name="connsiteX972" fmla="*/ 7766209 w 11831868"/>
              <a:gd name="connsiteY972" fmla="*/ 2563559 h 4557807"/>
              <a:gd name="connsiteX973" fmla="*/ 7831550 w 11831868"/>
              <a:gd name="connsiteY973" fmla="*/ 2549938 h 4557807"/>
              <a:gd name="connsiteX974" fmla="*/ 7845076 w 11831868"/>
              <a:gd name="connsiteY974" fmla="*/ 2572989 h 4557807"/>
              <a:gd name="connsiteX975" fmla="*/ 8654701 w 11831868"/>
              <a:gd name="connsiteY975" fmla="*/ 2099406 h 4557807"/>
              <a:gd name="connsiteX976" fmla="*/ 8648700 w 11831868"/>
              <a:gd name="connsiteY976" fmla="*/ 2066639 h 4557807"/>
              <a:gd name="connsiteX977" fmla="*/ 8703374 w 11831868"/>
              <a:gd name="connsiteY977" fmla="*/ 2061782 h 4557807"/>
              <a:gd name="connsiteX978" fmla="*/ 8709564 w 11831868"/>
              <a:gd name="connsiteY978" fmla="*/ 2095024 h 4557807"/>
              <a:gd name="connsiteX979" fmla="*/ 8654320 w 11831868"/>
              <a:gd name="connsiteY979" fmla="*/ 2099405 h 4557807"/>
              <a:gd name="connsiteX980" fmla="*/ 8640794 w 11831868"/>
              <a:gd name="connsiteY980" fmla="*/ 2324767 h 4557807"/>
              <a:gd name="connsiteX981" fmla="*/ 8580406 w 11831868"/>
              <a:gd name="connsiteY981" fmla="*/ 2330387 h 4557807"/>
              <a:gd name="connsiteX982" fmla="*/ 8569452 w 11831868"/>
              <a:gd name="connsiteY982" fmla="*/ 2300859 h 4557807"/>
              <a:gd name="connsiteX983" fmla="*/ 8629555 w 11831868"/>
              <a:gd name="connsiteY983" fmla="*/ 2294763 h 4557807"/>
              <a:gd name="connsiteX984" fmla="*/ 8640413 w 11831868"/>
              <a:gd name="connsiteY984" fmla="*/ 2324767 h 4557807"/>
              <a:gd name="connsiteX985" fmla="*/ 8507444 w 11831868"/>
              <a:gd name="connsiteY985" fmla="*/ 2031397 h 4557807"/>
              <a:gd name="connsiteX986" fmla="*/ 8502777 w 11831868"/>
              <a:gd name="connsiteY986" fmla="*/ 1998345 h 4557807"/>
              <a:gd name="connsiteX987" fmla="*/ 8556403 w 11831868"/>
              <a:gd name="connsiteY987" fmla="*/ 1992059 h 4557807"/>
              <a:gd name="connsiteX988" fmla="*/ 8560879 w 11831868"/>
              <a:gd name="connsiteY988" fmla="*/ 2025206 h 4557807"/>
              <a:gd name="connsiteX989" fmla="*/ 8506777 w 11831868"/>
              <a:gd name="connsiteY989" fmla="*/ 2031111 h 4557807"/>
              <a:gd name="connsiteX990" fmla="*/ 8623554 w 11831868"/>
              <a:gd name="connsiteY990" fmla="*/ 1744314 h 4557807"/>
              <a:gd name="connsiteX991" fmla="*/ 8622983 w 11831868"/>
              <a:gd name="connsiteY991" fmla="*/ 1711452 h 4557807"/>
              <a:gd name="connsiteX992" fmla="*/ 8668322 w 11831868"/>
              <a:gd name="connsiteY992" fmla="*/ 1707547 h 4557807"/>
              <a:gd name="connsiteX993" fmla="*/ 8674479 w 11831868"/>
              <a:gd name="connsiteY993" fmla="*/ 1733775 h 4557807"/>
              <a:gd name="connsiteX994" fmla="*/ 8668322 w 11831868"/>
              <a:gd name="connsiteY994" fmla="*/ 1739932 h 4557807"/>
              <a:gd name="connsiteX995" fmla="*/ 8622887 w 11831868"/>
              <a:gd name="connsiteY995" fmla="*/ 1744313 h 4557807"/>
              <a:gd name="connsiteX996" fmla="*/ 8366379 w 11831868"/>
              <a:gd name="connsiteY996" fmla="*/ 2356390 h 4557807"/>
              <a:gd name="connsiteX997" fmla="*/ 8304753 w 11831868"/>
              <a:gd name="connsiteY997" fmla="*/ 2365915 h 4557807"/>
              <a:gd name="connsiteX998" fmla="*/ 8293513 w 11831868"/>
              <a:gd name="connsiteY998" fmla="*/ 2337340 h 4557807"/>
              <a:gd name="connsiteX999" fmla="*/ 8355616 w 11831868"/>
              <a:gd name="connsiteY999" fmla="*/ 2328672 h 4557807"/>
              <a:gd name="connsiteX1000" fmla="*/ 8365903 w 11831868"/>
              <a:gd name="connsiteY1000" fmla="*/ 2356390 h 4557807"/>
              <a:gd name="connsiteX1001" fmla="*/ 8631936 w 11831868"/>
              <a:gd name="connsiteY1001" fmla="*/ 1930718 h 4557807"/>
              <a:gd name="connsiteX1002" fmla="*/ 8620689 w 11831868"/>
              <a:gd name="connsiteY1002" fmla="*/ 1907129 h 4557807"/>
              <a:gd name="connsiteX1003" fmla="*/ 8628888 w 11831868"/>
              <a:gd name="connsiteY1003" fmla="*/ 1897285 h 4557807"/>
              <a:gd name="connsiteX1004" fmla="*/ 8679370 w 11831868"/>
              <a:gd name="connsiteY1004" fmla="*/ 1892808 h 4557807"/>
              <a:gd name="connsiteX1005" fmla="*/ 8689094 w 11831868"/>
              <a:gd name="connsiteY1005" fmla="*/ 1917933 h 4557807"/>
              <a:gd name="connsiteX1006" fmla="*/ 8681847 w 11831868"/>
              <a:gd name="connsiteY1006" fmla="*/ 1926336 h 4557807"/>
              <a:gd name="connsiteX1007" fmla="*/ 8631460 w 11831868"/>
              <a:gd name="connsiteY1007" fmla="*/ 1930718 h 4557807"/>
              <a:gd name="connsiteX1008" fmla="*/ 8383143 w 11831868"/>
              <a:gd name="connsiteY1008" fmla="*/ 2130743 h 4557807"/>
              <a:gd name="connsiteX1009" fmla="*/ 8376857 w 11831868"/>
              <a:gd name="connsiteY1009" fmla="*/ 2098072 h 4557807"/>
              <a:gd name="connsiteX1010" fmla="*/ 8434006 w 11831868"/>
              <a:gd name="connsiteY1010" fmla="*/ 2090452 h 4557807"/>
              <a:gd name="connsiteX1011" fmla="*/ 8440388 w 11831868"/>
              <a:gd name="connsiteY1011" fmla="*/ 2123123 h 4557807"/>
              <a:gd name="connsiteX1012" fmla="*/ 8382667 w 11831868"/>
              <a:gd name="connsiteY1012" fmla="*/ 2130362 h 4557807"/>
              <a:gd name="connsiteX1013" fmla="*/ 8359998 w 11831868"/>
              <a:gd name="connsiteY1013" fmla="*/ 1963674 h 4557807"/>
              <a:gd name="connsiteX1014" fmla="*/ 8356759 w 11831868"/>
              <a:gd name="connsiteY1014" fmla="*/ 1930337 h 4557807"/>
              <a:gd name="connsiteX1015" fmla="*/ 8409337 w 11831868"/>
              <a:gd name="connsiteY1015" fmla="*/ 1923288 h 4557807"/>
              <a:gd name="connsiteX1016" fmla="*/ 8412575 w 11831868"/>
              <a:gd name="connsiteY1016" fmla="*/ 1956626 h 4557807"/>
              <a:gd name="connsiteX1017" fmla="*/ 8359521 w 11831868"/>
              <a:gd name="connsiteY1017" fmla="*/ 1963293 h 4557807"/>
              <a:gd name="connsiteX1018" fmla="*/ 8491156 w 11831868"/>
              <a:gd name="connsiteY1018" fmla="*/ 1855184 h 4557807"/>
              <a:gd name="connsiteX1019" fmla="*/ 8489156 w 11831868"/>
              <a:gd name="connsiteY1019" fmla="*/ 1821466 h 4557807"/>
              <a:gd name="connsiteX1020" fmla="*/ 8538210 w 11831868"/>
              <a:gd name="connsiteY1020" fmla="*/ 1815751 h 4557807"/>
              <a:gd name="connsiteX1021" fmla="*/ 8540115 w 11831868"/>
              <a:gd name="connsiteY1021" fmla="*/ 1849374 h 4557807"/>
              <a:gd name="connsiteX1022" fmla="*/ 8490680 w 11831868"/>
              <a:gd name="connsiteY1022" fmla="*/ 1854804 h 4557807"/>
              <a:gd name="connsiteX1023" fmla="*/ 8480393 w 11831868"/>
              <a:gd name="connsiteY1023" fmla="*/ 2271903 h 4557807"/>
              <a:gd name="connsiteX1024" fmla="*/ 8420481 w 11831868"/>
              <a:gd name="connsiteY1024" fmla="*/ 2279523 h 4557807"/>
              <a:gd name="connsiteX1025" fmla="*/ 8410956 w 11831868"/>
              <a:gd name="connsiteY1025" fmla="*/ 2248662 h 4557807"/>
              <a:gd name="connsiteX1026" fmla="*/ 8471154 w 11831868"/>
              <a:gd name="connsiteY1026" fmla="*/ 2240947 h 4557807"/>
              <a:gd name="connsiteX1027" fmla="*/ 8479917 w 11831868"/>
              <a:gd name="connsiteY1027" fmla="*/ 2271522 h 4557807"/>
              <a:gd name="connsiteX1028" fmla="*/ 8537543 w 11831868"/>
              <a:gd name="connsiteY1028" fmla="*/ 2190845 h 4557807"/>
              <a:gd name="connsiteX1029" fmla="*/ 8529638 w 11831868"/>
              <a:gd name="connsiteY1029" fmla="*/ 2158460 h 4557807"/>
              <a:gd name="connsiteX1030" fmla="*/ 8586788 w 11831868"/>
              <a:gd name="connsiteY1030" fmla="*/ 2152460 h 4557807"/>
              <a:gd name="connsiteX1031" fmla="*/ 8594788 w 11831868"/>
              <a:gd name="connsiteY1031" fmla="*/ 2184845 h 4557807"/>
              <a:gd name="connsiteX1032" fmla="*/ 8536781 w 11831868"/>
              <a:gd name="connsiteY1032" fmla="*/ 2190465 h 4557807"/>
              <a:gd name="connsiteX1033" fmla="*/ 6821139 w 11831868"/>
              <a:gd name="connsiteY1033" fmla="*/ 2775013 h 4557807"/>
              <a:gd name="connsiteX1034" fmla="*/ 6858381 w 11831868"/>
              <a:gd name="connsiteY1034" fmla="*/ 2775871 h 4557807"/>
              <a:gd name="connsiteX1035" fmla="*/ 6841236 w 11831868"/>
              <a:gd name="connsiteY1035" fmla="*/ 2775871 h 4557807"/>
              <a:gd name="connsiteX1036" fmla="*/ 6821139 w 11831868"/>
              <a:gd name="connsiteY1036" fmla="*/ 2775013 h 4557807"/>
              <a:gd name="connsiteX1037" fmla="*/ 6802755 w 11831868"/>
              <a:gd name="connsiteY1037" fmla="*/ 2784538 h 4557807"/>
              <a:gd name="connsiteX1038" fmla="*/ 6755130 w 11831868"/>
              <a:gd name="connsiteY1038" fmla="*/ 2784538 h 4557807"/>
              <a:gd name="connsiteX1039" fmla="*/ 6776466 w 11831868"/>
              <a:gd name="connsiteY1039" fmla="*/ 2782539 h 4557807"/>
              <a:gd name="connsiteX1040" fmla="*/ 6824091 w 11831868"/>
              <a:gd name="connsiteY1040" fmla="*/ 2782539 h 4557807"/>
              <a:gd name="connsiteX1041" fmla="*/ 6802755 w 11831868"/>
              <a:gd name="connsiteY1041" fmla="*/ 2785015 h 4557807"/>
              <a:gd name="connsiteX1042" fmla="*/ 6886289 w 11831868"/>
              <a:gd name="connsiteY1042" fmla="*/ 2775585 h 4557807"/>
              <a:gd name="connsiteX1043" fmla="*/ 6886289 w 11831868"/>
              <a:gd name="connsiteY1043" fmla="*/ 2775585 h 4557807"/>
              <a:gd name="connsiteX1044" fmla="*/ 6922770 w 11831868"/>
              <a:gd name="connsiteY1044" fmla="*/ 2776252 h 4557807"/>
              <a:gd name="connsiteX1045" fmla="*/ 6943439 w 11831868"/>
              <a:gd name="connsiteY1045" fmla="*/ 2776252 h 4557807"/>
              <a:gd name="connsiteX1046" fmla="*/ 6985254 w 11831868"/>
              <a:gd name="connsiteY1046" fmla="*/ 2776252 h 4557807"/>
              <a:gd name="connsiteX1047" fmla="*/ 6969062 w 11831868"/>
              <a:gd name="connsiteY1047" fmla="*/ 2776252 h 4557807"/>
              <a:gd name="connsiteX1048" fmla="*/ 6922770 w 11831868"/>
              <a:gd name="connsiteY1048" fmla="*/ 2776728 h 4557807"/>
              <a:gd name="connsiteX1049" fmla="*/ 6866382 w 11831868"/>
              <a:gd name="connsiteY1049" fmla="*/ 2775490 h 4557807"/>
              <a:gd name="connsiteX1050" fmla="*/ 6866382 w 11831868"/>
              <a:gd name="connsiteY1050" fmla="*/ 2775490 h 4557807"/>
              <a:gd name="connsiteX1051" fmla="*/ 6782372 w 11831868"/>
              <a:gd name="connsiteY1051" fmla="*/ 2775490 h 4557807"/>
              <a:gd name="connsiteX1052" fmla="*/ 6737700 w 11831868"/>
              <a:gd name="connsiteY1052" fmla="*/ 2774442 h 4557807"/>
              <a:gd name="connsiteX1053" fmla="*/ 6717983 w 11831868"/>
              <a:gd name="connsiteY1053" fmla="*/ 2773299 h 4557807"/>
              <a:gd name="connsiteX1054" fmla="*/ 6762655 w 11831868"/>
              <a:gd name="connsiteY1054" fmla="*/ 2774347 h 4557807"/>
              <a:gd name="connsiteX1055" fmla="*/ 6782372 w 11831868"/>
              <a:gd name="connsiteY1055" fmla="*/ 2775871 h 4557807"/>
              <a:gd name="connsiteX1056" fmla="*/ 6450521 w 11831868"/>
              <a:gd name="connsiteY1056" fmla="*/ 2764536 h 4557807"/>
              <a:gd name="connsiteX1057" fmla="*/ 6469571 w 11831868"/>
              <a:gd name="connsiteY1057" fmla="*/ 2764536 h 4557807"/>
              <a:gd name="connsiteX1058" fmla="*/ 6514624 w 11831868"/>
              <a:gd name="connsiteY1058" fmla="*/ 2766537 h 4557807"/>
              <a:gd name="connsiteX1059" fmla="*/ 6495574 w 11831868"/>
              <a:gd name="connsiteY1059" fmla="*/ 2766537 h 4557807"/>
              <a:gd name="connsiteX1060" fmla="*/ 6450521 w 11831868"/>
              <a:gd name="connsiteY1060" fmla="*/ 2764536 h 4557807"/>
              <a:gd name="connsiteX1061" fmla="*/ 6515100 w 11831868"/>
              <a:gd name="connsiteY1061" fmla="*/ 2767013 h 4557807"/>
              <a:gd name="connsiteX1062" fmla="*/ 6515100 w 11831868"/>
              <a:gd name="connsiteY1062" fmla="*/ 2767013 h 4557807"/>
              <a:gd name="connsiteX1063" fmla="*/ 6701409 w 11831868"/>
              <a:gd name="connsiteY1063" fmla="*/ 2778538 h 4557807"/>
              <a:gd name="connsiteX1064" fmla="*/ 6654356 w 11831868"/>
              <a:gd name="connsiteY1064" fmla="*/ 2777966 h 4557807"/>
              <a:gd name="connsiteX1065" fmla="*/ 6675501 w 11831868"/>
              <a:gd name="connsiteY1065" fmla="*/ 2777205 h 4557807"/>
              <a:gd name="connsiteX1066" fmla="*/ 6722459 w 11831868"/>
              <a:gd name="connsiteY1066" fmla="*/ 2777776 h 4557807"/>
              <a:gd name="connsiteX1067" fmla="*/ 6701409 w 11831868"/>
              <a:gd name="connsiteY1067" fmla="*/ 2778348 h 4557807"/>
              <a:gd name="connsiteX1068" fmla="*/ 6633305 w 11831868"/>
              <a:gd name="connsiteY1068" fmla="*/ 2774442 h 4557807"/>
              <a:gd name="connsiteX1069" fmla="*/ 6612160 w 11831868"/>
              <a:gd name="connsiteY1069" fmla="*/ 2772632 h 4557807"/>
              <a:gd name="connsiteX1070" fmla="*/ 6598920 w 11831868"/>
              <a:gd name="connsiteY1070" fmla="*/ 2772632 h 4557807"/>
              <a:gd name="connsiteX1071" fmla="*/ 6553010 w 11831868"/>
              <a:gd name="connsiteY1071" fmla="*/ 2771204 h 4557807"/>
              <a:gd name="connsiteX1072" fmla="*/ 6573583 w 11831868"/>
              <a:gd name="connsiteY1072" fmla="*/ 2771204 h 4557807"/>
              <a:gd name="connsiteX1073" fmla="*/ 6619209 w 11831868"/>
              <a:gd name="connsiteY1073" fmla="*/ 2772061 h 4557807"/>
              <a:gd name="connsiteX1074" fmla="*/ 6614446 w 11831868"/>
              <a:gd name="connsiteY1074" fmla="*/ 2772632 h 4557807"/>
              <a:gd name="connsiteX1075" fmla="*/ 6657880 w 11831868"/>
              <a:gd name="connsiteY1075" fmla="*/ 2774442 h 4557807"/>
              <a:gd name="connsiteX1076" fmla="*/ 6676930 w 11831868"/>
              <a:gd name="connsiteY1076" fmla="*/ 2775776 h 4557807"/>
              <a:gd name="connsiteX1077" fmla="*/ 6633305 w 11831868"/>
              <a:gd name="connsiteY1077" fmla="*/ 2774061 h 4557807"/>
              <a:gd name="connsiteX1078" fmla="*/ 7100697 w 11831868"/>
              <a:gd name="connsiteY1078" fmla="*/ 2804065 h 4557807"/>
              <a:gd name="connsiteX1079" fmla="*/ 7051834 w 11831868"/>
              <a:gd name="connsiteY1079" fmla="*/ 2805970 h 4557807"/>
              <a:gd name="connsiteX1080" fmla="*/ 7074313 w 11831868"/>
              <a:gd name="connsiteY1080" fmla="*/ 2802160 h 4557807"/>
              <a:gd name="connsiteX1081" fmla="*/ 7123176 w 11831868"/>
              <a:gd name="connsiteY1081" fmla="*/ 2800255 h 4557807"/>
              <a:gd name="connsiteX1082" fmla="*/ 7100697 w 11831868"/>
              <a:gd name="connsiteY1082" fmla="*/ 2804065 h 4557807"/>
              <a:gd name="connsiteX1083" fmla="*/ 6985064 w 11831868"/>
              <a:gd name="connsiteY1083" fmla="*/ 2776728 h 4557807"/>
              <a:gd name="connsiteX1084" fmla="*/ 6989541 w 11831868"/>
              <a:gd name="connsiteY1084" fmla="*/ 2776728 h 4557807"/>
              <a:gd name="connsiteX1085" fmla="*/ 7389209 w 11831868"/>
              <a:gd name="connsiteY1085" fmla="*/ 2780253 h 4557807"/>
              <a:gd name="connsiteX1086" fmla="*/ 7366730 w 11831868"/>
              <a:gd name="connsiteY1086" fmla="*/ 2782919 h 4557807"/>
              <a:gd name="connsiteX1087" fmla="*/ 7318439 w 11831868"/>
              <a:gd name="connsiteY1087" fmla="*/ 2785301 h 4557807"/>
              <a:gd name="connsiteX1088" fmla="*/ 7341013 w 11831868"/>
              <a:gd name="connsiteY1088" fmla="*/ 2782634 h 4557807"/>
              <a:gd name="connsiteX1089" fmla="*/ 7389400 w 11831868"/>
              <a:gd name="connsiteY1089" fmla="*/ 2780253 h 4557807"/>
              <a:gd name="connsiteX1090" fmla="*/ 7463505 w 11831868"/>
              <a:gd name="connsiteY1090" fmla="*/ 2785205 h 4557807"/>
              <a:gd name="connsiteX1091" fmla="*/ 7414260 w 11831868"/>
              <a:gd name="connsiteY1091" fmla="*/ 2788349 h 4557807"/>
              <a:gd name="connsiteX1092" fmla="*/ 7437216 w 11831868"/>
              <a:gd name="connsiteY1092" fmla="*/ 2784444 h 4557807"/>
              <a:gd name="connsiteX1093" fmla="*/ 7486460 w 11831868"/>
              <a:gd name="connsiteY1093" fmla="*/ 2781300 h 4557807"/>
              <a:gd name="connsiteX1094" fmla="*/ 7463695 w 11831868"/>
              <a:gd name="connsiteY1094" fmla="*/ 2785205 h 4557807"/>
              <a:gd name="connsiteX1095" fmla="*/ 7318820 w 11831868"/>
              <a:gd name="connsiteY1095" fmla="*/ 2812161 h 4557807"/>
              <a:gd name="connsiteX1096" fmla="*/ 7294817 w 11831868"/>
              <a:gd name="connsiteY1096" fmla="*/ 2816924 h 4557807"/>
              <a:gd name="connsiteX1097" fmla="*/ 7243953 w 11831868"/>
              <a:gd name="connsiteY1097" fmla="*/ 2820353 h 4557807"/>
              <a:gd name="connsiteX1098" fmla="*/ 7242525 w 11831868"/>
              <a:gd name="connsiteY1098" fmla="*/ 2819210 h 4557807"/>
              <a:gd name="connsiteX1099" fmla="*/ 7231475 w 11831868"/>
              <a:gd name="connsiteY1099" fmla="*/ 2819781 h 4557807"/>
              <a:gd name="connsiteX1100" fmla="*/ 7207949 w 11831868"/>
              <a:gd name="connsiteY1100" fmla="*/ 2809685 h 4557807"/>
              <a:gd name="connsiteX1101" fmla="*/ 7198424 w 11831868"/>
              <a:gd name="connsiteY1101" fmla="*/ 2810828 h 4557807"/>
              <a:gd name="connsiteX1102" fmla="*/ 7148322 w 11831868"/>
              <a:gd name="connsiteY1102" fmla="*/ 2813018 h 4557807"/>
              <a:gd name="connsiteX1103" fmla="*/ 7171563 w 11831868"/>
              <a:gd name="connsiteY1103" fmla="*/ 2809018 h 4557807"/>
              <a:gd name="connsiteX1104" fmla="*/ 7209663 w 11831868"/>
              <a:gd name="connsiteY1104" fmla="*/ 2806637 h 4557807"/>
              <a:gd name="connsiteX1105" fmla="*/ 7214902 w 11831868"/>
              <a:gd name="connsiteY1105" fmla="*/ 2802255 h 4557807"/>
              <a:gd name="connsiteX1106" fmla="*/ 7285006 w 11831868"/>
              <a:gd name="connsiteY1106" fmla="*/ 2784824 h 4557807"/>
              <a:gd name="connsiteX1107" fmla="*/ 7301103 w 11831868"/>
              <a:gd name="connsiteY1107" fmla="*/ 2802445 h 4557807"/>
              <a:gd name="connsiteX1108" fmla="*/ 7266718 w 11831868"/>
              <a:gd name="connsiteY1108" fmla="*/ 2815304 h 4557807"/>
              <a:gd name="connsiteX1109" fmla="*/ 7267385 w 11831868"/>
              <a:gd name="connsiteY1109" fmla="*/ 2815305 h 4557807"/>
              <a:gd name="connsiteX1110" fmla="*/ 7318820 w 11831868"/>
              <a:gd name="connsiteY1110" fmla="*/ 2812161 h 4557807"/>
              <a:gd name="connsiteX1111" fmla="*/ 7352634 w 11831868"/>
              <a:gd name="connsiteY1111" fmla="*/ 2739866 h 4557807"/>
              <a:gd name="connsiteX1112" fmla="*/ 7337584 w 11831868"/>
              <a:gd name="connsiteY1112" fmla="*/ 2719959 h 4557807"/>
              <a:gd name="connsiteX1113" fmla="*/ 7407021 w 11831868"/>
              <a:gd name="connsiteY1113" fmla="*/ 2703195 h 4557807"/>
              <a:gd name="connsiteX1114" fmla="*/ 7422071 w 11831868"/>
              <a:gd name="connsiteY1114" fmla="*/ 2723197 h 4557807"/>
              <a:gd name="connsiteX1115" fmla="*/ 7352634 w 11831868"/>
              <a:gd name="connsiteY1115" fmla="*/ 2739485 h 4557807"/>
              <a:gd name="connsiteX1116" fmla="*/ 7475220 w 11831868"/>
              <a:gd name="connsiteY1116" fmla="*/ 2655380 h 4557807"/>
              <a:gd name="connsiteX1117" fmla="*/ 7461790 w 11831868"/>
              <a:gd name="connsiteY1117" fmla="*/ 2633377 h 4557807"/>
              <a:gd name="connsiteX1118" fmla="*/ 7529036 w 11831868"/>
              <a:gd name="connsiteY1118" fmla="*/ 2617184 h 4557807"/>
              <a:gd name="connsiteX1119" fmla="*/ 7542752 w 11831868"/>
              <a:gd name="connsiteY1119" fmla="*/ 2639568 h 4557807"/>
              <a:gd name="connsiteX1120" fmla="*/ 7475220 w 11831868"/>
              <a:gd name="connsiteY1120" fmla="*/ 2654999 h 4557807"/>
              <a:gd name="connsiteX1121" fmla="*/ 7220712 w 11831868"/>
              <a:gd name="connsiteY1121" fmla="*/ 2782824 h 4557807"/>
              <a:gd name="connsiteX1122" fmla="*/ 7243286 w 11831868"/>
              <a:gd name="connsiteY1122" fmla="*/ 2780633 h 4557807"/>
              <a:gd name="connsiteX1123" fmla="*/ 7291769 w 11831868"/>
              <a:gd name="connsiteY1123" fmla="*/ 2778728 h 4557807"/>
              <a:gd name="connsiteX1124" fmla="*/ 7269385 w 11831868"/>
              <a:gd name="connsiteY1124" fmla="*/ 2781491 h 4557807"/>
              <a:gd name="connsiteX1125" fmla="*/ 7220712 w 11831868"/>
              <a:gd name="connsiteY1125" fmla="*/ 2782824 h 4557807"/>
              <a:gd name="connsiteX1126" fmla="*/ 3693033 w 11831868"/>
              <a:gd name="connsiteY1126" fmla="*/ 2489549 h 4557807"/>
              <a:gd name="connsiteX1127" fmla="*/ 3647694 w 11831868"/>
              <a:gd name="connsiteY1127" fmla="*/ 2480024 h 4557807"/>
              <a:gd name="connsiteX1128" fmla="*/ 3668840 w 11831868"/>
              <a:gd name="connsiteY1128" fmla="*/ 2478119 h 4557807"/>
              <a:gd name="connsiteX1129" fmla="*/ 3713607 w 11831868"/>
              <a:gd name="connsiteY1129" fmla="*/ 2487644 h 4557807"/>
              <a:gd name="connsiteX1130" fmla="*/ 3693033 w 11831868"/>
              <a:gd name="connsiteY1130" fmla="*/ 2489549 h 4557807"/>
              <a:gd name="connsiteX1131" fmla="*/ 7122795 w 11831868"/>
              <a:gd name="connsiteY1131" fmla="*/ 2780824 h 4557807"/>
              <a:gd name="connsiteX1132" fmla="*/ 7144703 w 11831868"/>
              <a:gd name="connsiteY1132" fmla="*/ 2779395 h 4557807"/>
              <a:gd name="connsiteX1133" fmla="*/ 7192328 w 11831868"/>
              <a:gd name="connsiteY1133" fmla="*/ 2777681 h 4557807"/>
              <a:gd name="connsiteX1134" fmla="*/ 7170611 w 11831868"/>
              <a:gd name="connsiteY1134" fmla="*/ 2779681 h 4557807"/>
              <a:gd name="connsiteX1135" fmla="*/ 7122795 w 11831868"/>
              <a:gd name="connsiteY1135" fmla="*/ 2780824 h 4557807"/>
              <a:gd name="connsiteX1136" fmla="*/ 9584627 w 11831868"/>
              <a:gd name="connsiteY1136" fmla="*/ 981742 h 4557807"/>
              <a:gd name="connsiteX1137" fmla="*/ 9588627 w 11831868"/>
              <a:gd name="connsiteY1137" fmla="*/ 963549 h 4557807"/>
              <a:gd name="connsiteX1138" fmla="*/ 9605457 w 11831868"/>
              <a:gd name="connsiteY1138" fmla="*/ 965744 h 4557807"/>
              <a:gd name="connsiteX1139" fmla="*/ 9605867 w 11831868"/>
              <a:gd name="connsiteY1139" fmla="*/ 966311 h 4557807"/>
              <a:gd name="connsiteX1140" fmla="*/ 9601962 w 11831868"/>
              <a:gd name="connsiteY1140" fmla="*/ 984409 h 4557807"/>
              <a:gd name="connsiteX1141" fmla="*/ 9584763 w 11831868"/>
              <a:gd name="connsiteY1141" fmla="*/ 981928 h 4557807"/>
              <a:gd name="connsiteX1142" fmla="*/ 9584627 w 11831868"/>
              <a:gd name="connsiteY1142" fmla="*/ 981742 h 4557807"/>
              <a:gd name="connsiteX1143" fmla="*/ 9405556 w 11831868"/>
              <a:gd name="connsiteY1143" fmla="*/ 1315117 h 4557807"/>
              <a:gd name="connsiteX1144" fmla="*/ 9407540 w 11831868"/>
              <a:gd name="connsiteY1144" fmla="*/ 1292033 h 4557807"/>
              <a:gd name="connsiteX1145" fmla="*/ 9408604 w 11831868"/>
              <a:gd name="connsiteY1145" fmla="*/ 1291209 h 4557807"/>
              <a:gd name="connsiteX1146" fmla="*/ 9433464 w 11831868"/>
              <a:gd name="connsiteY1146" fmla="*/ 1293971 h 4557807"/>
              <a:gd name="connsiteX1147" fmla="*/ 9430860 w 11831868"/>
              <a:gd name="connsiteY1147" fmla="*/ 1317535 h 4557807"/>
              <a:gd name="connsiteX1148" fmla="*/ 9430416 w 11831868"/>
              <a:gd name="connsiteY1148" fmla="*/ 1317879 h 4557807"/>
              <a:gd name="connsiteX1149" fmla="*/ 9405746 w 11831868"/>
              <a:gd name="connsiteY1149" fmla="*/ 1315498 h 4557807"/>
              <a:gd name="connsiteX1150" fmla="*/ 9526143 w 11831868"/>
              <a:gd name="connsiteY1150" fmla="*/ 1818513 h 4557807"/>
              <a:gd name="connsiteX1151" fmla="*/ 9527477 w 11831868"/>
              <a:gd name="connsiteY1151" fmla="*/ 1849089 h 4557807"/>
              <a:gd name="connsiteX1152" fmla="*/ 9490710 w 11831868"/>
              <a:gd name="connsiteY1152" fmla="*/ 1844136 h 4557807"/>
              <a:gd name="connsiteX1153" fmla="*/ 9489472 w 11831868"/>
              <a:gd name="connsiteY1153" fmla="*/ 1813560 h 4557807"/>
              <a:gd name="connsiteX1154" fmla="*/ 9526143 w 11831868"/>
              <a:gd name="connsiteY1154" fmla="*/ 1818894 h 4557807"/>
              <a:gd name="connsiteX1155" fmla="*/ 9414605 w 11831868"/>
              <a:gd name="connsiteY1155" fmla="*/ 1507903 h 4557807"/>
              <a:gd name="connsiteX1156" fmla="*/ 9414686 w 11831868"/>
              <a:gd name="connsiteY1156" fmla="*/ 1533631 h 4557807"/>
              <a:gd name="connsiteX1157" fmla="*/ 9412605 w 11831868"/>
              <a:gd name="connsiteY1157" fmla="*/ 1535430 h 4557807"/>
              <a:gd name="connsiteX1158" fmla="*/ 9382221 w 11831868"/>
              <a:gd name="connsiteY1158" fmla="*/ 1532287 h 4557807"/>
              <a:gd name="connsiteX1159" fmla="*/ 9381536 w 11831868"/>
              <a:gd name="connsiteY1159" fmla="*/ 1506972 h 4557807"/>
              <a:gd name="connsiteX1160" fmla="*/ 9383935 w 11831868"/>
              <a:gd name="connsiteY1160" fmla="*/ 1504855 h 4557807"/>
              <a:gd name="connsiteX1161" fmla="*/ 9414605 w 11831868"/>
              <a:gd name="connsiteY1161" fmla="*/ 1508284 h 4557807"/>
              <a:gd name="connsiteX1162" fmla="*/ 9486996 w 11831868"/>
              <a:gd name="connsiteY1162" fmla="*/ 2255044 h 4557807"/>
              <a:gd name="connsiteX1163" fmla="*/ 9440132 w 11831868"/>
              <a:gd name="connsiteY1163" fmla="*/ 2250091 h 4557807"/>
              <a:gd name="connsiteX1164" fmla="*/ 9431465 w 11831868"/>
              <a:gd name="connsiteY1164" fmla="*/ 2219992 h 4557807"/>
              <a:gd name="connsiteX1165" fmla="*/ 9478232 w 11831868"/>
              <a:gd name="connsiteY1165" fmla="*/ 2225040 h 4557807"/>
              <a:gd name="connsiteX1166" fmla="*/ 9486996 w 11831868"/>
              <a:gd name="connsiteY1166" fmla="*/ 2255425 h 4557807"/>
              <a:gd name="connsiteX1167" fmla="*/ 9443847 w 11831868"/>
              <a:gd name="connsiteY1167" fmla="*/ 1085945 h 4557807"/>
              <a:gd name="connsiteX1168" fmla="*/ 9447752 w 11831868"/>
              <a:gd name="connsiteY1168" fmla="*/ 1065657 h 4557807"/>
              <a:gd name="connsiteX1169" fmla="*/ 9467886 w 11831868"/>
              <a:gd name="connsiteY1169" fmla="*/ 1067354 h 4557807"/>
              <a:gd name="connsiteX1170" fmla="*/ 9468136 w 11831868"/>
              <a:gd name="connsiteY1170" fmla="*/ 1067657 h 4557807"/>
              <a:gd name="connsiteX1171" fmla="*/ 9463628 w 11831868"/>
              <a:gd name="connsiteY1171" fmla="*/ 1088733 h 4557807"/>
              <a:gd name="connsiteX1172" fmla="*/ 9443847 w 11831868"/>
              <a:gd name="connsiteY1172" fmla="*/ 1085945 h 4557807"/>
              <a:gd name="connsiteX1173" fmla="*/ 9410700 w 11831868"/>
              <a:gd name="connsiteY1173" fmla="*/ 1708880 h 4557807"/>
              <a:gd name="connsiteX1174" fmla="*/ 9413375 w 11831868"/>
              <a:gd name="connsiteY1174" fmla="*/ 1737447 h 4557807"/>
              <a:gd name="connsiteX1175" fmla="*/ 9410700 w 11831868"/>
              <a:gd name="connsiteY1175" fmla="*/ 1740122 h 4557807"/>
              <a:gd name="connsiteX1176" fmla="*/ 9373838 w 11831868"/>
              <a:gd name="connsiteY1176" fmla="*/ 1736313 h 4557807"/>
              <a:gd name="connsiteX1177" fmla="*/ 9369579 w 11831868"/>
              <a:gd name="connsiteY1177" fmla="*/ 1709711 h 4557807"/>
              <a:gd name="connsiteX1178" fmla="*/ 9373838 w 11831868"/>
              <a:gd name="connsiteY1178" fmla="*/ 1705452 h 4557807"/>
              <a:gd name="connsiteX1179" fmla="*/ 9410510 w 11831868"/>
              <a:gd name="connsiteY1179" fmla="*/ 1708880 h 4557807"/>
              <a:gd name="connsiteX1180" fmla="*/ 9294781 w 11831868"/>
              <a:gd name="connsiteY1180" fmla="*/ 1599914 h 4557807"/>
              <a:gd name="connsiteX1181" fmla="*/ 9297773 w 11831868"/>
              <a:gd name="connsiteY1181" fmla="*/ 1626688 h 4557807"/>
              <a:gd name="connsiteX1182" fmla="*/ 9293828 w 11831868"/>
              <a:gd name="connsiteY1182" fmla="*/ 1630394 h 4557807"/>
              <a:gd name="connsiteX1183" fmla="*/ 9258109 w 11831868"/>
              <a:gd name="connsiteY1183" fmla="*/ 1628394 h 4557807"/>
              <a:gd name="connsiteX1184" fmla="*/ 9255276 w 11831868"/>
              <a:gd name="connsiteY1184" fmla="*/ 1600790 h 4557807"/>
              <a:gd name="connsiteX1185" fmla="*/ 9258776 w 11831868"/>
              <a:gd name="connsiteY1185" fmla="*/ 1597438 h 4557807"/>
              <a:gd name="connsiteX1186" fmla="*/ 9294590 w 11831868"/>
              <a:gd name="connsiteY1186" fmla="*/ 1599914 h 4557807"/>
              <a:gd name="connsiteX1187" fmla="*/ 9301830 w 11831868"/>
              <a:gd name="connsiteY1187" fmla="*/ 2166366 h 4557807"/>
              <a:gd name="connsiteX1188" fmla="*/ 9294209 w 11831868"/>
              <a:gd name="connsiteY1188" fmla="*/ 2133981 h 4557807"/>
              <a:gd name="connsiteX1189" fmla="*/ 9343739 w 11831868"/>
              <a:gd name="connsiteY1189" fmla="*/ 2137315 h 4557807"/>
              <a:gd name="connsiteX1190" fmla="*/ 9351359 w 11831868"/>
              <a:gd name="connsiteY1190" fmla="*/ 2169700 h 4557807"/>
              <a:gd name="connsiteX1191" fmla="*/ 9301639 w 11831868"/>
              <a:gd name="connsiteY1191" fmla="*/ 2166366 h 4557807"/>
              <a:gd name="connsiteX1192" fmla="*/ 9306115 w 11831868"/>
              <a:gd name="connsiteY1192" fmla="*/ 1392365 h 4557807"/>
              <a:gd name="connsiteX1193" fmla="*/ 9304929 w 11831868"/>
              <a:gd name="connsiteY1193" fmla="*/ 1417526 h 4557807"/>
              <a:gd name="connsiteX1194" fmla="*/ 9303163 w 11831868"/>
              <a:gd name="connsiteY1194" fmla="*/ 1418939 h 4557807"/>
              <a:gd name="connsiteX1195" fmla="*/ 9273635 w 11831868"/>
              <a:gd name="connsiteY1195" fmla="*/ 1417320 h 4557807"/>
              <a:gd name="connsiteX1196" fmla="*/ 9273713 w 11831868"/>
              <a:gd name="connsiteY1196" fmla="*/ 1392265 h 4557807"/>
              <a:gd name="connsiteX1197" fmla="*/ 9276112 w 11831868"/>
              <a:gd name="connsiteY1197" fmla="*/ 1390269 h 4557807"/>
              <a:gd name="connsiteX1198" fmla="*/ 9305925 w 11831868"/>
              <a:gd name="connsiteY1198" fmla="*/ 1392364 h 4557807"/>
              <a:gd name="connsiteX1199" fmla="*/ 9297638 w 11831868"/>
              <a:gd name="connsiteY1199" fmla="*/ 1794034 h 4557807"/>
              <a:gd name="connsiteX1200" fmla="*/ 9303454 w 11831868"/>
              <a:gd name="connsiteY1200" fmla="*/ 1821992 h 4557807"/>
              <a:gd name="connsiteX1201" fmla="*/ 9299162 w 11831868"/>
              <a:gd name="connsiteY1201" fmla="*/ 1826704 h 4557807"/>
              <a:gd name="connsiteX1202" fmla="*/ 9258014 w 11831868"/>
              <a:gd name="connsiteY1202" fmla="*/ 1823752 h 4557807"/>
              <a:gd name="connsiteX1203" fmla="*/ 9250986 w 11831868"/>
              <a:gd name="connsiteY1203" fmla="*/ 1797744 h 4557807"/>
              <a:gd name="connsiteX1204" fmla="*/ 9256681 w 11831868"/>
              <a:gd name="connsiteY1204" fmla="*/ 1791557 h 4557807"/>
              <a:gd name="connsiteX1205" fmla="*/ 9297448 w 11831868"/>
              <a:gd name="connsiteY1205" fmla="*/ 1794034 h 4557807"/>
              <a:gd name="connsiteX1206" fmla="*/ 9303829 w 11831868"/>
              <a:gd name="connsiteY1206" fmla="*/ 1192911 h 4557807"/>
              <a:gd name="connsiteX1207" fmla="*/ 9306584 w 11831868"/>
              <a:gd name="connsiteY1207" fmla="*/ 1170585 h 4557807"/>
              <a:gd name="connsiteX1208" fmla="*/ 9307449 w 11831868"/>
              <a:gd name="connsiteY1208" fmla="*/ 1169956 h 4557807"/>
              <a:gd name="connsiteX1209" fmla="*/ 9331738 w 11831868"/>
              <a:gd name="connsiteY1209" fmla="*/ 1171766 h 4557807"/>
              <a:gd name="connsiteX1210" fmla="*/ 9328590 w 11831868"/>
              <a:gd name="connsiteY1210" fmla="*/ 1194312 h 4557807"/>
              <a:gd name="connsiteX1211" fmla="*/ 9328023 w 11831868"/>
              <a:gd name="connsiteY1211" fmla="*/ 1194721 h 4557807"/>
              <a:gd name="connsiteX1212" fmla="*/ 9303829 w 11831868"/>
              <a:gd name="connsiteY1212" fmla="*/ 1192911 h 4557807"/>
              <a:gd name="connsiteX1213" fmla="*/ 9633489 w 11831868"/>
              <a:gd name="connsiteY1213" fmla="*/ 1345311 h 4557807"/>
              <a:gd name="connsiteX1214" fmla="*/ 9635480 w 11831868"/>
              <a:gd name="connsiteY1214" fmla="*/ 1324798 h 4557807"/>
              <a:gd name="connsiteX1215" fmla="*/ 9636442 w 11831868"/>
              <a:gd name="connsiteY1215" fmla="*/ 1324071 h 4557807"/>
              <a:gd name="connsiteX1216" fmla="*/ 9657138 w 11831868"/>
              <a:gd name="connsiteY1216" fmla="*/ 1326833 h 4557807"/>
              <a:gd name="connsiteX1217" fmla="*/ 9657683 w 11831868"/>
              <a:gd name="connsiteY1217" fmla="*/ 1327595 h 4557807"/>
              <a:gd name="connsiteX1218" fmla="*/ 9656260 w 11831868"/>
              <a:gd name="connsiteY1218" fmla="*/ 1348830 h 4557807"/>
              <a:gd name="connsiteX1219" fmla="*/ 9635025 w 11831868"/>
              <a:gd name="connsiteY1219" fmla="*/ 1347407 h 4557807"/>
              <a:gd name="connsiteX1220" fmla="*/ 9633490 w 11831868"/>
              <a:gd name="connsiteY1220" fmla="*/ 1345311 h 4557807"/>
              <a:gd name="connsiteX1221" fmla="*/ 9669018 w 11831868"/>
              <a:gd name="connsiteY1221" fmla="*/ 2131219 h 4557807"/>
              <a:gd name="connsiteX1222" fmla="*/ 9630251 w 11831868"/>
              <a:gd name="connsiteY1222" fmla="*/ 2124551 h 4557807"/>
              <a:gd name="connsiteX1223" fmla="*/ 9625203 w 11831868"/>
              <a:gd name="connsiteY1223" fmla="*/ 2095310 h 4557807"/>
              <a:gd name="connsiteX1224" fmla="*/ 9663970 w 11831868"/>
              <a:gd name="connsiteY1224" fmla="*/ 2101977 h 4557807"/>
              <a:gd name="connsiteX1225" fmla="*/ 9669018 w 11831868"/>
              <a:gd name="connsiteY1225" fmla="*/ 2131409 h 4557807"/>
              <a:gd name="connsiteX1226" fmla="*/ 9637776 w 11831868"/>
              <a:gd name="connsiteY1226" fmla="*/ 1540669 h 4557807"/>
              <a:gd name="connsiteX1227" fmla="*/ 9637229 w 11831868"/>
              <a:gd name="connsiteY1227" fmla="*/ 1565044 h 4557807"/>
              <a:gd name="connsiteX1228" fmla="*/ 9636252 w 11831868"/>
              <a:gd name="connsiteY1228" fmla="*/ 1565910 h 4557807"/>
              <a:gd name="connsiteX1229" fmla="*/ 9609868 w 11831868"/>
              <a:gd name="connsiteY1229" fmla="*/ 1561338 h 4557807"/>
              <a:gd name="connsiteX1230" fmla="*/ 9610351 w 11831868"/>
              <a:gd name="connsiteY1230" fmla="*/ 1537096 h 4557807"/>
              <a:gd name="connsiteX1231" fmla="*/ 9611487 w 11831868"/>
              <a:gd name="connsiteY1231" fmla="*/ 1536097 h 4557807"/>
              <a:gd name="connsiteX1232" fmla="*/ 9637776 w 11831868"/>
              <a:gd name="connsiteY1232" fmla="*/ 1540955 h 4557807"/>
              <a:gd name="connsiteX1233" fmla="*/ 9523476 w 11831868"/>
              <a:gd name="connsiteY1233" fmla="*/ 1624393 h 4557807"/>
              <a:gd name="connsiteX1234" fmla="*/ 9524457 w 11831868"/>
              <a:gd name="connsiteY1234" fmla="*/ 1651316 h 4557807"/>
              <a:gd name="connsiteX1235" fmla="*/ 9522714 w 11831868"/>
              <a:gd name="connsiteY1235" fmla="*/ 1652968 h 4557807"/>
              <a:gd name="connsiteX1236" fmla="*/ 9491187 w 11831868"/>
              <a:gd name="connsiteY1236" fmla="*/ 1648396 h 4557807"/>
              <a:gd name="connsiteX1237" fmla="*/ 9489729 w 11831868"/>
              <a:gd name="connsiteY1237" fmla="*/ 1622979 h 4557807"/>
              <a:gd name="connsiteX1238" fmla="*/ 9492330 w 11831868"/>
              <a:gd name="connsiteY1238" fmla="*/ 1620583 h 4557807"/>
              <a:gd name="connsiteX1239" fmla="*/ 9523667 w 11831868"/>
              <a:gd name="connsiteY1239" fmla="*/ 1624679 h 4557807"/>
              <a:gd name="connsiteX1240" fmla="*/ 9671971 w 11831868"/>
              <a:gd name="connsiteY1240" fmla="*/ 1117664 h 4557807"/>
              <a:gd name="connsiteX1241" fmla="*/ 9675686 w 11831868"/>
              <a:gd name="connsiteY1241" fmla="*/ 1099566 h 4557807"/>
              <a:gd name="connsiteX1242" fmla="*/ 9692177 w 11831868"/>
              <a:gd name="connsiteY1242" fmla="*/ 1101166 h 4557807"/>
              <a:gd name="connsiteX1243" fmla="*/ 9693307 w 11831868"/>
              <a:gd name="connsiteY1243" fmla="*/ 1102805 h 4557807"/>
              <a:gd name="connsiteX1244" fmla="*/ 9689497 w 11831868"/>
              <a:gd name="connsiteY1244" fmla="*/ 1120902 h 4557807"/>
              <a:gd name="connsiteX1245" fmla="*/ 9672832 w 11831868"/>
              <a:gd name="connsiteY1245" fmla="*/ 1118495 h 4557807"/>
              <a:gd name="connsiteX1246" fmla="*/ 9672447 w 11831868"/>
              <a:gd name="connsiteY1246" fmla="*/ 1117949 h 4557807"/>
              <a:gd name="connsiteX1247" fmla="*/ 9538621 w 11831868"/>
              <a:gd name="connsiteY1247" fmla="*/ 1215485 h 4557807"/>
              <a:gd name="connsiteX1248" fmla="*/ 9541860 w 11831868"/>
              <a:gd name="connsiteY1248" fmla="*/ 1194149 h 4557807"/>
              <a:gd name="connsiteX1249" fmla="*/ 9562719 w 11831868"/>
              <a:gd name="connsiteY1249" fmla="*/ 1197197 h 4557807"/>
              <a:gd name="connsiteX1250" fmla="*/ 9559386 w 11831868"/>
              <a:gd name="connsiteY1250" fmla="*/ 1218533 h 4557807"/>
              <a:gd name="connsiteX1251" fmla="*/ 9538526 w 11831868"/>
              <a:gd name="connsiteY1251" fmla="*/ 1215771 h 4557807"/>
              <a:gd name="connsiteX1252" fmla="*/ 9533096 w 11831868"/>
              <a:gd name="connsiteY1252" fmla="*/ 1441704 h 4557807"/>
              <a:gd name="connsiteX1253" fmla="*/ 9507569 w 11831868"/>
              <a:gd name="connsiteY1253" fmla="*/ 1438085 h 4557807"/>
              <a:gd name="connsiteX1254" fmla="*/ 9509152 w 11831868"/>
              <a:gd name="connsiteY1254" fmla="*/ 1414430 h 4557807"/>
              <a:gd name="connsiteX1255" fmla="*/ 9510045 w 11831868"/>
              <a:gd name="connsiteY1255" fmla="*/ 1413701 h 4557807"/>
              <a:gd name="connsiteX1256" fmla="*/ 9535572 w 11831868"/>
              <a:gd name="connsiteY1256" fmla="*/ 1417320 h 4557807"/>
              <a:gd name="connsiteX1257" fmla="*/ 9533771 w 11831868"/>
              <a:gd name="connsiteY1257" fmla="*/ 1441365 h 4557807"/>
              <a:gd name="connsiteX1258" fmla="*/ 9533000 w 11831868"/>
              <a:gd name="connsiteY1258" fmla="*/ 1441990 h 4557807"/>
              <a:gd name="connsiteX1259" fmla="*/ 9578340 w 11831868"/>
              <a:gd name="connsiteY1259" fmla="*/ 2194179 h 4557807"/>
              <a:gd name="connsiteX1260" fmla="*/ 9535001 w 11831868"/>
              <a:gd name="connsiteY1260" fmla="*/ 2187893 h 4557807"/>
              <a:gd name="connsiteX1261" fmla="*/ 9527953 w 11831868"/>
              <a:gd name="connsiteY1261" fmla="*/ 2157508 h 4557807"/>
              <a:gd name="connsiteX1262" fmla="*/ 9571292 w 11831868"/>
              <a:gd name="connsiteY1262" fmla="*/ 2163794 h 4557807"/>
              <a:gd name="connsiteX1263" fmla="*/ 9578245 w 11831868"/>
              <a:gd name="connsiteY1263" fmla="*/ 2194465 h 4557807"/>
              <a:gd name="connsiteX1264" fmla="*/ 6450045 w 11831868"/>
              <a:gd name="connsiteY1264" fmla="*/ 2764536 h 4557807"/>
              <a:gd name="connsiteX1265" fmla="*/ 6450045 w 11831868"/>
              <a:gd name="connsiteY1265" fmla="*/ 2764536 h 4557807"/>
              <a:gd name="connsiteX1266" fmla="*/ 9027986 w 11831868"/>
              <a:gd name="connsiteY1266" fmla="*/ 1998345 h 4557807"/>
              <a:gd name="connsiteX1267" fmla="*/ 9023128 w 11831868"/>
              <a:gd name="connsiteY1267" fmla="*/ 1963674 h 4557807"/>
              <a:gd name="connsiteX1268" fmla="*/ 9073420 w 11831868"/>
              <a:gd name="connsiteY1268" fmla="*/ 1963674 h 4557807"/>
              <a:gd name="connsiteX1269" fmla="*/ 9078087 w 11831868"/>
              <a:gd name="connsiteY1269" fmla="*/ 1998345 h 4557807"/>
              <a:gd name="connsiteX1270" fmla="*/ 9027985 w 11831868"/>
              <a:gd name="connsiteY1270" fmla="*/ 1998155 h 4557807"/>
              <a:gd name="connsiteX1271" fmla="*/ 9007316 w 11831868"/>
              <a:gd name="connsiteY1271" fmla="*/ 2234375 h 4557807"/>
              <a:gd name="connsiteX1272" fmla="*/ 8951119 w 11831868"/>
              <a:gd name="connsiteY1272" fmla="*/ 2235803 h 4557807"/>
              <a:gd name="connsiteX1273" fmla="*/ 8941594 w 11831868"/>
              <a:gd name="connsiteY1273" fmla="*/ 2203704 h 4557807"/>
              <a:gd name="connsiteX1274" fmla="*/ 8997982 w 11831868"/>
              <a:gd name="connsiteY1274" fmla="*/ 2202370 h 4557807"/>
              <a:gd name="connsiteX1275" fmla="*/ 9007316 w 11831868"/>
              <a:gd name="connsiteY1275" fmla="*/ 2234184 h 4557807"/>
              <a:gd name="connsiteX1276" fmla="*/ 8884444 w 11831868"/>
              <a:gd name="connsiteY1276" fmla="*/ 1726311 h 4557807"/>
              <a:gd name="connsiteX1277" fmla="*/ 8877525 w 11831868"/>
              <a:gd name="connsiteY1277" fmla="*/ 1700274 h 4557807"/>
              <a:gd name="connsiteX1278" fmla="*/ 8884444 w 11831868"/>
              <a:gd name="connsiteY1278" fmla="*/ 1693354 h 4557807"/>
              <a:gd name="connsiteX1279" fmla="*/ 8927687 w 11831868"/>
              <a:gd name="connsiteY1279" fmla="*/ 1691545 h 4557807"/>
              <a:gd name="connsiteX1280" fmla="*/ 8933513 w 11831868"/>
              <a:gd name="connsiteY1280" fmla="*/ 1718675 h 4557807"/>
              <a:gd name="connsiteX1281" fmla="*/ 8927687 w 11831868"/>
              <a:gd name="connsiteY1281" fmla="*/ 1724501 h 4557807"/>
              <a:gd name="connsiteX1282" fmla="*/ 8884444 w 11831868"/>
              <a:gd name="connsiteY1282" fmla="*/ 1726311 h 4557807"/>
              <a:gd name="connsiteX1283" fmla="*/ 8891683 w 11831868"/>
              <a:gd name="connsiteY1283" fmla="*/ 1521809 h 4557807"/>
              <a:gd name="connsiteX1284" fmla="*/ 8889141 w 11831868"/>
              <a:gd name="connsiteY1284" fmla="*/ 1496071 h 4557807"/>
              <a:gd name="connsiteX1285" fmla="*/ 8893397 w 11831868"/>
              <a:gd name="connsiteY1285" fmla="*/ 1492282 h 4557807"/>
              <a:gd name="connsiteX1286" fmla="*/ 8929783 w 11831868"/>
              <a:gd name="connsiteY1286" fmla="*/ 1490853 h 4557807"/>
              <a:gd name="connsiteX1287" fmla="*/ 8931683 w 11831868"/>
              <a:gd name="connsiteY1287" fmla="*/ 1517727 h 4557807"/>
              <a:gd name="connsiteX1288" fmla="*/ 8928069 w 11831868"/>
              <a:gd name="connsiteY1288" fmla="*/ 1520952 h 4557807"/>
              <a:gd name="connsiteX1289" fmla="*/ 8891398 w 11831868"/>
              <a:gd name="connsiteY1289" fmla="*/ 1521905 h 4557807"/>
              <a:gd name="connsiteX1290" fmla="*/ 9253633 w 11831868"/>
              <a:gd name="connsiteY1290" fmla="*/ 2237804 h 4557807"/>
              <a:gd name="connsiteX1291" fmla="*/ 9200864 w 11831868"/>
              <a:gd name="connsiteY1291" fmla="*/ 2235803 h 4557807"/>
              <a:gd name="connsiteX1292" fmla="*/ 9191339 w 11831868"/>
              <a:gd name="connsiteY1292" fmla="*/ 2203704 h 4557807"/>
              <a:gd name="connsiteX1293" fmla="*/ 9244013 w 11831868"/>
              <a:gd name="connsiteY1293" fmla="*/ 2205800 h 4557807"/>
              <a:gd name="connsiteX1294" fmla="*/ 9253823 w 11831868"/>
              <a:gd name="connsiteY1294" fmla="*/ 2237899 h 4557807"/>
              <a:gd name="connsiteX1295" fmla="*/ 8891683 w 11831868"/>
              <a:gd name="connsiteY1295" fmla="*/ 1913382 h 4557807"/>
              <a:gd name="connsiteX1296" fmla="*/ 8888825 w 11831868"/>
              <a:gd name="connsiteY1296" fmla="*/ 1879473 h 4557807"/>
              <a:gd name="connsiteX1297" fmla="*/ 8937498 w 11831868"/>
              <a:gd name="connsiteY1297" fmla="*/ 1877473 h 4557807"/>
              <a:gd name="connsiteX1298" fmla="*/ 8940832 w 11831868"/>
              <a:gd name="connsiteY1298" fmla="*/ 1911953 h 4557807"/>
              <a:gd name="connsiteX1299" fmla="*/ 8892159 w 11831868"/>
              <a:gd name="connsiteY1299" fmla="*/ 1913477 h 4557807"/>
              <a:gd name="connsiteX1300" fmla="*/ 8904161 w 11831868"/>
              <a:gd name="connsiteY1300" fmla="*/ 2307336 h 4557807"/>
              <a:gd name="connsiteX1301" fmla="*/ 8845582 w 11831868"/>
              <a:gd name="connsiteY1301" fmla="*/ 2310289 h 4557807"/>
              <a:gd name="connsiteX1302" fmla="*/ 8834533 w 11831868"/>
              <a:gd name="connsiteY1302" fmla="*/ 2279714 h 4557807"/>
              <a:gd name="connsiteX1303" fmla="*/ 8893016 w 11831868"/>
              <a:gd name="connsiteY1303" fmla="*/ 2276761 h 4557807"/>
              <a:gd name="connsiteX1304" fmla="*/ 8904161 w 11831868"/>
              <a:gd name="connsiteY1304" fmla="*/ 2307336 h 4557807"/>
              <a:gd name="connsiteX1305" fmla="*/ 8756428 w 11831868"/>
              <a:gd name="connsiteY1305" fmla="*/ 1633918 h 4557807"/>
              <a:gd name="connsiteX1306" fmla="*/ 8756999 w 11831868"/>
              <a:gd name="connsiteY1306" fmla="*/ 1601915 h 4557807"/>
              <a:gd name="connsiteX1307" fmla="*/ 8798528 w 11831868"/>
              <a:gd name="connsiteY1307" fmla="*/ 1599343 h 4557807"/>
              <a:gd name="connsiteX1308" fmla="*/ 8802651 w 11831868"/>
              <a:gd name="connsiteY1308" fmla="*/ 1626784 h 4557807"/>
              <a:gd name="connsiteX1309" fmla="*/ 8797767 w 11831868"/>
              <a:gd name="connsiteY1309" fmla="*/ 1631442 h 4557807"/>
              <a:gd name="connsiteX1310" fmla="*/ 8756428 w 11831868"/>
              <a:gd name="connsiteY1310" fmla="*/ 1633538 h 4557807"/>
              <a:gd name="connsiteX1311" fmla="*/ 8757380 w 11831868"/>
              <a:gd name="connsiteY1311" fmla="*/ 1829562 h 4557807"/>
              <a:gd name="connsiteX1312" fmla="*/ 8748464 w 11831868"/>
              <a:gd name="connsiteY1312" fmla="*/ 1803142 h 4557807"/>
              <a:gd name="connsiteX1313" fmla="*/ 8755380 w 11831868"/>
              <a:gd name="connsiteY1313" fmla="*/ 1795367 h 4557807"/>
              <a:gd name="connsiteX1314" fmla="*/ 8803005 w 11831868"/>
              <a:gd name="connsiteY1314" fmla="*/ 1792700 h 4557807"/>
              <a:gd name="connsiteX1315" fmla="*/ 8811159 w 11831868"/>
              <a:gd name="connsiteY1315" fmla="*/ 1819224 h 4557807"/>
              <a:gd name="connsiteX1316" fmla="*/ 8804624 w 11831868"/>
              <a:gd name="connsiteY1316" fmla="*/ 1826419 h 4557807"/>
              <a:gd name="connsiteX1317" fmla="*/ 8757380 w 11831868"/>
              <a:gd name="connsiteY1317" fmla="*/ 1829181 h 4557807"/>
              <a:gd name="connsiteX1318" fmla="*/ 8802433 w 11831868"/>
              <a:gd name="connsiteY1318" fmla="*/ 2167700 h 4557807"/>
              <a:gd name="connsiteX1319" fmla="*/ 8794623 w 11831868"/>
              <a:gd name="connsiteY1319" fmla="*/ 2135315 h 4557807"/>
              <a:gd name="connsiteX1320" fmla="*/ 8850250 w 11831868"/>
              <a:gd name="connsiteY1320" fmla="*/ 2132362 h 4557807"/>
              <a:gd name="connsiteX1321" fmla="*/ 8858060 w 11831868"/>
              <a:gd name="connsiteY1321" fmla="*/ 2164747 h 4557807"/>
              <a:gd name="connsiteX1322" fmla="*/ 8802433 w 11831868"/>
              <a:gd name="connsiteY1322" fmla="*/ 2167319 h 4557807"/>
              <a:gd name="connsiteX1323" fmla="*/ 8772715 w 11831868"/>
              <a:gd name="connsiteY1323" fmla="*/ 2007489 h 4557807"/>
              <a:gd name="connsiteX1324" fmla="*/ 8768143 w 11831868"/>
              <a:gd name="connsiteY1324" fmla="*/ 1973866 h 4557807"/>
              <a:gd name="connsiteX1325" fmla="*/ 8820245 w 11831868"/>
              <a:gd name="connsiteY1325" fmla="*/ 1970627 h 4557807"/>
              <a:gd name="connsiteX1326" fmla="*/ 8825008 w 11831868"/>
              <a:gd name="connsiteY1326" fmla="*/ 2004822 h 4557807"/>
              <a:gd name="connsiteX1327" fmla="*/ 8772716 w 11831868"/>
              <a:gd name="connsiteY1327" fmla="*/ 2007108 h 4557807"/>
              <a:gd name="connsiteX1328" fmla="*/ 8914638 w 11831868"/>
              <a:gd name="connsiteY1328" fmla="*/ 2084356 h 4557807"/>
              <a:gd name="connsiteX1329" fmla="*/ 8908256 w 11831868"/>
              <a:gd name="connsiteY1329" fmla="*/ 2049971 h 4557807"/>
              <a:gd name="connsiteX1330" fmla="*/ 8962168 w 11831868"/>
              <a:gd name="connsiteY1330" fmla="*/ 2048542 h 4557807"/>
              <a:gd name="connsiteX1331" fmla="*/ 8968264 w 11831868"/>
              <a:gd name="connsiteY1331" fmla="*/ 2082927 h 4557807"/>
              <a:gd name="connsiteX1332" fmla="*/ 8914638 w 11831868"/>
              <a:gd name="connsiteY1332" fmla="*/ 2083975 h 4557807"/>
              <a:gd name="connsiteX1333" fmla="*/ 9178671 w 11831868"/>
              <a:gd name="connsiteY1333" fmla="*/ 1491806 h 4557807"/>
              <a:gd name="connsiteX1334" fmla="*/ 9179207 w 11831868"/>
              <a:gd name="connsiteY1334" fmla="*/ 1518741 h 4557807"/>
              <a:gd name="connsiteX1335" fmla="*/ 9176670 w 11831868"/>
              <a:gd name="connsiteY1335" fmla="*/ 1520952 h 4557807"/>
              <a:gd name="connsiteX1336" fmla="*/ 9142761 w 11831868"/>
              <a:gd name="connsiteY1336" fmla="*/ 1520191 h 4557807"/>
              <a:gd name="connsiteX1337" fmla="*/ 9141458 w 11831868"/>
              <a:gd name="connsiteY1337" fmla="*/ 1493281 h 4557807"/>
              <a:gd name="connsiteX1338" fmla="*/ 9144380 w 11831868"/>
              <a:gd name="connsiteY1338" fmla="*/ 1490663 h 4557807"/>
              <a:gd name="connsiteX1339" fmla="*/ 9178670 w 11831868"/>
              <a:gd name="connsiteY1339" fmla="*/ 1491425 h 4557807"/>
              <a:gd name="connsiteX1340" fmla="*/ 9165241 w 11831868"/>
              <a:gd name="connsiteY1340" fmla="*/ 1301306 h 4557807"/>
              <a:gd name="connsiteX1341" fmla="*/ 9166689 w 11831868"/>
              <a:gd name="connsiteY1341" fmla="*/ 1277102 h 4557807"/>
              <a:gd name="connsiteX1342" fmla="*/ 9168384 w 11831868"/>
              <a:gd name="connsiteY1342" fmla="*/ 1275779 h 4557807"/>
              <a:gd name="connsiteX1343" fmla="*/ 9196959 w 11831868"/>
              <a:gd name="connsiteY1343" fmla="*/ 1276636 h 4557807"/>
              <a:gd name="connsiteX1344" fmla="*/ 9195547 w 11831868"/>
              <a:gd name="connsiteY1344" fmla="*/ 1300841 h 4557807"/>
              <a:gd name="connsiteX1345" fmla="*/ 9193720 w 11831868"/>
              <a:gd name="connsiteY1345" fmla="*/ 1302258 h 4557807"/>
              <a:gd name="connsiteX1346" fmla="*/ 9165241 w 11831868"/>
              <a:gd name="connsiteY1346" fmla="*/ 1301211 h 4557807"/>
              <a:gd name="connsiteX1347" fmla="*/ 9164288 w 11831868"/>
              <a:gd name="connsiteY1347" fmla="*/ 2082356 h 4557807"/>
              <a:gd name="connsiteX1348" fmla="*/ 9158002 w 11831868"/>
              <a:gd name="connsiteY1348" fmla="*/ 2048066 h 4557807"/>
              <a:gd name="connsiteX1349" fmla="*/ 9208865 w 11831868"/>
              <a:gd name="connsiteY1349" fmla="*/ 2049971 h 4557807"/>
              <a:gd name="connsiteX1350" fmla="*/ 9214961 w 11831868"/>
              <a:gd name="connsiteY1350" fmla="*/ 2083784 h 4557807"/>
              <a:gd name="connsiteX1351" fmla="*/ 9164288 w 11831868"/>
              <a:gd name="connsiteY1351" fmla="*/ 2082641 h 4557807"/>
              <a:gd name="connsiteX1352" fmla="*/ 9175147 w 11831868"/>
              <a:gd name="connsiteY1352" fmla="*/ 1691831 h 4557807"/>
              <a:gd name="connsiteX1353" fmla="*/ 9179274 w 11831868"/>
              <a:gd name="connsiteY1353" fmla="*/ 1720088 h 4557807"/>
              <a:gd name="connsiteX1354" fmla="*/ 9175147 w 11831868"/>
              <a:gd name="connsiteY1354" fmla="*/ 1724216 h 4557807"/>
              <a:gd name="connsiteX1355" fmla="*/ 9134570 w 11831868"/>
              <a:gd name="connsiteY1355" fmla="*/ 1722787 h 4557807"/>
              <a:gd name="connsiteX1356" fmla="*/ 9129025 w 11831868"/>
              <a:gd name="connsiteY1356" fmla="*/ 1696423 h 4557807"/>
              <a:gd name="connsiteX1357" fmla="*/ 9134570 w 11831868"/>
              <a:gd name="connsiteY1357" fmla="*/ 1690878 h 4557807"/>
              <a:gd name="connsiteX1358" fmla="*/ 9175147 w 11831868"/>
              <a:gd name="connsiteY1358" fmla="*/ 1692402 h 4557807"/>
              <a:gd name="connsiteX1359" fmla="*/ 9056179 w 11831868"/>
              <a:gd name="connsiteY1359" fmla="*/ 1784223 h 4557807"/>
              <a:gd name="connsiteX1360" fmla="*/ 9063642 w 11831868"/>
              <a:gd name="connsiteY1360" fmla="*/ 1811509 h 4557807"/>
              <a:gd name="connsiteX1361" fmla="*/ 9057798 w 11831868"/>
              <a:gd name="connsiteY1361" fmla="*/ 1817942 h 4557807"/>
              <a:gd name="connsiteX1362" fmla="*/ 9013031 w 11831868"/>
              <a:gd name="connsiteY1362" fmla="*/ 1818513 h 4557807"/>
              <a:gd name="connsiteX1363" fmla="*/ 9005227 w 11831868"/>
              <a:gd name="connsiteY1363" fmla="*/ 1791603 h 4557807"/>
              <a:gd name="connsiteX1364" fmla="*/ 9011412 w 11831868"/>
              <a:gd name="connsiteY1364" fmla="*/ 1784794 h 4557807"/>
              <a:gd name="connsiteX1365" fmla="*/ 9056179 w 11831868"/>
              <a:gd name="connsiteY1365" fmla="*/ 1784794 h 4557807"/>
              <a:gd name="connsiteX1366" fmla="*/ 9052274 w 11831868"/>
              <a:gd name="connsiteY1366" fmla="*/ 1590866 h 4557807"/>
              <a:gd name="connsiteX1367" fmla="*/ 9056041 w 11831868"/>
              <a:gd name="connsiteY1367" fmla="*/ 1617542 h 4557807"/>
              <a:gd name="connsiteX1368" fmla="*/ 9051417 w 11831868"/>
              <a:gd name="connsiteY1368" fmla="*/ 1621917 h 4557807"/>
              <a:gd name="connsiteX1369" fmla="*/ 9013317 w 11831868"/>
              <a:gd name="connsiteY1369" fmla="*/ 1621917 h 4557807"/>
              <a:gd name="connsiteX1370" fmla="*/ 9009551 w 11831868"/>
              <a:gd name="connsiteY1370" fmla="*/ 1595241 h 4557807"/>
              <a:gd name="connsiteX1371" fmla="*/ 9014174 w 11831868"/>
              <a:gd name="connsiteY1371" fmla="*/ 1590866 h 4557807"/>
              <a:gd name="connsiteX1372" fmla="*/ 9052274 w 11831868"/>
              <a:gd name="connsiteY1372" fmla="*/ 1591437 h 4557807"/>
              <a:gd name="connsiteX1373" fmla="*/ 9027795 w 11831868"/>
              <a:gd name="connsiteY1373" fmla="*/ 1410652 h 4557807"/>
              <a:gd name="connsiteX1374" fmla="*/ 9027056 w 11831868"/>
              <a:gd name="connsiteY1374" fmla="*/ 1385743 h 4557807"/>
              <a:gd name="connsiteX1375" fmla="*/ 9030462 w 11831868"/>
              <a:gd name="connsiteY1375" fmla="*/ 1382935 h 4557807"/>
              <a:gd name="connsiteX1376" fmla="*/ 9062657 w 11831868"/>
              <a:gd name="connsiteY1376" fmla="*/ 1382935 h 4557807"/>
              <a:gd name="connsiteX1377" fmla="*/ 9062292 w 11831868"/>
              <a:gd name="connsiteY1377" fmla="*/ 1408660 h 4557807"/>
              <a:gd name="connsiteX1378" fmla="*/ 9059990 w 11831868"/>
              <a:gd name="connsiteY1378" fmla="*/ 1410557 h 4557807"/>
              <a:gd name="connsiteX1379" fmla="*/ 9027795 w 11831868"/>
              <a:gd name="connsiteY1379" fmla="*/ 1411224 h 4557807"/>
              <a:gd name="connsiteX1380" fmla="*/ 8748522 w 11831868"/>
              <a:gd name="connsiteY1380" fmla="*/ 2245519 h 4557807"/>
              <a:gd name="connsiteX1381" fmla="*/ 8690514 w 11831868"/>
              <a:gd name="connsiteY1381" fmla="*/ 2249996 h 4557807"/>
              <a:gd name="connsiteX1382" fmla="*/ 8680989 w 11831868"/>
              <a:gd name="connsiteY1382" fmla="*/ 2219040 h 4557807"/>
              <a:gd name="connsiteX1383" fmla="*/ 8739282 w 11831868"/>
              <a:gd name="connsiteY1383" fmla="*/ 2214467 h 4557807"/>
              <a:gd name="connsiteX1384" fmla="*/ 8748522 w 11831868"/>
              <a:gd name="connsiteY1384" fmla="*/ 2245519 h 4557807"/>
              <a:gd name="connsiteX1385" fmla="*/ 9056656 w 11831868"/>
              <a:gd name="connsiteY1385" fmla="*/ 2159794 h 4557807"/>
              <a:gd name="connsiteX1386" fmla="*/ 9048750 w 11831868"/>
              <a:gd name="connsiteY1386" fmla="*/ 2125790 h 4557807"/>
              <a:gd name="connsiteX1387" fmla="*/ 9103328 w 11831868"/>
              <a:gd name="connsiteY1387" fmla="*/ 2126361 h 4557807"/>
              <a:gd name="connsiteX1388" fmla="*/ 9111234 w 11831868"/>
              <a:gd name="connsiteY1388" fmla="*/ 2159889 h 4557807"/>
              <a:gd name="connsiteX1389" fmla="*/ 9056942 w 11831868"/>
              <a:gd name="connsiteY1389" fmla="*/ 2160080 h 4557807"/>
              <a:gd name="connsiteX1390" fmla="*/ 7023640 w 11831868"/>
              <a:gd name="connsiteY1390" fmla="*/ 2778633 h 4557807"/>
              <a:gd name="connsiteX1391" fmla="*/ 7044595 w 11831868"/>
              <a:gd name="connsiteY1391" fmla="*/ 2777871 h 4557807"/>
              <a:gd name="connsiteX1392" fmla="*/ 7091172 w 11831868"/>
              <a:gd name="connsiteY1392" fmla="*/ 2776919 h 4557807"/>
              <a:gd name="connsiteX1393" fmla="*/ 7070217 w 11831868"/>
              <a:gd name="connsiteY1393" fmla="*/ 2778252 h 4557807"/>
              <a:gd name="connsiteX1394" fmla="*/ 7023640 w 11831868"/>
              <a:gd name="connsiteY1394" fmla="*/ 2778633 h 4557807"/>
              <a:gd name="connsiteX1395" fmla="*/ 3803047 w 11831868"/>
              <a:gd name="connsiteY1395" fmla="*/ 2401253 h 4557807"/>
              <a:gd name="connsiteX1396" fmla="*/ 3766852 w 11831868"/>
              <a:gd name="connsiteY1396" fmla="*/ 2394014 h 4557807"/>
              <a:gd name="connsiteX1397" fmla="*/ 3750850 w 11831868"/>
              <a:gd name="connsiteY1397" fmla="*/ 2389918 h 4557807"/>
              <a:gd name="connsiteX1398" fmla="*/ 3787426 w 11831868"/>
              <a:gd name="connsiteY1398" fmla="*/ 2397062 h 4557807"/>
              <a:gd name="connsiteX1399" fmla="*/ 3803047 w 11831868"/>
              <a:gd name="connsiteY1399" fmla="*/ 2401253 h 4557807"/>
              <a:gd name="connsiteX1400" fmla="*/ 4514374 w 11831868"/>
              <a:gd name="connsiteY1400" fmla="*/ 2535936 h 4557807"/>
              <a:gd name="connsiteX1401" fmla="*/ 4474655 w 11831868"/>
              <a:gd name="connsiteY1401" fmla="*/ 2528888 h 4557807"/>
              <a:gd name="connsiteX1402" fmla="*/ 4457605 w 11831868"/>
              <a:gd name="connsiteY1402" fmla="*/ 2524982 h 4557807"/>
              <a:gd name="connsiteX1403" fmla="*/ 4497324 w 11831868"/>
              <a:gd name="connsiteY1403" fmla="*/ 2532031 h 4557807"/>
              <a:gd name="connsiteX1404" fmla="*/ 4514374 w 11831868"/>
              <a:gd name="connsiteY1404" fmla="*/ 2535936 h 4557807"/>
              <a:gd name="connsiteX1405" fmla="*/ 3847624 w 11831868"/>
              <a:gd name="connsiteY1405" fmla="*/ 2406587 h 4557807"/>
              <a:gd name="connsiteX1406" fmla="*/ 3885724 w 11831868"/>
              <a:gd name="connsiteY1406" fmla="*/ 2414492 h 4557807"/>
              <a:gd name="connsiteX1407" fmla="*/ 3900297 w 11831868"/>
              <a:gd name="connsiteY1407" fmla="*/ 2417445 h 4557807"/>
              <a:gd name="connsiteX1408" fmla="*/ 3864293 w 11831868"/>
              <a:gd name="connsiteY1408" fmla="*/ 2410492 h 4557807"/>
              <a:gd name="connsiteX1409" fmla="*/ 3848005 w 11831868"/>
              <a:gd name="connsiteY1409" fmla="*/ 2406682 h 4557807"/>
              <a:gd name="connsiteX1410" fmla="*/ 3952399 w 11831868"/>
              <a:gd name="connsiteY1410" fmla="*/ 2444687 h 4557807"/>
              <a:gd name="connsiteX1411" fmla="*/ 3933349 w 11831868"/>
              <a:gd name="connsiteY1411" fmla="*/ 2441544 h 4557807"/>
              <a:gd name="connsiteX1412" fmla="*/ 3942874 w 11831868"/>
              <a:gd name="connsiteY1412" fmla="*/ 2443925 h 4557807"/>
              <a:gd name="connsiteX1413" fmla="*/ 3923824 w 11831868"/>
              <a:gd name="connsiteY1413" fmla="*/ 2442591 h 4557807"/>
              <a:gd name="connsiteX1414" fmla="*/ 3882676 w 11831868"/>
              <a:gd name="connsiteY1414" fmla="*/ 2434209 h 4557807"/>
              <a:gd name="connsiteX1415" fmla="*/ 3900964 w 11831868"/>
              <a:gd name="connsiteY1415" fmla="*/ 2435638 h 4557807"/>
              <a:gd name="connsiteX1416" fmla="*/ 3923919 w 11831868"/>
              <a:gd name="connsiteY1416" fmla="*/ 2439639 h 4557807"/>
              <a:gd name="connsiteX1417" fmla="*/ 3915918 w 11831868"/>
              <a:gd name="connsiteY1417" fmla="*/ 2437733 h 4557807"/>
              <a:gd name="connsiteX1418" fmla="*/ 3901250 w 11831868"/>
              <a:gd name="connsiteY1418" fmla="*/ 2432876 h 4557807"/>
              <a:gd name="connsiteX1419" fmla="*/ 3936492 w 11831868"/>
              <a:gd name="connsiteY1419" fmla="*/ 2439829 h 4557807"/>
              <a:gd name="connsiteX1420" fmla="*/ 3952399 w 11831868"/>
              <a:gd name="connsiteY1420" fmla="*/ 2444591 h 4557807"/>
              <a:gd name="connsiteX1421" fmla="*/ 3611594 w 11831868"/>
              <a:gd name="connsiteY1421" fmla="*/ 2358962 h 4557807"/>
              <a:gd name="connsiteX1422" fmla="*/ 3632740 w 11831868"/>
              <a:gd name="connsiteY1422" fmla="*/ 2363057 h 4557807"/>
              <a:gd name="connsiteX1423" fmla="*/ 3604165 w 11831868"/>
              <a:gd name="connsiteY1423" fmla="*/ 2357438 h 4557807"/>
              <a:gd name="connsiteX1424" fmla="*/ 3945636 w 11831868"/>
              <a:gd name="connsiteY1424" fmla="*/ 2427542 h 4557807"/>
              <a:gd name="connsiteX1425" fmla="*/ 3963162 w 11831868"/>
              <a:gd name="connsiteY1425" fmla="*/ 2430780 h 4557807"/>
              <a:gd name="connsiteX1426" fmla="*/ 4002786 w 11831868"/>
              <a:gd name="connsiteY1426" fmla="*/ 2438400 h 4557807"/>
              <a:gd name="connsiteX1427" fmla="*/ 3985260 w 11831868"/>
              <a:gd name="connsiteY1427" fmla="*/ 2435162 h 4557807"/>
              <a:gd name="connsiteX1428" fmla="*/ 3945636 w 11831868"/>
              <a:gd name="connsiteY1428" fmla="*/ 2427065 h 4557807"/>
              <a:gd name="connsiteX1429" fmla="*/ 3594545 w 11831868"/>
              <a:gd name="connsiteY1429" fmla="*/ 2354961 h 4557807"/>
              <a:gd name="connsiteX1430" fmla="*/ 3604546 w 11831868"/>
              <a:gd name="connsiteY1430" fmla="*/ 2357342 h 4557807"/>
              <a:gd name="connsiteX1431" fmla="*/ 3594545 w 11831868"/>
              <a:gd name="connsiteY1431" fmla="*/ 2354961 h 4557807"/>
              <a:gd name="connsiteX1432" fmla="*/ 3690747 w 11831868"/>
              <a:gd name="connsiteY1432" fmla="*/ 2378107 h 4557807"/>
              <a:gd name="connsiteX1433" fmla="*/ 3708083 w 11831868"/>
              <a:gd name="connsiteY1433" fmla="*/ 2380869 h 4557807"/>
              <a:gd name="connsiteX1434" fmla="*/ 3747230 w 11831868"/>
              <a:gd name="connsiteY1434" fmla="*/ 2389156 h 4557807"/>
              <a:gd name="connsiteX1435" fmla="*/ 3729895 w 11831868"/>
              <a:gd name="connsiteY1435" fmla="*/ 2386394 h 4557807"/>
              <a:gd name="connsiteX1436" fmla="*/ 3690747 w 11831868"/>
              <a:gd name="connsiteY1436" fmla="*/ 2378107 h 4557807"/>
              <a:gd name="connsiteX1437" fmla="*/ 3704749 w 11831868"/>
              <a:gd name="connsiteY1437" fmla="*/ 2388108 h 4557807"/>
              <a:gd name="connsiteX1438" fmla="*/ 3669792 w 11831868"/>
              <a:gd name="connsiteY1438" fmla="*/ 2381060 h 4557807"/>
              <a:gd name="connsiteX1439" fmla="*/ 3653981 w 11831868"/>
              <a:gd name="connsiteY1439" fmla="*/ 2376392 h 4557807"/>
              <a:gd name="connsiteX1440" fmla="*/ 3689223 w 11831868"/>
              <a:gd name="connsiteY1440" fmla="*/ 2383346 h 4557807"/>
              <a:gd name="connsiteX1441" fmla="*/ 3704463 w 11831868"/>
              <a:gd name="connsiteY1441" fmla="*/ 2388108 h 4557807"/>
              <a:gd name="connsiteX1442" fmla="*/ 3903250 w 11831868"/>
              <a:gd name="connsiteY1442" fmla="*/ 2417921 h 4557807"/>
              <a:gd name="connsiteX1443" fmla="*/ 3900964 w 11831868"/>
              <a:gd name="connsiteY1443" fmla="*/ 2417921 h 4557807"/>
              <a:gd name="connsiteX1444" fmla="*/ 4054412 w 11831868"/>
              <a:gd name="connsiteY1444" fmla="*/ 2456021 h 4557807"/>
              <a:gd name="connsiteX1445" fmla="*/ 4017836 w 11831868"/>
              <a:gd name="connsiteY1445" fmla="*/ 2448878 h 4557807"/>
              <a:gd name="connsiteX1446" fmla="*/ 4002215 w 11831868"/>
              <a:gd name="connsiteY1446" fmla="*/ 2444687 h 4557807"/>
              <a:gd name="connsiteX1447" fmla="*/ 4038791 w 11831868"/>
              <a:gd name="connsiteY1447" fmla="*/ 2451831 h 4557807"/>
              <a:gd name="connsiteX1448" fmla="*/ 4054126 w 11831868"/>
              <a:gd name="connsiteY1448" fmla="*/ 2455926 h 4557807"/>
              <a:gd name="connsiteX1449" fmla="*/ 4201859 w 11831868"/>
              <a:gd name="connsiteY1449" fmla="*/ 2475929 h 4557807"/>
              <a:gd name="connsiteX1450" fmla="*/ 4241387 w 11831868"/>
              <a:gd name="connsiteY1450" fmla="*/ 2483549 h 4557807"/>
              <a:gd name="connsiteX1451" fmla="*/ 4258437 w 11831868"/>
              <a:gd name="connsiteY1451" fmla="*/ 2486787 h 4557807"/>
              <a:gd name="connsiteX1452" fmla="*/ 4219194 w 11831868"/>
              <a:gd name="connsiteY1452" fmla="*/ 2479739 h 4557807"/>
              <a:gd name="connsiteX1453" fmla="*/ 4201573 w 11831868"/>
              <a:gd name="connsiteY1453" fmla="*/ 2475833 h 4557807"/>
              <a:gd name="connsiteX1454" fmla="*/ 4305491 w 11831868"/>
              <a:gd name="connsiteY1454" fmla="*/ 2510695 h 4557807"/>
              <a:gd name="connsiteX1455" fmla="*/ 4268153 w 11831868"/>
              <a:gd name="connsiteY1455" fmla="*/ 2503742 h 4557807"/>
              <a:gd name="connsiteX1456" fmla="*/ 4252913 w 11831868"/>
              <a:gd name="connsiteY1456" fmla="*/ 2499456 h 4557807"/>
              <a:gd name="connsiteX1457" fmla="*/ 4290060 w 11831868"/>
              <a:gd name="connsiteY1457" fmla="*/ 2506028 h 4557807"/>
              <a:gd name="connsiteX1458" fmla="*/ 4305205 w 11831868"/>
              <a:gd name="connsiteY1458" fmla="*/ 2510600 h 4557807"/>
              <a:gd name="connsiteX1459" fmla="*/ 4410266 w 11831868"/>
              <a:gd name="connsiteY1459" fmla="*/ 2522030 h 4557807"/>
              <a:gd name="connsiteX1460" fmla="*/ 4372166 w 11831868"/>
              <a:gd name="connsiteY1460" fmla="*/ 2515267 h 4557807"/>
              <a:gd name="connsiteX1461" fmla="*/ 4355687 w 11831868"/>
              <a:gd name="connsiteY1461" fmla="*/ 2510790 h 4557807"/>
              <a:gd name="connsiteX1462" fmla="*/ 4394359 w 11831868"/>
              <a:gd name="connsiteY1462" fmla="*/ 2518029 h 4557807"/>
              <a:gd name="connsiteX1463" fmla="*/ 4409694 w 11831868"/>
              <a:gd name="connsiteY1463" fmla="*/ 2521934 h 4557807"/>
              <a:gd name="connsiteX1464" fmla="*/ 4445032 w 11831868"/>
              <a:gd name="connsiteY1464" fmla="*/ 2525364 h 4557807"/>
              <a:gd name="connsiteX1465" fmla="*/ 4403598 w 11831868"/>
              <a:gd name="connsiteY1465" fmla="*/ 2518124 h 4557807"/>
              <a:gd name="connsiteX1466" fmla="*/ 4421791 w 11831868"/>
              <a:gd name="connsiteY1466" fmla="*/ 2520125 h 4557807"/>
              <a:gd name="connsiteX1467" fmla="*/ 4463415 w 11831868"/>
              <a:gd name="connsiteY1467" fmla="*/ 2527840 h 4557807"/>
              <a:gd name="connsiteX1468" fmla="*/ 4444461 w 11831868"/>
              <a:gd name="connsiteY1468" fmla="*/ 2525268 h 4557807"/>
              <a:gd name="connsiteX1469" fmla="*/ 4302633 w 11831868"/>
              <a:gd name="connsiteY1469" fmla="*/ 2495741 h 4557807"/>
              <a:gd name="connsiteX1470" fmla="*/ 4320540 w 11831868"/>
              <a:gd name="connsiteY1470" fmla="*/ 2498884 h 4557807"/>
              <a:gd name="connsiteX1471" fmla="*/ 4361212 w 11831868"/>
              <a:gd name="connsiteY1471" fmla="*/ 2506218 h 4557807"/>
              <a:gd name="connsiteX1472" fmla="*/ 4343591 w 11831868"/>
              <a:gd name="connsiteY1472" fmla="*/ 2503551 h 4557807"/>
              <a:gd name="connsiteX1473" fmla="*/ 4302062 w 11831868"/>
              <a:gd name="connsiteY1473" fmla="*/ 2495645 h 4557807"/>
              <a:gd name="connsiteX1474" fmla="*/ 4085273 w 11831868"/>
              <a:gd name="connsiteY1474" fmla="*/ 2457641 h 4557807"/>
              <a:gd name="connsiteX1475" fmla="*/ 4044696 w 11831868"/>
              <a:gd name="connsiteY1475" fmla="*/ 2449735 h 4557807"/>
              <a:gd name="connsiteX1476" fmla="*/ 4062698 w 11831868"/>
              <a:gd name="connsiteY1476" fmla="*/ 2452307 h 4557807"/>
              <a:gd name="connsiteX1477" fmla="*/ 4103275 w 11831868"/>
              <a:gd name="connsiteY1477" fmla="*/ 2460212 h 4557807"/>
              <a:gd name="connsiteX1478" fmla="*/ 4084701 w 11831868"/>
              <a:gd name="connsiteY1478" fmla="*/ 2457926 h 4557807"/>
              <a:gd name="connsiteX1479" fmla="*/ 4118229 w 11831868"/>
              <a:gd name="connsiteY1479" fmla="*/ 2462403 h 4557807"/>
              <a:gd name="connsiteX1480" fmla="*/ 4101942 w 11831868"/>
              <a:gd name="connsiteY1480" fmla="*/ 2458403 h 4557807"/>
              <a:gd name="connsiteX1481" fmla="*/ 4140042 w 11831868"/>
              <a:gd name="connsiteY1481" fmla="*/ 2465737 h 4557807"/>
              <a:gd name="connsiteX1482" fmla="*/ 4156710 w 11831868"/>
              <a:gd name="connsiteY1482" fmla="*/ 2469642 h 4557807"/>
              <a:gd name="connsiteX1483" fmla="*/ 4117658 w 11831868"/>
              <a:gd name="connsiteY1483" fmla="*/ 2462689 h 4557807"/>
              <a:gd name="connsiteX1484" fmla="*/ 4258818 w 11831868"/>
              <a:gd name="connsiteY1484" fmla="*/ 2486501 h 4557807"/>
              <a:gd name="connsiteX1485" fmla="*/ 4258818 w 11831868"/>
              <a:gd name="connsiteY1485" fmla="*/ 2486501 h 4557807"/>
              <a:gd name="connsiteX1486" fmla="*/ 4185095 w 11831868"/>
              <a:gd name="connsiteY1486" fmla="*/ 2483549 h 4557807"/>
              <a:gd name="connsiteX1487" fmla="*/ 4143851 w 11831868"/>
              <a:gd name="connsiteY1487" fmla="*/ 2475738 h 4557807"/>
              <a:gd name="connsiteX1488" fmla="*/ 4162139 w 11831868"/>
              <a:gd name="connsiteY1488" fmla="*/ 2477262 h 4557807"/>
              <a:gd name="connsiteX1489" fmla="*/ 4203669 w 11831868"/>
              <a:gd name="connsiteY1489" fmla="*/ 2485549 h 4557807"/>
              <a:gd name="connsiteX1490" fmla="*/ 4184523 w 11831868"/>
              <a:gd name="connsiteY1490" fmla="*/ 2483834 h 4557807"/>
              <a:gd name="connsiteX1491" fmla="*/ 3827145 w 11831868"/>
              <a:gd name="connsiteY1491" fmla="*/ 2412683 h 4557807"/>
              <a:gd name="connsiteX1492" fmla="*/ 3786759 w 11831868"/>
              <a:gd name="connsiteY1492" fmla="*/ 2404110 h 4557807"/>
              <a:gd name="connsiteX1493" fmla="*/ 3805238 w 11831868"/>
              <a:gd name="connsiteY1493" fmla="*/ 2406015 h 4557807"/>
              <a:gd name="connsiteX1494" fmla="*/ 3845338 w 11831868"/>
              <a:gd name="connsiteY1494" fmla="*/ 2414683 h 4557807"/>
              <a:gd name="connsiteX1495" fmla="*/ 3826574 w 11831868"/>
              <a:gd name="connsiteY1495" fmla="*/ 2412968 h 4557807"/>
              <a:gd name="connsiteX1496" fmla="*/ 3638741 w 11831868"/>
              <a:gd name="connsiteY1496" fmla="*/ 2485549 h 4557807"/>
              <a:gd name="connsiteX1497" fmla="*/ 3668554 w 11831868"/>
              <a:gd name="connsiteY1497" fmla="*/ 2490407 h 4557807"/>
              <a:gd name="connsiteX1498" fmla="*/ 3679603 w 11831868"/>
              <a:gd name="connsiteY1498" fmla="*/ 2496693 h 4557807"/>
              <a:gd name="connsiteX1499" fmla="*/ 3650075 w 11831868"/>
              <a:gd name="connsiteY1499" fmla="*/ 2491740 h 4557807"/>
              <a:gd name="connsiteX1500" fmla="*/ 3638169 w 11831868"/>
              <a:gd name="connsiteY1500" fmla="*/ 2485835 h 4557807"/>
              <a:gd name="connsiteX1501" fmla="*/ 3657791 w 11831868"/>
              <a:gd name="connsiteY1501" fmla="*/ 2564607 h 4557807"/>
              <a:gd name="connsiteX1502" fmla="*/ 3684461 w 11831868"/>
              <a:gd name="connsiteY1502" fmla="*/ 2568512 h 4557807"/>
              <a:gd name="connsiteX1503" fmla="*/ 3693986 w 11831868"/>
              <a:gd name="connsiteY1503" fmla="*/ 2573941 h 4557807"/>
              <a:gd name="connsiteX1504" fmla="*/ 3666554 w 11831868"/>
              <a:gd name="connsiteY1504" fmla="*/ 2570226 h 4557807"/>
              <a:gd name="connsiteX1505" fmla="*/ 3657695 w 11831868"/>
              <a:gd name="connsiteY1505" fmla="*/ 2564511 h 4557807"/>
              <a:gd name="connsiteX1506" fmla="*/ 3596164 w 11831868"/>
              <a:gd name="connsiteY1506" fmla="*/ 2443258 h 4557807"/>
              <a:gd name="connsiteX1507" fmla="*/ 3552540 w 11831868"/>
              <a:gd name="connsiteY1507" fmla="*/ 2433733 h 4557807"/>
              <a:gd name="connsiteX1508" fmla="*/ 3572446 w 11831868"/>
              <a:gd name="connsiteY1508" fmla="*/ 2432114 h 4557807"/>
              <a:gd name="connsiteX1509" fmla="*/ 3616357 w 11831868"/>
              <a:gd name="connsiteY1509" fmla="*/ 2441639 h 4557807"/>
              <a:gd name="connsiteX1510" fmla="*/ 3596069 w 11831868"/>
              <a:gd name="connsiteY1510" fmla="*/ 2443544 h 4557807"/>
              <a:gd name="connsiteX1511" fmla="*/ 3666839 w 11831868"/>
              <a:gd name="connsiteY1511" fmla="*/ 2653475 h 4557807"/>
              <a:gd name="connsiteX1512" fmla="*/ 3659124 w 11831868"/>
              <a:gd name="connsiteY1512" fmla="*/ 2648141 h 4557807"/>
              <a:gd name="connsiteX1513" fmla="*/ 3684556 w 11831868"/>
              <a:gd name="connsiteY1513" fmla="*/ 2651284 h 4557807"/>
              <a:gd name="connsiteX1514" fmla="*/ 3692367 w 11831868"/>
              <a:gd name="connsiteY1514" fmla="*/ 2656618 h 4557807"/>
              <a:gd name="connsiteX1515" fmla="*/ 3666744 w 11831868"/>
              <a:gd name="connsiteY1515" fmla="*/ 2653761 h 4557807"/>
              <a:gd name="connsiteX1516" fmla="*/ 3604355 w 11831868"/>
              <a:gd name="connsiteY1516" fmla="*/ 2417731 h 4557807"/>
              <a:gd name="connsiteX1517" fmla="*/ 3635788 w 11831868"/>
              <a:gd name="connsiteY1517" fmla="*/ 2423255 h 4557807"/>
              <a:gd name="connsiteX1518" fmla="*/ 3648646 w 11831868"/>
              <a:gd name="connsiteY1518" fmla="*/ 2429161 h 4557807"/>
              <a:gd name="connsiteX1519" fmla="*/ 3617214 w 11831868"/>
              <a:gd name="connsiteY1519" fmla="*/ 2423541 h 4557807"/>
              <a:gd name="connsiteX1520" fmla="*/ 3604260 w 11831868"/>
              <a:gd name="connsiteY1520" fmla="*/ 2418017 h 4557807"/>
              <a:gd name="connsiteX1521" fmla="*/ 3722084 w 11831868"/>
              <a:gd name="connsiteY1521" fmla="*/ 2624233 h 4557807"/>
              <a:gd name="connsiteX1522" fmla="*/ 3673602 w 11831868"/>
              <a:gd name="connsiteY1522" fmla="*/ 2614708 h 4557807"/>
              <a:gd name="connsiteX1523" fmla="*/ 3695795 w 11831868"/>
              <a:gd name="connsiteY1523" fmla="*/ 2609374 h 4557807"/>
              <a:gd name="connsiteX1524" fmla="*/ 3744278 w 11831868"/>
              <a:gd name="connsiteY1524" fmla="*/ 2618899 h 4557807"/>
              <a:gd name="connsiteX1525" fmla="*/ 3721989 w 11831868"/>
              <a:gd name="connsiteY1525" fmla="*/ 2624519 h 4557807"/>
              <a:gd name="connsiteX1526" fmla="*/ 3624072 w 11831868"/>
              <a:gd name="connsiteY1526" fmla="*/ 2392109 h 4557807"/>
              <a:gd name="connsiteX1527" fmla="*/ 3643122 w 11831868"/>
              <a:gd name="connsiteY1527" fmla="*/ 2392966 h 4557807"/>
              <a:gd name="connsiteX1528" fmla="*/ 3684175 w 11831868"/>
              <a:gd name="connsiteY1528" fmla="*/ 2401824 h 4557807"/>
              <a:gd name="connsiteX1529" fmla="*/ 3665125 w 11831868"/>
              <a:gd name="connsiteY1529" fmla="*/ 2401062 h 4557807"/>
              <a:gd name="connsiteX1530" fmla="*/ 3624072 w 11831868"/>
              <a:gd name="connsiteY1530" fmla="*/ 2392109 h 4557807"/>
              <a:gd name="connsiteX1531" fmla="*/ 3703892 w 11831868"/>
              <a:gd name="connsiteY1531" fmla="*/ 2419636 h 4557807"/>
              <a:gd name="connsiteX1532" fmla="*/ 3736372 w 11831868"/>
              <a:gd name="connsiteY1532" fmla="*/ 2425637 h 4557807"/>
              <a:gd name="connsiteX1533" fmla="*/ 3751612 w 11831868"/>
              <a:gd name="connsiteY1533" fmla="*/ 2430495 h 4557807"/>
              <a:gd name="connsiteX1534" fmla="*/ 3781521 w 11831868"/>
              <a:gd name="connsiteY1534" fmla="*/ 2437448 h 4557807"/>
              <a:gd name="connsiteX1535" fmla="*/ 3761899 w 11831868"/>
              <a:gd name="connsiteY1535" fmla="*/ 2437448 h 4557807"/>
              <a:gd name="connsiteX1536" fmla="*/ 3718846 w 11831868"/>
              <a:gd name="connsiteY1536" fmla="*/ 2428399 h 4557807"/>
              <a:gd name="connsiteX1537" fmla="*/ 3723704 w 11831868"/>
              <a:gd name="connsiteY1537" fmla="*/ 2426780 h 4557807"/>
              <a:gd name="connsiteX1538" fmla="*/ 3717417 w 11831868"/>
              <a:gd name="connsiteY1538" fmla="*/ 2425541 h 4557807"/>
              <a:gd name="connsiteX1539" fmla="*/ 3703415 w 11831868"/>
              <a:gd name="connsiteY1539" fmla="*/ 2419636 h 4557807"/>
              <a:gd name="connsiteX1540" fmla="*/ 3547682 w 11831868"/>
              <a:gd name="connsiteY1540" fmla="*/ 2500694 h 4557807"/>
              <a:gd name="connsiteX1541" fmla="*/ 3537013 w 11831868"/>
              <a:gd name="connsiteY1541" fmla="*/ 2494883 h 4557807"/>
              <a:gd name="connsiteX1542" fmla="*/ 3564350 w 11831868"/>
              <a:gd name="connsiteY1542" fmla="*/ 2498693 h 4557807"/>
              <a:gd name="connsiteX1543" fmla="*/ 3575113 w 11831868"/>
              <a:gd name="connsiteY1543" fmla="*/ 2504504 h 4557807"/>
              <a:gd name="connsiteX1544" fmla="*/ 3547205 w 11831868"/>
              <a:gd name="connsiteY1544" fmla="*/ 2500694 h 4557807"/>
              <a:gd name="connsiteX1545" fmla="*/ 3649980 w 11831868"/>
              <a:gd name="connsiteY1545" fmla="*/ 2365915 h 4557807"/>
              <a:gd name="connsiteX1546" fmla="*/ 3633216 w 11831868"/>
              <a:gd name="connsiteY1546" fmla="*/ 2362581 h 4557807"/>
              <a:gd name="connsiteX1547" fmla="*/ 3649504 w 11831868"/>
              <a:gd name="connsiteY1547" fmla="*/ 2365915 h 4557807"/>
              <a:gd name="connsiteX1548" fmla="*/ 3783330 w 11831868"/>
              <a:gd name="connsiteY1548" fmla="*/ 2491645 h 4557807"/>
              <a:gd name="connsiteX1549" fmla="*/ 3752469 w 11831868"/>
              <a:gd name="connsiteY1549" fmla="*/ 2486406 h 4557807"/>
              <a:gd name="connsiteX1550" fmla="*/ 3740563 w 11831868"/>
              <a:gd name="connsiteY1550" fmla="*/ 2480882 h 4557807"/>
              <a:gd name="connsiteX1551" fmla="*/ 3771519 w 11831868"/>
              <a:gd name="connsiteY1551" fmla="*/ 2486025 h 4557807"/>
              <a:gd name="connsiteX1552" fmla="*/ 3783235 w 11831868"/>
              <a:gd name="connsiteY1552" fmla="*/ 2491645 h 4557807"/>
              <a:gd name="connsiteX1553" fmla="*/ 3507867 w 11831868"/>
              <a:gd name="connsiteY1553" fmla="*/ 2371344 h 4557807"/>
              <a:gd name="connsiteX1554" fmla="*/ 3475482 w 11831868"/>
              <a:gd name="connsiteY1554" fmla="*/ 2365439 h 4557807"/>
              <a:gd name="connsiteX1555" fmla="*/ 3461766 w 11831868"/>
              <a:gd name="connsiteY1555" fmla="*/ 2360295 h 4557807"/>
              <a:gd name="connsiteX1556" fmla="*/ 3493865 w 11831868"/>
              <a:gd name="connsiteY1556" fmla="*/ 2366296 h 4557807"/>
              <a:gd name="connsiteX1557" fmla="*/ 3507772 w 11831868"/>
              <a:gd name="connsiteY1557" fmla="*/ 2371344 h 4557807"/>
              <a:gd name="connsiteX1558" fmla="*/ 3518154 w 11831868"/>
              <a:gd name="connsiteY1558" fmla="*/ 2425923 h 4557807"/>
              <a:gd name="connsiteX1559" fmla="*/ 3505771 w 11831868"/>
              <a:gd name="connsiteY1559" fmla="*/ 2419922 h 4557807"/>
              <a:gd name="connsiteX1560" fmla="*/ 3536252 w 11831868"/>
              <a:gd name="connsiteY1560" fmla="*/ 2425256 h 4557807"/>
              <a:gd name="connsiteX1561" fmla="*/ 3548253 w 11831868"/>
              <a:gd name="connsiteY1561" fmla="*/ 2431257 h 4557807"/>
              <a:gd name="connsiteX1562" fmla="*/ 3518059 w 11831868"/>
              <a:gd name="connsiteY1562" fmla="*/ 2425923 h 4557807"/>
              <a:gd name="connsiteX1563" fmla="*/ 3568922 w 11831868"/>
              <a:gd name="connsiteY1563" fmla="*/ 2367820 h 4557807"/>
              <a:gd name="connsiteX1564" fmla="*/ 3528917 w 11831868"/>
              <a:gd name="connsiteY1564" fmla="*/ 2359152 h 4557807"/>
              <a:gd name="connsiteX1565" fmla="*/ 3547110 w 11831868"/>
              <a:gd name="connsiteY1565" fmla="*/ 2360676 h 4557807"/>
              <a:gd name="connsiteX1566" fmla="*/ 3587210 w 11831868"/>
              <a:gd name="connsiteY1566" fmla="*/ 2369249 h 4557807"/>
              <a:gd name="connsiteX1567" fmla="*/ 3568827 w 11831868"/>
              <a:gd name="connsiteY1567" fmla="*/ 2367820 h 4557807"/>
              <a:gd name="connsiteX1568" fmla="*/ 3606165 w 11831868"/>
              <a:gd name="connsiteY1568" fmla="*/ 2378107 h 4557807"/>
              <a:gd name="connsiteX1569" fmla="*/ 3572256 w 11831868"/>
              <a:gd name="connsiteY1569" fmla="*/ 2371440 h 4557807"/>
              <a:gd name="connsiteX1570" fmla="*/ 3557302 w 11831868"/>
              <a:gd name="connsiteY1570" fmla="*/ 2366010 h 4557807"/>
              <a:gd name="connsiteX1571" fmla="*/ 3591306 w 11831868"/>
              <a:gd name="connsiteY1571" fmla="*/ 2372678 h 4557807"/>
              <a:gd name="connsiteX1572" fmla="*/ 3606070 w 11831868"/>
              <a:gd name="connsiteY1572" fmla="*/ 2378107 h 4557807"/>
              <a:gd name="connsiteX1573" fmla="*/ 3516535 w 11831868"/>
              <a:gd name="connsiteY1573" fmla="*/ 2339150 h 4557807"/>
              <a:gd name="connsiteX1574" fmla="*/ 3500247 w 11831868"/>
              <a:gd name="connsiteY1574" fmla="*/ 2335149 h 4557807"/>
              <a:gd name="connsiteX1575" fmla="*/ 3536347 w 11831868"/>
              <a:gd name="connsiteY1575" fmla="*/ 2342960 h 4557807"/>
              <a:gd name="connsiteX1576" fmla="*/ 3552635 w 11831868"/>
              <a:gd name="connsiteY1576" fmla="*/ 2346960 h 4557807"/>
              <a:gd name="connsiteX1577" fmla="*/ 3516440 w 11831868"/>
              <a:gd name="connsiteY1577" fmla="*/ 2339150 h 4557807"/>
              <a:gd name="connsiteX1578" fmla="*/ 3477292 w 11831868"/>
              <a:gd name="connsiteY1578" fmla="*/ 2390394 h 4557807"/>
              <a:gd name="connsiteX1579" fmla="*/ 3520059 w 11831868"/>
              <a:gd name="connsiteY1579" fmla="*/ 2399919 h 4557807"/>
              <a:gd name="connsiteX1580" fmla="*/ 3499961 w 11831868"/>
              <a:gd name="connsiteY1580" fmla="*/ 2400491 h 4557807"/>
              <a:gd name="connsiteX1581" fmla="*/ 3457385 w 11831868"/>
              <a:gd name="connsiteY1581" fmla="*/ 2390966 h 4557807"/>
              <a:gd name="connsiteX1582" fmla="*/ 3477196 w 11831868"/>
              <a:gd name="connsiteY1582" fmla="*/ 2390394 h 4557807"/>
              <a:gd name="connsiteX1583" fmla="*/ 3477959 w 11831868"/>
              <a:gd name="connsiteY1583" fmla="*/ 2602897 h 4557807"/>
              <a:gd name="connsiteX1584" fmla="*/ 3452813 w 11831868"/>
              <a:gd name="connsiteY1584" fmla="*/ 2599754 h 4557807"/>
              <a:gd name="connsiteX1585" fmla="*/ 3444717 w 11831868"/>
              <a:gd name="connsiteY1585" fmla="*/ 2594420 h 4557807"/>
              <a:gd name="connsiteX1586" fmla="*/ 3469577 w 11831868"/>
              <a:gd name="connsiteY1586" fmla="*/ 2597182 h 4557807"/>
              <a:gd name="connsiteX1587" fmla="*/ 3477863 w 11831868"/>
              <a:gd name="connsiteY1587" fmla="*/ 2602611 h 4557807"/>
              <a:gd name="connsiteX1588" fmla="*/ 3525584 w 11831868"/>
              <a:gd name="connsiteY1588" fmla="*/ 2514124 h 4557807"/>
              <a:gd name="connsiteX1589" fmla="*/ 3477959 w 11831868"/>
              <a:gd name="connsiteY1589" fmla="*/ 2503837 h 4557807"/>
              <a:gd name="connsiteX1590" fmla="*/ 3500152 w 11831868"/>
              <a:gd name="connsiteY1590" fmla="*/ 2500027 h 4557807"/>
              <a:gd name="connsiteX1591" fmla="*/ 3546443 w 11831868"/>
              <a:gd name="connsiteY1591" fmla="*/ 2509552 h 4557807"/>
              <a:gd name="connsiteX1592" fmla="*/ 3525584 w 11831868"/>
              <a:gd name="connsiteY1592" fmla="*/ 2514124 h 4557807"/>
              <a:gd name="connsiteX1593" fmla="*/ 3434334 w 11831868"/>
              <a:gd name="connsiteY1593" fmla="*/ 2506314 h 4557807"/>
              <a:gd name="connsiteX1594" fmla="*/ 3461004 w 11831868"/>
              <a:gd name="connsiteY1594" fmla="*/ 2510219 h 4557807"/>
              <a:gd name="connsiteX1595" fmla="*/ 3471005 w 11831868"/>
              <a:gd name="connsiteY1595" fmla="*/ 2516219 h 4557807"/>
              <a:gd name="connsiteX1596" fmla="*/ 3444050 w 11831868"/>
              <a:gd name="connsiteY1596" fmla="*/ 2512314 h 4557807"/>
              <a:gd name="connsiteX1597" fmla="*/ 3434334 w 11831868"/>
              <a:gd name="connsiteY1597" fmla="*/ 2506314 h 4557807"/>
              <a:gd name="connsiteX1598" fmla="*/ 5394675 w 11831868"/>
              <a:gd name="connsiteY1598" fmla="*/ 2668715 h 4557807"/>
              <a:gd name="connsiteX1599" fmla="*/ 5397056 w 11831868"/>
              <a:gd name="connsiteY1599" fmla="*/ 2668715 h 4557807"/>
              <a:gd name="connsiteX1600" fmla="*/ 5394675 w 11831868"/>
              <a:gd name="connsiteY1600" fmla="*/ 2668715 h 4557807"/>
              <a:gd name="connsiteX1601" fmla="*/ 5857494 w 11831868"/>
              <a:gd name="connsiteY1601" fmla="*/ 2733008 h 4557807"/>
              <a:gd name="connsiteX1602" fmla="*/ 5811774 w 11831868"/>
              <a:gd name="connsiteY1602" fmla="*/ 2729484 h 4557807"/>
              <a:gd name="connsiteX1603" fmla="*/ 5831967 w 11831868"/>
              <a:gd name="connsiteY1603" fmla="*/ 2729484 h 4557807"/>
              <a:gd name="connsiteX1604" fmla="*/ 5877782 w 11831868"/>
              <a:gd name="connsiteY1604" fmla="*/ 2733008 h 4557807"/>
              <a:gd name="connsiteX1605" fmla="*/ 5857494 w 11831868"/>
              <a:gd name="connsiteY1605" fmla="*/ 2733008 h 4557807"/>
              <a:gd name="connsiteX1606" fmla="*/ 5753577 w 11831868"/>
              <a:gd name="connsiteY1606" fmla="*/ 2717769 h 4557807"/>
              <a:gd name="connsiteX1607" fmla="*/ 5708237 w 11831868"/>
              <a:gd name="connsiteY1607" fmla="*/ 2713578 h 4557807"/>
              <a:gd name="connsiteX1608" fmla="*/ 5728050 w 11831868"/>
              <a:gd name="connsiteY1608" fmla="*/ 2714054 h 4557807"/>
              <a:gd name="connsiteX1609" fmla="*/ 5773674 w 11831868"/>
              <a:gd name="connsiteY1609" fmla="*/ 2718245 h 4557807"/>
              <a:gd name="connsiteX1610" fmla="*/ 5753577 w 11831868"/>
              <a:gd name="connsiteY1610" fmla="*/ 2717769 h 4557807"/>
              <a:gd name="connsiteX1611" fmla="*/ 5783485 w 11831868"/>
              <a:gd name="connsiteY1611" fmla="*/ 2714530 h 4557807"/>
              <a:gd name="connsiteX1612" fmla="*/ 5765102 w 11831868"/>
              <a:gd name="connsiteY1612" fmla="*/ 2711958 h 4557807"/>
              <a:gd name="connsiteX1613" fmla="*/ 5807869 w 11831868"/>
              <a:gd name="connsiteY1613" fmla="*/ 2716244 h 4557807"/>
              <a:gd name="connsiteX1614" fmla="*/ 5826252 w 11831868"/>
              <a:gd name="connsiteY1614" fmla="*/ 2718721 h 4557807"/>
              <a:gd name="connsiteX1615" fmla="*/ 5889308 w 11831868"/>
              <a:gd name="connsiteY1615" fmla="*/ 2724055 h 4557807"/>
              <a:gd name="connsiteX1616" fmla="*/ 5870258 w 11831868"/>
              <a:gd name="connsiteY1616" fmla="*/ 2722245 h 4557807"/>
              <a:gd name="connsiteX1617" fmla="*/ 5914263 w 11831868"/>
              <a:gd name="connsiteY1617" fmla="*/ 2726150 h 4557807"/>
              <a:gd name="connsiteX1618" fmla="*/ 5933313 w 11831868"/>
              <a:gd name="connsiteY1618" fmla="*/ 2727960 h 4557807"/>
              <a:gd name="connsiteX1619" fmla="*/ 5981510 w 11831868"/>
              <a:gd name="connsiteY1619" fmla="*/ 2743105 h 4557807"/>
              <a:gd name="connsiteX1620" fmla="*/ 5939886 w 11831868"/>
              <a:gd name="connsiteY1620" fmla="*/ 2739200 h 4557807"/>
              <a:gd name="connsiteX1621" fmla="*/ 5922359 w 11831868"/>
              <a:gd name="connsiteY1621" fmla="*/ 2735961 h 4557807"/>
              <a:gd name="connsiteX1622" fmla="*/ 5964174 w 11831868"/>
              <a:gd name="connsiteY1622" fmla="*/ 2739866 h 4557807"/>
              <a:gd name="connsiteX1623" fmla="*/ 5981510 w 11831868"/>
              <a:gd name="connsiteY1623" fmla="*/ 2743391 h 4557807"/>
              <a:gd name="connsiteX1624" fmla="*/ 6019610 w 11831868"/>
              <a:gd name="connsiteY1624" fmla="*/ 2735866 h 4557807"/>
              <a:gd name="connsiteX1625" fmla="*/ 5975128 w 11831868"/>
              <a:gd name="connsiteY1625" fmla="*/ 2732628 h 4557807"/>
              <a:gd name="connsiteX1626" fmla="*/ 5994178 w 11831868"/>
              <a:gd name="connsiteY1626" fmla="*/ 2733771 h 4557807"/>
              <a:gd name="connsiteX1627" fmla="*/ 6038755 w 11831868"/>
              <a:gd name="connsiteY1627" fmla="*/ 2737104 h 4557807"/>
              <a:gd name="connsiteX1628" fmla="*/ 6019610 w 11831868"/>
              <a:gd name="connsiteY1628" fmla="*/ 2735961 h 4557807"/>
              <a:gd name="connsiteX1629" fmla="*/ 5500497 w 11831868"/>
              <a:gd name="connsiteY1629" fmla="*/ 2683098 h 4557807"/>
              <a:gd name="connsiteX1630" fmla="*/ 5519547 w 11831868"/>
              <a:gd name="connsiteY1630" fmla="*/ 2684907 h 4557807"/>
              <a:gd name="connsiteX1631" fmla="*/ 5563267 w 11831868"/>
              <a:gd name="connsiteY1631" fmla="*/ 2690051 h 4557807"/>
              <a:gd name="connsiteX1632" fmla="*/ 5564505 w 11831868"/>
              <a:gd name="connsiteY1632" fmla="*/ 2690051 h 4557807"/>
              <a:gd name="connsiteX1633" fmla="*/ 5544407 w 11831868"/>
              <a:gd name="connsiteY1633" fmla="*/ 2688050 h 4557807"/>
              <a:gd name="connsiteX1634" fmla="*/ 5500497 w 11831868"/>
              <a:gd name="connsiteY1634" fmla="*/ 2683098 h 4557807"/>
              <a:gd name="connsiteX1635" fmla="*/ 5502307 w 11831868"/>
              <a:gd name="connsiteY1635" fmla="*/ 2695194 h 4557807"/>
              <a:gd name="connsiteX1636" fmla="*/ 5461350 w 11831868"/>
              <a:gd name="connsiteY1636" fmla="*/ 2689384 h 4557807"/>
              <a:gd name="connsiteX1637" fmla="*/ 5444490 w 11831868"/>
              <a:gd name="connsiteY1637" fmla="*/ 2685479 h 4557807"/>
              <a:gd name="connsiteX1638" fmla="*/ 5485352 w 11831868"/>
              <a:gd name="connsiteY1638" fmla="*/ 2691194 h 4557807"/>
              <a:gd name="connsiteX1639" fmla="*/ 5501831 w 11831868"/>
              <a:gd name="connsiteY1639" fmla="*/ 2695194 h 4557807"/>
              <a:gd name="connsiteX1640" fmla="*/ 5719477 w 11831868"/>
              <a:gd name="connsiteY1640" fmla="*/ 2710148 h 4557807"/>
              <a:gd name="connsiteX1641" fmla="*/ 5676996 w 11831868"/>
              <a:gd name="connsiteY1641" fmla="*/ 2705291 h 4557807"/>
              <a:gd name="connsiteX1642" fmla="*/ 5666994 w 11831868"/>
              <a:gd name="connsiteY1642" fmla="*/ 2703957 h 4557807"/>
              <a:gd name="connsiteX1643" fmla="*/ 5649564 w 11831868"/>
              <a:gd name="connsiteY1643" fmla="*/ 2702624 h 4557807"/>
              <a:gd name="connsiteX1644" fmla="*/ 5604510 w 11831868"/>
              <a:gd name="connsiteY1644" fmla="*/ 2697766 h 4557807"/>
              <a:gd name="connsiteX1645" fmla="*/ 5623560 w 11831868"/>
              <a:gd name="connsiteY1645" fmla="*/ 2699004 h 4557807"/>
              <a:gd name="connsiteX1646" fmla="*/ 5661660 w 11831868"/>
              <a:gd name="connsiteY1646" fmla="*/ 2702814 h 4557807"/>
              <a:gd name="connsiteX1647" fmla="*/ 5701094 w 11831868"/>
              <a:gd name="connsiteY1647" fmla="*/ 2707482 h 4557807"/>
              <a:gd name="connsiteX1648" fmla="*/ 5719001 w 11831868"/>
              <a:gd name="connsiteY1648" fmla="*/ 2710148 h 4557807"/>
              <a:gd name="connsiteX1649" fmla="*/ 5611368 w 11831868"/>
              <a:gd name="connsiteY1649" fmla="*/ 2702243 h 4557807"/>
              <a:gd name="connsiteX1650" fmla="*/ 5569267 w 11831868"/>
              <a:gd name="connsiteY1650" fmla="*/ 2696814 h 4557807"/>
              <a:gd name="connsiteX1651" fmla="*/ 5551932 w 11831868"/>
              <a:gd name="connsiteY1651" fmla="*/ 2693575 h 4557807"/>
              <a:gd name="connsiteX1652" fmla="*/ 5594033 w 11831868"/>
              <a:gd name="connsiteY1652" fmla="*/ 2699004 h 4557807"/>
              <a:gd name="connsiteX1653" fmla="*/ 5610892 w 11831868"/>
              <a:gd name="connsiteY1653" fmla="*/ 2702243 h 4557807"/>
              <a:gd name="connsiteX1654" fmla="*/ 6243447 w 11831868"/>
              <a:gd name="connsiteY1654" fmla="*/ 2752249 h 4557807"/>
              <a:gd name="connsiteX1655" fmla="*/ 6286214 w 11831868"/>
              <a:gd name="connsiteY1655" fmla="*/ 2755107 h 4557807"/>
              <a:gd name="connsiteX1656" fmla="*/ 6304788 w 11831868"/>
              <a:gd name="connsiteY1656" fmla="*/ 2756440 h 4557807"/>
              <a:gd name="connsiteX1657" fmla="*/ 6261068 w 11831868"/>
              <a:gd name="connsiteY1657" fmla="*/ 2753487 h 4557807"/>
              <a:gd name="connsiteX1658" fmla="*/ 6347079 w 11831868"/>
              <a:gd name="connsiteY1658" fmla="*/ 2758155 h 4557807"/>
              <a:gd name="connsiteX1659" fmla="*/ 6350413 w 11831868"/>
              <a:gd name="connsiteY1659" fmla="*/ 2758155 h 4557807"/>
              <a:gd name="connsiteX1660" fmla="*/ 5451729 w 11831868"/>
              <a:gd name="connsiteY1660" fmla="*/ 2676144 h 4557807"/>
              <a:gd name="connsiteX1661" fmla="*/ 5456587 w 11831868"/>
              <a:gd name="connsiteY1661" fmla="*/ 2676811 h 4557807"/>
              <a:gd name="connsiteX1662" fmla="*/ 6366129 w 11831868"/>
              <a:gd name="connsiteY1662" fmla="*/ 2759298 h 4557807"/>
              <a:gd name="connsiteX1663" fmla="*/ 6372987 w 11831868"/>
              <a:gd name="connsiteY1663" fmla="*/ 2759298 h 4557807"/>
              <a:gd name="connsiteX1664" fmla="*/ 6349937 w 11831868"/>
              <a:gd name="connsiteY1664" fmla="*/ 2757964 h 4557807"/>
              <a:gd name="connsiteX1665" fmla="*/ 6410325 w 11831868"/>
              <a:gd name="connsiteY1665" fmla="*/ 2761583 h 4557807"/>
              <a:gd name="connsiteX1666" fmla="*/ 6372987 w 11831868"/>
              <a:gd name="connsiteY1666" fmla="*/ 2759678 h 4557807"/>
              <a:gd name="connsiteX1667" fmla="*/ 6390799 w 11831868"/>
              <a:gd name="connsiteY1667" fmla="*/ 2760345 h 4557807"/>
              <a:gd name="connsiteX1668" fmla="*/ 6410516 w 11831868"/>
              <a:gd name="connsiteY1668" fmla="*/ 2761583 h 4557807"/>
              <a:gd name="connsiteX1669" fmla="*/ 6304598 w 11831868"/>
              <a:gd name="connsiteY1669" fmla="*/ 2756440 h 4557807"/>
              <a:gd name="connsiteX1670" fmla="*/ 6304598 w 11831868"/>
              <a:gd name="connsiteY1670" fmla="*/ 2756440 h 4557807"/>
              <a:gd name="connsiteX1671" fmla="*/ 6198108 w 11831868"/>
              <a:gd name="connsiteY1671" fmla="*/ 2751963 h 4557807"/>
              <a:gd name="connsiteX1672" fmla="*/ 6154483 w 11831868"/>
              <a:gd name="connsiteY1672" fmla="*/ 2748439 h 4557807"/>
              <a:gd name="connsiteX1673" fmla="*/ 6136100 w 11831868"/>
              <a:gd name="connsiteY1673" fmla="*/ 2746534 h 4557807"/>
              <a:gd name="connsiteX1674" fmla="*/ 6179344 w 11831868"/>
              <a:gd name="connsiteY1674" fmla="*/ 2749582 h 4557807"/>
              <a:gd name="connsiteX1675" fmla="*/ 6198299 w 11831868"/>
              <a:gd name="connsiteY1675" fmla="*/ 2751963 h 4557807"/>
              <a:gd name="connsiteX1676" fmla="*/ 6124099 w 11831868"/>
              <a:gd name="connsiteY1676" fmla="*/ 2746915 h 4557807"/>
              <a:gd name="connsiteX1677" fmla="*/ 6079046 w 11831868"/>
              <a:gd name="connsiteY1677" fmla="*/ 2743772 h 4557807"/>
              <a:gd name="connsiteX1678" fmla="*/ 6098858 w 11831868"/>
              <a:gd name="connsiteY1678" fmla="*/ 2744343 h 4557807"/>
              <a:gd name="connsiteX1679" fmla="*/ 6144006 w 11831868"/>
              <a:gd name="connsiteY1679" fmla="*/ 2747487 h 4557807"/>
              <a:gd name="connsiteX1680" fmla="*/ 6124289 w 11831868"/>
              <a:gd name="connsiteY1680" fmla="*/ 2746915 h 4557807"/>
              <a:gd name="connsiteX1681" fmla="*/ 6228302 w 11831868"/>
              <a:gd name="connsiteY1681" fmla="*/ 2757869 h 4557807"/>
              <a:gd name="connsiteX1682" fmla="*/ 6182106 w 11831868"/>
              <a:gd name="connsiteY1682" fmla="*/ 2755487 h 4557807"/>
              <a:gd name="connsiteX1683" fmla="*/ 6202299 w 11831868"/>
              <a:gd name="connsiteY1683" fmla="*/ 2754820 h 4557807"/>
              <a:gd name="connsiteX1684" fmla="*/ 6248781 w 11831868"/>
              <a:gd name="connsiteY1684" fmla="*/ 2757773 h 4557807"/>
              <a:gd name="connsiteX1685" fmla="*/ 6228493 w 11831868"/>
              <a:gd name="connsiteY1685" fmla="*/ 2757869 h 4557807"/>
              <a:gd name="connsiteX1686" fmla="*/ 6089904 w 11831868"/>
              <a:gd name="connsiteY1686" fmla="*/ 2747391 h 4557807"/>
              <a:gd name="connsiteX1687" fmla="*/ 6047613 w 11831868"/>
              <a:gd name="connsiteY1687" fmla="*/ 2743581 h 4557807"/>
              <a:gd name="connsiteX1688" fmla="*/ 6029706 w 11831868"/>
              <a:gd name="connsiteY1688" fmla="*/ 2741010 h 4557807"/>
              <a:gd name="connsiteX1689" fmla="*/ 6072093 w 11831868"/>
              <a:gd name="connsiteY1689" fmla="*/ 2744724 h 4557807"/>
              <a:gd name="connsiteX1690" fmla="*/ 6090095 w 11831868"/>
              <a:gd name="connsiteY1690" fmla="*/ 2747391 h 4557807"/>
              <a:gd name="connsiteX1691" fmla="*/ 5134166 w 11831868"/>
              <a:gd name="connsiteY1691" fmla="*/ 2642616 h 4557807"/>
              <a:gd name="connsiteX1692" fmla="*/ 5093399 w 11831868"/>
              <a:gd name="connsiteY1692" fmla="*/ 2636330 h 4557807"/>
              <a:gd name="connsiteX1693" fmla="*/ 5076730 w 11831868"/>
              <a:gd name="connsiteY1693" fmla="*/ 2632424 h 4557807"/>
              <a:gd name="connsiteX1694" fmla="*/ 5117497 w 11831868"/>
              <a:gd name="connsiteY1694" fmla="*/ 2638711 h 4557807"/>
              <a:gd name="connsiteX1695" fmla="*/ 5134356 w 11831868"/>
              <a:gd name="connsiteY1695" fmla="*/ 2642997 h 4557807"/>
              <a:gd name="connsiteX1696" fmla="*/ 4912138 w 11831868"/>
              <a:gd name="connsiteY1696" fmla="*/ 2608136 h 4557807"/>
              <a:gd name="connsiteX1697" fmla="*/ 4867180 w 11831868"/>
              <a:gd name="connsiteY1697" fmla="*/ 2601182 h 4557807"/>
              <a:gd name="connsiteX1698" fmla="*/ 4886230 w 11831868"/>
              <a:gd name="connsiteY1698" fmla="*/ 2602897 h 4557807"/>
              <a:gd name="connsiteX1699" fmla="*/ 4930902 w 11831868"/>
              <a:gd name="connsiteY1699" fmla="*/ 2609469 h 4557807"/>
              <a:gd name="connsiteX1700" fmla="*/ 4912329 w 11831868"/>
              <a:gd name="connsiteY1700" fmla="*/ 2608517 h 4557807"/>
              <a:gd name="connsiteX1701" fmla="*/ 4876419 w 11831868"/>
              <a:gd name="connsiteY1701" fmla="*/ 2596991 h 4557807"/>
              <a:gd name="connsiteX1702" fmla="*/ 4835557 w 11831868"/>
              <a:gd name="connsiteY1702" fmla="*/ 2590229 h 4557807"/>
              <a:gd name="connsiteX1703" fmla="*/ 4826604 w 11831868"/>
              <a:gd name="connsiteY1703" fmla="*/ 2588609 h 4557807"/>
              <a:gd name="connsiteX1704" fmla="*/ 4827270 w 11831868"/>
              <a:gd name="connsiteY1704" fmla="*/ 2588609 h 4557807"/>
              <a:gd name="connsiteX1705" fmla="*/ 4808220 w 11831868"/>
              <a:gd name="connsiteY1705" fmla="*/ 2586324 h 4557807"/>
              <a:gd name="connsiteX1706" fmla="*/ 4764596 w 11831868"/>
              <a:gd name="connsiteY1706" fmla="*/ 2579561 h 4557807"/>
              <a:gd name="connsiteX1707" fmla="*/ 4783646 w 11831868"/>
              <a:gd name="connsiteY1707" fmla="*/ 2581370 h 4557807"/>
              <a:gd name="connsiteX1708" fmla="*/ 4817745 w 11831868"/>
              <a:gd name="connsiteY1708" fmla="*/ 2586704 h 4557807"/>
              <a:gd name="connsiteX1709" fmla="*/ 4817745 w 11831868"/>
              <a:gd name="connsiteY1709" fmla="*/ 2586704 h 4557807"/>
              <a:gd name="connsiteX1710" fmla="*/ 4859274 w 11831868"/>
              <a:gd name="connsiteY1710" fmla="*/ 2593372 h 4557807"/>
              <a:gd name="connsiteX1711" fmla="*/ 4876610 w 11831868"/>
              <a:gd name="connsiteY1711" fmla="*/ 2597373 h 4557807"/>
              <a:gd name="connsiteX1712" fmla="*/ 4982432 w 11831868"/>
              <a:gd name="connsiteY1712" fmla="*/ 2610707 h 4557807"/>
              <a:gd name="connsiteX1713" fmla="*/ 4980337 w 11831868"/>
              <a:gd name="connsiteY1713" fmla="*/ 2610707 h 4557807"/>
              <a:gd name="connsiteX1714" fmla="*/ 4922330 w 11831868"/>
              <a:gd name="connsiteY1714" fmla="*/ 2601182 h 4557807"/>
              <a:gd name="connsiteX1715" fmla="*/ 4964811 w 11831868"/>
              <a:gd name="connsiteY1715" fmla="*/ 2608136 h 4557807"/>
              <a:gd name="connsiteX1716" fmla="*/ 4980337 w 11831868"/>
              <a:gd name="connsiteY1716" fmla="*/ 2610517 h 4557807"/>
              <a:gd name="connsiteX1717" fmla="*/ 4940523 w 11831868"/>
              <a:gd name="connsiteY1717" fmla="*/ 2604231 h 4557807"/>
              <a:gd name="connsiteX1718" fmla="*/ 4922520 w 11831868"/>
              <a:gd name="connsiteY1718" fmla="*/ 2601468 h 4557807"/>
              <a:gd name="connsiteX1719" fmla="*/ 5396865 w 11831868"/>
              <a:gd name="connsiteY1719" fmla="*/ 2668810 h 4557807"/>
              <a:gd name="connsiteX1720" fmla="*/ 5413058 w 11831868"/>
              <a:gd name="connsiteY1720" fmla="*/ 2670810 h 4557807"/>
              <a:gd name="connsiteX1721" fmla="*/ 5451158 w 11831868"/>
              <a:gd name="connsiteY1721" fmla="*/ 2675858 h 4557807"/>
              <a:gd name="connsiteX1722" fmla="*/ 5437632 w 11831868"/>
              <a:gd name="connsiteY1722" fmla="*/ 2674049 h 4557807"/>
              <a:gd name="connsiteX1723" fmla="*/ 5397056 w 11831868"/>
              <a:gd name="connsiteY1723" fmla="*/ 2669286 h 4557807"/>
              <a:gd name="connsiteX1724" fmla="*/ 4662297 w 11831868"/>
              <a:gd name="connsiteY1724" fmla="*/ 2559463 h 4557807"/>
              <a:gd name="connsiteX1725" fmla="*/ 4664583 w 11831868"/>
              <a:gd name="connsiteY1725" fmla="*/ 2559463 h 4557807"/>
              <a:gd name="connsiteX1726" fmla="*/ 4662297 w 11831868"/>
              <a:gd name="connsiteY1726" fmla="*/ 2559463 h 4557807"/>
              <a:gd name="connsiteX1727" fmla="*/ 4664583 w 11831868"/>
              <a:gd name="connsiteY1727" fmla="*/ 2559463 h 4557807"/>
              <a:gd name="connsiteX1728" fmla="*/ 4680585 w 11831868"/>
              <a:gd name="connsiteY1728" fmla="*/ 2562130 h 4557807"/>
              <a:gd name="connsiteX1729" fmla="*/ 4722114 w 11831868"/>
              <a:gd name="connsiteY1729" fmla="*/ 2568702 h 4557807"/>
              <a:gd name="connsiteX1730" fmla="*/ 4704112 w 11831868"/>
              <a:gd name="connsiteY1730" fmla="*/ 2566131 h 4557807"/>
              <a:gd name="connsiteX1731" fmla="*/ 4664964 w 11831868"/>
              <a:gd name="connsiteY1731" fmla="*/ 2559939 h 4557807"/>
              <a:gd name="connsiteX1732" fmla="*/ 4577144 w 11831868"/>
              <a:gd name="connsiteY1732" fmla="*/ 2543937 h 4557807"/>
              <a:gd name="connsiteX1733" fmla="*/ 4559713 w 11831868"/>
              <a:gd name="connsiteY1733" fmla="*/ 2540794 h 4557807"/>
              <a:gd name="connsiteX1734" fmla="*/ 4600766 w 11831868"/>
              <a:gd name="connsiteY1734" fmla="*/ 2548033 h 4557807"/>
              <a:gd name="connsiteX1735" fmla="*/ 4618196 w 11831868"/>
              <a:gd name="connsiteY1735" fmla="*/ 2551271 h 4557807"/>
              <a:gd name="connsiteX1736" fmla="*/ 4577525 w 11831868"/>
              <a:gd name="connsiteY1736" fmla="*/ 2544414 h 4557807"/>
              <a:gd name="connsiteX1737" fmla="*/ 4662869 w 11831868"/>
              <a:gd name="connsiteY1737" fmla="*/ 2573941 h 4557807"/>
              <a:gd name="connsiteX1738" fmla="*/ 4623530 w 11831868"/>
              <a:gd name="connsiteY1738" fmla="*/ 2566797 h 4557807"/>
              <a:gd name="connsiteX1739" fmla="*/ 4607529 w 11831868"/>
              <a:gd name="connsiteY1739" fmla="*/ 2562701 h 4557807"/>
              <a:gd name="connsiteX1740" fmla="*/ 4646676 w 11831868"/>
              <a:gd name="connsiteY1740" fmla="*/ 2569369 h 4557807"/>
              <a:gd name="connsiteX1741" fmla="*/ 4663726 w 11831868"/>
              <a:gd name="connsiteY1741" fmla="*/ 2574036 h 4557807"/>
              <a:gd name="connsiteX1742" fmla="*/ 5019485 w 11831868"/>
              <a:gd name="connsiteY1742" fmla="*/ 2631091 h 4557807"/>
              <a:gd name="connsiteX1743" fmla="*/ 5025486 w 11831868"/>
              <a:gd name="connsiteY1743" fmla="*/ 2633472 h 4557807"/>
              <a:gd name="connsiteX1744" fmla="*/ 4985290 w 11831868"/>
              <a:gd name="connsiteY1744" fmla="*/ 2627090 h 4557807"/>
              <a:gd name="connsiteX1745" fmla="*/ 4985290 w 11831868"/>
              <a:gd name="connsiteY1745" fmla="*/ 2627090 h 4557807"/>
              <a:gd name="connsiteX1746" fmla="*/ 4969098 w 11831868"/>
              <a:gd name="connsiteY1746" fmla="*/ 2624328 h 4557807"/>
              <a:gd name="connsiteX1747" fmla="*/ 4968336 w 11831868"/>
              <a:gd name="connsiteY1747" fmla="*/ 2623376 h 4557807"/>
              <a:gd name="connsiteX1748" fmla="*/ 4969098 w 11831868"/>
              <a:gd name="connsiteY1748" fmla="*/ 2622709 h 4557807"/>
              <a:gd name="connsiteX1749" fmla="*/ 4984528 w 11831868"/>
              <a:gd name="connsiteY1749" fmla="*/ 2624709 h 4557807"/>
              <a:gd name="connsiteX1750" fmla="*/ 4989576 w 11831868"/>
              <a:gd name="connsiteY1750" fmla="*/ 2625281 h 4557807"/>
              <a:gd name="connsiteX1751" fmla="*/ 5034725 w 11831868"/>
              <a:gd name="connsiteY1751" fmla="*/ 2631662 h 4557807"/>
              <a:gd name="connsiteX1752" fmla="*/ 5020342 w 11831868"/>
              <a:gd name="connsiteY1752" fmla="*/ 2631662 h 4557807"/>
              <a:gd name="connsiteX1753" fmla="*/ 4769454 w 11831868"/>
              <a:gd name="connsiteY1753" fmla="*/ 2584228 h 4557807"/>
              <a:gd name="connsiteX1754" fmla="*/ 4729163 w 11831868"/>
              <a:gd name="connsiteY1754" fmla="*/ 2577846 h 4557807"/>
              <a:gd name="connsiteX1755" fmla="*/ 4712685 w 11831868"/>
              <a:gd name="connsiteY1755" fmla="*/ 2573274 h 4557807"/>
              <a:gd name="connsiteX1756" fmla="*/ 4752689 w 11831868"/>
              <a:gd name="connsiteY1756" fmla="*/ 2580323 h 4557807"/>
              <a:gd name="connsiteX1757" fmla="*/ 4770311 w 11831868"/>
              <a:gd name="connsiteY1757" fmla="*/ 2584799 h 4557807"/>
              <a:gd name="connsiteX1758" fmla="*/ 5306187 w 11831868"/>
              <a:gd name="connsiteY1758" fmla="*/ 2657951 h 4557807"/>
              <a:gd name="connsiteX1759" fmla="*/ 5288947 w 11831868"/>
              <a:gd name="connsiteY1759" fmla="*/ 2655380 h 4557807"/>
              <a:gd name="connsiteX1760" fmla="*/ 5330857 w 11831868"/>
              <a:gd name="connsiteY1760" fmla="*/ 2660714 h 4557807"/>
              <a:gd name="connsiteX1761" fmla="*/ 5348955 w 11831868"/>
              <a:gd name="connsiteY1761" fmla="*/ 2663762 h 4557807"/>
              <a:gd name="connsiteX1762" fmla="*/ 5307045 w 11831868"/>
              <a:gd name="connsiteY1762" fmla="*/ 2658523 h 4557807"/>
              <a:gd name="connsiteX1763" fmla="*/ 5025962 w 11831868"/>
              <a:gd name="connsiteY1763" fmla="*/ 2617184 h 4557807"/>
              <a:gd name="connsiteX1764" fmla="*/ 5044440 w 11831868"/>
              <a:gd name="connsiteY1764" fmla="*/ 2619566 h 4557807"/>
              <a:gd name="connsiteX1765" fmla="*/ 5087874 w 11831868"/>
              <a:gd name="connsiteY1765" fmla="*/ 2625852 h 4557807"/>
              <a:gd name="connsiteX1766" fmla="*/ 5069300 w 11831868"/>
              <a:gd name="connsiteY1766" fmla="*/ 2623471 h 4557807"/>
              <a:gd name="connsiteX1767" fmla="*/ 5026819 w 11831868"/>
              <a:gd name="connsiteY1767" fmla="*/ 2617756 h 4557807"/>
              <a:gd name="connsiteX1768" fmla="*/ 5383816 w 11831868"/>
              <a:gd name="connsiteY1768" fmla="*/ 2678811 h 4557807"/>
              <a:gd name="connsiteX1769" fmla="*/ 5337905 w 11831868"/>
              <a:gd name="connsiteY1769" fmla="*/ 2673001 h 4557807"/>
              <a:gd name="connsiteX1770" fmla="*/ 5358003 w 11831868"/>
              <a:gd name="connsiteY1770" fmla="*/ 2673573 h 4557807"/>
              <a:gd name="connsiteX1771" fmla="*/ 5403914 w 11831868"/>
              <a:gd name="connsiteY1771" fmla="*/ 2679287 h 4557807"/>
              <a:gd name="connsiteX1772" fmla="*/ 5383816 w 11831868"/>
              <a:gd name="connsiteY1772" fmla="*/ 2678811 h 4557807"/>
              <a:gd name="connsiteX1773" fmla="*/ 6463189 w 11831868"/>
              <a:gd name="connsiteY1773" fmla="*/ 2775680 h 4557807"/>
              <a:gd name="connsiteX1774" fmla="*/ 6420422 w 11831868"/>
              <a:gd name="connsiteY1774" fmla="*/ 2773109 h 4557807"/>
              <a:gd name="connsiteX1775" fmla="*/ 6401943 w 11831868"/>
              <a:gd name="connsiteY1775" fmla="*/ 2770061 h 4557807"/>
              <a:gd name="connsiteX1776" fmla="*/ 6444996 w 11831868"/>
              <a:gd name="connsiteY1776" fmla="*/ 2773109 h 4557807"/>
              <a:gd name="connsiteX1777" fmla="*/ 6463189 w 11831868"/>
              <a:gd name="connsiteY1777" fmla="*/ 2776062 h 4557807"/>
              <a:gd name="connsiteX1778" fmla="*/ 5289804 w 11831868"/>
              <a:gd name="connsiteY1778" fmla="*/ 2655951 h 4557807"/>
              <a:gd name="connsiteX1779" fmla="*/ 5289804 w 11831868"/>
              <a:gd name="connsiteY1779" fmla="*/ 2655951 h 4557807"/>
              <a:gd name="connsiteX1780" fmla="*/ 5279422 w 11831868"/>
              <a:gd name="connsiteY1780" fmla="*/ 2659666 h 4557807"/>
              <a:gd name="connsiteX1781" fmla="*/ 5234750 w 11831868"/>
              <a:gd name="connsiteY1781" fmla="*/ 2653665 h 4557807"/>
              <a:gd name="connsiteX1782" fmla="*/ 5254371 w 11831868"/>
              <a:gd name="connsiteY1782" fmla="*/ 2655380 h 4557807"/>
              <a:gd name="connsiteX1783" fmla="*/ 5298758 w 11831868"/>
              <a:gd name="connsiteY1783" fmla="*/ 2660904 h 4557807"/>
              <a:gd name="connsiteX1784" fmla="*/ 5279422 w 11831868"/>
              <a:gd name="connsiteY1784" fmla="*/ 2659761 h 4557807"/>
              <a:gd name="connsiteX1785" fmla="*/ 4546759 w 11831868"/>
              <a:gd name="connsiteY1785" fmla="*/ 2549557 h 4557807"/>
              <a:gd name="connsiteX1786" fmla="*/ 4503135 w 11831868"/>
              <a:gd name="connsiteY1786" fmla="*/ 2541746 h 4557807"/>
              <a:gd name="connsiteX1787" fmla="*/ 4522185 w 11831868"/>
              <a:gd name="connsiteY1787" fmla="*/ 2543461 h 4557807"/>
              <a:gd name="connsiteX1788" fmla="*/ 4565714 w 11831868"/>
              <a:gd name="connsiteY1788" fmla="*/ 2550795 h 4557807"/>
              <a:gd name="connsiteX1789" fmla="*/ 4546759 w 11831868"/>
              <a:gd name="connsiteY1789" fmla="*/ 2549557 h 4557807"/>
              <a:gd name="connsiteX1790" fmla="*/ 5131023 w 11831868"/>
              <a:gd name="connsiteY1790" fmla="*/ 2635282 h 4557807"/>
              <a:gd name="connsiteX1791" fmla="*/ 5150073 w 11831868"/>
              <a:gd name="connsiteY1791" fmla="*/ 2637092 h 4557807"/>
              <a:gd name="connsiteX1792" fmla="*/ 5194174 w 11831868"/>
              <a:gd name="connsiteY1792" fmla="*/ 2643283 h 4557807"/>
              <a:gd name="connsiteX1793" fmla="*/ 5175124 w 11831868"/>
              <a:gd name="connsiteY1793" fmla="*/ 2641473 h 4557807"/>
              <a:gd name="connsiteX1794" fmla="*/ 5131023 w 11831868"/>
              <a:gd name="connsiteY1794" fmla="*/ 2635091 h 4557807"/>
              <a:gd name="connsiteX1795" fmla="*/ 5242179 w 11831868"/>
              <a:gd name="connsiteY1795" fmla="*/ 2653379 h 4557807"/>
              <a:gd name="connsiteX1796" fmla="*/ 5200650 w 11831868"/>
              <a:gd name="connsiteY1796" fmla="*/ 2647188 h 4557807"/>
              <a:gd name="connsiteX1797" fmla="*/ 5183505 w 11831868"/>
              <a:gd name="connsiteY1797" fmla="*/ 2643950 h 4557807"/>
              <a:gd name="connsiteX1798" fmla="*/ 5224939 w 11831868"/>
              <a:gd name="connsiteY1798" fmla="*/ 2650046 h 4557807"/>
              <a:gd name="connsiteX1799" fmla="*/ 5242179 w 11831868"/>
              <a:gd name="connsiteY1799" fmla="*/ 2653189 h 4557807"/>
              <a:gd name="connsiteX1800" fmla="*/ 7078790 w 11831868"/>
              <a:gd name="connsiteY1800" fmla="*/ 3117723 h 4557807"/>
              <a:gd name="connsiteX1801" fmla="*/ 7053548 w 11831868"/>
              <a:gd name="connsiteY1801" fmla="*/ 3119438 h 4557807"/>
              <a:gd name="connsiteX1802" fmla="*/ 7123462 w 11831868"/>
              <a:gd name="connsiteY1802" fmla="*/ 3105817 h 4557807"/>
              <a:gd name="connsiteX1803" fmla="*/ 7148703 w 11831868"/>
              <a:gd name="connsiteY1803" fmla="*/ 3104197 h 4557807"/>
              <a:gd name="connsiteX1804" fmla="*/ 7078790 w 11831868"/>
              <a:gd name="connsiteY1804" fmla="*/ 3117723 h 4557807"/>
              <a:gd name="connsiteX1805" fmla="*/ 4496753 w 11831868"/>
              <a:gd name="connsiteY1805" fmla="*/ 2654523 h 4557807"/>
              <a:gd name="connsiteX1806" fmla="*/ 4545711 w 11831868"/>
              <a:gd name="connsiteY1806" fmla="*/ 2661762 h 4557807"/>
              <a:gd name="connsiteX1807" fmla="*/ 4523518 w 11831868"/>
              <a:gd name="connsiteY1807" fmla="*/ 2665476 h 4557807"/>
              <a:gd name="connsiteX1808" fmla="*/ 4474274 w 11831868"/>
              <a:gd name="connsiteY1808" fmla="*/ 2657761 h 4557807"/>
              <a:gd name="connsiteX1809" fmla="*/ 4496753 w 11831868"/>
              <a:gd name="connsiteY1809" fmla="*/ 2654523 h 4557807"/>
              <a:gd name="connsiteX1810" fmla="*/ 4248150 w 11831868"/>
              <a:gd name="connsiteY1810" fmla="*/ 2678335 h 4557807"/>
              <a:gd name="connsiteX1811" fmla="*/ 4258152 w 11831868"/>
              <a:gd name="connsiteY1811" fmla="*/ 2684240 h 4557807"/>
              <a:gd name="connsiteX1812" fmla="*/ 4228815 w 11831868"/>
              <a:gd name="connsiteY1812" fmla="*/ 2679859 h 4557807"/>
              <a:gd name="connsiteX1813" fmla="*/ 4219289 w 11831868"/>
              <a:gd name="connsiteY1813" fmla="*/ 2673763 h 4557807"/>
              <a:gd name="connsiteX1814" fmla="*/ 4248150 w 11831868"/>
              <a:gd name="connsiteY1814" fmla="*/ 2678811 h 4557807"/>
              <a:gd name="connsiteX1815" fmla="*/ 4229767 w 11831868"/>
              <a:gd name="connsiteY1815" fmla="*/ 2639568 h 4557807"/>
              <a:gd name="connsiteX1816" fmla="*/ 4278249 w 11831868"/>
              <a:gd name="connsiteY1816" fmla="*/ 2647379 h 4557807"/>
              <a:gd name="connsiteX1817" fmla="*/ 4256246 w 11831868"/>
              <a:gd name="connsiteY1817" fmla="*/ 2651665 h 4557807"/>
              <a:gd name="connsiteX1818" fmla="*/ 4207383 w 11831868"/>
              <a:gd name="connsiteY1818" fmla="*/ 2643950 h 4557807"/>
              <a:gd name="connsiteX1819" fmla="*/ 4229767 w 11831868"/>
              <a:gd name="connsiteY1819" fmla="*/ 2639568 h 4557807"/>
              <a:gd name="connsiteX1820" fmla="*/ 4357116 w 11831868"/>
              <a:gd name="connsiteY1820" fmla="*/ 2744343 h 4557807"/>
              <a:gd name="connsiteX1821" fmla="*/ 4365403 w 11831868"/>
              <a:gd name="connsiteY1821" fmla="*/ 2750058 h 4557807"/>
              <a:gd name="connsiteX1822" fmla="*/ 4336828 w 11831868"/>
              <a:gd name="connsiteY1822" fmla="*/ 2745486 h 4557807"/>
              <a:gd name="connsiteX1823" fmla="*/ 4328732 w 11831868"/>
              <a:gd name="connsiteY1823" fmla="*/ 2740248 h 4557807"/>
              <a:gd name="connsiteX1824" fmla="*/ 4357497 w 11831868"/>
              <a:gd name="connsiteY1824" fmla="*/ 2744439 h 4557807"/>
              <a:gd name="connsiteX1825" fmla="*/ 4096226 w 11831868"/>
              <a:gd name="connsiteY1825" fmla="*/ 2494979 h 4557807"/>
              <a:gd name="connsiteX1826" fmla="*/ 4061555 w 11831868"/>
              <a:gd name="connsiteY1826" fmla="*/ 2488407 h 4557807"/>
              <a:gd name="connsiteX1827" fmla="*/ 4047554 w 11831868"/>
              <a:gd name="connsiteY1827" fmla="*/ 2483358 h 4557807"/>
              <a:gd name="connsiteX1828" fmla="*/ 4082034 w 11831868"/>
              <a:gd name="connsiteY1828" fmla="*/ 2489359 h 4557807"/>
              <a:gd name="connsiteX1829" fmla="*/ 4096226 w 11831868"/>
              <a:gd name="connsiteY1829" fmla="*/ 2494979 h 4557807"/>
              <a:gd name="connsiteX1830" fmla="*/ 4225957 w 11831868"/>
              <a:gd name="connsiteY1830" fmla="*/ 2546509 h 4557807"/>
              <a:gd name="connsiteX1831" fmla="*/ 4233768 w 11831868"/>
              <a:gd name="connsiteY1831" fmla="*/ 2550509 h 4557807"/>
              <a:gd name="connsiteX1832" fmla="*/ 4200620 w 11831868"/>
              <a:gd name="connsiteY1832" fmla="*/ 2544699 h 4557807"/>
              <a:gd name="connsiteX1833" fmla="*/ 4187095 w 11831868"/>
              <a:gd name="connsiteY1833" fmla="*/ 2540699 h 4557807"/>
              <a:gd name="connsiteX1834" fmla="*/ 4176713 w 11831868"/>
              <a:gd name="connsiteY1834" fmla="*/ 2538032 h 4557807"/>
              <a:gd name="connsiteX1835" fmla="*/ 4196906 w 11831868"/>
              <a:gd name="connsiteY1835" fmla="*/ 2536889 h 4557807"/>
              <a:gd name="connsiteX1836" fmla="*/ 4242340 w 11831868"/>
              <a:gd name="connsiteY1836" fmla="*/ 2544890 h 4557807"/>
              <a:gd name="connsiteX1837" fmla="*/ 4225957 w 11831868"/>
              <a:gd name="connsiteY1837" fmla="*/ 2546509 h 4557807"/>
              <a:gd name="connsiteX1838" fmla="*/ 4081748 w 11831868"/>
              <a:gd name="connsiteY1838" fmla="*/ 2539175 h 4557807"/>
              <a:gd name="connsiteX1839" fmla="*/ 4113847 w 11831868"/>
              <a:gd name="connsiteY1839" fmla="*/ 2544699 h 4557807"/>
              <a:gd name="connsiteX1840" fmla="*/ 4126325 w 11831868"/>
              <a:gd name="connsiteY1840" fmla="*/ 2550605 h 4557807"/>
              <a:gd name="connsiteX1841" fmla="*/ 4093845 w 11831868"/>
              <a:gd name="connsiteY1841" fmla="*/ 2544699 h 4557807"/>
              <a:gd name="connsiteX1842" fmla="*/ 4081748 w 11831868"/>
              <a:gd name="connsiteY1842" fmla="*/ 2539175 h 4557807"/>
              <a:gd name="connsiteX1843" fmla="*/ 4149757 w 11831868"/>
              <a:gd name="connsiteY1843" fmla="*/ 2489835 h 4557807"/>
              <a:gd name="connsiteX1844" fmla="*/ 4185761 w 11831868"/>
              <a:gd name="connsiteY1844" fmla="*/ 2496598 h 4557807"/>
              <a:gd name="connsiteX1845" fmla="*/ 4200906 w 11831868"/>
              <a:gd name="connsiteY1845" fmla="*/ 2501456 h 4557807"/>
              <a:gd name="connsiteX1846" fmla="*/ 4164806 w 11831868"/>
              <a:gd name="connsiteY1846" fmla="*/ 2494598 h 4557807"/>
              <a:gd name="connsiteX1847" fmla="*/ 4149757 w 11831868"/>
              <a:gd name="connsiteY1847" fmla="*/ 2489835 h 4557807"/>
              <a:gd name="connsiteX1848" fmla="*/ 4131945 w 11831868"/>
              <a:gd name="connsiteY1848" fmla="*/ 2612136 h 4557807"/>
              <a:gd name="connsiteX1849" fmla="*/ 4142327 w 11831868"/>
              <a:gd name="connsiteY1849" fmla="*/ 2618042 h 4557807"/>
              <a:gd name="connsiteX1850" fmla="*/ 4111847 w 11831868"/>
              <a:gd name="connsiteY1850" fmla="*/ 2612708 h 4557807"/>
              <a:gd name="connsiteX1851" fmla="*/ 4101084 w 11831868"/>
              <a:gd name="connsiteY1851" fmla="*/ 2606993 h 4557807"/>
              <a:gd name="connsiteX1852" fmla="*/ 4131945 w 11831868"/>
              <a:gd name="connsiteY1852" fmla="*/ 2612136 h 4557807"/>
              <a:gd name="connsiteX1853" fmla="*/ 4156138 w 11831868"/>
              <a:gd name="connsiteY1853" fmla="*/ 2605850 h 4557807"/>
              <a:gd name="connsiteX1854" fmla="*/ 4108513 w 11831868"/>
              <a:gd name="connsiteY1854" fmla="*/ 2597372 h 4557807"/>
              <a:gd name="connsiteX1855" fmla="*/ 4130231 w 11831868"/>
              <a:gd name="connsiteY1855" fmla="*/ 2594229 h 4557807"/>
              <a:gd name="connsiteX1856" fmla="*/ 4177856 w 11831868"/>
              <a:gd name="connsiteY1856" fmla="*/ 2602707 h 4557807"/>
              <a:gd name="connsiteX1857" fmla="*/ 4156138 w 11831868"/>
              <a:gd name="connsiteY1857" fmla="*/ 2605850 h 4557807"/>
              <a:gd name="connsiteX1858" fmla="*/ 4329494 w 11831868"/>
              <a:gd name="connsiteY1858" fmla="*/ 2685479 h 4557807"/>
              <a:gd name="connsiteX1859" fmla="*/ 4380071 w 11831868"/>
              <a:gd name="connsiteY1859" fmla="*/ 2693480 h 4557807"/>
              <a:gd name="connsiteX1860" fmla="*/ 4357212 w 11831868"/>
              <a:gd name="connsiteY1860" fmla="*/ 2698433 h 4557807"/>
              <a:gd name="connsiteX1861" fmla="*/ 4306920 w 11831868"/>
              <a:gd name="connsiteY1861" fmla="*/ 2690908 h 4557807"/>
              <a:gd name="connsiteX1862" fmla="*/ 4329494 w 11831868"/>
              <a:gd name="connsiteY1862" fmla="*/ 2685479 h 4557807"/>
              <a:gd name="connsiteX1863" fmla="*/ 4296537 w 11831868"/>
              <a:gd name="connsiteY1863" fmla="*/ 2574703 h 4557807"/>
              <a:gd name="connsiteX1864" fmla="*/ 4343495 w 11831868"/>
              <a:gd name="connsiteY1864" fmla="*/ 2582894 h 4557807"/>
              <a:gd name="connsiteX1865" fmla="*/ 4322064 w 11831868"/>
              <a:gd name="connsiteY1865" fmla="*/ 2584895 h 4557807"/>
              <a:gd name="connsiteX1866" fmla="*/ 4275011 w 11831868"/>
              <a:gd name="connsiteY1866" fmla="*/ 2576703 h 4557807"/>
              <a:gd name="connsiteX1867" fmla="*/ 4296537 w 11831868"/>
              <a:gd name="connsiteY1867" fmla="*/ 2574703 h 4557807"/>
              <a:gd name="connsiteX1868" fmla="*/ 4210812 w 11831868"/>
              <a:gd name="connsiteY1868" fmla="*/ 2602516 h 4557807"/>
              <a:gd name="connsiteX1869" fmla="*/ 4242054 w 11831868"/>
              <a:gd name="connsiteY1869" fmla="*/ 2607564 h 4557807"/>
              <a:gd name="connsiteX1870" fmla="*/ 4253484 w 11831868"/>
              <a:gd name="connsiteY1870" fmla="*/ 2613184 h 4557807"/>
              <a:gd name="connsiteX1871" fmla="*/ 4221956 w 11831868"/>
              <a:gd name="connsiteY1871" fmla="*/ 2608136 h 4557807"/>
              <a:gd name="connsiteX1872" fmla="*/ 4211288 w 11831868"/>
              <a:gd name="connsiteY1872" fmla="*/ 2602611 h 4557807"/>
              <a:gd name="connsiteX1873" fmla="*/ 4260533 w 11831868"/>
              <a:gd name="connsiteY1873" fmla="*/ 2505075 h 4557807"/>
              <a:gd name="connsiteX1874" fmla="*/ 4303490 w 11831868"/>
              <a:gd name="connsiteY1874" fmla="*/ 2513076 h 4557807"/>
              <a:gd name="connsiteX1875" fmla="*/ 4284440 w 11831868"/>
              <a:gd name="connsiteY1875" fmla="*/ 2512314 h 4557807"/>
              <a:gd name="connsiteX1876" fmla="*/ 4240530 w 11831868"/>
              <a:gd name="connsiteY1876" fmla="*/ 2504027 h 4557807"/>
              <a:gd name="connsiteX1877" fmla="*/ 4261009 w 11831868"/>
              <a:gd name="connsiteY1877" fmla="*/ 2505075 h 4557807"/>
              <a:gd name="connsiteX1878" fmla="*/ 4360164 w 11831868"/>
              <a:gd name="connsiteY1878" fmla="*/ 2534793 h 4557807"/>
              <a:gd name="connsiteX1879" fmla="*/ 4404837 w 11831868"/>
              <a:gd name="connsiteY1879" fmla="*/ 2542985 h 4557807"/>
              <a:gd name="connsiteX1880" fmla="*/ 4385025 w 11831868"/>
              <a:gd name="connsiteY1880" fmla="*/ 2542413 h 4557807"/>
              <a:gd name="connsiteX1881" fmla="*/ 4340924 w 11831868"/>
              <a:gd name="connsiteY1881" fmla="*/ 2534698 h 4557807"/>
              <a:gd name="connsiteX1882" fmla="*/ 4360640 w 11831868"/>
              <a:gd name="connsiteY1882" fmla="*/ 2534793 h 4557807"/>
              <a:gd name="connsiteX1883" fmla="*/ 4429602 w 11831868"/>
              <a:gd name="connsiteY1883" fmla="*/ 2599277 h 4557807"/>
              <a:gd name="connsiteX1884" fmla="*/ 4463129 w 11831868"/>
              <a:gd name="connsiteY1884" fmla="*/ 2604992 h 4557807"/>
              <a:gd name="connsiteX1885" fmla="*/ 4475607 w 11831868"/>
              <a:gd name="connsiteY1885" fmla="*/ 2610326 h 4557807"/>
              <a:gd name="connsiteX1886" fmla="*/ 4442174 w 11831868"/>
              <a:gd name="connsiteY1886" fmla="*/ 2604611 h 4557807"/>
              <a:gd name="connsiteX1887" fmla="*/ 4430078 w 11831868"/>
              <a:gd name="connsiteY1887" fmla="*/ 2599277 h 4557807"/>
              <a:gd name="connsiteX1888" fmla="*/ 4341114 w 11831868"/>
              <a:gd name="connsiteY1888" fmla="*/ 2553557 h 4557807"/>
              <a:gd name="connsiteX1889" fmla="*/ 4306062 w 11831868"/>
              <a:gd name="connsiteY1889" fmla="*/ 2547176 h 4557807"/>
              <a:gd name="connsiteX1890" fmla="*/ 4292442 w 11831868"/>
              <a:gd name="connsiteY1890" fmla="*/ 2541937 h 4557807"/>
              <a:gd name="connsiteX1891" fmla="*/ 4327303 w 11831868"/>
              <a:gd name="connsiteY1891" fmla="*/ 2547938 h 4557807"/>
              <a:gd name="connsiteX1892" fmla="*/ 4341590 w 11831868"/>
              <a:gd name="connsiteY1892" fmla="*/ 2553557 h 4557807"/>
              <a:gd name="connsiteX1893" fmla="*/ 4457986 w 11831868"/>
              <a:gd name="connsiteY1893" fmla="*/ 2669286 h 4557807"/>
              <a:gd name="connsiteX1894" fmla="*/ 4446842 w 11831868"/>
              <a:gd name="connsiteY1894" fmla="*/ 2663571 h 4557807"/>
              <a:gd name="connsiteX1895" fmla="*/ 4478655 w 11831868"/>
              <a:gd name="connsiteY1895" fmla="*/ 2669095 h 4557807"/>
              <a:gd name="connsiteX1896" fmla="*/ 4489800 w 11831868"/>
              <a:gd name="connsiteY1896" fmla="*/ 2674811 h 4557807"/>
              <a:gd name="connsiteX1897" fmla="*/ 4457986 w 11831868"/>
              <a:gd name="connsiteY1897" fmla="*/ 2669286 h 4557807"/>
              <a:gd name="connsiteX1898" fmla="*/ 4422553 w 11831868"/>
              <a:gd name="connsiteY1898" fmla="*/ 2625090 h 4557807"/>
              <a:gd name="connsiteX1899" fmla="*/ 4374452 w 11831868"/>
              <a:gd name="connsiteY1899" fmla="*/ 2617184 h 4557807"/>
              <a:gd name="connsiteX1900" fmla="*/ 4395978 w 11831868"/>
              <a:gd name="connsiteY1900" fmla="*/ 2614613 h 4557807"/>
              <a:gd name="connsiteX1901" fmla="*/ 4444270 w 11831868"/>
              <a:gd name="connsiteY1901" fmla="*/ 2621947 h 4557807"/>
              <a:gd name="connsiteX1902" fmla="*/ 4422553 w 11831868"/>
              <a:gd name="connsiteY1902" fmla="*/ 2624709 h 4557807"/>
              <a:gd name="connsiteX1903" fmla="*/ 4374928 w 11831868"/>
              <a:gd name="connsiteY1903" fmla="*/ 2678811 h 4557807"/>
              <a:gd name="connsiteX1904" fmla="*/ 4343972 w 11831868"/>
              <a:gd name="connsiteY1904" fmla="*/ 2674144 h 4557807"/>
              <a:gd name="connsiteX1905" fmla="*/ 4333589 w 11831868"/>
              <a:gd name="connsiteY1905" fmla="*/ 2668334 h 4557807"/>
              <a:gd name="connsiteX1906" fmla="*/ 4364165 w 11831868"/>
              <a:gd name="connsiteY1906" fmla="*/ 2673001 h 4557807"/>
              <a:gd name="connsiteX1907" fmla="*/ 4374547 w 11831868"/>
              <a:gd name="connsiteY1907" fmla="*/ 2678811 h 4557807"/>
              <a:gd name="connsiteX1908" fmla="*/ 4321112 w 11831868"/>
              <a:gd name="connsiteY1908" fmla="*/ 2600135 h 4557807"/>
              <a:gd name="connsiteX1909" fmla="*/ 4353687 w 11831868"/>
              <a:gd name="connsiteY1909" fmla="*/ 2605469 h 4557807"/>
              <a:gd name="connsiteX1910" fmla="*/ 4365689 w 11831868"/>
              <a:gd name="connsiteY1910" fmla="*/ 2611565 h 4557807"/>
              <a:gd name="connsiteX1911" fmla="*/ 4333018 w 11831868"/>
              <a:gd name="connsiteY1911" fmla="*/ 2605659 h 4557807"/>
              <a:gd name="connsiteX1912" fmla="*/ 4320731 w 11831868"/>
              <a:gd name="connsiteY1912" fmla="*/ 2599754 h 4557807"/>
              <a:gd name="connsiteX1913" fmla="*/ 9692449 w 11831868"/>
              <a:gd name="connsiteY1913" fmla="*/ 2554700 h 4557807"/>
              <a:gd name="connsiteX1914" fmla="*/ 9735693 w 11831868"/>
              <a:gd name="connsiteY1914" fmla="*/ 2561558 h 4557807"/>
              <a:gd name="connsiteX1915" fmla="*/ 9750171 w 11831868"/>
              <a:gd name="connsiteY1915" fmla="*/ 2581656 h 4557807"/>
              <a:gd name="connsiteX1916" fmla="*/ 9706927 w 11831868"/>
              <a:gd name="connsiteY1916" fmla="*/ 2574798 h 4557807"/>
              <a:gd name="connsiteX1917" fmla="*/ 9692068 w 11831868"/>
              <a:gd name="connsiteY1917" fmla="*/ 2554319 h 4557807"/>
              <a:gd name="connsiteX1918" fmla="*/ 4449795 w 11831868"/>
              <a:gd name="connsiteY1918" fmla="*/ 2558606 h 4557807"/>
              <a:gd name="connsiteX1919" fmla="*/ 4413314 w 11831868"/>
              <a:gd name="connsiteY1919" fmla="*/ 2552510 h 4557807"/>
              <a:gd name="connsiteX1920" fmla="*/ 4398645 w 11831868"/>
              <a:gd name="connsiteY1920" fmla="*/ 2547081 h 4557807"/>
              <a:gd name="connsiteX1921" fmla="*/ 4435031 w 11831868"/>
              <a:gd name="connsiteY1921" fmla="*/ 2553748 h 4557807"/>
              <a:gd name="connsiteX1922" fmla="*/ 4449413 w 11831868"/>
              <a:gd name="connsiteY1922" fmla="*/ 2558225 h 4557807"/>
              <a:gd name="connsiteX1923" fmla="*/ 9718167 w 11831868"/>
              <a:gd name="connsiteY1923" fmla="*/ 2418779 h 4557807"/>
              <a:gd name="connsiteX1924" fmla="*/ 9707690 w 11831868"/>
              <a:gd name="connsiteY1924" fmla="*/ 2394490 h 4557807"/>
              <a:gd name="connsiteX1925" fmla="*/ 9748742 w 11831868"/>
              <a:gd name="connsiteY1925" fmla="*/ 2401824 h 4557807"/>
              <a:gd name="connsiteX1926" fmla="*/ 9759220 w 11831868"/>
              <a:gd name="connsiteY1926" fmla="*/ 2426589 h 4557807"/>
              <a:gd name="connsiteX1927" fmla="*/ 9717786 w 11831868"/>
              <a:gd name="connsiteY1927" fmla="*/ 2418398 h 4557807"/>
              <a:gd name="connsiteX1928" fmla="*/ 9643872 w 11831868"/>
              <a:gd name="connsiteY1928" fmla="*/ 1958816 h 4557807"/>
              <a:gd name="connsiteX1929" fmla="*/ 9607772 w 11831868"/>
              <a:gd name="connsiteY1929" fmla="*/ 1952625 h 4557807"/>
              <a:gd name="connsiteX1930" fmla="*/ 9605486 w 11831868"/>
              <a:gd name="connsiteY1930" fmla="*/ 1922812 h 4557807"/>
              <a:gd name="connsiteX1931" fmla="*/ 9641395 w 11831868"/>
              <a:gd name="connsiteY1931" fmla="*/ 1929098 h 4557807"/>
              <a:gd name="connsiteX1932" fmla="*/ 9643872 w 11831868"/>
              <a:gd name="connsiteY1932" fmla="*/ 1958816 h 4557807"/>
              <a:gd name="connsiteX1933" fmla="*/ 9693974 w 11831868"/>
              <a:gd name="connsiteY1933" fmla="*/ 2717769 h 4557807"/>
              <a:gd name="connsiteX1934" fmla="*/ 9648730 w 11831868"/>
              <a:gd name="connsiteY1934" fmla="*/ 2713006 h 4557807"/>
              <a:gd name="connsiteX1935" fmla="*/ 9630156 w 11831868"/>
              <a:gd name="connsiteY1935" fmla="*/ 2700242 h 4557807"/>
              <a:gd name="connsiteX1936" fmla="*/ 9675400 w 11831868"/>
              <a:gd name="connsiteY1936" fmla="*/ 2705100 h 4557807"/>
              <a:gd name="connsiteX1937" fmla="*/ 9694259 w 11831868"/>
              <a:gd name="connsiteY1937" fmla="*/ 2717769 h 4557807"/>
              <a:gd name="connsiteX1938" fmla="*/ 9762839 w 11831868"/>
              <a:gd name="connsiteY1938" fmla="*/ 2696814 h 4557807"/>
              <a:gd name="connsiteX1939" fmla="*/ 9719024 w 11831868"/>
              <a:gd name="connsiteY1939" fmla="*/ 2691289 h 4557807"/>
              <a:gd name="connsiteX1940" fmla="*/ 9701498 w 11831868"/>
              <a:gd name="connsiteY1940" fmla="*/ 2676620 h 4557807"/>
              <a:gd name="connsiteX1941" fmla="*/ 9745313 w 11831868"/>
              <a:gd name="connsiteY1941" fmla="*/ 2682240 h 4557807"/>
              <a:gd name="connsiteX1942" fmla="*/ 9763125 w 11831868"/>
              <a:gd name="connsiteY1942" fmla="*/ 2696814 h 4557807"/>
              <a:gd name="connsiteX1943" fmla="*/ 9768554 w 11831868"/>
              <a:gd name="connsiteY1943" fmla="*/ 2518220 h 4557807"/>
              <a:gd name="connsiteX1944" fmla="*/ 9809607 w 11831868"/>
              <a:gd name="connsiteY1944" fmla="*/ 2526030 h 4557807"/>
              <a:gd name="connsiteX1945" fmla="*/ 9822656 w 11831868"/>
              <a:gd name="connsiteY1945" fmla="*/ 2547557 h 4557807"/>
              <a:gd name="connsiteX1946" fmla="*/ 9781508 w 11831868"/>
              <a:gd name="connsiteY1946" fmla="*/ 2539746 h 4557807"/>
              <a:gd name="connsiteX1947" fmla="*/ 9768840 w 11831868"/>
              <a:gd name="connsiteY1947" fmla="*/ 2518220 h 4557807"/>
              <a:gd name="connsiteX1948" fmla="*/ 8908066 w 11831868"/>
              <a:gd name="connsiteY1948" fmla="*/ 2827020 h 4557807"/>
              <a:gd name="connsiteX1949" fmla="*/ 8873299 w 11831868"/>
              <a:gd name="connsiteY1949" fmla="*/ 2830830 h 4557807"/>
              <a:gd name="connsiteX1950" fmla="*/ 8901113 w 11831868"/>
              <a:gd name="connsiteY1950" fmla="*/ 2823687 h 4557807"/>
              <a:gd name="connsiteX1951" fmla="*/ 8957310 w 11831868"/>
              <a:gd name="connsiteY1951" fmla="*/ 2817400 h 4557807"/>
              <a:gd name="connsiteX1952" fmla="*/ 8928735 w 11831868"/>
              <a:gd name="connsiteY1952" fmla="*/ 2824067 h 4557807"/>
              <a:gd name="connsiteX1953" fmla="*/ 8928163 w 11831868"/>
              <a:gd name="connsiteY1953" fmla="*/ 2824067 h 4557807"/>
              <a:gd name="connsiteX1954" fmla="*/ 8965025 w 11831868"/>
              <a:gd name="connsiteY1954" fmla="*/ 2821972 h 4557807"/>
              <a:gd name="connsiteX1955" fmla="*/ 8989218 w 11831868"/>
              <a:gd name="connsiteY1955" fmla="*/ 2821972 h 4557807"/>
              <a:gd name="connsiteX1956" fmla="*/ 9032272 w 11831868"/>
              <a:gd name="connsiteY1956" fmla="*/ 2817877 h 4557807"/>
              <a:gd name="connsiteX1957" fmla="*/ 9004839 w 11831868"/>
              <a:gd name="connsiteY1957" fmla="*/ 2823781 h 4557807"/>
              <a:gd name="connsiteX1958" fmla="*/ 8949690 w 11831868"/>
              <a:gd name="connsiteY1958" fmla="*/ 2829306 h 4557807"/>
              <a:gd name="connsiteX1959" fmla="*/ 8956072 w 11831868"/>
              <a:gd name="connsiteY1959" fmla="*/ 2827306 h 4557807"/>
              <a:gd name="connsiteX1960" fmla="*/ 8932831 w 11831868"/>
              <a:gd name="connsiteY1960" fmla="*/ 2828639 h 4557807"/>
              <a:gd name="connsiteX1961" fmla="*/ 8908352 w 11831868"/>
              <a:gd name="connsiteY1961" fmla="*/ 2827020 h 4557807"/>
              <a:gd name="connsiteX1962" fmla="*/ 9815322 w 11831868"/>
              <a:gd name="connsiteY1962" fmla="*/ 2658523 h 4557807"/>
              <a:gd name="connsiteX1963" fmla="*/ 9831705 w 11831868"/>
              <a:gd name="connsiteY1963" fmla="*/ 2675001 h 4557807"/>
              <a:gd name="connsiteX1964" fmla="*/ 9789794 w 11831868"/>
              <a:gd name="connsiteY1964" fmla="*/ 2667857 h 4557807"/>
              <a:gd name="connsiteX1965" fmla="*/ 9773602 w 11831868"/>
              <a:gd name="connsiteY1965" fmla="*/ 2651951 h 4557807"/>
              <a:gd name="connsiteX1966" fmla="*/ 9815322 w 11831868"/>
              <a:gd name="connsiteY1966" fmla="*/ 2658523 h 4557807"/>
              <a:gd name="connsiteX1967" fmla="*/ 7379780 w 11831868"/>
              <a:gd name="connsiteY1967" fmla="*/ 3051238 h 4557807"/>
              <a:gd name="connsiteX1968" fmla="*/ 7443978 w 11831868"/>
              <a:gd name="connsiteY1968" fmla="*/ 3041713 h 4557807"/>
              <a:gd name="connsiteX1969" fmla="*/ 7437025 w 11831868"/>
              <a:gd name="connsiteY1969" fmla="*/ 3045048 h 4557807"/>
              <a:gd name="connsiteX1970" fmla="*/ 7449693 w 11831868"/>
              <a:gd name="connsiteY1970" fmla="*/ 3043238 h 4557807"/>
              <a:gd name="connsiteX1971" fmla="*/ 7474649 w 11831868"/>
              <a:gd name="connsiteY1971" fmla="*/ 3042666 h 4557807"/>
              <a:gd name="connsiteX1972" fmla="*/ 7407021 w 11831868"/>
              <a:gd name="connsiteY1972" fmla="*/ 3055239 h 4557807"/>
              <a:gd name="connsiteX1973" fmla="*/ 7381875 w 11831868"/>
              <a:gd name="connsiteY1973" fmla="*/ 3055811 h 4557807"/>
              <a:gd name="connsiteX1974" fmla="*/ 7386923 w 11831868"/>
              <a:gd name="connsiteY1974" fmla="*/ 3054573 h 4557807"/>
              <a:gd name="connsiteX1975" fmla="*/ 7352252 w 11831868"/>
              <a:gd name="connsiteY1975" fmla="*/ 3059049 h 4557807"/>
              <a:gd name="connsiteX1976" fmla="*/ 7379780 w 11831868"/>
              <a:gd name="connsiteY1976" fmla="*/ 3051238 h 4557807"/>
              <a:gd name="connsiteX1977" fmla="*/ 4114800 w 11831868"/>
              <a:gd name="connsiteY1977" fmla="*/ 2760345 h 4557807"/>
              <a:gd name="connsiteX1978" fmla="*/ 4121944 w 11831868"/>
              <a:gd name="connsiteY1978" fmla="*/ 2765298 h 4557807"/>
              <a:gd name="connsiteX1979" fmla="*/ 4096036 w 11831868"/>
              <a:gd name="connsiteY1979" fmla="*/ 2762250 h 4557807"/>
              <a:gd name="connsiteX1980" fmla="*/ 4088702 w 11831868"/>
              <a:gd name="connsiteY1980" fmla="*/ 2756821 h 4557807"/>
              <a:gd name="connsiteX1981" fmla="*/ 4114800 w 11831868"/>
              <a:gd name="connsiteY1981" fmla="*/ 2760345 h 4557807"/>
              <a:gd name="connsiteX1982" fmla="*/ 9601200 w 11831868"/>
              <a:gd name="connsiteY1982" fmla="*/ 1764221 h 4557807"/>
              <a:gd name="connsiteX1983" fmla="*/ 9598175 w 11831868"/>
              <a:gd name="connsiteY1983" fmla="*/ 1738671 h 4557807"/>
              <a:gd name="connsiteX1984" fmla="*/ 9601200 w 11831868"/>
              <a:gd name="connsiteY1984" fmla="*/ 1735646 h 4557807"/>
              <a:gd name="connsiteX1985" fmla="*/ 9632823 w 11831868"/>
              <a:gd name="connsiteY1985" fmla="*/ 1741170 h 4557807"/>
              <a:gd name="connsiteX1986" fmla="*/ 9632823 w 11831868"/>
              <a:gd name="connsiteY1986" fmla="*/ 1769269 h 4557807"/>
              <a:gd name="connsiteX1987" fmla="*/ 9601105 w 11831868"/>
              <a:gd name="connsiteY1987" fmla="*/ 1764411 h 4557807"/>
              <a:gd name="connsiteX1988" fmla="*/ 9623012 w 11831868"/>
              <a:gd name="connsiteY1988" fmla="*/ 2341055 h 4557807"/>
              <a:gd name="connsiteX1989" fmla="*/ 9578816 w 11831868"/>
              <a:gd name="connsiteY1989" fmla="*/ 2334482 h 4557807"/>
              <a:gd name="connsiteX1990" fmla="*/ 9569291 w 11831868"/>
              <a:gd name="connsiteY1990" fmla="*/ 2306860 h 4557807"/>
              <a:gd name="connsiteX1991" fmla="*/ 9613678 w 11831868"/>
              <a:gd name="connsiteY1991" fmla="*/ 2313432 h 4557807"/>
              <a:gd name="connsiteX1992" fmla="*/ 9622917 w 11831868"/>
              <a:gd name="connsiteY1992" fmla="*/ 2341055 h 4557807"/>
              <a:gd name="connsiteX1993" fmla="*/ 7410260 w 11831868"/>
              <a:gd name="connsiteY1993" fmla="*/ 2802636 h 4557807"/>
              <a:gd name="connsiteX1994" fmla="*/ 7479030 w 11831868"/>
              <a:gd name="connsiteY1994" fmla="*/ 2786634 h 4557807"/>
              <a:gd name="connsiteX1995" fmla="*/ 7496366 w 11831868"/>
              <a:gd name="connsiteY1995" fmla="*/ 2802827 h 4557807"/>
              <a:gd name="connsiteX1996" fmla="*/ 7427785 w 11831868"/>
              <a:gd name="connsiteY1996" fmla="*/ 2818353 h 4557807"/>
              <a:gd name="connsiteX1997" fmla="*/ 7416546 w 11831868"/>
              <a:gd name="connsiteY1997" fmla="*/ 2817590 h 4557807"/>
              <a:gd name="connsiteX1998" fmla="*/ 7390257 w 11831868"/>
              <a:gd name="connsiteY1998" fmla="*/ 2822734 h 4557807"/>
              <a:gd name="connsiteX1999" fmla="*/ 7338727 w 11831868"/>
              <a:gd name="connsiteY1999" fmla="*/ 2826353 h 4557807"/>
              <a:gd name="connsiteX2000" fmla="*/ 7363111 w 11831868"/>
              <a:gd name="connsiteY2000" fmla="*/ 2821019 h 4557807"/>
              <a:gd name="connsiteX2001" fmla="*/ 7412641 w 11831868"/>
              <a:gd name="connsiteY2001" fmla="*/ 2816924 h 4557807"/>
              <a:gd name="connsiteX2002" fmla="*/ 7410260 w 11831868"/>
              <a:gd name="connsiteY2002" fmla="*/ 2802636 h 4557807"/>
              <a:gd name="connsiteX2003" fmla="*/ 9156478 w 11831868"/>
              <a:gd name="connsiteY2003" fmla="*/ 2303907 h 4557807"/>
              <a:gd name="connsiteX2004" fmla="*/ 9100947 w 11831868"/>
              <a:gd name="connsiteY2004" fmla="*/ 2303907 h 4557807"/>
              <a:gd name="connsiteX2005" fmla="*/ 9089803 w 11831868"/>
              <a:gd name="connsiteY2005" fmla="*/ 2273332 h 4557807"/>
              <a:gd name="connsiteX2006" fmla="*/ 9145524 w 11831868"/>
              <a:gd name="connsiteY2006" fmla="*/ 2273332 h 4557807"/>
              <a:gd name="connsiteX2007" fmla="*/ 9156478 w 11831868"/>
              <a:gd name="connsiteY2007" fmla="*/ 2304002 h 4557807"/>
              <a:gd name="connsiteX2008" fmla="*/ 6188202 w 11831868"/>
              <a:gd name="connsiteY2008" fmla="*/ 2779586 h 4557807"/>
              <a:gd name="connsiteX2009" fmla="*/ 6166676 w 11831868"/>
              <a:gd name="connsiteY2009" fmla="*/ 2782157 h 4557807"/>
              <a:gd name="connsiteX2010" fmla="*/ 6117527 w 11831868"/>
              <a:gd name="connsiteY2010" fmla="*/ 2779776 h 4557807"/>
              <a:gd name="connsiteX2011" fmla="*/ 6130195 w 11831868"/>
              <a:gd name="connsiteY2011" fmla="*/ 2777776 h 4557807"/>
              <a:gd name="connsiteX2012" fmla="*/ 6092762 w 11831868"/>
              <a:gd name="connsiteY2012" fmla="*/ 2773870 h 4557807"/>
              <a:gd name="connsiteX2013" fmla="*/ 6075998 w 11831868"/>
              <a:gd name="connsiteY2013" fmla="*/ 2769394 h 4557807"/>
              <a:gd name="connsiteX2014" fmla="*/ 6116955 w 11831868"/>
              <a:gd name="connsiteY2014" fmla="*/ 2773490 h 4557807"/>
              <a:gd name="connsiteX2015" fmla="*/ 6135529 w 11831868"/>
              <a:gd name="connsiteY2015" fmla="*/ 2777681 h 4557807"/>
              <a:gd name="connsiteX2016" fmla="*/ 6139720 w 11831868"/>
              <a:gd name="connsiteY2016" fmla="*/ 2777681 h 4557807"/>
              <a:gd name="connsiteX2017" fmla="*/ 6188202 w 11831868"/>
              <a:gd name="connsiteY2017" fmla="*/ 2779586 h 4557807"/>
              <a:gd name="connsiteX2018" fmla="*/ 9139047 w 11831868"/>
              <a:gd name="connsiteY2018" fmla="*/ 1877664 h 4557807"/>
              <a:gd name="connsiteX2019" fmla="*/ 9184862 w 11831868"/>
              <a:gd name="connsiteY2019" fmla="*/ 1878997 h 4557807"/>
              <a:gd name="connsiteX2020" fmla="*/ 9187815 w 11831868"/>
              <a:gd name="connsiteY2020" fmla="*/ 1913001 h 4557807"/>
              <a:gd name="connsiteX2021" fmla="*/ 9142190 w 11831868"/>
              <a:gd name="connsiteY2021" fmla="*/ 1911572 h 4557807"/>
              <a:gd name="connsiteX2022" fmla="*/ 9139047 w 11831868"/>
              <a:gd name="connsiteY2022" fmla="*/ 1877664 h 4557807"/>
              <a:gd name="connsiteX2023" fmla="*/ 9537763 w 11831868"/>
              <a:gd name="connsiteY2023" fmla="*/ 2393061 h 4557807"/>
              <a:gd name="connsiteX2024" fmla="*/ 9490805 w 11831868"/>
              <a:gd name="connsiteY2024" fmla="*/ 2387632 h 4557807"/>
              <a:gd name="connsiteX2025" fmla="*/ 9479375 w 11831868"/>
              <a:gd name="connsiteY2025" fmla="*/ 2360867 h 4557807"/>
              <a:gd name="connsiteX2026" fmla="*/ 9526333 w 11831868"/>
              <a:gd name="connsiteY2026" fmla="*/ 2366391 h 4557807"/>
              <a:gd name="connsiteX2027" fmla="*/ 9537763 w 11831868"/>
              <a:gd name="connsiteY2027" fmla="*/ 2393061 h 4557807"/>
              <a:gd name="connsiteX2028" fmla="*/ 9542050 w 11831868"/>
              <a:gd name="connsiteY2028" fmla="*/ 1999393 h 4557807"/>
              <a:gd name="connsiteX2029" fmla="*/ 9546336 w 11831868"/>
              <a:gd name="connsiteY2029" fmla="*/ 2030921 h 4557807"/>
              <a:gd name="connsiteX2030" fmla="*/ 9505379 w 11831868"/>
              <a:gd name="connsiteY2030" fmla="*/ 2025206 h 4557807"/>
              <a:gd name="connsiteX2031" fmla="*/ 9501188 w 11831868"/>
              <a:gd name="connsiteY2031" fmla="*/ 1993583 h 4557807"/>
              <a:gd name="connsiteX2032" fmla="*/ 9542050 w 11831868"/>
              <a:gd name="connsiteY2032" fmla="*/ 1998917 h 4557807"/>
              <a:gd name="connsiteX2033" fmla="*/ 9267825 w 11831868"/>
              <a:gd name="connsiteY2033" fmla="*/ 1970818 h 4557807"/>
              <a:gd name="connsiteX2034" fmla="*/ 9314212 w 11831868"/>
              <a:gd name="connsiteY2034" fmla="*/ 1973675 h 4557807"/>
              <a:gd name="connsiteX2035" fmla="*/ 9318593 w 11831868"/>
              <a:gd name="connsiteY2035" fmla="*/ 2007394 h 4557807"/>
              <a:gd name="connsiteX2036" fmla="*/ 9272206 w 11831868"/>
              <a:gd name="connsiteY2036" fmla="*/ 2004441 h 4557807"/>
              <a:gd name="connsiteX2037" fmla="*/ 9267825 w 11831868"/>
              <a:gd name="connsiteY2037" fmla="*/ 1970342 h 4557807"/>
              <a:gd name="connsiteX2038" fmla="*/ 9304211 w 11831868"/>
              <a:gd name="connsiteY2038" fmla="*/ 2373535 h 4557807"/>
              <a:gd name="connsiteX2039" fmla="*/ 9251633 w 11831868"/>
              <a:gd name="connsiteY2039" fmla="*/ 2370868 h 4557807"/>
              <a:gd name="connsiteX2040" fmla="*/ 9239631 w 11831868"/>
              <a:gd name="connsiteY2040" fmla="*/ 2343245 h 4557807"/>
              <a:gd name="connsiteX2041" fmla="*/ 9292305 w 11831868"/>
              <a:gd name="connsiteY2041" fmla="*/ 2345817 h 4557807"/>
              <a:gd name="connsiteX2042" fmla="*/ 9304211 w 11831868"/>
              <a:gd name="connsiteY2042" fmla="*/ 2373059 h 4557807"/>
              <a:gd name="connsiteX2043" fmla="*/ 4122611 w 11831868"/>
              <a:gd name="connsiteY2043" fmla="*/ 2509742 h 4557807"/>
              <a:gd name="connsiteX2044" fmla="*/ 4078319 w 11831868"/>
              <a:gd name="connsiteY2044" fmla="*/ 2501551 h 4557807"/>
              <a:gd name="connsiteX2045" fmla="*/ 4098703 w 11831868"/>
              <a:gd name="connsiteY2045" fmla="*/ 2501551 h 4557807"/>
              <a:gd name="connsiteX2046" fmla="*/ 4142613 w 11831868"/>
              <a:gd name="connsiteY2046" fmla="*/ 2509838 h 4557807"/>
              <a:gd name="connsiteX2047" fmla="*/ 4122230 w 11831868"/>
              <a:gd name="connsiteY2047" fmla="*/ 2509266 h 4557807"/>
              <a:gd name="connsiteX2048" fmla="*/ 7251478 w 11831868"/>
              <a:gd name="connsiteY2048" fmla="*/ 3046667 h 4557807"/>
              <a:gd name="connsiteX2049" fmla="*/ 7224046 w 11831868"/>
              <a:gd name="connsiteY2049" fmla="*/ 3056192 h 4557807"/>
              <a:gd name="connsiteX2050" fmla="*/ 7161276 w 11831868"/>
              <a:gd name="connsiteY2050" fmla="*/ 3064954 h 4557807"/>
              <a:gd name="connsiteX2051" fmla="*/ 7188423 w 11831868"/>
              <a:gd name="connsiteY2051" fmla="*/ 3055429 h 4557807"/>
              <a:gd name="connsiteX2052" fmla="*/ 7251097 w 11831868"/>
              <a:gd name="connsiteY2052" fmla="*/ 3046190 h 4557807"/>
              <a:gd name="connsiteX2053" fmla="*/ 4807363 w 11831868"/>
              <a:gd name="connsiteY2053" fmla="*/ 2619947 h 4557807"/>
              <a:gd name="connsiteX2054" fmla="*/ 4769930 w 11831868"/>
              <a:gd name="connsiteY2054" fmla="*/ 2613565 h 4557807"/>
              <a:gd name="connsiteX2055" fmla="*/ 4755166 w 11831868"/>
              <a:gd name="connsiteY2055" fmla="*/ 2608612 h 4557807"/>
              <a:gd name="connsiteX2056" fmla="*/ 4792790 w 11831868"/>
              <a:gd name="connsiteY2056" fmla="*/ 2614517 h 4557807"/>
              <a:gd name="connsiteX2057" fmla="*/ 4807363 w 11831868"/>
              <a:gd name="connsiteY2057" fmla="*/ 2619947 h 4557807"/>
              <a:gd name="connsiteX2058" fmla="*/ 7899083 w 11831868"/>
              <a:gd name="connsiteY2058" fmla="*/ 2930176 h 4557807"/>
              <a:gd name="connsiteX2059" fmla="*/ 7965091 w 11831868"/>
              <a:gd name="connsiteY2059" fmla="*/ 2919032 h 4557807"/>
              <a:gd name="connsiteX2060" fmla="*/ 7986427 w 11831868"/>
              <a:gd name="connsiteY2060" fmla="*/ 2918270 h 4557807"/>
              <a:gd name="connsiteX2061" fmla="*/ 8015002 w 11831868"/>
              <a:gd name="connsiteY2061" fmla="*/ 2911412 h 4557807"/>
              <a:gd name="connsiteX2062" fmla="*/ 8074629 w 11831868"/>
              <a:gd name="connsiteY2062" fmla="*/ 2902745 h 4557807"/>
              <a:gd name="connsiteX2063" fmla="*/ 8046625 w 11831868"/>
              <a:gd name="connsiteY2063" fmla="*/ 2911602 h 4557807"/>
              <a:gd name="connsiteX2064" fmla="*/ 7992999 w 11831868"/>
              <a:gd name="connsiteY2064" fmla="*/ 2919794 h 4557807"/>
              <a:gd name="connsiteX2065" fmla="*/ 7988904 w 11831868"/>
              <a:gd name="connsiteY2065" fmla="*/ 2923032 h 4557807"/>
              <a:gd name="connsiteX2066" fmla="*/ 7922800 w 11831868"/>
              <a:gd name="connsiteY2066" fmla="*/ 2934176 h 4557807"/>
              <a:gd name="connsiteX2067" fmla="*/ 7899083 w 11831868"/>
              <a:gd name="connsiteY2067" fmla="*/ 2930176 h 4557807"/>
              <a:gd name="connsiteX2068" fmla="*/ 6815805 w 11831868"/>
              <a:gd name="connsiteY2068" fmla="*/ 3110580 h 4557807"/>
              <a:gd name="connsiteX2069" fmla="*/ 6843236 w 11831868"/>
              <a:gd name="connsiteY2069" fmla="*/ 3101055 h 4557807"/>
              <a:gd name="connsiteX2070" fmla="*/ 6857429 w 11831868"/>
              <a:gd name="connsiteY2070" fmla="*/ 3098483 h 4557807"/>
              <a:gd name="connsiteX2071" fmla="*/ 6902863 w 11831868"/>
              <a:gd name="connsiteY2071" fmla="*/ 3090291 h 4557807"/>
              <a:gd name="connsiteX2072" fmla="*/ 6925532 w 11831868"/>
              <a:gd name="connsiteY2072" fmla="*/ 3094482 h 4557807"/>
              <a:gd name="connsiteX2073" fmla="*/ 6852857 w 11831868"/>
              <a:gd name="connsiteY2073" fmla="*/ 3110294 h 4557807"/>
              <a:gd name="connsiteX2074" fmla="*/ 6824282 w 11831868"/>
              <a:gd name="connsiteY2074" fmla="*/ 3110294 h 4557807"/>
              <a:gd name="connsiteX2075" fmla="*/ 6815804 w 11831868"/>
              <a:gd name="connsiteY2075" fmla="*/ 3110580 h 4557807"/>
              <a:gd name="connsiteX2076" fmla="*/ 7372350 w 11831868"/>
              <a:gd name="connsiteY2076" fmla="*/ 3010662 h 4557807"/>
              <a:gd name="connsiteX2077" fmla="*/ 7441121 w 11831868"/>
              <a:gd name="connsiteY2077" fmla="*/ 2996756 h 4557807"/>
              <a:gd name="connsiteX2078" fmla="*/ 7464076 w 11831868"/>
              <a:gd name="connsiteY2078" fmla="*/ 3000947 h 4557807"/>
              <a:gd name="connsiteX2079" fmla="*/ 7459790 w 11831868"/>
              <a:gd name="connsiteY2079" fmla="*/ 3002375 h 4557807"/>
              <a:gd name="connsiteX2080" fmla="*/ 7495795 w 11831868"/>
              <a:gd name="connsiteY2080" fmla="*/ 2998375 h 4557807"/>
              <a:gd name="connsiteX2081" fmla="*/ 7468172 w 11831868"/>
              <a:gd name="connsiteY2081" fmla="*/ 3007138 h 4557807"/>
              <a:gd name="connsiteX2082" fmla="*/ 7406831 w 11831868"/>
              <a:gd name="connsiteY2082" fmla="*/ 3015615 h 4557807"/>
              <a:gd name="connsiteX2083" fmla="*/ 7406831 w 11831868"/>
              <a:gd name="connsiteY2083" fmla="*/ 3013329 h 4557807"/>
              <a:gd name="connsiteX2084" fmla="*/ 7395496 w 11831868"/>
              <a:gd name="connsiteY2084" fmla="*/ 3014853 h 4557807"/>
              <a:gd name="connsiteX2085" fmla="*/ 7372350 w 11831868"/>
              <a:gd name="connsiteY2085" fmla="*/ 3010662 h 4557807"/>
              <a:gd name="connsiteX2086" fmla="*/ 7158419 w 11831868"/>
              <a:gd name="connsiteY2086" fmla="*/ 3033331 h 4557807"/>
              <a:gd name="connsiteX2087" fmla="*/ 7228713 w 11831868"/>
              <a:gd name="connsiteY2087" fmla="*/ 3018092 h 4557807"/>
              <a:gd name="connsiteX2088" fmla="*/ 7251287 w 11831868"/>
              <a:gd name="connsiteY2088" fmla="*/ 3023997 h 4557807"/>
              <a:gd name="connsiteX2089" fmla="*/ 7180898 w 11831868"/>
              <a:gd name="connsiteY2089" fmla="*/ 3038665 h 4557807"/>
              <a:gd name="connsiteX2090" fmla="*/ 7158419 w 11831868"/>
              <a:gd name="connsiteY2090" fmla="*/ 3033331 h 4557807"/>
              <a:gd name="connsiteX2091" fmla="*/ 4827080 w 11831868"/>
              <a:gd name="connsiteY2091" fmla="*/ 2624424 h 4557807"/>
              <a:gd name="connsiteX2092" fmla="*/ 4874705 w 11831868"/>
              <a:gd name="connsiteY2092" fmla="*/ 2631377 h 4557807"/>
              <a:gd name="connsiteX2093" fmla="*/ 4853178 w 11831868"/>
              <a:gd name="connsiteY2093" fmla="*/ 2631377 h 4557807"/>
              <a:gd name="connsiteX2094" fmla="*/ 4806125 w 11831868"/>
              <a:gd name="connsiteY2094" fmla="*/ 2624804 h 4557807"/>
              <a:gd name="connsiteX2095" fmla="*/ 4827080 w 11831868"/>
              <a:gd name="connsiteY2095" fmla="*/ 2624424 h 4557807"/>
              <a:gd name="connsiteX2096" fmla="*/ 4994243 w 11831868"/>
              <a:gd name="connsiteY2096" fmla="*/ 2752439 h 4557807"/>
              <a:gd name="connsiteX2097" fmla="*/ 4942618 w 11831868"/>
              <a:gd name="connsiteY2097" fmla="*/ 2746438 h 4557807"/>
              <a:gd name="connsiteX2098" fmla="*/ 4966050 w 11831868"/>
              <a:gd name="connsiteY2098" fmla="*/ 2741867 h 4557807"/>
              <a:gd name="connsiteX2099" fmla="*/ 5017485 w 11831868"/>
              <a:gd name="connsiteY2099" fmla="*/ 2747391 h 4557807"/>
              <a:gd name="connsiteX2100" fmla="*/ 4994243 w 11831868"/>
              <a:gd name="connsiteY2100" fmla="*/ 2752439 h 4557807"/>
              <a:gd name="connsiteX2101" fmla="*/ 4862322 w 11831868"/>
              <a:gd name="connsiteY2101" fmla="*/ 2614994 h 4557807"/>
              <a:gd name="connsiteX2102" fmla="*/ 4901470 w 11831868"/>
              <a:gd name="connsiteY2102" fmla="*/ 2621661 h 4557807"/>
              <a:gd name="connsiteX2103" fmla="*/ 4917282 w 11831868"/>
              <a:gd name="connsiteY2103" fmla="*/ 2626328 h 4557807"/>
              <a:gd name="connsiteX2104" fmla="*/ 4877753 w 11831868"/>
              <a:gd name="connsiteY2104" fmla="*/ 2619756 h 4557807"/>
              <a:gd name="connsiteX2105" fmla="*/ 4862322 w 11831868"/>
              <a:gd name="connsiteY2105" fmla="*/ 2614994 h 4557807"/>
              <a:gd name="connsiteX2106" fmla="*/ 4976622 w 11831868"/>
              <a:gd name="connsiteY2106" fmla="*/ 2660523 h 4557807"/>
              <a:gd name="connsiteX2107" fmla="*/ 4954905 w 11831868"/>
              <a:gd name="connsiteY2107" fmla="*/ 2661952 h 4557807"/>
              <a:gd name="connsiteX2108" fmla="*/ 4907280 w 11831868"/>
              <a:gd name="connsiteY2108" fmla="*/ 2655094 h 4557807"/>
              <a:gd name="connsiteX2109" fmla="*/ 4928616 w 11831868"/>
              <a:gd name="connsiteY2109" fmla="*/ 2653665 h 4557807"/>
              <a:gd name="connsiteX2110" fmla="*/ 4976622 w 11831868"/>
              <a:gd name="connsiteY2110" fmla="*/ 2660523 h 4557807"/>
              <a:gd name="connsiteX2111" fmla="*/ 7983665 w 11831868"/>
              <a:gd name="connsiteY2111" fmla="*/ 2953322 h 4557807"/>
              <a:gd name="connsiteX2112" fmla="*/ 7922419 w 11831868"/>
              <a:gd name="connsiteY2112" fmla="*/ 2962847 h 4557807"/>
              <a:gd name="connsiteX2113" fmla="*/ 7950327 w 11831868"/>
              <a:gd name="connsiteY2113" fmla="*/ 2955227 h 4557807"/>
              <a:gd name="connsiteX2114" fmla="*/ 8011764 w 11831868"/>
              <a:gd name="connsiteY2114" fmla="*/ 2946178 h 4557807"/>
              <a:gd name="connsiteX2115" fmla="*/ 7984046 w 11831868"/>
              <a:gd name="connsiteY2115" fmla="*/ 2953322 h 4557807"/>
              <a:gd name="connsiteX2116" fmla="*/ 8956929 w 11831868"/>
              <a:gd name="connsiteY2116" fmla="*/ 2748725 h 4557807"/>
              <a:gd name="connsiteX2117" fmla="*/ 9014079 w 11831868"/>
              <a:gd name="connsiteY2117" fmla="*/ 2745486 h 4557807"/>
              <a:gd name="connsiteX2118" fmla="*/ 9036653 w 11831868"/>
              <a:gd name="connsiteY2118" fmla="*/ 2755011 h 4557807"/>
              <a:gd name="connsiteX2119" fmla="*/ 8979503 w 11831868"/>
              <a:gd name="connsiteY2119" fmla="*/ 2757773 h 4557807"/>
              <a:gd name="connsiteX2120" fmla="*/ 8957310 w 11831868"/>
              <a:gd name="connsiteY2120" fmla="*/ 2748725 h 4557807"/>
              <a:gd name="connsiteX2121" fmla="*/ 8343234 w 11831868"/>
              <a:gd name="connsiteY2121" fmla="*/ 2864929 h 4557807"/>
              <a:gd name="connsiteX2122" fmla="*/ 8402955 w 11831868"/>
              <a:gd name="connsiteY2122" fmla="*/ 2856262 h 4557807"/>
              <a:gd name="connsiteX2123" fmla="*/ 8374380 w 11831868"/>
              <a:gd name="connsiteY2123" fmla="*/ 2864644 h 4557807"/>
              <a:gd name="connsiteX2124" fmla="*/ 8314753 w 11831868"/>
              <a:gd name="connsiteY2124" fmla="*/ 2873312 h 4557807"/>
              <a:gd name="connsiteX2125" fmla="*/ 8343614 w 11831868"/>
              <a:gd name="connsiteY2125" fmla="*/ 2864929 h 4557807"/>
              <a:gd name="connsiteX2126" fmla="*/ 8964835 w 11831868"/>
              <a:gd name="connsiteY2126" fmla="*/ 2668048 h 4557807"/>
              <a:gd name="connsiteX2127" fmla="*/ 8944927 w 11831868"/>
              <a:gd name="connsiteY2127" fmla="*/ 2652332 h 4557807"/>
              <a:gd name="connsiteX2128" fmla="*/ 9003220 w 11831868"/>
              <a:gd name="connsiteY2128" fmla="*/ 2649950 h 4557807"/>
              <a:gd name="connsiteX2129" fmla="*/ 9022842 w 11831868"/>
              <a:gd name="connsiteY2129" fmla="*/ 2665667 h 4557807"/>
              <a:gd name="connsiteX2130" fmla="*/ 8965216 w 11831868"/>
              <a:gd name="connsiteY2130" fmla="*/ 2668048 h 4557807"/>
              <a:gd name="connsiteX2131" fmla="*/ 9052179 w 11831868"/>
              <a:gd name="connsiteY2131" fmla="*/ 2626328 h 4557807"/>
              <a:gd name="connsiteX2132" fmla="*/ 9033129 w 11831868"/>
              <a:gd name="connsiteY2132" fmla="*/ 2608231 h 4557807"/>
              <a:gd name="connsiteX2133" fmla="*/ 9090279 w 11831868"/>
              <a:gd name="connsiteY2133" fmla="*/ 2607088 h 4557807"/>
              <a:gd name="connsiteX2134" fmla="*/ 9109329 w 11831868"/>
              <a:gd name="connsiteY2134" fmla="*/ 2624709 h 4557807"/>
              <a:gd name="connsiteX2135" fmla="*/ 9052560 w 11831868"/>
              <a:gd name="connsiteY2135" fmla="*/ 2626328 h 4557807"/>
              <a:gd name="connsiteX2136" fmla="*/ 8955215 w 11831868"/>
              <a:gd name="connsiteY2136" fmla="*/ 2782157 h 4557807"/>
              <a:gd name="connsiteX2137" fmla="*/ 8896255 w 11831868"/>
              <a:gd name="connsiteY2137" fmla="*/ 2786348 h 4557807"/>
              <a:gd name="connsiteX2138" fmla="*/ 8873014 w 11831868"/>
              <a:gd name="connsiteY2138" fmla="*/ 2779014 h 4557807"/>
              <a:gd name="connsiteX2139" fmla="*/ 8931783 w 11831868"/>
              <a:gd name="connsiteY2139" fmla="*/ 2774823 h 4557807"/>
              <a:gd name="connsiteX2140" fmla="*/ 8955215 w 11831868"/>
              <a:gd name="connsiteY2140" fmla="*/ 2782157 h 4557807"/>
              <a:gd name="connsiteX2141" fmla="*/ 9069515 w 11831868"/>
              <a:gd name="connsiteY2141" fmla="*/ 2807685 h 4557807"/>
              <a:gd name="connsiteX2142" fmla="*/ 9013031 w 11831868"/>
              <a:gd name="connsiteY2142" fmla="*/ 2811304 h 4557807"/>
              <a:gd name="connsiteX2143" fmla="*/ 8988838 w 11831868"/>
              <a:gd name="connsiteY2143" fmla="*/ 2807399 h 4557807"/>
              <a:gd name="connsiteX2144" fmla="*/ 9045225 w 11831868"/>
              <a:gd name="connsiteY2144" fmla="*/ 2803779 h 4557807"/>
              <a:gd name="connsiteX2145" fmla="*/ 9069324 w 11831868"/>
              <a:gd name="connsiteY2145" fmla="*/ 2807685 h 4557807"/>
              <a:gd name="connsiteX2146" fmla="*/ 9119045 w 11831868"/>
              <a:gd name="connsiteY2146" fmla="*/ 2726055 h 4557807"/>
              <a:gd name="connsiteX2147" fmla="*/ 9062847 w 11831868"/>
              <a:gd name="connsiteY2147" fmla="*/ 2727961 h 4557807"/>
              <a:gd name="connsiteX2148" fmla="*/ 9041130 w 11831868"/>
              <a:gd name="connsiteY2148" fmla="*/ 2716435 h 4557807"/>
              <a:gd name="connsiteX2149" fmla="*/ 9097613 w 11831868"/>
              <a:gd name="connsiteY2149" fmla="*/ 2714530 h 4557807"/>
              <a:gd name="connsiteX2150" fmla="*/ 9118854 w 11831868"/>
              <a:gd name="connsiteY2150" fmla="*/ 2726436 h 4557807"/>
              <a:gd name="connsiteX2151" fmla="*/ 8384953 w 11831868"/>
              <a:gd name="connsiteY2151" fmla="*/ 2886266 h 4557807"/>
              <a:gd name="connsiteX2152" fmla="*/ 8410956 w 11831868"/>
              <a:gd name="connsiteY2152" fmla="*/ 2887599 h 4557807"/>
              <a:gd name="connsiteX2153" fmla="*/ 8346758 w 11831868"/>
              <a:gd name="connsiteY2153" fmla="*/ 2897124 h 4557807"/>
              <a:gd name="connsiteX2154" fmla="*/ 8320659 w 11831868"/>
              <a:gd name="connsiteY2154" fmla="*/ 2895696 h 4557807"/>
              <a:gd name="connsiteX2155" fmla="*/ 8384762 w 11831868"/>
              <a:gd name="connsiteY2155" fmla="*/ 2886266 h 4557807"/>
              <a:gd name="connsiteX2156" fmla="*/ 9200388 w 11831868"/>
              <a:gd name="connsiteY2156" fmla="*/ 2694813 h 4557807"/>
              <a:gd name="connsiteX2157" fmla="*/ 9145143 w 11831868"/>
              <a:gd name="connsiteY2157" fmla="*/ 2695480 h 4557807"/>
              <a:gd name="connsiteX2158" fmla="*/ 9125046 w 11831868"/>
              <a:gd name="connsiteY2158" fmla="*/ 2682526 h 4557807"/>
              <a:gd name="connsiteX2159" fmla="*/ 9180005 w 11831868"/>
              <a:gd name="connsiteY2159" fmla="*/ 2681383 h 4557807"/>
              <a:gd name="connsiteX2160" fmla="*/ 9200197 w 11831868"/>
              <a:gd name="connsiteY2160" fmla="*/ 2694813 h 4557807"/>
              <a:gd name="connsiteX2161" fmla="*/ 9140095 w 11831868"/>
              <a:gd name="connsiteY2161" fmla="*/ 2581847 h 4557807"/>
              <a:gd name="connsiteX2162" fmla="*/ 9122664 w 11831868"/>
              <a:gd name="connsiteY2162" fmla="*/ 2561940 h 4557807"/>
              <a:gd name="connsiteX2163" fmla="*/ 9178766 w 11831868"/>
              <a:gd name="connsiteY2163" fmla="*/ 2561940 h 4557807"/>
              <a:gd name="connsiteX2164" fmla="*/ 9196388 w 11831868"/>
              <a:gd name="connsiteY2164" fmla="*/ 2581942 h 4557807"/>
              <a:gd name="connsiteX2165" fmla="*/ 9139905 w 11831868"/>
              <a:gd name="connsiteY2165" fmla="*/ 2581847 h 4557807"/>
              <a:gd name="connsiteX2166" fmla="*/ 4844320 w 11831868"/>
              <a:gd name="connsiteY2166" fmla="*/ 2732628 h 4557807"/>
              <a:gd name="connsiteX2167" fmla="*/ 4811173 w 11831868"/>
              <a:gd name="connsiteY2167" fmla="*/ 2726913 h 4557807"/>
              <a:gd name="connsiteX2168" fmla="*/ 4799648 w 11831868"/>
              <a:gd name="connsiteY2168" fmla="*/ 2721293 h 4557807"/>
              <a:gd name="connsiteX2169" fmla="*/ 4832890 w 11831868"/>
              <a:gd name="connsiteY2169" fmla="*/ 2726436 h 4557807"/>
              <a:gd name="connsiteX2170" fmla="*/ 4844129 w 11831868"/>
              <a:gd name="connsiteY2170" fmla="*/ 2732628 h 4557807"/>
              <a:gd name="connsiteX2171" fmla="*/ 4895469 w 11831868"/>
              <a:gd name="connsiteY2171" fmla="*/ 2660428 h 4557807"/>
              <a:gd name="connsiteX2172" fmla="*/ 4932712 w 11831868"/>
              <a:gd name="connsiteY2172" fmla="*/ 2666333 h 4557807"/>
              <a:gd name="connsiteX2173" fmla="*/ 4946618 w 11831868"/>
              <a:gd name="connsiteY2173" fmla="*/ 2671953 h 4557807"/>
              <a:gd name="connsiteX2174" fmla="*/ 4909757 w 11831868"/>
              <a:gd name="connsiteY2174" fmla="*/ 2665952 h 4557807"/>
              <a:gd name="connsiteX2175" fmla="*/ 4895279 w 11831868"/>
              <a:gd name="connsiteY2175" fmla="*/ 2660428 h 4557807"/>
              <a:gd name="connsiteX2176" fmla="*/ 4688967 w 11831868"/>
              <a:gd name="connsiteY2176" fmla="*/ 2643092 h 4557807"/>
              <a:gd name="connsiteX2177" fmla="*/ 4641342 w 11831868"/>
              <a:gd name="connsiteY2177" fmla="*/ 2636234 h 4557807"/>
              <a:gd name="connsiteX2178" fmla="*/ 4662869 w 11831868"/>
              <a:gd name="connsiteY2178" fmla="*/ 2633663 h 4557807"/>
              <a:gd name="connsiteX2179" fmla="*/ 4711161 w 11831868"/>
              <a:gd name="connsiteY2179" fmla="*/ 2640997 h 4557807"/>
              <a:gd name="connsiteX2180" fmla="*/ 4688777 w 11831868"/>
              <a:gd name="connsiteY2180" fmla="*/ 2643092 h 4557807"/>
              <a:gd name="connsiteX2181" fmla="*/ 4799743 w 11831868"/>
              <a:gd name="connsiteY2181" fmla="*/ 2778633 h 4557807"/>
              <a:gd name="connsiteX2182" fmla="*/ 4853083 w 11831868"/>
              <a:gd name="connsiteY2182" fmla="*/ 2784824 h 4557807"/>
              <a:gd name="connsiteX2183" fmla="*/ 4828699 w 11831868"/>
              <a:gd name="connsiteY2183" fmla="*/ 2790730 h 4557807"/>
              <a:gd name="connsiteX2184" fmla="*/ 4809649 w 11831868"/>
              <a:gd name="connsiteY2184" fmla="*/ 2790730 h 4557807"/>
              <a:gd name="connsiteX2185" fmla="*/ 4829842 w 11831868"/>
              <a:gd name="connsiteY2185" fmla="*/ 2794730 h 4557807"/>
              <a:gd name="connsiteX2186" fmla="*/ 4839367 w 11831868"/>
              <a:gd name="connsiteY2186" fmla="*/ 2800731 h 4557807"/>
              <a:gd name="connsiteX2187" fmla="*/ 4807839 w 11831868"/>
              <a:gd name="connsiteY2187" fmla="*/ 2795683 h 4557807"/>
              <a:gd name="connsiteX2188" fmla="*/ 4797171 w 11831868"/>
              <a:gd name="connsiteY2188" fmla="*/ 2789778 h 4557807"/>
              <a:gd name="connsiteX2189" fmla="*/ 4775359 w 11831868"/>
              <a:gd name="connsiteY2189" fmla="*/ 2785396 h 4557807"/>
              <a:gd name="connsiteX2190" fmla="*/ 4799553 w 11831868"/>
              <a:gd name="connsiteY2190" fmla="*/ 2778633 h 4557807"/>
              <a:gd name="connsiteX2191" fmla="*/ 4624197 w 11831868"/>
              <a:gd name="connsiteY2191" fmla="*/ 2569083 h 4557807"/>
              <a:gd name="connsiteX2192" fmla="*/ 4668393 w 11831868"/>
              <a:gd name="connsiteY2192" fmla="*/ 2576227 h 4557807"/>
              <a:gd name="connsiteX2193" fmla="*/ 4648867 w 11831868"/>
              <a:gd name="connsiteY2193" fmla="*/ 2575656 h 4557807"/>
              <a:gd name="connsiteX2194" fmla="*/ 4604480 w 11831868"/>
              <a:gd name="connsiteY2194" fmla="*/ 2567940 h 4557807"/>
              <a:gd name="connsiteX2195" fmla="*/ 4624197 w 11831868"/>
              <a:gd name="connsiteY2195" fmla="*/ 2568988 h 4557807"/>
              <a:gd name="connsiteX2196" fmla="*/ 4961954 w 11831868"/>
              <a:gd name="connsiteY2196" fmla="*/ 2730437 h 4557807"/>
              <a:gd name="connsiteX2197" fmla="*/ 4927664 w 11831868"/>
              <a:gd name="connsiteY2197" fmla="*/ 2724912 h 4557807"/>
              <a:gd name="connsiteX2198" fmla="*/ 4915662 w 11831868"/>
              <a:gd name="connsiteY2198" fmla="*/ 2718912 h 4557807"/>
              <a:gd name="connsiteX2199" fmla="*/ 4950142 w 11831868"/>
              <a:gd name="connsiteY2199" fmla="*/ 2724912 h 4557807"/>
              <a:gd name="connsiteX2200" fmla="*/ 4961763 w 11831868"/>
              <a:gd name="connsiteY2200" fmla="*/ 2730341 h 4557807"/>
              <a:gd name="connsiteX2201" fmla="*/ 4698111 w 11831868"/>
              <a:gd name="connsiteY2201" fmla="*/ 2615184 h 4557807"/>
              <a:gd name="connsiteX2202" fmla="*/ 4661631 w 11831868"/>
              <a:gd name="connsiteY2202" fmla="*/ 2609088 h 4557807"/>
              <a:gd name="connsiteX2203" fmla="*/ 4646962 w 11831868"/>
              <a:gd name="connsiteY2203" fmla="*/ 2603659 h 4557807"/>
              <a:gd name="connsiteX2204" fmla="*/ 4683538 w 11831868"/>
              <a:gd name="connsiteY2204" fmla="*/ 2609755 h 4557807"/>
              <a:gd name="connsiteX2205" fmla="*/ 4697921 w 11831868"/>
              <a:gd name="connsiteY2205" fmla="*/ 2615089 h 4557807"/>
              <a:gd name="connsiteX2206" fmla="*/ 4504278 w 11831868"/>
              <a:gd name="connsiteY2206" fmla="*/ 2554034 h 4557807"/>
              <a:gd name="connsiteX2207" fmla="*/ 4541425 w 11831868"/>
              <a:gd name="connsiteY2207" fmla="*/ 2560606 h 4557807"/>
              <a:gd name="connsiteX2208" fmla="*/ 4556475 w 11831868"/>
              <a:gd name="connsiteY2208" fmla="*/ 2565368 h 4557807"/>
              <a:gd name="connsiteX2209" fmla="*/ 4519422 w 11831868"/>
              <a:gd name="connsiteY2209" fmla="*/ 2558891 h 4557807"/>
              <a:gd name="connsiteX2210" fmla="*/ 4504087 w 11831868"/>
              <a:gd name="connsiteY2210" fmla="*/ 2553939 h 4557807"/>
              <a:gd name="connsiteX2211" fmla="*/ 4609053 w 11831868"/>
              <a:gd name="connsiteY2211" fmla="*/ 2607088 h 4557807"/>
              <a:gd name="connsiteX2212" fmla="*/ 4588097 w 11831868"/>
              <a:gd name="connsiteY2212" fmla="*/ 2608421 h 4557807"/>
              <a:gd name="connsiteX2213" fmla="*/ 4576953 w 11831868"/>
              <a:gd name="connsiteY2213" fmla="*/ 2607183 h 4557807"/>
              <a:gd name="connsiteX2214" fmla="*/ 4588288 w 11831868"/>
              <a:gd name="connsiteY2214" fmla="*/ 2612136 h 4557807"/>
              <a:gd name="connsiteX2215" fmla="*/ 4552474 w 11831868"/>
              <a:gd name="connsiteY2215" fmla="*/ 2605850 h 4557807"/>
              <a:gd name="connsiteX2216" fmla="*/ 4538853 w 11831868"/>
              <a:gd name="connsiteY2216" fmla="*/ 2600706 h 4557807"/>
              <a:gd name="connsiteX2217" fmla="*/ 4540758 w 11831868"/>
              <a:gd name="connsiteY2217" fmla="*/ 2600706 h 4557807"/>
              <a:gd name="connsiteX2218" fmla="*/ 4562189 w 11831868"/>
              <a:gd name="connsiteY2218" fmla="*/ 2599468 h 4557807"/>
              <a:gd name="connsiteX2219" fmla="*/ 4608481 w 11831868"/>
              <a:gd name="connsiteY2219" fmla="*/ 2606993 h 4557807"/>
              <a:gd name="connsiteX2220" fmla="*/ 4560761 w 11831868"/>
              <a:gd name="connsiteY2220" fmla="*/ 2660333 h 4557807"/>
              <a:gd name="connsiteX2221" fmla="*/ 4593527 w 11831868"/>
              <a:gd name="connsiteY2221" fmla="*/ 2666143 h 4557807"/>
              <a:gd name="connsiteX2222" fmla="*/ 4605338 w 11831868"/>
              <a:gd name="connsiteY2222" fmla="*/ 2671763 h 4557807"/>
              <a:gd name="connsiteX2223" fmla="*/ 4572476 w 11831868"/>
              <a:gd name="connsiteY2223" fmla="*/ 2666429 h 4557807"/>
              <a:gd name="connsiteX2224" fmla="*/ 4560189 w 11831868"/>
              <a:gd name="connsiteY2224" fmla="*/ 2660237 h 4557807"/>
              <a:gd name="connsiteX2225" fmla="*/ 4597527 w 11831868"/>
              <a:gd name="connsiteY2225" fmla="*/ 2695575 h 4557807"/>
              <a:gd name="connsiteX2226" fmla="*/ 4648295 w 11831868"/>
              <a:gd name="connsiteY2226" fmla="*/ 2702433 h 4557807"/>
              <a:gd name="connsiteX2227" fmla="*/ 4625245 w 11831868"/>
              <a:gd name="connsiteY2227" fmla="*/ 2706910 h 4557807"/>
              <a:gd name="connsiteX2228" fmla="*/ 4574858 w 11831868"/>
              <a:gd name="connsiteY2228" fmla="*/ 2699957 h 4557807"/>
              <a:gd name="connsiteX2229" fmla="*/ 4596956 w 11831868"/>
              <a:gd name="connsiteY2229" fmla="*/ 2695480 h 4557807"/>
              <a:gd name="connsiteX2230" fmla="*/ 4784979 w 11831868"/>
              <a:gd name="connsiteY2230" fmla="*/ 2659190 h 4557807"/>
              <a:gd name="connsiteX2231" fmla="*/ 4820508 w 11831868"/>
              <a:gd name="connsiteY2231" fmla="*/ 2665000 h 4557807"/>
              <a:gd name="connsiteX2232" fmla="*/ 4833652 w 11831868"/>
              <a:gd name="connsiteY2232" fmla="*/ 2670810 h 4557807"/>
              <a:gd name="connsiteX2233" fmla="*/ 4798124 w 11831868"/>
              <a:gd name="connsiteY2233" fmla="*/ 2665000 h 4557807"/>
              <a:gd name="connsiteX2234" fmla="*/ 4784408 w 11831868"/>
              <a:gd name="connsiteY2234" fmla="*/ 2659094 h 4557807"/>
              <a:gd name="connsiteX2235" fmla="*/ 4962811 w 11831868"/>
              <a:gd name="connsiteY2235" fmla="*/ 2796350 h 4557807"/>
              <a:gd name="connsiteX2236" fmla="*/ 4930140 w 11831868"/>
              <a:gd name="connsiteY2236" fmla="*/ 2791492 h 4557807"/>
              <a:gd name="connsiteX2237" fmla="*/ 4919568 w 11831868"/>
              <a:gd name="connsiteY2237" fmla="*/ 2785205 h 4557807"/>
              <a:gd name="connsiteX2238" fmla="*/ 4952143 w 11831868"/>
              <a:gd name="connsiteY2238" fmla="*/ 2790539 h 4557807"/>
              <a:gd name="connsiteX2239" fmla="*/ 4962239 w 11831868"/>
              <a:gd name="connsiteY2239" fmla="*/ 2796255 h 4557807"/>
              <a:gd name="connsiteX2240" fmla="*/ 4726877 w 11831868"/>
              <a:gd name="connsiteY2240" fmla="*/ 2748725 h 4557807"/>
              <a:gd name="connsiteX2241" fmla="*/ 4675346 w 11831868"/>
              <a:gd name="connsiteY2241" fmla="*/ 2742057 h 4557807"/>
              <a:gd name="connsiteX2242" fmla="*/ 4698969 w 11831868"/>
              <a:gd name="connsiteY2242" fmla="*/ 2736913 h 4557807"/>
              <a:gd name="connsiteX2243" fmla="*/ 4750213 w 11831868"/>
              <a:gd name="connsiteY2243" fmla="*/ 2743105 h 4557807"/>
              <a:gd name="connsiteX2244" fmla="*/ 4726305 w 11831868"/>
              <a:gd name="connsiteY2244" fmla="*/ 2749106 h 4557807"/>
              <a:gd name="connsiteX2245" fmla="*/ 4764310 w 11831868"/>
              <a:gd name="connsiteY2245" fmla="*/ 2669191 h 4557807"/>
              <a:gd name="connsiteX2246" fmla="*/ 4813078 w 11831868"/>
              <a:gd name="connsiteY2246" fmla="*/ 2675858 h 4557807"/>
              <a:gd name="connsiteX2247" fmla="*/ 4791170 w 11831868"/>
              <a:gd name="connsiteY2247" fmla="*/ 2678430 h 4557807"/>
              <a:gd name="connsiteX2248" fmla="*/ 4742021 w 11831868"/>
              <a:gd name="connsiteY2248" fmla="*/ 2671858 h 4557807"/>
              <a:gd name="connsiteX2249" fmla="*/ 4763738 w 11831868"/>
              <a:gd name="connsiteY2249" fmla="*/ 2669286 h 4557807"/>
              <a:gd name="connsiteX2250" fmla="*/ 4673346 w 11831868"/>
              <a:gd name="connsiteY2250" fmla="*/ 2658618 h 4557807"/>
              <a:gd name="connsiteX2251" fmla="*/ 4707160 w 11831868"/>
              <a:gd name="connsiteY2251" fmla="*/ 2664238 h 4557807"/>
              <a:gd name="connsiteX2252" fmla="*/ 4719638 w 11831868"/>
              <a:gd name="connsiteY2252" fmla="*/ 2670239 h 4557807"/>
              <a:gd name="connsiteX2253" fmla="*/ 4685824 w 11831868"/>
              <a:gd name="connsiteY2253" fmla="*/ 2664619 h 4557807"/>
              <a:gd name="connsiteX2254" fmla="*/ 4672775 w 11831868"/>
              <a:gd name="connsiteY2254" fmla="*/ 2658999 h 4557807"/>
              <a:gd name="connsiteX2255" fmla="*/ 4682871 w 11831868"/>
              <a:gd name="connsiteY2255" fmla="*/ 2724055 h 4557807"/>
              <a:gd name="connsiteX2256" fmla="*/ 4715161 w 11831868"/>
              <a:gd name="connsiteY2256" fmla="*/ 2729008 h 4557807"/>
              <a:gd name="connsiteX2257" fmla="*/ 4725924 w 11831868"/>
              <a:gd name="connsiteY2257" fmla="*/ 2734723 h 4557807"/>
              <a:gd name="connsiteX2258" fmla="*/ 4693634 w 11831868"/>
              <a:gd name="connsiteY2258" fmla="*/ 2729865 h 4557807"/>
              <a:gd name="connsiteX2259" fmla="*/ 4682681 w 11831868"/>
              <a:gd name="connsiteY2259" fmla="*/ 2724436 h 4557807"/>
              <a:gd name="connsiteX2260" fmla="*/ 4931188 w 11831868"/>
              <a:gd name="connsiteY2260" fmla="*/ 2831878 h 4557807"/>
              <a:gd name="connsiteX2261" fmla="*/ 4877277 w 11831868"/>
              <a:gd name="connsiteY2261" fmla="*/ 2826829 h 4557807"/>
              <a:gd name="connsiteX2262" fmla="*/ 4901184 w 11831868"/>
              <a:gd name="connsiteY2262" fmla="*/ 2819972 h 4557807"/>
              <a:gd name="connsiteX2263" fmla="*/ 4955477 w 11831868"/>
              <a:gd name="connsiteY2263" fmla="*/ 2824925 h 4557807"/>
              <a:gd name="connsiteX2264" fmla="*/ 4930998 w 11831868"/>
              <a:gd name="connsiteY2264" fmla="*/ 2832259 h 4557807"/>
              <a:gd name="connsiteX2265" fmla="*/ 4725829 w 11831868"/>
              <a:gd name="connsiteY2265" fmla="*/ 2595753 h 4557807"/>
              <a:gd name="connsiteX2266" fmla="*/ 4771073 w 11831868"/>
              <a:gd name="connsiteY2266" fmla="*/ 2602707 h 4557807"/>
              <a:gd name="connsiteX2267" fmla="*/ 4750785 w 11831868"/>
              <a:gd name="connsiteY2267" fmla="*/ 2602707 h 4557807"/>
              <a:gd name="connsiteX2268" fmla="*/ 4705255 w 11831868"/>
              <a:gd name="connsiteY2268" fmla="*/ 2595277 h 4557807"/>
              <a:gd name="connsiteX2269" fmla="*/ 4725638 w 11831868"/>
              <a:gd name="connsiteY2269" fmla="*/ 2596134 h 4557807"/>
              <a:gd name="connsiteX2270" fmla="*/ 4864608 w 11831868"/>
              <a:gd name="connsiteY2270" fmla="*/ 2705196 h 4557807"/>
              <a:gd name="connsiteX2271" fmla="*/ 4915567 w 11831868"/>
              <a:gd name="connsiteY2271" fmla="*/ 2711387 h 4557807"/>
              <a:gd name="connsiteX2272" fmla="*/ 4892612 w 11831868"/>
              <a:gd name="connsiteY2272" fmla="*/ 2715292 h 4557807"/>
              <a:gd name="connsiteX2273" fmla="*/ 4842034 w 11831868"/>
              <a:gd name="connsiteY2273" fmla="*/ 2709006 h 4557807"/>
              <a:gd name="connsiteX2274" fmla="*/ 4864418 w 11831868"/>
              <a:gd name="connsiteY2274" fmla="*/ 2705576 h 4557807"/>
              <a:gd name="connsiteX2275" fmla="*/ 4506468 w 11831868"/>
              <a:gd name="connsiteY2275" fmla="*/ 2574036 h 4557807"/>
              <a:gd name="connsiteX2276" fmla="*/ 4486275 w 11831868"/>
              <a:gd name="connsiteY2276" fmla="*/ 2574608 h 4557807"/>
              <a:gd name="connsiteX2277" fmla="*/ 4440841 w 11831868"/>
              <a:gd name="connsiteY2277" fmla="*/ 2567178 h 4557807"/>
              <a:gd name="connsiteX2278" fmla="*/ 4461320 w 11831868"/>
              <a:gd name="connsiteY2278" fmla="*/ 2566511 h 4557807"/>
              <a:gd name="connsiteX2279" fmla="*/ 4506468 w 11831868"/>
              <a:gd name="connsiteY2279" fmla="*/ 2574036 h 4557807"/>
              <a:gd name="connsiteX2280" fmla="*/ 2610993 w 11831868"/>
              <a:gd name="connsiteY2280" fmla="*/ 2188750 h 4557807"/>
              <a:gd name="connsiteX2281" fmla="*/ 2581751 w 11831868"/>
              <a:gd name="connsiteY2281" fmla="*/ 2183702 h 4557807"/>
              <a:gd name="connsiteX2282" fmla="*/ 2568607 w 11831868"/>
              <a:gd name="connsiteY2282" fmla="*/ 2177891 h 4557807"/>
              <a:gd name="connsiteX2283" fmla="*/ 2597182 w 11831868"/>
              <a:gd name="connsiteY2283" fmla="*/ 2183035 h 4557807"/>
              <a:gd name="connsiteX2284" fmla="*/ 2610993 w 11831868"/>
              <a:gd name="connsiteY2284" fmla="*/ 2188750 h 4557807"/>
              <a:gd name="connsiteX2285" fmla="*/ 2337245 w 11831868"/>
              <a:gd name="connsiteY2285" fmla="*/ 2860644 h 4557807"/>
              <a:gd name="connsiteX2286" fmla="*/ 2340578 w 11831868"/>
              <a:gd name="connsiteY2286" fmla="*/ 2864263 h 4557807"/>
              <a:gd name="connsiteX2287" fmla="*/ 2326005 w 11831868"/>
              <a:gd name="connsiteY2287" fmla="*/ 2866358 h 4557807"/>
              <a:gd name="connsiteX2288" fmla="*/ 2322290 w 11831868"/>
              <a:gd name="connsiteY2288" fmla="*/ 2862834 h 4557807"/>
              <a:gd name="connsiteX2289" fmla="*/ 2337245 w 11831868"/>
              <a:gd name="connsiteY2289" fmla="*/ 2860644 h 4557807"/>
              <a:gd name="connsiteX2290" fmla="*/ 2442972 w 11831868"/>
              <a:gd name="connsiteY2290" fmla="*/ 2207419 h 4557807"/>
              <a:gd name="connsiteX2291" fmla="*/ 2416969 w 11831868"/>
              <a:gd name="connsiteY2291" fmla="*/ 2203895 h 4557807"/>
              <a:gd name="connsiteX2292" fmla="*/ 2404682 w 11831868"/>
              <a:gd name="connsiteY2292" fmla="*/ 2197418 h 4557807"/>
              <a:gd name="connsiteX2293" fmla="*/ 2430590 w 11831868"/>
              <a:gd name="connsiteY2293" fmla="*/ 2201513 h 4557807"/>
              <a:gd name="connsiteX2294" fmla="*/ 2442972 w 11831868"/>
              <a:gd name="connsiteY2294" fmla="*/ 2207419 h 4557807"/>
              <a:gd name="connsiteX2295" fmla="*/ 2459641 w 11831868"/>
              <a:gd name="connsiteY2295" fmla="*/ 2128076 h 4557807"/>
              <a:gd name="connsiteX2296" fmla="*/ 2429732 w 11831868"/>
              <a:gd name="connsiteY2296" fmla="*/ 2122170 h 4557807"/>
              <a:gd name="connsiteX2297" fmla="*/ 2415064 w 11831868"/>
              <a:gd name="connsiteY2297" fmla="*/ 2116646 h 4557807"/>
              <a:gd name="connsiteX2298" fmla="*/ 2445068 w 11831868"/>
              <a:gd name="connsiteY2298" fmla="*/ 2122647 h 4557807"/>
              <a:gd name="connsiteX2299" fmla="*/ 2459355 w 11831868"/>
              <a:gd name="connsiteY2299" fmla="*/ 2128076 h 4557807"/>
              <a:gd name="connsiteX2300" fmla="*/ 2465737 w 11831868"/>
              <a:gd name="connsiteY2300" fmla="*/ 2576894 h 4557807"/>
              <a:gd name="connsiteX2301" fmla="*/ 2446687 w 11831868"/>
              <a:gd name="connsiteY2301" fmla="*/ 2576894 h 4557807"/>
              <a:gd name="connsiteX2302" fmla="*/ 2439734 w 11831868"/>
              <a:gd name="connsiteY2302" fmla="*/ 2571369 h 4557807"/>
              <a:gd name="connsiteX2303" fmla="*/ 2458784 w 11831868"/>
              <a:gd name="connsiteY2303" fmla="*/ 2571369 h 4557807"/>
              <a:gd name="connsiteX2304" fmla="*/ 2465451 w 11831868"/>
              <a:gd name="connsiteY2304" fmla="*/ 2576894 h 4557807"/>
              <a:gd name="connsiteX2305" fmla="*/ 2666714 w 11831868"/>
              <a:gd name="connsiteY2305" fmla="*/ 2150459 h 4557807"/>
              <a:gd name="connsiteX2306" fmla="*/ 2663476 w 11831868"/>
              <a:gd name="connsiteY2306" fmla="*/ 2149793 h 4557807"/>
              <a:gd name="connsiteX2307" fmla="*/ 2666429 w 11831868"/>
              <a:gd name="connsiteY2307" fmla="*/ 2150459 h 4557807"/>
              <a:gd name="connsiteX2308" fmla="*/ 2360581 w 11831868"/>
              <a:gd name="connsiteY2308" fmla="*/ 2225898 h 4557807"/>
              <a:gd name="connsiteX2309" fmla="*/ 2335911 w 11831868"/>
              <a:gd name="connsiteY2309" fmla="*/ 2222659 h 4557807"/>
              <a:gd name="connsiteX2310" fmla="*/ 2323910 w 11831868"/>
              <a:gd name="connsiteY2310" fmla="*/ 2215991 h 4557807"/>
              <a:gd name="connsiteX2311" fmla="*/ 2349056 w 11831868"/>
              <a:gd name="connsiteY2311" fmla="*/ 2219230 h 4557807"/>
              <a:gd name="connsiteX2312" fmla="*/ 2360295 w 11831868"/>
              <a:gd name="connsiteY2312" fmla="*/ 2225898 h 4557807"/>
              <a:gd name="connsiteX2313" fmla="*/ 2217706 w 11831868"/>
              <a:gd name="connsiteY2313" fmla="*/ 2148269 h 4557807"/>
              <a:gd name="connsiteX2314" fmla="*/ 2191988 w 11831868"/>
              <a:gd name="connsiteY2314" fmla="*/ 2144744 h 4557807"/>
              <a:gd name="connsiteX2315" fmla="*/ 2179320 w 11831868"/>
              <a:gd name="connsiteY2315" fmla="*/ 2138267 h 4557807"/>
              <a:gd name="connsiteX2316" fmla="*/ 2205038 w 11831868"/>
              <a:gd name="connsiteY2316" fmla="*/ 2141887 h 4557807"/>
              <a:gd name="connsiteX2317" fmla="*/ 2217134 w 11831868"/>
              <a:gd name="connsiteY2317" fmla="*/ 2148269 h 4557807"/>
              <a:gd name="connsiteX2318" fmla="*/ 2352961 w 11831868"/>
              <a:gd name="connsiteY2318" fmla="*/ 2486787 h 4557807"/>
              <a:gd name="connsiteX2319" fmla="*/ 2360486 w 11831868"/>
              <a:gd name="connsiteY2319" fmla="*/ 2492693 h 4557807"/>
              <a:gd name="connsiteX2320" fmla="*/ 2340864 w 11831868"/>
              <a:gd name="connsiteY2320" fmla="*/ 2492693 h 4557807"/>
              <a:gd name="connsiteX2321" fmla="*/ 2333244 w 11831868"/>
              <a:gd name="connsiteY2321" fmla="*/ 2486692 h 4557807"/>
              <a:gd name="connsiteX2322" fmla="*/ 2352389 w 11831868"/>
              <a:gd name="connsiteY2322" fmla="*/ 2486787 h 4557807"/>
              <a:gd name="connsiteX2323" fmla="*/ 2279428 w 11831868"/>
              <a:gd name="connsiteY2323" fmla="*/ 2249615 h 4557807"/>
              <a:gd name="connsiteX2324" fmla="*/ 2256092 w 11831868"/>
              <a:gd name="connsiteY2324" fmla="*/ 2247615 h 4557807"/>
              <a:gd name="connsiteX2325" fmla="*/ 2244852 w 11831868"/>
              <a:gd name="connsiteY2325" fmla="*/ 2240852 h 4557807"/>
              <a:gd name="connsiteX2326" fmla="*/ 2268760 w 11831868"/>
              <a:gd name="connsiteY2326" fmla="*/ 2243233 h 4557807"/>
              <a:gd name="connsiteX2327" fmla="*/ 2278856 w 11831868"/>
              <a:gd name="connsiteY2327" fmla="*/ 2249615 h 4557807"/>
              <a:gd name="connsiteX2328" fmla="*/ 2527078 w 11831868"/>
              <a:gd name="connsiteY2328" fmla="*/ 2195227 h 4557807"/>
              <a:gd name="connsiteX2329" fmla="*/ 2499455 w 11831868"/>
              <a:gd name="connsiteY2329" fmla="*/ 2190941 h 4557807"/>
              <a:gd name="connsiteX2330" fmla="*/ 2486120 w 11831868"/>
              <a:gd name="connsiteY2330" fmla="*/ 2184654 h 4557807"/>
              <a:gd name="connsiteX2331" fmla="*/ 2514029 w 11831868"/>
              <a:gd name="connsiteY2331" fmla="*/ 2189417 h 4557807"/>
              <a:gd name="connsiteX2332" fmla="*/ 2526411 w 11831868"/>
              <a:gd name="connsiteY2332" fmla="*/ 2195227 h 4557807"/>
              <a:gd name="connsiteX2333" fmla="*/ 2283905 w 11831868"/>
              <a:gd name="connsiteY2333" fmla="*/ 2671001 h 4557807"/>
              <a:gd name="connsiteX2334" fmla="*/ 2267045 w 11831868"/>
              <a:gd name="connsiteY2334" fmla="*/ 2672525 h 4557807"/>
              <a:gd name="connsiteX2335" fmla="*/ 2261330 w 11831868"/>
              <a:gd name="connsiteY2335" fmla="*/ 2667286 h 4557807"/>
              <a:gd name="connsiteX2336" fmla="*/ 2277809 w 11831868"/>
              <a:gd name="connsiteY2336" fmla="*/ 2665857 h 4557807"/>
              <a:gd name="connsiteX2337" fmla="*/ 2283905 w 11831868"/>
              <a:gd name="connsiteY2337" fmla="*/ 2671001 h 4557807"/>
              <a:gd name="connsiteX2338" fmla="*/ 2627948 w 11831868"/>
              <a:gd name="connsiteY2338" fmla="*/ 2144459 h 4557807"/>
              <a:gd name="connsiteX2339" fmla="*/ 2594991 w 11831868"/>
              <a:gd name="connsiteY2339" fmla="*/ 2137506 h 4557807"/>
              <a:gd name="connsiteX2340" fmla="*/ 2579180 w 11831868"/>
              <a:gd name="connsiteY2340" fmla="*/ 2132838 h 4557807"/>
              <a:gd name="connsiteX2341" fmla="*/ 2611946 w 11831868"/>
              <a:gd name="connsiteY2341" fmla="*/ 2140363 h 4557807"/>
              <a:gd name="connsiteX2342" fmla="*/ 2627948 w 11831868"/>
              <a:gd name="connsiteY2342" fmla="*/ 2144459 h 4557807"/>
              <a:gd name="connsiteX2343" fmla="*/ 2542223 w 11831868"/>
              <a:gd name="connsiteY2343" fmla="*/ 2133219 h 4557807"/>
              <a:gd name="connsiteX2344" fmla="*/ 2511267 w 11831868"/>
              <a:gd name="connsiteY2344" fmla="*/ 2127028 h 4557807"/>
              <a:gd name="connsiteX2345" fmla="*/ 2495931 w 11831868"/>
              <a:gd name="connsiteY2345" fmla="*/ 2121694 h 4557807"/>
              <a:gd name="connsiteX2346" fmla="*/ 2527173 w 11831868"/>
              <a:gd name="connsiteY2346" fmla="*/ 2128457 h 4557807"/>
              <a:gd name="connsiteX2347" fmla="*/ 2542604 w 11831868"/>
              <a:gd name="connsiteY2347" fmla="*/ 2133219 h 4557807"/>
              <a:gd name="connsiteX2348" fmla="*/ 2667953 w 11831868"/>
              <a:gd name="connsiteY2348" fmla="*/ 2266569 h 4557807"/>
              <a:gd name="connsiteX2349" fmla="*/ 2641568 w 11831868"/>
              <a:gd name="connsiteY2349" fmla="*/ 2263140 h 4557807"/>
              <a:gd name="connsiteX2350" fmla="*/ 2629853 w 11831868"/>
              <a:gd name="connsiteY2350" fmla="*/ 2257044 h 4557807"/>
              <a:gd name="connsiteX2351" fmla="*/ 2656237 w 11831868"/>
              <a:gd name="connsiteY2351" fmla="*/ 2260473 h 4557807"/>
              <a:gd name="connsiteX2352" fmla="*/ 2668334 w 11831868"/>
              <a:gd name="connsiteY2352" fmla="*/ 2266569 h 4557807"/>
              <a:gd name="connsiteX2353" fmla="*/ 2696528 w 11831868"/>
              <a:gd name="connsiteY2353" fmla="*/ 2187988 h 4557807"/>
              <a:gd name="connsiteX2354" fmla="*/ 2666429 w 11831868"/>
              <a:gd name="connsiteY2354" fmla="*/ 2182082 h 4557807"/>
              <a:gd name="connsiteX2355" fmla="*/ 2652427 w 11831868"/>
              <a:gd name="connsiteY2355" fmla="*/ 2176939 h 4557807"/>
              <a:gd name="connsiteX2356" fmla="*/ 2682240 w 11831868"/>
              <a:gd name="connsiteY2356" fmla="*/ 2182368 h 4557807"/>
              <a:gd name="connsiteX2357" fmla="*/ 2696623 w 11831868"/>
              <a:gd name="connsiteY2357" fmla="*/ 2187988 h 4557807"/>
              <a:gd name="connsiteX2358" fmla="*/ 2651760 w 11831868"/>
              <a:gd name="connsiteY2358" fmla="*/ 2610517 h 4557807"/>
              <a:gd name="connsiteX2359" fmla="*/ 2658142 w 11831868"/>
              <a:gd name="connsiteY2359" fmla="*/ 2615565 h 4557807"/>
              <a:gd name="connsiteX2360" fmla="*/ 2639092 w 11831868"/>
              <a:gd name="connsiteY2360" fmla="*/ 2615565 h 4557807"/>
              <a:gd name="connsiteX2361" fmla="*/ 2632615 w 11831868"/>
              <a:gd name="connsiteY2361" fmla="*/ 2610422 h 4557807"/>
              <a:gd name="connsiteX2362" fmla="*/ 2651855 w 11831868"/>
              <a:gd name="connsiteY2362" fmla="*/ 2610517 h 4557807"/>
              <a:gd name="connsiteX2363" fmla="*/ 2590800 w 11831868"/>
              <a:gd name="connsiteY2363" fmla="*/ 2378678 h 4557807"/>
              <a:gd name="connsiteX2364" fmla="*/ 2614041 w 11831868"/>
              <a:gd name="connsiteY2364" fmla="*/ 2380583 h 4557807"/>
              <a:gd name="connsiteX2365" fmla="*/ 2623566 w 11831868"/>
              <a:gd name="connsiteY2365" fmla="*/ 2387156 h 4557807"/>
              <a:gd name="connsiteX2366" fmla="*/ 2600230 w 11831868"/>
              <a:gd name="connsiteY2366" fmla="*/ 2385156 h 4557807"/>
              <a:gd name="connsiteX2367" fmla="*/ 2590895 w 11831868"/>
              <a:gd name="connsiteY2367" fmla="*/ 2378678 h 4557807"/>
              <a:gd name="connsiteX2368" fmla="*/ 2557272 w 11831868"/>
              <a:gd name="connsiteY2368" fmla="*/ 2535936 h 4557807"/>
              <a:gd name="connsiteX2369" fmla="*/ 2537651 w 11831868"/>
              <a:gd name="connsiteY2369" fmla="*/ 2535936 h 4557807"/>
              <a:gd name="connsiteX2370" fmla="*/ 2530412 w 11831868"/>
              <a:gd name="connsiteY2370" fmla="*/ 2530031 h 4557807"/>
              <a:gd name="connsiteX2371" fmla="*/ 2550223 w 11831868"/>
              <a:gd name="connsiteY2371" fmla="*/ 2530507 h 4557807"/>
              <a:gd name="connsiteX2372" fmla="*/ 2557272 w 11831868"/>
              <a:gd name="connsiteY2372" fmla="*/ 2535936 h 4557807"/>
              <a:gd name="connsiteX2373" fmla="*/ 2620804 w 11831868"/>
              <a:gd name="connsiteY2373" fmla="*/ 2492978 h 4557807"/>
              <a:gd name="connsiteX2374" fmla="*/ 2642235 w 11831868"/>
              <a:gd name="connsiteY2374" fmla="*/ 2494217 h 4557807"/>
              <a:gd name="connsiteX2375" fmla="*/ 2650522 w 11831868"/>
              <a:gd name="connsiteY2375" fmla="*/ 2500027 h 4557807"/>
              <a:gd name="connsiteX2376" fmla="*/ 2628995 w 11831868"/>
              <a:gd name="connsiteY2376" fmla="*/ 2499265 h 4557807"/>
              <a:gd name="connsiteX2377" fmla="*/ 2620709 w 11831868"/>
              <a:gd name="connsiteY2377" fmla="*/ 2492883 h 4557807"/>
              <a:gd name="connsiteX2378" fmla="*/ 2581846 w 11831868"/>
              <a:gd name="connsiteY2378" fmla="*/ 2283428 h 4557807"/>
              <a:gd name="connsiteX2379" fmla="*/ 2556796 w 11831868"/>
              <a:gd name="connsiteY2379" fmla="*/ 2280190 h 4557807"/>
              <a:gd name="connsiteX2380" fmla="*/ 2545556 w 11831868"/>
              <a:gd name="connsiteY2380" fmla="*/ 2273523 h 4557807"/>
              <a:gd name="connsiteX2381" fmla="*/ 2570321 w 11831868"/>
              <a:gd name="connsiteY2381" fmla="*/ 2276761 h 4557807"/>
              <a:gd name="connsiteX2382" fmla="*/ 2581751 w 11831868"/>
              <a:gd name="connsiteY2382" fmla="*/ 2283809 h 4557807"/>
              <a:gd name="connsiteX2383" fmla="*/ 8877872 w 11831868"/>
              <a:gd name="connsiteY2383" fmla="*/ 2707386 h 4557807"/>
              <a:gd name="connsiteX2384" fmla="*/ 8857107 w 11831868"/>
              <a:gd name="connsiteY2384" fmla="*/ 2693956 h 4557807"/>
              <a:gd name="connsiteX2385" fmla="*/ 8916352 w 11831868"/>
              <a:gd name="connsiteY2385" fmla="*/ 2690336 h 4557807"/>
              <a:gd name="connsiteX2386" fmla="*/ 8937117 w 11831868"/>
              <a:gd name="connsiteY2386" fmla="*/ 2703671 h 4557807"/>
              <a:gd name="connsiteX2387" fmla="*/ 8877300 w 11831868"/>
              <a:gd name="connsiteY2387" fmla="*/ 2707386 h 4557807"/>
              <a:gd name="connsiteX2388" fmla="*/ 2496121 w 11831868"/>
              <a:gd name="connsiteY2388" fmla="*/ 2305336 h 4557807"/>
              <a:gd name="connsiteX2389" fmla="*/ 2472499 w 11831868"/>
              <a:gd name="connsiteY2389" fmla="*/ 2302955 h 4557807"/>
              <a:gd name="connsiteX2390" fmla="*/ 2461546 w 11831868"/>
              <a:gd name="connsiteY2390" fmla="*/ 2296668 h 4557807"/>
              <a:gd name="connsiteX2391" fmla="*/ 2485835 w 11831868"/>
              <a:gd name="connsiteY2391" fmla="*/ 2298954 h 4557807"/>
              <a:gd name="connsiteX2392" fmla="*/ 2495836 w 11831868"/>
              <a:gd name="connsiteY2392" fmla="*/ 2305717 h 4557807"/>
              <a:gd name="connsiteX2393" fmla="*/ 1516952 w 11831868"/>
              <a:gd name="connsiteY2393" fmla="*/ 2816352 h 4557807"/>
              <a:gd name="connsiteX2394" fmla="*/ 1511713 w 11831868"/>
              <a:gd name="connsiteY2394" fmla="*/ 2811018 h 4557807"/>
              <a:gd name="connsiteX2395" fmla="*/ 1524572 w 11831868"/>
              <a:gd name="connsiteY2395" fmla="*/ 2807113 h 4557807"/>
              <a:gd name="connsiteX2396" fmla="*/ 1529334 w 11831868"/>
              <a:gd name="connsiteY2396" fmla="*/ 2812066 h 4557807"/>
              <a:gd name="connsiteX2397" fmla="*/ 1516666 w 11831868"/>
              <a:gd name="connsiteY2397" fmla="*/ 2816733 h 4557807"/>
              <a:gd name="connsiteX2398" fmla="*/ 1448276 w 11831868"/>
              <a:gd name="connsiteY2398" fmla="*/ 2902077 h 4557807"/>
              <a:gd name="connsiteX2399" fmla="*/ 1443704 w 11831868"/>
              <a:gd name="connsiteY2399" fmla="*/ 2897695 h 4557807"/>
              <a:gd name="connsiteX2400" fmla="*/ 1455515 w 11831868"/>
              <a:gd name="connsiteY2400" fmla="*/ 2892933 h 4557807"/>
              <a:gd name="connsiteX2401" fmla="*/ 1460183 w 11831868"/>
              <a:gd name="connsiteY2401" fmla="*/ 2897886 h 4557807"/>
              <a:gd name="connsiteX2402" fmla="*/ 1447991 w 11831868"/>
              <a:gd name="connsiteY2402" fmla="*/ 2902553 h 4557807"/>
              <a:gd name="connsiteX2403" fmla="*/ 2181701 w 11831868"/>
              <a:gd name="connsiteY2403" fmla="*/ 2581466 h 4557807"/>
              <a:gd name="connsiteX2404" fmla="*/ 2188369 w 11831868"/>
              <a:gd name="connsiteY2404" fmla="*/ 2586990 h 4557807"/>
              <a:gd name="connsiteX2405" fmla="*/ 2170843 w 11831868"/>
              <a:gd name="connsiteY2405" fmla="*/ 2588133 h 4557807"/>
              <a:gd name="connsiteX2406" fmla="*/ 2164175 w 11831868"/>
              <a:gd name="connsiteY2406" fmla="*/ 2582514 h 4557807"/>
              <a:gd name="connsiteX2407" fmla="*/ 2181225 w 11831868"/>
              <a:gd name="connsiteY2407" fmla="*/ 2581942 h 4557807"/>
              <a:gd name="connsiteX2408" fmla="*/ 1682591 w 11831868"/>
              <a:gd name="connsiteY2408" fmla="*/ 2422112 h 4557807"/>
              <a:gd name="connsiteX2409" fmla="*/ 1674781 w 11831868"/>
              <a:gd name="connsiteY2409" fmla="*/ 2415731 h 4557807"/>
              <a:gd name="connsiteX2410" fmla="*/ 1692021 w 11831868"/>
              <a:gd name="connsiteY2410" fmla="*/ 2414111 h 4557807"/>
              <a:gd name="connsiteX2411" fmla="*/ 1700213 w 11831868"/>
              <a:gd name="connsiteY2411" fmla="*/ 2420493 h 4557807"/>
              <a:gd name="connsiteX2412" fmla="*/ 1682115 w 11831868"/>
              <a:gd name="connsiteY2412" fmla="*/ 2422589 h 4557807"/>
              <a:gd name="connsiteX2413" fmla="*/ 1751457 w 11831868"/>
              <a:gd name="connsiteY2413" fmla="*/ 2363343 h 4557807"/>
              <a:gd name="connsiteX2414" fmla="*/ 1742980 w 11831868"/>
              <a:gd name="connsiteY2414" fmla="*/ 2356581 h 4557807"/>
              <a:gd name="connsiteX2415" fmla="*/ 1761458 w 11831868"/>
              <a:gd name="connsiteY2415" fmla="*/ 2355819 h 4557807"/>
              <a:gd name="connsiteX2416" fmla="*/ 1770221 w 11831868"/>
              <a:gd name="connsiteY2416" fmla="*/ 2362486 h 4557807"/>
              <a:gd name="connsiteX2417" fmla="*/ 1750981 w 11831868"/>
              <a:gd name="connsiteY2417" fmla="*/ 2363820 h 4557807"/>
              <a:gd name="connsiteX2418" fmla="*/ 1113854 w 11831868"/>
              <a:gd name="connsiteY2418" fmla="*/ 3205353 h 4557807"/>
              <a:gd name="connsiteX2419" fmla="*/ 1110329 w 11831868"/>
              <a:gd name="connsiteY2419" fmla="*/ 3201257 h 4557807"/>
              <a:gd name="connsiteX2420" fmla="*/ 1119854 w 11831868"/>
              <a:gd name="connsiteY2420" fmla="*/ 3195447 h 4557807"/>
              <a:gd name="connsiteX2421" fmla="*/ 1123379 w 11831868"/>
              <a:gd name="connsiteY2421" fmla="*/ 3199543 h 4557807"/>
              <a:gd name="connsiteX2422" fmla="*/ 1113377 w 11831868"/>
              <a:gd name="connsiteY2422" fmla="*/ 3205829 h 4557807"/>
              <a:gd name="connsiteX2423" fmla="*/ 1762030 w 11831868"/>
              <a:gd name="connsiteY2423" fmla="*/ 2742438 h 4557807"/>
              <a:gd name="connsiteX2424" fmla="*/ 1767650 w 11831868"/>
              <a:gd name="connsiteY2424" fmla="*/ 2747772 h 4557807"/>
              <a:gd name="connsiteX2425" fmla="*/ 1753553 w 11831868"/>
              <a:gd name="connsiteY2425" fmla="*/ 2750820 h 4557807"/>
              <a:gd name="connsiteX2426" fmla="*/ 1748504 w 11831868"/>
              <a:gd name="connsiteY2426" fmla="*/ 2745962 h 4557807"/>
              <a:gd name="connsiteX2427" fmla="*/ 1761553 w 11831868"/>
              <a:gd name="connsiteY2427" fmla="*/ 2742914 h 4557807"/>
              <a:gd name="connsiteX2428" fmla="*/ 833247 w 11831868"/>
              <a:gd name="connsiteY2428" fmla="*/ 3432238 h 4557807"/>
              <a:gd name="connsiteX2429" fmla="*/ 832104 w 11831868"/>
              <a:gd name="connsiteY2429" fmla="*/ 3431477 h 4557807"/>
              <a:gd name="connsiteX2430" fmla="*/ 834771 w 11831868"/>
              <a:gd name="connsiteY2430" fmla="*/ 3428715 h 4557807"/>
              <a:gd name="connsiteX2431" fmla="*/ 836200 w 11831868"/>
              <a:gd name="connsiteY2431" fmla="*/ 3430048 h 4557807"/>
              <a:gd name="connsiteX2432" fmla="*/ 833247 w 11831868"/>
              <a:gd name="connsiteY2432" fmla="*/ 3432238 h 4557807"/>
              <a:gd name="connsiteX2433" fmla="*/ 1233297 w 11831868"/>
              <a:gd name="connsiteY2433" fmla="*/ 2997423 h 4557807"/>
              <a:gd name="connsiteX2434" fmla="*/ 1228915 w 11831868"/>
              <a:gd name="connsiteY2434" fmla="*/ 2992469 h 4557807"/>
              <a:gd name="connsiteX2435" fmla="*/ 1239012 w 11831868"/>
              <a:gd name="connsiteY2435" fmla="*/ 2987516 h 4557807"/>
              <a:gd name="connsiteX2436" fmla="*/ 1243203 w 11831868"/>
              <a:gd name="connsiteY2436" fmla="*/ 2992089 h 4557807"/>
              <a:gd name="connsiteX2437" fmla="*/ 1233297 w 11831868"/>
              <a:gd name="connsiteY2437" fmla="*/ 2997423 h 4557807"/>
              <a:gd name="connsiteX2438" fmla="*/ 1245013 w 11831868"/>
              <a:gd name="connsiteY2438" fmla="*/ 3351943 h 4557807"/>
              <a:gd name="connsiteX2439" fmla="*/ 1246918 w 11831868"/>
              <a:gd name="connsiteY2439" fmla="*/ 3354229 h 4557807"/>
              <a:gd name="connsiteX2440" fmla="*/ 1239107 w 11831868"/>
              <a:gd name="connsiteY2440" fmla="*/ 3359753 h 4557807"/>
              <a:gd name="connsiteX2441" fmla="*/ 1237202 w 11831868"/>
              <a:gd name="connsiteY2441" fmla="*/ 3357467 h 4557807"/>
              <a:gd name="connsiteX2442" fmla="*/ 1244822 w 11831868"/>
              <a:gd name="connsiteY2442" fmla="*/ 3351943 h 4557807"/>
              <a:gd name="connsiteX2443" fmla="*/ 1525143 w 11831868"/>
              <a:gd name="connsiteY2443" fmla="*/ 3141154 h 4557807"/>
              <a:gd name="connsiteX2444" fmla="*/ 1527810 w 11831868"/>
              <a:gd name="connsiteY2444" fmla="*/ 3144393 h 4557807"/>
              <a:gd name="connsiteX2445" fmla="*/ 1517809 w 11831868"/>
              <a:gd name="connsiteY2445" fmla="*/ 3149251 h 4557807"/>
              <a:gd name="connsiteX2446" fmla="*/ 1515047 w 11831868"/>
              <a:gd name="connsiteY2446" fmla="*/ 3146108 h 4557807"/>
              <a:gd name="connsiteX2447" fmla="*/ 1524953 w 11831868"/>
              <a:gd name="connsiteY2447" fmla="*/ 3141154 h 4557807"/>
              <a:gd name="connsiteX2448" fmla="*/ 2039493 w 11831868"/>
              <a:gd name="connsiteY2448" fmla="*/ 2191798 h 4557807"/>
              <a:gd name="connsiteX2449" fmla="*/ 2028254 w 11831868"/>
              <a:gd name="connsiteY2449" fmla="*/ 2185035 h 4557807"/>
              <a:gd name="connsiteX2450" fmla="*/ 2051209 w 11831868"/>
              <a:gd name="connsiteY2450" fmla="*/ 2187131 h 4557807"/>
              <a:gd name="connsiteX2451" fmla="*/ 2062829 w 11831868"/>
              <a:gd name="connsiteY2451" fmla="*/ 2193798 h 4557807"/>
              <a:gd name="connsiteX2452" fmla="*/ 2039493 w 11831868"/>
              <a:gd name="connsiteY2452" fmla="*/ 2191798 h 4557807"/>
              <a:gd name="connsiteX2453" fmla="*/ 2139315 w 11831868"/>
              <a:gd name="connsiteY2453" fmla="*/ 2167985 h 4557807"/>
              <a:gd name="connsiteX2454" fmla="*/ 2114741 w 11831868"/>
              <a:gd name="connsiteY2454" fmla="*/ 2165128 h 4557807"/>
              <a:gd name="connsiteX2455" fmla="*/ 2102834 w 11831868"/>
              <a:gd name="connsiteY2455" fmla="*/ 2158556 h 4557807"/>
              <a:gd name="connsiteX2456" fmla="*/ 2127314 w 11831868"/>
              <a:gd name="connsiteY2456" fmla="*/ 2161318 h 4557807"/>
              <a:gd name="connsiteX2457" fmla="*/ 2139315 w 11831868"/>
              <a:gd name="connsiteY2457" fmla="*/ 2167985 h 4557807"/>
              <a:gd name="connsiteX2458" fmla="*/ 2199227 w 11831868"/>
              <a:gd name="connsiteY2458" fmla="*/ 2279904 h 4557807"/>
              <a:gd name="connsiteX2459" fmla="*/ 2176272 w 11831868"/>
              <a:gd name="connsiteY2459" fmla="*/ 2278761 h 4557807"/>
              <a:gd name="connsiteX2460" fmla="*/ 2165795 w 11831868"/>
              <a:gd name="connsiteY2460" fmla="*/ 2271903 h 4557807"/>
              <a:gd name="connsiteX2461" fmla="*/ 2188464 w 11831868"/>
              <a:gd name="connsiteY2461" fmla="*/ 2273427 h 4557807"/>
              <a:gd name="connsiteX2462" fmla="*/ 2199227 w 11831868"/>
              <a:gd name="connsiteY2462" fmla="*/ 2279904 h 4557807"/>
              <a:gd name="connsiteX2463" fmla="*/ 1965389 w 11831868"/>
              <a:gd name="connsiteY2463" fmla="*/ 2225231 h 4557807"/>
              <a:gd name="connsiteX2464" fmla="*/ 1954530 w 11831868"/>
              <a:gd name="connsiteY2464" fmla="*/ 2218373 h 4557807"/>
              <a:gd name="connsiteX2465" fmla="*/ 1976628 w 11831868"/>
              <a:gd name="connsiteY2465" fmla="*/ 2219516 h 4557807"/>
              <a:gd name="connsiteX2466" fmla="*/ 1987201 w 11831868"/>
              <a:gd name="connsiteY2466" fmla="*/ 2226469 h 4557807"/>
              <a:gd name="connsiteX2467" fmla="*/ 1965389 w 11831868"/>
              <a:gd name="connsiteY2467" fmla="*/ 2225231 h 4557807"/>
              <a:gd name="connsiteX2468" fmla="*/ 1920526 w 11831868"/>
              <a:gd name="connsiteY2468" fmla="*/ 2768156 h 4557807"/>
              <a:gd name="connsiteX2469" fmla="*/ 1915763 w 11831868"/>
              <a:gd name="connsiteY2469" fmla="*/ 2763203 h 4557807"/>
              <a:gd name="connsiteX2470" fmla="*/ 1930527 w 11831868"/>
              <a:gd name="connsiteY2470" fmla="*/ 2760631 h 4557807"/>
              <a:gd name="connsiteX2471" fmla="*/ 1935290 w 11831868"/>
              <a:gd name="connsiteY2471" fmla="*/ 2765488 h 4557807"/>
              <a:gd name="connsiteX2472" fmla="*/ 1920526 w 11831868"/>
              <a:gd name="connsiteY2472" fmla="*/ 2767870 h 4557807"/>
              <a:gd name="connsiteX2473" fmla="*/ 1829657 w 11831868"/>
              <a:gd name="connsiteY2473" fmla="*/ 2681383 h 4557807"/>
              <a:gd name="connsiteX2474" fmla="*/ 1824038 w 11831868"/>
              <a:gd name="connsiteY2474" fmla="*/ 2676049 h 4557807"/>
              <a:gd name="connsiteX2475" fmla="*/ 1838706 w 11831868"/>
              <a:gd name="connsiteY2475" fmla="*/ 2673477 h 4557807"/>
              <a:gd name="connsiteX2476" fmla="*/ 1844421 w 11831868"/>
              <a:gd name="connsiteY2476" fmla="*/ 2678716 h 4557807"/>
              <a:gd name="connsiteX2477" fmla="*/ 1829657 w 11831868"/>
              <a:gd name="connsiteY2477" fmla="*/ 2681097 h 4557807"/>
              <a:gd name="connsiteX2478" fmla="*/ 1839182 w 11831868"/>
              <a:gd name="connsiteY2478" fmla="*/ 2836831 h 4557807"/>
              <a:gd name="connsiteX2479" fmla="*/ 1834991 w 11831868"/>
              <a:gd name="connsiteY2479" fmla="*/ 2832259 h 4557807"/>
              <a:gd name="connsiteX2480" fmla="*/ 1848231 w 11831868"/>
              <a:gd name="connsiteY2480" fmla="*/ 2828925 h 4557807"/>
              <a:gd name="connsiteX2481" fmla="*/ 1852708 w 11831868"/>
              <a:gd name="connsiteY2481" fmla="*/ 2833306 h 4557807"/>
              <a:gd name="connsiteX2482" fmla="*/ 1838801 w 11831868"/>
              <a:gd name="connsiteY2482" fmla="*/ 2836545 h 4557807"/>
              <a:gd name="connsiteX2483" fmla="*/ 1750600 w 11831868"/>
              <a:gd name="connsiteY2483" fmla="*/ 3050286 h 4557807"/>
              <a:gd name="connsiteX2484" fmla="*/ 1738979 w 11831868"/>
              <a:gd name="connsiteY2484" fmla="*/ 3054477 h 4557807"/>
              <a:gd name="connsiteX2485" fmla="*/ 1736312 w 11831868"/>
              <a:gd name="connsiteY2485" fmla="*/ 3051238 h 4557807"/>
              <a:gd name="connsiteX2486" fmla="*/ 1747552 w 11831868"/>
              <a:gd name="connsiteY2486" fmla="*/ 3047143 h 4557807"/>
              <a:gd name="connsiteX2487" fmla="*/ 1750600 w 11831868"/>
              <a:gd name="connsiteY2487" fmla="*/ 3050286 h 4557807"/>
              <a:gd name="connsiteX2488" fmla="*/ 1892618 w 11831868"/>
              <a:gd name="connsiteY2488" fmla="*/ 2265236 h 4557807"/>
              <a:gd name="connsiteX2489" fmla="*/ 1882521 w 11831868"/>
              <a:gd name="connsiteY2489" fmla="*/ 2258282 h 4557807"/>
              <a:gd name="connsiteX2490" fmla="*/ 1903381 w 11831868"/>
              <a:gd name="connsiteY2490" fmla="*/ 2259140 h 4557807"/>
              <a:gd name="connsiteX2491" fmla="*/ 1913858 w 11831868"/>
              <a:gd name="connsiteY2491" fmla="*/ 2266093 h 4557807"/>
              <a:gd name="connsiteX2492" fmla="*/ 1892618 w 11831868"/>
              <a:gd name="connsiteY2492" fmla="*/ 2264855 h 4557807"/>
              <a:gd name="connsiteX2493" fmla="*/ 2711768 w 11831868"/>
              <a:gd name="connsiteY2493" fmla="*/ 2460974 h 4557807"/>
              <a:gd name="connsiteX2494" fmla="*/ 2734818 w 11831868"/>
              <a:gd name="connsiteY2494" fmla="*/ 2462403 h 4557807"/>
              <a:gd name="connsiteX2495" fmla="*/ 2743391 w 11831868"/>
              <a:gd name="connsiteY2495" fmla="*/ 2468690 h 4557807"/>
              <a:gd name="connsiteX2496" fmla="*/ 2720626 w 11831868"/>
              <a:gd name="connsiteY2496" fmla="*/ 2467166 h 4557807"/>
              <a:gd name="connsiteX2497" fmla="*/ 2711768 w 11831868"/>
              <a:gd name="connsiteY2497" fmla="*/ 2460593 h 4557807"/>
              <a:gd name="connsiteX2498" fmla="*/ 3361087 w 11831868"/>
              <a:gd name="connsiteY2498" fmla="*/ 2319719 h 4557807"/>
              <a:gd name="connsiteX2499" fmla="*/ 3327559 w 11831868"/>
              <a:gd name="connsiteY2499" fmla="*/ 2312956 h 4557807"/>
              <a:gd name="connsiteX2500" fmla="*/ 3312414 w 11831868"/>
              <a:gd name="connsiteY2500" fmla="*/ 2308193 h 4557807"/>
              <a:gd name="connsiteX2501" fmla="*/ 3346037 w 11831868"/>
              <a:gd name="connsiteY2501" fmla="*/ 2314956 h 4557807"/>
              <a:gd name="connsiteX2502" fmla="*/ 3361087 w 11831868"/>
              <a:gd name="connsiteY2502" fmla="*/ 2319338 h 4557807"/>
              <a:gd name="connsiteX2503" fmla="*/ 3447860 w 11831868"/>
              <a:gd name="connsiteY2503" fmla="*/ 2436686 h 4557807"/>
              <a:gd name="connsiteX2504" fmla="*/ 3418523 w 11831868"/>
              <a:gd name="connsiteY2504" fmla="*/ 2432209 h 4557807"/>
              <a:gd name="connsiteX2505" fmla="*/ 3406902 w 11831868"/>
              <a:gd name="connsiteY2505" fmla="*/ 2426113 h 4557807"/>
              <a:gd name="connsiteX2506" fmla="*/ 3436144 w 11831868"/>
              <a:gd name="connsiteY2506" fmla="*/ 2430590 h 4557807"/>
              <a:gd name="connsiteX2507" fmla="*/ 3447860 w 11831868"/>
              <a:gd name="connsiteY2507" fmla="*/ 2436305 h 4557807"/>
              <a:gd name="connsiteX2508" fmla="*/ 3363754 w 11831868"/>
              <a:gd name="connsiteY2508" fmla="*/ 2350961 h 4557807"/>
              <a:gd name="connsiteX2509" fmla="*/ 3382804 w 11831868"/>
              <a:gd name="connsiteY2509" fmla="*/ 2351627 h 4557807"/>
              <a:gd name="connsiteX2510" fmla="*/ 3423476 w 11831868"/>
              <a:gd name="connsiteY2510" fmla="*/ 2360676 h 4557807"/>
              <a:gd name="connsiteX2511" fmla="*/ 3404426 w 11831868"/>
              <a:gd name="connsiteY2511" fmla="*/ 2360676 h 4557807"/>
              <a:gd name="connsiteX2512" fmla="*/ 3363754 w 11831868"/>
              <a:gd name="connsiteY2512" fmla="*/ 2350199 h 4557807"/>
              <a:gd name="connsiteX2513" fmla="*/ 3345752 w 11831868"/>
              <a:gd name="connsiteY2513" fmla="*/ 2619375 h 4557807"/>
              <a:gd name="connsiteX2514" fmla="*/ 3338036 w 11831868"/>
              <a:gd name="connsiteY2514" fmla="*/ 2614041 h 4557807"/>
              <a:gd name="connsiteX2515" fmla="*/ 3361944 w 11831868"/>
              <a:gd name="connsiteY2515" fmla="*/ 2616423 h 4557807"/>
              <a:gd name="connsiteX2516" fmla="*/ 3369278 w 11831868"/>
              <a:gd name="connsiteY2516" fmla="*/ 2621852 h 4557807"/>
              <a:gd name="connsiteX2517" fmla="*/ 3345752 w 11831868"/>
              <a:gd name="connsiteY2517" fmla="*/ 2618613 h 4557807"/>
              <a:gd name="connsiteX2518" fmla="*/ 3217831 w 11831868"/>
              <a:gd name="connsiteY2518" fmla="*/ 2289620 h 4557807"/>
              <a:gd name="connsiteX2519" fmla="*/ 3179255 w 11831868"/>
              <a:gd name="connsiteY2519" fmla="*/ 2280666 h 4557807"/>
              <a:gd name="connsiteX2520" fmla="*/ 3197067 w 11831868"/>
              <a:gd name="connsiteY2520" fmla="*/ 2282762 h 4557807"/>
              <a:gd name="connsiteX2521" fmla="*/ 3235643 w 11831868"/>
              <a:gd name="connsiteY2521" fmla="*/ 2291715 h 4557807"/>
              <a:gd name="connsiteX2522" fmla="*/ 3217831 w 11831868"/>
              <a:gd name="connsiteY2522" fmla="*/ 2288858 h 4557807"/>
              <a:gd name="connsiteX2523" fmla="*/ 3365850 w 11831868"/>
              <a:gd name="connsiteY2523" fmla="*/ 2358581 h 4557807"/>
              <a:gd name="connsiteX2524" fmla="*/ 3397282 w 11831868"/>
              <a:gd name="connsiteY2524" fmla="*/ 2364200 h 4557807"/>
              <a:gd name="connsiteX2525" fmla="*/ 3410141 w 11831868"/>
              <a:gd name="connsiteY2525" fmla="*/ 2369534 h 4557807"/>
              <a:gd name="connsiteX2526" fmla="*/ 3379089 w 11831868"/>
              <a:gd name="connsiteY2526" fmla="*/ 2363819 h 4557807"/>
              <a:gd name="connsiteX2527" fmla="*/ 3365850 w 11831868"/>
              <a:gd name="connsiteY2527" fmla="*/ 2357819 h 4557807"/>
              <a:gd name="connsiteX2528" fmla="*/ 3215926 w 11831868"/>
              <a:gd name="connsiteY2528" fmla="*/ 2352770 h 4557807"/>
              <a:gd name="connsiteX2529" fmla="*/ 3258121 w 11831868"/>
              <a:gd name="connsiteY2529" fmla="*/ 2362295 h 4557807"/>
              <a:gd name="connsiteX2530" fmla="*/ 3238214 w 11831868"/>
              <a:gd name="connsiteY2530" fmla="*/ 2363343 h 4557807"/>
              <a:gd name="connsiteX2531" fmla="*/ 3195447 w 11831868"/>
              <a:gd name="connsiteY2531" fmla="*/ 2353151 h 4557807"/>
              <a:gd name="connsiteX2532" fmla="*/ 3215926 w 11831868"/>
              <a:gd name="connsiteY2532" fmla="*/ 2352008 h 4557807"/>
              <a:gd name="connsiteX2533" fmla="*/ 3088386 w 11831868"/>
              <a:gd name="connsiteY2533" fmla="*/ 2251806 h 4557807"/>
              <a:gd name="connsiteX2534" fmla="*/ 3106007 w 11831868"/>
              <a:gd name="connsiteY2534" fmla="*/ 2254377 h 4557807"/>
              <a:gd name="connsiteX2535" fmla="*/ 3143631 w 11831868"/>
              <a:gd name="connsiteY2535" fmla="*/ 2263045 h 4557807"/>
              <a:gd name="connsiteX2536" fmla="*/ 3125629 w 11831868"/>
              <a:gd name="connsiteY2536" fmla="*/ 2260473 h 4557807"/>
              <a:gd name="connsiteX2537" fmla="*/ 3088386 w 11831868"/>
              <a:gd name="connsiteY2537" fmla="*/ 2251043 h 4557807"/>
              <a:gd name="connsiteX2538" fmla="*/ 3158585 w 11831868"/>
              <a:gd name="connsiteY2538" fmla="*/ 2303621 h 4557807"/>
              <a:gd name="connsiteX2539" fmla="*/ 3172111 w 11831868"/>
              <a:gd name="connsiteY2539" fmla="*/ 2309336 h 4557807"/>
              <a:gd name="connsiteX2540" fmla="*/ 3141345 w 11831868"/>
              <a:gd name="connsiteY2540" fmla="*/ 2303526 h 4557807"/>
              <a:gd name="connsiteX2541" fmla="*/ 3128010 w 11831868"/>
              <a:gd name="connsiteY2541" fmla="*/ 2298287 h 4557807"/>
              <a:gd name="connsiteX2542" fmla="*/ 3158585 w 11831868"/>
              <a:gd name="connsiteY2542" fmla="*/ 2302859 h 4557807"/>
              <a:gd name="connsiteX2543" fmla="*/ 3217355 w 11831868"/>
              <a:gd name="connsiteY2543" fmla="*/ 2376774 h 4557807"/>
              <a:gd name="connsiteX2544" fmla="*/ 3188780 w 11831868"/>
              <a:gd name="connsiteY2544" fmla="*/ 2372297 h 4557807"/>
              <a:gd name="connsiteX2545" fmla="*/ 3176683 w 11831868"/>
              <a:gd name="connsiteY2545" fmla="*/ 2366296 h 4557807"/>
              <a:gd name="connsiteX2546" fmla="*/ 3205258 w 11831868"/>
              <a:gd name="connsiteY2546" fmla="*/ 2370773 h 4557807"/>
              <a:gd name="connsiteX2547" fmla="*/ 3217355 w 11831868"/>
              <a:gd name="connsiteY2547" fmla="*/ 2376011 h 4557807"/>
              <a:gd name="connsiteX2548" fmla="*/ 3208687 w 11831868"/>
              <a:gd name="connsiteY2548" fmla="*/ 2275332 h 4557807"/>
              <a:gd name="connsiteX2549" fmla="*/ 3173921 w 11831868"/>
              <a:gd name="connsiteY2549" fmla="*/ 2267807 h 4557807"/>
              <a:gd name="connsiteX2550" fmla="*/ 3158395 w 11831868"/>
              <a:gd name="connsiteY2550" fmla="*/ 2263616 h 4557807"/>
              <a:gd name="connsiteX2551" fmla="*/ 3193161 w 11831868"/>
              <a:gd name="connsiteY2551" fmla="*/ 2271236 h 4557807"/>
              <a:gd name="connsiteX2552" fmla="*/ 3208687 w 11831868"/>
              <a:gd name="connsiteY2552" fmla="*/ 2274570 h 4557807"/>
              <a:gd name="connsiteX2553" fmla="*/ 2713958 w 11831868"/>
              <a:gd name="connsiteY2553" fmla="*/ 2162270 h 4557807"/>
              <a:gd name="connsiteX2554" fmla="*/ 2680240 w 11831868"/>
              <a:gd name="connsiteY2554" fmla="*/ 2154365 h 4557807"/>
              <a:gd name="connsiteX2555" fmla="*/ 2666429 w 11831868"/>
              <a:gd name="connsiteY2555" fmla="*/ 2151221 h 4557807"/>
              <a:gd name="connsiteX2556" fmla="*/ 2697290 w 11831868"/>
              <a:gd name="connsiteY2556" fmla="*/ 2158270 h 4557807"/>
              <a:gd name="connsiteX2557" fmla="*/ 2713958 w 11831868"/>
              <a:gd name="connsiteY2557" fmla="*/ 2161508 h 4557807"/>
              <a:gd name="connsiteX2558" fmla="*/ 3796379 w 11831868"/>
              <a:gd name="connsiteY2558" fmla="*/ 2638520 h 4557807"/>
              <a:gd name="connsiteX2559" fmla="*/ 3805142 w 11831868"/>
              <a:gd name="connsiteY2559" fmla="*/ 2644235 h 4557807"/>
              <a:gd name="connsiteX2560" fmla="*/ 3778663 w 11831868"/>
              <a:gd name="connsiteY2560" fmla="*/ 2640807 h 4557807"/>
              <a:gd name="connsiteX2561" fmla="*/ 3769995 w 11831868"/>
              <a:gd name="connsiteY2561" fmla="*/ 2635091 h 4557807"/>
              <a:gd name="connsiteX2562" fmla="*/ 3796379 w 11831868"/>
              <a:gd name="connsiteY2562" fmla="*/ 2638044 h 4557807"/>
              <a:gd name="connsiteX2563" fmla="*/ 3765900 w 11831868"/>
              <a:gd name="connsiteY2563" fmla="*/ 2525554 h 4557807"/>
              <a:gd name="connsiteX2564" fmla="*/ 3812382 w 11831868"/>
              <a:gd name="connsiteY2564" fmla="*/ 2535079 h 4557807"/>
              <a:gd name="connsiteX2565" fmla="*/ 3790950 w 11831868"/>
              <a:gd name="connsiteY2565" fmla="*/ 2538032 h 4557807"/>
              <a:gd name="connsiteX2566" fmla="*/ 3744182 w 11831868"/>
              <a:gd name="connsiteY2566" fmla="*/ 2528507 h 4557807"/>
              <a:gd name="connsiteX2567" fmla="*/ 3765900 w 11831868"/>
              <a:gd name="connsiteY2567" fmla="*/ 2525078 h 4557807"/>
              <a:gd name="connsiteX2568" fmla="*/ 3473387 w 11831868"/>
              <a:gd name="connsiteY2568" fmla="*/ 2338197 h 4557807"/>
              <a:gd name="connsiteX2569" fmla="*/ 3434620 w 11831868"/>
              <a:gd name="connsiteY2569" fmla="*/ 2329815 h 4557807"/>
              <a:gd name="connsiteX2570" fmla="*/ 3452432 w 11831868"/>
              <a:gd name="connsiteY2570" fmla="*/ 2331911 h 4557807"/>
              <a:gd name="connsiteX2571" fmla="*/ 3491198 w 11831868"/>
              <a:gd name="connsiteY2571" fmla="*/ 2340293 h 4557807"/>
              <a:gd name="connsiteX2572" fmla="*/ 3473387 w 11831868"/>
              <a:gd name="connsiteY2572" fmla="*/ 2337721 h 4557807"/>
              <a:gd name="connsiteX2573" fmla="*/ 3332417 w 11831868"/>
              <a:gd name="connsiteY2573" fmla="*/ 2521934 h 4557807"/>
              <a:gd name="connsiteX2574" fmla="*/ 3358134 w 11831868"/>
              <a:gd name="connsiteY2574" fmla="*/ 2525554 h 4557807"/>
              <a:gd name="connsiteX2575" fmla="*/ 3367183 w 11831868"/>
              <a:gd name="connsiteY2575" fmla="*/ 2531174 h 4557807"/>
              <a:gd name="connsiteX2576" fmla="*/ 3341656 w 11831868"/>
              <a:gd name="connsiteY2576" fmla="*/ 2528031 h 4557807"/>
              <a:gd name="connsiteX2577" fmla="*/ 3332417 w 11831868"/>
              <a:gd name="connsiteY2577" fmla="*/ 2521458 h 4557807"/>
              <a:gd name="connsiteX2578" fmla="*/ 3332417 w 11831868"/>
              <a:gd name="connsiteY2578" fmla="*/ 2411064 h 4557807"/>
              <a:gd name="connsiteX2579" fmla="*/ 3289173 w 11831868"/>
              <a:gd name="connsiteY2579" fmla="*/ 2400967 h 4557807"/>
              <a:gd name="connsiteX2580" fmla="*/ 3309557 w 11831868"/>
              <a:gd name="connsiteY2580" fmla="*/ 2399157 h 4557807"/>
              <a:gd name="connsiteX2581" fmla="*/ 3353086 w 11831868"/>
              <a:gd name="connsiteY2581" fmla="*/ 2409254 h 4557807"/>
              <a:gd name="connsiteX2582" fmla="*/ 3332512 w 11831868"/>
              <a:gd name="connsiteY2582" fmla="*/ 2410587 h 4557807"/>
              <a:gd name="connsiteX2583" fmla="*/ 3271647 w 11831868"/>
              <a:gd name="connsiteY2583" fmla="*/ 2313527 h 4557807"/>
              <a:gd name="connsiteX2584" fmla="*/ 3290030 w 11831868"/>
              <a:gd name="connsiteY2584" fmla="*/ 2314385 h 4557807"/>
              <a:gd name="connsiteX2585" fmla="*/ 3329654 w 11831868"/>
              <a:gd name="connsiteY2585" fmla="*/ 2323910 h 4557807"/>
              <a:gd name="connsiteX2586" fmla="*/ 3311176 w 11831868"/>
              <a:gd name="connsiteY2586" fmla="*/ 2323052 h 4557807"/>
              <a:gd name="connsiteX2587" fmla="*/ 3271647 w 11831868"/>
              <a:gd name="connsiteY2587" fmla="*/ 2313527 h 4557807"/>
              <a:gd name="connsiteX2588" fmla="*/ 3341846 w 11831868"/>
              <a:gd name="connsiteY2588" fmla="*/ 2303050 h 4557807"/>
              <a:gd name="connsiteX2589" fmla="*/ 3359182 w 11831868"/>
              <a:gd name="connsiteY2589" fmla="*/ 2305812 h 4557807"/>
              <a:gd name="connsiteX2590" fmla="*/ 3396806 w 11831868"/>
              <a:gd name="connsiteY2590" fmla="*/ 2314385 h 4557807"/>
              <a:gd name="connsiteX2591" fmla="*/ 3379661 w 11831868"/>
              <a:gd name="connsiteY2591" fmla="*/ 2311146 h 4557807"/>
              <a:gd name="connsiteX2592" fmla="*/ 3341370 w 11831868"/>
              <a:gd name="connsiteY2592" fmla="*/ 2303050 h 4557807"/>
              <a:gd name="connsiteX2593" fmla="*/ 3456718 w 11831868"/>
              <a:gd name="connsiteY2593" fmla="*/ 2331149 h 4557807"/>
              <a:gd name="connsiteX2594" fmla="*/ 3422237 w 11831868"/>
              <a:gd name="connsiteY2594" fmla="*/ 2324005 h 4557807"/>
              <a:gd name="connsiteX2595" fmla="*/ 3406331 w 11831868"/>
              <a:gd name="connsiteY2595" fmla="*/ 2319338 h 4557807"/>
              <a:gd name="connsiteX2596" fmla="*/ 3441573 w 11831868"/>
              <a:gd name="connsiteY2596" fmla="*/ 2326862 h 4557807"/>
              <a:gd name="connsiteX2597" fmla="*/ 3456242 w 11831868"/>
              <a:gd name="connsiteY2597" fmla="*/ 2331149 h 4557807"/>
              <a:gd name="connsiteX2598" fmla="*/ 3764280 w 11831868"/>
              <a:gd name="connsiteY2598" fmla="*/ 2554224 h 4557807"/>
              <a:gd name="connsiteX2599" fmla="*/ 3792855 w 11831868"/>
              <a:gd name="connsiteY2599" fmla="*/ 2558891 h 4557807"/>
              <a:gd name="connsiteX2600" fmla="*/ 3802380 w 11831868"/>
              <a:gd name="connsiteY2600" fmla="*/ 2564321 h 4557807"/>
              <a:gd name="connsiteX2601" fmla="*/ 3773805 w 11831868"/>
              <a:gd name="connsiteY2601" fmla="*/ 2560225 h 4557807"/>
              <a:gd name="connsiteX2602" fmla="*/ 3763804 w 11831868"/>
              <a:gd name="connsiteY2602" fmla="*/ 2554224 h 4557807"/>
              <a:gd name="connsiteX2603" fmla="*/ 2845308 w 11831868"/>
              <a:gd name="connsiteY2603" fmla="*/ 2249424 h 4557807"/>
              <a:gd name="connsiteX2604" fmla="*/ 2816162 w 11831868"/>
              <a:gd name="connsiteY2604" fmla="*/ 2244376 h 4557807"/>
              <a:gd name="connsiteX2605" fmla="*/ 2802636 w 11831868"/>
              <a:gd name="connsiteY2605" fmla="*/ 2238661 h 4557807"/>
              <a:gd name="connsiteX2606" fmla="*/ 2832164 w 11831868"/>
              <a:gd name="connsiteY2606" fmla="*/ 2243614 h 4557807"/>
              <a:gd name="connsiteX2607" fmla="*/ 2844832 w 11831868"/>
              <a:gd name="connsiteY2607" fmla="*/ 2249329 h 4557807"/>
              <a:gd name="connsiteX2608" fmla="*/ 2890552 w 11831868"/>
              <a:gd name="connsiteY2608" fmla="*/ 2236851 h 4557807"/>
              <a:gd name="connsiteX2609" fmla="*/ 2920937 w 11831868"/>
              <a:gd name="connsiteY2609" fmla="*/ 2242757 h 4557807"/>
              <a:gd name="connsiteX2610" fmla="*/ 2934748 w 11831868"/>
              <a:gd name="connsiteY2610" fmla="*/ 2248376 h 4557807"/>
              <a:gd name="connsiteX2611" fmla="*/ 2904363 w 11831868"/>
              <a:gd name="connsiteY2611" fmla="*/ 2242471 h 4557807"/>
              <a:gd name="connsiteX2612" fmla="*/ 2890076 w 11831868"/>
              <a:gd name="connsiteY2612" fmla="*/ 2236756 h 4557807"/>
              <a:gd name="connsiteX2613" fmla="*/ 3117247 w 11831868"/>
              <a:gd name="connsiteY2613" fmla="*/ 2261140 h 4557807"/>
              <a:gd name="connsiteX2614" fmla="*/ 3083624 w 11831868"/>
              <a:gd name="connsiteY2614" fmla="*/ 2254377 h 4557807"/>
              <a:gd name="connsiteX2615" fmla="*/ 3068479 w 11831868"/>
              <a:gd name="connsiteY2615" fmla="*/ 2249615 h 4557807"/>
              <a:gd name="connsiteX2616" fmla="*/ 3101721 w 11831868"/>
              <a:gd name="connsiteY2616" fmla="*/ 2256377 h 4557807"/>
              <a:gd name="connsiteX2617" fmla="*/ 3116771 w 11831868"/>
              <a:gd name="connsiteY2617" fmla="*/ 2261045 h 4557807"/>
              <a:gd name="connsiteX2618" fmla="*/ 2894171 w 11831868"/>
              <a:gd name="connsiteY2618" fmla="*/ 2326386 h 4557807"/>
              <a:gd name="connsiteX2619" fmla="*/ 2867501 w 11831868"/>
              <a:gd name="connsiteY2619" fmla="*/ 2322481 h 4557807"/>
              <a:gd name="connsiteX2620" fmla="*/ 2856167 w 11831868"/>
              <a:gd name="connsiteY2620" fmla="*/ 2316290 h 4557807"/>
              <a:gd name="connsiteX2621" fmla="*/ 2883218 w 11831868"/>
              <a:gd name="connsiteY2621" fmla="*/ 2320195 h 4557807"/>
              <a:gd name="connsiteX2622" fmla="*/ 2894171 w 11831868"/>
              <a:gd name="connsiteY2622" fmla="*/ 2326386 h 4557807"/>
              <a:gd name="connsiteX2623" fmla="*/ 2748820 w 11831868"/>
              <a:gd name="connsiteY2623" fmla="*/ 2171891 h 4557807"/>
              <a:gd name="connsiteX2624" fmla="*/ 2765965 w 11831868"/>
              <a:gd name="connsiteY2624" fmla="*/ 2175224 h 4557807"/>
              <a:gd name="connsiteX2625" fmla="*/ 2801398 w 11831868"/>
              <a:gd name="connsiteY2625" fmla="*/ 2183225 h 4557807"/>
              <a:gd name="connsiteX2626" fmla="*/ 2784062 w 11831868"/>
              <a:gd name="connsiteY2626" fmla="*/ 2180463 h 4557807"/>
              <a:gd name="connsiteX2627" fmla="*/ 2748820 w 11831868"/>
              <a:gd name="connsiteY2627" fmla="*/ 2171700 h 4557807"/>
              <a:gd name="connsiteX2628" fmla="*/ 2951512 w 11831868"/>
              <a:gd name="connsiteY2628" fmla="*/ 2519553 h 4557807"/>
              <a:gd name="connsiteX2629" fmla="*/ 2928747 w 11831868"/>
              <a:gd name="connsiteY2629" fmla="*/ 2516886 h 4557807"/>
              <a:gd name="connsiteX2630" fmla="*/ 2920460 w 11831868"/>
              <a:gd name="connsiteY2630" fmla="*/ 2511171 h 4557807"/>
              <a:gd name="connsiteX2631" fmla="*/ 2943130 w 11831868"/>
              <a:gd name="connsiteY2631" fmla="*/ 2512695 h 4557807"/>
              <a:gd name="connsiteX2632" fmla="*/ 2951512 w 11831868"/>
              <a:gd name="connsiteY2632" fmla="*/ 2519363 h 4557807"/>
              <a:gd name="connsiteX2633" fmla="*/ 2756630 w 11831868"/>
              <a:gd name="connsiteY2633" fmla="*/ 2255711 h 4557807"/>
              <a:gd name="connsiteX2634" fmla="*/ 2728055 w 11831868"/>
              <a:gd name="connsiteY2634" fmla="*/ 2251138 h 4557807"/>
              <a:gd name="connsiteX2635" fmla="*/ 2715673 w 11831868"/>
              <a:gd name="connsiteY2635" fmla="*/ 2245138 h 4557807"/>
              <a:gd name="connsiteX2636" fmla="*/ 2743581 w 11831868"/>
              <a:gd name="connsiteY2636" fmla="*/ 2249329 h 4557807"/>
              <a:gd name="connsiteX2637" fmla="*/ 2756630 w 11831868"/>
              <a:gd name="connsiteY2637" fmla="*/ 2255520 h 4557807"/>
              <a:gd name="connsiteX2638" fmla="*/ 2783681 w 11831868"/>
              <a:gd name="connsiteY2638" fmla="*/ 2193036 h 4557807"/>
              <a:gd name="connsiteX2639" fmla="*/ 2752439 w 11831868"/>
              <a:gd name="connsiteY2639" fmla="*/ 2186274 h 4557807"/>
              <a:gd name="connsiteX2640" fmla="*/ 2737390 w 11831868"/>
              <a:gd name="connsiteY2640" fmla="*/ 2181511 h 4557807"/>
              <a:gd name="connsiteX2641" fmla="*/ 2768918 w 11831868"/>
              <a:gd name="connsiteY2641" fmla="*/ 2188083 h 4557807"/>
              <a:gd name="connsiteX2642" fmla="*/ 2783681 w 11831868"/>
              <a:gd name="connsiteY2642" fmla="*/ 2193036 h 4557807"/>
              <a:gd name="connsiteX2643" fmla="*/ 4062222 w 11831868"/>
              <a:gd name="connsiteY2643" fmla="*/ 2675954 h 4557807"/>
              <a:gd name="connsiteX2644" fmla="*/ 4106418 w 11831868"/>
              <a:gd name="connsiteY2644" fmla="*/ 2681859 h 4557807"/>
              <a:gd name="connsiteX2645" fmla="*/ 4132422 w 11831868"/>
              <a:gd name="connsiteY2645" fmla="*/ 2685669 h 4557807"/>
              <a:gd name="connsiteX2646" fmla="*/ 4141375 w 11831868"/>
              <a:gd name="connsiteY2646" fmla="*/ 2691194 h 4557807"/>
              <a:gd name="connsiteX2647" fmla="*/ 4114419 w 11831868"/>
              <a:gd name="connsiteY2647" fmla="*/ 2687479 h 4557807"/>
              <a:gd name="connsiteX2648" fmla="*/ 4089654 w 11831868"/>
              <a:gd name="connsiteY2648" fmla="*/ 2690050 h 4557807"/>
              <a:gd name="connsiteX2649" fmla="*/ 4039267 w 11831868"/>
              <a:gd name="connsiteY2649" fmla="*/ 2681478 h 4557807"/>
              <a:gd name="connsiteX2650" fmla="*/ 4062222 w 11831868"/>
              <a:gd name="connsiteY2650" fmla="*/ 2675954 h 4557807"/>
              <a:gd name="connsiteX2651" fmla="*/ 2748534 w 11831868"/>
              <a:gd name="connsiteY2651" fmla="*/ 2574036 h 4557807"/>
              <a:gd name="connsiteX2652" fmla="*/ 2755583 w 11831868"/>
              <a:gd name="connsiteY2652" fmla="*/ 2579561 h 4557807"/>
              <a:gd name="connsiteX2653" fmla="*/ 2735104 w 11831868"/>
              <a:gd name="connsiteY2653" fmla="*/ 2578608 h 4557807"/>
              <a:gd name="connsiteX2654" fmla="*/ 2728151 w 11831868"/>
              <a:gd name="connsiteY2654" fmla="*/ 2573084 h 4557807"/>
              <a:gd name="connsiteX2655" fmla="*/ 2748534 w 11831868"/>
              <a:gd name="connsiteY2655" fmla="*/ 2574036 h 4557807"/>
              <a:gd name="connsiteX2656" fmla="*/ 2853881 w 11831868"/>
              <a:gd name="connsiteY2656" fmla="*/ 2547366 h 4557807"/>
              <a:gd name="connsiteX2657" fmla="*/ 2831497 w 11831868"/>
              <a:gd name="connsiteY2657" fmla="*/ 2545747 h 4557807"/>
              <a:gd name="connsiteX2658" fmla="*/ 2824067 w 11831868"/>
              <a:gd name="connsiteY2658" fmla="*/ 2540318 h 4557807"/>
              <a:gd name="connsiteX2659" fmla="*/ 2845880 w 11831868"/>
              <a:gd name="connsiteY2659" fmla="*/ 2541461 h 4557807"/>
              <a:gd name="connsiteX2660" fmla="*/ 2853881 w 11831868"/>
              <a:gd name="connsiteY2660" fmla="*/ 2547652 h 4557807"/>
              <a:gd name="connsiteX2661" fmla="*/ 2989231 w 11831868"/>
              <a:gd name="connsiteY2661" fmla="*/ 2389632 h 4557807"/>
              <a:gd name="connsiteX2662" fmla="*/ 3014949 w 11831868"/>
              <a:gd name="connsiteY2662" fmla="*/ 2393252 h 4557807"/>
              <a:gd name="connsiteX2663" fmla="*/ 3025902 w 11831868"/>
              <a:gd name="connsiteY2663" fmla="*/ 2399538 h 4557807"/>
              <a:gd name="connsiteX2664" fmla="*/ 2999518 w 11831868"/>
              <a:gd name="connsiteY2664" fmla="*/ 2396109 h 4557807"/>
              <a:gd name="connsiteX2665" fmla="*/ 2989231 w 11831868"/>
              <a:gd name="connsiteY2665" fmla="*/ 2389918 h 4557807"/>
              <a:gd name="connsiteX2666" fmla="*/ 3027331 w 11831868"/>
              <a:gd name="connsiteY2666" fmla="*/ 2587562 h 4557807"/>
              <a:gd name="connsiteX2667" fmla="*/ 3049715 w 11831868"/>
              <a:gd name="connsiteY2667" fmla="*/ 2589181 h 4557807"/>
              <a:gd name="connsiteX2668" fmla="*/ 3057144 w 11831868"/>
              <a:gd name="connsiteY2668" fmla="*/ 2594610 h 4557807"/>
              <a:gd name="connsiteX2669" fmla="*/ 3034951 w 11831868"/>
              <a:gd name="connsiteY2669" fmla="*/ 2593467 h 4557807"/>
              <a:gd name="connsiteX2670" fmla="*/ 3027236 w 11831868"/>
              <a:gd name="connsiteY2670" fmla="*/ 2587848 h 4557807"/>
              <a:gd name="connsiteX2671" fmla="*/ 3032379 w 11831868"/>
              <a:gd name="connsiteY2671" fmla="*/ 2268284 h 4557807"/>
              <a:gd name="connsiteX2672" fmla="*/ 3071908 w 11831868"/>
              <a:gd name="connsiteY2672" fmla="*/ 2277809 h 4557807"/>
              <a:gd name="connsiteX2673" fmla="*/ 3052858 w 11831868"/>
              <a:gd name="connsiteY2673" fmla="*/ 2276570 h 4557807"/>
              <a:gd name="connsiteX2674" fmla="*/ 3013710 w 11831868"/>
              <a:gd name="connsiteY2674" fmla="*/ 2267045 h 4557807"/>
              <a:gd name="connsiteX2675" fmla="*/ 3032284 w 11831868"/>
              <a:gd name="connsiteY2675" fmla="*/ 2268569 h 4557807"/>
              <a:gd name="connsiteX2676" fmla="*/ 2999613 w 11831868"/>
              <a:gd name="connsiteY2676" fmla="*/ 2226183 h 4557807"/>
              <a:gd name="connsiteX2677" fmla="*/ 3016472 w 11831868"/>
              <a:gd name="connsiteY2677" fmla="*/ 2229612 h 4557807"/>
              <a:gd name="connsiteX2678" fmla="*/ 3051810 w 11831868"/>
              <a:gd name="connsiteY2678" fmla="*/ 2237613 h 4557807"/>
              <a:gd name="connsiteX2679" fmla="*/ 3035046 w 11831868"/>
              <a:gd name="connsiteY2679" fmla="*/ 2234184 h 4557807"/>
              <a:gd name="connsiteX2680" fmla="*/ 2872550 w 11831868"/>
              <a:gd name="connsiteY2680" fmla="*/ 2207895 h 4557807"/>
              <a:gd name="connsiteX2681" fmla="*/ 2835402 w 11831868"/>
              <a:gd name="connsiteY2681" fmla="*/ 2198370 h 4557807"/>
              <a:gd name="connsiteX2682" fmla="*/ 2853404 w 11831868"/>
              <a:gd name="connsiteY2682" fmla="*/ 2200942 h 4557807"/>
              <a:gd name="connsiteX2683" fmla="*/ 2890361 w 11831868"/>
              <a:gd name="connsiteY2683" fmla="*/ 2209705 h 4557807"/>
              <a:gd name="connsiteX2684" fmla="*/ 2872454 w 11831868"/>
              <a:gd name="connsiteY2684" fmla="*/ 2208181 h 4557807"/>
              <a:gd name="connsiteX2685" fmla="*/ 2961227 w 11831868"/>
              <a:gd name="connsiteY2685" fmla="*/ 2217420 h 4557807"/>
              <a:gd name="connsiteX2686" fmla="*/ 2927223 w 11831868"/>
              <a:gd name="connsiteY2686" fmla="*/ 2209705 h 4557807"/>
              <a:gd name="connsiteX2687" fmla="*/ 2910840 w 11831868"/>
              <a:gd name="connsiteY2687" fmla="*/ 2205609 h 4557807"/>
              <a:gd name="connsiteX2688" fmla="*/ 2945321 w 11831868"/>
              <a:gd name="connsiteY2688" fmla="*/ 2213324 h 4557807"/>
              <a:gd name="connsiteX2689" fmla="*/ 2961132 w 11831868"/>
              <a:gd name="connsiteY2689" fmla="*/ 2218087 h 4557807"/>
              <a:gd name="connsiteX2690" fmla="*/ 2872359 w 11831868"/>
              <a:gd name="connsiteY2690" fmla="*/ 2202561 h 4557807"/>
              <a:gd name="connsiteX2691" fmla="*/ 2839117 w 11831868"/>
              <a:gd name="connsiteY2691" fmla="*/ 2195703 h 4557807"/>
              <a:gd name="connsiteX2692" fmla="*/ 2823591 w 11831868"/>
              <a:gd name="connsiteY2692" fmla="*/ 2191036 h 4557807"/>
              <a:gd name="connsiteX2693" fmla="*/ 2856548 w 11831868"/>
              <a:gd name="connsiteY2693" fmla="*/ 2197894 h 4557807"/>
              <a:gd name="connsiteX2694" fmla="*/ 2872359 w 11831868"/>
              <a:gd name="connsiteY2694" fmla="*/ 2202561 h 4557807"/>
              <a:gd name="connsiteX2695" fmla="*/ 3024759 w 11831868"/>
              <a:gd name="connsiteY2695" fmla="*/ 2252282 h 4557807"/>
              <a:gd name="connsiteX2696" fmla="*/ 2993231 w 11831868"/>
              <a:gd name="connsiteY2696" fmla="*/ 2245614 h 4557807"/>
              <a:gd name="connsiteX2697" fmla="*/ 2982182 w 11831868"/>
              <a:gd name="connsiteY2697" fmla="*/ 2242852 h 4557807"/>
              <a:gd name="connsiteX2698" fmla="*/ 2962370 w 11831868"/>
              <a:gd name="connsiteY2698" fmla="*/ 2240375 h 4557807"/>
              <a:gd name="connsiteX2699" fmla="*/ 2924270 w 11831868"/>
              <a:gd name="connsiteY2699" fmla="*/ 2230850 h 4557807"/>
              <a:gd name="connsiteX2700" fmla="*/ 2942749 w 11831868"/>
              <a:gd name="connsiteY2700" fmla="*/ 2232851 h 4557807"/>
              <a:gd name="connsiteX2701" fmla="*/ 2977896 w 11831868"/>
              <a:gd name="connsiteY2701" fmla="*/ 2240852 h 4557807"/>
              <a:gd name="connsiteX2702" fmla="*/ 2979230 w 11831868"/>
              <a:gd name="connsiteY2702" fmla="*/ 2240852 h 4557807"/>
              <a:gd name="connsiteX2703" fmla="*/ 3010757 w 11831868"/>
              <a:gd name="connsiteY2703" fmla="*/ 2247519 h 4557807"/>
              <a:gd name="connsiteX2704" fmla="*/ 3024664 w 11831868"/>
              <a:gd name="connsiteY2704" fmla="*/ 2252472 h 4557807"/>
              <a:gd name="connsiteX2705" fmla="*/ 3017044 w 11831868"/>
              <a:gd name="connsiteY2705" fmla="*/ 2486025 h 4557807"/>
              <a:gd name="connsiteX2706" fmla="*/ 3041237 w 11831868"/>
              <a:gd name="connsiteY2706" fmla="*/ 2488883 h 4557807"/>
              <a:gd name="connsiteX2707" fmla="*/ 3050286 w 11831868"/>
              <a:gd name="connsiteY2707" fmla="*/ 2494502 h 4557807"/>
              <a:gd name="connsiteX2708" fmla="*/ 3025998 w 11831868"/>
              <a:gd name="connsiteY2708" fmla="*/ 2492216 h 4557807"/>
              <a:gd name="connsiteX2709" fmla="*/ 3016949 w 11831868"/>
              <a:gd name="connsiteY2709" fmla="*/ 2486216 h 4557807"/>
              <a:gd name="connsiteX2710" fmla="*/ 6061710 w 11831868"/>
              <a:gd name="connsiteY2710" fmla="*/ 2881598 h 4557807"/>
              <a:gd name="connsiteX2711" fmla="*/ 6037517 w 11831868"/>
              <a:gd name="connsiteY2711" fmla="*/ 2887885 h 4557807"/>
              <a:gd name="connsiteX2712" fmla="*/ 5983606 w 11831868"/>
              <a:gd name="connsiteY2712" fmla="*/ 2887218 h 4557807"/>
              <a:gd name="connsiteX2713" fmla="*/ 6007990 w 11831868"/>
              <a:gd name="connsiteY2713" fmla="*/ 2880837 h 4557807"/>
              <a:gd name="connsiteX2714" fmla="*/ 6061615 w 11831868"/>
              <a:gd name="connsiteY2714" fmla="*/ 2881789 h 4557807"/>
              <a:gd name="connsiteX2715" fmla="*/ 6386322 w 11831868"/>
              <a:gd name="connsiteY2715" fmla="*/ 3198971 h 4557807"/>
              <a:gd name="connsiteX2716" fmla="*/ 6318695 w 11831868"/>
              <a:gd name="connsiteY2716" fmla="*/ 3207734 h 4557807"/>
              <a:gd name="connsiteX2717" fmla="*/ 6346222 w 11831868"/>
              <a:gd name="connsiteY2717" fmla="*/ 3198210 h 4557807"/>
              <a:gd name="connsiteX2718" fmla="*/ 6413849 w 11831868"/>
              <a:gd name="connsiteY2718" fmla="*/ 3189447 h 4557807"/>
              <a:gd name="connsiteX2719" fmla="*/ 6386322 w 11831868"/>
              <a:gd name="connsiteY2719" fmla="*/ 3198971 h 4557807"/>
              <a:gd name="connsiteX2720" fmla="*/ 5956745 w 11831868"/>
              <a:gd name="connsiteY2720" fmla="*/ 3075146 h 4557807"/>
              <a:gd name="connsiteX2721" fmla="*/ 5983700 w 11831868"/>
              <a:gd name="connsiteY2721" fmla="*/ 3064478 h 4557807"/>
              <a:gd name="connsiteX2722" fmla="*/ 6045613 w 11831868"/>
              <a:gd name="connsiteY2722" fmla="*/ 3061811 h 4557807"/>
              <a:gd name="connsiteX2723" fmla="*/ 6018467 w 11831868"/>
              <a:gd name="connsiteY2723" fmla="*/ 3072003 h 4557807"/>
              <a:gd name="connsiteX2724" fmla="*/ 5957126 w 11831868"/>
              <a:gd name="connsiteY2724" fmla="*/ 3075432 h 4557807"/>
              <a:gd name="connsiteX2725" fmla="*/ 5967794 w 11831868"/>
              <a:gd name="connsiteY2725" fmla="*/ 3156109 h 4557807"/>
              <a:gd name="connsiteX2726" fmla="*/ 5902738 w 11831868"/>
              <a:gd name="connsiteY2726" fmla="*/ 3160490 h 4557807"/>
              <a:gd name="connsiteX2727" fmla="*/ 5930361 w 11831868"/>
              <a:gd name="connsiteY2727" fmla="*/ 3149060 h 4557807"/>
              <a:gd name="connsiteX2728" fmla="*/ 5995416 w 11831868"/>
              <a:gd name="connsiteY2728" fmla="*/ 3144679 h 4557807"/>
              <a:gd name="connsiteX2729" fmla="*/ 5968175 w 11831868"/>
              <a:gd name="connsiteY2729" fmla="*/ 3156395 h 4557807"/>
              <a:gd name="connsiteX2730" fmla="*/ 5855494 w 11831868"/>
              <a:gd name="connsiteY2730" fmla="*/ 3050286 h 4557807"/>
              <a:gd name="connsiteX2731" fmla="*/ 5882069 w 11831868"/>
              <a:gd name="connsiteY2731" fmla="*/ 3039618 h 4557807"/>
              <a:gd name="connsiteX2732" fmla="*/ 5943029 w 11831868"/>
              <a:gd name="connsiteY2732" fmla="*/ 3038285 h 4557807"/>
              <a:gd name="connsiteX2733" fmla="*/ 5916358 w 11831868"/>
              <a:gd name="connsiteY2733" fmla="*/ 3048381 h 4557807"/>
              <a:gd name="connsiteX2734" fmla="*/ 5855494 w 11831868"/>
              <a:gd name="connsiteY2734" fmla="*/ 3050286 h 4557807"/>
              <a:gd name="connsiteX2735" fmla="*/ 6121337 w 11831868"/>
              <a:gd name="connsiteY2735" fmla="*/ 3093149 h 4557807"/>
              <a:gd name="connsiteX2736" fmla="*/ 6058472 w 11831868"/>
              <a:gd name="connsiteY2736" fmla="*/ 3097054 h 4557807"/>
              <a:gd name="connsiteX2737" fmla="*/ 6085713 w 11831868"/>
              <a:gd name="connsiteY2737" fmla="*/ 3086291 h 4557807"/>
              <a:gd name="connsiteX2738" fmla="*/ 6148864 w 11831868"/>
              <a:gd name="connsiteY2738" fmla="*/ 3082862 h 4557807"/>
              <a:gd name="connsiteX2739" fmla="*/ 6121337 w 11831868"/>
              <a:gd name="connsiteY2739" fmla="*/ 3093339 h 4557807"/>
              <a:gd name="connsiteX2740" fmla="*/ 6262497 w 11831868"/>
              <a:gd name="connsiteY2740" fmla="*/ 3132296 h 4557807"/>
              <a:gd name="connsiteX2741" fmla="*/ 6289453 w 11831868"/>
              <a:gd name="connsiteY2741" fmla="*/ 3121628 h 4557807"/>
              <a:gd name="connsiteX2742" fmla="*/ 6352795 w 11831868"/>
              <a:gd name="connsiteY2742" fmla="*/ 3116008 h 4557807"/>
              <a:gd name="connsiteX2743" fmla="*/ 6325839 w 11831868"/>
              <a:gd name="connsiteY2743" fmla="*/ 3126677 h 4557807"/>
              <a:gd name="connsiteX2744" fmla="*/ 6262497 w 11831868"/>
              <a:gd name="connsiteY2744" fmla="*/ 3132297 h 4557807"/>
              <a:gd name="connsiteX2745" fmla="*/ 6281547 w 11831868"/>
              <a:gd name="connsiteY2745" fmla="*/ 3194209 h 4557807"/>
              <a:gd name="connsiteX2746" fmla="*/ 6214872 w 11831868"/>
              <a:gd name="connsiteY2746" fmla="*/ 3202210 h 4557807"/>
              <a:gd name="connsiteX2747" fmla="*/ 6242114 w 11831868"/>
              <a:gd name="connsiteY2747" fmla="*/ 3191447 h 4557807"/>
              <a:gd name="connsiteX2748" fmla="*/ 6308789 w 11831868"/>
              <a:gd name="connsiteY2748" fmla="*/ 3183922 h 4557807"/>
              <a:gd name="connsiteX2749" fmla="*/ 6281547 w 11831868"/>
              <a:gd name="connsiteY2749" fmla="*/ 3194209 h 4557807"/>
              <a:gd name="connsiteX2750" fmla="*/ 5863876 w 11831868"/>
              <a:gd name="connsiteY2750" fmla="*/ 3136011 h 4557807"/>
              <a:gd name="connsiteX2751" fmla="*/ 5799106 w 11831868"/>
              <a:gd name="connsiteY2751" fmla="*/ 3139726 h 4557807"/>
              <a:gd name="connsiteX2752" fmla="*/ 5826633 w 11831868"/>
              <a:gd name="connsiteY2752" fmla="*/ 3127820 h 4557807"/>
              <a:gd name="connsiteX2753" fmla="*/ 5891403 w 11831868"/>
              <a:gd name="connsiteY2753" fmla="*/ 3124581 h 4557807"/>
              <a:gd name="connsiteX2754" fmla="*/ 5863876 w 11831868"/>
              <a:gd name="connsiteY2754" fmla="*/ 3136011 h 4557807"/>
              <a:gd name="connsiteX2755" fmla="*/ 6118193 w 11831868"/>
              <a:gd name="connsiteY2755" fmla="*/ 3014091 h 4557807"/>
              <a:gd name="connsiteX2756" fmla="*/ 6144482 w 11831868"/>
              <a:gd name="connsiteY2756" fmla="*/ 3004566 h 4557807"/>
              <a:gd name="connsiteX2757" fmla="*/ 6203728 w 11831868"/>
              <a:gd name="connsiteY2757" fmla="*/ 3002566 h 4557807"/>
              <a:gd name="connsiteX2758" fmla="*/ 6177439 w 11831868"/>
              <a:gd name="connsiteY2758" fmla="*/ 3012091 h 4557807"/>
              <a:gd name="connsiteX2759" fmla="*/ 6118194 w 11831868"/>
              <a:gd name="connsiteY2759" fmla="*/ 3013901 h 4557807"/>
              <a:gd name="connsiteX2760" fmla="*/ 6160866 w 11831868"/>
              <a:gd name="connsiteY2760" fmla="*/ 3116961 h 4557807"/>
              <a:gd name="connsiteX2761" fmla="*/ 6187726 w 11831868"/>
              <a:gd name="connsiteY2761" fmla="*/ 3105722 h 4557807"/>
              <a:gd name="connsiteX2762" fmla="*/ 6250877 w 11831868"/>
              <a:gd name="connsiteY2762" fmla="*/ 3101150 h 4557807"/>
              <a:gd name="connsiteX2763" fmla="*/ 6223826 w 11831868"/>
              <a:gd name="connsiteY2763" fmla="*/ 3111913 h 4557807"/>
              <a:gd name="connsiteX2764" fmla="*/ 6160866 w 11831868"/>
              <a:gd name="connsiteY2764" fmla="*/ 3116961 h 4557807"/>
              <a:gd name="connsiteX2765" fmla="*/ 6072473 w 11831868"/>
              <a:gd name="connsiteY2765" fmla="*/ 3172968 h 4557807"/>
              <a:gd name="connsiteX2766" fmla="*/ 6007132 w 11831868"/>
              <a:gd name="connsiteY2766" fmla="*/ 3178493 h 4557807"/>
              <a:gd name="connsiteX2767" fmla="*/ 6034564 w 11831868"/>
              <a:gd name="connsiteY2767" fmla="*/ 3167634 h 4557807"/>
              <a:gd name="connsiteX2768" fmla="*/ 6099905 w 11831868"/>
              <a:gd name="connsiteY2768" fmla="*/ 3162110 h 4557807"/>
              <a:gd name="connsiteX2769" fmla="*/ 6072473 w 11831868"/>
              <a:gd name="connsiteY2769" fmla="*/ 3172682 h 4557807"/>
              <a:gd name="connsiteX2770" fmla="*/ 5436870 w 11831868"/>
              <a:gd name="connsiteY2770" fmla="*/ 2810161 h 4557807"/>
              <a:gd name="connsiteX2771" fmla="*/ 5489829 w 11831868"/>
              <a:gd name="connsiteY2771" fmla="*/ 2813780 h 4557807"/>
              <a:gd name="connsiteX2772" fmla="*/ 5466112 w 11831868"/>
              <a:gd name="connsiteY2772" fmla="*/ 2818924 h 4557807"/>
              <a:gd name="connsiteX2773" fmla="*/ 5413249 w 11831868"/>
              <a:gd name="connsiteY2773" fmla="*/ 2815305 h 4557807"/>
              <a:gd name="connsiteX2774" fmla="*/ 5436870 w 11831868"/>
              <a:gd name="connsiteY2774" fmla="*/ 2809875 h 4557807"/>
              <a:gd name="connsiteX2775" fmla="*/ 5449253 w 11831868"/>
              <a:gd name="connsiteY2775" fmla="*/ 2928652 h 4557807"/>
              <a:gd name="connsiteX2776" fmla="*/ 5474590 w 11831868"/>
              <a:gd name="connsiteY2776" fmla="*/ 2920460 h 4557807"/>
              <a:gd name="connsiteX2777" fmla="*/ 5531740 w 11831868"/>
              <a:gd name="connsiteY2777" fmla="*/ 2922746 h 4557807"/>
              <a:gd name="connsiteX2778" fmla="*/ 5506498 w 11831868"/>
              <a:gd name="connsiteY2778" fmla="*/ 2930938 h 4557807"/>
              <a:gd name="connsiteX2779" fmla="*/ 5449253 w 11831868"/>
              <a:gd name="connsiteY2779" fmla="*/ 2928366 h 4557807"/>
              <a:gd name="connsiteX2780" fmla="*/ 5754053 w 11831868"/>
              <a:gd name="connsiteY2780" fmla="*/ 3023045 h 4557807"/>
              <a:gd name="connsiteX2781" fmla="*/ 5780532 w 11831868"/>
              <a:gd name="connsiteY2781" fmla="*/ 3013520 h 4557807"/>
              <a:gd name="connsiteX2782" fmla="*/ 5840064 w 11831868"/>
              <a:gd name="connsiteY2782" fmla="*/ 3012472 h 4557807"/>
              <a:gd name="connsiteX2783" fmla="*/ 5813775 w 11831868"/>
              <a:gd name="connsiteY2783" fmla="*/ 3022569 h 4557807"/>
              <a:gd name="connsiteX2784" fmla="*/ 5753957 w 11831868"/>
              <a:gd name="connsiteY2784" fmla="*/ 3022759 h 4557807"/>
              <a:gd name="connsiteX2785" fmla="*/ 5407533 w 11831868"/>
              <a:gd name="connsiteY2785" fmla="*/ 2780824 h 4557807"/>
              <a:gd name="connsiteX2786" fmla="*/ 5394199 w 11831868"/>
              <a:gd name="connsiteY2786" fmla="*/ 2774537 h 4557807"/>
              <a:gd name="connsiteX2787" fmla="*/ 5430775 w 11831868"/>
              <a:gd name="connsiteY2787" fmla="*/ 2780157 h 4557807"/>
              <a:gd name="connsiteX2788" fmla="*/ 5443728 w 11831868"/>
              <a:gd name="connsiteY2788" fmla="*/ 2785967 h 4557807"/>
              <a:gd name="connsiteX2789" fmla="*/ 5407438 w 11831868"/>
              <a:gd name="connsiteY2789" fmla="*/ 2780538 h 4557807"/>
              <a:gd name="connsiteX2790" fmla="*/ 5403914 w 11831868"/>
              <a:gd name="connsiteY2790" fmla="*/ 2896934 h 4557807"/>
              <a:gd name="connsiteX2791" fmla="*/ 5346764 w 11831868"/>
              <a:gd name="connsiteY2791" fmla="*/ 2894172 h 4557807"/>
              <a:gd name="connsiteX2792" fmla="*/ 5372291 w 11831868"/>
              <a:gd name="connsiteY2792" fmla="*/ 2886361 h 4557807"/>
              <a:gd name="connsiteX2793" fmla="*/ 5429441 w 11831868"/>
              <a:gd name="connsiteY2793" fmla="*/ 2889218 h 4557807"/>
              <a:gd name="connsiteX2794" fmla="*/ 5403818 w 11831868"/>
              <a:gd name="connsiteY2794" fmla="*/ 2896648 h 4557807"/>
              <a:gd name="connsiteX2795" fmla="*/ 5551361 w 11831868"/>
              <a:gd name="connsiteY2795" fmla="*/ 3055811 h 4557807"/>
              <a:gd name="connsiteX2796" fmla="*/ 5490306 w 11831868"/>
              <a:gd name="connsiteY2796" fmla="*/ 3055811 h 4557807"/>
              <a:gd name="connsiteX2797" fmla="*/ 5516785 w 11831868"/>
              <a:gd name="connsiteY2797" fmla="*/ 3045143 h 4557807"/>
              <a:gd name="connsiteX2798" fmla="*/ 5577840 w 11831868"/>
              <a:gd name="connsiteY2798" fmla="*/ 3045143 h 4557807"/>
              <a:gd name="connsiteX2799" fmla="*/ 5551266 w 11831868"/>
              <a:gd name="connsiteY2799" fmla="*/ 3055525 h 4557807"/>
              <a:gd name="connsiteX2800" fmla="*/ 5550884 w 11831868"/>
              <a:gd name="connsiteY2800" fmla="*/ 2962275 h 4557807"/>
              <a:gd name="connsiteX2801" fmla="*/ 5576507 w 11831868"/>
              <a:gd name="connsiteY2801" fmla="*/ 2952750 h 4557807"/>
              <a:gd name="connsiteX2802" fmla="*/ 5634514 w 11831868"/>
              <a:gd name="connsiteY2802" fmla="*/ 2954179 h 4557807"/>
              <a:gd name="connsiteX2803" fmla="*/ 5608701 w 11831868"/>
              <a:gd name="connsiteY2803" fmla="*/ 2963037 h 4557807"/>
              <a:gd name="connsiteX2804" fmla="*/ 5550789 w 11831868"/>
              <a:gd name="connsiteY2804" fmla="*/ 2961990 h 4557807"/>
              <a:gd name="connsiteX2805" fmla="*/ 5652135 w 11831868"/>
              <a:gd name="connsiteY2805" fmla="*/ 2993136 h 4557807"/>
              <a:gd name="connsiteX2806" fmla="*/ 5678233 w 11831868"/>
              <a:gd name="connsiteY2806" fmla="*/ 2983611 h 4557807"/>
              <a:gd name="connsiteX2807" fmla="*/ 5737479 w 11831868"/>
              <a:gd name="connsiteY2807" fmla="*/ 2983611 h 4557807"/>
              <a:gd name="connsiteX2808" fmla="*/ 5711381 w 11831868"/>
              <a:gd name="connsiteY2808" fmla="*/ 2993136 h 4557807"/>
              <a:gd name="connsiteX2809" fmla="*/ 5652136 w 11831868"/>
              <a:gd name="connsiteY2809" fmla="*/ 2993136 h 4557807"/>
              <a:gd name="connsiteX2810" fmla="*/ 5325237 w 11831868"/>
              <a:gd name="connsiteY2810" fmla="*/ 2788158 h 4557807"/>
              <a:gd name="connsiteX2811" fmla="*/ 5289137 w 11831868"/>
              <a:gd name="connsiteY2811" fmla="*/ 2782538 h 4557807"/>
              <a:gd name="connsiteX2812" fmla="*/ 5276755 w 11831868"/>
              <a:gd name="connsiteY2812" fmla="*/ 2776538 h 4557807"/>
              <a:gd name="connsiteX2813" fmla="*/ 5309330 w 11831868"/>
              <a:gd name="connsiteY2813" fmla="*/ 2781396 h 4557807"/>
              <a:gd name="connsiteX2814" fmla="*/ 5335239 w 11831868"/>
              <a:gd name="connsiteY2814" fmla="*/ 2778443 h 4557807"/>
              <a:gd name="connsiteX2815" fmla="*/ 5387626 w 11831868"/>
              <a:gd name="connsiteY2815" fmla="*/ 2782729 h 4557807"/>
              <a:gd name="connsiteX2816" fmla="*/ 5364195 w 11831868"/>
              <a:gd name="connsiteY2816" fmla="*/ 2787301 h 4557807"/>
              <a:gd name="connsiteX2817" fmla="*/ 5323713 w 11831868"/>
              <a:gd name="connsiteY2817" fmla="*/ 2785206 h 4557807"/>
              <a:gd name="connsiteX2818" fmla="*/ 5325237 w 11831868"/>
              <a:gd name="connsiteY2818" fmla="*/ 2788158 h 4557807"/>
              <a:gd name="connsiteX2819" fmla="*/ 5655374 w 11831868"/>
              <a:gd name="connsiteY2819" fmla="*/ 3085338 h 4557807"/>
              <a:gd name="connsiteX2820" fmla="*/ 5592795 w 11831868"/>
              <a:gd name="connsiteY2820" fmla="*/ 3086481 h 4557807"/>
              <a:gd name="connsiteX2821" fmla="*/ 5619750 w 11831868"/>
              <a:gd name="connsiteY2821" fmla="*/ 3075242 h 4557807"/>
              <a:gd name="connsiteX2822" fmla="*/ 5682234 w 11831868"/>
              <a:gd name="connsiteY2822" fmla="*/ 3074099 h 4557807"/>
              <a:gd name="connsiteX2823" fmla="*/ 5655374 w 11831868"/>
              <a:gd name="connsiteY2823" fmla="*/ 3085338 h 4557807"/>
              <a:gd name="connsiteX2824" fmla="*/ 5759577 w 11831868"/>
              <a:gd name="connsiteY2824" fmla="*/ 3111913 h 4557807"/>
              <a:gd name="connsiteX2825" fmla="*/ 5695760 w 11831868"/>
              <a:gd name="connsiteY2825" fmla="*/ 3114485 h 4557807"/>
              <a:gd name="connsiteX2826" fmla="*/ 5723192 w 11831868"/>
              <a:gd name="connsiteY2826" fmla="*/ 3103054 h 4557807"/>
              <a:gd name="connsiteX2827" fmla="*/ 5787009 w 11831868"/>
              <a:gd name="connsiteY2827" fmla="*/ 3101054 h 4557807"/>
              <a:gd name="connsiteX2828" fmla="*/ 5759577 w 11831868"/>
              <a:gd name="connsiteY2828" fmla="*/ 3111913 h 4557807"/>
              <a:gd name="connsiteX2829" fmla="*/ 7114604 w 11831868"/>
              <a:gd name="connsiteY2829" fmla="*/ 2978563 h 4557807"/>
              <a:gd name="connsiteX2830" fmla="*/ 7088124 w 11831868"/>
              <a:gd name="connsiteY2830" fmla="*/ 2988088 h 4557807"/>
              <a:gd name="connsiteX2831" fmla="*/ 7029831 w 11831868"/>
              <a:gd name="connsiteY2831" fmla="*/ 2994184 h 4557807"/>
              <a:gd name="connsiteX2832" fmla="*/ 7056120 w 11831868"/>
              <a:gd name="connsiteY2832" fmla="*/ 2984659 h 4557807"/>
              <a:gd name="connsiteX2833" fmla="*/ 7114604 w 11831868"/>
              <a:gd name="connsiteY2833" fmla="*/ 2979039 h 4557807"/>
              <a:gd name="connsiteX2834" fmla="*/ 7062597 w 11831868"/>
              <a:gd name="connsiteY2834" fmla="*/ 2945987 h 4557807"/>
              <a:gd name="connsiteX2835" fmla="*/ 6991064 w 11831868"/>
              <a:gd name="connsiteY2835" fmla="*/ 2963704 h 4557807"/>
              <a:gd name="connsiteX2836" fmla="*/ 6972014 w 11831868"/>
              <a:gd name="connsiteY2836" fmla="*/ 2951036 h 4557807"/>
              <a:gd name="connsiteX2837" fmla="*/ 7043547 w 11831868"/>
              <a:gd name="connsiteY2837" fmla="*/ 2933319 h 4557807"/>
              <a:gd name="connsiteX2838" fmla="*/ 7062597 w 11831868"/>
              <a:gd name="connsiteY2838" fmla="*/ 2945987 h 4557807"/>
              <a:gd name="connsiteX2839" fmla="*/ 6932105 w 11831868"/>
              <a:gd name="connsiteY2839" fmla="*/ 2898362 h 4557807"/>
              <a:gd name="connsiteX2840" fmla="*/ 6986493 w 11831868"/>
              <a:gd name="connsiteY2840" fmla="*/ 2894647 h 4557807"/>
              <a:gd name="connsiteX2841" fmla="*/ 6961537 w 11831868"/>
              <a:gd name="connsiteY2841" fmla="*/ 2902268 h 4557807"/>
              <a:gd name="connsiteX2842" fmla="*/ 6907149 w 11831868"/>
              <a:gd name="connsiteY2842" fmla="*/ 2905983 h 4557807"/>
              <a:gd name="connsiteX2843" fmla="*/ 6932009 w 11831868"/>
              <a:gd name="connsiteY2843" fmla="*/ 2897886 h 4557807"/>
              <a:gd name="connsiteX2844" fmla="*/ 7126796 w 11831868"/>
              <a:gd name="connsiteY2844" fmla="*/ 3054096 h 4557807"/>
              <a:gd name="connsiteX2845" fmla="*/ 7064788 w 11831868"/>
              <a:gd name="connsiteY2845" fmla="*/ 3062669 h 4557807"/>
              <a:gd name="connsiteX2846" fmla="*/ 7091744 w 11831868"/>
              <a:gd name="connsiteY2846" fmla="*/ 3053144 h 4557807"/>
              <a:gd name="connsiteX2847" fmla="*/ 7154037 w 11831868"/>
              <a:gd name="connsiteY2847" fmla="*/ 3044952 h 4557807"/>
              <a:gd name="connsiteX2848" fmla="*/ 7126700 w 11831868"/>
              <a:gd name="connsiteY2848" fmla="*/ 3053810 h 4557807"/>
              <a:gd name="connsiteX2849" fmla="*/ 7141845 w 11831868"/>
              <a:gd name="connsiteY2849" fmla="*/ 3067526 h 4557807"/>
              <a:gd name="connsiteX2850" fmla="*/ 7071265 w 11831868"/>
              <a:gd name="connsiteY2850" fmla="*/ 3082385 h 4557807"/>
              <a:gd name="connsiteX2851" fmla="*/ 7048024 w 11831868"/>
              <a:gd name="connsiteY2851" fmla="*/ 3079337 h 4557807"/>
              <a:gd name="connsiteX2852" fmla="*/ 7118699 w 11831868"/>
              <a:gd name="connsiteY2852" fmla="*/ 3064478 h 4557807"/>
              <a:gd name="connsiteX2853" fmla="*/ 7141750 w 11831868"/>
              <a:gd name="connsiteY2853" fmla="*/ 3067241 h 4557807"/>
              <a:gd name="connsiteX2854" fmla="*/ 7123271 w 11831868"/>
              <a:gd name="connsiteY2854" fmla="*/ 2921223 h 4557807"/>
              <a:gd name="connsiteX2855" fmla="*/ 7179850 w 11831868"/>
              <a:gd name="connsiteY2855" fmla="*/ 2916460 h 4557807"/>
              <a:gd name="connsiteX2856" fmla="*/ 7153561 w 11831868"/>
              <a:gd name="connsiteY2856" fmla="*/ 2924366 h 4557807"/>
              <a:gd name="connsiteX2857" fmla="*/ 7097078 w 11831868"/>
              <a:gd name="connsiteY2857" fmla="*/ 2929605 h 4557807"/>
              <a:gd name="connsiteX2858" fmla="*/ 7123176 w 11831868"/>
              <a:gd name="connsiteY2858" fmla="*/ 2920937 h 4557807"/>
              <a:gd name="connsiteX2859" fmla="*/ 6833997 w 11831868"/>
              <a:gd name="connsiteY2859" fmla="*/ 3034094 h 4557807"/>
              <a:gd name="connsiteX2860" fmla="*/ 6774085 w 11831868"/>
              <a:gd name="connsiteY2860" fmla="*/ 3040094 h 4557807"/>
              <a:gd name="connsiteX2861" fmla="*/ 6800755 w 11831868"/>
              <a:gd name="connsiteY2861" fmla="*/ 3030569 h 4557807"/>
              <a:gd name="connsiteX2862" fmla="*/ 6844856 w 11831868"/>
              <a:gd name="connsiteY2862" fmla="*/ 3024950 h 4557807"/>
              <a:gd name="connsiteX2863" fmla="*/ 6851618 w 11831868"/>
              <a:gd name="connsiteY2863" fmla="*/ 3017806 h 4557807"/>
              <a:gd name="connsiteX2864" fmla="*/ 6924675 w 11831868"/>
              <a:gd name="connsiteY2864" fmla="*/ 2999804 h 4557807"/>
              <a:gd name="connsiteX2865" fmla="*/ 6944582 w 11831868"/>
              <a:gd name="connsiteY2865" fmla="*/ 3010091 h 4557807"/>
              <a:gd name="connsiteX2866" fmla="*/ 6871716 w 11831868"/>
              <a:gd name="connsiteY2866" fmla="*/ 3028093 h 4557807"/>
              <a:gd name="connsiteX2867" fmla="*/ 6858572 w 11831868"/>
              <a:gd name="connsiteY2867" fmla="*/ 3028664 h 4557807"/>
              <a:gd name="connsiteX2868" fmla="*/ 6833997 w 11831868"/>
              <a:gd name="connsiteY2868" fmla="*/ 3034094 h 4557807"/>
              <a:gd name="connsiteX2869" fmla="*/ 6934010 w 11831868"/>
              <a:gd name="connsiteY2869" fmla="*/ 2983707 h 4557807"/>
              <a:gd name="connsiteX2870" fmla="*/ 6960490 w 11831868"/>
              <a:gd name="connsiteY2870" fmla="*/ 2974753 h 4557807"/>
              <a:gd name="connsiteX2871" fmla="*/ 7018402 w 11831868"/>
              <a:gd name="connsiteY2871" fmla="*/ 2969133 h 4557807"/>
              <a:gd name="connsiteX2872" fmla="*/ 6992112 w 11831868"/>
              <a:gd name="connsiteY2872" fmla="*/ 2978087 h 4557807"/>
              <a:gd name="connsiteX2873" fmla="*/ 6933914 w 11831868"/>
              <a:gd name="connsiteY2873" fmla="*/ 2983611 h 4557807"/>
              <a:gd name="connsiteX2874" fmla="*/ 6835331 w 11831868"/>
              <a:gd name="connsiteY2874" fmla="*/ 2885028 h 4557807"/>
              <a:gd name="connsiteX2875" fmla="*/ 6888957 w 11831868"/>
              <a:gd name="connsiteY2875" fmla="*/ 2882075 h 4557807"/>
              <a:gd name="connsiteX2876" fmla="*/ 6864477 w 11831868"/>
              <a:gd name="connsiteY2876" fmla="*/ 2889028 h 4557807"/>
              <a:gd name="connsiteX2877" fmla="*/ 6810852 w 11831868"/>
              <a:gd name="connsiteY2877" fmla="*/ 2891981 h 4557807"/>
              <a:gd name="connsiteX2878" fmla="*/ 6835236 w 11831868"/>
              <a:gd name="connsiteY2878" fmla="*/ 2885028 h 4557807"/>
              <a:gd name="connsiteX2879" fmla="*/ 6921817 w 11831868"/>
              <a:gd name="connsiteY2879" fmla="*/ 2957703 h 4557807"/>
              <a:gd name="connsiteX2880" fmla="*/ 6895529 w 11831868"/>
              <a:gd name="connsiteY2880" fmla="*/ 2966656 h 4557807"/>
              <a:gd name="connsiteX2881" fmla="*/ 6837427 w 11831868"/>
              <a:gd name="connsiteY2881" fmla="*/ 2971133 h 4557807"/>
              <a:gd name="connsiteX2882" fmla="*/ 6864001 w 11831868"/>
              <a:gd name="connsiteY2882" fmla="*/ 2962656 h 4557807"/>
              <a:gd name="connsiteX2883" fmla="*/ 6921723 w 11831868"/>
              <a:gd name="connsiteY2883" fmla="*/ 2957703 h 4557807"/>
              <a:gd name="connsiteX2884" fmla="*/ 7028021 w 11831868"/>
              <a:gd name="connsiteY2884" fmla="*/ 3050286 h 4557807"/>
              <a:gd name="connsiteX2885" fmla="*/ 6966776 w 11831868"/>
              <a:gd name="connsiteY2885" fmla="*/ 3062573 h 4557807"/>
              <a:gd name="connsiteX2886" fmla="*/ 6945249 w 11831868"/>
              <a:gd name="connsiteY2886" fmla="*/ 3056478 h 4557807"/>
              <a:gd name="connsiteX2887" fmla="*/ 7017067 w 11831868"/>
              <a:gd name="connsiteY2887" fmla="*/ 3039714 h 4557807"/>
              <a:gd name="connsiteX2888" fmla="*/ 7044690 w 11831868"/>
              <a:gd name="connsiteY2888" fmla="*/ 3041047 h 4557807"/>
              <a:gd name="connsiteX2889" fmla="*/ 7056596 w 11831868"/>
              <a:gd name="connsiteY2889" fmla="*/ 3040380 h 4557807"/>
              <a:gd name="connsiteX2890" fmla="*/ 7029546 w 11831868"/>
              <a:gd name="connsiteY2890" fmla="*/ 3049905 h 4557807"/>
              <a:gd name="connsiteX2891" fmla="*/ 6633020 w 11831868"/>
              <a:gd name="connsiteY2891" fmla="*/ 3150870 h 4557807"/>
              <a:gd name="connsiteX2892" fmla="*/ 6567488 w 11831868"/>
              <a:gd name="connsiteY2892" fmla="*/ 3159157 h 4557807"/>
              <a:gd name="connsiteX2893" fmla="*/ 6594825 w 11831868"/>
              <a:gd name="connsiteY2893" fmla="*/ 3149632 h 4557807"/>
              <a:gd name="connsiteX2894" fmla="*/ 6660452 w 11831868"/>
              <a:gd name="connsiteY2894" fmla="*/ 3141250 h 4557807"/>
              <a:gd name="connsiteX2895" fmla="*/ 6633020 w 11831868"/>
              <a:gd name="connsiteY2895" fmla="*/ 3150870 h 4557807"/>
              <a:gd name="connsiteX2896" fmla="*/ 6428423 w 11831868"/>
              <a:gd name="connsiteY2896" fmla="*/ 3138012 h 4557807"/>
              <a:gd name="connsiteX2897" fmla="*/ 6364320 w 11831868"/>
              <a:gd name="connsiteY2897" fmla="*/ 3144869 h 4557807"/>
              <a:gd name="connsiteX2898" fmla="*/ 6391656 w 11831868"/>
              <a:gd name="connsiteY2898" fmla="*/ 3134582 h 4557807"/>
              <a:gd name="connsiteX2899" fmla="*/ 6455569 w 11831868"/>
              <a:gd name="connsiteY2899" fmla="*/ 3127724 h 4557807"/>
              <a:gd name="connsiteX2900" fmla="*/ 6428423 w 11831868"/>
              <a:gd name="connsiteY2900" fmla="*/ 3138012 h 4557807"/>
              <a:gd name="connsiteX2901" fmla="*/ 6518529 w 11831868"/>
              <a:gd name="connsiteY2901" fmla="*/ 3086481 h 4557807"/>
              <a:gd name="connsiteX2902" fmla="*/ 6545295 w 11831868"/>
              <a:gd name="connsiteY2902" fmla="*/ 3076289 h 4557807"/>
              <a:gd name="connsiteX2903" fmla="*/ 6606731 w 11831868"/>
              <a:gd name="connsiteY2903" fmla="*/ 3070574 h 4557807"/>
              <a:gd name="connsiteX2904" fmla="*/ 6579775 w 11831868"/>
              <a:gd name="connsiteY2904" fmla="*/ 3080099 h 4557807"/>
              <a:gd name="connsiteX2905" fmla="*/ 6518529 w 11831868"/>
              <a:gd name="connsiteY2905" fmla="*/ 3086481 h 4557807"/>
              <a:gd name="connsiteX2906" fmla="*/ 6418326 w 11831868"/>
              <a:gd name="connsiteY2906" fmla="*/ 3072003 h 4557807"/>
              <a:gd name="connsiteX2907" fmla="*/ 6445091 w 11831868"/>
              <a:gd name="connsiteY2907" fmla="*/ 3061906 h 4557807"/>
              <a:gd name="connsiteX2908" fmla="*/ 6506623 w 11831868"/>
              <a:gd name="connsiteY2908" fmla="*/ 3057144 h 4557807"/>
              <a:gd name="connsiteX2909" fmla="*/ 6479667 w 11831868"/>
              <a:gd name="connsiteY2909" fmla="*/ 3067336 h 4557807"/>
              <a:gd name="connsiteX2910" fmla="*/ 6418326 w 11831868"/>
              <a:gd name="connsiteY2910" fmla="*/ 3072003 h 4557807"/>
              <a:gd name="connsiteX2911" fmla="*/ 6530626 w 11831868"/>
              <a:gd name="connsiteY2911" fmla="*/ 3146012 h 4557807"/>
              <a:gd name="connsiteX2912" fmla="*/ 6465666 w 11831868"/>
              <a:gd name="connsiteY2912" fmla="*/ 3153728 h 4557807"/>
              <a:gd name="connsiteX2913" fmla="*/ 6493192 w 11831868"/>
              <a:gd name="connsiteY2913" fmla="*/ 3144203 h 4557807"/>
              <a:gd name="connsiteX2914" fmla="*/ 6557772 w 11831868"/>
              <a:gd name="connsiteY2914" fmla="*/ 3136011 h 4557807"/>
              <a:gd name="connsiteX2915" fmla="*/ 6530626 w 11831868"/>
              <a:gd name="connsiteY2915" fmla="*/ 3146012 h 4557807"/>
              <a:gd name="connsiteX2916" fmla="*/ 6732080 w 11831868"/>
              <a:gd name="connsiteY2916" fmla="*/ 3079337 h 4557807"/>
              <a:gd name="connsiteX2917" fmla="*/ 6805898 w 11831868"/>
              <a:gd name="connsiteY2917" fmla="*/ 3061716 h 4557807"/>
              <a:gd name="connsiteX2918" fmla="*/ 6826567 w 11831868"/>
              <a:gd name="connsiteY2918" fmla="*/ 3069050 h 4557807"/>
              <a:gd name="connsiteX2919" fmla="*/ 6752939 w 11831868"/>
              <a:gd name="connsiteY2919" fmla="*/ 3086767 h 4557807"/>
              <a:gd name="connsiteX2920" fmla="*/ 6732080 w 11831868"/>
              <a:gd name="connsiteY2920" fmla="*/ 3078861 h 4557807"/>
              <a:gd name="connsiteX2921" fmla="*/ 6709601 w 11831868"/>
              <a:gd name="connsiteY2921" fmla="*/ 3122676 h 4557807"/>
              <a:gd name="connsiteX2922" fmla="*/ 6635306 w 11831868"/>
              <a:gd name="connsiteY2922" fmla="*/ 3139916 h 4557807"/>
              <a:gd name="connsiteX2923" fmla="*/ 6613112 w 11831868"/>
              <a:gd name="connsiteY2923" fmla="*/ 3134487 h 4557807"/>
              <a:gd name="connsiteX2924" fmla="*/ 6687693 w 11831868"/>
              <a:gd name="connsiteY2924" fmla="*/ 3117152 h 4557807"/>
              <a:gd name="connsiteX2925" fmla="*/ 6709601 w 11831868"/>
              <a:gd name="connsiteY2925" fmla="*/ 3122295 h 4557807"/>
              <a:gd name="connsiteX2926" fmla="*/ 6979254 w 11831868"/>
              <a:gd name="connsiteY2926" fmla="*/ 3103626 h 4557807"/>
              <a:gd name="connsiteX2927" fmla="*/ 6914674 w 11831868"/>
              <a:gd name="connsiteY2927" fmla="*/ 3113151 h 4557807"/>
              <a:gd name="connsiteX2928" fmla="*/ 6942296 w 11831868"/>
              <a:gd name="connsiteY2928" fmla="*/ 3104483 h 4557807"/>
              <a:gd name="connsiteX2929" fmla="*/ 7006686 w 11831868"/>
              <a:gd name="connsiteY2929" fmla="*/ 3094958 h 4557807"/>
              <a:gd name="connsiteX2930" fmla="*/ 6979254 w 11831868"/>
              <a:gd name="connsiteY2930" fmla="*/ 3103150 h 4557807"/>
              <a:gd name="connsiteX2931" fmla="*/ 6780086 w 11831868"/>
              <a:gd name="connsiteY2931" fmla="*/ 3097911 h 4557807"/>
              <a:gd name="connsiteX2932" fmla="*/ 6716745 w 11831868"/>
              <a:gd name="connsiteY2932" fmla="*/ 3105246 h 4557807"/>
              <a:gd name="connsiteX2933" fmla="*/ 6744081 w 11831868"/>
              <a:gd name="connsiteY2933" fmla="*/ 3095721 h 4557807"/>
              <a:gd name="connsiteX2934" fmla="*/ 6807423 w 11831868"/>
              <a:gd name="connsiteY2934" fmla="*/ 3088482 h 4557807"/>
              <a:gd name="connsiteX2935" fmla="*/ 6780086 w 11831868"/>
              <a:gd name="connsiteY2935" fmla="*/ 3097911 h 4557807"/>
              <a:gd name="connsiteX2936" fmla="*/ 5650135 w 11831868"/>
              <a:gd name="connsiteY2936" fmla="*/ 2734342 h 4557807"/>
              <a:gd name="connsiteX2937" fmla="*/ 5610130 w 11831868"/>
              <a:gd name="connsiteY2937" fmla="*/ 2728913 h 4557807"/>
              <a:gd name="connsiteX2938" fmla="*/ 5594318 w 11831868"/>
              <a:gd name="connsiteY2938" fmla="*/ 2724246 h 4557807"/>
              <a:gd name="connsiteX2939" fmla="*/ 5634133 w 11831868"/>
              <a:gd name="connsiteY2939" fmla="*/ 2729675 h 4557807"/>
              <a:gd name="connsiteX2940" fmla="*/ 5650135 w 11831868"/>
              <a:gd name="connsiteY2940" fmla="*/ 2734342 h 4557807"/>
              <a:gd name="connsiteX2941" fmla="*/ 5818442 w 11831868"/>
              <a:gd name="connsiteY2941" fmla="*/ 2759964 h 4557807"/>
              <a:gd name="connsiteX2942" fmla="*/ 5796630 w 11831868"/>
              <a:gd name="connsiteY2942" fmla="*/ 2761964 h 4557807"/>
              <a:gd name="connsiteX2943" fmla="*/ 5748243 w 11831868"/>
              <a:gd name="connsiteY2943" fmla="*/ 2758916 h 4557807"/>
              <a:gd name="connsiteX2944" fmla="*/ 5769769 w 11831868"/>
              <a:gd name="connsiteY2944" fmla="*/ 2756440 h 4557807"/>
              <a:gd name="connsiteX2945" fmla="*/ 5818442 w 11831868"/>
              <a:gd name="connsiteY2945" fmla="*/ 2759964 h 4557807"/>
              <a:gd name="connsiteX2946" fmla="*/ 5855208 w 11831868"/>
              <a:gd name="connsiteY2946" fmla="*/ 2736247 h 4557807"/>
              <a:gd name="connsiteX2947" fmla="*/ 5872163 w 11831868"/>
              <a:gd name="connsiteY2947" fmla="*/ 2740152 h 4557807"/>
              <a:gd name="connsiteX2948" fmla="*/ 5830824 w 11831868"/>
              <a:gd name="connsiteY2948" fmla="*/ 2735580 h 4557807"/>
              <a:gd name="connsiteX2949" fmla="*/ 5813870 w 11831868"/>
              <a:gd name="connsiteY2949" fmla="*/ 2731675 h 4557807"/>
              <a:gd name="connsiteX2950" fmla="*/ 5855208 w 11831868"/>
              <a:gd name="connsiteY2950" fmla="*/ 2735961 h 4557807"/>
              <a:gd name="connsiteX2951" fmla="*/ 5910358 w 11831868"/>
              <a:gd name="connsiteY2951" fmla="*/ 2779490 h 4557807"/>
              <a:gd name="connsiteX2952" fmla="*/ 5921502 w 11831868"/>
              <a:gd name="connsiteY2952" fmla="*/ 2780824 h 4557807"/>
              <a:gd name="connsiteX2953" fmla="*/ 5899024 w 11831868"/>
              <a:gd name="connsiteY2953" fmla="*/ 2783491 h 4557807"/>
              <a:gd name="connsiteX2954" fmla="*/ 5849208 w 11831868"/>
              <a:gd name="connsiteY2954" fmla="*/ 2780824 h 4557807"/>
              <a:gd name="connsiteX2955" fmla="*/ 5871686 w 11831868"/>
              <a:gd name="connsiteY2955" fmla="*/ 2778062 h 4557807"/>
              <a:gd name="connsiteX2956" fmla="*/ 5891784 w 11831868"/>
              <a:gd name="connsiteY2956" fmla="*/ 2778062 h 4557807"/>
              <a:gd name="connsiteX2957" fmla="*/ 5868543 w 11831868"/>
              <a:gd name="connsiteY2957" fmla="*/ 2774633 h 4557807"/>
              <a:gd name="connsiteX2958" fmla="*/ 5853303 w 11831868"/>
              <a:gd name="connsiteY2958" fmla="*/ 2769775 h 4557807"/>
              <a:gd name="connsiteX2959" fmla="*/ 5892451 w 11831868"/>
              <a:gd name="connsiteY2959" fmla="*/ 2774251 h 4557807"/>
              <a:gd name="connsiteX2960" fmla="*/ 5910072 w 11831868"/>
              <a:gd name="connsiteY2960" fmla="*/ 2779490 h 4557807"/>
              <a:gd name="connsiteX2961" fmla="*/ 6021039 w 11831868"/>
              <a:gd name="connsiteY2961" fmla="*/ 2778633 h 4557807"/>
              <a:gd name="connsiteX2962" fmla="*/ 5981224 w 11831868"/>
              <a:gd name="connsiteY2962" fmla="*/ 2774347 h 4557807"/>
              <a:gd name="connsiteX2963" fmla="*/ 5965412 w 11831868"/>
              <a:gd name="connsiteY2963" fmla="*/ 2769585 h 4557807"/>
              <a:gd name="connsiteX2964" fmla="*/ 6005227 w 11831868"/>
              <a:gd name="connsiteY2964" fmla="*/ 2773966 h 4557807"/>
              <a:gd name="connsiteX2965" fmla="*/ 6021039 w 11831868"/>
              <a:gd name="connsiteY2965" fmla="*/ 2778633 h 4557807"/>
              <a:gd name="connsiteX2966" fmla="*/ 5744814 w 11831868"/>
              <a:gd name="connsiteY2966" fmla="*/ 2732628 h 4557807"/>
              <a:gd name="connsiteX2967" fmla="*/ 5760911 w 11831868"/>
              <a:gd name="connsiteY2967" fmla="*/ 2736628 h 4557807"/>
              <a:gd name="connsiteX2968" fmla="*/ 5720620 w 11831868"/>
              <a:gd name="connsiteY2968" fmla="*/ 2731865 h 4557807"/>
              <a:gd name="connsiteX2969" fmla="*/ 5704523 w 11831868"/>
              <a:gd name="connsiteY2969" fmla="*/ 2727770 h 4557807"/>
              <a:gd name="connsiteX2970" fmla="*/ 5745099 w 11831868"/>
              <a:gd name="connsiteY2970" fmla="*/ 2732628 h 4557807"/>
              <a:gd name="connsiteX2971" fmla="*/ 5935314 w 11831868"/>
              <a:gd name="connsiteY2971" fmla="*/ 2745391 h 4557807"/>
              <a:gd name="connsiteX2972" fmla="*/ 5982367 w 11831868"/>
              <a:gd name="connsiteY2972" fmla="*/ 2748630 h 4557807"/>
              <a:gd name="connsiteX2973" fmla="*/ 5961507 w 11831868"/>
              <a:gd name="connsiteY2973" fmla="*/ 2749391 h 4557807"/>
              <a:gd name="connsiteX2974" fmla="*/ 5914454 w 11831868"/>
              <a:gd name="connsiteY2974" fmla="*/ 2746153 h 4557807"/>
              <a:gd name="connsiteX2975" fmla="*/ 5935123 w 11831868"/>
              <a:gd name="connsiteY2975" fmla="*/ 2745486 h 4557807"/>
              <a:gd name="connsiteX2976" fmla="*/ 5667661 w 11831868"/>
              <a:gd name="connsiteY2976" fmla="*/ 2735866 h 4557807"/>
              <a:gd name="connsiteX2977" fmla="*/ 5715286 w 11831868"/>
              <a:gd name="connsiteY2977" fmla="*/ 2739485 h 4557807"/>
              <a:gd name="connsiteX2978" fmla="*/ 5694045 w 11831868"/>
              <a:gd name="connsiteY2978" fmla="*/ 2741390 h 4557807"/>
              <a:gd name="connsiteX2979" fmla="*/ 5645754 w 11831868"/>
              <a:gd name="connsiteY2979" fmla="*/ 2737295 h 4557807"/>
              <a:gd name="connsiteX2980" fmla="*/ 5667471 w 11831868"/>
              <a:gd name="connsiteY2980" fmla="*/ 2735390 h 4557807"/>
              <a:gd name="connsiteX2981" fmla="*/ 5529072 w 11831868"/>
              <a:gd name="connsiteY2981" fmla="*/ 2758916 h 4557807"/>
              <a:gd name="connsiteX2982" fmla="*/ 5479257 w 11831868"/>
              <a:gd name="connsiteY2982" fmla="*/ 2754630 h 4557807"/>
              <a:gd name="connsiteX2983" fmla="*/ 5501736 w 11831868"/>
              <a:gd name="connsiteY2983" fmla="*/ 2751868 h 4557807"/>
              <a:gd name="connsiteX2984" fmla="*/ 5551361 w 11831868"/>
              <a:gd name="connsiteY2984" fmla="*/ 2755773 h 4557807"/>
              <a:gd name="connsiteX2985" fmla="*/ 5529072 w 11831868"/>
              <a:gd name="connsiteY2985" fmla="*/ 2758916 h 4557807"/>
              <a:gd name="connsiteX2986" fmla="*/ 5564505 w 11831868"/>
              <a:gd name="connsiteY2986" fmla="*/ 2714435 h 4557807"/>
              <a:gd name="connsiteX2987" fmla="*/ 5611463 w 11831868"/>
              <a:gd name="connsiteY2987" fmla="*/ 2718816 h 4557807"/>
              <a:gd name="connsiteX2988" fmla="*/ 5590794 w 11831868"/>
              <a:gd name="connsiteY2988" fmla="*/ 2719578 h 4557807"/>
              <a:gd name="connsiteX2989" fmla="*/ 5543836 w 11831868"/>
              <a:gd name="connsiteY2989" fmla="*/ 2715197 h 4557807"/>
              <a:gd name="connsiteX2990" fmla="*/ 5564696 w 11831868"/>
              <a:gd name="connsiteY2990" fmla="*/ 2714435 h 4557807"/>
              <a:gd name="connsiteX2991" fmla="*/ 6931533 w 11831868"/>
              <a:gd name="connsiteY2991" fmla="*/ 3043142 h 4557807"/>
              <a:gd name="connsiteX2992" fmla="*/ 6871240 w 11831868"/>
              <a:gd name="connsiteY2992" fmla="*/ 3050286 h 4557807"/>
              <a:gd name="connsiteX2993" fmla="*/ 6898005 w 11831868"/>
              <a:gd name="connsiteY2993" fmla="*/ 3040761 h 4557807"/>
              <a:gd name="connsiteX2994" fmla="*/ 6958584 w 11831868"/>
              <a:gd name="connsiteY2994" fmla="*/ 3034094 h 4557807"/>
              <a:gd name="connsiteX2995" fmla="*/ 6931724 w 11831868"/>
              <a:gd name="connsiteY2995" fmla="*/ 3043142 h 4557807"/>
              <a:gd name="connsiteX2996" fmla="*/ 6290025 w 11831868"/>
              <a:gd name="connsiteY2996" fmla="*/ 2795492 h 4557807"/>
              <a:gd name="connsiteX2997" fmla="*/ 6267927 w 11831868"/>
              <a:gd name="connsiteY2997" fmla="*/ 2798636 h 4557807"/>
              <a:gd name="connsiteX2998" fmla="*/ 6218587 w 11831868"/>
              <a:gd name="connsiteY2998" fmla="*/ 2796921 h 4557807"/>
              <a:gd name="connsiteX2999" fmla="*/ 6240875 w 11831868"/>
              <a:gd name="connsiteY2999" fmla="*/ 2794254 h 4557807"/>
              <a:gd name="connsiteX3000" fmla="*/ 6290215 w 11831868"/>
              <a:gd name="connsiteY3000" fmla="*/ 2795302 h 4557807"/>
              <a:gd name="connsiteX3001" fmla="*/ 6037707 w 11831868"/>
              <a:gd name="connsiteY3001" fmla="*/ 2761583 h 4557807"/>
              <a:gd name="connsiteX3002" fmla="*/ 6085332 w 11831868"/>
              <a:gd name="connsiteY3002" fmla="*/ 2764250 h 4557807"/>
              <a:gd name="connsiteX3003" fmla="*/ 6063996 w 11831868"/>
              <a:gd name="connsiteY3003" fmla="*/ 2765679 h 4557807"/>
              <a:gd name="connsiteX3004" fmla="*/ 6016371 w 11831868"/>
              <a:gd name="connsiteY3004" fmla="*/ 2763012 h 4557807"/>
              <a:gd name="connsiteX3005" fmla="*/ 6037898 w 11831868"/>
              <a:gd name="connsiteY3005" fmla="*/ 2761393 h 4557807"/>
              <a:gd name="connsiteX3006" fmla="*/ 6391847 w 11831868"/>
              <a:gd name="connsiteY3006" fmla="*/ 2811209 h 4557807"/>
              <a:gd name="connsiteX3007" fmla="*/ 6368891 w 11831868"/>
              <a:gd name="connsiteY3007" fmla="*/ 2814542 h 4557807"/>
              <a:gd name="connsiteX3008" fmla="*/ 6318694 w 11831868"/>
              <a:gd name="connsiteY3008" fmla="*/ 2814542 h 4557807"/>
              <a:gd name="connsiteX3009" fmla="*/ 6341459 w 11831868"/>
              <a:gd name="connsiteY3009" fmla="*/ 2810637 h 4557807"/>
              <a:gd name="connsiteX3010" fmla="*/ 6392037 w 11831868"/>
              <a:gd name="connsiteY3010" fmla="*/ 2811018 h 4557807"/>
              <a:gd name="connsiteX3011" fmla="*/ 6407467 w 11831868"/>
              <a:gd name="connsiteY3011" fmla="*/ 2777490 h 4557807"/>
              <a:gd name="connsiteX3012" fmla="*/ 6455092 w 11831868"/>
              <a:gd name="connsiteY3012" fmla="*/ 2779014 h 4557807"/>
              <a:gd name="connsiteX3013" fmla="*/ 6433566 w 11831868"/>
              <a:gd name="connsiteY3013" fmla="*/ 2780443 h 4557807"/>
              <a:gd name="connsiteX3014" fmla="*/ 6385941 w 11831868"/>
              <a:gd name="connsiteY3014" fmla="*/ 2778919 h 4557807"/>
              <a:gd name="connsiteX3015" fmla="*/ 6407658 w 11831868"/>
              <a:gd name="connsiteY3015" fmla="*/ 2777300 h 4557807"/>
              <a:gd name="connsiteX3016" fmla="*/ 6556820 w 11831868"/>
              <a:gd name="connsiteY3016" fmla="*/ 2789396 h 4557807"/>
              <a:gd name="connsiteX3017" fmla="*/ 6535293 w 11831868"/>
              <a:gd name="connsiteY3017" fmla="*/ 2791873 h 4557807"/>
              <a:gd name="connsiteX3018" fmla="*/ 6487097 w 11831868"/>
              <a:gd name="connsiteY3018" fmla="*/ 2791015 h 4557807"/>
              <a:gd name="connsiteX3019" fmla="*/ 6508909 w 11831868"/>
              <a:gd name="connsiteY3019" fmla="*/ 2789015 h 4557807"/>
              <a:gd name="connsiteX3020" fmla="*/ 6557010 w 11831868"/>
              <a:gd name="connsiteY3020" fmla="*/ 2789206 h 4557807"/>
              <a:gd name="connsiteX3021" fmla="*/ 6492716 w 11831868"/>
              <a:gd name="connsiteY3021" fmla="*/ 2826068 h 4557807"/>
              <a:gd name="connsiteX3022" fmla="*/ 6469475 w 11831868"/>
              <a:gd name="connsiteY3022" fmla="*/ 2830544 h 4557807"/>
              <a:gd name="connsiteX3023" fmla="*/ 6418040 w 11831868"/>
              <a:gd name="connsiteY3023" fmla="*/ 2830544 h 4557807"/>
              <a:gd name="connsiteX3024" fmla="*/ 6441472 w 11831868"/>
              <a:gd name="connsiteY3024" fmla="*/ 2825973 h 4557807"/>
              <a:gd name="connsiteX3025" fmla="*/ 6492907 w 11831868"/>
              <a:gd name="connsiteY3025" fmla="*/ 2825877 h 4557807"/>
              <a:gd name="connsiteX3026" fmla="*/ 6353937 w 11831868"/>
              <a:gd name="connsiteY3026" fmla="*/ 2776728 h 4557807"/>
              <a:gd name="connsiteX3027" fmla="*/ 6312123 w 11831868"/>
              <a:gd name="connsiteY3027" fmla="*/ 2773394 h 4557807"/>
              <a:gd name="connsiteX3028" fmla="*/ 6294596 w 11831868"/>
              <a:gd name="connsiteY3028" fmla="*/ 2770156 h 4557807"/>
              <a:gd name="connsiteX3029" fmla="*/ 6336602 w 11831868"/>
              <a:gd name="connsiteY3029" fmla="*/ 2773490 h 4557807"/>
              <a:gd name="connsiteX3030" fmla="*/ 6354128 w 11831868"/>
              <a:gd name="connsiteY3030" fmla="*/ 2776538 h 4557807"/>
              <a:gd name="connsiteX3031" fmla="*/ 6227159 w 11831868"/>
              <a:gd name="connsiteY3031" fmla="*/ 2773394 h 4557807"/>
              <a:gd name="connsiteX3032" fmla="*/ 6244209 w 11831868"/>
              <a:gd name="connsiteY3032" fmla="*/ 2777300 h 4557807"/>
              <a:gd name="connsiteX3033" fmla="*/ 6202966 w 11831868"/>
              <a:gd name="connsiteY3033" fmla="*/ 2773775 h 4557807"/>
              <a:gd name="connsiteX3034" fmla="*/ 6185916 w 11831868"/>
              <a:gd name="connsiteY3034" fmla="*/ 2769965 h 4557807"/>
              <a:gd name="connsiteX3035" fmla="*/ 6227350 w 11831868"/>
              <a:gd name="connsiteY3035" fmla="*/ 2773204 h 4557807"/>
              <a:gd name="connsiteX3036" fmla="*/ 5537359 w 11831868"/>
              <a:gd name="connsiteY3036" fmla="*/ 2731961 h 4557807"/>
              <a:gd name="connsiteX3037" fmla="*/ 5498401 w 11831868"/>
              <a:gd name="connsiteY3037" fmla="*/ 2726912 h 4557807"/>
              <a:gd name="connsiteX3038" fmla="*/ 5482876 w 11831868"/>
              <a:gd name="connsiteY3038" fmla="*/ 2721578 h 4557807"/>
              <a:gd name="connsiteX3039" fmla="*/ 5522119 w 11831868"/>
              <a:gd name="connsiteY3039" fmla="*/ 2727103 h 4557807"/>
              <a:gd name="connsiteX3040" fmla="*/ 5537550 w 11831868"/>
              <a:gd name="connsiteY3040" fmla="*/ 2731770 h 4557807"/>
              <a:gd name="connsiteX3041" fmla="*/ 6305360 w 11831868"/>
              <a:gd name="connsiteY3041" fmla="*/ 2766155 h 4557807"/>
              <a:gd name="connsiteX3042" fmla="*/ 6352127 w 11831868"/>
              <a:gd name="connsiteY3042" fmla="*/ 2768441 h 4557807"/>
              <a:gd name="connsiteX3043" fmla="*/ 6331363 w 11831868"/>
              <a:gd name="connsiteY3043" fmla="*/ 2769203 h 4557807"/>
              <a:gd name="connsiteX3044" fmla="*/ 6284691 w 11831868"/>
              <a:gd name="connsiteY3044" fmla="*/ 2767394 h 4557807"/>
              <a:gd name="connsiteX3045" fmla="*/ 6305550 w 11831868"/>
              <a:gd name="connsiteY3045" fmla="*/ 2765965 h 4557807"/>
              <a:gd name="connsiteX3046" fmla="*/ 5044250 w 11831868"/>
              <a:gd name="connsiteY3046" fmla="*/ 2669286 h 4557807"/>
              <a:gd name="connsiteX3047" fmla="*/ 5058823 w 11831868"/>
              <a:gd name="connsiteY3047" fmla="*/ 2674811 h 4557807"/>
              <a:gd name="connsiteX3048" fmla="*/ 5020723 w 11831868"/>
              <a:gd name="connsiteY3048" fmla="*/ 2668905 h 4557807"/>
              <a:gd name="connsiteX3049" fmla="*/ 5006150 w 11831868"/>
              <a:gd name="connsiteY3049" fmla="*/ 2663381 h 4557807"/>
              <a:gd name="connsiteX3050" fmla="*/ 5044250 w 11831868"/>
              <a:gd name="connsiteY3050" fmla="*/ 2669286 h 4557807"/>
              <a:gd name="connsiteX3051" fmla="*/ 5137118 w 11831868"/>
              <a:gd name="connsiteY3051" fmla="*/ 2913697 h 4557807"/>
              <a:gd name="connsiteX3052" fmla="*/ 5079968 w 11831868"/>
              <a:gd name="connsiteY3052" fmla="*/ 2909887 h 4557807"/>
              <a:gd name="connsiteX3053" fmla="*/ 5105305 w 11831868"/>
              <a:gd name="connsiteY3053" fmla="*/ 2901125 h 4557807"/>
              <a:gd name="connsiteX3054" fmla="*/ 5162455 w 11831868"/>
              <a:gd name="connsiteY3054" fmla="*/ 2904935 h 4557807"/>
              <a:gd name="connsiteX3055" fmla="*/ 5137118 w 11831868"/>
              <a:gd name="connsiteY3055" fmla="*/ 2913507 h 4557807"/>
              <a:gd name="connsiteX3056" fmla="*/ 5205222 w 11831868"/>
              <a:gd name="connsiteY3056" fmla="*/ 2790539 h 4557807"/>
              <a:gd name="connsiteX3057" fmla="*/ 5170646 w 11831868"/>
              <a:gd name="connsiteY3057" fmla="*/ 2785015 h 4557807"/>
              <a:gd name="connsiteX3058" fmla="*/ 5158740 w 11831868"/>
              <a:gd name="connsiteY3058" fmla="*/ 2779014 h 4557807"/>
              <a:gd name="connsiteX3059" fmla="*/ 5193316 w 11831868"/>
              <a:gd name="connsiteY3059" fmla="*/ 2784444 h 4557807"/>
              <a:gd name="connsiteX3060" fmla="*/ 5205222 w 11831868"/>
              <a:gd name="connsiteY3060" fmla="*/ 2790539 h 4557807"/>
              <a:gd name="connsiteX3061" fmla="*/ 5039773 w 11831868"/>
              <a:gd name="connsiteY3061" fmla="*/ 2782157 h 4557807"/>
              <a:gd name="connsiteX3062" fmla="*/ 5040821 w 11831868"/>
              <a:gd name="connsiteY3062" fmla="*/ 2782157 h 4557807"/>
              <a:gd name="connsiteX3063" fmla="*/ 5067681 w 11831868"/>
              <a:gd name="connsiteY3063" fmla="*/ 2778728 h 4557807"/>
              <a:gd name="connsiteX3064" fmla="*/ 5120736 w 11831868"/>
              <a:gd name="connsiteY3064" fmla="*/ 2783491 h 4557807"/>
              <a:gd name="connsiteX3065" fmla="*/ 5096828 w 11831868"/>
              <a:gd name="connsiteY3065" fmla="*/ 2789206 h 4557807"/>
              <a:gd name="connsiteX3066" fmla="*/ 5078540 w 11831868"/>
              <a:gd name="connsiteY3066" fmla="*/ 2789206 h 4557807"/>
              <a:gd name="connsiteX3067" fmla="*/ 5084065 w 11831868"/>
              <a:gd name="connsiteY3067" fmla="*/ 2793397 h 4557807"/>
              <a:gd name="connsiteX3068" fmla="*/ 5050441 w 11831868"/>
              <a:gd name="connsiteY3068" fmla="*/ 2788254 h 4557807"/>
              <a:gd name="connsiteX3069" fmla="*/ 5039582 w 11831868"/>
              <a:gd name="connsiteY3069" fmla="*/ 2782157 h 4557807"/>
              <a:gd name="connsiteX3070" fmla="*/ 5030248 w 11831868"/>
              <a:gd name="connsiteY3070" fmla="*/ 2717673 h 4557807"/>
              <a:gd name="connsiteX3071" fmla="*/ 5066348 w 11831868"/>
              <a:gd name="connsiteY3071" fmla="*/ 2723293 h 4557807"/>
              <a:gd name="connsiteX3072" fmla="*/ 5079587 w 11831868"/>
              <a:gd name="connsiteY3072" fmla="*/ 2729675 h 4557807"/>
              <a:gd name="connsiteX3073" fmla="*/ 5043011 w 11831868"/>
              <a:gd name="connsiteY3073" fmla="*/ 2723483 h 4557807"/>
              <a:gd name="connsiteX3074" fmla="*/ 5030057 w 11831868"/>
              <a:gd name="connsiteY3074" fmla="*/ 2717673 h 4557807"/>
              <a:gd name="connsiteX3075" fmla="*/ 5195126 w 11831868"/>
              <a:gd name="connsiteY3075" fmla="*/ 2728817 h 4557807"/>
              <a:gd name="connsiteX3076" fmla="*/ 5162264 w 11831868"/>
              <a:gd name="connsiteY3076" fmla="*/ 2724055 h 4557807"/>
              <a:gd name="connsiteX3077" fmla="*/ 5160074 w 11831868"/>
              <a:gd name="connsiteY3077" fmla="*/ 2724055 h 4557807"/>
              <a:gd name="connsiteX3078" fmla="*/ 5109496 w 11831868"/>
              <a:gd name="connsiteY3078" fmla="*/ 2718245 h 4557807"/>
              <a:gd name="connsiteX3079" fmla="*/ 5132261 w 11831868"/>
              <a:gd name="connsiteY3079" fmla="*/ 2715482 h 4557807"/>
              <a:gd name="connsiteX3080" fmla="*/ 5182553 w 11831868"/>
              <a:gd name="connsiteY3080" fmla="*/ 2720816 h 4557807"/>
              <a:gd name="connsiteX3081" fmla="*/ 5182553 w 11831868"/>
              <a:gd name="connsiteY3081" fmla="*/ 2723388 h 4557807"/>
              <a:gd name="connsiteX3082" fmla="*/ 5194935 w 11831868"/>
              <a:gd name="connsiteY3082" fmla="*/ 2728817 h 4557807"/>
              <a:gd name="connsiteX3083" fmla="*/ 5261801 w 11831868"/>
              <a:gd name="connsiteY3083" fmla="*/ 2755487 h 4557807"/>
              <a:gd name="connsiteX3084" fmla="*/ 5210937 w 11831868"/>
              <a:gd name="connsiteY3084" fmla="*/ 2750820 h 4557807"/>
              <a:gd name="connsiteX3085" fmla="*/ 5233702 w 11831868"/>
              <a:gd name="connsiteY3085" fmla="*/ 2746915 h 4557807"/>
              <a:gd name="connsiteX3086" fmla="*/ 5284756 w 11831868"/>
              <a:gd name="connsiteY3086" fmla="*/ 2751582 h 4557807"/>
              <a:gd name="connsiteX3087" fmla="*/ 5261801 w 11831868"/>
              <a:gd name="connsiteY3087" fmla="*/ 2755487 h 4557807"/>
              <a:gd name="connsiteX3088" fmla="*/ 5461826 w 11831868"/>
              <a:gd name="connsiteY3088" fmla="*/ 2694146 h 4557807"/>
              <a:gd name="connsiteX3089" fmla="*/ 5507927 w 11831868"/>
              <a:gd name="connsiteY3089" fmla="*/ 2698719 h 4557807"/>
              <a:gd name="connsiteX3090" fmla="*/ 5487639 w 11831868"/>
              <a:gd name="connsiteY3090" fmla="*/ 2698719 h 4557807"/>
              <a:gd name="connsiteX3091" fmla="*/ 5441252 w 11831868"/>
              <a:gd name="connsiteY3091" fmla="*/ 2694146 h 4557807"/>
              <a:gd name="connsiteX3092" fmla="*/ 5461730 w 11831868"/>
              <a:gd name="connsiteY3092" fmla="*/ 2694146 h 4557807"/>
              <a:gd name="connsiteX3093" fmla="*/ 5033772 w 11831868"/>
              <a:gd name="connsiteY3093" fmla="*/ 2873121 h 4557807"/>
              <a:gd name="connsiteX3094" fmla="*/ 4978241 w 11831868"/>
              <a:gd name="connsiteY3094" fmla="*/ 2869026 h 4557807"/>
              <a:gd name="connsiteX3095" fmla="*/ 5002816 w 11831868"/>
              <a:gd name="connsiteY3095" fmla="*/ 2860929 h 4557807"/>
              <a:gd name="connsiteX3096" fmla="*/ 5058632 w 11831868"/>
              <a:gd name="connsiteY3096" fmla="*/ 2865596 h 4557807"/>
              <a:gd name="connsiteX3097" fmla="*/ 5033772 w 11831868"/>
              <a:gd name="connsiteY3097" fmla="*/ 2873121 h 4557807"/>
              <a:gd name="connsiteX3098" fmla="*/ 5239798 w 11831868"/>
              <a:gd name="connsiteY3098" fmla="*/ 2951703 h 4557807"/>
              <a:gd name="connsiteX3099" fmla="*/ 5182648 w 11831868"/>
              <a:gd name="connsiteY3099" fmla="*/ 2949035 h 4557807"/>
              <a:gd name="connsiteX3100" fmla="*/ 5207890 w 11831868"/>
              <a:gd name="connsiteY3100" fmla="*/ 2939510 h 4557807"/>
              <a:gd name="connsiteX3101" fmla="*/ 5265040 w 11831868"/>
              <a:gd name="connsiteY3101" fmla="*/ 2942178 h 4557807"/>
              <a:gd name="connsiteX3102" fmla="*/ 5239989 w 11831868"/>
              <a:gd name="connsiteY3102" fmla="*/ 2951703 h 4557807"/>
              <a:gd name="connsiteX3103" fmla="*/ 5168741 w 11831868"/>
              <a:gd name="connsiteY3103" fmla="*/ 2815114 h 4557807"/>
              <a:gd name="connsiteX3104" fmla="*/ 5222843 w 11831868"/>
              <a:gd name="connsiteY3104" fmla="*/ 2819590 h 4557807"/>
              <a:gd name="connsiteX3105" fmla="*/ 5198459 w 11831868"/>
              <a:gd name="connsiteY3105" fmla="*/ 2825401 h 4557807"/>
              <a:gd name="connsiteX3106" fmla="*/ 5144548 w 11831868"/>
              <a:gd name="connsiteY3106" fmla="*/ 2821496 h 4557807"/>
              <a:gd name="connsiteX3107" fmla="*/ 5168932 w 11831868"/>
              <a:gd name="connsiteY3107" fmla="*/ 2815114 h 4557807"/>
              <a:gd name="connsiteX3108" fmla="*/ 5301139 w 11831868"/>
              <a:gd name="connsiteY3108" fmla="*/ 2861501 h 4557807"/>
              <a:gd name="connsiteX3109" fmla="*/ 5245513 w 11831868"/>
              <a:gd name="connsiteY3109" fmla="*/ 2857976 h 4557807"/>
              <a:gd name="connsiteX3110" fmla="*/ 5270278 w 11831868"/>
              <a:gd name="connsiteY3110" fmla="*/ 2850928 h 4557807"/>
              <a:gd name="connsiteX3111" fmla="*/ 5325999 w 11831868"/>
              <a:gd name="connsiteY3111" fmla="*/ 2854548 h 4557807"/>
              <a:gd name="connsiteX3112" fmla="*/ 5301330 w 11831868"/>
              <a:gd name="connsiteY3112" fmla="*/ 2861501 h 4557807"/>
              <a:gd name="connsiteX3113" fmla="*/ 5345430 w 11831868"/>
              <a:gd name="connsiteY3113" fmla="*/ 2704719 h 4557807"/>
              <a:gd name="connsiteX3114" fmla="*/ 5324094 w 11831868"/>
              <a:gd name="connsiteY3114" fmla="*/ 2706148 h 4557807"/>
              <a:gd name="connsiteX3115" fmla="*/ 5276469 w 11831868"/>
              <a:gd name="connsiteY3115" fmla="*/ 2700909 h 4557807"/>
              <a:gd name="connsiteX3116" fmla="*/ 5297805 w 11831868"/>
              <a:gd name="connsiteY3116" fmla="*/ 2699480 h 4557807"/>
              <a:gd name="connsiteX3117" fmla="*/ 5345621 w 11831868"/>
              <a:gd name="connsiteY3117" fmla="*/ 2704719 h 4557807"/>
              <a:gd name="connsiteX3118" fmla="*/ 5375625 w 11831868"/>
              <a:gd name="connsiteY3118" fmla="*/ 2684145 h 4557807"/>
              <a:gd name="connsiteX3119" fmla="*/ 5392007 w 11831868"/>
              <a:gd name="connsiteY3119" fmla="*/ 2688717 h 4557807"/>
              <a:gd name="connsiteX3120" fmla="*/ 5351812 w 11831868"/>
              <a:gd name="connsiteY3120" fmla="*/ 2682812 h 4557807"/>
              <a:gd name="connsiteX3121" fmla="*/ 5335239 w 11831868"/>
              <a:gd name="connsiteY3121" fmla="*/ 2678335 h 4557807"/>
              <a:gd name="connsiteX3122" fmla="*/ 5375815 w 11831868"/>
              <a:gd name="connsiteY3122" fmla="*/ 2684145 h 4557807"/>
              <a:gd name="connsiteX3123" fmla="*/ 5295614 w 11831868"/>
              <a:gd name="connsiteY3123" fmla="*/ 2723674 h 4557807"/>
              <a:gd name="connsiteX3124" fmla="*/ 5309711 w 11831868"/>
              <a:gd name="connsiteY3124" fmla="*/ 2729294 h 4557807"/>
              <a:gd name="connsiteX3125" fmla="*/ 5272278 w 11831868"/>
              <a:gd name="connsiteY3125" fmla="*/ 2723388 h 4557807"/>
              <a:gd name="connsiteX3126" fmla="*/ 5258467 w 11831868"/>
              <a:gd name="connsiteY3126" fmla="*/ 2718245 h 4557807"/>
              <a:gd name="connsiteX3127" fmla="*/ 5295805 w 11831868"/>
              <a:gd name="connsiteY3127" fmla="*/ 2723674 h 4557807"/>
              <a:gd name="connsiteX3128" fmla="*/ 5415153 w 11831868"/>
              <a:gd name="connsiteY3128" fmla="*/ 2726245 h 4557807"/>
              <a:gd name="connsiteX3129" fmla="*/ 5448681 w 11831868"/>
              <a:gd name="connsiteY3129" fmla="*/ 2729865 h 4557807"/>
              <a:gd name="connsiteX3130" fmla="*/ 5426774 w 11831868"/>
              <a:gd name="connsiteY3130" fmla="*/ 2732532 h 4557807"/>
              <a:gd name="connsiteX3131" fmla="*/ 5377434 w 11831868"/>
              <a:gd name="connsiteY3131" fmla="*/ 2727579 h 4557807"/>
              <a:gd name="connsiteX3132" fmla="*/ 5386959 w 11831868"/>
              <a:gd name="connsiteY3132" fmla="*/ 2725007 h 4557807"/>
              <a:gd name="connsiteX3133" fmla="*/ 5385245 w 11831868"/>
              <a:gd name="connsiteY3133" fmla="*/ 2725007 h 4557807"/>
              <a:gd name="connsiteX3134" fmla="*/ 5370195 w 11831868"/>
              <a:gd name="connsiteY3134" fmla="*/ 2719578 h 4557807"/>
              <a:gd name="connsiteX3135" fmla="*/ 5408962 w 11831868"/>
              <a:gd name="connsiteY3135" fmla="*/ 2725198 h 4557807"/>
              <a:gd name="connsiteX3136" fmla="*/ 5265896 w 11831868"/>
              <a:gd name="connsiteY3136" fmla="*/ 2678621 h 4557807"/>
              <a:gd name="connsiteX3137" fmla="*/ 5281708 w 11831868"/>
              <a:gd name="connsiteY3137" fmla="*/ 2683288 h 4557807"/>
              <a:gd name="connsiteX3138" fmla="*/ 5242085 w 11831868"/>
              <a:gd name="connsiteY3138" fmla="*/ 2677287 h 4557807"/>
              <a:gd name="connsiteX3139" fmla="*/ 5226273 w 11831868"/>
              <a:gd name="connsiteY3139" fmla="*/ 2672620 h 4557807"/>
              <a:gd name="connsiteX3140" fmla="*/ 5266087 w 11831868"/>
              <a:gd name="connsiteY3140" fmla="*/ 2678240 h 4557807"/>
              <a:gd name="connsiteX3141" fmla="*/ 5092256 w 11831868"/>
              <a:gd name="connsiteY3141" fmla="*/ 2650046 h 4557807"/>
              <a:gd name="connsiteX3142" fmla="*/ 5139119 w 11831868"/>
              <a:gd name="connsiteY3142" fmla="*/ 2656047 h 4557807"/>
              <a:gd name="connsiteX3143" fmla="*/ 5118354 w 11831868"/>
              <a:gd name="connsiteY3143" fmla="*/ 2656046 h 4557807"/>
              <a:gd name="connsiteX3144" fmla="*/ 5071491 w 11831868"/>
              <a:gd name="connsiteY3144" fmla="*/ 2649474 h 4557807"/>
              <a:gd name="connsiteX3145" fmla="*/ 5092446 w 11831868"/>
              <a:gd name="connsiteY3145" fmla="*/ 2649474 h 4557807"/>
              <a:gd name="connsiteX3146" fmla="*/ 5194745 w 11831868"/>
              <a:gd name="connsiteY3146" fmla="*/ 2674239 h 4557807"/>
              <a:gd name="connsiteX3147" fmla="*/ 5242370 w 11831868"/>
              <a:gd name="connsiteY3147" fmla="*/ 2680145 h 4557807"/>
              <a:gd name="connsiteX3148" fmla="*/ 5221415 w 11831868"/>
              <a:gd name="connsiteY3148" fmla="*/ 2680907 h 4557807"/>
              <a:gd name="connsiteX3149" fmla="*/ 5173790 w 11831868"/>
              <a:gd name="connsiteY3149" fmla="*/ 2675001 h 4557807"/>
              <a:gd name="connsiteX3150" fmla="*/ 5194935 w 11831868"/>
              <a:gd name="connsiteY3150" fmla="*/ 2673668 h 4557807"/>
              <a:gd name="connsiteX3151" fmla="*/ 5057394 w 11831868"/>
              <a:gd name="connsiteY3151" fmla="*/ 2693289 h 4557807"/>
              <a:gd name="connsiteX3152" fmla="*/ 5008340 w 11831868"/>
              <a:gd name="connsiteY3152" fmla="*/ 2687193 h 4557807"/>
              <a:gd name="connsiteX3153" fmla="*/ 5030533 w 11831868"/>
              <a:gd name="connsiteY3153" fmla="*/ 2685098 h 4557807"/>
              <a:gd name="connsiteX3154" fmla="*/ 5079206 w 11831868"/>
              <a:gd name="connsiteY3154" fmla="*/ 2690717 h 4557807"/>
              <a:gd name="connsiteX3155" fmla="*/ 5057585 w 11831868"/>
              <a:gd name="connsiteY3155" fmla="*/ 2692718 h 4557807"/>
              <a:gd name="connsiteX3156" fmla="*/ 5170932 w 11831868"/>
              <a:gd name="connsiteY3156" fmla="*/ 2678811 h 4557807"/>
              <a:gd name="connsiteX3157" fmla="*/ 5131880 w 11831868"/>
              <a:gd name="connsiteY3157" fmla="*/ 2672715 h 4557807"/>
              <a:gd name="connsiteX3158" fmla="*/ 5116354 w 11831868"/>
              <a:gd name="connsiteY3158" fmla="*/ 2667476 h 4557807"/>
              <a:gd name="connsiteX3159" fmla="*/ 5155597 w 11831868"/>
              <a:gd name="connsiteY3159" fmla="*/ 2673477 h 4557807"/>
              <a:gd name="connsiteX3160" fmla="*/ 5170932 w 11831868"/>
              <a:gd name="connsiteY3160" fmla="*/ 2678811 h 4557807"/>
              <a:gd name="connsiteX3161" fmla="*/ 8117777 w 11831868"/>
              <a:gd name="connsiteY3161" fmla="*/ 2859786 h 4557807"/>
              <a:gd name="connsiteX3162" fmla="*/ 8060627 w 11831868"/>
              <a:gd name="connsiteY3162" fmla="*/ 2867978 h 4557807"/>
              <a:gd name="connsiteX3163" fmla="*/ 8088249 w 11831868"/>
              <a:gd name="connsiteY3163" fmla="*/ 2859215 h 4557807"/>
              <a:gd name="connsiteX3164" fmla="*/ 8097774 w 11831868"/>
              <a:gd name="connsiteY3164" fmla="*/ 2857405 h 4557807"/>
              <a:gd name="connsiteX3165" fmla="*/ 8095488 w 11831868"/>
              <a:gd name="connsiteY3165" fmla="*/ 2850070 h 4557807"/>
              <a:gd name="connsiteX3166" fmla="*/ 8161116 w 11831868"/>
              <a:gd name="connsiteY3166" fmla="*/ 2839593 h 4557807"/>
              <a:gd name="connsiteX3167" fmla="*/ 8183690 w 11831868"/>
              <a:gd name="connsiteY3167" fmla="*/ 2847594 h 4557807"/>
              <a:gd name="connsiteX3168" fmla="*/ 8129588 w 11831868"/>
              <a:gd name="connsiteY3168" fmla="*/ 2857119 h 4557807"/>
              <a:gd name="connsiteX3169" fmla="*/ 8117777 w 11831868"/>
              <a:gd name="connsiteY3169" fmla="*/ 2859786 h 4557807"/>
              <a:gd name="connsiteX3170" fmla="*/ 8085963 w 11831868"/>
              <a:gd name="connsiteY3170" fmla="*/ 2886742 h 4557807"/>
              <a:gd name="connsiteX3171" fmla="*/ 8020907 w 11831868"/>
              <a:gd name="connsiteY3171" fmla="*/ 2897601 h 4557807"/>
              <a:gd name="connsiteX3172" fmla="*/ 7997666 w 11831868"/>
              <a:gd name="connsiteY3172" fmla="*/ 2891885 h 4557807"/>
              <a:gd name="connsiteX3173" fmla="*/ 8062818 w 11831868"/>
              <a:gd name="connsiteY3173" fmla="*/ 2880931 h 4557807"/>
              <a:gd name="connsiteX3174" fmla="*/ 8085963 w 11831868"/>
              <a:gd name="connsiteY3174" fmla="*/ 2886837 h 4557807"/>
              <a:gd name="connsiteX3175" fmla="*/ 7811072 w 11831868"/>
              <a:gd name="connsiteY3175" fmla="*/ 2916174 h 4557807"/>
              <a:gd name="connsiteX3176" fmla="*/ 7830122 w 11831868"/>
              <a:gd name="connsiteY3176" fmla="*/ 2909126 h 4557807"/>
              <a:gd name="connsiteX3177" fmla="*/ 7813643 w 11831868"/>
              <a:gd name="connsiteY3177" fmla="*/ 2910650 h 4557807"/>
              <a:gd name="connsiteX3178" fmla="*/ 7791546 w 11831868"/>
              <a:gd name="connsiteY3178" fmla="*/ 2903601 h 4557807"/>
              <a:gd name="connsiteX3179" fmla="*/ 7802023 w 11831868"/>
              <a:gd name="connsiteY3179" fmla="*/ 2900077 h 4557807"/>
              <a:gd name="connsiteX3180" fmla="*/ 7779258 w 11831868"/>
              <a:gd name="connsiteY3180" fmla="*/ 2905221 h 4557807"/>
              <a:gd name="connsiteX3181" fmla="*/ 7722108 w 11831868"/>
              <a:gd name="connsiteY3181" fmla="*/ 2912840 h 4557807"/>
              <a:gd name="connsiteX3182" fmla="*/ 7749159 w 11831868"/>
              <a:gd name="connsiteY3182" fmla="*/ 2903315 h 4557807"/>
              <a:gd name="connsiteX3183" fmla="*/ 7806309 w 11831868"/>
              <a:gd name="connsiteY3183" fmla="*/ 2896267 h 4557807"/>
              <a:gd name="connsiteX3184" fmla="*/ 7803642 w 11831868"/>
              <a:gd name="connsiteY3184" fmla="*/ 2899220 h 4557807"/>
              <a:gd name="connsiteX3185" fmla="*/ 7857553 w 11831868"/>
              <a:gd name="connsiteY3185" fmla="*/ 2891028 h 4557807"/>
              <a:gd name="connsiteX3186" fmla="*/ 7879747 w 11831868"/>
              <a:gd name="connsiteY3186" fmla="*/ 2898077 h 4557807"/>
              <a:gd name="connsiteX3187" fmla="*/ 7866888 w 11831868"/>
              <a:gd name="connsiteY3187" fmla="*/ 2902268 h 4557807"/>
              <a:gd name="connsiteX3188" fmla="*/ 7896511 w 11831868"/>
              <a:gd name="connsiteY3188" fmla="*/ 2899315 h 4557807"/>
              <a:gd name="connsiteX3189" fmla="*/ 7869079 w 11831868"/>
              <a:gd name="connsiteY3189" fmla="*/ 2907983 h 4557807"/>
              <a:gd name="connsiteX3190" fmla="*/ 7811071 w 11831868"/>
              <a:gd name="connsiteY3190" fmla="*/ 2916269 h 4557807"/>
              <a:gd name="connsiteX3191" fmla="*/ 8872347 w 11831868"/>
              <a:gd name="connsiteY3191" fmla="*/ 2807303 h 4557807"/>
              <a:gd name="connsiteX3192" fmla="*/ 8813102 w 11831868"/>
              <a:gd name="connsiteY3192" fmla="*/ 2812637 h 4557807"/>
              <a:gd name="connsiteX3193" fmla="*/ 8788908 w 11831868"/>
              <a:gd name="connsiteY3193" fmla="*/ 2807018 h 4557807"/>
              <a:gd name="connsiteX3194" fmla="*/ 8848153 w 11831868"/>
              <a:gd name="connsiteY3194" fmla="*/ 2801779 h 4557807"/>
              <a:gd name="connsiteX3195" fmla="*/ 8872347 w 11831868"/>
              <a:gd name="connsiteY3195" fmla="*/ 2807303 h 4557807"/>
              <a:gd name="connsiteX3196" fmla="*/ 7797451 w 11831868"/>
              <a:gd name="connsiteY3196" fmla="*/ 2855976 h 4557807"/>
              <a:gd name="connsiteX3197" fmla="*/ 7823835 w 11831868"/>
              <a:gd name="connsiteY3197" fmla="*/ 2848071 h 4557807"/>
              <a:gd name="connsiteX3198" fmla="*/ 7878508 w 11831868"/>
              <a:gd name="connsiteY3198" fmla="*/ 2841022 h 4557807"/>
              <a:gd name="connsiteX3199" fmla="*/ 7852315 w 11831868"/>
              <a:gd name="connsiteY3199" fmla="*/ 2849499 h 4557807"/>
              <a:gd name="connsiteX3200" fmla="*/ 7797451 w 11831868"/>
              <a:gd name="connsiteY3200" fmla="*/ 2855976 h 4557807"/>
              <a:gd name="connsiteX3201" fmla="*/ 7382637 w 11831868"/>
              <a:gd name="connsiteY3201" fmla="*/ 2879598 h 4557807"/>
              <a:gd name="connsiteX3202" fmla="*/ 7437977 w 11831868"/>
              <a:gd name="connsiteY3202" fmla="*/ 2874074 h 4557807"/>
              <a:gd name="connsiteX3203" fmla="*/ 7411879 w 11831868"/>
              <a:gd name="connsiteY3203" fmla="*/ 2881884 h 4557807"/>
              <a:gd name="connsiteX3204" fmla="*/ 7356729 w 11831868"/>
              <a:gd name="connsiteY3204" fmla="*/ 2887409 h 4557807"/>
              <a:gd name="connsiteX3205" fmla="*/ 7382637 w 11831868"/>
              <a:gd name="connsiteY3205" fmla="*/ 2879598 h 4557807"/>
              <a:gd name="connsiteX3206" fmla="*/ 8204645 w 11831868"/>
              <a:gd name="connsiteY3206" fmla="*/ 2690622 h 4557807"/>
              <a:gd name="connsiteX3207" fmla="*/ 8269224 w 11831868"/>
              <a:gd name="connsiteY3207" fmla="*/ 2681097 h 4557807"/>
              <a:gd name="connsiteX3208" fmla="*/ 8287607 w 11831868"/>
              <a:gd name="connsiteY3208" fmla="*/ 2697099 h 4557807"/>
              <a:gd name="connsiteX3209" fmla="*/ 8223028 w 11831868"/>
              <a:gd name="connsiteY3209" fmla="*/ 2706625 h 4557807"/>
              <a:gd name="connsiteX3210" fmla="*/ 8204645 w 11831868"/>
              <a:gd name="connsiteY3210" fmla="*/ 2690622 h 4557807"/>
              <a:gd name="connsiteX3211" fmla="*/ 8357045 w 11831868"/>
              <a:gd name="connsiteY3211" fmla="*/ 2747201 h 4557807"/>
              <a:gd name="connsiteX3212" fmla="*/ 8378286 w 11831868"/>
              <a:gd name="connsiteY3212" fmla="*/ 2759869 h 4557807"/>
              <a:gd name="connsiteX3213" fmla="*/ 8313134 w 11831868"/>
              <a:gd name="connsiteY3213" fmla="*/ 2769394 h 4557807"/>
              <a:gd name="connsiteX3214" fmla="*/ 8291989 w 11831868"/>
              <a:gd name="connsiteY3214" fmla="*/ 2756726 h 4557807"/>
              <a:gd name="connsiteX3215" fmla="*/ 8357235 w 11831868"/>
              <a:gd name="connsiteY3215" fmla="*/ 2747201 h 4557807"/>
              <a:gd name="connsiteX3216" fmla="*/ 7342632 w 11831868"/>
              <a:gd name="connsiteY3216" fmla="*/ 2941892 h 4557807"/>
              <a:gd name="connsiteX3217" fmla="*/ 7285482 w 11831868"/>
              <a:gd name="connsiteY3217" fmla="*/ 2947797 h 4557807"/>
              <a:gd name="connsiteX3218" fmla="*/ 7311866 w 11831868"/>
              <a:gd name="connsiteY3218" fmla="*/ 2939320 h 4557807"/>
              <a:gd name="connsiteX3219" fmla="*/ 7369016 w 11831868"/>
              <a:gd name="connsiteY3219" fmla="*/ 2932938 h 4557807"/>
              <a:gd name="connsiteX3220" fmla="*/ 7342632 w 11831868"/>
              <a:gd name="connsiteY3220" fmla="*/ 2941892 h 4557807"/>
              <a:gd name="connsiteX3221" fmla="*/ 8230933 w 11831868"/>
              <a:gd name="connsiteY3221" fmla="*/ 2872645 h 4557807"/>
              <a:gd name="connsiteX3222" fmla="*/ 8259508 w 11831868"/>
              <a:gd name="connsiteY3222" fmla="*/ 2863691 h 4557807"/>
              <a:gd name="connsiteX3223" fmla="*/ 8318278 w 11831868"/>
              <a:gd name="connsiteY3223" fmla="*/ 2855214 h 4557807"/>
              <a:gd name="connsiteX3224" fmla="*/ 8289703 w 11831868"/>
              <a:gd name="connsiteY3224" fmla="*/ 2864168 h 4557807"/>
              <a:gd name="connsiteX3225" fmla="*/ 8230934 w 11831868"/>
              <a:gd name="connsiteY3225" fmla="*/ 2872645 h 4557807"/>
              <a:gd name="connsiteX3226" fmla="*/ 8292465 w 11831868"/>
              <a:gd name="connsiteY3226" fmla="*/ 2874931 h 4557807"/>
              <a:gd name="connsiteX3227" fmla="*/ 8228076 w 11831868"/>
              <a:gd name="connsiteY3227" fmla="*/ 2884456 h 4557807"/>
              <a:gd name="connsiteX3228" fmla="*/ 8203692 w 11831868"/>
              <a:gd name="connsiteY3228" fmla="*/ 2879979 h 4557807"/>
              <a:gd name="connsiteX3229" fmla="*/ 8268272 w 11831868"/>
              <a:gd name="connsiteY3229" fmla="*/ 2870454 h 4557807"/>
              <a:gd name="connsiteX3230" fmla="*/ 8292465 w 11831868"/>
              <a:gd name="connsiteY3230" fmla="*/ 2874931 h 4557807"/>
              <a:gd name="connsiteX3231" fmla="*/ 8174165 w 11831868"/>
              <a:gd name="connsiteY3231" fmla="*/ 2861691 h 4557807"/>
              <a:gd name="connsiteX3232" fmla="*/ 8232362 w 11831868"/>
              <a:gd name="connsiteY3232" fmla="*/ 2853405 h 4557807"/>
              <a:gd name="connsiteX3233" fmla="*/ 8203787 w 11831868"/>
              <a:gd name="connsiteY3233" fmla="*/ 2862167 h 4557807"/>
              <a:gd name="connsiteX3234" fmla="*/ 8145780 w 11831868"/>
              <a:gd name="connsiteY3234" fmla="*/ 2870454 h 4557807"/>
              <a:gd name="connsiteX3235" fmla="*/ 8174165 w 11831868"/>
              <a:gd name="connsiteY3235" fmla="*/ 2861691 h 4557807"/>
              <a:gd name="connsiteX3236" fmla="*/ 7541515 w 11831868"/>
              <a:gd name="connsiteY3236" fmla="*/ 2901887 h 4557807"/>
              <a:gd name="connsiteX3237" fmla="*/ 7567708 w 11831868"/>
              <a:gd name="connsiteY3237" fmla="*/ 2893504 h 4557807"/>
              <a:gd name="connsiteX3238" fmla="*/ 7623525 w 11831868"/>
              <a:gd name="connsiteY3238" fmla="*/ 2887313 h 4557807"/>
              <a:gd name="connsiteX3239" fmla="*/ 7597426 w 11831868"/>
              <a:gd name="connsiteY3239" fmla="*/ 2895696 h 4557807"/>
              <a:gd name="connsiteX3240" fmla="*/ 7541515 w 11831868"/>
              <a:gd name="connsiteY3240" fmla="*/ 2901887 h 4557807"/>
              <a:gd name="connsiteX3241" fmla="*/ 7616571 w 11831868"/>
              <a:gd name="connsiteY3241" fmla="*/ 2845499 h 4557807"/>
              <a:gd name="connsiteX3242" fmla="*/ 7642099 w 11831868"/>
              <a:gd name="connsiteY3242" fmla="*/ 2837879 h 4557807"/>
              <a:gd name="connsiteX3243" fmla="*/ 7696677 w 11831868"/>
              <a:gd name="connsiteY3243" fmla="*/ 2832449 h 4557807"/>
              <a:gd name="connsiteX3244" fmla="*/ 7670768 w 11831868"/>
              <a:gd name="connsiteY3244" fmla="*/ 2839689 h 4557807"/>
              <a:gd name="connsiteX3245" fmla="*/ 7616571 w 11831868"/>
              <a:gd name="connsiteY3245" fmla="*/ 2845499 h 4557807"/>
              <a:gd name="connsiteX3246" fmla="*/ 7781449 w 11831868"/>
              <a:gd name="connsiteY3246" fmla="*/ 2859786 h 4557807"/>
              <a:gd name="connsiteX3247" fmla="*/ 7714107 w 11831868"/>
              <a:gd name="connsiteY3247" fmla="*/ 2872740 h 4557807"/>
              <a:gd name="connsiteX3248" fmla="*/ 7693629 w 11831868"/>
              <a:gd name="connsiteY3248" fmla="*/ 2862072 h 4557807"/>
              <a:gd name="connsiteX3249" fmla="*/ 7760304 w 11831868"/>
              <a:gd name="connsiteY3249" fmla="*/ 2848547 h 4557807"/>
              <a:gd name="connsiteX3250" fmla="*/ 7781449 w 11831868"/>
              <a:gd name="connsiteY3250" fmla="*/ 2859786 h 4557807"/>
              <a:gd name="connsiteX3251" fmla="*/ 7550087 w 11831868"/>
              <a:gd name="connsiteY3251" fmla="*/ 2832640 h 4557807"/>
              <a:gd name="connsiteX3252" fmla="*/ 7603427 w 11831868"/>
              <a:gd name="connsiteY3252" fmla="*/ 2827592 h 4557807"/>
              <a:gd name="connsiteX3253" fmla="*/ 7578281 w 11831868"/>
              <a:gd name="connsiteY3253" fmla="*/ 2834640 h 4557807"/>
              <a:gd name="connsiteX3254" fmla="*/ 7524941 w 11831868"/>
              <a:gd name="connsiteY3254" fmla="*/ 2839783 h 4557807"/>
              <a:gd name="connsiteX3255" fmla="*/ 7550087 w 11831868"/>
              <a:gd name="connsiteY3255" fmla="*/ 2832354 h 4557807"/>
              <a:gd name="connsiteX3256" fmla="*/ 7470267 w 11831868"/>
              <a:gd name="connsiteY3256" fmla="*/ 2922556 h 4557807"/>
              <a:gd name="connsiteX3257" fmla="*/ 7401782 w 11831868"/>
              <a:gd name="connsiteY3257" fmla="*/ 2937415 h 4557807"/>
              <a:gd name="connsiteX3258" fmla="*/ 7381399 w 11831868"/>
              <a:gd name="connsiteY3258" fmla="*/ 2927890 h 4557807"/>
              <a:gd name="connsiteX3259" fmla="*/ 7449883 w 11831868"/>
              <a:gd name="connsiteY3259" fmla="*/ 2913031 h 4557807"/>
              <a:gd name="connsiteX3260" fmla="*/ 7470267 w 11831868"/>
              <a:gd name="connsiteY3260" fmla="*/ 2922270 h 4557807"/>
              <a:gd name="connsiteX3261" fmla="*/ 7605522 w 11831868"/>
              <a:gd name="connsiteY3261" fmla="*/ 2802636 h 4557807"/>
              <a:gd name="connsiteX3262" fmla="*/ 7673150 w 11831868"/>
              <a:gd name="connsiteY3262" fmla="*/ 2788444 h 4557807"/>
              <a:gd name="connsiteX3263" fmla="*/ 7697533 w 11831868"/>
              <a:gd name="connsiteY3263" fmla="*/ 2794445 h 4557807"/>
              <a:gd name="connsiteX3264" fmla="*/ 7719632 w 11831868"/>
              <a:gd name="connsiteY3264" fmla="*/ 2790825 h 4557807"/>
              <a:gd name="connsiteX3265" fmla="*/ 7771448 w 11831868"/>
              <a:gd name="connsiteY3265" fmla="*/ 2786063 h 4557807"/>
              <a:gd name="connsiteX3266" fmla="*/ 7746587 w 11831868"/>
              <a:gd name="connsiteY3266" fmla="*/ 2791492 h 4557807"/>
              <a:gd name="connsiteX3267" fmla="*/ 7697724 w 11831868"/>
              <a:gd name="connsiteY3267" fmla="*/ 2796635 h 4557807"/>
              <a:gd name="connsiteX3268" fmla="*/ 7691628 w 11831868"/>
              <a:gd name="connsiteY3268" fmla="*/ 2802827 h 4557807"/>
              <a:gd name="connsiteX3269" fmla="*/ 7624001 w 11831868"/>
              <a:gd name="connsiteY3269" fmla="*/ 2817019 h 4557807"/>
              <a:gd name="connsiteX3270" fmla="*/ 7605522 w 11831868"/>
              <a:gd name="connsiteY3270" fmla="*/ 2802636 h 4557807"/>
              <a:gd name="connsiteX3271" fmla="*/ 7462647 w 11831868"/>
              <a:gd name="connsiteY3271" fmla="*/ 2939130 h 4557807"/>
              <a:gd name="connsiteX3272" fmla="*/ 7435977 w 11831868"/>
              <a:gd name="connsiteY3272" fmla="*/ 2948655 h 4557807"/>
              <a:gd name="connsiteX3273" fmla="*/ 7377970 w 11831868"/>
              <a:gd name="connsiteY3273" fmla="*/ 2955322 h 4557807"/>
              <a:gd name="connsiteX3274" fmla="*/ 7404640 w 11831868"/>
              <a:gd name="connsiteY3274" fmla="*/ 2946273 h 4557807"/>
              <a:gd name="connsiteX3275" fmla="*/ 7462647 w 11831868"/>
              <a:gd name="connsiteY3275" fmla="*/ 2939510 h 4557807"/>
              <a:gd name="connsiteX3276" fmla="*/ 7475316 w 11831868"/>
              <a:gd name="connsiteY3276" fmla="*/ 2886551 h 4557807"/>
              <a:gd name="connsiteX3277" fmla="*/ 7530847 w 11831868"/>
              <a:gd name="connsiteY3277" fmla="*/ 2880455 h 4557807"/>
              <a:gd name="connsiteX3278" fmla="*/ 7504748 w 11831868"/>
              <a:gd name="connsiteY3278" fmla="*/ 2888837 h 4557807"/>
              <a:gd name="connsiteX3279" fmla="*/ 7449027 w 11831868"/>
              <a:gd name="connsiteY3279" fmla="*/ 2894457 h 4557807"/>
              <a:gd name="connsiteX3280" fmla="*/ 7475696 w 11831868"/>
              <a:gd name="connsiteY3280" fmla="*/ 2886932 h 4557807"/>
              <a:gd name="connsiteX3281" fmla="*/ 7674674 w 11831868"/>
              <a:gd name="connsiteY3281" fmla="*/ 2910364 h 4557807"/>
              <a:gd name="connsiteX3282" fmla="*/ 7607999 w 11831868"/>
              <a:gd name="connsiteY3282" fmla="*/ 2923794 h 4557807"/>
              <a:gd name="connsiteX3283" fmla="*/ 7586663 w 11831868"/>
              <a:gd name="connsiteY3283" fmla="*/ 2915507 h 4557807"/>
              <a:gd name="connsiteX3284" fmla="*/ 7638670 w 11831868"/>
              <a:gd name="connsiteY3284" fmla="*/ 2903220 h 4557807"/>
              <a:gd name="connsiteX3285" fmla="*/ 7659053 w 11831868"/>
              <a:gd name="connsiteY3285" fmla="*/ 2898648 h 4557807"/>
              <a:gd name="connsiteX3286" fmla="*/ 7715536 w 11831868"/>
              <a:gd name="connsiteY3286" fmla="*/ 2891791 h 4557807"/>
              <a:gd name="connsiteX3287" fmla="*/ 7688866 w 11831868"/>
              <a:gd name="connsiteY3287" fmla="*/ 2900363 h 4557807"/>
              <a:gd name="connsiteX3288" fmla="*/ 7675721 w 11831868"/>
              <a:gd name="connsiteY3288" fmla="*/ 2902649 h 4557807"/>
              <a:gd name="connsiteX3289" fmla="*/ 7675055 w 11831868"/>
              <a:gd name="connsiteY3289" fmla="*/ 2910745 h 4557807"/>
              <a:gd name="connsiteX3290" fmla="*/ 7492651 w 11831868"/>
              <a:gd name="connsiteY3290" fmla="*/ 2867121 h 4557807"/>
              <a:gd name="connsiteX3291" fmla="*/ 7560945 w 11831868"/>
              <a:gd name="connsiteY3291" fmla="*/ 2852262 h 4557807"/>
              <a:gd name="connsiteX3292" fmla="*/ 7580662 w 11831868"/>
              <a:gd name="connsiteY3292" fmla="*/ 2864739 h 4557807"/>
              <a:gd name="connsiteX3293" fmla="*/ 7512177 w 11831868"/>
              <a:gd name="connsiteY3293" fmla="*/ 2879122 h 4557807"/>
              <a:gd name="connsiteX3294" fmla="*/ 7493032 w 11831868"/>
              <a:gd name="connsiteY3294" fmla="*/ 2867501 h 4557807"/>
              <a:gd name="connsiteX3295" fmla="*/ 8503253 w 11831868"/>
              <a:gd name="connsiteY3295" fmla="*/ 2815114 h 4557807"/>
              <a:gd name="connsiteX3296" fmla="*/ 8561546 w 11831868"/>
              <a:gd name="connsiteY3296" fmla="*/ 2807303 h 4557807"/>
              <a:gd name="connsiteX3297" fmla="*/ 8532971 w 11831868"/>
              <a:gd name="connsiteY3297" fmla="*/ 2816257 h 4557807"/>
              <a:gd name="connsiteX3298" fmla="*/ 8474774 w 11831868"/>
              <a:gd name="connsiteY3298" fmla="*/ 2824067 h 4557807"/>
              <a:gd name="connsiteX3299" fmla="*/ 8503634 w 11831868"/>
              <a:gd name="connsiteY3299" fmla="*/ 2815495 h 4557807"/>
              <a:gd name="connsiteX3300" fmla="*/ 8489633 w 11831868"/>
              <a:gd name="connsiteY3300" fmla="*/ 2650332 h 4557807"/>
              <a:gd name="connsiteX3301" fmla="*/ 8552879 w 11831868"/>
              <a:gd name="connsiteY3301" fmla="*/ 2642521 h 4557807"/>
              <a:gd name="connsiteX3302" fmla="*/ 8571929 w 11831868"/>
              <a:gd name="connsiteY3302" fmla="*/ 2659952 h 4557807"/>
              <a:gd name="connsiteX3303" fmla="*/ 8508492 w 11831868"/>
              <a:gd name="connsiteY3303" fmla="*/ 2667286 h 4557807"/>
              <a:gd name="connsiteX3304" fmla="*/ 8490013 w 11831868"/>
              <a:gd name="connsiteY3304" fmla="*/ 2650712 h 4557807"/>
              <a:gd name="connsiteX3305" fmla="*/ 8641461 w 11831868"/>
              <a:gd name="connsiteY3305" fmla="*/ 2712529 h 4557807"/>
              <a:gd name="connsiteX3306" fmla="*/ 8662797 w 11831868"/>
              <a:gd name="connsiteY3306" fmla="*/ 2725769 h 4557807"/>
              <a:gd name="connsiteX3307" fmla="*/ 8599361 w 11831868"/>
              <a:gd name="connsiteY3307" fmla="*/ 2732532 h 4557807"/>
              <a:gd name="connsiteX3308" fmla="*/ 8578120 w 11831868"/>
              <a:gd name="connsiteY3308" fmla="*/ 2719292 h 4557807"/>
              <a:gd name="connsiteX3309" fmla="*/ 8641842 w 11831868"/>
              <a:gd name="connsiteY3309" fmla="*/ 2712911 h 4557807"/>
              <a:gd name="connsiteX3310" fmla="*/ 8475059 w 11831868"/>
              <a:gd name="connsiteY3310" fmla="*/ 2711387 h 4557807"/>
              <a:gd name="connsiteX3311" fmla="*/ 8410861 w 11831868"/>
              <a:gd name="connsiteY3311" fmla="*/ 2719388 h 4557807"/>
              <a:gd name="connsiteX3312" fmla="*/ 8390954 w 11831868"/>
              <a:gd name="connsiteY3312" fmla="*/ 2704814 h 4557807"/>
              <a:gd name="connsiteX3313" fmla="*/ 8454866 w 11831868"/>
              <a:gd name="connsiteY3313" fmla="*/ 2696337 h 4557807"/>
              <a:gd name="connsiteX3314" fmla="*/ 8475440 w 11831868"/>
              <a:gd name="connsiteY3314" fmla="*/ 2711768 h 4557807"/>
              <a:gd name="connsiteX3315" fmla="*/ 8672322 w 11831868"/>
              <a:gd name="connsiteY3315" fmla="*/ 2672239 h 4557807"/>
              <a:gd name="connsiteX3316" fmla="*/ 8734711 w 11831868"/>
              <a:gd name="connsiteY3316" fmla="*/ 2666810 h 4557807"/>
              <a:gd name="connsiteX3317" fmla="*/ 8754904 w 11831868"/>
              <a:gd name="connsiteY3317" fmla="*/ 2682431 h 4557807"/>
              <a:gd name="connsiteX3318" fmla="*/ 8692705 w 11831868"/>
              <a:gd name="connsiteY3318" fmla="*/ 2687860 h 4557807"/>
              <a:gd name="connsiteX3319" fmla="*/ 8672322 w 11831868"/>
              <a:gd name="connsiteY3319" fmla="*/ 2672239 h 4557807"/>
              <a:gd name="connsiteX3320" fmla="*/ 8694706 w 11831868"/>
              <a:gd name="connsiteY3320" fmla="*/ 2820448 h 4557807"/>
              <a:gd name="connsiteX3321" fmla="*/ 8637556 w 11831868"/>
              <a:gd name="connsiteY3321" fmla="*/ 2828449 h 4557807"/>
              <a:gd name="connsiteX3322" fmla="*/ 8666131 w 11831868"/>
              <a:gd name="connsiteY3322" fmla="*/ 2820162 h 4557807"/>
              <a:gd name="connsiteX3323" fmla="*/ 8723281 w 11831868"/>
              <a:gd name="connsiteY3323" fmla="*/ 2812066 h 4557807"/>
              <a:gd name="connsiteX3324" fmla="*/ 8694706 w 11831868"/>
              <a:gd name="connsiteY3324" fmla="*/ 2820448 h 4557807"/>
              <a:gd name="connsiteX3325" fmla="*/ 8767763 w 11831868"/>
              <a:gd name="connsiteY3325" fmla="*/ 2734723 h 4557807"/>
              <a:gd name="connsiteX3326" fmla="*/ 8827961 w 11831868"/>
              <a:gd name="connsiteY3326" fmla="*/ 2729770 h 4557807"/>
              <a:gd name="connsiteX3327" fmla="*/ 8849963 w 11831868"/>
              <a:gd name="connsiteY3327" fmla="*/ 2741200 h 4557807"/>
              <a:gd name="connsiteX3328" fmla="*/ 8789575 w 11831868"/>
              <a:gd name="connsiteY3328" fmla="*/ 2745676 h 4557807"/>
              <a:gd name="connsiteX3329" fmla="*/ 8767572 w 11831868"/>
              <a:gd name="connsiteY3329" fmla="*/ 2734247 h 4557807"/>
              <a:gd name="connsiteX3330" fmla="*/ 8785764 w 11831868"/>
              <a:gd name="connsiteY3330" fmla="*/ 2640997 h 4557807"/>
              <a:gd name="connsiteX3331" fmla="*/ 8766714 w 11831868"/>
              <a:gd name="connsiteY3331" fmla="*/ 2623471 h 4557807"/>
              <a:gd name="connsiteX3332" fmla="*/ 8827675 w 11831868"/>
              <a:gd name="connsiteY3332" fmla="*/ 2618899 h 4557807"/>
              <a:gd name="connsiteX3333" fmla="*/ 8846725 w 11831868"/>
              <a:gd name="connsiteY3333" fmla="*/ 2636425 h 4557807"/>
              <a:gd name="connsiteX3334" fmla="*/ 8785764 w 11831868"/>
              <a:gd name="connsiteY3334" fmla="*/ 2640711 h 4557807"/>
              <a:gd name="connsiteX3335" fmla="*/ 8556593 w 11831868"/>
              <a:gd name="connsiteY3335" fmla="*/ 2827211 h 4557807"/>
              <a:gd name="connsiteX3336" fmla="*/ 8585168 w 11831868"/>
              <a:gd name="connsiteY3336" fmla="*/ 2818162 h 4557807"/>
              <a:gd name="connsiteX3337" fmla="*/ 8610600 w 11831868"/>
              <a:gd name="connsiteY3337" fmla="*/ 2813780 h 4557807"/>
              <a:gd name="connsiteX3338" fmla="*/ 8588883 w 11831868"/>
              <a:gd name="connsiteY3338" fmla="*/ 2806637 h 4557807"/>
              <a:gd name="connsiteX3339" fmla="*/ 8651748 w 11831868"/>
              <a:gd name="connsiteY3339" fmla="*/ 2799969 h 4557807"/>
              <a:gd name="connsiteX3340" fmla="*/ 8675561 w 11831868"/>
              <a:gd name="connsiteY3340" fmla="*/ 2807208 h 4557807"/>
              <a:gd name="connsiteX3341" fmla="*/ 8644318 w 11831868"/>
              <a:gd name="connsiteY3341" fmla="*/ 2812161 h 4557807"/>
              <a:gd name="connsiteX3342" fmla="*/ 8614505 w 11831868"/>
              <a:gd name="connsiteY3342" fmla="*/ 2819400 h 4557807"/>
              <a:gd name="connsiteX3343" fmla="*/ 8556593 w 11831868"/>
              <a:gd name="connsiteY3343" fmla="*/ 2826735 h 4557807"/>
              <a:gd name="connsiteX3344" fmla="*/ 8763190 w 11831868"/>
              <a:gd name="connsiteY3344" fmla="*/ 2775204 h 4557807"/>
              <a:gd name="connsiteX3345" fmla="*/ 8701182 w 11831868"/>
              <a:gd name="connsiteY3345" fmla="*/ 2781110 h 4557807"/>
              <a:gd name="connsiteX3346" fmla="*/ 8678132 w 11831868"/>
              <a:gd name="connsiteY3346" fmla="*/ 2771585 h 4557807"/>
              <a:gd name="connsiteX3347" fmla="*/ 8740140 w 11831868"/>
              <a:gd name="connsiteY3347" fmla="*/ 2765679 h 4557807"/>
              <a:gd name="connsiteX3348" fmla="*/ 8763190 w 11831868"/>
              <a:gd name="connsiteY3348" fmla="*/ 2774728 h 4557807"/>
              <a:gd name="connsiteX3349" fmla="*/ 8484203 w 11831868"/>
              <a:gd name="connsiteY3349" fmla="*/ 2764441 h 4557807"/>
              <a:gd name="connsiteX3350" fmla="*/ 8548973 w 11831868"/>
              <a:gd name="connsiteY3350" fmla="*/ 2756821 h 4557807"/>
              <a:gd name="connsiteX3351" fmla="*/ 8571262 w 11831868"/>
              <a:gd name="connsiteY3351" fmla="*/ 2767680 h 4557807"/>
              <a:gd name="connsiteX3352" fmla="*/ 8506492 w 11831868"/>
              <a:gd name="connsiteY3352" fmla="*/ 2775299 h 4557807"/>
              <a:gd name="connsiteX3353" fmla="*/ 8484203 w 11831868"/>
              <a:gd name="connsiteY3353" fmla="*/ 2763965 h 4557807"/>
              <a:gd name="connsiteX3354" fmla="*/ 8588026 w 11831868"/>
              <a:gd name="connsiteY3354" fmla="*/ 2836545 h 4557807"/>
              <a:gd name="connsiteX3355" fmla="*/ 8524208 w 11831868"/>
              <a:gd name="connsiteY3355" fmla="*/ 2843975 h 4557807"/>
              <a:gd name="connsiteX3356" fmla="*/ 8499443 w 11831868"/>
              <a:gd name="connsiteY3356" fmla="*/ 2839022 h 4557807"/>
              <a:gd name="connsiteX3357" fmla="*/ 8563070 w 11831868"/>
              <a:gd name="connsiteY3357" fmla="*/ 2831116 h 4557807"/>
              <a:gd name="connsiteX3358" fmla="*/ 8588026 w 11831868"/>
              <a:gd name="connsiteY3358" fmla="*/ 2836069 h 4557807"/>
              <a:gd name="connsiteX3359" fmla="*/ 7889082 w 11831868"/>
              <a:gd name="connsiteY3359" fmla="*/ 2860929 h 4557807"/>
              <a:gd name="connsiteX3360" fmla="*/ 7886129 w 11831868"/>
              <a:gd name="connsiteY3360" fmla="*/ 2860929 h 4557807"/>
              <a:gd name="connsiteX3361" fmla="*/ 7894416 w 11831868"/>
              <a:gd name="connsiteY3361" fmla="*/ 2856453 h 4557807"/>
              <a:gd name="connsiteX3362" fmla="*/ 7961091 w 11831868"/>
              <a:gd name="connsiteY3362" fmla="*/ 2844737 h 4557807"/>
              <a:gd name="connsiteX3363" fmla="*/ 7982712 w 11831868"/>
              <a:gd name="connsiteY3363" fmla="*/ 2854262 h 4557807"/>
              <a:gd name="connsiteX3364" fmla="*/ 7916037 w 11831868"/>
              <a:gd name="connsiteY3364" fmla="*/ 2865977 h 4557807"/>
              <a:gd name="connsiteX3365" fmla="*/ 7889082 w 11831868"/>
              <a:gd name="connsiteY3365" fmla="*/ 2860453 h 4557807"/>
              <a:gd name="connsiteX3366" fmla="*/ 8361807 w 11831868"/>
              <a:gd name="connsiteY3366" fmla="*/ 2835498 h 4557807"/>
              <a:gd name="connsiteX3367" fmla="*/ 8385715 w 11831868"/>
              <a:gd name="connsiteY3367" fmla="*/ 2842165 h 4557807"/>
              <a:gd name="connsiteX3368" fmla="*/ 8320945 w 11831868"/>
              <a:gd name="connsiteY3368" fmla="*/ 2851690 h 4557807"/>
              <a:gd name="connsiteX3369" fmla="*/ 8297037 w 11831868"/>
              <a:gd name="connsiteY3369" fmla="*/ 2845023 h 4557807"/>
              <a:gd name="connsiteX3370" fmla="*/ 8361807 w 11831868"/>
              <a:gd name="connsiteY3370" fmla="*/ 2835021 h 4557807"/>
              <a:gd name="connsiteX3371" fmla="*/ 8001000 w 11831868"/>
              <a:gd name="connsiteY3371" fmla="*/ 2856547 h 4557807"/>
              <a:gd name="connsiteX3372" fmla="*/ 8057388 w 11831868"/>
              <a:gd name="connsiteY3372" fmla="*/ 2848642 h 4557807"/>
              <a:gd name="connsiteX3373" fmla="*/ 8030052 w 11831868"/>
              <a:gd name="connsiteY3373" fmla="*/ 2857214 h 4557807"/>
              <a:gd name="connsiteX3374" fmla="*/ 7973854 w 11831868"/>
              <a:gd name="connsiteY3374" fmla="*/ 2865120 h 4557807"/>
              <a:gd name="connsiteX3375" fmla="*/ 8001000 w 11831868"/>
              <a:gd name="connsiteY3375" fmla="*/ 2856071 h 4557807"/>
              <a:gd name="connsiteX3376" fmla="*/ 8221980 w 11831868"/>
              <a:gd name="connsiteY3376" fmla="*/ 2798254 h 4557807"/>
              <a:gd name="connsiteX3377" fmla="*/ 8222837 w 11831868"/>
              <a:gd name="connsiteY3377" fmla="*/ 2798254 h 4557807"/>
              <a:gd name="connsiteX3378" fmla="*/ 8259032 w 11831868"/>
              <a:gd name="connsiteY3378" fmla="*/ 2795587 h 4557807"/>
              <a:gd name="connsiteX3379" fmla="*/ 8285321 w 11831868"/>
              <a:gd name="connsiteY3379" fmla="*/ 2802922 h 4557807"/>
              <a:gd name="connsiteX3380" fmla="*/ 8308562 w 11831868"/>
              <a:gd name="connsiteY3380" fmla="*/ 2800446 h 4557807"/>
              <a:gd name="connsiteX3381" fmla="*/ 8281130 w 11831868"/>
              <a:gd name="connsiteY3381" fmla="*/ 2809208 h 4557807"/>
              <a:gd name="connsiteX3382" fmla="*/ 8225219 w 11831868"/>
              <a:gd name="connsiteY3382" fmla="*/ 2816448 h 4557807"/>
              <a:gd name="connsiteX3383" fmla="*/ 8223600 w 11831868"/>
              <a:gd name="connsiteY3383" fmla="*/ 2815495 h 4557807"/>
              <a:gd name="connsiteX3384" fmla="*/ 8215884 w 11831868"/>
              <a:gd name="connsiteY3384" fmla="*/ 2815495 h 4557807"/>
              <a:gd name="connsiteX3385" fmla="*/ 8191500 w 11831868"/>
              <a:gd name="connsiteY3385" fmla="*/ 2806637 h 4557807"/>
              <a:gd name="connsiteX3386" fmla="*/ 8139780 w 11831868"/>
              <a:gd name="connsiteY3386" fmla="*/ 2813113 h 4557807"/>
              <a:gd name="connsiteX3387" fmla="*/ 8166735 w 11831868"/>
              <a:gd name="connsiteY3387" fmla="*/ 2805017 h 4557807"/>
              <a:gd name="connsiteX3388" fmla="*/ 8221980 w 11831868"/>
              <a:gd name="connsiteY3388" fmla="*/ 2797778 h 4557807"/>
              <a:gd name="connsiteX3389" fmla="*/ 8100822 w 11831868"/>
              <a:gd name="connsiteY3389" fmla="*/ 2749010 h 4557807"/>
              <a:gd name="connsiteX3390" fmla="*/ 8166640 w 11831868"/>
              <a:gd name="connsiteY3390" fmla="*/ 2738438 h 4557807"/>
              <a:gd name="connsiteX3391" fmla="*/ 8186452 w 11831868"/>
              <a:gd name="connsiteY3391" fmla="*/ 2752535 h 4557807"/>
              <a:gd name="connsiteX3392" fmla="*/ 8120634 w 11831868"/>
              <a:gd name="connsiteY3392" fmla="*/ 2763012 h 4557807"/>
              <a:gd name="connsiteX3393" fmla="*/ 8100822 w 11831868"/>
              <a:gd name="connsiteY3393" fmla="*/ 2749010 h 4557807"/>
              <a:gd name="connsiteX3394" fmla="*/ 7788402 w 11831868"/>
              <a:gd name="connsiteY3394" fmla="*/ 2836926 h 4557807"/>
              <a:gd name="connsiteX3395" fmla="*/ 7762304 w 11831868"/>
              <a:gd name="connsiteY3395" fmla="*/ 2844737 h 4557807"/>
              <a:gd name="connsiteX3396" fmla="*/ 7707726 w 11831868"/>
              <a:gd name="connsiteY3396" fmla="*/ 2850642 h 4557807"/>
              <a:gd name="connsiteX3397" fmla="*/ 7734014 w 11831868"/>
              <a:gd name="connsiteY3397" fmla="*/ 2843308 h 4557807"/>
              <a:gd name="connsiteX3398" fmla="*/ 7788021 w 11831868"/>
              <a:gd name="connsiteY3398" fmla="*/ 2836927 h 4557807"/>
              <a:gd name="connsiteX3399" fmla="*/ 8393144 w 11831868"/>
              <a:gd name="connsiteY3399" fmla="*/ 2822258 h 4557807"/>
              <a:gd name="connsiteX3400" fmla="*/ 8416861 w 11831868"/>
              <a:gd name="connsiteY3400" fmla="*/ 2814352 h 4557807"/>
              <a:gd name="connsiteX3401" fmla="*/ 8414385 w 11831868"/>
              <a:gd name="connsiteY3401" fmla="*/ 2814352 h 4557807"/>
              <a:gd name="connsiteX3402" fmla="*/ 8390192 w 11831868"/>
              <a:gd name="connsiteY3402" fmla="*/ 2805875 h 4557807"/>
              <a:gd name="connsiteX3403" fmla="*/ 8366475 w 11831868"/>
              <a:gd name="connsiteY3403" fmla="*/ 2811209 h 4557807"/>
              <a:gd name="connsiteX3404" fmla="*/ 8309896 w 11831868"/>
              <a:gd name="connsiteY3404" fmla="*/ 2819210 h 4557807"/>
              <a:gd name="connsiteX3405" fmla="*/ 8337900 w 11831868"/>
              <a:gd name="connsiteY3405" fmla="*/ 2810351 h 4557807"/>
              <a:gd name="connsiteX3406" fmla="*/ 8394573 w 11831868"/>
              <a:gd name="connsiteY3406" fmla="*/ 2802445 h 4557807"/>
              <a:gd name="connsiteX3407" fmla="*/ 8396478 w 11831868"/>
              <a:gd name="connsiteY3407" fmla="*/ 2803588 h 4557807"/>
              <a:gd name="connsiteX3408" fmla="*/ 8455818 w 11831868"/>
              <a:gd name="connsiteY3408" fmla="*/ 2797207 h 4557807"/>
              <a:gd name="connsiteX3409" fmla="*/ 8479822 w 11831868"/>
              <a:gd name="connsiteY3409" fmla="*/ 2805208 h 4557807"/>
              <a:gd name="connsiteX3410" fmla="*/ 8450580 w 11831868"/>
              <a:gd name="connsiteY3410" fmla="*/ 2813971 h 4557807"/>
              <a:gd name="connsiteX3411" fmla="*/ 8392763 w 11831868"/>
              <a:gd name="connsiteY3411" fmla="*/ 2822258 h 4557807"/>
              <a:gd name="connsiteX3412" fmla="*/ 8134255 w 11831868"/>
              <a:gd name="connsiteY3412" fmla="*/ 2795302 h 4557807"/>
              <a:gd name="connsiteX3413" fmla="*/ 8107966 w 11831868"/>
              <a:gd name="connsiteY3413" fmla="*/ 2803112 h 4557807"/>
              <a:gd name="connsiteX3414" fmla="*/ 8075486 w 11831868"/>
              <a:gd name="connsiteY3414" fmla="*/ 2807875 h 4557807"/>
              <a:gd name="connsiteX3415" fmla="*/ 8018336 w 11831868"/>
              <a:gd name="connsiteY3415" fmla="*/ 2816066 h 4557807"/>
              <a:gd name="connsiteX3416" fmla="*/ 7997571 w 11831868"/>
              <a:gd name="connsiteY3416" fmla="*/ 2804351 h 4557807"/>
              <a:gd name="connsiteX3417" fmla="*/ 8000428 w 11831868"/>
              <a:gd name="connsiteY3417" fmla="*/ 2803112 h 4557807"/>
              <a:gd name="connsiteX3418" fmla="*/ 7965186 w 11831868"/>
              <a:gd name="connsiteY3418" fmla="*/ 2806541 h 4557807"/>
              <a:gd name="connsiteX3419" fmla="*/ 7991380 w 11831868"/>
              <a:gd name="connsiteY3419" fmla="*/ 2799207 h 4557807"/>
              <a:gd name="connsiteX3420" fmla="*/ 8045291 w 11831868"/>
              <a:gd name="connsiteY3420" fmla="*/ 2792921 h 4557807"/>
              <a:gd name="connsiteX3421" fmla="*/ 8047387 w 11831868"/>
              <a:gd name="connsiteY3421" fmla="*/ 2792920 h 4557807"/>
              <a:gd name="connsiteX3422" fmla="*/ 8063103 w 11831868"/>
              <a:gd name="connsiteY3422" fmla="*/ 2792349 h 4557807"/>
              <a:gd name="connsiteX3423" fmla="*/ 8088916 w 11831868"/>
              <a:gd name="connsiteY3423" fmla="*/ 2799969 h 4557807"/>
              <a:gd name="connsiteX3424" fmla="*/ 8133874 w 11831868"/>
              <a:gd name="connsiteY3424" fmla="*/ 2795302 h 4557807"/>
              <a:gd name="connsiteX3425" fmla="*/ 7958900 w 11831868"/>
              <a:gd name="connsiteY3425" fmla="*/ 2910745 h 4557807"/>
              <a:gd name="connsiteX3426" fmla="*/ 7899749 w 11831868"/>
              <a:gd name="connsiteY3426" fmla="*/ 2918746 h 4557807"/>
              <a:gd name="connsiteX3427" fmla="*/ 7927753 w 11831868"/>
              <a:gd name="connsiteY3427" fmla="*/ 2909983 h 4557807"/>
              <a:gd name="connsiteX3428" fmla="*/ 7986998 w 11831868"/>
              <a:gd name="connsiteY3428" fmla="*/ 2901982 h 4557807"/>
              <a:gd name="connsiteX3429" fmla="*/ 7958519 w 11831868"/>
              <a:gd name="connsiteY3429" fmla="*/ 2910745 h 4557807"/>
              <a:gd name="connsiteX3430" fmla="*/ 5898642 w 11831868"/>
              <a:gd name="connsiteY3430" fmla="*/ 2929128 h 4557807"/>
              <a:gd name="connsiteX3431" fmla="*/ 5873306 w 11831868"/>
              <a:gd name="connsiteY3431" fmla="*/ 2937320 h 4557807"/>
              <a:gd name="connsiteX3432" fmla="*/ 5817013 w 11831868"/>
              <a:gd name="connsiteY3432" fmla="*/ 2937320 h 4557807"/>
              <a:gd name="connsiteX3433" fmla="*/ 5842350 w 11831868"/>
              <a:gd name="connsiteY3433" fmla="*/ 2929128 h 4557807"/>
              <a:gd name="connsiteX3434" fmla="*/ 5898642 w 11831868"/>
              <a:gd name="connsiteY3434" fmla="*/ 2929128 h 4557807"/>
              <a:gd name="connsiteX3435" fmla="*/ 6264021 w 11831868"/>
              <a:gd name="connsiteY3435" fmla="*/ 2926461 h 4557807"/>
              <a:gd name="connsiteX3436" fmla="*/ 6238875 w 11831868"/>
              <a:gd name="connsiteY3436" fmla="*/ 2934653 h 4557807"/>
              <a:gd name="connsiteX3437" fmla="*/ 6182678 w 11831868"/>
              <a:gd name="connsiteY3437" fmla="*/ 2935510 h 4557807"/>
              <a:gd name="connsiteX3438" fmla="*/ 6208015 w 11831868"/>
              <a:gd name="connsiteY3438" fmla="*/ 2927890 h 4557807"/>
              <a:gd name="connsiteX3439" fmla="*/ 6264022 w 11831868"/>
              <a:gd name="connsiteY3439" fmla="*/ 2926461 h 4557807"/>
              <a:gd name="connsiteX3440" fmla="*/ 6406230 w 11831868"/>
              <a:gd name="connsiteY3440" fmla="*/ 3040761 h 4557807"/>
              <a:gd name="connsiteX3441" fmla="*/ 6379274 w 11831868"/>
              <a:gd name="connsiteY3441" fmla="*/ 3051048 h 4557807"/>
              <a:gd name="connsiteX3442" fmla="*/ 6318219 w 11831868"/>
              <a:gd name="connsiteY3442" fmla="*/ 3055049 h 4557807"/>
              <a:gd name="connsiteX3443" fmla="*/ 6345174 w 11831868"/>
              <a:gd name="connsiteY3443" fmla="*/ 3044857 h 4557807"/>
              <a:gd name="connsiteX3444" fmla="*/ 6406229 w 11831868"/>
              <a:gd name="connsiteY3444" fmla="*/ 3040761 h 4557807"/>
              <a:gd name="connsiteX3445" fmla="*/ 6174200 w 11831868"/>
              <a:gd name="connsiteY3445" fmla="*/ 2840736 h 4557807"/>
              <a:gd name="connsiteX3446" fmla="*/ 6227064 w 11831868"/>
              <a:gd name="connsiteY3446" fmla="*/ 2841784 h 4557807"/>
              <a:gd name="connsiteX3447" fmla="*/ 6203157 w 11831868"/>
              <a:gd name="connsiteY3447" fmla="*/ 2846928 h 4557807"/>
              <a:gd name="connsiteX3448" fmla="*/ 6150483 w 11831868"/>
              <a:gd name="connsiteY3448" fmla="*/ 2845975 h 4557807"/>
              <a:gd name="connsiteX3449" fmla="*/ 6174200 w 11831868"/>
              <a:gd name="connsiteY3449" fmla="*/ 2840736 h 4557807"/>
              <a:gd name="connsiteX3450" fmla="*/ 6274690 w 11831868"/>
              <a:gd name="connsiteY3450" fmla="*/ 2861120 h 4557807"/>
              <a:gd name="connsiteX3451" fmla="*/ 6327077 w 11831868"/>
              <a:gd name="connsiteY3451" fmla="*/ 2861120 h 4557807"/>
              <a:gd name="connsiteX3452" fmla="*/ 6303169 w 11831868"/>
              <a:gd name="connsiteY3452" fmla="*/ 2866835 h 4557807"/>
              <a:gd name="connsiteX3453" fmla="*/ 6250972 w 11831868"/>
              <a:gd name="connsiteY3453" fmla="*/ 2866835 h 4557807"/>
              <a:gd name="connsiteX3454" fmla="*/ 6274690 w 11831868"/>
              <a:gd name="connsiteY3454" fmla="*/ 2861405 h 4557807"/>
              <a:gd name="connsiteX3455" fmla="*/ 6364129 w 11831868"/>
              <a:gd name="connsiteY3455" fmla="*/ 2946845 h 4557807"/>
              <a:gd name="connsiteX3456" fmla="*/ 6338793 w 11831868"/>
              <a:gd name="connsiteY3456" fmla="*/ 2955132 h 4557807"/>
              <a:gd name="connsiteX3457" fmla="*/ 6282595 w 11831868"/>
              <a:gd name="connsiteY3457" fmla="*/ 2957037 h 4557807"/>
              <a:gd name="connsiteX3458" fmla="*/ 6307836 w 11831868"/>
              <a:gd name="connsiteY3458" fmla="*/ 2948845 h 4557807"/>
              <a:gd name="connsiteX3459" fmla="*/ 6364129 w 11831868"/>
              <a:gd name="connsiteY3459" fmla="*/ 2947416 h 4557807"/>
              <a:gd name="connsiteX3460" fmla="*/ 7804309 w 11831868"/>
              <a:gd name="connsiteY3460" fmla="*/ 2958275 h 4557807"/>
              <a:gd name="connsiteX3461" fmla="*/ 7743349 w 11831868"/>
              <a:gd name="connsiteY3461" fmla="*/ 2967228 h 4557807"/>
              <a:gd name="connsiteX3462" fmla="*/ 7771257 w 11831868"/>
              <a:gd name="connsiteY3462" fmla="*/ 2958465 h 4557807"/>
              <a:gd name="connsiteX3463" fmla="*/ 7832218 w 11831868"/>
              <a:gd name="connsiteY3463" fmla="*/ 2950083 h 4557807"/>
              <a:gd name="connsiteX3464" fmla="*/ 7804309 w 11831868"/>
              <a:gd name="connsiteY3464" fmla="*/ 2958846 h 4557807"/>
              <a:gd name="connsiteX3465" fmla="*/ 6508909 w 11831868"/>
              <a:gd name="connsiteY3465" fmla="*/ 2771013 h 4557807"/>
              <a:gd name="connsiteX3466" fmla="*/ 6552057 w 11831868"/>
              <a:gd name="connsiteY3466" fmla="*/ 2772918 h 4557807"/>
              <a:gd name="connsiteX3467" fmla="*/ 6571107 w 11831868"/>
              <a:gd name="connsiteY3467" fmla="*/ 2775395 h 4557807"/>
              <a:gd name="connsiteX3468" fmla="*/ 6527578 w 11831868"/>
              <a:gd name="connsiteY3468" fmla="*/ 2772918 h 4557807"/>
              <a:gd name="connsiteX3469" fmla="*/ 6508814 w 11831868"/>
              <a:gd name="connsiteY3469" fmla="*/ 2771585 h 4557807"/>
              <a:gd name="connsiteX3470" fmla="*/ 6163152 w 11831868"/>
              <a:gd name="connsiteY3470" fmla="*/ 2904363 h 4557807"/>
              <a:gd name="connsiteX3471" fmla="*/ 6138291 w 11831868"/>
              <a:gd name="connsiteY3471" fmla="*/ 2911412 h 4557807"/>
              <a:gd name="connsiteX3472" fmla="*/ 6083618 w 11831868"/>
              <a:gd name="connsiteY3472" fmla="*/ 2911412 h 4557807"/>
              <a:gd name="connsiteX3473" fmla="*/ 6108383 w 11831868"/>
              <a:gd name="connsiteY3473" fmla="*/ 2904363 h 4557807"/>
              <a:gd name="connsiteX3474" fmla="*/ 6163056 w 11831868"/>
              <a:gd name="connsiteY3474" fmla="*/ 2904649 h 4557807"/>
              <a:gd name="connsiteX3475" fmla="*/ 6102287 w 11831868"/>
              <a:gd name="connsiteY3475" fmla="*/ 2979801 h 4557807"/>
              <a:gd name="connsiteX3476" fmla="*/ 6076284 w 11831868"/>
              <a:gd name="connsiteY3476" fmla="*/ 2988660 h 4557807"/>
              <a:gd name="connsiteX3477" fmla="*/ 6018276 w 11831868"/>
              <a:gd name="connsiteY3477" fmla="*/ 2989993 h 4557807"/>
              <a:gd name="connsiteX3478" fmla="*/ 6044280 w 11831868"/>
              <a:gd name="connsiteY3478" fmla="*/ 2981039 h 4557807"/>
              <a:gd name="connsiteX3479" fmla="*/ 6102192 w 11831868"/>
              <a:gd name="connsiteY3479" fmla="*/ 2980087 h 4557807"/>
              <a:gd name="connsiteX3480" fmla="*/ 6125528 w 11831868"/>
              <a:gd name="connsiteY3480" fmla="*/ 2821686 h 4557807"/>
              <a:gd name="connsiteX3481" fmla="*/ 6102287 w 11831868"/>
              <a:gd name="connsiteY3481" fmla="*/ 2826258 h 4557807"/>
              <a:gd name="connsiteX3482" fmla="*/ 6050471 w 11831868"/>
              <a:gd name="connsiteY3482" fmla="*/ 2824448 h 4557807"/>
              <a:gd name="connsiteX3483" fmla="*/ 6073902 w 11831868"/>
              <a:gd name="connsiteY3483" fmla="*/ 2819972 h 4557807"/>
              <a:gd name="connsiteX3484" fmla="*/ 6125528 w 11831868"/>
              <a:gd name="connsiteY3484" fmla="*/ 2821686 h 4557807"/>
              <a:gd name="connsiteX3485" fmla="*/ 6023420 w 11831868"/>
              <a:gd name="connsiteY3485" fmla="*/ 2801207 h 4557807"/>
              <a:gd name="connsiteX3486" fmla="*/ 6000846 w 11831868"/>
              <a:gd name="connsiteY3486" fmla="*/ 2805017 h 4557807"/>
              <a:gd name="connsiteX3487" fmla="*/ 5950554 w 11831868"/>
              <a:gd name="connsiteY3487" fmla="*/ 2802922 h 4557807"/>
              <a:gd name="connsiteX3488" fmla="*/ 5973032 w 11831868"/>
              <a:gd name="connsiteY3488" fmla="*/ 2799112 h 4557807"/>
              <a:gd name="connsiteX3489" fmla="*/ 6023419 w 11831868"/>
              <a:gd name="connsiteY3489" fmla="*/ 2801398 h 4557807"/>
              <a:gd name="connsiteX3490" fmla="*/ 6374130 w 11831868"/>
              <a:gd name="connsiteY3490" fmla="*/ 2880741 h 4557807"/>
              <a:gd name="connsiteX3491" fmla="*/ 6427470 w 11831868"/>
              <a:gd name="connsiteY3491" fmla="*/ 2879979 h 4557807"/>
              <a:gd name="connsiteX3492" fmla="*/ 6403277 w 11831868"/>
              <a:gd name="connsiteY3492" fmla="*/ 2886266 h 4557807"/>
              <a:gd name="connsiteX3493" fmla="*/ 6349747 w 11831868"/>
              <a:gd name="connsiteY3493" fmla="*/ 2887123 h 4557807"/>
              <a:gd name="connsiteX3494" fmla="*/ 6374130 w 11831868"/>
              <a:gd name="connsiteY3494" fmla="*/ 2880931 h 4557807"/>
              <a:gd name="connsiteX3495" fmla="*/ 6669405 w 11831868"/>
              <a:gd name="connsiteY3495" fmla="*/ 2933414 h 4557807"/>
              <a:gd name="connsiteX3496" fmla="*/ 6725507 w 11831868"/>
              <a:gd name="connsiteY3496" fmla="*/ 2930366 h 4557807"/>
              <a:gd name="connsiteX3497" fmla="*/ 6699790 w 11831868"/>
              <a:gd name="connsiteY3497" fmla="*/ 2938081 h 4557807"/>
              <a:gd name="connsiteX3498" fmla="*/ 6644163 w 11831868"/>
              <a:gd name="connsiteY3498" fmla="*/ 2941606 h 4557807"/>
              <a:gd name="connsiteX3499" fmla="*/ 6669405 w 11831868"/>
              <a:gd name="connsiteY3499" fmla="*/ 2933605 h 4557807"/>
              <a:gd name="connsiteX3500" fmla="*/ 6663976 w 11831868"/>
              <a:gd name="connsiteY3500" fmla="*/ 2999518 h 4557807"/>
              <a:gd name="connsiteX3501" fmla="*/ 6637116 w 11831868"/>
              <a:gd name="connsiteY3501" fmla="*/ 3008567 h 4557807"/>
              <a:gd name="connsiteX3502" fmla="*/ 6577775 w 11831868"/>
              <a:gd name="connsiteY3502" fmla="*/ 3013329 h 4557807"/>
              <a:gd name="connsiteX3503" fmla="*/ 6604445 w 11831868"/>
              <a:gd name="connsiteY3503" fmla="*/ 3003804 h 4557807"/>
              <a:gd name="connsiteX3504" fmla="*/ 6663976 w 11831868"/>
              <a:gd name="connsiteY3504" fmla="*/ 2999708 h 4557807"/>
              <a:gd name="connsiteX3505" fmla="*/ 6762274 w 11831868"/>
              <a:gd name="connsiteY3505" fmla="*/ 3012758 h 4557807"/>
              <a:gd name="connsiteX3506" fmla="*/ 6735604 w 11831868"/>
              <a:gd name="connsiteY3506" fmla="*/ 3022283 h 4557807"/>
              <a:gd name="connsiteX3507" fmla="*/ 6675977 w 11831868"/>
              <a:gd name="connsiteY3507" fmla="*/ 3027712 h 4557807"/>
              <a:gd name="connsiteX3508" fmla="*/ 6702648 w 11831868"/>
              <a:gd name="connsiteY3508" fmla="*/ 3018187 h 4557807"/>
              <a:gd name="connsiteX3509" fmla="*/ 6762274 w 11831868"/>
              <a:gd name="connsiteY3509" fmla="*/ 3012948 h 4557807"/>
              <a:gd name="connsiteX3510" fmla="*/ 6707029 w 11831868"/>
              <a:gd name="connsiteY3510" fmla="*/ 3080480 h 4557807"/>
              <a:gd name="connsiteX3511" fmla="*/ 6680168 w 11831868"/>
              <a:gd name="connsiteY3511" fmla="*/ 3090672 h 4557807"/>
              <a:gd name="connsiteX3512" fmla="*/ 6617684 w 11831868"/>
              <a:gd name="connsiteY3512" fmla="*/ 3097149 h 4557807"/>
              <a:gd name="connsiteX3513" fmla="*/ 6644831 w 11831868"/>
              <a:gd name="connsiteY3513" fmla="*/ 3087624 h 4557807"/>
              <a:gd name="connsiteX3514" fmla="*/ 6707029 w 11831868"/>
              <a:gd name="connsiteY3514" fmla="*/ 3080671 h 4557807"/>
              <a:gd name="connsiteX3515" fmla="*/ 6571584 w 11831868"/>
              <a:gd name="connsiteY3515" fmla="*/ 2916936 h 4557807"/>
              <a:gd name="connsiteX3516" fmla="*/ 6626448 w 11831868"/>
              <a:gd name="connsiteY3516" fmla="*/ 2914746 h 4557807"/>
              <a:gd name="connsiteX3517" fmla="*/ 6601492 w 11831868"/>
              <a:gd name="connsiteY3517" fmla="*/ 2922365 h 4557807"/>
              <a:gd name="connsiteX3518" fmla="*/ 6546533 w 11831868"/>
              <a:gd name="connsiteY3518" fmla="*/ 2924556 h 4557807"/>
              <a:gd name="connsiteX3519" fmla="*/ 6571584 w 11831868"/>
              <a:gd name="connsiteY3519" fmla="*/ 2916936 h 4557807"/>
              <a:gd name="connsiteX3520" fmla="*/ 6464427 w 11831868"/>
              <a:gd name="connsiteY3520" fmla="*/ 2966180 h 4557807"/>
              <a:gd name="connsiteX3521" fmla="*/ 6438614 w 11831868"/>
              <a:gd name="connsiteY3521" fmla="*/ 2975038 h 4557807"/>
              <a:gd name="connsiteX3522" fmla="*/ 6381464 w 11831868"/>
              <a:gd name="connsiteY3522" fmla="*/ 2977800 h 4557807"/>
              <a:gd name="connsiteX3523" fmla="*/ 6407182 w 11831868"/>
              <a:gd name="connsiteY3523" fmla="*/ 2969038 h 4557807"/>
              <a:gd name="connsiteX3524" fmla="*/ 6464427 w 11831868"/>
              <a:gd name="connsiteY3524" fmla="*/ 2966180 h 4557807"/>
              <a:gd name="connsiteX3525" fmla="*/ 6473095 w 11831868"/>
              <a:gd name="connsiteY3525" fmla="*/ 2899505 h 4557807"/>
              <a:gd name="connsiteX3526" fmla="*/ 6527483 w 11831868"/>
              <a:gd name="connsiteY3526" fmla="*/ 2897982 h 4557807"/>
              <a:gd name="connsiteX3527" fmla="*/ 6502623 w 11831868"/>
              <a:gd name="connsiteY3527" fmla="*/ 2905030 h 4557807"/>
              <a:gd name="connsiteX3528" fmla="*/ 6448235 w 11831868"/>
              <a:gd name="connsiteY3528" fmla="*/ 2906554 h 4557807"/>
              <a:gd name="connsiteX3529" fmla="*/ 6473095 w 11831868"/>
              <a:gd name="connsiteY3529" fmla="*/ 2899410 h 4557807"/>
              <a:gd name="connsiteX3530" fmla="*/ 6564440 w 11831868"/>
              <a:gd name="connsiteY3530" fmla="*/ 2983611 h 4557807"/>
              <a:gd name="connsiteX3531" fmla="*/ 6538055 w 11831868"/>
              <a:gd name="connsiteY3531" fmla="*/ 2992565 h 4557807"/>
              <a:gd name="connsiteX3532" fmla="*/ 6479572 w 11831868"/>
              <a:gd name="connsiteY3532" fmla="*/ 2996089 h 4557807"/>
              <a:gd name="connsiteX3533" fmla="*/ 6505861 w 11831868"/>
              <a:gd name="connsiteY3533" fmla="*/ 2987135 h 4557807"/>
              <a:gd name="connsiteX3534" fmla="*/ 6564440 w 11831868"/>
              <a:gd name="connsiteY3534" fmla="*/ 2983611 h 4557807"/>
              <a:gd name="connsiteX3535" fmla="*/ 6305074 w 11831868"/>
              <a:gd name="connsiteY3535" fmla="*/ 3022663 h 4557807"/>
              <a:gd name="connsiteX3536" fmla="*/ 6278404 w 11831868"/>
              <a:gd name="connsiteY3536" fmla="*/ 3032188 h 4557807"/>
              <a:gd name="connsiteX3537" fmla="*/ 6218396 w 11831868"/>
              <a:gd name="connsiteY3537" fmla="*/ 3035427 h 4557807"/>
              <a:gd name="connsiteX3538" fmla="*/ 6244876 w 11831868"/>
              <a:gd name="connsiteY3538" fmla="*/ 3025902 h 4557807"/>
              <a:gd name="connsiteX3539" fmla="*/ 6305074 w 11831868"/>
              <a:gd name="connsiteY3539" fmla="*/ 3023045 h 4557807"/>
              <a:gd name="connsiteX3540" fmla="*/ 7279291 w 11831868"/>
              <a:gd name="connsiteY3540" fmla="*/ 3001232 h 4557807"/>
              <a:gd name="connsiteX3541" fmla="*/ 7219284 w 11831868"/>
              <a:gd name="connsiteY3541" fmla="*/ 3008947 h 4557807"/>
              <a:gd name="connsiteX3542" fmla="*/ 7246430 w 11831868"/>
              <a:gd name="connsiteY3542" fmla="*/ 2999422 h 4557807"/>
              <a:gd name="connsiteX3543" fmla="*/ 7306342 w 11831868"/>
              <a:gd name="connsiteY3543" fmla="*/ 2991803 h 4557807"/>
              <a:gd name="connsiteX3544" fmla="*/ 7279291 w 11831868"/>
              <a:gd name="connsiteY3544" fmla="*/ 3001614 h 4557807"/>
              <a:gd name="connsiteX3545" fmla="*/ 7269766 w 11831868"/>
              <a:gd name="connsiteY3545" fmla="*/ 2982849 h 4557807"/>
              <a:gd name="connsiteX3546" fmla="*/ 7339298 w 11831868"/>
              <a:gd name="connsiteY3546" fmla="*/ 2967133 h 4557807"/>
              <a:gd name="connsiteX3547" fmla="*/ 7360825 w 11831868"/>
              <a:gd name="connsiteY3547" fmla="*/ 2974944 h 4557807"/>
              <a:gd name="connsiteX3548" fmla="*/ 7291293 w 11831868"/>
              <a:gd name="connsiteY3548" fmla="*/ 2990089 h 4557807"/>
              <a:gd name="connsiteX3549" fmla="*/ 7269671 w 11831868"/>
              <a:gd name="connsiteY3549" fmla="*/ 2983611 h 4557807"/>
              <a:gd name="connsiteX3550" fmla="*/ 6000846 w 11831868"/>
              <a:gd name="connsiteY3550" fmla="*/ 2955227 h 4557807"/>
              <a:gd name="connsiteX3551" fmla="*/ 5975033 w 11831868"/>
              <a:gd name="connsiteY3551" fmla="*/ 2963609 h 4557807"/>
              <a:gd name="connsiteX3552" fmla="*/ 5917883 w 11831868"/>
              <a:gd name="connsiteY3552" fmla="*/ 2964180 h 4557807"/>
              <a:gd name="connsiteX3553" fmla="*/ 5943505 w 11831868"/>
              <a:gd name="connsiteY3553" fmla="*/ 2955322 h 4557807"/>
              <a:gd name="connsiteX3554" fmla="*/ 6000750 w 11831868"/>
              <a:gd name="connsiteY3554" fmla="*/ 2955608 h 4557807"/>
              <a:gd name="connsiteX3555" fmla="*/ 7340727 w 11831868"/>
              <a:gd name="connsiteY3555" fmla="*/ 3004185 h 4557807"/>
              <a:gd name="connsiteX3556" fmla="*/ 7401592 w 11831868"/>
              <a:gd name="connsiteY3556" fmla="*/ 2996374 h 4557807"/>
              <a:gd name="connsiteX3557" fmla="*/ 7374065 w 11831868"/>
              <a:gd name="connsiteY3557" fmla="*/ 3005042 h 4557807"/>
              <a:gd name="connsiteX3558" fmla="*/ 7313486 w 11831868"/>
              <a:gd name="connsiteY3558" fmla="*/ 3013329 h 4557807"/>
              <a:gd name="connsiteX3559" fmla="*/ 7340632 w 11831868"/>
              <a:gd name="connsiteY3559" fmla="*/ 3004566 h 4557807"/>
              <a:gd name="connsiteX3560" fmla="*/ 7210902 w 11831868"/>
              <a:gd name="connsiteY3560" fmla="*/ 2986373 h 4557807"/>
              <a:gd name="connsiteX3561" fmla="*/ 7184041 w 11831868"/>
              <a:gd name="connsiteY3561" fmla="*/ 2995898 h 4557807"/>
              <a:gd name="connsiteX3562" fmla="*/ 7124986 w 11831868"/>
              <a:gd name="connsiteY3562" fmla="*/ 3002756 h 4557807"/>
              <a:gd name="connsiteX3563" fmla="*/ 7122700 w 11831868"/>
              <a:gd name="connsiteY3563" fmla="*/ 3002756 h 4557807"/>
              <a:gd name="connsiteX3564" fmla="*/ 7081171 w 11831868"/>
              <a:gd name="connsiteY3564" fmla="*/ 3009424 h 4557807"/>
              <a:gd name="connsiteX3565" fmla="*/ 7060597 w 11831868"/>
              <a:gd name="connsiteY3565" fmla="*/ 3000947 h 4557807"/>
              <a:gd name="connsiteX3566" fmla="*/ 7131844 w 11831868"/>
              <a:gd name="connsiteY3566" fmla="*/ 2984373 h 4557807"/>
              <a:gd name="connsiteX3567" fmla="*/ 7152513 w 11831868"/>
              <a:gd name="connsiteY3567" fmla="*/ 2993327 h 4557807"/>
              <a:gd name="connsiteX3568" fmla="*/ 7150132 w 11831868"/>
              <a:gd name="connsiteY3568" fmla="*/ 2994374 h 4557807"/>
              <a:gd name="connsiteX3569" fmla="*/ 7151846 w 11831868"/>
              <a:gd name="connsiteY3569" fmla="*/ 2994374 h 4557807"/>
              <a:gd name="connsiteX3570" fmla="*/ 7210806 w 11831868"/>
              <a:gd name="connsiteY3570" fmla="*/ 2986755 h 4557807"/>
              <a:gd name="connsiteX3571" fmla="*/ 7479030 w 11831868"/>
              <a:gd name="connsiteY3571" fmla="*/ 2964847 h 4557807"/>
              <a:gd name="connsiteX3572" fmla="*/ 7506176 w 11831868"/>
              <a:gd name="connsiteY3572" fmla="*/ 2957323 h 4557807"/>
              <a:gd name="connsiteX3573" fmla="*/ 7470838 w 11831868"/>
              <a:gd name="connsiteY3573" fmla="*/ 2960752 h 4557807"/>
              <a:gd name="connsiteX3574" fmla="*/ 7497890 w 11831868"/>
              <a:gd name="connsiteY3574" fmla="*/ 2951226 h 4557807"/>
              <a:gd name="connsiteX3575" fmla="*/ 7556564 w 11831868"/>
              <a:gd name="connsiteY3575" fmla="*/ 2943892 h 4557807"/>
              <a:gd name="connsiteX3576" fmla="*/ 7531799 w 11831868"/>
              <a:gd name="connsiteY3576" fmla="*/ 2952464 h 4557807"/>
              <a:gd name="connsiteX3577" fmla="*/ 7547420 w 11831868"/>
              <a:gd name="connsiteY3577" fmla="*/ 2950750 h 4557807"/>
              <a:gd name="connsiteX3578" fmla="*/ 7569708 w 11831868"/>
              <a:gd name="connsiteY3578" fmla="*/ 2957227 h 4557807"/>
              <a:gd name="connsiteX3579" fmla="*/ 7501414 w 11831868"/>
              <a:gd name="connsiteY3579" fmla="*/ 2970943 h 4557807"/>
              <a:gd name="connsiteX3580" fmla="*/ 7478935 w 11831868"/>
              <a:gd name="connsiteY3580" fmla="*/ 2965228 h 4557807"/>
              <a:gd name="connsiteX3581" fmla="*/ 7677722 w 11831868"/>
              <a:gd name="connsiteY3581" fmla="*/ 2977896 h 4557807"/>
              <a:gd name="connsiteX3582" fmla="*/ 7610285 w 11831868"/>
              <a:gd name="connsiteY3582" fmla="*/ 2990469 h 4557807"/>
              <a:gd name="connsiteX3583" fmla="*/ 7586472 w 11831868"/>
              <a:gd name="connsiteY3583" fmla="*/ 2987516 h 4557807"/>
              <a:gd name="connsiteX3584" fmla="*/ 7653909 w 11831868"/>
              <a:gd name="connsiteY3584" fmla="*/ 2975038 h 4557807"/>
              <a:gd name="connsiteX3585" fmla="*/ 7677627 w 11831868"/>
              <a:gd name="connsiteY3585" fmla="*/ 2978277 h 4557807"/>
              <a:gd name="connsiteX3586" fmla="*/ 7653147 w 11831868"/>
              <a:gd name="connsiteY3586" fmla="*/ 2967419 h 4557807"/>
              <a:gd name="connsiteX3587" fmla="*/ 7680770 w 11831868"/>
              <a:gd name="connsiteY3587" fmla="*/ 2958656 h 4557807"/>
              <a:gd name="connsiteX3588" fmla="*/ 7711916 w 11831868"/>
              <a:gd name="connsiteY3588" fmla="*/ 2952941 h 4557807"/>
              <a:gd name="connsiteX3589" fmla="*/ 7688580 w 11831868"/>
              <a:gd name="connsiteY3589" fmla="*/ 2947797 h 4557807"/>
              <a:gd name="connsiteX3590" fmla="*/ 7755826 w 11831868"/>
              <a:gd name="connsiteY3590" fmla="*/ 2935319 h 4557807"/>
              <a:gd name="connsiteX3591" fmla="*/ 7779163 w 11831868"/>
              <a:gd name="connsiteY3591" fmla="*/ 2940558 h 4557807"/>
              <a:gd name="connsiteX3592" fmla="*/ 7735633 w 11831868"/>
              <a:gd name="connsiteY3592" fmla="*/ 2950083 h 4557807"/>
              <a:gd name="connsiteX3593" fmla="*/ 7740777 w 11831868"/>
              <a:gd name="connsiteY3593" fmla="*/ 2950083 h 4557807"/>
              <a:gd name="connsiteX3594" fmla="*/ 7712965 w 11831868"/>
              <a:gd name="connsiteY3594" fmla="*/ 2958846 h 4557807"/>
              <a:gd name="connsiteX3595" fmla="*/ 7653147 w 11831868"/>
              <a:gd name="connsiteY3595" fmla="*/ 2967419 h 4557807"/>
              <a:gd name="connsiteX3596" fmla="*/ 7589234 w 11831868"/>
              <a:gd name="connsiteY3596" fmla="*/ 2955894 h 4557807"/>
              <a:gd name="connsiteX3597" fmla="*/ 7649052 w 11831868"/>
              <a:gd name="connsiteY3597" fmla="*/ 2948274 h 4557807"/>
              <a:gd name="connsiteX3598" fmla="*/ 7621429 w 11831868"/>
              <a:gd name="connsiteY3598" fmla="*/ 2956941 h 4557807"/>
              <a:gd name="connsiteX3599" fmla="*/ 7562088 w 11831868"/>
              <a:gd name="connsiteY3599" fmla="*/ 2965037 h 4557807"/>
              <a:gd name="connsiteX3600" fmla="*/ 7589330 w 11831868"/>
              <a:gd name="connsiteY3600" fmla="*/ 2955894 h 4557807"/>
              <a:gd name="connsiteX3601" fmla="*/ 5510498 w 11831868"/>
              <a:gd name="connsiteY3601" fmla="*/ 2772823 h 4557807"/>
              <a:gd name="connsiteX3602" fmla="*/ 5547646 w 11831868"/>
              <a:gd name="connsiteY3602" fmla="*/ 2778252 h 4557807"/>
              <a:gd name="connsiteX3603" fmla="*/ 5561362 w 11831868"/>
              <a:gd name="connsiteY3603" fmla="*/ 2783872 h 4557807"/>
              <a:gd name="connsiteX3604" fmla="*/ 5524214 w 11831868"/>
              <a:gd name="connsiteY3604" fmla="*/ 2778443 h 4557807"/>
              <a:gd name="connsiteX3605" fmla="*/ 5510498 w 11831868"/>
              <a:gd name="connsiteY3605" fmla="*/ 2772823 h 4557807"/>
              <a:gd name="connsiteX3606" fmla="*/ 5568411 w 11831868"/>
              <a:gd name="connsiteY3606" fmla="*/ 2849975 h 4557807"/>
              <a:gd name="connsiteX3607" fmla="*/ 5514023 w 11831868"/>
              <a:gd name="connsiteY3607" fmla="*/ 2846642 h 4557807"/>
              <a:gd name="connsiteX3608" fmla="*/ 5538407 w 11831868"/>
              <a:gd name="connsiteY3608" fmla="*/ 2840832 h 4557807"/>
              <a:gd name="connsiteX3609" fmla="*/ 5592508 w 11831868"/>
              <a:gd name="connsiteY3609" fmla="*/ 2843689 h 4557807"/>
              <a:gd name="connsiteX3610" fmla="*/ 5568411 w 11831868"/>
              <a:gd name="connsiteY3610" fmla="*/ 2850261 h 4557807"/>
              <a:gd name="connsiteX3611" fmla="*/ 6767322 w 11831868"/>
              <a:gd name="connsiteY3611" fmla="*/ 2948655 h 4557807"/>
              <a:gd name="connsiteX3612" fmla="*/ 6824472 w 11831868"/>
              <a:gd name="connsiteY3612" fmla="*/ 2944844 h 4557807"/>
              <a:gd name="connsiteX3613" fmla="*/ 6798469 w 11831868"/>
              <a:gd name="connsiteY3613" fmla="*/ 2953226 h 4557807"/>
              <a:gd name="connsiteX3614" fmla="*/ 6741319 w 11831868"/>
              <a:gd name="connsiteY3614" fmla="*/ 2957513 h 4557807"/>
              <a:gd name="connsiteX3615" fmla="*/ 6767322 w 11831868"/>
              <a:gd name="connsiteY3615" fmla="*/ 2948655 h 4557807"/>
              <a:gd name="connsiteX3616" fmla="*/ 5859399 w 11831868"/>
              <a:gd name="connsiteY3616" fmla="*/ 2832830 h 4557807"/>
              <a:gd name="connsiteX3617" fmla="*/ 5835491 w 11831868"/>
              <a:gd name="connsiteY3617" fmla="*/ 2837974 h 4557807"/>
              <a:gd name="connsiteX3618" fmla="*/ 5782723 w 11831868"/>
              <a:gd name="connsiteY3618" fmla="*/ 2835974 h 4557807"/>
              <a:gd name="connsiteX3619" fmla="*/ 5806726 w 11831868"/>
              <a:gd name="connsiteY3619" fmla="*/ 2830735 h 4557807"/>
              <a:gd name="connsiteX3620" fmla="*/ 5859018 w 11831868"/>
              <a:gd name="connsiteY3620" fmla="*/ 2832830 h 4557807"/>
              <a:gd name="connsiteX3621" fmla="*/ 5654707 w 11831868"/>
              <a:gd name="connsiteY3621" fmla="*/ 2781491 h 4557807"/>
              <a:gd name="connsiteX3622" fmla="*/ 5632037 w 11831868"/>
              <a:gd name="connsiteY3622" fmla="*/ 2785396 h 4557807"/>
              <a:gd name="connsiteX3623" fmla="*/ 5580984 w 11831868"/>
              <a:gd name="connsiteY3623" fmla="*/ 2781872 h 4557807"/>
              <a:gd name="connsiteX3624" fmla="*/ 5603749 w 11831868"/>
              <a:gd name="connsiteY3624" fmla="*/ 2778062 h 4557807"/>
              <a:gd name="connsiteX3625" fmla="*/ 5654326 w 11831868"/>
              <a:gd name="connsiteY3625" fmla="*/ 2781490 h 4557807"/>
              <a:gd name="connsiteX3626" fmla="*/ 5907215 w 11831868"/>
              <a:gd name="connsiteY3626" fmla="*/ 2855976 h 4557807"/>
              <a:gd name="connsiteX3627" fmla="*/ 5961412 w 11831868"/>
              <a:gd name="connsiteY3627" fmla="*/ 2857690 h 4557807"/>
              <a:gd name="connsiteX3628" fmla="*/ 5937028 w 11831868"/>
              <a:gd name="connsiteY3628" fmla="*/ 2863501 h 4557807"/>
              <a:gd name="connsiteX3629" fmla="*/ 5883022 w 11831868"/>
              <a:gd name="connsiteY3629" fmla="*/ 2862263 h 4557807"/>
              <a:gd name="connsiteX3630" fmla="*/ 5906833 w 11831868"/>
              <a:gd name="connsiteY3630" fmla="*/ 2855976 h 4557807"/>
              <a:gd name="connsiteX3631" fmla="*/ 5779104 w 11831868"/>
              <a:gd name="connsiteY3631" fmla="*/ 2775585 h 4557807"/>
              <a:gd name="connsiteX3632" fmla="*/ 5794058 w 11831868"/>
              <a:gd name="connsiteY3632" fmla="*/ 2781014 h 4557807"/>
              <a:gd name="connsiteX3633" fmla="*/ 5755291 w 11831868"/>
              <a:gd name="connsiteY3633" fmla="*/ 2775871 h 4557807"/>
              <a:gd name="connsiteX3634" fmla="*/ 5740241 w 11831868"/>
              <a:gd name="connsiteY3634" fmla="*/ 2770537 h 4557807"/>
              <a:gd name="connsiteX3635" fmla="*/ 5778722 w 11831868"/>
              <a:gd name="connsiteY3635" fmla="*/ 2775586 h 4557807"/>
              <a:gd name="connsiteX3636" fmla="*/ 5664232 w 11831868"/>
              <a:gd name="connsiteY3636" fmla="*/ 2776728 h 4557807"/>
              <a:gd name="connsiteX3637" fmla="*/ 5678710 w 11831868"/>
              <a:gd name="connsiteY3637" fmla="*/ 2782253 h 4557807"/>
              <a:gd name="connsiteX3638" fmla="*/ 5640610 w 11831868"/>
              <a:gd name="connsiteY3638" fmla="*/ 2777109 h 4557807"/>
              <a:gd name="connsiteX3639" fmla="*/ 5626227 w 11831868"/>
              <a:gd name="connsiteY3639" fmla="*/ 2771585 h 4557807"/>
              <a:gd name="connsiteX3640" fmla="*/ 5663851 w 11831868"/>
              <a:gd name="connsiteY3640" fmla="*/ 2776728 h 4557807"/>
              <a:gd name="connsiteX3641" fmla="*/ 5796820 w 11831868"/>
              <a:gd name="connsiteY3641" fmla="*/ 2902173 h 4557807"/>
              <a:gd name="connsiteX3642" fmla="*/ 5771960 w 11831868"/>
              <a:gd name="connsiteY3642" fmla="*/ 2909126 h 4557807"/>
              <a:gd name="connsiteX3643" fmla="*/ 5716905 w 11831868"/>
              <a:gd name="connsiteY3643" fmla="*/ 2908173 h 4557807"/>
              <a:gd name="connsiteX3644" fmla="*/ 5741480 w 11831868"/>
              <a:gd name="connsiteY3644" fmla="*/ 2900648 h 4557807"/>
              <a:gd name="connsiteX3645" fmla="*/ 5796439 w 11831868"/>
              <a:gd name="connsiteY3645" fmla="*/ 2902172 h 4557807"/>
              <a:gd name="connsiteX3646" fmla="*/ 5695569 w 11831868"/>
              <a:gd name="connsiteY3646" fmla="*/ 2873598 h 4557807"/>
              <a:gd name="connsiteX3647" fmla="*/ 5670709 w 11831868"/>
              <a:gd name="connsiteY3647" fmla="*/ 2880551 h 4557807"/>
              <a:gd name="connsiteX3648" fmla="*/ 5615083 w 11831868"/>
              <a:gd name="connsiteY3648" fmla="*/ 2878074 h 4557807"/>
              <a:gd name="connsiteX3649" fmla="*/ 5640039 w 11831868"/>
              <a:gd name="connsiteY3649" fmla="*/ 2871597 h 4557807"/>
              <a:gd name="connsiteX3650" fmla="*/ 5695188 w 11831868"/>
              <a:gd name="connsiteY3650" fmla="*/ 2873312 h 4557807"/>
              <a:gd name="connsiteX3651" fmla="*/ 5757005 w 11831868"/>
              <a:gd name="connsiteY3651" fmla="*/ 2807685 h 4557807"/>
              <a:gd name="connsiteX3652" fmla="*/ 5733764 w 11831868"/>
              <a:gd name="connsiteY3652" fmla="*/ 2812257 h 4557807"/>
              <a:gd name="connsiteX3653" fmla="*/ 5682234 w 11831868"/>
              <a:gd name="connsiteY3653" fmla="*/ 2809399 h 4557807"/>
              <a:gd name="connsiteX3654" fmla="*/ 5705475 w 11831868"/>
              <a:gd name="connsiteY3654" fmla="*/ 2804827 h 4557807"/>
              <a:gd name="connsiteX3655" fmla="*/ 5756625 w 11831868"/>
              <a:gd name="connsiteY3655" fmla="*/ 2807399 h 4557807"/>
              <a:gd name="connsiteX3656" fmla="*/ 6243447 w 11831868"/>
              <a:gd name="connsiteY3656" fmla="*/ 2752249 h 4557807"/>
              <a:gd name="connsiteX3657" fmla="*/ 6242304 w 11831868"/>
              <a:gd name="connsiteY3657" fmla="*/ 2752249 h 4557807"/>
              <a:gd name="connsiteX3658" fmla="*/ 6243447 w 11831868"/>
              <a:gd name="connsiteY3658" fmla="*/ 2752249 h 4557807"/>
              <a:gd name="connsiteX3659" fmla="*/ 1953387 w 11831868"/>
              <a:gd name="connsiteY3659" fmla="*/ 3126486 h 4557807"/>
              <a:gd name="connsiteX3660" fmla="*/ 1963865 w 11831868"/>
              <a:gd name="connsiteY3660" fmla="*/ 3122581 h 4557807"/>
              <a:gd name="connsiteX3661" fmla="*/ 1964912 w 11831868"/>
              <a:gd name="connsiteY3661" fmla="*/ 3123914 h 4557807"/>
              <a:gd name="connsiteX3662" fmla="*/ 1954720 w 11831868"/>
              <a:gd name="connsiteY3662" fmla="*/ 3127819 h 4557807"/>
              <a:gd name="connsiteX3663" fmla="*/ 1953387 w 11831868"/>
              <a:gd name="connsiteY3663" fmla="*/ 3126486 h 4557807"/>
              <a:gd name="connsiteX3664" fmla="*/ 1797177 w 11831868"/>
              <a:gd name="connsiteY3664" fmla="*/ 3104197 h 4557807"/>
              <a:gd name="connsiteX3665" fmla="*/ 1799368 w 11831868"/>
              <a:gd name="connsiteY3665" fmla="*/ 3106960 h 4557807"/>
              <a:gd name="connsiteX3666" fmla="*/ 1788414 w 11831868"/>
              <a:gd name="connsiteY3666" fmla="*/ 3110960 h 4557807"/>
              <a:gd name="connsiteX3667" fmla="*/ 1786509 w 11831868"/>
              <a:gd name="connsiteY3667" fmla="*/ 3108674 h 4557807"/>
              <a:gd name="connsiteX3668" fmla="*/ 1797177 w 11831868"/>
              <a:gd name="connsiteY3668" fmla="*/ 3104198 h 4557807"/>
              <a:gd name="connsiteX3669" fmla="*/ 1916335 w 11831868"/>
              <a:gd name="connsiteY3669" fmla="*/ 2607564 h 4557807"/>
              <a:gd name="connsiteX3670" fmla="*/ 1922621 w 11831868"/>
              <a:gd name="connsiteY3670" fmla="*/ 2613279 h 4557807"/>
              <a:gd name="connsiteX3671" fmla="*/ 1906619 w 11831868"/>
              <a:gd name="connsiteY3671" fmla="*/ 2615660 h 4557807"/>
              <a:gd name="connsiteX3672" fmla="*/ 1900333 w 11831868"/>
              <a:gd name="connsiteY3672" fmla="*/ 2610041 h 4557807"/>
              <a:gd name="connsiteX3673" fmla="*/ 1916335 w 11831868"/>
              <a:gd name="connsiteY3673" fmla="*/ 2607564 h 4557807"/>
              <a:gd name="connsiteX3674" fmla="*/ 1922431 w 11831868"/>
              <a:gd name="connsiteY3674" fmla="*/ 2904935 h 4557807"/>
              <a:gd name="connsiteX3675" fmla="*/ 1925765 w 11831868"/>
              <a:gd name="connsiteY3675" fmla="*/ 2908459 h 4557807"/>
              <a:gd name="connsiteX3676" fmla="*/ 1913191 w 11831868"/>
              <a:gd name="connsiteY3676" fmla="*/ 2912364 h 4557807"/>
              <a:gd name="connsiteX3677" fmla="*/ 1909667 w 11831868"/>
              <a:gd name="connsiteY3677" fmla="*/ 2908269 h 4557807"/>
              <a:gd name="connsiteX3678" fmla="*/ 1922431 w 11831868"/>
              <a:gd name="connsiteY3678" fmla="*/ 2904935 h 4557807"/>
              <a:gd name="connsiteX3679" fmla="*/ 1934051 w 11831868"/>
              <a:gd name="connsiteY3679" fmla="*/ 3085910 h 4557807"/>
              <a:gd name="connsiteX3680" fmla="*/ 1935861 w 11831868"/>
              <a:gd name="connsiteY3680" fmla="*/ 3088195 h 4557807"/>
              <a:gd name="connsiteX3681" fmla="*/ 1924812 w 11831868"/>
              <a:gd name="connsiteY3681" fmla="*/ 3091624 h 4557807"/>
              <a:gd name="connsiteX3682" fmla="*/ 1923098 w 11831868"/>
              <a:gd name="connsiteY3682" fmla="*/ 3089910 h 4557807"/>
              <a:gd name="connsiteX3683" fmla="*/ 1934051 w 11831868"/>
              <a:gd name="connsiteY3683" fmla="*/ 3085814 h 4557807"/>
              <a:gd name="connsiteX3684" fmla="*/ 1939004 w 11831868"/>
              <a:gd name="connsiteY3684" fmla="*/ 2400110 h 4557807"/>
              <a:gd name="connsiteX3685" fmla="*/ 1957483 w 11831868"/>
              <a:gd name="connsiteY3685" fmla="*/ 2399348 h 4557807"/>
              <a:gd name="connsiteX3686" fmla="*/ 1966055 w 11831868"/>
              <a:gd name="connsiteY3686" fmla="*/ 2405634 h 4557807"/>
              <a:gd name="connsiteX3687" fmla="*/ 1947005 w 11831868"/>
              <a:gd name="connsiteY3687" fmla="*/ 2406491 h 4557807"/>
              <a:gd name="connsiteX3688" fmla="*/ 1939004 w 11831868"/>
              <a:gd name="connsiteY3688" fmla="*/ 2400300 h 4557807"/>
              <a:gd name="connsiteX3689" fmla="*/ 1972913 w 11831868"/>
              <a:gd name="connsiteY3689" fmla="*/ 2974086 h 4557807"/>
              <a:gd name="connsiteX3690" fmla="*/ 1984534 w 11831868"/>
              <a:gd name="connsiteY3690" fmla="*/ 2971038 h 4557807"/>
              <a:gd name="connsiteX3691" fmla="*/ 1987296 w 11831868"/>
              <a:gd name="connsiteY3691" fmla="*/ 2974182 h 4557807"/>
              <a:gd name="connsiteX3692" fmla="*/ 1975199 w 11831868"/>
              <a:gd name="connsiteY3692" fmla="*/ 2977420 h 4557807"/>
              <a:gd name="connsiteX3693" fmla="*/ 1972913 w 11831868"/>
              <a:gd name="connsiteY3693" fmla="*/ 2974086 h 4557807"/>
              <a:gd name="connsiteX3694" fmla="*/ 1981772 w 11831868"/>
              <a:gd name="connsiteY3694" fmla="*/ 3154490 h 4557807"/>
              <a:gd name="connsiteX3695" fmla="*/ 1981772 w 11831868"/>
              <a:gd name="connsiteY3695" fmla="*/ 3154490 h 4557807"/>
              <a:gd name="connsiteX3696" fmla="*/ 1972247 w 11831868"/>
              <a:gd name="connsiteY3696" fmla="*/ 3158205 h 4557807"/>
              <a:gd name="connsiteX3697" fmla="*/ 1972247 w 11831868"/>
              <a:gd name="connsiteY3697" fmla="*/ 3158205 h 4557807"/>
              <a:gd name="connsiteX3698" fmla="*/ 1960150 w 11831868"/>
              <a:gd name="connsiteY3698" fmla="*/ 3151061 h 4557807"/>
              <a:gd name="connsiteX3699" fmla="*/ 1968532 w 11831868"/>
              <a:gd name="connsiteY3699" fmla="*/ 3147631 h 4557807"/>
              <a:gd name="connsiteX3700" fmla="*/ 1969294 w 11831868"/>
              <a:gd name="connsiteY3700" fmla="*/ 3148489 h 4557807"/>
              <a:gd name="connsiteX3701" fmla="*/ 1960721 w 11831868"/>
              <a:gd name="connsiteY3701" fmla="*/ 3151442 h 4557807"/>
              <a:gd name="connsiteX3702" fmla="*/ 1960150 w 11831868"/>
              <a:gd name="connsiteY3702" fmla="*/ 3150965 h 4557807"/>
              <a:gd name="connsiteX3703" fmla="*/ 1979676 w 11831868"/>
              <a:gd name="connsiteY3703" fmla="*/ 3145727 h 4557807"/>
              <a:gd name="connsiteX3704" fmla="*/ 1980438 w 11831868"/>
              <a:gd name="connsiteY3704" fmla="*/ 3146679 h 4557807"/>
              <a:gd name="connsiteX3705" fmla="*/ 1970913 w 11831868"/>
              <a:gd name="connsiteY3705" fmla="*/ 3149823 h 4557807"/>
              <a:gd name="connsiteX3706" fmla="*/ 1970913 w 11831868"/>
              <a:gd name="connsiteY3706" fmla="*/ 3149346 h 4557807"/>
              <a:gd name="connsiteX3707" fmla="*/ 1979676 w 11831868"/>
              <a:gd name="connsiteY3707" fmla="*/ 3145536 h 4557807"/>
              <a:gd name="connsiteX3708" fmla="*/ 1799463 w 11831868"/>
              <a:gd name="connsiteY3708" fmla="*/ 2521649 h 4557807"/>
              <a:gd name="connsiteX3709" fmla="*/ 1792605 w 11831868"/>
              <a:gd name="connsiteY3709" fmla="*/ 2515553 h 4557807"/>
              <a:gd name="connsiteX3710" fmla="*/ 1809274 w 11831868"/>
              <a:gd name="connsiteY3710" fmla="*/ 2513552 h 4557807"/>
              <a:gd name="connsiteX3711" fmla="*/ 1816132 w 11831868"/>
              <a:gd name="connsiteY3711" fmla="*/ 2519649 h 4557807"/>
              <a:gd name="connsiteX3712" fmla="*/ 1799463 w 11831868"/>
              <a:gd name="connsiteY3712" fmla="*/ 2521554 h 4557807"/>
              <a:gd name="connsiteX3713" fmla="*/ 1834706 w 11831868"/>
              <a:gd name="connsiteY3713" fmla="*/ 2974372 h 4557807"/>
              <a:gd name="connsiteX3714" fmla="*/ 1837754 w 11831868"/>
              <a:gd name="connsiteY3714" fmla="*/ 2977515 h 4557807"/>
              <a:gd name="connsiteX3715" fmla="*/ 1825847 w 11831868"/>
              <a:gd name="connsiteY3715" fmla="*/ 2981135 h 4557807"/>
              <a:gd name="connsiteX3716" fmla="*/ 1822799 w 11831868"/>
              <a:gd name="connsiteY3716" fmla="*/ 2978087 h 4557807"/>
              <a:gd name="connsiteX3717" fmla="*/ 1834706 w 11831868"/>
              <a:gd name="connsiteY3717" fmla="*/ 2974086 h 4557807"/>
              <a:gd name="connsiteX3718" fmla="*/ 1833753 w 11831868"/>
              <a:gd name="connsiteY3718" fmla="*/ 3149346 h 4557807"/>
              <a:gd name="connsiteX3719" fmla="*/ 1835277 w 11831868"/>
              <a:gd name="connsiteY3719" fmla="*/ 3150679 h 4557807"/>
              <a:gd name="connsiteX3720" fmla="*/ 1824895 w 11831868"/>
              <a:gd name="connsiteY3720" fmla="*/ 3155061 h 4557807"/>
              <a:gd name="connsiteX3721" fmla="*/ 1823657 w 11831868"/>
              <a:gd name="connsiteY3721" fmla="*/ 3153156 h 4557807"/>
              <a:gd name="connsiteX3722" fmla="*/ 1833372 w 11831868"/>
              <a:gd name="connsiteY3722" fmla="*/ 3149251 h 4557807"/>
              <a:gd name="connsiteX3723" fmla="*/ 1890903 w 11831868"/>
              <a:gd name="connsiteY3723" fmla="*/ 3036285 h 4557807"/>
              <a:gd name="connsiteX3724" fmla="*/ 1893475 w 11831868"/>
              <a:gd name="connsiteY3724" fmla="*/ 3039047 h 4557807"/>
              <a:gd name="connsiteX3725" fmla="*/ 1881569 w 11831868"/>
              <a:gd name="connsiteY3725" fmla="*/ 3042666 h 4557807"/>
              <a:gd name="connsiteX3726" fmla="*/ 1879473 w 11831868"/>
              <a:gd name="connsiteY3726" fmla="*/ 3039904 h 4557807"/>
              <a:gd name="connsiteX3727" fmla="*/ 1890522 w 11831868"/>
              <a:gd name="connsiteY3727" fmla="*/ 3036189 h 4557807"/>
              <a:gd name="connsiteX3728" fmla="*/ 1978247 w 11831868"/>
              <a:gd name="connsiteY3728" fmla="*/ 2549366 h 4557807"/>
              <a:gd name="connsiteX3729" fmla="*/ 1995107 w 11831868"/>
              <a:gd name="connsiteY3729" fmla="*/ 2547842 h 4557807"/>
              <a:gd name="connsiteX3730" fmla="*/ 2001774 w 11831868"/>
              <a:gd name="connsiteY3730" fmla="*/ 2553367 h 4557807"/>
              <a:gd name="connsiteX3731" fmla="*/ 1984915 w 11831868"/>
              <a:gd name="connsiteY3731" fmla="*/ 2554891 h 4557807"/>
              <a:gd name="connsiteX3732" fmla="*/ 1978152 w 11831868"/>
              <a:gd name="connsiteY3732" fmla="*/ 2549271 h 4557807"/>
              <a:gd name="connsiteX3733" fmla="*/ 1796415 w 11831868"/>
              <a:gd name="connsiteY3733" fmla="*/ 3161253 h 4557807"/>
              <a:gd name="connsiteX3734" fmla="*/ 1803654 w 11831868"/>
              <a:gd name="connsiteY3734" fmla="*/ 3158014 h 4557807"/>
              <a:gd name="connsiteX3735" fmla="*/ 1804892 w 11831868"/>
              <a:gd name="connsiteY3735" fmla="*/ 3158871 h 4557807"/>
              <a:gd name="connsiteX3736" fmla="*/ 1797558 w 11831868"/>
              <a:gd name="connsiteY3736" fmla="*/ 3162110 h 4557807"/>
              <a:gd name="connsiteX3737" fmla="*/ 1796320 w 11831868"/>
              <a:gd name="connsiteY3737" fmla="*/ 3161157 h 4557807"/>
              <a:gd name="connsiteX3738" fmla="*/ 1811465 w 11831868"/>
              <a:gd name="connsiteY3738" fmla="*/ 2304002 h 4557807"/>
              <a:gd name="connsiteX3739" fmla="*/ 1831467 w 11831868"/>
              <a:gd name="connsiteY3739" fmla="*/ 2304002 h 4557807"/>
              <a:gd name="connsiteX3740" fmla="*/ 1840992 w 11831868"/>
              <a:gd name="connsiteY3740" fmla="*/ 2311051 h 4557807"/>
              <a:gd name="connsiteX3741" fmla="*/ 1820990 w 11831868"/>
              <a:gd name="connsiteY3741" fmla="*/ 2311051 h 4557807"/>
              <a:gd name="connsiteX3742" fmla="*/ 1811369 w 11831868"/>
              <a:gd name="connsiteY3742" fmla="*/ 2304193 h 4557807"/>
              <a:gd name="connsiteX3743" fmla="*/ 1838611 w 11831868"/>
              <a:gd name="connsiteY3743" fmla="*/ 3185827 h 4557807"/>
              <a:gd name="connsiteX3744" fmla="*/ 1839754 w 11831868"/>
              <a:gd name="connsiteY3744" fmla="*/ 3186684 h 4557807"/>
              <a:gd name="connsiteX3745" fmla="*/ 1832134 w 11831868"/>
              <a:gd name="connsiteY3745" fmla="*/ 3190018 h 4557807"/>
              <a:gd name="connsiteX3746" fmla="*/ 1831372 w 11831868"/>
              <a:gd name="connsiteY3746" fmla="*/ 3189065 h 4557807"/>
              <a:gd name="connsiteX3747" fmla="*/ 1838515 w 11831868"/>
              <a:gd name="connsiteY3747" fmla="*/ 3186017 h 4557807"/>
              <a:gd name="connsiteX3748" fmla="*/ 1865376 w 11831868"/>
              <a:gd name="connsiteY3748" fmla="*/ 2454593 h 4557807"/>
              <a:gd name="connsiteX3749" fmla="*/ 1882902 w 11831868"/>
              <a:gd name="connsiteY3749" fmla="*/ 2453450 h 4557807"/>
              <a:gd name="connsiteX3750" fmla="*/ 1890332 w 11831868"/>
              <a:gd name="connsiteY3750" fmla="*/ 2459927 h 4557807"/>
              <a:gd name="connsiteX3751" fmla="*/ 1872901 w 11831868"/>
              <a:gd name="connsiteY3751" fmla="*/ 2461070 h 4557807"/>
              <a:gd name="connsiteX3752" fmla="*/ 1865281 w 11831868"/>
              <a:gd name="connsiteY3752" fmla="*/ 2454783 h 4557807"/>
              <a:gd name="connsiteX3753" fmla="*/ 1859375 w 11831868"/>
              <a:gd name="connsiteY3753" fmla="*/ 3199257 h 4557807"/>
              <a:gd name="connsiteX3754" fmla="*/ 1861566 w 11831868"/>
              <a:gd name="connsiteY3754" fmla="*/ 3198590 h 4557807"/>
              <a:gd name="connsiteX3755" fmla="*/ 1865376 w 11831868"/>
              <a:gd name="connsiteY3755" fmla="*/ 3196876 h 4557807"/>
              <a:gd name="connsiteX3756" fmla="*/ 1865376 w 11831868"/>
              <a:gd name="connsiteY3756" fmla="*/ 3197352 h 4557807"/>
              <a:gd name="connsiteX3757" fmla="*/ 1855851 w 11831868"/>
              <a:gd name="connsiteY3757" fmla="*/ 3201543 h 4557807"/>
              <a:gd name="connsiteX3758" fmla="*/ 1854136 w 11831868"/>
              <a:gd name="connsiteY3758" fmla="*/ 3201543 h 4557807"/>
              <a:gd name="connsiteX3759" fmla="*/ 1850993 w 11831868"/>
              <a:gd name="connsiteY3759" fmla="*/ 3202782 h 4557807"/>
              <a:gd name="connsiteX3760" fmla="*/ 1850993 w 11831868"/>
              <a:gd name="connsiteY3760" fmla="*/ 3202782 h 4557807"/>
              <a:gd name="connsiteX3761" fmla="*/ 1859280 w 11831868"/>
              <a:gd name="connsiteY3761" fmla="*/ 3199447 h 4557807"/>
              <a:gd name="connsiteX3762" fmla="*/ 1847279 w 11831868"/>
              <a:gd name="connsiteY3762" fmla="*/ 3184017 h 4557807"/>
              <a:gd name="connsiteX3763" fmla="*/ 1856804 w 11831868"/>
              <a:gd name="connsiteY3763" fmla="*/ 3180302 h 4557807"/>
              <a:gd name="connsiteX3764" fmla="*/ 1857280 w 11831868"/>
              <a:gd name="connsiteY3764" fmla="*/ 3181350 h 4557807"/>
              <a:gd name="connsiteX3765" fmla="*/ 1847755 w 11831868"/>
              <a:gd name="connsiteY3765" fmla="*/ 3184970 h 4557807"/>
              <a:gd name="connsiteX3766" fmla="*/ 1847183 w 11831868"/>
              <a:gd name="connsiteY3766" fmla="*/ 3184208 h 4557807"/>
              <a:gd name="connsiteX3767" fmla="*/ 1933004 w 11831868"/>
              <a:gd name="connsiteY3767" fmla="*/ 3129058 h 4557807"/>
              <a:gd name="connsiteX3768" fmla="*/ 1941005 w 11831868"/>
              <a:gd name="connsiteY3768" fmla="*/ 3125725 h 4557807"/>
              <a:gd name="connsiteX3769" fmla="*/ 1941862 w 11831868"/>
              <a:gd name="connsiteY3769" fmla="*/ 3126582 h 4557807"/>
              <a:gd name="connsiteX3770" fmla="*/ 1934147 w 11831868"/>
              <a:gd name="connsiteY3770" fmla="*/ 3129915 h 4557807"/>
              <a:gd name="connsiteX3771" fmla="*/ 1933099 w 11831868"/>
              <a:gd name="connsiteY3771" fmla="*/ 3129248 h 4557807"/>
              <a:gd name="connsiteX3772" fmla="*/ 2096929 w 11831868"/>
              <a:gd name="connsiteY3772" fmla="*/ 2636806 h 4557807"/>
              <a:gd name="connsiteX3773" fmla="*/ 2103025 w 11831868"/>
              <a:gd name="connsiteY3773" fmla="*/ 2641949 h 4557807"/>
              <a:gd name="connsiteX3774" fmla="*/ 2086356 w 11831868"/>
              <a:gd name="connsiteY3774" fmla="*/ 2643950 h 4557807"/>
              <a:gd name="connsiteX3775" fmla="*/ 2080451 w 11831868"/>
              <a:gd name="connsiteY3775" fmla="*/ 2638235 h 4557807"/>
              <a:gd name="connsiteX3776" fmla="*/ 2097024 w 11831868"/>
              <a:gd name="connsiteY3776" fmla="*/ 2636996 h 4557807"/>
              <a:gd name="connsiteX3777" fmla="*/ 2082546 w 11831868"/>
              <a:gd name="connsiteY3777" fmla="*/ 2912078 h 4557807"/>
              <a:gd name="connsiteX3778" fmla="*/ 2068830 w 11831868"/>
              <a:gd name="connsiteY3778" fmla="*/ 2915031 h 4557807"/>
              <a:gd name="connsiteX3779" fmla="*/ 2065496 w 11831868"/>
              <a:gd name="connsiteY3779" fmla="*/ 2911412 h 4557807"/>
              <a:gd name="connsiteX3780" fmla="*/ 2078831 w 11831868"/>
              <a:gd name="connsiteY3780" fmla="*/ 2908554 h 4557807"/>
              <a:gd name="connsiteX3781" fmla="*/ 2082641 w 11831868"/>
              <a:gd name="connsiteY3781" fmla="*/ 2912269 h 4557807"/>
              <a:gd name="connsiteX3782" fmla="*/ 2089023 w 11831868"/>
              <a:gd name="connsiteY3782" fmla="*/ 2308003 h 4557807"/>
              <a:gd name="connsiteX3783" fmla="*/ 2110454 w 11831868"/>
              <a:gd name="connsiteY3783" fmla="*/ 2309241 h 4557807"/>
              <a:gd name="connsiteX3784" fmla="*/ 2119979 w 11831868"/>
              <a:gd name="connsiteY3784" fmla="*/ 2315718 h 4557807"/>
              <a:gd name="connsiteX3785" fmla="*/ 2098453 w 11831868"/>
              <a:gd name="connsiteY3785" fmla="*/ 2315051 h 4557807"/>
              <a:gd name="connsiteX3786" fmla="*/ 2089118 w 11831868"/>
              <a:gd name="connsiteY3786" fmla="*/ 2308193 h 4557807"/>
              <a:gd name="connsiteX3787" fmla="*/ 2093786 w 11831868"/>
              <a:gd name="connsiteY3787" fmla="*/ 3114104 h 4557807"/>
              <a:gd name="connsiteX3788" fmla="*/ 2093786 w 11831868"/>
              <a:gd name="connsiteY3788" fmla="*/ 3114104 h 4557807"/>
              <a:gd name="connsiteX3789" fmla="*/ 2088928 w 11831868"/>
              <a:gd name="connsiteY3789" fmla="*/ 2784062 h 4557807"/>
              <a:gd name="connsiteX3790" fmla="*/ 2084451 w 11831868"/>
              <a:gd name="connsiteY3790" fmla="*/ 2779681 h 4557807"/>
              <a:gd name="connsiteX3791" fmla="*/ 2099405 w 11831868"/>
              <a:gd name="connsiteY3791" fmla="*/ 2777491 h 4557807"/>
              <a:gd name="connsiteX3792" fmla="*/ 2103882 w 11831868"/>
              <a:gd name="connsiteY3792" fmla="*/ 2781872 h 4557807"/>
              <a:gd name="connsiteX3793" fmla="*/ 2089023 w 11831868"/>
              <a:gd name="connsiteY3793" fmla="*/ 2784253 h 4557807"/>
              <a:gd name="connsiteX3794" fmla="*/ 2178463 w 11831868"/>
              <a:gd name="connsiteY3794" fmla="*/ 3014567 h 4557807"/>
              <a:gd name="connsiteX3795" fmla="*/ 2180082 w 11831868"/>
              <a:gd name="connsiteY3795" fmla="*/ 3016377 h 4557807"/>
              <a:gd name="connsiteX3796" fmla="*/ 2167985 w 11831868"/>
              <a:gd name="connsiteY3796" fmla="*/ 3019521 h 4557807"/>
              <a:gd name="connsiteX3797" fmla="*/ 2166176 w 11831868"/>
              <a:gd name="connsiteY3797" fmla="*/ 3017235 h 4557807"/>
              <a:gd name="connsiteX3798" fmla="*/ 2178558 w 11831868"/>
              <a:gd name="connsiteY3798" fmla="*/ 3014758 h 4557807"/>
              <a:gd name="connsiteX3799" fmla="*/ 2010251 w 11831868"/>
              <a:gd name="connsiteY3799" fmla="*/ 2839022 h 4557807"/>
              <a:gd name="connsiteX3800" fmla="*/ 2014538 w 11831868"/>
              <a:gd name="connsiteY3800" fmla="*/ 2843022 h 4557807"/>
              <a:gd name="connsiteX3801" fmla="*/ 2000822 w 11831868"/>
              <a:gd name="connsiteY3801" fmla="*/ 2845975 h 4557807"/>
              <a:gd name="connsiteX3802" fmla="*/ 1996535 w 11831868"/>
              <a:gd name="connsiteY3802" fmla="*/ 2842070 h 4557807"/>
              <a:gd name="connsiteX3803" fmla="*/ 2010347 w 11831868"/>
              <a:gd name="connsiteY3803" fmla="*/ 2839212 h 4557807"/>
              <a:gd name="connsiteX3804" fmla="*/ 2173605 w 11831868"/>
              <a:gd name="connsiteY3804" fmla="*/ 2849499 h 4557807"/>
              <a:gd name="connsiteX3805" fmla="*/ 2177129 w 11831868"/>
              <a:gd name="connsiteY3805" fmla="*/ 2853595 h 4557807"/>
              <a:gd name="connsiteX3806" fmla="*/ 2163128 w 11831868"/>
              <a:gd name="connsiteY3806" fmla="*/ 2856167 h 4557807"/>
              <a:gd name="connsiteX3807" fmla="*/ 2158841 w 11831868"/>
              <a:gd name="connsiteY3807" fmla="*/ 2852166 h 4557807"/>
              <a:gd name="connsiteX3808" fmla="*/ 2173700 w 11831868"/>
              <a:gd name="connsiteY3808" fmla="*/ 2849690 h 4557807"/>
              <a:gd name="connsiteX3809" fmla="*/ 2135505 w 11831868"/>
              <a:gd name="connsiteY3809" fmla="*/ 2443353 h 4557807"/>
              <a:gd name="connsiteX3810" fmla="*/ 2154555 w 11831868"/>
              <a:gd name="connsiteY3810" fmla="*/ 2443353 h 4557807"/>
              <a:gd name="connsiteX3811" fmla="*/ 2162175 w 11831868"/>
              <a:gd name="connsiteY3811" fmla="*/ 2449259 h 4557807"/>
              <a:gd name="connsiteX3812" fmla="*/ 2143125 w 11831868"/>
              <a:gd name="connsiteY3812" fmla="*/ 2449259 h 4557807"/>
              <a:gd name="connsiteX3813" fmla="*/ 2135886 w 11831868"/>
              <a:gd name="connsiteY3813" fmla="*/ 2443544 h 4557807"/>
              <a:gd name="connsiteX3814" fmla="*/ 2134457 w 11831868"/>
              <a:gd name="connsiteY3814" fmla="*/ 2967228 h 4557807"/>
              <a:gd name="connsiteX3815" fmla="*/ 2136934 w 11831868"/>
              <a:gd name="connsiteY3815" fmla="*/ 2969990 h 4557807"/>
              <a:gd name="connsiteX3816" fmla="*/ 2124837 w 11831868"/>
              <a:gd name="connsiteY3816" fmla="*/ 2973134 h 4557807"/>
              <a:gd name="connsiteX3817" fmla="*/ 2122456 w 11831868"/>
              <a:gd name="connsiteY3817" fmla="*/ 2970467 h 4557807"/>
              <a:gd name="connsiteX3818" fmla="*/ 2134838 w 11831868"/>
              <a:gd name="connsiteY3818" fmla="*/ 2967419 h 4557807"/>
              <a:gd name="connsiteX3819" fmla="*/ 2093500 w 11831868"/>
              <a:gd name="connsiteY3819" fmla="*/ 3114104 h 4557807"/>
              <a:gd name="connsiteX3820" fmla="*/ 2103025 w 11831868"/>
              <a:gd name="connsiteY3820" fmla="*/ 3110960 h 4557807"/>
              <a:gd name="connsiteX3821" fmla="*/ 2093881 w 11831868"/>
              <a:gd name="connsiteY3821" fmla="*/ 3114294 h 4557807"/>
              <a:gd name="connsiteX3822" fmla="*/ 2021967 w 11831868"/>
              <a:gd name="connsiteY3822" fmla="*/ 2357628 h 4557807"/>
              <a:gd name="connsiteX3823" fmla="*/ 2012442 w 11831868"/>
              <a:gd name="connsiteY3823" fmla="*/ 2350961 h 4557807"/>
              <a:gd name="connsiteX3824" fmla="*/ 2033016 w 11831868"/>
              <a:gd name="connsiteY3824" fmla="*/ 2350961 h 4557807"/>
              <a:gd name="connsiteX3825" fmla="*/ 2041779 w 11831868"/>
              <a:gd name="connsiteY3825" fmla="*/ 2357724 h 4557807"/>
              <a:gd name="connsiteX3826" fmla="*/ 2022348 w 11831868"/>
              <a:gd name="connsiteY3826" fmla="*/ 2357819 h 4557807"/>
              <a:gd name="connsiteX3827" fmla="*/ 2098167 w 11831868"/>
              <a:gd name="connsiteY3827" fmla="*/ 3110865 h 4557807"/>
              <a:gd name="connsiteX3828" fmla="*/ 2098167 w 11831868"/>
              <a:gd name="connsiteY3828" fmla="*/ 3110865 h 4557807"/>
              <a:gd name="connsiteX3829" fmla="*/ 2073878 w 11831868"/>
              <a:gd name="connsiteY3829" fmla="*/ 2492407 h 4557807"/>
              <a:gd name="connsiteX3830" fmla="*/ 2081117 w 11831868"/>
              <a:gd name="connsiteY3830" fmla="*/ 2498408 h 4557807"/>
              <a:gd name="connsiteX3831" fmla="*/ 2063210 w 11831868"/>
              <a:gd name="connsiteY3831" fmla="*/ 2499551 h 4557807"/>
              <a:gd name="connsiteX3832" fmla="*/ 2055971 w 11831868"/>
              <a:gd name="connsiteY3832" fmla="*/ 2493550 h 4557807"/>
              <a:gd name="connsiteX3833" fmla="*/ 2074450 w 11831868"/>
              <a:gd name="connsiteY3833" fmla="*/ 2492597 h 4557807"/>
              <a:gd name="connsiteX3834" fmla="*/ 2003108 w 11831868"/>
              <a:gd name="connsiteY3834" fmla="*/ 2703671 h 4557807"/>
              <a:gd name="connsiteX3835" fmla="*/ 1997393 w 11831868"/>
              <a:gd name="connsiteY3835" fmla="*/ 2698433 h 4557807"/>
              <a:gd name="connsiteX3836" fmla="*/ 2012728 w 11831868"/>
              <a:gd name="connsiteY3836" fmla="*/ 2696147 h 4557807"/>
              <a:gd name="connsiteX3837" fmla="*/ 2018348 w 11831868"/>
              <a:gd name="connsiteY3837" fmla="*/ 2701385 h 4557807"/>
              <a:gd name="connsiteX3838" fmla="*/ 2003679 w 11831868"/>
              <a:gd name="connsiteY3838" fmla="*/ 2703862 h 4557807"/>
              <a:gd name="connsiteX3839" fmla="*/ 2034350 w 11831868"/>
              <a:gd name="connsiteY3839" fmla="*/ 3025235 h 4557807"/>
              <a:gd name="connsiteX3840" fmla="*/ 2036159 w 11831868"/>
              <a:gd name="connsiteY3840" fmla="*/ 3027521 h 4557807"/>
              <a:gd name="connsiteX3841" fmla="*/ 2024062 w 11831868"/>
              <a:gd name="connsiteY3841" fmla="*/ 3030665 h 4557807"/>
              <a:gd name="connsiteX3842" fmla="*/ 2022253 w 11831868"/>
              <a:gd name="connsiteY3842" fmla="*/ 3028379 h 4557807"/>
              <a:gd name="connsiteX3843" fmla="*/ 2034921 w 11831868"/>
              <a:gd name="connsiteY3843" fmla="*/ 3025426 h 4557807"/>
              <a:gd name="connsiteX3844" fmla="*/ 2059115 w 11831868"/>
              <a:gd name="connsiteY3844" fmla="*/ 3070765 h 4557807"/>
              <a:gd name="connsiteX3845" fmla="*/ 2070545 w 11831868"/>
              <a:gd name="connsiteY3845" fmla="*/ 3067146 h 4557807"/>
              <a:gd name="connsiteX3846" fmla="*/ 2071878 w 11831868"/>
              <a:gd name="connsiteY3846" fmla="*/ 3069050 h 4557807"/>
              <a:gd name="connsiteX3847" fmla="*/ 2060543 w 11831868"/>
              <a:gd name="connsiteY3847" fmla="*/ 3072003 h 4557807"/>
              <a:gd name="connsiteX3848" fmla="*/ 2059686 w 11831868"/>
              <a:gd name="connsiteY3848" fmla="*/ 3070955 h 4557807"/>
              <a:gd name="connsiteX3849" fmla="*/ 2098167 w 11831868"/>
              <a:gd name="connsiteY3849" fmla="*/ 3110865 h 4557807"/>
              <a:gd name="connsiteX3850" fmla="*/ 2088642 w 11831868"/>
              <a:gd name="connsiteY3850" fmla="*/ 3114104 h 4557807"/>
              <a:gd name="connsiteX3851" fmla="*/ 2088642 w 11831868"/>
              <a:gd name="connsiteY3851" fmla="*/ 3114104 h 4557807"/>
              <a:gd name="connsiteX3852" fmla="*/ 2098739 w 11831868"/>
              <a:gd name="connsiteY3852" fmla="*/ 3111056 h 4557807"/>
              <a:gd name="connsiteX3853" fmla="*/ 2093976 w 11831868"/>
              <a:gd name="connsiteY3853" fmla="*/ 3096101 h 4557807"/>
              <a:gd name="connsiteX3854" fmla="*/ 2094738 w 11831868"/>
              <a:gd name="connsiteY3854" fmla="*/ 3097054 h 4557807"/>
              <a:gd name="connsiteX3855" fmla="*/ 2083689 w 11831868"/>
              <a:gd name="connsiteY3855" fmla="*/ 3100483 h 4557807"/>
              <a:gd name="connsiteX3856" fmla="*/ 2082927 w 11831868"/>
              <a:gd name="connsiteY3856" fmla="*/ 3099054 h 4557807"/>
              <a:gd name="connsiteX3857" fmla="*/ 2094548 w 11831868"/>
              <a:gd name="connsiteY3857" fmla="*/ 3096292 h 4557807"/>
              <a:gd name="connsiteX3858" fmla="*/ 2068640 w 11831868"/>
              <a:gd name="connsiteY3858" fmla="*/ 3098387 h 4557807"/>
              <a:gd name="connsiteX3859" fmla="*/ 2077498 w 11831868"/>
              <a:gd name="connsiteY3859" fmla="*/ 3095911 h 4557807"/>
              <a:gd name="connsiteX3860" fmla="*/ 2078450 w 11831868"/>
              <a:gd name="connsiteY3860" fmla="*/ 3095911 h 4557807"/>
              <a:gd name="connsiteX3861" fmla="*/ 2069497 w 11831868"/>
              <a:gd name="connsiteY3861" fmla="*/ 3098863 h 4557807"/>
              <a:gd name="connsiteX3862" fmla="*/ 2069211 w 11831868"/>
              <a:gd name="connsiteY3862" fmla="*/ 3098578 h 4557807"/>
              <a:gd name="connsiteX3863" fmla="*/ 1660398 w 11831868"/>
              <a:gd name="connsiteY3863" fmla="*/ 3122771 h 4557807"/>
              <a:gd name="connsiteX3864" fmla="*/ 1662875 w 11831868"/>
              <a:gd name="connsiteY3864" fmla="*/ 3125534 h 4557807"/>
              <a:gd name="connsiteX3865" fmla="*/ 1652207 w 11831868"/>
              <a:gd name="connsiteY3865" fmla="*/ 3130010 h 4557807"/>
              <a:gd name="connsiteX3866" fmla="*/ 1650111 w 11831868"/>
              <a:gd name="connsiteY3866" fmla="*/ 3127153 h 4557807"/>
              <a:gd name="connsiteX3867" fmla="*/ 1660970 w 11831868"/>
              <a:gd name="connsiteY3867" fmla="*/ 3122962 h 4557807"/>
              <a:gd name="connsiteX3868" fmla="*/ 1521047 w 11831868"/>
              <a:gd name="connsiteY3868" fmla="*/ 3229928 h 4557807"/>
              <a:gd name="connsiteX3869" fmla="*/ 1527143 w 11831868"/>
              <a:gd name="connsiteY3869" fmla="*/ 3226975 h 4557807"/>
              <a:gd name="connsiteX3870" fmla="*/ 1528667 w 11831868"/>
              <a:gd name="connsiteY3870" fmla="*/ 3228308 h 4557807"/>
              <a:gd name="connsiteX3871" fmla="*/ 1522762 w 11831868"/>
              <a:gd name="connsiteY3871" fmla="*/ 3231166 h 4557807"/>
              <a:gd name="connsiteX3872" fmla="*/ 1521619 w 11831868"/>
              <a:gd name="connsiteY3872" fmla="*/ 3230118 h 4557807"/>
              <a:gd name="connsiteX3873" fmla="*/ 1524286 w 11831868"/>
              <a:gd name="connsiteY3873" fmla="*/ 2985230 h 4557807"/>
              <a:gd name="connsiteX3874" fmla="*/ 1535335 w 11831868"/>
              <a:gd name="connsiteY3874" fmla="*/ 2980658 h 4557807"/>
              <a:gd name="connsiteX3875" fmla="*/ 1539240 w 11831868"/>
              <a:gd name="connsiteY3875" fmla="*/ 2984659 h 4557807"/>
              <a:gd name="connsiteX3876" fmla="*/ 1528191 w 11831868"/>
              <a:gd name="connsiteY3876" fmla="*/ 2989231 h 4557807"/>
              <a:gd name="connsiteX3877" fmla="*/ 1524857 w 11831868"/>
              <a:gd name="connsiteY3877" fmla="*/ 2985421 h 4557807"/>
              <a:gd name="connsiteX3878" fmla="*/ 1533811 w 11831868"/>
              <a:gd name="connsiteY3878" fmla="*/ 3365563 h 4557807"/>
              <a:gd name="connsiteX3879" fmla="*/ 1531049 w 11831868"/>
              <a:gd name="connsiteY3879" fmla="*/ 3367088 h 4557807"/>
              <a:gd name="connsiteX3880" fmla="*/ 1533430 w 11831868"/>
              <a:gd name="connsiteY3880" fmla="*/ 3365659 h 4557807"/>
              <a:gd name="connsiteX3881" fmla="*/ 1534859 w 11831868"/>
              <a:gd name="connsiteY3881" fmla="*/ 3365754 h 4557807"/>
              <a:gd name="connsiteX3882" fmla="*/ 1610011 w 11831868"/>
              <a:gd name="connsiteY3882" fmla="*/ 3248978 h 4557807"/>
              <a:gd name="connsiteX3883" fmla="*/ 1611344 w 11831868"/>
              <a:gd name="connsiteY3883" fmla="*/ 3250883 h 4557807"/>
              <a:gd name="connsiteX3884" fmla="*/ 1602867 w 11831868"/>
              <a:gd name="connsiteY3884" fmla="*/ 3254883 h 4557807"/>
              <a:gd name="connsiteX3885" fmla="*/ 1601438 w 11831868"/>
              <a:gd name="connsiteY3885" fmla="*/ 3253550 h 4557807"/>
              <a:gd name="connsiteX3886" fmla="*/ 1610582 w 11831868"/>
              <a:gd name="connsiteY3886" fmla="*/ 3249168 h 4557807"/>
              <a:gd name="connsiteX3887" fmla="*/ 1533049 w 11831868"/>
              <a:gd name="connsiteY3887" fmla="*/ 3352800 h 4557807"/>
              <a:gd name="connsiteX3888" fmla="*/ 1533049 w 11831868"/>
              <a:gd name="connsiteY3888" fmla="*/ 3353276 h 4557807"/>
              <a:gd name="connsiteX3889" fmla="*/ 1525524 w 11831868"/>
              <a:gd name="connsiteY3889" fmla="*/ 3357658 h 4557807"/>
              <a:gd name="connsiteX3890" fmla="*/ 1525524 w 11831868"/>
              <a:gd name="connsiteY3890" fmla="*/ 3357658 h 4557807"/>
              <a:gd name="connsiteX3891" fmla="*/ 1533620 w 11831868"/>
              <a:gd name="connsiteY3891" fmla="*/ 3352991 h 4557807"/>
              <a:gd name="connsiteX3892" fmla="*/ 1540669 w 11831868"/>
              <a:gd name="connsiteY3892" fmla="*/ 2552700 h 4557807"/>
              <a:gd name="connsiteX3893" fmla="*/ 1555814 w 11831868"/>
              <a:gd name="connsiteY3893" fmla="*/ 2549938 h 4557807"/>
              <a:gd name="connsiteX3894" fmla="*/ 1562672 w 11831868"/>
              <a:gd name="connsiteY3894" fmla="*/ 2556034 h 4557807"/>
              <a:gd name="connsiteX3895" fmla="*/ 1547813 w 11831868"/>
              <a:gd name="connsiteY3895" fmla="*/ 2559272 h 4557807"/>
              <a:gd name="connsiteX3896" fmla="*/ 1541240 w 11831868"/>
              <a:gd name="connsiteY3896" fmla="*/ 2552795 h 4557807"/>
              <a:gd name="connsiteX3897" fmla="*/ 1573911 w 11831868"/>
              <a:gd name="connsiteY3897" fmla="*/ 3201734 h 4557807"/>
              <a:gd name="connsiteX3898" fmla="*/ 1575816 w 11831868"/>
              <a:gd name="connsiteY3898" fmla="*/ 3204020 h 4557807"/>
              <a:gd name="connsiteX3899" fmla="*/ 1566291 w 11831868"/>
              <a:gd name="connsiteY3899" fmla="*/ 3208782 h 4557807"/>
              <a:gd name="connsiteX3900" fmla="*/ 1564386 w 11831868"/>
              <a:gd name="connsiteY3900" fmla="*/ 3206496 h 4557807"/>
              <a:gd name="connsiteX3901" fmla="*/ 1574482 w 11831868"/>
              <a:gd name="connsiteY3901" fmla="*/ 3201829 h 4557807"/>
              <a:gd name="connsiteX3902" fmla="*/ 1766697 w 11831868"/>
              <a:gd name="connsiteY3902" fmla="*/ 2901030 h 4557807"/>
              <a:gd name="connsiteX3903" fmla="*/ 1770602 w 11831868"/>
              <a:gd name="connsiteY3903" fmla="*/ 2905030 h 4557807"/>
              <a:gd name="connsiteX3904" fmla="*/ 1758029 w 11831868"/>
              <a:gd name="connsiteY3904" fmla="*/ 2908840 h 4557807"/>
              <a:gd name="connsiteX3905" fmla="*/ 1754124 w 11831868"/>
              <a:gd name="connsiteY3905" fmla="*/ 2904839 h 4557807"/>
              <a:gd name="connsiteX3906" fmla="*/ 1766697 w 11831868"/>
              <a:gd name="connsiteY3906" fmla="*/ 2901029 h 4557807"/>
              <a:gd name="connsiteX3907" fmla="*/ 1580483 w 11831868"/>
              <a:gd name="connsiteY3907" fmla="*/ 2729580 h 4557807"/>
              <a:gd name="connsiteX3908" fmla="*/ 1594009 w 11831868"/>
              <a:gd name="connsiteY3908" fmla="*/ 2726151 h 4557807"/>
              <a:gd name="connsiteX3909" fmla="*/ 1599914 w 11831868"/>
              <a:gd name="connsiteY3909" fmla="*/ 2731865 h 4557807"/>
              <a:gd name="connsiteX3910" fmla="*/ 1586389 w 11831868"/>
              <a:gd name="connsiteY3910" fmla="*/ 2735390 h 4557807"/>
              <a:gd name="connsiteX3911" fmla="*/ 1580007 w 11831868"/>
              <a:gd name="connsiteY3911" fmla="*/ 2729389 h 4557807"/>
              <a:gd name="connsiteX3912" fmla="*/ 1579150 w 11831868"/>
              <a:gd name="connsiteY3912" fmla="*/ 3268790 h 4557807"/>
              <a:gd name="connsiteX3913" fmla="*/ 1580293 w 11831868"/>
              <a:gd name="connsiteY3913" fmla="*/ 3269552 h 4557807"/>
              <a:gd name="connsiteX3914" fmla="*/ 1574006 w 11831868"/>
              <a:gd name="connsiteY3914" fmla="*/ 3273076 h 4557807"/>
              <a:gd name="connsiteX3915" fmla="*/ 1572768 w 11831868"/>
              <a:gd name="connsiteY3915" fmla="*/ 3272314 h 4557807"/>
              <a:gd name="connsiteX3916" fmla="*/ 1578674 w 11831868"/>
              <a:gd name="connsiteY3916" fmla="*/ 3268599 h 4557807"/>
              <a:gd name="connsiteX3917" fmla="*/ 1529715 w 11831868"/>
              <a:gd name="connsiteY3917" fmla="*/ 3369278 h 4557807"/>
              <a:gd name="connsiteX3918" fmla="*/ 1528477 w 11831868"/>
              <a:gd name="connsiteY3918" fmla="*/ 3370136 h 4557807"/>
              <a:gd name="connsiteX3919" fmla="*/ 1528477 w 11831868"/>
              <a:gd name="connsiteY3919" fmla="*/ 3370136 h 4557807"/>
              <a:gd name="connsiteX3920" fmla="*/ 1445800 w 11831868"/>
              <a:gd name="connsiteY3920" fmla="*/ 3227928 h 4557807"/>
              <a:gd name="connsiteX3921" fmla="*/ 1447895 w 11831868"/>
              <a:gd name="connsiteY3921" fmla="*/ 3230785 h 4557807"/>
              <a:gd name="connsiteX3922" fmla="*/ 1438370 w 11831868"/>
              <a:gd name="connsiteY3922" fmla="*/ 3235928 h 4557807"/>
              <a:gd name="connsiteX3923" fmla="*/ 1436275 w 11831868"/>
              <a:gd name="connsiteY3923" fmla="*/ 3233166 h 4557807"/>
              <a:gd name="connsiteX3924" fmla="*/ 1445324 w 11831868"/>
              <a:gd name="connsiteY3924" fmla="*/ 3227737 h 4557807"/>
              <a:gd name="connsiteX3925" fmla="*/ 1449038 w 11831868"/>
              <a:gd name="connsiteY3925" fmla="*/ 3312224 h 4557807"/>
              <a:gd name="connsiteX3926" fmla="*/ 1450181 w 11831868"/>
              <a:gd name="connsiteY3926" fmla="*/ 3312986 h 4557807"/>
              <a:gd name="connsiteX3927" fmla="*/ 1444847 w 11831868"/>
              <a:gd name="connsiteY3927" fmla="*/ 3316891 h 4557807"/>
              <a:gd name="connsiteX3928" fmla="*/ 1443419 w 11831868"/>
              <a:gd name="connsiteY3928" fmla="*/ 3315557 h 4557807"/>
              <a:gd name="connsiteX3929" fmla="*/ 1448562 w 11831868"/>
              <a:gd name="connsiteY3929" fmla="*/ 3312033 h 4557807"/>
              <a:gd name="connsiteX3930" fmla="*/ 1434751 w 11831868"/>
              <a:gd name="connsiteY3930" fmla="*/ 3424905 h 4557807"/>
              <a:gd name="connsiteX3931" fmla="*/ 1434751 w 11831868"/>
              <a:gd name="connsiteY3931" fmla="*/ 3424905 h 4557807"/>
              <a:gd name="connsiteX3932" fmla="*/ 1434084 w 11831868"/>
              <a:gd name="connsiteY3932" fmla="*/ 3424905 h 4557807"/>
              <a:gd name="connsiteX3933" fmla="*/ 1434084 w 11831868"/>
              <a:gd name="connsiteY3933" fmla="*/ 3424905 h 4557807"/>
              <a:gd name="connsiteX3934" fmla="*/ 1427417 w 11831868"/>
              <a:gd name="connsiteY3934" fmla="*/ 3429953 h 4557807"/>
              <a:gd name="connsiteX3935" fmla="*/ 1427417 w 11831868"/>
              <a:gd name="connsiteY3935" fmla="*/ 3429381 h 4557807"/>
              <a:gd name="connsiteX3936" fmla="*/ 1433513 w 11831868"/>
              <a:gd name="connsiteY3936" fmla="*/ 3425571 h 4557807"/>
              <a:gd name="connsiteX3937" fmla="*/ 1426940 w 11831868"/>
              <a:gd name="connsiteY3937" fmla="*/ 3429762 h 4557807"/>
              <a:gd name="connsiteX3938" fmla="*/ 1462754 w 11831868"/>
              <a:gd name="connsiteY3938" fmla="*/ 3068003 h 4557807"/>
              <a:gd name="connsiteX3939" fmla="*/ 1466088 w 11831868"/>
              <a:gd name="connsiteY3939" fmla="*/ 3071622 h 4557807"/>
              <a:gd name="connsiteX3940" fmla="*/ 1455611 w 11831868"/>
              <a:gd name="connsiteY3940" fmla="*/ 3076575 h 4557807"/>
              <a:gd name="connsiteX3941" fmla="*/ 1452372 w 11831868"/>
              <a:gd name="connsiteY3941" fmla="*/ 3072956 h 4557807"/>
              <a:gd name="connsiteX3942" fmla="*/ 1461897 w 11831868"/>
              <a:gd name="connsiteY3942" fmla="*/ 3068289 h 4557807"/>
              <a:gd name="connsiteX3943" fmla="*/ 1518380 w 11831868"/>
              <a:gd name="connsiteY3943" fmla="*/ 3325178 h 4557807"/>
              <a:gd name="connsiteX3944" fmla="*/ 1519428 w 11831868"/>
              <a:gd name="connsiteY3944" fmla="*/ 3326607 h 4557807"/>
              <a:gd name="connsiteX3945" fmla="*/ 1511046 w 11831868"/>
              <a:gd name="connsiteY3945" fmla="*/ 3331655 h 4557807"/>
              <a:gd name="connsiteX3946" fmla="*/ 1510379 w 11831868"/>
              <a:gd name="connsiteY3946" fmla="*/ 3330226 h 4557807"/>
              <a:gd name="connsiteX3947" fmla="*/ 1517904 w 11831868"/>
              <a:gd name="connsiteY3947" fmla="*/ 3324987 h 4557807"/>
              <a:gd name="connsiteX3948" fmla="*/ 1490472 w 11831868"/>
              <a:gd name="connsiteY3948" fmla="*/ 2626519 h 4557807"/>
              <a:gd name="connsiteX3949" fmla="*/ 1496949 w 11831868"/>
              <a:gd name="connsiteY3949" fmla="*/ 2632710 h 4557807"/>
              <a:gd name="connsiteX3950" fmla="*/ 1482757 w 11831868"/>
              <a:gd name="connsiteY3950" fmla="*/ 2636330 h 4557807"/>
              <a:gd name="connsiteX3951" fmla="*/ 1476565 w 11831868"/>
              <a:gd name="connsiteY3951" fmla="*/ 2630139 h 4557807"/>
              <a:gd name="connsiteX3952" fmla="*/ 1490472 w 11831868"/>
              <a:gd name="connsiteY3952" fmla="*/ 2626519 h 4557807"/>
              <a:gd name="connsiteX3953" fmla="*/ 1513904 w 11831868"/>
              <a:gd name="connsiteY3953" fmla="*/ 3366992 h 4557807"/>
              <a:gd name="connsiteX3954" fmla="*/ 1520381 w 11831868"/>
              <a:gd name="connsiteY3954" fmla="*/ 3362897 h 4557807"/>
              <a:gd name="connsiteX3955" fmla="*/ 1520952 w 11831868"/>
              <a:gd name="connsiteY3955" fmla="*/ 3362897 h 4557807"/>
              <a:gd name="connsiteX3956" fmla="*/ 1514570 w 11831868"/>
              <a:gd name="connsiteY3956" fmla="*/ 3366992 h 4557807"/>
              <a:gd name="connsiteX3957" fmla="*/ 1514189 w 11831868"/>
              <a:gd name="connsiteY3957" fmla="*/ 3366992 h 4557807"/>
              <a:gd name="connsiteX3958" fmla="*/ 1491996 w 11831868"/>
              <a:gd name="connsiteY3958" fmla="*/ 3345180 h 4557807"/>
              <a:gd name="connsiteX3959" fmla="*/ 1492949 w 11831868"/>
              <a:gd name="connsiteY3959" fmla="*/ 3345180 h 4557807"/>
              <a:gd name="connsiteX3960" fmla="*/ 1486853 w 11831868"/>
              <a:gd name="connsiteY3960" fmla="*/ 3349181 h 4557807"/>
              <a:gd name="connsiteX3961" fmla="*/ 1485710 w 11831868"/>
              <a:gd name="connsiteY3961" fmla="*/ 3348419 h 4557807"/>
              <a:gd name="connsiteX3962" fmla="*/ 1492282 w 11831868"/>
              <a:gd name="connsiteY3962" fmla="*/ 3345561 h 4557807"/>
              <a:gd name="connsiteX3963" fmla="*/ 1488091 w 11831868"/>
              <a:gd name="connsiteY3963" fmla="*/ 3283839 h 4557807"/>
              <a:gd name="connsiteX3964" fmla="*/ 1489710 w 11831868"/>
              <a:gd name="connsiteY3964" fmla="*/ 3285649 h 4557807"/>
              <a:gd name="connsiteX3965" fmla="*/ 1481042 w 11831868"/>
              <a:gd name="connsiteY3965" fmla="*/ 3290221 h 4557807"/>
              <a:gd name="connsiteX3966" fmla="*/ 1479804 w 11831868"/>
              <a:gd name="connsiteY3966" fmla="*/ 3288316 h 4557807"/>
              <a:gd name="connsiteX3967" fmla="*/ 1488377 w 11831868"/>
              <a:gd name="connsiteY3967" fmla="*/ 3283839 h 4557807"/>
              <a:gd name="connsiteX3968" fmla="*/ 1604772 w 11831868"/>
              <a:gd name="connsiteY3968" fmla="*/ 3057335 h 4557807"/>
              <a:gd name="connsiteX3969" fmla="*/ 1608106 w 11831868"/>
              <a:gd name="connsiteY3969" fmla="*/ 3060954 h 4557807"/>
              <a:gd name="connsiteX3970" fmla="*/ 1597057 w 11831868"/>
              <a:gd name="connsiteY3970" fmla="*/ 3065431 h 4557807"/>
              <a:gd name="connsiteX3971" fmla="*/ 1594104 w 11831868"/>
              <a:gd name="connsiteY3971" fmla="*/ 3061812 h 4557807"/>
              <a:gd name="connsiteX3972" fmla="*/ 1604772 w 11831868"/>
              <a:gd name="connsiteY3972" fmla="*/ 3057335 h 4557807"/>
              <a:gd name="connsiteX3973" fmla="*/ 1736598 w 11831868"/>
              <a:gd name="connsiteY3973" fmla="*/ 2579084 h 4557807"/>
              <a:gd name="connsiteX3974" fmla="*/ 1742885 w 11831868"/>
              <a:gd name="connsiteY3974" fmla="*/ 2584704 h 4557807"/>
              <a:gd name="connsiteX3975" fmla="*/ 1727454 w 11831868"/>
              <a:gd name="connsiteY3975" fmla="*/ 2587562 h 4557807"/>
              <a:gd name="connsiteX3976" fmla="*/ 1720977 w 11831868"/>
              <a:gd name="connsiteY3976" fmla="*/ 2581370 h 4557807"/>
              <a:gd name="connsiteX3977" fmla="*/ 1736407 w 11831868"/>
              <a:gd name="connsiteY3977" fmla="*/ 2579084 h 4557807"/>
              <a:gd name="connsiteX3978" fmla="*/ 1733264 w 11831868"/>
              <a:gd name="connsiteY3978" fmla="*/ 3214973 h 4557807"/>
              <a:gd name="connsiteX3979" fmla="*/ 1734693 w 11831868"/>
              <a:gd name="connsiteY3979" fmla="*/ 3216307 h 4557807"/>
              <a:gd name="connsiteX3980" fmla="*/ 1725168 w 11831868"/>
              <a:gd name="connsiteY3980" fmla="*/ 3220403 h 4557807"/>
              <a:gd name="connsiteX3981" fmla="*/ 1724501 w 11831868"/>
              <a:gd name="connsiteY3981" fmla="*/ 3218974 h 4557807"/>
              <a:gd name="connsiteX3982" fmla="*/ 1733074 w 11831868"/>
              <a:gd name="connsiteY3982" fmla="*/ 3214974 h 4557807"/>
              <a:gd name="connsiteX3983" fmla="*/ 1704023 w 11831868"/>
              <a:gd name="connsiteY3983" fmla="*/ 3175349 h 4557807"/>
              <a:gd name="connsiteX3984" fmla="*/ 1705928 w 11831868"/>
              <a:gd name="connsiteY3984" fmla="*/ 3177635 h 4557807"/>
              <a:gd name="connsiteX3985" fmla="*/ 1696403 w 11831868"/>
              <a:gd name="connsiteY3985" fmla="*/ 3181922 h 4557807"/>
              <a:gd name="connsiteX3986" fmla="*/ 1694498 w 11831868"/>
              <a:gd name="connsiteY3986" fmla="*/ 3179636 h 4557807"/>
              <a:gd name="connsiteX3987" fmla="*/ 1703832 w 11831868"/>
              <a:gd name="connsiteY3987" fmla="*/ 3175349 h 4557807"/>
              <a:gd name="connsiteX3988" fmla="*/ 1709261 w 11831868"/>
              <a:gd name="connsiteY3988" fmla="*/ 3226689 h 4557807"/>
              <a:gd name="connsiteX3989" fmla="*/ 1710214 w 11831868"/>
              <a:gd name="connsiteY3989" fmla="*/ 3226689 h 4557807"/>
              <a:gd name="connsiteX3990" fmla="*/ 1703165 w 11831868"/>
              <a:gd name="connsiteY3990" fmla="*/ 3230404 h 4557807"/>
              <a:gd name="connsiteX3991" fmla="*/ 1702022 w 11831868"/>
              <a:gd name="connsiteY3991" fmla="*/ 3229547 h 4557807"/>
              <a:gd name="connsiteX3992" fmla="*/ 1709547 w 11831868"/>
              <a:gd name="connsiteY3992" fmla="*/ 3226689 h 4557807"/>
              <a:gd name="connsiteX3993" fmla="*/ 1729835 w 11831868"/>
              <a:gd name="connsiteY3993" fmla="*/ 3249835 h 4557807"/>
              <a:gd name="connsiteX3994" fmla="*/ 1737265 w 11831868"/>
              <a:gd name="connsiteY3994" fmla="*/ 3246025 h 4557807"/>
              <a:gd name="connsiteX3995" fmla="*/ 1737836 w 11831868"/>
              <a:gd name="connsiteY3995" fmla="*/ 3246025 h 4557807"/>
              <a:gd name="connsiteX3996" fmla="*/ 1730407 w 11831868"/>
              <a:gd name="connsiteY3996" fmla="*/ 3249835 h 4557807"/>
              <a:gd name="connsiteX3997" fmla="*/ 1729645 w 11831868"/>
              <a:gd name="connsiteY3997" fmla="*/ 3250311 h 4557807"/>
              <a:gd name="connsiteX3998" fmla="*/ 1740789 w 11831868"/>
              <a:gd name="connsiteY3998" fmla="*/ 3244215 h 4557807"/>
              <a:gd name="connsiteX3999" fmla="*/ 1749647 w 11831868"/>
              <a:gd name="connsiteY3999" fmla="*/ 3240024 h 4557807"/>
              <a:gd name="connsiteX4000" fmla="*/ 1749647 w 11831868"/>
              <a:gd name="connsiteY4000" fmla="*/ 3240595 h 4557807"/>
              <a:gd name="connsiteX4001" fmla="*/ 1740789 w 11831868"/>
              <a:gd name="connsiteY4001" fmla="*/ 3244691 h 4557807"/>
              <a:gd name="connsiteX4002" fmla="*/ 1740599 w 11831868"/>
              <a:gd name="connsiteY4002" fmla="*/ 3244215 h 4557807"/>
              <a:gd name="connsiteX4003" fmla="*/ 1685354 w 11831868"/>
              <a:gd name="connsiteY4003" fmla="*/ 2977515 h 4557807"/>
              <a:gd name="connsiteX4004" fmla="*/ 1688592 w 11831868"/>
              <a:gd name="connsiteY4004" fmla="*/ 2981135 h 4557807"/>
              <a:gd name="connsiteX4005" fmla="*/ 1677353 w 11831868"/>
              <a:gd name="connsiteY4005" fmla="*/ 2985230 h 4557807"/>
              <a:gd name="connsiteX4006" fmla="*/ 1674019 w 11831868"/>
              <a:gd name="connsiteY4006" fmla="*/ 2981611 h 4557807"/>
              <a:gd name="connsiteX4007" fmla="*/ 1685163 w 11831868"/>
              <a:gd name="connsiteY4007" fmla="*/ 2977610 h 4557807"/>
              <a:gd name="connsiteX4008" fmla="*/ 1751267 w 11831868"/>
              <a:gd name="connsiteY4008" fmla="*/ 3250978 h 4557807"/>
              <a:gd name="connsiteX4009" fmla="*/ 1750600 w 11831868"/>
              <a:gd name="connsiteY4009" fmla="*/ 3250978 h 4557807"/>
              <a:gd name="connsiteX4010" fmla="*/ 1750600 w 11831868"/>
              <a:gd name="connsiteY4010" fmla="*/ 3250978 h 4557807"/>
              <a:gd name="connsiteX4011" fmla="*/ 1751076 w 11831868"/>
              <a:gd name="connsiteY4011" fmla="*/ 3251073 h 4557807"/>
              <a:gd name="connsiteX4012" fmla="*/ 1744218 w 11831868"/>
              <a:gd name="connsiteY4012" fmla="*/ 3253835 h 4557807"/>
              <a:gd name="connsiteX4013" fmla="*/ 1750600 w 11831868"/>
              <a:gd name="connsiteY4013" fmla="*/ 3251168 h 4557807"/>
              <a:gd name="connsiteX4014" fmla="*/ 1744218 w 11831868"/>
              <a:gd name="connsiteY4014" fmla="*/ 3253835 h 4557807"/>
              <a:gd name="connsiteX4015" fmla="*/ 1742885 w 11831868"/>
              <a:gd name="connsiteY4015" fmla="*/ 3254407 h 4557807"/>
              <a:gd name="connsiteX4016" fmla="*/ 1742885 w 11831868"/>
              <a:gd name="connsiteY4016" fmla="*/ 3254407 h 4557807"/>
              <a:gd name="connsiteX4017" fmla="*/ 1614964 w 11831868"/>
              <a:gd name="connsiteY4017" fmla="*/ 2901410 h 4557807"/>
              <a:gd name="connsiteX4018" fmla="*/ 1602772 w 11831868"/>
              <a:gd name="connsiteY4018" fmla="*/ 2905221 h 4557807"/>
              <a:gd name="connsiteX4019" fmla="*/ 1598581 w 11831868"/>
              <a:gd name="connsiteY4019" fmla="*/ 2900648 h 4557807"/>
              <a:gd name="connsiteX4020" fmla="*/ 1610963 w 11831868"/>
              <a:gd name="connsiteY4020" fmla="*/ 2896362 h 4557807"/>
              <a:gd name="connsiteX4021" fmla="*/ 1614773 w 11831868"/>
              <a:gd name="connsiteY4021" fmla="*/ 2901982 h 4557807"/>
              <a:gd name="connsiteX4022" fmla="*/ 1635728 w 11831868"/>
              <a:gd name="connsiteY4022" fmla="*/ 3305366 h 4557807"/>
              <a:gd name="connsiteX4023" fmla="*/ 1636395 w 11831868"/>
              <a:gd name="connsiteY4023" fmla="*/ 3305366 h 4557807"/>
              <a:gd name="connsiteX4024" fmla="*/ 1628965 w 11831868"/>
              <a:gd name="connsiteY4024" fmla="*/ 3309176 h 4557807"/>
              <a:gd name="connsiteX4025" fmla="*/ 1635538 w 11831868"/>
              <a:gd name="connsiteY4025" fmla="*/ 3305937 h 4557807"/>
              <a:gd name="connsiteX4026" fmla="*/ 1607153 w 11831868"/>
              <a:gd name="connsiteY4026" fmla="*/ 2481167 h 4557807"/>
              <a:gd name="connsiteX4027" fmla="*/ 1623822 w 11831868"/>
              <a:gd name="connsiteY4027" fmla="*/ 2478786 h 4557807"/>
              <a:gd name="connsiteX4028" fmla="*/ 1631252 w 11831868"/>
              <a:gd name="connsiteY4028" fmla="*/ 2485358 h 4557807"/>
              <a:gd name="connsiteX4029" fmla="*/ 1615250 w 11831868"/>
              <a:gd name="connsiteY4029" fmla="*/ 2487740 h 4557807"/>
              <a:gd name="connsiteX4030" fmla="*/ 1607058 w 11831868"/>
              <a:gd name="connsiteY4030" fmla="*/ 2481739 h 4557807"/>
              <a:gd name="connsiteX4031" fmla="*/ 1633347 w 11831868"/>
              <a:gd name="connsiteY4031" fmla="*/ 3282601 h 4557807"/>
              <a:gd name="connsiteX4032" fmla="*/ 1634204 w 11831868"/>
              <a:gd name="connsiteY4032" fmla="*/ 3283553 h 4557807"/>
              <a:gd name="connsiteX4033" fmla="*/ 1625632 w 11831868"/>
              <a:gd name="connsiteY4033" fmla="*/ 3288125 h 4557807"/>
              <a:gd name="connsiteX4034" fmla="*/ 1625156 w 11831868"/>
              <a:gd name="connsiteY4034" fmla="*/ 3287173 h 4557807"/>
              <a:gd name="connsiteX4035" fmla="*/ 1633347 w 11831868"/>
              <a:gd name="connsiteY4035" fmla="*/ 3282601 h 4557807"/>
              <a:gd name="connsiteX4036" fmla="*/ 1614297 w 11831868"/>
              <a:gd name="connsiteY4036" fmla="*/ 3294793 h 4557807"/>
              <a:gd name="connsiteX4037" fmla="*/ 1614869 w 11831868"/>
              <a:gd name="connsiteY4037" fmla="*/ 3294793 h 4557807"/>
              <a:gd name="connsiteX4038" fmla="*/ 1608582 w 11831868"/>
              <a:gd name="connsiteY4038" fmla="*/ 3298317 h 4557807"/>
              <a:gd name="connsiteX4039" fmla="*/ 1607630 w 11831868"/>
              <a:gd name="connsiteY4039" fmla="*/ 3298317 h 4557807"/>
              <a:gd name="connsiteX4040" fmla="*/ 1614297 w 11831868"/>
              <a:gd name="connsiteY4040" fmla="*/ 3294793 h 4557807"/>
              <a:gd name="connsiteX4041" fmla="*/ 1685544 w 11831868"/>
              <a:gd name="connsiteY4041" fmla="*/ 2817781 h 4557807"/>
              <a:gd name="connsiteX4042" fmla="*/ 1690307 w 11831868"/>
              <a:gd name="connsiteY4042" fmla="*/ 2822734 h 4557807"/>
              <a:gd name="connsiteX4043" fmla="*/ 1676972 w 11831868"/>
              <a:gd name="connsiteY4043" fmla="*/ 2826734 h 4557807"/>
              <a:gd name="connsiteX4044" fmla="*/ 1672209 w 11831868"/>
              <a:gd name="connsiteY4044" fmla="*/ 2821782 h 4557807"/>
              <a:gd name="connsiteX4045" fmla="*/ 1685925 w 11831868"/>
              <a:gd name="connsiteY4045" fmla="*/ 2817781 h 4557807"/>
              <a:gd name="connsiteX4046" fmla="*/ 1641253 w 11831868"/>
              <a:gd name="connsiteY4046" fmla="*/ 3301937 h 4557807"/>
              <a:gd name="connsiteX4047" fmla="*/ 1641253 w 11831868"/>
              <a:gd name="connsiteY4047" fmla="*/ 3302413 h 4557807"/>
              <a:gd name="connsiteX4048" fmla="*/ 1633442 w 11831868"/>
              <a:gd name="connsiteY4048" fmla="*/ 3306223 h 4557807"/>
              <a:gd name="connsiteX4049" fmla="*/ 1641634 w 11831868"/>
              <a:gd name="connsiteY4049" fmla="*/ 3301937 h 4557807"/>
              <a:gd name="connsiteX4050" fmla="*/ 1665351 w 11831868"/>
              <a:gd name="connsiteY4050" fmla="*/ 3191732 h 4557807"/>
              <a:gd name="connsiteX4051" fmla="*/ 1666494 w 11831868"/>
              <a:gd name="connsiteY4051" fmla="*/ 3192590 h 4557807"/>
              <a:gd name="connsiteX4052" fmla="*/ 1660207 w 11831868"/>
              <a:gd name="connsiteY4052" fmla="*/ 3196114 h 4557807"/>
              <a:gd name="connsiteX4053" fmla="*/ 1658779 w 11831868"/>
              <a:gd name="connsiteY4053" fmla="*/ 3194780 h 4557807"/>
              <a:gd name="connsiteX4054" fmla="*/ 1665732 w 11831868"/>
              <a:gd name="connsiteY4054" fmla="*/ 3191732 h 4557807"/>
              <a:gd name="connsiteX4055" fmla="*/ 2172462 w 11831868"/>
              <a:gd name="connsiteY4055" fmla="*/ 2721674 h 4557807"/>
              <a:gd name="connsiteX4056" fmla="*/ 2187797 w 11831868"/>
              <a:gd name="connsiteY4056" fmla="*/ 2719388 h 4557807"/>
              <a:gd name="connsiteX4057" fmla="*/ 2192846 w 11831868"/>
              <a:gd name="connsiteY4057" fmla="*/ 2724246 h 4557807"/>
              <a:gd name="connsiteX4058" fmla="*/ 2177225 w 11831868"/>
              <a:gd name="connsiteY4058" fmla="*/ 2726627 h 4557807"/>
              <a:gd name="connsiteX4059" fmla="*/ 2172843 w 11831868"/>
              <a:gd name="connsiteY4059" fmla="*/ 2721674 h 4557807"/>
              <a:gd name="connsiteX4060" fmla="*/ 1664589 w 11831868"/>
              <a:gd name="connsiteY4060" fmla="*/ 2650236 h 4557807"/>
              <a:gd name="connsiteX4061" fmla="*/ 1670495 w 11831868"/>
              <a:gd name="connsiteY4061" fmla="*/ 2656046 h 4557807"/>
              <a:gd name="connsiteX4062" fmla="*/ 1656016 w 11831868"/>
              <a:gd name="connsiteY4062" fmla="*/ 2659189 h 4557807"/>
              <a:gd name="connsiteX4063" fmla="*/ 1650111 w 11831868"/>
              <a:gd name="connsiteY4063" fmla="*/ 2653475 h 4557807"/>
              <a:gd name="connsiteX4064" fmla="*/ 1664589 w 11831868"/>
              <a:gd name="connsiteY4064" fmla="*/ 2650236 h 4557807"/>
              <a:gd name="connsiteX4065" fmla="*/ 2759012 w 11831868"/>
              <a:gd name="connsiteY4065" fmla="*/ 2971133 h 4557807"/>
              <a:gd name="connsiteX4066" fmla="*/ 2759012 w 11831868"/>
              <a:gd name="connsiteY4066" fmla="*/ 2971610 h 4557807"/>
              <a:gd name="connsiteX4067" fmla="*/ 2745486 w 11831868"/>
              <a:gd name="connsiteY4067" fmla="*/ 2973515 h 4557807"/>
              <a:gd name="connsiteX4068" fmla="*/ 2745486 w 11831868"/>
              <a:gd name="connsiteY4068" fmla="*/ 2972943 h 4557807"/>
              <a:gd name="connsiteX4069" fmla="*/ 2759012 w 11831868"/>
              <a:gd name="connsiteY4069" fmla="*/ 2970753 h 4557807"/>
              <a:gd name="connsiteX4070" fmla="*/ 2988088 w 11831868"/>
              <a:gd name="connsiteY4070" fmla="*/ 2783395 h 4557807"/>
              <a:gd name="connsiteX4071" fmla="*/ 3006376 w 11831868"/>
              <a:gd name="connsiteY4071" fmla="*/ 2783395 h 4557807"/>
              <a:gd name="connsiteX4072" fmla="*/ 3010567 w 11831868"/>
              <a:gd name="connsiteY4072" fmla="*/ 2787301 h 4557807"/>
              <a:gd name="connsiteX4073" fmla="*/ 2992088 w 11831868"/>
              <a:gd name="connsiteY4073" fmla="*/ 2787301 h 4557807"/>
              <a:gd name="connsiteX4074" fmla="*/ 2988088 w 11831868"/>
              <a:gd name="connsiteY4074" fmla="*/ 2783015 h 4557807"/>
              <a:gd name="connsiteX4075" fmla="*/ 2945511 w 11831868"/>
              <a:gd name="connsiteY4075" fmla="*/ 2305145 h 4557807"/>
              <a:gd name="connsiteX4076" fmla="*/ 2974086 w 11831868"/>
              <a:gd name="connsiteY4076" fmla="*/ 2310289 h 4557807"/>
              <a:gd name="connsiteX4077" fmla="*/ 2986469 w 11831868"/>
              <a:gd name="connsiteY4077" fmla="*/ 2316194 h 4557807"/>
              <a:gd name="connsiteX4078" fmla="*/ 2957894 w 11831868"/>
              <a:gd name="connsiteY4078" fmla="*/ 2311622 h 4557807"/>
              <a:gd name="connsiteX4079" fmla="*/ 2945511 w 11831868"/>
              <a:gd name="connsiteY4079" fmla="*/ 2304765 h 4557807"/>
              <a:gd name="connsiteX4080" fmla="*/ 2978658 w 11831868"/>
              <a:gd name="connsiteY4080" fmla="*/ 2905221 h 4557807"/>
              <a:gd name="connsiteX4081" fmla="*/ 2995041 w 11831868"/>
              <a:gd name="connsiteY4081" fmla="*/ 2904458 h 4557807"/>
              <a:gd name="connsiteX4082" fmla="*/ 2997232 w 11831868"/>
              <a:gd name="connsiteY4082" fmla="*/ 2906649 h 4557807"/>
              <a:gd name="connsiteX4083" fmla="*/ 2981230 w 11831868"/>
              <a:gd name="connsiteY4083" fmla="*/ 2907411 h 4557807"/>
              <a:gd name="connsiteX4084" fmla="*/ 2978658 w 11831868"/>
              <a:gd name="connsiteY4084" fmla="*/ 2904554 h 4557807"/>
              <a:gd name="connsiteX4085" fmla="*/ 2933319 w 11831868"/>
              <a:gd name="connsiteY4085" fmla="*/ 2865406 h 4557807"/>
              <a:gd name="connsiteX4086" fmla="*/ 2950274 w 11831868"/>
              <a:gd name="connsiteY4086" fmla="*/ 2865406 h 4557807"/>
              <a:gd name="connsiteX4087" fmla="*/ 2953131 w 11831868"/>
              <a:gd name="connsiteY4087" fmla="*/ 2867978 h 4557807"/>
              <a:gd name="connsiteX4088" fmla="*/ 2936081 w 11831868"/>
              <a:gd name="connsiteY4088" fmla="*/ 2867978 h 4557807"/>
              <a:gd name="connsiteX4089" fmla="*/ 2933319 w 11831868"/>
              <a:gd name="connsiteY4089" fmla="*/ 2864739 h 4557807"/>
              <a:gd name="connsiteX4090" fmla="*/ 2912078 w 11831868"/>
              <a:gd name="connsiteY4090" fmla="*/ 2720626 h 4557807"/>
              <a:gd name="connsiteX4091" fmla="*/ 2931128 w 11831868"/>
              <a:gd name="connsiteY4091" fmla="*/ 2720626 h 4557807"/>
              <a:gd name="connsiteX4092" fmla="*/ 2936367 w 11831868"/>
              <a:gd name="connsiteY4092" fmla="*/ 2724912 h 4557807"/>
              <a:gd name="connsiteX4093" fmla="*/ 2917317 w 11831868"/>
              <a:gd name="connsiteY4093" fmla="*/ 2724912 h 4557807"/>
              <a:gd name="connsiteX4094" fmla="*/ 2912078 w 11831868"/>
              <a:gd name="connsiteY4094" fmla="*/ 2719959 h 4557807"/>
              <a:gd name="connsiteX4095" fmla="*/ 2953703 w 11831868"/>
              <a:gd name="connsiteY4095" fmla="*/ 2623947 h 4557807"/>
              <a:gd name="connsiteX4096" fmla="*/ 2933319 w 11831868"/>
              <a:gd name="connsiteY4096" fmla="*/ 2622995 h 4557807"/>
              <a:gd name="connsiteX4097" fmla="*/ 2926842 w 11831868"/>
              <a:gd name="connsiteY4097" fmla="*/ 2617851 h 4557807"/>
              <a:gd name="connsiteX4098" fmla="*/ 2947321 w 11831868"/>
              <a:gd name="connsiteY4098" fmla="*/ 2618899 h 4557807"/>
              <a:gd name="connsiteX4099" fmla="*/ 2953703 w 11831868"/>
              <a:gd name="connsiteY4099" fmla="*/ 2623281 h 4557807"/>
              <a:gd name="connsiteX4100" fmla="*/ 3036189 w 11831868"/>
              <a:gd name="connsiteY4100" fmla="*/ 2299240 h 4557807"/>
              <a:gd name="connsiteX4101" fmla="*/ 3065907 w 11831868"/>
              <a:gd name="connsiteY4101" fmla="*/ 2304669 h 4557807"/>
              <a:gd name="connsiteX4102" fmla="*/ 3079052 w 11831868"/>
              <a:gd name="connsiteY4102" fmla="*/ 2310479 h 4557807"/>
              <a:gd name="connsiteX4103" fmla="*/ 3049524 w 11831868"/>
              <a:gd name="connsiteY4103" fmla="*/ 2305526 h 4557807"/>
              <a:gd name="connsiteX4104" fmla="*/ 3036189 w 11831868"/>
              <a:gd name="connsiteY4104" fmla="*/ 2298573 h 4557807"/>
              <a:gd name="connsiteX4105" fmla="*/ 3052572 w 11831868"/>
              <a:gd name="connsiteY4105" fmla="*/ 2837212 h 4557807"/>
              <a:gd name="connsiteX4106" fmla="*/ 3070193 w 11831868"/>
              <a:gd name="connsiteY4106" fmla="*/ 2837212 h 4557807"/>
              <a:gd name="connsiteX4107" fmla="*/ 3073908 w 11831868"/>
              <a:gd name="connsiteY4107" fmla="*/ 2840165 h 4557807"/>
              <a:gd name="connsiteX4108" fmla="*/ 3056001 w 11831868"/>
              <a:gd name="connsiteY4108" fmla="*/ 2840165 h 4557807"/>
              <a:gd name="connsiteX4109" fmla="*/ 3052572 w 11831868"/>
              <a:gd name="connsiteY4109" fmla="*/ 2837212 h 4557807"/>
              <a:gd name="connsiteX4110" fmla="*/ 3083147 w 11831868"/>
              <a:gd name="connsiteY4110" fmla="*/ 2375535 h 4557807"/>
              <a:gd name="connsiteX4111" fmla="*/ 3110198 w 11831868"/>
              <a:gd name="connsiteY4111" fmla="*/ 2379440 h 4557807"/>
              <a:gd name="connsiteX4112" fmla="*/ 3121152 w 11831868"/>
              <a:gd name="connsiteY4112" fmla="*/ 2385727 h 4557807"/>
              <a:gd name="connsiteX4113" fmla="*/ 3094482 w 11831868"/>
              <a:gd name="connsiteY4113" fmla="*/ 2381726 h 4557807"/>
              <a:gd name="connsiteX4114" fmla="*/ 3082767 w 11831868"/>
              <a:gd name="connsiteY4114" fmla="*/ 2375535 h 4557807"/>
              <a:gd name="connsiteX4115" fmla="*/ 3018377 w 11831868"/>
              <a:gd name="connsiteY4115" fmla="*/ 2688336 h 4557807"/>
              <a:gd name="connsiteX4116" fmla="*/ 3038856 w 11831868"/>
              <a:gd name="connsiteY4116" fmla="*/ 2689289 h 4557807"/>
              <a:gd name="connsiteX4117" fmla="*/ 3044476 w 11831868"/>
              <a:gd name="connsiteY4117" fmla="*/ 2693480 h 4557807"/>
              <a:gd name="connsiteX4118" fmla="*/ 3024569 w 11831868"/>
              <a:gd name="connsiteY4118" fmla="*/ 2693004 h 4557807"/>
              <a:gd name="connsiteX4119" fmla="*/ 3018377 w 11831868"/>
              <a:gd name="connsiteY4119" fmla="*/ 2688336 h 4557807"/>
              <a:gd name="connsiteX4120" fmla="*/ 1427036 w 11831868"/>
              <a:gd name="connsiteY4120" fmla="*/ 3431286 h 4557807"/>
              <a:gd name="connsiteX4121" fmla="*/ 1427607 w 11831868"/>
              <a:gd name="connsiteY4121" fmla="*/ 3431286 h 4557807"/>
              <a:gd name="connsiteX4122" fmla="*/ 1421511 w 11831868"/>
              <a:gd name="connsiteY4122" fmla="*/ 3435382 h 4557807"/>
              <a:gd name="connsiteX4123" fmla="*/ 1420940 w 11831868"/>
              <a:gd name="connsiteY4123" fmla="*/ 3435382 h 4557807"/>
              <a:gd name="connsiteX4124" fmla="*/ 1427036 w 11831868"/>
              <a:gd name="connsiteY4124" fmla="*/ 3431286 h 4557807"/>
              <a:gd name="connsiteX4125" fmla="*/ 2803875 w 11831868"/>
              <a:gd name="connsiteY4125" fmla="*/ 2432399 h 4557807"/>
              <a:gd name="connsiteX4126" fmla="*/ 2827497 w 11831868"/>
              <a:gd name="connsiteY4126" fmla="*/ 2434876 h 4557807"/>
              <a:gd name="connsiteX4127" fmla="*/ 2837021 w 11831868"/>
              <a:gd name="connsiteY4127" fmla="*/ 2440972 h 4557807"/>
              <a:gd name="connsiteX4128" fmla="*/ 2813495 w 11831868"/>
              <a:gd name="connsiteY4128" fmla="*/ 2438495 h 4557807"/>
              <a:gd name="connsiteX4129" fmla="*/ 2803875 w 11831868"/>
              <a:gd name="connsiteY4129" fmla="*/ 2432399 h 4557807"/>
              <a:gd name="connsiteX4130" fmla="*/ 2814257 w 11831868"/>
              <a:gd name="connsiteY4130" fmla="*/ 2894362 h 4557807"/>
              <a:gd name="connsiteX4131" fmla="*/ 2830068 w 11831868"/>
              <a:gd name="connsiteY4131" fmla="*/ 2893124 h 4557807"/>
              <a:gd name="connsiteX4132" fmla="*/ 2832640 w 11831868"/>
              <a:gd name="connsiteY4132" fmla="*/ 2895219 h 4557807"/>
              <a:gd name="connsiteX4133" fmla="*/ 2816543 w 11831868"/>
              <a:gd name="connsiteY4133" fmla="*/ 2896553 h 4557807"/>
              <a:gd name="connsiteX4134" fmla="*/ 2814447 w 11831868"/>
              <a:gd name="connsiteY4134" fmla="*/ 2894362 h 4557807"/>
              <a:gd name="connsiteX4135" fmla="*/ 2805494 w 11831868"/>
              <a:gd name="connsiteY4135" fmla="*/ 2753964 h 4557807"/>
              <a:gd name="connsiteX4136" fmla="*/ 2823877 w 11831868"/>
              <a:gd name="connsiteY4136" fmla="*/ 2753964 h 4557807"/>
              <a:gd name="connsiteX4137" fmla="*/ 2828068 w 11831868"/>
              <a:gd name="connsiteY4137" fmla="*/ 2757964 h 4557807"/>
              <a:gd name="connsiteX4138" fmla="*/ 2810161 w 11831868"/>
              <a:gd name="connsiteY4138" fmla="*/ 2757964 h 4557807"/>
              <a:gd name="connsiteX4139" fmla="*/ 2805494 w 11831868"/>
              <a:gd name="connsiteY4139" fmla="*/ 2753964 h 4557807"/>
              <a:gd name="connsiteX4140" fmla="*/ 2196941 w 11831868"/>
              <a:gd name="connsiteY4140" fmla="*/ 3051905 h 4557807"/>
              <a:gd name="connsiteX4141" fmla="*/ 2209038 w 11831868"/>
              <a:gd name="connsiteY4141" fmla="*/ 3048667 h 4557807"/>
              <a:gd name="connsiteX4142" fmla="*/ 2209705 w 11831868"/>
              <a:gd name="connsiteY4142" fmla="*/ 3050191 h 4557807"/>
              <a:gd name="connsiteX4143" fmla="*/ 2198370 w 11831868"/>
              <a:gd name="connsiteY4143" fmla="*/ 3053144 h 4557807"/>
              <a:gd name="connsiteX4144" fmla="*/ 2196941 w 11831868"/>
              <a:gd name="connsiteY4144" fmla="*/ 3051905 h 4557807"/>
              <a:gd name="connsiteX4145" fmla="*/ 2766822 w 11831868"/>
              <a:gd name="connsiteY4145" fmla="*/ 2332196 h 4557807"/>
              <a:gd name="connsiteX4146" fmla="*/ 2792254 w 11831868"/>
              <a:gd name="connsiteY4146" fmla="*/ 2335339 h 4557807"/>
              <a:gd name="connsiteX4147" fmla="*/ 2803303 w 11831868"/>
              <a:gd name="connsiteY4147" fmla="*/ 2341626 h 4557807"/>
              <a:gd name="connsiteX4148" fmla="*/ 2777776 w 11831868"/>
              <a:gd name="connsiteY4148" fmla="*/ 2338483 h 4557807"/>
              <a:gd name="connsiteX4149" fmla="*/ 2766822 w 11831868"/>
              <a:gd name="connsiteY4149" fmla="*/ 2332196 h 4557807"/>
              <a:gd name="connsiteX4150" fmla="*/ 2825210 w 11831868"/>
              <a:gd name="connsiteY4150" fmla="*/ 2649569 h 4557807"/>
              <a:gd name="connsiteX4151" fmla="*/ 2844260 w 11831868"/>
              <a:gd name="connsiteY4151" fmla="*/ 2650141 h 4557807"/>
              <a:gd name="connsiteX4152" fmla="*/ 2850452 w 11831868"/>
              <a:gd name="connsiteY4152" fmla="*/ 2654808 h 4557807"/>
              <a:gd name="connsiteX4153" fmla="*/ 2830925 w 11831868"/>
              <a:gd name="connsiteY4153" fmla="*/ 2654808 h 4557807"/>
              <a:gd name="connsiteX4154" fmla="*/ 2825496 w 11831868"/>
              <a:gd name="connsiteY4154" fmla="*/ 2649569 h 4557807"/>
              <a:gd name="connsiteX4155" fmla="*/ 2875312 w 11831868"/>
              <a:gd name="connsiteY4155" fmla="*/ 2813971 h 4557807"/>
              <a:gd name="connsiteX4156" fmla="*/ 2892648 w 11831868"/>
              <a:gd name="connsiteY4156" fmla="*/ 2813399 h 4557807"/>
              <a:gd name="connsiteX4157" fmla="*/ 2896362 w 11831868"/>
              <a:gd name="connsiteY4157" fmla="*/ 2816924 h 4557807"/>
              <a:gd name="connsiteX4158" fmla="*/ 2879027 w 11831868"/>
              <a:gd name="connsiteY4158" fmla="*/ 2817495 h 4557807"/>
              <a:gd name="connsiteX4159" fmla="*/ 2875598 w 11831868"/>
              <a:gd name="connsiteY4159" fmla="*/ 2813971 h 4557807"/>
              <a:gd name="connsiteX4160" fmla="*/ 2878741 w 11831868"/>
              <a:gd name="connsiteY4160" fmla="*/ 2951703 h 4557807"/>
              <a:gd name="connsiteX4161" fmla="*/ 2892743 w 11831868"/>
              <a:gd name="connsiteY4161" fmla="*/ 2950845 h 4557807"/>
              <a:gd name="connsiteX4162" fmla="*/ 2893600 w 11831868"/>
              <a:gd name="connsiteY4162" fmla="*/ 2951703 h 4557807"/>
              <a:gd name="connsiteX4163" fmla="*/ 2879598 w 11831868"/>
              <a:gd name="connsiteY4163" fmla="*/ 2952560 h 4557807"/>
              <a:gd name="connsiteX4164" fmla="*/ 2879027 w 11831868"/>
              <a:gd name="connsiteY4164" fmla="*/ 2951703 h 4557807"/>
              <a:gd name="connsiteX4165" fmla="*/ 2852547 w 11831868"/>
              <a:gd name="connsiteY4165" fmla="*/ 2929223 h 4557807"/>
              <a:gd name="connsiteX4166" fmla="*/ 2867978 w 11831868"/>
              <a:gd name="connsiteY4166" fmla="*/ 2928080 h 4557807"/>
              <a:gd name="connsiteX4167" fmla="*/ 2869597 w 11831868"/>
              <a:gd name="connsiteY4167" fmla="*/ 2929890 h 4557807"/>
              <a:gd name="connsiteX4168" fmla="*/ 2854548 w 11831868"/>
              <a:gd name="connsiteY4168" fmla="*/ 2930938 h 4557807"/>
              <a:gd name="connsiteX4169" fmla="*/ 2852547 w 11831868"/>
              <a:gd name="connsiteY4169" fmla="*/ 2929223 h 4557807"/>
              <a:gd name="connsiteX4170" fmla="*/ 2895695 w 11831868"/>
              <a:gd name="connsiteY4170" fmla="*/ 2409158 h 4557807"/>
              <a:gd name="connsiteX4171" fmla="*/ 2920937 w 11831868"/>
              <a:gd name="connsiteY4171" fmla="*/ 2411825 h 4557807"/>
              <a:gd name="connsiteX4172" fmla="*/ 2930462 w 11831868"/>
              <a:gd name="connsiteY4172" fmla="*/ 2418302 h 4557807"/>
              <a:gd name="connsiteX4173" fmla="*/ 2905315 w 11831868"/>
              <a:gd name="connsiteY4173" fmla="*/ 2415064 h 4557807"/>
              <a:gd name="connsiteX4174" fmla="*/ 2895981 w 11831868"/>
              <a:gd name="connsiteY4174" fmla="*/ 2409158 h 4557807"/>
              <a:gd name="connsiteX4175" fmla="*/ 3309747 w 11831868"/>
              <a:gd name="connsiteY4175" fmla="*/ 2435066 h 4557807"/>
              <a:gd name="connsiteX4176" fmla="*/ 3337370 w 11831868"/>
              <a:gd name="connsiteY4176" fmla="*/ 2439353 h 4557807"/>
              <a:gd name="connsiteX4177" fmla="*/ 3348133 w 11831868"/>
              <a:gd name="connsiteY4177" fmla="*/ 2445068 h 4557807"/>
              <a:gd name="connsiteX4178" fmla="*/ 3320510 w 11831868"/>
              <a:gd name="connsiteY4178" fmla="*/ 2440877 h 4557807"/>
              <a:gd name="connsiteX4179" fmla="*/ 3309747 w 11831868"/>
              <a:gd name="connsiteY4179" fmla="*/ 2435066 h 4557807"/>
              <a:gd name="connsiteX4180" fmla="*/ 3220593 w 11831868"/>
              <a:gd name="connsiteY4180" fmla="*/ 2300288 h 4557807"/>
              <a:gd name="connsiteX4181" fmla="*/ 3252502 w 11831868"/>
              <a:gd name="connsiteY4181" fmla="*/ 2306860 h 4557807"/>
              <a:gd name="connsiteX4182" fmla="*/ 3266885 w 11831868"/>
              <a:gd name="connsiteY4182" fmla="*/ 2311813 h 4557807"/>
              <a:gd name="connsiteX4183" fmla="*/ 3234785 w 11831868"/>
              <a:gd name="connsiteY4183" fmla="*/ 2305812 h 4557807"/>
              <a:gd name="connsiteX4184" fmla="*/ 3220117 w 11831868"/>
              <a:gd name="connsiteY4184" fmla="*/ 2300288 h 4557807"/>
              <a:gd name="connsiteX4185" fmla="*/ 3250121 w 11831868"/>
              <a:gd name="connsiteY4185" fmla="*/ 2281238 h 4557807"/>
              <a:gd name="connsiteX4186" fmla="*/ 3264503 w 11831868"/>
              <a:gd name="connsiteY4186" fmla="*/ 2284286 h 4557807"/>
              <a:gd name="connsiteX4187" fmla="*/ 3249644 w 11831868"/>
              <a:gd name="connsiteY4187" fmla="*/ 2280857 h 4557807"/>
              <a:gd name="connsiteX4188" fmla="*/ 3239738 w 11831868"/>
              <a:gd name="connsiteY4188" fmla="*/ 2546414 h 4557807"/>
              <a:gd name="connsiteX4189" fmla="*/ 3231071 w 11831868"/>
              <a:gd name="connsiteY4189" fmla="*/ 2540699 h 4557807"/>
              <a:gd name="connsiteX4190" fmla="*/ 3255550 w 11831868"/>
              <a:gd name="connsiteY4190" fmla="*/ 2543556 h 4557807"/>
              <a:gd name="connsiteX4191" fmla="*/ 3264313 w 11831868"/>
              <a:gd name="connsiteY4191" fmla="*/ 2549176 h 4557807"/>
              <a:gd name="connsiteX4192" fmla="*/ 3239262 w 11831868"/>
              <a:gd name="connsiteY4192" fmla="*/ 2546033 h 4557807"/>
              <a:gd name="connsiteX4193" fmla="*/ 3230213 w 11831868"/>
              <a:gd name="connsiteY4193" fmla="*/ 2861215 h 4557807"/>
              <a:gd name="connsiteX4194" fmla="*/ 3247739 w 11831868"/>
              <a:gd name="connsiteY4194" fmla="*/ 2861215 h 4557807"/>
              <a:gd name="connsiteX4195" fmla="*/ 3251359 w 11831868"/>
              <a:gd name="connsiteY4195" fmla="*/ 2863596 h 4557807"/>
              <a:gd name="connsiteX4196" fmla="*/ 3233071 w 11831868"/>
              <a:gd name="connsiteY4196" fmla="*/ 2863596 h 4557807"/>
              <a:gd name="connsiteX4197" fmla="*/ 3229737 w 11831868"/>
              <a:gd name="connsiteY4197" fmla="*/ 2860834 h 4557807"/>
              <a:gd name="connsiteX4198" fmla="*/ 3231833 w 11831868"/>
              <a:gd name="connsiteY4198" fmla="*/ 2635758 h 4557807"/>
              <a:gd name="connsiteX4199" fmla="*/ 3254788 w 11831868"/>
              <a:gd name="connsiteY4199" fmla="*/ 2637854 h 4557807"/>
              <a:gd name="connsiteX4200" fmla="*/ 3261551 w 11831868"/>
              <a:gd name="connsiteY4200" fmla="*/ 2642807 h 4557807"/>
              <a:gd name="connsiteX4201" fmla="*/ 3239262 w 11831868"/>
              <a:gd name="connsiteY4201" fmla="*/ 2641187 h 4557807"/>
              <a:gd name="connsiteX4202" fmla="*/ 3231356 w 11831868"/>
              <a:gd name="connsiteY4202" fmla="*/ 2635377 h 4557807"/>
              <a:gd name="connsiteX4203" fmla="*/ 3266599 w 11831868"/>
              <a:gd name="connsiteY4203" fmla="*/ 2284667 h 4557807"/>
              <a:gd name="connsiteX4204" fmla="*/ 3269171 w 11831868"/>
              <a:gd name="connsiteY4204" fmla="*/ 2285333 h 4557807"/>
              <a:gd name="connsiteX4205" fmla="*/ 3264503 w 11831868"/>
              <a:gd name="connsiteY4205" fmla="*/ 2284286 h 4557807"/>
              <a:gd name="connsiteX4206" fmla="*/ 3289650 w 11831868"/>
              <a:gd name="connsiteY4206" fmla="*/ 2789492 h 4557807"/>
              <a:gd name="connsiteX4207" fmla="*/ 3308700 w 11831868"/>
              <a:gd name="connsiteY4207" fmla="*/ 2790158 h 4557807"/>
              <a:gd name="connsiteX4208" fmla="*/ 3313367 w 11831868"/>
              <a:gd name="connsiteY4208" fmla="*/ 2793969 h 4557807"/>
              <a:gd name="connsiteX4209" fmla="*/ 3293269 w 11831868"/>
              <a:gd name="connsiteY4209" fmla="*/ 2792921 h 4557807"/>
              <a:gd name="connsiteX4210" fmla="*/ 3289173 w 11831868"/>
              <a:gd name="connsiteY4210" fmla="*/ 2788920 h 4557807"/>
              <a:gd name="connsiteX4211" fmla="*/ 3302318 w 11831868"/>
              <a:gd name="connsiteY4211" fmla="*/ 2292763 h 4557807"/>
              <a:gd name="connsiteX4212" fmla="*/ 3269171 w 11831868"/>
              <a:gd name="connsiteY4212" fmla="*/ 2285524 h 4557807"/>
              <a:gd name="connsiteX4213" fmla="*/ 3286220 w 11831868"/>
              <a:gd name="connsiteY4213" fmla="*/ 2289239 h 4557807"/>
              <a:gd name="connsiteX4214" fmla="*/ 3301842 w 11831868"/>
              <a:gd name="connsiteY4214" fmla="*/ 2292191 h 4557807"/>
              <a:gd name="connsiteX4215" fmla="*/ 3293840 w 11831868"/>
              <a:gd name="connsiteY4215" fmla="*/ 2899505 h 4557807"/>
              <a:gd name="connsiteX4216" fmla="*/ 3296507 w 11831868"/>
              <a:gd name="connsiteY4216" fmla="*/ 2901601 h 4557807"/>
              <a:gd name="connsiteX4217" fmla="*/ 3278696 w 11831868"/>
              <a:gd name="connsiteY4217" fmla="*/ 2901125 h 4557807"/>
              <a:gd name="connsiteX4218" fmla="*/ 3276314 w 11831868"/>
              <a:gd name="connsiteY4218" fmla="*/ 2899505 h 4557807"/>
              <a:gd name="connsiteX4219" fmla="*/ 3293364 w 11831868"/>
              <a:gd name="connsiteY4219" fmla="*/ 2898934 h 4557807"/>
              <a:gd name="connsiteX4220" fmla="*/ 3271171 w 11831868"/>
              <a:gd name="connsiteY4220" fmla="*/ 2360200 h 4557807"/>
              <a:gd name="connsiteX4221" fmla="*/ 3301460 w 11831868"/>
              <a:gd name="connsiteY4221" fmla="*/ 2364962 h 4557807"/>
              <a:gd name="connsiteX4222" fmla="*/ 3313843 w 11831868"/>
              <a:gd name="connsiteY4222" fmla="*/ 2370868 h 4557807"/>
              <a:gd name="connsiteX4223" fmla="*/ 3284315 w 11831868"/>
              <a:gd name="connsiteY4223" fmla="*/ 2366010 h 4557807"/>
              <a:gd name="connsiteX4224" fmla="*/ 3270695 w 11831868"/>
              <a:gd name="connsiteY4224" fmla="*/ 2359628 h 4557807"/>
              <a:gd name="connsiteX4225" fmla="*/ 3125057 w 11831868"/>
              <a:gd name="connsiteY4225" fmla="*/ 2660714 h 4557807"/>
              <a:gd name="connsiteX4226" fmla="*/ 3146488 w 11831868"/>
              <a:gd name="connsiteY4226" fmla="*/ 2661952 h 4557807"/>
              <a:gd name="connsiteX4227" fmla="*/ 3152870 w 11831868"/>
              <a:gd name="connsiteY4227" fmla="*/ 2667095 h 4557807"/>
              <a:gd name="connsiteX4228" fmla="*/ 3131439 w 11831868"/>
              <a:gd name="connsiteY4228" fmla="*/ 2665762 h 4557807"/>
              <a:gd name="connsiteX4229" fmla="*/ 3125057 w 11831868"/>
              <a:gd name="connsiteY4229" fmla="*/ 2660714 h 4557807"/>
              <a:gd name="connsiteX4230" fmla="*/ 3152108 w 11831868"/>
              <a:gd name="connsiteY4230" fmla="*/ 2564511 h 4557807"/>
              <a:gd name="connsiteX4231" fmla="*/ 3160395 w 11831868"/>
              <a:gd name="connsiteY4231" fmla="*/ 2570321 h 4557807"/>
              <a:gd name="connsiteX4232" fmla="*/ 3137059 w 11831868"/>
              <a:gd name="connsiteY4232" fmla="*/ 2568321 h 4557807"/>
              <a:gd name="connsiteX4233" fmla="*/ 3128772 w 11831868"/>
              <a:gd name="connsiteY4233" fmla="*/ 2562606 h 4557807"/>
              <a:gd name="connsiteX4234" fmla="*/ 3152108 w 11831868"/>
              <a:gd name="connsiteY4234" fmla="*/ 2564511 h 4557807"/>
              <a:gd name="connsiteX4235" fmla="*/ 3100197 w 11831868"/>
              <a:gd name="connsiteY4235" fmla="*/ 2754249 h 4557807"/>
              <a:gd name="connsiteX4236" fmla="*/ 3119723 w 11831868"/>
              <a:gd name="connsiteY4236" fmla="*/ 2754916 h 4557807"/>
              <a:gd name="connsiteX4237" fmla="*/ 3124391 w 11831868"/>
              <a:gd name="connsiteY4237" fmla="*/ 2758726 h 4557807"/>
              <a:gd name="connsiteX4238" fmla="*/ 3104865 w 11831868"/>
              <a:gd name="connsiteY4238" fmla="*/ 2758155 h 4557807"/>
              <a:gd name="connsiteX4239" fmla="*/ 3100197 w 11831868"/>
              <a:gd name="connsiteY4239" fmla="*/ 2754249 h 4557807"/>
              <a:gd name="connsiteX4240" fmla="*/ 3160871 w 11831868"/>
              <a:gd name="connsiteY4240" fmla="*/ 2914746 h 4557807"/>
              <a:gd name="connsiteX4241" fmla="*/ 3162491 w 11831868"/>
              <a:gd name="connsiteY4241" fmla="*/ 2916555 h 4557807"/>
              <a:gd name="connsiteX4242" fmla="*/ 3145917 w 11831868"/>
              <a:gd name="connsiteY4242" fmla="*/ 2916555 h 4557807"/>
              <a:gd name="connsiteX4243" fmla="*/ 3144298 w 11831868"/>
              <a:gd name="connsiteY4243" fmla="*/ 2914746 h 4557807"/>
              <a:gd name="connsiteX4244" fmla="*/ 3160967 w 11831868"/>
              <a:gd name="connsiteY4244" fmla="*/ 2914746 h 4557807"/>
              <a:gd name="connsiteX4245" fmla="*/ 3104388 w 11831868"/>
              <a:gd name="connsiteY4245" fmla="*/ 2881598 h 4557807"/>
              <a:gd name="connsiteX4246" fmla="*/ 3121533 w 11831868"/>
              <a:gd name="connsiteY4246" fmla="*/ 2881598 h 4557807"/>
              <a:gd name="connsiteX4247" fmla="*/ 3124200 w 11831868"/>
              <a:gd name="connsiteY4247" fmla="*/ 2883789 h 4557807"/>
              <a:gd name="connsiteX4248" fmla="*/ 3107150 w 11831868"/>
              <a:gd name="connsiteY4248" fmla="*/ 2883789 h 4557807"/>
              <a:gd name="connsiteX4249" fmla="*/ 3104483 w 11831868"/>
              <a:gd name="connsiteY4249" fmla="*/ 2881598 h 4557807"/>
              <a:gd name="connsiteX4250" fmla="*/ 3170492 w 11831868"/>
              <a:gd name="connsiteY4250" fmla="*/ 2812066 h 4557807"/>
              <a:gd name="connsiteX4251" fmla="*/ 3189542 w 11831868"/>
              <a:gd name="connsiteY4251" fmla="*/ 2812066 h 4557807"/>
              <a:gd name="connsiteX4252" fmla="*/ 3193542 w 11831868"/>
              <a:gd name="connsiteY4252" fmla="*/ 2815495 h 4557807"/>
              <a:gd name="connsiteX4253" fmla="*/ 3174492 w 11831868"/>
              <a:gd name="connsiteY4253" fmla="*/ 2815495 h 4557807"/>
              <a:gd name="connsiteX4254" fmla="*/ 3170587 w 11831868"/>
              <a:gd name="connsiteY4254" fmla="*/ 2812161 h 4557807"/>
              <a:gd name="connsiteX4255" fmla="*/ 3212211 w 11831868"/>
              <a:gd name="connsiteY4255" fmla="*/ 2728246 h 4557807"/>
              <a:gd name="connsiteX4256" fmla="*/ 3232690 w 11831868"/>
              <a:gd name="connsiteY4256" fmla="*/ 2729294 h 4557807"/>
              <a:gd name="connsiteX4257" fmla="*/ 3238310 w 11831868"/>
              <a:gd name="connsiteY4257" fmla="*/ 2733389 h 4557807"/>
              <a:gd name="connsiteX4258" fmla="*/ 3217831 w 11831868"/>
              <a:gd name="connsiteY4258" fmla="*/ 2732437 h 4557807"/>
              <a:gd name="connsiteX4259" fmla="*/ 3212306 w 11831868"/>
              <a:gd name="connsiteY4259" fmla="*/ 2728246 h 4557807"/>
              <a:gd name="connsiteX4260" fmla="*/ 3211544 w 11831868"/>
              <a:gd name="connsiteY4260" fmla="*/ 2448211 h 4557807"/>
              <a:gd name="connsiteX4261" fmla="*/ 3237548 w 11831868"/>
              <a:gd name="connsiteY4261" fmla="*/ 2451735 h 4557807"/>
              <a:gd name="connsiteX4262" fmla="*/ 3247930 w 11831868"/>
              <a:gd name="connsiteY4262" fmla="*/ 2457545 h 4557807"/>
              <a:gd name="connsiteX4263" fmla="*/ 3221546 w 11831868"/>
              <a:gd name="connsiteY4263" fmla="*/ 2454116 h 4557807"/>
              <a:gd name="connsiteX4264" fmla="*/ 3211640 w 11831868"/>
              <a:gd name="connsiteY4264" fmla="*/ 2448211 h 4557807"/>
              <a:gd name="connsiteX4265" fmla="*/ 3113818 w 11831868"/>
              <a:gd name="connsiteY4265" fmla="*/ 2465642 h 4557807"/>
              <a:gd name="connsiteX4266" fmla="*/ 3139059 w 11831868"/>
              <a:gd name="connsiteY4266" fmla="*/ 2468213 h 4557807"/>
              <a:gd name="connsiteX4267" fmla="*/ 3148584 w 11831868"/>
              <a:gd name="connsiteY4267" fmla="*/ 2474309 h 4557807"/>
              <a:gd name="connsiteX4268" fmla="*/ 3123438 w 11831868"/>
              <a:gd name="connsiteY4268" fmla="*/ 2471071 h 4557807"/>
              <a:gd name="connsiteX4269" fmla="*/ 3113913 w 11831868"/>
              <a:gd name="connsiteY4269" fmla="*/ 2465642 h 4557807"/>
              <a:gd name="connsiteX4270" fmla="*/ 3144584 w 11831868"/>
              <a:gd name="connsiteY4270" fmla="*/ 2318290 h 4557807"/>
              <a:gd name="connsiteX4271" fmla="*/ 3104007 w 11831868"/>
              <a:gd name="connsiteY4271" fmla="*/ 2308765 h 4557807"/>
              <a:gd name="connsiteX4272" fmla="*/ 3123057 w 11831868"/>
              <a:gd name="connsiteY4272" fmla="*/ 2308765 h 4557807"/>
              <a:gd name="connsiteX4273" fmla="*/ 3163824 w 11831868"/>
              <a:gd name="connsiteY4273" fmla="*/ 2318766 h 4557807"/>
              <a:gd name="connsiteX4274" fmla="*/ 3144679 w 11831868"/>
              <a:gd name="connsiteY4274" fmla="*/ 2318290 h 4557807"/>
              <a:gd name="connsiteX4275" fmla="*/ 2762821 w 11831868"/>
              <a:gd name="connsiteY4275" fmla="*/ 2847594 h 4557807"/>
              <a:gd name="connsiteX4276" fmla="*/ 2779205 w 11831868"/>
              <a:gd name="connsiteY4276" fmla="*/ 2846832 h 4557807"/>
              <a:gd name="connsiteX4277" fmla="*/ 2781967 w 11831868"/>
              <a:gd name="connsiteY4277" fmla="*/ 2849404 h 4557807"/>
              <a:gd name="connsiteX4278" fmla="*/ 2765870 w 11831868"/>
              <a:gd name="connsiteY4278" fmla="*/ 2850737 h 4557807"/>
              <a:gd name="connsiteX4279" fmla="*/ 2762917 w 11831868"/>
              <a:gd name="connsiteY4279" fmla="*/ 2847594 h 4557807"/>
              <a:gd name="connsiteX4280" fmla="*/ 2351723 w 11831868"/>
              <a:gd name="connsiteY4280" fmla="*/ 3040761 h 4557807"/>
              <a:gd name="connsiteX4281" fmla="*/ 2352294 w 11831868"/>
              <a:gd name="connsiteY4281" fmla="*/ 3040761 h 4557807"/>
              <a:gd name="connsiteX4282" fmla="*/ 2341817 w 11831868"/>
              <a:gd name="connsiteY4282" fmla="*/ 3043047 h 4557807"/>
              <a:gd name="connsiteX4283" fmla="*/ 2341150 w 11831868"/>
              <a:gd name="connsiteY4283" fmla="*/ 3043047 h 4557807"/>
              <a:gd name="connsiteX4284" fmla="*/ 2356580 w 11831868"/>
              <a:gd name="connsiteY4284" fmla="*/ 2622614 h 4557807"/>
              <a:gd name="connsiteX4285" fmla="*/ 2350294 w 11831868"/>
              <a:gd name="connsiteY4285" fmla="*/ 2616899 h 4557807"/>
              <a:gd name="connsiteX4286" fmla="*/ 2368296 w 11831868"/>
              <a:gd name="connsiteY4286" fmla="*/ 2616232 h 4557807"/>
              <a:gd name="connsiteX4287" fmla="*/ 2374392 w 11831868"/>
              <a:gd name="connsiteY4287" fmla="*/ 2621375 h 4557807"/>
              <a:gd name="connsiteX4288" fmla="*/ 2356580 w 11831868"/>
              <a:gd name="connsiteY4288" fmla="*/ 2622804 h 4557807"/>
              <a:gd name="connsiteX4289" fmla="*/ 2347722 w 11831868"/>
              <a:gd name="connsiteY4289" fmla="*/ 2744819 h 4557807"/>
              <a:gd name="connsiteX4290" fmla="*/ 2363629 w 11831868"/>
              <a:gd name="connsiteY4290" fmla="*/ 2742914 h 4557807"/>
              <a:gd name="connsiteX4291" fmla="*/ 2368582 w 11831868"/>
              <a:gd name="connsiteY4291" fmla="*/ 2747296 h 4557807"/>
              <a:gd name="connsiteX4292" fmla="*/ 2352294 w 11831868"/>
              <a:gd name="connsiteY4292" fmla="*/ 2749201 h 4557807"/>
              <a:gd name="connsiteX4293" fmla="*/ 2347722 w 11831868"/>
              <a:gd name="connsiteY4293" fmla="*/ 2744819 h 4557807"/>
              <a:gd name="connsiteX4294" fmla="*/ 2334578 w 11831868"/>
              <a:gd name="connsiteY4294" fmla="*/ 3032760 h 4557807"/>
              <a:gd name="connsiteX4295" fmla="*/ 2346579 w 11831868"/>
              <a:gd name="connsiteY4295" fmla="*/ 3030189 h 4557807"/>
              <a:gd name="connsiteX4296" fmla="*/ 2347817 w 11831868"/>
              <a:gd name="connsiteY4296" fmla="*/ 3030950 h 4557807"/>
              <a:gd name="connsiteX4297" fmla="*/ 2335435 w 11831868"/>
              <a:gd name="connsiteY4297" fmla="*/ 3033617 h 4557807"/>
              <a:gd name="connsiteX4298" fmla="*/ 2334578 w 11831868"/>
              <a:gd name="connsiteY4298" fmla="*/ 3032760 h 4557807"/>
              <a:gd name="connsiteX4299" fmla="*/ 2322957 w 11831868"/>
              <a:gd name="connsiteY4299" fmla="*/ 3004185 h 4557807"/>
              <a:gd name="connsiteX4300" fmla="*/ 2324291 w 11831868"/>
              <a:gd name="connsiteY4300" fmla="*/ 3005519 h 4557807"/>
              <a:gd name="connsiteX4301" fmla="*/ 2312003 w 11831868"/>
              <a:gd name="connsiteY4301" fmla="*/ 3008186 h 4557807"/>
              <a:gd name="connsiteX4302" fmla="*/ 2310384 w 11831868"/>
              <a:gd name="connsiteY4302" fmla="*/ 3006376 h 4557807"/>
              <a:gd name="connsiteX4303" fmla="*/ 2322957 w 11831868"/>
              <a:gd name="connsiteY4303" fmla="*/ 3003899 h 4557807"/>
              <a:gd name="connsiteX4304" fmla="*/ 2393347 w 11831868"/>
              <a:gd name="connsiteY4304" fmla="*/ 2916936 h 4557807"/>
              <a:gd name="connsiteX4305" fmla="*/ 2396204 w 11831868"/>
              <a:gd name="connsiteY4305" fmla="*/ 2919508 h 4557807"/>
              <a:gd name="connsiteX4306" fmla="*/ 2382012 w 11831868"/>
              <a:gd name="connsiteY4306" fmla="*/ 2921509 h 4557807"/>
              <a:gd name="connsiteX4307" fmla="*/ 2379155 w 11831868"/>
              <a:gd name="connsiteY4307" fmla="*/ 2918937 h 4557807"/>
              <a:gd name="connsiteX4308" fmla="*/ 2393347 w 11831868"/>
              <a:gd name="connsiteY4308" fmla="*/ 2916936 h 4557807"/>
              <a:gd name="connsiteX4309" fmla="*/ 2318480 w 11831868"/>
              <a:gd name="connsiteY4309" fmla="*/ 2360295 h 4557807"/>
              <a:gd name="connsiteX4310" fmla="*/ 2328005 w 11831868"/>
              <a:gd name="connsiteY4310" fmla="*/ 2366963 h 4557807"/>
              <a:gd name="connsiteX4311" fmla="*/ 2306288 w 11831868"/>
              <a:gd name="connsiteY4311" fmla="*/ 2365724 h 4557807"/>
              <a:gd name="connsiteX4312" fmla="*/ 2296763 w 11831868"/>
              <a:gd name="connsiteY4312" fmla="*/ 2359152 h 4557807"/>
              <a:gd name="connsiteX4313" fmla="*/ 2318480 w 11831868"/>
              <a:gd name="connsiteY4313" fmla="*/ 2360009 h 4557807"/>
              <a:gd name="connsiteX4314" fmla="*/ 2438686 w 11831868"/>
              <a:gd name="connsiteY4314" fmla="*/ 2446687 h 4557807"/>
              <a:gd name="connsiteX4315" fmla="*/ 2447258 w 11831868"/>
              <a:gd name="connsiteY4315" fmla="*/ 2452878 h 4557807"/>
              <a:gd name="connsiteX4316" fmla="*/ 2426113 w 11831868"/>
              <a:gd name="connsiteY4316" fmla="*/ 2452116 h 4557807"/>
              <a:gd name="connsiteX4317" fmla="*/ 2417540 w 11831868"/>
              <a:gd name="connsiteY4317" fmla="*/ 2445830 h 4557807"/>
              <a:gd name="connsiteX4318" fmla="*/ 2438686 w 11831868"/>
              <a:gd name="connsiteY4318" fmla="*/ 2446401 h 4557807"/>
              <a:gd name="connsiteX4319" fmla="*/ 2422970 w 11831868"/>
              <a:gd name="connsiteY4319" fmla="*/ 2814162 h 4557807"/>
              <a:gd name="connsiteX4320" fmla="*/ 2438114 w 11831868"/>
              <a:gd name="connsiteY4320" fmla="*/ 2812543 h 4557807"/>
              <a:gd name="connsiteX4321" fmla="*/ 2442210 w 11831868"/>
              <a:gd name="connsiteY4321" fmla="*/ 2815971 h 4557807"/>
              <a:gd name="connsiteX4322" fmla="*/ 2426684 w 11831868"/>
              <a:gd name="connsiteY4322" fmla="*/ 2817686 h 4557807"/>
              <a:gd name="connsiteX4323" fmla="*/ 2422970 w 11831868"/>
              <a:gd name="connsiteY4323" fmla="*/ 2813876 h 4557807"/>
              <a:gd name="connsiteX4324" fmla="*/ 2378774 w 11831868"/>
              <a:gd name="connsiteY4324" fmla="*/ 2325529 h 4557807"/>
              <a:gd name="connsiteX4325" fmla="*/ 2401157 w 11831868"/>
              <a:gd name="connsiteY4325" fmla="*/ 2327148 h 4557807"/>
              <a:gd name="connsiteX4326" fmla="*/ 2411349 w 11831868"/>
              <a:gd name="connsiteY4326" fmla="*/ 2333625 h 4557807"/>
              <a:gd name="connsiteX4327" fmla="*/ 2388299 w 11831868"/>
              <a:gd name="connsiteY4327" fmla="*/ 2332101 h 4557807"/>
              <a:gd name="connsiteX4328" fmla="*/ 2378774 w 11831868"/>
              <a:gd name="connsiteY4328" fmla="*/ 2325243 h 4557807"/>
              <a:gd name="connsiteX4329" fmla="*/ 2334768 w 11831868"/>
              <a:gd name="connsiteY4329" fmla="*/ 2117598 h 4557807"/>
              <a:gd name="connsiteX4330" fmla="*/ 2363343 w 11831868"/>
              <a:gd name="connsiteY4330" fmla="*/ 2122837 h 4557807"/>
              <a:gd name="connsiteX4331" fmla="*/ 2377440 w 11831868"/>
              <a:gd name="connsiteY4331" fmla="*/ 2128933 h 4557807"/>
              <a:gd name="connsiteX4332" fmla="*/ 2348865 w 11831868"/>
              <a:gd name="connsiteY4332" fmla="*/ 2123789 h 4557807"/>
              <a:gd name="connsiteX4333" fmla="*/ 2334768 w 11831868"/>
              <a:gd name="connsiteY4333" fmla="*/ 2117312 h 4557807"/>
              <a:gd name="connsiteX4334" fmla="*/ 2222468 w 11831868"/>
              <a:gd name="connsiteY4334" fmla="*/ 2915698 h 4557807"/>
              <a:gd name="connsiteX4335" fmla="*/ 2235899 w 11831868"/>
              <a:gd name="connsiteY4335" fmla="*/ 2912745 h 4557807"/>
              <a:gd name="connsiteX4336" fmla="*/ 2238947 w 11831868"/>
              <a:gd name="connsiteY4336" fmla="*/ 2915889 h 4557807"/>
              <a:gd name="connsiteX4337" fmla="*/ 2225326 w 11831868"/>
              <a:gd name="connsiteY4337" fmla="*/ 2918270 h 4557807"/>
              <a:gd name="connsiteX4338" fmla="*/ 2222468 w 11831868"/>
              <a:gd name="connsiteY4338" fmla="*/ 2915412 h 4557807"/>
              <a:gd name="connsiteX4339" fmla="*/ 2227612 w 11831868"/>
              <a:gd name="connsiteY4339" fmla="*/ 3076289 h 4557807"/>
              <a:gd name="connsiteX4340" fmla="*/ 2218087 w 11831868"/>
              <a:gd name="connsiteY4340" fmla="*/ 3079528 h 4557807"/>
              <a:gd name="connsiteX4341" fmla="*/ 2217611 w 11831868"/>
              <a:gd name="connsiteY4341" fmla="*/ 3079528 h 4557807"/>
              <a:gd name="connsiteX4342" fmla="*/ 2227612 w 11831868"/>
              <a:gd name="connsiteY4342" fmla="*/ 3076004 h 4557807"/>
              <a:gd name="connsiteX4343" fmla="*/ 2225326 w 11831868"/>
              <a:gd name="connsiteY4343" fmla="*/ 3069812 h 4557807"/>
              <a:gd name="connsiteX4344" fmla="*/ 2225326 w 11831868"/>
              <a:gd name="connsiteY4344" fmla="*/ 3070288 h 4557807"/>
              <a:gd name="connsiteX4345" fmla="*/ 2214372 w 11831868"/>
              <a:gd name="connsiteY4345" fmla="*/ 3073241 h 4557807"/>
              <a:gd name="connsiteX4346" fmla="*/ 2213801 w 11831868"/>
              <a:gd name="connsiteY4346" fmla="*/ 3073241 h 4557807"/>
              <a:gd name="connsiteX4347" fmla="*/ 2225326 w 11831868"/>
              <a:gd name="connsiteY4347" fmla="*/ 3069336 h 4557807"/>
              <a:gd name="connsiteX4348" fmla="*/ 2205228 w 11831868"/>
              <a:gd name="connsiteY4348" fmla="*/ 3070384 h 4557807"/>
              <a:gd name="connsiteX4349" fmla="*/ 2215515 w 11831868"/>
              <a:gd name="connsiteY4349" fmla="*/ 3067622 h 4557807"/>
              <a:gd name="connsiteX4350" fmla="*/ 2215515 w 11831868"/>
              <a:gd name="connsiteY4350" fmla="*/ 3068574 h 4557807"/>
              <a:gd name="connsiteX4351" fmla="*/ 2205990 w 11831868"/>
              <a:gd name="connsiteY4351" fmla="*/ 3071241 h 4557807"/>
              <a:gd name="connsiteX4352" fmla="*/ 2204847 w 11831868"/>
              <a:gd name="connsiteY4352" fmla="*/ 3070098 h 4557807"/>
              <a:gd name="connsiteX4353" fmla="*/ 2285714 w 11831868"/>
              <a:gd name="connsiteY4353" fmla="*/ 2964657 h 4557807"/>
              <a:gd name="connsiteX4354" fmla="*/ 2288000 w 11831868"/>
              <a:gd name="connsiteY4354" fmla="*/ 2966847 h 4557807"/>
              <a:gd name="connsiteX4355" fmla="*/ 2275046 w 11831868"/>
              <a:gd name="connsiteY4355" fmla="*/ 2969133 h 4557807"/>
              <a:gd name="connsiteX4356" fmla="*/ 2273237 w 11831868"/>
              <a:gd name="connsiteY4356" fmla="*/ 2966847 h 4557807"/>
              <a:gd name="connsiteX4357" fmla="*/ 2285714 w 11831868"/>
              <a:gd name="connsiteY4357" fmla="*/ 2964561 h 4557807"/>
              <a:gd name="connsiteX4358" fmla="*/ 2268284 w 11831868"/>
              <a:gd name="connsiteY4358" fmla="*/ 2794826 h 4557807"/>
              <a:gd name="connsiteX4359" fmla="*/ 2272760 w 11831868"/>
              <a:gd name="connsiteY4359" fmla="*/ 2799207 h 4557807"/>
              <a:gd name="connsiteX4360" fmla="*/ 2257520 w 11831868"/>
              <a:gd name="connsiteY4360" fmla="*/ 2800922 h 4557807"/>
              <a:gd name="connsiteX4361" fmla="*/ 2253234 w 11831868"/>
              <a:gd name="connsiteY4361" fmla="*/ 2797016 h 4557807"/>
              <a:gd name="connsiteX4362" fmla="*/ 2268284 w 11831868"/>
              <a:gd name="connsiteY4362" fmla="*/ 2794540 h 4557807"/>
              <a:gd name="connsiteX4363" fmla="*/ 2223897 w 11831868"/>
              <a:gd name="connsiteY4363" fmla="*/ 2404967 h 4557807"/>
              <a:gd name="connsiteX4364" fmla="*/ 2215325 w 11831868"/>
              <a:gd name="connsiteY4364" fmla="*/ 2398681 h 4557807"/>
              <a:gd name="connsiteX4365" fmla="*/ 2236184 w 11831868"/>
              <a:gd name="connsiteY4365" fmla="*/ 2398681 h 4557807"/>
              <a:gd name="connsiteX4366" fmla="*/ 2244852 w 11831868"/>
              <a:gd name="connsiteY4366" fmla="*/ 2404967 h 4557807"/>
              <a:gd name="connsiteX4367" fmla="*/ 2223897 w 11831868"/>
              <a:gd name="connsiteY4367" fmla="*/ 2404967 h 4557807"/>
              <a:gd name="connsiteX4368" fmla="*/ 2256282 w 11831868"/>
              <a:gd name="connsiteY4368" fmla="*/ 2124647 h 4557807"/>
              <a:gd name="connsiteX4369" fmla="*/ 2283143 w 11831868"/>
              <a:gd name="connsiteY4369" fmla="*/ 2129124 h 4557807"/>
              <a:gd name="connsiteX4370" fmla="*/ 2296573 w 11831868"/>
              <a:gd name="connsiteY4370" fmla="*/ 2135410 h 4557807"/>
              <a:gd name="connsiteX4371" fmla="*/ 2269617 w 11831868"/>
              <a:gd name="connsiteY4371" fmla="*/ 2130933 h 4557807"/>
              <a:gd name="connsiteX4372" fmla="*/ 2256282 w 11831868"/>
              <a:gd name="connsiteY4372" fmla="*/ 2124647 h 4557807"/>
              <a:gd name="connsiteX4373" fmla="*/ 2266664 w 11831868"/>
              <a:gd name="connsiteY4373" fmla="*/ 2531936 h 4557807"/>
              <a:gd name="connsiteX4374" fmla="*/ 2273237 w 11831868"/>
              <a:gd name="connsiteY4374" fmla="*/ 2537556 h 4557807"/>
              <a:gd name="connsiteX4375" fmla="*/ 2255234 w 11831868"/>
              <a:gd name="connsiteY4375" fmla="*/ 2538222 h 4557807"/>
              <a:gd name="connsiteX4376" fmla="*/ 2247614 w 11831868"/>
              <a:gd name="connsiteY4376" fmla="*/ 2532317 h 4557807"/>
              <a:gd name="connsiteX4377" fmla="*/ 2266664 w 11831868"/>
              <a:gd name="connsiteY4377" fmla="*/ 2531936 h 4557807"/>
              <a:gd name="connsiteX4378" fmla="*/ 2592419 w 11831868"/>
              <a:gd name="connsiteY4378" fmla="*/ 2830640 h 4557807"/>
              <a:gd name="connsiteX4379" fmla="*/ 2608612 w 11831868"/>
              <a:gd name="connsiteY4379" fmla="*/ 2829211 h 4557807"/>
              <a:gd name="connsiteX4380" fmla="*/ 2611946 w 11831868"/>
              <a:gd name="connsiteY4380" fmla="*/ 2832830 h 4557807"/>
              <a:gd name="connsiteX4381" fmla="*/ 2596134 w 11831868"/>
              <a:gd name="connsiteY4381" fmla="*/ 2834164 h 4557807"/>
              <a:gd name="connsiteX4382" fmla="*/ 2592419 w 11831868"/>
              <a:gd name="connsiteY4382" fmla="*/ 2830640 h 4557807"/>
              <a:gd name="connsiteX4383" fmla="*/ 2649569 w 11831868"/>
              <a:gd name="connsiteY4383" fmla="*/ 2883599 h 4557807"/>
              <a:gd name="connsiteX4384" fmla="*/ 2665000 w 11831868"/>
              <a:gd name="connsiteY4384" fmla="*/ 2882456 h 4557807"/>
              <a:gd name="connsiteX4385" fmla="*/ 2667857 w 11831868"/>
              <a:gd name="connsiteY4385" fmla="*/ 2885028 h 4557807"/>
              <a:gd name="connsiteX4386" fmla="*/ 2652331 w 11831868"/>
              <a:gd name="connsiteY4386" fmla="*/ 2886266 h 4557807"/>
              <a:gd name="connsiteX4387" fmla="*/ 2649665 w 11831868"/>
              <a:gd name="connsiteY4387" fmla="*/ 2883599 h 4557807"/>
              <a:gd name="connsiteX4388" fmla="*/ 2623947 w 11831868"/>
              <a:gd name="connsiteY4388" fmla="*/ 2993136 h 4557807"/>
              <a:gd name="connsiteX4389" fmla="*/ 2611184 w 11831868"/>
              <a:gd name="connsiteY4389" fmla="*/ 2994851 h 4557807"/>
              <a:gd name="connsiteX4390" fmla="*/ 2623661 w 11831868"/>
              <a:gd name="connsiteY4390" fmla="*/ 2992660 h 4557807"/>
              <a:gd name="connsiteX4391" fmla="*/ 2623947 w 11831868"/>
              <a:gd name="connsiteY4391" fmla="*/ 2993136 h 4557807"/>
              <a:gd name="connsiteX4392" fmla="*/ 2623947 w 11831868"/>
              <a:gd name="connsiteY4392" fmla="*/ 2724912 h 4557807"/>
              <a:gd name="connsiteX4393" fmla="*/ 2641283 w 11831868"/>
              <a:gd name="connsiteY4393" fmla="*/ 2724341 h 4557807"/>
              <a:gd name="connsiteX4394" fmla="*/ 2646521 w 11831868"/>
              <a:gd name="connsiteY4394" fmla="*/ 2728627 h 4557807"/>
              <a:gd name="connsiteX4395" fmla="*/ 2628805 w 11831868"/>
              <a:gd name="connsiteY4395" fmla="*/ 2729198 h 4557807"/>
              <a:gd name="connsiteX4396" fmla="*/ 2623947 w 11831868"/>
              <a:gd name="connsiteY4396" fmla="*/ 2724817 h 4557807"/>
              <a:gd name="connsiteX4397" fmla="*/ 2740914 w 11831868"/>
              <a:gd name="connsiteY4397" fmla="*/ 2954274 h 4557807"/>
              <a:gd name="connsiteX4398" fmla="*/ 2742057 w 11831868"/>
              <a:gd name="connsiteY4398" fmla="*/ 2955132 h 4557807"/>
              <a:gd name="connsiteX4399" fmla="*/ 2728531 w 11831868"/>
              <a:gd name="connsiteY4399" fmla="*/ 2956941 h 4557807"/>
              <a:gd name="connsiteX4400" fmla="*/ 2727198 w 11831868"/>
              <a:gd name="connsiteY4400" fmla="*/ 2955608 h 4557807"/>
              <a:gd name="connsiteX4401" fmla="*/ 2740724 w 11831868"/>
              <a:gd name="connsiteY4401" fmla="*/ 2954179 h 4557807"/>
              <a:gd name="connsiteX4402" fmla="*/ 2599658 w 11831868"/>
              <a:gd name="connsiteY4402" fmla="*/ 2983611 h 4557807"/>
              <a:gd name="connsiteX4403" fmla="*/ 2613184 w 11831868"/>
              <a:gd name="connsiteY4403" fmla="*/ 2981706 h 4557807"/>
              <a:gd name="connsiteX4404" fmla="*/ 2614327 w 11831868"/>
              <a:gd name="connsiteY4404" fmla="*/ 2982564 h 4557807"/>
              <a:gd name="connsiteX4405" fmla="*/ 2600801 w 11831868"/>
              <a:gd name="connsiteY4405" fmla="*/ 2984373 h 4557807"/>
              <a:gd name="connsiteX4406" fmla="*/ 2599658 w 11831868"/>
              <a:gd name="connsiteY4406" fmla="*/ 2983611 h 4557807"/>
              <a:gd name="connsiteX4407" fmla="*/ 2575275 w 11831868"/>
              <a:gd name="connsiteY4407" fmla="*/ 2959132 h 4557807"/>
              <a:gd name="connsiteX4408" fmla="*/ 2588705 w 11831868"/>
              <a:gd name="connsiteY4408" fmla="*/ 2957322 h 4557807"/>
              <a:gd name="connsiteX4409" fmla="*/ 2590133 w 11831868"/>
              <a:gd name="connsiteY4409" fmla="*/ 2958560 h 4557807"/>
              <a:gd name="connsiteX4410" fmla="*/ 2576894 w 11831868"/>
              <a:gd name="connsiteY4410" fmla="*/ 2960942 h 4557807"/>
              <a:gd name="connsiteX4411" fmla="*/ 2575275 w 11831868"/>
              <a:gd name="connsiteY4411" fmla="*/ 2959323 h 4557807"/>
              <a:gd name="connsiteX4412" fmla="*/ 2724245 w 11831868"/>
              <a:gd name="connsiteY4412" fmla="*/ 2685479 h 4557807"/>
              <a:gd name="connsiteX4413" fmla="*/ 2743295 w 11831868"/>
              <a:gd name="connsiteY4413" fmla="*/ 2685479 h 4557807"/>
              <a:gd name="connsiteX4414" fmla="*/ 2749106 w 11831868"/>
              <a:gd name="connsiteY4414" fmla="*/ 2690146 h 4557807"/>
              <a:gd name="connsiteX4415" fmla="*/ 2730056 w 11831868"/>
              <a:gd name="connsiteY4415" fmla="*/ 2690146 h 4557807"/>
              <a:gd name="connsiteX4416" fmla="*/ 2724245 w 11831868"/>
              <a:gd name="connsiteY4416" fmla="*/ 2685669 h 4557807"/>
              <a:gd name="connsiteX4417" fmla="*/ 2678621 w 11831868"/>
              <a:gd name="connsiteY4417" fmla="*/ 2352866 h 4557807"/>
              <a:gd name="connsiteX4418" fmla="*/ 2702909 w 11831868"/>
              <a:gd name="connsiteY4418" fmla="*/ 2355152 h 4557807"/>
              <a:gd name="connsiteX4419" fmla="*/ 2713577 w 11831868"/>
              <a:gd name="connsiteY4419" fmla="*/ 2361533 h 4557807"/>
              <a:gd name="connsiteX4420" fmla="*/ 2689289 w 11831868"/>
              <a:gd name="connsiteY4420" fmla="*/ 2359248 h 4557807"/>
              <a:gd name="connsiteX4421" fmla="*/ 2678621 w 11831868"/>
              <a:gd name="connsiteY4421" fmla="*/ 2353056 h 4557807"/>
              <a:gd name="connsiteX4422" fmla="*/ 2703290 w 11831868"/>
              <a:gd name="connsiteY4422" fmla="*/ 2794445 h 4557807"/>
              <a:gd name="connsiteX4423" fmla="*/ 2699004 w 11831868"/>
              <a:gd name="connsiteY4423" fmla="*/ 2790444 h 4557807"/>
              <a:gd name="connsiteX4424" fmla="*/ 2716340 w 11831868"/>
              <a:gd name="connsiteY4424" fmla="*/ 2790444 h 4557807"/>
              <a:gd name="connsiteX4425" fmla="*/ 2720340 w 11831868"/>
              <a:gd name="connsiteY4425" fmla="*/ 2793873 h 4557807"/>
              <a:gd name="connsiteX4426" fmla="*/ 2703290 w 11831868"/>
              <a:gd name="connsiteY4426" fmla="*/ 2794636 h 4557807"/>
              <a:gd name="connsiteX4427" fmla="*/ 2694813 w 11831868"/>
              <a:gd name="connsiteY4427" fmla="*/ 2925604 h 4557807"/>
              <a:gd name="connsiteX4428" fmla="*/ 2709672 w 11831868"/>
              <a:gd name="connsiteY4428" fmla="*/ 2923985 h 4557807"/>
              <a:gd name="connsiteX4429" fmla="*/ 2711292 w 11831868"/>
              <a:gd name="connsiteY4429" fmla="*/ 2925794 h 4557807"/>
              <a:gd name="connsiteX4430" fmla="*/ 2696814 w 11831868"/>
              <a:gd name="connsiteY4430" fmla="*/ 2927318 h 4557807"/>
              <a:gd name="connsiteX4431" fmla="*/ 2694813 w 11831868"/>
              <a:gd name="connsiteY4431" fmla="*/ 2925794 h 4557807"/>
              <a:gd name="connsiteX4432" fmla="*/ 2423922 w 11831868"/>
              <a:gd name="connsiteY4432" fmla="*/ 2962942 h 4557807"/>
              <a:gd name="connsiteX4433" fmla="*/ 2436495 w 11831868"/>
              <a:gd name="connsiteY4433" fmla="*/ 2960752 h 4557807"/>
              <a:gd name="connsiteX4434" fmla="*/ 2438114 w 11831868"/>
              <a:gd name="connsiteY4434" fmla="*/ 2962561 h 4557807"/>
              <a:gd name="connsiteX4435" fmla="*/ 2425541 w 11831868"/>
              <a:gd name="connsiteY4435" fmla="*/ 2964751 h 4557807"/>
              <a:gd name="connsiteX4436" fmla="*/ 2423922 w 11831868"/>
              <a:gd name="connsiteY4436" fmla="*/ 2962942 h 4557807"/>
              <a:gd name="connsiteX4437" fmla="*/ 2542889 w 11831868"/>
              <a:gd name="connsiteY4437" fmla="*/ 2656332 h 4557807"/>
              <a:gd name="connsiteX4438" fmla="*/ 2537079 w 11831868"/>
              <a:gd name="connsiteY4438" fmla="*/ 2651570 h 4557807"/>
              <a:gd name="connsiteX4439" fmla="*/ 2555177 w 11831868"/>
              <a:gd name="connsiteY4439" fmla="*/ 2650903 h 4557807"/>
              <a:gd name="connsiteX4440" fmla="*/ 2560987 w 11831868"/>
              <a:gd name="connsiteY4440" fmla="*/ 2655570 h 4557807"/>
              <a:gd name="connsiteX4441" fmla="*/ 2543175 w 11831868"/>
              <a:gd name="connsiteY4441" fmla="*/ 2656332 h 4557807"/>
              <a:gd name="connsiteX4442" fmla="*/ 2454497 w 11831868"/>
              <a:gd name="connsiteY4442" fmla="*/ 2995231 h 4557807"/>
              <a:gd name="connsiteX4443" fmla="*/ 2467737 w 11831868"/>
              <a:gd name="connsiteY4443" fmla="*/ 2992945 h 4557807"/>
              <a:gd name="connsiteX4444" fmla="*/ 2468880 w 11831868"/>
              <a:gd name="connsiteY4444" fmla="*/ 2993708 h 4557807"/>
              <a:gd name="connsiteX4445" fmla="*/ 2455926 w 11831868"/>
              <a:gd name="connsiteY4445" fmla="*/ 2996565 h 4557807"/>
              <a:gd name="connsiteX4446" fmla="*/ 2454783 w 11831868"/>
              <a:gd name="connsiteY4446" fmla="*/ 2995231 h 4557807"/>
              <a:gd name="connsiteX4447" fmla="*/ 2441925 w 11831868"/>
              <a:gd name="connsiteY4447" fmla="*/ 2696147 h 4557807"/>
              <a:gd name="connsiteX4448" fmla="*/ 2458974 w 11831868"/>
              <a:gd name="connsiteY4448" fmla="*/ 2695099 h 4557807"/>
              <a:gd name="connsiteX4449" fmla="*/ 2464499 w 11831868"/>
              <a:gd name="connsiteY4449" fmla="*/ 2699862 h 4557807"/>
              <a:gd name="connsiteX4450" fmla="*/ 2447354 w 11831868"/>
              <a:gd name="connsiteY4450" fmla="*/ 2700909 h 4557807"/>
              <a:gd name="connsiteX4451" fmla="*/ 2442210 w 11831868"/>
              <a:gd name="connsiteY4451" fmla="*/ 2696147 h 4557807"/>
              <a:gd name="connsiteX4452" fmla="*/ 2487930 w 11831868"/>
              <a:gd name="connsiteY4452" fmla="*/ 3016091 h 4557807"/>
              <a:gd name="connsiteX4453" fmla="*/ 2489454 w 11831868"/>
              <a:gd name="connsiteY4453" fmla="*/ 3016091 h 4557807"/>
              <a:gd name="connsiteX4454" fmla="*/ 2488311 w 11831868"/>
              <a:gd name="connsiteY4454" fmla="*/ 3016091 h 4557807"/>
              <a:gd name="connsiteX4455" fmla="*/ 2476405 w 11831868"/>
              <a:gd name="connsiteY4455" fmla="*/ 3018758 h 4557807"/>
              <a:gd name="connsiteX4456" fmla="*/ 2475738 w 11831868"/>
              <a:gd name="connsiteY4456" fmla="*/ 3018758 h 4557807"/>
              <a:gd name="connsiteX4457" fmla="*/ 2488216 w 11831868"/>
              <a:gd name="connsiteY4457" fmla="*/ 3016091 h 4557807"/>
              <a:gd name="connsiteX4458" fmla="*/ 2472309 w 11831868"/>
              <a:gd name="connsiteY4458" fmla="*/ 3013520 h 4557807"/>
              <a:gd name="connsiteX4459" fmla="*/ 2484501 w 11831868"/>
              <a:gd name="connsiteY4459" fmla="*/ 3011424 h 4557807"/>
              <a:gd name="connsiteX4460" fmla="*/ 2485549 w 11831868"/>
              <a:gd name="connsiteY4460" fmla="*/ 3011424 h 4557807"/>
              <a:gd name="connsiteX4461" fmla="*/ 2473167 w 11831868"/>
              <a:gd name="connsiteY4461" fmla="*/ 3014091 h 4557807"/>
              <a:gd name="connsiteX4462" fmla="*/ 2472595 w 11831868"/>
              <a:gd name="connsiteY4462" fmla="*/ 3013520 h 4557807"/>
              <a:gd name="connsiteX4463" fmla="*/ 2536508 w 11831868"/>
              <a:gd name="connsiteY4463" fmla="*/ 2922270 h 4557807"/>
              <a:gd name="connsiteX4464" fmla="*/ 2550795 w 11831868"/>
              <a:gd name="connsiteY4464" fmla="*/ 2920175 h 4557807"/>
              <a:gd name="connsiteX4465" fmla="*/ 2553367 w 11831868"/>
              <a:gd name="connsiteY4465" fmla="*/ 2922365 h 4557807"/>
              <a:gd name="connsiteX4466" fmla="*/ 2538794 w 11831868"/>
              <a:gd name="connsiteY4466" fmla="*/ 2924461 h 4557807"/>
              <a:gd name="connsiteX4467" fmla="*/ 2536793 w 11831868"/>
              <a:gd name="connsiteY4467" fmla="*/ 2922270 h 4557807"/>
              <a:gd name="connsiteX4468" fmla="*/ 2522696 w 11831868"/>
              <a:gd name="connsiteY4468" fmla="*/ 2767775 h 4557807"/>
              <a:gd name="connsiteX4469" fmla="*/ 2539270 w 11831868"/>
              <a:gd name="connsiteY4469" fmla="*/ 2766346 h 4557807"/>
              <a:gd name="connsiteX4470" fmla="*/ 2543461 w 11831868"/>
              <a:gd name="connsiteY4470" fmla="*/ 2770346 h 4557807"/>
              <a:gd name="connsiteX4471" fmla="*/ 2527363 w 11831868"/>
              <a:gd name="connsiteY4471" fmla="*/ 2771680 h 4557807"/>
              <a:gd name="connsiteX4472" fmla="*/ 2522982 w 11831868"/>
              <a:gd name="connsiteY4472" fmla="*/ 2767775 h 4557807"/>
              <a:gd name="connsiteX4473" fmla="*/ 2485644 w 11831868"/>
              <a:gd name="connsiteY4473" fmla="*/ 2873216 h 4557807"/>
              <a:gd name="connsiteX4474" fmla="*/ 2500503 w 11831868"/>
              <a:gd name="connsiteY4474" fmla="*/ 2871597 h 4557807"/>
              <a:gd name="connsiteX4475" fmla="*/ 2503932 w 11831868"/>
              <a:gd name="connsiteY4475" fmla="*/ 2874645 h 4557807"/>
              <a:gd name="connsiteX4476" fmla="*/ 2488692 w 11831868"/>
              <a:gd name="connsiteY4476" fmla="*/ 2876360 h 4557807"/>
              <a:gd name="connsiteX4477" fmla="*/ 2485930 w 11831868"/>
              <a:gd name="connsiteY4477" fmla="*/ 2873216 h 4557807"/>
              <a:gd name="connsiteX4478" fmla="*/ 2503646 w 11831868"/>
              <a:gd name="connsiteY4478" fmla="*/ 2409444 h 4557807"/>
              <a:gd name="connsiteX4479" fmla="*/ 2526030 w 11831868"/>
              <a:gd name="connsiteY4479" fmla="*/ 2411064 h 4557807"/>
              <a:gd name="connsiteX4480" fmla="*/ 2534888 w 11831868"/>
              <a:gd name="connsiteY4480" fmla="*/ 2417255 h 4557807"/>
              <a:gd name="connsiteX4481" fmla="*/ 2512790 w 11831868"/>
              <a:gd name="connsiteY4481" fmla="*/ 2416112 h 4557807"/>
              <a:gd name="connsiteX4482" fmla="*/ 2503932 w 11831868"/>
              <a:gd name="connsiteY4482" fmla="*/ 2409444 h 4557807"/>
              <a:gd name="connsiteX4483" fmla="*/ 3011615 w 11831868"/>
              <a:gd name="connsiteY4483" fmla="*/ 2932557 h 4557807"/>
              <a:gd name="connsiteX4484" fmla="*/ 3026950 w 11831868"/>
              <a:gd name="connsiteY4484" fmla="*/ 2931890 h 4557807"/>
              <a:gd name="connsiteX4485" fmla="*/ 3028379 w 11831868"/>
              <a:gd name="connsiteY4485" fmla="*/ 2933224 h 4557807"/>
              <a:gd name="connsiteX4486" fmla="*/ 3013043 w 11831868"/>
              <a:gd name="connsiteY4486" fmla="*/ 2933891 h 4557807"/>
              <a:gd name="connsiteX4487" fmla="*/ 3011900 w 11831868"/>
              <a:gd name="connsiteY4487" fmla="*/ 2932557 h 4557807"/>
              <a:gd name="connsiteX4488" fmla="*/ 633222 w 11831868"/>
              <a:gd name="connsiteY4488" fmla="*/ 3733896 h 4557807"/>
              <a:gd name="connsiteX4489" fmla="*/ 631031 w 11831868"/>
              <a:gd name="connsiteY4489" fmla="*/ 3735991 h 4557807"/>
              <a:gd name="connsiteX4490" fmla="*/ 629793 w 11831868"/>
              <a:gd name="connsiteY4490" fmla="*/ 3735134 h 4557807"/>
              <a:gd name="connsiteX4491" fmla="*/ 631793 w 11831868"/>
              <a:gd name="connsiteY4491" fmla="*/ 3732562 h 4557807"/>
              <a:gd name="connsiteX4492" fmla="*/ 633222 w 11831868"/>
              <a:gd name="connsiteY4492" fmla="*/ 3733896 h 4557807"/>
              <a:gd name="connsiteX4493" fmla="*/ 615220 w 11831868"/>
              <a:gd name="connsiteY4493" fmla="*/ 4273391 h 4557807"/>
              <a:gd name="connsiteX4494" fmla="*/ 615220 w 11831868"/>
              <a:gd name="connsiteY4494" fmla="*/ 4274344 h 4557807"/>
              <a:gd name="connsiteX4495" fmla="*/ 611981 w 11831868"/>
              <a:gd name="connsiteY4495" fmla="*/ 4279393 h 4557807"/>
              <a:gd name="connsiteX4496" fmla="*/ 611981 w 11831868"/>
              <a:gd name="connsiteY4496" fmla="*/ 4279392 h 4557807"/>
              <a:gd name="connsiteX4497" fmla="*/ 615029 w 11831868"/>
              <a:gd name="connsiteY4497" fmla="*/ 4273391 h 4557807"/>
              <a:gd name="connsiteX4498" fmla="*/ 622649 w 11831868"/>
              <a:gd name="connsiteY4498" fmla="*/ 4301966 h 4557807"/>
              <a:gd name="connsiteX4499" fmla="*/ 620744 w 11831868"/>
              <a:gd name="connsiteY4499" fmla="*/ 4305586 h 4557807"/>
              <a:gd name="connsiteX4500" fmla="*/ 620744 w 11831868"/>
              <a:gd name="connsiteY4500" fmla="*/ 4305586 h 4557807"/>
              <a:gd name="connsiteX4501" fmla="*/ 622459 w 11831868"/>
              <a:gd name="connsiteY4501" fmla="*/ 4301586 h 4557807"/>
              <a:gd name="connsiteX4502" fmla="*/ 636175 w 11831868"/>
              <a:gd name="connsiteY4502" fmla="*/ 4040886 h 4557807"/>
              <a:gd name="connsiteX4503" fmla="*/ 637318 w 11831868"/>
              <a:gd name="connsiteY4503" fmla="*/ 4041744 h 4557807"/>
              <a:gd name="connsiteX4504" fmla="*/ 634651 w 11831868"/>
              <a:gd name="connsiteY4504" fmla="*/ 4044506 h 4557807"/>
              <a:gd name="connsiteX4505" fmla="*/ 634079 w 11831868"/>
              <a:gd name="connsiteY4505" fmla="*/ 4044506 h 4557807"/>
              <a:gd name="connsiteX4506" fmla="*/ 636175 w 11831868"/>
              <a:gd name="connsiteY4506" fmla="*/ 4040886 h 4557807"/>
              <a:gd name="connsiteX4507" fmla="*/ 616268 w 11831868"/>
              <a:gd name="connsiteY4507" fmla="*/ 4310444 h 4557807"/>
              <a:gd name="connsiteX4508" fmla="*/ 616268 w 11831868"/>
              <a:gd name="connsiteY4508" fmla="*/ 4310444 h 4557807"/>
              <a:gd name="connsiteX4509" fmla="*/ 613982 w 11831868"/>
              <a:gd name="connsiteY4509" fmla="*/ 4314730 h 4557807"/>
              <a:gd name="connsiteX4510" fmla="*/ 613982 w 11831868"/>
              <a:gd name="connsiteY4510" fmla="*/ 4314730 h 4557807"/>
              <a:gd name="connsiteX4511" fmla="*/ 616268 w 11831868"/>
              <a:gd name="connsiteY4511" fmla="*/ 4310444 h 4557807"/>
              <a:gd name="connsiteX4512" fmla="*/ 623411 w 11831868"/>
              <a:gd name="connsiteY4512" fmla="*/ 4300252 h 4557807"/>
              <a:gd name="connsiteX4513" fmla="*/ 622459 w 11831868"/>
              <a:gd name="connsiteY4513" fmla="*/ 4301586 h 4557807"/>
              <a:gd name="connsiteX4514" fmla="*/ 623030 w 11831868"/>
              <a:gd name="connsiteY4514" fmla="*/ 4300347 h 4557807"/>
              <a:gd name="connsiteX4515" fmla="*/ 623697 w 11831868"/>
              <a:gd name="connsiteY4515" fmla="*/ 4300252 h 4557807"/>
              <a:gd name="connsiteX4516" fmla="*/ 668846 w 11831868"/>
              <a:gd name="connsiteY4516" fmla="*/ 4148614 h 4557807"/>
              <a:gd name="connsiteX4517" fmla="*/ 669322 w 11831868"/>
              <a:gd name="connsiteY4517" fmla="*/ 4149566 h 4557807"/>
              <a:gd name="connsiteX4518" fmla="*/ 665988 w 11831868"/>
              <a:gd name="connsiteY4518" fmla="*/ 4155186 h 4557807"/>
              <a:gd name="connsiteX4519" fmla="*/ 665321 w 11831868"/>
              <a:gd name="connsiteY4519" fmla="*/ 4153662 h 4557807"/>
              <a:gd name="connsiteX4520" fmla="*/ 668846 w 11831868"/>
              <a:gd name="connsiteY4520" fmla="*/ 4148614 h 4557807"/>
              <a:gd name="connsiteX4521" fmla="*/ 671036 w 11831868"/>
              <a:gd name="connsiteY4521" fmla="*/ 4204430 h 4557807"/>
              <a:gd name="connsiteX4522" fmla="*/ 671036 w 11831868"/>
              <a:gd name="connsiteY4522" fmla="*/ 4204430 h 4557807"/>
              <a:gd name="connsiteX4523" fmla="*/ 668369 w 11831868"/>
              <a:gd name="connsiteY4523" fmla="*/ 4208812 h 4557807"/>
              <a:gd name="connsiteX4524" fmla="*/ 668369 w 11831868"/>
              <a:gd name="connsiteY4524" fmla="*/ 4208812 h 4557807"/>
              <a:gd name="connsiteX4525" fmla="*/ 671322 w 11831868"/>
              <a:gd name="connsiteY4525" fmla="*/ 4204430 h 4557807"/>
              <a:gd name="connsiteX4526" fmla="*/ 537686 w 11831868"/>
              <a:gd name="connsiteY4526" fmla="*/ 4119848 h 4557807"/>
              <a:gd name="connsiteX4527" fmla="*/ 535972 w 11831868"/>
              <a:gd name="connsiteY4527" fmla="*/ 4122992 h 4557807"/>
              <a:gd name="connsiteX4528" fmla="*/ 535115 w 11831868"/>
              <a:gd name="connsiteY4528" fmla="*/ 4122039 h 4557807"/>
              <a:gd name="connsiteX4529" fmla="*/ 537115 w 11831868"/>
              <a:gd name="connsiteY4529" fmla="*/ 4119467 h 4557807"/>
              <a:gd name="connsiteX4530" fmla="*/ 537305 w 11831868"/>
              <a:gd name="connsiteY4530" fmla="*/ 4119848 h 4557807"/>
              <a:gd name="connsiteX4531" fmla="*/ 665321 w 11831868"/>
              <a:gd name="connsiteY4531" fmla="*/ 3604070 h 4557807"/>
              <a:gd name="connsiteX4532" fmla="*/ 662940 w 11831868"/>
              <a:gd name="connsiteY4532" fmla="*/ 3606737 h 4557807"/>
              <a:gd name="connsiteX4533" fmla="*/ 661607 w 11831868"/>
              <a:gd name="connsiteY4533" fmla="*/ 3605498 h 4557807"/>
              <a:gd name="connsiteX4534" fmla="*/ 664083 w 11831868"/>
              <a:gd name="connsiteY4534" fmla="*/ 3603308 h 4557807"/>
              <a:gd name="connsiteX4535" fmla="*/ 664940 w 11831868"/>
              <a:gd name="connsiteY4535" fmla="*/ 3604070 h 4557807"/>
              <a:gd name="connsiteX4536" fmla="*/ 676847 w 11831868"/>
              <a:gd name="connsiteY4536" fmla="*/ 3919728 h 4557807"/>
              <a:gd name="connsiteX4537" fmla="*/ 674751 w 11831868"/>
              <a:gd name="connsiteY4537" fmla="*/ 3922872 h 4557807"/>
              <a:gd name="connsiteX4538" fmla="*/ 673608 w 11831868"/>
              <a:gd name="connsiteY4538" fmla="*/ 3922014 h 4557807"/>
              <a:gd name="connsiteX4539" fmla="*/ 676085 w 11831868"/>
              <a:gd name="connsiteY4539" fmla="*/ 3918871 h 4557807"/>
              <a:gd name="connsiteX4540" fmla="*/ 676466 w 11831868"/>
              <a:gd name="connsiteY4540" fmla="*/ 3919728 h 4557807"/>
              <a:gd name="connsiteX4541" fmla="*/ 561308 w 11831868"/>
              <a:gd name="connsiteY4541" fmla="*/ 4418267 h 4557807"/>
              <a:gd name="connsiteX4542" fmla="*/ 560070 w 11831868"/>
              <a:gd name="connsiteY4542" fmla="*/ 4421124 h 4557807"/>
              <a:gd name="connsiteX4543" fmla="*/ 560070 w 11831868"/>
              <a:gd name="connsiteY4543" fmla="*/ 4421124 h 4557807"/>
              <a:gd name="connsiteX4544" fmla="*/ 557594 w 11831868"/>
              <a:gd name="connsiteY4544" fmla="*/ 4283678 h 4557807"/>
              <a:gd name="connsiteX4545" fmla="*/ 558165 w 11831868"/>
              <a:gd name="connsiteY4545" fmla="*/ 4283678 h 4557807"/>
              <a:gd name="connsiteX4546" fmla="*/ 556260 w 11831868"/>
              <a:gd name="connsiteY4546" fmla="*/ 4287298 h 4557807"/>
              <a:gd name="connsiteX4547" fmla="*/ 555689 w 11831868"/>
              <a:gd name="connsiteY4547" fmla="*/ 4287298 h 4557807"/>
              <a:gd name="connsiteX4548" fmla="*/ 557594 w 11831868"/>
              <a:gd name="connsiteY4548" fmla="*/ 4283678 h 4557807"/>
              <a:gd name="connsiteX4549" fmla="*/ 561118 w 11831868"/>
              <a:gd name="connsiteY4549" fmla="*/ 4397978 h 4557807"/>
              <a:gd name="connsiteX4550" fmla="*/ 561118 w 11831868"/>
              <a:gd name="connsiteY4550" fmla="*/ 4397978 h 4557807"/>
              <a:gd name="connsiteX4551" fmla="*/ 558641 w 11831868"/>
              <a:gd name="connsiteY4551" fmla="*/ 4402836 h 4557807"/>
              <a:gd name="connsiteX4552" fmla="*/ 558641 w 11831868"/>
              <a:gd name="connsiteY4552" fmla="*/ 4402360 h 4557807"/>
              <a:gd name="connsiteX4553" fmla="*/ 561118 w 11831868"/>
              <a:gd name="connsiteY4553" fmla="*/ 4398169 h 4557807"/>
              <a:gd name="connsiteX4554" fmla="*/ 547497 w 11831868"/>
              <a:gd name="connsiteY4554" fmla="*/ 4418934 h 4557807"/>
              <a:gd name="connsiteX4555" fmla="*/ 547497 w 11831868"/>
              <a:gd name="connsiteY4555" fmla="*/ 4418934 h 4557807"/>
              <a:gd name="connsiteX4556" fmla="*/ 545306 w 11831868"/>
              <a:gd name="connsiteY4556" fmla="*/ 4422648 h 4557807"/>
              <a:gd name="connsiteX4557" fmla="*/ 545306 w 11831868"/>
              <a:gd name="connsiteY4557" fmla="*/ 4422648 h 4557807"/>
              <a:gd name="connsiteX4558" fmla="*/ 547497 w 11831868"/>
              <a:gd name="connsiteY4558" fmla="*/ 4418934 h 4557807"/>
              <a:gd name="connsiteX4559" fmla="*/ 557022 w 11831868"/>
              <a:gd name="connsiteY4559" fmla="*/ 3520345 h 4557807"/>
              <a:gd name="connsiteX4560" fmla="*/ 555117 w 11831868"/>
              <a:gd name="connsiteY4560" fmla="*/ 3522345 h 4557807"/>
              <a:gd name="connsiteX4561" fmla="*/ 553974 w 11831868"/>
              <a:gd name="connsiteY4561" fmla="*/ 3521583 h 4557807"/>
              <a:gd name="connsiteX4562" fmla="*/ 555784 w 11831868"/>
              <a:gd name="connsiteY4562" fmla="*/ 3519488 h 4557807"/>
              <a:gd name="connsiteX4563" fmla="*/ 568643 w 11831868"/>
              <a:gd name="connsiteY4563" fmla="*/ 3991737 h 4557807"/>
              <a:gd name="connsiteX4564" fmla="*/ 566642 w 11831868"/>
              <a:gd name="connsiteY4564" fmla="*/ 3994309 h 4557807"/>
              <a:gd name="connsiteX4565" fmla="*/ 565785 w 11831868"/>
              <a:gd name="connsiteY4565" fmla="*/ 3993452 h 4557807"/>
              <a:gd name="connsiteX4566" fmla="*/ 567785 w 11831868"/>
              <a:gd name="connsiteY4566" fmla="*/ 3990880 h 4557807"/>
              <a:gd name="connsiteX4567" fmla="*/ 569214 w 11831868"/>
              <a:gd name="connsiteY4567" fmla="*/ 3991737 h 4557807"/>
              <a:gd name="connsiteX4568" fmla="*/ 595122 w 11831868"/>
              <a:gd name="connsiteY4568" fmla="*/ 4165854 h 4557807"/>
              <a:gd name="connsiteX4569" fmla="*/ 597122 w 11831868"/>
              <a:gd name="connsiteY4569" fmla="*/ 4162615 h 4557807"/>
              <a:gd name="connsiteX4570" fmla="*/ 597789 w 11831868"/>
              <a:gd name="connsiteY4570" fmla="*/ 4163092 h 4557807"/>
              <a:gd name="connsiteX4571" fmla="*/ 596075 w 11831868"/>
              <a:gd name="connsiteY4571" fmla="*/ 4166140 h 4557807"/>
              <a:gd name="connsiteX4572" fmla="*/ 595122 w 11831868"/>
              <a:gd name="connsiteY4572" fmla="*/ 4165854 h 4557807"/>
              <a:gd name="connsiteX4573" fmla="*/ 595122 w 11831868"/>
              <a:gd name="connsiteY4573" fmla="*/ 4304919 h 4557807"/>
              <a:gd name="connsiteX4574" fmla="*/ 595789 w 11831868"/>
              <a:gd name="connsiteY4574" fmla="*/ 4304919 h 4557807"/>
              <a:gd name="connsiteX4575" fmla="*/ 593598 w 11831868"/>
              <a:gd name="connsiteY4575" fmla="*/ 4308634 h 4557807"/>
              <a:gd name="connsiteX4576" fmla="*/ 592931 w 11831868"/>
              <a:gd name="connsiteY4576" fmla="*/ 4308634 h 4557807"/>
              <a:gd name="connsiteX4577" fmla="*/ 594360 w 11831868"/>
              <a:gd name="connsiteY4577" fmla="*/ 4304919 h 4557807"/>
              <a:gd name="connsiteX4578" fmla="*/ 601694 w 11831868"/>
              <a:gd name="connsiteY4578" fmla="*/ 3862578 h 4557807"/>
              <a:gd name="connsiteX4579" fmla="*/ 599789 w 11831868"/>
              <a:gd name="connsiteY4579" fmla="*/ 3865150 h 4557807"/>
              <a:gd name="connsiteX4580" fmla="*/ 598551 w 11831868"/>
              <a:gd name="connsiteY4580" fmla="*/ 3864293 h 4557807"/>
              <a:gd name="connsiteX4581" fmla="*/ 600551 w 11831868"/>
              <a:gd name="connsiteY4581" fmla="*/ 3861721 h 4557807"/>
              <a:gd name="connsiteX4582" fmla="*/ 600932 w 11831868"/>
              <a:gd name="connsiteY4582" fmla="*/ 3862578 h 4557807"/>
              <a:gd name="connsiteX4583" fmla="*/ 562832 w 11831868"/>
              <a:gd name="connsiteY4583" fmla="*/ 4416933 h 4557807"/>
              <a:gd name="connsiteX4584" fmla="*/ 562070 w 11831868"/>
              <a:gd name="connsiteY4584" fmla="*/ 4418267 h 4557807"/>
              <a:gd name="connsiteX4585" fmla="*/ 562928 w 11831868"/>
              <a:gd name="connsiteY4585" fmla="*/ 4416362 h 4557807"/>
              <a:gd name="connsiteX4586" fmla="*/ 562070 w 11831868"/>
              <a:gd name="connsiteY4586" fmla="*/ 4416933 h 4557807"/>
              <a:gd name="connsiteX4587" fmla="*/ 642080 w 11831868"/>
              <a:gd name="connsiteY4587" fmla="*/ 4190810 h 4557807"/>
              <a:gd name="connsiteX4588" fmla="*/ 642747 w 11831868"/>
              <a:gd name="connsiteY4588" fmla="*/ 4190810 h 4557807"/>
              <a:gd name="connsiteX4589" fmla="*/ 640461 w 11831868"/>
              <a:gd name="connsiteY4589" fmla="*/ 4194525 h 4557807"/>
              <a:gd name="connsiteX4590" fmla="*/ 639890 w 11831868"/>
              <a:gd name="connsiteY4590" fmla="*/ 4194525 h 4557807"/>
              <a:gd name="connsiteX4591" fmla="*/ 641318 w 11831868"/>
              <a:gd name="connsiteY4591" fmla="*/ 4190810 h 4557807"/>
              <a:gd name="connsiteX4592" fmla="*/ 754856 w 11831868"/>
              <a:gd name="connsiteY4592" fmla="*/ 4092226 h 4557807"/>
              <a:gd name="connsiteX4593" fmla="*/ 754856 w 11831868"/>
              <a:gd name="connsiteY4593" fmla="*/ 4092702 h 4557807"/>
              <a:gd name="connsiteX4594" fmla="*/ 751618 w 11831868"/>
              <a:gd name="connsiteY4594" fmla="*/ 4097751 h 4557807"/>
              <a:gd name="connsiteX4595" fmla="*/ 751618 w 11831868"/>
              <a:gd name="connsiteY4595" fmla="*/ 4097274 h 4557807"/>
              <a:gd name="connsiteX4596" fmla="*/ 754094 w 11831868"/>
              <a:gd name="connsiteY4596" fmla="*/ 4092226 h 4557807"/>
              <a:gd name="connsiteX4597" fmla="*/ 753142 w 11831868"/>
              <a:gd name="connsiteY4597" fmla="*/ 3677126 h 4557807"/>
              <a:gd name="connsiteX4598" fmla="*/ 755428 w 11831868"/>
              <a:gd name="connsiteY4598" fmla="*/ 3674364 h 4557807"/>
              <a:gd name="connsiteX4599" fmla="*/ 756857 w 11831868"/>
              <a:gd name="connsiteY4599" fmla="*/ 3675697 h 4557807"/>
              <a:gd name="connsiteX4600" fmla="*/ 754571 w 11831868"/>
              <a:gd name="connsiteY4600" fmla="*/ 3678365 h 4557807"/>
              <a:gd name="connsiteX4601" fmla="*/ 752380 w 11831868"/>
              <a:gd name="connsiteY4601" fmla="*/ 3677126 h 4557807"/>
              <a:gd name="connsiteX4602" fmla="*/ 778383 w 11831868"/>
              <a:gd name="connsiteY4602" fmla="*/ 3899345 h 4557807"/>
              <a:gd name="connsiteX4603" fmla="*/ 779621 w 11831868"/>
              <a:gd name="connsiteY4603" fmla="*/ 3901250 h 4557807"/>
              <a:gd name="connsiteX4604" fmla="*/ 775240 w 11831868"/>
              <a:gd name="connsiteY4604" fmla="*/ 3907060 h 4557807"/>
              <a:gd name="connsiteX4605" fmla="*/ 774192 w 11831868"/>
              <a:gd name="connsiteY4605" fmla="*/ 3905726 h 4557807"/>
              <a:gd name="connsiteX4606" fmla="*/ 777621 w 11831868"/>
              <a:gd name="connsiteY4606" fmla="*/ 3899345 h 4557807"/>
              <a:gd name="connsiteX4607" fmla="*/ 744474 w 11831868"/>
              <a:gd name="connsiteY4607" fmla="*/ 4107561 h 4557807"/>
              <a:gd name="connsiteX4608" fmla="*/ 747522 w 11831868"/>
              <a:gd name="connsiteY4608" fmla="*/ 4103085 h 4557807"/>
              <a:gd name="connsiteX4609" fmla="*/ 744474 w 11831868"/>
              <a:gd name="connsiteY4609" fmla="*/ 4107561 h 4557807"/>
              <a:gd name="connsiteX4610" fmla="*/ 744474 w 11831868"/>
              <a:gd name="connsiteY4610" fmla="*/ 4107561 h 4557807"/>
              <a:gd name="connsiteX4611" fmla="*/ 744474 w 11831868"/>
              <a:gd name="connsiteY4611" fmla="*/ 4107561 h 4557807"/>
              <a:gd name="connsiteX4612" fmla="*/ 780383 w 11831868"/>
              <a:gd name="connsiteY4612" fmla="*/ 3850386 h 4557807"/>
              <a:gd name="connsiteX4613" fmla="*/ 782860 w 11831868"/>
              <a:gd name="connsiteY4613" fmla="*/ 3847147 h 4557807"/>
              <a:gd name="connsiteX4614" fmla="*/ 784003 w 11831868"/>
              <a:gd name="connsiteY4614" fmla="*/ 3848005 h 4557807"/>
              <a:gd name="connsiteX4615" fmla="*/ 781241 w 11831868"/>
              <a:gd name="connsiteY4615" fmla="*/ 3851338 h 4557807"/>
              <a:gd name="connsiteX4616" fmla="*/ 780383 w 11831868"/>
              <a:gd name="connsiteY4616" fmla="*/ 3850386 h 4557807"/>
              <a:gd name="connsiteX4617" fmla="*/ 796100 w 11831868"/>
              <a:gd name="connsiteY4617" fmla="*/ 3552730 h 4557807"/>
              <a:gd name="connsiteX4618" fmla="*/ 793433 w 11831868"/>
              <a:gd name="connsiteY4618" fmla="*/ 3555397 h 4557807"/>
              <a:gd name="connsiteX4619" fmla="*/ 792004 w 11831868"/>
              <a:gd name="connsiteY4619" fmla="*/ 3554159 h 4557807"/>
              <a:gd name="connsiteX4620" fmla="*/ 794671 w 11831868"/>
              <a:gd name="connsiteY4620" fmla="*/ 3551396 h 4557807"/>
              <a:gd name="connsiteX4621" fmla="*/ 796100 w 11831868"/>
              <a:gd name="connsiteY4621" fmla="*/ 3552921 h 4557807"/>
              <a:gd name="connsiteX4622" fmla="*/ 684467 w 11831868"/>
              <a:gd name="connsiteY4622" fmla="*/ 4183094 h 4557807"/>
              <a:gd name="connsiteX4623" fmla="*/ 684467 w 11831868"/>
              <a:gd name="connsiteY4623" fmla="*/ 4183570 h 4557807"/>
              <a:gd name="connsiteX4624" fmla="*/ 681228 w 11831868"/>
              <a:gd name="connsiteY4624" fmla="*/ 4188619 h 4557807"/>
              <a:gd name="connsiteX4625" fmla="*/ 681228 w 11831868"/>
              <a:gd name="connsiteY4625" fmla="*/ 4188619 h 4557807"/>
              <a:gd name="connsiteX4626" fmla="*/ 684467 w 11831868"/>
              <a:gd name="connsiteY4626" fmla="*/ 4183094 h 4557807"/>
              <a:gd name="connsiteX4627" fmla="*/ 807625 w 11831868"/>
              <a:gd name="connsiteY4627" fmla="*/ 3949065 h 4557807"/>
              <a:gd name="connsiteX4628" fmla="*/ 808292 w 11831868"/>
              <a:gd name="connsiteY4628" fmla="*/ 3950589 h 4557807"/>
              <a:gd name="connsiteX4629" fmla="*/ 804005 w 11831868"/>
              <a:gd name="connsiteY4629" fmla="*/ 3955828 h 4557807"/>
              <a:gd name="connsiteX4630" fmla="*/ 803529 w 11831868"/>
              <a:gd name="connsiteY4630" fmla="*/ 3954875 h 4557807"/>
              <a:gd name="connsiteX4631" fmla="*/ 807625 w 11831868"/>
              <a:gd name="connsiteY4631" fmla="*/ 3949065 h 4557807"/>
              <a:gd name="connsiteX4632" fmla="*/ 747522 w 11831868"/>
              <a:gd name="connsiteY4632" fmla="*/ 4102799 h 4557807"/>
              <a:gd name="connsiteX4633" fmla="*/ 747522 w 11831868"/>
              <a:gd name="connsiteY4633" fmla="*/ 4102799 h 4557807"/>
              <a:gd name="connsiteX4634" fmla="*/ 780574 w 11831868"/>
              <a:gd name="connsiteY4634" fmla="*/ 3990689 h 4557807"/>
              <a:gd name="connsiteX4635" fmla="*/ 781241 w 11831868"/>
              <a:gd name="connsiteY4635" fmla="*/ 3990689 h 4557807"/>
              <a:gd name="connsiteX4636" fmla="*/ 778193 w 11831868"/>
              <a:gd name="connsiteY4636" fmla="*/ 3994594 h 4557807"/>
              <a:gd name="connsiteX4637" fmla="*/ 777621 w 11831868"/>
              <a:gd name="connsiteY4637" fmla="*/ 3994595 h 4557807"/>
              <a:gd name="connsiteX4638" fmla="*/ 780574 w 11831868"/>
              <a:gd name="connsiteY4638" fmla="*/ 3990690 h 4557807"/>
              <a:gd name="connsiteX4639" fmla="*/ 696849 w 11831868"/>
              <a:gd name="connsiteY4639" fmla="*/ 3474339 h 4557807"/>
              <a:gd name="connsiteX4640" fmla="*/ 694849 w 11831868"/>
              <a:gd name="connsiteY4640" fmla="*/ 3477007 h 4557807"/>
              <a:gd name="connsiteX4641" fmla="*/ 693134 w 11831868"/>
              <a:gd name="connsiteY4641" fmla="*/ 3475768 h 4557807"/>
              <a:gd name="connsiteX4642" fmla="*/ 695706 w 11831868"/>
              <a:gd name="connsiteY4642" fmla="*/ 3473577 h 4557807"/>
              <a:gd name="connsiteX4643" fmla="*/ 696849 w 11831868"/>
              <a:gd name="connsiteY4643" fmla="*/ 3474339 h 4557807"/>
              <a:gd name="connsiteX4644" fmla="*/ 745903 w 11831868"/>
              <a:gd name="connsiteY4644" fmla="*/ 4065842 h 4557807"/>
              <a:gd name="connsiteX4645" fmla="*/ 745903 w 11831868"/>
              <a:gd name="connsiteY4645" fmla="*/ 4066794 h 4557807"/>
              <a:gd name="connsiteX4646" fmla="*/ 741998 w 11831868"/>
              <a:gd name="connsiteY4646" fmla="*/ 4072033 h 4557807"/>
              <a:gd name="connsiteX4647" fmla="*/ 741998 w 11831868"/>
              <a:gd name="connsiteY4647" fmla="*/ 4070985 h 4557807"/>
              <a:gd name="connsiteX4648" fmla="*/ 745903 w 11831868"/>
              <a:gd name="connsiteY4648" fmla="*/ 4065842 h 4557807"/>
              <a:gd name="connsiteX4649" fmla="*/ 686086 w 11831868"/>
              <a:gd name="connsiteY4649" fmla="*/ 4080510 h 4557807"/>
              <a:gd name="connsiteX4650" fmla="*/ 688658 w 11831868"/>
              <a:gd name="connsiteY4650" fmla="*/ 4076605 h 4557807"/>
              <a:gd name="connsiteX4651" fmla="*/ 689229 w 11831868"/>
              <a:gd name="connsiteY4651" fmla="*/ 4076605 h 4557807"/>
              <a:gd name="connsiteX4652" fmla="*/ 687038 w 11831868"/>
              <a:gd name="connsiteY4652" fmla="*/ 4080320 h 4557807"/>
              <a:gd name="connsiteX4653" fmla="*/ 686086 w 11831868"/>
              <a:gd name="connsiteY4653" fmla="*/ 4080510 h 4557807"/>
              <a:gd name="connsiteX4654" fmla="*/ 685324 w 11831868"/>
              <a:gd name="connsiteY4654" fmla="*/ 4201859 h 4557807"/>
              <a:gd name="connsiteX4655" fmla="*/ 682657 w 11831868"/>
              <a:gd name="connsiteY4655" fmla="*/ 4206145 h 4557807"/>
              <a:gd name="connsiteX4656" fmla="*/ 682657 w 11831868"/>
              <a:gd name="connsiteY4656" fmla="*/ 4206145 h 4557807"/>
              <a:gd name="connsiteX4657" fmla="*/ 685324 w 11831868"/>
              <a:gd name="connsiteY4657" fmla="*/ 4201858 h 4557807"/>
              <a:gd name="connsiteX4658" fmla="*/ 685324 w 11831868"/>
              <a:gd name="connsiteY4658" fmla="*/ 4201859 h 4557807"/>
              <a:gd name="connsiteX4659" fmla="*/ 685324 w 11831868"/>
              <a:gd name="connsiteY4659" fmla="*/ 4201859 h 4557807"/>
              <a:gd name="connsiteX4660" fmla="*/ 735806 w 11831868"/>
              <a:gd name="connsiteY4660" fmla="*/ 3962019 h 4557807"/>
              <a:gd name="connsiteX4661" fmla="*/ 736568 w 11831868"/>
              <a:gd name="connsiteY4661" fmla="*/ 3962876 h 4557807"/>
              <a:gd name="connsiteX4662" fmla="*/ 734187 w 11831868"/>
              <a:gd name="connsiteY4662" fmla="*/ 3966210 h 4557807"/>
              <a:gd name="connsiteX4663" fmla="*/ 733235 w 11831868"/>
              <a:gd name="connsiteY4663" fmla="*/ 3966210 h 4557807"/>
              <a:gd name="connsiteX4664" fmla="*/ 735806 w 11831868"/>
              <a:gd name="connsiteY4664" fmla="*/ 3962019 h 4557807"/>
              <a:gd name="connsiteX4665" fmla="*/ 716756 w 11831868"/>
              <a:gd name="connsiteY4665" fmla="*/ 3797903 h 4557807"/>
              <a:gd name="connsiteX4666" fmla="*/ 713994 w 11831868"/>
              <a:gd name="connsiteY4666" fmla="*/ 3800666 h 4557807"/>
              <a:gd name="connsiteX4667" fmla="*/ 712756 w 11831868"/>
              <a:gd name="connsiteY4667" fmla="*/ 3799904 h 4557807"/>
              <a:gd name="connsiteX4668" fmla="*/ 715518 w 11831868"/>
              <a:gd name="connsiteY4668" fmla="*/ 3797141 h 4557807"/>
              <a:gd name="connsiteX4669" fmla="*/ 716661 w 11831868"/>
              <a:gd name="connsiteY4669" fmla="*/ 3797903 h 4557807"/>
              <a:gd name="connsiteX4670" fmla="*/ 725519 w 11831868"/>
              <a:gd name="connsiteY4670" fmla="*/ 4098036 h 4557807"/>
              <a:gd name="connsiteX4671" fmla="*/ 726281 w 11831868"/>
              <a:gd name="connsiteY4671" fmla="*/ 4098036 h 4557807"/>
              <a:gd name="connsiteX4672" fmla="*/ 723519 w 11831868"/>
              <a:gd name="connsiteY4672" fmla="*/ 4102418 h 4557807"/>
              <a:gd name="connsiteX4673" fmla="*/ 722948 w 11831868"/>
              <a:gd name="connsiteY4673" fmla="*/ 4102418 h 4557807"/>
              <a:gd name="connsiteX4674" fmla="*/ 725519 w 11831868"/>
              <a:gd name="connsiteY4674" fmla="*/ 4098036 h 4557807"/>
              <a:gd name="connsiteX4675" fmla="*/ 723138 w 11831868"/>
              <a:gd name="connsiteY4675" fmla="*/ 4023931 h 4557807"/>
              <a:gd name="connsiteX4676" fmla="*/ 724186 w 11831868"/>
              <a:gd name="connsiteY4676" fmla="*/ 4025265 h 4557807"/>
              <a:gd name="connsiteX4677" fmla="*/ 720090 w 11831868"/>
              <a:gd name="connsiteY4677" fmla="*/ 4031075 h 4557807"/>
              <a:gd name="connsiteX4678" fmla="*/ 719042 w 11831868"/>
              <a:gd name="connsiteY4678" fmla="*/ 4029647 h 4557807"/>
              <a:gd name="connsiteX4679" fmla="*/ 723138 w 11831868"/>
              <a:gd name="connsiteY4679" fmla="*/ 4023741 h 4557807"/>
              <a:gd name="connsiteX4680" fmla="*/ 508064 w 11831868"/>
              <a:gd name="connsiteY4680" fmla="*/ 4522756 h 4557807"/>
              <a:gd name="connsiteX4681" fmla="*/ 505682 w 11831868"/>
              <a:gd name="connsiteY4681" fmla="*/ 4527137 h 4557807"/>
              <a:gd name="connsiteX4682" fmla="*/ 507778 w 11831868"/>
              <a:gd name="connsiteY4682" fmla="*/ 4522280 h 4557807"/>
              <a:gd name="connsiteX4683" fmla="*/ 508064 w 11831868"/>
              <a:gd name="connsiteY4683" fmla="*/ 4522756 h 4557807"/>
              <a:gd name="connsiteX4684" fmla="*/ 229362 w 11831868"/>
              <a:gd name="connsiteY4684" fmla="*/ 4496848 h 4557807"/>
              <a:gd name="connsiteX4685" fmla="*/ 228791 w 11831868"/>
              <a:gd name="connsiteY4685" fmla="*/ 4497991 h 4557807"/>
              <a:gd name="connsiteX4686" fmla="*/ 228219 w 11831868"/>
              <a:gd name="connsiteY4686" fmla="*/ 4497991 h 4557807"/>
              <a:gd name="connsiteX4687" fmla="*/ 228791 w 11831868"/>
              <a:gd name="connsiteY4687" fmla="*/ 4496753 h 4557807"/>
              <a:gd name="connsiteX4688" fmla="*/ 237839 w 11831868"/>
              <a:gd name="connsiteY4688" fmla="*/ 4350544 h 4557807"/>
              <a:gd name="connsiteX4689" fmla="*/ 236887 w 11831868"/>
              <a:gd name="connsiteY4689" fmla="*/ 4351782 h 4557807"/>
              <a:gd name="connsiteX4690" fmla="*/ 236220 w 11831868"/>
              <a:gd name="connsiteY4690" fmla="*/ 4351782 h 4557807"/>
              <a:gd name="connsiteX4691" fmla="*/ 237268 w 11831868"/>
              <a:gd name="connsiteY4691" fmla="*/ 4350544 h 4557807"/>
              <a:gd name="connsiteX4692" fmla="*/ 245936 w 11831868"/>
              <a:gd name="connsiteY4692" fmla="*/ 4204335 h 4557807"/>
              <a:gd name="connsiteX4693" fmla="*/ 245364 w 11831868"/>
              <a:gd name="connsiteY4693" fmla="*/ 4205573 h 4557807"/>
              <a:gd name="connsiteX4694" fmla="*/ 244793 w 11831868"/>
              <a:gd name="connsiteY4694" fmla="*/ 4205573 h 4557807"/>
              <a:gd name="connsiteX4695" fmla="*/ 244793 w 11831868"/>
              <a:gd name="connsiteY4695" fmla="*/ 4203859 h 4557807"/>
              <a:gd name="connsiteX4696" fmla="*/ 137922 w 11831868"/>
              <a:gd name="connsiteY4696" fmla="*/ 3664553 h 4557807"/>
              <a:gd name="connsiteX4697" fmla="*/ 138779 w 11831868"/>
              <a:gd name="connsiteY4697" fmla="*/ 3663791 h 4557807"/>
              <a:gd name="connsiteX4698" fmla="*/ 139351 w 11831868"/>
              <a:gd name="connsiteY4698" fmla="*/ 3664268 h 4557807"/>
              <a:gd name="connsiteX4699" fmla="*/ 138684 w 11831868"/>
              <a:gd name="connsiteY4699" fmla="*/ 3665411 h 4557807"/>
              <a:gd name="connsiteX4700" fmla="*/ 138494 w 11831868"/>
              <a:gd name="connsiteY4700" fmla="*/ 3816382 h 4557807"/>
              <a:gd name="connsiteX4701" fmla="*/ 138494 w 11831868"/>
              <a:gd name="connsiteY4701" fmla="*/ 3816953 h 4557807"/>
              <a:gd name="connsiteX4702" fmla="*/ 138494 w 11831868"/>
              <a:gd name="connsiteY4702" fmla="*/ 3818096 h 4557807"/>
              <a:gd name="connsiteX4703" fmla="*/ 137636 w 11831868"/>
              <a:gd name="connsiteY4703" fmla="*/ 3817144 h 4557807"/>
              <a:gd name="connsiteX4704" fmla="*/ 278892 w 11831868"/>
              <a:gd name="connsiteY4704" fmla="*/ 3615500 h 4557807"/>
              <a:gd name="connsiteX4705" fmla="*/ 277940 w 11831868"/>
              <a:gd name="connsiteY4705" fmla="*/ 3616738 h 4557807"/>
              <a:gd name="connsiteX4706" fmla="*/ 276701 w 11831868"/>
              <a:gd name="connsiteY4706" fmla="*/ 3615976 h 4557807"/>
              <a:gd name="connsiteX4707" fmla="*/ 277749 w 11831868"/>
              <a:gd name="connsiteY4707" fmla="*/ 3614642 h 4557807"/>
              <a:gd name="connsiteX4708" fmla="*/ 270129 w 11831868"/>
              <a:gd name="connsiteY4708" fmla="*/ 3762947 h 4557807"/>
              <a:gd name="connsiteX4709" fmla="*/ 270129 w 11831868"/>
              <a:gd name="connsiteY4709" fmla="*/ 3764661 h 4557807"/>
              <a:gd name="connsiteX4710" fmla="*/ 268986 w 11831868"/>
              <a:gd name="connsiteY4710" fmla="*/ 3763804 h 4557807"/>
              <a:gd name="connsiteX4711" fmla="*/ 269939 w 11831868"/>
              <a:gd name="connsiteY4711" fmla="*/ 3762471 h 4557807"/>
              <a:gd name="connsiteX4712" fmla="*/ 305467 w 11831868"/>
              <a:gd name="connsiteY4712" fmla="*/ 4555903 h 4557807"/>
              <a:gd name="connsiteX4713" fmla="*/ 304324 w 11831868"/>
              <a:gd name="connsiteY4713" fmla="*/ 4557808 h 4557807"/>
              <a:gd name="connsiteX4714" fmla="*/ 303752 w 11831868"/>
              <a:gd name="connsiteY4714" fmla="*/ 4557808 h 4557807"/>
              <a:gd name="connsiteX4715" fmla="*/ 304610 w 11831868"/>
              <a:gd name="connsiteY4715" fmla="*/ 4555427 h 4557807"/>
              <a:gd name="connsiteX4716" fmla="*/ 137922 w 11831868"/>
              <a:gd name="connsiteY4716" fmla="*/ 3969829 h 4557807"/>
              <a:gd name="connsiteX4717" fmla="*/ 137922 w 11831868"/>
              <a:gd name="connsiteY4717" fmla="*/ 3969163 h 4557807"/>
              <a:gd name="connsiteX4718" fmla="*/ 138494 w 11831868"/>
              <a:gd name="connsiteY4718" fmla="*/ 3969163 h 4557807"/>
              <a:gd name="connsiteX4719" fmla="*/ 138017 w 11831868"/>
              <a:gd name="connsiteY4719" fmla="*/ 3969829 h 4557807"/>
              <a:gd name="connsiteX4720" fmla="*/ 262700 w 11831868"/>
              <a:gd name="connsiteY4720" fmla="*/ 3910203 h 4557807"/>
              <a:gd name="connsiteX4721" fmla="*/ 262033 w 11831868"/>
              <a:gd name="connsiteY4721" fmla="*/ 3912013 h 4557807"/>
              <a:gd name="connsiteX4722" fmla="*/ 261176 w 11831868"/>
              <a:gd name="connsiteY4722" fmla="*/ 3911060 h 4557807"/>
              <a:gd name="connsiteX4723" fmla="*/ 262128 w 11831868"/>
              <a:gd name="connsiteY4723" fmla="*/ 3909727 h 4557807"/>
              <a:gd name="connsiteX4724" fmla="*/ 254413 w 11831868"/>
              <a:gd name="connsiteY4724" fmla="*/ 4057555 h 4557807"/>
              <a:gd name="connsiteX4725" fmla="*/ 253746 w 11831868"/>
              <a:gd name="connsiteY4725" fmla="*/ 4058793 h 4557807"/>
              <a:gd name="connsiteX4726" fmla="*/ 252794 w 11831868"/>
              <a:gd name="connsiteY4726" fmla="*/ 4058793 h 4557807"/>
              <a:gd name="connsiteX4727" fmla="*/ 253556 w 11831868"/>
              <a:gd name="connsiteY4727" fmla="*/ 4056983 h 4557807"/>
              <a:gd name="connsiteX4728" fmla="*/ 7620 w 11831868"/>
              <a:gd name="connsiteY4728" fmla="*/ 3870960 h 4557807"/>
              <a:gd name="connsiteX4729" fmla="*/ 7620 w 11831868"/>
              <a:gd name="connsiteY4729" fmla="*/ 3871531 h 4557807"/>
              <a:gd name="connsiteX4730" fmla="*/ 6953 w 11831868"/>
              <a:gd name="connsiteY4730" fmla="*/ 3871531 h 4557807"/>
              <a:gd name="connsiteX4731" fmla="*/ 7525 w 11831868"/>
              <a:gd name="connsiteY4731" fmla="*/ 3870865 h 4557807"/>
              <a:gd name="connsiteX4732" fmla="*/ 14954 w 11831868"/>
              <a:gd name="connsiteY4732" fmla="*/ 4027837 h 4557807"/>
              <a:gd name="connsiteX4733" fmla="*/ 14954 w 11831868"/>
              <a:gd name="connsiteY4733" fmla="*/ 4028408 h 4557807"/>
              <a:gd name="connsiteX4734" fmla="*/ 14383 w 11831868"/>
              <a:gd name="connsiteY4734" fmla="*/ 4028408 h 4557807"/>
              <a:gd name="connsiteX4735" fmla="*/ 14383 w 11831868"/>
              <a:gd name="connsiteY4735" fmla="*/ 4027742 h 4557807"/>
              <a:gd name="connsiteX4736" fmla="*/ 137255 w 11831868"/>
              <a:gd name="connsiteY4736" fmla="*/ 4121944 h 4557807"/>
              <a:gd name="connsiteX4737" fmla="*/ 138113 w 11831868"/>
              <a:gd name="connsiteY4737" fmla="*/ 4121182 h 4557807"/>
              <a:gd name="connsiteX4738" fmla="*/ 138684 w 11831868"/>
              <a:gd name="connsiteY4738" fmla="*/ 4121182 h 4557807"/>
              <a:gd name="connsiteX4739" fmla="*/ 137827 w 11831868"/>
              <a:gd name="connsiteY4739" fmla="*/ 4121944 h 4557807"/>
              <a:gd name="connsiteX4740" fmla="*/ 0 w 11831868"/>
              <a:gd name="connsiteY4740" fmla="*/ 3713512 h 4557807"/>
              <a:gd name="connsiteX4741" fmla="*/ 0 w 11831868"/>
              <a:gd name="connsiteY4741" fmla="*/ 3714083 h 4557807"/>
              <a:gd name="connsiteX4742" fmla="*/ 0 w 11831868"/>
              <a:gd name="connsiteY4742" fmla="*/ 3713607 h 4557807"/>
              <a:gd name="connsiteX4743" fmla="*/ 22384 w 11831868"/>
              <a:gd name="connsiteY4743" fmla="*/ 4184809 h 4557807"/>
              <a:gd name="connsiteX4744" fmla="*/ 22384 w 11831868"/>
              <a:gd name="connsiteY4744" fmla="*/ 4184809 h 4557807"/>
              <a:gd name="connsiteX4745" fmla="*/ 22384 w 11831868"/>
              <a:gd name="connsiteY4745" fmla="*/ 4184333 h 4557807"/>
              <a:gd name="connsiteX4746" fmla="*/ 137922 w 11831868"/>
              <a:gd name="connsiteY4746" fmla="*/ 4424839 h 4557807"/>
              <a:gd name="connsiteX4747" fmla="*/ 137255 w 11831868"/>
              <a:gd name="connsiteY4747" fmla="*/ 4426077 h 4557807"/>
              <a:gd name="connsiteX4748" fmla="*/ 137255 w 11831868"/>
              <a:gd name="connsiteY4748" fmla="*/ 4425506 h 4557807"/>
              <a:gd name="connsiteX4749" fmla="*/ 137255 w 11831868"/>
              <a:gd name="connsiteY4749" fmla="*/ 4424363 h 4557807"/>
              <a:gd name="connsiteX4750" fmla="*/ 137922 w 11831868"/>
              <a:gd name="connsiteY4750" fmla="*/ 4272439 h 4557807"/>
              <a:gd name="connsiteX4751" fmla="*/ 138494 w 11831868"/>
              <a:gd name="connsiteY4751" fmla="*/ 4272439 h 4557807"/>
              <a:gd name="connsiteX4752" fmla="*/ 138494 w 11831868"/>
              <a:gd name="connsiteY4752" fmla="*/ 4273487 h 4557807"/>
              <a:gd name="connsiteX4753" fmla="*/ 137827 w 11831868"/>
              <a:gd name="connsiteY4753" fmla="*/ 4273487 h 4557807"/>
              <a:gd name="connsiteX4754" fmla="*/ 29909 w 11831868"/>
              <a:gd name="connsiteY4754" fmla="*/ 4341114 h 4557807"/>
              <a:gd name="connsiteX4755" fmla="*/ 29909 w 11831868"/>
              <a:gd name="connsiteY4755" fmla="*/ 4341686 h 4557807"/>
              <a:gd name="connsiteX4756" fmla="*/ 29337 w 11831868"/>
              <a:gd name="connsiteY4756" fmla="*/ 4341686 h 4557807"/>
              <a:gd name="connsiteX4757" fmla="*/ 29337 w 11831868"/>
              <a:gd name="connsiteY4757" fmla="*/ 4341114 h 4557807"/>
              <a:gd name="connsiteX4758" fmla="*/ 37148 w 11831868"/>
              <a:gd name="connsiteY4758" fmla="*/ 4496943 h 4557807"/>
              <a:gd name="connsiteX4759" fmla="*/ 37148 w 11831868"/>
              <a:gd name="connsiteY4759" fmla="*/ 4497610 h 4557807"/>
              <a:gd name="connsiteX4760" fmla="*/ 37148 w 11831868"/>
              <a:gd name="connsiteY4760" fmla="*/ 4497039 h 4557807"/>
              <a:gd name="connsiteX4761" fmla="*/ 437197 w 11831868"/>
              <a:gd name="connsiteY4761" fmla="*/ 4197858 h 4557807"/>
              <a:gd name="connsiteX4762" fmla="*/ 435959 w 11831868"/>
              <a:gd name="connsiteY4762" fmla="*/ 4200239 h 4557807"/>
              <a:gd name="connsiteX4763" fmla="*/ 435388 w 11831868"/>
              <a:gd name="connsiteY4763" fmla="*/ 4200239 h 4557807"/>
              <a:gd name="connsiteX4764" fmla="*/ 436626 w 11831868"/>
              <a:gd name="connsiteY4764" fmla="*/ 4197763 h 4557807"/>
              <a:gd name="connsiteX4765" fmla="*/ 478822 w 11831868"/>
              <a:gd name="connsiteY4765" fmla="*/ 4525232 h 4557807"/>
              <a:gd name="connsiteX4766" fmla="*/ 478822 w 11831868"/>
              <a:gd name="connsiteY4766" fmla="*/ 4525804 h 4557807"/>
              <a:gd name="connsiteX4767" fmla="*/ 477393 w 11831868"/>
              <a:gd name="connsiteY4767" fmla="*/ 4529328 h 4557807"/>
              <a:gd name="connsiteX4768" fmla="*/ 476822 w 11831868"/>
              <a:gd name="connsiteY4768" fmla="*/ 4529329 h 4557807"/>
              <a:gd name="connsiteX4769" fmla="*/ 479203 w 11831868"/>
              <a:gd name="connsiteY4769" fmla="*/ 4525232 h 4557807"/>
              <a:gd name="connsiteX4770" fmla="*/ 500348 w 11831868"/>
              <a:gd name="connsiteY4770" fmla="*/ 4531900 h 4557807"/>
              <a:gd name="connsiteX4771" fmla="*/ 500348 w 11831868"/>
              <a:gd name="connsiteY4771" fmla="*/ 4531900 h 4557807"/>
              <a:gd name="connsiteX4772" fmla="*/ 498729 w 11831868"/>
              <a:gd name="connsiteY4772" fmla="*/ 4535996 h 4557807"/>
              <a:gd name="connsiteX4773" fmla="*/ 498729 w 11831868"/>
              <a:gd name="connsiteY4773" fmla="*/ 4535996 h 4557807"/>
              <a:gd name="connsiteX4774" fmla="*/ 500729 w 11831868"/>
              <a:gd name="connsiteY4774" fmla="*/ 4531900 h 4557807"/>
              <a:gd name="connsiteX4775" fmla="*/ 321945 w 11831868"/>
              <a:gd name="connsiteY4775" fmla="*/ 4415600 h 4557807"/>
              <a:gd name="connsiteX4776" fmla="*/ 320802 w 11831868"/>
              <a:gd name="connsiteY4776" fmla="*/ 4417410 h 4557807"/>
              <a:gd name="connsiteX4777" fmla="*/ 320231 w 11831868"/>
              <a:gd name="connsiteY4777" fmla="*/ 4417410 h 4557807"/>
              <a:gd name="connsiteX4778" fmla="*/ 321088 w 11831868"/>
              <a:gd name="connsiteY4778" fmla="*/ 4415029 h 4557807"/>
              <a:gd name="connsiteX4779" fmla="*/ 473297 w 11831868"/>
              <a:gd name="connsiteY4779" fmla="*/ 4375595 h 4557807"/>
              <a:gd name="connsiteX4780" fmla="*/ 473869 w 11831868"/>
              <a:gd name="connsiteY4780" fmla="*/ 4375595 h 4557807"/>
              <a:gd name="connsiteX4781" fmla="*/ 472535 w 11831868"/>
              <a:gd name="connsiteY4781" fmla="*/ 4378643 h 4557807"/>
              <a:gd name="connsiteX4782" fmla="*/ 471964 w 11831868"/>
              <a:gd name="connsiteY4782" fmla="*/ 4378643 h 4557807"/>
              <a:gd name="connsiteX4783" fmla="*/ 473297 w 11831868"/>
              <a:gd name="connsiteY4783" fmla="*/ 4375595 h 4557807"/>
              <a:gd name="connsiteX4784" fmla="*/ 461772 w 11831868"/>
              <a:gd name="connsiteY4784" fmla="*/ 4063270 h 4557807"/>
              <a:gd name="connsiteX4785" fmla="*/ 460248 w 11831868"/>
              <a:gd name="connsiteY4785" fmla="*/ 4065175 h 4557807"/>
              <a:gd name="connsiteX4786" fmla="*/ 459105 w 11831868"/>
              <a:gd name="connsiteY4786" fmla="*/ 4064413 h 4557807"/>
              <a:gd name="connsiteX4787" fmla="*/ 460915 w 11831868"/>
              <a:gd name="connsiteY4787" fmla="*/ 4062412 h 4557807"/>
              <a:gd name="connsiteX4788" fmla="*/ 809720 w 11831868"/>
              <a:gd name="connsiteY4788" fmla="*/ 4003834 h 4557807"/>
              <a:gd name="connsiteX4789" fmla="*/ 810292 w 11831868"/>
              <a:gd name="connsiteY4789" fmla="*/ 4003834 h 4557807"/>
              <a:gd name="connsiteX4790" fmla="*/ 806958 w 11831868"/>
              <a:gd name="connsiteY4790" fmla="*/ 4007834 h 4557807"/>
              <a:gd name="connsiteX4791" fmla="*/ 806958 w 11831868"/>
              <a:gd name="connsiteY4791" fmla="*/ 4007835 h 4557807"/>
              <a:gd name="connsiteX4792" fmla="*/ 809625 w 11831868"/>
              <a:gd name="connsiteY4792" fmla="*/ 4003834 h 4557807"/>
              <a:gd name="connsiteX4793" fmla="*/ 518351 w 11831868"/>
              <a:gd name="connsiteY4793" fmla="*/ 4404741 h 4557807"/>
              <a:gd name="connsiteX4794" fmla="*/ 518922 w 11831868"/>
              <a:gd name="connsiteY4794" fmla="*/ 4404741 h 4557807"/>
              <a:gd name="connsiteX4795" fmla="*/ 517017 w 11831868"/>
              <a:gd name="connsiteY4795" fmla="*/ 4408361 h 4557807"/>
              <a:gd name="connsiteX4796" fmla="*/ 516446 w 11831868"/>
              <a:gd name="connsiteY4796" fmla="*/ 4408361 h 4557807"/>
              <a:gd name="connsiteX4797" fmla="*/ 518351 w 11831868"/>
              <a:gd name="connsiteY4797" fmla="*/ 4404741 h 4557807"/>
              <a:gd name="connsiteX4798" fmla="*/ 506730 w 11831868"/>
              <a:gd name="connsiteY4798" fmla="*/ 3793808 h 4557807"/>
              <a:gd name="connsiteX4799" fmla="*/ 508349 w 11831868"/>
              <a:gd name="connsiteY4799" fmla="*/ 3791331 h 4557807"/>
              <a:gd name="connsiteX4800" fmla="*/ 509778 w 11831868"/>
              <a:gd name="connsiteY4800" fmla="*/ 3792569 h 4557807"/>
              <a:gd name="connsiteX4801" fmla="*/ 507968 w 11831868"/>
              <a:gd name="connsiteY4801" fmla="*/ 3794665 h 4557807"/>
              <a:gd name="connsiteX4802" fmla="*/ 504825 w 11831868"/>
              <a:gd name="connsiteY4802" fmla="*/ 4247579 h 4557807"/>
              <a:gd name="connsiteX4803" fmla="*/ 505682 w 11831868"/>
              <a:gd name="connsiteY4803" fmla="*/ 4248436 h 4557807"/>
              <a:gd name="connsiteX4804" fmla="*/ 503968 w 11831868"/>
              <a:gd name="connsiteY4804" fmla="*/ 4251008 h 4557807"/>
              <a:gd name="connsiteX4805" fmla="*/ 503968 w 11831868"/>
              <a:gd name="connsiteY4805" fmla="*/ 4251008 h 4557807"/>
              <a:gd name="connsiteX4806" fmla="*/ 504825 w 11831868"/>
              <a:gd name="connsiteY4806" fmla="*/ 4247579 h 4557807"/>
              <a:gd name="connsiteX4807" fmla="*/ 442151 w 11831868"/>
              <a:gd name="connsiteY4807" fmla="*/ 4503611 h 4557807"/>
              <a:gd name="connsiteX4808" fmla="*/ 442722 w 11831868"/>
              <a:gd name="connsiteY4808" fmla="*/ 4503611 h 4557807"/>
              <a:gd name="connsiteX4809" fmla="*/ 441389 w 11831868"/>
              <a:gd name="connsiteY4809" fmla="*/ 4506564 h 4557807"/>
              <a:gd name="connsiteX4810" fmla="*/ 440722 w 11831868"/>
              <a:gd name="connsiteY4810" fmla="*/ 4506564 h 4557807"/>
              <a:gd name="connsiteX4811" fmla="*/ 442151 w 11831868"/>
              <a:gd name="connsiteY4811" fmla="*/ 4503611 h 4557807"/>
              <a:gd name="connsiteX4812" fmla="*/ 485585 w 11831868"/>
              <a:gd name="connsiteY4812" fmla="*/ 3927729 h 4557807"/>
              <a:gd name="connsiteX4813" fmla="*/ 483965 w 11831868"/>
              <a:gd name="connsiteY4813" fmla="*/ 3930206 h 4557807"/>
              <a:gd name="connsiteX4814" fmla="*/ 483108 w 11831868"/>
              <a:gd name="connsiteY4814" fmla="*/ 3929348 h 4557807"/>
              <a:gd name="connsiteX4815" fmla="*/ 484442 w 11831868"/>
              <a:gd name="connsiteY4815" fmla="*/ 3926872 h 4557807"/>
              <a:gd name="connsiteX4816" fmla="*/ 386144 w 11831868"/>
              <a:gd name="connsiteY4816" fmla="*/ 3851529 h 4557807"/>
              <a:gd name="connsiteX4817" fmla="*/ 385001 w 11831868"/>
              <a:gd name="connsiteY4817" fmla="*/ 3853339 h 4557807"/>
              <a:gd name="connsiteX4818" fmla="*/ 383858 w 11831868"/>
              <a:gd name="connsiteY4818" fmla="*/ 3852481 h 4557807"/>
              <a:gd name="connsiteX4819" fmla="*/ 385001 w 11831868"/>
              <a:gd name="connsiteY4819" fmla="*/ 3850672 h 4557807"/>
              <a:gd name="connsiteX4820" fmla="*/ 369856 w 11831868"/>
              <a:gd name="connsiteY4820" fmla="*/ 3993261 h 4557807"/>
              <a:gd name="connsiteX4821" fmla="*/ 368713 w 11831868"/>
              <a:gd name="connsiteY4821" fmla="*/ 3995166 h 4557807"/>
              <a:gd name="connsiteX4822" fmla="*/ 367856 w 11831868"/>
              <a:gd name="connsiteY4822" fmla="*/ 3994213 h 4557807"/>
              <a:gd name="connsiteX4823" fmla="*/ 368998 w 11831868"/>
              <a:gd name="connsiteY4823" fmla="*/ 3992404 h 4557807"/>
              <a:gd name="connsiteX4824" fmla="*/ 353663 w 11831868"/>
              <a:gd name="connsiteY4824" fmla="*/ 4134231 h 4557807"/>
              <a:gd name="connsiteX4825" fmla="*/ 352520 w 11831868"/>
              <a:gd name="connsiteY4825" fmla="*/ 4136136 h 4557807"/>
              <a:gd name="connsiteX4826" fmla="*/ 351854 w 11831868"/>
              <a:gd name="connsiteY4826" fmla="*/ 4135660 h 4557807"/>
              <a:gd name="connsiteX4827" fmla="*/ 352997 w 11831868"/>
              <a:gd name="connsiteY4827" fmla="*/ 4133755 h 4557807"/>
              <a:gd name="connsiteX4828" fmla="*/ 337947 w 11831868"/>
              <a:gd name="connsiteY4828" fmla="*/ 4274725 h 4557807"/>
              <a:gd name="connsiteX4829" fmla="*/ 336899 w 11831868"/>
              <a:gd name="connsiteY4829" fmla="*/ 4276535 h 4557807"/>
              <a:gd name="connsiteX4830" fmla="*/ 336233 w 11831868"/>
              <a:gd name="connsiteY4830" fmla="*/ 4276535 h 4557807"/>
              <a:gd name="connsiteX4831" fmla="*/ 337376 w 11831868"/>
              <a:gd name="connsiteY4831" fmla="*/ 4274630 h 4557807"/>
              <a:gd name="connsiteX4832" fmla="*/ 418529 w 11831868"/>
              <a:gd name="connsiteY4832" fmla="*/ 3567398 h 4557807"/>
              <a:gd name="connsiteX4833" fmla="*/ 417386 w 11831868"/>
              <a:gd name="connsiteY4833" fmla="*/ 3569208 h 4557807"/>
              <a:gd name="connsiteX4834" fmla="*/ 416243 w 11831868"/>
              <a:gd name="connsiteY4834" fmla="*/ 3568446 h 4557807"/>
              <a:gd name="connsiteX4835" fmla="*/ 417386 w 11831868"/>
              <a:gd name="connsiteY4835" fmla="*/ 3566541 h 4557807"/>
              <a:gd name="connsiteX4836" fmla="*/ 413766 w 11831868"/>
              <a:gd name="connsiteY4836" fmla="*/ 4332351 h 4557807"/>
              <a:gd name="connsiteX4837" fmla="*/ 412528 w 11831868"/>
              <a:gd name="connsiteY4837" fmla="*/ 4334732 h 4557807"/>
              <a:gd name="connsiteX4838" fmla="*/ 411861 w 11831868"/>
              <a:gd name="connsiteY4838" fmla="*/ 4334732 h 4557807"/>
              <a:gd name="connsiteX4839" fmla="*/ 413099 w 11831868"/>
              <a:gd name="connsiteY4839" fmla="*/ 4332351 h 4557807"/>
              <a:gd name="connsiteX4840" fmla="*/ 533686 w 11831868"/>
              <a:gd name="connsiteY4840" fmla="*/ 3656076 h 4557807"/>
              <a:gd name="connsiteX4841" fmla="*/ 532162 w 11831868"/>
              <a:gd name="connsiteY4841" fmla="*/ 3657981 h 4557807"/>
              <a:gd name="connsiteX4842" fmla="*/ 531019 w 11831868"/>
              <a:gd name="connsiteY4842" fmla="*/ 3657124 h 4557807"/>
              <a:gd name="connsiteX4843" fmla="*/ 532448 w 11831868"/>
              <a:gd name="connsiteY4843" fmla="*/ 3655219 h 4557807"/>
              <a:gd name="connsiteX4844" fmla="*/ 389858 w 11831868"/>
              <a:gd name="connsiteY4844" fmla="*/ 4466844 h 4557807"/>
              <a:gd name="connsiteX4845" fmla="*/ 388620 w 11831868"/>
              <a:gd name="connsiteY4845" fmla="*/ 4469225 h 4557807"/>
              <a:gd name="connsiteX4846" fmla="*/ 388048 w 11831868"/>
              <a:gd name="connsiteY4846" fmla="*/ 4469225 h 4557807"/>
              <a:gd name="connsiteX4847" fmla="*/ 389287 w 11831868"/>
              <a:gd name="connsiteY4847" fmla="*/ 4466749 h 4557807"/>
              <a:gd name="connsiteX4848" fmla="*/ 402241 w 11831868"/>
              <a:gd name="connsiteY4848" fmla="*/ 3709416 h 4557807"/>
              <a:gd name="connsiteX4849" fmla="*/ 401098 w 11831868"/>
              <a:gd name="connsiteY4849" fmla="*/ 3711226 h 4557807"/>
              <a:gd name="connsiteX4850" fmla="*/ 399955 w 11831868"/>
              <a:gd name="connsiteY4850" fmla="*/ 3710464 h 4557807"/>
              <a:gd name="connsiteX4851" fmla="*/ 401288 w 11831868"/>
              <a:gd name="connsiteY4851" fmla="*/ 3709035 h 4557807"/>
              <a:gd name="connsiteX4852" fmla="*/ 1332929 w 11831868"/>
              <a:gd name="connsiteY4852" fmla="*/ 3499295 h 4557807"/>
              <a:gd name="connsiteX4853" fmla="*/ 1327880 w 11831868"/>
              <a:gd name="connsiteY4853" fmla="*/ 3503200 h 4557807"/>
              <a:gd name="connsiteX4854" fmla="*/ 1327880 w 11831868"/>
              <a:gd name="connsiteY4854" fmla="*/ 3502628 h 4557807"/>
              <a:gd name="connsiteX4855" fmla="*/ 1332929 w 11831868"/>
              <a:gd name="connsiteY4855" fmla="*/ 3499295 h 4557807"/>
              <a:gd name="connsiteX4856" fmla="*/ 1233297 w 11831868"/>
              <a:gd name="connsiteY4856" fmla="*/ 3573494 h 4557807"/>
              <a:gd name="connsiteX4857" fmla="*/ 1233297 w 11831868"/>
              <a:gd name="connsiteY4857" fmla="*/ 3573494 h 4557807"/>
              <a:gd name="connsiteX4858" fmla="*/ 1228154 w 11831868"/>
              <a:gd name="connsiteY4858" fmla="*/ 3577876 h 4557807"/>
              <a:gd name="connsiteX4859" fmla="*/ 1228154 w 11831868"/>
              <a:gd name="connsiteY4859" fmla="*/ 3577876 h 4557807"/>
              <a:gd name="connsiteX4860" fmla="*/ 1233297 w 11831868"/>
              <a:gd name="connsiteY4860" fmla="*/ 3573494 h 4557807"/>
              <a:gd name="connsiteX4861" fmla="*/ 1211961 w 11831868"/>
              <a:gd name="connsiteY4861" fmla="*/ 3565684 h 4557807"/>
              <a:gd name="connsiteX4862" fmla="*/ 1212628 w 11831868"/>
              <a:gd name="connsiteY4862" fmla="*/ 3565684 h 4557807"/>
              <a:gd name="connsiteX4863" fmla="*/ 1207865 w 11831868"/>
              <a:gd name="connsiteY4863" fmla="*/ 3569970 h 4557807"/>
              <a:gd name="connsiteX4864" fmla="*/ 1207294 w 11831868"/>
              <a:gd name="connsiteY4864" fmla="*/ 3569970 h 4557807"/>
              <a:gd name="connsiteX4865" fmla="*/ 1212342 w 11831868"/>
              <a:gd name="connsiteY4865" fmla="*/ 3565684 h 4557807"/>
              <a:gd name="connsiteX4866" fmla="*/ 1231964 w 11831868"/>
              <a:gd name="connsiteY4866" fmla="*/ 3542919 h 4557807"/>
              <a:gd name="connsiteX4867" fmla="*/ 1231964 w 11831868"/>
              <a:gd name="connsiteY4867" fmla="*/ 3543872 h 4557807"/>
              <a:gd name="connsiteX4868" fmla="*/ 1225772 w 11831868"/>
              <a:gd name="connsiteY4868" fmla="*/ 3548539 h 4557807"/>
              <a:gd name="connsiteX4869" fmla="*/ 1225296 w 11831868"/>
              <a:gd name="connsiteY4869" fmla="*/ 3547587 h 4557807"/>
              <a:gd name="connsiteX4870" fmla="*/ 1232345 w 11831868"/>
              <a:gd name="connsiteY4870" fmla="*/ 3542919 h 4557807"/>
              <a:gd name="connsiteX4871" fmla="*/ 1187768 w 11831868"/>
              <a:gd name="connsiteY4871" fmla="*/ 3279934 h 4557807"/>
              <a:gd name="connsiteX4872" fmla="*/ 1190720 w 11831868"/>
              <a:gd name="connsiteY4872" fmla="*/ 3283553 h 4557807"/>
              <a:gd name="connsiteX4873" fmla="*/ 1182243 w 11831868"/>
              <a:gd name="connsiteY4873" fmla="*/ 3289173 h 4557807"/>
              <a:gd name="connsiteX4874" fmla="*/ 1179576 w 11831868"/>
              <a:gd name="connsiteY4874" fmla="*/ 3286030 h 4557807"/>
              <a:gd name="connsiteX4875" fmla="*/ 1188149 w 11831868"/>
              <a:gd name="connsiteY4875" fmla="*/ 3279934 h 4557807"/>
              <a:gd name="connsiteX4876" fmla="*/ 1244632 w 11831868"/>
              <a:gd name="connsiteY4876" fmla="*/ 3183636 h 4557807"/>
              <a:gd name="connsiteX4877" fmla="*/ 1254157 w 11831868"/>
              <a:gd name="connsiteY4877" fmla="*/ 3178302 h 4557807"/>
              <a:gd name="connsiteX4878" fmla="*/ 1257110 w 11831868"/>
              <a:gd name="connsiteY4878" fmla="*/ 3182017 h 4557807"/>
              <a:gd name="connsiteX4879" fmla="*/ 1247585 w 11831868"/>
              <a:gd name="connsiteY4879" fmla="*/ 3187256 h 4557807"/>
              <a:gd name="connsiteX4880" fmla="*/ 1244632 w 11831868"/>
              <a:gd name="connsiteY4880" fmla="*/ 3183636 h 4557807"/>
              <a:gd name="connsiteX4881" fmla="*/ 1209961 w 11831868"/>
              <a:gd name="connsiteY4881" fmla="*/ 3505391 h 4557807"/>
              <a:gd name="connsiteX4882" fmla="*/ 1210723 w 11831868"/>
              <a:gd name="connsiteY4882" fmla="*/ 3506915 h 4557807"/>
              <a:gd name="connsiteX4883" fmla="*/ 1204341 w 11831868"/>
              <a:gd name="connsiteY4883" fmla="*/ 3512058 h 4557807"/>
              <a:gd name="connsiteX4884" fmla="*/ 1203008 w 11831868"/>
              <a:gd name="connsiteY4884" fmla="*/ 3510248 h 4557807"/>
              <a:gd name="connsiteX4885" fmla="*/ 1209961 w 11831868"/>
              <a:gd name="connsiteY4885" fmla="*/ 3505010 h 4557807"/>
              <a:gd name="connsiteX4886" fmla="*/ 1234726 w 11831868"/>
              <a:gd name="connsiteY4886" fmla="*/ 3570922 h 4557807"/>
              <a:gd name="connsiteX4887" fmla="*/ 1240536 w 11831868"/>
              <a:gd name="connsiteY4887" fmla="*/ 3566446 h 4557807"/>
              <a:gd name="connsiteX4888" fmla="*/ 1235011 w 11831868"/>
              <a:gd name="connsiteY4888" fmla="*/ 3571399 h 4557807"/>
              <a:gd name="connsiteX4889" fmla="*/ 1234726 w 11831868"/>
              <a:gd name="connsiteY4889" fmla="*/ 3570542 h 4557807"/>
              <a:gd name="connsiteX4890" fmla="*/ 1246251 w 11831868"/>
              <a:gd name="connsiteY4890" fmla="*/ 3306604 h 4557807"/>
              <a:gd name="connsiteX4891" fmla="*/ 1250823 w 11831868"/>
              <a:gd name="connsiteY4891" fmla="*/ 3303460 h 4557807"/>
              <a:gd name="connsiteX4892" fmla="*/ 1252538 w 11831868"/>
              <a:gd name="connsiteY4892" fmla="*/ 3304699 h 4557807"/>
              <a:gd name="connsiteX4893" fmla="*/ 1248061 w 11831868"/>
              <a:gd name="connsiteY4893" fmla="*/ 3307843 h 4557807"/>
              <a:gd name="connsiteX4894" fmla="*/ 1246251 w 11831868"/>
              <a:gd name="connsiteY4894" fmla="*/ 3306223 h 4557807"/>
              <a:gd name="connsiteX4895" fmla="*/ 1241965 w 11831868"/>
              <a:gd name="connsiteY4895" fmla="*/ 3454146 h 4557807"/>
              <a:gd name="connsiteX4896" fmla="*/ 1246632 w 11831868"/>
              <a:gd name="connsiteY4896" fmla="*/ 3450432 h 4557807"/>
              <a:gd name="connsiteX4897" fmla="*/ 1247870 w 11831868"/>
              <a:gd name="connsiteY4897" fmla="*/ 3451194 h 4557807"/>
              <a:gd name="connsiteX4898" fmla="*/ 1243203 w 11831868"/>
              <a:gd name="connsiteY4898" fmla="*/ 3454909 h 4557807"/>
              <a:gd name="connsiteX4899" fmla="*/ 1241965 w 11831868"/>
              <a:gd name="connsiteY4899" fmla="*/ 3453765 h 4557807"/>
              <a:gd name="connsiteX4900" fmla="*/ 1123379 w 11831868"/>
              <a:gd name="connsiteY4900" fmla="*/ 3386328 h 4557807"/>
              <a:gd name="connsiteX4901" fmla="*/ 1125569 w 11831868"/>
              <a:gd name="connsiteY4901" fmla="*/ 3389090 h 4557807"/>
              <a:gd name="connsiteX4902" fmla="*/ 1118330 w 11831868"/>
              <a:gd name="connsiteY4902" fmla="*/ 3394996 h 4557807"/>
              <a:gd name="connsiteX4903" fmla="*/ 1115949 w 11831868"/>
              <a:gd name="connsiteY4903" fmla="*/ 3391757 h 4557807"/>
              <a:gd name="connsiteX4904" fmla="*/ 1123379 w 11831868"/>
              <a:gd name="connsiteY4904" fmla="*/ 3385947 h 4557807"/>
              <a:gd name="connsiteX4905" fmla="*/ 1187196 w 11831868"/>
              <a:gd name="connsiteY4905" fmla="*/ 3404330 h 4557807"/>
              <a:gd name="connsiteX4906" fmla="*/ 1188911 w 11831868"/>
              <a:gd name="connsiteY4906" fmla="*/ 3405664 h 4557807"/>
              <a:gd name="connsiteX4907" fmla="*/ 1184434 w 11831868"/>
              <a:gd name="connsiteY4907" fmla="*/ 3408712 h 4557807"/>
              <a:gd name="connsiteX4908" fmla="*/ 1183005 w 11831868"/>
              <a:gd name="connsiteY4908" fmla="*/ 3407474 h 4557807"/>
              <a:gd name="connsiteX4909" fmla="*/ 1187196 w 11831868"/>
              <a:gd name="connsiteY4909" fmla="*/ 3403949 h 4557807"/>
              <a:gd name="connsiteX4910" fmla="*/ 1143953 w 11831868"/>
              <a:gd name="connsiteY4910" fmla="*/ 3653600 h 4557807"/>
              <a:gd name="connsiteX4911" fmla="*/ 1143476 w 11831868"/>
              <a:gd name="connsiteY4911" fmla="*/ 3654076 h 4557807"/>
              <a:gd name="connsiteX4912" fmla="*/ 1143476 w 11831868"/>
              <a:gd name="connsiteY4912" fmla="*/ 3654076 h 4557807"/>
              <a:gd name="connsiteX4913" fmla="*/ 1134428 w 11831868"/>
              <a:gd name="connsiteY4913" fmla="*/ 3650170 h 4557807"/>
              <a:gd name="connsiteX4914" fmla="*/ 1135380 w 11831868"/>
              <a:gd name="connsiteY4914" fmla="*/ 3650170 h 4557807"/>
              <a:gd name="connsiteX4915" fmla="*/ 1130618 w 11831868"/>
              <a:gd name="connsiteY4915" fmla="*/ 3654457 h 4557807"/>
              <a:gd name="connsiteX4916" fmla="*/ 1129951 w 11831868"/>
              <a:gd name="connsiteY4916" fmla="*/ 3654457 h 4557807"/>
              <a:gd name="connsiteX4917" fmla="*/ 1134047 w 11831868"/>
              <a:gd name="connsiteY4917" fmla="*/ 3649790 h 4557807"/>
              <a:gd name="connsiteX4918" fmla="*/ 1147953 w 11831868"/>
              <a:gd name="connsiteY4918" fmla="*/ 3633216 h 4557807"/>
              <a:gd name="connsiteX4919" fmla="*/ 1147953 w 11831868"/>
              <a:gd name="connsiteY4919" fmla="*/ 3634169 h 4557807"/>
              <a:gd name="connsiteX4920" fmla="*/ 1142333 w 11831868"/>
              <a:gd name="connsiteY4920" fmla="*/ 3639122 h 4557807"/>
              <a:gd name="connsiteX4921" fmla="*/ 1142333 w 11831868"/>
              <a:gd name="connsiteY4921" fmla="*/ 3638169 h 4557807"/>
              <a:gd name="connsiteX4922" fmla="*/ 1169194 w 11831868"/>
              <a:gd name="connsiteY4922" fmla="*/ 3095625 h 4557807"/>
              <a:gd name="connsiteX4923" fmla="*/ 1178719 w 11831868"/>
              <a:gd name="connsiteY4923" fmla="*/ 3089815 h 4557807"/>
              <a:gd name="connsiteX4924" fmla="*/ 1182910 w 11831868"/>
              <a:gd name="connsiteY4924" fmla="*/ 3094292 h 4557807"/>
              <a:gd name="connsiteX4925" fmla="*/ 1173385 w 11831868"/>
              <a:gd name="connsiteY4925" fmla="*/ 3100197 h 4557807"/>
              <a:gd name="connsiteX4926" fmla="*/ 1168813 w 11831868"/>
              <a:gd name="connsiteY4926" fmla="*/ 3095244 h 4557807"/>
              <a:gd name="connsiteX4927" fmla="*/ 1124045 w 11831868"/>
              <a:gd name="connsiteY4927" fmla="*/ 3504724 h 4557807"/>
              <a:gd name="connsiteX4928" fmla="*/ 1125474 w 11831868"/>
              <a:gd name="connsiteY4928" fmla="*/ 3506057 h 4557807"/>
              <a:gd name="connsiteX4929" fmla="*/ 1121378 w 11831868"/>
              <a:gd name="connsiteY4929" fmla="*/ 3509105 h 4557807"/>
              <a:gd name="connsiteX4930" fmla="*/ 1120235 w 11831868"/>
              <a:gd name="connsiteY4930" fmla="*/ 3508248 h 4557807"/>
              <a:gd name="connsiteX4931" fmla="*/ 1123664 w 11831868"/>
              <a:gd name="connsiteY4931" fmla="*/ 3504343 h 4557807"/>
              <a:gd name="connsiteX4932" fmla="*/ 1132332 w 11831868"/>
              <a:gd name="connsiteY4932" fmla="*/ 3601974 h 4557807"/>
              <a:gd name="connsiteX4933" fmla="*/ 1133380 w 11831868"/>
              <a:gd name="connsiteY4933" fmla="*/ 3603308 h 4557807"/>
              <a:gd name="connsiteX4934" fmla="*/ 1127379 w 11831868"/>
              <a:gd name="connsiteY4934" fmla="*/ 3608451 h 4557807"/>
              <a:gd name="connsiteX4935" fmla="*/ 1126617 w 11831868"/>
              <a:gd name="connsiteY4935" fmla="*/ 3606927 h 4557807"/>
              <a:gd name="connsiteX4936" fmla="*/ 1131951 w 11831868"/>
              <a:gd name="connsiteY4936" fmla="*/ 3601593 h 4557807"/>
              <a:gd name="connsiteX4937" fmla="*/ 1176147 w 11831868"/>
              <a:gd name="connsiteY4937" fmla="*/ 3542729 h 4557807"/>
              <a:gd name="connsiteX4938" fmla="*/ 1177100 w 11831868"/>
              <a:gd name="connsiteY4938" fmla="*/ 3542729 h 4557807"/>
              <a:gd name="connsiteX4939" fmla="*/ 1172718 w 11831868"/>
              <a:gd name="connsiteY4939" fmla="*/ 3546920 h 4557807"/>
              <a:gd name="connsiteX4940" fmla="*/ 1171480 w 11831868"/>
              <a:gd name="connsiteY4940" fmla="*/ 3546062 h 4557807"/>
              <a:gd name="connsiteX4941" fmla="*/ 1176147 w 11831868"/>
              <a:gd name="connsiteY4941" fmla="*/ 3542729 h 4557807"/>
              <a:gd name="connsiteX4942" fmla="*/ 1173956 w 11831868"/>
              <a:gd name="connsiteY4942" fmla="*/ 3452337 h 4557807"/>
              <a:gd name="connsiteX4943" fmla="*/ 1175480 w 11831868"/>
              <a:gd name="connsiteY4943" fmla="*/ 3454718 h 4557807"/>
              <a:gd name="connsiteX4944" fmla="*/ 1168051 w 11831868"/>
              <a:gd name="connsiteY4944" fmla="*/ 3460147 h 4557807"/>
              <a:gd name="connsiteX4945" fmla="*/ 1166146 w 11831868"/>
              <a:gd name="connsiteY4945" fmla="*/ 3457861 h 4557807"/>
              <a:gd name="connsiteX4946" fmla="*/ 1173766 w 11831868"/>
              <a:gd name="connsiteY4946" fmla="*/ 3452336 h 4557807"/>
              <a:gd name="connsiteX4947" fmla="*/ 1148810 w 11831868"/>
              <a:gd name="connsiteY4947" fmla="*/ 3649314 h 4557807"/>
              <a:gd name="connsiteX4948" fmla="*/ 1147858 w 11831868"/>
              <a:gd name="connsiteY4948" fmla="*/ 3649980 h 4557807"/>
              <a:gd name="connsiteX4949" fmla="*/ 1148429 w 11831868"/>
              <a:gd name="connsiteY4949" fmla="*/ 3649409 h 4557807"/>
              <a:gd name="connsiteX4950" fmla="*/ 1148620 w 11831868"/>
              <a:gd name="connsiteY4950" fmla="*/ 3649314 h 4557807"/>
              <a:gd name="connsiteX4951" fmla="*/ 1144143 w 11831868"/>
              <a:gd name="connsiteY4951" fmla="*/ 3653219 h 4557807"/>
              <a:gd name="connsiteX4952" fmla="*/ 1147572 w 11831868"/>
              <a:gd name="connsiteY4952" fmla="*/ 3650361 h 4557807"/>
              <a:gd name="connsiteX4953" fmla="*/ 1143953 w 11831868"/>
              <a:gd name="connsiteY4953" fmla="*/ 3653219 h 4557807"/>
              <a:gd name="connsiteX4954" fmla="*/ 1240727 w 11831868"/>
              <a:gd name="connsiteY4954" fmla="*/ 3566065 h 4557807"/>
              <a:gd name="connsiteX4955" fmla="*/ 1240727 w 11831868"/>
              <a:gd name="connsiteY4955" fmla="*/ 3566065 h 4557807"/>
              <a:gd name="connsiteX4956" fmla="*/ 9741599 w 11831868"/>
              <a:gd name="connsiteY4956" fmla="*/ 1859661 h 4557807"/>
              <a:gd name="connsiteX4957" fmla="*/ 9742837 w 11831868"/>
              <a:gd name="connsiteY4957" fmla="*/ 1887569 h 4557807"/>
              <a:gd name="connsiteX4958" fmla="*/ 9711500 w 11831868"/>
              <a:gd name="connsiteY4958" fmla="*/ 1880807 h 4557807"/>
              <a:gd name="connsiteX4959" fmla="*/ 9710452 w 11831868"/>
              <a:gd name="connsiteY4959" fmla="*/ 1852898 h 4557807"/>
              <a:gd name="connsiteX4960" fmla="*/ 9741599 w 11831868"/>
              <a:gd name="connsiteY4960" fmla="*/ 1859661 h 4557807"/>
              <a:gd name="connsiteX4961" fmla="*/ 1387316 w 11831868"/>
              <a:gd name="connsiteY4961" fmla="*/ 2984469 h 4557807"/>
              <a:gd name="connsiteX4962" fmla="*/ 1391222 w 11831868"/>
              <a:gd name="connsiteY4962" fmla="*/ 2988469 h 4557807"/>
              <a:gd name="connsiteX4963" fmla="*/ 1380744 w 11831868"/>
              <a:gd name="connsiteY4963" fmla="*/ 2993518 h 4557807"/>
              <a:gd name="connsiteX4964" fmla="*/ 1376648 w 11831868"/>
              <a:gd name="connsiteY4964" fmla="*/ 2988945 h 4557807"/>
              <a:gd name="connsiteX4965" fmla="*/ 1387316 w 11831868"/>
              <a:gd name="connsiteY4965" fmla="*/ 2984469 h 4557807"/>
              <a:gd name="connsiteX4966" fmla="*/ 1366171 w 11831868"/>
              <a:gd name="connsiteY4966" fmla="*/ 3317844 h 4557807"/>
              <a:gd name="connsiteX4967" fmla="*/ 1368076 w 11831868"/>
              <a:gd name="connsiteY4967" fmla="*/ 3320130 h 4557807"/>
              <a:gd name="connsiteX4968" fmla="*/ 1360075 w 11831868"/>
              <a:gd name="connsiteY4968" fmla="*/ 3325083 h 4557807"/>
              <a:gd name="connsiteX4969" fmla="*/ 1358551 w 11831868"/>
              <a:gd name="connsiteY4969" fmla="*/ 3322701 h 4557807"/>
              <a:gd name="connsiteX4970" fmla="*/ 1366647 w 11831868"/>
              <a:gd name="connsiteY4970" fmla="*/ 3318034 h 4557807"/>
              <a:gd name="connsiteX4971" fmla="*/ 1389221 w 11831868"/>
              <a:gd name="connsiteY4971" fmla="*/ 3159157 h 4557807"/>
              <a:gd name="connsiteX4972" fmla="*/ 1392174 w 11831868"/>
              <a:gd name="connsiteY4972" fmla="*/ 3162872 h 4557807"/>
              <a:gd name="connsiteX4973" fmla="*/ 1382649 w 11831868"/>
              <a:gd name="connsiteY4973" fmla="*/ 3167634 h 4557807"/>
              <a:gd name="connsiteX4974" fmla="*/ 1379887 w 11831868"/>
              <a:gd name="connsiteY4974" fmla="*/ 3164491 h 4557807"/>
              <a:gd name="connsiteX4975" fmla="*/ 1389221 w 11831868"/>
              <a:gd name="connsiteY4975" fmla="*/ 3159348 h 4557807"/>
              <a:gd name="connsiteX4976" fmla="*/ 1362837 w 11831868"/>
              <a:gd name="connsiteY4976" fmla="*/ 2796445 h 4557807"/>
              <a:gd name="connsiteX4977" fmla="*/ 1368361 w 11831868"/>
              <a:gd name="connsiteY4977" fmla="*/ 2802255 h 4557807"/>
              <a:gd name="connsiteX4978" fmla="*/ 1356074 w 11831868"/>
              <a:gd name="connsiteY4978" fmla="*/ 2806637 h 4557807"/>
              <a:gd name="connsiteX4979" fmla="*/ 1350169 w 11831868"/>
              <a:gd name="connsiteY4979" fmla="*/ 2800826 h 4557807"/>
              <a:gd name="connsiteX4980" fmla="*/ 1362837 w 11831868"/>
              <a:gd name="connsiteY4980" fmla="*/ 2796635 h 4557807"/>
              <a:gd name="connsiteX4981" fmla="*/ 1403128 w 11831868"/>
              <a:gd name="connsiteY4981" fmla="*/ 3367945 h 4557807"/>
              <a:gd name="connsiteX4982" fmla="*/ 1403795 w 11831868"/>
              <a:gd name="connsiteY4982" fmla="*/ 3369469 h 4557807"/>
              <a:gd name="connsiteX4983" fmla="*/ 1395794 w 11831868"/>
              <a:gd name="connsiteY4983" fmla="*/ 3374422 h 4557807"/>
              <a:gd name="connsiteX4984" fmla="*/ 1395127 w 11831868"/>
              <a:gd name="connsiteY4984" fmla="*/ 3372898 h 4557807"/>
              <a:gd name="connsiteX4985" fmla="*/ 1403128 w 11831868"/>
              <a:gd name="connsiteY4985" fmla="*/ 3367849 h 4557807"/>
              <a:gd name="connsiteX4986" fmla="*/ 1405700 w 11831868"/>
              <a:gd name="connsiteY4986" fmla="*/ 3421475 h 4557807"/>
              <a:gd name="connsiteX4987" fmla="*/ 1406652 w 11831868"/>
              <a:gd name="connsiteY4987" fmla="*/ 3421475 h 4557807"/>
              <a:gd name="connsiteX4988" fmla="*/ 1400651 w 11831868"/>
              <a:gd name="connsiteY4988" fmla="*/ 3425475 h 4557807"/>
              <a:gd name="connsiteX4989" fmla="*/ 1399985 w 11831868"/>
              <a:gd name="connsiteY4989" fmla="*/ 3425476 h 4557807"/>
              <a:gd name="connsiteX4990" fmla="*/ 1405700 w 11831868"/>
              <a:gd name="connsiteY4990" fmla="*/ 3421761 h 4557807"/>
              <a:gd name="connsiteX4991" fmla="*/ 1389126 w 11831868"/>
              <a:gd name="connsiteY4991" fmla="*/ 3264408 h 4557807"/>
              <a:gd name="connsiteX4992" fmla="*/ 1390840 w 11831868"/>
              <a:gd name="connsiteY4992" fmla="*/ 3265646 h 4557807"/>
              <a:gd name="connsiteX4993" fmla="*/ 1385602 w 11831868"/>
              <a:gd name="connsiteY4993" fmla="*/ 3268980 h 4557807"/>
              <a:gd name="connsiteX4994" fmla="*/ 1383983 w 11831868"/>
              <a:gd name="connsiteY4994" fmla="*/ 3267171 h 4557807"/>
              <a:gd name="connsiteX4995" fmla="*/ 1389126 w 11831868"/>
              <a:gd name="connsiteY4995" fmla="*/ 3264313 h 4557807"/>
              <a:gd name="connsiteX4996" fmla="*/ 1426178 w 11831868"/>
              <a:gd name="connsiteY4996" fmla="*/ 2708815 h 4557807"/>
              <a:gd name="connsiteX4997" fmla="*/ 1432370 w 11831868"/>
              <a:gd name="connsiteY4997" fmla="*/ 2715101 h 4557807"/>
              <a:gd name="connsiteX4998" fmla="*/ 1419035 w 11831868"/>
              <a:gd name="connsiteY4998" fmla="*/ 2719006 h 4557807"/>
              <a:gd name="connsiteX4999" fmla="*/ 1412939 w 11831868"/>
              <a:gd name="connsiteY4999" fmla="*/ 2712815 h 4557807"/>
              <a:gd name="connsiteX5000" fmla="*/ 1426178 w 11831868"/>
              <a:gd name="connsiteY5000" fmla="*/ 2708720 h 4557807"/>
              <a:gd name="connsiteX5001" fmla="*/ 1334072 w 11831868"/>
              <a:gd name="connsiteY5001" fmla="*/ 3498723 h 4557807"/>
              <a:gd name="connsiteX5002" fmla="*/ 1332929 w 11831868"/>
              <a:gd name="connsiteY5002" fmla="*/ 3499390 h 4557807"/>
              <a:gd name="connsiteX5003" fmla="*/ 1333786 w 11831868"/>
              <a:gd name="connsiteY5003" fmla="*/ 3498819 h 4557807"/>
              <a:gd name="connsiteX5004" fmla="*/ 1334072 w 11831868"/>
              <a:gd name="connsiteY5004" fmla="*/ 3498628 h 4557807"/>
              <a:gd name="connsiteX5005" fmla="*/ 1316641 w 11831868"/>
              <a:gd name="connsiteY5005" fmla="*/ 3254216 h 4557807"/>
              <a:gd name="connsiteX5006" fmla="*/ 1319403 w 11831868"/>
              <a:gd name="connsiteY5006" fmla="*/ 3257360 h 4557807"/>
              <a:gd name="connsiteX5007" fmla="*/ 1309878 w 11831868"/>
              <a:gd name="connsiteY5007" fmla="*/ 3262598 h 4557807"/>
              <a:gd name="connsiteX5008" fmla="*/ 1307592 w 11831868"/>
              <a:gd name="connsiteY5008" fmla="*/ 3259360 h 4557807"/>
              <a:gd name="connsiteX5009" fmla="*/ 1316641 w 11831868"/>
              <a:gd name="connsiteY5009" fmla="*/ 3254121 h 4557807"/>
              <a:gd name="connsiteX5010" fmla="*/ 1425226 w 11831868"/>
              <a:gd name="connsiteY5010" fmla="*/ 3403759 h 4557807"/>
              <a:gd name="connsiteX5011" fmla="*/ 1425226 w 11831868"/>
              <a:gd name="connsiteY5011" fmla="*/ 3404712 h 4557807"/>
              <a:gd name="connsiteX5012" fmla="*/ 1418368 w 11831868"/>
              <a:gd name="connsiteY5012" fmla="*/ 3409474 h 4557807"/>
              <a:gd name="connsiteX5013" fmla="*/ 1418368 w 11831868"/>
              <a:gd name="connsiteY5013" fmla="*/ 3408426 h 4557807"/>
              <a:gd name="connsiteX5014" fmla="*/ 1425226 w 11831868"/>
              <a:gd name="connsiteY5014" fmla="*/ 3403663 h 4557807"/>
              <a:gd name="connsiteX5015" fmla="*/ 1288923 w 11831868"/>
              <a:gd name="connsiteY5015" fmla="*/ 2894553 h 4557807"/>
              <a:gd name="connsiteX5016" fmla="*/ 1300353 w 11831868"/>
              <a:gd name="connsiteY5016" fmla="*/ 2889886 h 4557807"/>
              <a:gd name="connsiteX5017" fmla="*/ 1305401 w 11831868"/>
              <a:gd name="connsiteY5017" fmla="*/ 2894743 h 4557807"/>
              <a:gd name="connsiteX5018" fmla="*/ 1293876 w 11831868"/>
              <a:gd name="connsiteY5018" fmla="*/ 2899886 h 4557807"/>
              <a:gd name="connsiteX5019" fmla="*/ 1288923 w 11831868"/>
              <a:gd name="connsiteY5019" fmla="*/ 2894457 h 4557807"/>
              <a:gd name="connsiteX5020" fmla="*/ 1290828 w 11831868"/>
              <a:gd name="connsiteY5020" fmla="*/ 3481673 h 4557807"/>
              <a:gd name="connsiteX5021" fmla="*/ 1291781 w 11831868"/>
              <a:gd name="connsiteY5021" fmla="*/ 3481673 h 4557807"/>
              <a:gd name="connsiteX5022" fmla="*/ 1286351 w 11831868"/>
              <a:gd name="connsiteY5022" fmla="*/ 3485578 h 4557807"/>
              <a:gd name="connsiteX5023" fmla="*/ 1285780 w 11831868"/>
              <a:gd name="connsiteY5023" fmla="*/ 3485103 h 4557807"/>
              <a:gd name="connsiteX5024" fmla="*/ 1290447 w 11831868"/>
              <a:gd name="connsiteY5024" fmla="*/ 3481578 h 4557807"/>
              <a:gd name="connsiteX5025" fmla="*/ 1317308 w 11831868"/>
              <a:gd name="connsiteY5025" fmla="*/ 3454241 h 4557807"/>
              <a:gd name="connsiteX5026" fmla="*/ 1318070 w 11831868"/>
              <a:gd name="connsiteY5026" fmla="*/ 3455670 h 4557807"/>
              <a:gd name="connsiteX5027" fmla="*/ 1311116 w 11831868"/>
              <a:gd name="connsiteY5027" fmla="*/ 3460433 h 4557807"/>
              <a:gd name="connsiteX5028" fmla="*/ 1311116 w 11831868"/>
              <a:gd name="connsiteY5028" fmla="*/ 3459480 h 4557807"/>
              <a:gd name="connsiteX5029" fmla="*/ 1317307 w 11831868"/>
              <a:gd name="connsiteY5029" fmla="*/ 3454146 h 4557807"/>
              <a:gd name="connsiteX5030" fmla="*/ 1288066 w 11831868"/>
              <a:gd name="connsiteY5030" fmla="*/ 3410236 h 4557807"/>
              <a:gd name="connsiteX5031" fmla="*/ 1289304 w 11831868"/>
              <a:gd name="connsiteY5031" fmla="*/ 3412141 h 4557807"/>
              <a:gd name="connsiteX5032" fmla="*/ 1281970 w 11831868"/>
              <a:gd name="connsiteY5032" fmla="*/ 3417570 h 4557807"/>
              <a:gd name="connsiteX5033" fmla="*/ 1280255 w 11831868"/>
              <a:gd name="connsiteY5033" fmla="*/ 3415760 h 4557807"/>
              <a:gd name="connsiteX5034" fmla="*/ 1288066 w 11831868"/>
              <a:gd name="connsiteY5034" fmla="*/ 3410140 h 4557807"/>
              <a:gd name="connsiteX5035" fmla="*/ 1309497 w 11831868"/>
              <a:gd name="connsiteY5035" fmla="*/ 3084100 h 4557807"/>
              <a:gd name="connsiteX5036" fmla="*/ 1319975 w 11831868"/>
              <a:gd name="connsiteY5036" fmla="*/ 3079147 h 4557807"/>
              <a:gd name="connsiteX5037" fmla="*/ 1323499 w 11831868"/>
              <a:gd name="connsiteY5037" fmla="*/ 3083243 h 4557807"/>
              <a:gd name="connsiteX5038" fmla="*/ 1313402 w 11831868"/>
              <a:gd name="connsiteY5038" fmla="*/ 3088101 h 4557807"/>
              <a:gd name="connsiteX5039" fmla="*/ 1309497 w 11831868"/>
              <a:gd name="connsiteY5039" fmla="*/ 3084100 h 4557807"/>
              <a:gd name="connsiteX5040" fmla="*/ 1332262 w 11831868"/>
              <a:gd name="connsiteY5040" fmla="*/ 3484150 h 4557807"/>
              <a:gd name="connsiteX5041" fmla="*/ 1332262 w 11831868"/>
              <a:gd name="connsiteY5041" fmla="*/ 3485197 h 4557807"/>
              <a:gd name="connsiteX5042" fmla="*/ 1326071 w 11831868"/>
              <a:gd name="connsiteY5042" fmla="*/ 3489769 h 4557807"/>
              <a:gd name="connsiteX5043" fmla="*/ 1325594 w 11831868"/>
              <a:gd name="connsiteY5043" fmla="*/ 3488817 h 4557807"/>
              <a:gd name="connsiteX5044" fmla="*/ 1332643 w 11831868"/>
              <a:gd name="connsiteY5044" fmla="*/ 3483769 h 4557807"/>
              <a:gd name="connsiteX5045" fmla="*/ 823722 w 11831868"/>
              <a:gd name="connsiteY5045" fmla="*/ 3982974 h 4557807"/>
              <a:gd name="connsiteX5046" fmla="*/ 823722 w 11831868"/>
              <a:gd name="connsiteY5046" fmla="*/ 3984022 h 4557807"/>
              <a:gd name="connsiteX5047" fmla="*/ 820103 w 11831868"/>
              <a:gd name="connsiteY5047" fmla="*/ 3989165 h 4557807"/>
              <a:gd name="connsiteX5048" fmla="*/ 820103 w 11831868"/>
              <a:gd name="connsiteY5048" fmla="*/ 3988213 h 4557807"/>
              <a:gd name="connsiteX5049" fmla="*/ 823722 w 11831868"/>
              <a:gd name="connsiteY5049" fmla="*/ 3982974 h 4557807"/>
              <a:gd name="connsiteX5050" fmla="*/ 1319975 w 11831868"/>
              <a:gd name="connsiteY5050" fmla="*/ 3497199 h 4557807"/>
              <a:gd name="connsiteX5051" fmla="*/ 1320927 w 11831868"/>
              <a:gd name="connsiteY5051" fmla="*/ 3497199 h 4557807"/>
              <a:gd name="connsiteX5052" fmla="*/ 1315403 w 11831868"/>
              <a:gd name="connsiteY5052" fmla="*/ 3501676 h 4557807"/>
              <a:gd name="connsiteX5053" fmla="*/ 1314450 w 11831868"/>
              <a:gd name="connsiteY5053" fmla="*/ 3501676 h 4557807"/>
              <a:gd name="connsiteX5054" fmla="*/ 1319594 w 11831868"/>
              <a:gd name="connsiteY5054" fmla="*/ 3497961 h 4557807"/>
              <a:gd name="connsiteX5055" fmla="*/ 1314640 w 11831868"/>
              <a:gd name="connsiteY5055" fmla="*/ 3361468 h 4557807"/>
              <a:gd name="connsiteX5056" fmla="*/ 1313212 w 11831868"/>
              <a:gd name="connsiteY5056" fmla="*/ 3360135 h 4557807"/>
              <a:gd name="connsiteX5057" fmla="*/ 1318451 w 11831868"/>
              <a:gd name="connsiteY5057" fmla="*/ 3356896 h 4557807"/>
              <a:gd name="connsiteX5058" fmla="*/ 1319879 w 11831868"/>
              <a:gd name="connsiteY5058" fmla="*/ 3358134 h 4557807"/>
              <a:gd name="connsiteX5059" fmla="*/ 1314260 w 11831868"/>
              <a:gd name="connsiteY5059" fmla="*/ 3361754 h 4557807"/>
              <a:gd name="connsiteX5060" fmla="*/ 925640 w 11831868"/>
              <a:gd name="connsiteY5060" fmla="*/ 3501485 h 4557807"/>
              <a:gd name="connsiteX5061" fmla="*/ 927164 w 11831868"/>
              <a:gd name="connsiteY5061" fmla="*/ 3502152 h 4557807"/>
              <a:gd name="connsiteX5062" fmla="*/ 923735 w 11831868"/>
              <a:gd name="connsiteY5062" fmla="*/ 3505105 h 4557807"/>
              <a:gd name="connsiteX5063" fmla="*/ 922496 w 11831868"/>
              <a:gd name="connsiteY5063" fmla="*/ 3504247 h 4557807"/>
              <a:gd name="connsiteX5064" fmla="*/ 925640 w 11831868"/>
              <a:gd name="connsiteY5064" fmla="*/ 3501485 h 4557807"/>
              <a:gd name="connsiteX5065" fmla="*/ 897065 w 11831868"/>
              <a:gd name="connsiteY5065" fmla="*/ 3905346 h 4557807"/>
              <a:gd name="connsiteX5066" fmla="*/ 897065 w 11831868"/>
              <a:gd name="connsiteY5066" fmla="*/ 3905346 h 4557807"/>
              <a:gd name="connsiteX5067" fmla="*/ 932688 w 11831868"/>
              <a:gd name="connsiteY5067" fmla="*/ 3718560 h 4557807"/>
              <a:gd name="connsiteX5068" fmla="*/ 933926 w 11831868"/>
              <a:gd name="connsiteY5068" fmla="*/ 3720465 h 4557807"/>
              <a:gd name="connsiteX5069" fmla="*/ 928592 w 11831868"/>
              <a:gd name="connsiteY5069" fmla="*/ 3725894 h 4557807"/>
              <a:gd name="connsiteX5070" fmla="*/ 927259 w 11831868"/>
              <a:gd name="connsiteY5070" fmla="*/ 3724085 h 4557807"/>
              <a:gd name="connsiteX5071" fmla="*/ 932402 w 11831868"/>
              <a:gd name="connsiteY5071" fmla="*/ 3718560 h 4557807"/>
              <a:gd name="connsiteX5072" fmla="*/ 901256 w 11831868"/>
              <a:gd name="connsiteY5072" fmla="*/ 3900678 h 4557807"/>
              <a:gd name="connsiteX5073" fmla="*/ 897065 w 11831868"/>
              <a:gd name="connsiteY5073" fmla="*/ 3905346 h 4557807"/>
              <a:gd name="connsiteX5074" fmla="*/ 900970 w 11831868"/>
              <a:gd name="connsiteY5074" fmla="*/ 3900202 h 4557807"/>
              <a:gd name="connsiteX5075" fmla="*/ 900970 w 11831868"/>
              <a:gd name="connsiteY5075" fmla="*/ 3900678 h 4557807"/>
              <a:gd name="connsiteX5076" fmla="*/ 894207 w 11831868"/>
              <a:gd name="connsiteY5076" fmla="*/ 3910203 h 4557807"/>
              <a:gd name="connsiteX5077" fmla="*/ 894207 w 11831868"/>
              <a:gd name="connsiteY5077" fmla="*/ 3910203 h 4557807"/>
              <a:gd name="connsiteX5078" fmla="*/ 890397 w 11831868"/>
              <a:gd name="connsiteY5078" fmla="*/ 3914871 h 4557807"/>
              <a:gd name="connsiteX5079" fmla="*/ 890397 w 11831868"/>
              <a:gd name="connsiteY5079" fmla="*/ 3914871 h 4557807"/>
              <a:gd name="connsiteX5080" fmla="*/ 893921 w 11831868"/>
              <a:gd name="connsiteY5080" fmla="*/ 3910298 h 4557807"/>
              <a:gd name="connsiteX5081" fmla="*/ 964311 w 11831868"/>
              <a:gd name="connsiteY5081" fmla="*/ 3818668 h 4557807"/>
              <a:gd name="connsiteX5082" fmla="*/ 964883 w 11831868"/>
              <a:gd name="connsiteY5082" fmla="*/ 3818668 h 4557807"/>
              <a:gd name="connsiteX5083" fmla="*/ 960882 w 11831868"/>
              <a:gd name="connsiteY5083" fmla="*/ 3822859 h 4557807"/>
              <a:gd name="connsiteX5084" fmla="*/ 960882 w 11831868"/>
              <a:gd name="connsiteY5084" fmla="*/ 3822859 h 4557807"/>
              <a:gd name="connsiteX5085" fmla="*/ 964025 w 11831868"/>
              <a:gd name="connsiteY5085" fmla="*/ 3818763 h 4557807"/>
              <a:gd name="connsiteX5086" fmla="*/ 962311 w 11831868"/>
              <a:gd name="connsiteY5086" fmla="*/ 3766662 h 4557807"/>
              <a:gd name="connsiteX5087" fmla="*/ 963168 w 11831868"/>
              <a:gd name="connsiteY5087" fmla="*/ 3767519 h 4557807"/>
              <a:gd name="connsiteX5088" fmla="*/ 958120 w 11831868"/>
              <a:gd name="connsiteY5088" fmla="*/ 3772948 h 4557807"/>
              <a:gd name="connsiteX5089" fmla="*/ 957358 w 11831868"/>
              <a:gd name="connsiteY5089" fmla="*/ 3772091 h 4557807"/>
              <a:gd name="connsiteX5090" fmla="*/ 962025 w 11831868"/>
              <a:gd name="connsiteY5090" fmla="*/ 3766757 h 4557807"/>
              <a:gd name="connsiteX5091" fmla="*/ 945833 w 11831868"/>
              <a:gd name="connsiteY5091" fmla="*/ 3667982 h 4557807"/>
              <a:gd name="connsiteX5092" fmla="*/ 947071 w 11831868"/>
              <a:gd name="connsiteY5092" fmla="*/ 3668744 h 4557807"/>
              <a:gd name="connsiteX5093" fmla="*/ 943547 w 11831868"/>
              <a:gd name="connsiteY5093" fmla="*/ 3672269 h 4557807"/>
              <a:gd name="connsiteX5094" fmla="*/ 942308 w 11831868"/>
              <a:gd name="connsiteY5094" fmla="*/ 3671412 h 4557807"/>
              <a:gd name="connsiteX5095" fmla="*/ 945547 w 11831868"/>
              <a:gd name="connsiteY5095" fmla="*/ 3668078 h 4557807"/>
              <a:gd name="connsiteX5096" fmla="*/ 935355 w 11831868"/>
              <a:gd name="connsiteY5096" fmla="*/ 3804952 h 4557807"/>
              <a:gd name="connsiteX5097" fmla="*/ 935927 w 11831868"/>
              <a:gd name="connsiteY5097" fmla="*/ 3804952 h 4557807"/>
              <a:gd name="connsiteX5098" fmla="*/ 932307 w 11831868"/>
              <a:gd name="connsiteY5098" fmla="*/ 3809047 h 4557807"/>
              <a:gd name="connsiteX5099" fmla="*/ 931735 w 11831868"/>
              <a:gd name="connsiteY5099" fmla="*/ 3808571 h 4557807"/>
              <a:gd name="connsiteX5100" fmla="*/ 935069 w 11831868"/>
              <a:gd name="connsiteY5100" fmla="*/ 3805047 h 4557807"/>
              <a:gd name="connsiteX5101" fmla="*/ 945261 w 11831868"/>
              <a:gd name="connsiteY5101" fmla="*/ 3536061 h 4557807"/>
              <a:gd name="connsiteX5102" fmla="*/ 948023 w 11831868"/>
              <a:gd name="connsiteY5102" fmla="*/ 3539205 h 4557807"/>
              <a:gd name="connsiteX5103" fmla="*/ 941070 w 11831868"/>
              <a:gd name="connsiteY5103" fmla="*/ 3545586 h 4557807"/>
              <a:gd name="connsiteX5104" fmla="*/ 938689 w 11831868"/>
              <a:gd name="connsiteY5104" fmla="*/ 3542347 h 4557807"/>
              <a:gd name="connsiteX5105" fmla="*/ 945261 w 11831868"/>
              <a:gd name="connsiteY5105" fmla="*/ 3536061 h 4557807"/>
              <a:gd name="connsiteX5106" fmla="*/ 892493 w 11831868"/>
              <a:gd name="connsiteY5106" fmla="*/ 3874294 h 4557807"/>
              <a:gd name="connsiteX5107" fmla="*/ 892493 w 11831868"/>
              <a:gd name="connsiteY5107" fmla="*/ 3875246 h 4557807"/>
              <a:gd name="connsiteX5108" fmla="*/ 888206 w 11831868"/>
              <a:gd name="connsiteY5108" fmla="*/ 3880580 h 4557807"/>
              <a:gd name="connsiteX5109" fmla="*/ 888206 w 11831868"/>
              <a:gd name="connsiteY5109" fmla="*/ 3879533 h 4557807"/>
              <a:gd name="connsiteX5110" fmla="*/ 892492 w 11831868"/>
              <a:gd name="connsiteY5110" fmla="*/ 3874389 h 4557807"/>
              <a:gd name="connsiteX5111" fmla="*/ 830485 w 11831868"/>
              <a:gd name="connsiteY5111" fmla="*/ 3731990 h 4557807"/>
              <a:gd name="connsiteX5112" fmla="*/ 831914 w 11831868"/>
              <a:gd name="connsiteY5112" fmla="*/ 3733324 h 4557807"/>
              <a:gd name="connsiteX5113" fmla="*/ 828866 w 11831868"/>
              <a:gd name="connsiteY5113" fmla="*/ 3736086 h 4557807"/>
              <a:gd name="connsiteX5114" fmla="*/ 827627 w 11831868"/>
              <a:gd name="connsiteY5114" fmla="*/ 3735324 h 4557807"/>
              <a:gd name="connsiteX5115" fmla="*/ 830485 w 11831868"/>
              <a:gd name="connsiteY5115" fmla="*/ 3732085 h 4557807"/>
              <a:gd name="connsiteX5116" fmla="*/ 833342 w 11831868"/>
              <a:gd name="connsiteY5116" fmla="*/ 3776758 h 4557807"/>
              <a:gd name="connsiteX5117" fmla="*/ 834676 w 11831868"/>
              <a:gd name="connsiteY5117" fmla="*/ 3778663 h 4557807"/>
              <a:gd name="connsiteX5118" fmla="*/ 829532 w 11831868"/>
              <a:gd name="connsiteY5118" fmla="*/ 3784663 h 4557807"/>
              <a:gd name="connsiteX5119" fmla="*/ 828199 w 11831868"/>
              <a:gd name="connsiteY5119" fmla="*/ 3782759 h 4557807"/>
              <a:gd name="connsiteX5120" fmla="*/ 833247 w 11831868"/>
              <a:gd name="connsiteY5120" fmla="*/ 3776853 h 4557807"/>
              <a:gd name="connsiteX5121" fmla="*/ 891254 w 11831868"/>
              <a:gd name="connsiteY5121" fmla="*/ 3776758 h 4557807"/>
              <a:gd name="connsiteX5122" fmla="*/ 888016 w 11831868"/>
              <a:gd name="connsiteY5122" fmla="*/ 3780092 h 4557807"/>
              <a:gd name="connsiteX5123" fmla="*/ 887159 w 11831868"/>
              <a:gd name="connsiteY5123" fmla="*/ 3780092 h 4557807"/>
              <a:gd name="connsiteX5124" fmla="*/ 890397 w 11831868"/>
              <a:gd name="connsiteY5124" fmla="*/ 3776091 h 4557807"/>
              <a:gd name="connsiteX5125" fmla="*/ 891254 w 11831868"/>
              <a:gd name="connsiteY5125" fmla="*/ 3776758 h 4557807"/>
              <a:gd name="connsiteX5126" fmla="*/ 823722 w 11831868"/>
              <a:gd name="connsiteY5126" fmla="*/ 4001834 h 4557807"/>
              <a:gd name="connsiteX5127" fmla="*/ 823722 w 11831868"/>
              <a:gd name="connsiteY5127" fmla="*/ 4001834 h 4557807"/>
              <a:gd name="connsiteX5128" fmla="*/ 820293 w 11831868"/>
              <a:gd name="connsiteY5128" fmla="*/ 4006406 h 4557807"/>
              <a:gd name="connsiteX5129" fmla="*/ 820293 w 11831868"/>
              <a:gd name="connsiteY5129" fmla="*/ 4006406 h 4557807"/>
              <a:gd name="connsiteX5130" fmla="*/ 835057 w 11831868"/>
              <a:gd name="connsiteY5130" fmla="*/ 3883533 h 4557807"/>
              <a:gd name="connsiteX5131" fmla="*/ 836009 w 11831868"/>
              <a:gd name="connsiteY5131" fmla="*/ 3883533 h 4557807"/>
              <a:gd name="connsiteX5132" fmla="*/ 833057 w 11831868"/>
              <a:gd name="connsiteY5132" fmla="*/ 3887438 h 4557807"/>
              <a:gd name="connsiteX5133" fmla="*/ 831914 w 11831868"/>
              <a:gd name="connsiteY5133" fmla="*/ 3886581 h 4557807"/>
              <a:gd name="connsiteX5134" fmla="*/ 835247 w 11831868"/>
              <a:gd name="connsiteY5134" fmla="*/ 3883533 h 4557807"/>
              <a:gd name="connsiteX5135" fmla="*/ 1111853 w 11831868"/>
              <a:gd name="connsiteY5135" fmla="*/ 3343466 h 4557807"/>
              <a:gd name="connsiteX5136" fmla="*/ 1113663 w 11831868"/>
              <a:gd name="connsiteY5136" fmla="*/ 3344704 h 4557807"/>
              <a:gd name="connsiteX5137" fmla="*/ 1109853 w 11831868"/>
              <a:gd name="connsiteY5137" fmla="*/ 3347752 h 4557807"/>
              <a:gd name="connsiteX5138" fmla="*/ 1108043 w 11831868"/>
              <a:gd name="connsiteY5138" fmla="*/ 3346513 h 4557807"/>
              <a:gd name="connsiteX5139" fmla="*/ 1112044 w 11831868"/>
              <a:gd name="connsiteY5139" fmla="*/ 3343465 h 4557807"/>
              <a:gd name="connsiteX5140" fmla="*/ 888873 w 11831868"/>
              <a:gd name="connsiteY5140" fmla="*/ 3655504 h 4557807"/>
              <a:gd name="connsiteX5141" fmla="*/ 890778 w 11831868"/>
              <a:gd name="connsiteY5141" fmla="*/ 3657791 h 4557807"/>
              <a:gd name="connsiteX5142" fmla="*/ 884873 w 11831868"/>
              <a:gd name="connsiteY5142" fmla="*/ 3663982 h 4557807"/>
              <a:gd name="connsiteX5143" fmla="*/ 883349 w 11831868"/>
              <a:gd name="connsiteY5143" fmla="*/ 3661601 h 4557807"/>
              <a:gd name="connsiteX5144" fmla="*/ 888873 w 11831868"/>
              <a:gd name="connsiteY5144" fmla="*/ 3655504 h 4557807"/>
              <a:gd name="connsiteX5145" fmla="*/ 869823 w 11831868"/>
              <a:gd name="connsiteY5145" fmla="*/ 3833337 h 4557807"/>
              <a:gd name="connsiteX5146" fmla="*/ 870966 w 11831868"/>
              <a:gd name="connsiteY5146" fmla="*/ 3834765 h 4557807"/>
              <a:gd name="connsiteX5147" fmla="*/ 865918 w 11831868"/>
              <a:gd name="connsiteY5147" fmla="*/ 3840099 h 4557807"/>
              <a:gd name="connsiteX5148" fmla="*/ 865156 w 11831868"/>
              <a:gd name="connsiteY5148" fmla="*/ 3838671 h 4557807"/>
              <a:gd name="connsiteX5149" fmla="*/ 869728 w 11831868"/>
              <a:gd name="connsiteY5149" fmla="*/ 3833337 h 4557807"/>
              <a:gd name="connsiteX5150" fmla="*/ 872585 w 11831868"/>
              <a:gd name="connsiteY5150" fmla="*/ 3904679 h 4557807"/>
              <a:gd name="connsiteX5151" fmla="*/ 873157 w 11831868"/>
              <a:gd name="connsiteY5151" fmla="*/ 3904679 h 4557807"/>
              <a:gd name="connsiteX5152" fmla="*/ 869442 w 11831868"/>
              <a:gd name="connsiteY5152" fmla="*/ 3908774 h 4557807"/>
              <a:gd name="connsiteX5153" fmla="*/ 868871 w 11831868"/>
              <a:gd name="connsiteY5153" fmla="*/ 3908774 h 4557807"/>
              <a:gd name="connsiteX5154" fmla="*/ 872490 w 11831868"/>
              <a:gd name="connsiteY5154" fmla="*/ 3904679 h 4557807"/>
              <a:gd name="connsiteX5155" fmla="*/ 878110 w 11831868"/>
              <a:gd name="connsiteY5155" fmla="*/ 3616738 h 4557807"/>
              <a:gd name="connsiteX5156" fmla="*/ 879539 w 11831868"/>
              <a:gd name="connsiteY5156" fmla="*/ 3618071 h 4557807"/>
              <a:gd name="connsiteX5157" fmla="*/ 876491 w 11831868"/>
              <a:gd name="connsiteY5157" fmla="*/ 3620929 h 4557807"/>
              <a:gd name="connsiteX5158" fmla="*/ 874967 w 11831868"/>
              <a:gd name="connsiteY5158" fmla="*/ 3620167 h 4557807"/>
              <a:gd name="connsiteX5159" fmla="*/ 878015 w 11831868"/>
              <a:gd name="connsiteY5159" fmla="*/ 3616738 h 4557807"/>
              <a:gd name="connsiteX5160" fmla="*/ 1060895 w 11831868"/>
              <a:gd name="connsiteY5160" fmla="*/ 3605117 h 4557807"/>
              <a:gd name="connsiteX5161" fmla="*/ 1062133 w 11831868"/>
              <a:gd name="connsiteY5161" fmla="*/ 3605975 h 4557807"/>
              <a:gd name="connsiteX5162" fmla="*/ 1058228 w 11831868"/>
              <a:gd name="connsiteY5162" fmla="*/ 3609499 h 4557807"/>
              <a:gd name="connsiteX5163" fmla="*/ 1056989 w 11831868"/>
              <a:gd name="connsiteY5163" fmla="*/ 3608642 h 4557807"/>
              <a:gd name="connsiteX5164" fmla="*/ 1060799 w 11831868"/>
              <a:gd name="connsiteY5164" fmla="*/ 3605117 h 4557807"/>
              <a:gd name="connsiteX5165" fmla="*/ 1034510 w 11831868"/>
              <a:gd name="connsiteY5165" fmla="*/ 3727228 h 4557807"/>
              <a:gd name="connsiteX5166" fmla="*/ 1035463 w 11831868"/>
              <a:gd name="connsiteY5166" fmla="*/ 3727228 h 4557807"/>
              <a:gd name="connsiteX5167" fmla="*/ 1031462 w 11831868"/>
              <a:gd name="connsiteY5167" fmla="*/ 3731324 h 4557807"/>
              <a:gd name="connsiteX5168" fmla="*/ 1030510 w 11831868"/>
              <a:gd name="connsiteY5168" fmla="*/ 3731324 h 4557807"/>
              <a:gd name="connsiteX5169" fmla="*/ 1034415 w 11831868"/>
              <a:gd name="connsiteY5169" fmla="*/ 3727228 h 4557807"/>
              <a:gd name="connsiteX5170" fmla="*/ 1054132 w 11831868"/>
              <a:gd name="connsiteY5170" fmla="*/ 3456242 h 4557807"/>
              <a:gd name="connsiteX5171" fmla="*/ 1052703 w 11831868"/>
              <a:gd name="connsiteY5171" fmla="*/ 3454908 h 4557807"/>
              <a:gd name="connsiteX5172" fmla="*/ 1056513 w 11831868"/>
              <a:gd name="connsiteY5172" fmla="*/ 3451860 h 4557807"/>
              <a:gd name="connsiteX5173" fmla="*/ 1057942 w 11831868"/>
              <a:gd name="connsiteY5173" fmla="*/ 3453194 h 4557807"/>
              <a:gd name="connsiteX5174" fmla="*/ 1054036 w 11831868"/>
              <a:gd name="connsiteY5174" fmla="*/ 3456242 h 4557807"/>
              <a:gd name="connsiteX5175" fmla="*/ 1054799 w 11831868"/>
              <a:gd name="connsiteY5175" fmla="*/ 3700081 h 4557807"/>
              <a:gd name="connsiteX5176" fmla="*/ 1054799 w 11831868"/>
              <a:gd name="connsiteY5176" fmla="*/ 3701034 h 4557807"/>
              <a:gd name="connsiteX5177" fmla="*/ 1049560 w 11831868"/>
              <a:gd name="connsiteY5177" fmla="*/ 3705987 h 4557807"/>
              <a:gd name="connsiteX5178" fmla="*/ 1049560 w 11831868"/>
              <a:gd name="connsiteY5178" fmla="*/ 3704939 h 4557807"/>
              <a:gd name="connsiteX5179" fmla="*/ 1054703 w 11831868"/>
              <a:gd name="connsiteY5179" fmla="*/ 3700081 h 4557807"/>
              <a:gd name="connsiteX5180" fmla="*/ 1056513 w 11831868"/>
              <a:gd name="connsiteY5180" fmla="*/ 3733800 h 4557807"/>
              <a:gd name="connsiteX5181" fmla="*/ 1056513 w 11831868"/>
              <a:gd name="connsiteY5181" fmla="*/ 3733800 h 4557807"/>
              <a:gd name="connsiteX5182" fmla="*/ 1051751 w 11831868"/>
              <a:gd name="connsiteY5182" fmla="*/ 3738087 h 4557807"/>
              <a:gd name="connsiteX5183" fmla="*/ 1051751 w 11831868"/>
              <a:gd name="connsiteY5183" fmla="*/ 3738087 h 4557807"/>
              <a:gd name="connsiteX5184" fmla="*/ 1056418 w 11831868"/>
              <a:gd name="connsiteY5184" fmla="*/ 3733800 h 4557807"/>
              <a:gd name="connsiteX5185" fmla="*/ 1058228 w 11831868"/>
              <a:gd name="connsiteY5185" fmla="*/ 3729038 h 4557807"/>
              <a:gd name="connsiteX5186" fmla="*/ 1063085 w 11831868"/>
              <a:gd name="connsiteY5186" fmla="*/ 3724180 h 4557807"/>
              <a:gd name="connsiteX5187" fmla="*/ 1063085 w 11831868"/>
              <a:gd name="connsiteY5187" fmla="*/ 3724751 h 4557807"/>
              <a:gd name="connsiteX5188" fmla="*/ 1058228 w 11831868"/>
              <a:gd name="connsiteY5188" fmla="*/ 3729609 h 4557807"/>
              <a:gd name="connsiteX5189" fmla="*/ 1058132 w 11831868"/>
              <a:gd name="connsiteY5189" fmla="*/ 3729038 h 4557807"/>
              <a:gd name="connsiteX5190" fmla="*/ 1105091 w 11831868"/>
              <a:gd name="connsiteY5190" fmla="*/ 3635026 h 4557807"/>
              <a:gd name="connsiteX5191" fmla="*/ 1106043 w 11831868"/>
              <a:gd name="connsiteY5191" fmla="*/ 3635026 h 4557807"/>
              <a:gd name="connsiteX5192" fmla="*/ 1101662 w 11831868"/>
              <a:gd name="connsiteY5192" fmla="*/ 3639217 h 4557807"/>
              <a:gd name="connsiteX5193" fmla="*/ 1100804 w 11831868"/>
              <a:gd name="connsiteY5193" fmla="*/ 3638360 h 4557807"/>
              <a:gd name="connsiteX5194" fmla="*/ 1104995 w 11831868"/>
              <a:gd name="connsiteY5194" fmla="*/ 3635026 h 4557807"/>
              <a:gd name="connsiteX5195" fmla="*/ 1102614 w 11831868"/>
              <a:gd name="connsiteY5195" fmla="*/ 3554920 h 4557807"/>
              <a:gd name="connsiteX5196" fmla="*/ 1103948 w 11831868"/>
              <a:gd name="connsiteY5196" fmla="*/ 3556826 h 4557807"/>
              <a:gd name="connsiteX5197" fmla="*/ 1097471 w 11831868"/>
              <a:gd name="connsiteY5197" fmla="*/ 3562540 h 4557807"/>
              <a:gd name="connsiteX5198" fmla="*/ 1096137 w 11831868"/>
              <a:gd name="connsiteY5198" fmla="*/ 3560731 h 4557807"/>
              <a:gd name="connsiteX5199" fmla="*/ 1102519 w 11831868"/>
              <a:gd name="connsiteY5199" fmla="*/ 3555111 h 4557807"/>
              <a:gd name="connsiteX5200" fmla="*/ 1054989 w 11831868"/>
              <a:gd name="connsiteY5200" fmla="*/ 3503200 h 4557807"/>
              <a:gd name="connsiteX5201" fmla="*/ 1052798 w 11831868"/>
              <a:gd name="connsiteY5201" fmla="*/ 3500438 h 4557807"/>
              <a:gd name="connsiteX5202" fmla="*/ 1059752 w 11831868"/>
              <a:gd name="connsiteY5202" fmla="*/ 3494056 h 4557807"/>
              <a:gd name="connsiteX5203" fmla="*/ 1061942 w 11831868"/>
              <a:gd name="connsiteY5203" fmla="*/ 3496818 h 4557807"/>
              <a:gd name="connsiteX5204" fmla="*/ 1054418 w 11831868"/>
              <a:gd name="connsiteY5204" fmla="*/ 3503200 h 4557807"/>
              <a:gd name="connsiteX5205" fmla="*/ 1055942 w 11831868"/>
              <a:gd name="connsiteY5205" fmla="*/ 3315843 h 4557807"/>
              <a:gd name="connsiteX5206" fmla="*/ 1052608 w 11831868"/>
              <a:gd name="connsiteY5206" fmla="*/ 3312224 h 4557807"/>
              <a:gd name="connsiteX5207" fmla="*/ 1060895 w 11831868"/>
              <a:gd name="connsiteY5207" fmla="*/ 3306032 h 4557807"/>
              <a:gd name="connsiteX5208" fmla="*/ 1064133 w 11831868"/>
              <a:gd name="connsiteY5208" fmla="*/ 3309652 h 4557807"/>
              <a:gd name="connsiteX5209" fmla="*/ 1055370 w 11831868"/>
              <a:gd name="connsiteY5209" fmla="*/ 3315843 h 4557807"/>
              <a:gd name="connsiteX5210" fmla="*/ 979075 w 11831868"/>
              <a:gd name="connsiteY5210" fmla="*/ 3817239 h 4557807"/>
              <a:gd name="connsiteX5211" fmla="*/ 979075 w 11831868"/>
              <a:gd name="connsiteY5211" fmla="*/ 3817239 h 4557807"/>
              <a:gd name="connsiteX5212" fmla="*/ 976884 w 11831868"/>
              <a:gd name="connsiteY5212" fmla="*/ 3819525 h 4557807"/>
              <a:gd name="connsiteX5213" fmla="*/ 974884 w 11831868"/>
              <a:gd name="connsiteY5213" fmla="*/ 3821907 h 4557807"/>
              <a:gd name="connsiteX5214" fmla="*/ 974884 w 11831868"/>
              <a:gd name="connsiteY5214" fmla="*/ 3821907 h 4557807"/>
              <a:gd name="connsiteX5215" fmla="*/ 973646 w 11831868"/>
              <a:gd name="connsiteY5215" fmla="*/ 3385090 h 4557807"/>
              <a:gd name="connsiteX5216" fmla="*/ 975455 w 11831868"/>
              <a:gd name="connsiteY5216" fmla="*/ 3386328 h 4557807"/>
              <a:gd name="connsiteX5217" fmla="*/ 972026 w 11831868"/>
              <a:gd name="connsiteY5217" fmla="*/ 3389281 h 4557807"/>
              <a:gd name="connsiteX5218" fmla="*/ 970598 w 11831868"/>
              <a:gd name="connsiteY5218" fmla="*/ 3387948 h 4557807"/>
              <a:gd name="connsiteX5219" fmla="*/ 973074 w 11831868"/>
              <a:gd name="connsiteY5219" fmla="*/ 3385090 h 4557807"/>
              <a:gd name="connsiteX5220" fmla="*/ 978218 w 11831868"/>
              <a:gd name="connsiteY5220" fmla="*/ 3799618 h 4557807"/>
              <a:gd name="connsiteX5221" fmla="*/ 978218 w 11831868"/>
              <a:gd name="connsiteY5221" fmla="*/ 3800094 h 4557807"/>
              <a:gd name="connsiteX5222" fmla="*/ 973550 w 11831868"/>
              <a:gd name="connsiteY5222" fmla="*/ 3805428 h 4557807"/>
              <a:gd name="connsiteX5223" fmla="*/ 973550 w 11831868"/>
              <a:gd name="connsiteY5223" fmla="*/ 3804476 h 4557807"/>
              <a:gd name="connsiteX5224" fmla="*/ 976884 w 11831868"/>
              <a:gd name="connsiteY5224" fmla="*/ 3819525 h 4557807"/>
              <a:gd name="connsiteX5225" fmla="*/ 979075 w 11831868"/>
              <a:gd name="connsiteY5225" fmla="*/ 3817239 h 4557807"/>
              <a:gd name="connsiteX5226" fmla="*/ 998506 w 11831868"/>
              <a:gd name="connsiteY5226" fmla="*/ 3429000 h 4557807"/>
              <a:gd name="connsiteX5227" fmla="*/ 995744 w 11831868"/>
              <a:gd name="connsiteY5227" fmla="*/ 3425857 h 4557807"/>
              <a:gd name="connsiteX5228" fmla="*/ 1002983 w 11831868"/>
              <a:gd name="connsiteY5228" fmla="*/ 3419951 h 4557807"/>
              <a:gd name="connsiteX5229" fmla="*/ 1005650 w 11831868"/>
              <a:gd name="connsiteY5229" fmla="*/ 3423095 h 4557807"/>
              <a:gd name="connsiteX5230" fmla="*/ 997934 w 11831868"/>
              <a:gd name="connsiteY5230" fmla="*/ 3428905 h 4557807"/>
              <a:gd name="connsiteX5231" fmla="*/ 1032129 w 11831868"/>
              <a:gd name="connsiteY5231" fmla="*/ 3659886 h 4557807"/>
              <a:gd name="connsiteX5232" fmla="*/ 1033177 w 11831868"/>
              <a:gd name="connsiteY5232" fmla="*/ 3661220 h 4557807"/>
              <a:gd name="connsiteX5233" fmla="*/ 1027462 w 11831868"/>
              <a:gd name="connsiteY5233" fmla="*/ 3666840 h 4557807"/>
              <a:gd name="connsiteX5234" fmla="*/ 1026414 w 11831868"/>
              <a:gd name="connsiteY5234" fmla="*/ 3665411 h 4557807"/>
              <a:gd name="connsiteX5235" fmla="*/ 1032129 w 11831868"/>
              <a:gd name="connsiteY5235" fmla="*/ 3659886 h 4557807"/>
              <a:gd name="connsiteX5236" fmla="*/ 995172 w 11831868"/>
              <a:gd name="connsiteY5236" fmla="*/ 3605308 h 4557807"/>
              <a:gd name="connsiteX5237" fmla="*/ 997077 w 11831868"/>
              <a:gd name="connsiteY5237" fmla="*/ 3607594 h 4557807"/>
              <a:gd name="connsiteX5238" fmla="*/ 990886 w 11831868"/>
              <a:gd name="connsiteY5238" fmla="*/ 3613214 h 4557807"/>
              <a:gd name="connsiteX5239" fmla="*/ 989267 w 11831868"/>
              <a:gd name="connsiteY5239" fmla="*/ 3611499 h 4557807"/>
              <a:gd name="connsiteX5240" fmla="*/ 995172 w 11831868"/>
              <a:gd name="connsiteY5240" fmla="*/ 3605308 h 4557807"/>
              <a:gd name="connsiteX5241" fmla="*/ 997363 w 11831868"/>
              <a:gd name="connsiteY5241" fmla="*/ 3563684 h 4557807"/>
              <a:gd name="connsiteX5242" fmla="*/ 1000887 w 11831868"/>
              <a:gd name="connsiteY5242" fmla="*/ 3560254 h 4557807"/>
              <a:gd name="connsiteX5243" fmla="*/ 1002125 w 11831868"/>
              <a:gd name="connsiteY5243" fmla="*/ 3561017 h 4557807"/>
              <a:gd name="connsiteX5244" fmla="*/ 998601 w 11831868"/>
              <a:gd name="connsiteY5244" fmla="*/ 3564541 h 4557807"/>
              <a:gd name="connsiteX5245" fmla="*/ 997553 w 11831868"/>
              <a:gd name="connsiteY5245" fmla="*/ 3563684 h 4557807"/>
              <a:gd name="connsiteX5246" fmla="*/ 997363 w 11831868"/>
              <a:gd name="connsiteY5246" fmla="*/ 3704939 h 4557807"/>
              <a:gd name="connsiteX5247" fmla="*/ 998601 w 11831868"/>
              <a:gd name="connsiteY5247" fmla="*/ 3705701 h 4557807"/>
              <a:gd name="connsiteX5248" fmla="*/ 994696 w 11831868"/>
              <a:gd name="connsiteY5248" fmla="*/ 3709321 h 4557807"/>
              <a:gd name="connsiteX5249" fmla="*/ 994029 w 11831868"/>
              <a:gd name="connsiteY5249" fmla="*/ 3708845 h 4557807"/>
              <a:gd name="connsiteX5250" fmla="*/ 997458 w 11831868"/>
              <a:gd name="connsiteY5250" fmla="*/ 3704940 h 4557807"/>
              <a:gd name="connsiteX5251" fmla="*/ 1369600 w 11831868"/>
              <a:gd name="connsiteY5251" fmla="*/ 3396806 h 4557807"/>
              <a:gd name="connsiteX5252" fmla="*/ 1370362 w 11831868"/>
              <a:gd name="connsiteY5252" fmla="*/ 3397663 h 4557807"/>
              <a:gd name="connsiteX5253" fmla="*/ 1365409 w 11831868"/>
              <a:gd name="connsiteY5253" fmla="*/ 3401473 h 4557807"/>
              <a:gd name="connsiteX5254" fmla="*/ 1364171 w 11831868"/>
              <a:gd name="connsiteY5254" fmla="*/ 3400616 h 4557807"/>
              <a:gd name="connsiteX5255" fmla="*/ 1369695 w 11831868"/>
              <a:gd name="connsiteY5255" fmla="*/ 3396806 h 4557807"/>
              <a:gd name="connsiteX5256" fmla="*/ 11406474 w 11831868"/>
              <a:gd name="connsiteY5256" fmla="*/ 1318070 h 4557807"/>
              <a:gd name="connsiteX5257" fmla="*/ 11404663 w 11831868"/>
              <a:gd name="connsiteY5257" fmla="*/ 1314641 h 4557807"/>
              <a:gd name="connsiteX5258" fmla="*/ 11407140 w 11831868"/>
              <a:gd name="connsiteY5258" fmla="*/ 1309783 h 4557807"/>
              <a:gd name="connsiteX5259" fmla="*/ 11408950 w 11831868"/>
              <a:gd name="connsiteY5259" fmla="*/ 1313212 h 4557807"/>
              <a:gd name="connsiteX5260" fmla="*/ 11406474 w 11831868"/>
              <a:gd name="connsiteY5260" fmla="*/ 1318070 h 4557807"/>
              <a:gd name="connsiteX5261" fmla="*/ 11406474 w 11831868"/>
              <a:gd name="connsiteY5261" fmla="*/ 1998250 h 4557807"/>
              <a:gd name="connsiteX5262" fmla="*/ 11407902 w 11831868"/>
              <a:gd name="connsiteY5262" fmla="*/ 2003870 h 4557807"/>
              <a:gd name="connsiteX5263" fmla="*/ 11404759 w 11831868"/>
              <a:gd name="connsiteY5263" fmla="*/ 2011585 h 4557807"/>
              <a:gd name="connsiteX5264" fmla="*/ 11403330 w 11831868"/>
              <a:gd name="connsiteY5264" fmla="*/ 2005965 h 4557807"/>
              <a:gd name="connsiteX5265" fmla="*/ 11405997 w 11831868"/>
              <a:gd name="connsiteY5265" fmla="*/ 1998250 h 4557807"/>
              <a:gd name="connsiteX5266" fmla="*/ 11391805 w 11831868"/>
              <a:gd name="connsiteY5266" fmla="*/ 1490186 h 4557807"/>
              <a:gd name="connsiteX5267" fmla="*/ 11393614 w 11831868"/>
              <a:gd name="connsiteY5267" fmla="*/ 1494092 h 4557807"/>
              <a:gd name="connsiteX5268" fmla="*/ 11390947 w 11831868"/>
              <a:gd name="connsiteY5268" fmla="*/ 1500092 h 4557807"/>
              <a:gd name="connsiteX5269" fmla="*/ 11389042 w 11831868"/>
              <a:gd name="connsiteY5269" fmla="*/ 1496092 h 4557807"/>
              <a:gd name="connsiteX5270" fmla="*/ 11391519 w 11831868"/>
              <a:gd name="connsiteY5270" fmla="*/ 1490186 h 4557807"/>
              <a:gd name="connsiteX5271" fmla="*/ 11423427 w 11831868"/>
              <a:gd name="connsiteY5271" fmla="*/ 1129951 h 4557807"/>
              <a:gd name="connsiteX5272" fmla="*/ 11425142 w 11831868"/>
              <a:gd name="connsiteY5272" fmla="*/ 1132808 h 4557807"/>
              <a:gd name="connsiteX5273" fmla="*/ 11422952 w 11831868"/>
              <a:gd name="connsiteY5273" fmla="*/ 1136523 h 4557807"/>
              <a:gd name="connsiteX5274" fmla="*/ 11421141 w 11831868"/>
              <a:gd name="connsiteY5274" fmla="*/ 1133666 h 4557807"/>
              <a:gd name="connsiteX5275" fmla="*/ 11423142 w 11831868"/>
              <a:gd name="connsiteY5275" fmla="*/ 1129951 h 4557807"/>
              <a:gd name="connsiteX5276" fmla="*/ 11375802 w 11831868"/>
              <a:gd name="connsiteY5276" fmla="*/ 1670495 h 4557807"/>
              <a:gd name="connsiteX5277" fmla="*/ 11377517 w 11831868"/>
              <a:gd name="connsiteY5277" fmla="*/ 1674971 h 4557807"/>
              <a:gd name="connsiteX5278" fmla="*/ 11374469 w 11831868"/>
              <a:gd name="connsiteY5278" fmla="*/ 1681543 h 4557807"/>
              <a:gd name="connsiteX5279" fmla="*/ 11372755 w 11831868"/>
              <a:gd name="connsiteY5279" fmla="*/ 1677067 h 4557807"/>
              <a:gd name="connsiteX5280" fmla="*/ 11375802 w 11831868"/>
              <a:gd name="connsiteY5280" fmla="*/ 1670495 h 4557807"/>
              <a:gd name="connsiteX5281" fmla="*/ 11469052 w 11831868"/>
              <a:gd name="connsiteY5281" fmla="*/ 1967198 h 4557807"/>
              <a:gd name="connsiteX5282" fmla="*/ 11470100 w 11831868"/>
              <a:gd name="connsiteY5282" fmla="*/ 1972437 h 4557807"/>
              <a:gd name="connsiteX5283" fmla="*/ 11466767 w 11831868"/>
              <a:gd name="connsiteY5283" fmla="*/ 1979676 h 4557807"/>
              <a:gd name="connsiteX5284" fmla="*/ 11465624 w 11831868"/>
              <a:gd name="connsiteY5284" fmla="*/ 1974437 h 4557807"/>
              <a:gd name="connsiteX5285" fmla="*/ 11469052 w 11831868"/>
              <a:gd name="connsiteY5285" fmla="*/ 1967198 h 4557807"/>
              <a:gd name="connsiteX5286" fmla="*/ 11430952 w 11831868"/>
              <a:gd name="connsiteY5286" fmla="*/ 1818704 h 4557807"/>
              <a:gd name="connsiteX5287" fmla="*/ 11432572 w 11831868"/>
              <a:gd name="connsiteY5287" fmla="*/ 1823752 h 4557807"/>
              <a:gd name="connsiteX5288" fmla="*/ 11429237 w 11831868"/>
              <a:gd name="connsiteY5288" fmla="*/ 1830419 h 4557807"/>
              <a:gd name="connsiteX5289" fmla="*/ 11427905 w 11831868"/>
              <a:gd name="connsiteY5289" fmla="*/ 1825847 h 4557807"/>
              <a:gd name="connsiteX5290" fmla="*/ 11430477 w 11831868"/>
              <a:gd name="connsiteY5290" fmla="*/ 1818704 h 4557807"/>
              <a:gd name="connsiteX5291" fmla="*/ 11361896 w 11831868"/>
              <a:gd name="connsiteY5291" fmla="*/ 81915 h 4557807"/>
              <a:gd name="connsiteX5292" fmla="*/ 11364087 w 11831868"/>
              <a:gd name="connsiteY5292" fmla="*/ 79343 h 4557807"/>
              <a:gd name="connsiteX5293" fmla="*/ 11365897 w 11831868"/>
              <a:gd name="connsiteY5293" fmla="*/ 81058 h 4557807"/>
              <a:gd name="connsiteX5294" fmla="*/ 11363707 w 11831868"/>
              <a:gd name="connsiteY5294" fmla="*/ 83725 h 4557807"/>
              <a:gd name="connsiteX5295" fmla="*/ 11361586 w 11831868"/>
              <a:gd name="connsiteY5295" fmla="*/ 83339 h 4557807"/>
              <a:gd name="connsiteX5296" fmla="*/ 11361421 w 11831868"/>
              <a:gd name="connsiteY5296" fmla="*/ 81915 h 4557807"/>
              <a:gd name="connsiteX5297" fmla="*/ 11455242 w 11831868"/>
              <a:gd name="connsiteY5297" fmla="*/ 1639252 h 4557807"/>
              <a:gd name="connsiteX5298" fmla="*/ 11456765 w 11831868"/>
              <a:gd name="connsiteY5298" fmla="*/ 1643729 h 4557807"/>
              <a:gd name="connsiteX5299" fmla="*/ 11453812 w 11831868"/>
              <a:gd name="connsiteY5299" fmla="*/ 1649825 h 4557807"/>
              <a:gd name="connsiteX5300" fmla="*/ 11452098 w 11831868"/>
              <a:gd name="connsiteY5300" fmla="*/ 1645349 h 4557807"/>
              <a:gd name="connsiteX5301" fmla="*/ 11454765 w 11831868"/>
              <a:gd name="connsiteY5301" fmla="*/ 1639252 h 4557807"/>
              <a:gd name="connsiteX5302" fmla="*/ 11439430 w 11831868"/>
              <a:gd name="connsiteY5302" fmla="*/ 949643 h 4557807"/>
              <a:gd name="connsiteX5303" fmla="*/ 11440763 w 11831868"/>
              <a:gd name="connsiteY5303" fmla="*/ 952024 h 4557807"/>
              <a:gd name="connsiteX5304" fmla="*/ 11438858 w 11831868"/>
              <a:gd name="connsiteY5304" fmla="*/ 955167 h 4557807"/>
              <a:gd name="connsiteX5305" fmla="*/ 11437335 w 11831868"/>
              <a:gd name="connsiteY5305" fmla="*/ 952786 h 4557807"/>
              <a:gd name="connsiteX5306" fmla="*/ 11438954 w 11831868"/>
              <a:gd name="connsiteY5306" fmla="*/ 949643 h 4557807"/>
              <a:gd name="connsiteX5307" fmla="*/ 11336084 w 11831868"/>
              <a:gd name="connsiteY5307" fmla="*/ 804386 h 4557807"/>
              <a:gd name="connsiteX5308" fmla="*/ 11334179 w 11831868"/>
              <a:gd name="connsiteY5308" fmla="*/ 807529 h 4557807"/>
              <a:gd name="connsiteX5309" fmla="*/ 11332464 w 11831868"/>
              <a:gd name="connsiteY5309" fmla="*/ 805720 h 4557807"/>
              <a:gd name="connsiteX5310" fmla="*/ 11334369 w 11831868"/>
              <a:gd name="connsiteY5310" fmla="*/ 802100 h 4557807"/>
              <a:gd name="connsiteX5311" fmla="*/ 11335607 w 11831868"/>
              <a:gd name="connsiteY5311" fmla="*/ 804386 h 4557807"/>
              <a:gd name="connsiteX5312" fmla="*/ 11327034 w 11831868"/>
              <a:gd name="connsiteY5312" fmla="*/ 982694 h 4557807"/>
              <a:gd name="connsiteX5313" fmla="*/ 11328940 w 11831868"/>
              <a:gd name="connsiteY5313" fmla="*/ 985552 h 4557807"/>
              <a:gd name="connsiteX5314" fmla="*/ 11326940 w 11831868"/>
              <a:gd name="connsiteY5314" fmla="*/ 989267 h 4557807"/>
              <a:gd name="connsiteX5315" fmla="*/ 11324844 w 11831868"/>
              <a:gd name="connsiteY5315" fmla="*/ 986409 h 4557807"/>
              <a:gd name="connsiteX5316" fmla="*/ 11326559 w 11831868"/>
              <a:gd name="connsiteY5316" fmla="*/ 982694 h 4557807"/>
              <a:gd name="connsiteX5317" fmla="*/ 11321796 w 11831868"/>
              <a:gd name="connsiteY5317" fmla="*/ 1166146 h 4557807"/>
              <a:gd name="connsiteX5318" fmla="*/ 11319320 w 11831868"/>
              <a:gd name="connsiteY5318" fmla="*/ 1170527 h 4557807"/>
              <a:gd name="connsiteX5319" fmla="*/ 11317319 w 11831868"/>
              <a:gd name="connsiteY5319" fmla="*/ 1167670 h 4557807"/>
              <a:gd name="connsiteX5320" fmla="*/ 11319700 w 11831868"/>
              <a:gd name="connsiteY5320" fmla="*/ 1162812 h 4557807"/>
              <a:gd name="connsiteX5321" fmla="*/ 11321320 w 11831868"/>
              <a:gd name="connsiteY5321" fmla="*/ 1166146 h 4557807"/>
              <a:gd name="connsiteX5322" fmla="*/ 11314653 w 11831868"/>
              <a:gd name="connsiteY5322" fmla="*/ 1347121 h 4557807"/>
              <a:gd name="connsiteX5323" fmla="*/ 11311890 w 11831868"/>
              <a:gd name="connsiteY5323" fmla="*/ 1352550 h 4557807"/>
              <a:gd name="connsiteX5324" fmla="*/ 11309699 w 11831868"/>
              <a:gd name="connsiteY5324" fmla="*/ 1349216 h 4557807"/>
              <a:gd name="connsiteX5325" fmla="*/ 11312271 w 11831868"/>
              <a:gd name="connsiteY5325" fmla="*/ 1343311 h 4557807"/>
              <a:gd name="connsiteX5326" fmla="*/ 11314176 w 11831868"/>
              <a:gd name="connsiteY5326" fmla="*/ 1346835 h 4557807"/>
              <a:gd name="connsiteX5327" fmla="*/ 11307318 w 11831868"/>
              <a:gd name="connsiteY5327" fmla="*/ 1528096 h 4557807"/>
              <a:gd name="connsiteX5328" fmla="*/ 11304460 w 11831868"/>
              <a:gd name="connsiteY5328" fmla="*/ 1534573 h 4557807"/>
              <a:gd name="connsiteX5329" fmla="*/ 11301984 w 11831868"/>
              <a:gd name="connsiteY5329" fmla="*/ 1530287 h 4557807"/>
              <a:gd name="connsiteX5330" fmla="*/ 11304937 w 11831868"/>
              <a:gd name="connsiteY5330" fmla="*/ 1523714 h 4557807"/>
              <a:gd name="connsiteX5331" fmla="*/ 11306841 w 11831868"/>
              <a:gd name="connsiteY5331" fmla="*/ 1527524 h 4557807"/>
              <a:gd name="connsiteX5332" fmla="*/ 11362373 w 11831868"/>
              <a:gd name="connsiteY5332" fmla="*/ 1856423 h 4557807"/>
              <a:gd name="connsiteX5333" fmla="*/ 11359420 w 11831868"/>
              <a:gd name="connsiteY5333" fmla="*/ 1864043 h 4557807"/>
              <a:gd name="connsiteX5334" fmla="*/ 11357229 w 11831868"/>
              <a:gd name="connsiteY5334" fmla="*/ 1858614 h 4557807"/>
              <a:gd name="connsiteX5335" fmla="*/ 11360372 w 11831868"/>
              <a:gd name="connsiteY5335" fmla="*/ 1850898 h 4557807"/>
              <a:gd name="connsiteX5336" fmla="*/ 11361896 w 11831868"/>
              <a:gd name="connsiteY5336" fmla="*/ 1855851 h 4557807"/>
              <a:gd name="connsiteX5337" fmla="*/ 11297507 w 11831868"/>
              <a:gd name="connsiteY5337" fmla="*/ 1704023 h 4557807"/>
              <a:gd name="connsiteX5338" fmla="*/ 11300079 w 11831868"/>
              <a:gd name="connsiteY5338" fmla="*/ 1709452 h 4557807"/>
              <a:gd name="connsiteX5339" fmla="*/ 11297032 w 11831868"/>
              <a:gd name="connsiteY5339" fmla="*/ 1716596 h 4557807"/>
              <a:gd name="connsiteX5340" fmla="*/ 11294744 w 11831868"/>
              <a:gd name="connsiteY5340" fmla="*/ 1711643 h 4557807"/>
              <a:gd name="connsiteX5341" fmla="*/ 11297030 w 11831868"/>
              <a:gd name="connsiteY5341" fmla="*/ 1703260 h 4557807"/>
              <a:gd name="connsiteX5342" fmla="*/ 11348847 w 11831868"/>
              <a:gd name="connsiteY5342" fmla="*/ 440436 h 4557807"/>
              <a:gd name="connsiteX5343" fmla="*/ 11350467 w 11831868"/>
              <a:gd name="connsiteY5343" fmla="*/ 442246 h 4557807"/>
              <a:gd name="connsiteX5344" fmla="*/ 11348752 w 11831868"/>
              <a:gd name="connsiteY5344" fmla="*/ 445294 h 4557807"/>
              <a:gd name="connsiteX5345" fmla="*/ 11347132 w 11831868"/>
              <a:gd name="connsiteY5345" fmla="*/ 443484 h 4557807"/>
              <a:gd name="connsiteX5346" fmla="*/ 11348847 w 11831868"/>
              <a:gd name="connsiteY5346" fmla="*/ 440436 h 4557807"/>
              <a:gd name="connsiteX5347" fmla="*/ 11356372 w 11831868"/>
              <a:gd name="connsiteY5347" fmla="*/ 259461 h 4557807"/>
              <a:gd name="connsiteX5348" fmla="*/ 11358043 w 11831868"/>
              <a:gd name="connsiteY5348" fmla="*/ 260335 h 4557807"/>
              <a:gd name="connsiteX5349" fmla="*/ 11357991 w 11831868"/>
              <a:gd name="connsiteY5349" fmla="*/ 261271 h 4557807"/>
              <a:gd name="connsiteX5350" fmla="*/ 11355991 w 11831868"/>
              <a:gd name="connsiteY5350" fmla="*/ 263842 h 4557807"/>
              <a:gd name="connsiteX5351" fmla="*/ 11354371 w 11831868"/>
              <a:gd name="connsiteY5351" fmla="*/ 262033 h 4557807"/>
              <a:gd name="connsiteX5352" fmla="*/ 11356086 w 11831868"/>
              <a:gd name="connsiteY5352" fmla="*/ 260033 h 4557807"/>
              <a:gd name="connsiteX5353" fmla="*/ 11344275 w 11831868"/>
              <a:gd name="connsiteY5353" fmla="*/ 2029587 h 4557807"/>
              <a:gd name="connsiteX5354" fmla="*/ 11346084 w 11831868"/>
              <a:gd name="connsiteY5354" fmla="*/ 2035588 h 4557807"/>
              <a:gd name="connsiteX5355" fmla="*/ 11343037 w 11831868"/>
              <a:gd name="connsiteY5355" fmla="*/ 2044446 h 4557807"/>
              <a:gd name="connsiteX5356" fmla="*/ 11341227 w 11831868"/>
              <a:gd name="connsiteY5356" fmla="*/ 2038350 h 4557807"/>
              <a:gd name="connsiteX5357" fmla="*/ 11343989 w 11831868"/>
              <a:gd name="connsiteY5357" fmla="*/ 2030159 h 4557807"/>
              <a:gd name="connsiteX5358" fmla="*/ 11343228 w 11831868"/>
              <a:gd name="connsiteY5358" fmla="*/ 623126 h 4557807"/>
              <a:gd name="connsiteX5359" fmla="*/ 11341227 w 11831868"/>
              <a:gd name="connsiteY5359" fmla="*/ 625697 h 4557807"/>
              <a:gd name="connsiteX5360" fmla="*/ 11339608 w 11831868"/>
              <a:gd name="connsiteY5360" fmla="*/ 623983 h 4557807"/>
              <a:gd name="connsiteX5361" fmla="*/ 11341513 w 11831868"/>
              <a:gd name="connsiteY5361" fmla="*/ 620840 h 4557807"/>
              <a:gd name="connsiteX5362" fmla="*/ 11342942 w 11831868"/>
              <a:gd name="connsiteY5362" fmla="*/ 623697 h 4557807"/>
              <a:gd name="connsiteX5363" fmla="*/ 11469148 w 11831868"/>
              <a:gd name="connsiteY5363" fmla="*/ 590359 h 4557807"/>
              <a:gd name="connsiteX5364" fmla="*/ 11470892 w 11831868"/>
              <a:gd name="connsiteY5364" fmla="*/ 587799 h 4557807"/>
              <a:gd name="connsiteX5365" fmla="*/ 11470957 w 11831868"/>
              <a:gd name="connsiteY5365" fmla="*/ 587788 h 4557807"/>
              <a:gd name="connsiteX5366" fmla="*/ 11472006 w 11831868"/>
              <a:gd name="connsiteY5366" fmla="*/ 589217 h 4557807"/>
              <a:gd name="connsiteX5367" fmla="*/ 11470386 w 11831868"/>
              <a:gd name="connsiteY5367" fmla="*/ 591693 h 4557807"/>
              <a:gd name="connsiteX5368" fmla="*/ 11468862 w 11831868"/>
              <a:gd name="connsiteY5368" fmla="*/ 590931 h 4557807"/>
              <a:gd name="connsiteX5369" fmla="*/ 11665363 w 11831868"/>
              <a:gd name="connsiteY5369" fmla="*/ 897636 h 4557807"/>
              <a:gd name="connsiteX5370" fmla="*/ 11666506 w 11831868"/>
              <a:gd name="connsiteY5370" fmla="*/ 899541 h 4557807"/>
              <a:gd name="connsiteX5371" fmla="*/ 11664601 w 11831868"/>
              <a:gd name="connsiteY5371" fmla="*/ 901541 h 4557807"/>
              <a:gd name="connsiteX5372" fmla="*/ 11663934 w 11831868"/>
              <a:gd name="connsiteY5372" fmla="*/ 900113 h 4557807"/>
              <a:gd name="connsiteX5373" fmla="*/ 11665363 w 11831868"/>
              <a:gd name="connsiteY5373" fmla="*/ 897636 h 4557807"/>
              <a:gd name="connsiteX5374" fmla="*/ 11632692 w 11831868"/>
              <a:gd name="connsiteY5374" fmla="*/ 1076801 h 4557807"/>
              <a:gd name="connsiteX5375" fmla="*/ 11633645 w 11831868"/>
              <a:gd name="connsiteY5375" fmla="*/ 1078706 h 4557807"/>
              <a:gd name="connsiteX5376" fmla="*/ 11631644 w 11831868"/>
              <a:gd name="connsiteY5376" fmla="*/ 1081278 h 4557807"/>
              <a:gd name="connsiteX5377" fmla="*/ 11630691 w 11831868"/>
              <a:gd name="connsiteY5377" fmla="*/ 1079373 h 4557807"/>
              <a:gd name="connsiteX5378" fmla="*/ 11632692 w 11831868"/>
              <a:gd name="connsiteY5378" fmla="*/ 1076325 h 4557807"/>
              <a:gd name="connsiteX5379" fmla="*/ 11649171 w 11831868"/>
              <a:gd name="connsiteY5379" fmla="*/ 200501 h 4557807"/>
              <a:gd name="connsiteX5380" fmla="*/ 11650504 w 11831868"/>
              <a:gd name="connsiteY5380" fmla="*/ 202311 h 4557807"/>
              <a:gd name="connsiteX5381" fmla="*/ 11648789 w 11831868"/>
              <a:gd name="connsiteY5381" fmla="*/ 204311 h 4557807"/>
              <a:gd name="connsiteX5382" fmla="*/ 11647360 w 11831868"/>
              <a:gd name="connsiteY5382" fmla="*/ 202502 h 4557807"/>
              <a:gd name="connsiteX5383" fmla="*/ 11648411 w 11831868"/>
              <a:gd name="connsiteY5383" fmla="*/ 199731 h 4557807"/>
              <a:gd name="connsiteX5384" fmla="*/ 11649169 w 11831868"/>
              <a:gd name="connsiteY5384" fmla="*/ 199549 h 4557807"/>
              <a:gd name="connsiteX5385" fmla="*/ 11600021 w 11831868"/>
              <a:gd name="connsiteY5385" fmla="*/ 564261 h 4557807"/>
              <a:gd name="connsiteX5386" fmla="*/ 11598974 w 11831868"/>
              <a:gd name="connsiteY5386" fmla="*/ 562832 h 4557807"/>
              <a:gd name="connsiteX5387" fmla="*/ 11600403 w 11831868"/>
              <a:gd name="connsiteY5387" fmla="*/ 560927 h 4557807"/>
              <a:gd name="connsiteX5388" fmla="*/ 11601546 w 11831868"/>
              <a:gd name="connsiteY5388" fmla="*/ 562261 h 4557807"/>
              <a:gd name="connsiteX5389" fmla="*/ 11600021 w 11831868"/>
              <a:gd name="connsiteY5389" fmla="*/ 564261 h 4557807"/>
              <a:gd name="connsiteX5390" fmla="*/ 11624977 w 11831868"/>
              <a:gd name="connsiteY5390" fmla="*/ 380238 h 4557807"/>
              <a:gd name="connsiteX5391" fmla="*/ 11626094 w 11831868"/>
              <a:gd name="connsiteY5391" fmla="*/ 381211 h 4557807"/>
              <a:gd name="connsiteX5392" fmla="*/ 11626024 w 11831868"/>
              <a:gd name="connsiteY5392" fmla="*/ 381667 h 4557807"/>
              <a:gd name="connsiteX5393" fmla="*/ 11624405 w 11831868"/>
              <a:gd name="connsiteY5393" fmla="*/ 383667 h 4557807"/>
              <a:gd name="connsiteX5394" fmla="*/ 11623357 w 11831868"/>
              <a:gd name="connsiteY5394" fmla="*/ 382238 h 4557807"/>
              <a:gd name="connsiteX5395" fmla="*/ 11625072 w 11831868"/>
              <a:gd name="connsiteY5395" fmla="*/ 380048 h 4557807"/>
              <a:gd name="connsiteX5396" fmla="*/ 11673745 w 11831868"/>
              <a:gd name="connsiteY5396" fmla="*/ 19050 h 4557807"/>
              <a:gd name="connsiteX5397" fmla="*/ 11675364 w 11831868"/>
              <a:gd name="connsiteY5397" fmla="*/ 20860 h 4557807"/>
              <a:gd name="connsiteX5398" fmla="*/ 11673174 w 11831868"/>
              <a:gd name="connsiteY5398" fmla="*/ 22955 h 4557807"/>
              <a:gd name="connsiteX5399" fmla="*/ 11671649 w 11831868"/>
              <a:gd name="connsiteY5399" fmla="*/ 21146 h 4557807"/>
              <a:gd name="connsiteX5400" fmla="*/ 11673745 w 11831868"/>
              <a:gd name="connsiteY5400" fmla="*/ 18859 h 4557807"/>
              <a:gd name="connsiteX5401" fmla="*/ 11599735 w 11831868"/>
              <a:gd name="connsiteY5401" fmla="*/ 1254633 h 4557807"/>
              <a:gd name="connsiteX5402" fmla="*/ 11601164 w 11831868"/>
              <a:gd name="connsiteY5402" fmla="*/ 1257586 h 4557807"/>
              <a:gd name="connsiteX5403" fmla="*/ 11598688 w 11831868"/>
              <a:gd name="connsiteY5403" fmla="*/ 1260824 h 4557807"/>
              <a:gd name="connsiteX5404" fmla="*/ 11597545 w 11831868"/>
              <a:gd name="connsiteY5404" fmla="*/ 1258348 h 4557807"/>
              <a:gd name="connsiteX5405" fmla="*/ 11599735 w 11831868"/>
              <a:gd name="connsiteY5405" fmla="*/ 1254443 h 4557807"/>
              <a:gd name="connsiteX5406" fmla="*/ 11731276 w 11831868"/>
              <a:gd name="connsiteY5406" fmla="*/ 539496 h 4557807"/>
              <a:gd name="connsiteX5407" fmla="*/ 11732038 w 11831868"/>
              <a:gd name="connsiteY5407" fmla="*/ 540925 h 4557807"/>
              <a:gd name="connsiteX5408" fmla="*/ 11730609 w 11831868"/>
              <a:gd name="connsiteY5408" fmla="*/ 542353 h 4557807"/>
              <a:gd name="connsiteX5409" fmla="*/ 11729752 w 11831868"/>
              <a:gd name="connsiteY5409" fmla="*/ 540925 h 4557807"/>
              <a:gd name="connsiteX5410" fmla="*/ 11731276 w 11831868"/>
              <a:gd name="connsiteY5410" fmla="*/ 539305 h 4557807"/>
              <a:gd name="connsiteX5411" fmla="*/ 11764137 w 11831868"/>
              <a:gd name="connsiteY5411" fmla="*/ 359759 h 4557807"/>
              <a:gd name="connsiteX5412" fmla="*/ 11765089 w 11831868"/>
              <a:gd name="connsiteY5412" fmla="*/ 361188 h 4557807"/>
              <a:gd name="connsiteX5413" fmla="*/ 11763565 w 11831868"/>
              <a:gd name="connsiteY5413" fmla="*/ 363093 h 4557807"/>
              <a:gd name="connsiteX5414" fmla="*/ 11762708 w 11831868"/>
              <a:gd name="connsiteY5414" fmla="*/ 361664 h 4557807"/>
              <a:gd name="connsiteX5415" fmla="*/ 11764137 w 11831868"/>
              <a:gd name="connsiteY5415" fmla="*/ 359569 h 4557807"/>
              <a:gd name="connsiteX5416" fmla="*/ 11698414 w 11831868"/>
              <a:gd name="connsiteY5416" fmla="*/ 718661 h 4557807"/>
              <a:gd name="connsiteX5417" fmla="*/ 11699272 w 11831868"/>
              <a:gd name="connsiteY5417" fmla="*/ 720090 h 4557807"/>
              <a:gd name="connsiteX5418" fmla="*/ 11697843 w 11831868"/>
              <a:gd name="connsiteY5418" fmla="*/ 721995 h 4557807"/>
              <a:gd name="connsiteX5419" fmla="*/ 11696891 w 11831868"/>
              <a:gd name="connsiteY5419" fmla="*/ 720566 h 4557807"/>
              <a:gd name="connsiteX5420" fmla="*/ 11698415 w 11831868"/>
              <a:gd name="connsiteY5420" fmla="*/ 718471 h 4557807"/>
              <a:gd name="connsiteX5421" fmla="*/ 11518106 w 11831868"/>
              <a:gd name="connsiteY5421" fmla="*/ 45339 h 4557807"/>
              <a:gd name="connsiteX5422" fmla="*/ 11519762 w 11831868"/>
              <a:gd name="connsiteY5422" fmla="*/ 46498 h 4557807"/>
              <a:gd name="connsiteX5423" fmla="*/ 11519726 w 11831868"/>
              <a:gd name="connsiteY5423" fmla="*/ 47149 h 4557807"/>
              <a:gd name="connsiteX5424" fmla="*/ 11517726 w 11831868"/>
              <a:gd name="connsiteY5424" fmla="*/ 49721 h 4557807"/>
              <a:gd name="connsiteX5425" fmla="*/ 11516107 w 11831868"/>
              <a:gd name="connsiteY5425" fmla="*/ 47911 h 4557807"/>
              <a:gd name="connsiteX5426" fmla="*/ 11518106 w 11831868"/>
              <a:gd name="connsiteY5426" fmla="*/ 45149 h 4557807"/>
              <a:gd name="connsiteX5427" fmla="*/ 10940606 w 11831868"/>
              <a:gd name="connsiteY5427" fmla="*/ 1510475 h 4557807"/>
              <a:gd name="connsiteX5428" fmla="*/ 10938129 w 11831868"/>
              <a:gd name="connsiteY5428" fmla="*/ 1520000 h 4557807"/>
              <a:gd name="connsiteX5429" fmla="*/ 10933081 w 11831868"/>
              <a:gd name="connsiteY5429" fmla="*/ 1514570 h 4557807"/>
              <a:gd name="connsiteX5430" fmla="*/ 10935652 w 11831868"/>
              <a:gd name="connsiteY5430" fmla="*/ 1505045 h 4557807"/>
              <a:gd name="connsiteX5431" fmla="*/ 10940606 w 11831868"/>
              <a:gd name="connsiteY5431" fmla="*/ 1510284 h 4557807"/>
              <a:gd name="connsiteX5432" fmla="*/ 11501247 w 11831868"/>
              <a:gd name="connsiteY5432" fmla="*/ 1789176 h 4557807"/>
              <a:gd name="connsiteX5433" fmla="*/ 11502676 w 11831868"/>
              <a:gd name="connsiteY5433" fmla="*/ 1793748 h 4557807"/>
              <a:gd name="connsiteX5434" fmla="*/ 11499342 w 11831868"/>
              <a:gd name="connsiteY5434" fmla="*/ 1799844 h 4557807"/>
              <a:gd name="connsiteX5435" fmla="*/ 11498200 w 11831868"/>
              <a:gd name="connsiteY5435" fmla="*/ 1795272 h 4557807"/>
              <a:gd name="connsiteX5436" fmla="*/ 11501247 w 11831868"/>
              <a:gd name="connsiteY5436" fmla="*/ 1789176 h 4557807"/>
              <a:gd name="connsiteX5437" fmla="*/ 11501913 w 11831868"/>
              <a:gd name="connsiteY5437" fmla="*/ 1287590 h 4557807"/>
              <a:gd name="connsiteX5438" fmla="*/ 11500485 w 11831868"/>
              <a:gd name="connsiteY5438" fmla="*/ 1284542 h 4557807"/>
              <a:gd name="connsiteX5439" fmla="*/ 11502962 w 11831868"/>
              <a:gd name="connsiteY5439" fmla="*/ 1280255 h 4557807"/>
              <a:gd name="connsiteX5440" fmla="*/ 11504390 w 11831868"/>
              <a:gd name="connsiteY5440" fmla="*/ 1283208 h 4557807"/>
              <a:gd name="connsiteX5441" fmla="*/ 11502199 w 11831868"/>
              <a:gd name="connsiteY5441" fmla="*/ 1287590 h 4557807"/>
              <a:gd name="connsiteX5442" fmla="*/ 11486198 w 11831868"/>
              <a:gd name="connsiteY5442" fmla="*/ 407480 h 4557807"/>
              <a:gd name="connsiteX5443" fmla="*/ 11487436 w 11831868"/>
              <a:gd name="connsiteY5443" fmla="*/ 408813 h 4557807"/>
              <a:gd name="connsiteX5444" fmla="*/ 11485817 w 11831868"/>
              <a:gd name="connsiteY5444" fmla="*/ 411385 h 4557807"/>
              <a:gd name="connsiteX5445" fmla="*/ 11484388 w 11831868"/>
              <a:gd name="connsiteY5445" fmla="*/ 409480 h 4557807"/>
              <a:gd name="connsiteX5446" fmla="*/ 11486483 w 11831868"/>
              <a:gd name="connsiteY5446" fmla="*/ 407480 h 4557807"/>
              <a:gd name="connsiteX5447" fmla="*/ 11551349 w 11831868"/>
              <a:gd name="connsiteY5447" fmla="*/ 920782 h 4557807"/>
              <a:gd name="connsiteX5448" fmla="*/ 11552682 w 11831868"/>
              <a:gd name="connsiteY5448" fmla="*/ 923258 h 4557807"/>
              <a:gd name="connsiteX5449" fmla="*/ 11550872 w 11831868"/>
              <a:gd name="connsiteY5449" fmla="*/ 925735 h 4557807"/>
              <a:gd name="connsiteX5450" fmla="*/ 11549824 w 11831868"/>
              <a:gd name="connsiteY5450" fmla="*/ 923830 h 4557807"/>
              <a:gd name="connsiteX5451" fmla="*/ 11551635 w 11831868"/>
              <a:gd name="connsiteY5451" fmla="*/ 920782 h 4557807"/>
              <a:gd name="connsiteX5452" fmla="*/ 11527059 w 11831868"/>
              <a:gd name="connsiteY5452" fmla="*/ 1100804 h 4557807"/>
              <a:gd name="connsiteX5453" fmla="*/ 11528488 w 11831868"/>
              <a:gd name="connsiteY5453" fmla="*/ 1103185 h 4557807"/>
              <a:gd name="connsiteX5454" fmla="*/ 11526393 w 11831868"/>
              <a:gd name="connsiteY5454" fmla="*/ 1106424 h 4557807"/>
              <a:gd name="connsiteX5455" fmla="*/ 11524964 w 11831868"/>
              <a:gd name="connsiteY5455" fmla="*/ 1103948 h 4557807"/>
              <a:gd name="connsiteX5456" fmla="*/ 11527345 w 11831868"/>
              <a:gd name="connsiteY5456" fmla="*/ 1100804 h 4557807"/>
              <a:gd name="connsiteX5457" fmla="*/ 11566779 w 11831868"/>
              <a:gd name="connsiteY5457" fmla="*/ 1433036 h 4557807"/>
              <a:gd name="connsiteX5458" fmla="*/ 11567827 w 11831868"/>
              <a:gd name="connsiteY5458" fmla="*/ 1436084 h 4557807"/>
              <a:gd name="connsiteX5459" fmla="*/ 11565255 w 11831868"/>
              <a:gd name="connsiteY5459" fmla="*/ 1440371 h 4557807"/>
              <a:gd name="connsiteX5460" fmla="*/ 11564207 w 11831868"/>
              <a:gd name="connsiteY5460" fmla="*/ 1437323 h 4557807"/>
              <a:gd name="connsiteX5461" fmla="*/ 11567065 w 11831868"/>
              <a:gd name="connsiteY5461" fmla="*/ 1433036 h 4557807"/>
              <a:gd name="connsiteX5462" fmla="*/ 11575732 w 11831868"/>
              <a:gd name="connsiteY5462" fmla="*/ 740759 h 4557807"/>
              <a:gd name="connsiteX5463" fmla="*/ 11576875 w 11831868"/>
              <a:gd name="connsiteY5463" fmla="*/ 742664 h 4557807"/>
              <a:gd name="connsiteX5464" fmla="*/ 11575160 w 11831868"/>
              <a:gd name="connsiteY5464" fmla="*/ 744665 h 4557807"/>
              <a:gd name="connsiteX5465" fmla="*/ 11574304 w 11831868"/>
              <a:gd name="connsiteY5465" fmla="*/ 743236 h 4557807"/>
              <a:gd name="connsiteX5466" fmla="*/ 11576018 w 11831868"/>
              <a:gd name="connsiteY5466" fmla="*/ 740759 h 4557807"/>
              <a:gd name="connsiteX5467" fmla="*/ 11534203 w 11831868"/>
              <a:gd name="connsiteY5467" fmla="*/ 1611059 h 4557807"/>
              <a:gd name="connsiteX5468" fmla="*/ 11535346 w 11831868"/>
              <a:gd name="connsiteY5468" fmla="*/ 1615154 h 4557807"/>
              <a:gd name="connsiteX5469" fmla="*/ 11532299 w 11831868"/>
              <a:gd name="connsiteY5469" fmla="*/ 1620107 h 4557807"/>
              <a:gd name="connsiteX5470" fmla="*/ 11531251 w 11831868"/>
              <a:gd name="connsiteY5470" fmla="*/ 1616583 h 4557807"/>
              <a:gd name="connsiteX5471" fmla="*/ 11534489 w 11831868"/>
              <a:gd name="connsiteY5471" fmla="*/ 1611059 h 4557807"/>
              <a:gd name="connsiteX5472" fmla="*/ 11222641 w 11831868"/>
              <a:gd name="connsiteY5472" fmla="*/ 1924431 h 4557807"/>
              <a:gd name="connsiteX5473" fmla="*/ 11219878 w 11831868"/>
              <a:gd name="connsiteY5473" fmla="*/ 1933956 h 4557807"/>
              <a:gd name="connsiteX5474" fmla="*/ 11216831 w 11831868"/>
              <a:gd name="connsiteY5474" fmla="*/ 1927574 h 4557807"/>
              <a:gd name="connsiteX5475" fmla="*/ 11219878 w 11831868"/>
              <a:gd name="connsiteY5475" fmla="*/ 1918811 h 4557807"/>
              <a:gd name="connsiteX5476" fmla="*/ 11222927 w 11831868"/>
              <a:gd name="connsiteY5476" fmla="*/ 1924431 h 4557807"/>
              <a:gd name="connsiteX5477" fmla="*/ 11018615 w 11831868"/>
              <a:gd name="connsiteY5477" fmla="*/ 2036445 h 4557807"/>
              <a:gd name="connsiteX5478" fmla="*/ 11016234 w 11831868"/>
              <a:gd name="connsiteY5478" fmla="*/ 2048256 h 4557807"/>
              <a:gd name="connsiteX5479" fmla="*/ 11011091 w 11831868"/>
              <a:gd name="connsiteY5479" fmla="*/ 2040731 h 4557807"/>
              <a:gd name="connsiteX5480" fmla="*/ 11013472 w 11831868"/>
              <a:gd name="connsiteY5480" fmla="*/ 2028920 h 4557807"/>
              <a:gd name="connsiteX5481" fmla="*/ 11018901 w 11831868"/>
              <a:gd name="connsiteY5481" fmla="*/ 2036445 h 4557807"/>
              <a:gd name="connsiteX5482" fmla="*/ 11046333 w 11831868"/>
              <a:gd name="connsiteY5482" fmla="*/ 1637062 h 4557807"/>
              <a:gd name="connsiteX5483" fmla="*/ 11050905 w 11831868"/>
              <a:gd name="connsiteY5483" fmla="*/ 1643158 h 4557807"/>
              <a:gd name="connsiteX5484" fmla="*/ 11048048 w 11831868"/>
              <a:gd name="connsiteY5484" fmla="*/ 1652683 h 4557807"/>
              <a:gd name="connsiteX5485" fmla="*/ 11043570 w 11831868"/>
              <a:gd name="connsiteY5485" fmla="*/ 1646587 h 4557807"/>
              <a:gd name="connsiteX5486" fmla="*/ 11046619 w 11831868"/>
              <a:gd name="connsiteY5486" fmla="*/ 1637062 h 4557807"/>
              <a:gd name="connsiteX5487" fmla="*/ 11068621 w 11831868"/>
              <a:gd name="connsiteY5487" fmla="*/ 1820514 h 4557807"/>
              <a:gd name="connsiteX5488" fmla="*/ 11065668 w 11831868"/>
              <a:gd name="connsiteY5488" fmla="*/ 1830039 h 4557807"/>
              <a:gd name="connsiteX5489" fmla="*/ 11061573 w 11831868"/>
              <a:gd name="connsiteY5489" fmla="*/ 1823942 h 4557807"/>
              <a:gd name="connsiteX5490" fmla="*/ 11064240 w 11831868"/>
              <a:gd name="connsiteY5490" fmla="*/ 1814417 h 4557807"/>
              <a:gd name="connsiteX5491" fmla="*/ 11068907 w 11831868"/>
              <a:gd name="connsiteY5491" fmla="*/ 1820514 h 4557807"/>
              <a:gd name="connsiteX5492" fmla="*/ 11044809 w 11831868"/>
              <a:gd name="connsiteY5492" fmla="*/ 2212086 h 4557807"/>
              <a:gd name="connsiteX5493" fmla="*/ 11042618 w 11831868"/>
              <a:gd name="connsiteY5493" fmla="*/ 2224374 h 4557807"/>
              <a:gd name="connsiteX5494" fmla="*/ 11037569 w 11831868"/>
              <a:gd name="connsiteY5494" fmla="*/ 2216277 h 4557807"/>
              <a:gd name="connsiteX5495" fmla="*/ 11039474 w 11831868"/>
              <a:gd name="connsiteY5495" fmla="*/ 2203418 h 4557807"/>
              <a:gd name="connsiteX5496" fmla="*/ 11044809 w 11831868"/>
              <a:gd name="connsiteY5496" fmla="*/ 2212086 h 4557807"/>
              <a:gd name="connsiteX5497" fmla="*/ 11033284 w 11831868"/>
              <a:gd name="connsiteY5497" fmla="*/ 1465802 h 4557807"/>
              <a:gd name="connsiteX5498" fmla="*/ 11030426 w 11831868"/>
              <a:gd name="connsiteY5498" fmla="*/ 1473994 h 4557807"/>
              <a:gd name="connsiteX5499" fmla="*/ 11026235 w 11831868"/>
              <a:gd name="connsiteY5499" fmla="*/ 1468946 h 4557807"/>
              <a:gd name="connsiteX5500" fmla="*/ 11029093 w 11831868"/>
              <a:gd name="connsiteY5500" fmla="*/ 1460754 h 4557807"/>
              <a:gd name="connsiteX5501" fmla="*/ 11033284 w 11831868"/>
              <a:gd name="connsiteY5501" fmla="*/ 1465802 h 4557807"/>
              <a:gd name="connsiteX5502" fmla="*/ 11059477 w 11831868"/>
              <a:gd name="connsiteY5502" fmla="*/ 170879 h 4557807"/>
              <a:gd name="connsiteX5503" fmla="*/ 11057192 w 11831868"/>
              <a:gd name="connsiteY5503" fmla="*/ 174593 h 4557807"/>
              <a:gd name="connsiteX5504" fmla="*/ 11054674 w 11831868"/>
              <a:gd name="connsiteY5504" fmla="*/ 173030 h 4557807"/>
              <a:gd name="connsiteX5505" fmla="*/ 11054620 w 11831868"/>
              <a:gd name="connsiteY5505" fmla="*/ 172498 h 4557807"/>
              <a:gd name="connsiteX5506" fmla="*/ 11056810 w 11831868"/>
              <a:gd name="connsiteY5506" fmla="*/ 168688 h 4557807"/>
              <a:gd name="connsiteX5507" fmla="*/ 11059403 w 11831868"/>
              <a:gd name="connsiteY5507" fmla="*/ 170123 h 4557807"/>
              <a:gd name="connsiteX5508" fmla="*/ 11059477 w 11831868"/>
              <a:gd name="connsiteY5508" fmla="*/ 170879 h 4557807"/>
              <a:gd name="connsiteX5509" fmla="*/ 11104150 w 11831868"/>
              <a:gd name="connsiteY5509" fmla="*/ 2175891 h 4557807"/>
              <a:gd name="connsiteX5510" fmla="*/ 11101769 w 11831868"/>
              <a:gd name="connsiteY5510" fmla="*/ 2187702 h 4557807"/>
              <a:gd name="connsiteX5511" fmla="*/ 11097482 w 11831868"/>
              <a:gd name="connsiteY5511" fmla="*/ 2179987 h 4557807"/>
              <a:gd name="connsiteX5512" fmla="*/ 11099863 w 11831868"/>
              <a:gd name="connsiteY5512" fmla="*/ 2168176 h 4557807"/>
              <a:gd name="connsiteX5513" fmla="*/ 11104150 w 11831868"/>
              <a:gd name="connsiteY5513" fmla="*/ 2175891 h 4557807"/>
              <a:gd name="connsiteX5514" fmla="*/ 11075575 w 11831868"/>
              <a:gd name="connsiteY5514" fmla="*/ 526542 h 4557807"/>
              <a:gd name="connsiteX5515" fmla="*/ 11077957 w 11831868"/>
              <a:gd name="connsiteY5515" fmla="*/ 528733 h 4557807"/>
              <a:gd name="connsiteX5516" fmla="*/ 11075766 w 11831868"/>
              <a:gd name="connsiteY5516" fmla="*/ 532448 h 4557807"/>
              <a:gd name="connsiteX5517" fmla="*/ 11073288 w 11831868"/>
              <a:gd name="connsiteY5517" fmla="*/ 530257 h 4557807"/>
              <a:gd name="connsiteX5518" fmla="*/ 11075860 w 11831868"/>
              <a:gd name="connsiteY5518" fmla="*/ 526161 h 4557807"/>
              <a:gd name="connsiteX5519" fmla="*/ 11097007 w 11831868"/>
              <a:gd name="connsiteY5519" fmla="*/ 886492 h 4557807"/>
              <a:gd name="connsiteX5520" fmla="*/ 11094625 w 11831868"/>
              <a:gd name="connsiteY5520" fmla="*/ 890778 h 4557807"/>
              <a:gd name="connsiteX5521" fmla="*/ 11092053 w 11831868"/>
              <a:gd name="connsiteY5521" fmla="*/ 888111 h 4557807"/>
              <a:gd name="connsiteX5522" fmla="*/ 11094149 w 11831868"/>
              <a:gd name="connsiteY5522" fmla="*/ 883349 h 4557807"/>
              <a:gd name="connsiteX5523" fmla="*/ 11097291 w 11831868"/>
              <a:gd name="connsiteY5523" fmla="*/ 886492 h 4557807"/>
              <a:gd name="connsiteX5524" fmla="*/ 11086053 w 11831868"/>
              <a:gd name="connsiteY5524" fmla="*/ 1997964 h 4557807"/>
              <a:gd name="connsiteX5525" fmla="*/ 11083671 w 11831868"/>
              <a:gd name="connsiteY5525" fmla="*/ 2009299 h 4557807"/>
              <a:gd name="connsiteX5526" fmla="*/ 11079480 w 11831868"/>
              <a:gd name="connsiteY5526" fmla="*/ 2002060 h 4557807"/>
              <a:gd name="connsiteX5527" fmla="*/ 11081956 w 11831868"/>
              <a:gd name="connsiteY5527" fmla="*/ 1991297 h 4557807"/>
              <a:gd name="connsiteX5528" fmla="*/ 11086337 w 11831868"/>
              <a:gd name="connsiteY5528" fmla="*/ 1997964 h 4557807"/>
              <a:gd name="connsiteX5529" fmla="*/ 11082624 w 11831868"/>
              <a:gd name="connsiteY5529" fmla="*/ 708946 h 4557807"/>
              <a:gd name="connsiteX5530" fmla="*/ 11084910 w 11831868"/>
              <a:gd name="connsiteY5530" fmla="*/ 705231 h 4557807"/>
              <a:gd name="connsiteX5531" fmla="*/ 11087291 w 11831868"/>
              <a:gd name="connsiteY5531" fmla="*/ 707326 h 4557807"/>
              <a:gd name="connsiteX5532" fmla="*/ 11085291 w 11831868"/>
              <a:gd name="connsiteY5532" fmla="*/ 711613 h 4557807"/>
              <a:gd name="connsiteX5533" fmla="*/ 11082909 w 11831868"/>
              <a:gd name="connsiteY5533" fmla="*/ 708946 h 4557807"/>
              <a:gd name="connsiteX5534" fmla="*/ 10961369 w 11831868"/>
              <a:gd name="connsiteY5534" fmla="*/ 1679353 h 4557807"/>
              <a:gd name="connsiteX5535" fmla="*/ 10966609 w 11831868"/>
              <a:gd name="connsiteY5535" fmla="*/ 1685830 h 4557807"/>
              <a:gd name="connsiteX5536" fmla="*/ 10963657 w 11831868"/>
              <a:gd name="connsiteY5536" fmla="*/ 1695355 h 4557807"/>
              <a:gd name="connsiteX5537" fmla="*/ 10958703 w 11831868"/>
              <a:gd name="connsiteY5537" fmla="*/ 1689449 h 4557807"/>
              <a:gd name="connsiteX5538" fmla="*/ 10961656 w 11831868"/>
              <a:gd name="connsiteY5538" fmla="*/ 1679353 h 4557807"/>
              <a:gd name="connsiteX5539" fmla="*/ 10958322 w 11831868"/>
              <a:gd name="connsiteY5539" fmla="*/ 754761 h 4557807"/>
              <a:gd name="connsiteX5540" fmla="*/ 10961275 w 11831868"/>
              <a:gd name="connsiteY5540" fmla="*/ 757333 h 4557807"/>
              <a:gd name="connsiteX5541" fmla="*/ 10958989 w 11831868"/>
              <a:gd name="connsiteY5541" fmla="*/ 762191 h 4557807"/>
              <a:gd name="connsiteX5542" fmla="*/ 10956036 w 11831868"/>
              <a:gd name="connsiteY5542" fmla="*/ 759619 h 4557807"/>
              <a:gd name="connsiteX5543" fmla="*/ 10958322 w 11831868"/>
              <a:gd name="connsiteY5543" fmla="*/ 754761 h 4557807"/>
              <a:gd name="connsiteX5544" fmla="*/ 10951083 w 11831868"/>
              <a:gd name="connsiteY5544" fmla="*/ 2075307 h 4557807"/>
              <a:gd name="connsiteX5545" fmla="*/ 10949274 w 11831868"/>
              <a:gd name="connsiteY5545" fmla="*/ 2088166 h 4557807"/>
              <a:gd name="connsiteX5546" fmla="*/ 10943273 w 11831868"/>
              <a:gd name="connsiteY5546" fmla="*/ 2080260 h 4557807"/>
              <a:gd name="connsiteX5547" fmla="*/ 10945177 w 11831868"/>
              <a:gd name="connsiteY5547" fmla="*/ 2067401 h 4557807"/>
              <a:gd name="connsiteX5548" fmla="*/ 10951178 w 11831868"/>
              <a:gd name="connsiteY5548" fmla="*/ 2074926 h 4557807"/>
              <a:gd name="connsiteX5549" fmla="*/ 10938129 w 11831868"/>
              <a:gd name="connsiteY5549" fmla="*/ 582263 h 4557807"/>
              <a:gd name="connsiteX5550" fmla="*/ 10940510 w 11831868"/>
              <a:gd name="connsiteY5550" fmla="*/ 577977 h 4557807"/>
              <a:gd name="connsiteX5551" fmla="*/ 10943558 w 11831868"/>
              <a:gd name="connsiteY5551" fmla="*/ 580549 h 4557807"/>
              <a:gd name="connsiteX5552" fmla="*/ 10941177 w 11831868"/>
              <a:gd name="connsiteY5552" fmla="*/ 584835 h 4557807"/>
              <a:gd name="connsiteX5553" fmla="*/ 10938224 w 11831868"/>
              <a:gd name="connsiteY5553" fmla="*/ 581882 h 4557807"/>
              <a:gd name="connsiteX5554" fmla="*/ 11011376 w 11831868"/>
              <a:gd name="connsiteY5554" fmla="*/ 1284256 h 4557807"/>
              <a:gd name="connsiteX5555" fmla="*/ 11015281 w 11831868"/>
              <a:gd name="connsiteY5555" fmla="*/ 1288828 h 4557807"/>
              <a:gd name="connsiteX5556" fmla="*/ 11012519 w 11831868"/>
              <a:gd name="connsiteY5556" fmla="*/ 1296448 h 4557807"/>
              <a:gd name="connsiteX5557" fmla="*/ 11008424 w 11831868"/>
              <a:gd name="connsiteY5557" fmla="*/ 1291971 h 4557807"/>
              <a:gd name="connsiteX5558" fmla="*/ 11011471 w 11831868"/>
              <a:gd name="connsiteY5558" fmla="*/ 1283875 h 4557807"/>
              <a:gd name="connsiteX5559" fmla="*/ 10979181 w 11831868"/>
              <a:gd name="connsiteY5559" fmla="*/ 934212 h 4557807"/>
              <a:gd name="connsiteX5560" fmla="*/ 10976800 w 11831868"/>
              <a:gd name="connsiteY5560" fmla="*/ 940118 h 4557807"/>
              <a:gd name="connsiteX5561" fmla="*/ 10973466 w 11831868"/>
              <a:gd name="connsiteY5561" fmla="*/ 937070 h 4557807"/>
              <a:gd name="connsiteX5562" fmla="*/ 10975943 w 11831868"/>
              <a:gd name="connsiteY5562" fmla="*/ 931164 h 4557807"/>
              <a:gd name="connsiteX5563" fmla="*/ 10979277 w 11831868"/>
              <a:gd name="connsiteY5563" fmla="*/ 933831 h 4557807"/>
              <a:gd name="connsiteX5564" fmla="*/ 10990803 w 11831868"/>
              <a:gd name="connsiteY5564" fmla="*/ 1113949 h 4557807"/>
              <a:gd name="connsiteX5565" fmla="*/ 10993564 w 11831868"/>
              <a:gd name="connsiteY5565" fmla="*/ 1107948 h 4557807"/>
              <a:gd name="connsiteX5566" fmla="*/ 10997279 w 11831868"/>
              <a:gd name="connsiteY5566" fmla="*/ 1111472 h 4557807"/>
              <a:gd name="connsiteX5567" fmla="*/ 10994516 w 11831868"/>
              <a:gd name="connsiteY5567" fmla="*/ 1118045 h 4557807"/>
              <a:gd name="connsiteX5568" fmla="*/ 10990898 w 11831868"/>
              <a:gd name="connsiteY5568" fmla="*/ 1113568 h 4557807"/>
              <a:gd name="connsiteX5569" fmla="*/ 10987659 w 11831868"/>
              <a:gd name="connsiteY5569" fmla="*/ 1854708 h 4557807"/>
              <a:gd name="connsiteX5570" fmla="*/ 10992707 w 11831868"/>
              <a:gd name="connsiteY5570" fmla="*/ 1861280 h 4557807"/>
              <a:gd name="connsiteX5571" fmla="*/ 10990135 w 11831868"/>
              <a:gd name="connsiteY5571" fmla="*/ 1872043 h 4557807"/>
              <a:gd name="connsiteX5572" fmla="*/ 10985182 w 11831868"/>
              <a:gd name="connsiteY5572" fmla="*/ 1865567 h 4557807"/>
              <a:gd name="connsiteX5573" fmla="*/ 10987754 w 11831868"/>
              <a:gd name="connsiteY5573" fmla="*/ 1854327 h 4557807"/>
              <a:gd name="connsiteX5574" fmla="*/ 10985468 w 11831868"/>
              <a:gd name="connsiteY5574" fmla="*/ 2248567 h 4557807"/>
              <a:gd name="connsiteX5575" fmla="*/ 10983563 w 11831868"/>
              <a:gd name="connsiteY5575" fmla="*/ 2261426 h 4557807"/>
              <a:gd name="connsiteX5576" fmla="*/ 10977753 w 11831868"/>
              <a:gd name="connsiteY5576" fmla="*/ 2252949 h 4557807"/>
              <a:gd name="connsiteX5577" fmla="*/ 10979468 w 11831868"/>
              <a:gd name="connsiteY5577" fmla="*/ 2239614 h 4557807"/>
              <a:gd name="connsiteX5578" fmla="*/ 10985563 w 11831868"/>
              <a:gd name="connsiteY5578" fmla="*/ 2248186 h 4557807"/>
              <a:gd name="connsiteX5579" fmla="*/ 11224070 w 11831868"/>
              <a:gd name="connsiteY5579" fmla="*/ 2105216 h 4557807"/>
              <a:gd name="connsiteX5580" fmla="*/ 11221307 w 11831868"/>
              <a:gd name="connsiteY5580" fmla="*/ 2115598 h 4557807"/>
              <a:gd name="connsiteX5581" fmla="*/ 11218450 w 11831868"/>
              <a:gd name="connsiteY5581" fmla="*/ 2108645 h 4557807"/>
              <a:gd name="connsiteX5582" fmla="*/ 11221116 w 11831868"/>
              <a:gd name="connsiteY5582" fmla="*/ 2098262 h 4557807"/>
              <a:gd name="connsiteX5583" fmla="*/ 11224165 w 11831868"/>
              <a:gd name="connsiteY5583" fmla="*/ 2104835 h 4557807"/>
              <a:gd name="connsiteX5584" fmla="*/ 11215878 w 11831868"/>
              <a:gd name="connsiteY5584" fmla="*/ 1200341 h 4557807"/>
              <a:gd name="connsiteX5585" fmla="*/ 11218450 w 11831868"/>
              <a:gd name="connsiteY5585" fmla="*/ 1203579 h 4557807"/>
              <a:gd name="connsiteX5586" fmla="*/ 11215878 w 11831868"/>
              <a:gd name="connsiteY5586" fmla="*/ 1209008 h 4557807"/>
              <a:gd name="connsiteX5587" fmla="*/ 11213497 w 11831868"/>
              <a:gd name="connsiteY5587" fmla="*/ 1205770 h 4557807"/>
              <a:gd name="connsiteX5588" fmla="*/ 11215974 w 11831868"/>
              <a:gd name="connsiteY5588" fmla="*/ 1199864 h 4557807"/>
              <a:gd name="connsiteX5589" fmla="*/ 11219783 w 11831868"/>
              <a:gd name="connsiteY5589" fmla="*/ 1383983 h 4557807"/>
              <a:gd name="connsiteX5590" fmla="*/ 11216925 w 11831868"/>
              <a:gd name="connsiteY5590" fmla="*/ 1390555 h 4557807"/>
              <a:gd name="connsiteX5591" fmla="*/ 11214068 w 11831868"/>
              <a:gd name="connsiteY5591" fmla="*/ 1386364 h 4557807"/>
              <a:gd name="connsiteX5592" fmla="*/ 11216831 w 11831868"/>
              <a:gd name="connsiteY5592" fmla="*/ 1379792 h 4557807"/>
              <a:gd name="connsiteX5593" fmla="*/ 11219878 w 11831868"/>
              <a:gd name="connsiteY5593" fmla="*/ 1383411 h 4557807"/>
              <a:gd name="connsiteX5594" fmla="*/ 11213973 w 11831868"/>
              <a:gd name="connsiteY5594" fmla="*/ 841058 h 4557807"/>
              <a:gd name="connsiteX5595" fmla="*/ 11215878 w 11831868"/>
              <a:gd name="connsiteY5595" fmla="*/ 843343 h 4557807"/>
              <a:gd name="connsiteX5596" fmla="*/ 11213974 w 11831868"/>
              <a:gd name="connsiteY5596" fmla="*/ 847534 h 4557807"/>
              <a:gd name="connsiteX5597" fmla="*/ 11211687 w 11831868"/>
              <a:gd name="connsiteY5597" fmla="*/ 844772 h 4557807"/>
              <a:gd name="connsiteX5598" fmla="*/ 11214068 w 11831868"/>
              <a:gd name="connsiteY5598" fmla="*/ 840486 h 4557807"/>
              <a:gd name="connsiteX5599" fmla="*/ 11212830 w 11831868"/>
              <a:gd name="connsiteY5599" fmla="*/ 661130 h 4557807"/>
              <a:gd name="connsiteX5600" fmla="*/ 11214925 w 11831868"/>
              <a:gd name="connsiteY5600" fmla="*/ 663416 h 4557807"/>
              <a:gd name="connsiteX5601" fmla="*/ 11212830 w 11831868"/>
              <a:gd name="connsiteY5601" fmla="*/ 666559 h 4557807"/>
              <a:gd name="connsiteX5602" fmla="*/ 11210925 w 11831868"/>
              <a:gd name="connsiteY5602" fmla="*/ 664750 h 4557807"/>
              <a:gd name="connsiteX5603" fmla="*/ 11212925 w 11831868"/>
              <a:gd name="connsiteY5603" fmla="*/ 660654 h 4557807"/>
              <a:gd name="connsiteX5604" fmla="*/ 11218069 w 11831868"/>
              <a:gd name="connsiteY5604" fmla="*/ 1559719 h 4557807"/>
              <a:gd name="connsiteX5605" fmla="*/ 11220926 w 11831868"/>
              <a:gd name="connsiteY5605" fmla="*/ 1564481 h 4557807"/>
              <a:gd name="connsiteX5606" fmla="*/ 11218163 w 11831868"/>
              <a:gd name="connsiteY5606" fmla="*/ 1571530 h 4557807"/>
              <a:gd name="connsiteX5607" fmla="*/ 11215116 w 11831868"/>
              <a:gd name="connsiteY5607" fmla="*/ 1566863 h 4557807"/>
              <a:gd name="connsiteX5608" fmla="*/ 11218164 w 11831868"/>
              <a:gd name="connsiteY5608" fmla="*/ 1559243 h 4557807"/>
              <a:gd name="connsiteX5609" fmla="*/ 11214831 w 11831868"/>
              <a:gd name="connsiteY5609" fmla="*/ 1020985 h 4557807"/>
              <a:gd name="connsiteX5610" fmla="*/ 11217212 w 11831868"/>
              <a:gd name="connsiteY5610" fmla="*/ 1023747 h 4557807"/>
              <a:gd name="connsiteX5611" fmla="*/ 11214831 w 11831868"/>
              <a:gd name="connsiteY5611" fmla="*/ 1028033 h 4557807"/>
              <a:gd name="connsiteX5612" fmla="*/ 11212544 w 11831868"/>
              <a:gd name="connsiteY5612" fmla="*/ 1025271 h 4557807"/>
              <a:gd name="connsiteX5613" fmla="*/ 11214925 w 11831868"/>
              <a:gd name="connsiteY5613" fmla="*/ 1020509 h 4557807"/>
              <a:gd name="connsiteX5614" fmla="*/ 11222069 w 11831868"/>
              <a:gd name="connsiteY5614" fmla="*/ 1744885 h 4557807"/>
              <a:gd name="connsiteX5615" fmla="*/ 11219117 w 11831868"/>
              <a:gd name="connsiteY5615" fmla="*/ 1753076 h 4557807"/>
              <a:gd name="connsiteX5616" fmla="*/ 11216259 w 11831868"/>
              <a:gd name="connsiteY5616" fmla="*/ 1747742 h 4557807"/>
              <a:gd name="connsiteX5617" fmla="*/ 11219212 w 11831868"/>
              <a:gd name="connsiteY5617" fmla="*/ 1739551 h 4557807"/>
              <a:gd name="connsiteX5618" fmla="*/ 11222164 w 11831868"/>
              <a:gd name="connsiteY5618" fmla="*/ 1743932 h 4557807"/>
              <a:gd name="connsiteX5619" fmla="*/ 11292174 w 11831868"/>
              <a:gd name="connsiteY5619" fmla="*/ 1890332 h 4557807"/>
              <a:gd name="connsiteX5620" fmla="*/ 11289126 w 11831868"/>
              <a:gd name="connsiteY5620" fmla="*/ 1898523 h 4557807"/>
              <a:gd name="connsiteX5621" fmla="*/ 11286744 w 11831868"/>
              <a:gd name="connsiteY5621" fmla="*/ 1893094 h 4557807"/>
              <a:gd name="connsiteX5622" fmla="*/ 11289602 w 11831868"/>
              <a:gd name="connsiteY5622" fmla="*/ 1884331 h 4557807"/>
              <a:gd name="connsiteX5623" fmla="*/ 11292269 w 11831868"/>
              <a:gd name="connsiteY5623" fmla="*/ 1889379 h 4557807"/>
              <a:gd name="connsiteX5624" fmla="*/ 11284649 w 11831868"/>
              <a:gd name="connsiteY5624" fmla="*/ 2071307 h 4557807"/>
              <a:gd name="connsiteX5625" fmla="*/ 11281506 w 11831868"/>
              <a:gd name="connsiteY5625" fmla="*/ 2080832 h 4557807"/>
              <a:gd name="connsiteX5626" fmla="*/ 11279409 w 11831868"/>
              <a:gd name="connsiteY5626" fmla="*/ 2074831 h 4557807"/>
              <a:gd name="connsiteX5627" fmla="*/ 11282172 w 11831868"/>
              <a:gd name="connsiteY5627" fmla="*/ 2065306 h 4557807"/>
              <a:gd name="connsiteX5628" fmla="*/ 11284744 w 11831868"/>
              <a:gd name="connsiteY5628" fmla="*/ 2070068 h 4557807"/>
              <a:gd name="connsiteX5629" fmla="*/ 11101578 w 11831868"/>
              <a:gd name="connsiteY5629" fmla="*/ 1068610 h 4557807"/>
              <a:gd name="connsiteX5630" fmla="*/ 11104055 w 11831868"/>
              <a:gd name="connsiteY5630" fmla="*/ 1063181 h 4557807"/>
              <a:gd name="connsiteX5631" fmla="*/ 11106721 w 11831868"/>
              <a:gd name="connsiteY5631" fmla="*/ 1066419 h 4557807"/>
              <a:gd name="connsiteX5632" fmla="*/ 11104531 w 11831868"/>
              <a:gd name="connsiteY5632" fmla="*/ 1071753 h 4557807"/>
              <a:gd name="connsiteX5633" fmla="*/ 11101674 w 11831868"/>
              <a:gd name="connsiteY5633" fmla="*/ 1067372 h 4557807"/>
              <a:gd name="connsiteX5634" fmla="*/ 11796903 w 11831868"/>
              <a:gd name="connsiteY5634" fmla="*/ 181070 h 4557807"/>
              <a:gd name="connsiteX5635" fmla="*/ 11798151 w 11831868"/>
              <a:gd name="connsiteY5635" fmla="*/ 182827 h 4557807"/>
              <a:gd name="connsiteX5636" fmla="*/ 11798142 w 11831868"/>
              <a:gd name="connsiteY5636" fmla="*/ 182880 h 4557807"/>
              <a:gd name="connsiteX5637" fmla="*/ 11796236 w 11831868"/>
              <a:gd name="connsiteY5637" fmla="*/ 184404 h 4557807"/>
              <a:gd name="connsiteX5638" fmla="*/ 11795188 w 11831868"/>
              <a:gd name="connsiteY5638" fmla="*/ 182975 h 4557807"/>
              <a:gd name="connsiteX5639" fmla="*/ 11797188 w 11831868"/>
              <a:gd name="connsiteY5639" fmla="*/ 179832 h 4557807"/>
              <a:gd name="connsiteX5640" fmla="*/ 11135868 w 11831868"/>
              <a:gd name="connsiteY5640" fmla="*/ 1602486 h 4557807"/>
              <a:gd name="connsiteX5641" fmla="*/ 11132915 w 11831868"/>
              <a:gd name="connsiteY5641" fmla="*/ 1610677 h 4557807"/>
              <a:gd name="connsiteX5642" fmla="*/ 11129200 w 11831868"/>
              <a:gd name="connsiteY5642" fmla="*/ 1604963 h 4557807"/>
              <a:gd name="connsiteX5643" fmla="*/ 11131963 w 11831868"/>
              <a:gd name="connsiteY5643" fmla="*/ 1596771 h 4557807"/>
              <a:gd name="connsiteX5644" fmla="*/ 11135868 w 11831868"/>
              <a:gd name="connsiteY5644" fmla="*/ 1602486 h 4557807"/>
              <a:gd name="connsiteX5645" fmla="*/ 11122819 w 11831868"/>
              <a:gd name="connsiteY5645" fmla="*/ 1418558 h 4557807"/>
              <a:gd name="connsiteX5646" fmla="*/ 11126248 w 11831868"/>
              <a:gd name="connsiteY5646" fmla="*/ 1423321 h 4557807"/>
              <a:gd name="connsiteX5647" fmla="*/ 11123294 w 11831868"/>
              <a:gd name="connsiteY5647" fmla="*/ 1430465 h 4557807"/>
              <a:gd name="connsiteX5648" fmla="*/ 11119866 w 11831868"/>
              <a:gd name="connsiteY5648" fmla="*/ 1425797 h 4557807"/>
              <a:gd name="connsiteX5649" fmla="*/ 11122819 w 11831868"/>
              <a:gd name="connsiteY5649" fmla="*/ 1418654 h 4557807"/>
              <a:gd name="connsiteX5650" fmla="*/ 11211782 w 11831868"/>
              <a:gd name="connsiteY5650" fmla="*/ 480632 h 4557807"/>
              <a:gd name="connsiteX5651" fmla="*/ 11213653 w 11831868"/>
              <a:gd name="connsiteY5651" fmla="*/ 481701 h 4557807"/>
              <a:gd name="connsiteX5652" fmla="*/ 11213687 w 11831868"/>
              <a:gd name="connsiteY5652" fmla="*/ 482346 h 4557807"/>
              <a:gd name="connsiteX5653" fmla="*/ 11211972 w 11831868"/>
              <a:gd name="connsiteY5653" fmla="*/ 486061 h 4557807"/>
              <a:gd name="connsiteX5654" fmla="*/ 11209878 w 11831868"/>
              <a:gd name="connsiteY5654" fmla="*/ 483775 h 4557807"/>
              <a:gd name="connsiteX5655" fmla="*/ 11211782 w 11831868"/>
              <a:gd name="connsiteY5655" fmla="*/ 480727 h 4557807"/>
              <a:gd name="connsiteX5656" fmla="*/ 11116532 w 11831868"/>
              <a:gd name="connsiteY5656" fmla="*/ 1244156 h 4557807"/>
              <a:gd name="connsiteX5657" fmla="*/ 11113580 w 11831868"/>
              <a:gd name="connsiteY5657" fmla="*/ 1250156 h 4557807"/>
              <a:gd name="connsiteX5658" fmla="*/ 11110436 w 11831868"/>
              <a:gd name="connsiteY5658" fmla="*/ 1246537 h 4557807"/>
              <a:gd name="connsiteX5659" fmla="*/ 11113199 w 11831868"/>
              <a:gd name="connsiteY5659" fmla="*/ 1239965 h 4557807"/>
              <a:gd name="connsiteX5660" fmla="*/ 11116723 w 11831868"/>
              <a:gd name="connsiteY5660" fmla="*/ 1244251 h 4557807"/>
              <a:gd name="connsiteX5661" fmla="*/ 11145107 w 11831868"/>
              <a:gd name="connsiteY5661" fmla="*/ 1781651 h 4557807"/>
              <a:gd name="connsiteX5662" fmla="*/ 11142249 w 11831868"/>
              <a:gd name="connsiteY5662" fmla="*/ 1790414 h 4557807"/>
              <a:gd name="connsiteX5663" fmla="*/ 11138725 w 11831868"/>
              <a:gd name="connsiteY5663" fmla="*/ 1784604 h 4557807"/>
              <a:gd name="connsiteX5664" fmla="*/ 11141392 w 11831868"/>
              <a:gd name="connsiteY5664" fmla="*/ 1775079 h 4557807"/>
              <a:gd name="connsiteX5665" fmla="*/ 11145202 w 11831868"/>
              <a:gd name="connsiteY5665" fmla="*/ 1781747 h 4557807"/>
              <a:gd name="connsiteX5666" fmla="*/ 11210830 w 11831868"/>
              <a:gd name="connsiteY5666" fmla="*/ 300704 h 4557807"/>
              <a:gd name="connsiteX5667" fmla="*/ 11212639 w 11831868"/>
              <a:gd name="connsiteY5667" fmla="*/ 302419 h 4557807"/>
              <a:gd name="connsiteX5668" fmla="*/ 11210735 w 11831868"/>
              <a:gd name="connsiteY5668" fmla="*/ 305562 h 4557807"/>
              <a:gd name="connsiteX5669" fmla="*/ 11208794 w 11831868"/>
              <a:gd name="connsiteY5669" fmla="*/ 304624 h 4557807"/>
              <a:gd name="connsiteX5670" fmla="*/ 11208735 w 11831868"/>
              <a:gd name="connsiteY5670" fmla="*/ 303848 h 4557807"/>
              <a:gd name="connsiteX5671" fmla="*/ 11210925 w 11831868"/>
              <a:gd name="connsiteY5671" fmla="*/ 300800 h 4557807"/>
              <a:gd name="connsiteX5672" fmla="*/ 11154441 w 11831868"/>
              <a:gd name="connsiteY5672" fmla="*/ 1960817 h 4557807"/>
              <a:gd name="connsiteX5673" fmla="*/ 11151774 w 11831868"/>
              <a:gd name="connsiteY5673" fmla="*/ 1970342 h 4557807"/>
              <a:gd name="connsiteX5674" fmla="*/ 11148156 w 11831868"/>
              <a:gd name="connsiteY5674" fmla="*/ 1964150 h 4557807"/>
              <a:gd name="connsiteX5675" fmla="*/ 11150822 w 11831868"/>
              <a:gd name="connsiteY5675" fmla="*/ 1953768 h 4557807"/>
              <a:gd name="connsiteX5676" fmla="*/ 11154537 w 11831868"/>
              <a:gd name="connsiteY5676" fmla="*/ 1960912 h 4557807"/>
              <a:gd name="connsiteX5677" fmla="*/ 11209687 w 11831868"/>
              <a:gd name="connsiteY5677" fmla="*/ 120206 h 4557807"/>
              <a:gd name="connsiteX5678" fmla="*/ 11211877 w 11831868"/>
              <a:gd name="connsiteY5678" fmla="*/ 122492 h 4557807"/>
              <a:gd name="connsiteX5679" fmla="*/ 11209782 w 11831868"/>
              <a:gd name="connsiteY5679" fmla="*/ 125635 h 4557807"/>
              <a:gd name="connsiteX5680" fmla="*/ 11207401 w 11831868"/>
              <a:gd name="connsiteY5680" fmla="*/ 123444 h 4557807"/>
              <a:gd name="connsiteX5681" fmla="*/ 11209782 w 11831868"/>
              <a:gd name="connsiteY5681" fmla="*/ 120301 h 4557807"/>
              <a:gd name="connsiteX5682" fmla="*/ 11163871 w 11831868"/>
              <a:gd name="connsiteY5682" fmla="*/ 2140077 h 4557807"/>
              <a:gd name="connsiteX5683" fmla="*/ 11161204 w 11831868"/>
              <a:gd name="connsiteY5683" fmla="*/ 2150936 h 4557807"/>
              <a:gd name="connsiteX5684" fmla="*/ 11157490 w 11831868"/>
              <a:gd name="connsiteY5684" fmla="*/ 2143601 h 4557807"/>
              <a:gd name="connsiteX5685" fmla="*/ 11160347 w 11831868"/>
              <a:gd name="connsiteY5685" fmla="*/ 2132743 h 4557807"/>
              <a:gd name="connsiteX5686" fmla="*/ 11163966 w 11831868"/>
              <a:gd name="connsiteY5686" fmla="*/ 2140173 h 4557807"/>
              <a:gd name="connsiteX5687" fmla="*/ 11479054 w 11831868"/>
              <a:gd name="connsiteY5687" fmla="*/ 1459611 h 4557807"/>
              <a:gd name="connsiteX5688" fmla="*/ 11480673 w 11831868"/>
              <a:gd name="connsiteY5688" fmla="*/ 1463612 h 4557807"/>
              <a:gd name="connsiteX5689" fmla="*/ 11477816 w 11831868"/>
              <a:gd name="connsiteY5689" fmla="*/ 1468565 h 4557807"/>
              <a:gd name="connsiteX5690" fmla="*/ 11476387 w 11831868"/>
              <a:gd name="connsiteY5690" fmla="*/ 1465135 h 4557807"/>
              <a:gd name="connsiteX5691" fmla="*/ 11479054 w 11831868"/>
              <a:gd name="connsiteY5691" fmla="*/ 1459611 h 4557807"/>
              <a:gd name="connsiteX5692" fmla="*/ 10031254 w 11831868"/>
              <a:gd name="connsiteY5692" fmla="*/ 2414016 h 4557807"/>
              <a:gd name="connsiteX5693" fmla="*/ 10038683 w 11831868"/>
              <a:gd name="connsiteY5693" fmla="*/ 2435638 h 4557807"/>
              <a:gd name="connsiteX5694" fmla="*/ 10008299 w 11831868"/>
              <a:gd name="connsiteY5694" fmla="*/ 2426113 h 4557807"/>
              <a:gd name="connsiteX5695" fmla="*/ 10000678 w 11831868"/>
              <a:gd name="connsiteY5695" fmla="*/ 2404586 h 4557807"/>
              <a:gd name="connsiteX5696" fmla="*/ 10030873 w 11831868"/>
              <a:gd name="connsiteY5696" fmla="*/ 2414111 h 4557807"/>
              <a:gd name="connsiteX5697" fmla="*/ 10021729 w 11831868"/>
              <a:gd name="connsiteY5697" fmla="*/ 2031397 h 4557807"/>
              <a:gd name="connsiteX5698" fmla="*/ 10046303 w 11831868"/>
              <a:gd name="connsiteY5698" fmla="*/ 2040160 h 4557807"/>
              <a:gd name="connsiteX5699" fmla="*/ 10048018 w 11831868"/>
              <a:gd name="connsiteY5699" fmla="*/ 2063020 h 4557807"/>
              <a:gd name="connsiteX5700" fmla="*/ 10023443 w 11831868"/>
              <a:gd name="connsiteY5700" fmla="*/ 2054257 h 4557807"/>
              <a:gd name="connsiteX5701" fmla="*/ 10021538 w 11831868"/>
              <a:gd name="connsiteY5701" fmla="*/ 2031111 h 4557807"/>
              <a:gd name="connsiteX5702" fmla="*/ 9964007 w 11831868"/>
              <a:gd name="connsiteY5702" fmla="*/ 2277142 h 4557807"/>
              <a:gd name="connsiteX5703" fmla="*/ 9958578 w 11831868"/>
              <a:gd name="connsiteY5703" fmla="*/ 2253425 h 4557807"/>
              <a:gd name="connsiteX5704" fmla="*/ 9988106 w 11831868"/>
              <a:gd name="connsiteY5704" fmla="*/ 2262950 h 4557807"/>
              <a:gd name="connsiteX5705" fmla="*/ 9993630 w 11831868"/>
              <a:gd name="connsiteY5705" fmla="*/ 2286667 h 4557807"/>
              <a:gd name="connsiteX5706" fmla="*/ 9963816 w 11831868"/>
              <a:gd name="connsiteY5706" fmla="*/ 2277237 h 4557807"/>
              <a:gd name="connsiteX5707" fmla="*/ 10014681 w 11831868"/>
              <a:gd name="connsiteY5707" fmla="*/ 688562 h 4557807"/>
              <a:gd name="connsiteX5708" fmla="*/ 10018014 w 11831868"/>
              <a:gd name="connsiteY5708" fmla="*/ 676942 h 4557807"/>
              <a:gd name="connsiteX5709" fmla="*/ 10026571 w 11831868"/>
              <a:gd name="connsiteY5709" fmla="*/ 677999 h 4557807"/>
              <a:gd name="connsiteX5710" fmla="*/ 10027539 w 11831868"/>
              <a:gd name="connsiteY5710" fmla="*/ 679799 h 4557807"/>
              <a:gd name="connsiteX5711" fmla="*/ 10024301 w 11831868"/>
              <a:gd name="connsiteY5711" fmla="*/ 691324 h 4557807"/>
              <a:gd name="connsiteX5712" fmla="*/ 10014827 w 11831868"/>
              <a:gd name="connsiteY5712" fmla="*/ 689246 h 4557807"/>
              <a:gd name="connsiteX5713" fmla="*/ 10014490 w 11831868"/>
              <a:gd name="connsiteY5713" fmla="*/ 688657 h 4557807"/>
              <a:gd name="connsiteX5714" fmla="*/ 10038493 w 11831868"/>
              <a:gd name="connsiteY5714" fmla="*/ 1851946 h 4557807"/>
              <a:gd name="connsiteX5715" fmla="*/ 10038493 w 11831868"/>
              <a:gd name="connsiteY5715" fmla="*/ 1874615 h 4557807"/>
              <a:gd name="connsiteX5716" fmla="*/ 10016205 w 11831868"/>
              <a:gd name="connsiteY5716" fmla="*/ 1866519 h 4557807"/>
              <a:gd name="connsiteX5717" fmla="*/ 10016007 w 11831868"/>
              <a:gd name="connsiteY5717" fmla="*/ 1844429 h 4557807"/>
              <a:gd name="connsiteX5718" fmla="*/ 10016205 w 11831868"/>
              <a:gd name="connsiteY5718" fmla="*/ 1844231 h 4557807"/>
              <a:gd name="connsiteX5719" fmla="*/ 10038303 w 11831868"/>
              <a:gd name="connsiteY5719" fmla="*/ 1852041 h 4557807"/>
              <a:gd name="connsiteX5720" fmla="*/ 9943243 w 11831868"/>
              <a:gd name="connsiteY5720" fmla="*/ 1720596 h 4557807"/>
              <a:gd name="connsiteX5721" fmla="*/ 9942386 w 11831868"/>
              <a:gd name="connsiteY5721" fmla="*/ 1742806 h 4557807"/>
              <a:gd name="connsiteX5722" fmla="*/ 9942196 w 11831868"/>
              <a:gd name="connsiteY5722" fmla="*/ 1742980 h 4557807"/>
              <a:gd name="connsiteX5723" fmla="*/ 9920003 w 11831868"/>
              <a:gd name="connsiteY5723" fmla="*/ 1736408 h 4557807"/>
              <a:gd name="connsiteX5724" fmla="*/ 9919710 w 11831868"/>
              <a:gd name="connsiteY5724" fmla="*/ 1714453 h 4557807"/>
              <a:gd name="connsiteX5725" fmla="*/ 9920669 w 11831868"/>
              <a:gd name="connsiteY5725" fmla="*/ 1713548 h 4557807"/>
              <a:gd name="connsiteX5726" fmla="*/ 9943339 w 11831868"/>
              <a:gd name="connsiteY5726" fmla="*/ 1720691 h 4557807"/>
              <a:gd name="connsiteX5727" fmla="*/ 9942481 w 11831868"/>
              <a:gd name="connsiteY5727" fmla="*/ 931355 h 4557807"/>
              <a:gd name="connsiteX5728" fmla="*/ 9946100 w 11831868"/>
              <a:gd name="connsiteY5728" fmla="*/ 916496 h 4557807"/>
              <a:gd name="connsiteX5729" fmla="*/ 9958014 w 11831868"/>
              <a:gd name="connsiteY5729" fmla="*/ 918735 h 4557807"/>
              <a:gd name="connsiteX5730" fmla="*/ 9958863 w 11831868"/>
              <a:gd name="connsiteY5730" fmla="*/ 920306 h 4557807"/>
              <a:gd name="connsiteX5731" fmla="*/ 9954862 w 11831868"/>
              <a:gd name="connsiteY5731" fmla="*/ 934689 h 4557807"/>
              <a:gd name="connsiteX5732" fmla="*/ 9943311 w 11831868"/>
              <a:gd name="connsiteY5732" fmla="*/ 932713 h 4557807"/>
              <a:gd name="connsiteX5733" fmla="*/ 9942575 w 11831868"/>
              <a:gd name="connsiteY5733" fmla="*/ 931450 h 4557807"/>
              <a:gd name="connsiteX5734" fmla="*/ 10015156 w 11831868"/>
              <a:gd name="connsiteY5734" fmla="*/ 1080040 h 4557807"/>
              <a:gd name="connsiteX5735" fmla="*/ 10018871 w 11831868"/>
              <a:gd name="connsiteY5735" fmla="*/ 1064609 h 4557807"/>
              <a:gd name="connsiteX5736" fmla="*/ 10030789 w 11831868"/>
              <a:gd name="connsiteY5736" fmla="*/ 1066834 h 4557807"/>
              <a:gd name="connsiteX5737" fmla="*/ 10031825 w 11831868"/>
              <a:gd name="connsiteY5737" fmla="*/ 1068895 h 4557807"/>
              <a:gd name="connsiteX5738" fmla="*/ 10028301 w 11831868"/>
              <a:gd name="connsiteY5738" fmla="*/ 1084231 h 4557807"/>
              <a:gd name="connsiteX5739" fmla="*/ 10015973 w 11831868"/>
              <a:gd name="connsiteY5739" fmla="*/ 1081340 h 4557807"/>
              <a:gd name="connsiteX5740" fmla="*/ 10015346 w 11831868"/>
              <a:gd name="connsiteY5740" fmla="*/ 1080135 h 4557807"/>
              <a:gd name="connsiteX5741" fmla="*/ 9935909 w 11831868"/>
              <a:gd name="connsiteY5741" fmla="*/ 1528477 h 4557807"/>
              <a:gd name="connsiteX5742" fmla="*/ 9938099 w 11831868"/>
              <a:gd name="connsiteY5742" fmla="*/ 1507998 h 4557807"/>
              <a:gd name="connsiteX5743" fmla="*/ 9956562 w 11831868"/>
              <a:gd name="connsiteY5743" fmla="*/ 1512456 h 4557807"/>
              <a:gd name="connsiteX5744" fmla="*/ 9957149 w 11831868"/>
              <a:gd name="connsiteY5744" fmla="*/ 1513523 h 4557807"/>
              <a:gd name="connsiteX5745" fmla="*/ 9955054 w 11831868"/>
              <a:gd name="connsiteY5745" fmla="*/ 1534573 h 4557807"/>
              <a:gd name="connsiteX5746" fmla="*/ 9936004 w 11831868"/>
              <a:gd name="connsiteY5746" fmla="*/ 1528572 h 4557807"/>
              <a:gd name="connsiteX5747" fmla="*/ 9967722 w 11831868"/>
              <a:gd name="connsiteY5747" fmla="*/ 1308926 h 4557807"/>
              <a:gd name="connsiteX5748" fmla="*/ 9970865 w 11831868"/>
              <a:gd name="connsiteY5748" fmla="*/ 1291495 h 4557807"/>
              <a:gd name="connsiteX5749" fmla="*/ 9985683 w 11831868"/>
              <a:gd name="connsiteY5749" fmla="*/ 1294335 h 4557807"/>
              <a:gd name="connsiteX5750" fmla="*/ 9986677 w 11831868"/>
              <a:gd name="connsiteY5750" fmla="*/ 1296162 h 4557807"/>
              <a:gd name="connsiteX5751" fmla="*/ 9983629 w 11831868"/>
              <a:gd name="connsiteY5751" fmla="*/ 1314164 h 4557807"/>
              <a:gd name="connsiteX5752" fmla="*/ 9967819 w 11831868"/>
              <a:gd name="connsiteY5752" fmla="*/ 1309210 h 4557807"/>
              <a:gd name="connsiteX5753" fmla="*/ 9967722 w 11831868"/>
              <a:gd name="connsiteY5753" fmla="*/ 1309021 h 4557807"/>
              <a:gd name="connsiteX5754" fmla="*/ 10220896 w 11831868"/>
              <a:gd name="connsiteY5754" fmla="*/ 1928527 h 4557807"/>
              <a:gd name="connsiteX5755" fmla="*/ 10220896 w 11831868"/>
              <a:gd name="connsiteY5755" fmla="*/ 1948053 h 4557807"/>
              <a:gd name="connsiteX5756" fmla="*/ 10203084 w 11831868"/>
              <a:gd name="connsiteY5756" fmla="*/ 1939957 h 4557807"/>
              <a:gd name="connsiteX5757" fmla="*/ 10203084 w 11831868"/>
              <a:gd name="connsiteY5757" fmla="*/ 1919954 h 4557807"/>
              <a:gd name="connsiteX5758" fmla="*/ 10220991 w 11831868"/>
              <a:gd name="connsiteY5758" fmla="*/ 1928622 h 4557807"/>
              <a:gd name="connsiteX5759" fmla="*/ 10155269 w 11831868"/>
              <a:gd name="connsiteY5759" fmla="*/ 1000887 h 4557807"/>
              <a:gd name="connsiteX5760" fmla="*/ 10145308 w 11831868"/>
              <a:gd name="connsiteY5760" fmla="*/ 998522 h 4557807"/>
              <a:gd name="connsiteX5761" fmla="*/ 10144505 w 11831868"/>
              <a:gd name="connsiteY5761" fmla="*/ 996696 h 4557807"/>
              <a:gd name="connsiteX5762" fmla="*/ 10147839 w 11831868"/>
              <a:gd name="connsiteY5762" fmla="*/ 983551 h 4557807"/>
              <a:gd name="connsiteX5763" fmla="*/ 10158160 w 11831868"/>
              <a:gd name="connsiteY5763" fmla="*/ 986648 h 4557807"/>
              <a:gd name="connsiteX5764" fmla="*/ 10158793 w 11831868"/>
              <a:gd name="connsiteY5764" fmla="*/ 988219 h 4557807"/>
              <a:gd name="connsiteX5765" fmla="*/ 10155364 w 11831868"/>
              <a:gd name="connsiteY5765" fmla="*/ 1000982 h 4557807"/>
              <a:gd name="connsiteX5766" fmla="*/ 10159556 w 11831868"/>
              <a:gd name="connsiteY5766" fmla="*/ 598551 h 4557807"/>
              <a:gd name="connsiteX5767" fmla="*/ 10163175 w 11831868"/>
              <a:gd name="connsiteY5767" fmla="*/ 589026 h 4557807"/>
              <a:gd name="connsiteX5768" fmla="*/ 10169977 w 11831868"/>
              <a:gd name="connsiteY5768" fmla="*/ 589993 h 4557807"/>
              <a:gd name="connsiteX5769" fmla="*/ 10170796 w 11831868"/>
              <a:gd name="connsiteY5769" fmla="*/ 591693 h 4557807"/>
              <a:gd name="connsiteX5770" fmla="*/ 10167462 w 11831868"/>
              <a:gd name="connsiteY5770" fmla="*/ 601218 h 4557807"/>
              <a:gd name="connsiteX5771" fmla="*/ 10160202 w 11831868"/>
              <a:gd name="connsiteY5771" fmla="*/ 599739 h 4557807"/>
              <a:gd name="connsiteX5772" fmla="*/ 10159651 w 11831868"/>
              <a:gd name="connsiteY5772" fmla="*/ 598646 h 4557807"/>
              <a:gd name="connsiteX5773" fmla="*/ 10043922 w 11831868"/>
              <a:gd name="connsiteY5773" fmla="*/ 1672304 h 4557807"/>
              <a:gd name="connsiteX5774" fmla="*/ 10024872 w 11831868"/>
              <a:gd name="connsiteY5774" fmla="*/ 1665542 h 4557807"/>
              <a:gd name="connsiteX5775" fmla="*/ 10026391 w 11831868"/>
              <a:gd name="connsiteY5775" fmla="*/ 1645258 h 4557807"/>
              <a:gd name="connsiteX5776" fmla="*/ 10026396 w 11831868"/>
              <a:gd name="connsiteY5776" fmla="*/ 1645253 h 4557807"/>
              <a:gd name="connsiteX5777" fmla="*/ 10044867 w 11831868"/>
              <a:gd name="connsiteY5777" fmla="*/ 1650718 h 4557807"/>
              <a:gd name="connsiteX5778" fmla="*/ 10045446 w 11831868"/>
              <a:gd name="connsiteY5778" fmla="*/ 1651921 h 4557807"/>
              <a:gd name="connsiteX5779" fmla="*/ 10043922 w 11831868"/>
              <a:gd name="connsiteY5779" fmla="*/ 1672304 h 4557807"/>
              <a:gd name="connsiteX5780" fmla="*/ 10146316 w 11831868"/>
              <a:gd name="connsiteY5780" fmla="*/ 1602486 h 4557807"/>
              <a:gd name="connsiteX5781" fmla="*/ 10130124 w 11831868"/>
              <a:gd name="connsiteY5781" fmla="*/ 1595723 h 4557807"/>
              <a:gd name="connsiteX5782" fmla="*/ 10132219 w 11831868"/>
              <a:gd name="connsiteY5782" fmla="*/ 1577435 h 4557807"/>
              <a:gd name="connsiteX5783" fmla="*/ 10148411 w 11831868"/>
              <a:gd name="connsiteY5783" fmla="*/ 1584198 h 4557807"/>
              <a:gd name="connsiteX5784" fmla="*/ 10146030 w 11831868"/>
              <a:gd name="connsiteY5784" fmla="*/ 1602486 h 4557807"/>
              <a:gd name="connsiteX5785" fmla="*/ 10161937 w 11831868"/>
              <a:gd name="connsiteY5785" fmla="*/ 1378363 h 4557807"/>
              <a:gd name="connsiteX5786" fmla="*/ 10164984 w 11831868"/>
              <a:gd name="connsiteY5786" fmla="*/ 1361980 h 4557807"/>
              <a:gd name="connsiteX5787" fmla="*/ 10178701 w 11831868"/>
              <a:gd name="connsiteY5787" fmla="*/ 1367695 h 4557807"/>
              <a:gd name="connsiteX5788" fmla="*/ 10175653 w 11831868"/>
              <a:gd name="connsiteY5788" fmla="*/ 1383983 h 4557807"/>
              <a:gd name="connsiteX5789" fmla="*/ 10161651 w 11831868"/>
              <a:gd name="connsiteY5789" fmla="*/ 1378363 h 4557807"/>
              <a:gd name="connsiteX5790" fmla="*/ 9931051 w 11831868"/>
              <a:gd name="connsiteY5790" fmla="*/ 2086927 h 4557807"/>
              <a:gd name="connsiteX5791" fmla="*/ 9959626 w 11831868"/>
              <a:gd name="connsiteY5791" fmla="*/ 2095881 h 4557807"/>
              <a:gd name="connsiteX5792" fmla="*/ 9962769 w 11831868"/>
              <a:gd name="connsiteY5792" fmla="*/ 2120646 h 4557807"/>
              <a:gd name="connsiteX5793" fmla="*/ 9934194 w 11831868"/>
              <a:gd name="connsiteY5793" fmla="*/ 2111693 h 4557807"/>
              <a:gd name="connsiteX5794" fmla="*/ 9930765 w 11831868"/>
              <a:gd name="connsiteY5794" fmla="*/ 2086927 h 4557807"/>
              <a:gd name="connsiteX5795" fmla="*/ 10048971 w 11831868"/>
              <a:gd name="connsiteY5795" fmla="*/ 1452658 h 4557807"/>
              <a:gd name="connsiteX5796" fmla="*/ 10051542 w 11831868"/>
              <a:gd name="connsiteY5796" fmla="*/ 1434275 h 4557807"/>
              <a:gd name="connsiteX5797" fmla="*/ 10066843 w 11831868"/>
              <a:gd name="connsiteY5797" fmla="*/ 1438054 h 4557807"/>
              <a:gd name="connsiteX5798" fmla="*/ 10067735 w 11831868"/>
              <a:gd name="connsiteY5798" fmla="*/ 1439894 h 4557807"/>
              <a:gd name="connsiteX5799" fmla="*/ 10065258 w 11831868"/>
              <a:gd name="connsiteY5799" fmla="*/ 1458277 h 4557807"/>
              <a:gd name="connsiteX5800" fmla="*/ 10048847 w 11831868"/>
              <a:gd name="connsiteY5800" fmla="*/ 1452988 h 4557807"/>
              <a:gd name="connsiteX5801" fmla="*/ 10048685 w 11831868"/>
              <a:gd name="connsiteY5801" fmla="*/ 1452658 h 4557807"/>
              <a:gd name="connsiteX5802" fmla="*/ 10079831 w 11831868"/>
              <a:gd name="connsiteY5802" fmla="*/ 843058 h 4557807"/>
              <a:gd name="connsiteX5803" fmla="*/ 10083260 w 11831868"/>
              <a:gd name="connsiteY5803" fmla="*/ 830961 h 4557807"/>
              <a:gd name="connsiteX5804" fmla="*/ 10092566 w 11831868"/>
              <a:gd name="connsiteY5804" fmla="*/ 832487 h 4557807"/>
              <a:gd name="connsiteX5805" fmla="*/ 10093453 w 11831868"/>
              <a:gd name="connsiteY5805" fmla="*/ 834200 h 4557807"/>
              <a:gd name="connsiteX5806" fmla="*/ 10089738 w 11831868"/>
              <a:gd name="connsiteY5806" fmla="*/ 846392 h 4557807"/>
              <a:gd name="connsiteX5807" fmla="*/ 10080372 w 11831868"/>
              <a:gd name="connsiteY5807" fmla="*/ 844452 h 4557807"/>
              <a:gd name="connsiteX5808" fmla="*/ 10079545 w 11831868"/>
              <a:gd name="connsiteY5808" fmla="*/ 842677 h 4557807"/>
              <a:gd name="connsiteX5809" fmla="*/ 10088784 w 11831868"/>
              <a:gd name="connsiteY5809" fmla="*/ 1229582 h 4557807"/>
              <a:gd name="connsiteX5810" fmla="*/ 10092023 w 11831868"/>
              <a:gd name="connsiteY5810" fmla="*/ 1213771 h 4557807"/>
              <a:gd name="connsiteX5811" fmla="*/ 10104979 w 11831868"/>
              <a:gd name="connsiteY5811" fmla="*/ 1217458 h 4557807"/>
              <a:gd name="connsiteX5812" fmla="*/ 10105453 w 11831868"/>
              <a:gd name="connsiteY5812" fmla="*/ 1218438 h 4557807"/>
              <a:gd name="connsiteX5813" fmla="*/ 10102120 w 11831868"/>
              <a:gd name="connsiteY5813" fmla="*/ 1234250 h 4557807"/>
              <a:gd name="connsiteX5814" fmla="*/ 10089148 w 11831868"/>
              <a:gd name="connsiteY5814" fmla="*/ 1230616 h 4557807"/>
              <a:gd name="connsiteX5815" fmla="*/ 10088498 w 11831868"/>
              <a:gd name="connsiteY5815" fmla="*/ 1229202 h 4557807"/>
              <a:gd name="connsiteX5816" fmla="*/ 10132505 w 11831868"/>
              <a:gd name="connsiteY5816" fmla="*/ 1810607 h 4557807"/>
              <a:gd name="connsiteX5817" fmla="*/ 10114026 w 11831868"/>
              <a:gd name="connsiteY5817" fmla="*/ 1803273 h 4557807"/>
              <a:gd name="connsiteX5818" fmla="*/ 10114787 w 11831868"/>
              <a:gd name="connsiteY5818" fmla="*/ 1783080 h 4557807"/>
              <a:gd name="connsiteX5819" fmla="*/ 10133362 w 11831868"/>
              <a:gd name="connsiteY5819" fmla="*/ 1790414 h 4557807"/>
              <a:gd name="connsiteX5820" fmla="*/ 10132219 w 11831868"/>
              <a:gd name="connsiteY5820" fmla="*/ 1809941 h 4557807"/>
              <a:gd name="connsiteX5821" fmla="*/ 9756172 w 11831868"/>
              <a:gd name="connsiteY5821" fmla="*/ 2225707 h 4557807"/>
              <a:gd name="connsiteX5822" fmla="*/ 9749790 w 11831868"/>
              <a:gd name="connsiteY5822" fmla="*/ 2198465 h 4557807"/>
              <a:gd name="connsiteX5823" fmla="*/ 9786366 w 11831868"/>
              <a:gd name="connsiteY5823" fmla="*/ 2206752 h 4557807"/>
              <a:gd name="connsiteX5824" fmla="*/ 9792462 w 11831868"/>
              <a:gd name="connsiteY5824" fmla="*/ 2233517 h 4557807"/>
              <a:gd name="connsiteX5825" fmla="*/ 9755886 w 11831868"/>
              <a:gd name="connsiteY5825" fmla="*/ 2225040 h 4557807"/>
              <a:gd name="connsiteX5826" fmla="*/ 9967056 w 11831868"/>
              <a:gd name="connsiteY5826" fmla="*/ 2475262 h 4557807"/>
              <a:gd name="connsiteX5827" fmla="*/ 9932860 w 11831868"/>
              <a:gd name="connsiteY5827" fmla="*/ 2465737 h 4557807"/>
              <a:gd name="connsiteX5828" fmla="*/ 9923335 w 11831868"/>
              <a:gd name="connsiteY5828" fmla="*/ 2443925 h 4557807"/>
              <a:gd name="connsiteX5829" fmla="*/ 9957531 w 11831868"/>
              <a:gd name="connsiteY5829" fmla="*/ 2453450 h 4557807"/>
              <a:gd name="connsiteX5830" fmla="*/ 9966770 w 11831868"/>
              <a:gd name="connsiteY5830" fmla="*/ 2474595 h 4557807"/>
              <a:gd name="connsiteX5831" fmla="*/ 9760363 w 11831868"/>
              <a:gd name="connsiteY5831" fmla="*/ 1255300 h 4557807"/>
              <a:gd name="connsiteX5832" fmla="*/ 9763505 w 11831868"/>
              <a:gd name="connsiteY5832" fmla="*/ 1236250 h 4557807"/>
              <a:gd name="connsiteX5833" fmla="*/ 9780799 w 11831868"/>
              <a:gd name="connsiteY5833" fmla="*/ 1239003 h 4557807"/>
              <a:gd name="connsiteX5834" fmla="*/ 9781697 w 11831868"/>
              <a:gd name="connsiteY5834" fmla="*/ 1240441 h 4557807"/>
              <a:gd name="connsiteX5835" fmla="*/ 9778554 w 11831868"/>
              <a:gd name="connsiteY5835" fmla="*/ 1259491 h 4557807"/>
              <a:gd name="connsiteX5836" fmla="*/ 9760450 w 11831868"/>
              <a:gd name="connsiteY5836" fmla="*/ 1255274 h 4557807"/>
              <a:gd name="connsiteX5837" fmla="*/ 9760075 w 11831868"/>
              <a:gd name="connsiteY5837" fmla="*/ 1254633 h 4557807"/>
              <a:gd name="connsiteX5838" fmla="*/ 9840468 w 11831868"/>
              <a:gd name="connsiteY5838" fmla="*/ 2143601 h 4557807"/>
              <a:gd name="connsiteX5839" fmla="*/ 9872758 w 11831868"/>
              <a:gd name="connsiteY5839" fmla="*/ 2151698 h 4557807"/>
              <a:gd name="connsiteX5840" fmla="*/ 9877330 w 11831868"/>
              <a:gd name="connsiteY5840" fmla="*/ 2177701 h 4557807"/>
              <a:gd name="connsiteX5841" fmla="*/ 9845040 w 11831868"/>
              <a:gd name="connsiteY5841" fmla="*/ 2169605 h 4557807"/>
              <a:gd name="connsiteX5842" fmla="*/ 9840182 w 11831868"/>
              <a:gd name="connsiteY5842" fmla="*/ 2142935 h 4557807"/>
              <a:gd name="connsiteX5843" fmla="*/ 9857612 w 11831868"/>
              <a:gd name="connsiteY5843" fmla="*/ 2503932 h 4557807"/>
              <a:gd name="connsiteX5844" fmla="*/ 9846374 w 11831868"/>
              <a:gd name="connsiteY5844" fmla="*/ 2482025 h 4557807"/>
              <a:gd name="connsiteX5845" fmla="*/ 9884474 w 11831868"/>
              <a:gd name="connsiteY5845" fmla="*/ 2490597 h 4557807"/>
              <a:gd name="connsiteX5846" fmla="*/ 9895903 w 11831868"/>
              <a:gd name="connsiteY5846" fmla="*/ 2512981 h 4557807"/>
              <a:gd name="connsiteX5847" fmla="*/ 9857328 w 11831868"/>
              <a:gd name="connsiteY5847" fmla="*/ 2503265 h 4557807"/>
              <a:gd name="connsiteX5848" fmla="*/ 9899047 w 11831868"/>
              <a:gd name="connsiteY5848" fmla="*/ 2651760 h 4557807"/>
              <a:gd name="connsiteX5849" fmla="*/ 9859232 w 11831868"/>
              <a:gd name="connsiteY5849" fmla="*/ 2643664 h 4557807"/>
              <a:gd name="connsiteX5850" fmla="*/ 9844374 w 11831868"/>
              <a:gd name="connsiteY5850" fmla="*/ 2625852 h 4557807"/>
              <a:gd name="connsiteX5851" fmla="*/ 9883997 w 11831868"/>
              <a:gd name="connsiteY5851" fmla="*/ 2634044 h 4557807"/>
              <a:gd name="connsiteX5852" fmla="*/ 9898761 w 11831868"/>
              <a:gd name="connsiteY5852" fmla="*/ 2651093 h 4557807"/>
              <a:gd name="connsiteX5853" fmla="*/ 10224897 w 11831868"/>
              <a:gd name="connsiteY5853" fmla="*/ 1142238 h 4557807"/>
              <a:gd name="connsiteX5854" fmla="*/ 10221563 w 11831868"/>
              <a:gd name="connsiteY5854" fmla="*/ 1156526 h 4557807"/>
              <a:gd name="connsiteX5855" fmla="*/ 10210654 w 11831868"/>
              <a:gd name="connsiteY5855" fmla="*/ 1153051 h 4557807"/>
              <a:gd name="connsiteX5856" fmla="*/ 10210039 w 11831868"/>
              <a:gd name="connsiteY5856" fmla="*/ 1151477 h 4557807"/>
              <a:gd name="connsiteX5857" fmla="*/ 10213467 w 11831868"/>
              <a:gd name="connsiteY5857" fmla="*/ 1137666 h 4557807"/>
              <a:gd name="connsiteX5858" fmla="*/ 10224316 w 11831868"/>
              <a:gd name="connsiteY5858" fmla="*/ 1140881 h 4557807"/>
              <a:gd name="connsiteX5859" fmla="*/ 10224897 w 11831868"/>
              <a:gd name="connsiteY5859" fmla="*/ 1142238 h 4557807"/>
              <a:gd name="connsiteX5860" fmla="*/ 9726740 w 11831868"/>
              <a:gd name="connsiteY5860" fmla="*/ 880586 h 4557807"/>
              <a:gd name="connsiteX5861" fmla="*/ 9730645 w 11831868"/>
              <a:gd name="connsiteY5861" fmla="*/ 864489 h 4557807"/>
              <a:gd name="connsiteX5862" fmla="*/ 9744741 w 11831868"/>
              <a:gd name="connsiteY5862" fmla="*/ 866765 h 4557807"/>
              <a:gd name="connsiteX5863" fmla="*/ 9745409 w 11831868"/>
              <a:gd name="connsiteY5863" fmla="*/ 867822 h 4557807"/>
              <a:gd name="connsiteX5864" fmla="*/ 9741218 w 11831868"/>
              <a:gd name="connsiteY5864" fmla="*/ 883348 h 4557807"/>
              <a:gd name="connsiteX5865" fmla="*/ 9727781 w 11831868"/>
              <a:gd name="connsiteY5865" fmla="*/ 882390 h 4557807"/>
              <a:gd name="connsiteX5866" fmla="*/ 9726549 w 11831868"/>
              <a:gd name="connsiteY5866" fmla="*/ 880586 h 4557807"/>
              <a:gd name="connsiteX5867" fmla="*/ 9740456 w 11831868"/>
              <a:gd name="connsiteY5867" fmla="*/ 1665256 h 4557807"/>
              <a:gd name="connsiteX5868" fmla="*/ 9740171 w 11831868"/>
              <a:gd name="connsiteY5868" fmla="*/ 1690174 h 4557807"/>
              <a:gd name="connsiteX5869" fmla="*/ 9739407 w 11831868"/>
              <a:gd name="connsiteY5869" fmla="*/ 1690878 h 4557807"/>
              <a:gd name="connsiteX5870" fmla="*/ 9712356 w 11831868"/>
              <a:gd name="connsiteY5870" fmla="*/ 1684877 h 4557807"/>
              <a:gd name="connsiteX5871" fmla="*/ 9711454 w 11831868"/>
              <a:gd name="connsiteY5871" fmla="*/ 1661052 h 4557807"/>
              <a:gd name="connsiteX5872" fmla="*/ 9713404 w 11831868"/>
              <a:gd name="connsiteY5872" fmla="*/ 1659255 h 4557807"/>
              <a:gd name="connsiteX5873" fmla="*/ 9740264 w 11831868"/>
              <a:gd name="connsiteY5873" fmla="*/ 1665256 h 4557807"/>
              <a:gd name="connsiteX5874" fmla="*/ 9761125 w 11831868"/>
              <a:gd name="connsiteY5874" fmla="*/ 2068164 h 4557807"/>
              <a:gd name="connsiteX5875" fmla="*/ 9725977 w 11831868"/>
              <a:gd name="connsiteY5875" fmla="*/ 2060639 h 4557807"/>
              <a:gd name="connsiteX5876" fmla="*/ 9722453 w 11831868"/>
              <a:gd name="connsiteY5876" fmla="*/ 2032064 h 4557807"/>
              <a:gd name="connsiteX5877" fmla="*/ 9757600 w 11831868"/>
              <a:gd name="connsiteY5877" fmla="*/ 2039589 h 4557807"/>
              <a:gd name="connsiteX5878" fmla="*/ 9760935 w 11831868"/>
              <a:gd name="connsiteY5878" fmla="*/ 2068164 h 4557807"/>
              <a:gd name="connsiteX5879" fmla="*/ 9728549 w 11831868"/>
              <a:gd name="connsiteY5879" fmla="*/ 1475804 h 4557807"/>
              <a:gd name="connsiteX5880" fmla="*/ 9730457 w 11831868"/>
              <a:gd name="connsiteY5880" fmla="*/ 1454065 h 4557807"/>
              <a:gd name="connsiteX5881" fmla="*/ 9731026 w 11831868"/>
              <a:gd name="connsiteY5881" fmla="*/ 1453611 h 4557807"/>
              <a:gd name="connsiteX5882" fmla="*/ 9752755 w 11831868"/>
              <a:gd name="connsiteY5882" fmla="*/ 1457597 h 4557807"/>
              <a:gd name="connsiteX5883" fmla="*/ 9753314 w 11831868"/>
              <a:gd name="connsiteY5883" fmla="*/ 1458468 h 4557807"/>
              <a:gd name="connsiteX5884" fmla="*/ 9750933 w 11831868"/>
              <a:gd name="connsiteY5884" fmla="*/ 1480662 h 4557807"/>
              <a:gd name="connsiteX5885" fmla="*/ 9728359 w 11831868"/>
              <a:gd name="connsiteY5885" fmla="*/ 1475804 h 4557807"/>
              <a:gd name="connsiteX5886" fmla="*/ 9837419 w 11831868"/>
              <a:gd name="connsiteY5886" fmla="*/ 2380679 h 4557807"/>
              <a:gd name="connsiteX5887" fmla="*/ 9799319 w 11831868"/>
              <a:gd name="connsiteY5887" fmla="*/ 2372106 h 4557807"/>
              <a:gd name="connsiteX5888" fmla="*/ 9790843 w 11831868"/>
              <a:gd name="connsiteY5888" fmla="*/ 2347436 h 4557807"/>
              <a:gd name="connsiteX5889" fmla="*/ 9828276 w 11831868"/>
              <a:gd name="connsiteY5889" fmla="*/ 2356009 h 4557807"/>
              <a:gd name="connsiteX5890" fmla="*/ 9837230 w 11831868"/>
              <a:gd name="connsiteY5890" fmla="*/ 2381060 h 4557807"/>
              <a:gd name="connsiteX5891" fmla="*/ 9887236 w 11831868"/>
              <a:gd name="connsiteY5891" fmla="*/ 1165479 h 4557807"/>
              <a:gd name="connsiteX5892" fmla="*/ 9890760 w 11831868"/>
              <a:gd name="connsiteY5892" fmla="*/ 1148525 h 4557807"/>
              <a:gd name="connsiteX5893" fmla="*/ 9905623 w 11831868"/>
              <a:gd name="connsiteY5893" fmla="*/ 1151807 h 4557807"/>
              <a:gd name="connsiteX5894" fmla="*/ 9906191 w 11831868"/>
              <a:gd name="connsiteY5894" fmla="*/ 1152811 h 4557807"/>
              <a:gd name="connsiteX5895" fmla="*/ 9902667 w 11831868"/>
              <a:gd name="connsiteY5895" fmla="*/ 1169765 h 4557807"/>
              <a:gd name="connsiteX5896" fmla="*/ 9888134 w 11831868"/>
              <a:gd name="connsiteY5896" fmla="*/ 1167673 h 4557807"/>
              <a:gd name="connsiteX5897" fmla="*/ 9887046 w 11831868"/>
              <a:gd name="connsiteY5897" fmla="*/ 1165860 h 4557807"/>
              <a:gd name="connsiteX5898" fmla="*/ 9915811 w 11831868"/>
              <a:gd name="connsiteY5898" fmla="*/ 2333911 h 4557807"/>
              <a:gd name="connsiteX5899" fmla="*/ 9882569 w 11831868"/>
              <a:gd name="connsiteY5899" fmla="*/ 2324957 h 4557807"/>
              <a:gd name="connsiteX5900" fmla="*/ 9875330 w 11831868"/>
              <a:gd name="connsiteY5900" fmla="*/ 2300574 h 4557807"/>
              <a:gd name="connsiteX5901" fmla="*/ 9908763 w 11831868"/>
              <a:gd name="connsiteY5901" fmla="*/ 2309527 h 4557807"/>
              <a:gd name="connsiteX5902" fmla="*/ 9915144 w 11831868"/>
              <a:gd name="connsiteY5902" fmla="*/ 2334292 h 4557807"/>
              <a:gd name="connsiteX5903" fmla="*/ 9870663 w 11831868"/>
              <a:gd name="connsiteY5903" fmla="*/ 782384 h 4557807"/>
              <a:gd name="connsiteX5904" fmla="*/ 9874282 w 11831868"/>
              <a:gd name="connsiteY5904" fmla="*/ 768668 h 4557807"/>
              <a:gd name="connsiteX5905" fmla="*/ 9885140 w 11831868"/>
              <a:gd name="connsiteY5905" fmla="*/ 769747 h 4557807"/>
              <a:gd name="connsiteX5906" fmla="*/ 9886189 w 11831868"/>
              <a:gd name="connsiteY5906" fmla="*/ 771430 h 4557807"/>
              <a:gd name="connsiteX5907" fmla="*/ 9882569 w 11831868"/>
              <a:gd name="connsiteY5907" fmla="*/ 785241 h 4557807"/>
              <a:gd name="connsiteX5908" fmla="*/ 9871023 w 11831868"/>
              <a:gd name="connsiteY5908" fmla="*/ 784296 h 4557807"/>
              <a:gd name="connsiteX5909" fmla="*/ 9869997 w 11831868"/>
              <a:gd name="connsiteY5909" fmla="*/ 782765 h 4557807"/>
              <a:gd name="connsiteX5910" fmla="*/ 9944766 w 11831868"/>
              <a:gd name="connsiteY5910" fmla="*/ 1914335 h 4557807"/>
              <a:gd name="connsiteX5911" fmla="*/ 9945909 w 11831868"/>
              <a:gd name="connsiteY5911" fmla="*/ 1939004 h 4557807"/>
              <a:gd name="connsiteX5912" fmla="*/ 9919906 w 11831868"/>
              <a:gd name="connsiteY5912" fmla="*/ 1931099 h 4557807"/>
              <a:gd name="connsiteX5913" fmla="*/ 9918859 w 11831868"/>
              <a:gd name="connsiteY5913" fmla="*/ 1906429 h 4557807"/>
              <a:gd name="connsiteX5914" fmla="*/ 9944100 w 11831868"/>
              <a:gd name="connsiteY5914" fmla="*/ 1914716 h 4557807"/>
              <a:gd name="connsiteX5915" fmla="*/ 9853422 w 11831868"/>
              <a:gd name="connsiteY5915" fmla="*/ 2003489 h 4557807"/>
              <a:gd name="connsiteX5916" fmla="*/ 9823038 w 11831868"/>
              <a:gd name="connsiteY5916" fmla="*/ 1995964 h 4557807"/>
              <a:gd name="connsiteX5917" fmla="*/ 9820751 w 11831868"/>
              <a:gd name="connsiteY5917" fmla="*/ 1968913 h 4557807"/>
              <a:gd name="connsiteX5918" fmla="*/ 9851327 w 11831868"/>
              <a:gd name="connsiteY5918" fmla="*/ 1976818 h 4557807"/>
              <a:gd name="connsiteX5919" fmla="*/ 9852756 w 11831868"/>
              <a:gd name="connsiteY5919" fmla="*/ 2003870 h 4557807"/>
              <a:gd name="connsiteX5920" fmla="*/ 9807512 w 11831868"/>
              <a:gd name="connsiteY5920" fmla="*/ 1022414 h 4557807"/>
              <a:gd name="connsiteX5921" fmla="*/ 9811322 w 11831868"/>
              <a:gd name="connsiteY5921" fmla="*/ 1005935 h 4557807"/>
              <a:gd name="connsiteX5922" fmla="*/ 9824738 w 11831868"/>
              <a:gd name="connsiteY5922" fmla="*/ 1007154 h 4557807"/>
              <a:gd name="connsiteX5923" fmla="*/ 9826277 w 11831868"/>
              <a:gd name="connsiteY5923" fmla="*/ 1009745 h 4557807"/>
              <a:gd name="connsiteX5924" fmla="*/ 9822658 w 11831868"/>
              <a:gd name="connsiteY5924" fmla="*/ 1026224 h 4557807"/>
              <a:gd name="connsiteX5925" fmla="*/ 9807453 w 11831868"/>
              <a:gd name="connsiteY5925" fmla="*/ 1024072 h 4557807"/>
              <a:gd name="connsiteX5926" fmla="*/ 9806846 w 11831868"/>
              <a:gd name="connsiteY5926" fmla="*/ 1023176 h 4557807"/>
              <a:gd name="connsiteX5927" fmla="*/ 9816084 w 11831868"/>
              <a:gd name="connsiteY5927" fmla="*/ 1807178 h 4557807"/>
              <a:gd name="connsiteX5928" fmla="*/ 9814684 w 11831868"/>
              <a:gd name="connsiteY5928" fmla="*/ 1783242 h 4557807"/>
              <a:gd name="connsiteX5929" fmla="*/ 9816084 w 11831868"/>
              <a:gd name="connsiteY5929" fmla="*/ 1781842 h 4557807"/>
              <a:gd name="connsiteX5930" fmla="*/ 9842849 w 11831868"/>
              <a:gd name="connsiteY5930" fmla="*/ 1788985 h 4557807"/>
              <a:gd name="connsiteX5931" fmla="*/ 9842849 w 11831868"/>
              <a:gd name="connsiteY5931" fmla="*/ 1814322 h 4557807"/>
              <a:gd name="connsiteX5932" fmla="*/ 9815322 w 11831868"/>
              <a:gd name="connsiteY5932" fmla="*/ 1807940 h 4557807"/>
              <a:gd name="connsiteX5933" fmla="*/ 9867328 w 11831868"/>
              <a:gd name="connsiteY5933" fmla="*/ 1395698 h 4557807"/>
              <a:gd name="connsiteX5934" fmla="*/ 9848697 w 11831868"/>
              <a:gd name="connsiteY5934" fmla="*/ 1391370 h 4557807"/>
              <a:gd name="connsiteX5935" fmla="*/ 9848278 w 11831868"/>
              <a:gd name="connsiteY5935" fmla="*/ 1390650 h 4557807"/>
              <a:gd name="connsiteX5936" fmla="*/ 9850945 w 11831868"/>
              <a:gd name="connsiteY5936" fmla="*/ 1370553 h 4557807"/>
              <a:gd name="connsiteX5937" fmla="*/ 9869854 w 11831868"/>
              <a:gd name="connsiteY5937" fmla="*/ 1375449 h 4557807"/>
              <a:gd name="connsiteX5938" fmla="*/ 9869995 w 11831868"/>
              <a:gd name="connsiteY5938" fmla="*/ 1375696 h 4557807"/>
              <a:gd name="connsiteX5939" fmla="*/ 9866662 w 11831868"/>
              <a:gd name="connsiteY5939" fmla="*/ 1396460 h 4557807"/>
              <a:gd name="connsiteX5940" fmla="*/ 9846850 w 11831868"/>
              <a:gd name="connsiteY5940" fmla="*/ 1612011 h 4557807"/>
              <a:gd name="connsiteX5941" fmla="*/ 9823704 w 11831868"/>
              <a:gd name="connsiteY5941" fmla="*/ 1605725 h 4557807"/>
              <a:gd name="connsiteX5942" fmla="*/ 9825084 w 11831868"/>
              <a:gd name="connsiteY5942" fmla="*/ 1582867 h 4557807"/>
              <a:gd name="connsiteX5943" fmla="*/ 9825418 w 11831868"/>
              <a:gd name="connsiteY5943" fmla="*/ 1582579 h 4557807"/>
              <a:gd name="connsiteX5944" fmla="*/ 9848469 w 11831868"/>
              <a:gd name="connsiteY5944" fmla="*/ 1588961 h 4557807"/>
              <a:gd name="connsiteX5945" fmla="*/ 9846849 w 11831868"/>
              <a:gd name="connsiteY5945" fmla="*/ 1612011 h 4557807"/>
              <a:gd name="connsiteX5946" fmla="*/ 10455592 w 11831868"/>
              <a:gd name="connsiteY5946" fmla="*/ 1005173 h 4557807"/>
              <a:gd name="connsiteX5947" fmla="*/ 10458640 w 11831868"/>
              <a:gd name="connsiteY5947" fmla="*/ 994791 h 4557807"/>
              <a:gd name="connsiteX5948" fmla="*/ 10465710 w 11831868"/>
              <a:gd name="connsiteY5948" fmla="*/ 997783 h 4557807"/>
              <a:gd name="connsiteX5949" fmla="*/ 10466068 w 11831868"/>
              <a:gd name="connsiteY5949" fmla="*/ 999173 h 4557807"/>
              <a:gd name="connsiteX5950" fmla="*/ 10463210 w 11831868"/>
              <a:gd name="connsiteY5950" fmla="*/ 1009459 h 4557807"/>
              <a:gd name="connsiteX5951" fmla="*/ 10455879 w 11831868"/>
              <a:gd name="connsiteY5951" fmla="*/ 1006389 h 4557807"/>
              <a:gd name="connsiteX5952" fmla="*/ 10455590 w 11831868"/>
              <a:gd name="connsiteY5952" fmla="*/ 1005459 h 4557807"/>
              <a:gd name="connsiteX5953" fmla="*/ 10627710 w 11831868"/>
              <a:gd name="connsiteY5953" fmla="*/ 1109948 h 4557807"/>
              <a:gd name="connsiteX5954" fmla="*/ 10621423 w 11831868"/>
              <a:gd name="connsiteY5954" fmla="*/ 1105948 h 4557807"/>
              <a:gd name="connsiteX5955" fmla="*/ 10624376 w 11831868"/>
              <a:gd name="connsiteY5955" fmla="*/ 1096423 h 4557807"/>
              <a:gd name="connsiteX5956" fmla="*/ 10630852 w 11831868"/>
              <a:gd name="connsiteY5956" fmla="*/ 1100900 h 4557807"/>
              <a:gd name="connsiteX5957" fmla="*/ 10627710 w 11831868"/>
              <a:gd name="connsiteY5957" fmla="*/ 1110329 h 4557807"/>
              <a:gd name="connsiteX5958" fmla="*/ 10606849 w 11831868"/>
              <a:gd name="connsiteY5958" fmla="*/ 2081498 h 4557807"/>
              <a:gd name="connsiteX5959" fmla="*/ 10607326 w 11831868"/>
              <a:gd name="connsiteY5959" fmla="*/ 2065687 h 4557807"/>
              <a:gd name="connsiteX5960" fmla="*/ 10618565 w 11831868"/>
              <a:gd name="connsiteY5960" fmla="*/ 2074545 h 4557807"/>
              <a:gd name="connsiteX5961" fmla="*/ 10617899 w 11831868"/>
              <a:gd name="connsiteY5961" fmla="*/ 2090452 h 4557807"/>
              <a:gd name="connsiteX5962" fmla="*/ 10606849 w 11831868"/>
              <a:gd name="connsiteY5962" fmla="*/ 2082260 h 4557807"/>
              <a:gd name="connsiteX5963" fmla="*/ 10605706 w 11831868"/>
              <a:gd name="connsiteY5963" fmla="*/ 1497997 h 4557807"/>
              <a:gd name="connsiteX5964" fmla="*/ 10608564 w 11831868"/>
              <a:gd name="connsiteY5964" fmla="*/ 1485900 h 4557807"/>
              <a:gd name="connsiteX5965" fmla="*/ 10616756 w 11831868"/>
              <a:gd name="connsiteY5965" fmla="*/ 1491806 h 4557807"/>
              <a:gd name="connsiteX5966" fmla="*/ 10614088 w 11831868"/>
              <a:gd name="connsiteY5966" fmla="*/ 1504283 h 4557807"/>
              <a:gd name="connsiteX5967" fmla="*/ 10605897 w 11831868"/>
              <a:gd name="connsiteY5967" fmla="*/ 1498759 h 4557807"/>
              <a:gd name="connsiteX5968" fmla="*/ 10681906 w 11831868"/>
              <a:gd name="connsiteY5968" fmla="*/ 2036921 h 4557807"/>
              <a:gd name="connsiteX5969" fmla="*/ 10683049 w 11831868"/>
              <a:gd name="connsiteY5969" fmla="*/ 2022062 h 4557807"/>
              <a:gd name="connsiteX5970" fmla="*/ 10692574 w 11831868"/>
              <a:gd name="connsiteY5970" fmla="*/ 2030825 h 4557807"/>
              <a:gd name="connsiteX5971" fmla="*/ 10691622 w 11831868"/>
              <a:gd name="connsiteY5971" fmla="*/ 2045684 h 4557807"/>
              <a:gd name="connsiteX5972" fmla="*/ 10682097 w 11831868"/>
              <a:gd name="connsiteY5972" fmla="*/ 2037683 h 4557807"/>
              <a:gd name="connsiteX5973" fmla="*/ 10674287 w 11831868"/>
              <a:gd name="connsiteY5973" fmla="*/ 703898 h 4557807"/>
              <a:gd name="connsiteX5974" fmla="*/ 10670000 w 11831868"/>
              <a:gd name="connsiteY5974" fmla="*/ 701135 h 4557807"/>
              <a:gd name="connsiteX5975" fmla="*/ 10672667 w 11831868"/>
              <a:gd name="connsiteY5975" fmla="*/ 695134 h 4557807"/>
              <a:gd name="connsiteX5976" fmla="*/ 10677239 w 11831868"/>
              <a:gd name="connsiteY5976" fmla="*/ 697897 h 4557807"/>
              <a:gd name="connsiteX5977" fmla="*/ 10674695 w 11831868"/>
              <a:gd name="connsiteY5977" fmla="*/ 704568 h 4557807"/>
              <a:gd name="connsiteX5978" fmla="*/ 10674477 w 11831868"/>
              <a:gd name="connsiteY5978" fmla="*/ 704659 h 4557807"/>
              <a:gd name="connsiteX5979" fmla="*/ 10623232 w 11831868"/>
              <a:gd name="connsiteY5979" fmla="*/ 1876616 h 4557807"/>
              <a:gd name="connsiteX5980" fmla="*/ 10624947 w 11831868"/>
              <a:gd name="connsiteY5980" fmla="*/ 1862138 h 4557807"/>
              <a:gd name="connsiteX5981" fmla="*/ 10634472 w 11831868"/>
              <a:gd name="connsiteY5981" fmla="*/ 1869758 h 4557807"/>
              <a:gd name="connsiteX5982" fmla="*/ 10632757 w 11831868"/>
              <a:gd name="connsiteY5982" fmla="*/ 1884235 h 4557807"/>
              <a:gd name="connsiteX5983" fmla="*/ 10623423 w 11831868"/>
              <a:gd name="connsiteY5983" fmla="*/ 1877377 h 4557807"/>
              <a:gd name="connsiteX5984" fmla="*/ 10537507 w 11831868"/>
              <a:gd name="connsiteY5984" fmla="*/ 768858 h 4557807"/>
              <a:gd name="connsiteX5985" fmla="*/ 10540270 w 11831868"/>
              <a:gd name="connsiteY5985" fmla="*/ 760667 h 4557807"/>
              <a:gd name="connsiteX5986" fmla="*/ 10545866 w 11831868"/>
              <a:gd name="connsiteY5986" fmla="*/ 762997 h 4557807"/>
              <a:gd name="connsiteX5987" fmla="*/ 10546175 w 11831868"/>
              <a:gd name="connsiteY5987" fmla="*/ 764286 h 4557807"/>
              <a:gd name="connsiteX5988" fmla="*/ 10543222 w 11831868"/>
              <a:gd name="connsiteY5988" fmla="*/ 771906 h 4557807"/>
              <a:gd name="connsiteX5989" fmla="*/ 10537836 w 11831868"/>
              <a:gd name="connsiteY5989" fmla="*/ 770174 h 4557807"/>
              <a:gd name="connsiteX5990" fmla="*/ 10537602 w 11831868"/>
              <a:gd name="connsiteY5990" fmla="*/ 769620 h 4557807"/>
              <a:gd name="connsiteX5991" fmla="*/ 10564750 w 11831868"/>
              <a:gd name="connsiteY5991" fmla="*/ 1716215 h 4557807"/>
              <a:gd name="connsiteX5992" fmla="*/ 10566845 w 11831868"/>
              <a:gd name="connsiteY5992" fmla="*/ 1701641 h 4557807"/>
              <a:gd name="connsiteX5993" fmla="*/ 10576370 w 11831868"/>
              <a:gd name="connsiteY5993" fmla="*/ 1709261 h 4557807"/>
              <a:gd name="connsiteX5994" fmla="*/ 10574179 w 11831868"/>
              <a:gd name="connsiteY5994" fmla="*/ 1723263 h 4557807"/>
              <a:gd name="connsiteX5995" fmla="*/ 10564844 w 11831868"/>
              <a:gd name="connsiteY5995" fmla="*/ 1716786 h 4557807"/>
              <a:gd name="connsiteX5996" fmla="*/ 10506361 w 11831868"/>
              <a:gd name="connsiteY5996" fmla="*/ 1555814 h 4557807"/>
              <a:gd name="connsiteX5997" fmla="*/ 10508838 w 11831868"/>
              <a:gd name="connsiteY5997" fmla="*/ 1542193 h 4557807"/>
              <a:gd name="connsiteX5998" fmla="*/ 10518363 w 11831868"/>
              <a:gd name="connsiteY5998" fmla="*/ 1548765 h 4557807"/>
              <a:gd name="connsiteX5999" fmla="*/ 10515886 w 11831868"/>
              <a:gd name="connsiteY5999" fmla="*/ 1562291 h 4557807"/>
              <a:gd name="connsiteX6000" fmla="*/ 10506457 w 11831868"/>
              <a:gd name="connsiteY6000" fmla="*/ 1556576 h 4557807"/>
              <a:gd name="connsiteX6001" fmla="*/ 10540079 w 11831868"/>
              <a:gd name="connsiteY6001" fmla="*/ 1926050 h 4557807"/>
              <a:gd name="connsiteX6002" fmla="*/ 10541317 w 11831868"/>
              <a:gd name="connsiteY6002" fmla="*/ 1910143 h 4557807"/>
              <a:gd name="connsiteX6003" fmla="*/ 10552748 w 11831868"/>
              <a:gd name="connsiteY6003" fmla="*/ 1918430 h 4557807"/>
              <a:gd name="connsiteX6004" fmla="*/ 10551414 w 11831868"/>
              <a:gd name="connsiteY6004" fmla="*/ 1933861 h 4557807"/>
              <a:gd name="connsiteX6005" fmla="*/ 10540174 w 11831868"/>
              <a:gd name="connsiteY6005" fmla="*/ 1926812 h 4557807"/>
              <a:gd name="connsiteX6006" fmla="*/ 10750867 w 11831868"/>
              <a:gd name="connsiteY6006" fmla="*/ 2193036 h 4557807"/>
              <a:gd name="connsiteX6007" fmla="*/ 10750296 w 11831868"/>
              <a:gd name="connsiteY6007" fmla="*/ 2208276 h 4557807"/>
              <a:gd name="connsiteX6008" fmla="*/ 10740771 w 11831868"/>
              <a:gd name="connsiteY6008" fmla="*/ 2198751 h 4557807"/>
              <a:gd name="connsiteX6009" fmla="*/ 10741342 w 11831868"/>
              <a:gd name="connsiteY6009" fmla="*/ 2183511 h 4557807"/>
              <a:gd name="connsiteX6010" fmla="*/ 10750867 w 11831868"/>
              <a:gd name="connsiteY6010" fmla="*/ 2193036 h 4557807"/>
              <a:gd name="connsiteX6011" fmla="*/ 10920222 w 11831868"/>
              <a:gd name="connsiteY6011" fmla="*/ 405098 h 4557807"/>
              <a:gd name="connsiteX6012" fmla="*/ 10922508 w 11831868"/>
              <a:gd name="connsiteY6012" fmla="*/ 400717 h 4557807"/>
              <a:gd name="connsiteX6013" fmla="*/ 10925557 w 11831868"/>
              <a:gd name="connsiteY6013" fmla="*/ 402812 h 4557807"/>
              <a:gd name="connsiteX6014" fmla="*/ 10923366 w 11831868"/>
              <a:gd name="connsiteY6014" fmla="*/ 407575 h 4557807"/>
              <a:gd name="connsiteX6015" fmla="*/ 10920222 w 11831868"/>
              <a:gd name="connsiteY6015" fmla="*/ 405098 h 4557807"/>
              <a:gd name="connsiteX6016" fmla="*/ 11066335 w 11831868"/>
              <a:gd name="connsiteY6016" fmla="*/ 353282 h 4557807"/>
              <a:gd name="connsiteX6017" fmla="*/ 11063859 w 11831868"/>
              <a:gd name="connsiteY6017" fmla="*/ 351092 h 4557807"/>
              <a:gd name="connsiteX6018" fmla="*/ 11066144 w 11831868"/>
              <a:gd name="connsiteY6018" fmla="*/ 347853 h 4557807"/>
              <a:gd name="connsiteX6019" fmla="*/ 11068526 w 11831868"/>
              <a:gd name="connsiteY6019" fmla="*/ 349567 h 4557807"/>
              <a:gd name="connsiteX6020" fmla="*/ 11066526 w 11831868"/>
              <a:gd name="connsiteY6020" fmla="*/ 353282 h 4557807"/>
              <a:gd name="connsiteX6021" fmla="*/ 11454003 w 11831868"/>
              <a:gd name="connsiteY6021" fmla="*/ 773716 h 4557807"/>
              <a:gd name="connsiteX6022" fmla="*/ 11452670 w 11831868"/>
              <a:gd name="connsiteY6022" fmla="*/ 771906 h 4557807"/>
              <a:gd name="connsiteX6023" fmla="*/ 11454289 w 11831868"/>
              <a:gd name="connsiteY6023" fmla="*/ 768763 h 4557807"/>
              <a:gd name="connsiteX6024" fmla="*/ 11455908 w 11831868"/>
              <a:gd name="connsiteY6024" fmla="*/ 771144 h 4557807"/>
              <a:gd name="connsiteX6025" fmla="*/ 11454193 w 11831868"/>
              <a:gd name="connsiteY6025" fmla="*/ 773811 h 4557807"/>
              <a:gd name="connsiteX6026" fmla="*/ 11501628 w 11831868"/>
              <a:gd name="connsiteY6026" fmla="*/ 230791 h 4557807"/>
              <a:gd name="connsiteX6027" fmla="*/ 11500009 w 11831868"/>
              <a:gd name="connsiteY6027" fmla="*/ 228886 h 4557807"/>
              <a:gd name="connsiteX6028" fmla="*/ 11501818 w 11831868"/>
              <a:gd name="connsiteY6028" fmla="*/ 226409 h 4557807"/>
              <a:gd name="connsiteX6029" fmla="*/ 11503326 w 11831868"/>
              <a:gd name="connsiteY6029" fmla="*/ 227541 h 4557807"/>
              <a:gd name="connsiteX6030" fmla="*/ 11503246 w 11831868"/>
              <a:gd name="connsiteY6030" fmla="*/ 228219 h 4557807"/>
              <a:gd name="connsiteX6031" fmla="*/ 11501913 w 11831868"/>
              <a:gd name="connsiteY6031" fmla="*/ 230886 h 4557807"/>
              <a:gd name="connsiteX6032" fmla="*/ 10505028 w 11831868"/>
              <a:gd name="connsiteY6032" fmla="*/ 1170242 h 4557807"/>
              <a:gd name="connsiteX6033" fmla="*/ 10508170 w 11831868"/>
              <a:gd name="connsiteY6033" fmla="*/ 1158716 h 4557807"/>
              <a:gd name="connsiteX6034" fmla="*/ 10516457 w 11831868"/>
              <a:gd name="connsiteY6034" fmla="*/ 1163955 h 4557807"/>
              <a:gd name="connsiteX6035" fmla="*/ 10513028 w 11831868"/>
              <a:gd name="connsiteY6035" fmla="*/ 1175004 h 4557807"/>
              <a:gd name="connsiteX6036" fmla="*/ 10505312 w 11831868"/>
              <a:gd name="connsiteY6036" fmla="*/ 1169956 h 4557807"/>
              <a:gd name="connsiteX6037" fmla="*/ 10805922 w 11831868"/>
              <a:gd name="connsiteY6037" fmla="*/ 1389698 h 4557807"/>
              <a:gd name="connsiteX6038" fmla="*/ 10809065 w 11831868"/>
              <a:gd name="connsiteY6038" fmla="*/ 1380173 h 4557807"/>
              <a:gd name="connsiteX6039" fmla="*/ 10814781 w 11831868"/>
              <a:gd name="connsiteY6039" fmla="*/ 1385411 h 4557807"/>
              <a:gd name="connsiteX6040" fmla="*/ 10811827 w 11831868"/>
              <a:gd name="connsiteY6040" fmla="*/ 1394936 h 4557807"/>
              <a:gd name="connsiteX6041" fmla="*/ 10805922 w 11831868"/>
              <a:gd name="connsiteY6041" fmla="*/ 1389698 h 4557807"/>
              <a:gd name="connsiteX6042" fmla="*/ 10752010 w 11831868"/>
              <a:gd name="connsiteY6042" fmla="*/ 290703 h 4557807"/>
              <a:gd name="connsiteX6043" fmla="*/ 10754677 w 11831868"/>
              <a:gd name="connsiteY6043" fmla="*/ 285845 h 4557807"/>
              <a:gd name="connsiteX6044" fmla="*/ 10757912 w 11831868"/>
              <a:gd name="connsiteY6044" fmla="*/ 286781 h 4557807"/>
              <a:gd name="connsiteX6045" fmla="*/ 10758202 w 11831868"/>
              <a:gd name="connsiteY6045" fmla="*/ 287750 h 4557807"/>
              <a:gd name="connsiteX6046" fmla="*/ 10755820 w 11831868"/>
              <a:gd name="connsiteY6046" fmla="*/ 293180 h 4557807"/>
              <a:gd name="connsiteX6047" fmla="*/ 10752106 w 11831868"/>
              <a:gd name="connsiteY6047" fmla="*/ 290703 h 4557807"/>
              <a:gd name="connsiteX6048" fmla="*/ 10738104 w 11831868"/>
              <a:gd name="connsiteY6048" fmla="*/ 1045750 h 4557807"/>
              <a:gd name="connsiteX6049" fmla="*/ 10740771 w 11831868"/>
              <a:gd name="connsiteY6049" fmla="*/ 1037558 h 4557807"/>
              <a:gd name="connsiteX6050" fmla="*/ 10746009 w 11831868"/>
              <a:gd name="connsiteY6050" fmla="*/ 1041845 h 4557807"/>
              <a:gd name="connsiteX6051" fmla="*/ 10743056 w 11831868"/>
              <a:gd name="connsiteY6051" fmla="*/ 1049560 h 4557807"/>
              <a:gd name="connsiteX6052" fmla="*/ 10738199 w 11831868"/>
              <a:gd name="connsiteY6052" fmla="*/ 1045750 h 4557807"/>
              <a:gd name="connsiteX6053" fmla="*/ 10803922 w 11831868"/>
              <a:gd name="connsiteY6053" fmla="*/ 639699 h 4557807"/>
              <a:gd name="connsiteX6054" fmla="*/ 10806303 w 11831868"/>
              <a:gd name="connsiteY6054" fmla="*/ 634365 h 4557807"/>
              <a:gd name="connsiteX6055" fmla="*/ 10809923 w 11831868"/>
              <a:gd name="connsiteY6055" fmla="*/ 636842 h 4557807"/>
              <a:gd name="connsiteX6056" fmla="*/ 10807446 w 11831868"/>
              <a:gd name="connsiteY6056" fmla="*/ 642271 h 4557807"/>
              <a:gd name="connsiteX6057" fmla="*/ 10804017 w 11831868"/>
              <a:gd name="connsiteY6057" fmla="*/ 639699 h 4557807"/>
              <a:gd name="connsiteX6058" fmla="*/ 10473881 w 11831868"/>
              <a:gd name="connsiteY6058" fmla="*/ 1771364 h 4557807"/>
              <a:gd name="connsiteX6059" fmla="*/ 10475500 w 11831868"/>
              <a:gd name="connsiteY6059" fmla="*/ 1755839 h 4557807"/>
              <a:gd name="connsiteX6060" fmla="*/ 10486930 w 11831868"/>
              <a:gd name="connsiteY6060" fmla="*/ 1763077 h 4557807"/>
              <a:gd name="connsiteX6061" fmla="*/ 10485119 w 11831868"/>
              <a:gd name="connsiteY6061" fmla="*/ 1778699 h 4557807"/>
              <a:gd name="connsiteX6062" fmla="*/ 10473976 w 11831868"/>
              <a:gd name="connsiteY6062" fmla="*/ 1771364 h 4557807"/>
              <a:gd name="connsiteX6063" fmla="*/ 10308431 w 11831868"/>
              <a:gd name="connsiteY6063" fmla="*/ 1891189 h 4557807"/>
              <a:gd name="connsiteX6064" fmla="*/ 10292906 w 11831868"/>
              <a:gd name="connsiteY6064" fmla="*/ 1883188 h 4557807"/>
              <a:gd name="connsiteX6065" fmla="*/ 10293478 w 11831868"/>
              <a:gd name="connsiteY6065" fmla="*/ 1864709 h 4557807"/>
              <a:gd name="connsiteX6066" fmla="*/ 10309098 w 11831868"/>
              <a:gd name="connsiteY6066" fmla="*/ 1872615 h 4557807"/>
              <a:gd name="connsiteX6067" fmla="*/ 10308527 w 11831868"/>
              <a:gd name="connsiteY6067" fmla="*/ 1891189 h 4557807"/>
              <a:gd name="connsiteX6068" fmla="*/ 10275569 w 11831868"/>
              <a:gd name="connsiteY6068" fmla="*/ 1306449 h 4557807"/>
              <a:gd name="connsiteX6069" fmla="*/ 10278617 w 11831868"/>
              <a:gd name="connsiteY6069" fmla="*/ 1291686 h 4557807"/>
              <a:gd name="connsiteX6070" fmla="*/ 10289723 w 11831868"/>
              <a:gd name="connsiteY6070" fmla="*/ 1295828 h 4557807"/>
              <a:gd name="connsiteX6071" fmla="*/ 10290237 w 11831868"/>
              <a:gd name="connsiteY6071" fmla="*/ 1297305 h 4557807"/>
              <a:gd name="connsiteX6072" fmla="*/ 10286999 w 11831868"/>
              <a:gd name="connsiteY6072" fmla="*/ 1311593 h 4557807"/>
              <a:gd name="connsiteX6073" fmla="*/ 10275665 w 11831868"/>
              <a:gd name="connsiteY6073" fmla="*/ 1306449 h 4557807"/>
              <a:gd name="connsiteX6074" fmla="*/ 10306241 w 11831868"/>
              <a:gd name="connsiteY6074" fmla="*/ 513683 h 4557807"/>
              <a:gd name="connsiteX6075" fmla="*/ 10309288 w 11831868"/>
              <a:gd name="connsiteY6075" fmla="*/ 505492 h 4557807"/>
              <a:gd name="connsiteX6076" fmla="*/ 10315068 w 11831868"/>
              <a:gd name="connsiteY6076" fmla="*/ 506806 h 4557807"/>
              <a:gd name="connsiteX6077" fmla="*/ 10315671 w 11831868"/>
              <a:gd name="connsiteY6077" fmla="*/ 508445 h 4557807"/>
              <a:gd name="connsiteX6078" fmla="*/ 10312528 w 11831868"/>
              <a:gd name="connsiteY6078" fmla="*/ 516160 h 4557807"/>
              <a:gd name="connsiteX6079" fmla="*/ 10306962 w 11831868"/>
              <a:gd name="connsiteY6079" fmla="*/ 515143 h 4557807"/>
              <a:gd name="connsiteX6080" fmla="*/ 10306336 w 11831868"/>
              <a:gd name="connsiteY6080" fmla="*/ 513683 h 4557807"/>
              <a:gd name="connsiteX6081" fmla="*/ 10309193 w 11831868"/>
              <a:gd name="connsiteY6081" fmla="*/ 1677352 h 4557807"/>
              <a:gd name="connsiteX6082" fmla="*/ 10310908 w 11831868"/>
              <a:gd name="connsiteY6082" fmla="*/ 1660208 h 4557807"/>
              <a:gd name="connsiteX6083" fmla="*/ 10324528 w 11831868"/>
              <a:gd name="connsiteY6083" fmla="*/ 1667447 h 4557807"/>
              <a:gd name="connsiteX6084" fmla="*/ 10322624 w 11831868"/>
              <a:gd name="connsiteY6084" fmla="*/ 1684115 h 4557807"/>
              <a:gd name="connsiteX6085" fmla="*/ 10309288 w 11831868"/>
              <a:gd name="connsiteY6085" fmla="*/ 1677352 h 4557807"/>
              <a:gd name="connsiteX6086" fmla="*/ 10332149 w 11831868"/>
              <a:gd name="connsiteY6086" fmla="*/ 1076706 h 4557807"/>
              <a:gd name="connsiteX6087" fmla="*/ 10335673 w 11831868"/>
              <a:gd name="connsiteY6087" fmla="*/ 1065085 h 4557807"/>
              <a:gd name="connsiteX6088" fmla="*/ 10345198 w 11831868"/>
              <a:gd name="connsiteY6088" fmla="*/ 1069562 h 4557807"/>
              <a:gd name="connsiteX6089" fmla="*/ 10341674 w 11831868"/>
              <a:gd name="connsiteY6089" fmla="*/ 1081183 h 4557807"/>
              <a:gd name="connsiteX6090" fmla="*/ 10332244 w 11831868"/>
              <a:gd name="connsiteY6090" fmla="*/ 1076706 h 4557807"/>
              <a:gd name="connsiteX6091" fmla="*/ 10274999 w 11831868"/>
              <a:gd name="connsiteY6091" fmla="*/ 917162 h 4557807"/>
              <a:gd name="connsiteX6092" fmla="*/ 10278332 w 11831868"/>
              <a:gd name="connsiteY6092" fmla="*/ 906113 h 4557807"/>
              <a:gd name="connsiteX6093" fmla="*/ 10286592 w 11831868"/>
              <a:gd name="connsiteY6093" fmla="*/ 908582 h 4557807"/>
              <a:gd name="connsiteX6094" fmla="*/ 10287190 w 11831868"/>
              <a:gd name="connsiteY6094" fmla="*/ 910209 h 4557807"/>
              <a:gd name="connsiteX6095" fmla="*/ 10283856 w 11831868"/>
              <a:gd name="connsiteY6095" fmla="*/ 921163 h 4557807"/>
              <a:gd name="connsiteX6096" fmla="*/ 10275235 w 11831868"/>
              <a:gd name="connsiteY6096" fmla="*/ 918496 h 4557807"/>
              <a:gd name="connsiteX6097" fmla="*/ 10274713 w 11831868"/>
              <a:gd name="connsiteY6097" fmla="*/ 917162 h 4557807"/>
              <a:gd name="connsiteX6098" fmla="*/ 10211466 w 11831868"/>
              <a:gd name="connsiteY6098" fmla="*/ 1739170 h 4557807"/>
              <a:gd name="connsiteX6099" fmla="*/ 10213086 w 11831868"/>
              <a:gd name="connsiteY6099" fmla="*/ 1721072 h 4557807"/>
              <a:gd name="connsiteX6100" fmla="*/ 10228898 w 11831868"/>
              <a:gd name="connsiteY6100" fmla="*/ 1728407 h 4557807"/>
              <a:gd name="connsiteX6101" fmla="*/ 10227374 w 11831868"/>
              <a:gd name="connsiteY6101" fmla="*/ 1746599 h 4557807"/>
              <a:gd name="connsiteX6102" fmla="*/ 10211182 w 11831868"/>
              <a:gd name="connsiteY6102" fmla="*/ 1739170 h 4557807"/>
              <a:gd name="connsiteX6103" fmla="*/ 10210419 w 11831868"/>
              <a:gd name="connsiteY6103" fmla="*/ 2127885 h 4557807"/>
              <a:gd name="connsiteX6104" fmla="*/ 10208800 w 11831868"/>
              <a:gd name="connsiteY6104" fmla="*/ 2107692 h 4557807"/>
              <a:gd name="connsiteX6105" fmla="*/ 10228803 w 11831868"/>
              <a:gd name="connsiteY6105" fmla="*/ 2117217 h 4557807"/>
              <a:gd name="connsiteX6106" fmla="*/ 10230326 w 11831868"/>
              <a:gd name="connsiteY6106" fmla="*/ 2137506 h 4557807"/>
              <a:gd name="connsiteX6107" fmla="*/ 10210133 w 11831868"/>
              <a:gd name="connsiteY6107" fmla="*/ 2127885 h 4557807"/>
              <a:gd name="connsiteX6108" fmla="*/ 10235851 w 11831868"/>
              <a:gd name="connsiteY6108" fmla="*/ 1527810 h 4557807"/>
              <a:gd name="connsiteX6109" fmla="*/ 10238232 w 11831868"/>
              <a:gd name="connsiteY6109" fmla="*/ 1511046 h 4557807"/>
              <a:gd name="connsiteX6110" fmla="*/ 10251757 w 11831868"/>
              <a:gd name="connsiteY6110" fmla="*/ 1517333 h 4557807"/>
              <a:gd name="connsiteX6111" fmla="*/ 10249566 w 11831868"/>
              <a:gd name="connsiteY6111" fmla="*/ 1534001 h 4557807"/>
              <a:gd name="connsiteX6112" fmla="*/ 10235820 w 11831868"/>
              <a:gd name="connsiteY6112" fmla="*/ 1528470 h 4557807"/>
              <a:gd name="connsiteX6113" fmla="*/ 10235564 w 11831868"/>
              <a:gd name="connsiteY6113" fmla="*/ 1527810 h 4557807"/>
              <a:gd name="connsiteX6114" fmla="*/ 10353294 w 11831868"/>
              <a:gd name="connsiteY6114" fmla="*/ 1467136 h 4557807"/>
              <a:gd name="connsiteX6115" fmla="*/ 10341769 w 11831868"/>
              <a:gd name="connsiteY6115" fmla="*/ 1460945 h 4557807"/>
              <a:gd name="connsiteX6116" fmla="*/ 10344627 w 11831868"/>
              <a:gd name="connsiteY6116" fmla="*/ 1446276 h 4557807"/>
              <a:gd name="connsiteX6117" fmla="*/ 10356247 w 11831868"/>
              <a:gd name="connsiteY6117" fmla="*/ 1452372 h 4557807"/>
              <a:gd name="connsiteX6118" fmla="*/ 10353009 w 11831868"/>
              <a:gd name="connsiteY6118" fmla="*/ 1467136 h 4557807"/>
              <a:gd name="connsiteX6119" fmla="*/ 11830336 w 11831868"/>
              <a:gd name="connsiteY6119" fmla="*/ 286 h 4557807"/>
              <a:gd name="connsiteX6120" fmla="*/ 11831859 w 11831868"/>
              <a:gd name="connsiteY6120" fmla="*/ 2191 h 4557807"/>
              <a:gd name="connsiteX6121" fmla="*/ 11829669 w 11831868"/>
              <a:gd name="connsiteY6121" fmla="*/ 4286 h 4557807"/>
              <a:gd name="connsiteX6122" fmla="*/ 11828335 w 11831868"/>
              <a:gd name="connsiteY6122" fmla="*/ 2381 h 4557807"/>
              <a:gd name="connsiteX6123" fmla="*/ 11830050 w 11831868"/>
              <a:gd name="connsiteY6123" fmla="*/ 0 h 4557807"/>
              <a:gd name="connsiteX6124" fmla="*/ 10217277 w 11831868"/>
              <a:gd name="connsiteY6124" fmla="*/ 757618 h 4557807"/>
              <a:gd name="connsiteX6125" fmla="*/ 10220515 w 11831868"/>
              <a:gd name="connsiteY6125" fmla="*/ 748093 h 4557807"/>
              <a:gd name="connsiteX6126" fmla="*/ 10227901 w 11831868"/>
              <a:gd name="connsiteY6126" fmla="*/ 749625 h 4557807"/>
              <a:gd name="connsiteX6127" fmla="*/ 10228612 w 11831868"/>
              <a:gd name="connsiteY6127" fmla="*/ 751237 h 4557807"/>
              <a:gd name="connsiteX6128" fmla="*/ 10225564 w 11831868"/>
              <a:gd name="connsiteY6128" fmla="*/ 761619 h 4557807"/>
              <a:gd name="connsiteX6129" fmla="*/ 10217842 w 11831868"/>
              <a:gd name="connsiteY6129" fmla="*/ 759235 h 4557807"/>
              <a:gd name="connsiteX6130" fmla="*/ 10217278 w 11831868"/>
              <a:gd name="connsiteY6130" fmla="*/ 757618 h 4557807"/>
              <a:gd name="connsiteX6131" fmla="*/ 10453497 w 11831868"/>
              <a:gd name="connsiteY6131" fmla="*/ 433768 h 4557807"/>
              <a:gd name="connsiteX6132" fmla="*/ 10456544 w 11831868"/>
              <a:gd name="connsiteY6132" fmla="*/ 427101 h 4557807"/>
              <a:gd name="connsiteX6133" fmla="*/ 10461974 w 11831868"/>
              <a:gd name="connsiteY6133" fmla="*/ 429768 h 4557807"/>
              <a:gd name="connsiteX6134" fmla="*/ 10459021 w 11831868"/>
              <a:gd name="connsiteY6134" fmla="*/ 436340 h 4557807"/>
              <a:gd name="connsiteX6135" fmla="*/ 10453880 w 11831868"/>
              <a:gd name="connsiteY6135" fmla="*/ 434728 h 4557807"/>
              <a:gd name="connsiteX6136" fmla="*/ 10453496 w 11831868"/>
              <a:gd name="connsiteY6136" fmla="*/ 433578 h 4557807"/>
              <a:gd name="connsiteX6137" fmla="*/ 10461022 w 11831868"/>
              <a:gd name="connsiteY6137" fmla="*/ 1389126 h 4557807"/>
              <a:gd name="connsiteX6138" fmla="*/ 10458260 w 11831868"/>
              <a:gd name="connsiteY6138" fmla="*/ 1402747 h 4557807"/>
              <a:gd name="connsiteX6139" fmla="*/ 10448735 w 11831868"/>
              <a:gd name="connsiteY6139" fmla="*/ 1396841 h 4557807"/>
              <a:gd name="connsiteX6140" fmla="*/ 10451497 w 11831868"/>
              <a:gd name="connsiteY6140" fmla="*/ 1383221 h 4557807"/>
              <a:gd name="connsiteX6141" fmla="*/ 10461022 w 11831868"/>
              <a:gd name="connsiteY6141" fmla="*/ 1388935 h 4557807"/>
              <a:gd name="connsiteX6142" fmla="*/ 10397967 w 11831868"/>
              <a:gd name="connsiteY6142" fmla="*/ 1817751 h 4557807"/>
              <a:gd name="connsiteX6143" fmla="*/ 10396728 w 11831868"/>
              <a:gd name="connsiteY6143" fmla="*/ 1834801 h 4557807"/>
              <a:gd name="connsiteX6144" fmla="*/ 10383107 w 11831868"/>
              <a:gd name="connsiteY6144" fmla="*/ 1826895 h 4557807"/>
              <a:gd name="connsiteX6145" fmla="*/ 10384441 w 11831868"/>
              <a:gd name="connsiteY6145" fmla="*/ 1809845 h 4557807"/>
              <a:gd name="connsiteX6146" fmla="*/ 10397967 w 11831868"/>
              <a:gd name="connsiteY6146" fmla="*/ 1817656 h 4557807"/>
              <a:gd name="connsiteX6147" fmla="*/ 10470642 w 11831868"/>
              <a:gd name="connsiteY6147" fmla="*/ 1985296 h 4557807"/>
              <a:gd name="connsiteX6148" fmla="*/ 10457403 w 11831868"/>
              <a:gd name="connsiteY6148" fmla="*/ 1976818 h 4557807"/>
              <a:gd name="connsiteX6149" fmla="*/ 10458164 w 11831868"/>
              <a:gd name="connsiteY6149" fmla="*/ 1959959 h 4557807"/>
              <a:gd name="connsiteX6150" fmla="*/ 10471213 w 11831868"/>
              <a:gd name="connsiteY6150" fmla="*/ 1968437 h 4557807"/>
              <a:gd name="connsiteX6151" fmla="*/ 10470642 w 11831868"/>
              <a:gd name="connsiteY6151" fmla="*/ 1985201 h 4557807"/>
              <a:gd name="connsiteX6152" fmla="*/ 10398538 w 11831868"/>
              <a:gd name="connsiteY6152" fmla="*/ 2224945 h 4557807"/>
              <a:gd name="connsiteX6153" fmla="*/ 10382250 w 11831868"/>
              <a:gd name="connsiteY6153" fmla="*/ 2215420 h 4557807"/>
              <a:gd name="connsiteX6154" fmla="*/ 10380631 w 11831868"/>
              <a:gd name="connsiteY6154" fmla="*/ 2196370 h 4557807"/>
              <a:gd name="connsiteX6155" fmla="*/ 10397109 w 11831868"/>
              <a:gd name="connsiteY6155" fmla="*/ 2205895 h 4557807"/>
              <a:gd name="connsiteX6156" fmla="*/ 10398538 w 11831868"/>
              <a:gd name="connsiteY6156" fmla="*/ 2224850 h 4557807"/>
              <a:gd name="connsiteX6157" fmla="*/ 10390060 w 11831868"/>
              <a:gd name="connsiteY6157" fmla="*/ 1236726 h 4557807"/>
              <a:gd name="connsiteX6158" fmla="*/ 10393203 w 11831868"/>
              <a:gd name="connsiteY6158" fmla="*/ 1223677 h 4557807"/>
              <a:gd name="connsiteX6159" fmla="*/ 10402447 w 11831868"/>
              <a:gd name="connsiteY6159" fmla="*/ 1228078 h 4557807"/>
              <a:gd name="connsiteX6160" fmla="*/ 10402728 w 11831868"/>
              <a:gd name="connsiteY6160" fmla="*/ 1229106 h 4557807"/>
              <a:gd name="connsiteX6161" fmla="*/ 10399775 w 11831868"/>
              <a:gd name="connsiteY6161" fmla="*/ 1242155 h 4557807"/>
              <a:gd name="connsiteX6162" fmla="*/ 10390060 w 11831868"/>
              <a:gd name="connsiteY6162" fmla="*/ 1236631 h 4557807"/>
              <a:gd name="connsiteX6163" fmla="*/ 10405777 w 11831868"/>
              <a:gd name="connsiteY6163" fmla="*/ 841153 h 4557807"/>
              <a:gd name="connsiteX6164" fmla="*/ 10408824 w 11831868"/>
              <a:gd name="connsiteY6164" fmla="*/ 831628 h 4557807"/>
              <a:gd name="connsiteX6165" fmla="*/ 10415670 w 11831868"/>
              <a:gd name="connsiteY6165" fmla="*/ 834460 h 4557807"/>
              <a:gd name="connsiteX6166" fmla="*/ 10415968 w 11831868"/>
              <a:gd name="connsiteY6166" fmla="*/ 835438 h 4557807"/>
              <a:gd name="connsiteX6167" fmla="*/ 10412825 w 11831868"/>
              <a:gd name="connsiteY6167" fmla="*/ 844963 h 4557807"/>
              <a:gd name="connsiteX6168" fmla="*/ 10406098 w 11831868"/>
              <a:gd name="connsiteY6168" fmla="*/ 841861 h 4557807"/>
              <a:gd name="connsiteX6169" fmla="*/ 10405872 w 11831868"/>
              <a:gd name="connsiteY6169" fmla="*/ 841058 h 4557807"/>
              <a:gd name="connsiteX6170" fmla="*/ 10407492 w 11831868"/>
              <a:gd name="connsiteY6170" fmla="*/ 1616012 h 4557807"/>
              <a:gd name="connsiteX6171" fmla="*/ 10409968 w 11831868"/>
              <a:gd name="connsiteY6171" fmla="*/ 1600867 h 4557807"/>
              <a:gd name="connsiteX6172" fmla="*/ 10421302 w 11831868"/>
              <a:gd name="connsiteY6172" fmla="*/ 1607630 h 4557807"/>
              <a:gd name="connsiteX6173" fmla="*/ 10419017 w 11831868"/>
              <a:gd name="connsiteY6173" fmla="*/ 1622679 h 4557807"/>
              <a:gd name="connsiteX6174" fmla="*/ 10407492 w 11831868"/>
              <a:gd name="connsiteY6174" fmla="*/ 1615916 h 4557807"/>
              <a:gd name="connsiteX6175" fmla="*/ 9997917 w 11831868"/>
              <a:gd name="connsiteY6175" fmla="*/ 2697385 h 4557807"/>
              <a:gd name="connsiteX6176" fmla="*/ 10032778 w 11831868"/>
              <a:gd name="connsiteY6176" fmla="*/ 2706053 h 4557807"/>
              <a:gd name="connsiteX6177" fmla="*/ 10047160 w 11831868"/>
              <a:gd name="connsiteY6177" fmla="*/ 2720245 h 4557807"/>
              <a:gd name="connsiteX6178" fmla="*/ 10012108 w 11831868"/>
              <a:gd name="connsiteY6178" fmla="*/ 2711577 h 4557807"/>
              <a:gd name="connsiteX6179" fmla="*/ 9997631 w 11831868"/>
              <a:gd name="connsiteY6179" fmla="*/ 2697290 h 4557807"/>
              <a:gd name="connsiteX6180" fmla="*/ 6924389 w 11831868"/>
              <a:gd name="connsiteY6180" fmla="*/ 3153632 h 4557807"/>
              <a:gd name="connsiteX6181" fmla="*/ 6938201 w 11831868"/>
              <a:gd name="connsiteY6181" fmla="*/ 3151156 h 4557807"/>
              <a:gd name="connsiteX6182" fmla="*/ 6912292 w 11831868"/>
              <a:gd name="connsiteY6182" fmla="*/ 3155728 h 4557807"/>
              <a:gd name="connsiteX6183" fmla="*/ 6924389 w 11831868"/>
              <a:gd name="connsiteY6183" fmla="*/ 3153632 h 4557807"/>
              <a:gd name="connsiteX6184" fmla="*/ 6869525 w 11831868"/>
              <a:gd name="connsiteY6184" fmla="*/ 3163157 h 4557807"/>
              <a:gd name="connsiteX6185" fmla="*/ 6843713 w 11831868"/>
              <a:gd name="connsiteY6185" fmla="*/ 3167730 h 4557807"/>
              <a:gd name="connsiteX6186" fmla="*/ 6764560 w 11831868"/>
              <a:gd name="connsiteY6186" fmla="*/ 3179160 h 4557807"/>
              <a:gd name="connsiteX6187" fmla="*/ 6833521 w 11831868"/>
              <a:gd name="connsiteY6187" fmla="*/ 3167444 h 4557807"/>
              <a:gd name="connsiteX6188" fmla="*/ 6807041 w 11831868"/>
              <a:gd name="connsiteY6188" fmla="*/ 3173254 h 4557807"/>
              <a:gd name="connsiteX6189" fmla="*/ 6738271 w 11831868"/>
              <a:gd name="connsiteY6189" fmla="*/ 3185446 h 4557807"/>
              <a:gd name="connsiteX6190" fmla="*/ 6764274 w 11831868"/>
              <a:gd name="connsiteY6190" fmla="*/ 3179064 h 4557807"/>
              <a:gd name="connsiteX6191" fmla="*/ 6790277 w 11831868"/>
              <a:gd name="connsiteY6191" fmla="*/ 3171444 h 4557807"/>
              <a:gd name="connsiteX6192" fmla="*/ 6814947 w 11831868"/>
              <a:gd name="connsiteY6192" fmla="*/ 3168777 h 4557807"/>
              <a:gd name="connsiteX6193" fmla="*/ 6744653 w 11831868"/>
              <a:gd name="connsiteY6193" fmla="*/ 3182398 h 4557807"/>
              <a:gd name="connsiteX6194" fmla="*/ 6719793 w 11831868"/>
              <a:gd name="connsiteY6194" fmla="*/ 3185160 h 4557807"/>
              <a:gd name="connsiteX6195" fmla="*/ 6789992 w 11831868"/>
              <a:gd name="connsiteY6195" fmla="*/ 3171349 h 4557807"/>
              <a:gd name="connsiteX6196" fmla="*/ 6972586 w 11831868"/>
              <a:gd name="connsiteY6196" fmla="*/ 3141250 h 4557807"/>
              <a:gd name="connsiteX6197" fmla="*/ 7001161 w 11831868"/>
              <a:gd name="connsiteY6197" fmla="*/ 3134678 h 4557807"/>
              <a:gd name="connsiteX6198" fmla="*/ 7067836 w 11831868"/>
              <a:gd name="connsiteY6198" fmla="*/ 3123343 h 4557807"/>
              <a:gd name="connsiteX6199" fmla="*/ 7046215 w 11831868"/>
              <a:gd name="connsiteY6199" fmla="*/ 3128772 h 4557807"/>
              <a:gd name="connsiteX6200" fmla="*/ 7042404 w 11831868"/>
              <a:gd name="connsiteY6200" fmla="*/ 3130010 h 4557807"/>
              <a:gd name="connsiteX6201" fmla="*/ 6973633 w 11831868"/>
              <a:gd name="connsiteY6201" fmla="*/ 3142774 h 4557807"/>
              <a:gd name="connsiteX6202" fmla="*/ 6948488 w 11831868"/>
              <a:gd name="connsiteY6202" fmla="*/ 3146108 h 4557807"/>
              <a:gd name="connsiteX6203" fmla="*/ 6972300 w 11831868"/>
              <a:gd name="connsiteY6203" fmla="*/ 3141154 h 4557807"/>
              <a:gd name="connsiteX6204" fmla="*/ 5603843 w 11831868"/>
              <a:gd name="connsiteY6204" fmla="*/ 3342228 h 4557807"/>
              <a:gd name="connsiteX6205" fmla="*/ 5674614 w 11831868"/>
              <a:gd name="connsiteY6205" fmla="*/ 3333274 h 4557807"/>
              <a:gd name="connsiteX6206" fmla="*/ 5648230 w 11831868"/>
              <a:gd name="connsiteY6206" fmla="*/ 3343371 h 4557807"/>
              <a:gd name="connsiteX6207" fmla="*/ 5577269 w 11831868"/>
              <a:gd name="connsiteY6207" fmla="*/ 3352324 h 4557807"/>
              <a:gd name="connsiteX6208" fmla="*/ 5603843 w 11831868"/>
              <a:gd name="connsiteY6208" fmla="*/ 3342228 h 4557807"/>
              <a:gd name="connsiteX6209" fmla="*/ 7237952 w 11831868"/>
              <a:gd name="connsiteY6209" fmla="*/ 3089624 h 4557807"/>
              <a:gd name="connsiteX6210" fmla="*/ 7292626 w 11831868"/>
              <a:gd name="connsiteY6210" fmla="*/ 3080099 h 4557807"/>
              <a:gd name="connsiteX6211" fmla="*/ 7347680 w 11831868"/>
              <a:gd name="connsiteY6211" fmla="*/ 3070574 h 4557807"/>
              <a:gd name="connsiteX6212" fmla="*/ 7373683 w 11831868"/>
              <a:gd name="connsiteY6212" fmla="*/ 3068669 h 4557807"/>
              <a:gd name="connsiteX6213" fmla="*/ 7305199 w 11831868"/>
              <a:gd name="connsiteY6213" fmla="*/ 3080862 h 4557807"/>
              <a:gd name="connsiteX6214" fmla="*/ 7282053 w 11831868"/>
              <a:gd name="connsiteY6214" fmla="*/ 3084481 h 4557807"/>
              <a:gd name="connsiteX6215" fmla="*/ 7276529 w 11831868"/>
              <a:gd name="connsiteY6215" fmla="*/ 3085433 h 4557807"/>
              <a:gd name="connsiteX6216" fmla="*/ 7211187 w 11831868"/>
              <a:gd name="connsiteY6216" fmla="*/ 3096482 h 4557807"/>
              <a:gd name="connsiteX6217" fmla="*/ 7237952 w 11831868"/>
              <a:gd name="connsiteY6217" fmla="*/ 3089624 h 4557807"/>
              <a:gd name="connsiteX6218" fmla="*/ 6680835 w 11831868"/>
              <a:gd name="connsiteY6218" fmla="*/ 3196685 h 4557807"/>
              <a:gd name="connsiteX6219" fmla="*/ 6706362 w 11831868"/>
              <a:gd name="connsiteY6219" fmla="*/ 3192780 h 4557807"/>
              <a:gd name="connsiteX6220" fmla="*/ 6636258 w 11831868"/>
              <a:gd name="connsiteY6220" fmla="*/ 3205830 h 4557807"/>
              <a:gd name="connsiteX6221" fmla="*/ 6610541 w 11831868"/>
              <a:gd name="connsiteY6221" fmla="*/ 3209830 h 4557807"/>
              <a:gd name="connsiteX6222" fmla="*/ 6680835 w 11831868"/>
              <a:gd name="connsiteY6222" fmla="*/ 3196685 h 4557807"/>
              <a:gd name="connsiteX6223" fmla="*/ 7245287 w 11831868"/>
              <a:gd name="connsiteY6223" fmla="*/ 3094578 h 4557807"/>
              <a:gd name="connsiteX6224" fmla="*/ 7271195 w 11831868"/>
              <a:gd name="connsiteY6224" fmla="*/ 3091053 h 4557807"/>
              <a:gd name="connsiteX6225" fmla="*/ 7204520 w 11831868"/>
              <a:gd name="connsiteY6225" fmla="*/ 3102864 h 4557807"/>
              <a:gd name="connsiteX6226" fmla="*/ 7178802 w 11831868"/>
              <a:gd name="connsiteY6226" fmla="*/ 3106865 h 4557807"/>
              <a:gd name="connsiteX6227" fmla="*/ 7245287 w 11831868"/>
              <a:gd name="connsiteY6227" fmla="*/ 3094578 h 4557807"/>
              <a:gd name="connsiteX6228" fmla="*/ 7169087 w 11831868"/>
              <a:gd name="connsiteY6228" fmla="*/ 3109341 h 4557807"/>
              <a:gd name="connsiteX6229" fmla="*/ 7142798 w 11831868"/>
              <a:gd name="connsiteY6229" fmla="*/ 3114008 h 4557807"/>
              <a:gd name="connsiteX6230" fmla="*/ 7076123 w 11831868"/>
              <a:gd name="connsiteY6230" fmla="*/ 3125819 h 4557807"/>
              <a:gd name="connsiteX6231" fmla="*/ 7102221 w 11831868"/>
              <a:gd name="connsiteY6231" fmla="*/ 3120676 h 4557807"/>
              <a:gd name="connsiteX6232" fmla="*/ 7169467 w 11831868"/>
              <a:gd name="connsiteY6232" fmla="*/ 3109341 h 4557807"/>
              <a:gd name="connsiteX6233" fmla="*/ 6392704 w 11831868"/>
              <a:gd name="connsiteY6233" fmla="*/ 3244120 h 4557807"/>
              <a:gd name="connsiteX6234" fmla="*/ 6419374 w 11831868"/>
              <a:gd name="connsiteY6234" fmla="*/ 3236690 h 4557807"/>
              <a:gd name="connsiteX6235" fmla="*/ 6486716 w 11831868"/>
              <a:gd name="connsiteY6235" fmla="*/ 3225546 h 4557807"/>
              <a:gd name="connsiteX6236" fmla="*/ 6490145 w 11831868"/>
              <a:gd name="connsiteY6236" fmla="*/ 3224594 h 4557807"/>
              <a:gd name="connsiteX6237" fmla="*/ 6562344 w 11831868"/>
              <a:gd name="connsiteY6237" fmla="*/ 3209354 h 4557807"/>
              <a:gd name="connsiteX6238" fmla="*/ 6587205 w 11831868"/>
              <a:gd name="connsiteY6238" fmla="*/ 3207829 h 4557807"/>
              <a:gd name="connsiteX6239" fmla="*/ 6514814 w 11831868"/>
              <a:gd name="connsiteY6239" fmla="*/ 3222498 h 4557807"/>
              <a:gd name="connsiteX6240" fmla="*/ 6494812 w 11831868"/>
              <a:gd name="connsiteY6240" fmla="*/ 3225451 h 4557807"/>
              <a:gd name="connsiteX6241" fmla="*/ 6464142 w 11831868"/>
              <a:gd name="connsiteY6241" fmla="*/ 3232404 h 4557807"/>
              <a:gd name="connsiteX6242" fmla="*/ 6393085 w 11831868"/>
              <a:gd name="connsiteY6242" fmla="*/ 3244120 h 4557807"/>
              <a:gd name="connsiteX6243" fmla="*/ 5941600 w 11831868"/>
              <a:gd name="connsiteY6243" fmla="*/ 3329273 h 4557807"/>
              <a:gd name="connsiteX6244" fmla="*/ 6015895 w 11831868"/>
              <a:gd name="connsiteY6244" fmla="*/ 3316891 h 4557807"/>
              <a:gd name="connsiteX6245" fmla="*/ 5989606 w 11831868"/>
              <a:gd name="connsiteY6245" fmla="*/ 3323082 h 4557807"/>
              <a:gd name="connsiteX6246" fmla="*/ 5915787 w 11831868"/>
              <a:gd name="connsiteY6246" fmla="*/ 3336036 h 4557807"/>
              <a:gd name="connsiteX6247" fmla="*/ 5941981 w 11831868"/>
              <a:gd name="connsiteY6247" fmla="*/ 3329273 h 4557807"/>
              <a:gd name="connsiteX6248" fmla="*/ 6092857 w 11831868"/>
              <a:gd name="connsiteY6248" fmla="*/ 3306414 h 4557807"/>
              <a:gd name="connsiteX6249" fmla="*/ 6030087 w 11831868"/>
              <a:gd name="connsiteY6249" fmla="*/ 3318129 h 4557807"/>
              <a:gd name="connsiteX6250" fmla="*/ 6055709 w 11831868"/>
              <a:gd name="connsiteY6250" fmla="*/ 3313081 h 4557807"/>
              <a:gd name="connsiteX6251" fmla="*/ 5828443 w 11831868"/>
              <a:gd name="connsiteY6251" fmla="*/ 3339751 h 4557807"/>
              <a:gd name="connsiteX6252" fmla="*/ 5901500 w 11831868"/>
              <a:gd name="connsiteY6252" fmla="*/ 3328226 h 4557807"/>
              <a:gd name="connsiteX6253" fmla="*/ 5875306 w 11831868"/>
              <a:gd name="connsiteY6253" fmla="*/ 3336132 h 4557807"/>
              <a:gd name="connsiteX6254" fmla="*/ 5802058 w 11831868"/>
              <a:gd name="connsiteY6254" fmla="*/ 3347752 h 4557807"/>
              <a:gd name="connsiteX6255" fmla="*/ 5828824 w 11831868"/>
              <a:gd name="connsiteY6255" fmla="*/ 3339751 h 4557807"/>
              <a:gd name="connsiteX6256" fmla="*/ 6130005 w 11831868"/>
              <a:gd name="connsiteY6256" fmla="*/ 3299651 h 4557807"/>
              <a:gd name="connsiteX6257" fmla="*/ 6092857 w 11831868"/>
              <a:gd name="connsiteY6257" fmla="*/ 3306414 h 4557807"/>
              <a:gd name="connsiteX6258" fmla="*/ 6104382 w 11831868"/>
              <a:gd name="connsiteY6258" fmla="*/ 3304128 h 4557807"/>
              <a:gd name="connsiteX6259" fmla="*/ 6130386 w 11831868"/>
              <a:gd name="connsiteY6259" fmla="*/ 3299651 h 4557807"/>
              <a:gd name="connsiteX6260" fmla="*/ 5715572 w 11831868"/>
              <a:gd name="connsiteY6260" fmla="*/ 3343751 h 4557807"/>
              <a:gd name="connsiteX6261" fmla="*/ 5787772 w 11831868"/>
              <a:gd name="connsiteY6261" fmla="*/ 3334226 h 4557807"/>
              <a:gd name="connsiteX6262" fmla="*/ 5761387 w 11831868"/>
              <a:gd name="connsiteY6262" fmla="*/ 3343180 h 4557807"/>
              <a:gd name="connsiteX6263" fmla="*/ 5689283 w 11831868"/>
              <a:gd name="connsiteY6263" fmla="*/ 3353467 h 4557807"/>
              <a:gd name="connsiteX6264" fmla="*/ 5715953 w 11831868"/>
              <a:gd name="connsiteY6264" fmla="*/ 3343751 h 4557807"/>
              <a:gd name="connsiteX6265" fmla="*/ 6145435 w 11831868"/>
              <a:gd name="connsiteY6265" fmla="*/ 3294126 h 4557807"/>
              <a:gd name="connsiteX6266" fmla="*/ 6190202 w 11831868"/>
              <a:gd name="connsiteY6266" fmla="*/ 3284601 h 4557807"/>
              <a:gd name="connsiteX6267" fmla="*/ 6153531 w 11831868"/>
              <a:gd name="connsiteY6267" fmla="*/ 3290221 h 4557807"/>
              <a:gd name="connsiteX6268" fmla="*/ 6180201 w 11831868"/>
              <a:gd name="connsiteY6268" fmla="*/ 3283268 h 4557807"/>
              <a:gd name="connsiteX6269" fmla="*/ 6253639 w 11831868"/>
              <a:gd name="connsiteY6269" fmla="*/ 3271171 h 4557807"/>
              <a:gd name="connsiteX6270" fmla="*/ 6234589 w 11831868"/>
              <a:gd name="connsiteY6270" fmla="*/ 3276505 h 4557807"/>
              <a:gd name="connsiteX6271" fmla="*/ 6244876 w 11831868"/>
              <a:gd name="connsiteY6271" fmla="*/ 3276505 h 4557807"/>
              <a:gd name="connsiteX6272" fmla="*/ 6170391 w 11831868"/>
              <a:gd name="connsiteY6272" fmla="*/ 3290983 h 4557807"/>
              <a:gd name="connsiteX6273" fmla="*/ 6145816 w 11831868"/>
              <a:gd name="connsiteY6273" fmla="*/ 3294126 h 4557807"/>
              <a:gd name="connsiteX6274" fmla="*/ 7473315 w 11831868"/>
              <a:gd name="connsiteY6274" fmla="*/ 3056001 h 4557807"/>
              <a:gd name="connsiteX6275" fmla="*/ 7472744 w 11831868"/>
              <a:gd name="connsiteY6275" fmla="*/ 3056001 h 4557807"/>
              <a:gd name="connsiteX6276" fmla="*/ 7499414 w 11831868"/>
              <a:gd name="connsiteY6276" fmla="*/ 3051334 h 4557807"/>
              <a:gd name="connsiteX6277" fmla="*/ 6527483 w 11831868"/>
              <a:gd name="connsiteY6277" fmla="*/ 3223831 h 4557807"/>
              <a:gd name="connsiteX6278" fmla="*/ 6598254 w 11831868"/>
              <a:gd name="connsiteY6278" fmla="*/ 3211164 h 4557807"/>
              <a:gd name="connsiteX6279" fmla="*/ 6572155 w 11831868"/>
              <a:gd name="connsiteY6279" fmla="*/ 3216878 h 4557807"/>
              <a:gd name="connsiteX6280" fmla="*/ 6501384 w 11831868"/>
              <a:gd name="connsiteY6280" fmla="*/ 3229547 h 4557807"/>
              <a:gd name="connsiteX6281" fmla="*/ 6527864 w 11831868"/>
              <a:gd name="connsiteY6281" fmla="*/ 3224022 h 4557807"/>
              <a:gd name="connsiteX6282" fmla="*/ 6377845 w 11831868"/>
              <a:gd name="connsiteY6282" fmla="*/ 3252406 h 4557807"/>
              <a:gd name="connsiteX6283" fmla="*/ 6450045 w 11831868"/>
              <a:gd name="connsiteY6283" fmla="*/ 3238310 h 4557807"/>
              <a:gd name="connsiteX6284" fmla="*/ 6475191 w 11831868"/>
              <a:gd name="connsiteY6284" fmla="*/ 3234500 h 4557807"/>
              <a:gd name="connsiteX6285" fmla="*/ 6402991 w 11831868"/>
              <a:gd name="connsiteY6285" fmla="*/ 3248597 h 4557807"/>
              <a:gd name="connsiteX6286" fmla="*/ 6378226 w 11831868"/>
              <a:gd name="connsiteY6286" fmla="*/ 3252216 h 4557807"/>
              <a:gd name="connsiteX6287" fmla="*/ 6291263 w 11831868"/>
              <a:gd name="connsiteY6287" fmla="*/ 3268504 h 4557807"/>
              <a:gd name="connsiteX6288" fmla="*/ 6364415 w 11831868"/>
              <a:gd name="connsiteY6288" fmla="*/ 3255836 h 4557807"/>
              <a:gd name="connsiteX6289" fmla="*/ 6338316 w 11831868"/>
              <a:gd name="connsiteY6289" fmla="*/ 3261074 h 4557807"/>
              <a:gd name="connsiteX6290" fmla="*/ 6265355 w 11831868"/>
              <a:gd name="connsiteY6290" fmla="*/ 3274124 h 4557807"/>
              <a:gd name="connsiteX6291" fmla="*/ 6291644 w 11831868"/>
              <a:gd name="connsiteY6291" fmla="*/ 3268314 h 4557807"/>
              <a:gd name="connsiteX6292" fmla="*/ 7401116 w 11831868"/>
              <a:gd name="connsiteY6292" fmla="*/ 3067241 h 4557807"/>
              <a:gd name="connsiteX6293" fmla="*/ 7374827 w 11831868"/>
              <a:gd name="connsiteY6293" fmla="*/ 3072956 h 4557807"/>
              <a:gd name="connsiteX6294" fmla="*/ 7309676 w 11831868"/>
              <a:gd name="connsiteY6294" fmla="*/ 3083910 h 4557807"/>
              <a:gd name="connsiteX6295" fmla="*/ 7335965 w 11831868"/>
              <a:gd name="connsiteY6295" fmla="*/ 3078194 h 4557807"/>
              <a:gd name="connsiteX6296" fmla="*/ 7401497 w 11831868"/>
              <a:gd name="connsiteY6296" fmla="*/ 3067050 h 4557807"/>
              <a:gd name="connsiteX6297" fmla="*/ 8364379 w 11831868"/>
              <a:gd name="connsiteY6297" fmla="*/ 2914555 h 4557807"/>
              <a:gd name="connsiteX6298" fmla="*/ 8336471 w 11831868"/>
              <a:gd name="connsiteY6298" fmla="*/ 2918460 h 4557807"/>
              <a:gd name="connsiteX6299" fmla="*/ 8273320 w 11831868"/>
              <a:gd name="connsiteY6299" fmla="*/ 2927985 h 4557807"/>
              <a:gd name="connsiteX6300" fmla="*/ 8301038 w 11831868"/>
              <a:gd name="connsiteY6300" fmla="*/ 2923604 h 4557807"/>
              <a:gd name="connsiteX6301" fmla="*/ 8364760 w 11831868"/>
              <a:gd name="connsiteY6301" fmla="*/ 2914364 h 4557807"/>
              <a:gd name="connsiteX6302" fmla="*/ 8277511 w 11831868"/>
              <a:gd name="connsiteY6302" fmla="*/ 2925318 h 4557807"/>
              <a:gd name="connsiteX6303" fmla="*/ 8248936 w 11831868"/>
              <a:gd name="connsiteY6303" fmla="*/ 2930366 h 4557807"/>
              <a:gd name="connsiteX6304" fmla="*/ 8185500 w 11831868"/>
              <a:gd name="connsiteY6304" fmla="*/ 2939891 h 4557807"/>
              <a:gd name="connsiteX6305" fmla="*/ 8214075 w 11831868"/>
              <a:gd name="connsiteY6305" fmla="*/ 2934748 h 4557807"/>
              <a:gd name="connsiteX6306" fmla="*/ 8277892 w 11831868"/>
              <a:gd name="connsiteY6306" fmla="*/ 2925128 h 4557807"/>
              <a:gd name="connsiteX6307" fmla="*/ 8127016 w 11831868"/>
              <a:gd name="connsiteY6307" fmla="*/ 2943511 h 4557807"/>
              <a:gd name="connsiteX6308" fmla="*/ 8138541 w 11831868"/>
              <a:gd name="connsiteY6308" fmla="*/ 2941511 h 4557807"/>
              <a:gd name="connsiteX6309" fmla="*/ 8140256 w 11831868"/>
              <a:gd name="connsiteY6309" fmla="*/ 2941511 h 4557807"/>
              <a:gd name="connsiteX6310" fmla="*/ 8204645 w 11831868"/>
              <a:gd name="connsiteY6310" fmla="*/ 2931986 h 4557807"/>
              <a:gd name="connsiteX6311" fmla="*/ 8231220 w 11831868"/>
              <a:gd name="connsiteY6311" fmla="*/ 2929890 h 4557807"/>
              <a:gd name="connsiteX6312" fmla="*/ 8172355 w 11831868"/>
              <a:gd name="connsiteY6312" fmla="*/ 2938844 h 4557807"/>
              <a:gd name="connsiteX6313" fmla="*/ 8161306 w 11831868"/>
              <a:gd name="connsiteY6313" fmla="*/ 2940844 h 4557807"/>
              <a:gd name="connsiteX6314" fmla="*/ 8099299 w 11831868"/>
              <a:gd name="connsiteY6314" fmla="*/ 2950369 h 4557807"/>
              <a:gd name="connsiteX6315" fmla="*/ 8127397 w 11831868"/>
              <a:gd name="connsiteY6315" fmla="*/ 2943321 h 4557807"/>
              <a:gd name="connsiteX6316" fmla="*/ 8442293 w 11831868"/>
              <a:gd name="connsiteY6316" fmla="*/ 2897982 h 4557807"/>
              <a:gd name="connsiteX6317" fmla="*/ 8443722 w 11831868"/>
              <a:gd name="connsiteY6317" fmla="*/ 2897982 h 4557807"/>
              <a:gd name="connsiteX6318" fmla="*/ 8447056 w 11831868"/>
              <a:gd name="connsiteY6318" fmla="*/ 2897219 h 4557807"/>
              <a:gd name="connsiteX6319" fmla="*/ 8509921 w 11831868"/>
              <a:gd name="connsiteY6319" fmla="*/ 2888457 h 4557807"/>
              <a:gd name="connsiteX6320" fmla="*/ 8537162 w 11831868"/>
              <a:gd name="connsiteY6320" fmla="*/ 2887409 h 4557807"/>
              <a:gd name="connsiteX6321" fmla="*/ 8483251 w 11831868"/>
              <a:gd name="connsiteY6321" fmla="*/ 2894647 h 4557807"/>
              <a:gd name="connsiteX6322" fmla="*/ 8476773 w 11831868"/>
              <a:gd name="connsiteY6322" fmla="*/ 2895696 h 4557807"/>
              <a:gd name="connsiteX6323" fmla="*/ 8414480 w 11831868"/>
              <a:gd name="connsiteY6323" fmla="*/ 2904363 h 4557807"/>
              <a:gd name="connsiteX6324" fmla="*/ 8442674 w 11831868"/>
              <a:gd name="connsiteY6324" fmla="*/ 2897886 h 4557807"/>
              <a:gd name="connsiteX6325" fmla="*/ 8587359 w 11831868"/>
              <a:gd name="connsiteY6325" fmla="*/ 2882741 h 4557807"/>
              <a:gd name="connsiteX6326" fmla="*/ 8558784 w 11831868"/>
              <a:gd name="connsiteY6326" fmla="*/ 2887694 h 4557807"/>
              <a:gd name="connsiteX6327" fmla="*/ 8497252 w 11831868"/>
              <a:gd name="connsiteY6327" fmla="*/ 2895696 h 4557807"/>
              <a:gd name="connsiteX6328" fmla="*/ 8525256 w 11831868"/>
              <a:gd name="connsiteY6328" fmla="*/ 2890647 h 4557807"/>
              <a:gd name="connsiteX6329" fmla="*/ 8587740 w 11831868"/>
              <a:gd name="connsiteY6329" fmla="*/ 2882170 h 4557807"/>
              <a:gd name="connsiteX6330" fmla="*/ 8359807 w 11831868"/>
              <a:gd name="connsiteY6330" fmla="*/ 2913793 h 4557807"/>
              <a:gd name="connsiteX6331" fmla="*/ 8423148 w 11831868"/>
              <a:gd name="connsiteY6331" fmla="*/ 2904935 h 4557807"/>
              <a:gd name="connsiteX6332" fmla="*/ 8450770 w 11831868"/>
              <a:gd name="connsiteY6332" fmla="*/ 2902077 h 4557807"/>
              <a:gd name="connsiteX6333" fmla="*/ 8387525 w 11831868"/>
              <a:gd name="connsiteY6333" fmla="*/ 2911031 h 4557807"/>
              <a:gd name="connsiteX6334" fmla="*/ 8360188 w 11831868"/>
              <a:gd name="connsiteY6334" fmla="*/ 2913221 h 4557807"/>
              <a:gd name="connsiteX6335" fmla="*/ 8669465 w 11831868"/>
              <a:gd name="connsiteY6335" fmla="*/ 2874645 h 4557807"/>
              <a:gd name="connsiteX6336" fmla="*/ 8670322 w 11831868"/>
              <a:gd name="connsiteY6336" fmla="*/ 2874645 h 4557807"/>
              <a:gd name="connsiteX6337" fmla="*/ 8641747 w 11831868"/>
              <a:gd name="connsiteY6337" fmla="*/ 2878074 h 4557807"/>
              <a:gd name="connsiteX6338" fmla="*/ 8581263 w 11831868"/>
              <a:gd name="connsiteY6338" fmla="*/ 2885789 h 4557807"/>
              <a:gd name="connsiteX6339" fmla="*/ 8608600 w 11831868"/>
              <a:gd name="connsiteY6339" fmla="*/ 2881980 h 4557807"/>
              <a:gd name="connsiteX6340" fmla="*/ 8669845 w 11831868"/>
              <a:gd name="connsiteY6340" fmla="*/ 2874074 h 4557807"/>
              <a:gd name="connsiteX6341" fmla="*/ 8050340 w 11831868"/>
              <a:gd name="connsiteY6341" fmla="*/ 2960370 h 4557807"/>
              <a:gd name="connsiteX6342" fmla="*/ 8114252 w 11831868"/>
              <a:gd name="connsiteY6342" fmla="*/ 2950274 h 4557807"/>
              <a:gd name="connsiteX6343" fmla="*/ 8141590 w 11831868"/>
              <a:gd name="connsiteY6343" fmla="*/ 2947512 h 4557807"/>
              <a:gd name="connsiteX6344" fmla="*/ 8077391 w 11831868"/>
              <a:gd name="connsiteY6344" fmla="*/ 2957037 h 4557807"/>
              <a:gd name="connsiteX6345" fmla="*/ 8050340 w 11831868"/>
              <a:gd name="connsiteY6345" fmla="*/ 2959513 h 4557807"/>
              <a:gd name="connsiteX6346" fmla="*/ 7958995 w 11831868"/>
              <a:gd name="connsiteY6346" fmla="*/ 2974277 h 4557807"/>
              <a:gd name="connsiteX6347" fmla="*/ 7931754 w 11831868"/>
              <a:gd name="connsiteY6347" fmla="*/ 2979611 h 4557807"/>
              <a:gd name="connsiteX6348" fmla="*/ 7869079 w 11831868"/>
              <a:gd name="connsiteY6348" fmla="*/ 2989136 h 4557807"/>
              <a:gd name="connsiteX6349" fmla="*/ 7896130 w 11831868"/>
              <a:gd name="connsiteY6349" fmla="*/ 2983802 h 4557807"/>
              <a:gd name="connsiteX6350" fmla="*/ 7958995 w 11831868"/>
              <a:gd name="connsiteY6350" fmla="*/ 2973419 h 4557807"/>
              <a:gd name="connsiteX6351" fmla="*/ 7958995 w 11831868"/>
              <a:gd name="connsiteY6351" fmla="*/ 2976372 h 4557807"/>
              <a:gd name="connsiteX6352" fmla="*/ 7969282 w 11831868"/>
              <a:gd name="connsiteY6352" fmla="*/ 2974753 h 4557807"/>
              <a:gd name="connsiteX6353" fmla="*/ 7505605 w 11831868"/>
              <a:gd name="connsiteY6353" fmla="*/ 3048476 h 4557807"/>
              <a:gd name="connsiteX6354" fmla="*/ 7549420 w 11831868"/>
              <a:gd name="connsiteY6354" fmla="*/ 3040380 h 4557807"/>
              <a:gd name="connsiteX6355" fmla="*/ 7570375 w 11831868"/>
              <a:gd name="connsiteY6355" fmla="*/ 3036570 h 4557807"/>
              <a:gd name="connsiteX6356" fmla="*/ 7633907 w 11831868"/>
              <a:gd name="connsiteY6356" fmla="*/ 3025998 h 4557807"/>
              <a:gd name="connsiteX6357" fmla="*/ 7607046 w 11831868"/>
              <a:gd name="connsiteY6357" fmla="*/ 3031808 h 4557807"/>
              <a:gd name="connsiteX6358" fmla="*/ 7602379 w 11831868"/>
              <a:gd name="connsiteY6358" fmla="*/ 3032665 h 4557807"/>
              <a:gd name="connsiteX6359" fmla="*/ 7598759 w 11831868"/>
              <a:gd name="connsiteY6359" fmla="*/ 3033617 h 4557807"/>
              <a:gd name="connsiteX6360" fmla="*/ 7532084 w 11831868"/>
              <a:gd name="connsiteY6360" fmla="*/ 3045428 h 4557807"/>
              <a:gd name="connsiteX6361" fmla="*/ 7505796 w 11831868"/>
              <a:gd name="connsiteY6361" fmla="*/ 3047619 h 4557807"/>
              <a:gd name="connsiteX6362" fmla="*/ 7732300 w 11831868"/>
              <a:gd name="connsiteY6362" fmla="*/ 3012662 h 4557807"/>
              <a:gd name="connsiteX6363" fmla="*/ 7797737 w 11831868"/>
              <a:gd name="connsiteY6363" fmla="*/ 3001709 h 4557807"/>
              <a:gd name="connsiteX6364" fmla="*/ 7824693 w 11831868"/>
              <a:gd name="connsiteY6364" fmla="*/ 2997994 h 4557807"/>
              <a:gd name="connsiteX6365" fmla="*/ 7758970 w 11831868"/>
              <a:gd name="connsiteY6365" fmla="*/ 3008567 h 4557807"/>
              <a:gd name="connsiteX6366" fmla="*/ 7732491 w 11831868"/>
              <a:gd name="connsiteY6366" fmla="*/ 3012186 h 4557807"/>
              <a:gd name="connsiteX6367" fmla="*/ 7408450 w 11831868"/>
              <a:gd name="connsiteY6367" fmla="*/ 3068574 h 4557807"/>
              <a:gd name="connsiteX6368" fmla="*/ 7409879 w 11831868"/>
              <a:gd name="connsiteY6368" fmla="*/ 3068574 h 4557807"/>
              <a:gd name="connsiteX6369" fmla="*/ 7729347 w 11831868"/>
              <a:gd name="connsiteY6369" fmla="*/ 3012186 h 4557807"/>
              <a:gd name="connsiteX6370" fmla="*/ 7702773 w 11831868"/>
              <a:gd name="connsiteY6370" fmla="*/ 3016949 h 4557807"/>
              <a:gd name="connsiteX6371" fmla="*/ 7638764 w 11831868"/>
              <a:gd name="connsiteY6371" fmla="*/ 3027617 h 4557807"/>
              <a:gd name="connsiteX6372" fmla="*/ 7665434 w 11831868"/>
              <a:gd name="connsiteY6372" fmla="*/ 3022854 h 4557807"/>
              <a:gd name="connsiteX6373" fmla="*/ 7729347 w 11831868"/>
              <a:gd name="connsiteY6373" fmla="*/ 3012186 h 4557807"/>
              <a:gd name="connsiteX6374" fmla="*/ 8032909 w 11831868"/>
              <a:gd name="connsiteY6374" fmla="*/ 2963609 h 4557807"/>
              <a:gd name="connsiteX6375" fmla="*/ 8051292 w 11831868"/>
              <a:gd name="connsiteY6375" fmla="*/ 2960561 h 4557807"/>
              <a:gd name="connsiteX6376" fmla="*/ 8032624 w 11831868"/>
              <a:gd name="connsiteY6376" fmla="*/ 2963990 h 4557807"/>
              <a:gd name="connsiteX6377" fmla="*/ 8032909 w 11831868"/>
              <a:gd name="connsiteY6377" fmla="*/ 2963609 h 4557807"/>
              <a:gd name="connsiteX6378" fmla="*/ 7986998 w 11831868"/>
              <a:gd name="connsiteY6378" fmla="*/ 2970753 h 4557807"/>
              <a:gd name="connsiteX6379" fmla="*/ 7969758 w 11831868"/>
              <a:gd name="connsiteY6379" fmla="*/ 2973515 h 4557807"/>
              <a:gd name="connsiteX6380" fmla="*/ 8023765 w 11831868"/>
              <a:gd name="connsiteY6380" fmla="*/ 2964942 h 4557807"/>
              <a:gd name="connsiteX6381" fmla="*/ 7827455 w 11831868"/>
              <a:gd name="connsiteY6381" fmla="*/ 2991422 h 4557807"/>
              <a:gd name="connsiteX6382" fmla="*/ 7828693 w 11831868"/>
              <a:gd name="connsiteY6382" fmla="*/ 2991422 h 4557807"/>
              <a:gd name="connsiteX6383" fmla="*/ 7777830 w 11831868"/>
              <a:gd name="connsiteY6383" fmla="*/ 2999232 h 4557807"/>
              <a:gd name="connsiteX6384" fmla="*/ 7805166 w 11831868"/>
              <a:gd name="connsiteY6384" fmla="*/ 2992755 h 4557807"/>
              <a:gd name="connsiteX6385" fmla="*/ 7867460 w 11831868"/>
              <a:gd name="connsiteY6385" fmla="*/ 2983230 h 4557807"/>
              <a:gd name="connsiteX6386" fmla="*/ 7860792 w 11831868"/>
              <a:gd name="connsiteY6386" fmla="*/ 2985897 h 4557807"/>
              <a:gd name="connsiteX6387" fmla="*/ 7892606 w 11831868"/>
              <a:gd name="connsiteY6387" fmla="*/ 2981039 h 4557807"/>
              <a:gd name="connsiteX6388" fmla="*/ 7918895 w 11831868"/>
              <a:gd name="connsiteY6388" fmla="*/ 2978563 h 4557807"/>
              <a:gd name="connsiteX6389" fmla="*/ 7853839 w 11831868"/>
              <a:gd name="connsiteY6389" fmla="*/ 2989517 h 4557807"/>
              <a:gd name="connsiteX6390" fmla="*/ 7827169 w 11831868"/>
              <a:gd name="connsiteY6390" fmla="*/ 2991803 h 4557807"/>
              <a:gd name="connsiteX6391" fmla="*/ 7434930 w 11831868"/>
              <a:gd name="connsiteY6391" fmla="*/ 3062764 h 4557807"/>
              <a:gd name="connsiteX6392" fmla="*/ 7410164 w 11831868"/>
              <a:gd name="connsiteY6392" fmla="*/ 3067050 h 4557807"/>
              <a:gd name="connsiteX6393" fmla="*/ 7473411 w 11831868"/>
              <a:gd name="connsiteY6393" fmla="*/ 3055906 h 4557807"/>
              <a:gd name="connsiteX6394" fmla="*/ 3724085 w 11831868"/>
              <a:gd name="connsiteY6394" fmla="*/ 2792254 h 4557807"/>
              <a:gd name="connsiteX6395" fmla="*/ 3746373 w 11831868"/>
              <a:gd name="connsiteY6395" fmla="*/ 2794444 h 4557807"/>
              <a:gd name="connsiteX6396" fmla="*/ 3751993 w 11831868"/>
              <a:gd name="connsiteY6396" fmla="*/ 2798636 h 4557807"/>
              <a:gd name="connsiteX6397" fmla="*/ 3729323 w 11831868"/>
              <a:gd name="connsiteY6397" fmla="*/ 2796541 h 4557807"/>
              <a:gd name="connsiteX6398" fmla="*/ 3724085 w 11831868"/>
              <a:gd name="connsiteY6398" fmla="*/ 2792254 h 4557807"/>
              <a:gd name="connsiteX6399" fmla="*/ 3640836 w 11831868"/>
              <a:gd name="connsiteY6399" fmla="*/ 2731389 h 4557807"/>
              <a:gd name="connsiteX6400" fmla="*/ 3664173 w 11831868"/>
              <a:gd name="connsiteY6400" fmla="*/ 2733390 h 4557807"/>
              <a:gd name="connsiteX6401" fmla="*/ 3670935 w 11831868"/>
              <a:gd name="connsiteY6401" fmla="*/ 2738342 h 4557807"/>
              <a:gd name="connsiteX6402" fmla="*/ 3647027 w 11831868"/>
              <a:gd name="connsiteY6402" fmla="*/ 2735961 h 4557807"/>
              <a:gd name="connsiteX6403" fmla="*/ 3640836 w 11831868"/>
              <a:gd name="connsiteY6403" fmla="*/ 2731389 h 4557807"/>
              <a:gd name="connsiteX6404" fmla="*/ 3667411 w 11831868"/>
              <a:gd name="connsiteY6404" fmla="*/ 2858167 h 4557807"/>
              <a:gd name="connsiteX6405" fmla="*/ 3688080 w 11831868"/>
              <a:gd name="connsiteY6405" fmla="*/ 2859596 h 4557807"/>
              <a:gd name="connsiteX6406" fmla="*/ 3691890 w 11831868"/>
              <a:gd name="connsiteY6406" fmla="*/ 2862548 h 4557807"/>
              <a:gd name="connsiteX6407" fmla="*/ 3671316 w 11831868"/>
              <a:gd name="connsiteY6407" fmla="*/ 2861119 h 4557807"/>
              <a:gd name="connsiteX6408" fmla="*/ 3667411 w 11831868"/>
              <a:gd name="connsiteY6408" fmla="*/ 2858167 h 4557807"/>
              <a:gd name="connsiteX6409" fmla="*/ 3601212 w 11831868"/>
              <a:gd name="connsiteY6409" fmla="*/ 2807113 h 4557807"/>
              <a:gd name="connsiteX6410" fmla="*/ 3622548 w 11831868"/>
              <a:gd name="connsiteY6410" fmla="*/ 2808922 h 4557807"/>
              <a:gd name="connsiteX6411" fmla="*/ 3627215 w 11831868"/>
              <a:gd name="connsiteY6411" fmla="*/ 2812257 h 4557807"/>
              <a:gd name="connsiteX6412" fmla="*/ 3606165 w 11831868"/>
              <a:gd name="connsiteY6412" fmla="*/ 2810828 h 4557807"/>
              <a:gd name="connsiteX6413" fmla="*/ 3601212 w 11831868"/>
              <a:gd name="connsiteY6413" fmla="*/ 2807113 h 4557807"/>
              <a:gd name="connsiteX6414" fmla="*/ 3575685 w 11831868"/>
              <a:gd name="connsiteY6414" fmla="*/ 2558891 h 4557807"/>
              <a:gd name="connsiteX6415" fmla="*/ 3597402 w 11831868"/>
              <a:gd name="connsiteY6415" fmla="*/ 2554129 h 4557807"/>
              <a:gd name="connsiteX6416" fmla="*/ 3645027 w 11831868"/>
              <a:gd name="connsiteY6416" fmla="*/ 2563654 h 4557807"/>
              <a:gd name="connsiteX6417" fmla="*/ 3623025 w 11831868"/>
              <a:gd name="connsiteY6417" fmla="*/ 2568416 h 4557807"/>
              <a:gd name="connsiteX6418" fmla="*/ 3575685 w 11831868"/>
              <a:gd name="connsiteY6418" fmla="*/ 2558891 h 4557807"/>
              <a:gd name="connsiteX6419" fmla="*/ 3796379 w 11831868"/>
              <a:gd name="connsiteY6419" fmla="*/ 2846832 h 4557807"/>
              <a:gd name="connsiteX6420" fmla="*/ 3818096 w 11831868"/>
              <a:gd name="connsiteY6420" fmla="*/ 2848642 h 4557807"/>
              <a:gd name="connsiteX6421" fmla="*/ 3822478 w 11831868"/>
              <a:gd name="connsiteY6421" fmla="*/ 2852071 h 4557807"/>
              <a:gd name="connsiteX6422" fmla="*/ 3800856 w 11831868"/>
              <a:gd name="connsiteY6422" fmla="*/ 2850261 h 4557807"/>
              <a:gd name="connsiteX6423" fmla="*/ 3796379 w 11831868"/>
              <a:gd name="connsiteY6423" fmla="*/ 2846832 h 4557807"/>
              <a:gd name="connsiteX6424" fmla="*/ 3924586 w 11831868"/>
              <a:gd name="connsiteY6424" fmla="*/ 2836354 h 4557807"/>
              <a:gd name="connsiteX6425" fmla="*/ 3947446 w 11831868"/>
              <a:gd name="connsiteY6425" fmla="*/ 2838926 h 4557807"/>
              <a:gd name="connsiteX6426" fmla="*/ 3952399 w 11831868"/>
              <a:gd name="connsiteY6426" fmla="*/ 2842737 h 4557807"/>
              <a:gd name="connsiteX6427" fmla="*/ 3929539 w 11831868"/>
              <a:gd name="connsiteY6427" fmla="*/ 2840069 h 4557807"/>
              <a:gd name="connsiteX6428" fmla="*/ 3924586 w 11831868"/>
              <a:gd name="connsiteY6428" fmla="*/ 2836354 h 4557807"/>
              <a:gd name="connsiteX6429" fmla="*/ 3771614 w 11831868"/>
              <a:gd name="connsiteY6429" fmla="*/ 2672620 h 4557807"/>
              <a:gd name="connsiteX6430" fmla="*/ 3794475 w 11831868"/>
              <a:gd name="connsiteY6430" fmla="*/ 2666048 h 4557807"/>
              <a:gd name="connsiteX6431" fmla="*/ 3845148 w 11831868"/>
              <a:gd name="connsiteY6431" fmla="*/ 2675097 h 4557807"/>
              <a:gd name="connsiteX6432" fmla="*/ 3822287 w 11831868"/>
              <a:gd name="connsiteY6432" fmla="*/ 2681669 h 4557807"/>
              <a:gd name="connsiteX6433" fmla="*/ 3771614 w 11831868"/>
              <a:gd name="connsiteY6433" fmla="*/ 2672620 h 4557807"/>
              <a:gd name="connsiteX6434" fmla="*/ 3757327 w 11831868"/>
              <a:gd name="connsiteY6434" fmla="*/ 2715768 h 4557807"/>
              <a:gd name="connsiteX6435" fmla="*/ 3782092 w 11831868"/>
              <a:gd name="connsiteY6435" fmla="*/ 2719102 h 4557807"/>
              <a:gd name="connsiteX6436" fmla="*/ 3789045 w 11831868"/>
              <a:gd name="connsiteY6436" fmla="*/ 2723483 h 4557807"/>
              <a:gd name="connsiteX6437" fmla="*/ 3764471 w 11831868"/>
              <a:gd name="connsiteY6437" fmla="*/ 2720721 h 4557807"/>
              <a:gd name="connsiteX6438" fmla="*/ 3757422 w 11831868"/>
              <a:gd name="connsiteY6438" fmla="*/ 2715768 h 4557807"/>
              <a:gd name="connsiteX6439" fmla="*/ 3551301 w 11831868"/>
              <a:gd name="connsiteY6439" fmla="*/ 2578323 h 4557807"/>
              <a:gd name="connsiteX6440" fmla="*/ 3576733 w 11831868"/>
              <a:gd name="connsiteY6440" fmla="*/ 2581371 h 4557807"/>
              <a:gd name="connsiteX6441" fmla="*/ 3586258 w 11831868"/>
              <a:gd name="connsiteY6441" fmla="*/ 2586990 h 4557807"/>
              <a:gd name="connsiteX6442" fmla="*/ 3560350 w 11831868"/>
              <a:gd name="connsiteY6442" fmla="*/ 2583942 h 4557807"/>
              <a:gd name="connsiteX6443" fmla="*/ 3551301 w 11831868"/>
              <a:gd name="connsiteY6443" fmla="*/ 2578323 h 4557807"/>
              <a:gd name="connsiteX6444" fmla="*/ 3845909 w 11831868"/>
              <a:gd name="connsiteY6444" fmla="*/ 2779300 h 4557807"/>
              <a:gd name="connsiteX6445" fmla="*/ 3870198 w 11831868"/>
              <a:gd name="connsiteY6445" fmla="*/ 2781586 h 4557807"/>
              <a:gd name="connsiteX6446" fmla="*/ 3876389 w 11831868"/>
              <a:gd name="connsiteY6446" fmla="*/ 2786253 h 4557807"/>
              <a:gd name="connsiteX6447" fmla="*/ 3851815 w 11831868"/>
              <a:gd name="connsiteY6447" fmla="*/ 2783396 h 4557807"/>
              <a:gd name="connsiteX6448" fmla="*/ 3845909 w 11831868"/>
              <a:gd name="connsiteY6448" fmla="*/ 2779300 h 4557807"/>
              <a:gd name="connsiteX6449" fmla="*/ 3411950 w 11831868"/>
              <a:gd name="connsiteY6449" fmla="*/ 2771394 h 4557807"/>
              <a:gd name="connsiteX6450" fmla="*/ 3406997 w 11831868"/>
              <a:gd name="connsiteY6450" fmla="*/ 2767584 h 4557807"/>
              <a:gd name="connsiteX6451" fmla="*/ 3427667 w 11831868"/>
              <a:gd name="connsiteY6451" fmla="*/ 2769108 h 4557807"/>
              <a:gd name="connsiteX6452" fmla="*/ 3432620 w 11831868"/>
              <a:gd name="connsiteY6452" fmla="*/ 2772918 h 4557807"/>
              <a:gd name="connsiteX6453" fmla="*/ 3411950 w 11831868"/>
              <a:gd name="connsiteY6453" fmla="*/ 2771394 h 4557807"/>
              <a:gd name="connsiteX6454" fmla="*/ 3406997 w 11831868"/>
              <a:gd name="connsiteY6454" fmla="*/ 2883979 h 4557807"/>
              <a:gd name="connsiteX6455" fmla="*/ 3426047 w 11831868"/>
              <a:gd name="connsiteY6455" fmla="*/ 2884742 h 4557807"/>
              <a:gd name="connsiteX6456" fmla="*/ 3428714 w 11831868"/>
              <a:gd name="connsiteY6456" fmla="*/ 2886837 h 4557807"/>
              <a:gd name="connsiteX6457" fmla="*/ 3409664 w 11831868"/>
              <a:gd name="connsiteY6457" fmla="*/ 2886075 h 4557807"/>
              <a:gd name="connsiteX6458" fmla="*/ 3406997 w 11831868"/>
              <a:gd name="connsiteY6458" fmla="*/ 2883979 h 4557807"/>
              <a:gd name="connsiteX6459" fmla="*/ 3404997 w 11831868"/>
              <a:gd name="connsiteY6459" fmla="*/ 2448401 h 4557807"/>
              <a:gd name="connsiteX6460" fmla="*/ 3449669 w 11831868"/>
              <a:gd name="connsiteY6460" fmla="*/ 2457926 h 4557807"/>
              <a:gd name="connsiteX6461" fmla="*/ 3428619 w 11831868"/>
              <a:gd name="connsiteY6461" fmla="*/ 2460879 h 4557807"/>
              <a:gd name="connsiteX6462" fmla="*/ 3383757 w 11831868"/>
              <a:gd name="connsiteY6462" fmla="*/ 2450592 h 4557807"/>
              <a:gd name="connsiteX6463" fmla="*/ 3404997 w 11831868"/>
              <a:gd name="connsiteY6463" fmla="*/ 2448401 h 4557807"/>
              <a:gd name="connsiteX6464" fmla="*/ 3354229 w 11831868"/>
              <a:gd name="connsiteY6464" fmla="*/ 2841403 h 4557807"/>
              <a:gd name="connsiteX6465" fmla="*/ 3373279 w 11831868"/>
              <a:gd name="connsiteY6465" fmla="*/ 2842070 h 4557807"/>
              <a:gd name="connsiteX6466" fmla="*/ 3376803 w 11831868"/>
              <a:gd name="connsiteY6466" fmla="*/ 2844546 h 4557807"/>
              <a:gd name="connsiteX6467" fmla="*/ 3357753 w 11831868"/>
              <a:gd name="connsiteY6467" fmla="*/ 2843880 h 4557807"/>
              <a:gd name="connsiteX6468" fmla="*/ 3354038 w 11831868"/>
              <a:gd name="connsiteY6468" fmla="*/ 2841403 h 4557807"/>
              <a:gd name="connsiteX6469" fmla="*/ 3524441 w 11831868"/>
              <a:gd name="connsiteY6469" fmla="*/ 2748630 h 4557807"/>
              <a:gd name="connsiteX6470" fmla="*/ 3546062 w 11831868"/>
              <a:gd name="connsiteY6470" fmla="*/ 2750439 h 4557807"/>
              <a:gd name="connsiteX6471" fmla="*/ 3552063 w 11831868"/>
              <a:gd name="connsiteY6471" fmla="*/ 2754535 h 4557807"/>
              <a:gd name="connsiteX6472" fmla="*/ 3530060 w 11831868"/>
              <a:gd name="connsiteY6472" fmla="*/ 2752821 h 4557807"/>
              <a:gd name="connsiteX6473" fmla="*/ 3524250 w 11831868"/>
              <a:gd name="connsiteY6473" fmla="*/ 2748630 h 4557807"/>
              <a:gd name="connsiteX6474" fmla="*/ 3547872 w 11831868"/>
              <a:gd name="connsiteY6474" fmla="*/ 2664524 h 4557807"/>
              <a:gd name="connsiteX6475" fmla="*/ 3572446 w 11831868"/>
              <a:gd name="connsiteY6475" fmla="*/ 2667381 h 4557807"/>
              <a:gd name="connsiteX6476" fmla="*/ 3579590 w 11831868"/>
              <a:gd name="connsiteY6476" fmla="*/ 2672334 h 4557807"/>
              <a:gd name="connsiteX6477" fmla="*/ 3555302 w 11831868"/>
              <a:gd name="connsiteY6477" fmla="*/ 2670048 h 4557807"/>
              <a:gd name="connsiteX6478" fmla="*/ 3547872 w 11831868"/>
              <a:gd name="connsiteY6478" fmla="*/ 2664524 h 4557807"/>
              <a:gd name="connsiteX6479" fmla="*/ 3537680 w 11831868"/>
              <a:gd name="connsiteY6479" fmla="*/ 2870263 h 4557807"/>
              <a:gd name="connsiteX6480" fmla="*/ 3557397 w 11831868"/>
              <a:gd name="connsiteY6480" fmla="*/ 2871311 h 4557807"/>
              <a:gd name="connsiteX6481" fmla="*/ 3560921 w 11831868"/>
              <a:gd name="connsiteY6481" fmla="*/ 2873788 h 4557807"/>
              <a:gd name="connsiteX6482" fmla="*/ 3541395 w 11831868"/>
              <a:gd name="connsiteY6482" fmla="*/ 2873216 h 4557807"/>
              <a:gd name="connsiteX6483" fmla="*/ 3537300 w 11831868"/>
              <a:gd name="connsiteY6483" fmla="*/ 2870263 h 4557807"/>
              <a:gd name="connsiteX6484" fmla="*/ 3436144 w 11831868"/>
              <a:gd name="connsiteY6484" fmla="*/ 2683478 h 4557807"/>
              <a:gd name="connsiteX6485" fmla="*/ 3459480 w 11831868"/>
              <a:gd name="connsiteY6485" fmla="*/ 2685479 h 4557807"/>
              <a:gd name="connsiteX6486" fmla="*/ 3466243 w 11831868"/>
              <a:gd name="connsiteY6486" fmla="*/ 2690432 h 4557807"/>
              <a:gd name="connsiteX6487" fmla="*/ 3443097 w 11831868"/>
              <a:gd name="connsiteY6487" fmla="*/ 2688336 h 4557807"/>
              <a:gd name="connsiteX6488" fmla="*/ 3435763 w 11831868"/>
              <a:gd name="connsiteY6488" fmla="*/ 2683478 h 4557807"/>
              <a:gd name="connsiteX6489" fmla="*/ 3478435 w 11831868"/>
              <a:gd name="connsiteY6489" fmla="*/ 2823020 h 4557807"/>
              <a:gd name="connsiteX6490" fmla="*/ 3498437 w 11831868"/>
              <a:gd name="connsiteY6490" fmla="*/ 2824639 h 4557807"/>
              <a:gd name="connsiteX6491" fmla="*/ 3502628 w 11831868"/>
              <a:gd name="connsiteY6491" fmla="*/ 2827592 h 4557807"/>
              <a:gd name="connsiteX6492" fmla="*/ 3482435 w 11831868"/>
              <a:gd name="connsiteY6492" fmla="*/ 2826544 h 4557807"/>
              <a:gd name="connsiteX6493" fmla="*/ 3478054 w 11831868"/>
              <a:gd name="connsiteY6493" fmla="*/ 2823020 h 4557807"/>
              <a:gd name="connsiteX6494" fmla="*/ 4514945 w 11831868"/>
              <a:gd name="connsiteY6494" fmla="*/ 3048857 h 4557807"/>
              <a:gd name="connsiteX6495" fmla="*/ 4573905 w 11831868"/>
              <a:gd name="connsiteY6495" fmla="*/ 3052858 h 4557807"/>
              <a:gd name="connsiteX6496" fmla="*/ 4548854 w 11831868"/>
              <a:gd name="connsiteY6496" fmla="*/ 3064764 h 4557807"/>
              <a:gd name="connsiteX6497" fmla="*/ 4489419 w 11831868"/>
              <a:gd name="connsiteY6497" fmla="*/ 3060859 h 4557807"/>
              <a:gd name="connsiteX6498" fmla="*/ 4514564 w 11831868"/>
              <a:gd name="connsiteY6498" fmla="*/ 3048857 h 4557807"/>
              <a:gd name="connsiteX6499" fmla="*/ 5051584 w 11831868"/>
              <a:gd name="connsiteY6499" fmla="*/ 3251930 h 4557807"/>
              <a:gd name="connsiteX6500" fmla="*/ 5117211 w 11831868"/>
              <a:gd name="connsiteY6500" fmla="*/ 3249549 h 4557807"/>
              <a:gd name="connsiteX6501" fmla="*/ 5090922 w 11831868"/>
              <a:gd name="connsiteY6501" fmla="*/ 3262313 h 4557807"/>
              <a:gd name="connsiteX6502" fmla="*/ 5024914 w 11831868"/>
              <a:gd name="connsiteY6502" fmla="*/ 3264789 h 4557807"/>
              <a:gd name="connsiteX6503" fmla="*/ 5051203 w 11831868"/>
              <a:gd name="connsiteY6503" fmla="*/ 3251930 h 4557807"/>
              <a:gd name="connsiteX6504" fmla="*/ 4942713 w 11831868"/>
              <a:gd name="connsiteY6504" fmla="*/ 3218783 h 4557807"/>
              <a:gd name="connsiteX6505" fmla="*/ 5007579 w 11831868"/>
              <a:gd name="connsiteY6505" fmla="*/ 3218212 h 4557807"/>
              <a:gd name="connsiteX6506" fmla="*/ 4981194 w 11831868"/>
              <a:gd name="connsiteY6506" fmla="*/ 3230975 h 4557807"/>
              <a:gd name="connsiteX6507" fmla="*/ 4916614 w 11831868"/>
              <a:gd name="connsiteY6507" fmla="*/ 3232023 h 4557807"/>
              <a:gd name="connsiteX6508" fmla="*/ 4942332 w 11831868"/>
              <a:gd name="connsiteY6508" fmla="*/ 3218783 h 4557807"/>
              <a:gd name="connsiteX6509" fmla="*/ 4834700 w 11831868"/>
              <a:gd name="connsiteY6509" fmla="*/ 3181636 h 4557807"/>
              <a:gd name="connsiteX6510" fmla="*/ 4898232 w 11831868"/>
              <a:gd name="connsiteY6510" fmla="*/ 3182493 h 4557807"/>
              <a:gd name="connsiteX6511" fmla="*/ 4871943 w 11831868"/>
              <a:gd name="connsiteY6511" fmla="*/ 3195256 h 4557807"/>
              <a:gd name="connsiteX6512" fmla="*/ 4808982 w 11831868"/>
              <a:gd name="connsiteY6512" fmla="*/ 3195256 h 4557807"/>
              <a:gd name="connsiteX6513" fmla="*/ 4834319 w 11831868"/>
              <a:gd name="connsiteY6513" fmla="*/ 3181636 h 4557807"/>
              <a:gd name="connsiteX6514" fmla="*/ 4676109 w 11831868"/>
              <a:gd name="connsiteY6514" fmla="*/ 2979229 h 4557807"/>
              <a:gd name="connsiteX6515" fmla="*/ 4733259 w 11831868"/>
              <a:gd name="connsiteY6515" fmla="*/ 2983516 h 4557807"/>
              <a:gd name="connsiteX6516" fmla="*/ 4708208 w 11831868"/>
              <a:gd name="connsiteY6516" fmla="*/ 2993803 h 4557807"/>
              <a:gd name="connsiteX6517" fmla="*/ 4650582 w 11831868"/>
              <a:gd name="connsiteY6517" fmla="*/ 2989612 h 4557807"/>
              <a:gd name="connsiteX6518" fmla="*/ 4675728 w 11831868"/>
              <a:gd name="connsiteY6518" fmla="*/ 2979229 h 4557807"/>
              <a:gd name="connsiteX6519" fmla="*/ 5161312 w 11831868"/>
              <a:gd name="connsiteY6519" fmla="*/ 3280029 h 4557807"/>
              <a:gd name="connsiteX6520" fmla="*/ 5227987 w 11831868"/>
              <a:gd name="connsiteY6520" fmla="*/ 3276886 h 4557807"/>
              <a:gd name="connsiteX6521" fmla="*/ 5201412 w 11831868"/>
              <a:gd name="connsiteY6521" fmla="*/ 3289173 h 4557807"/>
              <a:gd name="connsiteX6522" fmla="*/ 5134737 w 11831868"/>
              <a:gd name="connsiteY6522" fmla="*/ 3292793 h 4557807"/>
              <a:gd name="connsiteX6523" fmla="*/ 5160931 w 11831868"/>
              <a:gd name="connsiteY6523" fmla="*/ 3280029 h 4557807"/>
              <a:gd name="connsiteX6524" fmla="*/ 4727067 w 11831868"/>
              <a:gd name="connsiteY6524" fmla="*/ 3141154 h 4557807"/>
              <a:gd name="connsiteX6525" fmla="*/ 4788694 w 11831868"/>
              <a:gd name="connsiteY6525" fmla="*/ 3142869 h 4557807"/>
              <a:gd name="connsiteX6526" fmla="*/ 4762881 w 11831868"/>
              <a:gd name="connsiteY6526" fmla="*/ 3154966 h 4557807"/>
              <a:gd name="connsiteX6527" fmla="*/ 4701445 w 11831868"/>
              <a:gd name="connsiteY6527" fmla="*/ 3153728 h 4557807"/>
              <a:gd name="connsiteX6528" fmla="*/ 4727067 w 11831868"/>
              <a:gd name="connsiteY6528" fmla="*/ 3141154 h 4557807"/>
              <a:gd name="connsiteX6529" fmla="*/ 5381339 w 11831868"/>
              <a:gd name="connsiteY6529" fmla="*/ 3322129 h 4557807"/>
              <a:gd name="connsiteX6530" fmla="*/ 5449538 w 11831868"/>
              <a:gd name="connsiteY6530" fmla="*/ 3315938 h 4557807"/>
              <a:gd name="connsiteX6531" fmla="*/ 5423345 w 11831868"/>
              <a:gd name="connsiteY6531" fmla="*/ 3327654 h 4557807"/>
              <a:gd name="connsiteX6532" fmla="*/ 5354860 w 11831868"/>
              <a:gd name="connsiteY6532" fmla="*/ 3333846 h 4557807"/>
              <a:gd name="connsiteX6533" fmla="*/ 5381339 w 11831868"/>
              <a:gd name="connsiteY6533" fmla="*/ 3321844 h 4557807"/>
              <a:gd name="connsiteX6534" fmla="*/ 5270850 w 11831868"/>
              <a:gd name="connsiteY6534" fmla="*/ 3303937 h 4557807"/>
              <a:gd name="connsiteX6535" fmla="*/ 5338001 w 11831868"/>
              <a:gd name="connsiteY6535" fmla="*/ 3299079 h 4557807"/>
              <a:gd name="connsiteX6536" fmla="*/ 5311616 w 11831868"/>
              <a:gd name="connsiteY6536" fmla="*/ 3311366 h 4557807"/>
              <a:gd name="connsiteX6537" fmla="*/ 5244370 w 11831868"/>
              <a:gd name="connsiteY6537" fmla="*/ 3316224 h 4557807"/>
              <a:gd name="connsiteX6538" fmla="*/ 5270850 w 11831868"/>
              <a:gd name="connsiteY6538" fmla="*/ 3303651 h 4557807"/>
              <a:gd name="connsiteX6539" fmla="*/ 5390007 w 11831868"/>
              <a:gd name="connsiteY6539" fmla="*/ 3248787 h 4557807"/>
              <a:gd name="connsiteX6540" fmla="*/ 5417249 w 11831868"/>
              <a:gd name="connsiteY6540" fmla="*/ 3236976 h 4557807"/>
              <a:gd name="connsiteX6541" fmla="*/ 5483257 w 11831868"/>
              <a:gd name="connsiteY6541" fmla="*/ 3232880 h 4557807"/>
              <a:gd name="connsiteX6542" fmla="*/ 5456492 w 11831868"/>
              <a:gd name="connsiteY6542" fmla="*/ 3245168 h 4557807"/>
              <a:gd name="connsiteX6543" fmla="*/ 5390007 w 11831868"/>
              <a:gd name="connsiteY6543" fmla="*/ 3248501 h 4557807"/>
              <a:gd name="connsiteX6544" fmla="*/ 5282470 w 11831868"/>
              <a:gd name="connsiteY6544" fmla="*/ 3222974 h 4557807"/>
              <a:gd name="connsiteX6545" fmla="*/ 5309521 w 11831868"/>
              <a:gd name="connsiteY6545" fmla="*/ 3210592 h 4557807"/>
              <a:gd name="connsiteX6546" fmla="*/ 5375149 w 11831868"/>
              <a:gd name="connsiteY6546" fmla="*/ 3208211 h 4557807"/>
              <a:gd name="connsiteX6547" fmla="*/ 5348288 w 11831868"/>
              <a:gd name="connsiteY6547" fmla="*/ 3220593 h 4557807"/>
              <a:gd name="connsiteX6548" fmla="*/ 5282470 w 11831868"/>
              <a:gd name="connsiteY6548" fmla="*/ 3222688 h 4557807"/>
              <a:gd name="connsiteX6549" fmla="*/ 3995547 w 11831868"/>
              <a:gd name="connsiteY6549" fmla="*/ 2779776 h 4557807"/>
              <a:gd name="connsiteX6550" fmla="*/ 4048887 w 11831868"/>
              <a:gd name="connsiteY6550" fmla="*/ 2787587 h 4557807"/>
              <a:gd name="connsiteX6551" fmla="*/ 4024884 w 11831868"/>
              <a:gd name="connsiteY6551" fmla="*/ 2796064 h 4557807"/>
              <a:gd name="connsiteX6552" fmla="*/ 3971544 w 11831868"/>
              <a:gd name="connsiteY6552" fmla="*/ 2788253 h 4557807"/>
              <a:gd name="connsiteX6553" fmla="*/ 3995547 w 11831868"/>
              <a:gd name="connsiteY6553" fmla="*/ 2779776 h 4557807"/>
              <a:gd name="connsiteX6554" fmla="*/ 4097655 w 11831868"/>
              <a:gd name="connsiteY6554" fmla="*/ 2836926 h 4557807"/>
              <a:gd name="connsiteX6555" fmla="*/ 4152233 w 11831868"/>
              <a:gd name="connsiteY6555" fmla="*/ 2843974 h 4557807"/>
              <a:gd name="connsiteX6556" fmla="*/ 4127754 w 11831868"/>
              <a:gd name="connsiteY6556" fmla="*/ 2853500 h 4557807"/>
              <a:gd name="connsiteX6557" fmla="*/ 4073938 w 11831868"/>
              <a:gd name="connsiteY6557" fmla="*/ 2846261 h 4557807"/>
              <a:gd name="connsiteX6558" fmla="*/ 4097750 w 11831868"/>
              <a:gd name="connsiteY6558" fmla="*/ 2836545 h 4557807"/>
              <a:gd name="connsiteX6559" fmla="*/ 4051650 w 11831868"/>
              <a:gd name="connsiteY6559" fmla="*/ 2827401 h 4557807"/>
              <a:gd name="connsiteX6560" fmla="*/ 4076129 w 11831868"/>
              <a:gd name="connsiteY6560" fmla="*/ 2830258 h 4557807"/>
              <a:gd name="connsiteX6561" fmla="*/ 4081748 w 11831868"/>
              <a:gd name="connsiteY6561" fmla="*/ 2834450 h 4557807"/>
              <a:gd name="connsiteX6562" fmla="*/ 4057555 w 11831868"/>
              <a:gd name="connsiteY6562" fmla="*/ 2831593 h 4557807"/>
              <a:gd name="connsiteX6563" fmla="*/ 4051745 w 11831868"/>
              <a:gd name="connsiteY6563" fmla="*/ 2827020 h 4557807"/>
              <a:gd name="connsiteX6564" fmla="*/ 4200811 w 11831868"/>
              <a:gd name="connsiteY6564" fmla="*/ 2892362 h 4557807"/>
              <a:gd name="connsiteX6565" fmla="*/ 4256818 w 11831868"/>
              <a:gd name="connsiteY6565" fmla="*/ 2899124 h 4557807"/>
              <a:gd name="connsiteX6566" fmla="*/ 4231862 w 11831868"/>
              <a:gd name="connsiteY6566" fmla="*/ 2908649 h 4557807"/>
              <a:gd name="connsiteX6567" fmla="*/ 4175855 w 11831868"/>
              <a:gd name="connsiteY6567" fmla="*/ 2901887 h 4557807"/>
              <a:gd name="connsiteX6568" fmla="*/ 4200906 w 11831868"/>
              <a:gd name="connsiteY6568" fmla="*/ 2891981 h 4557807"/>
              <a:gd name="connsiteX6569" fmla="*/ 4619911 w 11831868"/>
              <a:gd name="connsiteY6569" fmla="*/ 3097149 h 4557807"/>
              <a:gd name="connsiteX6570" fmla="*/ 4680680 w 11831868"/>
              <a:gd name="connsiteY6570" fmla="*/ 3099530 h 4557807"/>
              <a:gd name="connsiteX6571" fmla="*/ 4654868 w 11831868"/>
              <a:gd name="connsiteY6571" fmla="*/ 3111627 h 4557807"/>
              <a:gd name="connsiteX6572" fmla="*/ 4593717 w 11831868"/>
              <a:gd name="connsiteY6572" fmla="*/ 3109246 h 4557807"/>
              <a:gd name="connsiteX6573" fmla="*/ 4620387 w 11831868"/>
              <a:gd name="connsiteY6573" fmla="*/ 3096768 h 4557807"/>
              <a:gd name="connsiteX6574" fmla="*/ 3966972 w 11831868"/>
              <a:gd name="connsiteY6574" fmla="*/ 2767870 h 4557807"/>
              <a:gd name="connsiteX6575" fmla="*/ 3992404 w 11831868"/>
              <a:gd name="connsiteY6575" fmla="*/ 2771013 h 4557807"/>
              <a:gd name="connsiteX6576" fmla="*/ 3998976 w 11831868"/>
              <a:gd name="connsiteY6576" fmla="*/ 2775490 h 4557807"/>
              <a:gd name="connsiteX6577" fmla="*/ 3973830 w 11831868"/>
              <a:gd name="connsiteY6577" fmla="*/ 2772347 h 4557807"/>
              <a:gd name="connsiteX6578" fmla="*/ 3967448 w 11831868"/>
              <a:gd name="connsiteY6578" fmla="*/ 2767489 h 4557807"/>
              <a:gd name="connsiteX6579" fmla="*/ 4570857 w 11831868"/>
              <a:gd name="connsiteY6579" fmla="*/ 2931414 h 4557807"/>
              <a:gd name="connsiteX6580" fmla="*/ 4628483 w 11831868"/>
              <a:gd name="connsiteY6580" fmla="*/ 2936748 h 4557807"/>
              <a:gd name="connsiteX6581" fmla="*/ 4602861 w 11831868"/>
              <a:gd name="connsiteY6581" fmla="*/ 2946273 h 4557807"/>
              <a:gd name="connsiteX6582" fmla="*/ 4545711 w 11831868"/>
              <a:gd name="connsiteY6582" fmla="*/ 2941415 h 4557807"/>
              <a:gd name="connsiteX6583" fmla="*/ 4571334 w 11831868"/>
              <a:gd name="connsiteY6583" fmla="*/ 2931033 h 4557807"/>
              <a:gd name="connsiteX6584" fmla="*/ 5491830 w 11831868"/>
              <a:gd name="connsiteY6584" fmla="*/ 3335465 h 4557807"/>
              <a:gd name="connsiteX6585" fmla="*/ 5561362 w 11831868"/>
              <a:gd name="connsiteY6585" fmla="*/ 3327845 h 4557807"/>
              <a:gd name="connsiteX6586" fmla="*/ 5534882 w 11831868"/>
              <a:gd name="connsiteY6586" fmla="*/ 3338513 h 4557807"/>
              <a:gd name="connsiteX6587" fmla="*/ 5465350 w 11831868"/>
              <a:gd name="connsiteY6587" fmla="*/ 3346037 h 4557807"/>
              <a:gd name="connsiteX6588" fmla="*/ 5492306 w 11831868"/>
              <a:gd name="connsiteY6588" fmla="*/ 3335084 h 4557807"/>
              <a:gd name="connsiteX6589" fmla="*/ 4304253 w 11831868"/>
              <a:gd name="connsiteY6589" fmla="*/ 2946369 h 4557807"/>
              <a:gd name="connsiteX6590" fmla="*/ 4362260 w 11831868"/>
              <a:gd name="connsiteY6590" fmla="*/ 2952179 h 4557807"/>
              <a:gd name="connsiteX6591" fmla="*/ 4336828 w 11831868"/>
              <a:gd name="connsiteY6591" fmla="*/ 2962561 h 4557807"/>
              <a:gd name="connsiteX6592" fmla="*/ 4278821 w 11831868"/>
              <a:gd name="connsiteY6592" fmla="*/ 2956751 h 4557807"/>
              <a:gd name="connsiteX6593" fmla="*/ 4304253 w 11831868"/>
              <a:gd name="connsiteY6593" fmla="*/ 2946369 h 4557807"/>
              <a:gd name="connsiteX6594" fmla="*/ 4409028 w 11831868"/>
              <a:gd name="connsiteY6594" fmla="*/ 2998756 h 4557807"/>
              <a:gd name="connsiteX6595" fmla="*/ 4466178 w 11831868"/>
              <a:gd name="connsiteY6595" fmla="*/ 3003519 h 4557807"/>
              <a:gd name="connsiteX6596" fmla="*/ 4441603 w 11831868"/>
              <a:gd name="connsiteY6596" fmla="*/ 3014853 h 4557807"/>
              <a:gd name="connsiteX6597" fmla="*/ 4383786 w 11831868"/>
              <a:gd name="connsiteY6597" fmla="*/ 3010091 h 4557807"/>
              <a:gd name="connsiteX6598" fmla="*/ 4409123 w 11831868"/>
              <a:gd name="connsiteY6598" fmla="*/ 2998756 h 4557807"/>
              <a:gd name="connsiteX6599" fmla="*/ 10112026 w 11831868"/>
              <a:gd name="connsiteY6599" fmla="*/ 1975485 h 4557807"/>
              <a:gd name="connsiteX6600" fmla="*/ 10133267 w 11831868"/>
              <a:gd name="connsiteY6600" fmla="*/ 1984439 h 4557807"/>
              <a:gd name="connsiteX6601" fmla="*/ 10134123 w 11831868"/>
              <a:gd name="connsiteY6601" fmla="*/ 2005965 h 4557807"/>
              <a:gd name="connsiteX6602" fmla="*/ 10113074 w 11831868"/>
              <a:gd name="connsiteY6602" fmla="*/ 1997488 h 4557807"/>
              <a:gd name="connsiteX6603" fmla="*/ 10112121 w 11831868"/>
              <a:gd name="connsiteY6603" fmla="*/ 1975485 h 4557807"/>
              <a:gd name="connsiteX6604" fmla="*/ 10632757 w 11831868"/>
              <a:gd name="connsiteY6604" fmla="*/ 2454212 h 4557807"/>
              <a:gd name="connsiteX6605" fmla="*/ 10634949 w 11831868"/>
              <a:gd name="connsiteY6605" fmla="*/ 2471071 h 4557807"/>
              <a:gd name="connsiteX6606" fmla="*/ 10621709 w 11831868"/>
              <a:gd name="connsiteY6606" fmla="*/ 2460403 h 4557807"/>
              <a:gd name="connsiteX6607" fmla="*/ 10619423 w 11831868"/>
              <a:gd name="connsiteY6607" fmla="*/ 2443544 h 4557807"/>
              <a:gd name="connsiteX6608" fmla="*/ 10632852 w 11831868"/>
              <a:gd name="connsiteY6608" fmla="*/ 2454212 h 4557807"/>
              <a:gd name="connsiteX6609" fmla="*/ 10639044 w 11831868"/>
              <a:gd name="connsiteY6609" fmla="*/ 524637 h 4557807"/>
              <a:gd name="connsiteX6610" fmla="*/ 10642796 w 11831868"/>
              <a:gd name="connsiteY6610" fmla="*/ 525722 h 4557807"/>
              <a:gd name="connsiteX6611" fmla="*/ 10643139 w 11831868"/>
              <a:gd name="connsiteY6611" fmla="*/ 527018 h 4557807"/>
              <a:gd name="connsiteX6612" fmla="*/ 10640567 w 11831868"/>
              <a:gd name="connsiteY6612" fmla="*/ 533019 h 4557807"/>
              <a:gd name="connsiteX6613" fmla="*/ 10636594 w 11831868"/>
              <a:gd name="connsiteY6613" fmla="*/ 531734 h 4557807"/>
              <a:gd name="connsiteX6614" fmla="*/ 10636281 w 11831868"/>
              <a:gd name="connsiteY6614" fmla="*/ 530638 h 4557807"/>
              <a:gd name="connsiteX6615" fmla="*/ 10639139 w 11831868"/>
              <a:gd name="connsiteY6615" fmla="*/ 524637 h 4557807"/>
              <a:gd name="connsiteX6616" fmla="*/ 10588276 w 11831868"/>
              <a:gd name="connsiteY6616" fmla="*/ 932783 h 4557807"/>
              <a:gd name="connsiteX6617" fmla="*/ 10585418 w 11831868"/>
              <a:gd name="connsiteY6617" fmla="*/ 941546 h 4557807"/>
              <a:gd name="connsiteX6618" fmla="*/ 10579322 w 11831868"/>
              <a:gd name="connsiteY6618" fmla="*/ 937451 h 4557807"/>
              <a:gd name="connsiteX6619" fmla="*/ 10582369 w 11831868"/>
              <a:gd name="connsiteY6619" fmla="*/ 929164 h 4557807"/>
              <a:gd name="connsiteX6620" fmla="*/ 10588371 w 11831868"/>
              <a:gd name="connsiteY6620" fmla="*/ 932783 h 4557807"/>
              <a:gd name="connsiteX6621" fmla="*/ 10666857 w 11831868"/>
              <a:gd name="connsiteY6621" fmla="*/ 1657445 h 4557807"/>
              <a:gd name="connsiteX6622" fmla="*/ 10664571 w 11831868"/>
              <a:gd name="connsiteY6622" fmla="*/ 1670399 h 4557807"/>
              <a:gd name="connsiteX6623" fmla="*/ 10655999 w 11831868"/>
              <a:gd name="connsiteY6623" fmla="*/ 1663541 h 4557807"/>
              <a:gd name="connsiteX6624" fmla="*/ 10658380 w 11831868"/>
              <a:gd name="connsiteY6624" fmla="*/ 1650587 h 4557807"/>
              <a:gd name="connsiteX6625" fmla="*/ 10666953 w 11831868"/>
              <a:gd name="connsiteY6625" fmla="*/ 1657445 h 4557807"/>
              <a:gd name="connsiteX6626" fmla="*/ 10715339 w 11831868"/>
              <a:gd name="connsiteY6626" fmla="*/ 1438370 h 4557807"/>
              <a:gd name="connsiteX6627" fmla="*/ 10712481 w 11831868"/>
              <a:gd name="connsiteY6627" fmla="*/ 1449229 h 4557807"/>
              <a:gd name="connsiteX6628" fmla="*/ 10705528 w 11831868"/>
              <a:gd name="connsiteY6628" fmla="*/ 1443704 h 4557807"/>
              <a:gd name="connsiteX6629" fmla="*/ 10708291 w 11831868"/>
              <a:gd name="connsiteY6629" fmla="*/ 1432274 h 4557807"/>
              <a:gd name="connsiteX6630" fmla="*/ 10715435 w 11831868"/>
              <a:gd name="connsiteY6630" fmla="*/ 1438085 h 4557807"/>
              <a:gd name="connsiteX6631" fmla="*/ 10617899 w 11831868"/>
              <a:gd name="connsiteY6631" fmla="*/ 2270474 h 4557807"/>
              <a:gd name="connsiteX6632" fmla="*/ 10617899 w 11831868"/>
              <a:gd name="connsiteY6632" fmla="*/ 2287143 h 4557807"/>
              <a:gd name="connsiteX6633" fmla="*/ 10605706 w 11831868"/>
              <a:gd name="connsiteY6633" fmla="*/ 2277618 h 4557807"/>
              <a:gd name="connsiteX6634" fmla="*/ 10605040 w 11831868"/>
              <a:gd name="connsiteY6634" fmla="*/ 2260949 h 4557807"/>
              <a:gd name="connsiteX6635" fmla="*/ 10617994 w 11831868"/>
              <a:gd name="connsiteY6635" fmla="*/ 2270189 h 4557807"/>
              <a:gd name="connsiteX6636" fmla="*/ 10691622 w 11831868"/>
              <a:gd name="connsiteY6636" fmla="*/ 2421636 h 4557807"/>
              <a:gd name="connsiteX6637" fmla="*/ 10693051 w 11831868"/>
              <a:gd name="connsiteY6637" fmla="*/ 2438115 h 4557807"/>
              <a:gd name="connsiteX6638" fmla="*/ 10680954 w 11831868"/>
              <a:gd name="connsiteY6638" fmla="*/ 2427256 h 4557807"/>
              <a:gd name="connsiteX6639" fmla="*/ 10679430 w 11831868"/>
              <a:gd name="connsiteY6639" fmla="*/ 2410778 h 4557807"/>
              <a:gd name="connsiteX6640" fmla="*/ 10691622 w 11831868"/>
              <a:gd name="connsiteY6640" fmla="*/ 2421636 h 4557807"/>
              <a:gd name="connsiteX6641" fmla="*/ 10711910 w 11831868"/>
              <a:gd name="connsiteY6641" fmla="*/ 869918 h 4557807"/>
              <a:gd name="connsiteX6642" fmla="*/ 10709052 w 11831868"/>
              <a:gd name="connsiteY6642" fmla="*/ 876491 h 4557807"/>
              <a:gd name="connsiteX6643" fmla="*/ 10704290 w 11831868"/>
              <a:gd name="connsiteY6643" fmla="*/ 873252 h 4557807"/>
              <a:gd name="connsiteX6644" fmla="*/ 10707148 w 11831868"/>
              <a:gd name="connsiteY6644" fmla="*/ 866680 h 4557807"/>
              <a:gd name="connsiteX6645" fmla="*/ 10711910 w 11831868"/>
              <a:gd name="connsiteY6645" fmla="*/ 870204 h 4557807"/>
              <a:gd name="connsiteX6646" fmla="*/ 10684383 w 11831868"/>
              <a:gd name="connsiteY6646" fmla="*/ 2231993 h 4557807"/>
              <a:gd name="connsiteX6647" fmla="*/ 10684383 w 11831868"/>
              <a:gd name="connsiteY6647" fmla="*/ 2247710 h 4557807"/>
              <a:gd name="connsiteX6648" fmla="*/ 10673429 w 11831868"/>
              <a:gd name="connsiteY6648" fmla="*/ 2238185 h 4557807"/>
              <a:gd name="connsiteX6649" fmla="*/ 10673429 w 11831868"/>
              <a:gd name="connsiteY6649" fmla="*/ 2222564 h 4557807"/>
              <a:gd name="connsiteX6650" fmla="*/ 10684383 w 11831868"/>
              <a:gd name="connsiteY6650" fmla="*/ 2231993 h 4557807"/>
              <a:gd name="connsiteX6651" fmla="*/ 10663047 w 11831868"/>
              <a:gd name="connsiteY6651" fmla="*/ 1274635 h 4557807"/>
              <a:gd name="connsiteX6652" fmla="*/ 10666000 w 11831868"/>
              <a:gd name="connsiteY6652" fmla="*/ 1263777 h 4557807"/>
              <a:gd name="connsiteX6653" fmla="*/ 10673238 w 11831868"/>
              <a:gd name="connsiteY6653" fmla="*/ 1269206 h 4557807"/>
              <a:gd name="connsiteX6654" fmla="*/ 10670191 w 11831868"/>
              <a:gd name="connsiteY6654" fmla="*/ 1280160 h 4557807"/>
              <a:gd name="connsiteX6655" fmla="*/ 10663047 w 11831868"/>
              <a:gd name="connsiteY6655" fmla="*/ 1274635 h 4557807"/>
              <a:gd name="connsiteX6656" fmla="*/ 10609326 w 11831868"/>
              <a:gd name="connsiteY6656" fmla="*/ 355759 h 4557807"/>
              <a:gd name="connsiteX6657" fmla="*/ 10606563 w 11831868"/>
              <a:gd name="connsiteY6657" fmla="*/ 361855 h 4557807"/>
              <a:gd name="connsiteX6658" fmla="*/ 10602087 w 11831868"/>
              <a:gd name="connsiteY6658" fmla="*/ 358997 h 4557807"/>
              <a:gd name="connsiteX6659" fmla="*/ 10605040 w 11831868"/>
              <a:gd name="connsiteY6659" fmla="*/ 353473 h 4557807"/>
              <a:gd name="connsiteX6660" fmla="*/ 10609097 w 11831868"/>
              <a:gd name="connsiteY6660" fmla="*/ 354463 h 4557807"/>
              <a:gd name="connsiteX6661" fmla="*/ 10609517 w 11831868"/>
              <a:gd name="connsiteY6661" fmla="*/ 355759 h 4557807"/>
              <a:gd name="connsiteX6662" fmla="*/ 10455878 w 11831868"/>
              <a:gd name="connsiteY6662" fmla="*/ 2153412 h 4557807"/>
              <a:gd name="connsiteX6663" fmla="*/ 10470642 w 11831868"/>
              <a:gd name="connsiteY6663" fmla="*/ 2162937 h 4557807"/>
              <a:gd name="connsiteX6664" fmla="*/ 10470642 w 11831868"/>
              <a:gd name="connsiteY6664" fmla="*/ 2180082 h 4557807"/>
              <a:gd name="connsiteX6665" fmla="*/ 10456260 w 11831868"/>
              <a:gd name="connsiteY6665" fmla="*/ 2170557 h 4557807"/>
              <a:gd name="connsiteX6666" fmla="*/ 10456069 w 11831868"/>
              <a:gd name="connsiteY6666" fmla="*/ 2153412 h 4557807"/>
              <a:gd name="connsiteX6667" fmla="*/ 10485310 w 11831868"/>
              <a:gd name="connsiteY6667" fmla="*/ 2345532 h 4557807"/>
              <a:gd name="connsiteX6668" fmla="*/ 10487596 w 11831868"/>
              <a:gd name="connsiteY6668" fmla="*/ 2364010 h 4557807"/>
              <a:gd name="connsiteX6669" fmla="*/ 10471785 w 11831868"/>
              <a:gd name="connsiteY6669" fmla="*/ 2353342 h 4557807"/>
              <a:gd name="connsiteX6670" fmla="*/ 10469500 w 11831868"/>
              <a:gd name="connsiteY6670" fmla="*/ 2335435 h 4557807"/>
              <a:gd name="connsiteX6671" fmla="*/ 10485501 w 11831868"/>
              <a:gd name="connsiteY6671" fmla="*/ 2345436 h 4557807"/>
              <a:gd name="connsiteX6672" fmla="*/ 10503694 w 11831868"/>
              <a:gd name="connsiteY6672" fmla="*/ 596837 h 4557807"/>
              <a:gd name="connsiteX6673" fmla="*/ 10500931 w 11831868"/>
              <a:gd name="connsiteY6673" fmla="*/ 604457 h 4557807"/>
              <a:gd name="connsiteX6674" fmla="*/ 10495525 w 11831868"/>
              <a:gd name="connsiteY6674" fmla="*/ 602377 h 4557807"/>
              <a:gd name="connsiteX6675" fmla="*/ 10495215 w 11831868"/>
              <a:gd name="connsiteY6675" fmla="*/ 601313 h 4557807"/>
              <a:gd name="connsiteX6676" fmla="*/ 10498263 w 11831868"/>
              <a:gd name="connsiteY6676" fmla="*/ 594169 h 4557807"/>
              <a:gd name="connsiteX6677" fmla="*/ 10503371 w 11831868"/>
              <a:gd name="connsiteY6677" fmla="*/ 595399 h 4557807"/>
              <a:gd name="connsiteX6678" fmla="*/ 10503883 w 11831868"/>
              <a:gd name="connsiteY6678" fmla="*/ 596836 h 4557807"/>
              <a:gd name="connsiteX6679" fmla="*/ 10456069 w 11831868"/>
              <a:gd name="connsiteY6679" fmla="*/ 2544604 h 4557807"/>
              <a:gd name="connsiteX6680" fmla="*/ 10461022 w 11831868"/>
              <a:gd name="connsiteY6680" fmla="*/ 2561844 h 4557807"/>
              <a:gd name="connsiteX6681" fmla="*/ 10441972 w 11831868"/>
              <a:gd name="connsiteY6681" fmla="*/ 2550795 h 4557807"/>
              <a:gd name="connsiteX6682" fmla="*/ 10436924 w 11831868"/>
              <a:gd name="connsiteY6682" fmla="*/ 2533460 h 4557807"/>
              <a:gd name="connsiteX6683" fmla="*/ 10456069 w 11831868"/>
              <a:gd name="connsiteY6683" fmla="*/ 2544604 h 4557807"/>
              <a:gd name="connsiteX6684" fmla="*/ 10401396 w 11831868"/>
              <a:gd name="connsiteY6684" fmla="*/ 2371916 h 4557807"/>
              <a:gd name="connsiteX6685" fmla="*/ 10419303 w 11831868"/>
              <a:gd name="connsiteY6685" fmla="*/ 2382107 h 4557807"/>
              <a:gd name="connsiteX6686" fmla="*/ 10422541 w 11831868"/>
              <a:gd name="connsiteY6686" fmla="*/ 2401157 h 4557807"/>
              <a:gd name="connsiteX6687" fmla="*/ 10404538 w 11831868"/>
              <a:gd name="connsiteY6687" fmla="*/ 2390490 h 4557807"/>
              <a:gd name="connsiteX6688" fmla="*/ 10401396 w 11831868"/>
              <a:gd name="connsiteY6688" fmla="*/ 2371916 h 4557807"/>
              <a:gd name="connsiteX6689" fmla="*/ 10544271 w 11831868"/>
              <a:gd name="connsiteY6689" fmla="*/ 2119027 h 4557807"/>
              <a:gd name="connsiteX6690" fmla="*/ 10544271 w 11831868"/>
              <a:gd name="connsiteY6690" fmla="*/ 2135791 h 4557807"/>
              <a:gd name="connsiteX6691" fmla="*/ 10531506 w 11831868"/>
              <a:gd name="connsiteY6691" fmla="*/ 2126266 h 4557807"/>
              <a:gd name="connsiteX6692" fmla="*/ 10531506 w 11831868"/>
              <a:gd name="connsiteY6692" fmla="*/ 2109502 h 4557807"/>
              <a:gd name="connsiteX6693" fmla="*/ 10544366 w 11831868"/>
              <a:gd name="connsiteY6693" fmla="*/ 2119027 h 4557807"/>
              <a:gd name="connsiteX6694" fmla="*/ 10558367 w 11831868"/>
              <a:gd name="connsiteY6694" fmla="*/ 1322356 h 4557807"/>
              <a:gd name="connsiteX6695" fmla="*/ 10566749 w 11831868"/>
              <a:gd name="connsiteY6695" fmla="*/ 1328071 h 4557807"/>
              <a:gd name="connsiteX6696" fmla="*/ 10563891 w 11831868"/>
              <a:gd name="connsiteY6696" fmla="*/ 1340072 h 4557807"/>
              <a:gd name="connsiteX6697" fmla="*/ 10555319 w 11831868"/>
              <a:gd name="connsiteY6697" fmla="*/ 1334357 h 4557807"/>
              <a:gd name="connsiteX6698" fmla="*/ 10558272 w 11831868"/>
              <a:gd name="connsiteY6698" fmla="*/ 1322356 h 4557807"/>
              <a:gd name="connsiteX6699" fmla="*/ 10514933 w 11831868"/>
              <a:gd name="connsiteY6699" fmla="*/ 2515553 h 4557807"/>
              <a:gd name="connsiteX6700" fmla="*/ 10519029 w 11831868"/>
              <a:gd name="connsiteY6700" fmla="*/ 2532983 h 4557807"/>
              <a:gd name="connsiteX6701" fmla="*/ 10502265 w 11831868"/>
              <a:gd name="connsiteY6701" fmla="*/ 2522030 h 4557807"/>
              <a:gd name="connsiteX6702" fmla="*/ 10498169 w 11831868"/>
              <a:gd name="connsiteY6702" fmla="*/ 2504504 h 4557807"/>
              <a:gd name="connsiteX6703" fmla="*/ 10515028 w 11831868"/>
              <a:gd name="connsiteY6703" fmla="*/ 2515553 h 4557807"/>
              <a:gd name="connsiteX6704" fmla="*/ 10551700 w 11831868"/>
              <a:gd name="connsiteY6704" fmla="*/ 2308384 h 4557807"/>
              <a:gd name="connsiteX6705" fmla="*/ 10553033 w 11831868"/>
              <a:gd name="connsiteY6705" fmla="*/ 2325434 h 4557807"/>
              <a:gd name="connsiteX6706" fmla="*/ 10539031 w 11831868"/>
              <a:gd name="connsiteY6706" fmla="*/ 2315909 h 4557807"/>
              <a:gd name="connsiteX6707" fmla="*/ 10537793 w 11831868"/>
              <a:gd name="connsiteY6707" fmla="*/ 2298859 h 4557807"/>
              <a:gd name="connsiteX6708" fmla="*/ 10551794 w 11831868"/>
              <a:gd name="connsiteY6708" fmla="*/ 2308384 h 4557807"/>
              <a:gd name="connsiteX6709" fmla="*/ 10573988 w 11831868"/>
              <a:gd name="connsiteY6709" fmla="*/ 2485358 h 4557807"/>
              <a:gd name="connsiteX6710" fmla="*/ 10576941 w 11831868"/>
              <a:gd name="connsiteY6710" fmla="*/ 2502599 h 4557807"/>
              <a:gd name="connsiteX6711" fmla="*/ 10561987 w 11831868"/>
              <a:gd name="connsiteY6711" fmla="*/ 2491740 h 4557807"/>
              <a:gd name="connsiteX6712" fmla="*/ 10559034 w 11831868"/>
              <a:gd name="connsiteY6712" fmla="*/ 2474500 h 4557807"/>
              <a:gd name="connsiteX6713" fmla="*/ 10574084 w 11831868"/>
              <a:gd name="connsiteY6713" fmla="*/ 2485358 h 4557807"/>
              <a:gd name="connsiteX6714" fmla="*/ 10778013 w 11831868"/>
              <a:gd name="connsiteY6714" fmla="*/ 465201 h 4557807"/>
              <a:gd name="connsiteX6715" fmla="*/ 10780394 w 11831868"/>
              <a:gd name="connsiteY6715" fmla="*/ 459867 h 4557807"/>
              <a:gd name="connsiteX6716" fmla="*/ 10783919 w 11831868"/>
              <a:gd name="connsiteY6716" fmla="*/ 462343 h 4557807"/>
              <a:gd name="connsiteX6717" fmla="*/ 10781537 w 11831868"/>
              <a:gd name="connsiteY6717" fmla="*/ 467677 h 4557807"/>
              <a:gd name="connsiteX6718" fmla="*/ 10778219 w 11831868"/>
              <a:gd name="connsiteY6718" fmla="*/ 465885 h 4557807"/>
              <a:gd name="connsiteX6719" fmla="*/ 10778109 w 11831868"/>
              <a:gd name="connsiteY6719" fmla="*/ 465201 h 4557807"/>
              <a:gd name="connsiteX6720" fmla="*/ 10884313 w 11831868"/>
              <a:gd name="connsiteY6720" fmla="*/ 2114360 h 4557807"/>
              <a:gd name="connsiteX6721" fmla="*/ 10882598 w 11831868"/>
              <a:gd name="connsiteY6721" fmla="*/ 2127695 h 4557807"/>
              <a:gd name="connsiteX6722" fmla="*/ 10875550 w 11831868"/>
              <a:gd name="connsiteY6722" fmla="*/ 2119503 h 4557807"/>
              <a:gd name="connsiteX6723" fmla="*/ 10876978 w 11831868"/>
              <a:gd name="connsiteY6723" fmla="*/ 2105692 h 4557807"/>
              <a:gd name="connsiteX6724" fmla="*/ 10884408 w 11831868"/>
              <a:gd name="connsiteY6724" fmla="*/ 2114360 h 4557807"/>
              <a:gd name="connsiteX6725" fmla="*/ 10882979 w 11831868"/>
              <a:gd name="connsiteY6725" fmla="*/ 1730026 h 4557807"/>
              <a:gd name="connsiteX6726" fmla="*/ 10880407 w 11831868"/>
              <a:gd name="connsiteY6726" fmla="*/ 1740884 h 4557807"/>
              <a:gd name="connsiteX6727" fmla="*/ 10874406 w 11831868"/>
              <a:gd name="connsiteY6727" fmla="*/ 1734598 h 4557807"/>
              <a:gd name="connsiteX6728" fmla="*/ 10876787 w 11831868"/>
              <a:gd name="connsiteY6728" fmla="*/ 1723263 h 4557807"/>
              <a:gd name="connsiteX6729" fmla="*/ 10883074 w 11831868"/>
              <a:gd name="connsiteY6729" fmla="*/ 1730026 h 4557807"/>
              <a:gd name="connsiteX6730" fmla="*/ 10842117 w 11831868"/>
              <a:gd name="connsiteY6730" fmla="*/ 1945386 h 4557807"/>
              <a:gd name="connsiteX6731" fmla="*/ 10840212 w 11831868"/>
              <a:gd name="connsiteY6731" fmla="*/ 1958245 h 4557807"/>
              <a:gd name="connsiteX6732" fmla="*/ 10832973 w 11831868"/>
              <a:gd name="connsiteY6732" fmla="*/ 1950625 h 4557807"/>
              <a:gd name="connsiteX6733" fmla="*/ 10835069 w 11831868"/>
              <a:gd name="connsiteY6733" fmla="*/ 1937766 h 4557807"/>
              <a:gd name="connsiteX6734" fmla="*/ 10842117 w 11831868"/>
              <a:gd name="connsiteY6734" fmla="*/ 1945386 h 4557807"/>
              <a:gd name="connsiteX6735" fmla="*/ 10862215 w 11831868"/>
              <a:gd name="connsiteY6735" fmla="*/ 986123 h 4557807"/>
              <a:gd name="connsiteX6736" fmla="*/ 10859548 w 11831868"/>
              <a:gd name="connsiteY6736" fmla="*/ 992696 h 4557807"/>
              <a:gd name="connsiteX6737" fmla="*/ 10855262 w 11831868"/>
              <a:gd name="connsiteY6737" fmla="*/ 989267 h 4557807"/>
              <a:gd name="connsiteX6738" fmla="*/ 10858025 w 11831868"/>
              <a:gd name="connsiteY6738" fmla="*/ 982694 h 4557807"/>
              <a:gd name="connsiteX6739" fmla="*/ 10862215 w 11831868"/>
              <a:gd name="connsiteY6739" fmla="*/ 985742 h 4557807"/>
              <a:gd name="connsiteX6740" fmla="*/ 10843165 w 11831868"/>
              <a:gd name="connsiteY6740" fmla="*/ 1552480 h 4557807"/>
              <a:gd name="connsiteX6741" fmla="*/ 10849071 w 11831868"/>
              <a:gd name="connsiteY6741" fmla="*/ 1558195 h 4557807"/>
              <a:gd name="connsiteX6742" fmla="*/ 10846403 w 11831868"/>
              <a:gd name="connsiteY6742" fmla="*/ 1568482 h 4557807"/>
              <a:gd name="connsiteX6743" fmla="*/ 10840498 w 11831868"/>
              <a:gd name="connsiteY6743" fmla="*/ 1562767 h 4557807"/>
              <a:gd name="connsiteX6744" fmla="*/ 10842974 w 11831868"/>
              <a:gd name="connsiteY6744" fmla="*/ 1552099 h 4557807"/>
              <a:gd name="connsiteX6745" fmla="*/ 10867739 w 11831868"/>
              <a:gd name="connsiteY6745" fmla="*/ 2319624 h 4557807"/>
              <a:gd name="connsiteX6746" fmla="*/ 10867168 w 11831868"/>
              <a:gd name="connsiteY6746" fmla="*/ 2334387 h 4557807"/>
              <a:gd name="connsiteX6747" fmla="*/ 10859262 w 11831868"/>
              <a:gd name="connsiteY6747" fmla="*/ 2324862 h 4557807"/>
              <a:gd name="connsiteX6748" fmla="*/ 10859834 w 11831868"/>
              <a:gd name="connsiteY6748" fmla="*/ 2310099 h 4557807"/>
              <a:gd name="connsiteX6749" fmla="*/ 10867548 w 11831868"/>
              <a:gd name="connsiteY6749" fmla="*/ 2319242 h 4557807"/>
              <a:gd name="connsiteX6750" fmla="*/ 10917555 w 11831868"/>
              <a:gd name="connsiteY6750" fmla="*/ 1903095 h 4557807"/>
              <a:gd name="connsiteX6751" fmla="*/ 10915173 w 11831868"/>
              <a:gd name="connsiteY6751" fmla="*/ 1914430 h 4557807"/>
              <a:gd name="connsiteX6752" fmla="*/ 10909077 w 11831868"/>
              <a:gd name="connsiteY6752" fmla="*/ 1907572 h 4557807"/>
              <a:gd name="connsiteX6753" fmla="*/ 10911459 w 11831868"/>
              <a:gd name="connsiteY6753" fmla="*/ 1895761 h 4557807"/>
              <a:gd name="connsiteX6754" fmla="*/ 10917364 w 11831868"/>
              <a:gd name="connsiteY6754" fmla="*/ 1902714 h 4557807"/>
              <a:gd name="connsiteX6755" fmla="*/ 10717530 w 11831868"/>
              <a:gd name="connsiteY6755" fmla="*/ 1822704 h 4557807"/>
              <a:gd name="connsiteX6756" fmla="*/ 10715530 w 11831868"/>
              <a:gd name="connsiteY6756" fmla="*/ 1836134 h 4557807"/>
              <a:gd name="connsiteX6757" fmla="*/ 10707052 w 11831868"/>
              <a:gd name="connsiteY6757" fmla="*/ 1828800 h 4557807"/>
              <a:gd name="connsiteX6758" fmla="*/ 10709052 w 11831868"/>
              <a:gd name="connsiteY6758" fmla="*/ 1815370 h 4557807"/>
              <a:gd name="connsiteX6759" fmla="*/ 10717054 w 11831868"/>
              <a:gd name="connsiteY6759" fmla="*/ 1822323 h 4557807"/>
              <a:gd name="connsiteX6760" fmla="*/ 10881074 w 11831868"/>
              <a:gd name="connsiteY6760" fmla="*/ 1164336 h 4557807"/>
              <a:gd name="connsiteX6761" fmla="*/ 10883837 w 11831868"/>
              <a:gd name="connsiteY6761" fmla="*/ 1156716 h 4557807"/>
              <a:gd name="connsiteX6762" fmla="*/ 10888600 w 11831868"/>
              <a:gd name="connsiteY6762" fmla="*/ 1161098 h 4557807"/>
              <a:gd name="connsiteX6763" fmla="*/ 10885742 w 11831868"/>
              <a:gd name="connsiteY6763" fmla="*/ 1168718 h 4557807"/>
              <a:gd name="connsiteX6764" fmla="*/ 10881074 w 11831868"/>
              <a:gd name="connsiteY6764" fmla="*/ 1164336 h 4557807"/>
              <a:gd name="connsiteX6765" fmla="*/ 10908506 w 11831868"/>
              <a:gd name="connsiteY6765" fmla="*/ 226790 h 4557807"/>
              <a:gd name="connsiteX6766" fmla="*/ 10905935 w 11831868"/>
              <a:gd name="connsiteY6766" fmla="*/ 231172 h 4557807"/>
              <a:gd name="connsiteX6767" fmla="*/ 10902792 w 11831868"/>
              <a:gd name="connsiteY6767" fmla="*/ 228600 h 4557807"/>
              <a:gd name="connsiteX6768" fmla="*/ 10905078 w 11831868"/>
              <a:gd name="connsiteY6768" fmla="*/ 224314 h 4557807"/>
              <a:gd name="connsiteX6769" fmla="*/ 10908506 w 11831868"/>
              <a:gd name="connsiteY6769" fmla="*/ 226409 h 4557807"/>
              <a:gd name="connsiteX6770" fmla="*/ 10914698 w 11831868"/>
              <a:gd name="connsiteY6770" fmla="*/ 1335596 h 4557807"/>
              <a:gd name="connsiteX6771" fmla="*/ 10911650 w 11831868"/>
              <a:gd name="connsiteY6771" fmla="*/ 1344359 h 4557807"/>
              <a:gd name="connsiteX6772" fmla="*/ 10906696 w 11831868"/>
              <a:gd name="connsiteY6772" fmla="*/ 1339501 h 4557807"/>
              <a:gd name="connsiteX6773" fmla="*/ 10909744 w 11831868"/>
              <a:gd name="connsiteY6773" fmla="*/ 1330738 h 4557807"/>
              <a:gd name="connsiteX6774" fmla="*/ 10914698 w 11831868"/>
              <a:gd name="connsiteY6774" fmla="*/ 1335215 h 4557807"/>
              <a:gd name="connsiteX6775" fmla="*/ 10836117 w 11831868"/>
              <a:gd name="connsiteY6775" fmla="*/ 811721 h 4557807"/>
              <a:gd name="connsiteX6776" fmla="*/ 10833735 w 11831868"/>
              <a:gd name="connsiteY6776" fmla="*/ 817626 h 4557807"/>
              <a:gd name="connsiteX6777" fmla="*/ 10829995 w 11831868"/>
              <a:gd name="connsiteY6777" fmla="*/ 815224 h 4557807"/>
              <a:gd name="connsiteX6778" fmla="*/ 10829925 w 11831868"/>
              <a:gd name="connsiteY6778" fmla="*/ 814673 h 4557807"/>
              <a:gd name="connsiteX6779" fmla="*/ 10832306 w 11831868"/>
              <a:gd name="connsiteY6779" fmla="*/ 808768 h 4557807"/>
              <a:gd name="connsiteX6780" fmla="*/ 10836117 w 11831868"/>
              <a:gd name="connsiteY6780" fmla="*/ 811340 h 4557807"/>
              <a:gd name="connsiteX6781" fmla="*/ 10748200 w 11831868"/>
              <a:gd name="connsiteY6781" fmla="*/ 1612011 h 4557807"/>
              <a:gd name="connsiteX6782" fmla="*/ 10750581 w 11831868"/>
              <a:gd name="connsiteY6782" fmla="*/ 1600105 h 4557807"/>
              <a:gd name="connsiteX6783" fmla="*/ 10757820 w 11831868"/>
              <a:gd name="connsiteY6783" fmla="*/ 1606677 h 4557807"/>
              <a:gd name="connsiteX6784" fmla="*/ 10755058 w 11831868"/>
              <a:gd name="connsiteY6784" fmla="*/ 1618107 h 4557807"/>
              <a:gd name="connsiteX6785" fmla="*/ 10748200 w 11831868"/>
              <a:gd name="connsiteY6785" fmla="*/ 1612011 h 4557807"/>
              <a:gd name="connsiteX6786" fmla="*/ 10780490 w 11831868"/>
              <a:gd name="connsiteY6786" fmla="*/ 1213295 h 4557807"/>
              <a:gd name="connsiteX6787" fmla="*/ 10777442 w 11831868"/>
              <a:gd name="connsiteY6787" fmla="*/ 1222058 h 4557807"/>
              <a:gd name="connsiteX6788" fmla="*/ 10772012 w 11831868"/>
              <a:gd name="connsiteY6788" fmla="*/ 1217771 h 4557807"/>
              <a:gd name="connsiteX6789" fmla="*/ 10774870 w 11831868"/>
              <a:gd name="connsiteY6789" fmla="*/ 1208246 h 4557807"/>
              <a:gd name="connsiteX6790" fmla="*/ 10780490 w 11831868"/>
              <a:gd name="connsiteY6790" fmla="*/ 1213485 h 4557807"/>
              <a:gd name="connsiteX6791" fmla="*/ 10750392 w 11831868"/>
              <a:gd name="connsiteY6791" fmla="*/ 2388394 h 4557807"/>
              <a:gd name="connsiteX6792" fmla="*/ 10750392 w 11831868"/>
              <a:gd name="connsiteY6792" fmla="*/ 2404015 h 4557807"/>
              <a:gd name="connsiteX6793" fmla="*/ 10739913 w 11831868"/>
              <a:gd name="connsiteY6793" fmla="*/ 2393823 h 4557807"/>
              <a:gd name="connsiteX6794" fmla="*/ 10739247 w 11831868"/>
              <a:gd name="connsiteY6794" fmla="*/ 2377726 h 4557807"/>
              <a:gd name="connsiteX6795" fmla="*/ 10750392 w 11831868"/>
              <a:gd name="connsiteY6795" fmla="*/ 2388584 h 4557807"/>
              <a:gd name="connsiteX6796" fmla="*/ 10767156 w 11831868"/>
              <a:gd name="connsiteY6796" fmla="*/ 1987677 h 4557807"/>
              <a:gd name="connsiteX6797" fmla="*/ 10765536 w 11831868"/>
              <a:gd name="connsiteY6797" fmla="*/ 2001584 h 4557807"/>
              <a:gd name="connsiteX6798" fmla="*/ 10757345 w 11831868"/>
              <a:gd name="connsiteY6798" fmla="*/ 1993583 h 4557807"/>
              <a:gd name="connsiteX6799" fmla="*/ 10758963 w 11831868"/>
              <a:gd name="connsiteY6799" fmla="*/ 1979676 h 4557807"/>
              <a:gd name="connsiteX6800" fmla="*/ 10767156 w 11831868"/>
              <a:gd name="connsiteY6800" fmla="*/ 1987868 h 4557807"/>
              <a:gd name="connsiteX6801" fmla="*/ 10809256 w 11831868"/>
              <a:gd name="connsiteY6801" fmla="*/ 2144554 h 4557807"/>
              <a:gd name="connsiteX6802" fmla="*/ 10817352 w 11831868"/>
              <a:gd name="connsiteY6802" fmla="*/ 2153126 h 4557807"/>
              <a:gd name="connsiteX6803" fmla="*/ 10816304 w 11831868"/>
              <a:gd name="connsiteY6803" fmla="*/ 2167414 h 4557807"/>
              <a:gd name="connsiteX6804" fmla="*/ 10808303 w 11831868"/>
              <a:gd name="connsiteY6804" fmla="*/ 2158841 h 4557807"/>
              <a:gd name="connsiteX6805" fmla="*/ 10809256 w 11831868"/>
              <a:gd name="connsiteY6805" fmla="*/ 2144744 h 4557807"/>
              <a:gd name="connsiteX6806" fmla="*/ 10396347 w 11831868"/>
              <a:gd name="connsiteY6806" fmla="*/ 2572036 h 4557807"/>
              <a:gd name="connsiteX6807" fmla="*/ 10402729 w 11831868"/>
              <a:gd name="connsiteY6807" fmla="*/ 2589657 h 4557807"/>
              <a:gd name="connsiteX6808" fmla="*/ 10381773 w 11831868"/>
              <a:gd name="connsiteY6808" fmla="*/ 2578513 h 4557807"/>
              <a:gd name="connsiteX6809" fmla="*/ 10375677 w 11831868"/>
              <a:gd name="connsiteY6809" fmla="*/ 2560892 h 4557807"/>
              <a:gd name="connsiteX6810" fmla="*/ 10396347 w 11831868"/>
              <a:gd name="connsiteY6810" fmla="*/ 2572036 h 4557807"/>
              <a:gd name="connsiteX6811" fmla="*/ 10808494 w 11831868"/>
              <a:gd name="connsiteY6811" fmla="*/ 2354199 h 4557807"/>
              <a:gd name="connsiteX6812" fmla="*/ 10808494 w 11831868"/>
              <a:gd name="connsiteY6812" fmla="*/ 2369344 h 4557807"/>
              <a:gd name="connsiteX6813" fmla="*/ 10798969 w 11831868"/>
              <a:gd name="connsiteY6813" fmla="*/ 2359819 h 4557807"/>
              <a:gd name="connsiteX6814" fmla="*/ 10798969 w 11831868"/>
              <a:gd name="connsiteY6814" fmla="*/ 2344579 h 4557807"/>
              <a:gd name="connsiteX6815" fmla="*/ 10808875 w 11831868"/>
              <a:gd name="connsiteY6815" fmla="*/ 2354199 h 4557807"/>
              <a:gd name="connsiteX6816" fmla="*/ 10799635 w 11831868"/>
              <a:gd name="connsiteY6816" fmla="*/ 1775651 h 4557807"/>
              <a:gd name="connsiteX6817" fmla="*/ 10797349 w 11831868"/>
              <a:gd name="connsiteY6817" fmla="*/ 1788033 h 4557807"/>
              <a:gd name="connsiteX6818" fmla="*/ 10790015 w 11831868"/>
              <a:gd name="connsiteY6818" fmla="*/ 1780985 h 4557807"/>
              <a:gd name="connsiteX6819" fmla="*/ 10792301 w 11831868"/>
              <a:gd name="connsiteY6819" fmla="*/ 1768602 h 4557807"/>
              <a:gd name="connsiteX6820" fmla="*/ 10800017 w 11831868"/>
              <a:gd name="connsiteY6820" fmla="*/ 1775651 h 4557807"/>
              <a:gd name="connsiteX6821" fmla="*/ 9395555 w 11831868"/>
              <a:gd name="connsiteY6821" fmla="*/ 2812637 h 4557807"/>
              <a:gd name="connsiteX6822" fmla="*/ 9395555 w 11831868"/>
              <a:gd name="connsiteY6822" fmla="*/ 2812637 h 4557807"/>
              <a:gd name="connsiteX6823" fmla="*/ 9667494 w 11831868"/>
              <a:gd name="connsiteY6823" fmla="*/ 2772823 h 4557807"/>
              <a:gd name="connsiteX6824" fmla="*/ 9711690 w 11831868"/>
              <a:gd name="connsiteY6824" fmla="*/ 2776252 h 4557807"/>
              <a:gd name="connsiteX6825" fmla="*/ 9732169 w 11831868"/>
              <a:gd name="connsiteY6825" fmla="*/ 2783682 h 4557807"/>
              <a:gd name="connsiteX6826" fmla="*/ 9687592 w 11831868"/>
              <a:gd name="connsiteY6826" fmla="*/ 2779871 h 4557807"/>
              <a:gd name="connsiteX6827" fmla="*/ 9667494 w 11831868"/>
              <a:gd name="connsiteY6827" fmla="*/ 2772823 h 4557807"/>
              <a:gd name="connsiteX6828" fmla="*/ 9599581 w 11831868"/>
              <a:gd name="connsiteY6828" fmla="*/ 2783872 h 4557807"/>
              <a:gd name="connsiteX6829" fmla="*/ 9645110 w 11831868"/>
              <a:gd name="connsiteY6829" fmla="*/ 2785873 h 4557807"/>
              <a:gd name="connsiteX6830" fmla="*/ 9666351 w 11831868"/>
              <a:gd name="connsiteY6830" fmla="*/ 2791492 h 4557807"/>
              <a:gd name="connsiteX6831" fmla="*/ 9620821 w 11831868"/>
              <a:gd name="connsiteY6831" fmla="*/ 2789492 h 4557807"/>
              <a:gd name="connsiteX6832" fmla="*/ 9599581 w 11831868"/>
              <a:gd name="connsiteY6832" fmla="*/ 2783586 h 4557807"/>
              <a:gd name="connsiteX6833" fmla="*/ 9985438 w 11831868"/>
              <a:gd name="connsiteY6833" fmla="*/ 2568988 h 4557807"/>
              <a:gd name="connsiteX6834" fmla="*/ 10019537 w 11831868"/>
              <a:gd name="connsiteY6834" fmla="*/ 2578513 h 4557807"/>
              <a:gd name="connsiteX6835" fmla="*/ 10031350 w 11831868"/>
              <a:gd name="connsiteY6835" fmla="*/ 2598134 h 4557807"/>
              <a:gd name="connsiteX6836" fmla="*/ 9997154 w 11831868"/>
              <a:gd name="connsiteY6836" fmla="*/ 2588609 h 4557807"/>
              <a:gd name="connsiteX6837" fmla="*/ 9985438 w 11831868"/>
              <a:gd name="connsiteY6837" fmla="*/ 2568988 h 4557807"/>
              <a:gd name="connsiteX6838" fmla="*/ 9530906 w 11831868"/>
              <a:gd name="connsiteY6838" fmla="*/ 2793111 h 4557807"/>
              <a:gd name="connsiteX6839" fmla="*/ 9577673 w 11831868"/>
              <a:gd name="connsiteY6839" fmla="*/ 2794349 h 4557807"/>
              <a:gd name="connsiteX6840" fmla="*/ 9599867 w 11831868"/>
              <a:gd name="connsiteY6840" fmla="*/ 2798731 h 4557807"/>
              <a:gd name="connsiteX6841" fmla="*/ 9552908 w 11831868"/>
              <a:gd name="connsiteY6841" fmla="*/ 2797016 h 4557807"/>
              <a:gd name="connsiteX6842" fmla="*/ 9530906 w 11831868"/>
              <a:gd name="connsiteY6842" fmla="*/ 2793111 h 4557807"/>
              <a:gd name="connsiteX6843" fmla="*/ 9460992 w 11831868"/>
              <a:gd name="connsiteY6843" fmla="*/ 2801303 h 4557807"/>
              <a:gd name="connsiteX6844" fmla="*/ 9509474 w 11831868"/>
              <a:gd name="connsiteY6844" fmla="*/ 2801303 h 4557807"/>
              <a:gd name="connsiteX6845" fmla="*/ 9532715 w 11831868"/>
              <a:gd name="connsiteY6845" fmla="*/ 2803874 h 4557807"/>
              <a:gd name="connsiteX6846" fmla="*/ 9484233 w 11831868"/>
              <a:gd name="connsiteY6846" fmla="*/ 2803874 h 4557807"/>
              <a:gd name="connsiteX6847" fmla="*/ 9460992 w 11831868"/>
              <a:gd name="connsiteY6847" fmla="*/ 2801493 h 4557807"/>
              <a:gd name="connsiteX6848" fmla="*/ 9734360 w 11831868"/>
              <a:gd name="connsiteY6848" fmla="*/ 2760250 h 4557807"/>
              <a:gd name="connsiteX6849" fmla="*/ 9777603 w 11831868"/>
              <a:gd name="connsiteY6849" fmla="*/ 2764917 h 4557807"/>
              <a:gd name="connsiteX6850" fmla="*/ 9796653 w 11831868"/>
              <a:gd name="connsiteY6850" fmla="*/ 2773680 h 4557807"/>
              <a:gd name="connsiteX6851" fmla="*/ 9753314 w 11831868"/>
              <a:gd name="connsiteY6851" fmla="*/ 2769013 h 4557807"/>
              <a:gd name="connsiteX6852" fmla="*/ 9734360 w 11831868"/>
              <a:gd name="connsiteY6852" fmla="*/ 2760440 h 4557807"/>
              <a:gd name="connsiteX6853" fmla="*/ 9915335 w 11831868"/>
              <a:gd name="connsiteY6853" fmla="*/ 2597658 h 4557807"/>
              <a:gd name="connsiteX6854" fmla="*/ 9952387 w 11831868"/>
              <a:gd name="connsiteY6854" fmla="*/ 2606421 h 4557807"/>
              <a:gd name="connsiteX6855" fmla="*/ 9965722 w 11831868"/>
              <a:gd name="connsiteY6855" fmla="*/ 2625471 h 4557807"/>
              <a:gd name="connsiteX6856" fmla="*/ 9928384 w 11831868"/>
              <a:gd name="connsiteY6856" fmla="*/ 2615946 h 4557807"/>
              <a:gd name="connsiteX6857" fmla="*/ 9914858 w 11831868"/>
              <a:gd name="connsiteY6857" fmla="*/ 2597849 h 4557807"/>
              <a:gd name="connsiteX6858" fmla="*/ 9932480 w 11831868"/>
              <a:gd name="connsiteY6858" fmla="*/ 2714625 h 4557807"/>
              <a:gd name="connsiteX6859" fmla="*/ 9970580 w 11831868"/>
              <a:gd name="connsiteY6859" fmla="*/ 2722531 h 4557807"/>
              <a:gd name="connsiteX6860" fmla="*/ 9986677 w 11831868"/>
              <a:gd name="connsiteY6860" fmla="*/ 2735866 h 4557807"/>
              <a:gd name="connsiteX6861" fmla="*/ 9948577 w 11831868"/>
              <a:gd name="connsiteY6861" fmla="*/ 2727865 h 4557807"/>
              <a:gd name="connsiteX6862" fmla="*/ 9932003 w 11831868"/>
              <a:gd name="connsiteY6862" fmla="*/ 2714816 h 4557807"/>
              <a:gd name="connsiteX6863" fmla="*/ 9866853 w 11831868"/>
              <a:gd name="connsiteY6863" fmla="*/ 2731008 h 4557807"/>
              <a:gd name="connsiteX6864" fmla="*/ 9906952 w 11831868"/>
              <a:gd name="connsiteY6864" fmla="*/ 2737961 h 4557807"/>
              <a:gd name="connsiteX6865" fmla="*/ 9924669 w 11831868"/>
              <a:gd name="connsiteY6865" fmla="*/ 2750344 h 4557807"/>
              <a:gd name="connsiteX6866" fmla="*/ 9884378 w 11831868"/>
              <a:gd name="connsiteY6866" fmla="*/ 2743486 h 4557807"/>
              <a:gd name="connsiteX6867" fmla="*/ 9866376 w 11831868"/>
              <a:gd name="connsiteY6867" fmla="*/ 2731199 h 4557807"/>
              <a:gd name="connsiteX6868" fmla="*/ 9801225 w 11831868"/>
              <a:gd name="connsiteY6868" fmla="*/ 2746344 h 4557807"/>
              <a:gd name="connsiteX6869" fmla="*/ 9842849 w 11831868"/>
              <a:gd name="connsiteY6869" fmla="*/ 2751964 h 4557807"/>
              <a:gd name="connsiteX6870" fmla="*/ 9861232 w 11831868"/>
              <a:gd name="connsiteY6870" fmla="*/ 2762536 h 4557807"/>
              <a:gd name="connsiteX6871" fmla="*/ 9819798 w 11831868"/>
              <a:gd name="connsiteY6871" fmla="*/ 2756916 h 4557807"/>
              <a:gd name="connsiteX6872" fmla="*/ 9800748 w 11831868"/>
              <a:gd name="connsiteY6872" fmla="*/ 2746534 h 4557807"/>
              <a:gd name="connsiteX6873" fmla="*/ 9391650 w 11831868"/>
              <a:gd name="connsiteY6873" fmla="*/ 2808922 h 4557807"/>
              <a:gd name="connsiteX6874" fmla="*/ 9440799 w 11831868"/>
              <a:gd name="connsiteY6874" fmla="*/ 2807970 h 4557807"/>
              <a:gd name="connsiteX6875" fmla="*/ 9464516 w 11831868"/>
              <a:gd name="connsiteY6875" fmla="*/ 2808732 h 4557807"/>
              <a:gd name="connsiteX6876" fmla="*/ 9415272 w 11831868"/>
              <a:gd name="connsiteY6876" fmla="*/ 2809780 h 4557807"/>
              <a:gd name="connsiteX6877" fmla="*/ 9391269 w 11831868"/>
              <a:gd name="connsiteY6877" fmla="*/ 2809113 h 4557807"/>
              <a:gd name="connsiteX6878" fmla="*/ 9037987 w 11831868"/>
              <a:gd name="connsiteY6878" fmla="*/ 2831687 h 4557807"/>
              <a:gd name="connsiteX6879" fmla="*/ 9092565 w 11831868"/>
              <a:gd name="connsiteY6879" fmla="*/ 2827401 h 4557807"/>
              <a:gd name="connsiteX6880" fmla="*/ 9118092 w 11831868"/>
              <a:gd name="connsiteY6880" fmla="*/ 2827401 h 4557807"/>
              <a:gd name="connsiteX6881" fmla="*/ 9063323 w 11831868"/>
              <a:gd name="connsiteY6881" fmla="*/ 2831211 h 4557807"/>
              <a:gd name="connsiteX6882" fmla="*/ 9037606 w 11831868"/>
              <a:gd name="connsiteY6882" fmla="*/ 2831878 h 4557807"/>
              <a:gd name="connsiteX6883" fmla="*/ 8909589 w 11831868"/>
              <a:gd name="connsiteY6883" fmla="*/ 2846642 h 4557807"/>
              <a:gd name="connsiteX6884" fmla="*/ 8966168 w 11831868"/>
              <a:gd name="connsiteY6884" fmla="*/ 2840832 h 4557807"/>
              <a:gd name="connsiteX6885" fmla="*/ 8968168 w 11831868"/>
              <a:gd name="connsiteY6885" fmla="*/ 2840832 h 4557807"/>
              <a:gd name="connsiteX6886" fmla="*/ 9016460 w 11831868"/>
              <a:gd name="connsiteY6886" fmla="*/ 2836450 h 4557807"/>
              <a:gd name="connsiteX6887" fmla="*/ 9042749 w 11831868"/>
              <a:gd name="connsiteY6887" fmla="*/ 2834450 h 4557807"/>
              <a:gd name="connsiteX6888" fmla="*/ 8986838 w 11831868"/>
              <a:gd name="connsiteY6888" fmla="*/ 2839593 h 4557807"/>
              <a:gd name="connsiteX6889" fmla="*/ 8960167 w 11831868"/>
              <a:gd name="connsiteY6889" fmla="*/ 2841784 h 4557807"/>
              <a:gd name="connsiteX6890" fmla="*/ 8939308 w 11831868"/>
              <a:gd name="connsiteY6890" fmla="*/ 2843975 h 4557807"/>
              <a:gd name="connsiteX6891" fmla="*/ 8882158 w 11831868"/>
              <a:gd name="connsiteY6891" fmla="*/ 2849785 h 4557807"/>
              <a:gd name="connsiteX6892" fmla="*/ 8909209 w 11831868"/>
              <a:gd name="connsiteY6892" fmla="*/ 2846832 h 4557807"/>
              <a:gd name="connsiteX6893" fmla="*/ 9127617 w 11831868"/>
              <a:gd name="connsiteY6893" fmla="*/ 2822544 h 4557807"/>
              <a:gd name="connsiteX6894" fmla="*/ 9134094 w 11831868"/>
              <a:gd name="connsiteY6894" fmla="*/ 2821782 h 4557807"/>
              <a:gd name="connsiteX6895" fmla="*/ 9113901 w 11831868"/>
              <a:gd name="connsiteY6895" fmla="*/ 2820639 h 4557807"/>
              <a:gd name="connsiteX6896" fmla="*/ 9168193 w 11831868"/>
              <a:gd name="connsiteY6896" fmla="*/ 2817495 h 4557807"/>
              <a:gd name="connsiteX6897" fmla="*/ 9193435 w 11831868"/>
              <a:gd name="connsiteY6897" fmla="*/ 2818447 h 4557807"/>
              <a:gd name="connsiteX6898" fmla="*/ 9175147 w 11831868"/>
              <a:gd name="connsiteY6898" fmla="*/ 2819686 h 4557807"/>
              <a:gd name="connsiteX6899" fmla="*/ 9154954 w 11831868"/>
              <a:gd name="connsiteY6899" fmla="*/ 2821972 h 4557807"/>
              <a:gd name="connsiteX6900" fmla="*/ 9101138 w 11831868"/>
              <a:gd name="connsiteY6900" fmla="*/ 2826639 h 4557807"/>
              <a:gd name="connsiteX6901" fmla="*/ 9127236 w 11831868"/>
              <a:gd name="connsiteY6901" fmla="*/ 2822734 h 4557807"/>
              <a:gd name="connsiteX6902" fmla="*/ 8745665 w 11831868"/>
              <a:gd name="connsiteY6902" fmla="*/ 2860644 h 4557807"/>
              <a:gd name="connsiteX6903" fmla="*/ 8724614 w 11831868"/>
              <a:gd name="connsiteY6903" fmla="*/ 2862930 h 4557807"/>
              <a:gd name="connsiteX6904" fmla="*/ 8752332 w 11831868"/>
              <a:gd name="connsiteY6904" fmla="*/ 2857405 h 4557807"/>
              <a:gd name="connsiteX6905" fmla="*/ 8810339 w 11831868"/>
              <a:gd name="connsiteY6905" fmla="*/ 2850261 h 4557807"/>
              <a:gd name="connsiteX6906" fmla="*/ 8787193 w 11831868"/>
              <a:gd name="connsiteY6906" fmla="*/ 2855024 h 4557807"/>
              <a:gd name="connsiteX6907" fmla="*/ 8805672 w 11831868"/>
              <a:gd name="connsiteY6907" fmla="*/ 2853405 h 4557807"/>
              <a:gd name="connsiteX6908" fmla="*/ 8832056 w 11831868"/>
              <a:gd name="connsiteY6908" fmla="*/ 2852547 h 4557807"/>
              <a:gd name="connsiteX6909" fmla="*/ 8825293 w 11831868"/>
              <a:gd name="connsiteY6909" fmla="*/ 2853500 h 4557807"/>
              <a:gd name="connsiteX6910" fmla="*/ 8831294 w 11831868"/>
              <a:gd name="connsiteY6910" fmla="*/ 2852738 h 4557807"/>
              <a:gd name="connsiteX6911" fmla="*/ 8888444 w 11831868"/>
              <a:gd name="connsiteY6911" fmla="*/ 2846165 h 4557807"/>
              <a:gd name="connsiteX6912" fmla="*/ 8861203 w 11831868"/>
              <a:gd name="connsiteY6912" fmla="*/ 2850547 h 4557807"/>
              <a:gd name="connsiteX6913" fmla="*/ 8804053 w 11831868"/>
              <a:gd name="connsiteY6913" fmla="*/ 2857024 h 4557807"/>
              <a:gd name="connsiteX6914" fmla="*/ 8823103 w 11831868"/>
              <a:gd name="connsiteY6914" fmla="*/ 2853785 h 4557807"/>
              <a:gd name="connsiteX6915" fmla="*/ 8773382 w 11831868"/>
              <a:gd name="connsiteY6915" fmla="*/ 2858929 h 4557807"/>
              <a:gd name="connsiteX6916" fmla="*/ 8745283 w 11831868"/>
              <a:gd name="connsiteY6916" fmla="*/ 2860453 h 4557807"/>
              <a:gd name="connsiteX6917" fmla="*/ 10390346 w 11831868"/>
              <a:gd name="connsiteY6917" fmla="*/ 2018062 h 4557807"/>
              <a:gd name="connsiteX6918" fmla="*/ 10390346 w 11831868"/>
              <a:gd name="connsiteY6918" fmla="*/ 2035969 h 4557807"/>
              <a:gd name="connsiteX6919" fmla="*/ 10375392 w 11831868"/>
              <a:gd name="connsiteY6919" fmla="*/ 2027301 h 4557807"/>
              <a:gd name="connsiteX6920" fmla="*/ 10375392 w 11831868"/>
              <a:gd name="connsiteY6920" fmla="*/ 2009489 h 4557807"/>
              <a:gd name="connsiteX6921" fmla="*/ 10389965 w 11831868"/>
              <a:gd name="connsiteY6921" fmla="*/ 2017871 h 4557807"/>
              <a:gd name="connsiteX6922" fmla="*/ 9254014 w 11831868"/>
              <a:gd name="connsiteY6922" fmla="*/ 2817590 h 4557807"/>
              <a:gd name="connsiteX6923" fmla="*/ 9227820 w 11831868"/>
              <a:gd name="connsiteY6923" fmla="*/ 2820067 h 4557807"/>
              <a:gd name="connsiteX6924" fmla="*/ 9174861 w 11831868"/>
              <a:gd name="connsiteY6924" fmla="*/ 2823972 h 4557807"/>
              <a:gd name="connsiteX6925" fmla="*/ 9200864 w 11831868"/>
              <a:gd name="connsiteY6925" fmla="*/ 2821019 h 4557807"/>
              <a:gd name="connsiteX6926" fmla="*/ 9253347 w 11831868"/>
              <a:gd name="connsiteY6926" fmla="*/ 2817400 h 4557807"/>
              <a:gd name="connsiteX6927" fmla="*/ 8664511 w 11831868"/>
              <a:gd name="connsiteY6927" fmla="*/ 2873312 h 4557807"/>
              <a:gd name="connsiteX6928" fmla="*/ 8724329 w 11831868"/>
              <a:gd name="connsiteY6928" fmla="*/ 2866168 h 4557807"/>
              <a:gd name="connsiteX6929" fmla="*/ 8751570 w 11831868"/>
              <a:gd name="connsiteY6929" fmla="*/ 2864073 h 4557807"/>
              <a:gd name="connsiteX6930" fmla="*/ 8691563 w 11831868"/>
              <a:gd name="connsiteY6930" fmla="*/ 2871216 h 4557807"/>
              <a:gd name="connsiteX6931" fmla="*/ 8664131 w 11831868"/>
              <a:gd name="connsiteY6931" fmla="*/ 2873121 h 4557807"/>
              <a:gd name="connsiteX6932" fmla="*/ 9324689 w 11831868"/>
              <a:gd name="connsiteY6932" fmla="*/ 2816162 h 4557807"/>
              <a:gd name="connsiteX6933" fmla="*/ 9299734 w 11831868"/>
              <a:gd name="connsiteY6933" fmla="*/ 2817781 h 4557807"/>
              <a:gd name="connsiteX6934" fmla="*/ 9248298 w 11831868"/>
              <a:gd name="connsiteY6934" fmla="*/ 2820257 h 4557807"/>
              <a:gd name="connsiteX6935" fmla="*/ 9273349 w 11831868"/>
              <a:gd name="connsiteY6935" fmla="*/ 2818638 h 4557807"/>
              <a:gd name="connsiteX6936" fmla="*/ 9324308 w 11831868"/>
              <a:gd name="connsiteY6936" fmla="*/ 2815590 h 4557807"/>
              <a:gd name="connsiteX6937" fmla="*/ 9320213 w 11831868"/>
              <a:gd name="connsiteY6937" fmla="*/ 2815495 h 4557807"/>
              <a:gd name="connsiteX6938" fmla="*/ 9370790 w 11831868"/>
              <a:gd name="connsiteY6938" fmla="*/ 2813685 h 4557807"/>
              <a:gd name="connsiteX6939" fmla="*/ 9395174 w 11831868"/>
              <a:gd name="connsiteY6939" fmla="*/ 2813209 h 4557807"/>
              <a:gd name="connsiteX6940" fmla="*/ 9344597 w 11831868"/>
              <a:gd name="connsiteY6940" fmla="*/ 2815019 h 4557807"/>
              <a:gd name="connsiteX6941" fmla="*/ 9320022 w 11831868"/>
              <a:gd name="connsiteY6941" fmla="*/ 2814923 h 4557807"/>
              <a:gd name="connsiteX6942" fmla="*/ 10277285 w 11831868"/>
              <a:gd name="connsiteY6942" fmla="*/ 2622995 h 4557807"/>
              <a:gd name="connsiteX6943" fmla="*/ 10286048 w 11831868"/>
              <a:gd name="connsiteY6943" fmla="*/ 2640044 h 4557807"/>
              <a:gd name="connsiteX6944" fmla="*/ 10260902 w 11831868"/>
              <a:gd name="connsiteY6944" fmla="*/ 2629281 h 4557807"/>
              <a:gd name="connsiteX6945" fmla="*/ 10252234 w 11831868"/>
              <a:gd name="connsiteY6945" fmla="*/ 2612232 h 4557807"/>
              <a:gd name="connsiteX6946" fmla="*/ 10276903 w 11831868"/>
              <a:gd name="connsiteY6946" fmla="*/ 2622423 h 4557807"/>
              <a:gd name="connsiteX6947" fmla="*/ 10270045 w 11831868"/>
              <a:gd name="connsiteY6947" fmla="*/ 2461736 h 4557807"/>
              <a:gd name="connsiteX6948" fmla="*/ 10264521 w 11831868"/>
              <a:gd name="connsiteY6948" fmla="*/ 2442686 h 4557807"/>
              <a:gd name="connsiteX6949" fmla="*/ 10287382 w 11831868"/>
              <a:gd name="connsiteY6949" fmla="*/ 2453450 h 4557807"/>
              <a:gd name="connsiteX6950" fmla="*/ 10292810 w 11831868"/>
              <a:gd name="connsiteY6950" fmla="*/ 2472500 h 4557807"/>
              <a:gd name="connsiteX6951" fmla="*/ 10269664 w 11831868"/>
              <a:gd name="connsiteY6951" fmla="*/ 2461165 h 4557807"/>
              <a:gd name="connsiteX6952" fmla="*/ 10202323 w 11831868"/>
              <a:gd name="connsiteY6952" fmla="*/ 2495455 h 4557807"/>
              <a:gd name="connsiteX6953" fmla="*/ 10195370 w 11831868"/>
              <a:gd name="connsiteY6953" fmla="*/ 2475833 h 4557807"/>
              <a:gd name="connsiteX6954" fmla="*/ 10220707 w 11831868"/>
              <a:gd name="connsiteY6954" fmla="*/ 2486597 h 4557807"/>
              <a:gd name="connsiteX6955" fmla="*/ 10227660 w 11831868"/>
              <a:gd name="connsiteY6955" fmla="*/ 2506123 h 4557807"/>
              <a:gd name="connsiteX6956" fmla="*/ 10201941 w 11831868"/>
              <a:gd name="connsiteY6956" fmla="*/ 2494883 h 4557807"/>
              <a:gd name="connsiteX6957" fmla="*/ 10229183 w 11831868"/>
              <a:gd name="connsiteY6957" fmla="*/ 2282381 h 4557807"/>
              <a:gd name="connsiteX6958" fmla="*/ 10250900 w 11831868"/>
              <a:gd name="connsiteY6958" fmla="*/ 2291906 h 4557807"/>
              <a:gd name="connsiteX6959" fmla="*/ 10254424 w 11831868"/>
              <a:gd name="connsiteY6959" fmla="*/ 2312194 h 4557807"/>
              <a:gd name="connsiteX6960" fmla="*/ 10232898 w 11831868"/>
              <a:gd name="connsiteY6960" fmla="*/ 2302669 h 4557807"/>
              <a:gd name="connsiteX6961" fmla="*/ 10228803 w 11831868"/>
              <a:gd name="connsiteY6961" fmla="*/ 2281809 h 4557807"/>
              <a:gd name="connsiteX6962" fmla="*/ 10291953 w 11831868"/>
              <a:gd name="connsiteY6962" fmla="*/ 2058829 h 4557807"/>
              <a:gd name="connsiteX6963" fmla="*/ 10309574 w 11831868"/>
              <a:gd name="connsiteY6963" fmla="*/ 2068354 h 4557807"/>
              <a:gd name="connsiteX6964" fmla="*/ 10310050 w 11831868"/>
              <a:gd name="connsiteY6964" fmla="*/ 2087404 h 4557807"/>
              <a:gd name="connsiteX6965" fmla="*/ 10292906 w 11831868"/>
              <a:gd name="connsiteY6965" fmla="*/ 2078641 h 4557807"/>
              <a:gd name="connsiteX6966" fmla="*/ 10291572 w 11831868"/>
              <a:gd name="connsiteY6966" fmla="*/ 2058257 h 4557807"/>
              <a:gd name="connsiteX6967" fmla="*/ 10356342 w 11831868"/>
              <a:gd name="connsiteY6967" fmla="*/ 677704 h 4557807"/>
              <a:gd name="connsiteX6968" fmla="*/ 10359581 w 11831868"/>
              <a:gd name="connsiteY6968" fmla="*/ 669417 h 4557807"/>
              <a:gd name="connsiteX6969" fmla="*/ 10365602 w 11831868"/>
              <a:gd name="connsiteY6969" fmla="*/ 670878 h 4557807"/>
              <a:gd name="connsiteX6970" fmla="*/ 10366152 w 11831868"/>
              <a:gd name="connsiteY6970" fmla="*/ 672275 h 4557807"/>
              <a:gd name="connsiteX6971" fmla="*/ 10363105 w 11831868"/>
              <a:gd name="connsiteY6971" fmla="*/ 681038 h 4557807"/>
              <a:gd name="connsiteX6972" fmla="*/ 10356673 w 11831868"/>
              <a:gd name="connsiteY6972" fmla="*/ 679559 h 4557807"/>
              <a:gd name="connsiteX6973" fmla="*/ 10355961 w 11831868"/>
              <a:gd name="connsiteY6973" fmla="*/ 677133 h 4557807"/>
              <a:gd name="connsiteX6974" fmla="*/ 10216992 w 11831868"/>
              <a:gd name="connsiteY6974" fmla="*/ 2645855 h 4557807"/>
              <a:gd name="connsiteX6975" fmla="*/ 10227278 w 11831868"/>
              <a:gd name="connsiteY6975" fmla="*/ 2663190 h 4557807"/>
              <a:gd name="connsiteX6976" fmla="*/ 10199560 w 11831868"/>
              <a:gd name="connsiteY6976" fmla="*/ 2652427 h 4557807"/>
              <a:gd name="connsiteX6977" fmla="*/ 10189369 w 11831868"/>
              <a:gd name="connsiteY6977" fmla="*/ 2635663 h 4557807"/>
              <a:gd name="connsiteX6978" fmla="*/ 10216610 w 11831868"/>
              <a:gd name="connsiteY6978" fmla="*/ 2645283 h 4557807"/>
              <a:gd name="connsiteX6979" fmla="*/ 10337768 w 11831868"/>
              <a:gd name="connsiteY6979" fmla="*/ 2426780 h 4557807"/>
              <a:gd name="connsiteX6980" fmla="*/ 10333292 w 11831868"/>
              <a:gd name="connsiteY6980" fmla="*/ 2407730 h 4557807"/>
              <a:gd name="connsiteX6981" fmla="*/ 10353580 w 11831868"/>
              <a:gd name="connsiteY6981" fmla="*/ 2418398 h 4557807"/>
              <a:gd name="connsiteX6982" fmla="*/ 10358056 w 11831868"/>
              <a:gd name="connsiteY6982" fmla="*/ 2437448 h 4557807"/>
              <a:gd name="connsiteX6983" fmla="*/ 10337388 w 11831868"/>
              <a:gd name="connsiteY6983" fmla="*/ 2426494 h 4557807"/>
              <a:gd name="connsiteX6984" fmla="*/ 10337768 w 11831868"/>
              <a:gd name="connsiteY6984" fmla="*/ 2598230 h 4557807"/>
              <a:gd name="connsiteX6985" fmla="*/ 10345007 w 11831868"/>
              <a:gd name="connsiteY6985" fmla="*/ 2615565 h 4557807"/>
              <a:gd name="connsiteX6986" fmla="*/ 10322052 w 11831868"/>
              <a:gd name="connsiteY6986" fmla="*/ 2604326 h 4557807"/>
              <a:gd name="connsiteX6987" fmla="*/ 10314623 w 11831868"/>
              <a:gd name="connsiteY6987" fmla="*/ 2586990 h 4557807"/>
              <a:gd name="connsiteX6988" fmla="*/ 10337102 w 11831868"/>
              <a:gd name="connsiteY6988" fmla="*/ 2598039 h 4557807"/>
              <a:gd name="connsiteX6989" fmla="*/ 10324433 w 11831868"/>
              <a:gd name="connsiteY6989" fmla="*/ 2249424 h 4557807"/>
              <a:gd name="connsiteX6990" fmla="*/ 10326909 w 11831868"/>
              <a:gd name="connsiteY6990" fmla="*/ 2268950 h 4557807"/>
              <a:gd name="connsiteX6991" fmla="*/ 10307859 w 11831868"/>
              <a:gd name="connsiteY6991" fmla="*/ 2259425 h 4557807"/>
              <a:gd name="connsiteX6992" fmla="*/ 10305669 w 11831868"/>
              <a:gd name="connsiteY6992" fmla="*/ 2240375 h 4557807"/>
              <a:gd name="connsiteX6993" fmla="*/ 10323767 w 11831868"/>
              <a:gd name="connsiteY6993" fmla="*/ 2249234 h 4557807"/>
              <a:gd name="connsiteX6994" fmla="*/ 10042398 w 11831868"/>
              <a:gd name="connsiteY6994" fmla="*/ 2205324 h 4557807"/>
              <a:gd name="connsiteX6995" fmla="*/ 10068591 w 11831868"/>
              <a:gd name="connsiteY6995" fmla="*/ 2214849 h 4557807"/>
              <a:gd name="connsiteX6996" fmla="*/ 10072688 w 11831868"/>
              <a:gd name="connsiteY6996" fmla="*/ 2237708 h 4557807"/>
              <a:gd name="connsiteX6997" fmla="*/ 10046494 w 11831868"/>
              <a:gd name="connsiteY6997" fmla="*/ 2228183 h 4557807"/>
              <a:gd name="connsiteX6998" fmla="*/ 10041731 w 11831868"/>
              <a:gd name="connsiteY6998" fmla="*/ 2205133 h 4557807"/>
              <a:gd name="connsiteX6999" fmla="*/ 10062686 w 11831868"/>
              <a:gd name="connsiteY6999" fmla="*/ 2678049 h 4557807"/>
              <a:gd name="connsiteX7000" fmla="*/ 10094976 w 11831868"/>
              <a:gd name="connsiteY7000" fmla="*/ 2687574 h 4557807"/>
              <a:gd name="connsiteX7001" fmla="*/ 10108025 w 11831868"/>
              <a:gd name="connsiteY7001" fmla="*/ 2703100 h 4557807"/>
              <a:gd name="connsiteX7002" fmla="*/ 10075640 w 11831868"/>
              <a:gd name="connsiteY7002" fmla="*/ 2693575 h 4557807"/>
              <a:gd name="connsiteX7003" fmla="*/ 10062020 w 11831868"/>
              <a:gd name="connsiteY7003" fmla="*/ 2677859 h 4557807"/>
              <a:gd name="connsiteX7004" fmla="*/ 10087641 w 11831868"/>
              <a:gd name="connsiteY7004" fmla="*/ 2549271 h 4557807"/>
              <a:gd name="connsiteX7005" fmla="*/ 10097166 w 11831868"/>
              <a:gd name="connsiteY7005" fmla="*/ 2568798 h 4557807"/>
              <a:gd name="connsiteX7006" fmla="*/ 10066019 w 11831868"/>
              <a:gd name="connsiteY7006" fmla="*/ 2558796 h 4557807"/>
              <a:gd name="connsiteX7007" fmla="*/ 10056494 w 11831868"/>
              <a:gd name="connsiteY7007" fmla="*/ 2539270 h 4557807"/>
              <a:gd name="connsiteX7008" fmla="*/ 10086975 w 11831868"/>
              <a:gd name="connsiteY7008" fmla="*/ 2549081 h 4557807"/>
              <a:gd name="connsiteX7009" fmla="*/ 3324892 w 11831868"/>
              <a:gd name="connsiteY7009" fmla="*/ 2704624 h 4557807"/>
              <a:gd name="connsiteX7010" fmla="*/ 3346133 w 11831868"/>
              <a:gd name="connsiteY7010" fmla="*/ 2706434 h 4557807"/>
              <a:gd name="connsiteX7011" fmla="*/ 3352419 w 11831868"/>
              <a:gd name="connsiteY7011" fmla="*/ 2711101 h 4557807"/>
              <a:gd name="connsiteX7012" fmla="*/ 3330702 w 11831868"/>
              <a:gd name="connsiteY7012" fmla="*/ 2709291 h 4557807"/>
              <a:gd name="connsiteX7013" fmla="*/ 3324511 w 11831868"/>
              <a:gd name="connsiteY7013" fmla="*/ 2704433 h 4557807"/>
              <a:gd name="connsiteX7014" fmla="*/ 10083165 w 11831868"/>
              <a:gd name="connsiteY7014" fmla="*/ 2385727 h 4557807"/>
              <a:gd name="connsiteX7015" fmla="*/ 10077069 w 11831868"/>
              <a:gd name="connsiteY7015" fmla="*/ 2364296 h 4557807"/>
              <a:gd name="connsiteX7016" fmla="*/ 10104501 w 11831868"/>
              <a:gd name="connsiteY7016" fmla="*/ 2374583 h 4557807"/>
              <a:gd name="connsiteX7017" fmla="*/ 10110692 w 11831868"/>
              <a:gd name="connsiteY7017" fmla="*/ 2396014 h 4557807"/>
              <a:gd name="connsiteX7018" fmla="*/ 10082784 w 11831868"/>
              <a:gd name="connsiteY7018" fmla="*/ 2385536 h 4557807"/>
              <a:gd name="connsiteX7019" fmla="*/ 10154221 w 11831868"/>
              <a:gd name="connsiteY7019" fmla="*/ 2518506 h 4557807"/>
              <a:gd name="connsiteX7020" fmla="*/ 10162508 w 11831868"/>
              <a:gd name="connsiteY7020" fmla="*/ 2537556 h 4557807"/>
              <a:gd name="connsiteX7021" fmla="*/ 10133933 w 11831868"/>
              <a:gd name="connsiteY7021" fmla="*/ 2527364 h 4557807"/>
              <a:gd name="connsiteX7022" fmla="*/ 10125551 w 11831868"/>
              <a:gd name="connsiteY7022" fmla="*/ 2507552 h 4557807"/>
              <a:gd name="connsiteX7023" fmla="*/ 10153841 w 11831868"/>
              <a:gd name="connsiteY7023" fmla="*/ 2518315 h 4557807"/>
              <a:gd name="connsiteX7024" fmla="*/ 10126409 w 11831868"/>
              <a:gd name="connsiteY7024" fmla="*/ 2657666 h 4557807"/>
              <a:gd name="connsiteX7025" fmla="*/ 10156031 w 11831868"/>
              <a:gd name="connsiteY7025" fmla="*/ 2667191 h 4557807"/>
              <a:gd name="connsiteX7026" fmla="*/ 10167366 w 11831868"/>
              <a:gd name="connsiteY7026" fmla="*/ 2683193 h 4557807"/>
              <a:gd name="connsiteX7027" fmla="*/ 10137743 w 11831868"/>
              <a:gd name="connsiteY7027" fmla="*/ 2673668 h 4557807"/>
              <a:gd name="connsiteX7028" fmla="*/ 10126027 w 11831868"/>
              <a:gd name="connsiteY7028" fmla="*/ 2657475 h 4557807"/>
              <a:gd name="connsiteX7029" fmla="*/ 10158031 w 11831868"/>
              <a:gd name="connsiteY7029" fmla="*/ 2344579 h 4557807"/>
              <a:gd name="connsiteX7030" fmla="*/ 10153173 w 11831868"/>
              <a:gd name="connsiteY7030" fmla="*/ 2323433 h 4557807"/>
              <a:gd name="connsiteX7031" fmla="*/ 10177844 w 11831868"/>
              <a:gd name="connsiteY7031" fmla="*/ 2333720 h 4557807"/>
              <a:gd name="connsiteX7032" fmla="*/ 10182701 w 11831868"/>
              <a:gd name="connsiteY7032" fmla="*/ 2354866 h 4557807"/>
              <a:gd name="connsiteX7033" fmla="*/ 10157650 w 11831868"/>
              <a:gd name="connsiteY7033" fmla="*/ 2344389 h 4557807"/>
              <a:gd name="connsiteX7034" fmla="*/ 10148506 w 11831868"/>
              <a:gd name="connsiteY7034" fmla="*/ 2165890 h 4557807"/>
              <a:gd name="connsiteX7035" fmla="*/ 10151174 w 11831868"/>
              <a:gd name="connsiteY7035" fmla="*/ 2187512 h 4557807"/>
              <a:gd name="connsiteX7036" fmla="*/ 10128504 w 11831868"/>
              <a:gd name="connsiteY7036" fmla="*/ 2177987 h 4557807"/>
              <a:gd name="connsiteX7037" fmla="*/ 10125551 w 11831868"/>
              <a:gd name="connsiteY7037" fmla="*/ 2156460 h 4557807"/>
              <a:gd name="connsiteX7038" fmla="*/ 10148125 w 11831868"/>
              <a:gd name="connsiteY7038" fmla="*/ 2165699 h 4557807"/>
              <a:gd name="connsiteX7039" fmla="*/ 10926700 w 11831868"/>
              <a:gd name="connsiteY7039" fmla="*/ 2284000 h 4557807"/>
              <a:gd name="connsiteX7040" fmla="*/ 10925651 w 11831868"/>
              <a:gd name="connsiteY7040" fmla="*/ 2298287 h 4557807"/>
              <a:gd name="connsiteX7041" fmla="*/ 10918602 w 11831868"/>
              <a:gd name="connsiteY7041" fmla="*/ 2288762 h 4557807"/>
              <a:gd name="connsiteX7042" fmla="*/ 10919650 w 11831868"/>
              <a:gd name="connsiteY7042" fmla="*/ 2274475 h 4557807"/>
              <a:gd name="connsiteX7043" fmla="*/ 10926318 w 11831868"/>
              <a:gd name="connsiteY7043" fmla="*/ 2283809 h 455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Lst>
            <a:rect l="l" t="t" r="r" b="b"/>
            <a:pathLst>
              <a:path w="11831868" h="4557807">
                <a:moveTo>
                  <a:pt x="6248400" y="3247454"/>
                </a:moveTo>
                <a:cubicBezTo>
                  <a:pt x="6275451" y="3242120"/>
                  <a:pt x="6287548" y="3237929"/>
                  <a:pt x="6275737" y="3237929"/>
                </a:cubicBezTo>
                <a:cubicBezTo>
                  <a:pt x="6252042" y="3239386"/>
                  <a:pt x="6228484" y="3242570"/>
                  <a:pt x="6205252" y="3247454"/>
                </a:cubicBezTo>
                <a:cubicBezTo>
                  <a:pt x="6178201" y="3252788"/>
                  <a:pt x="6165914" y="3256979"/>
                  <a:pt x="6178106" y="3256979"/>
                </a:cubicBezTo>
                <a:cubicBezTo>
                  <a:pt x="6190298" y="3256979"/>
                  <a:pt x="6221254" y="3252312"/>
                  <a:pt x="6248400" y="3247454"/>
                </a:cubicBezTo>
                <a:close/>
                <a:moveTo>
                  <a:pt x="6360415" y="3246406"/>
                </a:moveTo>
                <a:cubicBezTo>
                  <a:pt x="6346699" y="3250407"/>
                  <a:pt x="6312790" y="3257169"/>
                  <a:pt x="6285929" y="3262027"/>
                </a:cubicBezTo>
                <a:cubicBezTo>
                  <a:pt x="6259068" y="3266885"/>
                  <a:pt x="6247829" y="3267647"/>
                  <a:pt x="6261735" y="3263456"/>
                </a:cubicBezTo>
                <a:cubicBezTo>
                  <a:pt x="6286316" y="3256994"/>
                  <a:pt x="6311208" y="3251781"/>
                  <a:pt x="6336316" y="3247835"/>
                </a:cubicBezTo>
                <a:cubicBezTo>
                  <a:pt x="6363367" y="3243072"/>
                  <a:pt x="6374321" y="3242787"/>
                  <a:pt x="6360415" y="3246406"/>
                </a:cubicBezTo>
                <a:close/>
                <a:moveTo>
                  <a:pt x="6111050" y="3192399"/>
                </a:moveTo>
                <a:cubicBezTo>
                  <a:pt x="6100191" y="3190971"/>
                  <a:pt x="6112669" y="3186113"/>
                  <a:pt x="6138291" y="3181064"/>
                </a:cubicBezTo>
                <a:cubicBezTo>
                  <a:pt x="6160081" y="3176904"/>
                  <a:pt x="6182212" y="3174800"/>
                  <a:pt x="6204395" y="3174778"/>
                </a:cubicBezTo>
                <a:cubicBezTo>
                  <a:pt x="6215063" y="3175730"/>
                  <a:pt x="6202775" y="3180588"/>
                  <a:pt x="6177153" y="3185541"/>
                </a:cubicBezTo>
                <a:cubicBezTo>
                  <a:pt x="6155373" y="3189832"/>
                  <a:pt x="6133247" y="3192128"/>
                  <a:pt x="6111050" y="3192399"/>
                </a:cubicBezTo>
                <a:close/>
                <a:moveTo>
                  <a:pt x="6115907" y="3289269"/>
                </a:moveTo>
                <a:cubicBezTo>
                  <a:pt x="6088666" y="3294697"/>
                  <a:pt x="6055995" y="3299555"/>
                  <a:pt x="6043327" y="3300698"/>
                </a:cubicBezTo>
                <a:cubicBezTo>
                  <a:pt x="6030658" y="3301841"/>
                  <a:pt x="6042660" y="3297650"/>
                  <a:pt x="6070283" y="3292126"/>
                </a:cubicBezTo>
                <a:cubicBezTo>
                  <a:pt x="6094259" y="3287181"/>
                  <a:pt x="6118489" y="3283556"/>
                  <a:pt x="6142863" y="3281267"/>
                </a:cubicBezTo>
                <a:cubicBezTo>
                  <a:pt x="6155341" y="3280124"/>
                  <a:pt x="6143244" y="3283839"/>
                  <a:pt x="6115907" y="3289269"/>
                </a:cubicBezTo>
                <a:close/>
                <a:moveTo>
                  <a:pt x="6495288" y="3183636"/>
                </a:moveTo>
                <a:cubicBezTo>
                  <a:pt x="6519553" y="3175427"/>
                  <a:pt x="6544565" y="3169621"/>
                  <a:pt x="6569965" y="3166301"/>
                </a:cubicBezTo>
                <a:cubicBezTo>
                  <a:pt x="6596825" y="3162586"/>
                  <a:pt x="6607112" y="3164110"/>
                  <a:pt x="6592729" y="3169444"/>
                </a:cubicBezTo>
                <a:cubicBezTo>
                  <a:pt x="6568401" y="3177420"/>
                  <a:pt x="6543362" y="3183034"/>
                  <a:pt x="6517958" y="3186208"/>
                </a:cubicBezTo>
                <a:cubicBezTo>
                  <a:pt x="6491097" y="3190399"/>
                  <a:pt x="6480810" y="3189351"/>
                  <a:pt x="6495288" y="3183636"/>
                </a:cubicBezTo>
                <a:close/>
                <a:moveTo>
                  <a:pt x="6140673" y="3247168"/>
                </a:moveTo>
                <a:cubicBezTo>
                  <a:pt x="6117737" y="3252093"/>
                  <a:pt x="6094461" y="3255277"/>
                  <a:pt x="6071045" y="3256693"/>
                </a:cubicBezTo>
                <a:cubicBezTo>
                  <a:pt x="6059139" y="3256026"/>
                  <a:pt x="6071616" y="3251645"/>
                  <a:pt x="6098477" y="3246406"/>
                </a:cubicBezTo>
                <a:cubicBezTo>
                  <a:pt x="6121412" y="3241420"/>
                  <a:pt x="6144745" y="3238488"/>
                  <a:pt x="6168200" y="3237643"/>
                </a:cubicBezTo>
                <a:cubicBezTo>
                  <a:pt x="6179630" y="3237547"/>
                  <a:pt x="6167247" y="3241834"/>
                  <a:pt x="6140673" y="3247072"/>
                </a:cubicBezTo>
                <a:close/>
                <a:moveTo>
                  <a:pt x="5964365" y="3250311"/>
                </a:moveTo>
                <a:cubicBezTo>
                  <a:pt x="5953030" y="3249549"/>
                  <a:pt x="5965317" y="3244691"/>
                  <a:pt x="5991892" y="3239548"/>
                </a:cubicBezTo>
                <a:cubicBezTo>
                  <a:pt x="6014508" y="3234695"/>
                  <a:pt x="6037537" y="3232016"/>
                  <a:pt x="6060662" y="3231547"/>
                </a:cubicBezTo>
                <a:cubicBezTo>
                  <a:pt x="6072093" y="3232880"/>
                  <a:pt x="6059520" y="3237262"/>
                  <a:pt x="6033040" y="3242405"/>
                </a:cubicBezTo>
                <a:cubicBezTo>
                  <a:pt x="6010457" y="3247251"/>
                  <a:pt x="5987458" y="3249899"/>
                  <a:pt x="5964364" y="3250311"/>
                </a:cubicBezTo>
                <a:close/>
                <a:moveTo>
                  <a:pt x="6491669" y="3199543"/>
                </a:moveTo>
                <a:cubicBezTo>
                  <a:pt x="6469164" y="3204364"/>
                  <a:pt x="6446340" y="3207547"/>
                  <a:pt x="6423375" y="3209068"/>
                </a:cubicBezTo>
                <a:cubicBezTo>
                  <a:pt x="6412135" y="3209068"/>
                  <a:pt x="6424232" y="3205067"/>
                  <a:pt x="6450807" y="3199543"/>
                </a:cubicBezTo>
                <a:cubicBezTo>
                  <a:pt x="6473316" y="3194932"/>
                  <a:pt x="6496095" y="3191751"/>
                  <a:pt x="6519005" y="3190018"/>
                </a:cubicBezTo>
                <a:cubicBezTo>
                  <a:pt x="6530150" y="3190018"/>
                  <a:pt x="6517958" y="3194304"/>
                  <a:pt x="6491669" y="3199447"/>
                </a:cubicBezTo>
                <a:close/>
                <a:moveTo>
                  <a:pt x="6477000" y="3210878"/>
                </a:moveTo>
                <a:cubicBezTo>
                  <a:pt x="6452121" y="3217893"/>
                  <a:pt x="6426831" y="3223364"/>
                  <a:pt x="6401277" y="3227260"/>
                </a:cubicBezTo>
                <a:cubicBezTo>
                  <a:pt x="6373558" y="3231642"/>
                  <a:pt x="6363177" y="3231833"/>
                  <a:pt x="6377273" y="3226594"/>
                </a:cubicBezTo>
                <a:cubicBezTo>
                  <a:pt x="6402311" y="3219519"/>
                  <a:pt x="6427759" y="3213984"/>
                  <a:pt x="6453473" y="3210021"/>
                </a:cubicBezTo>
                <a:cubicBezTo>
                  <a:pt x="6480620" y="3205639"/>
                  <a:pt x="6491097" y="3206020"/>
                  <a:pt x="6477000" y="3210782"/>
                </a:cubicBezTo>
                <a:close/>
                <a:moveTo>
                  <a:pt x="6356318" y="3242501"/>
                </a:moveTo>
                <a:cubicBezTo>
                  <a:pt x="6329458" y="3247835"/>
                  <a:pt x="6297549" y="3252597"/>
                  <a:pt x="6285452" y="3253550"/>
                </a:cubicBezTo>
                <a:cubicBezTo>
                  <a:pt x="6273356" y="3254502"/>
                  <a:pt x="6285452" y="3250311"/>
                  <a:pt x="6312504" y="3244977"/>
                </a:cubicBezTo>
                <a:cubicBezTo>
                  <a:pt x="6339555" y="3239643"/>
                  <a:pt x="6371273" y="3234881"/>
                  <a:pt x="6383274" y="3233928"/>
                </a:cubicBezTo>
                <a:cubicBezTo>
                  <a:pt x="6395276" y="3232976"/>
                  <a:pt x="6383370" y="3237071"/>
                  <a:pt x="6356318" y="3242405"/>
                </a:cubicBezTo>
                <a:close/>
                <a:moveTo>
                  <a:pt x="5674424" y="3280601"/>
                </a:moveTo>
                <a:cubicBezTo>
                  <a:pt x="5652019" y="3284938"/>
                  <a:pt x="5629235" y="3287012"/>
                  <a:pt x="5606415" y="3286792"/>
                </a:cubicBezTo>
                <a:cubicBezTo>
                  <a:pt x="5595176" y="3285363"/>
                  <a:pt x="5606987" y="3280124"/>
                  <a:pt x="5633371" y="3275457"/>
                </a:cubicBezTo>
                <a:cubicBezTo>
                  <a:pt x="5655717" y="3270512"/>
                  <a:pt x="5678606" y="3268463"/>
                  <a:pt x="5701475" y="3269361"/>
                </a:cubicBezTo>
                <a:cubicBezTo>
                  <a:pt x="5712715" y="3270313"/>
                  <a:pt x="5700522" y="3275171"/>
                  <a:pt x="5674424" y="3280315"/>
                </a:cubicBezTo>
                <a:close/>
                <a:moveTo>
                  <a:pt x="6600159" y="3194876"/>
                </a:moveTo>
                <a:lnTo>
                  <a:pt x="6596634" y="3195542"/>
                </a:lnTo>
                <a:cubicBezTo>
                  <a:pt x="6573899" y="3200393"/>
                  <a:pt x="6550906" y="3203955"/>
                  <a:pt x="6527769" y="3206210"/>
                </a:cubicBezTo>
                <a:cubicBezTo>
                  <a:pt x="6516339" y="3207068"/>
                  <a:pt x="6528626" y="3203353"/>
                  <a:pt x="6555105" y="3198114"/>
                </a:cubicBezTo>
                <a:cubicBezTo>
                  <a:pt x="6575203" y="3194113"/>
                  <a:pt x="6597682" y="3190589"/>
                  <a:pt x="6612255" y="3188589"/>
                </a:cubicBezTo>
                <a:cubicBezTo>
                  <a:pt x="6628543" y="3184303"/>
                  <a:pt x="6654070" y="3179064"/>
                  <a:pt x="6675882" y="3175540"/>
                </a:cubicBezTo>
                <a:cubicBezTo>
                  <a:pt x="6703124" y="3171825"/>
                  <a:pt x="6713982" y="3171539"/>
                  <a:pt x="6700552" y="3176112"/>
                </a:cubicBezTo>
                <a:cubicBezTo>
                  <a:pt x="6687122" y="3180683"/>
                  <a:pt x="6653880" y="3186780"/>
                  <a:pt x="6626638" y="3191066"/>
                </a:cubicBezTo>
                <a:cubicBezTo>
                  <a:pt x="6617878" y="3192633"/>
                  <a:pt x="6609038" y="3193715"/>
                  <a:pt x="6600158" y="3194305"/>
                </a:cubicBezTo>
                <a:close/>
                <a:moveTo>
                  <a:pt x="5646325" y="3205258"/>
                </a:moveTo>
                <a:cubicBezTo>
                  <a:pt x="5635752" y="3203258"/>
                  <a:pt x="5648039" y="3197924"/>
                  <a:pt x="5673662" y="3193447"/>
                </a:cubicBezTo>
                <a:cubicBezTo>
                  <a:pt x="5695384" y="3189146"/>
                  <a:pt x="5717583" y="3187768"/>
                  <a:pt x="5739670" y="3189352"/>
                </a:cubicBezTo>
                <a:cubicBezTo>
                  <a:pt x="5750242" y="3191351"/>
                  <a:pt x="5738051" y="3196685"/>
                  <a:pt x="5712333" y="3201257"/>
                </a:cubicBezTo>
                <a:cubicBezTo>
                  <a:pt x="5690572" y="3205257"/>
                  <a:pt x="5668384" y="3206410"/>
                  <a:pt x="5646325" y="3204686"/>
                </a:cubicBezTo>
                <a:close/>
                <a:moveTo>
                  <a:pt x="5540598" y="3181731"/>
                </a:moveTo>
                <a:cubicBezTo>
                  <a:pt x="5530120" y="3179160"/>
                  <a:pt x="5542407" y="3173825"/>
                  <a:pt x="5568125" y="3169825"/>
                </a:cubicBezTo>
                <a:cubicBezTo>
                  <a:pt x="5589669" y="3165587"/>
                  <a:pt x="5611729" y="3164623"/>
                  <a:pt x="5633561" y="3166967"/>
                </a:cubicBezTo>
                <a:cubicBezTo>
                  <a:pt x="5643848" y="3169063"/>
                  <a:pt x="5631657" y="3174397"/>
                  <a:pt x="5606130" y="3178874"/>
                </a:cubicBezTo>
                <a:cubicBezTo>
                  <a:pt x="5584498" y="3182676"/>
                  <a:pt x="5562442" y="3183445"/>
                  <a:pt x="5540598" y="3181160"/>
                </a:cubicBezTo>
                <a:close/>
                <a:moveTo>
                  <a:pt x="5565267" y="3265646"/>
                </a:moveTo>
                <a:cubicBezTo>
                  <a:pt x="5543327" y="3270008"/>
                  <a:pt x="5520933" y="3271640"/>
                  <a:pt x="5498592" y="3270504"/>
                </a:cubicBezTo>
                <a:cubicBezTo>
                  <a:pt x="5487448" y="3268599"/>
                  <a:pt x="5499545" y="3263265"/>
                  <a:pt x="5525357" y="3258693"/>
                </a:cubicBezTo>
                <a:cubicBezTo>
                  <a:pt x="5547299" y="3254346"/>
                  <a:pt x="5569696" y="3252746"/>
                  <a:pt x="5592032" y="3253931"/>
                </a:cubicBezTo>
                <a:cubicBezTo>
                  <a:pt x="5602986" y="3255264"/>
                  <a:pt x="5590889" y="3259836"/>
                  <a:pt x="5565267" y="3265075"/>
                </a:cubicBezTo>
                <a:close/>
                <a:moveTo>
                  <a:pt x="5858066" y="3239834"/>
                </a:moveTo>
                <a:cubicBezTo>
                  <a:pt x="5847017" y="3238500"/>
                  <a:pt x="5859495" y="3233642"/>
                  <a:pt x="5885879" y="3228975"/>
                </a:cubicBezTo>
                <a:cubicBezTo>
                  <a:pt x="5908028" y="3224185"/>
                  <a:pt x="5930659" y="3221980"/>
                  <a:pt x="5953316" y="3222403"/>
                </a:cubicBezTo>
                <a:cubicBezTo>
                  <a:pt x="5964365" y="3223831"/>
                  <a:pt x="5952077" y="3228594"/>
                  <a:pt x="5925693" y="3233262"/>
                </a:cubicBezTo>
                <a:cubicBezTo>
                  <a:pt x="5903459" y="3237872"/>
                  <a:pt x="5880765" y="3239886"/>
                  <a:pt x="5858066" y="3239262"/>
                </a:cubicBezTo>
                <a:close/>
                <a:moveTo>
                  <a:pt x="6005322" y="3294983"/>
                </a:moveTo>
                <a:cubicBezTo>
                  <a:pt x="5981732" y="3299972"/>
                  <a:pt x="5957834" y="3303377"/>
                  <a:pt x="5933789" y="3305175"/>
                </a:cubicBezTo>
                <a:cubicBezTo>
                  <a:pt x="5921692" y="3305175"/>
                  <a:pt x="5933789" y="3301365"/>
                  <a:pt x="5961031" y="3295650"/>
                </a:cubicBezTo>
                <a:cubicBezTo>
                  <a:pt x="5984590" y="3290873"/>
                  <a:pt x="6008413" y="3287501"/>
                  <a:pt x="6032373" y="3285554"/>
                </a:cubicBezTo>
                <a:cubicBezTo>
                  <a:pt x="6044280" y="3285839"/>
                  <a:pt x="6032087" y="3289649"/>
                  <a:pt x="6005322" y="3294983"/>
                </a:cubicBezTo>
                <a:close/>
                <a:moveTo>
                  <a:pt x="5894737" y="3294983"/>
                </a:moveTo>
                <a:cubicBezTo>
                  <a:pt x="5871599" y="3299856"/>
                  <a:pt x="5848138" y="3303039"/>
                  <a:pt x="5824538" y="3304508"/>
                </a:cubicBezTo>
                <a:cubicBezTo>
                  <a:pt x="5812441" y="3303842"/>
                  <a:pt x="5824538" y="3299079"/>
                  <a:pt x="5851303" y="3293745"/>
                </a:cubicBezTo>
                <a:cubicBezTo>
                  <a:pt x="5874640" y="3289134"/>
                  <a:pt x="5898303" y="3286363"/>
                  <a:pt x="5922074" y="3285458"/>
                </a:cubicBezTo>
                <a:cubicBezTo>
                  <a:pt x="5933313" y="3285744"/>
                  <a:pt x="5921121" y="3289935"/>
                  <a:pt x="5894261" y="3295269"/>
                </a:cubicBezTo>
                <a:close/>
                <a:moveTo>
                  <a:pt x="5784724" y="3290221"/>
                </a:moveTo>
                <a:cubicBezTo>
                  <a:pt x="5761970" y="3295154"/>
                  <a:pt x="5738759" y="3297676"/>
                  <a:pt x="5715477" y="3297745"/>
                </a:cubicBezTo>
                <a:cubicBezTo>
                  <a:pt x="5703761" y="3296984"/>
                  <a:pt x="5715477" y="3291650"/>
                  <a:pt x="5742623" y="3286982"/>
                </a:cubicBezTo>
                <a:cubicBezTo>
                  <a:pt x="5765337" y="3282002"/>
                  <a:pt x="5788520" y="3279479"/>
                  <a:pt x="5811774" y="3279458"/>
                </a:cubicBezTo>
                <a:cubicBezTo>
                  <a:pt x="5822824" y="3280505"/>
                  <a:pt x="5810727" y="3285268"/>
                  <a:pt x="5784247" y="3290506"/>
                </a:cubicBezTo>
                <a:close/>
                <a:moveTo>
                  <a:pt x="5753100" y="3224117"/>
                </a:moveTo>
                <a:cubicBezTo>
                  <a:pt x="5742146" y="3222117"/>
                  <a:pt x="5754243" y="3216783"/>
                  <a:pt x="5780056" y="3212211"/>
                </a:cubicBezTo>
                <a:cubicBezTo>
                  <a:pt x="5802017" y="3207995"/>
                  <a:pt x="5824380" y="3206238"/>
                  <a:pt x="5846731" y="3206973"/>
                </a:cubicBezTo>
                <a:cubicBezTo>
                  <a:pt x="5857589" y="3208972"/>
                  <a:pt x="5845302" y="3213735"/>
                  <a:pt x="5819299" y="3218307"/>
                </a:cubicBezTo>
                <a:cubicBezTo>
                  <a:pt x="5797403" y="3223036"/>
                  <a:pt x="5775014" y="3225082"/>
                  <a:pt x="5752624" y="3224403"/>
                </a:cubicBezTo>
                <a:close/>
                <a:moveTo>
                  <a:pt x="6711506" y="3155347"/>
                </a:moveTo>
                <a:cubicBezTo>
                  <a:pt x="6697613" y="3157879"/>
                  <a:pt x="6683590" y="3159628"/>
                  <a:pt x="6669501" y="3160586"/>
                </a:cubicBezTo>
                <a:cubicBezTo>
                  <a:pt x="6658737" y="3160586"/>
                  <a:pt x="6670929" y="3156490"/>
                  <a:pt x="6696932" y="3151061"/>
                </a:cubicBezTo>
                <a:cubicBezTo>
                  <a:pt x="6713982" y="3147727"/>
                  <a:pt x="6732556" y="3144774"/>
                  <a:pt x="6746367" y="3143060"/>
                </a:cubicBezTo>
                <a:cubicBezTo>
                  <a:pt x="6760179" y="3141345"/>
                  <a:pt x="6775704" y="3137154"/>
                  <a:pt x="6789706" y="3135249"/>
                </a:cubicBezTo>
                <a:cubicBezTo>
                  <a:pt x="6815995" y="3131153"/>
                  <a:pt x="6826663" y="3132582"/>
                  <a:pt x="6813042" y="3137154"/>
                </a:cubicBezTo>
                <a:cubicBezTo>
                  <a:pt x="6789229" y="3144315"/>
                  <a:pt x="6764900" y="3149632"/>
                  <a:pt x="6740271" y="3153061"/>
                </a:cubicBezTo>
                <a:cubicBezTo>
                  <a:pt x="6730718" y="3155436"/>
                  <a:pt x="6720851" y="3156304"/>
                  <a:pt x="6711029" y="3155633"/>
                </a:cubicBezTo>
                <a:close/>
                <a:moveTo>
                  <a:pt x="7685913" y="3007233"/>
                </a:moveTo>
                <a:cubicBezTo>
                  <a:pt x="7676388" y="3007233"/>
                  <a:pt x="7688485" y="3004471"/>
                  <a:pt x="7713345" y="2999613"/>
                </a:cubicBezTo>
                <a:cubicBezTo>
                  <a:pt x="7734026" y="2995358"/>
                  <a:pt x="7754914" y="2992179"/>
                  <a:pt x="7775925" y="2990088"/>
                </a:cubicBezTo>
                <a:cubicBezTo>
                  <a:pt x="7785450" y="2989136"/>
                  <a:pt x="7773162" y="2992374"/>
                  <a:pt x="7748493" y="2997137"/>
                </a:cubicBezTo>
                <a:cubicBezTo>
                  <a:pt x="7723823" y="3001899"/>
                  <a:pt x="7695057" y="3006471"/>
                  <a:pt x="7685437" y="3007519"/>
                </a:cubicBezTo>
                <a:close/>
                <a:moveTo>
                  <a:pt x="7696772" y="3010186"/>
                </a:moveTo>
                <a:cubicBezTo>
                  <a:pt x="7685818" y="3013138"/>
                  <a:pt x="7655909" y="3017996"/>
                  <a:pt x="7630573" y="3021902"/>
                </a:cubicBezTo>
                <a:cubicBezTo>
                  <a:pt x="7605236" y="3025807"/>
                  <a:pt x="7593425" y="3026188"/>
                  <a:pt x="7605046" y="3023712"/>
                </a:cubicBezTo>
                <a:cubicBezTo>
                  <a:pt x="7616666" y="3021235"/>
                  <a:pt x="7645813" y="3015330"/>
                  <a:pt x="7670959" y="3011519"/>
                </a:cubicBezTo>
                <a:cubicBezTo>
                  <a:pt x="7696105" y="3007710"/>
                  <a:pt x="7707535" y="3008090"/>
                  <a:pt x="7696296" y="3010472"/>
                </a:cubicBezTo>
                <a:close/>
                <a:moveTo>
                  <a:pt x="7794784" y="2984563"/>
                </a:moveTo>
                <a:cubicBezTo>
                  <a:pt x="7783449" y="2987612"/>
                  <a:pt x="7753731" y="2992945"/>
                  <a:pt x="7728109" y="2996280"/>
                </a:cubicBezTo>
                <a:cubicBezTo>
                  <a:pt x="7702487" y="2999613"/>
                  <a:pt x="7691343" y="2999422"/>
                  <a:pt x="7702677" y="2996280"/>
                </a:cubicBezTo>
                <a:cubicBezTo>
                  <a:pt x="7714012" y="2993136"/>
                  <a:pt x="7744111" y="2987802"/>
                  <a:pt x="7769352" y="2984563"/>
                </a:cubicBezTo>
                <a:cubicBezTo>
                  <a:pt x="7794593" y="2981325"/>
                  <a:pt x="7805547" y="2981421"/>
                  <a:pt x="7794308" y="2984849"/>
                </a:cubicBezTo>
                <a:close/>
                <a:moveTo>
                  <a:pt x="7500366" y="3015044"/>
                </a:moveTo>
                <a:cubicBezTo>
                  <a:pt x="7490841" y="3015044"/>
                  <a:pt x="7503415" y="3011710"/>
                  <a:pt x="7528275" y="3006852"/>
                </a:cubicBezTo>
                <a:cubicBezTo>
                  <a:pt x="7548662" y="3002052"/>
                  <a:pt x="7569395" y="2998868"/>
                  <a:pt x="7590282" y="2997327"/>
                </a:cubicBezTo>
                <a:cubicBezTo>
                  <a:pt x="7599807" y="2997327"/>
                  <a:pt x="7587139" y="3000661"/>
                  <a:pt x="7562374" y="3005519"/>
                </a:cubicBezTo>
                <a:cubicBezTo>
                  <a:pt x="7541794" y="3010208"/>
                  <a:pt x="7520917" y="3013486"/>
                  <a:pt x="7499890" y="3015330"/>
                </a:cubicBezTo>
                <a:close/>
                <a:moveTo>
                  <a:pt x="7576566" y="3011995"/>
                </a:moveTo>
                <a:cubicBezTo>
                  <a:pt x="7554349" y="3017779"/>
                  <a:pt x="7531750" y="3021981"/>
                  <a:pt x="7508939" y="3024569"/>
                </a:cubicBezTo>
                <a:cubicBezTo>
                  <a:pt x="7483412" y="3027903"/>
                  <a:pt x="7472458" y="3027617"/>
                  <a:pt x="7484650" y="3023902"/>
                </a:cubicBezTo>
                <a:cubicBezTo>
                  <a:pt x="7506709" y="3017607"/>
                  <a:pt x="7529272" y="3013241"/>
                  <a:pt x="7552087" y="3010853"/>
                </a:cubicBezTo>
                <a:cubicBezTo>
                  <a:pt x="7576947" y="3007804"/>
                  <a:pt x="7587901" y="3008662"/>
                  <a:pt x="7576185" y="3012186"/>
                </a:cubicBezTo>
                <a:close/>
                <a:moveTo>
                  <a:pt x="7620857" y="3004566"/>
                </a:moveTo>
                <a:cubicBezTo>
                  <a:pt x="7645908" y="2999613"/>
                  <a:pt x="7673721" y="2995041"/>
                  <a:pt x="7683341" y="2995041"/>
                </a:cubicBezTo>
                <a:cubicBezTo>
                  <a:pt x="7692962" y="2995041"/>
                  <a:pt x="7680484" y="2998375"/>
                  <a:pt x="7655624" y="3003233"/>
                </a:cubicBezTo>
                <a:cubicBezTo>
                  <a:pt x="7630764" y="3008090"/>
                  <a:pt x="7602665" y="3011995"/>
                  <a:pt x="7592854" y="3012758"/>
                </a:cubicBezTo>
                <a:cubicBezTo>
                  <a:pt x="7583043" y="3013520"/>
                  <a:pt x="7595140" y="3009233"/>
                  <a:pt x="7620477" y="3004852"/>
                </a:cubicBezTo>
                <a:close/>
                <a:moveTo>
                  <a:pt x="6702266" y="3186398"/>
                </a:moveTo>
                <a:cubicBezTo>
                  <a:pt x="6675501" y="3191161"/>
                  <a:pt x="6644545" y="3195923"/>
                  <a:pt x="6633115" y="3197733"/>
                </a:cubicBezTo>
                <a:cubicBezTo>
                  <a:pt x="6621685" y="3199543"/>
                  <a:pt x="6633115" y="3195447"/>
                  <a:pt x="6659880" y="3190208"/>
                </a:cubicBezTo>
                <a:cubicBezTo>
                  <a:pt x="6686646" y="3184970"/>
                  <a:pt x="6717030" y="3179921"/>
                  <a:pt x="6729127" y="3178969"/>
                </a:cubicBezTo>
                <a:cubicBezTo>
                  <a:pt x="6741224" y="3178016"/>
                  <a:pt x="6728365" y="3181541"/>
                  <a:pt x="6701886" y="3186684"/>
                </a:cubicBezTo>
                <a:close/>
                <a:moveTo>
                  <a:pt x="8106728" y="2932462"/>
                </a:moveTo>
                <a:cubicBezTo>
                  <a:pt x="8085187" y="2937122"/>
                  <a:pt x="8063405" y="2940588"/>
                  <a:pt x="8041482" y="2942844"/>
                </a:cubicBezTo>
                <a:cubicBezTo>
                  <a:pt x="8016431" y="2945607"/>
                  <a:pt x="8004905" y="2945320"/>
                  <a:pt x="8015859" y="2941892"/>
                </a:cubicBezTo>
                <a:cubicBezTo>
                  <a:pt x="8037398" y="2937216"/>
                  <a:pt x="8059180" y="2933750"/>
                  <a:pt x="8081105" y="2931509"/>
                </a:cubicBezTo>
                <a:cubicBezTo>
                  <a:pt x="8105585" y="2929033"/>
                  <a:pt x="8117205" y="2929795"/>
                  <a:pt x="8106347" y="2932747"/>
                </a:cubicBezTo>
                <a:close/>
                <a:moveTo>
                  <a:pt x="8012240" y="2956751"/>
                </a:moveTo>
                <a:cubicBezTo>
                  <a:pt x="8001381" y="2959608"/>
                  <a:pt x="7972711" y="2964275"/>
                  <a:pt x="7947851" y="2967514"/>
                </a:cubicBezTo>
                <a:cubicBezTo>
                  <a:pt x="7922991" y="2970753"/>
                  <a:pt x="7910989" y="2971229"/>
                  <a:pt x="7921848" y="2968276"/>
                </a:cubicBezTo>
                <a:cubicBezTo>
                  <a:pt x="7932706" y="2965323"/>
                  <a:pt x="7962043" y="2960656"/>
                  <a:pt x="7986903" y="2957417"/>
                </a:cubicBezTo>
                <a:cubicBezTo>
                  <a:pt x="8000810" y="2955894"/>
                  <a:pt x="8010335" y="2955132"/>
                  <a:pt x="8014526" y="2955132"/>
                </a:cubicBezTo>
                <a:cubicBezTo>
                  <a:pt x="8018717" y="2955132"/>
                  <a:pt x="8028337" y="2951893"/>
                  <a:pt x="8039767" y="2949702"/>
                </a:cubicBezTo>
                <a:cubicBezTo>
                  <a:pt x="8064341" y="2945416"/>
                  <a:pt x="8091869" y="2941035"/>
                  <a:pt x="8101108" y="2940177"/>
                </a:cubicBezTo>
                <a:cubicBezTo>
                  <a:pt x="8110347" y="2939320"/>
                  <a:pt x="8097774" y="2942558"/>
                  <a:pt x="8073390" y="2946749"/>
                </a:cubicBezTo>
                <a:cubicBezTo>
                  <a:pt x="8049006" y="2950940"/>
                  <a:pt x="8021289" y="2956084"/>
                  <a:pt x="8011858" y="2957037"/>
                </a:cubicBezTo>
                <a:close/>
                <a:moveTo>
                  <a:pt x="7837075" y="2965609"/>
                </a:moveTo>
                <a:lnTo>
                  <a:pt x="7826026" y="2966942"/>
                </a:lnTo>
                <a:cubicBezTo>
                  <a:pt x="7800785" y="2969704"/>
                  <a:pt x="7789641" y="2968943"/>
                  <a:pt x="7801261" y="2964752"/>
                </a:cubicBezTo>
                <a:cubicBezTo>
                  <a:pt x="7822947" y="2959257"/>
                  <a:pt x="7845010" y="2955373"/>
                  <a:pt x="7867269" y="2953132"/>
                </a:cubicBezTo>
                <a:cubicBezTo>
                  <a:pt x="7876028" y="2952154"/>
                  <a:pt x="7884845" y="2951804"/>
                  <a:pt x="7893654" y="2952084"/>
                </a:cubicBezTo>
                <a:cubicBezTo>
                  <a:pt x="7906703" y="2950083"/>
                  <a:pt x="7917847" y="2948750"/>
                  <a:pt x="7922895" y="2948559"/>
                </a:cubicBezTo>
                <a:cubicBezTo>
                  <a:pt x="7932420" y="2948559"/>
                  <a:pt x="7919561" y="2951988"/>
                  <a:pt x="7894987" y="2956846"/>
                </a:cubicBezTo>
                <a:cubicBezTo>
                  <a:pt x="7872222" y="2961418"/>
                  <a:pt x="7848219" y="2964561"/>
                  <a:pt x="7836694" y="2965895"/>
                </a:cubicBezTo>
                <a:close/>
                <a:moveTo>
                  <a:pt x="8107108" y="2915603"/>
                </a:moveTo>
                <a:cubicBezTo>
                  <a:pt x="8096223" y="2917637"/>
                  <a:pt x="8085212" y="2918942"/>
                  <a:pt x="8074152" y="2919508"/>
                </a:cubicBezTo>
                <a:cubicBezTo>
                  <a:pt x="8065390" y="2919508"/>
                  <a:pt x="8078153" y="2915889"/>
                  <a:pt x="8102727" y="2911126"/>
                </a:cubicBezTo>
                <a:cubicBezTo>
                  <a:pt x="8122665" y="2907010"/>
                  <a:pt x="8142830" y="2904083"/>
                  <a:pt x="8163116" y="2902363"/>
                </a:cubicBezTo>
                <a:cubicBezTo>
                  <a:pt x="8165497" y="2902363"/>
                  <a:pt x="8166164" y="2902363"/>
                  <a:pt x="8165687" y="2903125"/>
                </a:cubicBezTo>
                <a:lnTo>
                  <a:pt x="8175212" y="2902458"/>
                </a:lnTo>
                <a:cubicBezTo>
                  <a:pt x="8199977" y="2900267"/>
                  <a:pt x="8211217" y="2901601"/>
                  <a:pt x="8200263" y="2905125"/>
                </a:cubicBezTo>
                <a:cubicBezTo>
                  <a:pt x="8178850" y="2909941"/>
                  <a:pt x="8157103" y="2913125"/>
                  <a:pt x="8135207" y="2914650"/>
                </a:cubicBezTo>
                <a:cubicBezTo>
                  <a:pt x="8125794" y="2916164"/>
                  <a:pt x="8116237" y="2916580"/>
                  <a:pt x="8106728" y="2915889"/>
                </a:cubicBezTo>
                <a:close/>
                <a:moveTo>
                  <a:pt x="7448360" y="3052001"/>
                </a:moveTo>
                <a:cubicBezTo>
                  <a:pt x="7437882" y="3052667"/>
                  <a:pt x="7449883" y="3049429"/>
                  <a:pt x="7475411" y="3045048"/>
                </a:cubicBezTo>
                <a:cubicBezTo>
                  <a:pt x="7500938" y="3040666"/>
                  <a:pt x="7529036" y="3035523"/>
                  <a:pt x="7539228" y="3034951"/>
                </a:cubicBezTo>
                <a:cubicBezTo>
                  <a:pt x="7549420" y="3034380"/>
                  <a:pt x="7537228" y="3037046"/>
                  <a:pt x="7511891" y="3041428"/>
                </a:cubicBezTo>
                <a:cubicBezTo>
                  <a:pt x="7486555" y="3045810"/>
                  <a:pt x="7458456" y="3050858"/>
                  <a:pt x="7448360" y="3052001"/>
                </a:cubicBezTo>
                <a:close/>
                <a:moveTo>
                  <a:pt x="6797802" y="3149632"/>
                </a:moveTo>
                <a:cubicBezTo>
                  <a:pt x="6819809" y="3145080"/>
                  <a:pt x="6842076" y="3141899"/>
                  <a:pt x="6864477" y="3140107"/>
                </a:cubicBezTo>
                <a:cubicBezTo>
                  <a:pt x="6875336" y="3139345"/>
                  <a:pt x="6863144" y="3143155"/>
                  <a:pt x="6837141" y="3148203"/>
                </a:cubicBezTo>
                <a:cubicBezTo>
                  <a:pt x="6815135" y="3152930"/>
                  <a:pt x="6792872" y="3156365"/>
                  <a:pt x="6770466" y="3158491"/>
                </a:cubicBezTo>
                <a:cubicBezTo>
                  <a:pt x="6759702" y="3159062"/>
                  <a:pt x="6771704" y="3155061"/>
                  <a:pt x="6797802" y="3149632"/>
                </a:cubicBezTo>
                <a:close/>
                <a:moveTo>
                  <a:pt x="6961918" y="3121057"/>
                </a:moveTo>
                <a:cubicBezTo>
                  <a:pt x="6935439" y="3124676"/>
                  <a:pt x="6924866" y="3124296"/>
                  <a:pt x="6937915" y="3119819"/>
                </a:cubicBezTo>
                <a:cubicBezTo>
                  <a:pt x="6961159" y="3113077"/>
                  <a:pt x="6984880" y="3108110"/>
                  <a:pt x="7008876" y="3104960"/>
                </a:cubicBezTo>
                <a:cubicBezTo>
                  <a:pt x="7018283" y="3103122"/>
                  <a:pt x="7027880" y="3102451"/>
                  <a:pt x="7037451" y="3102959"/>
                </a:cubicBezTo>
                <a:lnTo>
                  <a:pt x="7040499" y="3102293"/>
                </a:lnTo>
                <a:cubicBezTo>
                  <a:pt x="7066121" y="3097244"/>
                  <a:pt x="7095268" y="3092768"/>
                  <a:pt x="7105555" y="3092768"/>
                </a:cubicBezTo>
                <a:cubicBezTo>
                  <a:pt x="7115842" y="3092768"/>
                  <a:pt x="7103936" y="3096387"/>
                  <a:pt x="7078504" y="3101340"/>
                </a:cubicBezTo>
                <a:cubicBezTo>
                  <a:pt x="7054691" y="3106007"/>
                  <a:pt x="7027831" y="3109913"/>
                  <a:pt x="7015925" y="3110865"/>
                </a:cubicBezTo>
                <a:cubicBezTo>
                  <a:pt x="7000875" y="3114199"/>
                  <a:pt x="6980111" y="3118104"/>
                  <a:pt x="6961918" y="3120962"/>
                </a:cubicBezTo>
                <a:close/>
                <a:moveTo>
                  <a:pt x="8160449" y="2918365"/>
                </a:moveTo>
                <a:cubicBezTo>
                  <a:pt x="8151591" y="2918365"/>
                  <a:pt x="8163973" y="2914841"/>
                  <a:pt x="8188452" y="2910078"/>
                </a:cubicBezTo>
                <a:cubicBezTo>
                  <a:pt x="8212932" y="2905316"/>
                  <a:pt x="8240268" y="2901506"/>
                  <a:pt x="8249031" y="2901220"/>
                </a:cubicBezTo>
                <a:cubicBezTo>
                  <a:pt x="8257794" y="2900934"/>
                  <a:pt x="8245221" y="2904744"/>
                  <a:pt x="8220456" y="2909506"/>
                </a:cubicBezTo>
                <a:cubicBezTo>
                  <a:pt x="8195691" y="2914269"/>
                  <a:pt x="8169498" y="2917888"/>
                  <a:pt x="8160449" y="2918270"/>
                </a:cubicBezTo>
                <a:close/>
                <a:moveTo>
                  <a:pt x="6939630" y="3140964"/>
                </a:moveTo>
                <a:cubicBezTo>
                  <a:pt x="6913436" y="3145536"/>
                  <a:pt x="6883432" y="3150489"/>
                  <a:pt x="6872383" y="3151822"/>
                </a:cubicBezTo>
                <a:cubicBezTo>
                  <a:pt x="6869335" y="3151822"/>
                  <a:pt x="6868097" y="3151822"/>
                  <a:pt x="6868287" y="3151822"/>
                </a:cubicBezTo>
                <a:lnTo>
                  <a:pt x="6852761" y="3154680"/>
                </a:lnTo>
                <a:cubicBezTo>
                  <a:pt x="6825901" y="3158871"/>
                  <a:pt x="6814661" y="3159157"/>
                  <a:pt x="6827711" y="3155252"/>
                </a:cubicBezTo>
                <a:cubicBezTo>
                  <a:pt x="6840760" y="3151346"/>
                  <a:pt x="6873050" y="3144869"/>
                  <a:pt x="6899434" y="3140678"/>
                </a:cubicBezTo>
                <a:cubicBezTo>
                  <a:pt x="6925818" y="3136487"/>
                  <a:pt x="6935724" y="3136392"/>
                  <a:pt x="6926008" y="3139535"/>
                </a:cubicBezTo>
                <a:cubicBezTo>
                  <a:pt x="6943535" y="3136583"/>
                  <a:pt x="6959346" y="3134201"/>
                  <a:pt x="6966680" y="3133630"/>
                </a:cubicBezTo>
                <a:cubicBezTo>
                  <a:pt x="6977825" y="3132678"/>
                  <a:pt x="6965633" y="3136011"/>
                  <a:pt x="6939630" y="3140964"/>
                </a:cubicBezTo>
                <a:close/>
                <a:moveTo>
                  <a:pt x="9707404" y="2287524"/>
                </a:moveTo>
                <a:cubicBezTo>
                  <a:pt x="9698641" y="2292668"/>
                  <a:pt x="9680829" y="2289524"/>
                  <a:pt x="9667113" y="2280095"/>
                </a:cubicBezTo>
                <a:cubicBezTo>
                  <a:pt x="9653397" y="2270665"/>
                  <a:pt x="9649968" y="2258378"/>
                  <a:pt x="9659207" y="2252567"/>
                </a:cubicBezTo>
                <a:cubicBezTo>
                  <a:pt x="9668447" y="2246757"/>
                  <a:pt x="9686544" y="2250377"/>
                  <a:pt x="9699593" y="2259997"/>
                </a:cubicBezTo>
                <a:cubicBezTo>
                  <a:pt x="9712642" y="2269617"/>
                  <a:pt x="9716357" y="2282381"/>
                  <a:pt x="9707404" y="2287524"/>
                </a:cubicBezTo>
                <a:close/>
                <a:moveTo>
                  <a:pt x="7253097" y="3074385"/>
                </a:moveTo>
                <a:cubicBezTo>
                  <a:pt x="7230319" y="3080284"/>
                  <a:pt x="7207191" y="3084739"/>
                  <a:pt x="7183850" y="3087720"/>
                </a:cubicBezTo>
                <a:cubicBezTo>
                  <a:pt x="7158038" y="3091815"/>
                  <a:pt x="7147084" y="3092006"/>
                  <a:pt x="7159466" y="3087719"/>
                </a:cubicBezTo>
                <a:cubicBezTo>
                  <a:pt x="7182191" y="3081841"/>
                  <a:pt x="7205210" y="3077168"/>
                  <a:pt x="7228427" y="3073718"/>
                </a:cubicBezTo>
                <a:cubicBezTo>
                  <a:pt x="7254716" y="3070288"/>
                  <a:pt x="7265670" y="3070574"/>
                  <a:pt x="7253097" y="3074385"/>
                </a:cubicBezTo>
                <a:close/>
                <a:moveTo>
                  <a:pt x="7256145" y="3062859"/>
                </a:moveTo>
                <a:cubicBezTo>
                  <a:pt x="7246620" y="3063431"/>
                  <a:pt x="7258622" y="3059620"/>
                  <a:pt x="7283673" y="3054668"/>
                </a:cubicBezTo>
                <a:lnTo>
                  <a:pt x="7293198" y="3052953"/>
                </a:lnTo>
                <a:lnTo>
                  <a:pt x="7289768" y="3053525"/>
                </a:lnTo>
                <a:cubicBezTo>
                  <a:pt x="7264051" y="3056954"/>
                  <a:pt x="7253383" y="3056001"/>
                  <a:pt x="7265956" y="3051620"/>
                </a:cubicBezTo>
                <a:cubicBezTo>
                  <a:pt x="7288556" y="3044974"/>
                  <a:pt x="7311695" y="3040321"/>
                  <a:pt x="7335107" y="3037713"/>
                </a:cubicBezTo>
                <a:cubicBezTo>
                  <a:pt x="7360444" y="3034284"/>
                  <a:pt x="7371398" y="3035713"/>
                  <a:pt x="7359015" y="3040094"/>
                </a:cubicBezTo>
                <a:cubicBezTo>
                  <a:pt x="7348318" y="3043253"/>
                  <a:pt x="7337439" y="3045766"/>
                  <a:pt x="7326440" y="3047619"/>
                </a:cubicBezTo>
                <a:cubicBezTo>
                  <a:pt x="7335965" y="3046381"/>
                  <a:pt x="7343489" y="3045428"/>
                  <a:pt x="7347680" y="3045238"/>
                </a:cubicBezTo>
                <a:cubicBezTo>
                  <a:pt x="7357682" y="3045238"/>
                  <a:pt x="7345395" y="3048953"/>
                  <a:pt x="7320344" y="3053906"/>
                </a:cubicBezTo>
                <a:cubicBezTo>
                  <a:pt x="7299283" y="3058246"/>
                  <a:pt x="7277968" y="3061237"/>
                  <a:pt x="7256526" y="3062859"/>
                </a:cubicBezTo>
                <a:close/>
                <a:moveTo>
                  <a:pt x="7177373" y="3095149"/>
                </a:moveTo>
                <a:cubicBezTo>
                  <a:pt x="7151942" y="3100102"/>
                  <a:pt x="7122415" y="3104674"/>
                  <a:pt x="7111937" y="3105531"/>
                </a:cubicBezTo>
                <a:cubicBezTo>
                  <a:pt x="7101459" y="3106389"/>
                  <a:pt x="7113366" y="3102578"/>
                  <a:pt x="7138988" y="3097530"/>
                </a:cubicBezTo>
                <a:cubicBezTo>
                  <a:pt x="7164610" y="3092482"/>
                  <a:pt x="7194328" y="3088005"/>
                  <a:pt x="7204805" y="3087529"/>
                </a:cubicBezTo>
                <a:cubicBezTo>
                  <a:pt x="7215283" y="3087053"/>
                  <a:pt x="7203377" y="3090101"/>
                  <a:pt x="7177755" y="3095149"/>
                </a:cubicBezTo>
                <a:close/>
                <a:moveTo>
                  <a:pt x="5435727" y="3153728"/>
                </a:moveTo>
                <a:cubicBezTo>
                  <a:pt x="5425631" y="3150965"/>
                  <a:pt x="5437727" y="3145632"/>
                  <a:pt x="5462873" y="3141821"/>
                </a:cubicBezTo>
                <a:cubicBezTo>
                  <a:pt x="5483995" y="3138010"/>
                  <a:pt x="5505563" y="3137337"/>
                  <a:pt x="5526881" y="3139821"/>
                </a:cubicBezTo>
                <a:cubicBezTo>
                  <a:pt x="5536978" y="3142488"/>
                  <a:pt x="5524881" y="3147822"/>
                  <a:pt x="5499735" y="3151632"/>
                </a:cubicBezTo>
                <a:cubicBezTo>
                  <a:pt x="5478612" y="3155415"/>
                  <a:pt x="5457052" y="3156121"/>
                  <a:pt x="5435727" y="3153728"/>
                </a:cubicBezTo>
                <a:close/>
                <a:moveTo>
                  <a:pt x="4162806" y="2727674"/>
                </a:moveTo>
                <a:cubicBezTo>
                  <a:pt x="4180303" y="2727654"/>
                  <a:pt x="4197705" y="2730254"/>
                  <a:pt x="4214432" y="2735390"/>
                </a:cubicBezTo>
                <a:cubicBezTo>
                  <a:pt x="4221861" y="2739200"/>
                  <a:pt x="4211479" y="2742533"/>
                  <a:pt x="4190905" y="2742153"/>
                </a:cubicBezTo>
                <a:cubicBezTo>
                  <a:pt x="4173515" y="2742310"/>
                  <a:pt x="4156213" y="2739673"/>
                  <a:pt x="4139660" y="2734342"/>
                </a:cubicBezTo>
                <a:cubicBezTo>
                  <a:pt x="4131278" y="2730246"/>
                  <a:pt x="4141946" y="2727388"/>
                  <a:pt x="4162806" y="2727674"/>
                </a:cubicBezTo>
                <a:close/>
                <a:moveTo>
                  <a:pt x="4210431" y="2826639"/>
                </a:moveTo>
                <a:cubicBezTo>
                  <a:pt x="4201747" y="2826524"/>
                  <a:pt x="4193109" y="2825341"/>
                  <a:pt x="4184713" y="2823115"/>
                </a:cubicBezTo>
                <a:cubicBezTo>
                  <a:pt x="4176236" y="2821115"/>
                  <a:pt x="4173284" y="2819114"/>
                  <a:pt x="4178427" y="2819019"/>
                </a:cubicBezTo>
                <a:cubicBezTo>
                  <a:pt x="4187035" y="2818981"/>
                  <a:pt x="4195613" y="2820037"/>
                  <a:pt x="4203954" y="2822162"/>
                </a:cubicBezTo>
                <a:cubicBezTo>
                  <a:pt x="4212812" y="2824448"/>
                  <a:pt x="4215194" y="2826163"/>
                  <a:pt x="4210241" y="2826639"/>
                </a:cubicBezTo>
                <a:close/>
                <a:moveTo>
                  <a:pt x="4008406" y="2551557"/>
                </a:moveTo>
                <a:cubicBezTo>
                  <a:pt x="4001425" y="2550613"/>
                  <a:pt x="3994518" y="2549180"/>
                  <a:pt x="3987737" y="2547271"/>
                </a:cubicBezTo>
                <a:cubicBezTo>
                  <a:pt x="3976021" y="2544414"/>
                  <a:pt x="3970687" y="2541746"/>
                  <a:pt x="3975926" y="2541746"/>
                </a:cubicBezTo>
                <a:cubicBezTo>
                  <a:pt x="3986480" y="2542099"/>
                  <a:pt x="3996947" y="2543796"/>
                  <a:pt x="4007072" y="2546795"/>
                </a:cubicBezTo>
                <a:cubicBezTo>
                  <a:pt x="4010025" y="2547557"/>
                  <a:pt x="4012502" y="2548319"/>
                  <a:pt x="4014502" y="2548985"/>
                </a:cubicBezTo>
                <a:cubicBezTo>
                  <a:pt x="4020098" y="2548879"/>
                  <a:pt x="4025696" y="2549102"/>
                  <a:pt x="4031266" y="2549652"/>
                </a:cubicBezTo>
                <a:cubicBezTo>
                  <a:pt x="4047045" y="2551069"/>
                  <a:pt x="4062646" y="2554036"/>
                  <a:pt x="4077843" y="2558510"/>
                </a:cubicBezTo>
                <a:cubicBezTo>
                  <a:pt x="4084987" y="2561844"/>
                  <a:pt x="4075462" y="2562797"/>
                  <a:pt x="4056602" y="2560987"/>
                </a:cubicBezTo>
                <a:cubicBezTo>
                  <a:pt x="4040630" y="2560166"/>
                  <a:pt x="4024838" y="2557219"/>
                  <a:pt x="4009644" y="2552224"/>
                </a:cubicBezTo>
                <a:cubicBezTo>
                  <a:pt x="4009145" y="2552054"/>
                  <a:pt x="4008666" y="2551831"/>
                  <a:pt x="4008216" y="2551557"/>
                </a:cubicBezTo>
                <a:close/>
                <a:moveTo>
                  <a:pt x="3856006" y="2484882"/>
                </a:moveTo>
                <a:cubicBezTo>
                  <a:pt x="3844004" y="2481453"/>
                  <a:pt x="3838004" y="2478977"/>
                  <a:pt x="3843623" y="2478882"/>
                </a:cubicBezTo>
                <a:cubicBezTo>
                  <a:pt x="3854262" y="2479698"/>
                  <a:pt x="3864793" y="2481580"/>
                  <a:pt x="3875056" y="2484501"/>
                </a:cubicBezTo>
                <a:cubicBezTo>
                  <a:pt x="3887724" y="2487644"/>
                  <a:pt x="3893344" y="2490216"/>
                  <a:pt x="3888200" y="2490311"/>
                </a:cubicBezTo>
                <a:cubicBezTo>
                  <a:pt x="3877149" y="2489242"/>
                  <a:pt x="3866195" y="2487331"/>
                  <a:pt x="3855434" y="2484596"/>
                </a:cubicBezTo>
                <a:close/>
                <a:moveTo>
                  <a:pt x="3911442" y="2557749"/>
                </a:moveTo>
                <a:cubicBezTo>
                  <a:pt x="3901210" y="2557190"/>
                  <a:pt x="3891061" y="2555595"/>
                  <a:pt x="3881152" y="2552986"/>
                </a:cubicBezTo>
                <a:cubicBezTo>
                  <a:pt x="3870103" y="2549938"/>
                  <a:pt x="3864864" y="2547271"/>
                  <a:pt x="3870198" y="2546699"/>
                </a:cubicBezTo>
                <a:cubicBezTo>
                  <a:pt x="3880307" y="2547299"/>
                  <a:pt x="3890328" y="2548927"/>
                  <a:pt x="3900107" y="2551557"/>
                </a:cubicBezTo>
                <a:cubicBezTo>
                  <a:pt x="3910870" y="2554129"/>
                  <a:pt x="3915823" y="2556891"/>
                  <a:pt x="3910870" y="2557463"/>
                </a:cubicBezTo>
                <a:close/>
                <a:moveTo>
                  <a:pt x="3933158" y="2507552"/>
                </a:moveTo>
                <a:cubicBezTo>
                  <a:pt x="3948588" y="2508903"/>
                  <a:pt x="3963823" y="2511937"/>
                  <a:pt x="3978593" y="2516600"/>
                </a:cubicBezTo>
                <a:cubicBezTo>
                  <a:pt x="3985165" y="2519458"/>
                  <a:pt x="3975830" y="2519934"/>
                  <a:pt x="3957638" y="2517934"/>
                </a:cubicBezTo>
                <a:cubicBezTo>
                  <a:pt x="3942390" y="2516855"/>
                  <a:pt x="3927327" y="2513945"/>
                  <a:pt x="3912775" y="2509266"/>
                </a:cubicBezTo>
                <a:cubicBezTo>
                  <a:pt x="3905631" y="2506123"/>
                  <a:pt x="3914775" y="2505170"/>
                  <a:pt x="3932587" y="2507361"/>
                </a:cubicBezTo>
                <a:close/>
                <a:moveTo>
                  <a:pt x="4209384" y="2748248"/>
                </a:moveTo>
                <a:cubicBezTo>
                  <a:pt x="4218516" y="2748566"/>
                  <a:pt x="4227586" y="2749875"/>
                  <a:pt x="4236435" y="2752153"/>
                </a:cubicBezTo>
                <a:cubicBezTo>
                  <a:pt x="4246531" y="2754820"/>
                  <a:pt x="4250151" y="2757297"/>
                  <a:pt x="4244531" y="2757392"/>
                </a:cubicBezTo>
                <a:cubicBezTo>
                  <a:pt x="4235417" y="2757310"/>
                  <a:pt x="4226354" y="2756029"/>
                  <a:pt x="4217575" y="2753582"/>
                </a:cubicBezTo>
                <a:cubicBezTo>
                  <a:pt x="4207288" y="2750535"/>
                  <a:pt x="4203954" y="2748534"/>
                  <a:pt x="4208812" y="2747963"/>
                </a:cubicBezTo>
                <a:close/>
                <a:moveTo>
                  <a:pt x="4395597" y="2845879"/>
                </a:moveTo>
                <a:cubicBezTo>
                  <a:pt x="4377251" y="2846999"/>
                  <a:pt x="4358854" y="2844773"/>
                  <a:pt x="4341305" y="2839307"/>
                </a:cubicBezTo>
                <a:cubicBezTo>
                  <a:pt x="4332923" y="2835116"/>
                  <a:pt x="4344067" y="2831592"/>
                  <a:pt x="4365212" y="2830830"/>
                </a:cubicBezTo>
                <a:cubicBezTo>
                  <a:pt x="4383679" y="2829933"/>
                  <a:pt x="4402158" y="2832320"/>
                  <a:pt x="4419791" y="2837879"/>
                </a:cubicBezTo>
                <a:cubicBezTo>
                  <a:pt x="4428078" y="2841498"/>
                  <a:pt x="4417505" y="2845499"/>
                  <a:pt x="4395597" y="2845879"/>
                </a:cubicBezTo>
                <a:close/>
                <a:moveTo>
                  <a:pt x="4311111" y="2816066"/>
                </a:moveTo>
                <a:cubicBezTo>
                  <a:pt x="4301586" y="2813780"/>
                  <a:pt x="4298633" y="2811780"/>
                  <a:pt x="4304157" y="2811590"/>
                </a:cubicBezTo>
                <a:cubicBezTo>
                  <a:pt x="4313104" y="2811541"/>
                  <a:pt x="4322014" y="2812727"/>
                  <a:pt x="4330637" y="2815114"/>
                </a:cubicBezTo>
                <a:cubicBezTo>
                  <a:pt x="4340162" y="2817495"/>
                  <a:pt x="4343019" y="2819400"/>
                  <a:pt x="4337780" y="2820067"/>
                </a:cubicBezTo>
                <a:cubicBezTo>
                  <a:pt x="4328804" y="2819694"/>
                  <a:pt x="4319894" y="2818353"/>
                  <a:pt x="4311206" y="2816067"/>
                </a:cubicBezTo>
                <a:close/>
                <a:moveTo>
                  <a:pt x="4239863" y="2787491"/>
                </a:moveTo>
                <a:cubicBezTo>
                  <a:pt x="4231481" y="2783395"/>
                  <a:pt x="4242530" y="2779871"/>
                  <a:pt x="4263676" y="2779586"/>
                </a:cubicBezTo>
                <a:cubicBezTo>
                  <a:pt x="4281763" y="2779196"/>
                  <a:pt x="4299798" y="2781671"/>
                  <a:pt x="4317111" y="2786920"/>
                </a:cubicBezTo>
                <a:cubicBezTo>
                  <a:pt x="4325112" y="2791111"/>
                  <a:pt x="4314349" y="2794540"/>
                  <a:pt x="4292918" y="2794921"/>
                </a:cubicBezTo>
                <a:cubicBezTo>
                  <a:pt x="4274960" y="2795288"/>
                  <a:pt x="4257065" y="2792682"/>
                  <a:pt x="4239959" y="2787206"/>
                </a:cubicBezTo>
                <a:close/>
                <a:moveTo>
                  <a:pt x="5387150" y="3022759"/>
                </a:moveTo>
                <a:cubicBezTo>
                  <a:pt x="5377625" y="3019425"/>
                  <a:pt x="5389245" y="3014758"/>
                  <a:pt x="5413343" y="3012186"/>
                </a:cubicBezTo>
                <a:cubicBezTo>
                  <a:pt x="5433415" y="3009628"/>
                  <a:pt x="5453750" y="3009949"/>
                  <a:pt x="5473732" y="3013138"/>
                </a:cubicBezTo>
                <a:cubicBezTo>
                  <a:pt x="5483257" y="3015996"/>
                  <a:pt x="5471255" y="3020664"/>
                  <a:pt x="5447348" y="3023235"/>
                </a:cubicBezTo>
                <a:cubicBezTo>
                  <a:pt x="5427391" y="3026033"/>
                  <a:pt x="5407124" y="3025776"/>
                  <a:pt x="5387245" y="3022473"/>
                </a:cubicBezTo>
                <a:close/>
                <a:moveTo>
                  <a:pt x="3997738" y="2696528"/>
                </a:moveTo>
                <a:cubicBezTo>
                  <a:pt x="3988213" y="2694337"/>
                  <a:pt x="3984308" y="2691860"/>
                  <a:pt x="3989261" y="2691384"/>
                </a:cubicBezTo>
                <a:cubicBezTo>
                  <a:pt x="3998380" y="2691382"/>
                  <a:pt x="4007455" y="2692664"/>
                  <a:pt x="4016216" y="2695194"/>
                </a:cubicBezTo>
                <a:cubicBezTo>
                  <a:pt x="4025742" y="2697480"/>
                  <a:pt x="4029646" y="2699862"/>
                  <a:pt x="4024313" y="2700433"/>
                </a:cubicBezTo>
                <a:cubicBezTo>
                  <a:pt x="4015305" y="2700521"/>
                  <a:pt x="4006339" y="2699204"/>
                  <a:pt x="3997738" y="2696528"/>
                </a:cubicBezTo>
                <a:close/>
                <a:moveTo>
                  <a:pt x="3908393" y="2627186"/>
                </a:moveTo>
                <a:cubicBezTo>
                  <a:pt x="3917918" y="2629853"/>
                  <a:pt x="3922395" y="2632329"/>
                  <a:pt x="3917442" y="2632806"/>
                </a:cubicBezTo>
                <a:cubicBezTo>
                  <a:pt x="3908194" y="2632861"/>
                  <a:pt x="3898986" y="2631578"/>
                  <a:pt x="3890105" y="2628996"/>
                </a:cubicBezTo>
                <a:cubicBezTo>
                  <a:pt x="3880009" y="2626328"/>
                  <a:pt x="3875818" y="2623471"/>
                  <a:pt x="3881057" y="2623471"/>
                </a:cubicBezTo>
                <a:cubicBezTo>
                  <a:pt x="3890293" y="2623499"/>
                  <a:pt x="3899485" y="2624748"/>
                  <a:pt x="3908393" y="2627186"/>
                </a:cubicBezTo>
                <a:close/>
                <a:moveTo>
                  <a:pt x="4430459" y="2731961"/>
                </a:moveTo>
                <a:cubicBezTo>
                  <a:pt x="4447871" y="2731766"/>
                  <a:pt x="4465212" y="2734206"/>
                  <a:pt x="4481894" y="2739200"/>
                </a:cubicBezTo>
                <a:cubicBezTo>
                  <a:pt x="4482497" y="2739457"/>
                  <a:pt x="4483071" y="2739777"/>
                  <a:pt x="4483608" y="2740152"/>
                </a:cubicBezTo>
                <a:cubicBezTo>
                  <a:pt x="4489133" y="2742153"/>
                  <a:pt x="4490466" y="2743581"/>
                  <a:pt x="4486085" y="2743676"/>
                </a:cubicBezTo>
                <a:cubicBezTo>
                  <a:pt x="4484659" y="2743810"/>
                  <a:pt x="4483224" y="2743810"/>
                  <a:pt x="4481798" y="2743676"/>
                </a:cubicBezTo>
                <a:cubicBezTo>
                  <a:pt x="4474270" y="2745360"/>
                  <a:pt x="4466542" y="2745969"/>
                  <a:pt x="4458843" y="2745486"/>
                </a:cubicBezTo>
                <a:cubicBezTo>
                  <a:pt x="4441317" y="2745616"/>
                  <a:pt x="4423864" y="2743210"/>
                  <a:pt x="4407027" y="2738342"/>
                </a:cubicBezTo>
                <a:cubicBezTo>
                  <a:pt x="4399312" y="2734723"/>
                  <a:pt x="4409504" y="2731961"/>
                  <a:pt x="4430459" y="2732246"/>
                </a:cubicBezTo>
                <a:close/>
                <a:moveTo>
                  <a:pt x="3816572" y="2429447"/>
                </a:moveTo>
                <a:cubicBezTo>
                  <a:pt x="3803142" y="2426399"/>
                  <a:pt x="3796760" y="2423922"/>
                  <a:pt x="3802190" y="2424399"/>
                </a:cubicBezTo>
                <a:cubicBezTo>
                  <a:pt x="3813727" y="2426031"/>
                  <a:pt x="3825172" y="2428257"/>
                  <a:pt x="3836480" y="2431066"/>
                </a:cubicBezTo>
                <a:cubicBezTo>
                  <a:pt x="3849910" y="2434114"/>
                  <a:pt x="3856673" y="2436400"/>
                  <a:pt x="3850862" y="2436019"/>
                </a:cubicBezTo>
                <a:cubicBezTo>
                  <a:pt x="3839309" y="2434663"/>
                  <a:pt x="3827855" y="2432563"/>
                  <a:pt x="3816572" y="2429732"/>
                </a:cubicBezTo>
                <a:close/>
                <a:moveTo>
                  <a:pt x="3834956" y="2466499"/>
                </a:moveTo>
                <a:cubicBezTo>
                  <a:pt x="3849900" y="2468221"/>
                  <a:pt x="3864681" y="2471152"/>
                  <a:pt x="3879152" y="2475262"/>
                </a:cubicBezTo>
                <a:cubicBezTo>
                  <a:pt x="3886105" y="2478119"/>
                  <a:pt x="3876675" y="2478596"/>
                  <a:pt x="3858863" y="2476500"/>
                </a:cubicBezTo>
                <a:cubicBezTo>
                  <a:pt x="3843950" y="2474585"/>
                  <a:pt x="3829228" y="2471398"/>
                  <a:pt x="3814858" y="2466975"/>
                </a:cubicBezTo>
                <a:cubicBezTo>
                  <a:pt x="3808571" y="2464975"/>
                  <a:pt x="3817620" y="2464689"/>
                  <a:pt x="3834956" y="2466785"/>
                </a:cubicBezTo>
                <a:close/>
                <a:moveTo>
                  <a:pt x="3962686" y="2624328"/>
                </a:moveTo>
                <a:cubicBezTo>
                  <a:pt x="3979235" y="2624942"/>
                  <a:pt x="3995631" y="2627728"/>
                  <a:pt x="4011454" y="2632615"/>
                </a:cubicBezTo>
                <a:cubicBezTo>
                  <a:pt x="4018883" y="2636425"/>
                  <a:pt x="4008692" y="2638711"/>
                  <a:pt x="3989261" y="2638044"/>
                </a:cubicBezTo>
                <a:cubicBezTo>
                  <a:pt x="3972590" y="2637560"/>
                  <a:pt x="3956086" y="2634574"/>
                  <a:pt x="3940302" y="2629186"/>
                </a:cubicBezTo>
                <a:cubicBezTo>
                  <a:pt x="3932873" y="2625662"/>
                  <a:pt x="3942969" y="2623471"/>
                  <a:pt x="3962686" y="2624614"/>
                </a:cubicBezTo>
                <a:close/>
                <a:moveTo>
                  <a:pt x="4001357" y="2619661"/>
                </a:moveTo>
                <a:cubicBezTo>
                  <a:pt x="3990689" y="2616613"/>
                  <a:pt x="3986308" y="2614327"/>
                  <a:pt x="3991261" y="2613756"/>
                </a:cubicBezTo>
                <a:cubicBezTo>
                  <a:pt x="4000943" y="2614119"/>
                  <a:pt x="4010542" y="2615687"/>
                  <a:pt x="4019836" y="2618423"/>
                </a:cubicBezTo>
                <a:cubicBezTo>
                  <a:pt x="4030599" y="2620899"/>
                  <a:pt x="4035076" y="2623757"/>
                  <a:pt x="4029361" y="2623852"/>
                </a:cubicBezTo>
                <a:cubicBezTo>
                  <a:pt x="4019901" y="2623702"/>
                  <a:pt x="4010497" y="2622390"/>
                  <a:pt x="4001357" y="2619947"/>
                </a:cubicBezTo>
                <a:close/>
                <a:moveTo>
                  <a:pt x="3907155" y="2711101"/>
                </a:moveTo>
                <a:cubicBezTo>
                  <a:pt x="3898373" y="2711032"/>
                  <a:pt x="3889636" y="2709848"/>
                  <a:pt x="3881152" y="2707577"/>
                </a:cubicBezTo>
                <a:cubicBezTo>
                  <a:pt x="3871627" y="2705196"/>
                  <a:pt x="3868674" y="2703195"/>
                  <a:pt x="3873627" y="2702719"/>
                </a:cubicBezTo>
                <a:cubicBezTo>
                  <a:pt x="3882208" y="2702475"/>
                  <a:pt x="3890779" y="2703503"/>
                  <a:pt x="3899059" y="2705767"/>
                </a:cubicBezTo>
                <a:cubicBezTo>
                  <a:pt x="3908584" y="2708338"/>
                  <a:pt x="3912108" y="2710815"/>
                  <a:pt x="3907155" y="2711387"/>
                </a:cubicBezTo>
                <a:close/>
                <a:moveTo>
                  <a:pt x="3945255" y="2479358"/>
                </a:moveTo>
                <a:cubicBezTo>
                  <a:pt x="3956331" y="2480296"/>
                  <a:pt x="3967298" y="2482241"/>
                  <a:pt x="3978021" y="2485168"/>
                </a:cubicBezTo>
                <a:cubicBezTo>
                  <a:pt x="3990689" y="2488311"/>
                  <a:pt x="3997071" y="2490883"/>
                  <a:pt x="3991261" y="2490407"/>
                </a:cubicBezTo>
                <a:cubicBezTo>
                  <a:pt x="3980191" y="2489376"/>
                  <a:pt x="3969228" y="2487400"/>
                  <a:pt x="3958495" y="2484501"/>
                </a:cubicBezTo>
                <a:cubicBezTo>
                  <a:pt x="3946017" y="2481644"/>
                  <a:pt x="3940017" y="2478786"/>
                  <a:pt x="3945446" y="2479643"/>
                </a:cubicBezTo>
                <a:close/>
                <a:moveTo>
                  <a:pt x="3999452" y="2466404"/>
                </a:moveTo>
                <a:cubicBezTo>
                  <a:pt x="4016788" y="2469166"/>
                  <a:pt x="4036219" y="2473071"/>
                  <a:pt x="4042696" y="2474881"/>
                </a:cubicBezTo>
                <a:cubicBezTo>
                  <a:pt x="4049173" y="2476691"/>
                  <a:pt x="4040505" y="2476976"/>
                  <a:pt x="4022788" y="2474309"/>
                </a:cubicBezTo>
                <a:cubicBezTo>
                  <a:pt x="4008327" y="2472644"/>
                  <a:pt x="3994025" y="2469809"/>
                  <a:pt x="3980021" y="2465832"/>
                </a:cubicBezTo>
                <a:cubicBezTo>
                  <a:pt x="3973735" y="2464213"/>
                  <a:pt x="3982593" y="2464499"/>
                  <a:pt x="3999643" y="2466690"/>
                </a:cubicBezTo>
                <a:close/>
                <a:moveTo>
                  <a:pt x="3923252" y="2738342"/>
                </a:moveTo>
                <a:cubicBezTo>
                  <a:pt x="3905601" y="2738700"/>
                  <a:pt x="3888025" y="2735926"/>
                  <a:pt x="3871341" y="2730151"/>
                </a:cubicBezTo>
                <a:cubicBezTo>
                  <a:pt x="3863531" y="2725389"/>
                  <a:pt x="3873913" y="2722054"/>
                  <a:pt x="3894868" y="2722340"/>
                </a:cubicBezTo>
                <a:cubicBezTo>
                  <a:pt x="3912373" y="2722196"/>
                  <a:pt x="3929763" y="2725196"/>
                  <a:pt x="3946208" y="2731199"/>
                </a:cubicBezTo>
                <a:cubicBezTo>
                  <a:pt x="3954018" y="2735961"/>
                  <a:pt x="3943541" y="2739105"/>
                  <a:pt x="3923348" y="2738628"/>
                </a:cubicBezTo>
                <a:close/>
                <a:moveTo>
                  <a:pt x="5132927" y="3158109"/>
                </a:moveTo>
                <a:cubicBezTo>
                  <a:pt x="5112063" y="3161716"/>
                  <a:pt x="5090736" y="3161716"/>
                  <a:pt x="5069872" y="3158109"/>
                </a:cubicBezTo>
                <a:cubicBezTo>
                  <a:pt x="5060347" y="3154870"/>
                  <a:pt x="5071586" y="3149156"/>
                  <a:pt x="5096447" y="3145917"/>
                </a:cubicBezTo>
                <a:cubicBezTo>
                  <a:pt x="5117207" y="3142600"/>
                  <a:pt x="5138362" y="3142600"/>
                  <a:pt x="5159122" y="3145917"/>
                </a:cubicBezTo>
                <a:cubicBezTo>
                  <a:pt x="5169217" y="3149441"/>
                  <a:pt x="5157597" y="3155061"/>
                  <a:pt x="5132737" y="3158395"/>
                </a:cubicBezTo>
                <a:close/>
                <a:moveTo>
                  <a:pt x="5122831" y="3051048"/>
                </a:moveTo>
                <a:cubicBezTo>
                  <a:pt x="5113306" y="3047143"/>
                  <a:pt x="5125117" y="3042476"/>
                  <a:pt x="5149501" y="3039809"/>
                </a:cubicBezTo>
                <a:cubicBezTo>
                  <a:pt x="5169556" y="3037190"/>
                  <a:pt x="5189897" y="3037704"/>
                  <a:pt x="5209795" y="3041333"/>
                </a:cubicBezTo>
                <a:cubicBezTo>
                  <a:pt x="5219319" y="3044762"/>
                  <a:pt x="5207604" y="3049429"/>
                  <a:pt x="5183505" y="3052477"/>
                </a:cubicBezTo>
                <a:cubicBezTo>
                  <a:pt x="5163282" y="3055280"/>
                  <a:pt x="5142744" y="3054895"/>
                  <a:pt x="5122640" y="3051334"/>
                </a:cubicBezTo>
                <a:close/>
                <a:moveTo>
                  <a:pt x="5019961" y="3011234"/>
                </a:moveTo>
                <a:cubicBezTo>
                  <a:pt x="5010436" y="3007328"/>
                  <a:pt x="5021866" y="3002661"/>
                  <a:pt x="5045392" y="3000851"/>
                </a:cubicBezTo>
                <a:cubicBezTo>
                  <a:pt x="5065065" y="2998274"/>
                  <a:pt x="5085032" y="2999047"/>
                  <a:pt x="5104448" y="3003137"/>
                </a:cubicBezTo>
                <a:cubicBezTo>
                  <a:pt x="5113973" y="3006566"/>
                  <a:pt x="5102257" y="3011139"/>
                  <a:pt x="5078635" y="3013615"/>
                </a:cubicBezTo>
                <a:cubicBezTo>
                  <a:pt x="5059036" y="3016241"/>
                  <a:pt x="5039134" y="3015532"/>
                  <a:pt x="5019771" y="3011520"/>
                </a:cubicBezTo>
                <a:close/>
                <a:moveTo>
                  <a:pt x="4916615" y="2968752"/>
                </a:moveTo>
                <a:cubicBezTo>
                  <a:pt x="4907757" y="2965323"/>
                  <a:pt x="4919186" y="2960656"/>
                  <a:pt x="4941856" y="2959227"/>
                </a:cubicBezTo>
                <a:cubicBezTo>
                  <a:pt x="4960951" y="2957196"/>
                  <a:pt x="4980249" y="2958257"/>
                  <a:pt x="4999006" y="2962371"/>
                </a:cubicBezTo>
                <a:cubicBezTo>
                  <a:pt x="5007865" y="2965895"/>
                  <a:pt x="4996815" y="2970467"/>
                  <a:pt x="4974050" y="2971896"/>
                </a:cubicBezTo>
                <a:cubicBezTo>
                  <a:pt x="4954823" y="2974340"/>
                  <a:pt x="4935315" y="2973372"/>
                  <a:pt x="4916424" y="2969038"/>
                </a:cubicBezTo>
                <a:close/>
                <a:moveTo>
                  <a:pt x="4919472" y="3081719"/>
                </a:moveTo>
                <a:cubicBezTo>
                  <a:pt x="4895469" y="3084290"/>
                  <a:pt x="4868418" y="3083624"/>
                  <a:pt x="4858988" y="3079719"/>
                </a:cubicBezTo>
                <a:cubicBezTo>
                  <a:pt x="4849559" y="3075813"/>
                  <a:pt x="4861084" y="3070194"/>
                  <a:pt x="4884706" y="3068193"/>
                </a:cubicBezTo>
                <a:cubicBezTo>
                  <a:pt x="4904952" y="3065301"/>
                  <a:pt x="4925545" y="3065946"/>
                  <a:pt x="4945571" y="3070098"/>
                </a:cubicBezTo>
                <a:cubicBezTo>
                  <a:pt x="4955191" y="3074194"/>
                  <a:pt x="4943285" y="3079528"/>
                  <a:pt x="4919472" y="3082005"/>
                </a:cubicBezTo>
                <a:close/>
                <a:moveTo>
                  <a:pt x="5025866" y="3121343"/>
                </a:moveTo>
                <a:cubicBezTo>
                  <a:pt x="5001768" y="3124486"/>
                  <a:pt x="4974241" y="3124486"/>
                  <a:pt x="4964430" y="3120676"/>
                </a:cubicBezTo>
                <a:cubicBezTo>
                  <a:pt x="4954620" y="3116866"/>
                  <a:pt x="4966145" y="3111627"/>
                  <a:pt x="4990243" y="3108579"/>
                </a:cubicBezTo>
                <a:cubicBezTo>
                  <a:pt x="5010756" y="3105825"/>
                  <a:pt x="5031568" y="3106210"/>
                  <a:pt x="5051965" y="3109722"/>
                </a:cubicBezTo>
                <a:cubicBezTo>
                  <a:pt x="5061300" y="3113342"/>
                  <a:pt x="5049774" y="3118580"/>
                  <a:pt x="5025676" y="3121628"/>
                </a:cubicBezTo>
                <a:close/>
                <a:moveTo>
                  <a:pt x="5284851" y="2986088"/>
                </a:moveTo>
                <a:cubicBezTo>
                  <a:pt x="5275898" y="2983135"/>
                  <a:pt x="5287232" y="2978468"/>
                  <a:pt x="5310950" y="2976563"/>
                </a:cubicBezTo>
                <a:cubicBezTo>
                  <a:pt x="5330556" y="2974256"/>
                  <a:pt x="5350398" y="2974898"/>
                  <a:pt x="5369814" y="2978468"/>
                </a:cubicBezTo>
                <a:cubicBezTo>
                  <a:pt x="5378767" y="2981325"/>
                  <a:pt x="5367243" y="2985992"/>
                  <a:pt x="5343716" y="2987993"/>
                </a:cubicBezTo>
                <a:cubicBezTo>
                  <a:pt x="5324072" y="2990644"/>
                  <a:pt x="5304129" y="2990097"/>
                  <a:pt x="5284660" y="2986374"/>
                </a:cubicBezTo>
                <a:close/>
                <a:moveTo>
                  <a:pt x="5394103" y="3121343"/>
                </a:moveTo>
                <a:cubicBezTo>
                  <a:pt x="5373425" y="3124925"/>
                  <a:pt x="5352319" y="3125311"/>
                  <a:pt x="5331524" y="3122486"/>
                </a:cubicBezTo>
                <a:cubicBezTo>
                  <a:pt x="5321999" y="3119342"/>
                  <a:pt x="5333429" y="3114008"/>
                  <a:pt x="5358289" y="3110770"/>
                </a:cubicBezTo>
                <a:cubicBezTo>
                  <a:pt x="5379001" y="3107089"/>
                  <a:pt x="5400178" y="3106864"/>
                  <a:pt x="5420964" y="3110103"/>
                </a:cubicBezTo>
                <a:cubicBezTo>
                  <a:pt x="5430489" y="3113151"/>
                  <a:pt x="5418582" y="3118485"/>
                  <a:pt x="5393912" y="3121628"/>
                </a:cubicBezTo>
                <a:close/>
                <a:moveTo>
                  <a:pt x="4429125" y="2805017"/>
                </a:moveTo>
                <a:cubicBezTo>
                  <a:pt x="4438360" y="2805151"/>
                  <a:pt x="4447543" y="2806431"/>
                  <a:pt x="4456462" y="2808828"/>
                </a:cubicBezTo>
                <a:cubicBezTo>
                  <a:pt x="4466559" y="2811494"/>
                  <a:pt x="4469892" y="2813495"/>
                  <a:pt x="4464558" y="2814066"/>
                </a:cubicBezTo>
                <a:cubicBezTo>
                  <a:pt x="4455131" y="2813683"/>
                  <a:pt x="4445774" y="2812278"/>
                  <a:pt x="4436650" y="2809875"/>
                </a:cubicBezTo>
                <a:cubicBezTo>
                  <a:pt x="4426935" y="2807113"/>
                  <a:pt x="4423505" y="2805208"/>
                  <a:pt x="4429125" y="2805017"/>
                </a:cubicBezTo>
                <a:close/>
                <a:moveTo>
                  <a:pt x="5240274" y="3191351"/>
                </a:moveTo>
                <a:cubicBezTo>
                  <a:pt x="5219021" y="3195210"/>
                  <a:pt x="5197297" y="3195724"/>
                  <a:pt x="5175885" y="3192875"/>
                </a:cubicBezTo>
                <a:cubicBezTo>
                  <a:pt x="5165599" y="3189732"/>
                  <a:pt x="5177600" y="3183350"/>
                  <a:pt x="5202841" y="3180493"/>
                </a:cubicBezTo>
                <a:cubicBezTo>
                  <a:pt x="5228082" y="3177635"/>
                  <a:pt x="5256562" y="3175826"/>
                  <a:pt x="5266849" y="3179064"/>
                </a:cubicBezTo>
                <a:cubicBezTo>
                  <a:pt x="5277136" y="3182303"/>
                  <a:pt x="5265325" y="3187541"/>
                  <a:pt x="5240274" y="3191351"/>
                </a:cubicBezTo>
                <a:close/>
                <a:moveTo>
                  <a:pt x="5288375" y="3088862"/>
                </a:moveTo>
                <a:cubicBezTo>
                  <a:pt x="5268122" y="3092003"/>
                  <a:pt x="5247488" y="3091745"/>
                  <a:pt x="5227320" y="3088100"/>
                </a:cubicBezTo>
                <a:cubicBezTo>
                  <a:pt x="5217795" y="3084767"/>
                  <a:pt x="5229225" y="3080099"/>
                  <a:pt x="5253323" y="3077051"/>
                </a:cubicBezTo>
                <a:cubicBezTo>
                  <a:pt x="5273651" y="3073929"/>
                  <a:pt x="5294337" y="3073929"/>
                  <a:pt x="5314664" y="3077051"/>
                </a:cubicBezTo>
                <a:cubicBezTo>
                  <a:pt x="5324189" y="3080576"/>
                  <a:pt x="5312569" y="3085814"/>
                  <a:pt x="5288375" y="3088862"/>
                </a:cubicBezTo>
                <a:close/>
                <a:moveTo>
                  <a:pt x="4589907" y="2808542"/>
                </a:moveTo>
                <a:cubicBezTo>
                  <a:pt x="4580234" y="2808480"/>
                  <a:pt x="4570616" y="2807070"/>
                  <a:pt x="4561332" y="2804351"/>
                </a:cubicBezTo>
                <a:cubicBezTo>
                  <a:pt x="4551236" y="2801684"/>
                  <a:pt x="4547330" y="2799303"/>
                  <a:pt x="4553236" y="2799112"/>
                </a:cubicBezTo>
                <a:cubicBezTo>
                  <a:pt x="4562884" y="2799400"/>
                  <a:pt x="4572470" y="2800774"/>
                  <a:pt x="4581811" y="2803208"/>
                </a:cubicBezTo>
                <a:cubicBezTo>
                  <a:pt x="4591812" y="2805875"/>
                  <a:pt x="4595622" y="2808351"/>
                  <a:pt x="4589907" y="2808542"/>
                </a:cubicBezTo>
                <a:close/>
                <a:moveTo>
                  <a:pt x="4565428" y="2728341"/>
                </a:moveTo>
                <a:cubicBezTo>
                  <a:pt x="4575955" y="2729019"/>
                  <a:pt x="4586389" y="2730742"/>
                  <a:pt x="4596575" y="2733485"/>
                </a:cubicBezTo>
                <a:cubicBezTo>
                  <a:pt x="4608005" y="2736437"/>
                  <a:pt x="4612481" y="2739200"/>
                  <a:pt x="4606671" y="2739390"/>
                </a:cubicBezTo>
                <a:cubicBezTo>
                  <a:pt x="4596080" y="2738722"/>
                  <a:pt x="4585583" y="2736999"/>
                  <a:pt x="4575334" y="2734247"/>
                </a:cubicBezTo>
                <a:cubicBezTo>
                  <a:pt x="4563999" y="2731389"/>
                  <a:pt x="4559427" y="2728531"/>
                  <a:pt x="4565428" y="2728341"/>
                </a:cubicBezTo>
                <a:close/>
                <a:moveTo>
                  <a:pt x="4531519" y="2779014"/>
                </a:moveTo>
                <a:cubicBezTo>
                  <a:pt x="4549482" y="2778559"/>
                  <a:pt x="4567409" y="2780872"/>
                  <a:pt x="4584668" y="2785872"/>
                </a:cubicBezTo>
                <a:cubicBezTo>
                  <a:pt x="4592860" y="2789492"/>
                  <a:pt x="4582192" y="2792349"/>
                  <a:pt x="4560761" y="2792635"/>
                </a:cubicBezTo>
                <a:cubicBezTo>
                  <a:pt x="4542757" y="2793430"/>
                  <a:pt x="4524750" y="2791143"/>
                  <a:pt x="4507516" y="2785872"/>
                </a:cubicBezTo>
                <a:cubicBezTo>
                  <a:pt x="4499705" y="2782157"/>
                  <a:pt x="4510373" y="2779300"/>
                  <a:pt x="4531519" y="2779014"/>
                </a:cubicBezTo>
                <a:close/>
                <a:moveTo>
                  <a:pt x="4499134" y="2896934"/>
                </a:moveTo>
                <a:cubicBezTo>
                  <a:pt x="4477227" y="2897886"/>
                  <a:pt x="4451985" y="2895314"/>
                  <a:pt x="4443413" y="2890647"/>
                </a:cubicBezTo>
                <a:cubicBezTo>
                  <a:pt x="4434840" y="2885980"/>
                  <a:pt x="4445889" y="2882551"/>
                  <a:pt x="4467892" y="2881122"/>
                </a:cubicBezTo>
                <a:cubicBezTo>
                  <a:pt x="4486898" y="2879923"/>
                  <a:pt x="4505969" y="2881985"/>
                  <a:pt x="4524280" y="2887218"/>
                </a:cubicBezTo>
                <a:cubicBezTo>
                  <a:pt x="4532662" y="2891790"/>
                  <a:pt x="4521804" y="2895791"/>
                  <a:pt x="4499134" y="2896934"/>
                </a:cubicBezTo>
                <a:close/>
                <a:moveTo>
                  <a:pt x="4812983" y="2925509"/>
                </a:moveTo>
                <a:cubicBezTo>
                  <a:pt x="4804220" y="2921508"/>
                  <a:pt x="4815173" y="2917508"/>
                  <a:pt x="4838510" y="2915984"/>
                </a:cubicBezTo>
                <a:cubicBezTo>
                  <a:pt x="4857666" y="2914305"/>
                  <a:pt x="4876968" y="2915753"/>
                  <a:pt x="4895660" y="2920270"/>
                </a:cubicBezTo>
                <a:cubicBezTo>
                  <a:pt x="4904518" y="2923794"/>
                  <a:pt x="4892898" y="2927985"/>
                  <a:pt x="4870514" y="2929795"/>
                </a:cubicBezTo>
                <a:cubicBezTo>
                  <a:pt x="4851231" y="2931443"/>
                  <a:pt x="4831808" y="2929996"/>
                  <a:pt x="4812983" y="2925508"/>
                </a:cubicBezTo>
                <a:close/>
                <a:moveTo>
                  <a:pt x="4663536" y="2839022"/>
                </a:moveTo>
                <a:cubicBezTo>
                  <a:pt x="4645290" y="2840105"/>
                  <a:pt x="4626990" y="2838240"/>
                  <a:pt x="4609338" y="2833497"/>
                </a:cubicBezTo>
                <a:cubicBezTo>
                  <a:pt x="4600956" y="2829401"/>
                  <a:pt x="4611720" y="2825973"/>
                  <a:pt x="4633151" y="2825591"/>
                </a:cubicBezTo>
                <a:cubicBezTo>
                  <a:pt x="4651633" y="2824759"/>
                  <a:pt x="4670133" y="2826750"/>
                  <a:pt x="4688015" y="2831497"/>
                </a:cubicBezTo>
                <a:cubicBezTo>
                  <a:pt x="4696111" y="2835212"/>
                  <a:pt x="4684967" y="2838641"/>
                  <a:pt x="4663536" y="2839022"/>
                </a:cubicBezTo>
                <a:close/>
                <a:moveTo>
                  <a:pt x="4735735" y="2871502"/>
                </a:moveTo>
                <a:cubicBezTo>
                  <a:pt x="4754558" y="2870262"/>
                  <a:pt x="4773459" y="2871998"/>
                  <a:pt x="4791742" y="2876645"/>
                </a:cubicBezTo>
                <a:cubicBezTo>
                  <a:pt x="4799838" y="2880265"/>
                  <a:pt x="4788980" y="2884265"/>
                  <a:pt x="4767072" y="2885218"/>
                </a:cubicBezTo>
                <a:cubicBezTo>
                  <a:pt x="4748250" y="2886417"/>
                  <a:pt x="4729355" y="2884682"/>
                  <a:pt x="4711065" y="2880074"/>
                </a:cubicBezTo>
                <a:cubicBezTo>
                  <a:pt x="4702302" y="2875979"/>
                  <a:pt x="4713161" y="2872073"/>
                  <a:pt x="4735735" y="2871502"/>
                </a:cubicBezTo>
                <a:close/>
                <a:moveTo>
                  <a:pt x="4813364" y="3039047"/>
                </a:moveTo>
                <a:cubicBezTo>
                  <a:pt x="4793578" y="3041697"/>
                  <a:pt x="4773477" y="3040761"/>
                  <a:pt x="4754023" y="3036285"/>
                </a:cubicBezTo>
                <a:cubicBezTo>
                  <a:pt x="4744974" y="3032284"/>
                  <a:pt x="4756119" y="3026760"/>
                  <a:pt x="4779740" y="3024759"/>
                </a:cubicBezTo>
                <a:cubicBezTo>
                  <a:pt x="4803362" y="3022759"/>
                  <a:pt x="4829842" y="3024092"/>
                  <a:pt x="4838891" y="3028093"/>
                </a:cubicBezTo>
                <a:cubicBezTo>
                  <a:pt x="4847939" y="3032094"/>
                  <a:pt x="4836605" y="3036761"/>
                  <a:pt x="4813364" y="3039047"/>
                </a:cubicBezTo>
                <a:close/>
                <a:moveTo>
                  <a:pt x="4676489" y="2793969"/>
                </a:moveTo>
                <a:cubicBezTo>
                  <a:pt x="4686391" y="2794503"/>
                  <a:pt x="4696216" y="2796002"/>
                  <a:pt x="4705826" y="2798445"/>
                </a:cubicBezTo>
                <a:cubicBezTo>
                  <a:pt x="4716876" y="2801493"/>
                  <a:pt x="4720400" y="2803970"/>
                  <a:pt x="4714875" y="2804065"/>
                </a:cubicBezTo>
                <a:cubicBezTo>
                  <a:pt x="4704744" y="2803676"/>
                  <a:pt x="4694700" y="2802045"/>
                  <a:pt x="4684967" y="2799207"/>
                </a:cubicBezTo>
                <a:cubicBezTo>
                  <a:pt x="4674585" y="2796635"/>
                  <a:pt x="4670584" y="2794159"/>
                  <a:pt x="4676489" y="2793969"/>
                </a:cubicBezTo>
                <a:close/>
                <a:moveTo>
                  <a:pt x="3863626" y="2574036"/>
                </a:moveTo>
                <a:cubicBezTo>
                  <a:pt x="3879903" y="2574684"/>
                  <a:pt x="3895976" y="2577898"/>
                  <a:pt x="3911251" y="2583561"/>
                </a:cubicBezTo>
                <a:cubicBezTo>
                  <a:pt x="3918013" y="2586895"/>
                  <a:pt x="3908584" y="2588990"/>
                  <a:pt x="3889343" y="2587181"/>
                </a:cubicBezTo>
                <a:cubicBezTo>
                  <a:pt x="3873063" y="2586557"/>
                  <a:pt x="3856986" y="2583342"/>
                  <a:pt x="3841718" y="2577656"/>
                </a:cubicBezTo>
                <a:cubicBezTo>
                  <a:pt x="3834956" y="2574512"/>
                  <a:pt x="3844385" y="2572417"/>
                  <a:pt x="3863626" y="2574036"/>
                </a:cubicBezTo>
                <a:close/>
                <a:moveTo>
                  <a:pt x="8239982" y="2412111"/>
                </a:moveTo>
                <a:cubicBezTo>
                  <a:pt x="8260461" y="2416874"/>
                  <a:pt x="8265891" y="2428685"/>
                  <a:pt x="8252270" y="2438686"/>
                </a:cubicBezTo>
                <a:cubicBezTo>
                  <a:pt x="8232953" y="2448960"/>
                  <a:pt x="8210704" y="2452321"/>
                  <a:pt x="8189215" y="2448211"/>
                </a:cubicBezTo>
                <a:cubicBezTo>
                  <a:pt x="8168450" y="2444115"/>
                  <a:pt x="8162830" y="2432304"/>
                  <a:pt x="8176832" y="2421732"/>
                </a:cubicBezTo>
                <a:cubicBezTo>
                  <a:pt x="8195992" y="2410895"/>
                  <a:pt x="8218464" y="2407471"/>
                  <a:pt x="8239982" y="2412111"/>
                </a:cubicBezTo>
                <a:close/>
                <a:moveTo>
                  <a:pt x="8125111" y="2493931"/>
                </a:moveTo>
                <a:cubicBezTo>
                  <a:pt x="8146447" y="2497932"/>
                  <a:pt x="8152257" y="2508599"/>
                  <a:pt x="8138732" y="2518029"/>
                </a:cubicBezTo>
                <a:cubicBezTo>
                  <a:pt x="8119361" y="2528544"/>
                  <a:pt x="8097080" y="2532424"/>
                  <a:pt x="8075295" y="2529078"/>
                </a:cubicBezTo>
                <a:cubicBezTo>
                  <a:pt x="8053673" y="2525649"/>
                  <a:pt x="8047673" y="2515076"/>
                  <a:pt x="8061675" y="2504980"/>
                </a:cubicBezTo>
                <a:cubicBezTo>
                  <a:pt x="8081062" y="2494516"/>
                  <a:pt x="8103358" y="2490733"/>
                  <a:pt x="8125111" y="2494217"/>
                </a:cubicBezTo>
                <a:close/>
                <a:moveTo>
                  <a:pt x="8191786" y="2596325"/>
                </a:moveTo>
                <a:cubicBezTo>
                  <a:pt x="8213884" y="2599087"/>
                  <a:pt x="8221123" y="2608326"/>
                  <a:pt x="8207979" y="2616613"/>
                </a:cubicBezTo>
                <a:cubicBezTo>
                  <a:pt x="8194834" y="2624900"/>
                  <a:pt x="8166068" y="2628995"/>
                  <a:pt x="8143875" y="2626805"/>
                </a:cubicBezTo>
                <a:cubicBezTo>
                  <a:pt x="8121682" y="2624614"/>
                  <a:pt x="8114252" y="2615375"/>
                  <a:pt x="8127397" y="2606516"/>
                </a:cubicBezTo>
                <a:cubicBezTo>
                  <a:pt x="8147430" y="2597214"/>
                  <a:pt x="8169690" y="2593780"/>
                  <a:pt x="8191595" y="2596610"/>
                </a:cubicBezTo>
                <a:close/>
                <a:moveTo>
                  <a:pt x="8409718" y="2450402"/>
                </a:moveTo>
                <a:cubicBezTo>
                  <a:pt x="8430958" y="2455545"/>
                  <a:pt x="8436864" y="2466690"/>
                  <a:pt x="8423529" y="2475548"/>
                </a:cubicBezTo>
                <a:cubicBezTo>
                  <a:pt x="8404135" y="2485408"/>
                  <a:pt x="8381950" y="2488333"/>
                  <a:pt x="8360665" y="2483834"/>
                </a:cubicBezTo>
                <a:cubicBezTo>
                  <a:pt x="8339519" y="2479834"/>
                  <a:pt x="8333232" y="2468690"/>
                  <a:pt x="8347139" y="2459165"/>
                </a:cubicBezTo>
                <a:cubicBezTo>
                  <a:pt x="8361045" y="2449640"/>
                  <a:pt x="8388763" y="2446020"/>
                  <a:pt x="8409527" y="2450687"/>
                </a:cubicBezTo>
                <a:close/>
                <a:moveTo>
                  <a:pt x="6592443" y="2840736"/>
                </a:moveTo>
                <a:cubicBezTo>
                  <a:pt x="6599968" y="2841784"/>
                  <a:pt x="6589586" y="2844070"/>
                  <a:pt x="6569107" y="2845785"/>
                </a:cubicBezTo>
                <a:cubicBezTo>
                  <a:pt x="6552139" y="2847440"/>
                  <a:pt x="6535067" y="2847726"/>
                  <a:pt x="6518053" y="2846642"/>
                </a:cubicBezTo>
                <a:cubicBezTo>
                  <a:pt x="6510338" y="2845023"/>
                  <a:pt x="6520625" y="2842831"/>
                  <a:pt x="6541484" y="2841594"/>
                </a:cubicBezTo>
                <a:cubicBezTo>
                  <a:pt x="6558420" y="2839939"/>
                  <a:pt x="6575461" y="2839652"/>
                  <a:pt x="6592443" y="2840736"/>
                </a:cubicBezTo>
                <a:close/>
                <a:moveTo>
                  <a:pt x="9013888" y="2514315"/>
                </a:moveTo>
                <a:cubicBezTo>
                  <a:pt x="9034367" y="2520125"/>
                  <a:pt x="9042463" y="2530412"/>
                  <a:pt x="9030462" y="2536698"/>
                </a:cubicBezTo>
                <a:cubicBezTo>
                  <a:pt x="9018461" y="2542985"/>
                  <a:pt x="8992362" y="2543937"/>
                  <a:pt x="8971407" y="2538699"/>
                </a:cubicBezTo>
                <a:cubicBezTo>
                  <a:pt x="8950452" y="2533460"/>
                  <a:pt x="8942832" y="2523363"/>
                  <a:pt x="8954643" y="2516410"/>
                </a:cubicBezTo>
                <a:cubicBezTo>
                  <a:pt x="8966454" y="2509457"/>
                  <a:pt x="8992933" y="2508409"/>
                  <a:pt x="9013888" y="2514600"/>
                </a:cubicBezTo>
                <a:close/>
                <a:moveTo>
                  <a:pt x="8083296" y="2664238"/>
                </a:moveTo>
                <a:cubicBezTo>
                  <a:pt x="8105871" y="2666333"/>
                  <a:pt x="8113681" y="2674334"/>
                  <a:pt x="8100632" y="2682145"/>
                </a:cubicBezTo>
                <a:cubicBezTo>
                  <a:pt x="8080233" y="2691187"/>
                  <a:pt x="8057926" y="2695079"/>
                  <a:pt x="8035671" y="2693480"/>
                </a:cubicBezTo>
                <a:cubicBezTo>
                  <a:pt x="8012716" y="2692051"/>
                  <a:pt x="8004905" y="2683955"/>
                  <a:pt x="8018145" y="2675668"/>
                </a:cubicBezTo>
                <a:cubicBezTo>
                  <a:pt x="8031385" y="2667381"/>
                  <a:pt x="8060722" y="2662904"/>
                  <a:pt x="8083296" y="2664524"/>
                </a:cubicBezTo>
                <a:close/>
                <a:moveTo>
                  <a:pt x="7975664" y="2729294"/>
                </a:moveTo>
                <a:cubicBezTo>
                  <a:pt x="7998905" y="2730151"/>
                  <a:pt x="8007382" y="2737485"/>
                  <a:pt x="7994142" y="2744724"/>
                </a:cubicBezTo>
                <a:cubicBezTo>
                  <a:pt x="7973177" y="2753957"/>
                  <a:pt x="7950346" y="2758164"/>
                  <a:pt x="7927467" y="2757011"/>
                </a:cubicBezTo>
                <a:cubicBezTo>
                  <a:pt x="7903845" y="2756154"/>
                  <a:pt x="7895654" y="2749296"/>
                  <a:pt x="7908417" y="2741581"/>
                </a:cubicBezTo>
                <a:cubicBezTo>
                  <a:pt x="7929504" y="2732109"/>
                  <a:pt x="7952602" y="2727987"/>
                  <a:pt x="7975664" y="2729580"/>
                </a:cubicBezTo>
                <a:close/>
                <a:moveTo>
                  <a:pt x="7898225" y="2648712"/>
                </a:moveTo>
                <a:cubicBezTo>
                  <a:pt x="7920419" y="2650427"/>
                  <a:pt x="7927753" y="2659094"/>
                  <a:pt x="7914323" y="2667762"/>
                </a:cubicBezTo>
                <a:cubicBezTo>
                  <a:pt x="7893881" y="2677602"/>
                  <a:pt x="7871235" y="2681967"/>
                  <a:pt x="7848600" y="2680430"/>
                </a:cubicBezTo>
                <a:cubicBezTo>
                  <a:pt x="7825836" y="2678907"/>
                  <a:pt x="7818596" y="2670239"/>
                  <a:pt x="7832503" y="2661381"/>
                </a:cubicBezTo>
                <a:cubicBezTo>
                  <a:pt x="7852822" y="2651188"/>
                  <a:pt x="7875591" y="2646898"/>
                  <a:pt x="7898226" y="2648998"/>
                </a:cubicBezTo>
                <a:close/>
                <a:moveTo>
                  <a:pt x="8011287" y="2572512"/>
                </a:moveTo>
                <a:cubicBezTo>
                  <a:pt x="8033004" y="2575370"/>
                  <a:pt x="8039862" y="2585276"/>
                  <a:pt x="8026146" y="2594134"/>
                </a:cubicBezTo>
                <a:cubicBezTo>
                  <a:pt x="8012430" y="2602992"/>
                  <a:pt x="7983760" y="2608802"/>
                  <a:pt x="7961471" y="2606040"/>
                </a:cubicBezTo>
                <a:cubicBezTo>
                  <a:pt x="7939183" y="2603278"/>
                  <a:pt x="7932896" y="2594420"/>
                  <a:pt x="7946803" y="2584895"/>
                </a:cubicBezTo>
                <a:cubicBezTo>
                  <a:pt x="7966547" y="2574348"/>
                  <a:pt x="7989087" y="2570220"/>
                  <a:pt x="8011288" y="2573084"/>
                </a:cubicBezTo>
                <a:close/>
                <a:moveTo>
                  <a:pt x="8683942" y="2420112"/>
                </a:moveTo>
                <a:cubicBezTo>
                  <a:pt x="8704897" y="2426399"/>
                  <a:pt x="8711280" y="2438019"/>
                  <a:pt x="8698230" y="2446782"/>
                </a:cubicBezTo>
                <a:cubicBezTo>
                  <a:pt x="8685181" y="2455545"/>
                  <a:pt x="8657654" y="2457736"/>
                  <a:pt x="8636222" y="2452116"/>
                </a:cubicBezTo>
                <a:cubicBezTo>
                  <a:pt x="8614791" y="2446496"/>
                  <a:pt x="8608981" y="2435257"/>
                  <a:pt x="8622125" y="2425923"/>
                </a:cubicBezTo>
                <a:cubicBezTo>
                  <a:pt x="8641328" y="2416473"/>
                  <a:pt x="8663350" y="2414471"/>
                  <a:pt x="8683942" y="2420303"/>
                </a:cubicBezTo>
                <a:close/>
                <a:moveTo>
                  <a:pt x="8788717" y="2349246"/>
                </a:moveTo>
                <a:cubicBezTo>
                  <a:pt x="8808625" y="2356295"/>
                  <a:pt x="8814530" y="2369058"/>
                  <a:pt x="8801481" y="2377821"/>
                </a:cubicBezTo>
                <a:cubicBezTo>
                  <a:pt x="8788432" y="2386584"/>
                  <a:pt x="8761286" y="2388203"/>
                  <a:pt x="8740807" y="2381822"/>
                </a:cubicBezTo>
                <a:cubicBezTo>
                  <a:pt x="8720328" y="2375440"/>
                  <a:pt x="8714994" y="2362772"/>
                  <a:pt x="8728234" y="2353723"/>
                </a:cubicBezTo>
                <a:cubicBezTo>
                  <a:pt x="8741474" y="2344674"/>
                  <a:pt x="8768334" y="2342483"/>
                  <a:pt x="8788432" y="2349437"/>
                </a:cubicBezTo>
                <a:close/>
                <a:moveTo>
                  <a:pt x="8849392" y="2466975"/>
                </a:moveTo>
                <a:cubicBezTo>
                  <a:pt x="8870728" y="2473166"/>
                  <a:pt x="8877967" y="2484501"/>
                  <a:pt x="8865203" y="2491645"/>
                </a:cubicBezTo>
                <a:cubicBezTo>
                  <a:pt x="8852439" y="2498789"/>
                  <a:pt x="8825008" y="2501170"/>
                  <a:pt x="8803577" y="2495836"/>
                </a:cubicBezTo>
                <a:cubicBezTo>
                  <a:pt x="8782146" y="2490502"/>
                  <a:pt x="8775002" y="2479358"/>
                  <a:pt x="8787670" y="2470690"/>
                </a:cubicBezTo>
                <a:cubicBezTo>
                  <a:pt x="8800338" y="2462022"/>
                  <a:pt x="8827961" y="2460879"/>
                  <a:pt x="8849106" y="2467166"/>
                </a:cubicBezTo>
                <a:close/>
                <a:moveTo>
                  <a:pt x="8750808" y="2527840"/>
                </a:moveTo>
                <a:cubicBezTo>
                  <a:pt x="8772621" y="2532888"/>
                  <a:pt x="8780240" y="2543080"/>
                  <a:pt x="8767667" y="2550224"/>
                </a:cubicBezTo>
                <a:cubicBezTo>
                  <a:pt x="8755094" y="2557367"/>
                  <a:pt x="8727281" y="2559749"/>
                  <a:pt x="8704993" y="2555177"/>
                </a:cubicBezTo>
                <a:cubicBezTo>
                  <a:pt x="8682705" y="2550605"/>
                  <a:pt x="8675370" y="2541080"/>
                  <a:pt x="8687848" y="2532888"/>
                </a:cubicBezTo>
                <a:cubicBezTo>
                  <a:pt x="8700326" y="2524697"/>
                  <a:pt x="8728614" y="2523077"/>
                  <a:pt x="8750522" y="2528031"/>
                </a:cubicBezTo>
                <a:close/>
                <a:moveTo>
                  <a:pt x="8948166" y="2404015"/>
                </a:moveTo>
                <a:cubicBezTo>
                  <a:pt x="8968740" y="2411444"/>
                  <a:pt x="8975122" y="2423541"/>
                  <a:pt x="8962548" y="2431161"/>
                </a:cubicBezTo>
                <a:cubicBezTo>
                  <a:pt x="8949976" y="2438781"/>
                  <a:pt x="8922829" y="2440686"/>
                  <a:pt x="8902065" y="2433542"/>
                </a:cubicBezTo>
                <a:cubicBezTo>
                  <a:pt x="8881301" y="2426399"/>
                  <a:pt x="8874728" y="2415159"/>
                  <a:pt x="8887777" y="2406873"/>
                </a:cubicBezTo>
                <a:cubicBezTo>
                  <a:pt x="8900827" y="2398586"/>
                  <a:pt x="8927402" y="2397062"/>
                  <a:pt x="8947880" y="2404015"/>
                </a:cubicBezTo>
                <a:close/>
                <a:moveTo>
                  <a:pt x="8920830" y="2567369"/>
                </a:moveTo>
                <a:cubicBezTo>
                  <a:pt x="8942451" y="2572417"/>
                  <a:pt x="8950357" y="2581466"/>
                  <a:pt x="8938927" y="2587752"/>
                </a:cubicBezTo>
                <a:cubicBezTo>
                  <a:pt x="8927497" y="2594039"/>
                  <a:pt x="8900827" y="2595086"/>
                  <a:pt x="8878538" y="2590610"/>
                </a:cubicBezTo>
                <a:cubicBezTo>
                  <a:pt x="8856250" y="2586133"/>
                  <a:pt x="8848915" y="2577656"/>
                  <a:pt x="8860631" y="2570702"/>
                </a:cubicBezTo>
                <a:cubicBezTo>
                  <a:pt x="8872347" y="2563749"/>
                  <a:pt x="8899208" y="2562320"/>
                  <a:pt x="8920543" y="2567369"/>
                </a:cubicBezTo>
                <a:close/>
                <a:moveTo>
                  <a:pt x="7863936" y="2788539"/>
                </a:moveTo>
                <a:cubicBezTo>
                  <a:pt x="7868317" y="2788539"/>
                  <a:pt x="7866031" y="2789587"/>
                  <a:pt x="7859078" y="2791016"/>
                </a:cubicBezTo>
                <a:cubicBezTo>
                  <a:pt x="7862030" y="2791016"/>
                  <a:pt x="7864983" y="2791016"/>
                  <a:pt x="7867841" y="2791016"/>
                </a:cubicBezTo>
                <a:cubicBezTo>
                  <a:pt x="7884033" y="2791016"/>
                  <a:pt x="7893177" y="2794159"/>
                  <a:pt x="7893273" y="2798064"/>
                </a:cubicBezTo>
                <a:lnTo>
                  <a:pt x="7901940" y="2796540"/>
                </a:lnTo>
                <a:cubicBezTo>
                  <a:pt x="7919620" y="2793462"/>
                  <a:pt x="7937461" y="2791395"/>
                  <a:pt x="7955375" y="2790349"/>
                </a:cubicBezTo>
                <a:cubicBezTo>
                  <a:pt x="7962900" y="2790349"/>
                  <a:pt x="7951375" y="2793969"/>
                  <a:pt x="7929563" y="2797588"/>
                </a:cubicBezTo>
                <a:cubicBezTo>
                  <a:pt x="7915466" y="2799969"/>
                  <a:pt x="7900416" y="2801874"/>
                  <a:pt x="7889462" y="2802732"/>
                </a:cubicBezTo>
                <a:cubicBezTo>
                  <a:pt x="7888826" y="2803220"/>
                  <a:pt x="7888158" y="2803665"/>
                  <a:pt x="7887462" y="2804065"/>
                </a:cubicBezTo>
                <a:cubicBezTo>
                  <a:pt x="7866282" y="2812627"/>
                  <a:pt x="7843632" y="2816963"/>
                  <a:pt x="7820787" y="2816829"/>
                </a:cubicBezTo>
                <a:cubicBezTo>
                  <a:pt x="7796689" y="2816828"/>
                  <a:pt x="7788021" y="2811018"/>
                  <a:pt x="7801166" y="2803779"/>
                </a:cubicBezTo>
                <a:cubicBezTo>
                  <a:pt x="7806465" y="2801182"/>
                  <a:pt x="7812020" y="2799139"/>
                  <a:pt x="7817739" y="2797683"/>
                </a:cubicBezTo>
                <a:cubicBezTo>
                  <a:pt x="7807166" y="2799188"/>
                  <a:pt x="7796508" y="2800014"/>
                  <a:pt x="7785830" y="2800160"/>
                </a:cubicBezTo>
                <a:cubicBezTo>
                  <a:pt x="7778401" y="2800160"/>
                  <a:pt x="7789641" y="2797112"/>
                  <a:pt x="7811167" y="2794063"/>
                </a:cubicBezTo>
                <a:cubicBezTo>
                  <a:pt x="7828578" y="2790793"/>
                  <a:pt x="7846226" y="2788946"/>
                  <a:pt x="7863936" y="2788539"/>
                </a:cubicBezTo>
                <a:close/>
                <a:moveTo>
                  <a:pt x="8519351" y="2374011"/>
                </a:moveTo>
                <a:cubicBezTo>
                  <a:pt x="8539543" y="2379917"/>
                  <a:pt x="8545163" y="2392204"/>
                  <a:pt x="8531733" y="2401634"/>
                </a:cubicBezTo>
                <a:cubicBezTo>
                  <a:pt x="8518303" y="2411064"/>
                  <a:pt x="8490680" y="2414302"/>
                  <a:pt x="8470011" y="2409063"/>
                </a:cubicBezTo>
                <a:cubicBezTo>
                  <a:pt x="8449342" y="2403824"/>
                  <a:pt x="8443722" y="2391537"/>
                  <a:pt x="8457533" y="2381536"/>
                </a:cubicBezTo>
                <a:cubicBezTo>
                  <a:pt x="8476322" y="2370917"/>
                  <a:pt x="8498563" y="2368210"/>
                  <a:pt x="8519351" y="2374011"/>
                </a:cubicBezTo>
                <a:close/>
                <a:moveTo>
                  <a:pt x="8579834" y="2489645"/>
                </a:moveTo>
                <a:cubicBezTo>
                  <a:pt x="8601265" y="2494693"/>
                  <a:pt x="8608409" y="2505075"/>
                  <a:pt x="8595170" y="2513362"/>
                </a:cubicBezTo>
                <a:cubicBezTo>
                  <a:pt x="8581930" y="2521649"/>
                  <a:pt x="8554212" y="2524411"/>
                  <a:pt x="8532495" y="2519934"/>
                </a:cubicBezTo>
                <a:cubicBezTo>
                  <a:pt x="8510778" y="2515457"/>
                  <a:pt x="8503920" y="2505075"/>
                  <a:pt x="8517065" y="2496217"/>
                </a:cubicBezTo>
                <a:cubicBezTo>
                  <a:pt x="8536625" y="2486944"/>
                  <a:pt x="8558748" y="2484561"/>
                  <a:pt x="8579835" y="2489454"/>
                </a:cubicBezTo>
                <a:close/>
                <a:moveTo>
                  <a:pt x="8475726" y="2556320"/>
                </a:moveTo>
                <a:cubicBezTo>
                  <a:pt x="8497538" y="2560225"/>
                  <a:pt x="8504968" y="2569940"/>
                  <a:pt x="8492205" y="2577560"/>
                </a:cubicBezTo>
                <a:cubicBezTo>
                  <a:pt x="8479441" y="2585181"/>
                  <a:pt x="8451342" y="2588609"/>
                  <a:pt x="8429148" y="2585371"/>
                </a:cubicBezTo>
                <a:cubicBezTo>
                  <a:pt x="8406956" y="2582132"/>
                  <a:pt x="8399812" y="2572798"/>
                  <a:pt x="8412861" y="2564607"/>
                </a:cubicBezTo>
                <a:cubicBezTo>
                  <a:pt x="8425910" y="2556415"/>
                  <a:pt x="8454009" y="2551938"/>
                  <a:pt x="8475726" y="2555939"/>
                </a:cubicBezTo>
                <a:close/>
                <a:moveTo>
                  <a:pt x="8651748" y="2587276"/>
                </a:moveTo>
                <a:cubicBezTo>
                  <a:pt x="8673941" y="2591086"/>
                  <a:pt x="8682038" y="2600135"/>
                  <a:pt x="8669750" y="2607183"/>
                </a:cubicBezTo>
                <a:cubicBezTo>
                  <a:pt x="8657463" y="2614232"/>
                  <a:pt x="8629269" y="2616708"/>
                  <a:pt x="8606885" y="2613279"/>
                </a:cubicBezTo>
                <a:cubicBezTo>
                  <a:pt x="8584502" y="2609850"/>
                  <a:pt x="8576310" y="2600992"/>
                  <a:pt x="8589074" y="2594229"/>
                </a:cubicBezTo>
                <a:cubicBezTo>
                  <a:pt x="8601837" y="2587466"/>
                  <a:pt x="8629746" y="2582990"/>
                  <a:pt x="8651748" y="2586895"/>
                </a:cubicBezTo>
                <a:close/>
                <a:moveTo>
                  <a:pt x="8300847" y="2525268"/>
                </a:moveTo>
                <a:cubicBezTo>
                  <a:pt x="8322088" y="2528792"/>
                  <a:pt x="8328851" y="2539270"/>
                  <a:pt x="8315611" y="2547557"/>
                </a:cubicBezTo>
                <a:cubicBezTo>
                  <a:pt x="8302371" y="2555843"/>
                  <a:pt x="8274082" y="2560320"/>
                  <a:pt x="8252270" y="2557082"/>
                </a:cubicBezTo>
                <a:cubicBezTo>
                  <a:pt x="8230457" y="2553843"/>
                  <a:pt x="8223695" y="2543747"/>
                  <a:pt x="8237411" y="2534889"/>
                </a:cubicBezTo>
                <a:cubicBezTo>
                  <a:pt x="8256950" y="2524876"/>
                  <a:pt x="8279218" y="2521499"/>
                  <a:pt x="8300847" y="2525268"/>
                </a:cubicBezTo>
                <a:close/>
                <a:moveTo>
                  <a:pt x="7786021" y="2720531"/>
                </a:moveTo>
                <a:cubicBezTo>
                  <a:pt x="7809071" y="2721483"/>
                  <a:pt x="7817073" y="2729484"/>
                  <a:pt x="7803452" y="2737866"/>
                </a:cubicBezTo>
                <a:cubicBezTo>
                  <a:pt x="7782304" y="2747277"/>
                  <a:pt x="7759348" y="2751926"/>
                  <a:pt x="7736206" y="2751487"/>
                </a:cubicBezTo>
                <a:cubicBezTo>
                  <a:pt x="7712774" y="2750629"/>
                  <a:pt x="7704963" y="2743105"/>
                  <a:pt x="7718965" y="2734628"/>
                </a:cubicBezTo>
                <a:cubicBezTo>
                  <a:pt x="7739643" y="2724375"/>
                  <a:pt x="7762581" y="2719525"/>
                  <a:pt x="7785640" y="2720531"/>
                </a:cubicBezTo>
                <a:close/>
                <a:moveTo>
                  <a:pt x="6925628" y="2788635"/>
                </a:moveTo>
                <a:cubicBezTo>
                  <a:pt x="6932867" y="2789206"/>
                  <a:pt x="6922961" y="2790349"/>
                  <a:pt x="6903625" y="2791301"/>
                </a:cubicBezTo>
                <a:cubicBezTo>
                  <a:pt x="6884290" y="2792254"/>
                  <a:pt x="6862477" y="2792159"/>
                  <a:pt x="6855429" y="2792064"/>
                </a:cubicBezTo>
                <a:cubicBezTo>
                  <a:pt x="6848380" y="2791968"/>
                  <a:pt x="6857810" y="2790444"/>
                  <a:pt x="6877336" y="2789396"/>
                </a:cubicBezTo>
                <a:cubicBezTo>
                  <a:pt x="6896862" y="2788349"/>
                  <a:pt x="6918199" y="2788539"/>
                  <a:pt x="6925247" y="2788635"/>
                </a:cubicBezTo>
                <a:close/>
                <a:moveTo>
                  <a:pt x="7054977" y="2840736"/>
                </a:moveTo>
                <a:cubicBezTo>
                  <a:pt x="7062407" y="2840736"/>
                  <a:pt x="7051834" y="2844070"/>
                  <a:pt x="7030498" y="2846070"/>
                </a:cubicBezTo>
                <a:cubicBezTo>
                  <a:pt x="7013370" y="2848160"/>
                  <a:pt x="6996127" y="2849178"/>
                  <a:pt x="6978873" y="2849118"/>
                </a:cubicBezTo>
                <a:cubicBezTo>
                  <a:pt x="6970967" y="2848166"/>
                  <a:pt x="6981825" y="2845785"/>
                  <a:pt x="7002875" y="2843403"/>
                </a:cubicBezTo>
                <a:cubicBezTo>
                  <a:pt x="7020141" y="2841091"/>
                  <a:pt x="7037566" y="2840199"/>
                  <a:pt x="7054977" y="2840736"/>
                </a:cubicBezTo>
                <a:close/>
                <a:moveTo>
                  <a:pt x="7025355" y="2794635"/>
                </a:moveTo>
                <a:cubicBezTo>
                  <a:pt x="7032784" y="2795206"/>
                  <a:pt x="7022497" y="2796350"/>
                  <a:pt x="7002685" y="2797969"/>
                </a:cubicBezTo>
                <a:cubicBezTo>
                  <a:pt x="6982873" y="2799588"/>
                  <a:pt x="6960680" y="2799493"/>
                  <a:pt x="6953346" y="2798921"/>
                </a:cubicBezTo>
                <a:cubicBezTo>
                  <a:pt x="6946011" y="2798350"/>
                  <a:pt x="6956203" y="2797302"/>
                  <a:pt x="6976015" y="2796159"/>
                </a:cubicBezTo>
                <a:cubicBezTo>
                  <a:pt x="6995827" y="2795016"/>
                  <a:pt x="7018116" y="2794445"/>
                  <a:pt x="7025355" y="2794445"/>
                </a:cubicBezTo>
                <a:close/>
                <a:moveTo>
                  <a:pt x="6857810" y="2820829"/>
                </a:moveTo>
                <a:cubicBezTo>
                  <a:pt x="6865525" y="2821877"/>
                  <a:pt x="6855142" y="2823591"/>
                  <a:pt x="6834950" y="2825306"/>
                </a:cubicBezTo>
                <a:cubicBezTo>
                  <a:pt x="6818333" y="2826950"/>
                  <a:pt x="6801614" y="2827300"/>
                  <a:pt x="6784943" y="2826353"/>
                </a:cubicBezTo>
                <a:cubicBezTo>
                  <a:pt x="6777609" y="2825782"/>
                  <a:pt x="6787801" y="2823591"/>
                  <a:pt x="6807804" y="2821972"/>
                </a:cubicBezTo>
                <a:cubicBezTo>
                  <a:pt x="6827806" y="2820353"/>
                  <a:pt x="6850571" y="2820067"/>
                  <a:pt x="6857810" y="2820639"/>
                </a:cubicBezTo>
                <a:close/>
                <a:moveTo>
                  <a:pt x="7083362" y="2905982"/>
                </a:moveTo>
                <a:cubicBezTo>
                  <a:pt x="7091648" y="2906840"/>
                  <a:pt x="7080314" y="2910364"/>
                  <a:pt x="7057644" y="2913697"/>
                </a:cubicBezTo>
                <a:cubicBezTo>
                  <a:pt x="7039359" y="2917013"/>
                  <a:pt x="7020789" y="2918513"/>
                  <a:pt x="7002208" y="2918174"/>
                </a:cubicBezTo>
                <a:cubicBezTo>
                  <a:pt x="6994017" y="2917222"/>
                  <a:pt x="7005543" y="2913697"/>
                  <a:pt x="7027926" y="2910459"/>
                </a:cubicBezTo>
                <a:cubicBezTo>
                  <a:pt x="7046227" y="2907244"/>
                  <a:pt x="7064780" y="2905682"/>
                  <a:pt x="7083362" y="2905792"/>
                </a:cubicBezTo>
                <a:close/>
                <a:moveTo>
                  <a:pt x="6791135" y="2869311"/>
                </a:moveTo>
                <a:cubicBezTo>
                  <a:pt x="6799041" y="2870263"/>
                  <a:pt x="6787991" y="2873216"/>
                  <a:pt x="6766751" y="2875693"/>
                </a:cubicBezTo>
                <a:cubicBezTo>
                  <a:pt x="6749047" y="2878103"/>
                  <a:pt x="6731147" y="2878741"/>
                  <a:pt x="6713316" y="2877598"/>
                </a:cubicBezTo>
                <a:cubicBezTo>
                  <a:pt x="6705410" y="2876646"/>
                  <a:pt x="6716458" y="2873693"/>
                  <a:pt x="6738080" y="2871692"/>
                </a:cubicBezTo>
                <a:cubicBezTo>
                  <a:pt x="6755665" y="2869387"/>
                  <a:pt x="6773414" y="2868590"/>
                  <a:pt x="6791135" y="2869311"/>
                </a:cubicBezTo>
                <a:close/>
                <a:moveTo>
                  <a:pt x="6692075" y="2855690"/>
                </a:moveTo>
                <a:cubicBezTo>
                  <a:pt x="6699980" y="2856643"/>
                  <a:pt x="6689122" y="2859024"/>
                  <a:pt x="6668262" y="2861405"/>
                </a:cubicBezTo>
                <a:cubicBezTo>
                  <a:pt x="6650901" y="2863364"/>
                  <a:pt x="6633399" y="2863747"/>
                  <a:pt x="6615970" y="2862548"/>
                </a:cubicBezTo>
                <a:cubicBezTo>
                  <a:pt x="6608255" y="2861501"/>
                  <a:pt x="6618732" y="2858643"/>
                  <a:pt x="6639878" y="2856738"/>
                </a:cubicBezTo>
                <a:cubicBezTo>
                  <a:pt x="6657205" y="2854765"/>
                  <a:pt x="6674677" y="2854382"/>
                  <a:pt x="6692075" y="2855595"/>
                </a:cubicBezTo>
                <a:close/>
                <a:moveTo>
                  <a:pt x="6658737" y="2800160"/>
                </a:moveTo>
                <a:cubicBezTo>
                  <a:pt x="6665976" y="2800731"/>
                  <a:pt x="6655784" y="2801874"/>
                  <a:pt x="6636258" y="2802922"/>
                </a:cubicBezTo>
                <a:cubicBezTo>
                  <a:pt x="6619798" y="2804020"/>
                  <a:pt x="6603283" y="2804020"/>
                  <a:pt x="6586823" y="2802922"/>
                </a:cubicBezTo>
                <a:cubicBezTo>
                  <a:pt x="6579584" y="2802350"/>
                  <a:pt x="6589586" y="2800731"/>
                  <a:pt x="6609302" y="2800160"/>
                </a:cubicBezTo>
                <a:cubicBezTo>
                  <a:pt x="6625760" y="2799030"/>
                  <a:pt x="6642275" y="2798999"/>
                  <a:pt x="6658737" y="2800064"/>
                </a:cubicBezTo>
                <a:close/>
                <a:moveTo>
                  <a:pt x="6759131" y="2810256"/>
                </a:moveTo>
                <a:cubicBezTo>
                  <a:pt x="6766751" y="2811304"/>
                  <a:pt x="6756368" y="2813019"/>
                  <a:pt x="6736175" y="2814162"/>
                </a:cubicBezTo>
                <a:cubicBezTo>
                  <a:pt x="6719441" y="2815432"/>
                  <a:pt x="6702645" y="2815655"/>
                  <a:pt x="6685883" y="2814828"/>
                </a:cubicBezTo>
                <a:cubicBezTo>
                  <a:pt x="6678264" y="2813780"/>
                  <a:pt x="6688550" y="2812066"/>
                  <a:pt x="6708839" y="2810923"/>
                </a:cubicBezTo>
                <a:cubicBezTo>
                  <a:pt x="6729127" y="2809780"/>
                  <a:pt x="6751701" y="2809685"/>
                  <a:pt x="6759131" y="2810161"/>
                </a:cubicBezTo>
                <a:close/>
                <a:moveTo>
                  <a:pt x="6956679" y="2830640"/>
                </a:moveTo>
                <a:cubicBezTo>
                  <a:pt x="6964395" y="2831687"/>
                  <a:pt x="6953822" y="2833973"/>
                  <a:pt x="6933248" y="2835688"/>
                </a:cubicBezTo>
                <a:cubicBezTo>
                  <a:pt x="6916317" y="2837801"/>
                  <a:pt x="6899235" y="2838438"/>
                  <a:pt x="6882194" y="2837593"/>
                </a:cubicBezTo>
                <a:cubicBezTo>
                  <a:pt x="6874765" y="2837021"/>
                  <a:pt x="6885242" y="2834735"/>
                  <a:pt x="6905816" y="2833021"/>
                </a:cubicBezTo>
                <a:cubicBezTo>
                  <a:pt x="6922713" y="2831284"/>
                  <a:pt x="6939693" y="2830457"/>
                  <a:pt x="6956679" y="2830544"/>
                </a:cubicBezTo>
                <a:close/>
                <a:moveTo>
                  <a:pt x="7099554" y="2853214"/>
                </a:moveTo>
                <a:cubicBezTo>
                  <a:pt x="7116907" y="2850772"/>
                  <a:pt x="7134420" y="2849658"/>
                  <a:pt x="7151942" y="2849880"/>
                </a:cubicBezTo>
                <a:cubicBezTo>
                  <a:pt x="7159562" y="2850452"/>
                  <a:pt x="7148798" y="2853309"/>
                  <a:pt x="7127558" y="2855786"/>
                </a:cubicBezTo>
                <a:cubicBezTo>
                  <a:pt x="7110278" y="2858343"/>
                  <a:pt x="7092829" y="2859584"/>
                  <a:pt x="7075361" y="2859501"/>
                </a:cubicBezTo>
                <a:cubicBezTo>
                  <a:pt x="7067074" y="2858453"/>
                  <a:pt x="7077932" y="2855595"/>
                  <a:pt x="7099174" y="2853119"/>
                </a:cubicBezTo>
                <a:close/>
                <a:moveTo>
                  <a:pt x="7595997" y="2711482"/>
                </a:moveTo>
                <a:cubicBezTo>
                  <a:pt x="7619334" y="2712911"/>
                  <a:pt x="7626573" y="2721007"/>
                  <a:pt x="7612285" y="2730532"/>
                </a:cubicBezTo>
                <a:cubicBezTo>
                  <a:pt x="7591233" y="2741284"/>
                  <a:pt x="7567811" y="2746558"/>
                  <a:pt x="7544181" y="2745867"/>
                </a:cubicBezTo>
                <a:cubicBezTo>
                  <a:pt x="7520655" y="2745010"/>
                  <a:pt x="7513416" y="2736913"/>
                  <a:pt x="7527799" y="2726817"/>
                </a:cubicBezTo>
                <a:cubicBezTo>
                  <a:pt x="7548875" y="2716037"/>
                  <a:pt x="7572335" y="2710762"/>
                  <a:pt x="7595997" y="2711482"/>
                </a:cubicBezTo>
                <a:close/>
                <a:moveTo>
                  <a:pt x="7677436" y="2784729"/>
                </a:moveTo>
                <a:cubicBezTo>
                  <a:pt x="7684770" y="2784729"/>
                  <a:pt x="7673912" y="2787110"/>
                  <a:pt x="7653243" y="2789396"/>
                </a:cubicBezTo>
                <a:cubicBezTo>
                  <a:pt x="7636509" y="2791806"/>
                  <a:pt x="7619656" y="2793301"/>
                  <a:pt x="7602760" y="2793873"/>
                </a:cubicBezTo>
                <a:cubicBezTo>
                  <a:pt x="7595330" y="2793302"/>
                  <a:pt x="7606284" y="2791492"/>
                  <a:pt x="7626667" y="2788635"/>
                </a:cubicBezTo>
                <a:cubicBezTo>
                  <a:pt x="7647051" y="2785777"/>
                  <a:pt x="7670197" y="2784634"/>
                  <a:pt x="7677436" y="2784729"/>
                </a:cubicBezTo>
                <a:close/>
                <a:moveTo>
                  <a:pt x="7713441" y="2632996"/>
                </a:moveTo>
                <a:cubicBezTo>
                  <a:pt x="7735633" y="2634615"/>
                  <a:pt x="7742016" y="2643950"/>
                  <a:pt x="7728204" y="2653570"/>
                </a:cubicBezTo>
                <a:cubicBezTo>
                  <a:pt x="7707775" y="2664541"/>
                  <a:pt x="7684665" y="2669526"/>
                  <a:pt x="7661529" y="2667953"/>
                </a:cubicBezTo>
                <a:cubicBezTo>
                  <a:pt x="7639050" y="2666429"/>
                  <a:pt x="7632954" y="2657570"/>
                  <a:pt x="7646766" y="2647379"/>
                </a:cubicBezTo>
                <a:cubicBezTo>
                  <a:pt x="7667020" y="2635939"/>
                  <a:pt x="7690272" y="2630923"/>
                  <a:pt x="7713441" y="2632996"/>
                </a:cubicBezTo>
                <a:close/>
                <a:moveTo>
                  <a:pt x="7532466" y="2786444"/>
                </a:moveTo>
                <a:cubicBezTo>
                  <a:pt x="7549245" y="2784327"/>
                  <a:pt x="7566132" y="2783182"/>
                  <a:pt x="7583043" y="2783015"/>
                </a:cubicBezTo>
                <a:cubicBezTo>
                  <a:pt x="7590282" y="2783015"/>
                  <a:pt x="7579519" y="2784824"/>
                  <a:pt x="7559231" y="2787110"/>
                </a:cubicBezTo>
                <a:cubicBezTo>
                  <a:pt x="7538943" y="2789396"/>
                  <a:pt x="7516273" y="2791111"/>
                  <a:pt x="7508939" y="2791016"/>
                </a:cubicBezTo>
                <a:cubicBezTo>
                  <a:pt x="7501605" y="2790921"/>
                  <a:pt x="7512177" y="2788729"/>
                  <a:pt x="7532466" y="2786444"/>
                </a:cubicBezTo>
                <a:close/>
                <a:moveTo>
                  <a:pt x="7269957" y="2925128"/>
                </a:moveTo>
                <a:lnTo>
                  <a:pt x="7274815" y="2925128"/>
                </a:lnTo>
                <a:cubicBezTo>
                  <a:pt x="7279100" y="2925128"/>
                  <a:pt x="7277767" y="2926652"/>
                  <a:pt x="7272338" y="2928366"/>
                </a:cubicBezTo>
                <a:cubicBezTo>
                  <a:pt x="7272338" y="2929985"/>
                  <a:pt x="7270147" y="2931890"/>
                  <a:pt x="7266051" y="2934081"/>
                </a:cubicBezTo>
                <a:cubicBezTo>
                  <a:pt x="7243844" y="2943452"/>
                  <a:pt x="7220200" y="2948960"/>
                  <a:pt x="7196137" y="2950369"/>
                </a:cubicBezTo>
                <a:cubicBezTo>
                  <a:pt x="7171563" y="2951988"/>
                  <a:pt x="7162705" y="2946845"/>
                  <a:pt x="7177088" y="2939415"/>
                </a:cubicBezTo>
                <a:cubicBezTo>
                  <a:pt x="7199171" y="2929568"/>
                  <a:pt x="7222935" y="2924039"/>
                  <a:pt x="7247096" y="2923127"/>
                </a:cubicBezTo>
                <a:cubicBezTo>
                  <a:pt x="7254773" y="2922200"/>
                  <a:pt x="7262558" y="2922882"/>
                  <a:pt x="7269957" y="2925128"/>
                </a:cubicBezTo>
                <a:close/>
                <a:moveTo>
                  <a:pt x="7184993" y="2863977"/>
                </a:moveTo>
                <a:cubicBezTo>
                  <a:pt x="7187946" y="2863501"/>
                  <a:pt x="7191089" y="2863025"/>
                  <a:pt x="7194518" y="2862644"/>
                </a:cubicBezTo>
                <a:cubicBezTo>
                  <a:pt x="7212180" y="2859751"/>
                  <a:pt x="7230057" y="2858380"/>
                  <a:pt x="7247953" y="2858548"/>
                </a:cubicBezTo>
                <a:cubicBezTo>
                  <a:pt x="7255669" y="2859119"/>
                  <a:pt x="7244430" y="2862072"/>
                  <a:pt x="7222903" y="2865120"/>
                </a:cubicBezTo>
                <a:cubicBezTo>
                  <a:pt x="7211187" y="2866739"/>
                  <a:pt x="7198995" y="2868073"/>
                  <a:pt x="7188899" y="2868835"/>
                </a:cubicBezTo>
                <a:cubicBezTo>
                  <a:pt x="7188899" y="2871121"/>
                  <a:pt x="7186518" y="2873788"/>
                  <a:pt x="7181850" y="2876741"/>
                </a:cubicBezTo>
                <a:cubicBezTo>
                  <a:pt x="7159555" y="2887356"/>
                  <a:pt x="7135288" y="2893196"/>
                  <a:pt x="7110604" y="2893886"/>
                </a:cubicBezTo>
                <a:cubicBezTo>
                  <a:pt x="7085934" y="2894933"/>
                  <a:pt x="7078314" y="2888457"/>
                  <a:pt x="7093077" y="2879312"/>
                </a:cubicBezTo>
                <a:cubicBezTo>
                  <a:pt x="7115232" y="2868233"/>
                  <a:pt x="7139561" y="2862183"/>
                  <a:pt x="7164324" y="2861596"/>
                </a:cubicBezTo>
                <a:cubicBezTo>
                  <a:pt x="7171305" y="2860926"/>
                  <a:pt x="7178348" y="2861737"/>
                  <a:pt x="7184993" y="2863977"/>
                </a:cubicBezTo>
                <a:close/>
                <a:moveTo>
                  <a:pt x="7508843" y="2822353"/>
                </a:moveTo>
                <a:cubicBezTo>
                  <a:pt x="7516558" y="2822353"/>
                  <a:pt x="7505510" y="2825782"/>
                  <a:pt x="7484365" y="2828735"/>
                </a:cubicBezTo>
                <a:cubicBezTo>
                  <a:pt x="7466963" y="2831427"/>
                  <a:pt x="7449393" y="2832891"/>
                  <a:pt x="7431786" y="2833116"/>
                </a:cubicBezTo>
                <a:cubicBezTo>
                  <a:pt x="7424261" y="2832640"/>
                  <a:pt x="7435215" y="2829687"/>
                  <a:pt x="7456551" y="2826639"/>
                </a:cubicBezTo>
                <a:cubicBezTo>
                  <a:pt x="7474044" y="2824202"/>
                  <a:pt x="7491662" y="2822772"/>
                  <a:pt x="7509319" y="2822353"/>
                </a:cubicBezTo>
                <a:close/>
                <a:moveTo>
                  <a:pt x="7288435" y="2871312"/>
                </a:moveTo>
                <a:lnTo>
                  <a:pt x="7299484" y="2869883"/>
                </a:lnTo>
                <a:cubicBezTo>
                  <a:pt x="7319502" y="2862311"/>
                  <a:pt x="7340589" y="2857939"/>
                  <a:pt x="7361968" y="2856929"/>
                </a:cubicBezTo>
                <a:cubicBezTo>
                  <a:pt x="7386257" y="2856929"/>
                  <a:pt x="7394734" y="2862834"/>
                  <a:pt x="7380542" y="2870740"/>
                </a:cubicBezTo>
                <a:cubicBezTo>
                  <a:pt x="7358669" y="2880601"/>
                  <a:pt x="7335083" y="2886101"/>
                  <a:pt x="7311105" y="2886933"/>
                </a:cubicBezTo>
                <a:cubicBezTo>
                  <a:pt x="7291197" y="2886932"/>
                  <a:pt x="7282530" y="2883599"/>
                  <a:pt x="7286911" y="2877407"/>
                </a:cubicBezTo>
                <a:cubicBezTo>
                  <a:pt x="7279016" y="2878416"/>
                  <a:pt x="7271046" y="2878703"/>
                  <a:pt x="7263098" y="2878265"/>
                </a:cubicBezTo>
                <a:cubicBezTo>
                  <a:pt x="7255765" y="2877979"/>
                  <a:pt x="7266909" y="2874550"/>
                  <a:pt x="7288911" y="2871312"/>
                </a:cubicBezTo>
                <a:close/>
                <a:moveTo>
                  <a:pt x="9147048" y="2763679"/>
                </a:moveTo>
                <a:cubicBezTo>
                  <a:pt x="9165025" y="2760407"/>
                  <a:pt x="9183392" y="2759861"/>
                  <a:pt x="9201531" y="2762060"/>
                </a:cubicBezTo>
                <a:cubicBezTo>
                  <a:pt x="9222581" y="2763965"/>
                  <a:pt x="9232678" y="2767203"/>
                  <a:pt x="9224296" y="2769585"/>
                </a:cubicBezTo>
                <a:cubicBezTo>
                  <a:pt x="9206254" y="2772184"/>
                  <a:pt x="9187972" y="2772695"/>
                  <a:pt x="9169813" y="2771108"/>
                </a:cubicBezTo>
                <a:cubicBezTo>
                  <a:pt x="9148572" y="2769870"/>
                  <a:pt x="9138476" y="2766155"/>
                  <a:pt x="9147524" y="2763679"/>
                </a:cubicBezTo>
                <a:close/>
                <a:moveTo>
                  <a:pt x="8321040" y="2909697"/>
                </a:moveTo>
                <a:cubicBezTo>
                  <a:pt x="8310563" y="2911983"/>
                  <a:pt x="8281702" y="2916079"/>
                  <a:pt x="8256651" y="2919222"/>
                </a:cubicBezTo>
                <a:cubicBezTo>
                  <a:pt x="8231600" y="2922365"/>
                  <a:pt x="8219694" y="2922365"/>
                  <a:pt x="8230172" y="2919222"/>
                </a:cubicBezTo>
                <a:cubicBezTo>
                  <a:pt x="8251485" y="2914918"/>
                  <a:pt x="8273009" y="2911739"/>
                  <a:pt x="8294656" y="2909697"/>
                </a:cubicBezTo>
                <a:cubicBezTo>
                  <a:pt x="8319897" y="2907411"/>
                  <a:pt x="8331899" y="2907411"/>
                  <a:pt x="8321516" y="2909697"/>
                </a:cubicBezTo>
                <a:close/>
                <a:moveTo>
                  <a:pt x="9147238" y="2789587"/>
                </a:moveTo>
                <a:cubicBezTo>
                  <a:pt x="9128640" y="2791984"/>
                  <a:pt x="9109873" y="2792812"/>
                  <a:pt x="9091136" y="2792064"/>
                </a:cubicBezTo>
                <a:cubicBezTo>
                  <a:pt x="9069133" y="2791397"/>
                  <a:pt x="9058465" y="2788825"/>
                  <a:pt x="9067514" y="2786348"/>
                </a:cubicBezTo>
                <a:cubicBezTo>
                  <a:pt x="9086025" y="2783367"/>
                  <a:pt x="9104819" y="2782536"/>
                  <a:pt x="9123521" y="2783872"/>
                </a:cubicBezTo>
                <a:cubicBezTo>
                  <a:pt x="9145905" y="2785110"/>
                  <a:pt x="9156573" y="2787682"/>
                  <a:pt x="9147714" y="2789587"/>
                </a:cubicBezTo>
                <a:close/>
                <a:moveTo>
                  <a:pt x="8824722" y="2823115"/>
                </a:moveTo>
                <a:cubicBezTo>
                  <a:pt x="8847677" y="2819210"/>
                  <a:pt x="8872347" y="2815971"/>
                  <a:pt x="8880062" y="2815876"/>
                </a:cubicBezTo>
                <a:cubicBezTo>
                  <a:pt x="8887777" y="2815781"/>
                  <a:pt x="8875490" y="2819686"/>
                  <a:pt x="8852726" y="2823496"/>
                </a:cubicBezTo>
                <a:cubicBezTo>
                  <a:pt x="8834327" y="2826782"/>
                  <a:pt x="8815754" y="2829009"/>
                  <a:pt x="8797099" y="2830164"/>
                </a:cubicBezTo>
                <a:cubicBezTo>
                  <a:pt x="8788908" y="2830259"/>
                  <a:pt x="8801196" y="2827020"/>
                  <a:pt x="8824722" y="2823115"/>
                </a:cubicBezTo>
                <a:close/>
                <a:moveTo>
                  <a:pt x="9213913" y="2810447"/>
                </a:moveTo>
                <a:cubicBezTo>
                  <a:pt x="9192482" y="2810447"/>
                  <a:pt x="9181719" y="2809875"/>
                  <a:pt x="9189625" y="2808161"/>
                </a:cubicBezTo>
                <a:cubicBezTo>
                  <a:pt x="9207307" y="2806280"/>
                  <a:pt x="9225089" y="2805485"/>
                  <a:pt x="9242870" y="2805780"/>
                </a:cubicBezTo>
                <a:cubicBezTo>
                  <a:pt x="9264015" y="2805780"/>
                  <a:pt x="9275064" y="2807399"/>
                  <a:pt x="9267254" y="2808542"/>
                </a:cubicBezTo>
                <a:cubicBezTo>
                  <a:pt x="9249391" y="2810087"/>
                  <a:pt x="9231461" y="2810723"/>
                  <a:pt x="9213533" y="2810447"/>
                </a:cubicBezTo>
                <a:close/>
                <a:moveTo>
                  <a:pt x="8911590" y="2839022"/>
                </a:moveTo>
                <a:cubicBezTo>
                  <a:pt x="8902922" y="2840355"/>
                  <a:pt x="8877014" y="2842737"/>
                  <a:pt x="8854440" y="2844451"/>
                </a:cubicBezTo>
                <a:cubicBezTo>
                  <a:pt x="8831866" y="2846165"/>
                  <a:pt x="8819769" y="2845499"/>
                  <a:pt x="8828818" y="2843594"/>
                </a:cubicBezTo>
                <a:cubicBezTo>
                  <a:pt x="8847744" y="2840647"/>
                  <a:pt x="8866827" y="2838802"/>
                  <a:pt x="8885968" y="2838069"/>
                </a:cubicBezTo>
                <a:cubicBezTo>
                  <a:pt x="8908447" y="2837307"/>
                  <a:pt x="8919972" y="2837497"/>
                  <a:pt x="8911209" y="2839403"/>
                </a:cubicBezTo>
                <a:close/>
                <a:moveTo>
                  <a:pt x="9624822" y="2736723"/>
                </a:moveTo>
                <a:cubicBezTo>
                  <a:pt x="9609124" y="2737891"/>
                  <a:pt x="9593341" y="2736573"/>
                  <a:pt x="9578055" y="2732818"/>
                </a:cubicBezTo>
                <a:cubicBezTo>
                  <a:pt x="9559005" y="2729294"/>
                  <a:pt x="9550717" y="2724150"/>
                  <a:pt x="9558242" y="2721960"/>
                </a:cubicBezTo>
                <a:cubicBezTo>
                  <a:pt x="9573904" y="2720171"/>
                  <a:pt x="9589761" y="2721302"/>
                  <a:pt x="9605010" y="2725293"/>
                </a:cubicBezTo>
                <a:cubicBezTo>
                  <a:pt x="9623298" y="2729389"/>
                  <a:pt x="9632061" y="2734532"/>
                  <a:pt x="9624822" y="2736723"/>
                </a:cubicBezTo>
                <a:close/>
                <a:moveTo>
                  <a:pt x="9483471" y="2769585"/>
                </a:moveTo>
                <a:cubicBezTo>
                  <a:pt x="9467202" y="2771004"/>
                  <a:pt x="9450831" y="2770781"/>
                  <a:pt x="9434607" y="2768918"/>
                </a:cubicBezTo>
                <a:cubicBezTo>
                  <a:pt x="9414796" y="2766631"/>
                  <a:pt x="9405176" y="2763393"/>
                  <a:pt x="9412891" y="2761107"/>
                </a:cubicBezTo>
                <a:cubicBezTo>
                  <a:pt x="9429289" y="2759359"/>
                  <a:pt x="9445846" y="2759775"/>
                  <a:pt x="9462135" y="2762346"/>
                </a:cubicBezTo>
                <a:cubicBezTo>
                  <a:pt x="9481947" y="2765108"/>
                  <a:pt x="9490805" y="2767965"/>
                  <a:pt x="9483376" y="2769585"/>
                </a:cubicBezTo>
                <a:close/>
                <a:moveTo>
                  <a:pt x="9554337" y="2753678"/>
                </a:moveTo>
                <a:cubicBezTo>
                  <a:pt x="9538445" y="2755309"/>
                  <a:pt x="9522399" y="2754603"/>
                  <a:pt x="9506712" y="2751582"/>
                </a:cubicBezTo>
                <a:cubicBezTo>
                  <a:pt x="9487662" y="2748725"/>
                  <a:pt x="9478708" y="2744724"/>
                  <a:pt x="9486233" y="2742533"/>
                </a:cubicBezTo>
                <a:cubicBezTo>
                  <a:pt x="9502114" y="2740560"/>
                  <a:pt x="9518213" y="2741268"/>
                  <a:pt x="9533858" y="2744629"/>
                </a:cubicBezTo>
                <a:cubicBezTo>
                  <a:pt x="9552527" y="2748058"/>
                  <a:pt x="9561671" y="2752058"/>
                  <a:pt x="9554242" y="2753678"/>
                </a:cubicBezTo>
                <a:close/>
                <a:moveTo>
                  <a:pt x="9340215" y="2796921"/>
                </a:moveTo>
                <a:cubicBezTo>
                  <a:pt x="9322770" y="2798539"/>
                  <a:pt x="9305232" y="2798921"/>
                  <a:pt x="9287732" y="2798064"/>
                </a:cubicBezTo>
                <a:cubicBezTo>
                  <a:pt x="9266777" y="2798064"/>
                  <a:pt x="9256300" y="2795778"/>
                  <a:pt x="9264206" y="2793969"/>
                </a:cubicBezTo>
                <a:cubicBezTo>
                  <a:pt x="9281637" y="2792114"/>
                  <a:pt x="9299197" y="2791763"/>
                  <a:pt x="9316688" y="2792921"/>
                </a:cubicBezTo>
                <a:cubicBezTo>
                  <a:pt x="9337167" y="2793778"/>
                  <a:pt x="9347930" y="2795778"/>
                  <a:pt x="9340120" y="2796921"/>
                </a:cubicBezTo>
                <a:close/>
                <a:moveTo>
                  <a:pt x="9412033" y="2784062"/>
                </a:moveTo>
                <a:cubicBezTo>
                  <a:pt x="9395246" y="2785718"/>
                  <a:pt x="9378338" y="2785718"/>
                  <a:pt x="9361551" y="2784062"/>
                </a:cubicBezTo>
                <a:cubicBezTo>
                  <a:pt x="9341167" y="2782443"/>
                  <a:pt x="9331166" y="2779871"/>
                  <a:pt x="9339072" y="2778062"/>
                </a:cubicBezTo>
                <a:cubicBezTo>
                  <a:pt x="9355874" y="2776092"/>
                  <a:pt x="9372848" y="2776092"/>
                  <a:pt x="9389650" y="2778062"/>
                </a:cubicBezTo>
                <a:cubicBezTo>
                  <a:pt x="9409557" y="2780253"/>
                  <a:pt x="9419558" y="2782919"/>
                  <a:pt x="9411938" y="2784062"/>
                </a:cubicBezTo>
                <a:close/>
                <a:moveTo>
                  <a:pt x="9080754" y="2823591"/>
                </a:moveTo>
                <a:cubicBezTo>
                  <a:pt x="9058275" y="2826353"/>
                  <a:pt x="9033891" y="2828449"/>
                  <a:pt x="9026366" y="2829021"/>
                </a:cubicBezTo>
                <a:cubicBezTo>
                  <a:pt x="9018842" y="2829592"/>
                  <a:pt x="9030557" y="2826449"/>
                  <a:pt x="9053227" y="2823687"/>
                </a:cubicBezTo>
                <a:cubicBezTo>
                  <a:pt x="9075896" y="2820924"/>
                  <a:pt x="9100089" y="2818353"/>
                  <a:pt x="9107424" y="2818353"/>
                </a:cubicBezTo>
                <a:cubicBezTo>
                  <a:pt x="9114758" y="2818353"/>
                  <a:pt x="9103042" y="2820924"/>
                  <a:pt x="9080659" y="2823591"/>
                </a:cubicBezTo>
                <a:close/>
                <a:moveTo>
                  <a:pt x="8391621" y="2901030"/>
                </a:moveTo>
                <a:cubicBezTo>
                  <a:pt x="8367046" y="2905221"/>
                  <a:pt x="8339900" y="2909030"/>
                  <a:pt x="8330851" y="2909888"/>
                </a:cubicBezTo>
                <a:cubicBezTo>
                  <a:pt x="8321802" y="2910745"/>
                  <a:pt x="8334375" y="2907507"/>
                  <a:pt x="8359426" y="2903220"/>
                </a:cubicBezTo>
                <a:cubicBezTo>
                  <a:pt x="8384477" y="2898934"/>
                  <a:pt x="8411527" y="2895124"/>
                  <a:pt x="8420386" y="2894838"/>
                </a:cubicBezTo>
                <a:cubicBezTo>
                  <a:pt x="8429244" y="2894553"/>
                  <a:pt x="8416290" y="2897219"/>
                  <a:pt x="8391525" y="2901030"/>
                </a:cubicBezTo>
                <a:close/>
                <a:moveTo>
                  <a:pt x="8414671" y="2871978"/>
                </a:moveTo>
                <a:cubicBezTo>
                  <a:pt x="8409273" y="2872779"/>
                  <a:pt x="8403836" y="2873288"/>
                  <a:pt x="8398383" y="2873502"/>
                </a:cubicBezTo>
                <a:cubicBezTo>
                  <a:pt x="8392287" y="2873502"/>
                  <a:pt x="8396955" y="2871692"/>
                  <a:pt x="8407908" y="2869025"/>
                </a:cubicBezTo>
                <a:lnTo>
                  <a:pt x="8410004" y="2868264"/>
                </a:lnTo>
                <a:cubicBezTo>
                  <a:pt x="8419814" y="2865644"/>
                  <a:pt x="8429814" y="2863796"/>
                  <a:pt x="8439912" y="2862739"/>
                </a:cubicBezTo>
                <a:cubicBezTo>
                  <a:pt x="8455217" y="2859822"/>
                  <a:pt x="8470671" y="2857755"/>
                  <a:pt x="8486204" y="2856547"/>
                </a:cubicBezTo>
                <a:cubicBezTo>
                  <a:pt x="8490585" y="2856547"/>
                  <a:pt x="8489252" y="2857786"/>
                  <a:pt x="8483727" y="2859405"/>
                </a:cubicBezTo>
                <a:cubicBezTo>
                  <a:pt x="8500777" y="2858929"/>
                  <a:pt x="8507825" y="2860548"/>
                  <a:pt x="8498872" y="2862930"/>
                </a:cubicBezTo>
                <a:cubicBezTo>
                  <a:pt x="8477947" y="2867583"/>
                  <a:pt x="8456658" y="2870419"/>
                  <a:pt x="8435245" y="2871407"/>
                </a:cubicBezTo>
                <a:cubicBezTo>
                  <a:pt x="8426672" y="2871978"/>
                  <a:pt x="8419529" y="2872073"/>
                  <a:pt x="8414576" y="2871978"/>
                </a:cubicBezTo>
                <a:close/>
                <a:moveTo>
                  <a:pt x="8246269" y="2914746"/>
                </a:moveTo>
                <a:cubicBezTo>
                  <a:pt x="8236744" y="2914746"/>
                  <a:pt x="8249889" y="2911793"/>
                  <a:pt x="8274844" y="2907507"/>
                </a:cubicBezTo>
                <a:cubicBezTo>
                  <a:pt x="8294827" y="2903466"/>
                  <a:pt x="8315020" y="2900541"/>
                  <a:pt x="8335328" y="2898744"/>
                </a:cubicBezTo>
                <a:cubicBezTo>
                  <a:pt x="8344091" y="2898744"/>
                  <a:pt x="8331517" y="2901696"/>
                  <a:pt x="8306753" y="2905982"/>
                </a:cubicBezTo>
                <a:cubicBezTo>
                  <a:pt x="8281988" y="2910269"/>
                  <a:pt x="8255223" y="2914364"/>
                  <a:pt x="8246174" y="2914746"/>
                </a:cubicBezTo>
                <a:close/>
                <a:moveTo>
                  <a:pt x="9046369" y="2339245"/>
                </a:moveTo>
                <a:cubicBezTo>
                  <a:pt x="9065990" y="2347436"/>
                  <a:pt x="9071705" y="2360771"/>
                  <a:pt x="9059418" y="2368868"/>
                </a:cubicBezTo>
                <a:cubicBezTo>
                  <a:pt x="9047131" y="2376964"/>
                  <a:pt x="9020556" y="2377345"/>
                  <a:pt x="9000839" y="2369725"/>
                </a:cubicBezTo>
                <a:cubicBezTo>
                  <a:pt x="8981122" y="2362105"/>
                  <a:pt x="8975312" y="2349341"/>
                  <a:pt x="8988171" y="2340578"/>
                </a:cubicBezTo>
                <a:cubicBezTo>
                  <a:pt x="9001030" y="2331815"/>
                  <a:pt x="9027224" y="2331530"/>
                  <a:pt x="9046559" y="2339245"/>
                </a:cubicBezTo>
                <a:close/>
                <a:moveTo>
                  <a:pt x="8702611" y="2859786"/>
                </a:moveTo>
                <a:cubicBezTo>
                  <a:pt x="8678323" y="2863406"/>
                  <a:pt x="8652034" y="2867025"/>
                  <a:pt x="8643366" y="2867216"/>
                </a:cubicBezTo>
                <a:cubicBezTo>
                  <a:pt x="8634698" y="2867406"/>
                  <a:pt x="8647652" y="2865215"/>
                  <a:pt x="8671941" y="2861120"/>
                </a:cubicBezTo>
                <a:cubicBezTo>
                  <a:pt x="8696230" y="2857024"/>
                  <a:pt x="8722804" y="2853785"/>
                  <a:pt x="8731186" y="2853595"/>
                </a:cubicBezTo>
                <a:cubicBezTo>
                  <a:pt x="8739568" y="2853405"/>
                  <a:pt x="8726900" y="2855690"/>
                  <a:pt x="8702611" y="2859786"/>
                </a:cubicBezTo>
                <a:close/>
                <a:moveTo>
                  <a:pt x="8789099" y="2830735"/>
                </a:moveTo>
                <a:cubicBezTo>
                  <a:pt x="8769132" y="2834375"/>
                  <a:pt x="8748906" y="2836413"/>
                  <a:pt x="8728615" y="2836831"/>
                </a:cubicBezTo>
                <a:cubicBezTo>
                  <a:pt x="8705088" y="2837593"/>
                  <a:pt x="8694039" y="2836260"/>
                  <a:pt x="8703659" y="2833021"/>
                </a:cubicBezTo>
                <a:cubicBezTo>
                  <a:pt x="8723620" y="2829340"/>
                  <a:pt x="8743849" y="2827301"/>
                  <a:pt x="8764143" y="2826925"/>
                </a:cubicBezTo>
                <a:cubicBezTo>
                  <a:pt x="8787670" y="2826258"/>
                  <a:pt x="8798719" y="2827592"/>
                  <a:pt x="8789099" y="2830259"/>
                </a:cubicBezTo>
                <a:close/>
                <a:moveTo>
                  <a:pt x="8718042" y="2829878"/>
                </a:moveTo>
                <a:cubicBezTo>
                  <a:pt x="8710231" y="2829878"/>
                  <a:pt x="8722519" y="2826258"/>
                  <a:pt x="8745950" y="2822258"/>
                </a:cubicBezTo>
                <a:cubicBezTo>
                  <a:pt x="8764357" y="2818299"/>
                  <a:pt x="8783057" y="2815845"/>
                  <a:pt x="8801862" y="2814923"/>
                </a:cubicBezTo>
                <a:cubicBezTo>
                  <a:pt x="8809482" y="2814923"/>
                  <a:pt x="8797195" y="2818638"/>
                  <a:pt x="8773954" y="2822638"/>
                </a:cubicBezTo>
                <a:cubicBezTo>
                  <a:pt x="8755448" y="2825871"/>
                  <a:pt x="8736785" y="2828129"/>
                  <a:pt x="8718042" y="2829401"/>
                </a:cubicBezTo>
                <a:close/>
                <a:moveTo>
                  <a:pt x="8563071" y="2870645"/>
                </a:moveTo>
                <a:cubicBezTo>
                  <a:pt x="8554593" y="2870645"/>
                  <a:pt x="8567166" y="2867597"/>
                  <a:pt x="8591646" y="2863501"/>
                </a:cubicBezTo>
                <a:cubicBezTo>
                  <a:pt x="8601171" y="2861787"/>
                  <a:pt x="8610696" y="2860262"/>
                  <a:pt x="8620221" y="2859024"/>
                </a:cubicBezTo>
                <a:cubicBezTo>
                  <a:pt x="8614886" y="2859024"/>
                  <a:pt x="8614029" y="2857786"/>
                  <a:pt x="8619077" y="2856453"/>
                </a:cubicBezTo>
                <a:cubicBezTo>
                  <a:pt x="8639276" y="2852969"/>
                  <a:pt x="8659663" y="2850679"/>
                  <a:pt x="8680132" y="2849595"/>
                </a:cubicBezTo>
                <a:cubicBezTo>
                  <a:pt x="8703754" y="2848261"/>
                  <a:pt x="8715375" y="2849594"/>
                  <a:pt x="8705660" y="2851690"/>
                </a:cubicBezTo>
                <a:cubicBezTo>
                  <a:pt x="8685917" y="2854968"/>
                  <a:pt x="8666013" y="2857194"/>
                  <a:pt x="8646033" y="2858358"/>
                </a:cubicBezTo>
                <a:cubicBezTo>
                  <a:pt x="8640699" y="2859500"/>
                  <a:pt x="8632603" y="2861024"/>
                  <a:pt x="8622316" y="2862739"/>
                </a:cubicBezTo>
                <a:cubicBezTo>
                  <a:pt x="8602706" y="2866220"/>
                  <a:pt x="8582932" y="2868699"/>
                  <a:pt x="8563071" y="2870169"/>
                </a:cubicBezTo>
                <a:close/>
                <a:moveTo>
                  <a:pt x="8621458" y="2870645"/>
                </a:moveTo>
                <a:cubicBezTo>
                  <a:pt x="8611933" y="2872740"/>
                  <a:pt x="8583358" y="2876169"/>
                  <a:pt x="8559165" y="2878265"/>
                </a:cubicBezTo>
                <a:cubicBezTo>
                  <a:pt x="8534972" y="2880360"/>
                  <a:pt x="8522684" y="2880837"/>
                  <a:pt x="8532495" y="2878265"/>
                </a:cubicBezTo>
                <a:cubicBezTo>
                  <a:pt x="8542306" y="2875693"/>
                  <a:pt x="8570595" y="2872645"/>
                  <a:pt x="8594979" y="2870549"/>
                </a:cubicBezTo>
                <a:cubicBezTo>
                  <a:pt x="8619363" y="2868454"/>
                  <a:pt x="8631269" y="2867787"/>
                  <a:pt x="8621458" y="2869883"/>
                </a:cubicBezTo>
                <a:close/>
                <a:moveTo>
                  <a:pt x="8509539" y="2865215"/>
                </a:moveTo>
                <a:cubicBezTo>
                  <a:pt x="8533923" y="2861024"/>
                  <a:pt x="8560403" y="2857405"/>
                  <a:pt x="8568976" y="2857214"/>
                </a:cubicBezTo>
                <a:cubicBezTo>
                  <a:pt x="8577548" y="2857024"/>
                  <a:pt x="8564404" y="2860358"/>
                  <a:pt x="8540401" y="2865025"/>
                </a:cubicBezTo>
                <a:cubicBezTo>
                  <a:pt x="8516398" y="2869692"/>
                  <a:pt x="8489823" y="2872835"/>
                  <a:pt x="8481346" y="2873026"/>
                </a:cubicBezTo>
                <a:cubicBezTo>
                  <a:pt x="8472868" y="2873216"/>
                  <a:pt x="8485442" y="2869311"/>
                  <a:pt x="8509539" y="2864453"/>
                </a:cubicBezTo>
                <a:close/>
                <a:moveTo>
                  <a:pt x="9309639" y="2626424"/>
                </a:moveTo>
                <a:cubicBezTo>
                  <a:pt x="9289923" y="2620994"/>
                  <a:pt x="9281922" y="2613470"/>
                  <a:pt x="9291447" y="2608707"/>
                </a:cubicBezTo>
                <a:cubicBezTo>
                  <a:pt x="9308723" y="2604388"/>
                  <a:pt x="9326858" y="2604949"/>
                  <a:pt x="9343835" y="2610327"/>
                </a:cubicBezTo>
                <a:cubicBezTo>
                  <a:pt x="9362885" y="2615851"/>
                  <a:pt x="9371171" y="2623852"/>
                  <a:pt x="9362027" y="2628043"/>
                </a:cubicBezTo>
                <a:cubicBezTo>
                  <a:pt x="9344570" y="2631561"/>
                  <a:pt x="9326516" y="2630744"/>
                  <a:pt x="9309449" y="2625662"/>
                </a:cubicBezTo>
                <a:close/>
                <a:moveTo>
                  <a:pt x="9300972" y="2748058"/>
                </a:moveTo>
                <a:cubicBezTo>
                  <a:pt x="9283360" y="2750334"/>
                  <a:pt x="9265529" y="2750334"/>
                  <a:pt x="9247918" y="2748058"/>
                </a:cubicBezTo>
                <a:cubicBezTo>
                  <a:pt x="9227153" y="2745582"/>
                  <a:pt x="9217438" y="2741676"/>
                  <a:pt x="9226296" y="2738533"/>
                </a:cubicBezTo>
                <a:cubicBezTo>
                  <a:pt x="9243839" y="2735375"/>
                  <a:pt x="9261806" y="2735375"/>
                  <a:pt x="9279350" y="2738533"/>
                </a:cubicBezTo>
                <a:cubicBezTo>
                  <a:pt x="9300020" y="2741295"/>
                  <a:pt x="9309449" y="2745486"/>
                  <a:pt x="9300972" y="2748058"/>
                </a:cubicBezTo>
                <a:close/>
                <a:moveTo>
                  <a:pt x="9207722" y="2646045"/>
                </a:moveTo>
                <a:cubicBezTo>
                  <a:pt x="9217247" y="2641759"/>
                  <a:pt x="9241727" y="2641949"/>
                  <a:pt x="9261634" y="2646045"/>
                </a:cubicBezTo>
                <a:cubicBezTo>
                  <a:pt x="9281541" y="2650141"/>
                  <a:pt x="9290209" y="2657666"/>
                  <a:pt x="9281160" y="2661857"/>
                </a:cubicBezTo>
                <a:cubicBezTo>
                  <a:pt x="9263200" y="2665612"/>
                  <a:pt x="9244635" y="2665384"/>
                  <a:pt x="9226772" y="2661190"/>
                </a:cubicBezTo>
                <a:cubicBezTo>
                  <a:pt x="9206674" y="2657190"/>
                  <a:pt x="9198483" y="2650808"/>
                  <a:pt x="9208008" y="2646045"/>
                </a:cubicBezTo>
                <a:close/>
                <a:moveTo>
                  <a:pt x="9265729" y="2515553"/>
                </a:moveTo>
                <a:cubicBezTo>
                  <a:pt x="9284779" y="2522125"/>
                  <a:pt x="9292305" y="2531936"/>
                  <a:pt x="9281922" y="2537460"/>
                </a:cubicBezTo>
                <a:cubicBezTo>
                  <a:pt x="9271539" y="2542985"/>
                  <a:pt x="9246965" y="2542318"/>
                  <a:pt x="9227153" y="2536317"/>
                </a:cubicBezTo>
                <a:cubicBezTo>
                  <a:pt x="9207341" y="2530316"/>
                  <a:pt x="9200102" y="2520029"/>
                  <a:pt x="9210961" y="2513933"/>
                </a:cubicBezTo>
                <a:cubicBezTo>
                  <a:pt x="9221819" y="2507837"/>
                  <a:pt x="9246394" y="2508409"/>
                  <a:pt x="9266015" y="2515553"/>
                </a:cubicBezTo>
                <a:close/>
                <a:moveTo>
                  <a:pt x="9352597" y="2466880"/>
                </a:moveTo>
                <a:cubicBezTo>
                  <a:pt x="9371076" y="2474786"/>
                  <a:pt x="9377458" y="2485263"/>
                  <a:pt x="9367266" y="2490692"/>
                </a:cubicBezTo>
                <a:cubicBezTo>
                  <a:pt x="9357074" y="2496122"/>
                  <a:pt x="9333643" y="2495360"/>
                  <a:pt x="9314783" y="2488025"/>
                </a:cubicBezTo>
                <a:cubicBezTo>
                  <a:pt x="9295923" y="2480691"/>
                  <a:pt x="9289352" y="2470404"/>
                  <a:pt x="9300114" y="2464213"/>
                </a:cubicBezTo>
                <a:cubicBezTo>
                  <a:pt x="9310878" y="2458022"/>
                  <a:pt x="9334500" y="2459736"/>
                  <a:pt x="9352883" y="2466880"/>
                </a:cubicBezTo>
                <a:close/>
                <a:moveTo>
                  <a:pt x="9376791" y="2724055"/>
                </a:moveTo>
                <a:cubicBezTo>
                  <a:pt x="9359659" y="2726396"/>
                  <a:pt x="9342261" y="2725978"/>
                  <a:pt x="9325261" y="2722817"/>
                </a:cubicBezTo>
                <a:cubicBezTo>
                  <a:pt x="9305354" y="2720150"/>
                  <a:pt x="9296114" y="2715101"/>
                  <a:pt x="9304972" y="2712149"/>
                </a:cubicBezTo>
                <a:cubicBezTo>
                  <a:pt x="9321902" y="2708676"/>
                  <a:pt x="9339383" y="2708903"/>
                  <a:pt x="9356217" y="2712815"/>
                </a:cubicBezTo>
                <a:cubicBezTo>
                  <a:pt x="9376124" y="2716911"/>
                  <a:pt x="9385268" y="2721674"/>
                  <a:pt x="9377172" y="2724531"/>
                </a:cubicBezTo>
                <a:close/>
                <a:moveTo>
                  <a:pt x="9390793" y="2586895"/>
                </a:moveTo>
                <a:cubicBezTo>
                  <a:pt x="9371743" y="2581275"/>
                  <a:pt x="9364408" y="2572607"/>
                  <a:pt x="9373648" y="2567274"/>
                </a:cubicBezTo>
                <a:cubicBezTo>
                  <a:pt x="9382887" y="2561940"/>
                  <a:pt x="9406318" y="2564035"/>
                  <a:pt x="9425083" y="2570798"/>
                </a:cubicBezTo>
                <a:cubicBezTo>
                  <a:pt x="9443847" y="2577560"/>
                  <a:pt x="9451181" y="2585657"/>
                  <a:pt x="9442037" y="2590324"/>
                </a:cubicBezTo>
                <a:cubicBezTo>
                  <a:pt x="9432893" y="2594991"/>
                  <a:pt x="9409938" y="2593086"/>
                  <a:pt x="9391079" y="2587371"/>
                </a:cubicBezTo>
                <a:close/>
                <a:moveTo>
                  <a:pt x="9199436" y="2402872"/>
                </a:moveTo>
                <a:cubicBezTo>
                  <a:pt x="9218486" y="2410682"/>
                  <a:pt x="9224677" y="2422779"/>
                  <a:pt x="9213056" y="2429066"/>
                </a:cubicBezTo>
                <a:cubicBezTo>
                  <a:pt x="9201436" y="2435352"/>
                  <a:pt x="9177052" y="2435828"/>
                  <a:pt x="9157430" y="2428208"/>
                </a:cubicBezTo>
                <a:cubicBezTo>
                  <a:pt x="9137809" y="2420589"/>
                  <a:pt x="9132094" y="2409158"/>
                  <a:pt x="9143810" y="2402015"/>
                </a:cubicBezTo>
                <a:cubicBezTo>
                  <a:pt x="9155525" y="2394871"/>
                  <a:pt x="9180576" y="2395061"/>
                  <a:pt x="9199721" y="2403348"/>
                </a:cubicBezTo>
                <a:close/>
                <a:moveTo>
                  <a:pt x="9106948" y="2459736"/>
                </a:moveTo>
                <a:cubicBezTo>
                  <a:pt x="9127045" y="2466785"/>
                  <a:pt x="9133904" y="2477739"/>
                  <a:pt x="9122378" y="2484596"/>
                </a:cubicBezTo>
                <a:cubicBezTo>
                  <a:pt x="9110853" y="2491454"/>
                  <a:pt x="9084850" y="2491074"/>
                  <a:pt x="9064276" y="2484596"/>
                </a:cubicBezTo>
                <a:cubicBezTo>
                  <a:pt x="9043702" y="2478119"/>
                  <a:pt x="9036844" y="2467261"/>
                  <a:pt x="9048655" y="2459832"/>
                </a:cubicBezTo>
                <a:cubicBezTo>
                  <a:pt x="9060466" y="2452402"/>
                  <a:pt x="9086850" y="2452783"/>
                  <a:pt x="9106948" y="2459736"/>
                </a:cubicBezTo>
                <a:close/>
                <a:moveTo>
                  <a:pt x="9453372" y="2699385"/>
                </a:moveTo>
                <a:cubicBezTo>
                  <a:pt x="9436636" y="2701974"/>
                  <a:pt x="9419557" y="2701294"/>
                  <a:pt x="9403080" y="2697385"/>
                </a:cubicBezTo>
                <a:cubicBezTo>
                  <a:pt x="9383363" y="2693003"/>
                  <a:pt x="9374505" y="2687289"/>
                  <a:pt x="9384030" y="2684336"/>
                </a:cubicBezTo>
                <a:cubicBezTo>
                  <a:pt x="9393555" y="2681383"/>
                  <a:pt x="9415272" y="2681859"/>
                  <a:pt x="9434131" y="2685860"/>
                </a:cubicBezTo>
                <a:cubicBezTo>
                  <a:pt x="9452991" y="2689860"/>
                  <a:pt x="9461087" y="2696528"/>
                  <a:pt x="9453372" y="2699385"/>
                </a:cubicBezTo>
                <a:close/>
                <a:moveTo>
                  <a:pt x="9586722" y="2488978"/>
                </a:moveTo>
                <a:cubicBezTo>
                  <a:pt x="9603105" y="2497360"/>
                  <a:pt x="9609392" y="2507361"/>
                  <a:pt x="9600629" y="2511933"/>
                </a:cubicBezTo>
                <a:cubicBezTo>
                  <a:pt x="9591865" y="2516505"/>
                  <a:pt x="9571196" y="2513457"/>
                  <a:pt x="9554337" y="2506314"/>
                </a:cubicBezTo>
                <a:cubicBezTo>
                  <a:pt x="9537478" y="2499170"/>
                  <a:pt x="9531572" y="2488597"/>
                  <a:pt x="9540716" y="2483834"/>
                </a:cubicBezTo>
                <a:cubicBezTo>
                  <a:pt x="9549860" y="2479072"/>
                  <a:pt x="9570720" y="2481167"/>
                  <a:pt x="9586722" y="2488978"/>
                </a:cubicBezTo>
                <a:close/>
                <a:moveTo>
                  <a:pt x="9585008" y="2626805"/>
                </a:moveTo>
                <a:cubicBezTo>
                  <a:pt x="9602629" y="2632710"/>
                  <a:pt x="9610439" y="2640711"/>
                  <a:pt x="9602248" y="2643664"/>
                </a:cubicBezTo>
                <a:cubicBezTo>
                  <a:pt x="9594056" y="2646617"/>
                  <a:pt x="9572721" y="2644616"/>
                  <a:pt x="9554623" y="2639282"/>
                </a:cubicBezTo>
                <a:cubicBezTo>
                  <a:pt x="9536525" y="2633949"/>
                  <a:pt x="9528905" y="2625948"/>
                  <a:pt x="9537383" y="2622518"/>
                </a:cubicBezTo>
                <a:cubicBezTo>
                  <a:pt x="9545860" y="2619090"/>
                  <a:pt x="9567672" y="2620423"/>
                  <a:pt x="9585293" y="2626805"/>
                </a:cubicBezTo>
                <a:close/>
                <a:moveTo>
                  <a:pt x="9614630" y="2588705"/>
                </a:moveTo>
                <a:cubicBezTo>
                  <a:pt x="9623203" y="2585181"/>
                  <a:pt x="9643205" y="2587276"/>
                  <a:pt x="9660160" y="2594515"/>
                </a:cubicBezTo>
                <a:cubicBezTo>
                  <a:pt x="9677114" y="2601754"/>
                  <a:pt x="9684258" y="2609755"/>
                  <a:pt x="9676257" y="2613565"/>
                </a:cubicBezTo>
                <a:cubicBezTo>
                  <a:pt x="9668256" y="2617375"/>
                  <a:pt x="9647682" y="2614327"/>
                  <a:pt x="9630727" y="2607755"/>
                </a:cubicBezTo>
                <a:cubicBezTo>
                  <a:pt x="9613773" y="2601182"/>
                  <a:pt x="9606630" y="2593086"/>
                  <a:pt x="9615297" y="2588990"/>
                </a:cubicBezTo>
                <a:close/>
                <a:moveTo>
                  <a:pt x="9667685" y="2445830"/>
                </a:moveTo>
                <a:cubicBezTo>
                  <a:pt x="9682924" y="2454498"/>
                  <a:pt x="9688449" y="2464880"/>
                  <a:pt x="9679781" y="2469737"/>
                </a:cubicBezTo>
                <a:cubicBezTo>
                  <a:pt x="9671113" y="2474595"/>
                  <a:pt x="9651206" y="2471071"/>
                  <a:pt x="9635871" y="2463070"/>
                </a:cubicBezTo>
                <a:cubicBezTo>
                  <a:pt x="9620536" y="2455069"/>
                  <a:pt x="9614630" y="2444020"/>
                  <a:pt x="9623679" y="2439257"/>
                </a:cubicBezTo>
                <a:cubicBezTo>
                  <a:pt x="9632728" y="2434495"/>
                  <a:pt x="9652730" y="2437352"/>
                  <a:pt x="9667971" y="2445925"/>
                </a:cubicBezTo>
                <a:close/>
                <a:moveTo>
                  <a:pt x="9509188" y="2657285"/>
                </a:moveTo>
                <a:cubicBezTo>
                  <a:pt x="9527477" y="2662428"/>
                  <a:pt x="9535763" y="2669382"/>
                  <a:pt x="9527477" y="2672239"/>
                </a:cubicBezTo>
                <a:cubicBezTo>
                  <a:pt x="9511164" y="2674787"/>
                  <a:pt x="9494485" y="2673582"/>
                  <a:pt x="9478709" y="2668715"/>
                </a:cubicBezTo>
                <a:cubicBezTo>
                  <a:pt x="9459658" y="2664143"/>
                  <a:pt x="9451658" y="2657285"/>
                  <a:pt x="9460325" y="2653760"/>
                </a:cubicBezTo>
                <a:cubicBezTo>
                  <a:pt x="9468993" y="2650236"/>
                  <a:pt x="9491472" y="2652141"/>
                  <a:pt x="9509474" y="2657380"/>
                </a:cubicBezTo>
                <a:close/>
                <a:moveTo>
                  <a:pt x="9419844" y="1896047"/>
                </a:moveTo>
                <a:cubicBezTo>
                  <a:pt x="9431941" y="1906334"/>
                  <a:pt x="9432988" y="1920716"/>
                  <a:pt x="9422416" y="1928432"/>
                </a:cubicBezTo>
                <a:cubicBezTo>
                  <a:pt x="9409061" y="1935829"/>
                  <a:pt x="9392537" y="1934279"/>
                  <a:pt x="9380792" y="1924526"/>
                </a:cubicBezTo>
                <a:cubicBezTo>
                  <a:pt x="9368123" y="1914335"/>
                  <a:pt x="9366885" y="1899952"/>
                  <a:pt x="9377743" y="1891665"/>
                </a:cubicBezTo>
                <a:cubicBezTo>
                  <a:pt x="9391305" y="1883608"/>
                  <a:pt x="9408550" y="1885430"/>
                  <a:pt x="9420130" y="1896142"/>
                </a:cubicBezTo>
                <a:close/>
                <a:moveTo>
                  <a:pt x="9384792" y="2285619"/>
                </a:moveTo>
                <a:cubicBezTo>
                  <a:pt x="9401271" y="2295144"/>
                  <a:pt x="9405842" y="2308003"/>
                  <a:pt x="9395174" y="2314194"/>
                </a:cubicBezTo>
                <a:cubicBezTo>
                  <a:pt x="9384506" y="2320385"/>
                  <a:pt x="9362218" y="2319242"/>
                  <a:pt x="9345454" y="2310384"/>
                </a:cubicBezTo>
                <a:cubicBezTo>
                  <a:pt x="9328689" y="2301526"/>
                  <a:pt x="9324118" y="2289143"/>
                  <a:pt x="9335262" y="2281809"/>
                </a:cubicBezTo>
                <a:cubicBezTo>
                  <a:pt x="9346406" y="2274475"/>
                  <a:pt x="9368599" y="2276761"/>
                  <a:pt x="9385078" y="2285715"/>
                </a:cubicBezTo>
                <a:close/>
                <a:moveTo>
                  <a:pt x="9506236" y="2530698"/>
                </a:moveTo>
                <a:cubicBezTo>
                  <a:pt x="9524047" y="2538222"/>
                  <a:pt x="9530715" y="2547652"/>
                  <a:pt x="9521476" y="2551748"/>
                </a:cubicBezTo>
                <a:cubicBezTo>
                  <a:pt x="9512236" y="2555843"/>
                  <a:pt x="9490424" y="2554224"/>
                  <a:pt x="9472613" y="2547842"/>
                </a:cubicBezTo>
                <a:cubicBezTo>
                  <a:pt x="9454801" y="2541461"/>
                  <a:pt x="9447657" y="2531555"/>
                  <a:pt x="9456992" y="2526316"/>
                </a:cubicBezTo>
                <a:cubicBezTo>
                  <a:pt x="9466326" y="2521077"/>
                  <a:pt x="9488805" y="2523363"/>
                  <a:pt x="9506522" y="2530793"/>
                </a:cubicBezTo>
                <a:close/>
                <a:moveTo>
                  <a:pt x="9448514" y="2100739"/>
                </a:moveTo>
                <a:cubicBezTo>
                  <a:pt x="9437561" y="2107978"/>
                  <a:pt x="9416986" y="2105978"/>
                  <a:pt x="9402699" y="2096072"/>
                </a:cubicBezTo>
                <a:cubicBezTo>
                  <a:pt x="9388411" y="2086166"/>
                  <a:pt x="9385459" y="2071211"/>
                  <a:pt x="9396698" y="2063306"/>
                </a:cubicBezTo>
                <a:cubicBezTo>
                  <a:pt x="9411566" y="2055755"/>
                  <a:pt x="9429473" y="2057580"/>
                  <a:pt x="9442513" y="2067973"/>
                </a:cubicBezTo>
                <a:cubicBezTo>
                  <a:pt x="9456992" y="2078736"/>
                  <a:pt x="9459754" y="2093595"/>
                  <a:pt x="9448800" y="2100834"/>
                </a:cubicBezTo>
                <a:close/>
                <a:moveTo>
                  <a:pt x="9452134" y="2442401"/>
                </a:moveTo>
                <a:cubicBezTo>
                  <a:pt x="9442609" y="2447830"/>
                  <a:pt x="9420225" y="2446115"/>
                  <a:pt x="9402794" y="2438019"/>
                </a:cubicBezTo>
                <a:cubicBezTo>
                  <a:pt x="9385363" y="2429923"/>
                  <a:pt x="9379744" y="2418969"/>
                  <a:pt x="9389840" y="2413254"/>
                </a:cubicBezTo>
                <a:cubicBezTo>
                  <a:pt x="9399937" y="2407539"/>
                  <a:pt x="9422225" y="2408873"/>
                  <a:pt x="9439085" y="2417159"/>
                </a:cubicBezTo>
                <a:cubicBezTo>
                  <a:pt x="9455944" y="2425446"/>
                  <a:pt x="9462897" y="2437067"/>
                  <a:pt x="9452420" y="2442496"/>
                </a:cubicBezTo>
                <a:close/>
                <a:moveTo>
                  <a:pt x="8372189" y="2619566"/>
                </a:moveTo>
                <a:cubicBezTo>
                  <a:pt x="8394763" y="2622709"/>
                  <a:pt x="8402574" y="2631282"/>
                  <a:pt x="8389811" y="2638616"/>
                </a:cubicBezTo>
                <a:cubicBezTo>
                  <a:pt x="8377047" y="2645950"/>
                  <a:pt x="8348663" y="2649760"/>
                  <a:pt x="8326089" y="2647665"/>
                </a:cubicBezTo>
                <a:cubicBezTo>
                  <a:pt x="8303515" y="2645569"/>
                  <a:pt x="8295609" y="2636901"/>
                  <a:pt x="8308277" y="2628615"/>
                </a:cubicBezTo>
                <a:cubicBezTo>
                  <a:pt x="8328362" y="2619842"/>
                  <a:pt x="8350459" y="2616713"/>
                  <a:pt x="8372190" y="2619566"/>
                </a:cubicBezTo>
                <a:close/>
                <a:moveTo>
                  <a:pt x="8259985" y="2227326"/>
                </a:moveTo>
                <a:cubicBezTo>
                  <a:pt x="8240935" y="2221707"/>
                  <a:pt x="8237696" y="2207324"/>
                  <a:pt x="8252175" y="2196084"/>
                </a:cubicBezTo>
                <a:cubicBezTo>
                  <a:pt x="8269597" y="2183725"/>
                  <a:pt x="8291789" y="2180202"/>
                  <a:pt x="8312182" y="2186559"/>
                </a:cubicBezTo>
                <a:cubicBezTo>
                  <a:pt x="8330565" y="2192941"/>
                  <a:pt x="8334089" y="2207228"/>
                  <a:pt x="8320088" y="2218468"/>
                </a:cubicBezTo>
                <a:cubicBezTo>
                  <a:pt x="8302249" y="2229898"/>
                  <a:pt x="8280363" y="2233124"/>
                  <a:pt x="8259985" y="2227326"/>
                </a:cubicBezTo>
                <a:close/>
                <a:moveTo>
                  <a:pt x="7973664" y="2278761"/>
                </a:moveTo>
                <a:cubicBezTo>
                  <a:pt x="7954042" y="2273237"/>
                  <a:pt x="7950327" y="2259711"/>
                  <a:pt x="7965567" y="2247424"/>
                </a:cubicBezTo>
                <a:cubicBezTo>
                  <a:pt x="7983412" y="2234467"/>
                  <a:pt x="8006024" y="2229945"/>
                  <a:pt x="8027480" y="2235041"/>
                </a:cubicBezTo>
                <a:cubicBezTo>
                  <a:pt x="8046530" y="2240661"/>
                  <a:pt x="8050340" y="2255044"/>
                  <a:pt x="8035481" y="2266379"/>
                </a:cubicBezTo>
                <a:cubicBezTo>
                  <a:pt x="8017465" y="2278856"/>
                  <a:pt x="7995095" y="2283337"/>
                  <a:pt x="7973664" y="2278761"/>
                </a:cubicBezTo>
                <a:close/>
                <a:moveTo>
                  <a:pt x="8100822" y="2175986"/>
                </a:moveTo>
                <a:cubicBezTo>
                  <a:pt x="8081772" y="2170271"/>
                  <a:pt x="8079391" y="2155793"/>
                  <a:pt x="8094536" y="2143792"/>
                </a:cubicBezTo>
                <a:cubicBezTo>
                  <a:pt x="8111621" y="2131045"/>
                  <a:pt x="8133699" y="2127060"/>
                  <a:pt x="8154163" y="2133029"/>
                </a:cubicBezTo>
                <a:cubicBezTo>
                  <a:pt x="8172355" y="2139315"/>
                  <a:pt x="8175212" y="2153889"/>
                  <a:pt x="8160640" y="2165699"/>
                </a:cubicBezTo>
                <a:cubicBezTo>
                  <a:pt x="8143284" y="2178003"/>
                  <a:pt x="8121291" y="2181786"/>
                  <a:pt x="8100822" y="2175986"/>
                </a:cubicBezTo>
                <a:close/>
                <a:moveTo>
                  <a:pt x="8229505" y="2071211"/>
                </a:moveTo>
                <a:cubicBezTo>
                  <a:pt x="8212265" y="2064734"/>
                  <a:pt x="8210455" y="2049590"/>
                  <a:pt x="8224552" y="2037683"/>
                </a:cubicBezTo>
                <a:cubicBezTo>
                  <a:pt x="8240721" y="2024947"/>
                  <a:pt x="8262276" y="2021354"/>
                  <a:pt x="8281702" y="2028158"/>
                </a:cubicBezTo>
                <a:cubicBezTo>
                  <a:pt x="8298275" y="2034921"/>
                  <a:pt x="8300752" y="2050066"/>
                  <a:pt x="8286464" y="2061782"/>
                </a:cubicBezTo>
                <a:cubicBezTo>
                  <a:pt x="8270008" y="2073779"/>
                  <a:pt x="8248831" y="2077244"/>
                  <a:pt x="8229410" y="2071116"/>
                </a:cubicBezTo>
                <a:close/>
                <a:moveTo>
                  <a:pt x="8138922" y="2321909"/>
                </a:moveTo>
                <a:cubicBezTo>
                  <a:pt x="8119015" y="2317052"/>
                  <a:pt x="8114729" y="2303431"/>
                  <a:pt x="8129397" y="2292096"/>
                </a:cubicBezTo>
                <a:cubicBezTo>
                  <a:pt x="8147657" y="2280097"/>
                  <a:pt x="8170072" y="2276200"/>
                  <a:pt x="8191310" y="2281333"/>
                </a:cubicBezTo>
                <a:cubicBezTo>
                  <a:pt x="8210360" y="2286857"/>
                  <a:pt x="8215218" y="2300383"/>
                  <a:pt x="8200835" y="2311718"/>
                </a:cubicBezTo>
                <a:cubicBezTo>
                  <a:pt x="8182306" y="2323031"/>
                  <a:pt x="8160100" y="2326686"/>
                  <a:pt x="8138922" y="2321909"/>
                </a:cubicBezTo>
                <a:close/>
                <a:moveTo>
                  <a:pt x="8081772" y="2402015"/>
                </a:moveTo>
                <a:cubicBezTo>
                  <a:pt x="8062714" y="2413208"/>
                  <a:pt x="8040308" y="2417291"/>
                  <a:pt x="8018526" y="2413540"/>
                </a:cubicBezTo>
                <a:cubicBezTo>
                  <a:pt x="7997952" y="2409349"/>
                  <a:pt x="7992999" y="2396966"/>
                  <a:pt x="8007667" y="2385632"/>
                </a:cubicBezTo>
                <a:cubicBezTo>
                  <a:pt x="8026505" y="2373856"/>
                  <a:pt x="8049121" y="2369701"/>
                  <a:pt x="8070914" y="2374011"/>
                </a:cubicBezTo>
                <a:cubicBezTo>
                  <a:pt x="8090726" y="2378298"/>
                  <a:pt x="8095774" y="2391251"/>
                  <a:pt x="8081772" y="2402015"/>
                </a:cubicBezTo>
                <a:close/>
                <a:moveTo>
                  <a:pt x="7722680" y="2474024"/>
                </a:moveTo>
                <a:cubicBezTo>
                  <a:pt x="7701820" y="2470976"/>
                  <a:pt x="7697057" y="2459069"/>
                  <a:pt x="7711916" y="2447163"/>
                </a:cubicBezTo>
                <a:cubicBezTo>
                  <a:pt x="7731059" y="2434883"/>
                  <a:pt x="7753986" y="2429913"/>
                  <a:pt x="7776496" y="2433161"/>
                </a:cubicBezTo>
                <a:cubicBezTo>
                  <a:pt x="7797165" y="2436781"/>
                  <a:pt x="7802023" y="2448687"/>
                  <a:pt x="7787450" y="2460022"/>
                </a:cubicBezTo>
                <a:cubicBezTo>
                  <a:pt x="7768033" y="2471801"/>
                  <a:pt x="7745228" y="2476731"/>
                  <a:pt x="7722680" y="2474024"/>
                </a:cubicBezTo>
                <a:close/>
                <a:moveTo>
                  <a:pt x="7962710" y="2488978"/>
                </a:moveTo>
                <a:cubicBezTo>
                  <a:pt x="7948803" y="2499551"/>
                  <a:pt x="7919847" y="2504790"/>
                  <a:pt x="7898797" y="2501741"/>
                </a:cubicBezTo>
                <a:cubicBezTo>
                  <a:pt x="7877747" y="2498693"/>
                  <a:pt x="7872032" y="2486978"/>
                  <a:pt x="7886510" y="2476310"/>
                </a:cubicBezTo>
                <a:cubicBezTo>
                  <a:pt x="7905691" y="2464594"/>
                  <a:pt x="7928397" y="2460040"/>
                  <a:pt x="7950613" y="2463451"/>
                </a:cubicBezTo>
                <a:cubicBezTo>
                  <a:pt x="7971473" y="2467547"/>
                  <a:pt x="7976997" y="2478786"/>
                  <a:pt x="7962710" y="2488978"/>
                </a:cubicBezTo>
                <a:close/>
                <a:moveTo>
                  <a:pt x="7598665" y="2566511"/>
                </a:moveTo>
                <a:cubicBezTo>
                  <a:pt x="7576852" y="2564225"/>
                  <a:pt x="7571518" y="2553462"/>
                  <a:pt x="7586377" y="2542127"/>
                </a:cubicBezTo>
                <a:cubicBezTo>
                  <a:pt x="7605975" y="2529603"/>
                  <a:pt x="7629266" y="2524158"/>
                  <a:pt x="7652385" y="2526697"/>
                </a:cubicBezTo>
                <a:cubicBezTo>
                  <a:pt x="7673912" y="2529554"/>
                  <a:pt x="7679246" y="2540794"/>
                  <a:pt x="7664767" y="2551557"/>
                </a:cubicBezTo>
                <a:cubicBezTo>
                  <a:pt x="7644865" y="2563399"/>
                  <a:pt x="7621725" y="2568634"/>
                  <a:pt x="7598664" y="2566512"/>
                </a:cubicBezTo>
                <a:close/>
                <a:moveTo>
                  <a:pt x="7847648" y="2378107"/>
                </a:moveTo>
                <a:cubicBezTo>
                  <a:pt x="7827265" y="2373916"/>
                  <a:pt x="7822883" y="2360867"/>
                  <a:pt x="7838123" y="2348865"/>
                </a:cubicBezTo>
                <a:cubicBezTo>
                  <a:pt x="7856796" y="2336329"/>
                  <a:pt x="7879626" y="2331579"/>
                  <a:pt x="7901750" y="2335625"/>
                </a:cubicBezTo>
                <a:cubicBezTo>
                  <a:pt x="7921848" y="2340388"/>
                  <a:pt x="7925848" y="2353056"/>
                  <a:pt x="7911275" y="2364867"/>
                </a:cubicBezTo>
                <a:cubicBezTo>
                  <a:pt x="7892412" y="2376948"/>
                  <a:pt x="7869763" y="2381661"/>
                  <a:pt x="7847648" y="2378107"/>
                </a:cubicBezTo>
                <a:close/>
                <a:moveTo>
                  <a:pt x="7845076" y="2572989"/>
                </a:moveTo>
                <a:cubicBezTo>
                  <a:pt x="7825239" y="2584113"/>
                  <a:pt x="7802461" y="2588869"/>
                  <a:pt x="7779830" y="2586609"/>
                </a:cubicBezTo>
                <a:cubicBezTo>
                  <a:pt x="7757922" y="2584323"/>
                  <a:pt x="7751921" y="2574227"/>
                  <a:pt x="7766209" y="2563559"/>
                </a:cubicBezTo>
                <a:cubicBezTo>
                  <a:pt x="7785979" y="2552165"/>
                  <a:pt x="7808875" y="2547392"/>
                  <a:pt x="7831550" y="2549938"/>
                </a:cubicBezTo>
                <a:cubicBezTo>
                  <a:pt x="7853172" y="2552795"/>
                  <a:pt x="7859364" y="2563368"/>
                  <a:pt x="7845076" y="2572989"/>
                </a:cubicBezTo>
                <a:close/>
                <a:moveTo>
                  <a:pt x="8654701" y="2099406"/>
                </a:moveTo>
                <a:cubicBezTo>
                  <a:pt x="8637651" y="2091785"/>
                  <a:pt x="8634889" y="2077212"/>
                  <a:pt x="8648700" y="2066639"/>
                </a:cubicBezTo>
                <a:cubicBezTo>
                  <a:pt x="8664761" y="2055403"/>
                  <a:pt x="8685584" y="2053553"/>
                  <a:pt x="8703374" y="2061782"/>
                </a:cubicBezTo>
                <a:cubicBezTo>
                  <a:pt x="8720042" y="2070068"/>
                  <a:pt x="8722424" y="2084642"/>
                  <a:pt x="8709564" y="2095024"/>
                </a:cubicBezTo>
                <a:cubicBezTo>
                  <a:pt x="8692978" y="2105441"/>
                  <a:pt x="8672341" y="2107078"/>
                  <a:pt x="8654320" y="2099405"/>
                </a:cubicBezTo>
                <a:close/>
                <a:moveTo>
                  <a:pt x="8640794" y="2324767"/>
                </a:moveTo>
                <a:cubicBezTo>
                  <a:pt x="8622266" y="2334773"/>
                  <a:pt x="8600462" y="2336802"/>
                  <a:pt x="8580406" y="2330387"/>
                </a:cubicBezTo>
                <a:cubicBezTo>
                  <a:pt x="8560594" y="2324386"/>
                  <a:pt x="8555831" y="2311337"/>
                  <a:pt x="8569452" y="2300859"/>
                </a:cubicBezTo>
                <a:cubicBezTo>
                  <a:pt x="8587707" y="2290371"/>
                  <a:pt x="8609565" y="2288154"/>
                  <a:pt x="8629555" y="2294763"/>
                </a:cubicBezTo>
                <a:cubicBezTo>
                  <a:pt x="8648700" y="2301907"/>
                  <a:pt x="8653272" y="2314861"/>
                  <a:pt x="8640413" y="2324767"/>
                </a:cubicBezTo>
                <a:close/>
                <a:moveTo>
                  <a:pt x="8507444" y="2031397"/>
                </a:moveTo>
                <a:cubicBezTo>
                  <a:pt x="8491061" y="2024158"/>
                  <a:pt x="8489061" y="2009489"/>
                  <a:pt x="8502777" y="1998345"/>
                </a:cubicBezTo>
                <a:cubicBezTo>
                  <a:pt x="8518291" y="1986935"/>
                  <a:pt x="8538670" y="1984546"/>
                  <a:pt x="8556403" y="1992059"/>
                </a:cubicBezTo>
                <a:cubicBezTo>
                  <a:pt x="8572310" y="1999964"/>
                  <a:pt x="8574310" y="2014728"/>
                  <a:pt x="8560879" y="2025206"/>
                </a:cubicBezTo>
                <a:cubicBezTo>
                  <a:pt x="8545112" y="2036482"/>
                  <a:pt x="8524606" y="2038721"/>
                  <a:pt x="8506777" y="2031111"/>
                </a:cubicBezTo>
                <a:close/>
                <a:moveTo>
                  <a:pt x="8623554" y="1744314"/>
                </a:moveTo>
                <a:cubicBezTo>
                  <a:pt x="8610981" y="1736789"/>
                  <a:pt x="8610505" y="1721739"/>
                  <a:pt x="8622983" y="1711452"/>
                </a:cubicBezTo>
                <a:cubicBezTo>
                  <a:pt x="8635800" y="1700818"/>
                  <a:pt x="8653874" y="1699261"/>
                  <a:pt x="8668322" y="1707547"/>
                </a:cubicBezTo>
                <a:cubicBezTo>
                  <a:pt x="8677265" y="1713089"/>
                  <a:pt x="8680022" y="1724832"/>
                  <a:pt x="8674479" y="1733775"/>
                </a:cubicBezTo>
                <a:cubicBezTo>
                  <a:pt x="8672930" y="1736275"/>
                  <a:pt x="8670822" y="1738382"/>
                  <a:pt x="8668322" y="1739932"/>
                </a:cubicBezTo>
                <a:cubicBezTo>
                  <a:pt x="8655390" y="1750282"/>
                  <a:pt x="8637559" y="1752002"/>
                  <a:pt x="8622887" y="1744313"/>
                </a:cubicBezTo>
                <a:close/>
                <a:moveTo>
                  <a:pt x="8366379" y="2356390"/>
                </a:moveTo>
                <a:cubicBezTo>
                  <a:pt x="8347854" y="2367448"/>
                  <a:pt x="8325752" y="2370865"/>
                  <a:pt x="8304753" y="2365915"/>
                </a:cubicBezTo>
                <a:cubicBezTo>
                  <a:pt x="8284369" y="2360581"/>
                  <a:pt x="8279416" y="2347627"/>
                  <a:pt x="8293513" y="2337340"/>
                </a:cubicBezTo>
                <a:cubicBezTo>
                  <a:pt x="8312145" y="2326046"/>
                  <a:pt x="8334603" y="2322912"/>
                  <a:pt x="8355616" y="2328672"/>
                </a:cubicBezTo>
                <a:cubicBezTo>
                  <a:pt x="8374952" y="2333340"/>
                  <a:pt x="8379905" y="2346293"/>
                  <a:pt x="8365903" y="2356390"/>
                </a:cubicBezTo>
                <a:close/>
                <a:moveTo>
                  <a:pt x="8631936" y="1930718"/>
                </a:moveTo>
                <a:cubicBezTo>
                  <a:pt x="8622316" y="1927310"/>
                  <a:pt x="8617281" y="1916749"/>
                  <a:pt x="8620689" y="1907129"/>
                </a:cubicBezTo>
                <a:cubicBezTo>
                  <a:pt x="8622160" y="1902975"/>
                  <a:pt x="8625068" y="1899484"/>
                  <a:pt x="8628888" y="1897285"/>
                </a:cubicBezTo>
                <a:cubicBezTo>
                  <a:pt x="8643459" y="1886220"/>
                  <a:pt x="8663080" y="1884480"/>
                  <a:pt x="8679370" y="1892808"/>
                </a:cubicBezTo>
                <a:cubicBezTo>
                  <a:pt x="8688994" y="1897061"/>
                  <a:pt x="8693347" y="1908310"/>
                  <a:pt x="8689094" y="1917933"/>
                </a:cubicBezTo>
                <a:cubicBezTo>
                  <a:pt x="8687566" y="1921391"/>
                  <a:pt x="8685043" y="1924316"/>
                  <a:pt x="8681847" y="1926336"/>
                </a:cubicBezTo>
                <a:cubicBezTo>
                  <a:pt x="8667104" y="1936868"/>
                  <a:pt x="8647799" y="1938547"/>
                  <a:pt x="8631460" y="1930718"/>
                </a:cubicBezTo>
                <a:close/>
                <a:moveTo>
                  <a:pt x="8383143" y="2130743"/>
                </a:moveTo>
                <a:cubicBezTo>
                  <a:pt x="8365712" y="2124266"/>
                  <a:pt x="8362855" y="2109692"/>
                  <a:pt x="8376857" y="2098072"/>
                </a:cubicBezTo>
                <a:cubicBezTo>
                  <a:pt x="8393579" y="2086507"/>
                  <a:pt x="8414838" y="2083672"/>
                  <a:pt x="8434006" y="2090452"/>
                </a:cubicBezTo>
                <a:cubicBezTo>
                  <a:pt x="8451342" y="2097500"/>
                  <a:pt x="8454295" y="2112550"/>
                  <a:pt x="8440388" y="2123123"/>
                </a:cubicBezTo>
                <a:cubicBezTo>
                  <a:pt x="8423448" y="2134720"/>
                  <a:pt x="8401947" y="2137417"/>
                  <a:pt x="8382667" y="2130362"/>
                </a:cubicBezTo>
                <a:close/>
                <a:moveTo>
                  <a:pt x="8359998" y="1963674"/>
                </a:moveTo>
                <a:cubicBezTo>
                  <a:pt x="8344567" y="1956816"/>
                  <a:pt x="8343043" y="1941957"/>
                  <a:pt x="8356759" y="1930337"/>
                </a:cubicBezTo>
                <a:cubicBezTo>
                  <a:pt x="8371822" y="1918894"/>
                  <a:pt x="8391792" y="1916217"/>
                  <a:pt x="8409337" y="1923288"/>
                </a:cubicBezTo>
                <a:cubicBezTo>
                  <a:pt x="8424481" y="1930813"/>
                  <a:pt x="8426101" y="1945577"/>
                  <a:pt x="8412575" y="1956626"/>
                </a:cubicBezTo>
                <a:cubicBezTo>
                  <a:pt x="8397202" y="1967794"/>
                  <a:pt x="8377180" y="1970310"/>
                  <a:pt x="8359521" y="1963293"/>
                </a:cubicBezTo>
                <a:close/>
                <a:moveTo>
                  <a:pt x="8491156" y="1855184"/>
                </a:moveTo>
                <a:cubicBezTo>
                  <a:pt x="8476679" y="1847469"/>
                  <a:pt x="8476012" y="1832515"/>
                  <a:pt x="8489156" y="1821466"/>
                </a:cubicBezTo>
                <a:cubicBezTo>
                  <a:pt x="8503087" y="1810379"/>
                  <a:pt x="8522104" y="1808163"/>
                  <a:pt x="8538210" y="1815751"/>
                </a:cubicBezTo>
                <a:cubicBezTo>
                  <a:pt x="8552021" y="1823466"/>
                  <a:pt x="8552783" y="1838516"/>
                  <a:pt x="8540115" y="1849374"/>
                </a:cubicBezTo>
                <a:cubicBezTo>
                  <a:pt x="8525813" y="1859944"/>
                  <a:pt x="8506936" y="1862018"/>
                  <a:pt x="8490680" y="1854804"/>
                </a:cubicBezTo>
                <a:close/>
                <a:moveTo>
                  <a:pt x="8480393" y="2271903"/>
                </a:moveTo>
                <a:cubicBezTo>
                  <a:pt x="8462324" y="2282587"/>
                  <a:pt x="8440648" y="2285344"/>
                  <a:pt x="8420481" y="2279523"/>
                </a:cubicBezTo>
                <a:cubicBezTo>
                  <a:pt x="8401431" y="2273427"/>
                  <a:pt x="8396859" y="2259807"/>
                  <a:pt x="8410956" y="2248662"/>
                </a:cubicBezTo>
                <a:cubicBezTo>
                  <a:pt x="8428901" y="2237334"/>
                  <a:pt x="8450933" y="2234511"/>
                  <a:pt x="8471154" y="2240947"/>
                </a:cubicBezTo>
                <a:cubicBezTo>
                  <a:pt x="8489442" y="2247233"/>
                  <a:pt x="8493538" y="2260949"/>
                  <a:pt x="8479917" y="2271522"/>
                </a:cubicBezTo>
                <a:close/>
                <a:moveTo>
                  <a:pt x="8537543" y="2190845"/>
                </a:moveTo>
                <a:cubicBezTo>
                  <a:pt x="8519255" y="2183987"/>
                  <a:pt x="8515636" y="2169605"/>
                  <a:pt x="8529638" y="2158460"/>
                </a:cubicBezTo>
                <a:cubicBezTo>
                  <a:pt x="8546674" y="2147556"/>
                  <a:pt x="8567858" y="2145331"/>
                  <a:pt x="8586788" y="2152460"/>
                </a:cubicBezTo>
                <a:cubicBezTo>
                  <a:pt x="8604599" y="2159984"/>
                  <a:pt x="8608219" y="2174272"/>
                  <a:pt x="8594788" y="2184845"/>
                </a:cubicBezTo>
                <a:cubicBezTo>
                  <a:pt x="8577284" y="2195354"/>
                  <a:pt x="8555977" y="2197418"/>
                  <a:pt x="8536781" y="2190465"/>
                </a:cubicBezTo>
                <a:close/>
                <a:moveTo>
                  <a:pt x="6821139" y="2775013"/>
                </a:moveTo>
                <a:lnTo>
                  <a:pt x="6858381" y="2775871"/>
                </a:lnTo>
                <a:lnTo>
                  <a:pt x="6841236" y="2775871"/>
                </a:lnTo>
                <a:cubicBezTo>
                  <a:pt x="6834525" y="2776142"/>
                  <a:pt x="6827803" y="2775855"/>
                  <a:pt x="6821139" y="2775013"/>
                </a:cubicBezTo>
                <a:close/>
                <a:moveTo>
                  <a:pt x="6802755" y="2784538"/>
                </a:moveTo>
                <a:cubicBezTo>
                  <a:pt x="6783705" y="2784538"/>
                  <a:pt x="6762560" y="2784538"/>
                  <a:pt x="6755130" y="2784538"/>
                </a:cubicBezTo>
                <a:cubicBezTo>
                  <a:pt x="6747701" y="2784538"/>
                  <a:pt x="6757416" y="2782919"/>
                  <a:pt x="6776466" y="2782539"/>
                </a:cubicBezTo>
                <a:cubicBezTo>
                  <a:pt x="6795516" y="2782157"/>
                  <a:pt x="6816566" y="2782539"/>
                  <a:pt x="6824091" y="2782539"/>
                </a:cubicBezTo>
                <a:cubicBezTo>
                  <a:pt x="6831616" y="2782539"/>
                  <a:pt x="6821520" y="2784158"/>
                  <a:pt x="6802755" y="2785015"/>
                </a:cubicBezTo>
                <a:close/>
                <a:moveTo>
                  <a:pt x="6886289" y="2775585"/>
                </a:moveTo>
                <a:lnTo>
                  <a:pt x="6886289" y="2775585"/>
                </a:lnTo>
                <a:close/>
                <a:moveTo>
                  <a:pt x="6922770" y="2776252"/>
                </a:moveTo>
                <a:cubicBezTo>
                  <a:pt x="6915722" y="2776252"/>
                  <a:pt x="6924961" y="2776252"/>
                  <a:pt x="6943439" y="2776252"/>
                </a:cubicBezTo>
                <a:cubicBezTo>
                  <a:pt x="6958870" y="2776252"/>
                  <a:pt x="6976015" y="2776252"/>
                  <a:pt x="6985254" y="2776252"/>
                </a:cubicBezTo>
                <a:lnTo>
                  <a:pt x="6969062" y="2776252"/>
                </a:lnTo>
                <a:cubicBezTo>
                  <a:pt x="6950298" y="2776728"/>
                  <a:pt x="6929247" y="2776919"/>
                  <a:pt x="6922770" y="2776728"/>
                </a:cubicBezTo>
                <a:close/>
                <a:moveTo>
                  <a:pt x="6866382" y="2775490"/>
                </a:moveTo>
                <a:lnTo>
                  <a:pt x="6866382" y="2775490"/>
                </a:lnTo>
                <a:close/>
                <a:moveTo>
                  <a:pt x="6782372" y="2775490"/>
                </a:moveTo>
                <a:lnTo>
                  <a:pt x="6737700" y="2774442"/>
                </a:lnTo>
                <a:cubicBezTo>
                  <a:pt x="6719793" y="2773394"/>
                  <a:pt x="6711125" y="2773204"/>
                  <a:pt x="6717983" y="2773299"/>
                </a:cubicBezTo>
                <a:lnTo>
                  <a:pt x="6762655" y="2774347"/>
                </a:lnTo>
                <a:cubicBezTo>
                  <a:pt x="6780752" y="2775776"/>
                  <a:pt x="6789420" y="2775966"/>
                  <a:pt x="6782372" y="2775871"/>
                </a:cubicBezTo>
                <a:close/>
                <a:moveTo>
                  <a:pt x="6450521" y="2764536"/>
                </a:moveTo>
                <a:lnTo>
                  <a:pt x="6469571" y="2764536"/>
                </a:lnTo>
                <a:cubicBezTo>
                  <a:pt x="6487478" y="2765488"/>
                  <a:pt x="6507671" y="2765870"/>
                  <a:pt x="6514624" y="2766537"/>
                </a:cubicBezTo>
                <a:lnTo>
                  <a:pt x="6495574" y="2766537"/>
                </a:lnTo>
                <a:cubicBezTo>
                  <a:pt x="6477953" y="2765870"/>
                  <a:pt x="6457950" y="2765012"/>
                  <a:pt x="6450521" y="2764536"/>
                </a:cubicBezTo>
                <a:close/>
                <a:moveTo>
                  <a:pt x="6515100" y="2767013"/>
                </a:moveTo>
                <a:lnTo>
                  <a:pt x="6515100" y="2767013"/>
                </a:lnTo>
                <a:close/>
                <a:moveTo>
                  <a:pt x="6701409" y="2778538"/>
                </a:moveTo>
                <a:cubicBezTo>
                  <a:pt x="6682359" y="2778538"/>
                  <a:pt x="6661595" y="2778538"/>
                  <a:pt x="6654356" y="2777966"/>
                </a:cubicBezTo>
                <a:cubicBezTo>
                  <a:pt x="6647117" y="2777395"/>
                  <a:pt x="6656642" y="2776919"/>
                  <a:pt x="6675501" y="2777205"/>
                </a:cubicBezTo>
                <a:cubicBezTo>
                  <a:pt x="6694361" y="2777490"/>
                  <a:pt x="6715411" y="2777681"/>
                  <a:pt x="6722459" y="2777776"/>
                </a:cubicBezTo>
                <a:cubicBezTo>
                  <a:pt x="6729508" y="2777871"/>
                  <a:pt x="6720269" y="2778633"/>
                  <a:pt x="6701409" y="2778348"/>
                </a:cubicBezTo>
                <a:close/>
                <a:moveTo>
                  <a:pt x="6633305" y="2774442"/>
                </a:moveTo>
                <a:cubicBezTo>
                  <a:pt x="6626227" y="2774266"/>
                  <a:pt x="6619166" y="2773662"/>
                  <a:pt x="6612160" y="2772632"/>
                </a:cubicBezTo>
                <a:lnTo>
                  <a:pt x="6598920" y="2772632"/>
                </a:lnTo>
                <a:cubicBezTo>
                  <a:pt x="6580537" y="2772632"/>
                  <a:pt x="6560154" y="2771871"/>
                  <a:pt x="6553010" y="2771204"/>
                </a:cubicBezTo>
                <a:cubicBezTo>
                  <a:pt x="6545866" y="2770537"/>
                  <a:pt x="6555200" y="2770728"/>
                  <a:pt x="6573583" y="2771204"/>
                </a:cubicBezTo>
                <a:lnTo>
                  <a:pt x="6619209" y="2772061"/>
                </a:lnTo>
                <a:cubicBezTo>
                  <a:pt x="6623780" y="2772537"/>
                  <a:pt x="6621495" y="2772537"/>
                  <a:pt x="6614446" y="2772632"/>
                </a:cubicBezTo>
                <a:cubicBezTo>
                  <a:pt x="6621495" y="2772632"/>
                  <a:pt x="6640735" y="2773394"/>
                  <a:pt x="6657880" y="2774442"/>
                </a:cubicBezTo>
                <a:cubicBezTo>
                  <a:pt x="6675025" y="2775490"/>
                  <a:pt x="6683788" y="2775871"/>
                  <a:pt x="6676930" y="2775776"/>
                </a:cubicBezTo>
                <a:cubicBezTo>
                  <a:pt x="6670072" y="2775680"/>
                  <a:pt x="6650355" y="2774823"/>
                  <a:pt x="6633305" y="2774061"/>
                </a:cubicBezTo>
                <a:close/>
                <a:moveTo>
                  <a:pt x="7100697" y="2804065"/>
                </a:moveTo>
                <a:cubicBezTo>
                  <a:pt x="7084456" y="2805583"/>
                  <a:pt x="7068144" y="2806219"/>
                  <a:pt x="7051834" y="2805970"/>
                </a:cubicBezTo>
                <a:cubicBezTo>
                  <a:pt x="7044500" y="2805398"/>
                  <a:pt x="7054501" y="2803779"/>
                  <a:pt x="7074313" y="2802160"/>
                </a:cubicBezTo>
                <a:cubicBezTo>
                  <a:pt x="7094125" y="2800541"/>
                  <a:pt x="7116128" y="2800064"/>
                  <a:pt x="7123176" y="2800255"/>
                </a:cubicBezTo>
                <a:cubicBezTo>
                  <a:pt x="7130225" y="2800446"/>
                  <a:pt x="7120700" y="2802636"/>
                  <a:pt x="7100697" y="2804065"/>
                </a:cubicBezTo>
                <a:close/>
                <a:moveTo>
                  <a:pt x="6985064" y="2776728"/>
                </a:moveTo>
                <a:cubicBezTo>
                  <a:pt x="6991731" y="2776728"/>
                  <a:pt x="6993827" y="2776728"/>
                  <a:pt x="6989541" y="2776728"/>
                </a:cubicBezTo>
                <a:close/>
                <a:moveTo>
                  <a:pt x="7389209" y="2780253"/>
                </a:moveTo>
                <a:cubicBezTo>
                  <a:pt x="7396448" y="2780253"/>
                  <a:pt x="7386161" y="2781491"/>
                  <a:pt x="7366730" y="2782919"/>
                </a:cubicBezTo>
                <a:cubicBezTo>
                  <a:pt x="7347300" y="2784348"/>
                  <a:pt x="7325487" y="2785396"/>
                  <a:pt x="7318439" y="2785301"/>
                </a:cubicBezTo>
                <a:cubicBezTo>
                  <a:pt x="7311390" y="2785205"/>
                  <a:pt x="7321487" y="2784158"/>
                  <a:pt x="7341013" y="2782634"/>
                </a:cubicBezTo>
                <a:cubicBezTo>
                  <a:pt x="7360540" y="2781110"/>
                  <a:pt x="7382352" y="2780157"/>
                  <a:pt x="7389400" y="2780253"/>
                </a:cubicBezTo>
                <a:close/>
                <a:moveTo>
                  <a:pt x="7463505" y="2785205"/>
                </a:moveTo>
                <a:cubicBezTo>
                  <a:pt x="7443311" y="2786825"/>
                  <a:pt x="7421499" y="2788349"/>
                  <a:pt x="7414260" y="2788349"/>
                </a:cubicBezTo>
                <a:cubicBezTo>
                  <a:pt x="7407021" y="2788349"/>
                  <a:pt x="7417213" y="2786063"/>
                  <a:pt x="7437216" y="2784444"/>
                </a:cubicBezTo>
                <a:cubicBezTo>
                  <a:pt x="7457218" y="2782824"/>
                  <a:pt x="7479221" y="2781205"/>
                  <a:pt x="7486460" y="2781300"/>
                </a:cubicBezTo>
                <a:cubicBezTo>
                  <a:pt x="7493699" y="2781396"/>
                  <a:pt x="7483507" y="2783015"/>
                  <a:pt x="7463695" y="2785205"/>
                </a:cubicBezTo>
                <a:close/>
                <a:moveTo>
                  <a:pt x="7318820" y="2812161"/>
                </a:moveTo>
                <a:cubicBezTo>
                  <a:pt x="7326249" y="2812161"/>
                  <a:pt x="7315581" y="2814542"/>
                  <a:pt x="7294817" y="2816924"/>
                </a:cubicBezTo>
                <a:cubicBezTo>
                  <a:pt x="7277946" y="2819083"/>
                  <a:pt x="7260961" y="2820228"/>
                  <a:pt x="7243953" y="2820353"/>
                </a:cubicBezTo>
                <a:cubicBezTo>
                  <a:pt x="7241286" y="2820353"/>
                  <a:pt x="7241000" y="2819781"/>
                  <a:pt x="7242525" y="2819210"/>
                </a:cubicBezTo>
                <a:cubicBezTo>
                  <a:pt x="7238810" y="2819210"/>
                  <a:pt x="7235000" y="2819781"/>
                  <a:pt x="7231475" y="2819781"/>
                </a:cubicBezTo>
                <a:cubicBezTo>
                  <a:pt x="7214045" y="2819781"/>
                  <a:pt x="7205568" y="2815590"/>
                  <a:pt x="7207949" y="2809685"/>
                </a:cubicBezTo>
                <a:lnTo>
                  <a:pt x="7198424" y="2810828"/>
                </a:lnTo>
                <a:cubicBezTo>
                  <a:pt x="7181774" y="2812446"/>
                  <a:pt x="7165050" y="2813177"/>
                  <a:pt x="7148322" y="2813018"/>
                </a:cubicBezTo>
                <a:cubicBezTo>
                  <a:pt x="7140798" y="2812447"/>
                  <a:pt x="7151466" y="2810732"/>
                  <a:pt x="7171563" y="2809018"/>
                </a:cubicBezTo>
                <a:cubicBezTo>
                  <a:pt x="7185184" y="2807875"/>
                  <a:pt x="7199662" y="2807018"/>
                  <a:pt x="7209663" y="2806637"/>
                </a:cubicBezTo>
                <a:cubicBezTo>
                  <a:pt x="7211228" y="2804972"/>
                  <a:pt x="7212987" y="2803501"/>
                  <a:pt x="7214902" y="2802255"/>
                </a:cubicBezTo>
                <a:cubicBezTo>
                  <a:pt x="7236500" y="2790818"/>
                  <a:pt x="7260567" y="2784834"/>
                  <a:pt x="7285006" y="2784824"/>
                </a:cubicBezTo>
                <a:cubicBezTo>
                  <a:pt x="7308724" y="2784824"/>
                  <a:pt x="7315962" y="2793302"/>
                  <a:pt x="7301103" y="2802445"/>
                </a:cubicBezTo>
                <a:cubicBezTo>
                  <a:pt x="7290456" y="2808656"/>
                  <a:pt x="7278827" y="2813004"/>
                  <a:pt x="7266718" y="2815304"/>
                </a:cubicBezTo>
                <a:lnTo>
                  <a:pt x="7267385" y="2815305"/>
                </a:lnTo>
                <a:cubicBezTo>
                  <a:pt x="7284446" y="2813174"/>
                  <a:pt x="7301626" y="2812124"/>
                  <a:pt x="7318820" y="2812161"/>
                </a:cubicBezTo>
                <a:close/>
                <a:moveTo>
                  <a:pt x="7352634" y="2739866"/>
                </a:moveTo>
                <a:cubicBezTo>
                  <a:pt x="7329488" y="2739866"/>
                  <a:pt x="7322725" y="2730341"/>
                  <a:pt x="7337584" y="2719959"/>
                </a:cubicBezTo>
                <a:cubicBezTo>
                  <a:pt x="7358794" y="2708210"/>
                  <a:pt x="7382787" y="2702417"/>
                  <a:pt x="7407021" y="2703195"/>
                </a:cubicBezTo>
                <a:cubicBezTo>
                  <a:pt x="7430167" y="2704147"/>
                  <a:pt x="7437025" y="2713482"/>
                  <a:pt x="7422071" y="2723197"/>
                </a:cubicBezTo>
                <a:cubicBezTo>
                  <a:pt x="7400833" y="2734830"/>
                  <a:pt x="7376829" y="2740461"/>
                  <a:pt x="7352634" y="2739485"/>
                </a:cubicBezTo>
                <a:close/>
                <a:moveTo>
                  <a:pt x="7475220" y="2655380"/>
                </a:moveTo>
                <a:cubicBezTo>
                  <a:pt x="7452932" y="2654332"/>
                  <a:pt x="7446645" y="2644235"/>
                  <a:pt x="7461790" y="2633377"/>
                </a:cubicBezTo>
                <a:cubicBezTo>
                  <a:pt x="7482091" y="2621401"/>
                  <a:pt x="7505508" y="2615762"/>
                  <a:pt x="7529036" y="2617184"/>
                </a:cubicBezTo>
                <a:cubicBezTo>
                  <a:pt x="7551516" y="2619280"/>
                  <a:pt x="7557611" y="2629376"/>
                  <a:pt x="7542752" y="2639568"/>
                </a:cubicBezTo>
                <a:cubicBezTo>
                  <a:pt x="7522187" y="2651082"/>
                  <a:pt x="7498745" y="2656438"/>
                  <a:pt x="7475220" y="2654999"/>
                </a:cubicBezTo>
                <a:close/>
                <a:moveTo>
                  <a:pt x="7220712" y="2782824"/>
                </a:moveTo>
                <a:cubicBezTo>
                  <a:pt x="7213474" y="2782824"/>
                  <a:pt x="7223570" y="2781681"/>
                  <a:pt x="7243286" y="2780633"/>
                </a:cubicBezTo>
                <a:cubicBezTo>
                  <a:pt x="7263003" y="2779586"/>
                  <a:pt x="7284530" y="2778728"/>
                  <a:pt x="7291769" y="2778728"/>
                </a:cubicBezTo>
                <a:cubicBezTo>
                  <a:pt x="7299008" y="2778728"/>
                  <a:pt x="7288911" y="2779871"/>
                  <a:pt x="7269385" y="2781491"/>
                </a:cubicBezTo>
                <a:cubicBezTo>
                  <a:pt x="7249858" y="2783110"/>
                  <a:pt x="7228142" y="2783586"/>
                  <a:pt x="7220712" y="2782824"/>
                </a:cubicBezTo>
                <a:close/>
                <a:moveTo>
                  <a:pt x="3693033" y="2489549"/>
                </a:moveTo>
                <a:cubicBezTo>
                  <a:pt x="3677582" y="2488278"/>
                  <a:pt x="3662351" y="2485078"/>
                  <a:pt x="3647694" y="2480024"/>
                </a:cubicBezTo>
                <a:cubicBezTo>
                  <a:pt x="3641312" y="2476595"/>
                  <a:pt x="3650456" y="2475643"/>
                  <a:pt x="3668840" y="2478119"/>
                </a:cubicBezTo>
                <a:cubicBezTo>
                  <a:pt x="3684085" y="2479520"/>
                  <a:pt x="3699112" y="2482717"/>
                  <a:pt x="3713607" y="2487644"/>
                </a:cubicBezTo>
                <a:cubicBezTo>
                  <a:pt x="3720179" y="2490216"/>
                  <a:pt x="3710845" y="2491645"/>
                  <a:pt x="3693033" y="2489549"/>
                </a:cubicBezTo>
                <a:close/>
                <a:moveTo>
                  <a:pt x="7122795" y="2780824"/>
                </a:moveTo>
                <a:cubicBezTo>
                  <a:pt x="7115747" y="2780824"/>
                  <a:pt x="7125272" y="2779776"/>
                  <a:pt x="7144703" y="2779395"/>
                </a:cubicBezTo>
                <a:cubicBezTo>
                  <a:pt x="7164133" y="2779014"/>
                  <a:pt x="7184899" y="2777681"/>
                  <a:pt x="7192328" y="2777681"/>
                </a:cubicBezTo>
                <a:cubicBezTo>
                  <a:pt x="7199757" y="2777681"/>
                  <a:pt x="7189661" y="2778824"/>
                  <a:pt x="7170611" y="2779681"/>
                </a:cubicBezTo>
                <a:cubicBezTo>
                  <a:pt x="7151561" y="2780538"/>
                  <a:pt x="7129844" y="2780919"/>
                  <a:pt x="7122795" y="2780824"/>
                </a:cubicBezTo>
                <a:close/>
                <a:moveTo>
                  <a:pt x="9584627" y="981742"/>
                </a:moveTo>
                <a:cubicBezTo>
                  <a:pt x="9580855" y="975588"/>
                  <a:pt x="9582622" y="967553"/>
                  <a:pt x="9588627" y="963549"/>
                </a:cubicBezTo>
                <a:cubicBezTo>
                  <a:pt x="9593881" y="959508"/>
                  <a:pt x="9601416" y="960491"/>
                  <a:pt x="9605457" y="965744"/>
                </a:cubicBezTo>
                <a:cubicBezTo>
                  <a:pt x="9605599" y="965929"/>
                  <a:pt x="9605736" y="966118"/>
                  <a:pt x="9605867" y="966311"/>
                </a:cubicBezTo>
                <a:cubicBezTo>
                  <a:pt x="9609354" y="972460"/>
                  <a:pt x="9607674" y="980245"/>
                  <a:pt x="9601962" y="984409"/>
                </a:cubicBezTo>
                <a:cubicBezTo>
                  <a:pt x="9596528" y="988473"/>
                  <a:pt x="9588828" y="987362"/>
                  <a:pt x="9584763" y="981928"/>
                </a:cubicBezTo>
                <a:cubicBezTo>
                  <a:pt x="9584717" y="981866"/>
                  <a:pt x="9584672" y="981804"/>
                  <a:pt x="9584627" y="981742"/>
                </a:cubicBezTo>
                <a:close/>
                <a:moveTo>
                  <a:pt x="9405556" y="1315117"/>
                </a:moveTo>
                <a:cubicBezTo>
                  <a:pt x="9399729" y="1308194"/>
                  <a:pt x="9400618" y="1297859"/>
                  <a:pt x="9407540" y="1292033"/>
                </a:cubicBezTo>
                <a:cubicBezTo>
                  <a:pt x="9407883" y="1291744"/>
                  <a:pt x="9408239" y="1291469"/>
                  <a:pt x="9408604" y="1291209"/>
                </a:cubicBezTo>
                <a:cubicBezTo>
                  <a:pt x="9416267" y="1285230"/>
                  <a:pt x="9427301" y="1286456"/>
                  <a:pt x="9433464" y="1293971"/>
                </a:cubicBezTo>
                <a:cubicBezTo>
                  <a:pt x="9439253" y="1301198"/>
                  <a:pt x="9438086" y="1311748"/>
                  <a:pt x="9430860" y="1317535"/>
                </a:cubicBezTo>
                <a:cubicBezTo>
                  <a:pt x="9430714" y="1317652"/>
                  <a:pt x="9430566" y="1317767"/>
                  <a:pt x="9430416" y="1317879"/>
                </a:cubicBezTo>
                <a:cubicBezTo>
                  <a:pt x="9422730" y="1323274"/>
                  <a:pt x="9412259" y="1322263"/>
                  <a:pt x="9405746" y="1315498"/>
                </a:cubicBezTo>
                <a:close/>
                <a:moveTo>
                  <a:pt x="9526143" y="1818513"/>
                </a:moveTo>
                <a:cubicBezTo>
                  <a:pt x="9536335" y="1828038"/>
                  <a:pt x="9537002" y="1842135"/>
                  <a:pt x="9527477" y="1849089"/>
                </a:cubicBezTo>
                <a:cubicBezTo>
                  <a:pt x="9515468" y="1855712"/>
                  <a:pt x="9500539" y="1853701"/>
                  <a:pt x="9490710" y="1844136"/>
                </a:cubicBezTo>
                <a:cubicBezTo>
                  <a:pt x="9480042" y="1834610"/>
                  <a:pt x="9479375" y="1820609"/>
                  <a:pt x="9489472" y="1813560"/>
                </a:cubicBezTo>
                <a:cubicBezTo>
                  <a:pt x="9501413" y="1806416"/>
                  <a:pt x="9516731" y="1808644"/>
                  <a:pt x="9526143" y="1818894"/>
                </a:cubicBezTo>
                <a:close/>
                <a:moveTo>
                  <a:pt x="9414605" y="1507903"/>
                </a:moveTo>
                <a:cubicBezTo>
                  <a:pt x="9421732" y="1514985"/>
                  <a:pt x="9421768" y="1526504"/>
                  <a:pt x="9414686" y="1533631"/>
                </a:cubicBezTo>
                <a:cubicBezTo>
                  <a:pt x="9414039" y="1534283"/>
                  <a:pt x="9413343" y="1534884"/>
                  <a:pt x="9412605" y="1535430"/>
                </a:cubicBezTo>
                <a:cubicBezTo>
                  <a:pt x="9403103" y="1542078"/>
                  <a:pt x="9390161" y="1540739"/>
                  <a:pt x="9382221" y="1532287"/>
                </a:cubicBezTo>
                <a:cubicBezTo>
                  <a:pt x="9375041" y="1525486"/>
                  <a:pt x="9374734" y="1514152"/>
                  <a:pt x="9381536" y="1506972"/>
                </a:cubicBezTo>
                <a:cubicBezTo>
                  <a:pt x="9382271" y="1506196"/>
                  <a:pt x="9383073" y="1505488"/>
                  <a:pt x="9383935" y="1504855"/>
                </a:cubicBezTo>
                <a:cubicBezTo>
                  <a:pt x="9393563" y="1498110"/>
                  <a:pt x="9406705" y="1499579"/>
                  <a:pt x="9414605" y="1508284"/>
                </a:cubicBezTo>
                <a:close/>
                <a:moveTo>
                  <a:pt x="9486996" y="2255044"/>
                </a:moveTo>
                <a:cubicBezTo>
                  <a:pt x="9476613" y="2261616"/>
                  <a:pt x="9455658" y="2259140"/>
                  <a:pt x="9440132" y="2250091"/>
                </a:cubicBezTo>
                <a:cubicBezTo>
                  <a:pt x="9424606" y="2241042"/>
                  <a:pt x="9421082" y="2227231"/>
                  <a:pt x="9431465" y="2219992"/>
                </a:cubicBezTo>
                <a:cubicBezTo>
                  <a:pt x="9441847" y="2212753"/>
                  <a:pt x="9463088" y="2214753"/>
                  <a:pt x="9478232" y="2225040"/>
                </a:cubicBezTo>
                <a:cubicBezTo>
                  <a:pt x="9493377" y="2235327"/>
                  <a:pt x="9497282" y="2248853"/>
                  <a:pt x="9486996" y="2255425"/>
                </a:cubicBezTo>
                <a:close/>
                <a:moveTo>
                  <a:pt x="9443847" y="1085945"/>
                </a:moveTo>
                <a:cubicBezTo>
                  <a:pt x="9439357" y="1079257"/>
                  <a:pt x="9441101" y="1070200"/>
                  <a:pt x="9447752" y="1065657"/>
                </a:cubicBezTo>
                <a:cubicBezTo>
                  <a:pt x="9453781" y="1060566"/>
                  <a:pt x="9462795" y="1061325"/>
                  <a:pt x="9467886" y="1067354"/>
                </a:cubicBezTo>
                <a:cubicBezTo>
                  <a:pt x="9467971" y="1067454"/>
                  <a:pt x="9468054" y="1067555"/>
                  <a:pt x="9468136" y="1067657"/>
                </a:cubicBezTo>
                <a:cubicBezTo>
                  <a:pt x="9472711" y="1074722"/>
                  <a:pt x="9470692" y="1084158"/>
                  <a:pt x="9463628" y="1088733"/>
                </a:cubicBezTo>
                <a:cubicBezTo>
                  <a:pt x="9457260" y="1092857"/>
                  <a:pt x="9448828" y="1091668"/>
                  <a:pt x="9443847" y="1085945"/>
                </a:cubicBezTo>
                <a:close/>
                <a:moveTo>
                  <a:pt x="9410700" y="1708880"/>
                </a:moveTo>
                <a:cubicBezTo>
                  <a:pt x="9419328" y="1716030"/>
                  <a:pt x="9420525" y="1728820"/>
                  <a:pt x="9413375" y="1737447"/>
                </a:cubicBezTo>
                <a:cubicBezTo>
                  <a:pt x="9412569" y="1738421"/>
                  <a:pt x="9411673" y="1739316"/>
                  <a:pt x="9410700" y="1740122"/>
                </a:cubicBezTo>
                <a:cubicBezTo>
                  <a:pt x="9398940" y="1747225"/>
                  <a:pt x="9383897" y="1745670"/>
                  <a:pt x="9373838" y="1736313"/>
                </a:cubicBezTo>
                <a:cubicBezTo>
                  <a:pt x="9365316" y="1730143"/>
                  <a:pt x="9363409" y="1718233"/>
                  <a:pt x="9369579" y="1709711"/>
                </a:cubicBezTo>
                <a:cubicBezTo>
                  <a:pt x="9370764" y="1708074"/>
                  <a:pt x="9372202" y="1706636"/>
                  <a:pt x="9373838" y="1705452"/>
                </a:cubicBezTo>
                <a:cubicBezTo>
                  <a:pt x="9385365" y="1697897"/>
                  <a:pt x="9400584" y="1699320"/>
                  <a:pt x="9410510" y="1708880"/>
                </a:cubicBezTo>
                <a:close/>
                <a:moveTo>
                  <a:pt x="9294781" y="1599914"/>
                </a:moveTo>
                <a:cubicBezTo>
                  <a:pt x="9303000" y="1606482"/>
                  <a:pt x="9304340" y="1618469"/>
                  <a:pt x="9297773" y="1626688"/>
                </a:cubicBezTo>
                <a:cubicBezTo>
                  <a:pt x="9296641" y="1628105"/>
                  <a:pt x="9295312" y="1629353"/>
                  <a:pt x="9293828" y="1630394"/>
                </a:cubicBezTo>
                <a:cubicBezTo>
                  <a:pt x="9282855" y="1637938"/>
                  <a:pt x="9268171" y="1637116"/>
                  <a:pt x="9258109" y="1628394"/>
                </a:cubicBezTo>
                <a:cubicBezTo>
                  <a:pt x="9249704" y="1621554"/>
                  <a:pt x="9248436" y="1609195"/>
                  <a:pt x="9255276" y="1600790"/>
                </a:cubicBezTo>
                <a:cubicBezTo>
                  <a:pt x="9256300" y="1599532"/>
                  <a:pt x="9257475" y="1598406"/>
                  <a:pt x="9258776" y="1597438"/>
                </a:cubicBezTo>
                <a:cubicBezTo>
                  <a:pt x="9269807" y="1589725"/>
                  <a:pt x="9284725" y="1590757"/>
                  <a:pt x="9294590" y="1599914"/>
                </a:cubicBezTo>
                <a:close/>
                <a:moveTo>
                  <a:pt x="9301830" y="2166366"/>
                </a:moveTo>
                <a:cubicBezTo>
                  <a:pt x="9285922" y="2156841"/>
                  <a:pt x="9282780" y="2142458"/>
                  <a:pt x="9294209" y="2133981"/>
                </a:cubicBezTo>
                <a:cubicBezTo>
                  <a:pt x="9310100" y="2126019"/>
                  <a:pt x="9329058" y="2127295"/>
                  <a:pt x="9343739" y="2137315"/>
                </a:cubicBezTo>
                <a:cubicBezTo>
                  <a:pt x="9359170" y="2147411"/>
                  <a:pt x="9362789" y="2162366"/>
                  <a:pt x="9351359" y="2169700"/>
                </a:cubicBezTo>
                <a:cubicBezTo>
                  <a:pt x="9339930" y="2177034"/>
                  <a:pt x="9317736" y="2175891"/>
                  <a:pt x="9301639" y="2166366"/>
                </a:cubicBezTo>
                <a:close/>
                <a:moveTo>
                  <a:pt x="9306115" y="1392365"/>
                </a:moveTo>
                <a:cubicBezTo>
                  <a:pt x="9312736" y="1399640"/>
                  <a:pt x="9312204" y="1410906"/>
                  <a:pt x="9304929" y="1417526"/>
                </a:cubicBezTo>
                <a:cubicBezTo>
                  <a:pt x="9304371" y="1418034"/>
                  <a:pt x="9303781" y="1418506"/>
                  <a:pt x="9303163" y="1418939"/>
                </a:cubicBezTo>
                <a:cubicBezTo>
                  <a:pt x="9294225" y="1425616"/>
                  <a:pt x="9281789" y="1424934"/>
                  <a:pt x="9273635" y="1417320"/>
                </a:cubicBezTo>
                <a:cubicBezTo>
                  <a:pt x="9266738" y="1410380"/>
                  <a:pt x="9266773" y="1399162"/>
                  <a:pt x="9273713" y="1392265"/>
                </a:cubicBezTo>
                <a:cubicBezTo>
                  <a:pt x="9274453" y="1391530"/>
                  <a:pt x="9275255" y="1390862"/>
                  <a:pt x="9276112" y="1390269"/>
                </a:cubicBezTo>
                <a:cubicBezTo>
                  <a:pt x="9285026" y="1382931"/>
                  <a:pt x="9298124" y="1383851"/>
                  <a:pt x="9305925" y="1392364"/>
                </a:cubicBezTo>
                <a:close/>
                <a:moveTo>
                  <a:pt x="9297638" y="1794034"/>
                </a:moveTo>
                <a:cubicBezTo>
                  <a:pt x="9306965" y="1800148"/>
                  <a:pt x="9309569" y="1812666"/>
                  <a:pt x="9303454" y="1821992"/>
                </a:cubicBezTo>
                <a:cubicBezTo>
                  <a:pt x="9302282" y="1823780"/>
                  <a:pt x="9300834" y="1825371"/>
                  <a:pt x="9299162" y="1826704"/>
                </a:cubicBezTo>
                <a:cubicBezTo>
                  <a:pt x="9286200" y="1834512"/>
                  <a:pt x="9269729" y="1833330"/>
                  <a:pt x="9258014" y="1823752"/>
                </a:cubicBezTo>
                <a:cubicBezTo>
                  <a:pt x="9248891" y="1818510"/>
                  <a:pt x="9245745" y="1806866"/>
                  <a:pt x="9250986" y="1797744"/>
                </a:cubicBezTo>
                <a:cubicBezTo>
                  <a:pt x="9252400" y="1795283"/>
                  <a:pt x="9254345" y="1793170"/>
                  <a:pt x="9256681" y="1791557"/>
                </a:cubicBezTo>
                <a:cubicBezTo>
                  <a:pt x="9269262" y="1783056"/>
                  <a:pt x="9285987" y="1784072"/>
                  <a:pt x="9297448" y="1794034"/>
                </a:cubicBezTo>
                <a:close/>
                <a:moveTo>
                  <a:pt x="9303829" y="1192911"/>
                </a:moveTo>
                <a:cubicBezTo>
                  <a:pt x="9298425" y="1185985"/>
                  <a:pt x="9299658" y="1175989"/>
                  <a:pt x="9306584" y="1170585"/>
                </a:cubicBezTo>
                <a:cubicBezTo>
                  <a:pt x="9306865" y="1170366"/>
                  <a:pt x="9307154" y="1170156"/>
                  <a:pt x="9307449" y="1169956"/>
                </a:cubicBezTo>
                <a:cubicBezTo>
                  <a:pt x="9314694" y="1163864"/>
                  <a:pt x="9325476" y="1164668"/>
                  <a:pt x="9331738" y="1171766"/>
                </a:cubicBezTo>
                <a:cubicBezTo>
                  <a:pt x="9337094" y="1178861"/>
                  <a:pt x="9335685" y="1188955"/>
                  <a:pt x="9328590" y="1194312"/>
                </a:cubicBezTo>
                <a:cubicBezTo>
                  <a:pt x="9328403" y="1194452"/>
                  <a:pt x="9328215" y="1194589"/>
                  <a:pt x="9328023" y="1194721"/>
                </a:cubicBezTo>
                <a:cubicBezTo>
                  <a:pt x="9320761" y="1200649"/>
                  <a:pt x="9310128" y="1199854"/>
                  <a:pt x="9303829" y="1192911"/>
                </a:cubicBezTo>
                <a:close/>
                <a:moveTo>
                  <a:pt x="9633489" y="1345311"/>
                </a:moveTo>
                <a:cubicBezTo>
                  <a:pt x="9628375" y="1339097"/>
                  <a:pt x="9629266" y="1329913"/>
                  <a:pt x="9635480" y="1324798"/>
                </a:cubicBezTo>
                <a:cubicBezTo>
                  <a:pt x="9635791" y="1324542"/>
                  <a:pt x="9636111" y="1324300"/>
                  <a:pt x="9636442" y="1324071"/>
                </a:cubicBezTo>
                <a:cubicBezTo>
                  <a:pt x="9642920" y="1319118"/>
                  <a:pt x="9652185" y="1320355"/>
                  <a:pt x="9657138" y="1326833"/>
                </a:cubicBezTo>
                <a:cubicBezTo>
                  <a:pt x="9657328" y="1327081"/>
                  <a:pt x="9657510" y="1327335"/>
                  <a:pt x="9657683" y="1327595"/>
                </a:cubicBezTo>
                <a:cubicBezTo>
                  <a:pt x="9663155" y="1333852"/>
                  <a:pt x="9662517" y="1343359"/>
                  <a:pt x="9656260" y="1348830"/>
                </a:cubicBezTo>
                <a:cubicBezTo>
                  <a:pt x="9650003" y="1354302"/>
                  <a:pt x="9640495" y="1353664"/>
                  <a:pt x="9635025" y="1347407"/>
                </a:cubicBezTo>
                <a:cubicBezTo>
                  <a:pt x="9634454" y="1346754"/>
                  <a:pt x="9633940" y="1346053"/>
                  <a:pt x="9633490" y="1345311"/>
                </a:cubicBezTo>
                <a:close/>
                <a:moveTo>
                  <a:pt x="9669018" y="2131219"/>
                </a:moveTo>
                <a:cubicBezTo>
                  <a:pt x="9660255" y="2137506"/>
                  <a:pt x="9642824" y="2134172"/>
                  <a:pt x="9630251" y="2124551"/>
                </a:cubicBezTo>
                <a:cubicBezTo>
                  <a:pt x="9617678" y="2114931"/>
                  <a:pt x="9615773" y="2101691"/>
                  <a:pt x="9625203" y="2095310"/>
                </a:cubicBezTo>
                <a:cubicBezTo>
                  <a:pt x="9634633" y="2088928"/>
                  <a:pt x="9652063" y="2091595"/>
                  <a:pt x="9663970" y="2101977"/>
                </a:cubicBezTo>
                <a:cubicBezTo>
                  <a:pt x="9675876" y="2112359"/>
                  <a:pt x="9678257" y="2125599"/>
                  <a:pt x="9669018" y="2131409"/>
                </a:cubicBezTo>
                <a:close/>
                <a:moveTo>
                  <a:pt x="9637776" y="1540669"/>
                </a:moveTo>
                <a:cubicBezTo>
                  <a:pt x="9644356" y="1547551"/>
                  <a:pt x="9644111" y="1558464"/>
                  <a:pt x="9637229" y="1565044"/>
                </a:cubicBezTo>
                <a:cubicBezTo>
                  <a:pt x="9636915" y="1565345"/>
                  <a:pt x="9636589" y="1565634"/>
                  <a:pt x="9636252" y="1565910"/>
                </a:cubicBezTo>
                <a:cubicBezTo>
                  <a:pt x="9627566" y="1571275"/>
                  <a:pt x="9616242" y="1569313"/>
                  <a:pt x="9609868" y="1561338"/>
                </a:cubicBezTo>
                <a:cubicBezTo>
                  <a:pt x="9603307" y="1554511"/>
                  <a:pt x="9603523" y="1543657"/>
                  <a:pt x="9610351" y="1537096"/>
                </a:cubicBezTo>
                <a:cubicBezTo>
                  <a:pt x="9610715" y="1536747"/>
                  <a:pt x="9611094" y="1536413"/>
                  <a:pt x="9611487" y="1536097"/>
                </a:cubicBezTo>
                <a:cubicBezTo>
                  <a:pt x="9620178" y="1530621"/>
                  <a:pt x="9631616" y="1532735"/>
                  <a:pt x="9637776" y="1540955"/>
                </a:cubicBezTo>
                <a:close/>
                <a:moveTo>
                  <a:pt x="9523476" y="1624393"/>
                </a:moveTo>
                <a:cubicBezTo>
                  <a:pt x="9531181" y="1631557"/>
                  <a:pt x="9531620" y="1643611"/>
                  <a:pt x="9524457" y="1651316"/>
                </a:cubicBezTo>
                <a:cubicBezTo>
                  <a:pt x="9523911" y="1651903"/>
                  <a:pt x="9523329" y="1652455"/>
                  <a:pt x="9522714" y="1652968"/>
                </a:cubicBezTo>
                <a:cubicBezTo>
                  <a:pt x="9512442" y="1659068"/>
                  <a:pt x="9499303" y="1657163"/>
                  <a:pt x="9491187" y="1648396"/>
                </a:cubicBezTo>
                <a:cubicBezTo>
                  <a:pt x="9483765" y="1641780"/>
                  <a:pt x="9483112" y="1630401"/>
                  <a:pt x="9489729" y="1622979"/>
                </a:cubicBezTo>
                <a:cubicBezTo>
                  <a:pt x="9490515" y="1622097"/>
                  <a:pt x="9491386" y="1621295"/>
                  <a:pt x="9492330" y="1620583"/>
                </a:cubicBezTo>
                <a:cubicBezTo>
                  <a:pt x="9502285" y="1613731"/>
                  <a:pt x="9515807" y="1615498"/>
                  <a:pt x="9523667" y="1624679"/>
                </a:cubicBezTo>
                <a:close/>
                <a:moveTo>
                  <a:pt x="9671971" y="1117664"/>
                </a:moveTo>
                <a:cubicBezTo>
                  <a:pt x="9668204" y="1111602"/>
                  <a:pt x="9669836" y="1103654"/>
                  <a:pt x="9675686" y="1099566"/>
                </a:cubicBezTo>
                <a:cubicBezTo>
                  <a:pt x="9680681" y="1095454"/>
                  <a:pt x="9688065" y="1096170"/>
                  <a:pt x="9692177" y="1101166"/>
                </a:cubicBezTo>
                <a:cubicBezTo>
                  <a:pt x="9692600" y="1101679"/>
                  <a:pt x="9692978" y="1102227"/>
                  <a:pt x="9693307" y="1102805"/>
                </a:cubicBezTo>
                <a:cubicBezTo>
                  <a:pt x="9697055" y="1108890"/>
                  <a:pt x="9695380" y="1116844"/>
                  <a:pt x="9689497" y="1120902"/>
                </a:cubicBezTo>
                <a:cubicBezTo>
                  <a:pt x="9684231" y="1124839"/>
                  <a:pt x="9676769" y="1123762"/>
                  <a:pt x="9672832" y="1118495"/>
                </a:cubicBezTo>
                <a:cubicBezTo>
                  <a:pt x="9672699" y="1118317"/>
                  <a:pt x="9672570" y="1118135"/>
                  <a:pt x="9672447" y="1117949"/>
                </a:cubicBezTo>
                <a:close/>
                <a:moveTo>
                  <a:pt x="9538621" y="1215485"/>
                </a:moveTo>
                <a:cubicBezTo>
                  <a:pt x="9533721" y="1208676"/>
                  <a:pt x="9535159" y="1199198"/>
                  <a:pt x="9541860" y="1194149"/>
                </a:cubicBezTo>
                <a:cubicBezTo>
                  <a:pt x="9548469" y="1189258"/>
                  <a:pt x="9557787" y="1190620"/>
                  <a:pt x="9562719" y="1197197"/>
                </a:cubicBezTo>
                <a:cubicBezTo>
                  <a:pt x="9567546" y="1204044"/>
                  <a:pt x="9566071" y="1213485"/>
                  <a:pt x="9559386" y="1218533"/>
                </a:cubicBezTo>
                <a:cubicBezTo>
                  <a:pt x="9552823" y="1223382"/>
                  <a:pt x="9543600" y="1222160"/>
                  <a:pt x="9538526" y="1215771"/>
                </a:cubicBezTo>
                <a:close/>
                <a:moveTo>
                  <a:pt x="9533096" y="1441704"/>
                </a:moveTo>
                <a:cubicBezTo>
                  <a:pt x="9524939" y="1447314"/>
                  <a:pt x="9513845" y="1445740"/>
                  <a:pt x="9507569" y="1438085"/>
                </a:cubicBezTo>
                <a:cubicBezTo>
                  <a:pt x="9501474" y="1431115"/>
                  <a:pt x="9502183" y="1420525"/>
                  <a:pt x="9509152" y="1414430"/>
                </a:cubicBezTo>
                <a:cubicBezTo>
                  <a:pt x="9509441" y="1414176"/>
                  <a:pt x="9509739" y="1413933"/>
                  <a:pt x="9510045" y="1413701"/>
                </a:cubicBezTo>
                <a:cubicBezTo>
                  <a:pt x="9518202" y="1408091"/>
                  <a:pt x="9529296" y="1409664"/>
                  <a:pt x="9535572" y="1417320"/>
                </a:cubicBezTo>
                <a:cubicBezTo>
                  <a:pt x="9541715" y="1424457"/>
                  <a:pt x="9540908" y="1435222"/>
                  <a:pt x="9533771" y="1441365"/>
                </a:cubicBezTo>
                <a:cubicBezTo>
                  <a:pt x="9533521" y="1441581"/>
                  <a:pt x="9533264" y="1441789"/>
                  <a:pt x="9533000" y="1441990"/>
                </a:cubicBezTo>
                <a:close/>
                <a:moveTo>
                  <a:pt x="9578340" y="2194179"/>
                </a:moveTo>
                <a:cubicBezTo>
                  <a:pt x="9568339" y="2200085"/>
                  <a:pt x="9549098" y="2197799"/>
                  <a:pt x="9535001" y="2187893"/>
                </a:cubicBezTo>
                <a:cubicBezTo>
                  <a:pt x="9520905" y="2177987"/>
                  <a:pt x="9517666" y="2164557"/>
                  <a:pt x="9527953" y="2157508"/>
                </a:cubicBezTo>
                <a:cubicBezTo>
                  <a:pt x="9538239" y="2150459"/>
                  <a:pt x="9557671" y="2153222"/>
                  <a:pt x="9571292" y="2163794"/>
                </a:cubicBezTo>
                <a:cubicBezTo>
                  <a:pt x="9584912" y="2174367"/>
                  <a:pt x="9588151" y="2187988"/>
                  <a:pt x="9578245" y="2194465"/>
                </a:cubicBezTo>
                <a:close/>
                <a:moveTo>
                  <a:pt x="6450045" y="2764536"/>
                </a:moveTo>
                <a:lnTo>
                  <a:pt x="6450045" y="2764536"/>
                </a:lnTo>
                <a:close/>
                <a:moveTo>
                  <a:pt x="9027986" y="1998345"/>
                </a:moveTo>
                <a:cubicBezTo>
                  <a:pt x="9012650" y="1988820"/>
                  <a:pt x="9010364" y="1973485"/>
                  <a:pt x="9023128" y="1963674"/>
                </a:cubicBezTo>
                <a:cubicBezTo>
                  <a:pt x="9038465" y="1953893"/>
                  <a:pt x="9058083" y="1953893"/>
                  <a:pt x="9073420" y="1963674"/>
                </a:cubicBezTo>
                <a:cubicBezTo>
                  <a:pt x="9088469" y="1973961"/>
                  <a:pt x="9090374" y="1989201"/>
                  <a:pt x="9078087" y="1998345"/>
                </a:cubicBezTo>
                <a:cubicBezTo>
                  <a:pt x="9062622" y="2007500"/>
                  <a:pt x="9043380" y="2007427"/>
                  <a:pt x="9027985" y="1998155"/>
                </a:cubicBezTo>
                <a:close/>
                <a:moveTo>
                  <a:pt x="9007316" y="2234375"/>
                </a:moveTo>
                <a:cubicBezTo>
                  <a:pt x="8994934" y="2243900"/>
                  <a:pt x="8969692" y="2243900"/>
                  <a:pt x="8951119" y="2235803"/>
                </a:cubicBezTo>
                <a:cubicBezTo>
                  <a:pt x="8932545" y="2227707"/>
                  <a:pt x="8928545" y="2213134"/>
                  <a:pt x="8941594" y="2203704"/>
                </a:cubicBezTo>
                <a:cubicBezTo>
                  <a:pt x="8959092" y="2194257"/>
                  <a:pt x="8980057" y="2193762"/>
                  <a:pt x="8997982" y="2202370"/>
                </a:cubicBezTo>
                <a:cubicBezTo>
                  <a:pt x="9016080" y="2211229"/>
                  <a:pt x="9020175" y="2225421"/>
                  <a:pt x="9007316" y="2234184"/>
                </a:cubicBezTo>
                <a:close/>
                <a:moveTo>
                  <a:pt x="8884444" y="1726311"/>
                </a:moveTo>
                <a:cubicBezTo>
                  <a:pt x="8875343" y="1721032"/>
                  <a:pt x="8872245" y="1709375"/>
                  <a:pt x="8877525" y="1700274"/>
                </a:cubicBezTo>
                <a:cubicBezTo>
                  <a:pt x="8879189" y="1697404"/>
                  <a:pt x="8881574" y="1695019"/>
                  <a:pt x="8884444" y="1693354"/>
                </a:cubicBezTo>
                <a:cubicBezTo>
                  <a:pt x="8896905" y="1683342"/>
                  <a:pt x="8914433" y="1682609"/>
                  <a:pt x="8927687" y="1691545"/>
                </a:cubicBezTo>
                <a:cubicBezTo>
                  <a:pt x="8936788" y="1697428"/>
                  <a:pt x="8939396" y="1709574"/>
                  <a:pt x="8933513" y="1718675"/>
                </a:cubicBezTo>
                <a:cubicBezTo>
                  <a:pt x="8932005" y="1721008"/>
                  <a:pt x="8930020" y="1722994"/>
                  <a:pt x="8927687" y="1724501"/>
                </a:cubicBezTo>
                <a:cubicBezTo>
                  <a:pt x="8915048" y="1734028"/>
                  <a:pt x="8897835" y="1734749"/>
                  <a:pt x="8884444" y="1726311"/>
                </a:cubicBezTo>
                <a:close/>
                <a:moveTo>
                  <a:pt x="8891683" y="1521809"/>
                </a:moveTo>
                <a:cubicBezTo>
                  <a:pt x="8883874" y="1515404"/>
                  <a:pt x="8882735" y="1503881"/>
                  <a:pt x="8889141" y="1496071"/>
                </a:cubicBezTo>
                <a:cubicBezTo>
                  <a:pt x="8890353" y="1494594"/>
                  <a:pt x="8891789" y="1493315"/>
                  <a:pt x="8893397" y="1492282"/>
                </a:cubicBezTo>
                <a:cubicBezTo>
                  <a:pt x="8903793" y="1483594"/>
                  <a:pt x="8918738" y="1483007"/>
                  <a:pt x="8929783" y="1490853"/>
                </a:cubicBezTo>
                <a:cubicBezTo>
                  <a:pt x="8937729" y="1497749"/>
                  <a:pt x="8938580" y="1509781"/>
                  <a:pt x="8931683" y="1517727"/>
                </a:cubicBezTo>
                <a:cubicBezTo>
                  <a:pt x="8930621" y="1518951"/>
                  <a:pt x="8929406" y="1520035"/>
                  <a:pt x="8928069" y="1520952"/>
                </a:cubicBezTo>
                <a:cubicBezTo>
                  <a:pt x="8917391" y="1529319"/>
                  <a:pt x="8902495" y="1529706"/>
                  <a:pt x="8891398" y="1521905"/>
                </a:cubicBezTo>
                <a:close/>
                <a:moveTo>
                  <a:pt x="9253633" y="2237804"/>
                </a:moveTo>
                <a:cubicBezTo>
                  <a:pt x="9241631" y="2245328"/>
                  <a:pt x="9217819" y="2244566"/>
                  <a:pt x="9200864" y="2235803"/>
                </a:cubicBezTo>
                <a:cubicBezTo>
                  <a:pt x="9183910" y="2227040"/>
                  <a:pt x="9179147" y="2212372"/>
                  <a:pt x="9191339" y="2203704"/>
                </a:cubicBezTo>
                <a:cubicBezTo>
                  <a:pt x="9203531" y="2195036"/>
                  <a:pt x="9227153" y="2195894"/>
                  <a:pt x="9244013" y="2205800"/>
                </a:cubicBezTo>
                <a:cubicBezTo>
                  <a:pt x="9260872" y="2215706"/>
                  <a:pt x="9265634" y="2229898"/>
                  <a:pt x="9253823" y="2237899"/>
                </a:cubicBezTo>
                <a:close/>
                <a:moveTo>
                  <a:pt x="8891683" y="1913382"/>
                </a:moveTo>
                <a:cubicBezTo>
                  <a:pt x="8877396" y="1904619"/>
                  <a:pt x="8875871" y="1889284"/>
                  <a:pt x="8888825" y="1879473"/>
                </a:cubicBezTo>
                <a:cubicBezTo>
                  <a:pt x="8903140" y="1868992"/>
                  <a:pt x="8922371" y="1868202"/>
                  <a:pt x="8937498" y="1877473"/>
                </a:cubicBezTo>
                <a:cubicBezTo>
                  <a:pt x="8951881" y="1886998"/>
                  <a:pt x="8953214" y="1902238"/>
                  <a:pt x="8940832" y="1911953"/>
                </a:cubicBezTo>
                <a:cubicBezTo>
                  <a:pt x="8926159" y="1921491"/>
                  <a:pt x="8907400" y="1922079"/>
                  <a:pt x="8892159" y="1913477"/>
                </a:cubicBezTo>
                <a:close/>
                <a:moveTo>
                  <a:pt x="8904161" y="2307336"/>
                </a:moveTo>
                <a:cubicBezTo>
                  <a:pt x="8891397" y="2316861"/>
                  <a:pt x="8865013" y="2317433"/>
                  <a:pt x="8845582" y="2310289"/>
                </a:cubicBezTo>
                <a:cubicBezTo>
                  <a:pt x="8826151" y="2303145"/>
                  <a:pt x="8821007" y="2289143"/>
                  <a:pt x="8834533" y="2279714"/>
                </a:cubicBezTo>
                <a:cubicBezTo>
                  <a:pt x="8848058" y="2270284"/>
                  <a:pt x="8873966" y="2268950"/>
                  <a:pt x="8893016" y="2276761"/>
                </a:cubicBezTo>
                <a:cubicBezTo>
                  <a:pt x="8912066" y="2284571"/>
                  <a:pt x="8917019" y="2297811"/>
                  <a:pt x="8904161" y="2307336"/>
                </a:cubicBezTo>
                <a:close/>
                <a:moveTo>
                  <a:pt x="8756428" y="1633918"/>
                </a:moveTo>
                <a:cubicBezTo>
                  <a:pt x="8745093" y="1626108"/>
                  <a:pt x="8745379" y="1612011"/>
                  <a:pt x="8756999" y="1601915"/>
                </a:cubicBezTo>
                <a:cubicBezTo>
                  <a:pt x="8768840" y="1592193"/>
                  <a:pt x="8785579" y="1591157"/>
                  <a:pt x="8798528" y="1599343"/>
                </a:cubicBezTo>
                <a:cubicBezTo>
                  <a:pt x="8807245" y="1605782"/>
                  <a:pt x="8809090" y="1618068"/>
                  <a:pt x="8802651" y="1626784"/>
                </a:cubicBezTo>
                <a:cubicBezTo>
                  <a:pt x="8801304" y="1628607"/>
                  <a:pt x="8799651" y="1630183"/>
                  <a:pt x="8797767" y="1631442"/>
                </a:cubicBezTo>
                <a:cubicBezTo>
                  <a:pt x="8785708" y="1640515"/>
                  <a:pt x="8769343" y="1641345"/>
                  <a:pt x="8756428" y="1633538"/>
                </a:cubicBezTo>
                <a:close/>
                <a:moveTo>
                  <a:pt x="8757380" y="1829562"/>
                </a:moveTo>
                <a:cubicBezTo>
                  <a:pt x="8747623" y="1824728"/>
                  <a:pt x="8743631" y="1812900"/>
                  <a:pt x="8748464" y="1803142"/>
                </a:cubicBezTo>
                <a:cubicBezTo>
                  <a:pt x="8750032" y="1799978"/>
                  <a:pt x="8752420" y="1797293"/>
                  <a:pt x="8755380" y="1795367"/>
                </a:cubicBezTo>
                <a:cubicBezTo>
                  <a:pt x="8769220" y="1784835"/>
                  <a:pt x="8788075" y="1783779"/>
                  <a:pt x="8803005" y="1792700"/>
                </a:cubicBezTo>
                <a:cubicBezTo>
                  <a:pt x="8812581" y="1797773"/>
                  <a:pt x="8816232" y="1809648"/>
                  <a:pt x="8811159" y="1819224"/>
                </a:cubicBezTo>
                <a:cubicBezTo>
                  <a:pt x="8809619" y="1822133"/>
                  <a:pt x="8807371" y="1824607"/>
                  <a:pt x="8804624" y="1826419"/>
                </a:cubicBezTo>
                <a:cubicBezTo>
                  <a:pt x="8790839" y="1836688"/>
                  <a:pt x="8772267" y="1837774"/>
                  <a:pt x="8757380" y="1829181"/>
                </a:cubicBezTo>
                <a:close/>
                <a:moveTo>
                  <a:pt x="8802433" y="2167700"/>
                </a:moveTo>
                <a:cubicBezTo>
                  <a:pt x="8784908" y="2160175"/>
                  <a:pt x="8781479" y="2145697"/>
                  <a:pt x="8794623" y="2135315"/>
                </a:cubicBezTo>
                <a:cubicBezTo>
                  <a:pt x="8811465" y="2124962"/>
                  <a:pt x="8832406" y="2123850"/>
                  <a:pt x="8850250" y="2132362"/>
                </a:cubicBezTo>
                <a:cubicBezTo>
                  <a:pt x="8867394" y="2140553"/>
                  <a:pt x="8871204" y="2155412"/>
                  <a:pt x="8858060" y="2164747"/>
                </a:cubicBezTo>
                <a:cubicBezTo>
                  <a:pt x="8844915" y="2174082"/>
                  <a:pt x="8820246" y="2175320"/>
                  <a:pt x="8802433" y="2167319"/>
                </a:cubicBezTo>
                <a:close/>
                <a:moveTo>
                  <a:pt x="8772715" y="2007489"/>
                </a:moveTo>
                <a:cubicBezTo>
                  <a:pt x="8756809" y="1999583"/>
                  <a:pt x="8754523" y="1983867"/>
                  <a:pt x="8768143" y="1973866"/>
                </a:cubicBezTo>
                <a:cubicBezTo>
                  <a:pt x="8783438" y="1962845"/>
                  <a:pt x="8803703" y="1961585"/>
                  <a:pt x="8820245" y="1970627"/>
                </a:cubicBezTo>
                <a:cubicBezTo>
                  <a:pt x="8835676" y="1979200"/>
                  <a:pt x="8837676" y="1994440"/>
                  <a:pt x="8825008" y="2004822"/>
                </a:cubicBezTo>
                <a:cubicBezTo>
                  <a:pt x="8809193" y="2014728"/>
                  <a:pt x="8789335" y="2015596"/>
                  <a:pt x="8772716" y="2007108"/>
                </a:cubicBezTo>
                <a:close/>
                <a:moveTo>
                  <a:pt x="8914638" y="2084356"/>
                </a:moveTo>
                <a:cubicBezTo>
                  <a:pt x="8897779" y="2075498"/>
                  <a:pt x="8894826" y="2059972"/>
                  <a:pt x="8908256" y="2049971"/>
                </a:cubicBezTo>
                <a:cubicBezTo>
                  <a:pt x="8924669" y="2039855"/>
                  <a:pt x="8945243" y="2039310"/>
                  <a:pt x="8962168" y="2048542"/>
                </a:cubicBezTo>
                <a:cubicBezTo>
                  <a:pt x="8978170" y="2057495"/>
                  <a:pt x="8981218" y="2073021"/>
                  <a:pt x="8968264" y="2082927"/>
                </a:cubicBezTo>
                <a:cubicBezTo>
                  <a:pt x="8951729" y="2092369"/>
                  <a:pt x="8931529" y="2092764"/>
                  <a:pt x="8914638" y="2083975"/>
                </a:cubicBezTo>
                <a:close/>
                <a:moveTo>
                  <a:pt x="9178671" y="1491806"/>
                </a:moveTo>
                <a:cubicBezTo>
                  <a:pt x="9186257" y="1499095"/>
                  <a:pt x="9186497" y="1511155"/>
                  <a:pt x="9179207" y="1518741"/>
                </a:cubicBezTo>
                <a:cubicBezTo>
                  <a:pt x="9178428" y="1519552"/>
                  <a:pt x="9177580" y="1520291"/>
                  <a:pt x="9176670" y="1520952"/>
                </a:cubicBezTo>
                <a:cubicBezTo>
                  <a:pt x="9166569" y="1528624"/>
                  <a:pt x="9152508" y="1528308"/>
                  <a:pt x="9142761" y="1520191"/>
                </a:cubicBezTo>
                <a:cubicBezTo>
                  <a:pt x="9134971" y="1513119"/>
                  <a:pt x="9134387" y="1501072"/>
                  <a:pt x="9141458" y="1493281"/>
                </a:cubicBezTo>
                <a:cubicBezTo>
                  <a:pt x="9142340" y="1492311"/>
                  <a:pt x="9143319" y="1491433"/>
                  <a:pt x="9144380" y="1490663"/>
                </a:cubicBezTo>
                <a:cubicBezTo>
                  <a:pt x="9154493" y="1482598"/>
                  <a:pt x="9168926" y="1482919"/>
                  <a:pt x="9178670" y="1491425"/>
                </a:cubicBezTo>
                <a:close/>
                <a:moveTo>
                  <a:pt x="9165241" y="1301306"/>
                </a:moveTo>
                <a:cubicBezTo>
                  <a:pt x="9158957" y="1294222"/>
                  <a:pt x="9159605" y="1283386"/>
                  <a:pt x="9166689" y="1277102"/>
                </a:cubicBezTo>
                <a:cubicBezTo>
                  <a:pt x="9167226" y="1276626"/>
                  <a:pt x="9167792" y="1276184"/>
                  <a:pt x="9168384" y="1275779"/>
                </a:cubicBezTo>
                <a:cubicBezTo>
                  <a:pt x="9176736" y="1268742"/>
                  <a:pt x="9189044" y="1269111"/>
                  <a:pt x="9196959" y="1276636"/>
                </a:cubicBezTo>
                <a:cubicBezTo>
                  <a:pt x="9203254" y="1283710"/>
                  <a:pt x="9202622" y="1294547"/>
                  <a:pt x="9195547" y="1300841"/>
                </a:cubicBezTo>
                <a:cubicBezTo>
                  <a:pt x="9194971" y="1301354"/>
                  <a:pt x="9194360" y="1301827"/>
                  <a:pt x="9193720" y="1302258"/>
                </a:cubicBezTo>
                <a:cubicBezTo>
                  <a:pt x="9185308" y="1309100"/>
                  <a:pt x="9173128" y="1308652"/>
                  <a:pt x="9165241" y="1301211"/>
                </a:cubicBezTo>
                <a:close/>
                <a:moveTo>
                  <a:pt x="9164288" y="2082356"/>
                </a:moveTo>
                <a:cubicBezTo>
                  <a:pt x="9148096" y="2072354"/>
                  <a:pt x="9145238" y="2057305"/>
                  <a:pt x="9158002" y="2048066"/>
                </a:cubicBezTo>
                <a:cubicBezTo>
                  <a:pt x="9173936" y="2038966"/>
                  <a:pt x="9193656" y="2039705"/>
                  <a:pt x="9208865" y="2049971"/>
                </a:cubicBezTo>
                <a:cubicBezTo>
                  <a:pt x="9224486" y="2060067"/>
                  <a:pt x="9227058" y="2075212"/>
                  <a:pt x="9214961" y="2083784"/>
                </a:cubicBezTo>
                <a:cubicBezTo>
                  <a:pt x="9202865" y="2092357"/>
                  <a:pt x="9180195" y="2092166"/>
                  <a:pt x="9164288" y="2082641"/>
                </a:cubicBezTo>
                <a:close/>
                <a:moveTo>
                  <a:pt x="9175147" y="1691831"/>
                </a:moveTo>
                <a:cubicBezTo>
                  <a:pt x="9184090" y="1698494"/>
                  <a:pt x="9185937" y="1711145"/>
                  <a:pt x="9179274" y="1720088"/>
                </a:cubicBezTo>
                <a:cubicBezTo>
                  <a:pt x="9178106" y="1721656"/>
                  <a:pt x="9176715" y="1723047"/>
                  <a:pt x="9175147" y="1724216"/>
                </a:cubicBezTo>
                <a:cubicBezTo>
                  <a:pt x="9162754" y="1732628"/>
                  <a:pt x="9146341" y="1732050"/>
                  <a:pt x="9134570" y="1722787"/>
                </a:cubicBezTo>
                <a:cubicBezTo>
                  <a:pt x="9125759" y="1717038"/>
                  <a:pt x="9123276" y="1705234"/>
                  <a:pt x="9129025" y="1696423"/>
                </a:cubicBezTo>
                <a:cubicBezTo>
                  <a:pt x="9130468" y="1694210"/>
                  <a:pt x="9132357" y="1692322"/>
                  <a:pt x="9134570" y="1690878"/>
                </a:cubicBezTo>
                <a:cubicBezTo>
                  <a:pt x="9146829" y="1681969"/>
                  <a:pt x="9163590" y="1682599"/>
                  <a:pt x="9175147" y="1692402"/>
                </a:cubicBezTo>
                <a:close/>
                <a:moveTo>
                  <a:pt x="9056179" y="1784223"/>
                </a:moveTo>
                <a:cubicBezTo>
                  <a:pt x="9065775" y="1789697"/>
                  <a:pt x="9069116" y="1801913"/>
                  <a:pt x="9063642" y="1811509"/>
                </a:cubicBezTo>
                <a:cubicBezTo>
                  <a:pt x="9062189" y="1814055"/>
                  <a:pt x="9060194" y="1816252"/>
                  <a:pt x="9057798" y="1817942"/>
                </a:cubicBezTo>
                <a:cubicBezTo>
                  <a:pt x="9044365" y="1827169"/>
                  <a:pt x="9026696" y="1827394"/>
                  <a:pt x="9013031" y="1818513"/>
                </a:cubicBezTo>
                <a:cubicBezTo>
                  <a:pt x="9003445" y="1813237"/>
                  <a:pt x="8999951" y="1801189"/>
                  <a:pt x="9005227" y="1791603"/>
                </a:cubicBezTo>
                <a:cubicBezTo>
                  <a:pt x="9006725" y="1788880"/>
                  <a:pt x="9008844" y="1786547"/>
                  <a:pt x="9011412" y="1784794"/>
                </a:cubicBezTo>
                <a:cubicBezTo>
                  <a:pt x="9024845" y="1775365"/>
                  <a:pt x="9042746" y="1775365"/>
                  <a:pt x="9056179" y="1784794"/>
                </a:cubicBezTo>
                <a:close/>
                <a:moveTo>
                  <a:pt x="9052274" y="1590866"/>
                </a:moveTo>
                <a:cubicBezTo>
                  <a:pt x="9060681" y="1597192"/>
                  <a:pt x="9062367" y="1609135"/>
                  <a:pt x="9056041" y="1617542"/>
                </a:cubicBezTo>
                <a:cubicBezTo>
                  <a:pt x="9054756" y="1619249"/>
                  <a:pt x="9053193" y="1620728"/>
                  <a:pt x="9051417" y="1621917"/>
                </a:cubicBezTo>
                <a:cubicBezTo>
                  <a:pt x="9040051" y="1630148"/>
                  <a:pt x="9024684" y="1630148"/>
                  <a:pt x="9013317" y="1621917"/>
                </a:cubicBezTo>
                <a:cubicBezTo>
                  <a:pt x="9004911" y="1615591"/>
                  <a:pt x="9003224" y="1603648"/>
                  <a:pt x="9009551" y="1595241"/>
                </a:cubicBezTo>
                <a:cubicBezTo>
                  <a:pt x="9010836" y="1593533"/>
                  <a:pt x="9012399" y="1592054"/>
                  <a:pt x="9014174" y="1590866"/>
                </a:cubicBezTo>
                <a:cubicBezTo>
                  <a:pt x="9025545" y="1582426"/>
                  <a:pt x="9041162" y="1582661"/>
                  <a:pt x="9052274" y="1591437"/>
                </a:cubicBezTo>
                <a:close/>
                <a:moveTo>
                  <a:pt x="9027795" y="1410652"/>
                </a:moveTo>
                <a:cubicBezTo>
                  <a:pt x="9020712" y="1403978"/>
                  <a:pt x="9020381" y="1392826"/>
                  <a:pt x="9027056" y="1385743"/>
                </a:cubicBezTo>
                <a:cubicBezTo>
                  <a:pt x="9028069" y="1384668"/>
                  <a:pt x="9029214" y="1383724"/>
                  <a:pt x="9030462" y="1382935"/>
                </a:cubicBezTo>
                <a:cubicBezTo>
                  <a:pt x="9039700" y="1374926"/>
                  <a:pt x="9053419" y="1374926"/>
                  <a:pt x="9062657" y="1382935"/>
                </a:cubicBezTo>
                <a:cubicBezTo>
                  <a:pt x="9069660" y="1390139"/>
                  <a:pt x="9069497" y="1401657"/>
                  <a:pt x="9062292" y="1408660"/>
                </a:cubicBezTo>
                <a:cubicBezTo>
                  <a:pt x="9061578" y="1409355"/>
                  <a:pt x="9060808" y="1409989"/>
                  <a:pt x="9059990" y="1410557"/>
                </a:cubicBezTo>
                <a:cubicBezTo>
                  <a:pt x="9050769" y="1418374"/>
                  <a:pt x="9037331" y="1418652"/>
                  <a:pt x="9027795" y="1411224"/>
                </a:cubicBezTo>
                <a:close/>
                <a:moveTo>
                  <a:pt x="8748522" y="2245519"/>
                </a:moveTo>
                <a:cubicBezTo>
                  <a:pt x="8735663" y="2255044"/>
                  <a:pt x="8709564" y="2257235"/>
                  <a:pt x="8690514" y="2249996"/>
                </a:cubicBezTo>
                <a:cubicBezTo>
                  <a:pt x="8671464" y="2242757"/>
                  <a:pt x="8667560" y="2229041"/>
                  <a:pt x="8680989" y="2219040"/>
                </a:cubicBezTo>
                <a:cubicBezTo>
                  <a:pt x="8698548" y="2208211"/>
                  <a:pt x="8720250" y="2206509"/>
                  <a:pt x="8739282" y="2214467"/>
                </a:cubicBezTo>
                <a:cubicBezTo>
                  <a:pt x="8758047" y="2221611"/>
                  <a:pt x="8762333" y="2236089"/>
                  <a:pt x="8748522" y="2245519"/>
                </a:cubicBezTo>
                <a:close/>
                <a:moveTo>
                  <a:pt x="9056656" y="2159794"/>
                </a:moveTo>
                <a:cubicBezTo>
                  <a:pt x="9039130" y="2150269"/>
                  <a:pt x="9035796" y="2135696"/>
                  <a:pt x="9048750" y="2125790"/>
                </a:cubicBezTo>
                <a:cubicBezTo>
                  <a:pt x="9065783" y="2116390"/>
                  <a:pt x="9086496" y="2116607"/>
                  <a:pt x="9103328" y="2126361"/>
                </a:cubicBezTo>
                <a:cubicBezTo>
                  <a:pt x="9120283" y="2135886"/>
                  <a:pt x="9123902" y="2151126"/>
                  <a:pt x="9111234" y="2159889"/>
                </a:cubicBezTo>
                <a:cubicBezTo>
                  <a:pt x="9098566" y="2168652"/>
                  <a:pt x="9074467" y="2169224"/>
                  <a:pt x="9056942" y="2160080"/>
                </a:cubicBezTo>
                <a:close/>
                <a:moveTo>
                  <a:pt x="7023640" y="2778633"/>
                </a:moveTo>
                <a:cubicBezTo>
                  <a:pt x="7016591" y="2778633"/>
                  <a:pt x="7025926" y="2778157"/>
                  <a:pt x="7044595" y="2777871"/>
                </a:cubicBezTo>
                <a:cubicBezTo>
                  <a:pt x="7063264" y="2777585"/>
                  <a:pt x="7084315" y="2777300"/>
                  <a:pt x="7091172" y="2776919"/>
                </a:cubicBezTo>
                <a:cubicBezTo>
                  <a:pt x="7098030" y="2776538"/>
                  <a:pt x="7088600" y="2777490"/>
                  <a:pt x="7070217" y="2778252"/>
                </a:cubicBezTo>
                <a:cubicBezTo>
                  <a:pt x="7051834" y="2779014"/>
                  <a:pt x="7030689" y="2778728"/>
                  <a:pt x="7023640" y="2778633"/>
                </a:cubicBezTo>
                <a:close/>
                <a:moveTo>
                  <a:pt x="3803047" y="2401253"/>
                </a:moveTo>
                <a:cubicBezTo>
                  <a:pt x="3797427" y="2400300"/>
                  <a:pt x="3781235" y="2397348"/>
                  <a:pt x="3766852" y="2394014"/>
                </a:cubicBezTo>
                <a:cubicBezTo>
                  <a:pt x="3752469" y="2390680"/>
                  <a:pt x="3745230" y="2388965"/>
                  <a:pt x="3750850" y="2389918"/>
                </a:cubicBezTo>
                <a:cubicBezTo>
                  <a:pt x="3756470" y="2390870"/>
                  <a:pt x="3772948" y="2394299"/>
                  <a:pt x="3787426" y="2397062"/>
                </a:cubicBezTo>
                <a:cubicBezTo>
                  <a:pt x="3801904" y="2399824"/>
                  <a:pt x="3809048" y="2402586"/>
                  <a:pt x="3803047" y="2401253"/>
                </a:cubicBezTo>
                <a:close/>
                <a:moveTo>
                  <a:pt x="4514374" y="2535936"/>
                </a:moveTo>
                <a:cubicBezTo>
                  <a:pt x="4507992" y="2535174"/>
                  <a:pt x="4490085" y="2532031"/>
                  <a:pt x="4474655" y="2528888"/>
                </a:cubicBezTo>
                <a:cubicBezTo>
                  <a:pt x="4459224" y="2525744"/>
                  <a:pt x="4451223" y="2524220"/>
                  <a:pt x="4457605" y="2524982"/>
                </a:cubicBezTo>
                <a:cubicBezTo>
                  <a:pt x="4463987" y="2525744"/>
                  <a:pt x="4481894" y="2528983"/>
                  <a:pt x="4497324" y="2532031"/>
                </a:cubicBezTo>
                <a:cubicBezTo>
                  <a:pt x="4512755" y="2535079"/>
                  <a:pt x="4520756" y="2536793"/>
                  <a:pt x="4514374" y="2535936"/>
                </a:cubicBezTo>
                <a:close/>
                <a:moveTo>
                  <a:pt x="3847624" y="2406587"/>
                </a:moveTo>
                <a:cubicBezTo>
                  <a:pt x="3853529" y="2408015"/>
                  <a:pt x="3870675" y="2411254"/>
                  <a:pt x="3885724" y="2414492"/>
                </a:cubicBezTo>
                <a:lnTo>
                  <a:pt x="3900297" y="2417445"/>
                </a:lnTo>
                <a:cubicBezTo>
                  <a:pt x="3892963" y="2416302"/>
                  <a:pt x="3878104" y="2413254"/>
                  <a:pt x="3864293" y="2410492"/>
                </a:cubicBezTo>
                <a:cubicBezTo>
                  <a:pt x="3850481" y="2407730"/>
                  <a:pt x="3842004" y="2405825"/>
                  <a:pt x="3848005" y="2406682"/>
                </a:cubicBezTo>
                <a:close/>
                <a:moveTo>
                  <a:pt x="3952399" y="2444687"/>
                </a:moveTo>
                <a:cubicBezTo>
                  <a:pt x="3945997" y="2443986"/>
                  <a:pt x="3939637" y="2442936"/>
                  <a:pt x="3933349" y="2441544"/>
                </a:cubicBezTo>
                <a:lnTo>
                  <a:pt x="3942874" y="2443925"/>
                </a:lnTo>
                <a:cubicBezTo>
                  <a:pt x="3949351" y="2445734"/>
                  <a:pt x="3940778" y="2445449"/>
                  <a:pt x="3923824" y="2442591"/>
                </a:cubicBezTo>
                <a:cubicBezTo>
                  <a:pt x="3906869" y="2439734"/>
                  <a:pt x="3888772" y="2436114"/>
                  <a:pt x="3882676" y="2434209"/>
                </a:cubicBezTo>
                <a:cubicBezTo>
                  <a:pt x="3876580" y="2432304"/>
                  <a:pt x="3884390" y="2432781"/>
                  <a:pt x="3900964" y="2435638"/>
                </a:cubicBezTo>
                <a:cubicBezTo>
                  <a:pt x="3908679" y="2436686"/>
                  <a:pt x="3916775" y="2438210"/>
                  <a:pt x="3923919" y="2439639"/>
                </a:cubicBezTo>
                <a:lnTo>
                  <a:pt x="3915918" y="2437733"/>
                </a:lnTo>
                <a:cubicBezTo>
                  <a:pt x="3902107" y="2434781"/>
                  <a:pt x="3895439" y="2432495"/>
                  <a:pt x="3901250" y="2432876"/>
                </a:cubicBezTo>
                <a:cubicBezTo>
                  <a:pt x="3907060" y="2433257"/>
                  <a:pt x="3922681" y="2436876"/>
                  <a:pt x="3936492" y="2439829"/>
                </a:cubicBezTo>
                <a:cubicBezTo>
                  <a:pt x="3950303" y="2442782"/>
                  <a:pt x="3958400" y="2445449"/>
                  <a:pt x="3952399" y="2444591"/>
                </a:cubicBezTo>
                <a:close/>
                <a:moveTo>
                  <a:pt x="3611594" y="2358962"/>
                </a:moveTo>
                <a:cubicBezTo>
                  <a:pt x="3618738" y="2360200"/>
                  <a:pt x="3626168" y="2361724"/>
                  <a:pt x="3632740" y="2363057"/>
                </a:cubicBezTo>
                <a:cubicBezTo>
                  <a:pt x="3623215" y="2361343"/>
                  <a:pt x="3612356" y="2359152"/>
                  <a:pt x="3604165" y="2357438"/>
                </a:cubicBezTo>
                <a:close/>
                <a:moveTo>
                  <a:pt x="3945636" y="2427542"/>
                </a:moveTo>
                <a:cubicBezTo>
                  <a:pt x="3939731" y="2426113"/>
                  <a:pt x="3947732" y="2427542"/>
                  <a:pt x="3963162" y="2430780"/>
                </a:cubicBezTo>
                <a:cubicBezTo>
                  <a:pt x="3978593" y="2434019"/>
                  <a:pt x="3996500" y="2437067"/>
                  <a:pt x="4002786" y="2438400"/>
                </a:cubicBezTo>
                <a:cubicBezTo>
                  <a:pt x="4009073" y="2439734"/>
                  <a:pt x="4001071" y="2438400"/>
                  <a:pt x="3985260" y="2435162"/>
                </a:cubicBezTo>
                <a:cubicBezTo>
                  <a:pt x="3969449" y="2431923"/>
                  <a:pt x="3951923" y="2428399"/>
                  <a:pt x="3945636" y="2427065"/>
                </a:cubicBezTo>
                <a:close/>
                <a:moveTo>
                  <a:pt x="3594545" y="2354961"/>
                </a:moveTo>
                <a:lnTo>
                  <a:pt x="3604546" y="2357342"/>
                </a:lnTo>
                <a:cubicBezTo>
                  <a:pt x="3594354" y="2354961"/>
                  <a:pt x="3589973" y="2353818"/>
                  <a:pt x="3594545" y="2354961"/>
                </a:cubicBezTo>
                <a:close/>
                <a:moveTo>
                  <a:pt x="3690747" y="2378107"/>
                </a:moveTo>
                <a:cubicBezTo>
                  <a:pt x="3684556" y="2376774"/>
                  <a:pt x="3692271" y="2378107"/>
                  <a:pt x="3708083" y="2380869"/>
                </a:cubicBezTo>
                <a:cubicBezTo>
                  <a:pt x="3723894" y="2383632"/>
                  <a:pt x="3741039" y="2387251"/>
                  <a:pt x="3747230" y="2389156"/>
                </a:cubicBezTo>
                <a:cubicBezTo>
                  <a:pt x="3753421" y="2391061"/>
                  <a:pt x="3745135" y="2389156"/>
                  <a:pt x="3729895" y="2386394"/>
                </a:cubicBezTo>
                <a:cubicBezTo>
                  <a:pt x="3714655" y="2383632"/>
                  <a:pt x="3695986" y="2379631"/>
                  <a:pt x="3690747" y="2378107"/>
                </a:cubicBezTo>
                <a:close/>
                <a:moveTo>
                  <a:pt x="3704749" y="2388108"/>
                </a:moveTo>
                <a:cubicBezTo>
                  <a:pt x="3699129" y="2387156"/>
                  <a:pt x="3683222" y="2384108"/>
                  <a:pt x="3669792" y="2381060"/>
                </a:cubicBezTo>
                <a:cubicBezTo>
                  <a:pt x="3656362" y="2378012"/>
                  <a:pt x="3648742" y="2375345"/>
                  <a:pt x="3653981" y="2376392"/>
                </a:cubicBezTo>
                <a:cubicBezTo>
                  <a:pt x="3659219" y="2377440"/>
                  <a:pt x="3675507" y="2380393"/>
                  <a:pt x="3689223" y="2383346"/>
                </a:cubicBezTo>
                <a:cubicBezTo>
                  <a:pt x="3702939" y="2386299"/>
                  <a:pt x="3709797" y="2388489"/>
                  <a:pt x="3704463" y="2388108"/>
                </a:cubicBezTo>
                <a:close/>
                <a:moveTo>
                  <a:pt x="3903250" y="2417921"/>
                </a:moveTo>
                <a:cubicBezTo>
                  <a:pt x="3906869" y="2418779"/>
                  <a:pt x="3905536" y="2418493"/>
                  <a:pt x="3900964" y="2417921"/>
                </a:cubicBezTo>
                <a:close/>
                <a:moveTo>
                  <a:pt x="4054412" y="2456021"/>
                </a:moveTo>
                <a:cubicBezTo>
                  <a:pt x="4048411" y="2455164"/>
                  <a:pt x="4032218" y="2452211"/>
                  <a:pt x="4017836" y="2448878"/>
                </a:cubicBezTo>
                <a:cubicBezTo>
                  <a:pt x="4003453" y="2445544"/>
                  <a:pt x="3996214" y="2443829"/>
                  <a:pt x="4002215" y="2444687"/>
                </a:cubicBezTo>
                <a:cubicBezTo>
                  <a:pt x="4008215" y="2445544"/>
                  <a:pt x="4024122" y="2448592"/>
                  <a:pt x="4038791" y="2451831"/>
                </a:cubicBezTo>
                <a:cubicBezTo>
                  <a:pt x="4053459" y="2455069"/>
                  <a:pt x="4059746" y="2456879"/>
                  <a:pt x="4054126" y="2455926"/>
                </a:cubicBezTo>
                <a:close/>
                <a:moveTo>
                  <a:pt x="4201859" y="2475929"/>
                </a:moveTo>
                <a:cubicBezTo>
                  <a:pt x="4208050" y="2477262"/>
                  <a:pt x="4225576" y="2480501"/>
                  <a:pt x="4241387" y="2483549"/>
                </a:cubicBezTo>
                <a:lnTo>
                  <a:pt x="4258437" y="2486787"/>
                </a:lnTo>
                <a:cubicBezTo>
                  <a:pt x="4252437" y="2485930"/>
                  <a:pt x="4234625" y="2482787"/>
                  <a:pt x="4219194" y="2479739"/>
                </a:cubicBezTo>
                <a:cubicBezTo>
                  <a:pt x="4203764" y="2476691"/>
                  <a:pt x="4195572" y="2474976"/>
                  <a:pt x="4201573" y="2475833"/>
                </a:cubicBezTo>
                <a:close/>
                <a:moveTo>
                  <a:pt x="4305491" y="2510695"/>
                </a:moveTo>
                <a:cubicBezTo>
                  <a:pt x="4299490" y="2509838"/>
                  <a:pt x="4282917" y="2506980"/>
                  <a:pt x="4268153" y="2503742"/>
                </a:cubicBezTo>
                <a:cubicBezTo>
                  <a:pt x="4253389" y="2500503"/>
                  <a:pt x="4247007" y="2498598"/>
                  <a:pt x="4252913" y="2499456"/>
                </a:cubicBezTo>
                <a:cubicBezTo>
                  <a:pt x="4258818" y="2500313"/>
                  <a:pt x="4275487" y="2503170"/>
                  <a:pt x="4290060" y="2506028"/>
                </a:cubicBezTo>
                <a:cubicBezTo>
                  <a:pt x="4304634" y="2508885"/>
                  <a:pt x="4311015" y="2510981"/>
                  <a:pt x="4305205" y="2510600"/>
                </a:cubicBezTo>
                <a:close/>
                <a:moveTo>
                  <a:pt x="4410266" y="2522030"/>
                </a:moveTo>
                <a:cubicBezTo>
                  <a:pt x="4404360" y="2521173"/>
                  <a:pt x="4387025" y="2518506"/>
                  <a:pt x="4372166" y="2515267"/>
                </a:cubicBezTo>
                <a:cubicBezTo>
                  <a:pt x="4357307" y="2512028"/>
                  <a:pt x="4349687" y="2509933"/>
                  <a:pt x="4355687" y="2510790"/>
                </a:cubicBezTo>
                <a:cubicBezTo>
                  <a:pt x="4361688" y="2511648"/>
                  <a:pt x="4379214" y="2514886"/>
                  <a:pt x="4394359" y="2518029"/>
                </a:cubicBezTo>
                <a:cubicBezTo>
                  <a:pt x="4409504" y="2521173"/>
                  <a:pt x="4416171" y="2522792"/>
                  <a:pt x="4409694" y="2521934"/>
                </a:cubicBezTo>
                <a:close/>
                <a:moveTo>
                  <a:pt x="4445032" y="2525364"/>
                </a:moveTo>
                <a:cubicBezTo>
                  <a:pt x="4428744" y="2522982"/>
                  <a:pt x="4409885" y="2519458"/>
                  <a:pt x="4403598" y="2518124"/>
                </a:cubicBezTo>
                <a:cubicBezTo>
                  <a:pt x="4397312" y="2516791"/>
                  <a:pt x="4404837" y="2517267"/>
                  <a:pt x="4421791" y="2520125"/>
                </a:cubicBezTo>
                <a:cubicBezTo>
                  <a:pt x="4438745" y="2522982"/>
                  <a:pt x="4456938" y="2526030"/>
                  <a:pt x="4463415" y="2527840"/>
                </a:cubicBezTo>
                <a:cubicBezTo>
                  <a:pt x="4469892" y="2529650"/>
                  <a:pt x="4461415" y="2528031"/>
                  <a:pt x="4444461" y="2525268"/>
                </a:cubicBezTo>
                <a:close/>
                <a:moveTo>
                  <a:pt x="4302633" y="2495741"/>
                </a:moveTo>
                <a:cubicBezTo>
                  <a:pt x="4296442" y="2494407"/>
                  <a:pt x="4304348" y="2495741"/>
                  <a:pt x="4320540" y="2498884"/>
                </a:cubicBezTo>
                <a:cubicBezTo>
                  <a:pt x="4336733" y="2502027"/>
                  <a:pt x="4355021" y="2504885"/>
                  <a:pt x="4361212" y="2506218"/>
                </a:cubicBezTo>
                <a:cubicBezTo>
                  <a:pt x="4367403" y="2507552"/>
                  <a:pt x="4359593" y="2506218"/>
                  <a:pt x="4343591" y="2503551"/>
                </a:cubicBezTo>
                <a:cubicBezTo>
                  <a:pt x="4327589" y="2500884"/>
                  <a:pt x="4308348" y="2496979"/>
                  <a:pt x="4302062" y="2495645"/>
                </a:cubicBezTo>
                <a:close/>
                <a:moveTo>
                  <a:pt x="4085273" y="2457641"/>
                </a:moveTo>
                <a:cubicBezTo>
                  <a:pt x="4069080" y="2454688"/>
                  <a:pt x="4051173" y="2451545"/>
                  <a:pt x="4044696" y="2449735"/>
                </a:cubicBezTo>
                <a:cubicBezTo>
                  <a:pt x="4038219" y="2447925"/>
                  <a:pt x="4046506" y="2449735"/>
                  <a:pt x="4062698" y="2452307"/>
                </a:cubicBezTo>
                <a:cubicBezTo>
                  <a:pt x="4078891" y="2454878"/>
                  <a:pt x="4097084" y="2458879"/>
                  <a:pt x="4103275" y="2460212"/>
                </a:cubicBezTo>
                <a:cubicBezTo>
                  <a:pt x="4109466" y="2461546"/>
                  <a:pt x="4100894" y="2460879"/>
                  <a:pt x="4084701" y="2457926"/>
                </a:cubicBezTo>
                <a:close/>
                <a:moveTo>
                  <a:pt x="4118229" y="2462403"/>
                </a:moveTo>
                <a:cubicBezTo>
                  <a:pt x="4103180" y="2459165"/>
                  <a:pt x="4095941" y="2457545"/>
                  <a:pt x="4101942" y="2458403"/>
                </a:cubicBezTo>
                <a:cubicBezTo>
                  <a:pt x="4107942" y="2459260"/>
                  <a:pt x="4125087" y="2462499"/>
                  <a:pt x="4140042" y="2465737"/>
                </a:cubicBezTo>
                <a:cubicBezTo>
                  <a:pt x="4154996" y="2468975"/>
                  <a:pt x="4162996" y="2471071"/>
                  <a:pt x="4156710" y="2469642"/>
                </a:cubicBezTo>
                <a:cubicBezTo>
                  <a:pt x="4150424" y="2468214"/>
                  <a:pt x="4132802" y="2465927"/>
                  <a:pt x="4117658" y="2462689"/>
                </a:cubicBezTo>
                <a:close/>
                <a:moveTo>
                  <a:pt x="4258818" y="2486501"/>
                </a:moveTo>
                <a:cubicBezTo>
                  <a:pt x="4262152" y="2487073"/>
                  <a:pt x="4261771" y="2487073"/>
                  <a:pt x="4258818" y="2486501"/>
                </a:cubicBezTo>
                <a:close/>
                <a:moveTo>
                  <a:pt x="4185095" y="2483549"/>
                </a:moveTo>
                <a:cubicBezTo>
                  <a:pt x="4168807" y="2481167"/>
                  <a:pt x="4150328" y="2477643"/>
                  <a:pt x="4143851" y="2475738"/>
                </a:cubicBezTo>
                <a:cubicBezTo>
                  <a:pt x="4137375" y="2473833"/>
                  <a:pt x="4145756" y="2474786"/>
                  <a:pt x="4162139" y="2477262"/>
                </a:cubicBezTo>
                <a:cubicBezTo>
                  <a:pt x="4178522" y="2479739"/>
                  <a:pt x="4197192" y="2483644"/>
                  <a:pt x="4203669" y="2485549"/>
                </a:cubicBezTo>
                <a:cubicBezTo>
                  <a:pt x="4210145" y="2487454"/>
                  <a:pt x="4201097" y="2486787"/>
                  <a:pt x="4184523" y="2483834"/>
                </a:cubicBezTo>
                <a:close/>
                <a:moveTo>
                  <a:pt x="3827145" y="2412683"/>
                </a:moveTo>
                <a:cubicBezTo>
                  <a:pt x="3810953" y="2409635"/>
                  <a:pt x="3793236" y="2405920"/>
                  <a:pt x="3786759" y="2404110"/>
                </a:cubicBezTo>
                <a:cubicBezTo>
                  <a:pt x="3780282" y="2402300"/>
                  <a:pt x="3788950" y="2403634"/>
                  <a:pt x="3805238" y="2406015"/>
                </a:cubicBezTo>
                <a:cubicBezTo>
                  <a:pt x="3821525" y="2408396"/>
                  <a:pt x="3839146" y="2412683"/>
                  <a:pt x="3845338" y="2414683"/>
                </a:cubicBezTo>
                <a:cubicBezTo>
                  <a:pt x="3851529" y="2416683"/>
                  <a:pt x="3843147" y="2415921"/>
                  <a:pt x="3826574" y="2412968"/>
                </a:cubicBezTo>
                <a:close/>
                <a:moveTo>
                  <a:pt x="3638741" y="2485549"/>
                </a:moveTo>
                <a:cubicBezTo>
                  <a:pt x="3648810" y="2486220"/>
                  <a:pt x="3658793" y="2487846"/>
                  <a:pt x="3668554" y="2490407"/>
                </a:cubicBezTo>
                <a:cubicBezTo>
                  <a:pt x="3679603" y="2493455"/>
                  <a:pt x="3684842" y="2496026"/>
                  <a:pt x="3679603" y="2496693"/>
                </a:cubicBezTo>
                <a:cubicBezTo>
                  <a:pt x="3669632" y="2495933"/>
                  <a:pt x="3659749" y="2494275"/>
                  <a:pt x="3650075" y="2491740"/>
                </a:cubicBezTo>
                <a:cubicBezTo>
                  <a:pt x="3638360" y="2488978"/>
                  <a:pt x="3633597" y="2486406"/>
                  <a:pt x="3638169" y="2485835"/>
                </a:cubicBezTo>
                <a:close/>
                <a:moveTo>
                  <a:pt x="3657791" y="2564607"/>
                </a:moveTo>
                <a:cubicBezTo>
                  <a:pt x="3666814" y="2564729"/>
                  <a:pt x="3675781" y="2566042"/>
                  <a:pt x="3684461" y="2568512"/>
                </a:cubicBezTo>
                <a:cubicBezTo>
                  <a:pt x="3694843" y="2571179"/>
                  <a:pt x="3698843" y="2573560"/>
                  <a:pt x="3693986" y="2573941"/>
                </a:cubicBezTo>
                <a:cubicBezTo>
                  <a:pt x="3684713" y="2573985"/>
                  <a:pt x="3675480" y="2572735"/>
                  <a:pt x="3666554" y="2570226"/>
                </a:cubicBezTo>
                <a:cubicBezTo>
                  <a:pt x="3656648" y="2567845"/>
                  <a:pt x="3652647" y="2565464"/>
                  <a:pt x="3657695" y="2564511"/>
                </a:cubicBezTo>
                <a:close/>
                <a:moveTo>
                  <a:pt x="3596164" y="2443258"/>
                </a:moveTo>
                <a:cubicBezTo>
                  <a:pt x="3581299" y="2441809"/>
                  <a:pt x="3566656" y="2438612"/>
                  <a:pt x="3552540" y="2433733"/>
                </a:cubicBezTo>
                <a:cubicBezTo>
                  <a:pt x="3545586" y="2430971"/>
                  <a:pt x="3554730" y="2430018"/>
                  <a:pt x="3572446" y="2432114"/>
                </a:cubicBezTo>
                <a:cubicBezTo>
                  <a:pt x="3587357" y="2433861"/>
                  <a:pt x="3602062" y="2437051"/>
                  <a:pt x="3616357" y="2441639"/>
                </a:cubicBezTo>
                <a:cubicBezTo>
                  <a:pt x="3622548" y="2445353"/>
                  <a:pt x="3613500" y="2445734"/>
                  <a:pt x="3596069" y="2443544"/>
                </a:cubicBezTo>
                <a:close/>
                <a:moveTo>
                  <a:pt x="3666839" y="2653475"/>
                </a:moveTo>
                <a:cubicBezTo>
                  <a:pt x="3657314" y="2651189"/>
                  <a:pt x="3654171" y="2648712"/>
                  <a:pt x="3659124" y="2648141"/>
                </a:cubicBezTo>
                <a:cubicBezTo>
                  <a:pt x="3667698" y="2648144"/>
                  <a:pt x="3676239" y="2649200"/>
                  <a:pt x="3684556" y="2651284"/>
                </a:cubicBezTo>
                <a:cubicBezTo>
                  <a:pt x="3694081" y="2653665"/>
                  <a:pt x="3697224" y="2656142"/>
                  <a:pt x="3692367" y="2656618"/>
                </a:cubicBezTo>
                <a:cubicBezTo>
                  <a:pt x="3683736" y="2656831"/>
                  <a:pt x="3675116" y="2655870"/>
                  <a:pt x="3666744" y="2653761"/>
                </a:cubicBezTo>
                <a:close/>
                <a:moveTo>
                  <a:pt x="3604355" y="2417731"/>
                </a:moveTo>
                <a:cubicBezTo>
                  <a:pt x="3614962" y="2418744"/>
                  <a:pt x="3625472" y="2420591"/>
                  <a:pt x="3635788" y="2423255"/>
                </a:cubicBezTo>
                <a:cubicBezTo>
                  <a:pt x="3648170" y="2426589"/>
                  <a:pt x="3654171" y="2429066"/>
                  <a:pt x="3648646" y="2429161"/>
                </a:cubicBezTo>
                <a:cubicBezTo>
                  <a:pt x="3638024" y="2428217"/>
                  <a:pt x="3627505" y="2426337"/>
                  <a:pt x="3617214" y="2423541"/>
                </a:cubicBezTo>
                <a:cubicBezTo>
                  <a:pt x="3605022" y="2420493"/>
                  <a:pt x="3599117" y="2418017"/>
                  <a:pt x="3604260" y="2418017"/>
                </a:cubicBezTo>
                <a:close/>
                <a:moveTo>
                  <a:pt x="3722084" y="2624233"/>
                </a:moveTo>
                <a:cubicBezTo>
                  <a:pt x="3705482" y="2624000"/>
                  <a:pt x="3689059" y="2620773"/>
                  <a:pt x="3673602" y="2614708"/>
                </a:cubicBezTo>
                <a:cubicBezTo>
                  <a:pt x="3665982" y="2610422"/>
                  <a:pt x="3676079" y="2608231"/>
                  <a:pt x="3695795" y="2609374"/>
                </a:cubicBezTo>
                <a:cubicBezTo>
                  <a:pt x="3712397" y="2609615"/>
                  <a:pt x="3728819" y="2612841"/>
                  <a:pt x="3744278" y="2618899"/>
                </a:cubicBezTo>
                <a:cubicBezTo>
                  <a:pt x="3751612" y="2622899"/>
                  <a:pt x="3741706" y="2625566"/>
                  <a:pt x="3721989" y="2624519"/>
                </a:cubicBezTo>
                <a:close/>
                <a:moveTo>
                  <a:pt x="3624072" y="2392109"/>
                </a:moveTo>
                <a:cubicBezTo>
                  <a:pt x="3617976" y="2390204"/>
                  <a:pt x="3626453" y="2390490"/>
                  <a:pt x="3643122" y="2392966"/>
                </a:cubicBezTo>
                <a:cubicBezTo>
                  <a:pt x="3656955" y="2395180"/>
                  <a:pt x="3670659" y="2398137"/>
                  <a:pt x="3684175" y="2401824"/>
                </a:cubicBezTo>
                <a:cubicBezTo>
                  <a:pt x="3690461" y="2404301"/>
                  <a:pt x="3681698" y="2403443"/>
                  <a:pt x="3665125" y="2401062"/>
                </a:cubicBezTo>
                <a:cubicBezTo>
                  <a:pt x="3651241" y="2399080"/>
                  <a:pt x="3637520" y="2396088"/>
                  <a:pt x="3624072" y="2392109"/>
                </a:cubicBezTo>
                <a:close/>
                <a:moveTo>
                  <a:pt x="3703892" y="2419636"/>
                </a:moveTo>
                <a:cubicBezTo>
                  <a:pt x="3714837" y="2420932"/>
                  <a:pt x="3725686" y="2422937"/>
                  <a:pt x="3736372" y="2425637"/>
                </a:cubicBezTo>
                <a:cubicBezTo>
                  <a:pt x="3741660" y="2426512"/>
                  <a:pt x="3746793" y="2428148"/>
                  <a:pt x="3751612" y="2430495"/>
                </a:cubicBezTo>
                <a:cubicBezTo>
                  <a:pt x="3761742" y="2432057"/>
                  <a:pt x="3771740" y="2434382"/>
                  <a:pt x="3781521" y="2437448"/>
                </a:cubicBezTo>
                <a:cubicBezTo>
                  <a:pt x="3788188" y="2439734"/>
                  <a:pt x="3779520" y="2440019"/>
                  <a:pt x="3761899" y="2437448"/>
                </a:cubicBezTo>
                <a:cubicBezTo>
                  <a:pt x="3747292" y="2435811"/>
                  <a:pt x="3732875" y="2432781"/>
                  <a:pt x="3718846" y="2428399"/>
                </a:cubicBezTo>
                <a:cubicBezTo>
                  <a:pt x="3715036" y="2426875"/>
                  <a:pt x="3717227" y="2426399"/>
                  <a:pt x="3723704" y="2426780"/>
                </a:cubicBezTo>
                <a:lnTo>
                  <a:pt x="3717417" y="2425541"/>
                </a:lnTo>
                <a:cubicBezTo>
                  <a:pt x="3704273" y="2422208"/>
                  <a:pt x="3698272" y="2419731"/>
                  <a:pt x="3703415" y="2419636"/>
                </a:cubicBezTo>
                <a:close/>
                <a:moveTo>
                  <a:pt x="3547682" y="2500694"/>
                </a:moveTo>
                <a:cubicBezTo>
                  <a:pt x="3536728" y="2497741"/>
                  <a:pt x="3532442" y="2495360"/>
                  <a:pt x="3537013" y="2494883"/>
                </a:cubicBezTo>
                <a:cubicBezTo>
                  <a:pt x="3546250" y="2495002"/>
                  <a:pt x="3555434" y="2496282"/>
                  <a:pt x="3564350" y="2498693"/>
                </a:cubicBezTo>
                <a:cubicBezTo>
                  <a:pt x="3575400" y="2501741"/>
                  <a:pt x="3579876" y="2504504"/>
                  <a:pt x="3575113" y="2504504"/>
                </a:cubicBezTo>
                <a:cubicBezTo>
                  <a:pt x="3565683" y="2504477"/>
                  <a:pt x="3556298" y="2503196"/>
                  <a:pt x="3547205" y="2500694"/>
                </a:cubicBezTo>
                <a:close/>
                <a:moveTo>
                  <a:pt x="3649980" y="2365915"/>
                </a:moveTo>
                <a:cubicBezTo>
                  <a:pt x="3655886" y="2367344"/>
                  <a:pt x="3648361" y="2365915"/>
                  <a:pt x="3633216" y="2362581"/>
                </a:cubicBezTo>
                <a:cubicBezTo>
                  <a:pt x="3640265" y="2364486"/>
                  <a:pt x="3646551" y="2365439"/>
                  <a:pt x="3649504" y="2365915"/>
                </a:cubicBezTo>
                <a:close/>
                <a:moveTo>
                  <a:pt x="3783330" y="2491645"/>
                </a:moveTo>
                <a:cubicBezTo>
                  <a:pt x="3772862" y="2491219"/>
                  <a:pt x="3762491" y="2489459"/>
                  <a:pt x="3752469" y="2486406"/>
                </a:cubicBezTo>
                <a:cubicBezTo>
                  <a:pt x="3740658" y="2483549"/>
                  <a:pt x="3735419" y="2480882"/>
                  <a:pt x="3740563" y="2480882"/>
                </a:cubicBezTo>
                <a:cubicBezTo>
                  <a:pt x="3751064" y="2481213"/>
                  <a:pt x="3761475" y="2482943"/>
                  <a:pt x="3771519" y="2486025"/>
                </a:cubicBezTo>
                <a:cubicBezTo>
                  <a:pt x="3783140" y="2488883"/>
                  <a:pt x="3788378" y="2491550"/>
                  <a:pt x="3783235" y="2491645"/>
                </a:cubicBezTo>
                <a:close/>
                <a:moveTo>
                  <a:pt x="3507867" y="2371344"/>
                </a:moveTo>
                <a:cubicBezTo>
                  <a:pt x="3496932" y="2370241"/>
                  <a:pt x="3486103" y="2368266"/>
                  <a:pt x="3475482" y="2365439"/>
                </a:cubicBezTo>
                <a:cubicBezTo>
                  <a:pt x="3462719" y="2362200"/>
                  <a:pt x="3456432" y="2359819"/>
                  <a:pt x="3461766" y="2360295"/>
                </a:cubicBezTo>
                <a:cubicBezTo>
                  <a:pt x="3472625" y="2361320"/>
                  <a:pt x="3483369" y="2363328"/>
                  <a:pt x="3493865" y="2366296"/>
                </a:cubicBezTo>
                <a:cubicBezTo>
                  <a:pt x="3506438" y="2369439"/>
                  <a:pt x="3512820" y="2371820"/>
                  <a:pt x="3507772" y="2371344"/>
                </a:cubicBezTo>
                <a:close/>
                <a:moveTo>
                  <a:pt x="3518154" y="2425923"/>
                </a:moveTo>
                <a:cubicBezTo>
                  <a:pt x="3506438" y="2423065"/>
                  <a:pt x="3500533" y="2420017"/>
                  <a:pt x="3505771" y="2419922"/>
                </a:cubicBezTo>
                <a:cubicBezTo>
                  <a:pt x="3516052" y="2420923"/>
                  <a:pt x="3526242" y="2422706"/>
                  <a:pt x="3536252" y="2425256"/>
                </a:cubicBezTo>
                <a:cubicBezTo>
                  <a:pt x="3548063" y="2428113"/>
                  <a:pt x="3553206" y="2430685"/>
                  <a:pt x="3548253" y="2431257"/>
                </a:cubicBezTo>
                <a:cubicBezTo>
                  <a:pt x="3538047" y="2430404"/>
                  <a:pt x="3527940" y="2428619"/>
                  <a:pt x="3518059" y="2425923"/>
                </a:cubicBezTo>
                <a:close/>
                <a:moveTo>
                  <a:pt x="3568922" y="2367820"/>
                </a:moveTo>
                <a:cubicBezTo>
                  <a:pt x="3555436" y="2365676"/>
                  <a:pt x="3542081" y="2362783"/>
                  <a:pt x="3528917" y="2359152"/>
                </a:cubicBezTo>
                <a:cubicBezTo>
                  <a:pt x="3522917" y="2356771"/>
                  <a:pt x="3531299" y="2357533"/>
                  <a:pt x="3547110" y="2360676"/>
                </a:cubicBezTo>
                <a:cubicBezTo>
                  <a:pt x="3562921" y="2363819"/>
                  <a:pt x="3581114" y="2367344"/>
                  <a:pt x="3587210" y="2369249"/>
                </a:cubicBezTo>
                <a:cubicBezTo>
                  <a:pt x="3593306" y="2371154"/>
                  <a:pt x="3584448" y="2370392"/>
                  <a:pt x="3568827" y="2367820"/>
                </a:cubicBezTo>
                <a:close/>
                <a:moveTo>
                  <a:pt x="3606165" y="2378107"/>
                </a:moveTo>
                <a:cubicBezTo>
                  <a:pt x="3600831" y="2377631"/>
                  <a:pt x="3585686" y="2374392"/>
                  <a:pt x="3572256" y="2371440"/>
                </a:cubicBezTo>
                <a:cubicBezTo>
                  <a:pt x="3558826" y="2368487"/>
                  <a:pt x="3551873" y="2365534"/>
                  <a:pt x="3557302" y="2366010"/>
                </a:cubicBezTo>
                <a:cubicBezTo>
                  <a:pt x="3562731" y="2366486"/>
                  <a:pt x="3577781" y="2369630"/>
                  <a:pt x="3591306" y="2372678"/>
                </a:cubicBezTo>
                <a:cubicBezTo>
                  <a:pt x="3604832" y="2375726"/>
                  <a:pt x="3611499" y="2378583"/>
                  <a:pt x="3606070" y="2378107"/>
                </a:cubicBezTo>
                <a:close/>
                <a:moveTo>
                  <a:pt x="3516535" y="2339150"/>
                </a:moveTo>
                <a:cubicBezTo>
                  <a:pt x="3502057" y="2336387"/>
                  <a:pt x="3494627" y="2334197"/>
                  <a:pt x="3500247" y="2335149"/>
                </a:cubicBezTo>
                <a:cubicBezTo>
                  <a:pt x="3505867" y="2336102"/>
                  <a:pt x="3521964" y="2339626"/>
                  <a:pt x="3536347" y="2342960"/>
                </a:cubicBezTo>
                <a:cubicBezTo>
                  <a:pt x="3550730" y="2346293"/>
                  <a:pt x="3557969" y="2348008"/>
                  <a:pt x="3552635" y="2346960"/>
                </a:cubicBezTo>
                <a:cubicBezTo>
                  <a:pt x="3547301" y="2345912"/>
                  <a:pt x="3530822" y="2342483"/>
                  <a:pt x="3516440" y="2339150"/>
                </a:cubicBezTo>
                <a:close/>
                <a:moveTo>
                  <a:pt x="3477292" y="2390394"/>
                </a:moveTo>
                <a:cubicBezTo>
                  <a:pt x="3491785" y="2392388"/>
                  <a:pt x="3506090" y="2395574"/>
                  <a:pt x="3520059" y="2399919"/>
                </a:cubicBezTo>
                <a:cubicBezTo>
                  <a:pt x="3526250" y="2402872"/>
                  <a:pt x="3517583" y="2403158"/>
                  <a:pt x="3499961" y="2400491"/>
                </a:cubicBezTo>
                <a:cubicBezTo>
                  <a:pt x="3485460" y="2398905"/>
                  <a:pt x="3471179" y="2395710"/>
                  <a:pt x="3457385" y="2390966"/>
                </a:cubicBezTo>
                <a:cubicBezTo>
                  <a:pt x="3450908" y="2388013"/>
                  <a:pt x="3459956" y="2387727"/>
                  <a:pt x="3477196" y="2390394"/>
                </a:cubicBezTo>
                <a:close/>
                <a:moveTo>
                  <a:pt x="3477959" y="2602897"/>
                </a:moveTo>
                <a:cubicBezTo>
                  <a:pt x="3469471" y="2603024"/>
                  <a:pt x="3461008" y="2601966"/>
                  <a:pt x="3452813" y="2599754"/>
                </a:cubicBezTo>
                <a:cubicBezTo>
                  <a:pt x="3443954" y="2597849"/>
                  <a:pt x="3440144" y="2594896"/>
                  <a:pt x="3444717" y="2594420"/>
                </a:cubicBezTo>
                <a:cubicBezTo>
                  <a:pt x="3453098" y="2593981"/>
                  <a:pt x="3461496" y="2594913"/>
                  <a:pt x="3469577" y="2597182"/>
                </a:cubicBezTo>
                <a:cubicBezTo>
                  <a:pt x="3478625" y="2599468"/>
                  <a:pt x="3482531" y="2601849"/>
                  <a:pt x="3477863" y="2602611"/>
                </a:cubicBezTo>
                <a:close/>
                <a:moveTo>
                  <a:pt x="3525584" y="2514124"/>
                </a:moveTo>
                <a:cubicBezTo>
                  <a:pt x="3509297" y="2512998"/>
                  <a:pt x="3493258" y="2509533"/>
                  <a:pt x="3477959" y="2503837"/>
                </a:cubicBezTo>
                <a:cubicBezTo>
                  <a:pt x="3471482" y="2500313"/>
                  <a:pt x="3480911" y="2498312"/>
                  <a:pt x="3500152" y="2500027"/>
                </a:cubicBezTo>
                <a:cubicBezTo>
                  <a:pt x="3515941" y="2501101"/>
                  <a:pt x="3531513" y="2504305"/>
                  <a:pt x="3546443" y="2509552"/>
                </a:cubicBezTo>
                <a:cubicBezTo>
                  <a:pt x="3553873" y="2513838"/>
                  <a:pt x="3543871" y="2515553"/>
                  <a:pt x="3525584" y="2514124"/>
                </a:cubicBezTo>
                <a:close/>
                <a:moveTo>
                  <a:pt x="3434334" y="2506314"/>
                </a:moveTo>
                <a:cubicBezTo>
                  <a:pt x="3443357" y="2506436"/>
                  <a:pt x="3452325" y="2507749"/>
                  <a:pt x="3461004" y="2510219"/>
                </a:cubicBezTo>
                <a:cubicBezTo>
                  <a:pt x="3471482" y="2512886"/>
                  <a:pt x="3475768" y="2515172"/>
                  <a:pt x="3471005" y="2516219"/>
                </a:cubicBezTo>
                <a:cubicBezTo>
                  <a:pt x="3461882" y="2516180"/>
                  <a:pt x="3452809" y="2514865"/>
                  <a:pt x="3444050" y="2512314"/>
                </a:cubicBezTo>
                <a:cubicBezTo>
                  <a:pt x="3433572" y="2509647"/>
                  <a:pt x="3429667" y="2507361"/>
                  <a:pt x="3434334" y="2506314"/>
                </a:cubicBezTo>
                <a:close/>
                <a:moveTo>
                  <a:pt x="5394675" y="2668715"/>
                </a:moveTo>
                <a:lnTo>
                  <a:pt x="5397056" y="2668715"/>
                </a:lnTo>
                <a:cubicBezTo>
                  <a:pt x="5392007" y="2668429"/>
                  <a:pt x="5390769" y="2668239"/>
                  <a:pt x="5394675" y="2668715"/>
                </a:cubicBezTo>
                <a:close/>
                <a:moveTo>
                  <a:pt x="5857494" y="2733008"/>
                </a:moveTo>
                <a:cubicBezTo>
                  <a:pt x="5839206" y="2732151"/>
                  <a:pt x="5818727" y="2730627"/>
                  <a:pt x="5811774" y="2729484"/>
                </a:cubicBezTo>
                <a:cubicBezTo>
                  <a:pt x="5804821" y="2728341"/>
                  <a:pt x="5813679" y="2728531"/>
                  <a:pt x="5831967" y="2729484"/>
                </a:cubicBezTo>
                <a:cubicBezTo>
                  <a:pt x="5850255" y="2730437"/>
                  <a:pt x="5870925" y="2732342"/>
                  <a:pt x="5877782" y="2733008"/>
                </a:cubicBezTo>
                <a:cubicBezTo>
                  <a:pt x="5884641" y="2733675"/>
                  <a:pt x="5876068" y="2734437"/>
                  <a:pt x="5857494" y="2733008"/>
                </a:cubicBezTo>
                <a:close/>
                <a:moveTo>
                  <a:pt x="5753577" y="2717769"/>
                </a:moveTo>
                <a:cubicBezTo>
                  <a:pt x="5735479" y="2716244"/>
                  <a:pt x="5715477" y="2714244"/>
                  <a:pt x="5708237" y="2713578"/>
                </a:cubicBezTo>
                <a:cubicBezTo>
                  <a:pt x="5700998" y="2712911"/>
                  <a:pt x="5709952" y="2712625"/>
                  <a:pt x="5728050" y="2714054"/>
                </a:cubicBezTo>
                <a:cubicBezTo>
                  <a:pt x="5746147" y="2715482"/>
                  <a:pt x="5766150" y="2717102"/>
                  <a:pt x="5773674" y="2718245"/>
                </a:cubicBezTo>
                <a:cubicBezTo>
                  <a:pt x="5781199" y="2719388"/>
                  <a:pt x="5771674" y="2718721"/>
                  <a:pt x="5753577" y="2717769"/>
                </a:cubicBezTo>
                <a:close/>
                <a:moveTo>
                  <a:pt x="5783485" y="2714530"/>
                </a:moveTo>
                <a:cubicBezTo>
                  <a:pt x="5766435" y="2712244"/>
                  <a:pt x="5758148" y="2711387"/>
                  <a:pt x="5765102" y="2711958"/>
                </a:cubicBezTo>
                <a:cubicBezTo>
                  <a:pt x="5772055" y="2712529"/>
                  <a:pt x="5791010" y="2714435"/>
                  <a:pt x="5807869" y="2716244"/>
                </a:cubicBezTo>
                <a:cubicBezTo>
                  <a:pt x="5824728" y="2718054"/>
                  <a:pt x="5833110" y="2719388"/>
                  <a:pt x="5826252" y="2718721"/>
                </a:cubicBezTo>
                <a:close/>
                <a:moveTo>
                  <a:pt x="5889308" y="2724055"/>
                </a:moveTo>
                <a:lnTo>
                  <a:pt x="5870258" y="2722245"/>
                </a:lnTo>
                <a:lnTo>
                  <a:pt x="5914263" y="2726150"/>
                </a:lnTo>
                <a:lnTo>
                  <a:pt x="5933313" y="2727960"/>
                </a:lnTo>
                <a:close/>
                <a:moveTo>
                  <a:pt x="5981510" y="2743105"/>
                </a:moveTo>
                <a:cubicBezTo>
                  <a:pt x="5974842" y="2743105"/>
                  <a:pt x="5956174" y="2741010"/>
                  <a:pt x="5939886" y="2739200"/>
                </a:cubicBezTo>
                <a:cubicBezTo>
                  <a:pt x="5923598" y="2737390"/>
                  <a:pt x="5915406" y="2735294"/>
                  <a:pt x="5922359" y="2735961"/>
                </a:cubicBezTo>
                <a:cubicBezTo>
                  <a:pt x="5929313" y="2736628"/>
                  <a:pt x="5947886" y="2737962"/>
                  <a:pt x="5964174" y="2739866"/>
                </a:cubicBezTo>
                <a:cubicBezTo>
                  <a:pt x="5980462" y="2741771"/>
                  <a:pt x="5988558" y="2743962"/>
                  <a:pt x="5981510" y="2743391"/>
                </a:cubicBezTo>
                <a:close/>
                <a:moveTo>
                  <a:pt x="6019610" y="2735866"/>
                </a:moveTo>
                <a:cubicBezTo>
                  <a:pt x="6002179" y="2734818"/>
                  <a:pt x="5982177" y="2733199"/>
                  <a:pt x="5975128" y="2732628"/>
                </a:cubicBezTo>
                <a:cubicBezTo>
                  <a:pt x="5968080" y="2732056"/>
                  <a:pt x="5976747" y="2732628"/>
                  <a:pt x="5994178" y="2733771"/>
                </a:cubicBezTo>
                <a:cubicBezTo>
                  <a:pt x="6011608" y="2734914"/>
                  <a:pt x="6031611" y="2736437"/>
                  <a:pt x="6038755" y="2737104"/>
                </a:cubicBezTo>
                <a:cubicBezTo>
                  <a:pt x="6045899" y="2737771"/>
                  <a:pt x="6037517" y="2737676"/>
                  <a:pt x="6019610" y="2735961"/>
                </a:cubicBezTo>
                <a:close/>
                <a:moveTo>
                  <a:pt x="5500497" y="2683098"/>
                </a:moveTo>
                <a:cubicBezTo>
                  <a:pt x="5493544" y="2681859"/>
                  <a:pt x="5501926" y="2683098"/>
                  <a:pt x="5519547" y="2684907"/>
                </a:cubicBezTo>
                <a:cubicBezTo>
                  <a:pt x="5537168" y="2686717"/>
                  <a:pt x="5556124" y="2688908"/>
                  <a:pt x="5563267" y="2690051"/>
                </a:cubicBezTo>
                <a:lnTo>
                  <a:pt x="5564505" y="2690051"/>
                </a:lnTo>
                <a:lnTo>
                  <a:pt x="5544407" y="2688050"/>
                </a:lnTo>
                <a:cubicBezTo>
                  <a:pt x="5526405" y="2685955"/>
                  <a:pt x="5506783" y="2683764"/>
                  <a:pt x="5500497" y="2683098"/>
                </a:cubicBezTo>
                <a:close/>
                <a:moveTo>
                  <a:pt x="5502307" y="2695194"/>
                </a:moveTo>
                <a:cubicBezTo>
                  <a:pt x="5495354" y="2694432"/>
                  <a:pt x="5477161" y="2691956"/>
                  <a:pt x="5461350" y="2689384"/>
                </a:cubicBezTo>
                <a:cubicBezTo>
                  <a:pt x="5445538" y="2686812"/>
                  <a:pt x="5438013" y="2685288"/>
                  <a:pt x="5444490" y="2685479"/>
                </a:cubicBezTo>
                <a:cubicBezTo>
                  <a:pt x="5450967" y="2685669"/>
                  <a:pt x="5469636" y="2688717"/>
                  <a:pt x="5485352" y="2691194"/>
                </a:cubicBezTo>
                <a:cubicBezTo>
                  <a:pt x="5501069" y="2693670"/>
                  <a:pt x="5508308" y="2695385"/>
                  <a:pt x="5501831" y="2695194"/>
                </a:cubicBezTo>
                <a:close/>
                <a:moveTo>
                  <a:pt x="5719477" y="2710148"/>
                </a:moveTo>
                <a:cubicBezTo>
                  <a:pt x="5712524" y="2709481"/>
                  <a:pt x="5693759" y="2707577"/>
                  <a:pt x="5676996" y="2705291"/>
                </a:cubicBezTo>
                <a:lnTo>
                  <a:pt x="5666994" y="2703957"/>
                </a:lnTo>
                <a:lnTo>
                  <a:pt x="5649564" y="2702624"/>
                </a:lnTo>
                <a:cubicBezTo>
                  <a:pt x="5631847" y="2701100"/>
                  <a:pt x="5611464" y="2699004"/>
                  <a:pt x="5604510" y="2697766"/>
                </a:cubicBezTo>
                <a:cubicBezTo>
                  <a:pt x="5597557" y="2696528"/>
                  <a:pt x="5606320" y="2697766"/>
                  <a:pt x="5623560" y="2699004"/>
                </a:cubicBezTo>
                <a:cubicBezTo>
                  <a:pt x="5637181" y="2700147"/>
                  <a:pt x="5652135" y="2701671"/>
                  <a:pt x="5661660" y="2702814"/>
                </a:cubicBezTo>
                <a:cubicBezTo>
                  <a:pt x="5671185" y="2703957"/>
                  <a:pt x="5686330" y="2705481"/>
                  <a:pt x="5701094" y="2707482"/>
                </a:cubicBezTo>
                <a:cubicBezTo>
                  <a:pt x="5717858" y="2709291"/>
                  <a:pt x="5725954" y="2710815"/>
                  <a:pt x="5719001" y="2710148"/>
                </a:cubicBezTo>
                <a:close/>
                <a:moveTo>
                  <a:pt x="5611368" y="2702243"/>
                </a:moveTo>
                <a:cubicBezTo>
                  <a:pt x="5604510" y="2701576"/>
                  <a:pt x="5585746" y="2699195"/>
                  <a:pt x="5569267" y="2696814"/>
                </a:cubicBezTo>
                <a:cubicBezTo>
                  <a:pt x="5552789" y="2694432"/>
                  <a:pt x="5544979" y="2692908"/>
                  <a:pt x="5551932" y="2693575"/>
                </a:cubicBezTo>
                <a:cubicBezTo>
                  <a:pt x="5558886" y="2694242"/>
                  <a:pt x="5577555" y="2696623"/>
                  <a:pt x="5594033" y="2699004"/>
                </a:cubicBezTo>
                <a:cubicBezTo>
                  <a:pt x="5610511" y="2701385"/>
                  <a:pt x="5617845" y="2702910"/>
                  <a:pt x="5610892" y="2702243"/>
                </a:cubicBezTo>
                <a:close/>
                <a:moveTo>
                  <a:pt x="6243447" y="2752249"/>
                </a:moveTo>
                <a:cubicBezTo>
                  <a:pt x="6251162" y="2752249"/>
                  <a:pt x="6269736" y="2754059"/>
                  <a:pt x="6286214" y="2755107"/>
                </a:cubicBezTo>
                <a:lnTo>
                  <a:pt x="6304788" y="2756440"/>
                </a:lnTo>
                <a:cubicBezTo>
                  <a:pt x="6297740" y="2756440"/>
                  <a:pt x="6278499" y="2755107"/>
                  <a:pt x="6261068" y="2753487"/>
                </a:cubicBezTo>
                <a:close/>
                <a:moveTo>
                  <a:pt x="6347079" y="2758155"/>
                </a:moveTo>
                <a:lnTo>
                  <a:pt x="6350413" y="2758155"/>
                </a:lnTo>
                <a:close/>
                <a:moveTo>
                  <a:pt x="5451729" y="2676144"/>
                </a:moveTo>
                <a:cubicBezTo>
                  <a:pt x="5458873" y="2677001"/>
                  <a:pt x="5461254" y="2677287"/>
                  <a:pt x="5456587" y="2676811"/>
                </a:cubicBezTo>
                <a:close/>
                <a:moveTo>
                  <a:pt x="6366129" y="2759298"/>
                </a:moveTo>
                <a:lnTo>
                  <a:pt x="6372987" y="2759298"/>
                </a:lnTo>
                <a:lnTo>
                  <a:pt x="6349937" y="2757964"/>
                </a:lnTo>
                <a:close/>
                <a:moveTo>
                  <a:pt x="6410325" y="2761583"/>
                </a:moveTo>
                <a:cubicBezTo>
                  <a:pt x="6404420" y="2761583"/>
                  <a:pt x="6388513" y="2760631"/>
                  <a:pt x="6372987" y="2759678"/>
                </a:cubicBezTo>
                <a:lnTo>
                  <a:pt x="6390799" y="2760345"/>
                </a:lnTo>
                <a:cubicBezTo>
                  <a:pt x="6408706" y="2761393"/>
                  <a:pt x="6417183" y="2761679"/>
                  <a:pt x="6410516" y="2761583"/>
                </a:cubicBezTo>
                <a:close/>
                <a:moveTo>
                  <a:pt x="6304598" y="2756440"/>
                </a:moveTo>
                <a:lnTo>
                  <a:pt x="6304598" y="2756440"/>
                </a:lnTo>
                <a:close/>
                <a:moveTo>
                  <a:pt x="6198108" y="2751963"/>
                </a:moveTo>
                <a:cubicBezTo>
                  <a:pt x="6191250" y="2751963"/>
                  <a:pt x="6171629" y="2750153"/>
                  <a:pt x="6154483" y="2748439"/>
                </a:cubicBezTo>
                <a:cubicBezTo>
                  <a:pt x="6137339" y="2746724"/>
                  <a:pt x="6129052" y="2745867"/>
                  <a:pt x="6136100" y="2746534"/>
                </a:cubicBezTo>
                <a:cubicBezTo>
                  <a:pt x="6143149" y="2747201"/>
                  <a:pt x="6162389" y="2748344"/>
                  <a:pt x="6179344" y="2749582"/>
                </a:cubicBezTo>
                <a:cubicBezTo>
                  <a:pt x="6196298" y="2750820"/>
                  <a:pt x="6205347" y="2752154"/>
                  <a:pt x="6198299" y="2751963"/>
                </a:cubicBezTo>
                <a:close/>
                <a:moveTo>
                  <a:pt x="6124099" y="2746915"/>
                </a:moveTo>
                <a:cubicBezTo>
                  <a:pt x="6106287" y="2745962"/>
                  <a:pt x="6085999" y="2744439"/>
                  <a:pt x="6079046" y="2743772"/>
                </a:cubicBezTo>
                <a:cubicBezTo>
                  <a:pt x="6072093" y="2743105"/>
                  <a:pt x="6081046" y="2743772"/>
                  <a:pt x="6098858" y="2744343"/>
                </a:cubicBezTo>
                <a:cubicBezTo>
                  <a:pt x="6116670" y="2744915"/>
                  <a:pt x="6136958" y="2746820"/>
                  <a:pt x="6144006" y="2747487"/>
                </a:cubicBezTo>
                <a:cubicBezTo>
                  <a:pt x="6151055" y="2748153"/>
                  <a:pt x="6142387" y="2747867"/>
                  <a:pt x="6124289" y="2746915"/>
                </a:cubicBezTo>
                <a:close/>
                <a:moveTo>
                  <a:pt x="6228302" y="2757869"/>
                </a:moveTo>
                <a:cubicBezTo>
                  <a:pt x="6209729" y="2757012"/>
                  <a:pt x="6189059" y="2756059"/>
                  <a:pt x="6182106" y="2755487"/>
                </a:cubicBezTo>
                <a:cubicBezTo>
                  <a:pt x="6175153" y="2754916"/>
                  <a:pt x="6184107" y="2754535"/>
                  <a:pt x="6202299" y="2754820"/>
                </a:cubicBezTo>
                <a:cubicBezTo>
                  <a:pt x="6220492" y="2755107"/>
                  <a:pt x="6241733" y="2757106"/>
                  <a:pt x="6248781" y="2757773"/>
                </a:cubicBezTo>
                <a:cubicBezTo>
                  <a:pt x="6255830" y="2758440"/>
                  <a:pt x="6246781" y="2758250"/>
                  <a:pt x="6228493" y="2757869"/>
                </a:cubicBezTo>
                <a:close/>
                <a:moveTo>
                  <a:pt x="6089904" y="2747391"/>
                </a:moveTo>
                <a:cubicBezTo>
                  <a:pt x="6083046" y="2747391"/>
                  <a:pt x="6064473" y="2745867"/>
                  <a:pt x="6047613" y="2743581"/>
                </a:cubicBezTo>
                <a:cubicBezTo>
                  <a:pt x="6030754" y="2741295"/>
                  <a:pt x="6023039" y="2740819"/>
                  <a:pt x="6029706" y="2741010"/>
                </a:cubicBezTo>
                <a:cubicBezTo>
                  <a:pt x="6036374" y="2741200"/>
                  <a:pt x="6055424" y="2742914"/>
                  <a:pt x="6072093" y="2744724"/>
                </a:cubicBezTo>
                <a:cubicBezTo>
                  <a:pt x="6088761" y="2746534"/>
                  <a:pt x="6097048" y="2748058"/>
                  <a:pt x="6090095" y="2747391"/>
                </a:cubicBezTo>
                <a:close/>
                <a:moveTo>
                  <a:pt x="5134166" y="2642616"/>
                </a:moveTo>
                <a:cubicBezTo>
                  <a:pt x="5127593" y="2641949"/>
                  <a:pt x="5109401" y="2639378"/>
                  <a:pt x="5093399" y="2636330"/>
                </a:cubicBezTo>
                <a:cubicBezTo>
                  <a:pt x="5077397" y="2633282"/>
                  <a:pt x="5069967" y="2631662"/>
                  <a:pt x="5076730" y="2632424"/>
                </a:cubicBezTo>
                <a:cubicBezTo>
                  <a:pt x="5083492" y="2633186"/>
                  <a:pt x="5101495" y="2635663"/>
                  <a:pt x="5117497" y="2638711"/>
                </a:cubicBezTo>
                <a:cubicBezTo>
                  <a:pt x="5133499" y="2641759"/>
                  <a:pt x="5141119" y="2643759"/>
                  <a:pt x="5134356" y="2642997"/>
                </a:cubicBezTo>
                <a:close/>
                <a:moveTo>
                  <a:pt x="4912138" y="2608136"/>
                </a:moveTo>
                <a:cubicBezTo>
                  <a:pt x="4894041" y="2605564"/>
                  <a:pt x="4874038" y="2602897"/>
                  <a:pt x="4867180" y="2601182"/>
                </a:cubicBezTo>
                <a:cubicBezTo>
                  <a:pt x="4860322" y="2599468"/>
                  <a:pt x="4868799" y="2600325"/>
                  <a:pt x="4886230" y="2602897"/>
                </a:cubicBezTo>
                <a:cubicBezTo>
                  <a:pt x="4903661" y="2605469"/>
                  <a:pt x="4924330" y="2608136"/>
                  <a:pt x="4930902" y="2609469"/>
                </a:cubicBezTo>
                <a:cubicBezTo>
                  <a:pt x="4937475" y="2610803"/>
                  <a:pt x="4929664" y="2610707"/>
                  <a:pt x="4912329" y="2608517"/>
                </a:cubicBezTo>
                <a:close/>
                <a:moveTo>
                  <a:pt x="4876419" y="2596991"/>
                </a:moveTo>
                <a:cubicBezTo>
                  <a:pt x="4869656" y="2596325"/>
                  <a:pt x="4851369" y="2593277"/>
                  <a:pt x="4835557" y="2590229"/>
                </a:cubicBezTo>
                <a:lnTo>
                  <a:pt x="4826604" y="2588609"/>
                </a:lnTo>
                <a:lnTo>
                  <a:pt x="4827270" y="2588609"/>
                </a:lnTo>
                <a:cubicBezTo>
                  <a:pt x="4833938" y="2589943"/>
                  <a:pt x="4825461" y="2588609"/>
                  <a:pt x="4808220" y="2586324"/>
                </a:cubicBezTo>
                <a:cubicBezTo>
                  <a:pt x="4790980" y="2584037"/>
                  <a:pt x="4771168" y="2580799"/>
                  <a:pt x="4764596" y="2579561"/>
                </a:cubicBezTo>
                <a:cubicBezTo>
                  <a:pt x="4758023" y="2578323"/>
                  <a:pt x="4766215" y="2578703"/>
                  <a:pt x="4783646" y="2581370"/>
                </a:cubicBezTo>
                <a:lnTo>
                  <a:pt x="4817745" y="2586704"/>
                </a:lnTo>
                <a:cubicBezTo>
                  <a:pt x="4815173" y="2586228"/>
                  <a:pt x="4815078" y="2586038"/>
                  <a:pt x="4817745" y="2586704"/>
                </a:cubicBezTo>
                <a:cubicBezTo>
                  <a:pt x="4824698" y="2587848"/>
                  <a:pt x="4842987" y="2590895"/>
                  <a:pt x="4859274" y="2593372"/>
                </a:cubicBezTo>
                <a:cubicBezTo>
                  <a:pt x="4875562" y="2595849"/>
                  <a:pt x="4883277" y="2598039"/>
                  <a:pt x="4876610" y="2597373"/>
                </a:cubicBezTo>
                <a:close/>
                <a:moveTo>
                  <a:pt x="4982432" y="2610707"/>
                </a:moveTo>
                <a:cubicBezTo>
                  <a:pt x="4986338" y="2611469"/>
                  <a:pt x="4985100" y="2611279"/>
                  <a:pt x="4980337" y="2610707"/>
                </a:cubicBezTo>
                <a:close/>
                <a:moveTo>
                  <a:pt x="4922330" y="2601182"/>
                </a:moveTo>
                <a:cubicBezTo>
                  <a:pt x="4929283" y="2602421"/>
                  <a:pt x="4948238" y="2605278"/>
                  <a:pt x="4964811" y="2608136"/>
                </a:cubicBezTo>
                <a:lnTo>
                  <a:pt x="4980337" y="2610517"/>
                </a:lnTo>
                <a:cubicBezTo>
                  <a:pt x="4972431" y="2609565"/>
                  <a:pt x="4955667" y="2606898"/>
                  <a:pt x="4940523" y="2604231"/>
                </a:cubicBezTo>
                <a:cubicBezTo>
                  <a:pt x="4925378" y="2601564"/>
                  <a:pt x="4916139" y="2600706"/>
                  <a:pt x="4922520" y="2601468"/>
                </a:cubicBezTo>
                <a:close/>
                <a:moveTo>
                  <a:pt x="5396865" y="2668810"/>
                </a:moveTo>
                <a:lnTo>
                  <a:pt x="5413058" y="2670810"/>
                </a:lnTo>
                <a:cubicBezTo>
                  <a:pt x="5427059" y="2672715"/>
                  <a:pt x="5442490" y="2674525"/>
                  <a:pt x="5451158" y="2675858"/>
                </a:cubicBezTo>
                <a:lnTo>
                  <a:pt x="5437632" y="2674049"/>
                </a:lnTo>
                <a:cubicBezTo>
                  <a:pt x="5422583" y="2672334"/>
                  <a:pt x="5405247" y="2670334"/>
                  <a:pt x="5397056" y="2669286"/>
                </a:cubicBezTo>
                <a:close/>
                <a:moveTo>
                  <a:pt x="4662297" y="2559463"/>
                </a:moveTo>
                <a:lnTo>
                  <a:pt x="4664583" y="2559463"/>
                </a:lnTo>
                <a:cubicBezTo>
                  <a:pt x="4660297" y="2559177"/>
                  <a:pt x="4659059" y="2559082"/>
                  <a:pt x="4662297" y="2559463"/>
                </a:cubicBezTo>
                <a:close/>
                <a:moveTo>
                  <a:pt x="4664583" y="2559463"/>
                </a:moveTo>
                <a:lnTo>
                  <a:pt x="4680585" y="2562130"/>
                </a:lnTo>
                <a:cubicBezTo>
                  <a:pt x="4696873" y="2564511"/>
                  <a:pt x="4716113" y="2567845"/>
                  <a:pt x="4722114" y="2568702"/>
                </a:cubicBezTo>
                <a:cubicBezTo>
                  <a:pt x="4728115" y="2569559"/>
                  <a:pt x="4720971" y="2568702"/>
                  <a:pt x="4704112" y="2566131"/>
                </a:cubicBezTo>
                <a:cubicBezTo>
                  <a:pt x="4689729" y="2564511"/>
                  <a:pt x="4672965" y="2561463"/>
                  <a:pt x="4664964" y="2559939"/>
                </a:cubicBezTo>
                <a:close/>
                <a:moveTo>
                  <a:pt x="4577144" y="2543937"/>
                </a:moveTo>
                <a:cubicBezTo>
                  <a:pt x="4561237" y="2541461"/>
                  <a:pt x="4553331" y="2539937"/>
                  <a:pt x="4559713" y="2540794"/>
                </a:cubicBezTo>
                <a:lnTo>
                  <a:pt x="4600766" y="2548033"/>
                </a:lnTo>
                <a:cubicBezTo>
                  <a:pt x="4616958" y="2551081"/>
                  <a:pt x="4624578" y="2552033"/>
                  <a:pt x="4618196" y="2551271"/>
                </a:cubicBezTo>
                <a:cubicBezTo>
                  <a:pt x="4611815" y="2550509"/>
                  <a:pt x="4593812" y="2547461"/>
                  <a:pt x="4577525" y="2544414"/>
                </a:cubicBezTo>
                <a:close/>
                <a:moveTo>
                  <a:pt x="4662869" y="2573941"/>
                </a:moveTo>
                <a:cubicBezTo>
                  <a:pt x="4656582" y="2573179"/>
                  <a:pt x="4639056" y="2569940"/>
                  <a:pt x="4623530" y="2566797"/>
                </a:cubicBezTo>
                <a:cubicBezTo>
                  <a:pt x="4608005" y="2563654"/>
                  <a:pt x="4601623" y="2561844"/>
                  <a:pt x="4607529" y="2562701"/>
                </a:cubicBezTo>
                <a:cubicBezTo>
                  <a:pt x="4620702" y="2564121"/>
                  <a:pt x="4633776" y="2566348"/>
                  <a:pt x="4646676" y="2569369"/>
                </a:cubicBezTo>
                <a:cubicBezTo>
                  <a:pt x="4662297" y="2572989"/>
                  <a:pt x="4669917" y="2574703"/>
                  <a:pt x="4663726" y="2574036"/>
                </a:cubicBezTo>
                <a:close/>
                <a:moveTo>
                  <a:pt x="5019485" y="2631091"/>
                </a:moveTo>
                <a:cubicBezTo>
                  <a:pt x="5027486" y="2632806"/>
                  <a:pt x="5030153" y="2633663"/>
                  <a:pt x="5025486" y="2633472"/>
                </a:cubicBezTo>
                <a:cubicBezTo>
                  <a:pt x="5018818" y="2632806"/>
                  <a:pt x="5001102" y="2630139"/>
                  <a:pt x="4985290" y="2627090"/>
                </a:cubicBezTo>
                <a:lnTo>
                  <a:pt x="4985290" y="2627090"/>
                </a:lnTo>
                <a:cubicBezTo>
                  <a:pt x="4978241" y="2626043"/>
                  <a:pt x="4972336" y="2625090"/>
                  <a:pt x="4969098" y="2624328"/>
                </a:cubicBezTo>
                <a:cubicBezTo>
                  <a:pt x="4965859" y="2623566"/>
                  <a:pt x="4966240" y="2623281"/>
                  <a:pt x="4968336" y="2623376"/>
                </a:cubicBezTo>
                <a:cubicBezTo>
                  <a:pt x="4966050" y="2622614"/>
                  <a:pt x="4966050" y="2622328"/>
                  <a:pt x="4969098" y="2622709"/>
                </a:cubicBezTo>
                <a:cubicBezTo>
                  <a:pt x="4972146" y="2623090"/>
                  <a:pt x="4977861" y="2623757"/>
                  <a:pt x="4984528" y="2624709"/>
                </a:cubicBezTo>
                <a:lnTo>
                  <a:pt x="4989576" y="2625281"/>
                </a:lnTo>
                <a:cubicBezTo>
                  <a:pt x="5007292" y="2627376"/>
                  <a:pt x="5027676" y="2629948"/>
                  <a:pt x="5034725" y="2631662"/>
                </a:cubicBezTo>
                <a:cubicBezTo>
                  <a:pt x="5041774" y="2633377"/>
                  <a:pt x="5034915" y="2633091"/>
                  <a:pt x="5020342" y="2631662"/>
                </a:cubicBezTo>
                <a:close/>
                <a:moveTo>
                  <a:pt x="4769454" y="2584228"/>
                </a:moveTo>
                <a:cubicBezTo>
                  <a:pt x="4763072" y="2583466"/>
                  <a:pt x="4744974" y="2580894"/>
                  <a:pt x="4729163" y="2577846"/>
                </a:cubicBezTo>
                <a:cubicBezTo>
                  <a:pt x="4713351" y="2574798"/>
                  <a:pt x="4705922" y="2572607"/>
                  <a:pt x="4712685" y="2573274"/>
                </a:cubicBezTo>
                <a:cubicBezTo>
                  <a:pt x="4719447" y="2573941"/>
                  <a:pt x="4736878" y="2577179"/>
                  <a:pt x="4752689" y="2580323"/>
                </a:cubicBezTo>
                <a:cubicBezTo>
                  <a:pt x="4768501" y="2583466"/>
                  <a:pt x="4776597" y="2585561"/>
                  <a:pt x="4770311" y="2584799"/>
                </a:cubicBezTo>
                <a:close/>
                <a:moveTo>
                  <a:pt x="5306187" y="2657951"/>
                </a:moveTo>
                <a:lnTo>
                  <a:pt x="5288947" y="2655380"/>
                </a:lnTo>
                <a:cubicBezTo>
                  <a:pt x="5296091" y="2656142"/>
                  <a:pt x="5314379" y="2658428"/>
                  <a:pt x="5330857" y="2660714"/>
                </a:cubicBezTo>
                <a:cubicBezTo>
                  <a:pt x="5347335" y="2663000"/>
                  <a:pt x="5355717" y="2664524"/>
                  <a:pt x="5348955" y="2663762"/>
                </a:cubicBezTo>
                <a:cubicBezTo>
                  <a:pt x="5342192" y="2663000"/>
                  <a:pt x="5323999" y="2661285"/>
                  <a:pt x="5307045" y="2658523"/>
                </a:cubicBezTo>
                <a:close/>
                <a:moveTo>
                  <a:pt x="5025962" y="2617184"/>
                </a:moveTo>
                <a:cubicBezTo>
                  <a:pt x="5019009" y="2615946"/>
                  <a:pt x="5027486" y="2617184"/>
                  <a:pt x="5044440" y="2619566"/>
                </a:cubicBezTo>
                <a:cubicBezTo>
                  <a:pt x="5061395" y="2621947"/>
                  <a:pt x="5081111" y="2625185"/>
                  <a:pt x="5087874" y="2625852"/>
                </a:cubicBezTo>
                <a:cubicBezTo>
                  <a:pt x="5094637" y="2626519"/>
                  <a:pt x="5086541" y="2625852"/>
                  <a:pt x="5069300" y="2623471"/>
                </a:cubicBezTo>
                <a:cubicBezTo>
                  <a:pt x="5052060" y="2621090"/>
                  <a:pt x="5033772" y="2618994"/>
                  <a:pt x="5026819" y="2617756"/>
                </a:cubicBezTo>
                <a:close/>
                <a:moveTo>
                  <a:pt x="5383816" y="2678811"/>
                </a:moveTo>
                <a:cubicBezTo>
                  <a:pt x="5365528" y="2676811"/>
                  <a:pt x="5345145" y="2674715"/>
                  <a:pt x="5337905" y="2673001"/>
                </a:cubicBezTo>
                <a:cubicBezTo>
                  <a:pt x="5330666" y="2671286"/>
                  <a:pt x="5339906" y="2672049"/>
                  <a:pt x="5358003" y="2673573"/>
                </a:cubicBezTo>
                <a:cubicBezTo>
                  <a:pt x="5376101" y="2675096"/>
                  <a:pt x="5396675" y="2677573"/>
                  <a:pt x="5403914" y="2679287"/>
                </a:cubicBezTo>
                <a:cubicBezTo>
                  <a:pt x="5411153" y="2681002"/>
                  <a:pt x="5401914" y="2680621"/>
                  <a:pt x="5383816" y="2678811"/>
                </a:cubicBezTo>
                <a:close/>
                <a:moveTo>
                  <a:pt x="6463189" y="2775680"/>
                </a:moveTo>
                <a:cubicBezTo>
                  <a:pt x="6456331" y="2775680"/>
                  <a:pt x="6436995" y="2774347"/>
                  <a:pt x="6420422" y="2773109"/>
                </a:cubicBezTo>
                <a:cubicBezTo>
                  <a:pt x="6403849" y="2771871"/>
                  <a:pt x="6395085" y="2769965"/>
                  <a:pt x="6401943" y="2770061"/>
                </a:cubicBezTo>
                <a:cubicBezTo>
                  <a:pt x="6408801" y="2770156"/>
                  <a:pt x="6428042" y="2771394"/>
                  <a:pt x="6444996" y="2773109"/>
                </a:cubicBezTo>
                <a:cubicBezTo>
                  <a:pt x="6461951" y="2774823"/>
                  <a:pt x="6470047" y="2776156"/>
                  <a:pt x="6463189" y="2776062"/>
                </a:cubicBezTo>
                <a:close/>
                <a:moveTo>
                  <a:pt x="5289804" y="2655951"/>
                </a:moveTo>
                <a:lnTo>
                  <a:pt x="5289804" y="2655951"/>
                </a:lnTo>
                <a:close/>
                <a:moveTo>
                  <a:pt x="5279422" y="2659666"/>
                </a:moveTo>
                <a:cubicBezTo>
                  <a:pt x="5261610" y="2657570"/>
                  <a:pt x="5241989" y="2655380"/>
                  <a:pt x="5234750" y="2653665"/>
                </a:cubicBezTo>
                <a:cubicBezTo>
                  <a:pt x="5227511" y="2651951"/>
                  <a:pt x="5236559" y="2653665"/>
                  <a:pt x="5254371" y="2655380"/>
                </a:cubicBezTo>
                <a:cubicBezTo>
                  <a:pt x="5272183" y="2657094"/>
                  <a:pt x="5291805" y="2659666"/>
                  <a:pt x="5298758" y="2660904"/>
                </a:cubicBezTo>
                <a:cubicBezTo>
                  <a:pt x="5305711" y="2662142"/>
                  <a:pt x="5297139" y="2661761"/>
                  <a:pt x="5279422" y="2659761"/>
                </a:cubicBezTo>
                <a:close/>
                <a:moveTo>
                  <a:pt x="4546759" y="2549557"/>
                </a:moveTo>
                <a:cubicBezTo>
                  <a:pt x="4529519" y="2546795"/>
                  <a:pt x="4509612" y="2543556"/>
                  <a:pt x="4503135" y="2541746"/>
                </a:cubicBezTo>
                <a:cubicBezTo>
                  <a:pt x="4496657" y="2539937"/>
                  <a:pt x="4505039" y="2540794"/>
                  <a:pt x="4522185" y="2543461"/>
                </a:cubicBezTo>
                <a:cubicBezTo>
                  <a:pt x="4539329" y="2546128"/>
                  <a:pt x="4559142" y="2549557"/>
                  <a:pt x="4565714" y="2550795"/>
                </a:cubicBezTo>
                <a:cubicBezTo>
                  <a:pt x="4572286" y="2552033"/>
                  <a:pt x="4563809" y="2551748"/>
                  <a:pt x="4546759" y="2549557"/>
                </a:cubicBezTo>
                <a:close/>
                <a:moveTo>
                  <a:pt x="5131023" y="2635282"/>
                </a:moveTo>
                <a:cubicBezTo>
                  <a:pt x="5124069" y="2634139"/>
                  <a:pt x="5132451" y="2635282"/>
                  <a:pt x="5150073" y="2637092"/>
                </a:cubicBezTo>
                <a:cubicBezTo>
                  <a:pt x="5167694" y="2638901"/>
                  <a:pt x="5187220" y="2642045"/>
                  <a:pt x="5194174" y="2643283"/>
                </a:cubicBezTo>
                <a:cubicBezTo>
                  <a:pt x="5201127" y="2644521"/>
                  <a:pt x="5192554" y="2643283"/>
                  <a:pt x="5175124" y="2641473"/>
                </a:cubicBezTo>
                <a:cubicBezTo>
                  <a:pt x="5157693" y="2639664"/>
                  <a:pt x="5137785" y="2636330"/>
                  <a:pt x="5131023" y="2635091"/>
                </a:cubicBezTo>
                <a:close/>
                <a:moveTo>
                  <a:pt x="5242179" y="2653379"/>
                </a:moveTo>
                <a:cubicBezTo>
                  <a:pt x="5235416" y="2652617"/>
                  <a:pt x="5217033" y="2650141"/>
                  <a:pt x="5200650" y="2647188"/>
                </a:cubicBezTo>
                <a:cubicBezTo>
                  <a:pt x="5184267" y="2644235"/>
                  <a:pt x="5176743" y="2643188"/>
                  <a:pt x="5183505" y="2643950"/>
                </a:cubicBezTo>
                <a:cubicBezTo>
                  <a:pt x="5190268" y="2644712"/>
                  <a:pt x="5208556" y="2647093"/>
                  <a:pt x="5224939" y="2650046"/>
                </a:cubicBezTo>
                <a:cubicBezTo>
                  <a:pt x="5241322" y="2652999"/>
                  <a:pt x="5248847" y="2653856"/>
                  <a:pt x="5242179" y="2653189"/>
                </a:cubicBezTo>
                <a:close/>
                <a:moveTo>
                  <a:pt x="7078790" y="3117723"/>
                </a:moveTo>
                <a:cubicBezTo>
                  <a:pt x="7052310" y="3121914"/>
                  <a:pt x="7040690" y="3122676"/>
                  <a:pt x="7053548" y="3119438"/>
                </a:cubicBezTo>
                <a:cubicBezTo>
                  <a:pt x="7066407" y="3116199"/>
                  <a:pt x="7097268" y="3109913"/>
                  <a:pt x="7123462" y="3105817"/>
                </a:cubicBezTo>
                <a:cubicBezTo>
                  <a:pt x="7149656" y="3101721"/>
                  <a:pt x="7160895" y="3100959"/>
                  <a:pt x="7148703" y="3104197"/>
                </a:cubicBezTo>
                <a:cubicBezTo>
                  <a:pt x="7136511" y="3107436"/>
                  <a:pt x="7105364" y="3113628"/>
                  <a:pt x="7078790" y="3117723"/>
                </a:cubicBezTo>
                <a:close/>
                <a:moveTo>
                  <a:pt x="4496753" y="2654523"/>
                </a:moveTo>
                <a:cubicBezTo>
                  <a:pt x="4513297" y="2655039"/>
                  <a:pt x="4529726" y="2657468"/>
                  <a:pt x="4545711" y="2661762"/>
                </a:cubicBezTo>
                <a:cubicBezTo>
                  <a:pt x="4552664" y="2664619"/>
                  <a:pt x="4542949" y="2666143"/>
                  <a:pt x="4523518" y="2665476"/>
                </a:cubicBezTo>
                <a:cubicBezTo>
                  <a:pt x="4506849" y="2664932"/>
                  <a:pt x="4490310" y="2662340"/>
                  <a:pt x="4474274" y="2657761"/>
                </a:cubicBezTo>
                <a:cubicBezTo>
                  <a:pt x="4467035" y="2655094"/>
                  <a:pt x="4477036" y="2653475"/>
                  <a:pt x="4496753" y="2654523"/>
                </a:cubicBezTo>
                <a:close/>
                <a:moveTo>
                  <a:pt x="4248150" y="2678335"/>
                </a:moveTo>
                <a:cubicBezTo>
                  <a:pt x="4259199" y="2681383"/>
                  <a:pt x="4263104" y="2683764"/>
                  <a:pt x="4258152" y="2684240"/>
                </a:cubicBezTo>
                <a:cubicBezTo>
                  <a:pt x="4248260" y="2683669"/>
                  <a:pt x="4238441" y="2682203"/>
                  <a:pt x="4228815" y="2679859"/>
                </a:cubicBezTo>
                <a:cubicBezTo>
                  <a:pt x="4218146" y="2676716"/>
                  <a:pt x="4214241" y="2674334"/>
                  <a:pt x="4219289" y="2673763"/>
                </a:cubicBezTo>
                <a:cubicBezTo>
                  <a:pt x="4229050" y="2674509"/>
                  <a:pt x="4238716" y="2676199"/>
                  <a:pt x="4248150" y="2678811"/>
                </a:cubicBezTo>
                <a:close/>
                <a:moveTo>
                  <a:pt x="4229767" y="2639568"/>
                </a:moveTo>
                <a:cubicBezTo>
                  <a:pt x="4246196" y="2640082"/>
                  <a:pt x="4262490" y="2642707"/>
                  <a:pt x="4278249" y="2647379"/>
                </a:cubicBezTo>
                <a:cubicBezTo>
                  <a:pt x="4285774" y="2650617"/>
                  <a:pt x="4275963" y="2652808"/>
                  <a:pt x="4256246" y="2651665"/>
                </a:cubicBezTo>
                <a:cubicBezTo>
                  <a:pt x="4239706" y="2651080"/>
                  <a:pt x="4223299" y="2648489"/>
                  <a:pt x="4207383" y="2643950"/>
                </a:cubicBezTo>
                <a:cubicBezTo>
                  <a:pt x="4199954" y="2640140"/>
                  <a:pt x="4210050" y="2638425"/>
                  <a:pt x="4229767" y="2639568"/>
                </a:cubicBezTo>
                <a:close/>
                <a:moveTo>
                  <a:pt x="4357116" y="2744343"/>
                </a:moveTo>
                <a:cubicBezTo>
                  <a:pt x="4367213" y="2747010"/>
                  <a:pt x="4370737" y="2749487"/>
                  <a:pt x="4365403" y="2750058"/>
                </a:cubicBezTo>
                <a:cubicBezTo>
                  <a:pt x="4355746" y="2749517"/>
                  <a:pt x="4346171" y="2747985"/>
                  <a:pt x="4336828" y="2745486"/>
                </a:cubicBezTo>
                <a:cubicBezTo>
                  <a:pt x="4326827" y="2742819"/>
                  <a:pt x="4323207" y="2740343"/>
                  <a:pt x="4328732" y="2740248"/>
                </a:cubicBezTo>
                <a:cubicBezTo>
                  <a:pt x="4338445" y="2740584"/>
                  <a:pt x="4348092" y="2741989"/>
                  <a:pt x="4357497" y="2744439"/>
                </a:cubicBezTo>
                <a:close/>
                <a:moveTo>
                  <a:pt x="4096226" y="2494979"/>
                </a:moveTo>
                <a:cubicBezTo>
                  <a:pt x="4084529" y="2493611"/>
                  <a:pt x="4072942" y="2491414"/>
                  <a:pt x="4061555" y="2488407"/>
                </a:cubicBezTo>
                <a:cubicBezTo>
                  <a:pt x="4048125" y="2485358"/>
                  <a:pt x="4041743" y="2482977"/>
                  <a:pt x="4047554" y="2483358"/>
                </a:cubicBezTo>
                <a:cubicBezTo>
                  <a:pt x="4059187" y="2484447"/>
                  <a:pt x="4070717" y="2486453"/>
                  <a:pt x="4082034" y="2489359"/>
                </a:cubicBezTo>
                <a:cubicBezTo>
                  <a:pt x="4096036" y="2492788"/>
                  <a:pt x="4102037" y="2495265"/>
                  <a:pt x="4096226" y="2494979"/>
                </a:cubicBezTo>
                <a:close/>
                <a:moveTo>
                  <a:pt x="4225957" y="2546509"/>
                </a:moveTo>
                <a:cubicBezTo>
                  <a:pt x="4235006" y="2549081"/>
                  <a:pt x="4238720" y="2550795"/>
                  <a:pt x="4233768" y="2550509"/>
                </a:cubicBezTo>
                <a:cubicBezTo>
                  <a:pt x="4222562" y="2549606"/>
                  <a:pt x="4211465" y="2547661"/>
                  <a:pt x="4200620" y="2544699"/>
                </a:cubicBezTo>
                <a:cubicBezTo>
                  <a:pt x="4196034" y="2543644"/>
                  <a:pt x="4191517" y="2542308"/>
                  <a:pt x="4187095" y="2540699"/>
                </a:cubicBezTo>
                <a:cubicBezTo>
                  <a:pt x="4183588" y="2540001"/>
                  <a:pt x="4180122" y="2539111"/>
                  <a:pt x="4176713" y="2538032"/>
                </a:cubicBezTo>
                <a:cubicBezTo>
                  <a:pt x="4169759" y="2535174"/>
                  <a:pt x="4178808" y="2534889"/>
                  <a:pt x="4196906" y="2536889"/>
                </a:cubicBezTo>
                <a:cubicBezTo>
                  <a:pt x="4212238" y="2538351"/>
                  <a:pt x="4227430" y="2541027"/>
                  <a:pt x="4242340" y="2544890"/>
                </a:cubicBezTo>
                <a:cubicBezTo>
                  <a:pt x="4248722" y="2547461"/>
                  <a:pt x="4241197" y="2548033"/>
                  <a:pt x="4225957" y="2546509"/>
                </a:cubicBezTo>
                <a:close/>
                <a:moveTo>
                  <a:pt x="4081748" y="2539175"/>
                </a:moveTo>
                <a:cubicBezTo>
                  <a:pt x="4092612" y="2539887"/>
                  <a:pt x="4103371" y="2541739"/>
                  <a:pt x="4113847" y="2544699"/>
                </a:cubicBezTo>
                <a:cubicBezTo>
                  <a:pt x="4126230" y="2547938"/>
                  <a:pt x="4131850" y="2550509"/>
                  <a:pt x="4126325" y="2550605"/>
                </a:cubicBezTo>
                <a:cubicBezTo>
                  <a:pt x="4115328" y="2549728"/>
                  <a:pt x="4104447" y="2547749"/>
                  <a:pt x="4093845" y="2544699"/>
                </a:cubicBezTo>
                <a:cubicBezTo>
                  <a:pt x="4081748" y="2541937"/>
                  <a:pt x="4076510" y="2539270"/>
                  <a:pt x="4081748" y="2539175"/>
                </a:cubicBezTo>
                <a:close/>
                <a:moveTo>
                  <a:pt x="4149757" y="2489835"/>
                </a:moveTo>
                <a:cubicBezTo>
                  <a:pt x="4161895" y="2491287"/>
                  <a:pt x="4173923" y="2493546"/>
                  <a:pt x="4185761" y="2496598"/>
                </a:cubicBezTo>
                <a:cubicBezTo>
                  <a:pt x="4199954" y="2499456"/>
                  <a:pt x="4206621" y="2501741"/>
                  <a:pt x="4200906" y="2501456"/>
                </a:cubicBezTo>
                <a:cubicBezTo>
                  <a:pt x="4188732" y="2499988"/>
                  <a:pt x="4176671" y="2497697"/>
                  <a:pt x="4164806" y="2494598"/>
                </a:cubicBezTo>
                <a:cubicBezTo>
                  <a:pt x="4150709" y="2491740"/>
                  <a:pt x="4144042" y="2489454"/>
                  <a:pt x="4149757" y="2489835"/>
                </a:cubicBezTo>
                <a:close/>
                <a:moveTo>
                  <a:pt x="4131945" y="2612136"/>
                </a:moveTo>
                <a:cubicBezTo>
                  <a:pt x="4142994" y="2615184"/>
                  <a:pt x="4147661" y="2617375"/>
                  <a:pt x="4142327" y="2618042"/>
                </a:cubicBezTo>
                <a:cubicBezTo>
                  <a:pt x="4131990" y="2617493"/>
                  <a:pt x="4121757" y="2615703"/>
                  <a:pt x="4111847" y="2612708"/>
                </a:cubicBezTo>
                <a:cubicBezTo>
                  <a:pt x="4100417" y="2609850"/>
                  <a:pt x="4095750" y="2607564"/>
                  <a:pt x="4101084" y="2606993"/>
                </a:cubicBezTo>
                <a:cubicBezTo>
                  <a:pt x="4111539" y="2607478"/>
                  <a:pt x="4121898" y="2609204"/>
                  <a:pt x="4131945" y="2612136"/>
                </a:cubicBezTo>
                <a:close/>
                <a:moveTo>
                  <a:pt x="4156138" y="2605850"/>
                </a:moveTo>
                <a:cubicBezTo>
                  <a:pt x="4139964" y="2605093"/>
                  <a:pt x="4123956" y="2602243"/>
                  <a:pt x="4108513" y="2597372"/>
                </a:cubicBezTo>
                <a:cubicBezTo>
                  <a:pt x="4101370" y="2594039"/>
                  <a:pt x="4110990" y="2592419"/>
                  <a:pt x="4130231" y="2594229"/>
                </a:cubicBezTo>
                <a:cubicBezTo>
                  <a:pt x="4146409" y="2594957"/>
                  <a:pt x="4162421" y="2597807"/>
                  <a:pt x="4177856" y="2602707"/>
                </a:cubicBezTo>
                <a:cubicBezTo>
                  <a:pt x="4184809" y="2605564"/>
                  <a:pt x="4175093" y="2607088"/>
                  <a:pt x="4156138" y="2605850"/>
                </a:cubicBezTo>
                <a:close/>
                <a:moveTo>
                  <a:pt x="4329494" y="2685479"/>
                </a:moveTo>
                <a:cubicBezTo>
                  <a:pt x="4346654" y="2685648"/>
                  <a:pt x="4363697" y="2688344"/>
                  <a:pt x="4380071" y="2693480"/>
                </a:cubicBezTo>
                <a:cubicBezTo>
                  <a:pt x="4387977" y="2696623"/>
                  <a:pt x="4377690" y="2699385"/>
                  <a:pt x="4357212" y="2698433"/>
                </a:cubicBezTo>
                <a:cubicBezTo>
                  <a:pt x="4340172" y="2698372"/>
                  <a:pt x="4323231" y="2695837"/>
                  <a:pt x="4306920" y="2690908"/>
                </a:cubicBezTo>
                <a:cubicBezTo>
                  <a:pt x="4299109" y="2687289"/>
                  <a:pt x="4309301" y="2685002"/>
                  <a:pt x="4329494" y="2685479"/>
                </a:cubicBezTo>
                <a:close/>
                <a:moveTo>
                  <a:pt x="4296537" y="2574703"/>
                </a:moveTo>
                <a:cubicBezTo>
                  <a:pt x="4312398" y="2576067"/>
                  <a:pt x="4328110" y="2578808"/>
                  <a:pt x="4343495" y="2582894"/>
                </a:cubicBezTo>
                <a:cubicBezTo>
                  <a:pt x="4350449" y="2585752"/>
                  <a:pt x="4340733" y="2586228"/>
                  <a:pt x="4322064" y="2584895"/>
                </a:cubicBezTo>
                <a:cubicBezTo>
                  <a:pt x="4306152" y="2583687"/>
                  <a:pt x="4290395" y="2580943"/>
                  <a:pt x="4275011" y="2576703"/>
                </a:cubicBezTo>
                <a:cubicBezTo>
                  <a:pt x="4268057" y="2574036"/>
                  <a:pt x="4277202" y="2572989"/>
                  <a:pt x="4296537" y="2574703"/>
                </a:cubicBezTo>
                <a:close/>
                <a:moveTo>
                  <a:pt x="4210812" y="2602516"/>
                </a:moveTo>
                <a:cubicBezTo>
                  <a:pt x="4221366" y="2603179"/>
                  <a:pt x="4231829" y="2604869"/>
                  <a:pt x="4242054" y="2607564"/>
                </a:cubicBezTo>
                <a:cubicBezTo>
                  <a:pt x="4253770" y="2610422"/>
                  <a:pt x="4259009" y="2613089"/>
                  <a:pt x="4253484" y="2613184"/>
                </a:cubicBezTo>
                <a:cubicBezTo>
                  <a:pt x="4242807" y="2612808"/>
                  <a:pt x="4232217" y="2611112"/>
                  <a:pt x="4221956" y="2608136"/>
                </a:cubicBezTo>
                <a:cubicBezTo>
                  <a:pt x="4210622" y="2605374"/>
                  <a:pt x="4205764" y="2602611"/>
                  <a:pt x="4211288" y="2602611"/>
                </a:cubicBezTo>
                <a:close/>
                <a:moveTo>
                  <a:pt x="4260533" y="2505075"/>
                </a:moveTo>
                <a:cubicBezTo>
                  <a:pt x="4277868" y="2507837"/>
                  <a:pt x="4297013" y="2511266"/>
                  <a:pt x="4303490" y="2513076"/>
                </a:cubicBezTo>
                <a:cubicBezTo>
                  <a:pt x="4309968" y="2514886"/>
                  <a:pt x="4301776" y="2514505"/>
                  <a:pt x="4284440" y="2512314"/>
                </a:cubicBezTo>
                <a:cubicBezTo>
                  <a:pt x="4269671" y="2510310"/>
                  <a:pt x="4255014" y="2507545"/>
                  <a:pt x="4240530" y="2504027"/>
                </a:cubicBezTo>
                <a:cubicBezTo>
                  <a:pt x="4234815" y="2502123"/>
                  <a:pt x="4243959" y="2502884"/>
                  <a:pt x="4261009" y="2505075"/>
                </a:cubicBezTo>
                <a:close/>
                <a:moveTo>
                  <a:pt x="4360164" y="2534793"/>
                </a:moveTo>
                <a:cubicBezTo>
                  <a:pt x="4375215" y="2536566"/>
                  <a:pt x="4390136" y="2539302"/>
                  <a:pt x="4404837" y="2542985"/>
                </a:cubicBezTo>
                <a:cubicBezTo>
                  <a:pt x="4411313" y="2544794"/>
                  <a:pt x="4402455" y="2544604"/>
                  <a:pt x="4385025" y="2542413"/>
                </a:cubicBezTo>
                <a:cubicBezTo>
                  <a:pt x="4370187" y="2540697"/>
                  <a:pt x="4355462" y="2538121"/>
                  <a:pt x="4340924" y="2534698"/>
                </a:cubicBezTo>
                <a:cubicBezTo>
                  <a:pt x="4334352" y="2532412"/>
                  <a:pt x="4343210" y="2532698"/>
                  <a:pt x="4360640" y="2534793"/>
                </a:cubicBezTo>
                <a:close/>
                <a:moveTo>
                  <a:pt x="4429602" y="2599277"/>
                </a:moveTo>
                <a:cubicBezTo>
                  <a:pt x="4440941" y="2600050"/>
                  <a:pt x="4452174" y="2601965"/>
                  <a:pt x="4463129" y="2604992"/>
                </a:cubicBezTo>
                <a:cubicBezTo>
                  <a:pt x="4475798" y="2608136"/>
                  <a:pt x="4482179" y="2610612"/>
                  <a:pt x="4475607" y="2610326"/>
                </a:cubicBezTo>
                <a:cubicBezTo>
                  <a:pt x="4464299" y="2609552"/>
                  <a:pt x="4453098" y="2607637"/>
                  <a:pt x="4442174" y="2604611"/>
                </a:cubicBezTo>
                <a:cubicBezTo>
                  <a:pt x="4429887" y="2601468"/>
                  <a:pt x="4424172" y="2598992"/>
                  <a:pt x="4430078" y="2599277"/>
                </a:cubicBezTo>
                <a:close/>
                <a:moveTo>
                  <a:pt x="4341114" y="2553557"/>
                </a:moveTo>
                <a:cubicBezTo>
                  <a:pt x="4329298" y="2552236"/>
                  <a:pt x="4317586" y="2550104"/>
                  <a:pt x="4306062" y="2547176"/>
                </a:cubicBezTo>
                <a:cubicBezTo>
                  <a:pt x="4292632" y="2544128"/>
                  <a:pt x="4287012" y="2541651"/>
                  <a:pt x="4292442" y="2541937"/>
                </a:cubicBezTo>
                <a:cubicBezTo>
                  <a:pt x="4304198" y="2543049"/>
                  <a:pt x="4315852" y="2545055"/>
                  <a:pt x="4327303" y="2547938"/>
                </a:cubicBezTo>
                <a:cubicBezTo>
                  <a:pt x="4341400" y="2551462"/>
                  <a:pt x="4347972" y="2553843"/>
                  <a:pt x="4341590" y="2553557"/>
                </a:cubicBezTo>
                <a:close/>
                <a:moveTo>
                  <a:pt x="4457986" y="2669286"/>
                </a:moveTo>
                <a:cubicBezTo>
                  <a:pt x="4446270" y="2666429"/>
                  <a:pt x="4441031" y="2663857"/>
                  <a:pt x="4446842" y="2663571"/>
                </a:cubicBezTo>
                <a:cubicBezTo>
                  <a:pt x="4457625" y="2664174"/>
                  <a:pt x="4468301" y="2666028"/>
                  <a:pt x="4478655" y="2669095"/>
                </a:cubicBezTo>
                <a:cubicBezTo>
                  <a:pt x="4490466" y="2671953"/>
                  <a:pt x="4495705" y="2674620"/>
                  <a:pt x="4489800" y="2674811"/>
                </a:cubicBezTo>
                <a:cubicBezTo>
                  <a:pt x="4479018" y="2674200"/>
                  <a:pt x="4468343" y="2672346"/>
                  <a:pt x="4457986" y="2669286"/>
                </a:cubicBezTo>
                <a:close/>
                <a:moveTo>
                  <a:pt x="4422553" y="2625090"/>
                </a:moveTo>
                <a:cubicBezTo>
                  <a:pt x="4406317" y="2623884"/>
                  <a:pt x="4390220" y="2621238"/>
                  <a:pt x="4374452" y="2617184"/>
                </a:cubicBezTo>
                <a:cubicBezTo>
                  <a:pt x="4367118" y="2614422"/>
                  <a:pt x="4376738" y="2612803"/>
                  <a:pt x="4395978" y="2614613"/>
                </a:cubicBezTo>
                <a:cubicBezTo>
                  <a:pt x="4412281" y="2615426"/>
                  <a:pt x="4428461" y="2617883"/>
                  <a:pt x="4444270" y="2621947"/>
                </a:cubicBezTo>
                <a:cubicBezTo>
                  <a:pt x="4451223" y="2624424"/>
                  <a:pt x="4441603" y="2625948"/>
                  <a:pt x="4422553" y="2624709"/>
                </a:cubicBezTo>
                <a:close/>
                <a:moveTo>
                  <a:pt x="4374928" y="2678811"/>
                </a:moveTo>
                <a:cubicBezTo>
                  <a:pt x="4364467" y="2678419"/>
                  <a:pt x="4354083" y="2676853"/>
                  <a:pt x="4343972" y="2674144"/>
                </a:cubicBezTo>
                <a:cubicBezTo>
                  <a:pt x="4332637" y="2670715"/>
                  <a:pt x="4327970" y="2668429"/>
                  <a:pt x="4333589" y="2668334"/>
                </a:cubicBezTo>
                <a:cubicBezTo>
                  <a:pt x="4343944" y="2668516"/>
                  <a:pt x="4354227" y="2670085"/>
                  <a:pt x="4364165" y="2673001"/>
                </a:cubicBezTo>
                <a:cubicBezTo>
                  <a:pt x="4375119" y="2675573"/>
                  <a:pt x="4380071" y="2678811"/>
                  <a:pt x="4374547" y="2678811"/>
                </a:cubicBezTo>
                <a:close/>
                <a:moveTo>
                  <a:pt x="4321112" y="2600135"/>
                </a:moveTo>
                <a:cubicBezTo>
                  <a:pt x="4332089" y="2601091"/>
                  <a:pt x="4342978" y="2602874"/>
                  <a:pt x="4353687" y="2605469"/>
                </a:cubicBezTo>
                <a:cubicBezTo>
                  <a:pt x="4366070" y="2608802"/>
                  <a:pt x="4371689" y="2611374"/>
                  <a:pt x="4365689" y="2611565"/>
                </a:cubicBezTo>
                <a:cubicBezTo>
                  <a:pt x="4354618" y="2610770"/>
                  <a:pt x="4343666" y="2608790"/>
                  <a:pt x="4333018" y="2605659"/>
                </a:cubicBezTo>
                <a:cubicBezTo>
                  <a:pt x="4320445" y="2602611"/>
                  <a:pt x="4314920" y="2599944"/>
                  <a:pt x="4320731" y="2599754"/>
                </a:cubicBezTo>
                <a:close/>
                <a:moveTo>
                  <a:pt x="9692449" y="2554700"/>
                </a:moveTo>
                <a:cubicBezTo>
                  <a:pt x="9700546" y="2550795"/>
                  <a:pt x="9720167" y="2554129"/>
                  <a:pt x="9735693" y="2561558"/>
                </a:cubicBezTo>
                <a:cubicBezTo>
                  <a:pt x="9751219" y="2568988"/>
                  <a:pt x="9757981" y="2578323"/>
                  <a:pt x="9750171" y="2581656"/>
                </a:cubicBezTo>
                <a:cubicBezTo>
                  <a:pt x="9742361" y="2584990"/>
                  <a:pt x="9723025" y="2582132"/>
                  <a:pt x="9706927" y="2574798"/>
                </a:cubicBezTo>
                <a:cubicBezTo>
                  <a:pt x="9690830" y="2567464"/>
                  <a:pt x="9683877" y="2558320"/>
                  <a:pt x="9692068" y="2554319"/>
                </a:cubicBezTo>
                <a:close/>
                <a:moveTo>
                  <a:pt x="4449795" y="2558606"/>
                </a:moveTo>
                <a:cubicBezTo>
                  <a:pt x="4437528" y="2557270"/>
                  <a:pt x="4425348" y="2555235"/>
                  <a:pt x="4413314" y="2552510"/>
                </a:cubicBezTo>
                <a:cubicBezTo>
                  <a:pt x="4399217" y="2549081"/>
                  <a:pt x="4392930" y="2546699"/>
                  <a:pt x="4398645" y="2547081"/>
                </a:cubicBezTo>
                <a:cubicBezTo>
                  <a:pt x="4410915" y="2548448"/>
                  <a:pt x="4423073" y="2550676"/>
                  <a:pt x="4435031" y="2553748"/>
                </a:cubicBezTo>
                <a:cubicBezTo>
                  <a:pt x="4448461" y="2556320"/>
                  <a:pt x="4455129" y="2558606"/>
                  <a:pt x="4449413" y="2558225"/>
                </a:cubicBezTo>
                <a:close/>
                <a:moveTo>
                  <a:pt x="9718167" y="2418779"/>
                </a:moveTo>
                <a:cubicBezTo>
                  <a:pt x="9703594" y="2410016"/>
                  <a:pt x="9699117" y="2399157"/>
                  <a:pt x="9707690" y="2394490"/>
                </a:cubicBezTo>
                <a:cubicBezTo>
                  <a:pt x="9716262" y="2389823"/>
                  <a:pt x="9734740" y="2392966"/>
                  <a:pt x="9748742" y="2401824"/>
                </a:cubicBezTo>
                <a:cubicBezTo>
                  <a:pt x="9762744" y="2410682"/>
                  <a:pt x="9767792" y="2422589"/>
                  <a:pt x="9759220" y="2426589"/>
                </a:cubicBezTo>
                <a:cubicBezTo>
                  <a:pt x="9750647" y="2430590"/>
                  <a:pt x="9732169" y="2427161"/>
                  <a:pt x="9717786" y="2418398"/>
                </a:cubicBezTo>
                <a:close/>
                <a:moveTo>
                  <a:pt x="9643872" y="1958816"/>
                </a:moveTo>
                <a:cubicBezTo>
                  <a:pt x="9634347" y="1965103"/>
                  <a:pt x="9618536" y="1962150"/>
                  <a:pt x="9607772" y="1952625"/>
                </a:cubicBezTo>
                <a:cubicBezTo>
                  <a:pt x="9597009" y="1943100"/>
                  <a:pt x="9595676" y="1929289"/>
                  <a:pt x="9605486" y="1922812"/>
                </a:cubicBezTo>
                <a:cubicBezTo>
                  <a:pt x="9617475" y="1916386"/>
                  <a:pt x="9632302" y="1918982"/>
                  <a:pt x="9641395" y="1929098"/>
                </a:cubicBezTo>
                <a:cubicBezTo>
                  <a:pt x="9652063" y="1939290"/>
                  <a:pt x="9653397" y="1952530"/>
                  <a:pt x="9643872" y="1958816"/>
                </a:cubicBezTo>
                <a:close/>
                <a:moveTo>
                  <a:pt x="9693974" y="2717769"/>
                </a:moveTo>
                <a:cubicBezTo>
                  <a:pt x="9678734" y="2718651"/>
                  <a:pt x="9663452" y="2717043"/>
                  <a:pt x="9648730" y="2713006"/>
                </a:cubicBezTo>
                <a:cubicBezTo>
                  <a:pt x="9630918" y="2708244"/>
                  <a:pt x="9622441" y="2702528"/>
                  <a:pt x="9630156" y="2700242"/>
                </a:cubicBezTo>
                <a:cubicBezTo>
                  <a:pt x="9645409" y="2698254"/>
                  <a:pt x="9660916" y="2699919"/>
                  <a:pt x="9675400" y="2705100"/>
                </a:cubicBezTo>
                <a:cubicBezTo>
                  <a:pt x="9693211" y="2709958"/>
                  <a:pt x="9701498" y="2715673"/>
                  <a:pt x="9694259" y="2717769"/>
                </a:cubicBezTo>
                <a:close/>
                <a:moveTo>
                  <a:pt x="9762839" y="2696814"/>
                </a:moveTo>
                <a:cubicBezTo>
                  <a:pt x="9748005" y="2698234"/>
                  <a:pt x="9733041" y="2696347"/>
                  <a:pt x="9719024" y="2691289"/>
                </a:cubicBezTo>
                <a:cubicBezTo>
                  <a:pt x="9701974" y="2685765"/>
                  <a:pt x="9694164" y="2679383"/>
                  <a:pt x="9701498" y="2676620"/>
                </a:cubicBezTo>
                <a:cubicBezTo>
                  <a:pt x="9708833" y="2673858"/>
                  <a:pt x="9728645" y="2676620"/>
                  <a:pt x="9745313" y="2682240"/>
                </a:cubicBezTo>
                <a:cubicBezTo>
                  <a:pt x="9761982" y="2687860"/>
                  <a:pt x="9770174" y="2694813"/>
                  <a:pt x="9763125" y="2696814"/>
                </a:cubicBezTo>
                <a:close/>
                <a:moveTo>
                  <a:pt x="9768554" y="2518220"/>
                </a:moveTo>
                <a:cubicBezTo>
                  <a:pt x="9776460" y="2514315"/>
                  <a:pt x="9794938" y="2518220"/>
                  <a:pt x="9809607" y="2526030"/>
                </a:cubicBezTo>
                <a:cubicBezTo>
                  <a:pt x="9824275" y="2533841"/>
                  <a:pt x="9830276" y="2544223"/>
                  <a:pt x="9822656" y="2547557"/>
                </a:cubicBezTo>
                <a:cubicBezTo>
                  <a:pt x="9815036" y="2550890"/>
                  <a:pt x="9796749" y="2547557"/>
                  <a:pt x="9781508" y="2539746"/>
                </a:cubicBezTo>
                <a:cubicBezTo>
                  <a:pt x="9766268" y="2531936"/>
                  <a:pt x="9760649" y="2522125"/>
                  <a:pt x="9768840" y="2518220"/>
                </a:cubicBezTo>
                <a:close/>
                <a:moveTo>
                  <a:pt x="8908066" y="2827020"/>
                </a:moveTo>
                <a:cubicBezTo>
                  <a:pt x="8892445" y="2829116"/>
                  <a:pt x="8878633" y="2830735"/>
                  <a:pt x="8873299" y="2830830"/>
                </a:cubicBezTo>
                <a:cubicBezTo>
                  <a:pt x="8865299" y="2830354"/>
                  <a:pt x="8877776" y="2827687"/>
                  <a:pt x="8901113" y="2823687"/>
                </a:cubicBezTo>
                <a:cubicBezTo>
                  <a:pt x="8919696" y="2820423"/>
                  <a:pt x="8938465" y="2818324"/>
                  <a:pt x="8957310" y="2817400"/>
                </a:cubicBezTo>
                <a:cubicBezTo>
                  <a:pt x="8964835" y="2817400"/>
                  <a:pt x="8952452" y="2820639"/>
                  <a:pt x="8928735" y="2824067"/>
                </a:cubicBezTo>
                <a:lnTo>
                  <a:pt x="8928163" y="2824067"/>
                </a:lnTo>
                <a:cubicBezTo>
                  <a:pt x="8939213" y="2823020"/>
                  <a:pt x="8952547" y="2822353"/>
                  <a:pt x="8965025" y="2821972"/>
                </a:cubicBezTo>
                <a:cubicBezTo>
                  <a:pt x="8973083" y="2821518"/>
                  <a:pt x="8981161" y="2821518"/>
                  <a:pt x="8989218" y="2821972"/>
                </a:cubicBezTo>
                <a:cubicBezTo>
                  <a:pt x="9003453" y="2819578"/>
                  <a:pt x="9017841" y="2818209"/>
                  <a:pt x="9032272" y="2817877"/>
                </a:cubicBezTo>
                <a:cubicBezTo>
                  <a:pt x="9039606" y="2817876"/>
                  <a:pt x="9027509" y="2820448"/>
                  <a:pt x="9004839" y="2823781"/>
                </a:cubicBezTo>
                <a:cubicBezTo>
                  <a:pt x="8982171" y="2827115"/>
                  <a:pt x="8957214" y="2829211"/>
                  <a:pt x="8949690" y="2829306"/>
                </a:cubicBezTo>
                <a:cubicBezTo>
                  <a:pt x="8945023" y="2829306"/>
                  <a:pt x="8947880" y="2828735"/>
                  <a:pt x="8956072" y="2827306"/>
                </a:cubicBezTo>
                <a:lnTo>
                  <a:pt x="8932831" y="2828639"/>
                </a:lnTo>
                <a:cubicBezTo>
                  <a:pt x="8910923" y="2829782"/>
                  <a:pt x="8899779" y="2828925"/>
                  <a:pt x="8908352" y="2827020"/>
                </a:cubicBezTo>
                <a:close/>
                <a:moveTo>
                  <a:pt x="9815322" y="2658523"/>
                </a:moveTo>
                <a:cubicBezTo>
                  <a:pt x="9831514" y="2665286"/>
                  <a:pt x="9838468" y="2672429"/>
                  <a:pt x="9831705" y="2675001"/>
                </a:cubicBezTo>
                <a:cubicBezTo>
                  <a:pt x="9817364" y="2676031"/>
                  <a:pt x="9802986" y="2673580"/>
                  <a:pt x="9789794" y="2667857"/>
                </a:cubicBezTo>
                <a:cubicBezTo>
                  <a:pt x="9773412" y="2661761"/>
                  <a:pt x="9766268" y="2654618"/>
                  <a:pt x="9773602" y="2651951"/>
                </a:cubicBezTo>
                <a:cubicBezTo>
                  <a:pt x="9780937" y="2649284"/>
                  <a:pt x="9799319" y="2652236"/>
                  <a:pt x="9815322" y="2658523"/>
                </a:cubicBezTo>
                <a:close/>
                <a:moveTo>
                  <a:pt x="7379780" y="3051238"/>
                </a:moveTo>
                <a:cubicBezTo>
                  <a:pt x="7405021" y="3046286"/>
                  <a:pt x="7433882" y="3041713"/>
                  <a:pt x="7443978" y="3041713"/>
                </a:cubicBezTo>
                <a:cubicBezTo>
                  <a:pt x="7450550" y="3041713"/>
                  <a:pt x="7447217" y="3042762"/>
                  <a:pt x="7437025" y="3045048"/>
                </a:cubicBezTo>
                <a:lnTo>
                  <a:pt x="7449693" y="3043238"/>
                </a:lnTo>
                <a:cubicBezTo>
                  <a:pt x="7475220" y="3039809"/>
                  <a:pt x="7486555" y="3039523"/>
                  <a:pt x="7474649" y="3042666"/>
                </a:cubicBezTo>
                <a:cubicBezTo>
                  <a:pt x="7462743" y="3045810"/>
                  <a:pt x="7432739" y="3051238"/>
                  <a:pt x="7407021" y="3055239"/>
                </a:cubicBezTo>
                <a:cubicBezTo>
                  <a:pt x="7381304" y="3059240"/>
                  <a:pt x="7370255" y="3059430"/>
                  <a:pt x="7381875" y="3055811"/>
                </a:cubicBezTo>
                <a:lnTo>
                  <a:pt x="7386923" y="3054573"/>
                </a:lnTo>
                <a:cubicBezTo>
                  <a:pt x="7371684" y="3056954"/>
                  <a:pt x="7358348" y="3058668"/>
                  <a:pt x="7352252" y="3059049"/>
                </a:cubicBezTo>
                <a:cubicBezTo>
                  <a:pt x="7342346" y="3059811"/>
                  <a:pt x="7354539" y="3056192"/>
                  <a:pt x="7379780" y="3051238"/>
                </a:cubicBezTo>
                <a:close/>
                <a:moveTo>
                  <a:pt x="4114800" y="2760345"/>
                </a:moveTo>
                <a:cubicBezTo>
                  <a:pt x="4124325" y="2762726"/>
                  <a:pt x="4127468" y="2765203"/>
                  <a:pt x="4121944" y="2765298"/>
                </a:cubicBezTo>
                <a:cubicBezTo>
                  <a:pt x="4113209" y="2765475"/>
                  <a:pt x="4104491" y="2764450"/>
                  <a:pt x="4096036" y="2762250"/>
                </a:cubicBezTo>
                <a:cubicBezTo>
                  <a:pt x="4086987" y="2759869"/>
                  <a:pt x="4083368" y="2757392"/>
                  <a:pt x="4088702" y="2756821"/>
                </a:cubicBezTo>
                <a:cubicBezTo>
                  <a:pt x="4097499" y="2757098"/>
                  <a:pt x="4106244" y="2758279"/>
                  <a:pt x="4114800" y="2760345"/>
                </a:cubicBezTo>
                <a:close/>
                <a:moveTo>
                  <a:pt x="9601200" y="1764221"/>
                </a:moveTo>
                <a:cubicBezTo>
                  <a:pt x="9593309" y="1758001"/>
                  <a:pt x="9591955" y="1746562"/>
                  <a:pt x="9598175" y="1738671"/>
                </a:cubicBezTo>
                <a:cubicBezTo>
                  <a:pt x="9599061" y="1737547"/>
                  <a:pt x="9600076" y="1736532"/>
                  <a:pt x="9601200" y="1735646"/>
                </a:cubicBezTo>
                <a:cubicBezTo>
                  <a:pt x="9611684" y="1729564"/>
                  <a:pt x="9625023" y="1731894"/>
                  <a:pt x="9632823" y="1741170"/>
                </a:cubicBezTo>
                <a:cubicBezTo>
                  <a:pt x="9641300" y="1750695"/>
                  <a:pt x="9641681" y="1763649"/>
                  <a:pt x="9632823" y="1769269"/>
                </a:cubicBezTo>
                <a:cubicBezTo>
                  <a:pt x="9622449" y="1775443"/>
                  <a:pt x="9609156" y="1773407"/>
                  <a:pt x="9601105" y="1764411"/>
                </a:cubicBezTo>
                <a:close/>
                <a:moveTo>
                  <a:pt x="9623012" y="2341055"/>
                </a:moveTo>
                <a:cubicBezTo>
                  <a:pt x="9613487" y="2346389"/>
                  <a:pt x="9594437" y="2343626"/>
                  <a:pt x="9578816" y="2334482"/>
                </a:cubicBezTo>
                <a:cubicBezTo>
                  <a:pt x="9563196" y="2325339"/>
                  <a:pt x="9559766" y="2313242"/>
                  <a:pt x="9569291" y="2306860"/>
                </a:cubicBezTo>
                <a:cubicBezTo>
                  <a:pt x="9578816" y="2300478"/>
                  <a:pt x="9599009" y="2303621"/>
                  <a:pt x="9613678" y="2313432"/>
                </a:cubicBezTo>
                <a:cubicBezTo>
                  <a:pt x="9628346" y="2323243"/>
                  <a:pt x="9632156" y="2335244"/>
                  <a:pt x="9622917" y="2341055"/>
                </a:cubicBezTo>
                <a:close/>
                <a:moveTo>
                  <a:pt x="7410260" y="2802636"/>
                </a:moveTo>
                <a:cubicBezTo>
                  <a:pt x="7431574" y="2791879"/>
                  <a:pt x="7455157" y="2786391"/>
                  <a:pt x="7479030" y="2786634"/>
                </a:cubicBezTo>
                <a:cubicBezTo>
                  <a:pt x="7502557" y="2786634"/>
                  <a:pt x="7510272" y="2793873"/>
                  <a:pt x="7496366" y="2802827"/>
                </a:cubicBezTo>
                <a:cubicBezTo>
                  <a:pt x="7474899" y="2812905"/>
                  <a:pt x="7451500" y="2818202"/>
                  <a:pt x="7427785" y="2818353"/>
                </a:cubicBezTo>
                <a:cubicBezTo>
                  <a:pt x="7424027" y="2818328"/>
                  <a:pt x="7420273" y="2818074"/>
                  <a:pt x="7416546" y="2817590"/>
                </a:cubicBezTo>
                <a:cubicBezTo>
                  <a:pt x="7408031" y="2820393"/>
                  <a:pt x="7399200" y="2822121"/>
                  <a:pt x="7390257" y="2822734"/>
                </a:cubicBezTo>
                <a:cubicBezTo>
                  <a:pt x="7373165" y="2824939"/>
                  <a:pt x="7355959" y="2826148"/>
                  <a:pt x="7338727" y="2826353"/>
                </a:cubicBezTo>
                <a:cubicBezTo>
                  <a:pt x="7331298" y="2825782"/>
                  <a:pt x="7342156" y="2823401"/>
                  <a:pt x="7363111" y="2821019"/>
                </a:cubicBezTo>
                <a:cubicBezTo>
                  <a:pt x="7379534" y="2818758"/>
                  <a:pt x="7396069" y="2817391"/>
                  <a:pt x="7412641" y="2816924"/>
                </a:cubicBezTo>
                <a:cubicBezTo>
                  <a:pt x="7401211" y="2814638"/>
                  <a:pt x="7399592" y="2809113"/>
                  <a:pt x="7410260" y="2802636"/>
                </a:cubicBezTo>
                <a:close/>
                <a:moveTo>
                  <a:pt x="9156478" y="2303907"/>
                </a:moveTo>
                <a:cubicBezTo>
                  <a:pt x="9144286" y="2312003"/>
                  <a:pt x="9119235" y="2311432"/>
                  <a:pt x="9100947" y="2303907"/>
                </a:cubicBezTo>
                <a:cubicBezTo>
                  <a:pt x="9082659" y="2296382"/>
                  <a:pt x="9077039" y="2281524"/>
                  <a:pt x="9089803" y="2273332"/>
                </a:cubicBezTo>
                <a:cubicBezTo>
                  <a:pt x="9102566" y="2265140"/>
                  <a:pt x="9127236" y="2264664"/>
                  <a:pt x="9145524" y="2273332"/>
                </a:cubicBezTo>
                <a:cubicBezTo>
                  <a:pt x="9163812" y="2282000"/>
                  <a:pt x="9168480" y="2296001"/>
                  <a:pt x="9156478" y="2304002"/>
                </a:cubicBezTo>
                <a:close/>
                <a:moveTo>
                  <a:pt x="6188202" y="2779586"/>
                </a:moveTo>
                <a:cubicBezTo>
                  <a:pt x="6195727" y="2780633"/>
                  <a:pt x="6186011" y="2781681"/>
                  <a:pt x="6166676" y="2782157"/>
                </a:cubicBezTo>
                <a:cubicBezTo>
                  <a:pt x="6150258" y="2782447"/>
                  <a:pt x="6133839" y="2781652"/>
                  <a:pt x="6117527" y="2779776"/>
                </a:cubicBezTo>
                <a:cubicBezTo>
                  <a:pt x="6111526" y="2778919"/>
                  <a:pt x="6117527" y="2778062"/>
                  <a:pt x="6130195" y="2777776"/>
                </a:cubicBezTo>
                <a:cubicBezTo>
                  <a:pt x="6121717" y="2777776"/>
                  <a:pt x="6106097" y="2775585"/>
                  <a:pt x="6092762" y="2773870"/>
                </a:cubicBezTo>
                <a:cubicBezTo>
                  <a:pt x="6076760" y="2771394"/>
                  <a:pt x="6069425" y="2769679"/>
                  <a:pt x="6075998" y="2769394"/>
                </a:cubicBezTo>
                <a:cubicBezTo>
                  <a:pt x="6082570" y="2769108"/>
                  <a:pt x="6101144" y="2771489"/>
                  <a:pt x="6116955" y="2773490"/>
                </a:cubicBezTo>
                <a:cubicBezTo>
                  <a:pt x="6130671" y="2775585"/>
                  <a:pt x="6138005" y="2777109"/>
                  <a:pt x="6135529" y="2777681"/>
                </a:cubicBezTo>
                <a:lnTo>
                  <a:pt x="6139720" y="2777681"/>
                </a:lnTo>
                <a:cubicBezTo>
                  <a:pt x="6159151" y="2777776"/>
                  <a:pt x="6180868" y="2778443"/>
                  <a:pt x="6188202" y="2779586"/>
                </a:cubicBezTo>
                <a:close/>
                <a:moveTo>
                  <a:pt x="9139047" y="1877664"/>
                </a:moveTo>
                <a:cubicBezTo>
                  <a:pt x="9153085" y="1868448"/>
                  <a:pt x="9171384" y="1868981"/>
                  <a:pt x="9184862" y="1878997"/>
                </a:cubicBezTo>
                <a:cubicBezTo>
                  <a:pt x="9198292" y="1889093"/>
                  <a:pt x="9199531" y="1903952"/>
                  <a:pt x="9187815" y="1913001"/>
                </a:cubicBezTo>
                <a:cubicBezTo>
                  <a:pt x="9173640" y="1921502"/>
                  <a:pt x="9155806" y="1920944"/>
                  <a:pt x="9142190" y="1911572"/>
                </a:cubicBezTo>
                <a:cubicBezTo>
                  <a:pt x="9128664" y="1902143"/>
                  <a:pt x="9127331" y="1886712"/>
                  <a:pt x="9139047" y="1877664"/>
                </a:cubicBezTo>
                <a:close/>
                <a:moveTo>
                  <a:pt x="9537763" y="2393061"/>
                </a:moveTo>
                <a:cubicBezTo>
                  <a:pt x="9528238" y="2398395"/>
                  <a:pt x="9507188" y="2395919"/>
                  <a:pt x="9490805" y="2387632"/>
                </a:cubicBezTo>
                <a:cubicBezTo>
                  <a:pt x="9474422" y="2379345"/>
                  <a:pt x="9469374" y="2367344"/>
                  <a:pt x="9479375" y="2360867"/>
                </a:cubicBezTo>
                <a:cubicBezTo>
                  <a:pt x="9489377" y="2354390"/>
                  <a:pt x="9510427" y="2357342"/>
                  <a:pt x="9526333" y="2366391"/>
                </a:cubicBezTo>
                <a:cubicBezTo>
                  <a:pt x="9542240" y="2375440"/>
                  <a:pt x="9547193" y="2386775"/>
                  <a:pt x="9537763" y="2393061"/>
                </a:cubicBezTo>
                <a:close/>
                <a:moveTo>
                  <a:pt x="9542050" y="1999393"/>
                </a:moveTo>
                <a:cubicBezTo>
                  <a:pt x="9554242" y="2009680"/>
                  <a:pt x="9556147" y="2023872"/>
                  <a:pt x="9546336" y="2030921"/>
                </a:cubicBezTo>
                <a:cubicBezTo>
                  <a:pt x="9532713" y="2036994"/>
                  <a:pt x="9516819" y="2034776"/>
                  <a:pt x="9505379" y="2025206"/>
                </a:cubicBezTo>
                <a:cubicBezTo>
                  <a:pt x="9492710" y="2014918"/>
                  <a:pt x="9490996" y="2001298"/>
                  <a:pt x="9501188" y="1993583"/>
                </a:cubicBezTo>
                <a:cubicBezTo>
                  <a:pt x="9514590" y="1986677"/>
                  <a:pt x="9530870" y="1988801"/>
                  <a:pt x="9542050" y="1998917"/>
                </a:cubicBezTo>
                <a:close/>
                <a:moveTo>
                  <a:pt x="9267825" y="1970818"/>
                </a:moveTo>
                <a:cubicBezTo>
                  <a:pt x="9282370" y="1962001"/>
                  <a:pt x="9300860" y="1963140"/>
                  <a:pt x="9314212" y="1973675"/>
                </a:cubicBezTo>
                <a:cubicBezTo>
                  <a:pt x="9328023" y="1984248"/>
                  <a:pt x="9329833" y="1999012"/>
                  <a:pt x="9318593" y="2007394"/>
                </a:cubicBezTo>
                <a:cubicBezTo>
                  <a:pt x="9303825" y="2015299"/>
                  <a:pt x="9285853" y="2014155"/>
                  <a:pt x="9272206" y="2004441"/>
                </a:cubicBezTo>
                <a:cubicBezTo>
                  <a:pt x="9258110" y="1994059"/>
                  <a:pt x="9255919" y="1978914"/>
                  <a:pt x="9267825" y="1970342"/>
                </a:cubicBezTo>
                <a:close/>
                <a:moveTo>
                  <a:pt x="9304211" y="2373535"/>
                </a:moveTo>
                <a:cubicBezTo>
                  <a:pt x="9293257" y="2380202"/>
                  <a:pt x="9270016" y="2379345"/>
                  <a:pt x="9251633" y="2370868"/>
                </a:cubicBezTo>
                <a:cubicBezTo>
                  <a:pt x="9233249" y="2362391"/>
                  <a:pt x="9228296" y="2350484"/>
                  <a:pt x="9239631" y="2343245"/>
                </a:cubicBezTo>
                <a:cubicBezTo>
                  <a:pt x="9250966" y="2336007"/>
                  <a:pt x="9274588" y="2337245"/>
                  <a:pt x="9292305" y="2345817"/>
                </a:cubicBezTo>
                <a:cubicBezTo>
                  <a:pt x="9310021" y="2354390"/>
                  <a:pt x="9315260" y="2366296"/>
                  <a:pt x="9304211" y="2373059"/>
                </a:cubicBezTo>
                <a:close/>
                <a:moveTo>
                  <a:pt x="4122611" y="2509742"/>
                </a:moveTo>
                <a:cubicBezTo>
                  <a:pt x="4107649" y="2508218"/>
                  <a:pt x="4092837" y="2505478"/>
                  <a:pt x="4078319" y="2501551"/>
                </a:cubicBezTo>
                <a:cubicBezTo>
                  <a:pt x="4072033" y="2499170"/>
                  <a:pt x="4080701" y="2498884"/>
                  <a:pt x="4098703" y="2501551"/>
                </a:cubicBezTo>
                <a:cubicBezTo>
                  <a:pt x="4113520" y="2503250"/>
                  <a:pt x="4128195" y="2506019"/>
                  <a:pt x="4142613" y="2509838"/>
                </a:cubicBezTo>
                <a:cubicBezTo>
                  <a:pt x="4148900" y="2511648"/>
                  <a:pt x="4140327" y="2511838"/>
                  <a:pt x="4122230" y="2509266"/>
                </a:cubicBezTo>
                <a:close/>
                <a:moveTo>
                  <a:pt x="7251478" y="3046667"/>
                </a:moveTo>
                <a:cubicBezTo>
                  <a:pt x="7261003" y="3046667"/>
                  <a:pt x="7248906" y="3051048"/>
                  <a:pt x="7224046" y="3056192"/>
                </a:cubicBezTo>
                <a:cubicBezTo>
                  <a:pt x="7203342" y="3060509"/>
                  <a:pt x="7182371" y="3063437"/>
                  <a:pt x="7161276" y="3064954"/>
                </a:cubicBezTo>
                <a:cubicBezTo>
                  <a:pt x="7151275" y="3064954"/>
                  <a:pt x="7163372" y="3060669"/>
                  <a:pt x="7188423" y="3055429"/>
                </a:cubicBezTo>
                <a:cubicBezTo>
                  <a:pt x="7209083" y="3050947"/>
                  <a:pt x="7230022" y="3047861"/>
                  <a:pt x="7251097" y="3046190"/>
                </a:cubicBezTo>
                <a:close/>
                <a:moveTo>
                  <a:pt x="4807363" y="2619947"/>
                </a:moveTo>
                <a:cubicBezTo>
                  <a:pt x="4794753" y="2618688"/>
                  <a:pt x="4782245" y="2616556"/>
                  <a:pt x="4769930" y="2613565"/>
                </a:cubicBezTo>
                <a:cubicBezTo>
                  <a:pt x="4755737" y="2610707"/>
                  <a:pt x="4749070" y="2608326"/>
                  <a:pt x="4755166" y="2608612"/>
                </a:cubicBezTo>
                <a:cubicBezTo>
                  <a:pt x="4761262" y="2608898"/>
                  <a:pt x="4778217" y="2611755"/>
                  <a:pt x="4792790" y="2614517"/>
                </a:cubicBezTo>
                <a:cubicBezTo>
                  <a:pt x="4807363" y="2617280"/>
                  <a:pt x="4813840" y="2620232"/>
                  <a:pt x="4807363" y="2619947"/>
                </a:cubicBezTo>
                <a:close/>
                <a:moveTo>
                  <a:pt x="7899083" y="2930176"/>
                </a:moveTo>
                <a:cubicBezTo>
                  <a:pt x="7920637" y="2924172"/>
                  <a:pt x="7942760" y="2920437"/>
                  <a:pt x="7965091" y="2919032"/>
                </a:cubicBezTo>
                <a:cubicBezTo>
                  <a:pt x="7972182" y="2918371"/>
                  <a:pt x="7979306" y="2918116"/>
                  <a:pt x="7986427" y="2918270"/>
                </a:cubicBezTo>
                <a:cubicBezTo>
                  <a:pt x="7995792" y="2915363"/>
                  <a:pt x="8005337" y="2913072"/>
                  <a:pt x="8015002" y="2911412"/>
                </a:cubicBezTo>
                <a:cubicBezTo>
                  <a:pt x="8034691" y="2907364"/>
                  <a:pt x="8054601" y="2904470"/>
                  <a:pt x="8074629" y="2902745"/>
                </a:cubicBezTo>
                <a:cubicBezTo>
                  <a:pt x="8083391" y="2902744"/>
                  <a:pt x="8070724" y="2906840"/>
                  <a:pt x="8046625" y="2911602"/>
                </a:cubicBezTo>
                <a:cubicBezTo>
                  <a:pt x="8026717" y="2915412"/>
                  <a:pt x="8005001" y="2918651"/>
                  <a:pt x="7992999" y="2919794"/>
                </a:cubicBezTo>
                <a:cubicBezTo>
                  <a:pt x="7993761" y="2920556"/>
                  <a:pt x="7992999" y="2921699"/>
                  <a:pt x="7988904" y="2923032"/>
                </a:cubicBezTo>
                <a:cubicBezTo>
                  <a:pt x="7967208" y="2928536"/>
                  <a:pt x="7945100" y="2932263"/>
                  <a:pt x="7922800" y="2934176"/>
                </a:cubicBezTo>
                <a:cubicBezTo>
                  <a:pt x="7898130" y="2935986"/>
                  <a:pt x="7887462" y="2934843"/>
                  <a:pt x="7899083" y="2930176"/>
                </a:cubicBezTo>
                <a:close/>
                <a:moveTo>
                  <a:pt x="6815805" y="3110580"/>
                </a:moveTo>
                <a:cubicBezTo>
                  <a:pt x="6806280" y="3110580"/>
                  <a:pt x="6817995" y="3106293"/>
                  <a:pt x="6843236" y="3101055"/>
                </a:cubicBezTo>
                <a:cubicBezTo>
                  <a:pt x="6847904" y="3100102"/>
                  <a:pt x="6852761" y="3099340"/>
                  <a:pt x="6857429" y="3098483"/>
                </a:cubicBezTo>
                <a:cubicBezTo>
                  <a:pt x="6872394" y="3094836"/>
                  <a:pt x="6887567" y="3092100"/>
                  <a:pt x="6902863" y="3090291"/>
                </a:cubicBezTo>
                <a:cubicBezTo>
                  <a:pt x="6928771" y="3086767"/>
                  <a:pt x="6939058" y="3088862"/>
                  <a:pt x="6925532" y="3094482"/>
                </a:cubicBezTo>
                <a:cubicBezTo>
                  <a:pt x="6901955" y="3102385"/>
                  <a:pt x="6877585" y="3107687"/>
                  <a:pt x="6852857" y="3110294"/>
                </a:cubicBezTo>
                <a:cubicBezTo>
                  <a:pt x="6833140" y="3112961"/>
                  <a:pt x="6822567" y="3112770"/>
                  <a:pt x="6824282" y="3110294"/>
                </a:cubicBezTo>
                <a:cubicBezTo>
                  <a:pt x="6821464" y="3110551"/>
                  <a:pt x="6818633" y="3110646"/>
                  <a:pt x="6815804" y="3110580"/>
                </a:cubicBezTo>
                <a:close/>
                <a:moveTo>
                  <a:pt x="7372350" y="3010662"/>
                </a:moveTo>
                <a:cubicBezTo>
                  <a:pt x="7394748" y="3003728"/>
                  <a:pt x="7417788" y="2999069"/>
                  <a:pt x="7441121" y="2996756"/>
                </a:cubicBezTo>
                <a:cubicBezTo>
                  <a:pt x="7466171" y="2993994"/>
                  <a:pt x="7476554" y="2996089"/>
                  <a:pt x="7464076" y="3000947"/>
                </a:cubicBezTo>
                <a:lnTo>
                  <a:pt x="7459790" y="3002375"/>
                </a:lnTo>
                <a:cubicBezTo>
                  <a:pt x="7471694" y="3000278"/>
                  <a:pt x="7483720" y="2998942"/>
                  <a:pt x="7495795" y="2998375"/>
                </a:cubicBezTo>
                <a:cubicBezTo>
                  <a:pt x="7505319" y="2998375"/>
                  <a:pt x="7492841" y="3002280"/>
                  <a:pt x="7468172" y="3007138"/>
                </a:cubicBezTo>
                <a:cubicBezTo>
                  <a:pt x="7447938" y="3011337"/>
                  <a:pt x="7427445" y="3014169"/>
                  <a:pt x="7406831" y="3015615"/>
                </a:cubicBezTo>
                <a:cubicBezTo>
                  <a:pt x="7402545" y="3015615"/>
                  <a:pt x="7402925" y="3014663"/>
                  <a:pt x="7406831" y="3013329"/>
                </a:cubicBezTo>
                <a:lnTo>
                  <a:pt x="7395496" y="3014853"/>
                </a:lnTo>
                <a:cubicBezTo>
                  <a:pt x="7370065" y="3017615"/>
                  <a:pt x="7359682" y="3016091"/>
                  <a:pt x="7372350" y="3010662"/>
                </a:cubicBezTo>
                <a:close/>
                <a:moveTo>
                  <a:pt x="7158419" y="3033331"/>
                </a:moveTo>
                <a:cubicBezTo>
                  <a:pt x="7181206" y="3025635"/>
                  <a:pt x="7204785" y="3020523"/>
                  <a:pt x="7228713" y="3018092"/>
                </a:cubicBezTo>
                <a:cubicBezTo>
                  <a:pt x="7254240" y="3015806"/>
                  <a:pt x="7264432" y="3018092"/>
                  <a:pt x="7251287" y="3023997"/>
                </a:cubicBezTo>
                <a:cubicBezTo>
                  <a:pt x="7228365" y="3031195"/>
                  <a:pt x="7204787" y="3036109"/>
                  <a:pt x="7180898" y="3038665"/>
                </a:cubicBezTo>
                <a:cubicBezTo>
                  <a:pt x="7155371" y="3041619"/>
                  <a:pt x="7145274" y="3039428"/>
                  <a:pt x="7158419" y="3033331"/>
                </a:cubicBezTo>
                <a:close/>
                <a:moveTo>
                  <a:pt x="4827080" y="2624424"/>
                </a:moveTo>
                <a:cubicBezTo>
                  <a:pt x="4843081" y="2625773"/>
                  <a:pt x="4858986" y="2628095"/>
                  <a:pt x="4874705" y="2631377"/>
                </a:cubicBezTo>
                <a:cubicBezTo>
                  <a:pt x="4881848" y="2633091"/>
                  <a:pt x="4872419" y="2633567"/>
                  <a:pt x="4853178" y="2631377"/>
                </a:cubicBezTo>
                <a:cubicBezTo>
                  <a:pt x="4837375" y="2630141"/>
                  <a:pt x="4821662" y="2627946"/>
                  <a:pt x="4806125" y="2624804"/>
                </a:cubicBezTo>
                <a:cubicBezTo>
                  <a:pt x="4798410" y="2623090"/>
                  <a:pt x="4807839" y="2622614"/>
                  <a:pt x="4827080" y="2624424"/>
                </a:cubicBezTo>
                <a:close/>
                <a:moveTo>
                  <a:pt x="4994243" y="2752439"/>
                </a:moveTo>
                <a:cubicBezTo>
                  <a:pt x="4976852" y="2752603"/>
                  <a:pt x="4959508" y="2750587"/>
                  <a:pt x="4942618" y="2746438"/>
                </a:cubicBezTo>
                <a:cubicBezTo>
                  <a:pt x="4934903" y="2743772"/>
                  <a:pt x="4945095" y="2741581"/>
                  <a:pt x="4966050" y="2741867"/>
                </a:cubicBezTo>
                <a:cubicBezTo>
                  <a:pt x="4983342" y="2741877"/>
                  <a:pt x="5000584" y="2743729"/>
                  <a:pt x="5017485" y="2747391"/>
                </a:cubicBezTo>
                <a:cubicBezTo>
                  <a:pt x="5025295" y="2750629"/>
                  <a:pt x="5014722" y="2752344"/>
                  <a:pt x="4994243" y="2752439"/>
                </a:cubicBezTo>
                <a:close/>
                <a:moveTo>
                  <a:pt x="4862322" y="2614994"/>
                </a:moveTo>
                <a:cubicBezTo>
                  <a:pt x="4875482" y="2616506"/>
                  <a:pt x="4888551" y="2618732"/>
                  <a:pt x="4901470" y="2621661"/>
                </a:cubicBezTo>
                <a:cubicBezTo>
                  <a:pt x="4916329" y="2624424"/>
                  <a:pt x="4923759" y="2626519"/>
                  <a:pt x="4917282" y="2626328"/>
                </a:cubicBezTo>
                <a:cubicBezTo>
                  <a:pt x="4910805" y="2626138"/>
                  <a:pt x="4892898" y="2622995"/>
                  <a:pt x="4877753" y="2619756"/>
                </a:cubicBezTo>
                <a:cubicBezTo>
                  <a:pt x="4862608" y="2616518"/>
                  <a:pt x="4855845" y="2614327"/>
                  <a:pt x="4862322" y="2614994"/>
                </a:cubicBezTo>
                <a:close/>
                <a:moveTo>
                  <a:pt x="4976622" y="2660523"/>
                </a:moveTo>
                <a:cubicBezTo>
                  <a:pt x="4983957" y="2662619"/>
                  <a:pt x="4974241" y="2663190"/>
                  <a:pt x="4954905" y="2661952"/>
                </a:cubicBezTo>
                <a:cubicBezTo>
                  <a:pt x="4938894" y="2660741"/>
                  <a:pt x="4922983" y="2658450"/>
                  <a:pt x="4907280" y="2655094"/>
                </a:cubicBezTo>
                <a:cubicBezTo>
                  <a:pt x="4899851" y="2652903"/>
                  <a:pt x="4909280" y="2652522"/>
                  <a:pt x="4928616" y="2653665"/>
                </a:cubicBezTo>
                <a:cubicBezTo>
                  <a:pt x="4944756" y="2654861"/>
                  <a:pt x="4960794" y="2657152"/>
                  <a:pt x="4976622" y="2660523"/>
                </a:cubicBezTo>
                <a:close/>
                <a:moveTo>
                  <a:pt x="7983665" y="2953322"/>
                </a:moveTo>
                <a:cubicBezTo>
                  <a:pt x="7959281" y="2958084"/>
                  <a:pt x="7931563" y="2961989"/>
                  <a:pt x="7922419" y="2962847"/>
                </a:cubicBezTo>
                <a:cubicBezTo>
                  <a:pt x="7913275" y="2963704"/>
                  <a:pt x="7925372" y="2959513"/>
                  <a:pt x="7950327" y="2955227"/>
                </a:cubicBezTo>
                <a:cubicBezTo>
                  <a:pt x="7970624" y="2951081"/>
                  <a:pt x="7991134" y="2948060"/>
                  <a:pt x="8011764" y="2946178"/>
                </a:cubicBezTo>
                <a:cubicBezTo>
                  <a:pt x="8021193" y="2945511"/>
                  <a:pt x="8008811" y="2949035"/>
                  <a:pt x="7984046" y="2953322"/>
                </a:cubicBezTo>
                <a:close/>
                <a:moveTo>
                  <a:pt x="8956929" y="2748725"/>
                </a:moveTo>
                <a:cubicBezTo>
                  <a:pt x="8975676" y="2744546"/>
                  <a:pt x="8994980" y="2743453"/>
                  <a:pt x="9014079" y="2745486"/>
                </a:cubicBezTo>
                <a:cubicBezTo>
                  <a:pt x="9036177" y="2747772"/>
                  <a:pt x="9046178" y="2752058"/>
                  <a:pt x="9036653" y="2755011"/>
                </a:cubicBezTo>
                <a:cubicBezTo>
                  <a:pt x="9017835" y="2758677"/>
                  <a:pt x="8998587" y="2759607"/>
                  <a:pt x="8979503" y="2757773"/>
                </a:cubicBezTo>
                <a:cubicBezTo>
                  <a:pt x="8958072" y="2756821"/>
                  <a:pt x="8947595" y="2752535"/>
                  <a:pt x="8957310" y="2748725"/>
                </a:cubicBezTo>
                <a:close/>
                <a:moveTo>
                  <a:pt x="8343234" y="2864929"/>
                </a:moveTo>
                <a:cubicBezTo>
                  <a:pt x="8362904" y="2860595"/>
                  <a:pt x="8382864" y="2857698"/>
                  <a:pt x="8402955" y="2856262"/>
                </a:cubicBezTo>
                <a:cubicBezTo>
                  <a:pt x="8411432" y="2856262"/>
                  <a:pt x="8398478" y="2860453"/>
                  <a:pt x="8374380" y="2864644"/>
                </a:cubicBezTo>
                <a:cubicBezTo>
                  <a:pt x="8354745" y="2868995"/>
                  <a:pt x="8334815" y="2871892"/>
                  <a:pt x="8314753" y="2873312"/>
                </a:cubicBezTo>
                <a:cubicBezTo>
                  <a:pt x="8306372" y="2873502"/>
                  <a:pt x="8319135" y="2869311"/>
                  <a:pt x="8343614" y="2864929"/>
                </a:cubicBezTo>
                <a:close/>
                <a:moveTo>
                  <a:pt x="8964835" y="2668048"/>
                </a:moveTo>
                <a:cubicBezTo>
                  <a:pt x="8943022" y="2664714"/>
                  <a:pt x="8934450" y="2657856"/>
                  <a:pt x="8944927" y="2652332"/>
                </a:cubicBezTo>
                <a:cubicBezTo>
                  <a:pt x="8963862" y="2646728"/>
                  <a:pt x="8983892" y="2645910"/>
                  <a:pt x="9003220" y="2649950"/>
                </a:cubicBezTo>
                <a:cubicBezTo>
                  <a:pt x="9024461" y="2653951"/>
                  <a:pt x="9033320" y="2660714"/>
                  <a:pt x="9022842" y="2665667"/>
                </a:cubicBezTo>
                <a:cubicBezTo>
                  <a:pt x="9004037" y="2670655"/>
                  <a:pt x="8984368" y="2671467"/>
                  <a:pt x="8965216" y="2668048"/>
                </a:cubicBezTo>
                <a:close/>
                <a:moveTo>
                  <a:pt x="9052179" y="2626328"/>
                </a:moveTo>
                <a:cubicBezTo>
                  <a:pt x="9030748" y="2621757"/>
                  <a:pt x="9022652" y="2613851"/>
                  <a:pt x="9033129" y="2608231"/>
                </a:cubicBezTo>
                <a:cubicBezTo>
                  <a:pt x="9043606" y="2602611"/>
                  <a:pt x="9069705" y="2601944"/>
                  <a:pt x="9090279" y="2607088"/>
                </a:cubicBezTo>
                <a:cubicBezTo>
                  <a:pt x="9110853" y="2612232"/>
                  <a:pt x="9119426" y="2619661"/>
                  <a:pt x="9109329" y="2624709"/>
                </a:cubicBezTo>
                <a:cubicBezTo>
                  <a:pt x="9099233" y="2629757"/>
                  <a:pt x="9073706" y="2630424"/>
                  <a:pt x="9052560" y="2626328"/>
                </a:cubicBezTo>
                <a:close/>
                <a:moveTo>
                  <a:pt x="8955215" y="2782157"/>
                </a:moveTo>
                <a:cubicBezTo>
                  <a:pt x="8935769" y="2785670"/>
                  <a:pt x="8916002" y="2787075"/>
                  <a:pt x="8896255" y="2786348"/>
                </a:cubicBezTo>
                <a:cubicBezTo>
                  <a:pt x="8873490" y="2786348"/>
                  <a:pt x="8862917" y="2782253"/>
                  <a:pt x="8873014" y="2779014"/>
                </a:cubicBezTo>
                <a:cubicBezTo>
                  <a:pt x="8892327" y="2774986"/>
                  <a:pt x="8912094" y="2773576"/>
                  <a:pt x="8931783" y="2774823"/>
                </a:cubicBezTo>
                <a:cubicBezTo>
                  <a:pt x="8954452" y="2775871"/>
                  <a:pt x="8964740" y="2779014"/>
                  <a:pt x="8955215" y="2782157"/>
                </a:cubicBezTo>
                <a:close/>
                <a:moveTo>
                  <a:pt x="9069515" y="2807685"/>
                </a:moveTo>
                <a:cubicBezTo>
                  <a:pt x="9050806" y="2810322"/>
                  <a:pt x="9031924" y="2811532"/>
                  <a:pt x="9013031" y="2811304"/>
                </a:cubicBezTo>
                <a:cubicBezTo>
                  <a:pt x="8990933" y="2811780"/>
                  <a:pt x="8979979" y="2809875"/>
                  <a:pt x="8988838" y="2807399"/>
                </a:cubicBezTo>
                <a:cubicBezTo>
                  <a:pt x="9007508" y="2804701"/>
                  <a:pt x="9026363" y="2803491"/>
                  <a:pt x="9045225" y="2803779"/>
                </a:cubicBezTo>
                <a:cubicBezTo>
                  <a:pt x="9067323" y="2804351"/>
                  <a:pt x="9077992" y="2805780"/>
                  <a:pt x="9069324" y="2807685"/>
                </a:cubicBezTo>
                <a:close/>
                <a:moveTo>
                  <a:pt x="9119045" y="2726055"/>
                </a:moveTo>
                <a:cubicBezTo>
                  <a:pt x="9100574" y="2730019"/>
                  <a:pt x="9081545" y="2730664"/>
                  <a:pt x="9062847" y="2727961"/>
                </a:cubicBezTo>
                <a:cubicBezTo>
                  <a:pt x="9041130" y="2725674"/>
                  <a:pt x="9031605" y="2720721"/>
                  <a:pt x="9041130" y="2716435"/>
                </a:cubicBezTo>
                <a:cubicBezTo>
                  <a:pt x="9059665" y="2712211"/>
                  <a:pt x="9078836" y="2711564"/>
                  <a:pt x="9097613" y="2714530"/>
                </a:cubicBezTo>
                <a:cubicBezTo>
                  <a:pt x="9118759" y="2717387"/>
                  <a:pt x="9128379" y="2722340"/>
                  <a:pt x="9118854" y="2726436"/>
                </a:cubicBezTo>
                <a:close/>
                <a:moveTo>
                  <a:pt x="8384953" y="2886266"/>
                </a:moveTo>
                <a:cubicBezTo>
                  <a:pt x="8409718" y="2884075"/>
                  <a:pt x="8421433" y="2884742"/>
                  <a:pt x="8410956" y="2887599"/>
                </a:cubicBezTo>
                <a:cubicBezTo>
                  <a:pt x="8389771" y="2892080"/>
                  <a:pt x="8368332" y="2895261"/>
                  <a:pt x="8346758" y="2897124"/>
                </a:cubicBezTo>
                <a:cubicBezTo>
                  <a:pt x="8321612" y="2899315"/>
                  <a:pt x="8309896" y="2898648"/>
                  <a:pt x="8320659" y="2895696"/>
                </a:cubicBezTo>
                <a:cubicBezTo>
                  <a:pt x="8341713" y="2890701"/>
                  <a:pt x="8363162" y="2887545"/>
                  <a:pt x="8384762" y="2886266"/>
                </a:cubicBezTo>
                <a:close/>
                <a:moveTo>
                  <a:pt x="9200388" y="2694813"/>
                </a:moveTo>
                <a:cubicBezTo>
                  <a:pt x="9182213" y="2698815"/>
                  <a:pt x="9163409" y="2699042"/>
                  <a:pt x="9145143" y="2695480"/>
                </a:cubicBezTo>
                <a:cubicBezTo>
                  <a:pt x="9124188" y="2692527"/>
                  <a:pt x="9115044" y="2685955"/>
                  <a:pt x="9125046" y="2682526"/>
                </a:cubicBezTo>
                <a:cubicBezTo>
                  <a:pt x="9143049" y="2678032"/>
                  <a:pt x="9161831" y="2677641"/>
                  <a:pt x="9180005" y="2681383"/>
                </a:cubicBezTo>
                <a:cubicBezTo>
                  <a:pt x="9200579" y="2685002"/>
                  <a:pt x="9209627" y="2691194"/>
                  <a:pt x="9200197" y="2694813"/>
                </a:cubicBezTo>
                <a:close/>
                <a:moveTo>
                  <a:pt x="9140095" y="2581847"/>
                </a:moveTo>
                <a:cubicBezTo>
                  <a:pt x="9119711" y="2576608"/>
                  <a:pt x="9111520" y="2568035"/>
                  <a:pt x="9122664" y="2561940"/>
                </a:cubicBezTo>
                <a:cubicBezTo>
                  <a:pt x="9133808" y="2555843"/>
                  <a:pt x="9158764" y="2556224"/>
                  <a:pt x="9178766" y="2561940"/>
                </a:cubicBezTo>
                <a:cubicBezTo>
                  <a:pt x="9198769" y="2567654"/>
                  <a:pt x="9206674" y="2576417"/>
                  <a:pt x="9196388" y="2581942"/>
                </a:cubicBezTo>
                <a:cubicBezTo>
                  <a:pt x="9186101" y="2587466"/>
                  <a:pt x="9160478" y="2587181"/>
                  <a:pt x="9139905" y="2581847"/>
                </a:cubicBezTo>
                <a:close/>
                <a:moveTo>
                  <a:pt x="4844320" y="2732628"/>
                </a:moveTo>
                <a:cubicBezTo>
                  <a:pt x="4833106" y="2731849"/>
                  <a:pt x="4822000" y="2729934"/>
                  <a:pt x="4811173" y="2726913"/>
                </a:cubicBezTo>
                <a:cubicBezTo>
                  <a:pt x="4799076" y="2724150"/>
                  <a:pt x="4793742" y="2721483"/>
                  <a:pt x="4799648" y="2721293"/>
                </a:cubicBezTo>
                <a:cubicBezTo>
                  <a:pt x="4810891" y="2721707"/>
                  <a:pt x="4822047" y="2723433"/>
                  <a:pt x="4832890" y="2726436"/>
                </a:cubicBezTo>
                <a:cubicBezTo>
                  <a:pt x="4845082" y="2729770"/>
                  <a:pt x="4850416" y="2732342"/>
                  <a:pt x="4844129" y="2732628"/>
                </a:cubicBezTo>
                <a:close/>
                <a:moveTo>
                  <a:pt x="4895469" y="2660428"/>
                </a:moveTo>
                <a:cubicBezTo>
                  <a:pt x="4907989" y="2661658"/>
                  <a:pt x="4920425" y="2663630"/>
                  <a:pt x="4932712" y="2666333"/>
                </a:cubicBezTo>
                <a:cubicBezTo>
                  <a:pt x="4946809" y="2669762"/>
                  <a:pt x="4953096" y="2672239"/>
                  <a:pt x="4946618" y="2671953"/>
                </a:cubicBezTo>
                <a:cubicBezTo>
                  <a:pt x="4934188" y="2670962"/>
                  <a:pt x="4921859" y="2668955"/>
                  <a:pt x="4909757" y="2665952"/>
                </a:cubicBezTo>
                <a:cubicBezTo>
                  <a:pt x="4895755" y="2663000"/>
                  <a:pt x="4889468" y="2660618"/>
                  <a:pt x="4895279" y="2660428"/>
                </a:cubicBezTo>
                <a:close/>
                <a:moveTo>
                  <a:pt x="4688967" y="2643092"/>
                </a:moveTo>
                <a:cubicBezTo>
                  <a:pt x="4672932" y="2642103"/>
                  <a:pt x="4657005" y="2639809"/>
                  <a:pt x="4641342" y="2636234"/>
                </a:cubicBezTo>
                <a:cubicBezTo>
                  <a:pt x="4634008" y="2633472"/>
                  <a:pt x="4643533" y="2632520"/>
                  <a:pt x="4662869" y="2633663"/>
                </a:cubicBezTo>
                <a:cubicBezTo>
                  <a:pt x="4679152" y="2634669"/>
                  <a:pt x="4695313" y="2637123"/>
                  <a:pt x="4711161" y="2640997"/>
                </a:cubicBezTo>
                <a:cubicBezTo>
                  <a:pt x="4717923" y="2643759"/>
                  <a:pt x="4707827" y="2644331"/>
                  <a:pt x="4688777" y="2643092"/>
                </a:cubicBezTo>
                <a:close/>
                <a:moveTo>
                  <a:pt x="4799743" y="2778633"/>
                </a:moveTo>
                <a:cubicBezTo>
                  <a:pt x="4817723" y="2778233"/>
                  <a:pt x="4835672" y="2780316"/>
                  <a:pt x="4853083" y="2784824"/>
                </a:cubicBezTo>
                <a:cubicBezTo>
                  <a:pt x="4860989" y="2787968"/>
                  <a:pt x="4850321" y="2790825"/>
                  <a:pt x="4828699" y="2790730"/>
                </a:cubicBezTo>
                <a:cubicBezTo>
                  <a:pt x="4822317" y="2790730"/>
                  <a:pt x="4815745" y="2790730"/>
                  <a:pt x="4809649" y="2790730"/>
                </a:cubicBezTo>
                <a:cubicBezTo>
                  <a:pt x="4816443" y="2791723"/>
                  <a:pt x="4823182" y="2793058"/>
                  <a:pt x="4829842" y="2794730"/>
                </a:cubicBezTo>
                <a:cubicBezTo>
                  <a:pt x="4841272" y="2797683"/>
                  <a:pt x="4845844" y="2800446"/>
                  <a:pt x="4839367" y="2800731"/>
                </a:cubicBezTo>
                <a:cubicBezTo>
                  <a:pt x="4828700" y="2800252"/>
                  <a:pt x="4818123" y="2798558"/>
                  <a:pt x="4807839" y="2795683"/>
                </a:cubicBezTo>
                <a:cubicBezTo>
                  <a:pt x="4796981" y="2792444"/>
                  <a:pt x="4792599" y="2790254"/>
                  <a:pt x="4797171" y="2789778"/>
                </a:cubicBezTo>
                <a:cubicBezTo>
                  <a:pt x="4789744" y="2789252"/>
                  <a:pt x="4782413" y="2787780"/>
                  <a:pt x="4775359" y="2785396"/>
                </a:cubicBezTo>
                <a:cubicBezTo>
                  <a:pt x="4767072" y="2781776"/>
                  <a:pt x="4778121" y="2778919"/>
                  <a:pt x="4799553" y="2778633"/>
                </a:cubicBezTo>
                <a:close/>
                <a:moveTo>
                  <a:pt x="4624197" y="2569083"/>
                </a:moveTo>
                <a:cubicBezTo>
                  <a:pt x="4641628" y="2571274"/>
                  <a:pt x="4661535" y="2574512"/>
                  <a:pt x="4668393" y="2576227"/>
                </a:cubicBezTo>
                <a:cubicBezTo>
                  <a:pt x="4675251" y="2577941"/>
                  <a:pt x="4666679" y="2577751"/>
                  <a:pt x="4648867" y="2575656"/>
                </a:cubicBezTo>
                <a:cubicBezTo>
                  <a:pt x="4633900" y="2574194"/>
                  <a:pt x="4619063" y="2571615"/>
                  <a:pt x="4604480" y="2567940"/>
                </a:cubicBezTo>
                <a:cubicBezTo>
                  <a:pt x="4597051" y="2566226"/>
                  <a:pt x="4606195" y="2566892"/>
                  <a:pt x="4624197" y="2568988"/>
                </a:cubicBezTo>
                <a:close/>
                <a:moveTo>
                  <a:pt x="4961954" y="2730437"/>
                </a:moveTo>
                <a:cubicBezTo>
                  <a:pt x="4950372" y="2729713"/>
                  <a:pt x="4938887" y="2727863"/>
                  <a:pt x="4927664" y="2724912"/>
                </a:cubicBezTo>
                <a:cubicBezTo>
                  <a:pt x="4914996" y="2721674"/>
                  <a:pt x="4909757" y="2719102"/>
                  <a:pt x="4915662" y="2718912"/>
                </a:cubicBezTo>
                <a:cubicBezTo>
                  <a:pt x="4927293" y="2720019"/>
                  <a:pt x="4938821" y="2722025"/>
                  <a:pt x="4950142" y="2724912"/>
                </a:cubicBezTo>
                <a:cubicBezTo>
                  <a:pt x="4962621" y="2727960"/>
                  <a:pt x="4967859" y="2730627"/>
                  <a:pt x="4961763" y="2730341"/>
                </a:cubicBezTo>
                <a:close/>
                <a:moveTo>
                  <a:pt x="4698111" y="2615184"/>
                </a:moveTo>
                <a:cubicBezTo>
                  <a:pt x="4685825" y="2613999"/>
                  <a:pt x="4673635" y="2611962"/>
                  <a:pt x="4661631" y="2609088"/>
                </a:cubicBezTo>
                <a:cubicBezTo>
                  <a:pt x="4647248" y="2605754"/>
                  <a:pt x="4640866" y="2603278"/>
                  <a:pt x="4646962" y="2603659"/>
                </a:cubicBezTo>
                <a:cubicBezTo>
                  <a:pt x="4659271" y="2604914"/>
                  <a:pt x="4671488" y="2606950"/>
                  <a:pt x="4683538" y="2609755"/>
                </a:cubicBezTo>
                <a:cubicBezTo>
                  <a:pt x="4697730" y="2612993"/>
                  <a:pt x="4703636" y="2615470"/>
                  <a:pt x="4697921" y="2615089"/>
                </a:cubicBezTo>
                <a:close/>
                <a:moveTo>
                  <a:pt x="4504278" y="2554034"/>
                </a:moveTo>
                <a:cubicBezTo>
                  <a:pt x="4516772" y="2555536"/>
                  <a:pt x="4529174" y="2557730"/>
                  <a:pt x="4541425" y="2560606"/>
                </a:cubicBezTo>
                <a:cubicBezTo>
                  <a:pt x="4555903" y="2563368"/>
                  <a:pt x="4562570" y="2565749"/>
                  <a:pt x="4556475" y="2565368"/>
                </a:cubicBezTo>
                <a:cubicBezTo>
                  <a:pt x="4550379" y="2564987"/>
                  <a:pt x="4533519" y="2561749"/>
                  <a:pt x="4519422" y="2558891"/>
                </a:cubicBezTo>
                <a:cubicBezTo>
                  <a:pt x="4505325" y="2556034"/>
                  <a:pt x="4497801" y="2553176"/>
                  <a:pt x="4504087" y="2553939"/>
                </a:cubicBezTo>
                <a:close/>
                <a:moveTo>
                  <a:pt x="4609053" y="2607088"/>
                </a:moveTo>
                <a:cubicBezTo>
                  <a:pt x="4616482" y="2609279"/>
                  <a:pt x="4607338" y="2610136"/>
                  <a:pt x="4588097" y="2608421"/>
                </a:cubicBezTo>
                <a:lnTo>
                  <a:pt x="4576953" y="2607183"/>
                </a:lnTo>
                <a:cubicBezTo>
                  <a:pt x="4588764" y="2610326"/>
                  <a:pt x="4593622" y="2612517"/>
                  <a:pt x="4588288" y="2612136"/>
                </a:cubicBezTo>
                <a:cubicBezTo>
                  <a:pt x="4576191" y="2611079"/>
                  <a:pt x="4564208" y="2608976"/>
                  <a:pt x="4552474" y="2605850"/>
                </a:cubicBezTo>
                <a:cubicBezTo>
                  <a:pt x="4539044" y="2602802"/>
                  <a:pt x="4533424" y="2600325"/>
                  <a:pt x="4538853" y="2600706"/>
                </a:cubicBezTo>
                <a:lnTo>
                  <a:pt x="4540758" y="2600706"/>
                </a:lnTo>
                <a:cubicBezTo>
                  <a:pt x="4534091" y="2598515"/>
                  <a:pt x="4543235" y="2597658"/>
                  <a:pt x="4562189" y="2599468"/>
                </a:cubicBezTo>
                <a:cubicBezTo>
                  <a:pt x="4577784" y="2600833"/>
                  <a:pt x="4593257" y="2603348"/>
                  <a:pt x="4608481" y="2606993"/>
                </a:cubicBezTo>
                <a:close/>
                <a:moveTo>
                  <a:pt x="4560761" y="2660333"/>
                </a:moveTo>
                <a:cubicBezTo>
                  <a:pt x="4571845" y="2661202"/>
                  <a:pt x="4582819" y="2663148"/>
                  <a:pt x="4593527" y="2666143"/>
                </a:cubicBezTo>
                <a:cubicBezTo>
                  <a:pt x="4605623" y="2668905"/>
                  <a:pt x="4610957" y="2671572"/>
                  <a:pt x="4605338" y="2671763"/>
                </a:cubicBezTo>
                <a:cubicBezTo>
                  <a:pt x="4594218" y="2671225"/>
                  <a:pt x="4583195" y="2669436"/>
                  <a:pt x="4572476" y="2666429"/>
                </a:cubicBezTo>
                <a:cubicBezTo>
                  <a:pt x="4559142" y="2663190"/>
                  <a:pt x="4553998" y="2660523"/>
                  <a:pt x="4560189" y="2660237"/>
                </a:cubicBezTo>
                <a:close/>
                <a:moveTo>
                  <a:pt x="4597527" y="2695575"/>
                </a:moveTo>
                <a:cubicBezTo>
                  <a:pt x="4614638" y="2696150"/>
                  <a:pt x="4631646" y="2698448"/>
                  <a:pt x="4648295" y="2702433"/>
                </a:cubicBezTo>
                <a:cubicBezTo>
                  <a:pt x="4655915" y="2705672"/>
                  <a:pt x="4645724" y="2707862"/>
                  <a:pt x="4625245" y="2706910"/>
                </a:cubicBezTo>
                <a:cubicBezTo>
                  <a:pt x="4608208" y="2706939"/>
                  <a:pt x="4591250" y="2704598"/>
                  <a:pt x="4574858" y="2699957"/>
                </a:cubicBezTo>
                <a:cubicBezTo>
                  <a:pt x="4566380" y="2696718"/>
                  <a:pt x="4576572" y="2695004"/>
                  <a:pt x="4596956" y="2695480"/>
                </a:cubicBezTo>
                <a:close/>
                <a:moveTo>
                  <a:pt x="4784979" y="2659190"/>
                </a:moveTo>
                <a:cubicBezTo>
                  <a:pt x="4796965" y="2660118"/>
                  <a:pt x="4808851" y="2662061"/>
                  <a:pt x="4820508" y="2665000"/>
                </a:cubicBezTo>
                <a:cubicBezTo>
                  <a:pt x="4834128" y="2668524"/>
                  <a:pt x="4840129" y="2671001"/>
                  <a:pt x="4833652" y="2670810"/>
                </a:cubicBezTo>
                <a:cubicBezTo>
                  <a:pt x="4821666" y="2669882"/>
                  <a:pt x="4809781" y="2667939"/>
                  <a:pt x="4798124" y="2665000"/>
                </a:cubicBezTo>
                <a:cubicBezTo>
                  <a:pt x="4783836" y="2661381"/>
                  <a:pt x="4777836" y="2658904"/>
                  <a:pt x="4784408" y="2659094"/>
                </a:cubicBezTo>
                <a:close/>
                <a:moveTo>
                  <a:pt x="4962811" y="2796350"/>
                </a:moveTo>
                <a:cubicBezTo>
                  <a:pt x="4951780" y="2795885"/>
                  <a:pt x="4940829" y="2794257"/>
                  <a:pt x="4930140" y="2791492"/>
                </a:cubicBezTo>
                <a:cubicBezTo>
                  <a:pt x="4918234" y="2788158"/>
                  <a:pt x="4913662" y="2785396"/>
                  <a:pt x="4919568" y="2785205"/>
                </a:cubicBezTo>
                <a:cubicBezTo>
                  <a:pt x="4930544" y="2786169"/>
                  <a:pt x="4941433" y="2787952"/>
                  <a:pt x="4952143" y="2790539"/>
                </a:cubicBezTo>
                <a:cubicBezTo>
                  <a:pt x="4963478" y="2793778"/>
                  <a:pt x="4968145" y="2796064"/>
                  <a:pt x="4962239" y="2796255"/>
                </a:cubicBezTo>
                <a:close/>
                <a:moveTo>
                  <a:pt x="4726877" y="2748725"/>
                </a:moveTo>
                <a:cubicBezTo>
                  <a:pt x="4709489" y="2748668"/>
                  <a:pt x="4692177" y="2746428"/>
                  <a:pt x="4675346" y="2742057"/>
                </a:cubicBezTo>
                <a:cubicBezTo>
                  <a:pt x="4667822" y="2738819"/>
                  <a:pt x="4678013" y="2736628"/>
                  <a:pt x="4698969" y="2736913"/>
                </a:cubicBezTo>
                <a:cubicBezTo>
                  <a:pt x="4716248" y="2736707"/>
                  <a:pt x="4733480" y="2738789"/>
                  <a:pt x="4750213" y="2743105"/>
                </a:cubicBezTo>
                <a:cubicBezTo>
                  <a:pt x="4757547" y="2746629"/>
                  <a:pt x="4747260" y="2749391"/>
                  <a:pt x="4726305" y="2749106"/>
                </a:cubicBezTo>
                <a:close/>
                <a:moveTo>
                  <a:pt x="4764310" y="2669191"/>
                </a:moveTo>
                <a:cubicBezTo>
                  <a:pt x="4780743" y="2669834"/>
                  <a:pt x="4797075" y="2672067"/>
                  <a:pt x="4813078" y="2675858"/>
                </a:cubicBezTo>
                <a:cubicBezTo>
                  <a:pt x="4820507" y="2678049"/>
                  <a:pt x="4810887" y="2679573"/>
                  <a:pt x="4791170" y="2678430"/>
                </a:cubicBezTo>
                <a:cubicBezTo>
                  <a:pt x="4774602" y="2677973"/>
                  <a:pt x="4758128" y="2675770"/>
                  <a:pt x="4742021" y="2671858"/>
                </a:cubicBezTo>
                <a:cubicBezTo>
                  <a:pt x="4734116" y="2669286"/>
                  <a:pt x="4744022" y="2668429"/>
                  <a:pt x="4763738" y="2669286"/>
                </a:cubicBezTo>
                <a:close/>
                <a:moveTo>
                  <a:pt x="4673346" y="2658618"/>
                </a:moveTo>
                <a:cubicBezTo>
                  <a:pt x="4684765" y="2659461"/>
                  <a:pt x="4696083" y="2661342"/>
                  <a:pt x="4707160" y="2664238"/>
                </a:cubicBezTo>
                <a:cubicBezTo>
                  <a:pt x="4719923" y="2667476"/>
                  <a:pt x="4725543" y="2669953"/>
                  <a:pt x="4719638" y="2670239"/>
                </a:cubicBezTo>
                <a:cubicBezTo>
                  <a:pt x="4708237" y="2669255"/>
                  <a:pt x="4696930" y="2667376"/>
                  <a:pt x="4685824" y="2664619"/>
                </a:cubicBezTo>
                <a:cubicBezTo>
                  <a:pt x="4671822" y="2661857"/>
                  <a:pt x="4666869" y="2659190"/>
                  <a:pt x="4672775" y="2658999"/>
                </a:cubicBezTo>
                <a:close/>
                <a:moveTo>
                  <a:pt x="4682871" y="2724055"/>
                </a:moveTo>
                <a:cubicBezTo>
                  <a:pt x="4693775" y="2724600"/>
                  <a:pt x="4704595" y="2726260"/>
                  <a:pt x="4715161" y="2729008"/>
                </a:cubicBezTo>
                <a:cubicBezTo>
                  <a:pt x="4727162" y="2732342"/>
                  <a:pt x="4731830" y="2734532"/>
                  <a:pt x="4725924" y="2734723"/>
                </a:cubicBezTo>
                <a:cubicBezTo>
                  <a:pt x="4715020" y="2734240"/>
                  <a:pt x="4704198" y="2732612"/>
                  <a:pt x="4693634" y="2729865"/>
                </a:cubicBezTo>
                <a:cubicBezTo>
                  <a:pt x="4681347" y="2726912"/>
                  <a:pt x="4677156" y="2724626"/>
                  <a:pt x="4682681" y="2724436"/>
                </a:cubicBezTo>
                <a:close/>
                <a:moveTo>
                  <a:pt x="4931188" y="2831878"/>
                </a:moveTo>
                <a:cubicBezTo>
                  <a:pt x="4913062" y="2833192"/>
                  <a:pt x="4894844" y="2831486"/>
                  <a:pt x="4877277" y="2826829"/>
                </a:cubicBezTo>
                <a:cubicBezTo>
                  <a:pt x="4868704" y="2823305"/>
                  <a:pt x="4879753" y="2820353"/>
                  <a:pt x="4901184" y="2819972"/>
                </a:cubicBezTo>
                <a:cubicBezTo>
                  <a:pt x="4919423" y="2819160"/>
                  <a:pt x="4937687" y="2820826"/>
                  <a:pt x="4955477" y="2824925"/>
                </a:cubicBezTo>
                <a:cubicBezTo>
                  <a:pt x="4963382" y="2829021"/>
                  <a:pt x="4952810" y="2831878"/>
                  <a:pt x="4930998" y="2832259"/>
                </a:cubicBezTo>
                <a:close/>
                <a:moveTo>
                  <a:pt x="4725829" y="2595753"/>
                </a:moveTo>
                <a:cubicBezTo>
                  <a:pt x="4743641" y="2597849"/>
                  <a:pt x="4763929" y="2600897"/>
                  <a:pt x="4771073" y="2602707"/>
                </a:cubicBezTo>
                <a:cubicBezTo>
                  <a:pt x="4778217" y="2604516"/>
                  <a:pt x="4769263" y="2604707"/>
                  <a:pt x="4750785" y="2602707"/>
                </a:cubicBezTo>
                <a:cubicBezTo>
                  <a:pt x="4735471" y="2601162"/>
                  <a:pt x="4720266" y="2598681"/>
                  <a:pt x="4705255" y="2595277"/>
                </a:cubicBezTo>
                <a:cubicBezTo>
                  <a:pt x="4698206" y="2593943"/>
                  <a:pt x="4707160" y="2594229"/>
                  <a:pt x="4725638" y="2596134"/>
                </a:cubicBezTo>
                <a:close/>
                <a:moveTo>
                  <a:pt x="4864608" y="2705196"/>
                </a:moveTo>
                <a:cubicBezTo>
                  <a:pt x="4881769" y="2705395"/>
                  <a:pt x="4898857" y="2707472"/>
                  <a:pt x="4915567" y="2711387"/>
                </a:cubicBezTo>
                <a:cubicBezTo>
                  <a:pt x="4923187" y="2714054"/>
                  <a:pt x="4913186" y="2715673"/>
                  <a:pt x="4892612" y="2715292"/>
                </a:cubicBezTo>
                <a:cubicBezTo>
                  <a:pt x="4875585" y="2714890"/>
                  <a:pt x="4858641" y="2712784"/>
                  <a:pt x="4842034" y="2709006"/>
                </a:cubicBezTo>
                <a:cubicBezTo>
                  <a:pt x="4833747" y="2706243"/>
                  <a:pt x="4844320" y="2704433"/>
                  <a:pt x="4864418" y="2705576"/>
                </a:cubicBezTo>
                <a:close/>
                <a:moveTo>
                  <a:pt x="4506468" y="2574036"/>
                </a:moveTo>
                <a:cubicBezTo>
                  <a:pt x="4513517" y="2576227"/>
                  <a:pt x="4504468" y="2576608"/>
                  <a:pt x="4486275" y="2574608"/>
                </a:cubicBezTo>
                <a:cubicBezTo>
                  <a:pt x="4471005" y="2572971"/>
                  <a:pt x="4455837" y="2570490"/>
                  <a:pt x="4440841" y="2567178"/>
                </a:cubicBezTo>
                <a:cubicBezTo>
                  <a:pt x="4433888" y="2564321"/>
                  <a:pt x="4443127" y="2564511"/>
                  <a:pt x="4461320" y="2566511"/>
                </a:cubicBezTo>
                <a:cubicBezTo>
                  <a:pt x="4476538" y="2567874"/>
                  <a:pt x="4491631" y="2570389"/>
                  <a:pt x="4506468" y="2574036"/>
                </a:cubicBezTo>
                <a:close/>
                <a:moveTo>
                  <a:pt x="2610993" y="2188750"/>
                </a:moveTo>
                <a:cubicBezTo>
                  <a:pt x="2601075" y="2188282"/>
                  <a:pt x="2591253" y="2186587"/>
                  <a:pt x="2581751" y="2183702"/>
                </a:cubicBezTo>
                <a:cubicBezTo>
                  <a:pt x="2570417" y="2180749"/>
                  <a:pt x="2564416" y="2178273"/>
                  <a:pt x="2568607" y="2177891"/>
                </a:cubicBezTo>
                <a:cubicBezTo>
                  <a:pt x="2578269" y="2178732"/>
                  <a:pt x="2587834" y="2180454"/>
                  <a:pt x="2597182" y="2183035"/>
                </a:cubicBezTo>
                <a:cubicBezTo>
                  <a:pt x="2609183" y="2185892"/>
                  <a:pt x="2615470" y="2188845"/>
                  <a:pt x="2610993" y="2188750"/>
                </a:cubicBezTo>
                <a:close/>
                <a:moveTo>
                  <a:pt x="2337245" y="2860644"/>
                </a:moveTo>
                <a:cubicBezTo>
                  <a:pt x="2342293" y="2861215"/>
                  <a:pt x="2343722" y="2862548"/>
                  <a:pt x="2340578" y="2864263"/>
                </a:cubicBezTo>
                <a:cubicBezTo>
                  <a:pt x="2335868" y="2865752"/>
                  <a:pt x="2330945" y="2866460"/>
                  <a:pt x="2326005" y="2866358"/>
                </a:cubicBezTo>
                <a:cubicBezTo>
                  <a:pt x="2320576" y="2866358"/>
                  <a:pt x="2319147" y="2864644"/>
                  <a:pt x="2322290" y="2862834"/>
                </a:cubicBezTo>
                <a:cubicBezTo>
                  <a:pt x="2327088" y="2861151"/>
                  <a:pt x="2332166" y="2860408"/>
                  <a:pt x="2337245" y="2860644"/>
                </a:cubicBezTo>
                <a:close/>
                <a:moveTo>
                  <a:pt x="2442972" y="2207419"/>
                </a:moveTo>
                <a:cubicBezTo>
                  <a:pt x="2434174" y="2207607"/>
                  <a:pt x="2425400" y="2206418"/>
                  <a:pt x="2416969" y="2203895"/>
                </a:cubicBezTo>
                <a:cubicBezTo>
                  <a:pt x="2406301" y="2200847"/>
                  <a:pt x="2401062" y="2198180"/>
                  <a:pt x="2404682" y="2197418"/>
                </a:cubicBezTo>
                <a:cubicBezTo>
                  <a:pt x="2413486" y="2197322"/>
                  <a:pt x="2422244" y="2198706"/>
                  <a:pt x="2430590" y="2201513"/>
                </a:cubicBezTo>
                <a:cubicBezTo>
                  <a:pt x="2441067" y="2203990"/>
                  <a:pt x="2446401" y="2206657"/>
                  <a:pt x="2442972" y="2207419"/>
                </a:cubicBezTo>
                <a:close/>
                <a:moveTo>
                  <a:pt x="2459641" y="2128076"/>
                </a:moveTo>
                <a:cubicBezTo>
                  <a:pt x="2455545" y="2128076"/>
                  <a:pt x="2442115" y="2124837"/>
                  <a:pt x="2429732" y="2122170"/>
                </a:cubicBezTo>
                <a:cubicBezTo>
                  <a:pt x="2417350" y="2119503"/>
                  <a:pt x="2410682" y="2116455"/>
                  <a:pt x="2415064" y="2116646"/>
                </a:cubicBezTo>
                <a:cubicBezTo>
                  <a:pt x="2425207" y="2117859"/>
                  <a:pt x="2435239" y="2119865"/>
                  <a:pt x="2445068" y="2122647"/>
                </a:cubicBezTo>
                <a:cubicBezTo>
                  <a:pt x="2456974" y="2125409"/>
                  <a:pt x="2463260" y="2127790"/>
                  <a:pt x="2459355" y="2128076"/>
                </a:cubicBezTo>
                <a:close/>
                <a:moveTo>
                  <a:pt x="2465737" y="2576894"/>
                </a:moveTo>
                <a:cubicBezTo>
                  <a:pt x="2459452" y="2578177"/>
                  <a:pt x="2452972" y="2578177"/>
                  <a:pt x="2446687" y="2576894"/>
                </a:cubicBezTo>
                <a:cubicBezTo>
                  <a:pt x="2439543" y="2575179"/>
                  <a:pt x="2436305" y="2572607"/>
                  <a:pt x="2439734" y="2571369"/>
                </a:cubicBezTo>
                <a:cubicBezTo>
                  <a:pt x="2445951" y="2569533"/>
                  <a:pt x="2452566" y="2569533"/>
                  <a:pt x="2458784" y="2571369"/>
                </a:cubicBezTo>
                <a:cubicBezTo>
                  <a:pt x="2465832" y="2572512"/>
                  <a:pt x="2469071" y="2575084"/>
                  <a:pt x="2465451" y="2576894"/>
                </a:cubicBezTo>
                <a:close/>
                <a:moveTo>
                  <a:pt x="2666714" y="2150459"/>
                </a:moveTo>
                <a:lnTo>
                  <a:pt x="2663476" y="2149793"/>
                </a:lnTo>
                <a:cubicBezTo>
                  <a:pt x="2660523" y="2149126"/>
                  <a:pt x="2662047" y="2149412"/>
                  <a:pt x="2666429" y="2150459"/>
                </a:cubicBezTo>
                <a:close/>
                <a:moveTo>
                  <a:pt x="2360581" y="2225898"/>
                </a:moveTo>
                <a:cubicBezTo>
                  <a:pt x="2352237" y="2226148"/>
                  <a:pt x="2343908" y="2225055"/>
                  <a:pt x="2335911" y="2222659"/>
                </a:cubicBezTo>
                <a:cubicBezTo>
                  <a:pt x="2325815" y="2219992"/>
                  <a:pt x="2320576" y="2217325"/>
                  <a:pt x="2323910" y="2215991"/>
                </a:cubicBezTo>
                <a:cubicBezTo>
                  <a:pt x="2332414" y="2215659"/>
                  <a:pt x="2340913" y="2216754"/>
                  <a:pt x="2349056" y="2219230"/>
                </a:cubicBezTo>
                <a:cubicBezTo>
                  <a:pt x="2358866" y="2221611"/>
                  <a:pt x="2363724" y="2224659"/>
                  <a:pt x="2360295" y="2225898"/>
                </a:cubicBezTo>
                <a:close/>
                <a:moveTo>
                  <a:pt x="2217706" y="2148269"/>
                </a:moveTo>
                <a:cubicBezTo>
                  <a:pt x="2209006" y="2148383"/>
                  <a:pt x="2200337" y="2147195"/>
                  <a:pt x="2191988" y="2144744"/>
                </a:cubicBezTo>
                <a:cubicBezTo>
                  <a:pt x="2181511" y="2142077"/>
                  <a:pt x="2175701" y="2139029"/>
                  <a:pt x="2179320" y="2138267"/>
                </a:cubicBezTo>
                <a:cubicBezTo>
                  <a:pt x="2188024" y="2138198"/>
                  <a:pt x="2196691" y="2139418"/>
                  <a:pt x="2205038" y="2141887"/>
                </a:cubicBezTo>
                <a:cubicBezTo>
                  <a:pt x="2215134" y="2145411"/>
                  <a:pt x="2220754" y="2147507"/>
                  <a:pt x="2217134" y="2148269"/>
                </a:cubicBezTo>
                <a:close/>
                <a:moveTo>
                  <a:pt x="2352961" y="2486787"/>
                </a:moveTo>
                <a:cubicBezTo>
                  <a:pt x="2360105" y="2488502"/>
                  <a:pt x="2363724" y="2490978"/>
                  <a:pt x="2360486" y="2492693"/>
                </a:cubicBezTo>
                <a:cubicBezTo>
                  <a:pt x="2354033" y="2494210"/>
                  <a:pt x="2347317" y="2494210"/>
                  <a:pt x="2340864" y="2492693"/>
                </a:cubicBezTo>
                <a:cubicBezTo>
                  <a:pt x="2333339" y="2491074"/>
                  <a:pt x="2330101" y="2488502"/>
                  <a:pt x="2333244" y="2486692"/>
                </a:cubicBezTo>
                <a:cubicBezTo>
                  <a:pt x="2339533" y="2485118"/>
                  <a:pt x="2346116" y="2485151"/>
                  <a:pt x="2352389" y="2486787"/>
                </a:cubicBezTo>
                <a:close/>
                <a:moveTo>
                  <a:pt x="2279428" y="2249615"/>
                </a:moveTo>
                <a:cubicBezTo>
                  <a:pt x="2271594" y="2250510"/>
                  <a:pt x="2263659" y="2249830"/>
                  <a:pt x="2256092" y="2247615"/>
                </a:cubicBezTo>
                <a:cubicBezTo>
                  <a:pt x="2246567" y="2244852"/>
                  <a:pt x="2241518" y="2242185"/>
                  <a:pt x="2244852" y="2240852"/>
                </a:cubicBezTo>
                <a:cubicBezTo>
                  <a:pt x="2252899" y="2239830"/>
                  <a:pt x="2261073" y="2240644"/>
                  <a:pt x="2268760" y="2243233"/>
                </a:cubicBezTo>
                <a:cubicBezTo>
                  <a:pt x="2277713" y="2245519"/>
                  <a:pt x="2282857" y="2248757"/>
                  <a:pt x="2278856" y="2249615"/>
                </a:cubicBezTo>
                <a:close/>
                <a:moveTo>
                  <a:pt x="2527078" y="2195227"/>
                </a:moveTo>
                <a:cubicBezTo>
                  <a:pt x="2517724" y="2194999"/>
                  <a:pt x="2508439" y="2193558"/>
                  <a:pt x="2499455" y="2190941"/>
                </a:cubicBezTo>
                <a:cubicBezTo>
                  <a:pt x="2488121" y="2187988"/>
                  <a:pt x="2482310" y="2184940"/>
                  <a:pt x="2486120" y="2184654"/>
                </a:cubicBezTo>
                <a:cubicBezTo>
                  <a:pt x="2495583" y="2185089"/>
                  <a:pt x="2504957" y="2186688"/>
                  <a:pt x="2514029" y="2189417"/>
                </a:cubicBezTo>
                <a:cubicBezTo>
                  <a:pt x="2524696" y="2192369"/>
                  <a:pt x="2530317" y="2194941"/>
                  <a:pt x="2526411" y="2195227"/>
                </a:cubicBezTo>
                <a:close/>
                <a:moveTo>
                  <a:pt x="2283905" y="2671001"/>
                </a:moveTo>
                <a:cubicBezTo>
                  <a:pt x="2278513" y="2672968"/>
                  <a:pt x="2272702" y="2673493"/>
                  <a:pt x="2267045" y="2672525"/>
                </a:cubicBezTo>
                <a:cubicBezTo>
                  <a:pt x="2260473" y="2671286"/>
                  <a:pt x="2258187" y="2669000"/>
                  <a:pt x="2261330" y="2667286"/>
                </a:cubicBezTo>
                <a:cubicBezTo>
                  <a:pt x="2266603" y="2665374"/>
                  <a:pt x="2272285" y="2664882"/>
                  <a:pt x="2277809" y="2665857"/>
                </a:cubicBezTo>
                <a:cubicBezTo>
                  <a:pt x="2284476" y="2667095"/>
                  <a:pt x="2286762" y="2669286"/>
                  <a:pt x="2283905" y="2671001"/>
                </a:cubicBezTo>
                <a:close/>
                <a:moveTo>
                  <a:pt x="2627948" y="2144459"/>
                </a:moveTo>
                <a:cubicBezTo>
                  <a:pt x="2623185" y="2143887"/>
                  <a:pt x="2608421" y="2140553"/>
                  <a:pt x="2594991" y="2137506"/>
                </a:cubicBezTo>
                <a:cubicBezTo>
                  <a:pt x="2581561" y="2134457"/>
                  <a:pt x="2574512" y="2132267"/>
                  <a:pt x="2579180" y="2132838"/>
                </a:cubicBezTo>
                <a:cubicBezTo>
                  <a:pt x="2583847" y="2133410"/>
                  <a:pt x="2598230" y="2136839"/>
                  <a:pt x="2611946" y="2140363"/>
                </a:cubicBezTo>
                <a:cubicBezTo>
                  <a:pt x="2625662" y="2143887"/>
                  <a:pt x="2632234" y="2145411"/>
                  <a:pt x="2627948" y="2144459"/>
                </a:cubicBezTo>
                <a:close/>
                <a:moveTo>
                  <a:pt x="2542223" y="2133219"/>
                </a:moveTo>
                <a:cubicBezTo>
                  <a:pt x="2537936" y="2132552"/>
                  <a:pt x="2524030" y="2130171"/>
                  <a:pt x="2511267" y="2127028"/>
                </a:cubicBezTo>
                <a:cubicBezTo>
                  <a:pt x="2498503" y="2123885"/>
                  <a:pt x="2492217" y="2121503"/>
                  <a:pt x="2495931" y="2121694"/>
                </a:cubicBezTo>
                <a:cubicBezTo>
                  <a:pt x="2499646" y="2121884"/>
                  <a:pt x="2514410" y="2125218"/>
                  <a:pt x="2527173" y="2128457"/>
                </a:cubicBezTo>
                <a:cubicBezTo>
                  <a:pt x="2539937" y="2131695"/>
                  <a:pt x="2546700" y="2133505"/>
                  <a:pt x="2542604" y="2133219"/>
                </a:cubicBezTo>
                <a:close/>
                <a:moveTo>
                  <a:pt x="2667953" y="2266569"/>
                </a:moveTo>
                <a:cubicBezTo>
                  <a:pt x="2659037" y="2266740"/>
                  <a:pt x="2650145" y="2265584"/>
                  <a:pt x="2641568" y="2263140"/>
                </a:cubicBezTo>
                <a:cubicBezTo>
                  <a:pt x="2631472" y="2260473"/>
                  <a:pt x="2625947" y="2257330"/>
                  <a:pt x="2629853" y="2257044"/>
                </a:cubicBezTo>
                <a:cubicBezTo>
                  <a:pt x="2638766" y="2256924"/>
                  <a:pt x="2647650" y="2258079"/>
                  <a:pt x="2656237" y="2260473"/>
                </a:cubicBezTo>
                <a:cubicBezTo>
                  <a:pt x="2666905" y="2263712"/>
                  <a:pt x="2672239" y="2266283"/>
                  <a:pt x="2668334" y="2266569"/>
                </a:cubicBezTo>
                <a:close/>
                <a:moveTo>
                  <a:pt x="2696528" y="2187988"/>
                </a:moveTo>
                <a:cubicBezTo>
                  <a:pt x="2686365" y="2186748"/>
                  <a:pt x="2676306" y="2184774"/>
                  <a:pt x="2666429" y="2182082"/>
                </a:cubicBezTo>
                <a:cubicBezTo>
                  <a:pt x="2654332" y="2179320"/>
                  <a:pt x="2648045" y="2176844"/>
                  <a:pt x="2652427" y="2176939"/>
                </a:cubicBezTo>
                <a:cubicBezTo>
                  <a:pt x="2662464" y="2178151"/>
                  <a:pt x="2672420" y="2179964"/>
                  <a:pt x="2682240" y="2182368"/>
                </a:cubicBezTo>
                <a:cubicBezTo>
                  <a:pt x="2694623" y="2185702"/>
                  <a:pt x="2701004" y="2188083"/>
                  <a:pt x="2696623" y="2187988"/>
                </a:cubicBezTo>
                <a:close/>
                <a:moveTo>
                  <a:pt x="2651760" y="2610517"/>
                </a:moveTo>
                <a:cubicBezTo>
                  <a:pt x="2658904" y="2612136"/>
                  <a:pt x="2661285" y="2614327"/>
                  <a:pt x="2658142" y="2615565"/>
                </a:cubicBezTo>
                <a:cubicBezTo>
                  <a:pt x="2651882" y="2617077"/>
                  <a:pt x="2645352" y="2617077"/>
                  <a:pt x="2639092" y="2615565"/>
                </a:cubicBezTo>
                <a:cubicBezTo>
                  <a:pt x="2632043" y="2614327"/>
                  <a:pt x="2629091" y="2612327"/>
                  <a:pt x="2632615" y="2610422"/>
                </a:cubicBezTo>
                <a:cubicBezTo>
                  <a:pt x="2638975" y="2609220"/>
                  <a:pt x="2645507" y="2609252"/>
                  <a:pt x="2651855" y="2610517"/>
                </a:cubicBezTo>
                <a:close/>
                <a:moveTo>
                  <a:pt x="2590800" y="2378678"/>
                </a:moveTo>
                <a:cubicBezTo>
                  <a:pt x="2598599" y="2377915"/>
                  <a:pt x="2606471" y="2378560"/>
                  <a:pt x="2614041" y="2380583"/>
                </a:cubicBezTo>
                <a:cubicBezTo>
                  <a:pt x="2623566" y="2382965"/>
                  <a:pt x="2627376" y="2385822"/>
                  <a:pt x="2623566" y="2387156"/>
                </a:cubicBezTo>
                <a:cubicBezTo>
                  <a:pt x="2615734" y="2388165"/>
                  <a:pt x="2607776" y="2387482"/>
                  <a:pt x="2600230" y="2385156"/>
                </a:cubicBezTo>
                <a:cubicBezTo>
                  <a:pt x="2591562" y="2382869"/>
                  <a:pt x="2587085" y="2380012"/>
                  <a:pt x="2590895" y="2378678"/>
                </a:cubicBezTo>
                <a:close/>
                <a:moveTo>
                  <a:pt x="2557272" y="2535936"/>
                </a:moveTo>
                <a:cubicBezTo>
                  <a:pt x="2550849" y="2537690"/>
                  <a:pt x="2544074" y="2537690"/>
                  <a:pt x="2537651" y="2535936"/>
                </a:cubicBezTo>
                <a:cubicBezTo>
                  <a:pt x="2530126" y="2534412"/>
                  <a:pt x="2526887" y="2531840"/>
                  <a:pt x="2530412" y="2530031"/>
                </a:cubicBezTo>
                <a:cubicBezTo>
                  <a:pt x="2536970" y="2528724"/>
                  <a:pt x="2543736" y="2528886"/>
                  <a:pt x="2550223" y="2530507"/>
                </a:cubicBezTo>
                <a:cubicBezTo>
                  <a:pt x="2557748" y="2531936"/>
                  <a:pt x="2560892" y="2534507"/>
                  <a:pt x="2557272" y="2535936"/>
                </a:cubicBezTo>
                <a:close/>
                <a:moveTo>
                  <a:pt x="2620804" y="2492978"/>
                </a:moveTo>
                <a:cubicBezTo>
                  <a:pt x="2627952" y="2491816"/>
                  <a:pt x="2635269" y="2492239"/>
                  <a:pt x="2642235" y="2494217"/>
                </a:cubicBezTo>
                <a:cubicBezTo>
                  <a:pt x="2650331" y="2496217"/>
                  <a:pt x="2653856" y="2498693"/>
                  <a:pt x="2650522" y="2500027"/>
                </a:cubicBezTo>
                <a:cubicBezTo>
                  <a:pt x="2643385" y="2501451"/>
                  <a:pt x="2636014" y="2501191"/>
                  <a:pt x="2628995" y="2499265"/>
                </a:cubicBezTo>
                <a:cubicBezTo>
                  <a:pt x="2620328" y="2497265"/>
                  <a:pt x="2616613" y="2494217"/>
                  <a:pt x="2620709" y="2492883"/>
                </a:cubicBezTo>
                <a:close/>
                <a:moveTo>
                  <a:pt x="2581846" y="2283428"/>
                </a:moveTo>
                <a:cubicBezTo>
                  <a:pt x="2573374" y="2283750"/>
                  <a:pt x="2564908" y="2282655"/>
                  <a:pt x="2556796" y="2280190"/>
                </a:cubicBezTo>
                <a:cubicBezTo>
                  <a:pt x="2546700" y="2277523"/>
                  <a:pt x="2541556" y="2274380"/>
                  <a:pt x="2545556" y="2273523"/>
                </a:cubicBezTo>
                <a:cubicBezTo>
                  <a:pt x="2553934" y="2273220"/>
                  <a:pt x="2562303" y="2274315"/>
                  <a:pt x="2570321" y="2276761"/>
                </a:cubicBezTo>
                <a:cubicBezTo>
                  <a:pt x="2580227" y="2279809"/>
                  <a:pt x="2585847" y="2282476"/>
                  <a:pt x="2581751" y="2283809"/>
                </a:cubicBezTo>
                <a:close/>
                <a:moveTo>
                  <a:pt x="8877872" y="2707386"/>
                </a:moveTo>
                <a:cubicBezTo>
                  <a:pt x="8855774" y="2705100"/>
                  <a:pt x="8846344" y="2699004"/>
                  <a:pt x="8857107" y="2693956"/>
                </a:cubicBezTo>
                <a:cubicBezTo>
                  <a:pt x="8876392" y="2688660"/>
                  <a:pt x="8896566" y="2687427"/>
                  <a:pt x="8916352" y="2690336"/>
                </a:cubicBezTo>
                <a:cubicBezTo>
                  <a:pt x="8938260" y="2693099"/>
                  <a:pt x="8947785" y="2699195"/>
                  <a:pt x="8937117" y="2703671"/>
                </a:cubicBezTo>
                <a:cubicBezTo>
                  <a:pt x="8917636" y="2708952"/>
                  <a:pt x="8897284" y="2710216"/>
                  <a:pt x="8877300" y="2707386"/>
                </a:cubicBezTo>
                <a:close/>
                <a:moveTo>
                  <a:pt x="2496121" y="2305336"/>
                </a:moveTo>
                <a:cubicBezTo>
                  <a:pt x="2488168" y="2306113"/>
                  <a:pt x="2480138" y="2305304"/>
                  <a:pt x="2472499" y="2302955"/>
                </a:cubicBezTo>
                <a:cubicBezTo>
                  <a:pt x="2462975" y="2300764"/>
                  <a:pt x="2457926" y="2297430"/>
                  <a:pt x="2461546" y="2296668"/>
                </a:cubicBezTo>
                <a:cubicBezTo>
                  <a:pt x="2469714" y="2295901"/>
                  <a:pt x="2477953" y="2296676"/>
                  <a:pt x="2485835" y="2298954"/>
                </a:cubicBezTo>
                <a:cubicBezTo>
                  <a:pt x="2494693" y="2301621"/>
                  <a:pt x="2500122" y="2304765"/>
                  <a:pt x="2495836" y="2305717"/>
                </a:cubicBezTo>
                <a:close/>
                <a:moveTo>
                  <a:pt x="1516952" y="2816352"/>
                </a:moveTo>
                <a:cubicBezTo>
                  <a:pt x="1511903" y="2815876"/>
                  <a:pt x="1509332" y="2813685"/>
                  <a:pt x="1511713" y="2811018"/>
                </a:cubicBezTo>
                <a:cubicBezTo>
                  <a:pt x="1515243" y="2807938"/>
                  <a:pt x="1519924" y="2806516"/>
                  <a:pt x="1524572" y="2807113"/>
                </a:cubicBezTo>
                <a:cubicBezTo>
                  <a:pt x="1529429" y="2807113"/>
                  <a:pt x="1531334" y="2809494"/>
                  <a:pt x="1529334" y="2812066"/>
                </a:cubicBezTo>
                <a:cubicBezTo>
                  <a:pt x="1525916" y="2815270"/>
                  <a:pt x="1521346" y="2816953"/>
                  <a:pt x="1516666" y="2816733"/>
                </a:cubicBezTo>
                <a:close/>
                <a:moveTo>
                  <a:pt x="1448276" y="2902077"/>
                </a:moveTo>
                <a:cubicBezTo>
                  <a:pt x="1443419" y="2902077"/>
                  <a:pt x="1441799" y="2900267"/>
                  <a:pt x="1443704" y="2897695"/>
                </a:cubicBezTo>
                <a:cubicBezTo>
                  <a:pt x="1446819" y="2894552"/>
                  <a:pt x="1451091" y="2892830"/>
                  <a:pt x="1455515" y="2892933"/>
                </a:cubicBezTo>
                <a:cubicBezTo>
                  <a:pt x="1459897" y="2892933"/>
                  <a:pt x="1462183" y="2895314"/>
                  <a:pt x="1460183" y="2897886"/>
                </a:cubicBezTo>
                <a:cubicBezTo>
                  <a:pt x="1456981" y="2901126"/>
                  <a:pt x="1452537" y="2902827"/>
                  <a:pt x="1447991" y="2902553"/>
                </a:cubicBezTo>
                <a:close/>
                <a:moveTo>
                  <a:pt x="2181701" y="2581466"/>
                </a:moveTo>
                <a:cubicBezTo>
                  <a:pt x="2188274" y="2582704"/>
                  <a:pt x="2191226" y="2585276"/>
                  <a:pt x="2188369" y="2586990"/>
                </a:cubicBezTo>
                <a:cubicBezTo>
                  <a:pt x="2182752" y="2589018"/>
                  <a:pt x="2176676" y="2589415"/>
                  <a:pt x="2170843" y="2588133"/>
                </a:cubicBezTo>
                <a:cubicBezTo>
                  <a:pt x="2164461" y="2587276"/>
                  <a:pt x="2161318" y="2584799"/>
                  <a:pt x="2164175" y="2582514"/>
                </a:cubicBezTo>
                <a:cubicBezTo>
                  <a:pt x="2169700" y="2580769"/>
                  <a:pt x="2175596" y="2580572"/>
                  <a:pt x="2181225" y="2581942"/>
                </a:cubicBezTo>
                <a:close/>
                <a:moveTo>
                  <a:pt x="1682591" y="2422112"/>
                </a:moveTo>
                <a:cubicBezTo>
                  <a:pt x="1675638" y="2420969"/>
                  <a:pt x="1672209" y="2417921"/>
                  <a:pt x="1674781" y="2415731"/>
                </a:cubicBezTo>
                <a:cubicBezTo>
                  <a:pt x="1680115" y="2413028"/>
                  <a:pt x="1686277" y="2412450"/>
                  <a:pt x="1692021" y="2414111"/>
                </a:cubicBezTo>
                <a:cubicBezTo>
                  <a:pt x="1698974" y="2415350"/>
                  <a:pt x="1702403" y="2418398"/>
                  <a:pt x="1700213" y="2420493"/>
                </a:cubicBezTo>
                <a:cubicBezTo>
                  <a:pt x="1694779" y="2423811"/>
                  <a:pt x="1688163" y="2424577"/>
                  <a:pt x="1682115" y="2422589"/>
                </a:cubicBezTo>
                <a:close/>
                <a:moveTo>
                  <a:pt x="1751457" y="2363343"/>
                </a:moveTo>
                <a:cubicBezTo>
                  <a:pt x="1744218" y="2361724"/>
                  <a:pt x="1740408" y="2358676"/>
                  <a:pt x="1742980" y="2356581"/>
                </a:cubicBezTo>
                <a:cubicBezTo>
                  <a:pt x="1748884" y="2354285"/>
                  <a:pt x="1755385" y="2354017"/>
                  <a:pt x="1761458" y="2355819"/>
                </a:cubicBezTo>
                <a:cubicBezTo>
                  <a:pt x="1768602" y="2357438"/>
                  <a:pt x="1772412" y="2360390"/>
                  <a:pt x="1770221" y="2362486"/>
                </a:cubicBezTo>
                <a:cubicBezTo>
                  <a:pt x="1764156" y="2365147"/>
                  <a:pt x="1757355" y="2365618"/>
                  <a:pt x="1750981" y="2363820"/>
                </a:cubicBezTo>
                <a:close/>
                <a:moveTo>
                  <a:pt x="1113854" y="3205353"/>
                </a:moveTo>
                <a:cubicBezTo>
                  <a:pt x="1110615" y="3206020"/>
                  <a:pt x="1109377" y="3204115"/>
                  <a:pt x="1110329" y="3201257"/>
                </a:cubicBezTo>
                <a:cubicBezTo>
                  <a:pt x="1112777" y="3198324"/>
                  <a:pt x="1116126" y="3196281"/>
                  <a:pt x="1119854" y="3195447"/>
                </a:cubicBezTo>
                <a:cubicBezTo>
                  <a:pt x="1123379" y="3195447"/>
                  <a:pt x="1124998" y="3196971"/>
                  <a:pt x="1123379" y="3199543"/>
                </a:cubicBezTo>
                <a:cubicBezTo>
                  <a:pt x="1121350" y="3203221"/>
                  <a:pt x="1117571" y="3205596"/>
                  <a:pt x="1113377" y="3205829"/>
                </a:cubicBezTo>
                <a:close/>
                <a:moveTo>
                  <a:pt x="1762030" y="2742438"/>
                </a:moveTo>
                <a:cubicBezTo>
                  <a:pt x="1768031" y="2743296"/>
                  <a:pt x="1769936" y="2745677"/>
                  <a:pt x="1767650" y="2747772"/>
                </a:cubicBezTo>
                <a:cubicBezTo>
                  <a:pt x="1763532" y="2750596"/>
                  <a:pt x="1758470" y="2751691"/>
                  <a:pt x="1753553" y="2750820"/>
                </a:cubicBezTo>
                <a:cubicBezTo>
                  <a:pt x="1748219" y="2750344"/>
                  <a:pt x="1745933" y="2748153"/>
                  <a:pt x="1748504" y="2745962"/>
                </a:cubicBezTo>
                <a:cubicBezTo>
                  <a:pt x="1752296" y="2743296"/>
                  <a:pt x="1756973" y="2742203"/>
                  <a:pt x="1761553" y="2742914"/>
                </a:cubicBezTo>
                <a:close/>
                <a:moveTo>
                  <a:pt x="833247" y="3432238"/>
                </a:moveTo>
                <a:cubicBezTo>
                  <a:pt x="832009" y="3433096"/>
                  <a:pt x="831247" y="3432238"/>
                  <a:pt x="832104" y="3431477"/>
                </a:cubicBezTo>
                <a:cubicBezTo>
                  <a:pt x="832411" y="3430132"/>
                  <a:pt x="833438" y="3429069"/>
                  <a:pt x="834771" y="3428715"/>
                </a:cubicBezTo>
                <a:cubicBezTo>
                  <a:pt x="834771" y="3428714"/>
                  <a:pt x="836485" y="3428714"/>
                  <a:pt x="836200" y="3430048"/>
                </a:cubicBezTo>
                <a:cubicBezTo>
                  <a:pt x="835914" y="3431382"/>
                  <a:pt x="833247" y="3432238"/>
                  <a:pt x="833247" y="3432238"/>
                </a:cubicBezTo>
                <a:close/>
                <a:moveTo>
                  <a:pt x="1233297" y="2997423"/>
                </a:moveTo>
                <a:cubicBezTo>
                  <a:pt x="1229201" y="2997423"/>
                  <a:pt x="1227201" y="2995517"/>
                  <a:pt x="1228915" y="2992469"/>
                </a:cubicBezTo>
                <a:cubicBezTo>
                  <a:pt x="1231489" y="2989543"/>
                  <a:pt x="1235122" y="2987760"/>
                  <a:pt x="1239012" y="2987516"/>
                </a:cubicBezTo>
                <a:cubicBezTo>
                  <a:pt x="1242917" y="2987516"/>
                  <a:pt x="1245108" y="2989517"/>
                  <a:pt x="1243203" y="2992089"/>
                </a:cubicBezTo>
                <a:cubicBezTo>
                  <a:pt x="1240925" y="2995327"/>
                  <a:pt x="1237255" y="2997303"/>
                  <a:pt x="1233297" y="2997423"/>
                </a:cubicBezTo>
                <a:close/>
                <a:moveTo>
                  <a:pt x="1245013" y="3351943"/>
                </a:moveTo>
                <a:cubicBezTo>
                  <a:pt x="1247585" y="3351943"/>
                  <a:pt x="1248347" y="3351943"/>
                  <a:pt x="1246918" y="3354229"/>
                </a:cubicBezTo>
                <a:cubicBezTo>
                  <a:pt x="1245074" y="3356960"/>
                  <a:pt x="1242297" y="3358925"/>
                  <a:pt x="1239107" y="3359753"/>
                </a:cubicBezTo>
                <a:cubicBezTo>
                  <a:pt x="1236821" y="3360801"/>
                  <a:pt x="1235774" y="3359753"/>
                  <a:pt x="1237202" y="3357467"/>
                </a:cubicBezTo>
                <a:cubicBezTo>
                  <a:pt x="1239023" y="3354796"/>
                  <a:pt x="1241717" y="3352843"/>
                  <a:pt x="1244822" y="3351943"/>
                </a:cubicBezTo>
                <a:close/>
                <a:moveTo>
                  <a:pt x="1525143" y="3141154"/>
                </a:moveTo>
                <a:cubicBezTo>
                  <a:pt x="1528382" y="3140488"/>
                  <a:pt x="1529810" y="3141821"/>
                  <a:pt x="1527810" y="3144393"/>
                </a:cubicBezTo>
                <a:cubicBezTo>
                  <a:pt x="1524902" y="3146773"/>
                  <a:pt x="1521477" y="3148437"/>
                  <a:pt x="1517809" y="3149251"/>
                </a:cubicBezTo>
                <a:cubicBezTo>
                  <a:pt x="1514285" y="3149251"/>
                  <a:pt x="1512856" y="3148203"/>
                  <a:pt x="1515047" y="3146108"/>
                </a:cubicBezTo>
                <a:cubicBezTo>
                  <a:pt x="1517638" y="3143310"/>
                  <a:pt x="1521159" y="3141549"/>
                  <a:pt x="1524953" y="3141154"/>
                </a:cubicBezTo>
                <a:close/>
                <a:moveTo>
                  <a:pt x="2039493" y="2191798"/>
                </a:moveTo>
                <a:cubicBezTo>
                  <a:pt x="2029968" y="2189512"/>
                  <a:pt x="2024825" y="2186369"/>
                  <a:pt x="2028254" y="2185035"/>
                </a:cubicBezTo>
                <a:cubicBezTo>
                  <a:pt x="2035969" y="2184246"/>
                  <a:pt x="2043764" y="2184958"/>
                  <a:pt x="2051209" y="2187131"/>
                </a:cubicBezTo>
                <a:cubicBezTo>
                  <a:pt x="2060734" y="2189321"/>
                  <a:pt x="2065877" y="2192560"/>
                  <a:pt x="2062829" y="2193798"/>
                </a:cubicBezTo>
                <a:cubicBezTo>
                  <a:pt x="2054996" y="2194749"/>
                  <a:pt x="2047050" y="2194068"/>
                  <a:pt x="2039493" y="2191798"/>
                </a:cubicBezTo>
                <a:close/>
                <a:moveTo>
                  <a:pt x="2139315" y="2167985"/>
                </a:moveTo>
                <a:cubicBezTo>
                  <a:pt x="2131020" y="2168467"/>
                  <a:pt x="2122704" y="2167501"/>
                  <a:pt x="2114741" y="2165128"/>
                </a:cubicBezTo>
                <a:cubicBezTo>
                  <a:pt x="2105216" y="2162461"/>
                  <a:pt x="2099215" y="2159318"/>
                  <a:pt x="2102834" y="2158556"/>
                </a:cubicBezTo>
                <a:cubicBezTo>
                  <a:pt x="2111097" y="2157833"/>
                  <a:pt x="2119420" y="2158772"/>
                  <a:pt x="2127314" y="2161318"/>
                </a:cubicBezTo>
                <a:cubicBezTo>
                  <a:pt x="2137410" y="2164461"/>
                  <a:pt x="2142649" y="2166652"/>
                  <a:pt x="2139315" y="2167985"/>
                </a:cubicBezTo>
                <a:close/>
                <a:moveTo>
                  <a:pt x="2199227" y="2279904"/>
                </a:moveTo>
                <a:cubicBezTo>
                  <a:pt x="2191589" y="2281286"/>
                  <a:pt x="2183735" y="2280895"/>
                  <a:pt x="2176272" y="2278761"/>
                </a:cubicBezTo>
                <a:cubicBezTo>
                  <a:pt x="2166747" y="2276475"/>
                  <a:pt x="2162556" y="2273618"/>
                  <a:pt x="2165795" y="2271903"/>
                </a:cubicBezTo>
                <a:cubicBezTo>
                  <a:pt x="2173371" y="2270731"/>
                  <a:pt x="2181113" y="2271251"/>
                  <a:pt x="2188464" y="2273427"/>
                </a:cubicBezTo>
                <a:cubicBezTo>
                  <a:pt x="2197894" y="2275332"/>
                  <a:pt x="2202656" y="2278761"/>
                  <a:pt x="2199227" y="2279904"/>
                </a:cubicBezTo>
                <a:close/>
                <a:moveTo>
                  <a:pt x="1965389" y="2225231"/>
                </a:moveTo>
                <a:cubicBezTo>
                  <a:pt x="1955864" y="2222945"/>
                  <a:pt x="1951101" y="2219706"/>
                  <a:pt x="1954530" y="2218373"/>
                </a:cubicBezTo>
                <a:cubicBezTo>
                  <a:pt x="1961870" y="2216822"/>
                  <a:pt x="1969487" y="2217216"/>
                  <a:pt x="1976628" y="2219516"/>
                </a:cubicBezTo>
                <a:cubicBezTo>
                  <a:pt x="1986153" y="2221897"/>
                  <a:pt x="1990344" y="2224659"/>
                  <a:pt x="1987201" y="2226469"/>
                </a:cubicBezTo>
                <a:cubicBezTo>
                  <a:pt x="1979951" y="2228024"/>
                  <a:pt x="1972416" y="2227597"/>
                  <a:pt x="1965389" y="2225231"/>
                </a:cubicBezTo>
                <a:close/>
                <a:moveTo>
                  <a:pt x="1920526" y="2768156"/>
                </a:moveTo>
                <a:cubicBezTo>
                  <a:pt x="1915478" y="2767680"/>
                  <a:pt x="1913192" y="2765394"/>
                  <a:pt x="1915763" y="2763203"/>
                </a:cubicBezTo>
                <a:cubicBezTo>
                  <a:pt x="1920305" y="2760853"/>
                  <a:pt x="1925458" y="2759955"/>
                  <a:pt x="1930527" y="2760631"/>
                </a:cubicBezTo>
                <a:cubicBezTo>
                  <a:pt x="1935575" y="2761107"/>
                  <a:pt x="1938147" y="2763298"/>
                  <a:pt x="1935290" y="2765488"/>
                </a:cubicBezTo>
                <a:cubicBezTo>
                  <a:pt x="1930741" y="2767815"/>
                  <a:pt x="1925575" y="2768648"/>
                  <a:pt x="1920526" y="2767870"/>
                </a:cubicBezTo>
                <a:close/>
                <a:moveTo>
                  <a:pt x="1829657" y="2681383"/>
                </a:moveTo>
                <a:cubicBezTo>
                  <a:pt x="1823657" y="2680526"/>
                  <a:pt x="1821085" y="2678335"/>
                  <a:pt x="1824038" y="2676049"/>
                </a:cubicBezTo>
                <a:cubicBezTo>
                  <a:pt x="1828462" y="2673466"/>
                  <a:pt x="1833666" y="2672553"/>
                  <a:pt x="1838706" y="2673477"/>
                </a:cubicBezTo>
                <a:cubicBezTo>
                  <a:pt x="1844707" y="2674334"/>
                  <a:pt x="1847374" y="2676430"/>
                  <a:pt x="1844421" y="2678716"/>
                </a:cubicBezTo>
                <a:cubicBezTo>
                  <a:pt x="1839960" y="2681298"/>
                  <a:pt x="1834704" y="2682146"/>
                  <a:pt x="1829657" y="2681097"/>
                </a:cubicBezTo>
                <a:close/>
                <a:moveTo>
                  <a:pt x="1839182" y="2836831"/>
                </a:moveTo>
                <a:cubicBezTo>
                  <a:pt x="1834134" y="2836260"/>
                  <a:pt x="1832420" y="2834450"/>
                  <a:pt x="1834991" y="2832259"/>
                </a:cubicBezTo>
                <a:cubicBezTo>
                  <a:pt x="1838841" y="2829550"/>
                  <a:pt x="1843557" y="2828363"/>
                  <a:pt x="1848231" y="2828925"/>
                </a:cubicBezTo>
                <a:cubicBezTo>
                  <a:pt x="1853279" y="2828925"/>
                  <a:pt x="1855280" y="2831116"/>
                  <a:pt x="1852708" y="2833306"/>
                </a:cubicBezTo>
                <a:cubicBezTo>
                  <a:pt x="1848495" y="2835738"/>
                  <a:pt x="1843655" y="2836865"/>
                  <a:pt x="1838801" y="2836545"/>
                </a:cubicBezTo>
                <a:close/>
                <a:moveTo>
                  <a:pt x="1750600" y="3050286"/>
                </a:moveTo>
                <a:cubicBezTo>
                  <a:pt x="1747180" y="3052715"/>
                  <a:pt x="1743162" y="3054163"/>
                  <a:pt x="1738979" y="3054477"/>
                </a:cubicBezTo>
                <a:cubicBezTo>
                  <a:pt x="1735169" y="3054477"/>
                  <a:pt x="1734122" y="3053334"/>
                  <a:pt x="1736312" y="3051238"/>
                </a:cubicBezTo>
                <a:cubicBezTo>
                  <a:pt x="1739745" y="3049130"/>
                  <a:pt x="1743568" y="3047737"/>
                  <a:pt x="1747552" y="3047143"/>
                </a:cubicBezTo>
                <a:cubicBezTo>
                  <a:pt x="1751457" y="3046476"/>
                  <a:pt x="1752790" y="3047810"/>
                  <a:pt x="1750600" y="3050286"/>
                </a:cubicBezTo>
                <a:close/>
                <a:moveTo>
                  <a:pt x="1892618" y="2265236"/>
                </a:moveTo>
                <a:cubicBezTo>
                  <a:pt x="1884140" y="2263331"/>
                  <a:pt x="1879378" y="2259997"/>
                  <a:pt x="1882521" y="2258282"/>
                </a:cubicBezTo>
                <a:cubicBezTo>
                  <a:pt x="1889401" y="2256449"/>
                  <a:pt x="1896675" y="2256748"/>
                  <a:pt x="1903381" y="2259140"/>
                </a:cubicBezTo>
                <a:cubicBezTo>
                  <a:pt x="1912239" y="2260949"/>
                  <a:pt x="1916716" y="2263807"/>
                  <a:pt x="1913858" y="2266093"/>
                </a:cubicBezTo>
                <a:cubicBezTo>
                  <a:pt x="1906785" y="2267452"/>
                  <a:pt x="1899485" y="2267026"/>
                  <a:pt x="1892618" y="2264855"/>
                </a:cubicBezTo>
                <a:close/>
                <a:moveTo>
                  <a:pt x="2711768" y="2460974"/>
                </a:moveTo>
                <a:cubicBezTo>
                  <a:pt x="2719471" y="2459941"/>
                  <a:pt x="2727302" y="2460427"/>
                  <a:pt x="2734818" y="2462403"/>
                </a:cubicBezTo>
                <a:cubicBezTo>
                  <a:pt x="2742914" y="2464499"/>
                  <a:pt x="2747105" y="2467356"/>
                  <a:pt x="2743391" y="2468690"/>
                </a:cubicBezTo>
                <a:cubicBezTo>
                  <a:pt x="2735771" y="2469493"/>
                  <a:pt x="2728070" y="2468978"/>
                  <a:pt x="2720626" y="2467166"/>
                </a:cubicBezTo>
                <a:cubicBezTo>
                  <a:pt x="2711958" y="2464308"/>
                  <a:pt x="2708338" y="2461832"/>
                  <a:pt x="2711768" y="2460593"/>
                </a:cubicBezTo>
                <a:close/>
                <a:moveTo>
                  <a:pt x="3361087" y="2319719"/>
                </a:moveTo>
                <a:cubicBezTo>
                  <a:pt x="3349789" y="2318117"/>
                  <a:pt x="3338594" y="2315859"/>
                  <a:pt x="3327559" y="2312956"/>
                </a:cubicBezTo>
                <a:cubicBezTo>
                  <a:pt x="3314129" y="2310003"/>
                  <a:pt x="3307366" y="2307622"/>
                  <a:pt x="3312414" y="2308193"/>
                </a:cubicBezTo>
                <a:cubicBezTo>
                  <a:pt x="3317462" y="2308765"/>
                  <a:pt x="3332607" y="2311908"/>
                  <a:pt x="3346037" y="2314956"/>
                </a:cubicBezTo>
                <a:cubicBezTo>
                  <a:pt x="3359468" y="2318004"/>
                  <a:pt x="3366135" y="2319909"/>
                  <a:pt x="3361087" y="2319338"/>
                </a:cubicBezTo>
                <a:close/>
                <a:moveTo>
                  <a:pt x="3447860" y="2436686"/>
                </a:moveTo>
                <a:cubicBezTo>
                  <a:pt x="3437941" y="2436330"/>
                  <a:pt x="3428096" y="2434828"/>
                  <a:pt x="3418523" y="2432209"/>
                </a:cubicBezTo>
                <a:cubicBezTo>
                  <a:pt x="3407569" y="2429256"/>
                  <a:pt x="3402235" y="2426589"/>
                  <a:pt x="3406902" y="2426113"/>
                </a:cubicBezTo>
                <a:cubicBezTo>
                  <a:pt x="3416805" y="2426304"/>
                  <a:pt x="3426638" y="2427809"/>
                  <a:pt x="3436144" y="2430590"/>
                </a:cubicBezTo>
                <a:cubicBezTo>
                  <a:pt x="3447574" y="2433161"/>
                  <a:pt x="3452622" y="2435733"/>
                  <a:pt x="3447860" y="2436305"/>
                </a:cubicBezTo>
                <a:close/>
                <a:moveTo>
                  <a:pt x="3363754" y="2350961"/>
                </a:moveTo>
                <a:cubicBezTo>
                  <a:pt x="3357848" y="2348484"/>
                  <a:pt x="3366326" y="2348770"/>
                  <a:pt x="3382804" y="2351627"/>
                </a:cubicBezTo>
                <a:cubicBezTo>
                  <a:pt x="3396605" y="2353419"/>
                  <a:pt x="3410217" y="2356447"/>
                  <a:pt x="3423476" y="2360676"/>
                </a:cubicBezTo>
                <a:cubicBezTo>
                  <a:pt x="3429476" y="2363153"/>
                  <a:pt x="3421475" y="2363248"/>
                  <a:pt x="3404426" y="2360676"/>
                </a:cubicBezTo>
                <a:cubicBezTo>
                  <a:pt x="3390627" y="2358198"/>
                  <a:pt x="3377032" y="2354695"/>
                  <a:pt x="3363754" y="2350199"/>
                </a:cubicBezTo>
                <a:close/>
                <a:moveTo>
                  <a:pt x="3345752" y="2619375"/>
                </a:moveTo>
                <a:cubicBezTo>
                  <a:pt x="3336893" y="2617565"/>
                  <a:pt x="3333274" y="2615089"/>
                  <a:pt x="3338036" y="2614041"/>
                </a:cubicBezTo>
                <a:cubicBezTo>
                  <a:pt x="3346069" y="2613942"/>
                  <a:pt x="3354089" y="2614741"/>
                  <a:pt x="3361944" y="2616423"/>
                </a:cubicBezTo>
                <a:cubicBezTo>
                  <a:pt x="3370707" y="2618899"/>
                  <a:pt x="3374231" y="2621280"/>
                  <a:pt x="3369278" y="2621852"/>
                </a:cubicBezTo>
                <a:cubicBezTo>
                  <a:pt x="3361299" y="2622350"/>
                  <a:pt x="3353300" y="2621249"/>
                  <a:pt x="3345752" y="2618613"/>
                </a:cubicBezTo>
                <a:close/>
                <a:moveTo>
                  <a:pt x="3217831" y="2289620"/>
                </a:moveTo>
                <a:cubicBezTo>
                  <a:pt x="3204794" y="2287464"/>
                  <a:pt x="3191908" y="2284474"/>
                  <a:pt x="3179255" y="2280666"/>
                </a:cubicBezTo>
                <a:cubicBezTo>
                  <a:pt x="3173730" y="2279142"/>
                  <a:pt x="3181826" y="2280190"/>
                  <a:pt x="3197067" y="2282762"/>
                </a:cubicBezTo>
                <a:cubicBezTo>
                  <a:pt x="3212306" y="2285333"/>
                  <a:pt x="3229928" y="2289715"/>
                  <a:pt x="3235643" y="2291715"/>
                </a:cubicBezTo>
                <a:cubicBezTo>
                  <a:pt x="3241358" y="2293715"/>
                  <a:pt x="3233547" y="2292001"/>
                  <a:pt x="3217831" y="2288858"/>
                </a:cubicBezTo>
                <a:close/>
                <a:moveTo>
                  <a:pt x="3365850" y="2358581"/>
                </a:moveTo>
                <a:cubicBezTo>
                  <a:pt x="3376479" y="2359476"/>
                  <a:pt x="3387001" y="2361357"/>
                  <a:pt x="3397282" y="2364200"/>
                </a:cubicBezTo>
                <a:cubicBezTo>
                  <a:pt x="3409569" y="2367439"/>
                  <a:pt x="3414998" y="2369534"/>
                  <a:pt x="3410141" y="2369534"/>
                </a:cubicBezTo>
                <a:cubicBezTo>
                  <a:pt x="3399648" y="2368507"/>
                  <a:pt x="3389261" y="2366595"/>
                  <a:pt x="3379089" y="2363819"/>
                </a:cubicBezTo>
                <a:cubicBezTo>
                  <a:pt x="3366897" y="2360295"/>
                  <a:pt x="3360992" y="2357819"/>
                  <a:pt x="3365850" y="2357819"/>
                </a:cubicBezTo>
                <a:close/>
                <a:moveTo>
                  <a:pt x="3215926" y="2352770"/>
                </a:moveTo>
                <a:cubicBezTo>
                  <a:pt x="3230308" y="2354326"/>
                  <a:pt x="3244465" y="2357522"/>
                  <a:pt x="3258121" y="2362295"/>
                </a:cubicBezTo>
                <a:cubicBezTo>
                  <a:pt x="3264313" y="2365248"/>
                  <a:pt x="3255931" y="2366010"/>
                  <a:pt x="3238214" y="2363343"/>
                </a:cubicBezTo>
                <a:cubicBezTo>
                  <a:pt x="3223579" y="2361803"/>
                  <a:pt x="3209204" y="2358377"/>
                  <a:pt x="3195447" y="2353151"/>
                </a:cubicBezTo>
                <a:cubicBezTo>
                  <a:pt x="3189637" y="2349627"/>
                  <a:pt x="3198590" y="2349341"/>
                  <a:pt x="3215926" y="2352008"/>
                </a:cubicBezTo>
                <a:close/>
                <a:moveTo>
                  <a:pt x="3088386" y="2251806"/>
                </a:moveTo>
                <a:cubicBezTo>
                  <a:pt x="3083147" y="2250186"/>
                  <a:pt x="3090863" y="2251234"/>
                  <a:pt x="3106007" y="2254377"/>
                </a:cubicBezTo>
                <a:cubicBezTo>
                  <a:pt x="3121152" y="2257520"/>
                  <a:pt x="3138107" y="2261521"/>
                  <a:pt x="3143631" y="2263045"/>
                </a:cubicBezTo>
                <a:cubicBezTo>
                  <a:pt x="3149156" y="2264569"/>
                  <a:pt x="3141155" y="2263521"/>
                  <a:pt x="3125629" y="2260473"/>
                </a:cubicBezTo>
                <a:cubicBezTo>
                  <a:pt x="3110103" y="2257425"/>
                  <a:pt x="3093911" y="2252567"/>
                  <a:pt x="3088386" y="2251043"/>
                </a:cubicBezTo>
                <a:close/>
                <a:moveTo>
                  <a:pt x="3158585" y="2303621"/>
                </a:moveTo>
                <a:cubicBezTo>
                  <a:pt x="3170873" y="2306860"/>
                  <a:pt x="3176873" y="2309336"/>
                  <a:pt x="3172111" y="2309336"/>
                </a:cubicBezTo>
                <a:cubicBezTo>
                  <a:pt x="3161711" y="2308266"/>
                  <a:pt x="3151419" y="2306322"/>
                  <a:pt x="3141345" y="2303526"/>
                </a:cubicBezTo>
                <a:cubicBezTo>
                  <a:pt x="3129248" y="2300764"/>
                  <a:pt x="3123248" y="2298287"/>
                  <a:pt x="3128010" y="2298287"/>
                </a:cubicBezTo>
                <a:cubicBezTo>
                  <a:pt x="3138290" y="2299147"/>
                  <a:pt x="3148503" y="2300675"/>
                  <a:pt x="3158585" y="2302859"/>
                </a:cubicBezTo>
                <a:close/>
                <a:moveTo>
                  <a:pt x="3217355" y="2376774"/>
                </a:moveTo>
                <a:cubicBezTo>
                  <a:pt x="3207669" y="2376599"/>
                  <a:pt x="3198054" y="2375092"/>
                  <a:pt x="3188780" y="2372297"/>
                </a:cubicBezTo>
                <a:cubicBezTo>
                  <a:pt x="3177350" y="2369344"/>
                  <a:pt x="3171920" y="2366201"/>
                  <a:pt x="3176683" y="2366296"/>
                </a:cubicBezTo>
                <a:cubicBezTo>
                  <a:pt x="3186351" y="2366656"/>
                  <a:pt x="3195943" y="2368159"/>
                  <a:pt x="3205258" y="2370773"/>
                </a:cubicBezTo>
                <a:cubicBezTo>
                  <a:pt x="3216307" y="2373059"/>
                  <a:pt x="3221927" y="2375631"/>
                  <a:pt x="3217355" y="2376011"/>
                </a:cubicBezTo>
                <a:close/>
                <a:moveTo>
                  <a:pt x="3208687" y="2275332"/>
                </a:moveTo>
                <a:cubicBezTo>
                  <a:pt x="3203448" y="2274380"/>
                  <a:pt x="3188303" y="2271141"/>
                  <a:pt x="3173921" y="2267807"/>
                </a:cubicBezTo>
                <a:cubicBezTo>
                  <a:pt x="3159538" y="2264474"/>
                  <a:pt x="3153061" y="2262569"/>
                  <a:pt x="3158395" y="2263616"/>
                </a:cubicBezTo>
                <a:cubicBezTo>
                  <a:pt x="3163729" y="2264664"/>
                  <a:pt x="3178778" y="2267807"/>
                  <a:pt x="3193161" y="2271236"/>
                </a:cubicBezTo>
                <a:cubicBezTo>
                  <a:pt x="3207544" y="2274665"/>
                  <a:pt x="3213735" y="2275142"/>
                  <a:pt x="3208687" y="2274570"/>
                </a:cubicBezTo>
                <a:close/>
                <a:moveTo>
                  <a:pt x="2713958" y="2162270"/>
                </a:moveTo>
                <a:cubicBezTo>
                  <a:pt x="2709005" y="2161127"/>
                  <a:pt x="2693670" y="2157413"/>
                  <a:pt x="2680240" y="2154365"/>
                </a:cubicBezTo>
                <a:lnTo>
                  <a:pt x="2666429" y="2151221"/>
                </a:lnTo>
                <a:cubicBezTo>
                  <a:pt x="2673192" y="2152555"/>
                  <a:pt x="2685479" y="2155412"/>
                  <a:pt x="2697290" y="2158270"/>
                </a:cubicBezTo>
                <a:cubicBezTo>
                  <a:pt x="2711482" y="2160365"/>
                  <a:pt x="2719197" y="2162556"/>
                  <a:pt x="2713958" y="2161508"/>
                </a:cubicBezTo>
                <a:close/>
                <a:moveTo>
                  <a:pt x="3796379" y="2638520"/>
                </a:moveTo>
                <a:cubicBezTo>
                  <a:pt x="3805904" y="2641283"/>
                  <a:pt x="3810000" y="2643664"/>
                  <a:pt x="3805142" y="2644235"/>
                </a:cubicBezTo>
                <a:cubicBezTo>
                  <a:pt x="3796212" y="2644141"/>
                  <a:pt x="3787323" y="2642990"/>
                  <a:pt x="3778663" y="2640807"/>
                </a:cubicBezTo>
                <a:cubicBezTo>
                  <a:pt x="3769138" y="2638044"/>
                  <a:pt x="3765042" y="2635663"/>
                  <a:pt x="3769995" y="2635091"/>
                </a:cubicBezTo>
                <a:cubicBezTo>
                  <a:pt x="3778877" y="2635004"/>
                  <a:pt x="3787737" y="2635996"/>
                  <a:pt x="3796379" y="2638044"/>
                </a:cubicBezTo>
                <a:close/>
                <a:moveTo>
                  <a:pt x="3765900" y="2525554"/>
                </a:moveTo>
                <a:cubicBezTo>
                  <a:pt x="3781721" y="2526841"/>
                  <a:pt x="3797329" y="2530039"/>
                  <a:pt x="3812382" y="2535079"/>
                </a:cubicBezTo>
                <a:cubicBezTo>
                  <a:pt x="3819144" y="2538413"/>
                  <a:pt x="3809905" y="2539937"/>
                  <a:pt x="3790950" y="2538032"/>
                </a:cubicBezTo>
                <a:cubicBezTo>
                  <a:pt x="3775009" y="2536935"/>
                  <a:pt x="3759283" y="2533733"/>
                  <a:pt x="3744182" y="2528507"/>
                </a:cubicBezTo>
                <a:cubicBezTo>
                  <a:pt x="3737038" y="2524887"/>
                  <a:pt x="3746754" y="2523363"/>
                  <a:pt x="3765900" y="2525078"/>
                </a:cubicBezTo>
                <a:close/>
                <a:moveTo>
                  <a:pt x="3473387" y="2338197"/>
                </a:moveTo>
                <a:cubicBezTo>
                  <a:pt x="3457861" y="2335054"/>
                  <a:pt x="3440144" y="2331339"/>
                  <a:pt x="3434620" y="2329815"/>
                </a:cubicBezTo>
                <a:cubicBezTo>
                  <a:pt x="3429095" y="2328291"/>
                  <a:pt x="3436525" y="2328863"/>
                  <a:pt x="3452432" y="2331911"/>
                </a:cubicBezTo>
                <a:cubicBezTo>
                  <a:pt x="3468338" y="2334959"/>
                  <a:pt x="3485293" y="2338864"/>
                  <a:pt x="3491198" y="2340293"/>
                </a:cubicBezTo>
                <a:cubicBezTo>
                  <a:pt x="3497104" y="2341721"/>
                  <a:pt x="3489198" y="2340769"/>
                  <a:pt x="3473387" y="2337721"/>
                </a:cubicBezTo>
                <a:close/>
                <a:moveTo>
                  <a:pt x="3332417" y="2521934"/>
                </a:moveTo>
                <a:cubicBezTo>
                  <a:pt x="3341121" y="2521870"/>
                  <a:pt x="3349786" y="2523089"/>
                  <a:pt x="3358134" y="2525554"/>
                </a:cubicBezTo>
                <a:cubicBezTo>
                  <a:pt x="3367659" y="2527840"/>
                  <a:pt x="3371755" y="2530698"/>
                  <a:pt x="3367183" y="2531174"/>
                </a:cubicBezTo>
                <a:cubicBezTo>
                  <a:pt x="3358563" y="2531448"/>
                  <a:pt x="3349952" y="2530388"/>
                  <a:pt x="3341656" y="2528031"/>
                </a:cubicBezTo>
                <a:cubicBezTo>
                  <a:pt x="3332226" y="2525268"/>
                  <a:pt x="3328035" y="2522411"/>
                  <a:pt x="3332417" y="2521458"/>
                </a:cubicBezTo>
                <a:close/>
                <a:moveTo>
                  <a:pt x="3332417" y="2411064"/>
                </a:moveTo>
                <a:cubicBezTo>
                  <a:pt x="3317628" y="2409569"/>
                  <a:pt x="3303094" y="2406175"/>
                  <a:pt x="3289173" y="2400967"/>
                </a:cubicBezTo>
                <a:cubicBezTo>
                  <a:pt x="3282696" y="2397443"/>
                  <a:pt x="3292126" y="2397062"/>
                  <a:pt x="3309557" y="2399157"/>
                </a:cubicBezTo>
                <a:cubicBezTo>
                  <a:pt x="3324445" y="2400610"/>
                  <a:pt x="3339079" y="2404004"/>
                  <a:pt x="3353086" y="2409254"/>
                </a:cubicBezTo>
                <a:cubicBezTo>
                  <a:pt x="3359658" y="2412111"/>
                  <a:pt x="3350228" y="2412683"/>
                  <a:pt x="3332512" y="2410587"/>
                </a:cubicBezTo>
                <a:close/>
                <a:moveTo>
                  <a:pt x="3271647" y="2313527"/>
                </a:moveTo>
                <a:cubicBezTo>
                  <a:pt x="3265646" y="2311051"/>
                  <a:pt x="3274124" y="2311908"/>
                  <a:pt x="3290030" y="2314385"/>
                </a:cubicBezTo>
                <a:cubicBezTo>
                  <a:pt x="3303405" y="2316822"/>
                  <a:pt x="3316633" y="2320002"/>
                  <a:pt x="3329654" y="2323910"/>
                </a:cubicBezTo>
                <a:cubicBezTo>
                  <a:pt x="3335655" y="2326386"/>
                  <a:pt x="3327178" y="2325529"/>
                  <a:pt x="3311176" y="2323052"/>
                </a:cubicBezTo>
                <a:cubicBezTo>
                  <a:pt x="3297832" y="2320618"/>
                  <a:pt x="3284635" y="2317438"/>
                  <a:pt x="3271647" y="2313527"/>
                </a:cubicBezTo>
                <a:close/>
                <a:moveTo>
                  <a:pt x="3341846" y="2303050"/>
                </a:moveTo>
                <a:cubicBezTo>
                  <a:pt x="3336417" y="2301621"/>
                  <a:pt x="3344037" y="2303050"/>
                  <a:pt x="3359182" y="2305812"/>
                </a:cubicBezTo>
                <a:cubicBezTo>
                  <a:pt x="3374327" y="2308574"/>
                  <a:pt x="3391281" y="2312861"/>
                  <a:pt x="3396806" y="2314385"/>
                </a:cubicBezTo>
                <a:cubicBezTo>
                  <a:pt x="3402330" y="2315909"/>
                  <a:pt x="3394805" y="2314385"/>
                  <a:pt x="3379661" y="2311146"/>
                </a:cubicBezTo>
                <a:cubicBezTo>
                  <a:pt x="3364516" y="2307908"/>
                  <a:pt x="3346895" y="2304574"/>
                  <a:pt x="3341370" y="2303050"/>
                </a:cubicBezTo>
                <a:close/>
                <a:moveTo>
                  <a:pt x="3456718" y="2331149"/>
                </a:moveTo>
                <a:cubicBezTo>
                  <a:pt x="3451670" y="2330673"/>
                  <a:pt x="3435572" y="2327053"/>
                  <a:pt x="3422237" y="2324005"/>
                </a:cubicBezTo>
                <a:cubicBezTo>
                  <a:pt x="3408902" y="2320957"/>
                  <a:pt x="3401282" y="2318861"/>
                  <a:pt x="3406331" y="2319338"/>
                </a:cubicBezTo>
                <a:cubicBezTo>
                  <a:pt x="3411379" y="2319814"/>
                  <a:pt x="3427476" y="2323433"/>
                  <a:pt x="3441573" y="2326862"/>
                </a:cubicBezTo>
                <a:cubicBezTo>
                  <a:pt x="3455670" y="2330291"/>
                  <a:pt x="3462147" y="2332101"/>
                  <a:pt x="3456242" y="2331149"/>
                </a:cubicBezTo>
                <a:close/>
                <a:moveTo>
                  <a:pt x="3764280" y="2554224"/>
                </a:moveTo>
                <a:cubicBezTo>
                  <a:pt x="3773963" y="2554581"/>
                  <a:pt x="3783562" y="2556149"/>
                  <a:pt x="3792855" y="2558891"/>
                </a:cubicBezTo>
                <a:cubicBezTo>
                  <a:pt x="3802856" y="2561558"/>
                  <a:pt x="3807524" y="2563749"/>
                  <a:pt x="3802380" y="2564321"/>
                </a:cubicBezTo>
                <a:cubicBezTo>
                  <a:pt x="3792726" y="2564093"/>
                  <a:pt x="3783134" y="2562718"/>
                  <a:pt x="3773805" y="2560225"/>
                </a:cubicBezTo>
                <a:cubicBezTo>
                  <a:pt x="3763328" y="2557558"/>
                  <a:pt x="3758851" y="2554986"/>
                  <a:pt x="3763804" y="2554224"/>
                </a:cubicBezTo>
                <a:close/>
                <a:moveTo>
                  <a:pt x="2845308" y="2249424"/>
                </a:moveTo>
                <a:cubicBezTo>
                  <a:pt x="2835430" y="2248874"/>
                  <a:pt x="2825649" y="2247180"/>
                  <a:pt x="2816162" y="2244376"/>
                </a:cubicBezTo>
                <a:cubicBezTo>
                  <a:pt x="2804160" y="2241042"/>
                  <a:pt x="2798540" y="2238470"/>
                  <a:pt x="2802636" y="2238661"/>
                </a:cubicBezTo>
                <a:cubicBezTo>
                  <a:pt x="2812630" y="2239230"/>
                  <a:pt x="2822532" y="2240891"/>
                  <a:pt x="2832164" y="2243614"/>
                </a:cubicBezTo>
                <a:cubicBezTo>
                  <a:pt x="2843498" y="2246376"/>
                  <a:pt x="2849404" y="2248853"/>
                  <a:pt x="2844832" y="2249329"/>
                </a:cubicBezTo>
                <a:close/>
                <a:moveTo>
                  <a:pt x="2890552" y="2236851"/>
                </a:moveTo>
                <a:cubicBezTo>
                  <a:pt x="2900779" y="2238272"/>
                  <a:pt x="2910922" y="2240244"/>
                  <a:pt x="2920937" y="2242757"/>
                </a:cubicBezTo>
                <a:cubicBezTo>
                  <a:pt x="2933224" y="2245995"/>
                  <a:pt x="2939225" y="2248472"/>
                  <a:pt x="2934748" y="2248376"/>
                </a:cubicBezTo>
                <a:cubicBezTo>
                  <a:pt x="2924468" y="2247292"/>
                  <a:pt x="2914301" y="2245316"/>
                  <a:pt x="2904363" y="2242471"/>
                </a:cubicBezTo>
                <a:cubicBezTo>
                  <a:pt x="2891885" y="2239614"/>
                  <a:pt x="2885504" y="2237232"/>
                  <a:pt x="2890076" y="2236756"/>
                </a:cubicBezTo>
                <a:close/>
                <a:moveTo>
                  <a:pt x="3117247" y="2261140"/>
                </a:moveTo>
                <a:cubicBezTo>
                  <a:pt x="3112199" y="2260664"/>
                  <a:pt x="3097054" y="2257425"/>
                  <a:pt x="3083624" y="2254377"/>
                </a:cubicBezTo>
                <a:cubicBezTo>
                  <a:pt x="3070193" y="2251329"/>
                  <a:pt x="3063431" y="2249043"/>
                  <a:pt x="3068479" y="2249615"/>
                </a:cubicBezTo>
                <a:cubicBezTo>
                  <a:pt x="3073527" y="2250186"/>
                  <a:pt x="3088291" y="2253329"/>
                  <a:pt x="3101721" y="2256377"/>
                </a:cubicBezTo>
                <a:cubicBezTo>
                  <a:pt x="3115151" y="2259425"/>
                  <a:pt x="3121819" y="2261616"/>
                  <a:pt x="3116771" y="2261045"/>
                </a:cubicBezTo>
                <a:close/>
                <a:moveTo>
                  <a:pt x="2894171" y="2326386"/>
                </a:moveTo>
                <a:cubicBezTo>
                  <a:pt x="2885165" y="2326070"/>
                  <a:pt x="2876220" y="2324761"/>
                  <a:pt x="2867501" y="2322481"/>
                </a:cubicBezTo>
                <a:cubicBezTo>
                  <a:pt x="2857500" y="2319814"/>
                  <a:pt x="2852166" y="2317147"/>
                  <a:pt x="2856167" y="2316290"/>
                </a:cubicBezTo>
                <a:cubicBezTo>
                  <a:pt x="2865302" y="2316569"/>
                  <a:pt x="2874376" y="2317879"/>
                  <a:pt x="2883218" y="2320195"/>
                </a:cubicBezTo>
                <a:cubicBezTo>
                  <a:pt x="2893314" y="2322671"/>
                  <a:pt x="2898743" y="2325815"/>
                  <a:pt x="2894171" y="2326386"/>
                </a:cubicBezTo>
                <a:close/>
                <a:moveTo>
                  <a:pt x="2748820" y="2171891"/>
                </a:moveTo>
                <a:cubicBezTo>
                  <a:pt x="2744248" y="2170748"/>
                  <a:pt x="2751582" y="2171891"/>
                  <a:pt x="2765965" y="2175224"/>
                </a:cubicBezTo>
                <a:cubicBezTo>
                  <a:pt x="2780348" y="2178558"/>
                  <a:pt x="2796064" y="2182178"/>
                  <a:pt x="2801398" y="2183225"/>
                </a:cubicBezTo>
                <a:cubicBezTo>
                  <a:pt x="2806732" y="2184273"/>
                  <a:pt x="2798636" y="2183225"/>
                  <a:pt x="2784062" y="2180463"/>
                </a:cubicBezTo>
                <a:cubicBezTo>
                  <a:pt x="2769489" y="2177701"/>
                  <a:pt x="2754344" y="2173224"/>
                  <a:pt x="2748820" y="2171700"/>
                </a:cubicBezTo>
                <a:close/>
                <a:moveTo>
                  <a:pt x="2951512" y="2519553"/>
                </a:moveTo>
                <a:cubicBezTo>
                  <a:pt x="2943830" y="2519894"/>
                  <a:pt x="2936143" y="2518993"/>
                  <a:pt x="2928747" y="2516886"/>
                </a:cubicBezTo>
                <a:cubicBezTo>
                  <a:pt x="2920270" y="2514981"/>
                  <a:pt x="2916460" y="2512028"/>
                  <a:pt x="2920460" y="2511171"/>
                </a:cubicBezTo>
                <a:cubicBezTo>
                  <a:pt x="2928042" y="2510125"/>
                  <a:pt x="2935757" y="2510644"/>
                  <a:pt x="2943130" y="2512695"/>
                </a:cubicBezTo>
                <a:cubicBezTo>
                  <a:pt x="2952083" y="2515457"/>
                  <a:pt x="2955703" y="2517934"/>
                  <a:pt x="2951512" y="2519363"/>
                </a:cubicBezTo>
                <a:close/>
                <a:moveTo>
                  <a:pt x="2756630" y="2255711"/>
                </a:moveTo>
                <a:cubicBezTo>
                  <a:pt x="2746958" y="2255323"/>
                  <a:pt x="2737366" y="2253788"/>
                  <a:pt x="2728055" y="2251138"/>
                </a:cubicBezTo>
                <a:cubicBezTo>
                  <a:pt x="2717006" y="2248091"/>
                  <a:pt x="2711006" y="2245614"/>
                  <a:pt x="2715673" y="2245138"/>
                </a:cubicBezTo>
                <a:cubicBezTo>
                  <a:pt x="2725113" y="2245377"/>
                  <a:pt x="2734487" y="2246784"/>
                  <a:pt x="2743581" y="2249329"/>
                </a:cubicBezTo>
                <a:cubicBezTo>
                  <a:pt x="2755011" y="2252091"/>
                  <a:pt x="2760536" y="2255234"/>
                  <a:pt x="2756630" y="2255520"/>
                </a:cubicBezTo>
                <a:close/>
                <a:moveTo>
                  <a:pt x="2783681" y="2193036"/>
                </a:moveTo>
                <a:cubicBezTo>
                  <a:pt x="2778919" y="2192369"/>
                  <a:pt x="2765108" y="2189512"/>
                  <a:pt x="2752439" y="2186274"/>
                </a:cubicBezTo>
                <a:cubicBezTo>
                  <a:pt x="2739771" y="2183035"/>
                  <a:pt x="2733389" y="2181320"/>
                  <a:pt x="2737390" y="2181511"/>
                </a:cubicBezTo>
                <a:cubicBezTo>
                  <a:pt x="2748004" y="2183165"/>
                  <a:pt x="2758527" y="2185359"/>
                  <a:pt x="2768918" y="2188083"/>
                </a:cubicBezTo>
                <a:cubicBezTo>
                  <a:pt x="2781586" y="2191131"/>
                  <a:pt x="2788063" y="2193036"/>
                  <a:pt x="2783681" y="2193036"/>
                </a:cubicBezTo>
                <a:close/>
                <a:moveTo>
                  <a:pt x="4062222" y="2675954"/>
                </a:moveTo>
                <a:cubicBezTo>
                  <a:pt x="4077131" y="2676237"/>
                  <a:pt x="4091958" y="2678219"/>
                  <a:pt x="4106418" y="2681859"/>
                </a:cubicBezTo>
                <a:cubicBezTo>
                  <a:pt x="4115181" y="2682359"/>
                  <a:pt x="4123883" y="2683634"/>
                  <a:pt x="4132422" y="2685669"/>
                </a:cubicBezTo>
                <a:cubicBezTo>
                  <a:pt x="4142613" y="2688812"/>
                  <a:pt x="4146613" y="2691194"/>
                  <a:pt x="4141375" y="2691194"/>
                </a:cubicBezTo>
                <a:cubicBezTo>
                  <a:pt x="4132261" y="2691201"/>
                  <a:pt x="4123191" y="2689951"/>
                  <a:pt x="4114419" y="2687479"/>
                </a:cubicBezTo>
                <a:cubicBezTo>
                  <a:pt x="4106469" y="2690216"/>
                  <a:pt x="4097997" y="2691096"/>
                  <a:pt x="4089654" y="2690050"/>
                </a:cubicBezTo>
                <a:cubicBezTo>
                  <a:pt x="4072480" y="2690245"/>
                  <a:pt x="4055411" y="2687341"/>
                  <a:pt x="4039267" y="2681478"/>
                </a:cubicBezTo>
                <a:cubicBezTo>
                  <a:pt x="4031647" y="2677764"/>
                  <a:pt x="4041838" y="2675001"/>
                  <a:pt x="4062222" y="2675954"/>
                </a:cubicBezTo>
                <a:close/>
                <a:moveTo>
                  <a:pt x="2748534" y="2574036"/>
                </a:moveTo>
                <a:cubicBezTo>
                  <a:pt x="2756154" y="2575656"/>
                  <a:pt x="2759297" y="2578132"/>
                  <a:pt x="2755583" y="2579561"/>
                </a:cubicBezTo>
                <a:cubicBezTo>
                  <a:pt x="2748749" y="2580316"/>
                  <a:pt x="2741838" y="2579995"/>
                  <a:pt x="2735104" y="2578608"/>
                </a:cubicBezTo>
                <a:cubicBezTo>
                  <a:pt x="2727579" y="2576989"/>
                  <a:pt x="2724341" y="2574417"/>
                  <a:pt x="2728151" y="2573084"/>
                </a:cubicBezTo>
                <a:cubicBezTo>
                  <a:pt x="2734949" y="2572226"/>
                  <a:pt x="2741845" y="2572548"/>
                  <a:pt x="2748534" y="2574036"/>
                </a:cubicBezTo>
                <a:close/>
                <a:moveTo>
                  <a:pt x="2853881" y="2547366"/>
                </a:moveTo>
                <a:cubicBezTo>
                  <a:pt x="2846383" y="2548188"/>
                  <a:pt x="2838798" y="2547640"/>
                  <a:pt x="2831497" y="2545747"/>
                </a:cubicBezTo>
                <a:cubicBezTo>
                  <a:pt x="2823591" y="2544223"/>
                  <a:pt x="2819781" y="2541270"/>
                  <a:pt x="2824067" y="2540318"/>
                </a:cubicBezTo>
                <a:cubicBezTo>
                  <a:pt x="2831335" y="2539112"/>
                  <a:pt x="2838778" y="2539502"/>
                  <a:pt x="2845880" y="2541461"/>
                </a:cubicBezTo>
                <a:cubicBezTo>
                  <a:pt x="2854357" y="2543747"/>
                  <a:pt x="2857595" y="2546318"/>
                  <a:pt x="2853881" y="2547652"/>
                </a:cubicBezTo>
                <a:close/>
                <a:moveTo>
                  <a:pt x="2989231" y="2389632"/>
                </a:moveTo>
                <a:cubicBezTo>
                  <a:pt x="2997921" y="2389759"/>
                  <a:pt x="3006561" y="2390975"/>
                  <a:pt x="3014949" y="2393252"/>
                </a:cubicBezTo>
                <a:cubicBezTo>
                  <a:pt x="3025045" y="2395919"/>
                  <a:pt x="3029903" y="2398681"/>
                  <a:pt x="3025902" y="2399538"/>
                </a:cubicBezTo>
                <a:cubicBezTo>
                  <a:pt x="3016990" y="2399635"/>
                  <a:pt x="3008109" y="2398481"/>
                  <a:pt x="2999518" y="2396109"/>
                </a:cubicBezTo>
                <a:cubicBezTo>
                  <a:pt x="2989421" y="2393728"/>
                  <a:pt x="2984850" y="2390870"/>
                  <a:pt x="2989231" y="2389918"/>
                </a:cubicBezTo>
                <a:close/>
                <a:moveTo>
                  <a:pt x="3027331" y="2587562"/>
                </a:moveTo>
                <a:cubicBezTo>
                  <a:pt x="3034829" y="2586742"/>
                  <a:pt x="3042413" y="2587291"/>
                  <a:pt x="3049715" y="2589181"/>
                </a:cubicBezTo>
                <a:cubicBezTo>
                  <a:pt x="3058192" y="2591086"/>
                  <a:pt x="3061430" y="2593658"/>
                  <a:pt x="3057144" y="2594610"/>
                </a:cubicBezTo>
                <a:cubicBezTo>
                  <a:pt x="3049738" y="2595579"/>
                  <a:pt x="3042218" y="2595192"/>
                  <a:pt x="3034951" y="2593467"/>
                </a:cubicBezTo>
                <a:cubicBezTo>
                  <a:pt x="3026759" y="2591753"/>
                  <a:pt x="3023140" y="2589276"/>
                  <a:pt x="3027236" y="2587848"/>
                </a:cubicBezTo>
                <a:close/>
                <a:moveTo>
                  <a:pt x="3032379" y="2268284"/>
                </a:moveTo>
                <a:cubicBezTo>
                  <a:pt x="3045771" y="2270489"/>
                  <a:pt x="3058982" y="2273673"/>
                  <a:pt x="3071908" y="2277809"/>
                </a:cubicBezTo>
                <a:cubicBezTo>
                  <a:pt x="3077242" y="2279904"/>
                  <a:pt x="3069050" y="2279523"/>
                  <a:pt x="3052858" y="2276570"/>
                </a:cubicBezTo>
                <a:cubicBezTo>
                  <a:pt x="3039532" y="2274665"/>
                  <a:pt x="3026422" y="2271475"/>
                  <a:pt x="3013710" y="2267045"/>
                </a:cubicBezTo>
                <a:cubicBezTo>
                  <a:pt x="3007614" y="2265331"/>
                  <a:pt x="3016092" y="2265617"/>
                  <a:pt x="3032284" y="2268569"/>
                </a:cubicBezTo>
                <a:close/>
                <a:moveTo>
                  <a:pt x="2999613" y="2226183"/>
                </a:moveTo>
                <a:cubicBezTo>
                  <a:pt x="2994088" y="2224659"/>
                  <a:pt x="3001709" y="2226183"/>
                  <a:pt x="3016472" y="2229612"/>
                </a:cubicBezTo>
                <a:cubicBezTo>
                  <a:pt x="3031236" y="2233041"/>
                  <a:pt x="3046286" y="2236089"/>
                  <a:pt x="3051810" y="2237613"/>
                </a:cubicBezTo>
                <a:lnTo>
                  <a:pt x="3035046" y="2234184"/>
                </a:lnTo>
                <a:close/>
                <a:moveTo>
                  <a:pt x="2872550" y="2207895"/>
                </a:moveTo>
                <a:cubicBezTo>
                  <a:pt x="2857405" y="2204657"/>
                  <a:pt x="2841117" y="2200656"/>
                  <a:pt x="2835402" y="2198370"/>
                </a:cubicBezTo>
                <a:cubicBezTo>
                  <a:pt x="2829687" y="2196084"/>
                  <a:pt x="2838355" y="2197703"/>
                  <a:pt x="2853404" y="2200942"/>
                </a:cubicBezTo>
                <a:cubicBezTo>
                  <a:pt x="2868454" y="2204181"/>
                  <a:pt x="2885218" y="2208086"/>
                  <a:pt x="2890361" y="2209705"/>
                </a:cubicBezTo>
                <a:cubicBezTo>
                  <a:pt x="2895505" y="2211324"/>
                  <a:pt x="2887980" y="2211229"/>
                  <a:pt x="2872454" y="2208181"/>
                </a:cubicBezTo>
                <a:close/>
                <a:moveTo>
                  <a:pt x="2961227" y="2217420"/>
                </a:moveTo>
                <a:lnTo>
                  <a:pt x="2927223" y="2209705"/>
                </a:lnTo>
                <a:cubicBezTo>
                  <a:pt x="2912745" y="2206276"/>
                  <a:pt x="2905601" y="2204657"/>
                  <a:pt x="2910840" y="2205609"/>
                </a:cubicBezTo>
                <a:cubicBezTo>
                  <a:pt x="2916079" y="2206562"/>
                  <a:pt x="2931224" y="2209895"/>
                  <a:pt x="2945321" y="2213324"/>
                </a:cubicBezTo>
                <a:cubicBezTo>
                  <a:pt x="2959418" y="2216753"/>
                  <a:pt x="2966180" y="2218563"/>
                  <a:pt x="2961132" y="2218087"/>
                </a:cubicBezTo>
                <a:close/>
                <a:moveTo>
                  <a:pt x="2872359" y="2202561"/>
                </a:moveTo>
                <a:cubicBezTo>
                  <a:pt x="2867311" y="2202561"/>
                  <a:pt x="2852547" y="2198751"/>
                  <a:pt x="2839117" y="2195703"/>
                </a:cubicBezTo>
                <a:cubicBezTo>
                  <a:pt x="2825687" y="2192655"/>
                  <a:pt x="2818543" y="2190465"/>
                  <a:pt x="2823591" y="2191036"/>
                </a:cubicBezTo>
                <a:cubicBezTo>
                  <a:pt x="2828639" y="2191607"/>
                  <a:pt x="2843117" y="2194846"/>
                  <a:pt x="2856548" y="2197894"/>
                </a:cubicBezTo>
                <a:cubicBezTo>
                  <a:pt x="2869978" y="2200942"/>
                  <a:pt x="2877026" y="2203418"/>
                  <a:pt x="2872359" y="2202561"/>
                </a:cubicBezTo>
                <a:close/>
                <a:moveTo>
                  <a:pt x="3024759" y="2252282"/>
                </a:moveTo>
                <a:cubicBezTo>
                  <a:pt x="3020092" y="2251615"/>
                  <a:pt x="3005709" y="2248757"/>
                  <a:pt x="2993231" y="2245614"/>
                </a:cubicBezTo>
                <a:cubicBezTo>
                  <a:pt x="2988564" y="2244566"/>
                  <a:pt x="2984850" y="2243614"/>
                  <a:pt x="2982182" y="2242852"/>
                </a:cubicBezTo>
                <a:cubicBezTo>
                  <a:pt x="2975492" y="2243016"/>
                  <a:pt x="2968814" y="2242181"/>
                  <a:pt x="2962370" y="2240375"/>
                </a:cubicBezTo>
                <a:cubicBezTo>
                  <a:pt x="2949483" y="2238004"/>
                  <a:pt x="2936758" y="2234823"/>
                  <a:pt x="2924270" y="2230850"/>
                </a:cubicBezTo>
                <a:cubicBezTo>
                  <a:pt x="2918841" y="2228850"/>
                  <a:pt x="2927223" y="2229707"/>
                  <a:pt x="2942749" y="2232851"/>
                </a:cubicBezTo>
                <a:cubicBezTo>
                  <a:pt x="2956084" y="2235518"/>
                  <a:pt x="2970467" y="2238756"/>
                  <a:pt x="2977896" y="2240852"/>
                </a:cubicBezTo>
                <a:cubicBezTo>
                  <a:pt x="2977896" y="2240852"/>
                  <a:pt x="2977896" y="2240852"/>
                  <a:pt x="2979230" y="2240852"/>
                </a:cubicBezTo>
                <a:cubicBezTo>
                  <a:pt x="2983897" y="2241423"/>
                  <a:pt x="2998280" y="2244376"/>
                  <a:pt x="3010757" y="2247519"/>
                </a:cubicBezTo>
                <a:cubicBezTo>
                  <a:pt x="3023235" y="2250662"/>
                  <a:pt x="3029521" y="2252472"/>
                  <a:pt x="3024664" y="2252472"/>
                </a:cubicBezTo>
                <a:close/>
                <a:moveTo>
                  <a:pt x="3017044" y="2486025"/>
                </a:moveTo>
                <a:cubicBezTo>
                  <a:pt x="3025211" y="2485637"/>
                  <a:pt x="3033386" y="2486602"/>
                  <a:pt x="3041237" y="2488883"/>
                </a:cubicBezTo>
                <a:cubicBezTo>
                  <a:pt x="3050286" y="2491169"/>
                  <a:pt x="3054572" y="2493550"/>
                  <a:pt x="3050286" y="2494502"/>
                </a:cubicBezTo>
                <a:cubicBezTo>
                  <a:pt x="3042119" y="2495115"/>
                  <a:pt x="3033907" y="2494342"/>
                  <a:pt x="3025998" y="2492216"/>
                </a:cubicBezTo>
                <a:cubicBezTo>
                  <a:pt x="3016758" y="2490026"/>
                  <a:pt x="3012853" y="2487644"/>
                  <a:pt x="3016949" y="2486216"/>
                </a:cubicBezTo>
                <a:close/>
                <a:moveTo>
                  <a:pt x="6061710" y="2881598"/>
                </a:moveTo>
                <a:cubicBezTo>
                  <a:pt x="6069902" y="2883599"/>
                  <a:pt x="6059043" y="2886551"/>
                  <a:pt x="6037517" y="2887885"/>
                </a:cubicBezTo>
                <a:cubicBezTo>
                  <a:pt x="6019584" y="2889817"/>
                  <a:pt x="6001485" y="2889594"/>
                  <a:pt x="5983606" y="2887218"/>
                </a:cubicBezTo>
                <a:cubicBezTo>
                  <a:pt x="5975700" y="2885122"/>
                  <a:pt x="5986463" y="2882265"/>
                  <a:pt x="6007990" y="2880837"/>
                </a:cubicBezTo>
                <a:cubicBezTo>
                  <a:pt x="6025847" y="2879233"/>
                  <a:pt x="6043826" y="2879552"/>
                  <a:pt x="6061615" y="2881789"/>
                </a:cubicBezTo>
                <a:close/>
                <a:moveTo>
                  <a:pt x="6386322" y="3198971"/>
                </a:moveTo>
                <a:cubicBezTo>
                  <a:pt x="6364043" y="3203651"/>
                  <a:pt x="6341431" y="3206581"/>
                  <a:pt x="6318695" y="3207734"/>
                </a:cubicBezTo>
                <a:cubicBezTo>
                  <a:pt x="6307550" y="3207735"/>
                  <a:pt x="6319838" y="3203162"/>
                  <a:pt x="6346222" y="3198210"/>
                </a:cubicBezTo>
                <a:cubicBezTo>
                  <a:pt x="6368488" y="3193451"/>
                  <a:pt x="6391106" y="3190520"/>
                  <a:pt x="6413849" y="3189447"/>
                </a:cubicBezTo>
                <a:cubicBezTo>
                  <a:pt x="6425184" y="3189542"/>
                  <a:pt x="6412992" y="3193828"/>
                  <a:pt x="6386322" y="3198971"/>
                </a:cubicBezTo>
                <a:close/>
                <a:moveTo>
                  <a:pt x="5956745" y="3075146"/>
                </a:moveTo>
                <a:cubicBezTo>
                  <a:pt x="5947220" y="3072956"/>
                  <a:pt x="5959221" y="3068193"/>
                  <a:pt x="5983700" y="3064478"/>
                </a:cubicBezTo>
                <a:cubicBezTo>
                  <a:pt x="6004131" y="3060874"/>
                  <a:pt x="6024948" y="3059977"/>
                  <a:pt x="6045613" y="3061811"/>
                </a:cubicBezTo>
                <a:cubicBezTo>
                  <a:pt x="6055138" y="3063526"/>
                  <a:pt x="6043041" y="3068289"/>
                  <a:pt x="6018467" y="3072003"/>
                </a:cubicBezTo>
                <a:cubicBezTo>
                  <a:pt x="5998256" y="3075815"/>
                  <a:pt x="5977635" y="3076968"/>
                  <a:pt x="5957126" y="3075432"/>
                </a:cubicBezTo>
                <a:close/>
                <a:moveTo>
                  <a:pt x="5967794" y="3156109"/>
                </a:moveTo>
                <a:cubicBezTo>
                  <a:pt x="5946319" y="3159825"/>
                  <a:pt x="5924517" y="3161293"/>
                  <a:pt x="5902738" y="3160490"/>
                </a:cubicBezTo>
                <a:cubicBezTo>
                  <a:pt x="5892356" y="3158395"/>
                  <a:pt x="5904452" y="3153156"/>
                  <a:pt x="5930361" y="3149060"/>
                </a:cubicBezTo>
                <a:cubicBezTo>
                  <a:pt x="5951772" y="3144846"/>
                  <a:pt x="5973633" y="3143374"/>
                  <a:pt x="5995416" y="3144679"/>
                </a:cubicBezTo>
                <a:cubicBezTo>
                  <a:pt x="6005894" y="3146488"/>
                  <a:pt x="5993607" y="3151918"/>
                  <a:pt x="5968175" y="3156395"/>
                </a:cubicBezTo>
                <a:close/>
                <a:moveTo>
                  <a:pt x="5855494" y="3050286"/>
                </a:moveTo>
                <a:cubicBezTo>
                  <a:pt x="5845969" y="3048000"/>
                  <a:pt x="5858161" y="3043238"/>
                  <a:pt x="5882069" y="3039618"/>
                </a:cubicBezTo>
                <a:cubicBezTo>
                  <a:pt x="5902249" y="3036585"/>
                  <a:pt x="5922735" y="3036137"/>
                  <a:pt x="5943029" y="3038285"/>
                </a:cubicBezTo>
                <a:cubicBezTo>
                  <a:pt x="5952554" y="3040570"/>
                  <a:pt x="5940266" y="3044857"/>
                  <a:pt x="5916358" y="3048381"/>
                </a:cubicBezTo>
                <a:cubicBezTo>
                  <a:pt x="5896232" y="3051581"/>
                  <a:pt x="5875781" y="3052221"/>
                  <a:pt x="5855494" y="3050286"/>
                </a:cubicBezTo>
                <a:close/>
                <a:moveTo>
                  <a:pt x="6121337" y="3093149"/>
                </a:moveTo>
                <a:cubicBezTo>
                  <a:pt x="6100657" y="3097307"/>
                  <a:pt x="6079507" y="3098620"/>
                  <a:pt x="6058472" y="3097054"/>
                </a:cubicBezTo>
                <a:cubicBezTo>
                  <a:pt x="6048947" y="3095339"/>
                  <a:pt x="6060949" y="3090577"/>
                  <a:pt x="6085713" y="3086291"/>
                </a:cubicBezTo>
                <a:cubicBezTo>
                  <a:pt x="6106522" y="3082385"/>
                  <a:pt x="6127754" y="3081233"/>
                  <a:pt x="6148864" y="3082862"/>
                </a:cubicBezTo>
                <a:cubicBezTo>
                  <a:pt x="6158580" y="3084671"/>
                  <a:pt x="6146387" y="3089529"/>
                  <a:pt x="6121337" y="3093339"/>
                </a:cubicBezTo>
                <a:close/>
                <a:moveTo>
                  <a:pt x="6262497" y="3132296"/>
                </a:moveTo>
                <a:cubicBezTo>
                  <a:pt x="6252401" y="3130773"/>
                  <a:pt x="6264498" y="3126010"/>
                  <a:pt x="6289453" y="3121628"/>
                </a:cubicBezTo>
                <a:cubicBezTo>
                  <a:pt x="6310323" y="3117619"/>
                  <a:pt x="6331545" y="3115736"/>
                  <a:pt x="6352795" y="3116008"/>
                </a:cubicBezTo>
                <a:cubicBezTo>
                  <a:pt x="6362891" y="3117533"/>
                  <a:pt x="6350508" y="3121819"/>
                  <a:pt x="6325839" y="3126677"/>
                </a:cubicBezTo>
                <a:cubicBezTo>
                  <a:pt x="6304971" y="3130698"/>
                  <a:pt x="6283747" y="3132581"/>
                  <a:pt x="6262497" y="3132297"/>
                </a:cubicBezTo>
                <a:close/>
                <a:moveTo>
                  <a:pt x="6281547" y="3194209"/>
                </a:moveTo>
                <a:cubicBezTo>
                  <a:pt x="6259636" y="3199046"/>
                  <a:pt x="6237305" y="3201725"/>
                  <a:pt x="6214872" y="3202210"/>
                </a:cubicBezTo>
                <a:cubicBezTo>
                  <a:pt x="6203918" y="3201353"/>
                  <a:pt x="6216206" y="3196495"/>
                  <a:pt x="6242114" y="3191447"/>
                </a:cubicBezTo>
                <a:cubicBezTo>
                  <a:pt x="6264081" y="3187027"/>
                  <a:pt x="6286389" y="3184509"/>
                  <a:pt x="6308789" y="3183922"/>
                </a:cubicBezTo>
                <a:cubicBezTo>
                  <a:pt x="6320123" y="3184779"/>
                  <a:pt x="6308027" y="3189542"/>
                  <a:pt x="6281547" y="3194209"/>
                </a:cubicBezTo>
                <a:close/>
                <a:moveTo>
                  <a:pt x="5863876" y="3136011"/>
                </a:moveTo>
                <a:cubicBezTo>
                  <a:pt x="5842554" y="3140180"/>
                  <a:pt x="5820765" y="3141429"/>
                  <a:pt x="5799106" y="3139726"/>
                </a:cubicBezTo>
                <a:cubicBezTo>
                  <a:pt x="5788629" y="3137154"/>
                  <a:pt x="5801106" y="3132296"/>
                  <a:pt x="5826633" y="3127820"/>
                </a:cubicBezTo>
                <a:cubicBezTo>
                  <a:pt x="5848004" y="3124048"/>
                  <a:pt x="5869763" y="3122960"/>
                  <a:pt x="5891403" y="3124581"/>
                </a:cubicBezTo>
                <a:cubicBezTo>
                  <a:pt x="5901595" y="3126486"/>
                  <a:pt x="5889403" y="3131820"/>
                  <a:pt x="5863876" y="3136011"/>
                </a:cubicBezTo>
                <a:close/>
                <a:moveTo>
                  <a:pt x="6118193" y="3014091"/>
                </a:moveTo>
                <a:cubicBezTo>
                  <a:pt x="6109335" y="3012282"/>
                  <a:pt x="6120956" y="3008090"/>
                  <a:pt x="6144482" y="3004566"/>
                </a:cubicBezTo>
                <a:cubicBezTo>
                  <a:pt x="6164099" y="3001741"/>
                  <a:pt x="6183965" y="3001071"/>
                  <a:pt x="6203728" y="3002566"/>
                </a:cubicBezTo>
                <a:cubicBezTo>
                  <a:pt x="6212586" y="3004376"/>
                  <a:pt x="6200775" y="3008567"/>
                  <a:pt x="6177439" y="3012091"/>
                </a:cubicBezTo>
                <a:cubicBezTo>
                  <a:pt x="6157866" y="3015395"/>
                  <a:pt x="6137932" y="3016004"/>
                  <a:pt x="6118194" y="3013901"/>
                </a:cubicBezTo>
                <a:close/>
                <a:moveTo>
                  <a:pt x="6160866" y="3116961"/>
                </a:moveTo>
                <a:cubicBezTo>
                  <a:pt x="6150674" y="3114866"/>
                  <a:pt x="6162771" y="3110008"/>
                  <a:pt x="6187726" y="3105722"/>
                </a:cubicBezTo>
                <a:cubicBezTo>
                  <a:pt x="6208544" y="3101880"/>
                  <a:pt x="6229723" y="3100346"/>
                  <a:pt x="6250877" y="3101150"/>
                </a:cubicBezTo>
                <a:cubicBezTo>
                  <a:pt x="6260878" y="3102769"/>
                  <a:pt x="6248686" y="3107532"/>
                  <a:pt x="6223826" y="3111913"/>
                </a:cubicBezTo>
                <a:cubicBezTo>
                  <a:pt x="6203102" y="3116005"/>
                  <a:pt x="6181977" y="3117700"/>
                  <a:pt x="6160866" y="3116961"/>
                </a:cubicBezTo>
                <a:close/>
                <a:moveTo>
                  <a:pt x="6072473" y="3172968"/>
                </a:moveTo>
                <a:cubicBezTo>
                  <a:pt x="6051001" y="3177477"/>
                  <a:pt x="6029056" y="3179332"/>
                  <a:pt x="6007132" y="3178493"/>
                </a:cubicBezTo>
                <a:cubicBezTo>
                  <a:pt x="5996655" y="3176969"/>
                  <a:pt x="6008942" y="3172111"/>
                  <a:pt x="6034564" y="3167634"/>
                </a:cubicBezTo>
                <a:cubicBezTo>
                  <a:pt x="6056037" y="3163129"/>
                  <a:pt x="6077981" y="3161274"/>
                  <a:pt x="6099905" y="3162110"/>
                </a:cubicBezTo>
                <a:cubicBezTo>
                  <a:pt x="6110097" y="3163348"/>
                  <a:pt x="6098000" y="3168206"/>
                  <a:pt x="6072473" y="3172682"/>
                </a:cubicBezTo>
                <a:close/>
                <a:moveTo>
                  <a:pt x="5436870" y="2810161"/>
                </a:moveTo>
                <a:cubicBezTo>
                  <a:pt x="5454602" y="2809421"/>
                  <a:pt x="5472362" y="2810635"/>
                  <a:pt x="5489829" y="2813780"/>
                </a:cubicBezTo>
                <a:cubicBezTo>
                  <a:pt x="5498021" y="2816352"/>
                  <a:pt x="5487353" y="2818638"/>
                  <a:pt x="5466112" y="2818924"/>
                </a:cubicBezTo>
                <a:cubicBezTo>
                  <a:pt x="5448409" y="2819946"/>
                  <a:pt x="5430647" y="2818730"/>
                  <a:pt x="5413249" y="2815305"/>
                </a:cubicBezTo>
                <a:cubicBezTo>
                  <a:pt x="5405247" y="2812161"/>
                  <a:pt x="5415915" y="2810161"/>
                  <a:pt x="5436870" y="2809875"/>
                </a:cubicBezTo>
                <a:close/>
                <a:moveTo>
                  <a:pt x="5449253" y="2928652"/>
                </a:moveTo>
                <a:cubicBezTo>
                  <a:pt x="5440490" y="2925699"/>
                  <a:pt x="5451920" y="2922175"/>
                  <a:pt x="5474590" y="2920460"/>
                </a:cubicBezTo>
                <a:cubicBezTo>
                  <a:pt x="5493652" y="2918538"/>
                  <a:pt x="5512891" y="2919307"/>
                  <a:pt x="5531740" y="2922746"/>
                </a:cubicBezTo>
                <a:cubicBezTo>
                  <a:pt x="5540312" y="2925128"/>
                  <a:pt x="5528882" y="2928747"/>
                  <a:pt x="5506498" y="2930938"/>
                </a:cubicBezTo>
                <a:cubicBezTo>
                  <a:pt x="5487390" y="2932765"/>
                  <a:pt x="5468120" y="2931899"/>
                  <a:pt x="5449253" y="2928366"/>
                </a:cubicBezTo>
                <a:close/>
                <a:moveTo>
                  <a:pt x="5754053" y="3023045"/>
                </a:moveTo>
                <a:cubicBezTo>
                  <a:pt x="5744528" y="3020759"/>
                  <a:pt x="5756529" y="3016091"/>
                  <a:pt x="5780532" y="3013520"/>
                </a:cubicBezTo>
                <a:cubicBezTo>
                  <a:pt x="5800247" y="3010595"/>
                  <a:pt x="5820259" y="3010243"/>
                  <a:pt x="5840064" y="3012472"/>
                </a:cubicBezTo>
                <a:cubicBezTo>
                  <a:pt x="5849589" y="3014853"/>
                  <a:pt x="5837587" y="3019521"/>
                  <a:pt x="5813775" y="3022569"/>
                </a:cubicBezTo>
                <a:cubicBezTo>
                  <a:pt x="5793954" y="3025585"/>
                  <a:pt x="5773797" y="3025649"/>
                  <a:pt x="5753957" y="3022759"/>
                </a:cubicBezTo>
                <a:close/>
                <a:moveTo>
                  <a:pt x="5407533" y="2780824"/>
                </a:moveTo>
                <a:cubicBezTo>
                  <a:pt x="5393722" y="2777395"/>
                  <a:pt x="5387816" y="2774823"/>
                  <a:pt x="5394199" y="2774537"/>
                </a:cubicBezTo>
                <a:cubicBezTo>
                  <a:pt x="5406498" y="2775624"/>
                  <a:pt x="5418716" y="2777501"/>
                  <a:pt x="5430775" y="2780157"/>
                </a:cubicBezTo>
                <a:cubicBezTo>
                  <a:pt x="5444586" y="2783586"/>
                  <a:pt x="5450396" y="2786158"/>
                  <a:pt x="5443728" y="2785967"/>
                </a:cubicBezTo>
                <a:cubicBezTo>
                  <a:pt x="5431486" y="2785315"/>
                  <a:pt x="5419335" y="2783497"/>
                  <a:pt x="5407438" y="2780538"/>
                </a:cubicBezTo>
                <a:close/>
                <a:moveTo>
                  <a:pt x="5403914" y="2896934"/>
                </a:moveTo>
                <a:cubicBezTo>
                  <a:pt x="5384829" y="2898744"/>
                  <a:pt x="5365585" y="2897814"/>
                  <a:pt x="5346764" y="2894172"/>
                </a:cubicBezTo>
                <a:cubicBezTo>
                  <a:pt x="5338001" y="2891219"/>
                  <a:pt x="5349431" y="2887599"/>
                  <a:pt x="5372291" y="2886361"/>
                </a:cubicBezTo>
                <a:cubicBezTo>
                  <a:pt x="5391384" y="2884818"/>
                  <a:pt x="5410596" y="2885779"/>
                  <a:pt x="5429441" y="2889218"/>
                </a:cubicBezTo>
                <a:cubicBezTo>
                  <a:pt x="5438109" y="2891885"/>
                  <a:pt x="5426583" y="2895410"/>
                  <a:pt x="5403818" y="2896648"/>
                </a:cubicBezTo>
                <a:close/>
                <a:moveTo>
                  <a:pt x="5551361" y="3055811"/>
                </a:moveTo>
                <a:cubicBezTo>
                  <a:pt x="5531117" y="3058776"/>
                  <a:pt x="5510550" y="3058776"/>
                  <a:pt x="5490306" y="3055811"/>
                </a:cubicBezTo>
                <a:cubicBezTo>
                  <a:pt x="5480780" y="3052953"/>
                  <a:pt x="5492496" y="3047810"/>
                  <a:pt x="5516785" y="3045143"/>
                </a:cubicBezTo>
                <a:cubicBezTo>
                  <a:pt x="5537029" y="3042176"/>
                  <a:pt x="5557597" y="3042176"/>
                  <a:pt x="5577840" y="3045143"/>
                </a:cubicBezTo>
                <a:cubicBezTo>
                  <a:pt x="5587175" y="3047714"/>
                  <a:pt x="5575364" y="3052477"/>
                  <a:pt x="5551266" y="3055525"/>
                </a:cubicBezTo>
                <a:close/>
                <a:moveTo>
                  <a:pt x="5550884" y="2962275"/>
                </a:moveTo>
                <a:cubicBezTo>
                  <a:pt x="5541931" y="2959418"/>
                  <a:pt x="5553361" y="2955322"/>
                  <a:pt x="5576507" y="2952750"/>
                </a:cubicBezTo>
                <a:cubicBezTo>
                  <a:pt x="5595822" y="2950686"/>
                  <a:pt x="5615324" y="2951166"/>
                  <a:pt x="5634514" y="2954179"/>
                </a:cubicBezTo>
                <a:cubicBezTo>
                  <a:pt x="5643277" y="2956655"/>
                  <a:pt x="5631847" y="2960751"/>
                  <a:pt x="5608701" y="2963037"/>
                </a:cubicBezTo>
                <a:cubicBezTo>
                  <a:pt x="5589439" y="2965333"/>
                  <a:pt x="5569955" y="2964980"/>
                  <a:pt x="5550789" y="2961990"/>
                </a:cubicBezTo>
                <a:close/>
                <a:moveTo>
                  <a:pt x="5652135" y="2993136"/>
                </a:moveTo>
                <a:cubicBezTo>
                  <a:pt x="5642610" y="2990279"/>
                  <a:pt x="5654612" y="2986088"/>
                  <a:pt x="5678233" y="2983611"/>
                </a:cubicBezTo>
                <a:cubicBezTo>
                  <a:pt x="5697888" y="2980890"/>
                  <a:pt x="5717824" y="2980890"/>
                  <a:pt x="5737479" y="2983611"/>
                </a:cubicBezTo>
                <a:cubicBezTo>
                  <a:pt x="5746337" y="2985992"/>
                  <a:pt x="5734717" y="2990183"/>
                  <a:pt x="5711381" y="2993136"/>
                </a:cubicBezTo>
                <a:cubicBezTo>
                  <a:pt x="5691713" y="2995663"/>
                  <a:pt x="5671803" y="2995663"/>
                  <a:pt x="5652136" y="2993136"/>
                </a:cubicBezTo>
                <a:close/>
                <a:moveTo>
                  <a:pt x="5325237" y="2788158"/>
                </a:moveTo>
                <a:cubicBezTo>
                  <a:pt x="5313086" y="2787139"/>
                  <a:pt x="5301023" y="2785262"/>
                  <a:pt x="5289137" y="2782538"/>
                </a:cubicBezTo>
                <a:cubicBezTo>
                  <a:pt x="5275898" y="2779395"/>
                  <a:pt x="5270087" y="2776823"/>
                  <a:pt x="5276755" y="2776538"/>
                </a:cubicBezTo>
                <a:cubicBezTo>
                  <a:pt x="5287754" y="2777003"/>
                  <a:pt x="5298674" y="2778631"/>
                  <a:pt x="5309330" y="2781396"/>
                </a:cubicBezTo>
                <a:cubicBezTo>
                  <a:pt x="5309330" y="2779681"/>
                  <a:pt x="5318855" y="2778538"/>
                  <a:pt x="5335239" y="2778443"/>
                </a:cubicBezTo>
                <a:cubicBezTo>
                  <a:pt x="5352806" y="2777910"/>
                  <a:pt x="5370379" y="2779347"/>
                  <a:pt x="5387626" y="2782729"/>
                </a:cubicBezTo>
                <a:cubicBezTo>
                  <a:pt x="5395722" y="2785301"/>
                  <a:pt x="5385150" y="2787015"/>
                  <a:pt x="5364195" y="2787301"/>
                </a:cubicBezTo>
                <a:cubicBezTo>
                  <a:pt x="5350670" y="2787455"/>
                  <a:pt x="5337150" y="2786755"/>
                  <a:pt x="5323713" y="2785206"/>
                </a:cubicBezTo>
                <a:cubicBezTo>
                  <a:pt x="5328476" y="2786825"/>
                  <a:pt x="5329047" y="2787968"/>
                  <a:pt x="5325237" y="2788158"/>
                </a:cubicBezTo>
                <a:close/>
                <a:moveTo>
                  <a:pt x="5655374" y="3085338"/>
                </a:moveTo>
                <a:cubicBezTo>
                  <a:pt x="5634673" y="3088676"/>
                  <a:pt x="5613604" y="3089061"/>
                  <a:pt x="5592795" y="3086481"/>
                </a:cubicBezTo>
                <a:cubicBezTo>
                  <a:pt x="5583270" y="3083814"/>
                  <a:pt x="5595176" y="3078957"/>
                  <a:pt x="5619750" y="3075242"/>
                </a:cubicBezTo>
                <a:cubicBezTo>
                  <a:pt x="5640420" y="3071904"/>
                  <a:pt x="5661457" y="3071519"/>
                  <a:pt x="5682234" y="3074099"/>
                </a:cubicBezTo>
                <a:cubicBezTo>
                  <a:pt x="5691950" y="3076861"/>
                  <a:pt x="5679853" y="3081623"/>
                  <a:pt x="5655374" y="3085338"/>
                </a:cubicBezTo>
                <a:close/>
                <a:moveTo>
                  <a:pt x="5759577" y="3111913"/>
                </a:moveTo>
                <a:cubicBezTo>
                  <a:pt x="5738540" y="3115843"/>
                  <a:pt x="5717045" y="3116709"/>
                  <a:pt x="5695760" y="3114485"/>
                </a:cubicBezTo>
                <a:cubicBezTo>
                  <a:pt x="5685568" y="3111818"/>
                  <a:pt x="5698046" y="3106960"/>
                  <a:pt x="5723192" y="3103054"/>
                </a:cubicBezTo>
                <a:cubicBezTo>
                  <a:pt x="5744254" y="3099292"/>
                  <a:pt x="5765753" y="3098619"/>
                  <a:pt x="5787009" y="3101054"/>
                </a:cubicBezTo>
                <a:cubicBezTo>
                  <a:pt x="5796820" y="3103245"/>
                  <a:pt x="5784533" y="3108103"/>
                  <a:pt x="5759577" y="3111913"/>
                </a:cubicBezTo>
                <a:close/>
                <a:moveTo>
                  <a:pt x="7114604" y="2978563"/>
                </a:moveTo>
                <a:cubicBezTo>
                  <a:pt x="7123367" y="2979325"/>
                  <a:pt x="7111365" y="2983040"/>
                  <a:pt x="7088124" y="2988088"/>
                </a:cubicBezTo>
                <a:cubicBezTo>
                  <a:pt x="7068903" y="2991780"/>
                  <a:pt x="7049400" y="2993819"/>
                  <a:pt x="7029831" y="2994184"/>
                </a:cubicBezTo>
                <a:cubicBezTo>
                  <a:pt x="7021068" y="2993422"/>
                  <a:pt x="7032879" y="2989231"/>
                  <a:pt x="7056120" y="2984659"/>
                </a:cubicBezTo>
                <a:cubicBezTo>
                  <a:pt x="7075408" y="2981040"/>
                  <a:pt x="7094981" y="2979160"/>
                  <a:pt x="7114604" y="2979039"/>
                </a:cubicBezTo>
                <a:close/>
                <a:moveTo>
                  <a:pt x="7062597" y="2945987"/>
                </a:moveTo>
                <a:cubicBezTo>
                  <a:pt x="7039999" y="2956106"/>
                  <a:pt x="7015774" y="2962107"/>
                  <a:pt x="6991064" y="2963704"/>
                </a:cubicBezTo>
                <a:cubicBezTo>
                  <a:pt x="6966204" y="2965323"/>
                  <a:pt x="6957727" y="2959608"/>
                  <a:pt x="6972014" y="2951036"/>
                </a:cubicBezTo>
                <a:cubicBezTo>
                  <a:pt x="6994596" y="2940866"/>
                  <a:pt x="7018830" y="2934863"/>
                  <a:pt x="7043547" y="2933319"/>
                </a:cubicBezTo>
                <a:cubicBezTo>
                  <a:pt x="7068598" y="2932271"/>
                  <a:pt x="7077075" y="2937987"/>
                  <a:pt x="7062597" y="2945987"/>
                </a:cubicBezTo>
                <a:close/>
                <a:moveTo>
                  <a:pt x="6932105" y="2898362"/>
                </a:moveTo>
                <a:cubicBezTo>
                  <a:pt x="6950087" y="2895502"/>
                  <a:pt x="6968288" y="2894259"/>
                  <a:pt x="6986493" y="2894647"/>
                </a:cubicBezTo>
                <a:cubicBezTo>
                  <a:pt x="6994589" y="2895600"/>
                  <a:pt x="6983445" y="2899124"/>
                  <a:pt x="6961537" y="2902268"/>
                </a:cubicBezTo>
                <a:cubicBezTo>
                  <a:pt x="6943555" y="2905128"/>
                  <a:pt x="6925353" y="2906371"/>
                  <a:pt x="6907149" y="2905983"/>
                </a:cubicBezTo>
                <a:cubicBezTo>
                  <a:pt x="6898767" y="2904268"/>
                  <a:pt x="6910197" y="2901220"/>
                  <a:pt x="6932009" y="2897886"/>
                </a:cubicBezTo>
                <a:close/>
                <a:moveTo>
                  <a:pt x="7126796" y="3054096"/>
                </a:moveTo>
                <a:cubicBezTo>
                  <a:pt x="7106346" y="3058362"/>
                  <a:pt x="7085628" y="3061226"/>
                  <a:pt x="7064788" y="3062669"/>
                </a:cubicBezTo>
                <a:cubicBezTo>
                  <a:pt x="7055263" y="3062097"/>
                  <a:pt x="7067074" y="3057811"/>
                  <a:pt x="7091744" y="3053144"/>
                </a:cubicBezTo>
                <a:cubicBezTo>
                  <a:pt x="7112285" y="3048926"/>
                  <a:pt x="7133103" y="3046188"/>
                  <a:pt x="7154037" y="3044952"/>
                </a:cubicBezTo>
                <a:cubicBezTo>
                  <a:pt x="7163657" y="3045238"/>
                  <a:pt x="7151656" y="3049429"/>
                  <a:pt x="7126700" y="3053810"/>
                </a:cubicBezTo>
                <a:close/>
                <a:moveTo>
                  <a:pt x="7141845" y="3067526"/>
                </a:moveTo>
                <a:cubicBezTo>
                  <a:pt x="7118793" y="3074514"/>
                  <a:pt x="7095178" y="3079486"/>
                  <a:pt x="7071265" y="3082385"/>
                </a:cubicBezTo>
                <a:cubicBezTo>
                  <a:pt x="7045357" y="3085814"/>
                  <a:pt x="7035070" y="3084767"/>
                  <a:pt x="7048024" y="3079337"/>
                </a:cubicBezTo>
                <a:cubicBezTo>
                  <a:pt x="7071032" y="3072056"/>
                  <a:pt x="7094707" y="3067079"/>
                  <a:pt x="7118699" y="3064478"/>
                </a:cubicBezTo>
                <a:cubicBezTo>
                  <a:pt x="7144417" y="3060763"/>
                  <a:pt x="7154799" y="3062288"/>
                  <a:pt x="7141750" y="3067241"/>
                </a:cubicBezTo>
                <a:close/>
                <a:moveTo>
                  <a:pt x="7123271" y="2921223"/>
                </a:moveTo>
                <a:cubicBezTo>
                  <a:pt x="7141959" y="2918012"/>
                  <a:pt x="7160889" y="2916419"/>
                  <a:pt x="7179850" y="2916460"/>
                </a:cubicBezTo>
                <a:cubicBezTo>
                  <a:pt x="7188232" y="2917317"/>
                  <a:pt x="7176516" y="2920937"/>
                  <a:pt x="7153561" y="2924366"/>
                </a:cubicBezTo>
                <a:cubicBezTo>
                  <a:pt x="7134932" y="2927826"/>
                  <a:pt x="7116025" y="2929580"/>
                  <a:pt x="7097078" y="2929605"/>
                </a:cubicBezTo>
                <a:cubicBezTo>
                  <a:pt x="7088696" y="2928366"/>
                  <a:pt x="7100697" y="2924747"/>
                  <a:pt x="7123176" y="2920937"/>
                </a:cubicBezTo>
                <a:close/>
                <a:moveTo>
                  <a:pt x="6833997" y="3034094"/>
                </a:moveTo>
                <a:cubicBezTo>
                  <a:pt x="6814321" y="3038373"/>
                  <a:pt x="6794219" y="3040386"/>
                  <a:pt x="6774085" y="3040094"/>
                </a:cubicBezTo>
                <a:cubicBezTo>
                  <a:pt x="6765132" y="3039332"/>
                  <a:pt x="6776847" y="3034665"/>
                  <a:pt x="6800755" y="3030569"/>
                </a:cubicBezTo>
                <a:cubicBezTo>
                  <a:pt x="6816090" y="3027903"/>
                  <a:pt x="6832568" y="3025902"/>
                  <a:pt x="6844856" y="3024950"/>
                </a:cubicBezTo>
                <a:cubicBezTo>
                  <a:pt x="6844856" y="3023140"/>
                  <a:pt x="6846380" y="3020759"/>
                  <a:pt x="6851618" y="3017806"/>
                </a:cubicBezTo>
                <a:cubicBezTo>
                  <a:pt x="6874921" y="3008147"/>
                  <a:pt x="6899553" y="3002078"/>
                  <a:pt x="6924675" y="2999804"/>
                </a:cubicBezTo>
                <a:cubicBezTo>
                  <a:pt x="6950202" y="2997994"/>
                  <a:pt x="6959156" y="3002566"/>
                  <a:pt x="6944582" y="3010091"/>
                </a:cubicBezTo>
                <a:cubicBezTo>
                  <a:pt x="6921363" y="3019800"/>
                  <a:pt x="6896786" y="3025873"/>
                  <a:pt x="6871716" y="3028093"/>
                </a:cubicBezTo>
                <a:cubicBezTo>
                  <a:pt x="6866573" y="3028569"/>
                  <a:pt x="6862191" y="3028664"/>
                  <a:pt x="6858572" y="3028664"/>
                </a:cubicBezTo>
                <a:cubicBezTo>
                  <a:pt x="6850504" y="3030995"/>
                  <a:pt x="6842296" y="3032808"/>
                  <a:pt x="6833997" y="3034094"/>
                </a:cubicBezTo>
                <a:close/>
                <a:moveTo>
                  <a:pt x="6934010" y="2983707"/>
                </a:moveTo>
                <a:cubicBezTo>
                  <a:pt x="6925152" y="2982373"/>
                  <a:pt x="6937058" y="2978753"/>
                  <a:pt x="6960490" y="2974753"/>
                </a:cubicBezTo>
                <a:cubicBezTo>
                  <a:pt x="6979582" y="2971120"/>
                  <a:pt x="6998967" y="2969239"/>
                  <a:pt x="7018402" y="2969133"/>
                </a:cubicBezTo>
                <a:cubicBezTo>
                  <a:pt x="7027165" y="2969895"/>
                  <a:pt x="7015448" y="2974086"/>
                  <a:pt x="6992112" y="2978087"/>
                </a:cubicBezTo>
                <a:cubicBezTo>
                  <a:pt x="6972916" y="2981658"/>
                  <a:pt x="6953439" y="2983507"/>
                  <a:pt x="6933914" y="2983611"/>
                </a:cubicBezTo>
                <a:close/>
                <a:moveTo>
                  <a:pt x="6835331" y="2885028"/>
                </a:moveTo>
                <a:cubicBezTo>
                  <a:pt x="6853099" y="2882614"/>
                  <a:pt x="6871031" y="2881627"/>
                  <a:pt x="6888957" y="2882075"/>
                </a:cubicBezTo>
                <a:cubicBezTo>
                  <a:pt x="6896957" y="2883503"/>
                  <a:pt x="6886004" y="2886456"/>
                  <a:pt x="6864477" y="2889028"/>
                </a:cubicBezTo>
                <a:cubicBezTo>
                  <a:pt x="6846739" y="2891741"/>
                  <a:pt x="6828780" y="2892730"/>
                  <a:pt x="6810852" y="2891981"/>
                </a:cubicBezTo>
                <a:cubicBezTo>
                  <a:pt x="6802850" y="2891028"/>
                  <a:pt x="6813709" y="2887599"/>
                  <a:pt x="6835236" y="2885028"/>
                </a:cubicBezTo>
                <a:close/>
                <a:moveTo>
                  <a:pt x="6921817" y="2957703"/>
                </a:moveTo>
                <a:cubicBezTo>
                  <a:pt x="6930486" y="2959037"/>
                  <a:pt x="6918675" y="2962656"/>
                  <a:pt x="6895529" y="2966656"/>
                </a:cubicBezTo>
                <a:cubicBezTo>
                  <a:pt x="6876357" y="2970070"/>
                  <a:pt x="6856895" y="2971569"/>
                  <a:pt x="6837427" y="2971133"/>
                </a:cubicBezTo>
                <a:cubicBezTo>
                  <a:pt x="6828854" y="2970276"/>
                  <a:pt x="6840474" y="2966180"/>
                  <a:pt x="6864001" y="2962656"/>
                </a:cubicBezTo>
                <a:cubicBezTo>
                  <a:pt x="6883044" y="2959203"/>
                  <a:pt x="6902370" y="2957545"/>
                  <a:pt x="6921723" y="2957703"/>
                </a:cubicBezTo>
                <a:close/>
                <a:moveTo>
                  <a:pt x="7028021" y="3050286"/>
                </a:moveTo>
                <a:cubicBezTo>
                  <a:pt x="7007989" y="3056102"/>
                  <a:pt x="6987501" y="3060212"/>
                  <a:pt x="6966776" y="3062573"/>
                </a:cubicBezTo>
                <a:cubicBezTo>
                  <a:pt x="6940773" y="3065526"/>
                  <a:pt x="6931057" y="3062573"/>
                  <a:pt x="6945249" y="3056478"/>
                </a:cubicBezTo>
                <a:cubicBezTo>
                  <a:pt x="6968246" y="3047427"/>
                  <a:pt x="6992440" y="3041780"/>
                  <a:pt x="7017067" y="3039714"/>
                </a:cubicBezTo>
                <a:cubicBezTo>
                  <a:pt x="7033355" y="3038285"/>
                  <a:pt x="7043166" y="3038856"/>
                  <a:pt x="7044690" y="3041047"/>
                </a:cubicBezTo>
                <a:cubicBezTo>
                  <a:pt x="7048643" y="3040601"/>
                  <a:pt x="7052618" y="3040379"/>
                  <a:pt x="7056596" y="3040380"/>
                </a:cubicBezTo>
                <a:cubicBezTo>
                  <a:pt x="7066121" y="3040952"/>
                  <a:pt x="7053930" y="3045238"/>
                  <a:pt x="7029546" y="3049905"/>
                </a:cubicBezTo>
                <a:close/>
                <a:moveTo>
                  <a:pt x="6633020" y="3150870"/>
                </a:moveTo>
                <a:cubicBezTo>
                  <a:pt x="6611432" y="3155376"/>
                  <a:pt x="6589518" y="3158148"/>
                  <a:pt x="6567488" y="3159157"/>
                </a:cubicBezTo>
                <a:cubicBezTo>
                  <a:pt x="6556629" y="3159157"/>
                  <a:pt x="6569012" y="3154490"/>
                  <a:pt x="6594825" y="3149632"/>
                </a:cubicBezTo>
                <a:cubicBezTo>
                  <a:pt x="6616438" y="3145073"/>
                  <a:pt x="6638386" y="3142270"/>
                  <a:pt x="6660452" y="3141250"/>
                </a:cubicBezTo>
                <a:cubicBezTo>
                  <a:pt x="6671025" y="3141536"/>
                  <a:pt x="6658832" y="3145536"/>
                  <a:pt x="6633020" y="3150870"/>
                </a:cubicBezTo>
                <a:close/>
                <a:moveTo>
                  <a:pt x="6428423" y="3138012"/>
                </a:moveTo>
                <a:cubicBezTo>
                  <a:pt x="6407355" y="3142540"/>
                  <a:pt x="6385868" y="3144839"/>
                  <a:pt x="6364320" y="3144869"/>
                </a:cubicBezTo>
                <a:cubicBezTo>
                  <a:pt x="6354128" y="3143822"/>
                  <a:pt x="6366225" y="3139059"/>
                  <a:pt x="6391656" y="3134582"/>
                </a:cubicBezTo>
                <a:cubicBezTo>
                  <a:pt x="6412668" y="3130105"/>
                  <a:pt x="6434086" y="3127806"/>
                  <a:pt x="6455569" y="3127724"/>
                </a:cubicBezTo>
                <a:cubicBezTo>
                  <a:pt x="6465856" y="3128772"/>
                  <a:pt x="6453759" y="3133535"/>
                  <a:pt x="6428423" y="3138012"/>
                </a:cubicBezTo>
                <a:close/>
                <a:moveTo>
                  <a:pt x="6518529" y="3086481"/>
                </a:moveTo>
                <a:cubicBezTo>
                  <a:pt x="6509004" y="3084862"/>
                  <a:pt x="6520720" y="3080576"/>
                  <a:pt x="6545295" y="3076289"/>
                </a:cubicBezTo>
                <a:cubicBezTo>
                  <a:pt x="6565490" y="3072060"/>
                  <a:pt x="6586101" y="3070143"/>
                  <a:pt x="6606731" y="3070574"/>
                </a:cubicBezTo>
                <a:cubicBezTo>
                  <a:pt x="6616256" y="3071717"/>
                  <a:pt x="6604254" y="3075908"/>
                  <a:pt x="6579775" y="3080099"/>
                </a:cubicBezTo>
                <a:cubicBezTo>
                  <a:pt x="6559649" y="3084427"/>
                  <a:pt x="6539115" y="3086567"/>
                  <a:pt x="6518529" y="3086481"/>
                </a:cubicBezTo>
                <a:close/>
                <a:moveTo>
                  <a:pt x="6418326" y="3072003"/>
                </a:moveTo>
                <a:cubicBezTo>
                  <a:pt x="6408801" y="3070765"/>
                  <a:pt x="6420898" y="3066097"/>
                  <a:pt x="6445091" y="3061906"/>
                </a:cubicBezTo>
                <a:cubicBezTo>
                  <a:pt x="6465332" y="3057825"/>
                  <a:pt x="6485995" y="3056226"/>
                  <a:pt x="6506623" y="3057144"/>
                </a:cubicBezTo>
                <a:cubicBezTo>
                  <a:pt x="6516148" y="3058382"/>
                  <a:pt x="6504051" y="3063145"/>
                  <a:pt x="6479667" y="3067336"/>
                </a:cubicBezTo>
                <a:cubicBezTo>
                  <a:pt x="6459482" y="3071352"/>
                  <a:pt x="6438886" y="3072919"/>
                  <a:pt x="6418326" y="3072003"/>
                </a:cubicBezTo>
                <a:close/>
                <a:moveTo>
                  <a:pt x="6530626" y="3146012"/>
                </a:moveTo>
                <a:cubicBezTo>
                  <a:pt x="6509275" y="3150691"/>
                  <a:pt x="6487518" y="3153275"/>
                  <a:pt x="6465666" y="3153728"/>
                </a:cubicBezTo>
                <a:cubicBezTo>
                  <a:pt x="6455283" y="3153251"/>
                  <a:pt x="6467571" y="3148394"/>
                  <a:pt x="6493192" y="3144203"/>
                </a:cubicBezTo>
                <a:cubicBezTo>
                  <a:pt x="6514395" y="3139343"/>
                  <a:pt x="6536028" y="3136600"/>
                  <a:pt x="6557772" y="3136011"/>
                </a:cubicBezTo>
                <a:cubicBezTo>
                  <a:pt x="6568440" y="3136773"/>
                  <a:pt x="6556343" y="3141536"/>
                  <a:pt x="6530626" y="3146012"/>
                </a:cubicBezTo>
                <a:close/>
                <a:moveTo>
                  <a:pt x="6732080" y="3079337"/>
                </a:moveTo>
                <a:cubicBezTo>
                  <a:pt x="6755723" y="3069983"/>
                  <a:pt x="6780580" y="3064050"/>
                  <a:pt x="6805898" y="3061716"/>
                </a:cubicBezTo>
                <a:cubicBezTo>
                  <a:pt x="6831616" y="3058764"/>
                  <a:pt x="6841332" y="3062669"/>
                  <a:pt x="6826567" y="3069050"/>
                </a:cubicBezTo>
                <a:cubicBezTo>
                  <a:pt x="6802988" y="3078412"/>
                  <a:pt x="6778197" y="3084377"/>
                  <a:pt x="6752939" y="3086767"/>
                </a:cubicBezTo>
                <a:cubicBezTo>
                  <a:pt x="6726555" y="3089338"/>
                  <a:pt x="6717221" y="3086005"/>
                  <a:pt x="6732080" y="3078861"/>
                </a:cubicBezTo>
                <a:close/>
                <a:moveTo>
                  <a:pt x="6709601" y="3122676"/>
                </a:moveTo>
                <a:cubicBezTo>
                  <a:pt x="6685460" y="3130843"/>
                  <a:pt x="6660576" y="3136618"/>
                  <a:pt x="6635306" y="3139916"/>
                </a:cubicBezTo>
                <a:cubicBezTo>
                  <a:pt x="6608636" y="3143536"/>
                  <a:pt x="6598825" y="3141345"/>
                  <a:pt x="6613112" y="3134487"/>
                </a:cubicBezTo>
                <a:cubicBezTo>
                  <a:pt x="6637196" y="3125768"/>
                  <a:pt x="6662233" y="3119948"/>
                  <a:pt x="6687693" y="3117152"/>
                </a:cubicBezTo>
                <a:cubicBezTo>
                  <a:pt x="6713982" y="3113246"/>
                  <a:pt x="6723793" y="3115914"/>
                  <a:pt x="6709601" y="3122295"/>
                </a:cubicBezTo>
                <a:close/>
                <a:moveTo>
                  <a:pt x="6979254" y="3103626"/>
                </a:moveTo>
                <a:cubicBezTo>
                  <a:pt x="6957952" y="3108173"/>
                  <a:pt x="6936382" y="3111355"/>
                  <a:pt x="6914674" y="3113151"/>
                </a:cubicBezTo>
                <a:cubicBezTo>
                  <a:pt x="6904482" y="3113151"/>
                  <a:pt x="6916865" y="3109437"/>
                  <a:pt x="6942296" y="3104483"/>
                </a:cubicBezTo>
                <a:cubicBezTo>
                  <a:pt x="6963471" y="3099596"/>
                  <a:pt x="6985003" y="3096411"/>
                  <a:pt x="7006686" y="3094958"/>
                </a:cubicBezTo>
                <a:cubicBezTo>
                  <a:pt x="7016877" y="3094387"/>
                  <a:pt x="7004495" y="3097911"/>
                  <a:pt x="6979254" y="3103150"/>
                </a:cubicBezTo>
                <a:close/>
                <a:moveTo>
                  <a:pt x="6780086" y="3097911"/>
                </a:moveTo>
                <a:cubicBezTo>
                  <a:pt x="6759267" y="3102446"/>
                  <a:pt x="6738049" y="3104903"/>
                  <a:pt x="6716745" y="3105246"/>
                </a:cubicBezTo>
                <a:cubicBezTo>
                  <a:pt x="6707220" y="3104674"/>
                  <a:pt x="6719030" y="3100388"/>
                  <a:pt x="6744081" y="3095721"/>
                </a:cubicBezTo>
                <a:cubicBezTo>
                  <a:pt x="6764935" y="3091414"/>
                  <a:pt x="6786134" y="3088991"/>
                  <a:pt x="6807423" y="3088482"/>
                </a:cubicBezTo>
                <a:cubicBezTo>
                  <a:pt x="6817042" y="3089148"/>
                  <a:pt x="6805422" y="3093435"/>
                  <a:pt x="6780086" y="3097911"/>
                </a:cubicBezTo>
                <a:close/>
                <a:moveTo>
                  <a:pt x="5650135" y="2734342"/>
                </a:moveTo>
                <a:cubicBezTo>
                  <a:pt x="5643468" y="2734342"/>
                  <a:pt x="5625465" y="2731579"/>
                  <a:pt x="5610130" y="2728913"/>
                </a:cubicBezTo>
                <a:cubicBezTo>
                  <a:pt x="5594795" y="2726245"/>
                  <a:pt x="5587651" y="2724055"/>
                  <a:pt x="5594318" y="2724246"/>
                </a:cubicBezTo>
                <a:cubicBezTo>
                  <a:pt x="5600986" y="2724436"/>
                  <a:pt x="5618893" y="2727008"/>
                  <a:pt x="5634133" y="2729675"/>
                </a:cubicBezTo>
                <a:cubicBezTo>
                  <a:pt x="5649373" y="2732342"/>
                  <a:pt x="5656421" y="2734056"/>
                  <a:pt x="5650135" y="2734342"/>
                </a:cubicBezTo>
                <a:close/>
                <a:moveTo>
                  <a:pt x="5818442" y="2759964"/>
                </a:moveTo>
                <a:cubicBezTo>
                  <a:pt x="5825776" y="2761583"/>
                  <a:pt x="5816251" y="2762536"/>
                  <a:pt x="5796630" y="2761964"/>
                </a:cubicBezTo>
                <a:cubicBezTo>
                  <a:pt x="5780447" y="2762178"/>
                  <a:pt x="5764271" y="2761158"/>
                  <a:pt x="5748243" y="2758916"/>
                </a:cubicBezTo>
                <a:cubicBezTo>
                  <a:pt x="5740623" y="2757392"/>
                  <a:pt x="5750338" y="2756345"/>
                  <a:pt x="5769769" y="2756440"/>
                </a:cubicBezTo>
                <a:cubicBezTo>
                  <a:pt x="5786050" y="2756619"/>
                  <a:pt x="5802305" y="2757796"/>
                  <a:pt x="5818442" y="2759964"/>
                </a:cubicBezTo>
                <a:close/>
                <a:moveTo>
                  <a:pt x="5855208" y="2736247"/>
                </a:moveTo>
                <a:cubicBezTo>
                  <a:pt x="5871305" y="2738723"/>
                  <a:pt x="5878830" y="2740248"/>
                  <a:pt x="5872163" y="2740152"/>
                </a:cubicBezTo>
                <a:cubicBezTo>
                  <a:pt x="5865495" y="2740057"/>
                  <a:pt x="5846731" y="2737485"/>
                  <a:pt x="5830824" y="2735580"/>
                </a:cubicBezTo>
                <a:cubicBezTo>
                  <a:pt x="5814918" y="2733675"/>
                  <a:pt x="5807107" y="2731485"/>
                  <a:pt x="5813870" y="2731675"/>
                </a:cubicBezTo>
                <a:cubicBezTo>
                  <a:pt x="5820632" y="2731865"/>
                  <a:pt x="5839016" y="2733771"/>
                  <a:pt x="5855208" y="2735961"/>
                </a:cubicBezTo>
                <a:close/>
                <a:moveTo>
                  <a:pt x="5910358" y="2779490"/>
                </a:moveTo>
                <a:cubicBezTo>
                  <a:pt x="5914098" y="2779695"/>
                  <a:pt x="5917821" y="2780140"/>
                  <a:pt x="5921502" y="2780824"/>
                </a:cubicBezTo>
                <a:cubicBezTo>
                  <a:pt x="5929027" y="2782348"/>
                  <a:pt x="5919026" y="2783491"/>
                  <a:pt x="5899024" y="2783491"/>
                </a:cubicBezTo>
                <a:cubicBezTo>
                  <a:pt x="5882373" y="2784023"/>
                  <a:pt x="5865706" y="2783131"/>
                  <a:pt x="5849208" y="2780824"/>
                </a:cubicBezTo>
                <a:cubicBezTo>
                  <a:pt x="5841587" y="2779204"/>
                  <a:pt x="5851684" y="2778157"/>
                  <a:pt x="5871686" y="2778062"/>
                </a:cubicBezTo>
                <a:cubicBezTo>
                  <a:pt x="5878354" y="2778062"/>
                  <a:pt x="5885212" y="2778062"/>
                  <a:pt x="5891784" y="2778062"/>
                </a:cubicBezTo>
                <a:cubicBezTo>
                  <a:pt x="5884545" y="2777205"/>
                  <a:pt x="5876259" y="2775966"/>
                  <a:pt x="5868543" y="2774633"/>
                </a:cubicBezTo>
                <a:cubicBezTo>
                  <a:pt x="5853494" y="2771871"/>
                  <a:pt x="5846636" y="2769679"/>
                  <a:pt x="5853303" y="2769775"/>
                </a:cubicBezTo>
                <a:cubicBezTo>
                  <a:pt x="5866447" y="2770268"/>
                  <a:pt x="5879535" y="2771764"/>
                  <a:pt x="5892451" y="2774251"/>
                </a:cubicBezTo>
                <a:cubicBezTo>
                  <a:pt x="5904357" y="2776728"/>
                  <a:pt x="5911025" y="2778538"/>
                  <a:pt x="5910072" y="2779490"/>
                </a:cubicBezTo>
                <a:close/>
                <a:moveTo>
                  <a:pt x="6021039" y="2778633"/>
                </a:moveTo>
                <a:cubicBezTo>
                  <a:pt x="6007698" y="2777941"/>
                  <a:pt x="5994406" y="2776510"/>
                  <a:pt x="5981224" y="2774347"/>
                </a:cubicBezTo>
                <a:cubicBezTo>
                  <a:pt x="5965984" y="2771680"/>
                  <a:pt x="5958650" y="2769489"/>
                  <a:pt x="5965412" y="2769585"/>
                </a:cubicBezTo>
                <a:cubicBezTo>
                  <a:pt x="5972175" y="2769679"/>
                  <a:pt x="5989892" y="2771871"/>
                  <a:pt x="6005227" y="2773966"/>
                </a:cubicBezTo>
                <a:cubicBezTo>
                  <a:pt x="6020562" y="2776062"/>
                  <a:pt x="6027706" y="2778824"/>
                  <a:pt x="6021039" y="2778633"/>
                </a:cubicBezTo>
                <a:close/>
                <a:moveTo>
                  <a:pt x="5744814" y="2732628"/>
                </a:moveTo>
                <a:cubicBezTo>
                  <a:pt x="5760434" y="2735104"/>
                  <a:pt x="5767578" y="2736819"/>
                  <a:pt x="5760911" y="2736628"/>
                </a:cubicBezTo>
                <a:cubicBezTo>
                  <a:pt x="5754243" y="2736437"/>
                  <a:pt x="5736241" y="2734437"/>
                  <a:pt x="5720620" y="2731865"/>
                </a:cubicBezTo>
                <a:cubicBezTo>
                  <a:pt x="5704999" y="2729294"/>
                  <a:pt x="5698046" y="2727579"/>
                  <a:pt x="5704523" y="2727770"/>
                </a:cubicBezTo>
                <a:cubicBezTo>
                  <a:pt x="5711000" y="2727960"/>
                  <a:pt x="5729097" y="2730056"/>
                  <a:pt x="5745099" y="2732628"/>
                </a:cubicBezTo>
                <a:close/>
                <a:moveTo>
                  <a:pt x="5935314" y="2745391"/>
                </a:moveTo>
                <a:cubicBezTo>
                  <a:pt x="5954364" y="2746153"/>
                  <a:pt x="5975224" y="2747487"/>
                  <a:pt x="5982367" y="2748630"/>
                </a:cubicBezTo>
                <a:cubicBezTo>
                  <a:pt x="5989511" y="2749773"/>
                  <a:pt x="5980081" y="2749677"/>
                  <a:pt x="5961507" y="2749391"/>
                </a:cubicBezTo>
                <a:cubicBezTo>
                  <a:pt x="5942934" y="2749106"/>
                  <a:pt x="5921598" y="2747296"/>
                  <a:pt x="5914454" y="2746153"/>
                </a:cubicBezTo>
                <a:cubicBezTo>
                  <a:pt x="5907310" y="2745010"/>
                  <a:pt x="5916264" y="2744629"/>
                  <a:pt x="5935123" y="2745486"/>
                </a:cubicBezTo>
                <a:close/>
                <a:moveTo>
                  <a:pt x="5667661" y="2735866"/>
                </a:moveTo>
                <a:cubicBezTo>
                  <a:pt x="5686711" y="2736628"/>
                  <a:pt x="5708428" y="2738342"/>
                  <a:pt x="5715286" y="2739485"/>
                </a:cubicBezTo>
                <a:cubicBezTo>
                  <a:pt x="5722144" y="2740628"/>
                  <a:pt x="5713191" y="2742153"/>
                  <a:pt x="5694045" y="2741390"/>
                </a:cubicBezTo>
                <a:cubicBezTo>
                  <a:pt x="5677878" y="2741034"/>
                  <a:pt x="5661750" y="2739666"/>
                  <a:pt x="5645754" y="2737295"/>
                </a:cubicBezTo>
                <a:cubicBezTo>
                  <a:pt x="5638610" y="2735199"/>
                  <a:pt x="5648325" y="2734723"/>
                  <a:pt x="5667471" y="2735390"/>
                </a:cubicBezTo>
                <a:close/>
                <a:moveTo>
                  <a:pt x="5529072" y="2758916"/>
                </a:moveTo>
                <a:cubicBezTo>
                  <a:pt x="5512375" y="2758917"/>
                  <a:pt x="5495708" y="2757484"/>
                  <a:pt x="5479257" y="2754630"/>
                </a:cubicBezTo>
                <a:cubicBezTo>
                  <a:pt x="5471636" y="2752535"/>
                  <a:pt x="5481733" y="2751392"/>
                  <a:pt x="5501736" y="2751868"/>
                </a:cubicBezTo>
                <a:cubicBezTo>
                  <a:pt x="5518353" y="2751892"/>
                  <a:pt x="5534944" y="2753197"/>
                  <a:pt x="5551361" y="2755773"/>
                </a:cubicBezTo>
                <a:cubicBezTo>
                  <a:pt x="5559171" y="2757869"/>
                  <a:pt x="5549075" y="2758916"/>
                  <a:pt x="5529072" y="2758916"/>
                </a:cubicBezTo>
                <a:close/>
                <a:moveTo>
                  <a:pt x="5564505" y="2714435"/>
                </a:moveTo>
                <a:cubicBezTo>
                  <a:pt x="5580231" y="2714962"/>
                  <a:pt x="5595911" y="2716425"/>
                  <a:pt x="5611463" y="2718816"/>
                </a:cubicBezTo>
                <a:cubicBezTo>
                  <a:pt x="5618607" y="2720055"/>
                  <a:pt x="5609368" y="2720435"/>
                  <a:pt x="5590794" y="2719578"/>
                </a:cubicBezTo>
                <a:cubicBezTo>
                  <a:pt x="5575065" y="2719110"/>
                  <a:pt x="5559380" y="2717647"/>
                  <a:pt x="5543836" y="2715197"/>
                </a:cubicBezTo>
                <a:cubicBezTo>
                  <a:pt x="5536692" y="2713482"/>
                  <a:pt x="5546122" y="2713101"/>
                  <a:pt x="5564696" y="2714435"/>
                </a:cubicBezTo>
                <a:close/>
                <a:moveTo>
                  <a:pt x="6931533" y="3043142"/>
                </a:moveTo>
                <a:cubicBezTo>
                  <a:pt x="6911702" y="3047395"/>
                  <a:pt x="6891516" y="3049787"/>
                  <a:pt x="6871240" y="3050286"/>
                </a:cubicBezTo>
                <a:cubicBezTo>
                  <a:pt x="6861715" y="3049143"/>
                  <a:pt x="6873621" y="3044952"/>
                  <a:pt x="6898005" y="3040761"/>
                </a:cubicBezTo>
                <a:cubicBezTo>
                  <a:pt x="6917898" y="3036357"/>
                  <a:pt x="6938209" y="3034121"/>
                  <a:pt x="6958584" y="3034094"/>
                </a:cubicBezTo>
                <a:cubicBezTo>
                  <a:pt x="6968109" y="3034665"/>
                  <a:pt x="6956108" y="3038951"/>
                  <a:pt x="6931724" y="3043142"/>
                </a:cubicBezTo>
                <a:close/>
                <a:moveTo>
                  <a:pt x="6290025" y="2795492"/>
                </a:moveTo>
                <a:cubicBezTo>
                  <a:pt x="6297358" y="2796635"/>
                  <a:pt x="6287548" y="2798160"/>
                  <a:pt x="6267927" y="2798636"/>
                </a:cubicBezTo>
                <a:cubicBezTo>
                  <a:pt x="6251461" y="2799367"/>
                  <a:pt x="6234962" y="2798794"/>
                  <a:pt x="6218587" y="2796921"/>
                </a:cubicBezTo>
                <a:cubicBezTo>
                  <a:pt x="6211253" y="2795873"/>
                  <a:pt x="6221349" y="2794730"/>
                  <a:pt x="6240875" y="2794254"/>
                </a:cubicBezTo>
                <a:cubicBezTo>
                  <a:pt x="6257328" y="2793648"/>
                  <a:pt x="6273802" y="2793998"/>
                  <a:pt x="6290215" y="2795302"/>
                </a:cubicBezTo>
                <a:close/>
                <a:moveTo>
                  <a:pt x="6037707" y="2761583"/>
                </a:moveTo>
                <a:cubicBezTo>
                  <a:pt x="6056757" y="2761583"/>
                  <a:pt x="6077998" y="2763107"/>
                  <a:pt x="6085332" y="2764250"/>
                </a:cubicBezTo>
                <a:cubicBezTo>
                  <a:pt x="6092666" y="2765394"/>
                  <a:pt x="6083046" y="2765870"/>
                  <a:pt x="6063996" y="2765679"/>
                </a:cubicBezTo>
                <a:cubicBezTo>
                  <a:pt x="6048085" y="2765632"/>
                  <a:pt x="6032187" y="2764741"/>
                  <a:pt x="6016371" y="2763012"/>
                </a:cubicBezTo>
                <a:cubicBezTo>
                  <a:pt x="6009227" y="2761679"/>
                  <a:pt x="6018562" y="2760726"/>
                  <a:pt x="6037898" y="2761393"/>
                </a:cubicBezTo>
                <a:close/>
                <a:moveTo>
                  <a:pt x="6391847" y="2811209"/>
                </a:moveTo>
                <a:cubicBezTo>
                  <a:pt x="6399371" y="2812257"/>
                  <a:pt x="6389180" y="2813971"/>
                  <a:pt x="6368891" y="2814542"/>
                </a:cubicBezTo>
                <a:cubicBezTo>
                  <a:pt x="6352180" y="2815727"/>
                  <a:pt x="6335406" y="2815727"/>
                  <a:pt x="6318694" y="2814542"/>
                </a:cubicBezTo>
                <a:cubicBezTo>
                  <a:pt x="6310980" y="2812923"/>
                  <a:pt x="6321171" y="2811304"/>
                  <a:pt x="6341459" y="2810637"/>
                </a:cubicBezTo>
                <a:cubicBezTo>
                  <a:pt x="6358303" y="2809447"/>
                  <a:pt x="6375214" y="2809575"/>
                  <a:pt x="6392037" y="2811018"/>
                </a:cubicBezTo>
                <a:close/>
                <a:moveTo>
                  <a:pt x="6407467" y="2777490"/>
                </a:moveTo>
                <a:cubicBezTo>
                  <a:pt x="6426517" y="2777490"/>
                  <a:pt x="6447854" y="2777490"/>
                  <a:pt x="6455092" y="2779014"/>
                </a:cubicBezTo>
                <a:cubicBezTo>
                  <a:pt x="6462332" y="2780538"/>
                  <a:pt x="6452616" y="2780062"/>
                  <a:pt x="6433566" y="2780443"/>
                </a:cubicBezTo>
                <a:cubicBezTo>
                  <a:pt x="6414516" y="2780824"/>
                  <a:pt x="6392990" y="2780443"/>
                  <a:pt x="6385941" y="2778919"/>
                </a:cubicBezTo>
                <a:cubicBezTo>
                  <a:pt x="6378892" y="2777395"/>
                  <a:pt x="6388417" y="2777205"/>
                  <a:pt x="6407658" y="2777300"/>
                </a:cubicBezTo>
                <a:close/>
                <a:moveTo>
                  <a:pt x="6556820" y="2789396"/>
                </a:moveTo>
                <a:cubicBezTo>
                  <a:pt x="6564058" y="2789968"/>
                  <a:pt x="6554439" y="2791016"/>
                  <a:pt x="6535293" y="2791873"/>
                </a:cubicBezTo>
                <a:cubicBezTo>
                  <a:pt x="6519225" y="2792538"/>
                  <a:pt x="6503131" y="2792251"/>
                  <a:pt x="6487097" y="2791015"/>
                </a:cubicBezTo>
                <a:cubicBezTo>
                  <a:pt x="6479762" y="2789872"/>
                  <a:pt x="6489478" y="2788920"/>
                  <a:pt x="6508909" y="2789015"/>
                </a:cubicBezTo>
                <a:cubicBezTo>
                  <a:pt x="6528340" y="2789111"/>
                  <a:pt x="6549962" y="2788539"/>
                  <a:pt x="6557010" y="2789206"/>
                </a:cubicBezTo>
                <a:close/>
                <a:moveTo>
                  <a:pt x="6492716" y="2826068"/>
                </a:moveTo>
                <a:cubicBezTo>
                  <a:pt x="6500622" y="2827592"/>
                  <a:pt x="6490050" y="2829306"/>
                  <a:pt x="6469475" y="2830544"/>
                </a:cubicBezTo>
                <a:cubicBezTo>
                  <a:pt x="6452351" y="2831730"/>
                  <a:pt x="6435165" y="2831730"/>
                  <a:pt x="6418040" y="2830544"/>
                </a:cubicBezTo>
                <a:cubicBezTo>
                  <a:pt x="6410325" y="2829021"/>
                  <a:pt x="6420898" y="2827211"/>
                  <a:pt x="6441472" y="2825973"/>
                </a:cubicBezTo>
                <a:cubicBezTo>
                  <a:pt x="6458595" y="2824785"/>
                  <a:pt x="6475779" y="2824753"/>
                  <a:pt x="6492907" y="2825877"/>
                </a:cubicBezTo>
                <a:close/>
                <a:moveTo>
                  <a:pt x="6353937" y="2776728"/>
                </a:moveTo>
                <a:cubicBezTo>
                  <a:pt x="6347079" y="2776728"/>
                  <a:pt x="6328410" y="2775204"/>
                  <a:pt x="6312123" y="2773394"/>
                </a:cubicBezTo>
                <a:cubicBezTo>
                  <a:pt x="6295835" y="2771585"/>
                  <a:pt x="6287929" y="2769965"/>
                  <a:pt x="6294596" y="2770156"/>
                </a:cubicBezTo>
                <a:cubicBezTo>
                  <a:pt x="6301264" y="2770346"/>
                  <a:pt x="6320123" y="2771585"/>
                  <a:pt x="6336602" y="2773490"/>
                </a:cubicBezTo>
                <a:cubicBezTo>
                  <a:pt x="6353080" y="2775395"/>
                  <a:pt x="6360986" y="2776633"/>
                  <a:pt x="6354128" y="2776538"/>
                </a:cubicBezTo>
                <a:close/>
                <a:moveTo>
                  <a:pt x="6227159" y="2773394"/>
                </a:moveTo>
                <a:cubicBezTo>
                  <a:pt x="6243257" y="2775299"/>
                  <a:pt x="6251067" y="2777395"/>
                  <a:pt x="6244209" y="2777300"/>
                </a:cubicBezTo>
                <a:cubicBezTo>
                  <a:pt x="6237351" y="2777205"/>
                  <a:pt x="6219063" y="2775776"/>
                  <a:pt x="6202966" y="2773775"/>
                </a:cubicBezTo>
                <a:cubicBezTo>
                  <a:pt x="6186869" y="2771775"/>
                  <a:pt x="6179058" y="2769775"/>
                  <a:pt x="6185916" y="2769965"/>
                </a:cubicBezTo>
                <a:cubicBezTo>
                  <a:pt x="6199774" y="2770325"/>
                  <a:pt x="6213604" y="2771406"/>
                  <a:pt x="6227350" y="2773204"/>
                </a:cubicBezTo>
                <a:close/>
                <a:moveTo>
                  <a:pt x="5537359" y="2731961"/>
                </a:moveTo>
                <a:cubicBezTo>
                  <a:pt x="5524268" y="2731218"/>
                  <a:pt x="5511249" y="2729531"/>
                  <a:pt x="5498401" y="2726912"/>
                </a:cubicBezTo>
                <a:cubicBezTo>
                  <a:pt x="5483257" y="2723674"/>
                  <a:pt x="5476209" y="2721388"/>
                  <a:pt x="5482876" y="2721578"/>
                </a:cubicBezTo>
                <a:cubicBezTo>
                  <a:pt x="5496042" y="2722759"/>
                  <a:pt x="5509139" y="2724603"/>
                  <a:pt x="5522119" y="2727103"/>
                </a:cubicBezTo>
                <a:cubicBezTo>
                  <a:pt x="5537359" y="2729580"/>
                  <a:pt x="5544217" y="2731865"/>
                  <a:pt x="5537550" y="2731770"/>
                </a:cubicBezTo>
                <a:close/>
                <a:moveTo>
                  <a:pt x="6305360" y="2766155"/>
                </a:moveTo>
                <a:cubicBezTo>
                  <a:pt x="6324410" y="2766155"/>
                  <a:pt x="6344793" y="2767298"/>
                  <a:pt x="6352127" y="2768441"/>
                </a:cubicBezTo>
                <a:cubicBezTo>
                  <a:pt x="6359462" y="2769585"/>
                  <a:pt x="6349841" y="2769489"/>
                  <a:pt x="6331363" y="2769203"/>
                </a:cubicBezTo>
                <a:cubicBezTo>
                  <a:pt x="6312884" y="2768918"/>
                  <a:pt x="6291834" y="2768060"/>
                  <a:pt x="6284691" y="2767394"/>
                </a:cubicBezTo>
                <a:cubicBezTo>
                  <a:pt x="6277547" y="2766727"/>
                  <a:pt x="6286977" y="2765679"/>
                  <a:pt x="6305550" y="2765965"/>
                </a:cubicBezTo>
                <a:close/>
                <a:moveTo>
                  <a:pt x="5044250" y="2669286"/>
                </a:moveTo>
                <a:cubicBezTo>
                  <a:pt x="5058823" y="2672620"/>
                  <a:pt x="5065300" y="2675001"/>
                  <a:pt x="5058823" y="2674811"/>
                </a:cubicBezTo>
                <a:cubicBezTo>
                  <a:pt x="5046028" y="2673513"/>
                  <a:pt x="5033311" y="2671541"/>
                  <a:pt x="5020723" y="2668905"/>
                </a:cubicBezTo>
                <a:cubicBezTo>
                  <a:pt x="5006055" y="2665667"/>
                  <a:pt x="4999673" y="2663190"/>
                  <a:pt x="5006150" y="2663381"/>
                </a:cubicBezTo>
                <a:cubicBezTo>
                  <a:pt x="5012627" y="2663571"/>
                  <a:pt x="5030057" y="2666238"/>
                  <a:pt x="5044250" y="2669286"/>
                </a:cubicBezTo>
                <a:close/>
                <a:moveTo>
                  <a:pt x="5137118" y="2913697"/>
                </a:moveTo>
                <a:cubicBezTo>
                  <a:pt x="5117985" y="2915289"/>
                  <a:pt x="5098721" y="2914004"/>
                  <a:pt x="5079968" y="2909887"/>
                </a:cubicBezTo>
                <a:cubicBezTo>
                  <a:pt x="5071110" y="2906459"/>
                  <a:pt x="5082350" y="2902363"/>
                  <a:pt x="5105305" y="2901125"/>
                </a:cubicBezTo>
                <a:cubicBezTo>
                  <a:pt x="5124438" y="2899483"/>
                  <a:pt x="5143710" y="2900767"/>
                  <a:pt x="5162455" y="2904935"/>
                </a:cubicBezTo>
                <a:cubicBezTo>
                  <a:pt x="5171504" y="2908173"/>
                  <a:pt x="5160074" y="2911698"/>
                  <a:pt x="5137118" y="2913507"/>
                </a:cubicBezTo>
                <a:close/>
                <a:moveTo>
                  <a:pt x="5205222" y="2790539"/>
                </a:moveTo>
                <a:cubicBezTo>
                  <a:pt x="5193538" y="2789889"/>
                  <a:pt x="5181952" y="2788038"/>
                  <a:pt x="5170646" y="2785015"/>
                </a:cubicBezTo>
                <a:cubicBezTo>
                  <a:pt x="5157883" y="2781872"/>
                  <a:pt x="5152739" y="2779204"/>
                  <a:pt x="5158740" y="2779014"/>
                </a:cubicBezTo>
                <a:cubicBezTo>
                  <a:pt x="5170428" y="2779561"/>
                  <a:pt x="5182023" y="2781382"/>
                  <a:pt x="5193316" y="2784444"/>
                </a:cubicBezTo>
                <a:cubicBezTo>
                  <a:pt x="5206080" y="2787587"/>
                  <a:pt x="5211318" y="2790254"/>
                  <a:pt x="5205222" y="2790539"/>
                </a:cubicBezTo>
                <a:close/>
                <a:moveTo>
                  <a:pt x="5039773" y="2782157"/>
                </a:moveTo>
                <a:lnTo>
                  <a:pt x="5040821" y="2782157"/>
                </a:lnTo>
                <a:cubicBezTo>
                  <a:pt x="5040821" y="2780062"/>
                  <a:pt x="5050346" y="2778633"/>
                  <a:pt x="5067681" y="2778728"/>
                </a:cubicBezTo>
                <a:cubicBezTo>
                  <a:pt x="5085489" y="2778295"/>
                  <a:pt x="5103289" y="2779893"/>
                  <a:pt x="5120736" y="2783491"/>
                </a:cubicBezTo>
                <a:cubicBezTo>
                  <a:pt x="5129022" y="2786539"/>
                  <a:pt x="5118164" y="2788920"/>
                  <a:pt x="5096828" y="2789206"/>
                </a:cubicBezTo>
                <a:cubicBezTo>
                  <a:pt x="5090827" y="2789206"/>
                  <a:pt x="5084541" y="2789206"/>
                  <a:pt x="5078540" y="2789206"/>
                </a:cubicBezTo>
                <a:cubicBezTo>
                  <a:pt x="5086636" y="2791778"/>
                  <a:pt x="5089493" y="2793587"/>
                  <a:pt x="5084065" y="2793397"/>
                </a:cubicBezTo>
                <a:cubicBezTo>
                  <a:pt x="5072699" y="2792955"/>
                  <a:pt x="5061419" y="2791230"/>
                  <a:pt x="5050441" y="2788254"/>
                </a:cubicBezTo>
                <a:cubicBezTo>
                  <a:pt x="5038249" y="2784538"/>
                  <a:pt x="5033010" y="2781967"/>
                  <a:pt x="5039582" y="2782157"/>
                </a:cubicBezTo>
                <a:close/>
                <a:moveTo>
                  <a:pt x="5030248" y="2717673"/>
                </a:moveTo>
                <a:cubicBezTo>
                  <a:pt x="5042397" y="2718712"/>
                  <a:pt x="5054458" y="2720590"/>
                  <a:pt x="5066348" y="2723293"/>
                </a:cubicBezTo>
                <a:cubicBezTo>
                  <a:pt x="5080064" y="2726817"/>
                  <a:pt x="5085398" y="2729389"/>
                  <a:pt x="5079587" y="2729675"/>
                </a:cubicBezTo>
                <a:cubicBezTo>
                  <a:pt x="5067241" y="2728665"/>
                  <a:pt x="5055003" y="2726594"/>
                  <a:pt x="5043011" y="2723483"/>
                </a:cubicBezTo>
                <a:cubicBezTo>
                  <a:pt x="5029391" y="2720531"/>
                  <a:pt x="5024247" y="2717959"/>
                  <a:pt x="5030057" y="2717673"/>
                </a:cubicBezTo>
                <a:close/>
                <a:moveTo>
                  <a:pt x="5195126" y="2728817"/>
                </a:moveTo>
                <a:cubicBezTo>
                  <a:pt x="5184055" y="2728181"/>
                  <a:pt x="5173060" y="2726587"/>
                  <a:pt x="5162264" y="2724055"/>
                </a:cubicBezTo>
                <a:lnTo>
                  <a:pt x="5160074" y="2724055"/>
                </a:lnTo>
                <a:cubicBezTo>
                  <a:pt x="5143055" y="2723945"/>
                  <a:pt x="5126097" y="2721997"/>
                  <a:pt x="5109496" y="2718245"/>
                </a:cubicBezTo>
                <a:cubicBezTo>
                  <a:pt x="5101971" y="2716149"/>
                  <a:pt x="5111973" y="2714530"/>
                  <a:pt x="5132261" y="2715482"/>
                </a:cubicBezTo>
                <a:cubicBezTo>
                  <a:pt x="5149151" y="2715758"/>
                  <a:pt x="5165982" y="2717543"/>
                  <a:pt x="5182553" y="2720816"/>
                </a:cubicBezTo>
                <a:cubicBezTo>
                  <a:pt x="5186077" y="2721960"/>
                  <a:pt x="5185696" y="2722817"/>
                  <a:pt x="5182553" y="2723388"/>
                </a:cubicBezTo>
                <a:cubicBezTo>
                  <a:pt x="5195697" y="2726436"/>
                  <a:pt x="5201412" y="2729008"/>
                  <a:pt x="5194935" y="2728817"/>
                </a:cubicBezTo>
                <a:close/>
                <a:moveTo>
                  <a:pt x="5261801" y="2755487"/>
                </a:moveTo>
                <a:cubicBezTo>
                  <a:pt x="5244734" y="2755601"/>
                  <a:pt x="5227698" y="2754037"/>
                  <a:pt x="5210937" y="2750820"/>
                </a:cubicBezTo>
                <a:cubicBezTo>
                  <a:pt x="5203127" y="2748153"/>
                  <a:pt x="5213318" y="2746534"/>
                  <a:pt x="5233702" y="2746915"/>
                </a:cubicBezTo>
                <a:cubicBezTo>
                  <a:pt x="5250825" y="2746935"/>
                  <a:pt x="5267913" y="2748497"/>
                  <a:pt x="5284756" y="2751582"/>
                </a:cubicBezTo>
                <a:cubicBezTo>
                  <a:pt x="5292757" y="2754154"/>
                  <a:pt x="5282280" y="2755869"/>
                  <a:pt x="5261801" y="2755487"/>
                </a:cubicBezTo>
                <a:close/>
                <a:moveTo>
                  <a:pt x="5461826" y="2694146"/>
                </a:moveTo>
                <a:cubicBezTo>
                  <a:pt x="5480209" y="2695480"/>
                  <a:pt x="5500783" y="2697575"/>
                  <a:pt x="5507927" y="2698719"/>
                </a:cubicBezTo>
                <a:cubicBezTo>
                  <a:pt x="5515071" y="2699862"/>
                  <a:pt x="5506022" y="2700147"/>
                  <a:pt x="5487639" y="2698719"/>
                </a:cubicBezTo>
                <a:cubicBezTo>
                  <a:pt x="5469255" y="2697290"/>
                  <a:pt x="5448396" y="2695290"/>
                  <a:pt x="5441252" y="2694146"/>
                </a:cubicBezTo>
                <a:cubicBezTo>
                  <a:pt x="5434108" y="2693003"/>
                  <a:pt x="5443347" y="2692718"/>
                  <a:pt x="5461730" y="2694146"/>
                </a:cubicBezTo>
                <a:close/>
                <a:moveTo>
                  <a:pt x="5033772" y="2873121"/>
                </a:moveTo>
                <a:cubicBezTo>
                  <a:pt x="5015162" y="2874638"/>
                  <a:pt x="4996428" y="2873256"/>
                  <a:pt x="4978241" y="2869026"/>
                </a:cubicBezTo>
                <a:cubicBezTo>
                  <a:pt x="4969383" y="2865501"/>
                  <a:pt x="4980527" y="2861977"/>
                  <a:pt x="5002816" y="2860929"/>
                </a:cubicBezTo>
                <a:cubicBezTo>
                  <a:pt x="5021549" y="2859766"/>
                  <a:pt x="5040352" y="2861338"/>
                  <a:pt x="5058632" y="2865596"/>
                </a:cubicBezTo>
                <a:cubicBezTo>
                  <a:pt x="5067300" y="2869311"/>
                  <a:pt x="5056156" y="2872645"/>
                  <a:pt x="5033772" y="2873121"/>
                </a:cubicBezTo>
                <a:close/>
                <a:moveTo>
                  <a:pt x="5239798" y="2951703"/>
                </a:moveTo>
                <a:cubicBezTo>
                  <a:pt x="5220718" y="2953549"/>
                  <a:pt x="5201473" y="2952651"/>
                  <a:pt x="5182648" y="2949035"/>
                </a:cubicBezTo>
                <a:cubicBezTo>
                  <a:pt x="5173790" y="2945511"/>
                  <a:pt x="5185125" y="2941415"/>
                  <a:pt x="5207890" y="2939510"/>
                </a:cubicBezTo>
                <a:cubicBezTo>
                  <a:pt x="5226970" y="2937685"/>
                  <a:pt x="5246212" y="2938583"/>
                  <a:pt x="5265040" y="2942178"/>
                </a:cubicBezTo>
                <a:cubicBezTo>
                  <a:pt x="5274279" y="2945511"/>
                  <a:pt x="5262944" y="2949988"/>
                  <a:pt x="5239989" y="2951703"/>
                </a:cubicBezTo>
                <a:close/>
                <a:moveTo>
                  <a:pt x="5168741" y="2815114"/>
                </a:moveTo>
                <a:cubicBezTo>
                  <a:pt x="5186893" y="2814269"/>
                  <a:pt x="5205077" y="2815774"/>
                  <a:pt x="5222843" y="2819590"/>
                </a:cubicBezTo>
                <a:cubicBezTo>
                  <a:pt x="5231035" y="2822162"/>
                  <a:pt x="5220272" y="2825020"/>
                  <a:pt x="5198459" y="2825401"/>
                </a:cubicBezTo>
                <a:cubicBezTo>
                  <a:pt x="5180396" y="2826413"/>
                  <a:pt x="5162277" y="2825101"/>
                  <a:pt x="5144548" y="2821496"/>
                </a:cubicBezTo>
                <a:cubicBezTo>
                  <a:pt x="5136547" y="2818447"/>
                  <a:pt x="5147310" y="2815495"/>
                  <a:pt x="5168932" y="2815114"/>
                </a:cubicBezTo>
                <a:close/>
                <a:moveTo>
                  <a:pt x="5301139" y="2861501"/>
                </a:moveTo>
                <a:cubicBezTo>
                  <a:pt x="5282523" y="2862895"/>
                  <a:pt x="5263804" y="2861709"/>
                  <a:pt x="5245513" y="2857976"/>
                </a:cubicBezTo>
                <a:cubicBezTo>
                  <a:pt x="5237036" y="2854928"/>
                  <a:pt x="5248275" y="2851976"/>
                  <a:pt x="5270278" y="2850928"/>
                </a:cubicBezTo>
                <a:cubicBezTo>
                  <a:pt x="5288930" y="2849558"/>
                  <a:pt x="5307682" y="2850776"/>
                  <a:pt x="5325999" y="2854548"/>
                </a:cubicBezTo>
                <a:cubicBezTo>
                  <a:pt x="5334857" y="2857500"/>
                  <a:pt x="5323427" y="2860548"/>
                  <a:pt x="5301330" y="2861501"/>
                </a:cubicBezTo>
                <a:close/>
                <a:moveTo>
                  <a:pt x="5345430" y="2704719"/>
                </a:moveTo>
                <a:cubicBezTo>
                  <a:pt x="5352669" y="2706434"/>
                  <a:pt x="5343049" y="2706910"/>
                  <a:pt x="5324094" y="2706148"/>
                </a:cubicBezTo>
                <a:cubicBezTo>
                  <a:pt x="5308133" y="2705303"/>
                  <a:pt x="5292232" y="2703554"/>
                  <a:pt x="5276469" y="2700909"/>
                </a:cubicBezTo>
                <a:cubicBezTo>
                  <a:pt x="5269040" y="2698719"/>
                  <a:pt x="5278660" y="2698242"/>
                  <a:pt x="5297805" y="2699480"/>
                </a:cubicBezTo>
                <a:cubicBezTo>
                  <a:pt x="5313860" y="2699919"/>
                  <a:pt x="5329851" y="2701671"/>
                  <a:pt x="5345621" y="2704719"/>
                </a:cubicBezTo>
                <a:close/>
                <a:moveTo>
                  <a:pt x="5375625" y="2684145"/>
                </a:moveTo>
                <a:cubicBezTo>
                  <a:pt x="5391055" y="2686717"/>
                  <a:pt x="5398675" y="2688812"/>
                  <a:pt x="5392007" y="2688717"/>
                </a:cubicBezTo>
                <a:cubicBezTo>
                  <a:pt x="5385340" y="2688622"/>
                  <a:pt x="5367243" y="2685383"/>
                  <a:pt x="5351812" y="2682812"/>
                </a:cubicBezTo>
                <a:cubicBezTo>
                  <a:pt x="5336382" y="2680240"/>
                  <a:pt x="5328761" y="2678049"/>
                  <a:pt x="5335239" y="2678335"/>
                </a:cubicBezTo>
                <a:cubicBezTo>
                  <a:pt x="5341716" y="2678621"/>
                  <a:pt x="5360384" y="2681574"/>
                  <a:pt x="5375815" y="2684145"/>
                </a:cubicBezTo>
                <a:close/>
                <a:moveTo>
                  <a:pt x="5295614" y="2723674"/>
                </a:moveTo>
                <a:cubicBezTo>
                  <a:pt x="5310093" y="2727103"/>
                  <a:pt x="5316379" y="2729484"/>
                  <a:pt x="5309711" y="2729294"/>
                </a:cubicBezTo>
                <a:cubicBezTo>
                  <a:pt x="5297102" y="2728279"/>
                  <a:pt x="5284588" y="2726304"/>
                  <a:pt x="5272278" y="2723388"/>
                </a:cubicBezTo>
                <a:cubicBezTo>
                  <a:pt x="5258277" y="2720435"/>
                  <a:pt x="5251990" y="2718054"/>
                  <a:pt x="5258467" y="2718245"/>
                </a:cubicBezTo>
                <a:cubicBezTo>
                  <a:pt x="5271041" y="2719023"/>
                  <a:pt x="5283530" y="2720838"/>
                  <a:pt x="5295805" y="2723674"/>
                </a:cubicBezTo>
                <a:close/>
                <a:moveTo>
                  <a:pt x="5415153" y="2726245"/>
                </a:moveTo>
                <a:cubicBezTo>
                  <a:pt x="5426386" y="2726844"/>
                  <a:pt x="5437579" y="2728052"/>
                  <a:pt x="5448681" y="2729865"/>
                </a:cubicBezTo>
                <a:cubicBezTo>
                  <a:pt x="5456301" y="2732056"/>
                  <a:pt x="5446395" y="2733104"/>
                  <a:pt x="5426774" y="2732532"/>
                </a:cubicBezTo>
                <a:cubicBezTo>
                  <a:pt x="5410220" y="2732236"/>
                  <a:pt x="5393717" y="2730580"/>
                  <a:pt x="5377434" y="2727579"/>
                </a:cubicBezTo>
                <a:cubicBezTo>
                  <a:pt x="5371624" y="2725960"/>
                  <a:pt x="5376101" y="2724912"/>
                  <a:pt x="5386959" y="2725007"/>
                </a:cubicBezTo>
                <a:lnTo>
                  <a:pt x="5385245" y="2725007"/>
                </a:lnTo>
                <a:cubicBezTo>
                  <a:pt x="5370291" y="2721674"/>
                  <a:pt x="5363718" y="2719388"/>
                  <a:pt x="5370195" y="2719578"/>
                </a:cubicBezTo>
                <a:cubicBezTo>
                  <a:pt x="5383211" y="2720741"/>
                  <a:pt x="5396152" y="2722617"/>
                  <a:pt x="5408962" y="2725198"/>
                </a:cubicBezTo>
                <a:close/>
                <a:moveTo>
                  <a:pt x="5265896" y="2678621"/>
                </a:moveTo>
                <a:cubicBezTo>
                  <a:pt x="5281327" y="2681764"/>
                  <a:pt x="5288185" y="2683478"/>
                  <a:pt x="5281708" y="2683288"/>
                </a:cubicBezTo>
                <a:cubicBezTo>
                  <a:pt x="5268384" y="2682156"/>
                  <a:pt x="5255147" y="2680152"/>
                  <a:pt x="5242085" y="2677287"/>
                </a:cubicBezTo>
                <a:cubicBezTo>
                  <a:pt x="5226844" y="2674620"/>
                  <a:pt x="5219700" y="2672429"/>
                  <a:pt x="5226273" y="2672620"/>
                </a:cubicBezTo>
                <a:cubicBezTo>
                  <a:pt x="5239646" y="2673687"/>
                  <a:pt x="5252941" y="2675564"/>
                  <a:pt x="5266087" y="2678240"/>
                </a:cubicBezTo>
                <a:close/>
                <a:moveTo>
                  <a:pt x="5092256" y="2650046"/>
                </a:moveTo>
                <a:cubicBezTo>
                  <a:pt x="5107977" y="2651169"/>
                  <a:pt x="5123623" y="2653172"/>
                  <a:pt x="5139119" y="2656047"/>
                </a:cubicBezTo>
                <a:cubicBezTo>
                  <a:pt x="5146262" y="2657761"/>
                  <a:pt x="5137024" y="2657570"/>
                  <a:pt x="5118354" y="2656046"/>
                </a:cubicBezTo>
                <a:cubicBezTo>
                  <a:pt x="5099685" y="2654523"/>
                  <a:pt x="5078730" y="2651189"/>
                  <a:pt x="5071491" y="2649474"/>
                </a:cubicBezTo>
                <a:cubicBezTo>
                  <a:pt x="5064252" y="2647760"/>
                  <a:pt x="5073777" y="2647569"/>
                  <a:pt x="5092446" y="2649474"/>
                </a:cubicBezTo>
                <a:close/>
                <a:moveTo>
                  <a:pt x="5194745" y="2674239"/>
                </a:moveTo>
                <a:cubicBezTo>
                  <a:pt x="5213795" y="2676049"/>
                  <a:pt x="5234940" y="2678525"/>
                  <a:pt x="5242370" y="2680145"/>
                </a:cubicBezTo>
                <a:cubicBezTo>
                  <a:pt x="5249799" y="2681764"/>
                  <a:pt x="5240179" y="2682240"/>
                  <a:pt x="5221415" y="2680907"/>
                </a:cubicBezTo>
                <a:cubicBezTo>
                  <a:pt x="5205412" y="2680158"/>
                  <a:pt x="5189491" y="2678184"/>
                  <a:pt x="5173790" y="2675001"/>
                </a:cubicBezTo>
                <a:cubicBezTo>
                  <a:pt x="5167122" y="2672715"/>
                  <a:pt x="5176076" y="2672429"/>
                  <a:pt x="5194935" y="2673668"/>
                </a:cubicBezTo>
                <a:close/>
                <a:moveTo>
                  <a:pt x="5057394" y="2693289"/>
                </a:moveTo>
                <a:cubicBezTo>
                  <a:pt x="5040907" y="2692559"/>
                  <a:pt x="5024504" y="2690520"/>
                  <a:pt x="5008340" y="2687193"/>
                </a:cubicBezTo>
                <a:cubicBezTo>
                  <a:pt x="5000721" y="2684526"/>
                  <a:pt x="5010817" y="2683955"/>
                  <a:pt x="5030533" y="2685098"/>
                </a:cubicBezTo>
                <a:cubicBezTo>
                  <a:pt x="5046894" y="2685503"/>
                  <a:pt x="5063184" y="2687383"/>
                  <a:pt x="5079206" y="2690717"/>
                </a:cubicBezTo>
                <a:cubicBezTo>
                  <a:pt x="5087017" y="2692813"/>
                  <a:pt x="5076921" y="2693384"/>
                  <a:pt x="5057585" y="2692718"/>
                </a:cubicBezTo>
                <a:close/>
                <a:moveTo>
                  <a:pt x="5170932" y="2678811"/>
                </a:moveTo>
                <a:cubicBezTo>
                  <a:pt x="5157795" y="2677641"/>
                  <a:pt x="5144749" y="2675604"/>
                  <a:pt x="5131880" y="2672715"/>
                </a:cubicBezTo>
                <a:cubicBezTo>
                  <a:pt x="5116735" y="2669572"/>
                  <a:pt x="5109877" y="2667286"/>
                  <a:pt x="5116354" y="2667476"/>
                </a:cubicBezTo>
                <a:cubicBezTo>
                  <a:pt x="5122831" y="2667667"/>
                  <a:pt x="5140738" y="2670810"/>
                  <a:pt x="5155597" y="2673477"/>
                </a:cubicBezTo>
                <a:cubicBezTo>
                  <a:pt x="5170456" y="2676144"/>
                  <a:pt x="5177600" y="2678811"/>
                  <a:pt x="5170932" y="2678811"/>
                </a:cubicBezTo>
                <a:close/>
                <a:moveTo>
                  <a:pt x="8117777" y="2859786"/>
                </a:moveTo>
                <a:cubicBezTo>
                  <a:pt x="8098901" y="2863614"/>
                  <a:pt x="8079819" y="2866350"/>
                  <a:pt x="8060627" y="2867978"/>
                </a:cubicBezTo>
                <a:cubicBezTo>
                  <a:pt x="8052245" y="2867978"/>
                  <a:pt x="8064817" y="2863787"/>
                  <a:pt x="8088249" y="2859215"/>
                </a:cubicBezTo>
                <a:lnTo>
                  <a:pt x="8097774" y="2857405"/>
                </a:lnTo>
                <a:cubicBezTo>
                  <a:pt x="8089392" y="2856167"/>
                  <a:pt x="8088249" y="2853405"/>
                  <a:pt x="8095488" y="2850070"/>
                </a:cubicBezTo>
                <a:cubicBezTo>
                  <a:pt x="8116686" y="2843188"/>
                  <a:pt x="8138828" y="2839653"/>
                  <a:pt x="8161116" y="2839593"/>
                </a:cubicBezTo>
                <a:cubicBezTo>
                  <a:pt x="8185309" y="2839593"/>
                  <a:pt x="8195215" y="2842355"/>
                  <a:pt x="8183690" y="2847594"/>
                </a:cubicBezTo>
                <a:cubicBezTo>
                  <a:pt x="8166102" y="2852923"/>
                  <a:pt x="8147938" y="2856121"/>
                  <a:pt x="8129588" y="2857119"/>
                </a:cubicBezTo>
                <a:cubicBezTo>
                  <a:pt x="8125968" y="2858262"/>
                  <a:pt x="8122158" y="2859024"/>
                  <a:pt x="8117777" y="2859786"/>
                </a:cubicBezTo>
                <a:close/>
                <a:moveTo>
                  <a:pt x="8085963" y="2886742"/>
                </a:moveTo>
                <a:cubicBezTo>
                  <a:pt x="8064792" y="2892959"/>
                  <a:pt x="8042950" y="2896605"/>
                  <a:pt x="8020907" y="2897601"/>
                </a:cubicBezTo>
                <a:cubicBezTo>
                  <a:pt x="7996333" y="2899220"/>
                  <a:pt x="7985855" y="2896553"/>
                  <a:pt x="7997666" y="2891885"/>
                </a:cubicBezTo>
                <a:cubicBezTo>
                  <a:pt x="8018850" y="2885568"/>
                  <a:pt x="8040732" y="2881889"/>
                  <a:pt x="8062818" y="2880931"/>
                </a:cubicBezTo>
                <a:cubicBezTo>
                  <a:pt x="8087106" y="2879598"/>
                  <a:pt x="8097583" y="2882646"/>
                  <a:pt x="8085963" y="2886837"/>
                </a:cubicBezTo>
                <a:close/>
                <a:moveTo>
                  <a:pt x="7811072" y="2916174"/>
                </a:moveTo>
                <a:cubicBezTo>
                  <a:pt x="7803547" y="2916174"/>
                  <a:pt x="7812215" y="2913031"/>
                  <a:pt x="7830122" y="2909126"/>
                </a:cubicBezTo>
                <a:cubicBezTo>
                  <a:pt x="7824597" y="2909792"/>
                  <a:pt x="7818977" y="2910364"/>
                  <a:pt x="7813643" y="2910650"/>
                </a:cubicBezTo>
                <a:cubicBezTo>
                  <a:pt x="7789259" y="2912174"/>
                  <a:pt x="7779354" y="2909506"/>
                  <a:pt x="7791546" y="2903601"/>
                </a:cubicBezTo>
                <a:cubicBezTo>
                  <a:pt x="7794962" y="2902210"/>
                  <a:pt x="7798461" y="2901032"/>
                  <a:pt x="7802023" y="2900077"/>
                </a:cubicBezTo>
                <a:cubicBezTo>
                  <a:pt x="7796880" y="2901506"/>
                  <a:pt x="7789069" y="2903315"/>
                  <a:pt x="7779258" y="2905221"/>
                </a:cubicBezTo>
                <a:cubicBezTo>
                  <a:pt x="7760431" y="2909216"/>
                  <a:pt x="7741325" y="2911763"/>
                  <a:pt x="7722108" y="2912840"/>
                </a:cubicBezTo>
                <a:cubicBezTo>
                  <a:pt x="7713726" y="2912840"/>
                  <a:pt x="7725728" y="2908269"/>
                  <a:pt x="7749159" y="2903315"/>
                </a:cubicBezTo>
                <a:cubicBezTo>
                  <a:pt x="7767985" y="2899411"/>
                  <a:pt x="7787099" y="2897054"/>
                  <a:pt x="7806309" y="2896267"/>
                </a:cubicBezTo>
                <a:cubicBezTo>
                  <a:pt x="7810691" y="2896267"/>
                  <a:pt x="7809357" y="2897505"/>
                  <a:pt x="7803642" y="2899220"/>
                </a:cubicBezTo>
                <a:cubicBezTo>
                  <a:pt x="7821331" y="2894881"/>
                  <a:pt x="7839374" y="2892139"/>
                  <a:pt x="7857553" y="2891028"/>
                </a:cubicBezTo>
                <a:cubicBezTo>
                  <a:pt x="7881938" y="2890076"/>
                  <a:pt x="7891844" y="2893314"/>
                  <a:pt x="7879747" y="2898077"/>
                </a:cubicBezTo>
                <a:cubicBezTo>
                  <a:pt x="7875584" y="2899827"/>
                  <a:pt x="7871283" y="2901230"/>
                  <a:pt x="7866888" y="2902268"/>
                </a:cubicBezTo>
                <a:cubicBezTo>
                  <a:pt x="7876680" y="2900583"/>
                  <a:pt x="7886580" y="2899596"/>
                  <a:pt x="7896511" y="2899315"/>
                </a:cubicBezTo>
                <a:cubicBezTo>
                  <a:pt x="7905084" y="2899315"/>
                  <a:pt x="7892701" y="2903411"/>
                  <a:pt x="7869079" y="2907983"/>
                </a:cubicBezTo>
                <a:cubicBezTo>
                  <a:pt x="7849983" y="2912223"/>
                  <a:pt x="7830590" y="2914993"/>
                  <a:pt x="7811071" y="2916269"/>
                </a:cubicBezTo>
                <a:close/>
                <a:moveTo>
                  <a:pt x="8872347" y="2807303"/>
                </a:moveTo>
                <a:cubicBezTo>
                  <a:pt x="8852807" y="2810919"/>
                  <a:pt x="8832973" y="2812705"/>
                  <a:pt x="8813102" y="2812637"/>
                </a:cubicBezTo>
                <a:cubicBezTo>
                  <a:pt x="8789670" y="2812637"/>
                  <a:pt x="8779097" y="2810256"/>
                  <a:pt x="8788908" y="2807018"/>
                </a:cubicBezTo>
                <a:cubicBezTo>
                  <a:pt x="8808361" y="2802811"/>
                  <a:pt x="8828264" y="2801051"/>
                  <a:pt x="8848153" y="2801779"/>
                </a:cubicBezTo>
                <a:cubicBezTo>
                  <a:pt x="8870918" y="2802636"/>
                  <a:pt x="8881872" y="2804637"/>
                  <a:pt x="8872347" y="2807303"/>
                </a:cubicBezTo>
                <a:close/>
                <a:moveTo>
                  <a:pt x="7797451" y="2855976"/>
                </a:moveTo>
                <a:cubicBezTo>
                  <a:pt x="7789641" y="2855500"/>
                  <a:pt x="7801261" y="2851880"/>
                  <a:pt x="7823835" y="2848071"/>
                </a:cubicBezTo>
                <a:cubicBezTo>
                  <a:pt x="7841889" y="2844548"/>
                  <a:pt x="7860151" y="2842194"/>
                  <a:pt x="7878508" y="2841022"/>
                </a:cubicBezTo>
                <a:cubicBezTo>
                  <a:pt x="7886319" y="2841498"/>
                  <a:pt x="7874604" y="2845118"/>
                  <a:pt x="7852315" y="2849499"/>
                </a:cubicBezTo>
                <a:cubicBezTo>
                  <a:pt x="7834200" y="2852936"/>
                  <a:pt x="7815868" y="2855100"/>
                  <a:pt x="7797451" y="2855976"/>
                </a:cubicBezTo>
                <a:close/>
                <a:moveTo>
                  <a:pt x="7382637" y="2879598"/>
                </a:moveTo>
                <a:cubicBezTo>
                  <a:pt x="7400915" y="2876340"/>
                  <a:pt x="7419416" y="2874493"/>
                  <a:pt x="7437977" y="2874074"/>
                </a:cubicBezTo>
                <a:cubicBezTo>
                  <a:pt x="7446265" y="2875026"/>
                  <a:pt x="7434358" y="2878169"/>
                  <a:pt x="7411879" y="2881884"/>
                </a:cubicBezTo>
                <a:cubicBezTo>
                  <a:pt x="7393673" y="2885198"/>
                  <a:pt x="7375230" y="2887045"/>
                  <a:pt x="7356729" y="2887409"/>
                </a:cubicBezTo>
                <a:cubicBezTo>
                  <a:pt x="7348347" y="2886551"/>
                  <a:pt x="7360158" y="2882932"/>
                  <a:pt x="7382637" y="2879598"/>
                </a:cubicBezTo>
                <a:close/>
                <a:moveTo>
                  <a:pt x="8204645" y="2690622"/>
                </a:moveTo>
                <a:cubicBezTo>
                  <a:pt x="8217217" y="2683002"/>
                  <a:pt x="8246269" y="2678907"/>
                  <a:pt x="8269224" y="2681097"/>
                </a:cubicBezTo>
                <a:cubicBezTo>
                  <a:pt x="8292180" y="2683288"/>
                  <a:pt x="8300085" y="2690051"/>
                  <a:pt x="8287607" y="2697099"/>
                </a:cubicBezTo>
                <a:cubicBezTo>
                  <a:pt x="8267184" y="2705507"/>
                  <a:pt x="8245009" y="2708777"/>
                  <a:pt x="8223028" y="2706625"/>
                </a:cubicBezTo>
                <a:cubicBezTo>
                  <a:pt x="8199977" y="2705196"/>
                  <a:pt x="8191881" y="2697861"/>
                  <a:pt x="8204645" y="2690622"/>
                </a:cubicBezTo>
                <a:close/>
                <a:moveTo>
                  <a:pt x="8357045" y="2747201"/>
                </a:moveTo>
                <a:cubicBezTo>
                  <a:pt x="8380762" y="2748534"/>
                  <a:pt x="8390382" y="2754059"/>
                  <a:pt x="8378286" y="2759869"/>
                </a:cubicBezTo>
                <a:cubicBezTo>
                  <a:pt x="8357372" y="2767159"/>
                  <a:pt x="8335260" y="2770392"/>
                  <a:pt x="8313134" y="2769394"/>
                </a:cubicBezTo>
                <a:cubicBezTo>
                  <a:pt x="8289227" y="2768632"/>
                  <a:pt x="8279797" y="2763107"/>
                  <a:pt x="8291989" y="2756726"/>
                </a:cubicBezTo>
                <a:cubicBezTo>
                  <a:pt x="8312788" y="2748851"/>
                  <a:pt x="8335053" y="2745601"/>
                  <a:pt x="8357235" y="2747201"/>
                </a:cubicBezTo>
                <a:close/>
                <a:moveTo>
                  <a:pt x="7342632" y="2941892"/>
                </a:moveTo>
                <a:cubicBezTo>
                  <a:pt x="7323793" y="2945536"/>
                  <a:pt x="7304669" y="2947512"/>
                  <a:pt x="7285482" y="2947797"/>
                </a:cubicBezTo>
                <a:cubicBezTo>
                  <a:pt x="7277100" y="2947797"/>
                  <a:pt x="7288721" y="2943321"/>
                  <a:pt x="7311866" y="2939320"/>
                </a:cubicBezTo>
                <a:cubicBezTo>
                  <a:pt x="7330740" y="2935833"/>
                  <a:pt x="7349838" y="2933701"/>
                  <a:pt x="7369016" y="2932938"/>
                </a:cubicBezTo>
                <a:cubicBezTo>
                  <a:pt x="7377398" y="2933796"/>
                  <a:pt x="7365492" y="2937415"/>
                  <a:pt x="7342632" y="2941892"/>
                </a:cubicBezTo>
                <a:close/>
                <a:moveTo>
                  <a:pt x="8230933" y="2872645"/>
                </a:moveTo>
                <a:cubicBezTo>
                  <a:pt x="8222361" y="2872645"/>
                  <a:pt x="8235125" y="2868454"/>
                  <a:pt x="8259508" y="2863691"/>
                </a:cubicBezTo>
                <a:cubicBezTo>
                  <a:pt x="8278876" y="2859495"/>
                  <a:pt x="8298514" y="2856663"/>
                  <a:pt x="8318278" y="2855214"/>
                </a:cubicBezTo>
                <a:cubicBezTo>
                  <a:pt x="8326755" y="2855214"/>
                  <a:pt x="8313992" y="2859405"/>
                  <a:pt x="8289703" y="2864168"/>
                </a:cubicBezTo>
                <a:cubicBezTo>
                  <a:pt x="8270290" y="2868104"/>
                  <a:pt x="8250668" y="2870935"/>
                  <a:pt x="8230934" y="2872645"/>
                </a:cubicBezTo>
                <a:close/>
                <a:moveTo>
                  <a:pt x="8292465" y="2874931"/>
                </a:moveTo>
                <a:cubicBezTo>
                  <a:pt x="8271391" y="2880332"/>
                  <a:pt x="8249811" y="2883524"/>
                  <a:pt x="8228076" y="2884456"/>
                </a:cubicBezTo>
                <a:cubicBezTo>
                  <a:pt x="8203407" y="2885980"/>
                  <a:pt x="8192643" y="2883979"/>
                  <a:pt x="8203692" y="2879979"/>
                </a:cubicBezTo>
                <a:cubicBezTo>
                  <a:pt x="8224766" y="2874263"/>
                  <a:pt x="8246444" y="2871066"/>
                  <a:pt x="8268272" y="2870454"/>
                </a:cubicBezTo>
                <a:cubicBezTo>
                  <a:pt x="8292370" y="2869311"/>
                  <a:pt x="8303515" y="2871406"/>
                  <a:pt x="8292465" y="2874931"/>
                </a:cubicBezTo>
                <a:close/>
                <a:moveTo>
                  <a:pt x="8174165" y="2861691"/>
                </a:moveTo>
                <a:cubicBezTo>
                  <a:pt x="8193378" y="2857749"/>
                  <a:pt x="8212813" y="2854982"/>
                  <a:pt x="8232362" y="2853405"/>
                </a:cubicBezTo>
                <a:cubicBezTo>
                  <a:pt x="8240554" y="2853405"/>
                  <a:pt x="8227981" y="2857596"/>
                  <a:pt x="8203787" y="2862167"/>
                </a:cubicBezTo>
                <a:cubicBezTo>
                  <a:pt x="8184688" y="2866386"/>
                  <a:pt x="8165297" y="2869157"/>
                  <a:pt x="8145780" y="2870454"/>
                </a:cubicBezTo>
                <a:cubicBezTo>
                  <a:pt x="8137589" y="2870169"/>
                  <a:pt x="8150257" y="2866358"/>
                  <a:pt x="8174165" y="2861691"/>
                </a:cubicBezTo>
                <a:close/>
                <a:moveTo>
                  <a:pt x="7541515" y="2901887"/>
                </a:moveTo>
                <a:cubicBezTo>
                  <a:pt x="7533323" y="2901887"/>
                  <a:pt x="7545229" y="2897886"/>
                  <a:pt x="7567708" y="2893504"/>
                </a:cubicBezTo>
                <a:cubicBezTo>
                  <a:pt x="7586131" y="2890035"/>
                  <a:pt x="7604790" y="2887966"/>
                  <a:pt x="7623525" y="2887313"/>
                </a:cubicBezTo>
                <a:cubicBezTo>
                  <a:pt x="7631811" y="2887314"/>
                  <a:pt x="7619905" y="2891314"/>
                  <a:pt x="7597426" y="2895696"/>
                </a:cubicBezTo>
                <a:cubicBezTo>
                  <a:pt x="7578965" y="2899122"/>
                  <a:pt x="7560278" y="2901191"/>
                  <a:pt x="7541515" y="2901887"/>
                </a:cubicBezTo>
                <a:close/>
                <a:moveTo>
                  <a:pt x="7616571" y="2845499"/>
                </a:moveTo>
                <a:cubicBezTo>
                  <a:pt x="7608475" y="2844546"/>
                  <a:pt x="7620096" y="2841498"/>
                  <a:pt x="7642099" y="2837879"/>
                </a:cubicBezTo>
                <a:cubicBezTo>
                  <a:pt x="7660149" y="2834844"/>
                  <a:pt x="7678382" y="2833030"/>
                  <a:pt x="7696677" y="2832449"/>
                </a:cubicBezTo>
                <a:cubicBezTo>
                  <a:pt x="7704487" y="2832449"/>
                  <a:pt x="7692771" y="2835974"/>
                  <a:pt x="7670768" y="2839689"/>
                </a:cubicBezTo>
                <a:cubicBezTo>
                  <a:pt x="7652875" y="2842992"/>
                  <a:pt x="7634758" y="2844935"/>
                  <a:pt x="7616571" y="2845499"/>
                </a:cubicBezTo>
                <a:close/>
                <a:moveTo>
                  <a:pt x="7781449" y="2859786"/>
                </a:moveTo>
                <a:cubicBezTo>
                  <a:pt x="7759820" y="2867612"/>
                  <a:pt x="7737095" y="2871984"/>
                  <a:pt x="7714107" y="2872740"/>
                </a:cubicBezTo>
                <a:cubicBezTo>
                  <a:pt x="7689818" y="2873693"/>
                  <a:pt x="7680579" y="2868644"/>
                  <a:pt x="7693629" y="2862072"/>
                </a:cubicBezTo>
                <a:cubicBezTo>
                  <a:pt x="7714909" y="2853756"/>
                  <a:pt x="7737465" y="2849180"/>
                  <a:pt x="7760304" y="2848547"/>
                </a:cubicBezTo>
                <a:cubicBezTo>
                  <a:pt x="7784783" y="2847880"/>
                  <a:pt x="7794212" y="2852928"/>
                  <a:pt x="7781449" y="2859786"/>
                </a:cubicBezTo>
                <a:close/>
                <a:moveTo>
                  <a:pt x="7550087" y="2832640"/>
                </a:moveTo>
                <a:cubicBezTo>
                  <a:pt x="7571804" y="2829592"/>
                  <a:pt x="7595902" y="2827592"/>
                  <a:pt x="7603427" y="2827592"/>
                </a:cubicBezTo>
                <a:cubicBezTo>
                  <a:pt x="7610952" y="2827592"/>
                  <a:pt x="7599807" y="2831116"/>
                  <a:pt x="7578281" y="2834640"/>
                </a:cubicBezTo>
                <a:cubicBezTo>
                  <a:pt x="7560633" y="2837520"/>
                  <a:pt x="7542814" y="2839237"/>
                  <a:pt x="7524941" y="2839783"/>
                </a:cubicBezTo>
                <a:cubicBezTo>
                  <a:pt x="7517035" y="2839022"/>
                  <a:pt x="7528465" y="2836069"/>
                  <a:pt x="7550087" y="2832354"/>
                </a:cubicBezTo>
                <a:close/>
                <a:moveTo>
                  <a:pt x="7470267" y="2922556"/>
                </a:moveTo>
                <a:cubicBezTo>
                  <a:pt x="7448384" y="2931152"/>
                  <a:pt x="7425260" y="2936169"/>
                  <a:pt x="7401782" y="2937415"/>
                </a:cubicBezTo>
                <a:cubicBezTo>
                  <a:pt x="7377113" y="2939034"/>
                  <a:pt x="7368255" y="2934939"/>
                  <a:pt x="7381399" y="2927890"/>
                </a:cubicBezTo>
                <a:cubicBezTo>
                  <a:pt x="7403278" y="2919281"/>
                  <a:pt x="7426404" y="2914264"/>
                  <a:pt x="7449883" y="2913031"/>
                </a:cubicBezTo>
                <a:cubicBezTo>
                  <a:pt x="7474363" y="2911602"/>
                  <a:pt x="7483507" y="2916174"/>
                  <a:pt x="7470267" y="2922270"/>
                </a:cubicBezTo>
                <a:close/>
                <a:moveTo>
                  <a:pt x="7605522" y="2802636"/>
                </a:moveTo>
                <a:cubicBezTo>
                  <a:pt x="7626762" y="2793037"/>
                  <a:pt x="7649843" y="2788193"/>
                  <a:pt x="7673150" y="2788444"/>
                </a:cubicBezTo>
                <a:cubicBezTo>
                  <a:pt x="7687342" y="2788444"/>
                  <a:pt x="7695724" y="2791016"/>
                  <a:pt x="7697533" y="2794445"/>
                </a:cubicBezTo>
                <a:cubicBezTo>
                  <a:pt x="7702106" y="2793492"/>
                  <a:pt x="7709726" y="2792254"/>
                  <a:pt x="7719632" y="2790825"/>
                </a:cubicBezTo>
                <a:cubicBezTo>
                  <a:pt x="7736812" y="2788361"/>
                  <a:pt x="7754106" y="2786771"/>
                  <a:pt x="7771448" y="2786063"/>
                </a:cubicBezTo>
                <a:cubicBezTo>
                  <a:pt x="7778591" y="2786063"/>
                  <a:pt x="7767543" y="2788539"/>
                  <a:pt x="7746587" y="2791492"/>
                </a:cubicBezTo>
                <a:cubicBezTo>
                  <a:pt x="7727537" y="2794159"/>
                  <a:pt x="7706964" y="2796255"/>
                  <a:pt x="7697724" y="2796635"/>
                </a:cubicBezTo>
                <a:cubicBezTo>
                  <a:pt x="7697724" y="2798540"/>
                  <a:pt x="7695438" y="2800636"/>
                  <a:pt x="7691628" y="2802827"/>
                </a:cubicBezTo>
                <a:cubicBezTo>
                  <a:pt x="7670392" y="2812438"/>
                  <a:pt x="7647309" y="2817282"/>
                  <a:pt x="7624001" y="2817019"/>
                </a:cubicBezTo>
                <a:cubicBezTo>
                  <a:pt x="7600284" y="2817686"/>
                  <a:pt x="7591902" y="2811399"/>
                  <a:pt x="7605522" y="2802636"/>
                </a:cubicBezTo>
                <a:close/>
                <a:moveTo>
                  <a:pt x="7462647" y="2939130"/>
                </a:moveTo>
                <a:cubicBezTo>
                  <a:pt x="7471029" y="2939130"/>
                  <a:pt x="7459218" y="2943701"/>
                  <a:pt x="7435977" y="2948655"/>
                </a:cubicBezTo>
                <a:cubicBezTo>
                  <a:pt x="7416855" y="2952451"/>
                  <a:pt x="7397455" y="2954681"/>
                  <a:pt x="7377970" y="2955322"/>
                </a:cubicBezTo>
                <a:cubicBezTo>
                  <a:pt x="7369683" y="2955322"/>
                  <a:pt x="7381399" y="2950750"/>
                  <a:pt x="7404640" y="2946273"/>
                </a:cubicBezTo>
                <a:cubicBezTo>
                  <a:pt x="7423800" y="2942708"/>
                  <a:pt x="7443180" y="2940449"/>
                  <a:pt x="7462647" y="2939510"/>
                </a:cubicBezTo>
                <a:close/>
                <a:moveTo>
                  <a:pt x="7475316" y="2886551"/>
                </a:moveTo>
                <a:cubicBezTo>
                  <a:pt x="7493655" y="2883184"/>
                  <a:pt x="7512213" y="2881147"/>
                  <a:pt x="7530847" y="2880455"/>
                </a:cubicBezTo>
                <a:cubicBezTo>
                  <a:pt x="7539038" y="2881408"/>
                  <a:pt x="7527322" y="2885028"/>
                  <a:pt x="7504748" y="2888837"/>
                </a:cubicBezTo>
                <a:cubicBezTo>
                  <a:pt x="7486386" y="2892421"/>
                  <a:pt x="7467734" y="2894302"/>
                  <a:pt x="7449027" y="2894457"/>
                </a:cubicBezTo>
                <a:cubicBezTo>
                  <a:pt x="7441407" y="2894457"/>
                  <a:pt x="7453122" y="2890838"/>
                  <a:pt x="7475696" y="2886932"/>
                </a:cubicBezTo>
                <a:close/>
                <a:moveTo>
                  <a:pt x="7674674" y="2910364"/>
                </a:moveTo>
                <a:cubicBezTo>
                  <a:pt x="7653158" y="2917834"/>
                  <a:pt x="7630729" y="2922352"/>
                  <a:pt x="7607999" y="2923794"/>
                </a:cubicBezTo>
                <a:cubicBezTo>
                  <a:pt x="7583424" y="2925414"/>
                  <a:pt x="7573804" y="2921603"/>
                  <a:pt x="7586663" y="2915507"/>
                </a:cubicBezTo>
                <a:cubicBezTo>
                  <a:pt x="7603271" y="2908784"/>
                  <a:pt x="7620809" y="2904640"/>
                  <a:pt x="7638670" y="2903220"/>
                </a:cubicBezTo>
                <a:cubicBezTo>
                  <a:pt x="7643718" y="2901887"/>
                  <a:pt x="7650671" y="2900363"/>
                  <a:pt x="7659053" y="2898648"/>
                </a:cubicBezTo>
                <a:cubicBezTo>
                  <a:pt x="7677705" y="2895096"/>
                  <a:pt x="7696575" y="2892805"/>
                  <a:pt x="7715536" y="2891791"/>
                </a:cubicBezTo>
                <a:cubicBezTo>
                  <a:pt x="7723727" y="2891790"/>
                  <a:pt x="7712107" y="2896362"/>
                  <a:pt x="7688866" y="2900363"/>
                </a:cubicBezTo>
                <a:cubicBezTo>
                  <a:pt x="7684484" y="2901125"/>
                  <a:pt x="7680103" y="2901982"/>
                  <a:pt x="7675721" y="2902649"/>
                </a:cubicBezTo>
                <a:cubicBezTo>
                  <a:pt x="7681722" y="2904458"/>
                  <a:pt x="7682484" y="2907411"/>
                  <a:pt x="7675055" y="2910745"/>
                </a:cubicBezTo>
                <a:close/>
                <a:moveTo>
                  <a:pt x="7492651" y="2867121"/>
                </a:moveTo>
                <a:cubicBezTo>
                  <a:pt x="7514333" y="2858089"/>
                  <a:pt x="7537471" y="2853055"/>
                  <a:pt x="7560945" y="2852262"/>
                </a:cubicBezTo>
                <a:cubicBezTo>
                  <a:pt x="7585139" y="2852262"/>
                  <a:pt x="7593997" y="2857500"/>
                  <a:pt x="7580662" y="2864739"/>
                </a:cubicBezTo>
                <a:cubicBezTo>
                  <a:pt x="7558895" y="2873649"/>
                  <a:pt x="7535689" y="2878522"/>
                  <a:pt x="7512177" y="2879122"/>
                </a:cubicBezTo>
                <a:cubicBezTo>
                  <a:pt x="7488174" y="2880455"/>
                  <a:pt x="7479697" y="2875312"/>
                  <a:pt x="7493032" y="2867501"/>
                </a:cubicBezTo>
                <a:close/>
                <a:moveTo>
                  <a:pt x="8503253" y="2815114"/>
                </a:moveTo>
                <a:cubicBezTo>
                  <a:pt x="8522440" y="2810933"/>
                  <a:pt x="8541936" y="2808321"/>
                  <a:pt x="8561546" y="2807303"/>
                </a:cubicBezTo>
                <a:cubicBezTo>
                  <a:pt x="8569738" y="2807303"/>
                  <a:pt x="8556593" y="2811590"/>
                  <a:pt x="8532971" y="2816257"/>
                </a:cubicBezTo>
                <a:cubicBezTo>
                  <a:pt x="8513803" y="2820360"/>
                  <a:pt x="8494345" y="2822970"/>
                  <a:pt x="8474774" y="2824067"/>
                </a:cubicBezTo>
                <a:cubicBezTo>
                  <a:pt x="8466963" y="2824544"/>
                  <a:pt x="8479727" y="2820162"/>
                  <a:pt x="8503634" y="2815495"/>
                </a:cubicBezTo>
                <a:close/>
                <a:moveTo>
                  <a:pt x="8489633" y="2650332"/>
                </a:moveTo>
                <a:cubicBezTo>
                  <a:pt x="8501824" y="2642807"/>
                  <a:pt x="8530590" y="2639854"/>
                  <a:pt x="8552879" y="2642521"/>
                </a:cubicBezTo>
                <a:cubicBezTo>
                  <a:pt x="8575167" y="2645188"/>
                  <a:pt x="8584311" y="2653570"/>
                  <a:pt x="8571929" y="2659952"/>
                </a:cubicBezTo>
                <a:cubicBezTo>
                  <a:pt x="8551689" y="2667498"/>
                  <a:pt x="8529920" y="2670015"/>
                  <a:pt x="8508492" y="2667286"/>
                </a:cubicBezTo>
                <a:cubicBezTo>
                  <a:pt x="8486013" y="2665095"/>
                  <a:pt x="8477346" y="2657285"/>
                  <a:pt x="8490013" y="2650712"/>
                </a:cubicBezTo>
                <a:close/>
                <a:moveTo>
                  <a:pt x="8641461" y="2712529"/>
                </a:moveTo>
                <a:cubicBezTo>
                  <a:pt x="8664607" y="2714530"/>
                  <a:pt x="8674322" y="2720531"/>
                  <a:pt x="8662797" y="2725769"/>
                </a:cubicBezTo>
                <a:cubicBezTo>
                  <a:pt x="8642261" y="2731972"/>
                  <a:pt x="8620743" y="2734267"/>
                  <a:pt x="8599361" y="2732532"/>
                </a:cubicBezTo>
                <a:cubicBezTo>
                  <a:pt x="8575643" y="2730627"/>
                  <a:pt x="8566309" y="2725103"/>
                  <a:pt x="8578120" y="2719292"/>
                </a:cubicBezTo>
                <a:cubicBezTo>
                  <a:pt x="8589931" y="2713482"/>
                  <a:pt x="8618506" y="2711006"/>
                  <a:pt x="8641842" y="2712911"/>
                </a:cubicBezTo>
                <a:close/>
                <a:moveTo>
                  <a:pt x="8475059" y="2711387"/>
                </a:moveTo>
                <a:cubicBezTo>
                  <a:pt x="8454425" y="2718386"/>
                  <a:pt x="8432581" y="2721109"/>
                  <a:pt x="8410861" y="2719388"/>
                </a:cubicBezTo>
                <a:cubicBezTo>
                  <a:pt x="8387430" y="2718054"/>
                  <a:pt x="8378381" y="2711291"/>
                  <a:pt x="8390954" y="2704814"/>
                </a:cubicBezTo>
                <a:cubicBezTo>
                  <a:pt x="8403527" y="2698337"/>
                  <a:pt x="8431720" y="2694337"/>
                  <a:pt x="8454866" y="2696337"/>
                </a:cubicBezTo>
                <a:cubicBezTo>
                  <a:pt x="8478012" y="2698337"/>
                  <a:pt x="8487156" y="2705481"/>
                  <a:pt x="8475440" y="2711768"/>
                </a:cubicBezTo>
                <a:close/>
                <a:moveTo>
                  <a:pt x="8672322" y="2672239"/>
                </a:moveTo>
                <a:cubicBezTo>
                  <a:pt x="8692375" y="2665418"/>
                  <a:pt x="8713781" y="2663555"/>
                  <a:pt x="8734711" y="2666810"/>
                </a:cubicBezTo>
                <a:cubicBezTo>
                  <a:pt x="8757380" y="2669953"/>
                  <a:pt x="8766143" y="2676335"/>
                  <a:pt x="8754904" y="2682431"/>
                </a:cubicBezTo>
                <a:cubicBezTo>
                  <a:pt x="8734778" y="2688568"/>
                  <a:pt x="8713590" y="2690418"/>
                  <a:pt x="8692705" y="2687860"/>
                </a:cubicBezTo>
                <a:cubicBezTo>
                  <a:pt x="8669655" y="2685193"/>
                  <a:pt x="8660702" y="2678811"/>
                  <a:pt x="8672322" y="2672239"/>
                </a:cubicBezTo>
                <a:close/>
                <a:moveTo>
                  <a:pt x="8694706" y="2820448"/>
                </a:moveTo>
                <a:cubicBezTo>
                  <a:pt x="8675849" y="2824351"/>
                  <a:pt x="8656759" y="2827023"/>
                  <a:pt x="8637556" y="2828449"/>
                </a:cubicBezTo>
                <a:cubicBezTo>
                  <a:pt x="8629460" y="2828449"/>
                  <a:pt x="8641937" y="2824258"/>
                  <a:pt x="8666131" y="2820162"/>
                </a:cubicBezTo>
                <a:cubicBezTo>
                  <a:pt x="8685000" y="2816314"/>
                  <a:pt x="8704085" y="2813611"/>
                  <a:pt x="8723281" y="2812066"/>
                </a:cubicBezTo>
                <a:cubicBezTo>
                  <a:pt x="8731186" y="2812161"/>
                  <a:pt x="8718423" y="2816352"/>
                  <a:pt x="8694706" y="2820448"/>
                </a:cubicBezTo>
                <a:close/>
                <a:moveTo>
                  <a:pt x="8767763" y="2734723"/>
                </a:moveTo>
                <a:cubicBezTo>
                  <a:pt x="8787316" y="2729171"/>
                  <a:pt x="8807764" y="2727489"/>
                  <a:pt x="8827961" y="2729770"/>
                </a:cubicBezTo>
                <a:cubicBezTo>
                  <a:pt x="8850535" y="2731865"/>
                  <a:pt x="8860250" y="2736819"/>
                  <a:pt x="8849963" y="2741200"/>
                </a:cubicBezTo>
                <a:cubicBezTo>
                  <a:pt x="8830200" y="2745891"/>
                  <a:pt x="8809815" y="2747402"/>
                  <a:pt x="8789575" y="2745676"/>
                </a:cubicBezTo>
                <a:cubicBezTo>
                  <a:pt x="8766620" y="2743676"/>
                  <a:pt x="8756904" y="2738723"/>
                  <a:pt x="8767572" y="2734247"/>
                </a:cubicBezTo>
                <a:close/>
                <a:moveTo>
                  <a:pt x="8785764" y="2640997"/>
                </a:moveTo>
                <a:cubicBezTo>
                  <a:pt x="8763381" y="2637758"/>
                  <a:pt x="8754904" y="2629853"/>
                  <a:pt x="8766714" y="2623471"/>
                </a:cubicBezTo>
                <a:cubicBezTo>
                  <a:pt x="8778526" y="2617089"/>
                  <a:pt x="8805767" y="2614994"/>
                  <a:pt x="8827675" y="2618899"/>
                </a:cubicBezTo>
                <a:cubicBezTo>
                  <a:pt x="8849582" y="2622804"/>
                  <a:pt x="8857869" y="2630710"/>
                  <a:pt x="8846725" y="2636425"/>
                </a:cubicBezTo>
                <a:cubicBezTo>
                  <a:pt x="8835581" y="2642140"/>
                  <a:pt x="8807958" y="2643854"/>
                  <a:pt x="8785764" y="2640711"/>
                </a:cubicBezTo>
                <a:close/>
                <a:moveTo>
                  <a:pt x="8556593" y="2827211"/>
                </a:moveTo>
                <a:cubicBezTo>
                  <a:pt x="8548402" y="2827211"/>
                  <a:pt x="8561165" y="2822924"/>
                  <a:pt x="8585168" y="2818162"/>
                </a:cubicBezTo>
                <a:cubicBezTo>
                  <a:pt x="8593741" y="2816543"/>
                  <a:pt x="8602504" y="2815019"/>
                  <a:pt x="8610600" y="2813780"/>
                </a:cubicBezTo>
                <a:cubicBezTo>
                  <a:pt x="8588311" y="2813780"/>
                  <a:pt x="8578596" y="2810923"/>
                  <a:pt x="8588883" y="2806637"/>
                </a:cubicBezTo>
                <a:cubicBezTo>
                  <a:pt x="8609438" y="2801569"/>
                  <a:pt x="8630587" y="2799326"/>
                  <a:pt x="8651748" y="2799969"/>
                </a:cubicBezTo>
                <a:cubicBezTo>
                  <a:pt x="8675370" y="2799969"/>
                  <a:pt x="8686038" y="2803303"/>
                  <a:pt x="8675561" y="2807208"/>
                </a:cubicBezTo>
                <a:cubicBezTo>
                  <a:pt x="8665311" y="2809768"/>
                  <a:pt x="8654857" y="2811425"/>
                  <a:pt x="8644318" y="2812161"/>
                </a:cubicBezTo>
                <a:cubicBezTo>
                  <a:pt x="8634577" y="2815322"/>
                  <a:pt x="8624611" y="2817742"/>
                  <a:pt x="8614505" y="2819400"/>
                </a:cubicBezTo>
                <a:cubicBezTo>
                  <a:pt x="8595380" y="2823091"/>
                  <a:pt x="8576035" y="2825541"/>
                  <a:pt x="8556593" y="2826735"/>
                </a:cubicBezTo>
                <a:close/>
                <a:moveTo>
                  <a:pt x="8763190" y="2775204"/>
                </a:moveTo>
                <a:cubicBezTo>
                  <a:pt x="8742917" y="2780170"/>
                  <a:pt x="8722029" y="2782159"/>
                  <a:pt x="8701182" y="2781110"/>
                </a:cubicBezTo>
                <a:cubicBezTo>
                  <a:pt x="8677465" y="2780347"/>
                  <a:pt x="8667273" y="2776633"/>
                  <a:pt x="8678132" y="2771585"/>
                </a:cubicBezTo>
                <a:cubicBezTo>
                  <a:pt x="8698302" y="2766032"/>
                  <a:pt x="8719284" y="2764033"/>
                  <a:pt x="8740140" y="2765679"/>
                </a:cubicBezTo>
                <a:cubicBezTo>
                  <a:pt x="8763286" y="2766537"/>
                  <a:pt x="8773763" y="2770822"/>
                  <a:pt x="8763190" y="2774728"/>
                </a:cubicBezTo>
                <a:close/>
                <a:moveTo>
                  <a:pt x="8484203" y="2764441"/>
                </a:moveTo>
                <a:cubicBezTo>
                  <a:pt x="8505145" y="2757960"/>
                  <a:pt x="8527099" y="2755377"/>
                  <a:pt x="8548973" y="2756821"/>
                </a:cubicBezTo>
                <a:cubicBezTo>
                  <a:pt x="8572596" y="2757678"/>
                  <a:pt x="8582882" y="2763012"/>
                  <a:pt x="8571262" y="2767680"/>
                </a:cubicBezTo>
                <a:cubicBezTo>
                  <a:pt x="8550264" y="2773890"/>
                  <a:pt x="8528358" y="2776467"/>
                  <a:pt x="8506492" y="2775299"/>
                </a:cubicBezTo>
                <a:cubicBezTo>
                  <a:pt x="8482393" y="2774061"/>
                  <a:pt x="8472297" y="2769299"/>
                  <a:pt x="8484203" y="2763965"/>
                </a:cubicBezTo>
                <a:close/>
                <a:moveTo>
                  <a:pt x="8588026" y="2836545"/>
                </a:moveTo>
                <a:cubicBezTo>
                  <a:pt x="8567080" y="2841291"/>
                  <a:pt x="8545685" y="2843782"/>
                  <a:pt x="8524208" y="2843975"/>
                </a:cubicBezTo>
                <a:cubicBezTo>
                  <a:pt x="8499634" y="2844927"/>
                  <a:pt x="8488775" y="2843022"/>
                  <a:pt x="8499443" y="2839022"/>
                </a:cubicBezTo>
                <a:cubicBezTo>
                  <a:pt x="8520245" y="2833774"/>
                  <a:pt x="8541616" y="2831118"/>
                  <a:pt x="8563070" y="2831116"/>
                </a:cubicBezTo>
                <a:cubicBezTo>
                  <a:pt x="8587455" y="2830259"/>
                  <a:pt x="8598599" y="2832735"/>
                  <a:pt x="8588026" y="2836069"/>
                </a:cubicBezTo>
                <a:close/>
                <a:moveTo>
                  <a:pt x="7889082" y="2860929"/>
                </a:moveTo>
                <a:lnTo>
                  <a:pt x="7886129" y="2860929"/>
                </a:lnTo>
                <a:cubicBezTo>
                  <a:pt x="7880700" y="2860929"/>
                  <a:pt x="7884509" y="2858929"/>
                  <a:pt x="7894416" y="2856453"/>
                </a:cubicBezTo>
                <a:cubicBezTo>
                  <a:pt x="7915810" y="2848773"/>
                  <a:pt x="7938360" y="2844811"/>
                  <a:pt x="7961091" y="2844737"/>
                </a:cubicBezTo>
                <a:cubicBezTo>
                  <a:pt x="7984999" y="2843880"/>
                  <a:pt x="7994714" y="2848261"/>
                  <a:pt x="7982712" y="2854262"/>
                </a:cubicBezTo>
                <a:cubicBezTo>
                  <a:pt x="7961178" y="2861401"/>
                  <a:pt x="7938715" y="2865349"/>
                  <a:pt x="7916037" y="2865977"/>
                </a:cubicBezTo>
                <a:cubicBezTo>
                  <a:pt x="7898416" y="2866072"/>
                  <a:pt x="7888605" y="2863977"/>
                  <a:pt x="7889082" y="2860453"/>
                </a:cubicBezTo>
                <a:close/>
                <a:moveTo>
                  <a:pt x="8361807" y="2835498"/>
                </a:moveTo>
                <a:cubicBezTo>
                  <a:pt x="8386191" y="2835498"/>
                  <a:pt x="8397049" y="2838069"/>
                  <a:pt x="8385715" y="2842165"/>
                </a:cubicBezTo>
                <a:cubicBezTo>
                  <a:pt x="8364613" y="2848060"/>
                  <a:pt x="8342850" y="2851261"/>
                  <a:pt x="8320945" y="2851690"/>
                </a:cubicBezTo>
                <a:cubicBezTo>
                  <a:pt x="8296466" y="2852738"/>
                  <a:pt x="8285798" y="2849690"/>
                  <a:pt x="8297037" y="2845023"/>
                </a:cubicBezTo>
                <a:cubicBezTo>
                  <a:pt x="8318167" y="2839190"/>
                  <a:pt x="8339902" y="2835834"/>
                  <a:pt x="8361807" y="2835021"/>
                </a:cubicBezTo>
                <a:close/>
                <a:moveTo>
                  <a:pt x="8001000" y="2856547"/>
                </a:moveTo>
                <a:cubicBezTo>
                  <a:pt x="8019613" y="2852735"/>
                  <a:pt x="8038445" y="2850094"/>
                  <a:pt x="8057388" y="2848642"/>
                </a:cubicBezTo>
                <a:cubicBezTo>
                  <a:pt x="8065580" y="2848642"/>
                  <a:pt x="8053197" y="2852833"/>
                  <a:pt x="8030052" y="2857214"/>
                </a:cubicBezTo>
                <a:cubicBezTo>
                  <a:pt x="8011506" y="2861042"/>
                  <a:pt x="7992736" y="2863682"/>
                  <a:pt x="7973854" y="2865120"/>
                </a:cubicBezTo>
                <a:cubicBezTo>
                  <a:pt x="7965662" y="2864263"/>
                  <a:pt x="7977664" y="2859786"/>
                  <a:pt x="8001000" y="2856071"/>
                </a:cubicBezTo>
                <a:close/>
                <a:moveTo>
                  <a:pt x="8221980" y="2798254"/>
                </a:moveTo>
                <a:lnTo>
                  <a:pt x="8222837" y="2798254"/>
                </a:lnTo>
                <a:cubicBezTo>
                  <a:pt x="8234819" y="2796460"/>
                  <a:pt x="8246918" y="2795568"/>
                  <a:pt x="8259032" y="2795587"/>
                </a:cubicBezTo>
                <a:cubicBezTo>
                  <a:pt x="8278082" y="2795588"/>
                  <a:pt x="8287607" y="2798921"/>
                  <a:pt x="8285321" y="2802922"/>
                </a:cubicBezTo>
                <a:cubicBezTo>
                  <a:pt x="8295989" y="2801398"/>
                  <a:pt x="8304371" y="2800541"/>
                  <a:pt x="8308562" y="2800446"/>
                </a:cubicBezTo>
                <a:cubicBezTo>
                  <a:pt x="8316373" y="2800446"/>
                  <a:pt x="8304181" y="2804731"/>
                  <a:pt x="8281130" y="2809208"/>
                </a:cubicBezTo>
                <a:cubicBezTo>
                  <a:pt x="8262716" y="2813111"/>
                  <a:pt x="8244019" y="2815531"/>
                  <a:pt x="8225219" y="2816448"/>
                </a:cubicBezTo>
                <a:cubicBezTo>
                  <a:pt x="8222837" y="2816448"/>
                  <a:pt x="8222552" y="2816448"/>
                  <a:pt x="8223600" y="2815495"/>
                </a:cubicBezTo>
                <a:lnTo>
                  <a:pt x="8215884" y="2815495"/>
                </a:lnTo>
                <a:cubicBezTo>
                  <a:pt x="8193786" y="2815495"/>
                  <a:pt x="8184071" y="2811685"/>
                  <a:pt x="8191500" y="2806637"/>
                </a:cubicBezTo>
                <a:cubicBezTo>
                  <a:pt x="8174462" y="2810182"/>
                  <a:pt x="8157166" y="2812348"/>
                  <a:pt x="8139780" y="2813113"/>
                </a:cubicBezTo>
                <a:cubicBezTo>
                  <a:pt x="8132159" y="2813113"/>
                  <a:pt x="8144256" y="2809399"/>
                  <a:pt x="8166735" y="2805017"/>
                </a:cubicBezTo>
                <a:cubicBezTo>
                  <a:pt x="8184920" y="2801091"/>
                  <a:pt x="8203397" y="2798670"/>
                  <a:pt x="8221980" y="2797778"/>
                </a:cubicBezTo>
                <a:close/>
                <a:moveTo>
                  <a:pt x="8100822" y="2749010"/>
                </a:moveTo>
                <a:cubicBezTo>
                  <a:pt x="8121737" y="2740759"/>
                  <a:pt x="8144194" y="2737152"/>
                  <a:pt x="8166640" y="2738438"/>
                </a:cubicBezTo>
                <a:cubicBezTo>
                  <a:pt x="8189976" y="2739295"/>
                  <a:pt x="8198930" y="2746058"/>
                  <a:pt x="8186452" y="2752535"/>
                </a:cubicBezTo>
                <a:cubicBezTo>
                  <a:pt x="8165456" y="2760474"/>
                  <a:pt x="8143058" y="2764039"/>
                  <a:pt x="8120634" y="2763012"/>
                </a:cubicBezTo>
                <a:cubicBezTo>
                  <a:pt x="8096536" y="2762250"/>
                  <a:pt x="8087773" y="2756059"/>
                  <a:pt x="8100822" y="2749010"/>
                </a:cubicBezTo>
                <a:close/>
                <a:moveTo>
                  <a:pt x="7788402" y="2836926"/>
                </a:moveTo>
                <a:cubicBezTo>
                  <a:pt x="7796308" y="2836926"/>
                  <a:pt x="7784687" y="2841022"/>
                  <a:pt x="7762304" y="2844737"/>
                </a:cubicBezTo>
                <a:cubicBezTo>
                  <a:pt x="7744291" y="2848108"/>
                  <a:pt x="7726043" y="2850083"/>
                  <a:pt x="7707726" y="2850642"/>
                </a:cubicBezTo>
                <a:cubicBezTo>
                  <a:pt x="7699915" y="2850642"/>
                  <a:pt x="7711631" y="2847118"/>
                  <a:pt x="7734014" y="2843308"/>
                </a:cubicBezTo>
                <a:cubicBezTo>
                  <a:pt x="7751844" y="2839909"/>
                  <a:pt x="7769891" y="2837776"/>
                  <a:pt x="7788021" y="2836927"/>
                </a:cubicBezTo>
                <a:close/>
                <a:moveTo>
                  <a:pt x="8393144" y="2822258"/>
                </a:moveTo>
                <a:cubicBezTo>
                  <a:pt x="8385715" y="2822258"/>
                  <a:pt x="8396288" y="2818543"/>
                  <a:pt x="8416861" y="2814352"/>
                </a:cubicBezTo>
                <a:lnTo>
                  <a:pt x="8414385" y="2814352"/>
                </a:lnTo>
                <a:cubicBezTo>
                  <a:pt x="8390858" y="2814352"/>
                  <a:pt x="8380571" y="2810732"/>
                  <a:pt x="8390192" y="2805875"/>
                </a:cubicBezTo>
                <a:cubicBezTo>
                  <a:pt x="8384858" y="2807399"/>
                  <a:pt x="8376857" y="2809208"/>
                  <a:pt x="8366475" y="2811209"/>
                </a:cubicBezTo>
                <a:cubicBezTo>
                  <a:pt x="8347792" y="2815006"/>
                  <a:pt x="8328899" y="2817678"/>
                  <a:pt x="8309896" y="2819210"/>
                </a:cubicBezTo>
                <a:cubicBezTo>
                  <a:pt x="8301990" y="2819210"/>
                  <a:pt x="8314468" y="2814923"/>
                  <a:pt x="8337900" y="2810351"/>
                </a:cubicBezTo>
                <a:cubicBezTo>
                  <a:pt x="8356608" y="2806539"/>
                  <a:pt x="8375536" y="2803899"/>
                  <a:pt x="8394573" y="2802445"/>
                </a:cubicBezTo>
                <a:cubicBezTo>
                  <a:pt x="8396764" y="2802445"/>
                  <a:pt x="8397240" y="2802445"/>
                  <a:pt x="8396478" y="2803588"/>
                </a:cubicBezTo>
                <a:cubicBezTo>
                  <a:pt x="8415888" y="2798843"/>
                  <a:pt x="8435843" y="2796697"/>
                  <a:pt x="8455818" y="2797207"/>
                </a:cubicBezTo>
                <a:cubicBezTo>
                  <a:pt x="8478965" y="2797207"/>
                  <a:pt x="8489061" y="2800826"/>
                  <a:pt x="8479822" y="2805208"/>
                </a:cubicBezTo>
                <a:cubicBezTo>
                  <a:pt x="8485918" y="2805875"/>
                  <a:pt x="8473440" y="2809589"/>
                  <a:pt x="8450580" y="2813971"/>
                </a:cubicBezTo>
                <a:cubicBezTo>
                  <a:pt x="8431500" y="2817941"/>
                  <a:pt x="8412190" y="2820709"/>
                  <a:pt x="8392763" y="2822258"/>
                </a:cubicBezTo>
                <a:close/>
                <a:moveTo>
                  <a:pt x="8134255" y="2795302"/>
                </a:moveTo>
                <a:cubicBezTo>
                  <a:pt x="8141780" y="2795302"/>
                  <a:pt x="8129969" y="2798921"/>
                  <a:pt x="8107966" y="2803112"/>
                </a:cubicBezTo>
                <a:cubicBezTo>
                  <a:pt x="8096822" y="2805017"/>
                  <a:pt x="8085296" y="2806732"/>
                  <a:pt x="8075486" y="2807875"/>
                </a:cubicBezTo>
                <a:cubicBezTo>
                  <a:pt x="8056882" y="2813123"/>
                  <a:pt x="8037664" y="2815878"/>
                  <a:pt x="8018336" y="2816066"/>
                </a:cubicBezTo>
                <a:cubicBezTo>
                  <a:pt x="7994047" y="2816066"/>
                  <a:pt x="7984903" y="2810828"/>
                  <a:pt x="7997571" y="2804351"/>
                </a:cubicBezTo>
                <a:cubicBezTo>
                  <a:pt x="7998498" y="2803881"/>
                  <a:pt x="7999452" y="2803467"/>
                  <a:pt x="8000428" y="2803112"/>
                </a:cubicBezTo>
                <a:cubicBezTo>
                  <a:pt x="7988770" y="2805035"/>
                  <a:pt x="7976996" y="2806180"/>
                  <a:pt x="7965186" y="2806541"/>
                </a:cubicBezTo>
                <a:cubicBezTo>
                  <a:pt x="7957376" y="2806541"/>
                  <a:pt x="7969282" y="2802922"/>
                  <a:pt x="7991380" y="2799207"/>
                </a:cubicBezTo>
                <a:cubicBezTo>
                  <a:pt x="8009169" y="2795772"/>
                  <a:pt x="8027190" y="2793670"/>
                  <a:pt x="8045291" y="2792921"/>
                </a:cubicBezTo>
                <a:cubicBezTo>
                  <a:pt x="8046911" y="2792920"/>
                  <a:pt x="8047482" y="2792920"/>
                  <a:pt x="8047387" y="2792920"/>
                </a:cubicBezTo>
                <a:cubicBezTo>
                  <a:pt x="8052721" y="2792920"/>
                  <a:pt x="8058055" y="2792254"/>
                  <a:pt x="8063103" y="2792349"/>
                </a:cubicBezTo>
                <a:cubicBezTo>
                  <a:pt x="8081201" y="2792349"/>
                  <a:pt x="8090916" y="2795778"/>
                  <a:pt x="8088916" y="2799969"/>
                </a:cubicBezTo>
                <a:cubicBezTo>
                  <a:pt x="8103750" y="2797191"/>
                  <a:pt x="8118786" y="2795630"/>
                  <a:pt x="8133874" y="2795302"/>
                </a:cubicBezTo>
                <a:close/>
                <a:moveTo>
                  <a:pt x="7958900" y="2910745"/>
                </a:moveTo>
                <a:cubicBezTo>
                  <a:pt x="7939411" y="2914892"/>
                  <a:pt x="7919639" y="2917566"/>
                  <a:pt x="7899749" y="2918746"/>
                </a:cubicBezTo>
                <a:cubicBezTo>
                  <a:pt x="7891272" y="2918746"/>
                  <a:pt x="7903655" y="2914650"/>
                  <a:pt x="7927753" y="2909983"/>
                </a:cubicBezTo>
                <a:cubicBezTo>
                  <a:pt x="7947275" y="2905842"/>
                  <a:pt x="7967078" y="2903168"/>
                  <a:pt x="7986998" y="2901982"/>
                </a:cubicBezTo>
                <a:cubicBezTo>
                  <a:pt x="7995095" y="2902268"/>
                  <a:pt x="7982522" y="2906078"/>
                  <a:pt x="7958519" y="2910745"/>
                </a:cubicBezTo>
                <a:close/>
                <a:moveTo>
                  <a:pt x="5898642" y="2929128"/>
                </a:moveTo>
                <a:cubicBezTo>
                  <a:pt x="5907215" y="2931604"/>
                  <a:pt x="5895880" y="2935129"/>
                  <a:pt x="5873306" y="2937320"/>
                </a:cubicBezTo>
                <a:cubicBezTo>
                  <a:pt x="5854617" y="2939708"/>
                  <a:pt x="5835701" y="2939708"/>
                  <a:pt x="5817013" y="2937320"/>
                </a:cubicBezTo>
                <a:cubicBezTo>
                  <a:pt x="5808441" y="2934843"/>
                  <a:pt x="5819775" y="2931319"/>
                  <a:pt x="5842350" y="2929128"/>
                </a:cubicBezTo>
                <a:cubicBezTo>
                  <a:pt x="5861053" y="2926989"/>
                  <a:pt x="5879939" y="2926989"/>
                  <a:pt x="5898642" y="2929128"/>
                </a:cubicBezTo>
                <a:close/>
                <a:moveTo>
                  <a:pt x="6264021" y="2926461"/>
                </a:moveTo>
                <a:cubicBezTo>
                  <a:pt x="6272498" y="2928462"/>
                  <a:pt x="6261164" y="2931986"/>
                  <a:pt x="6238875" y="2934653"/>
                </a:cubicBezTo>
                <a:cubicBezTo>
                  <a:pt x="6220228" y="2936948"/>
                  <a:pt x="6201387" y="2937236"/>
                  <a:pt x="6182678" y="2935510"/>
                </a:cubicBezTo>
                <a:cubicBezTo>
                  <a:pt x="6174391" y="2933510"/>
                  <a:pt x="6185535" y="2930081"/>
                  <a:pt x="6208015" y="2927890"/>
                </a:cubicBezTo>
                <a:cubicBezTo>
                  <a:pt x="6226580" y="2925429"/>
                  <a:pt x="6245355" y="2924950"/>
                  <a:pt x="6264022" y="2926461"/>
                </a:cubicBezTo>
                <a:close/>
                <a:moveTo>
                  <a:pt x="6406230" y="3040761"/>
                </a:moveTo>
                <a:cubicBezTo>
                  <a:pt x="6415755" y="3042571"/>
                  <a:pt x="6403467" y="3046857"/>
                  <a:pt x="6379274" y="3051048"/>
                </a:cubicBezTo>
                <a:cubicBezTo>
                  <a:pt x="6359137" y="3054673"/>
                  <a:pt x="6338656" y="3056015"/>
                  <a:pt x="6318219" y="3055049"/>
                </a:cubicBezTo>
                <a:cubicBezTo>
                  <a:pt x="6308693" y="3053430"/>
                  <a:pt x="6320600" y="3048667"/>
                  <a:pt x="6345174" y="3044857"/>
                </a:cubicBezTo>
                <a:cubicBezTo>
                  <a:pt x="6365320" y="3041304"/>
                  <a:pt x="6385790" y="3039931"/>
                  <a:pt x="6406229" y="3040761"/>
                </a:cubicBezTo>
                <a:close/>
                <a:moveTo>
                  <a:pt x="6174200" y="2840736"/>
                </a:moveTo>
                <a:cubicBezTo>
                  <a:pt x="6191808" y="2839179"/>
                  <a:pt x="6209532" y="2839530"/>
                  <a:pt x="6227064" y="2841784"/>
                </a:cubicBezTo>
                <a:cubicBezTo>
                  <a:pt x="6234970" y="2843213"/>
                  <a:pt x="6224302" y="2845594"/>
                  <a:pt x="6203157" y="2846928"/>
                </a:cubicBezTo>
                <a:cubicBezTo>
                  <a:pt x="6185607" y="2848215"/>
                  <a:pt x="6167976" y="2847896"/>
                  <a:pt x="6150483" y="2845975"/>
                </a:cubicBezTo>
                <a:cubicBezTo>
                  <a:pt x="6142577" y="2844737"/>
                  <a:pt x="6153246" y="2842355"/>
                  <a:pt x="6174200" y="2840736"/>
                </a:cubicBezTo>
                <a:close/>
                <a:moveTo>
                  <a:pt x="6274690" y="2861120"/>
                </a:moveTo>
                <a:cubicBezTo>
                  <a:pt x="6292120" y="2859639"/>
                  <a:pt x="6309646" y="2859639"/>
                  <a:pt x="6327077" y="2861120"/>
                </a:cubicBezTo>
                <a:cubicBezTo>
                  <a:pt x="6334982" y="2862644"/>
                  <a:pt x="6324124" y="2865025"/>
                  <a:pt x="6303169" y="2866835"/>
                </a:cubicBezTo>
                <a:cubicBezTo>
                  <a:pt x="6285813" y="2868564"/>
                  <a:pt x="6268328" y="2868564"/>
                  <a:pt x="6250972" y="2866835"/>
                </a:cubicBezTo>
                <a:cubicBezTo>
                  <a:pt x="6243447" y="2865596"/>
                  <a:pt x="6253544" y="2862739"/>
                  <a:pt x="6274690" y="2861405"/>
                </a:cubicBezTo>
                <a:close/>
                <a:moveTo>
                  <a:pt x="6364129" y="2946845"/>
                </a:moveTo>
                <a:cubicBezTo>
                  <a:pt x="6372797" y="2948750"/>
                  <a:pt x="6361271" y="2952369"/>
                  <a:pt x="6338793" y="2955132"/>
                </a:cubicBezTo>
                <a:cubicBezTo>
                  <a:pt x="6320175" y="2957687"/>
                  <a:pt x="6301344" y="2958325"/>
                  <a:pt x="6282595" y="2957037"/>
                </a:cubicBezTo>
                <a:cubicBezTo>
                  <a:pt x="6273832" y="2955132"/>
                  <a:pt x="6285357" y="2951607"/>
                  <a:pt x="6307836" y="2948845"/>
                </a:cubicBezTo>
                <a:cubicBezTo>
                  <a:pt x="6326484" y="2946214"/>
                  <a:pt x="6345372" y="2945734"/>
                  <a:pt x="6364129" y="2947416"/>
                </a:cubicBezTo>
                <a:close/>
                <a:moveTo>
                  <a:pt x="7804309" y="2958275"/>
                </a:moveTo>
                <a:cubicBezTo>
                  <a:pt x="7784225" y="2962690"/>
                  <a:pt x="7763854" y="2965682"/>
                  <a:pt x="7743349" y="2967228"/>
                </a:cubicBezTo>
                <a:cubicBezTo>
                  <a:pt x="7733824" y="2967228"/>
                  <a:pt x="7746683" y="2963323"/>
                  <a:pt x="7771257" y="2958465"/>
                </a:cubicBezTo>
                <a:cubicBezTo>
                  <a:pt x="7791353" y="2954230"/>
                  <a:pt x="7811725" y="2951429"/>
                  <a:pt x="7832218" y="2950083"/>
                </a:cubicBezTo>
                <a:cubicBezTo>
                  <a:pt x="7841266" y="2950369"/>
                  <a:pt x="7828693" y="2954179"/>
                  <a:pt x="7804309" y="2958846"/>
                </a:cubicBezTo>
                <a:close/>
                <a:moveTo>
                  <a:pt x="6508909" y="2771013"/>
                </a:moveTo>
                <a:cubicBezTo>
                  <a:pt x="6515767" y="2771013"/>
                  <a:pt x="6534912" y="2771775"/>
                  <a:pt x="6552057" y="2772918"/>
                </a:cubicBezTo>
                <a:cubicBezTo>
                  <a:pt x="6569202" y="2774061"/>
                  <a:pt x="6577680" y="2775490"/>
                  <a:pt x="6571107" y="2775395"/>
                </a:cubicBezTo>
                <a:cubicBezTo>
                  <a:pt x="6564535" y="2775299"/>
                  <a:pt x="6544723" y="2774061"/>
                  <a:pt x="6527578" y="2772918"/>
                </a:cubicBezTo>
                <a:cubicBezTo>
                  <a:pt x="6510433" y="2771775"/>
                  <a:pt x="6501956" y="2771394"/>
                  <a:pt x="6508814" y="2771585"/>
                </a:cubicBezTo>
                <a:close/>
                <a:moveTo>
                  <a:pt x="6163152" y="2904363"/>
                </a:moveTo>
                <a:cubicBezTo>
                  <a:pt x="6171534" y="2906268"/>
                  <a:pt x="6160294" y="2909316"/>
                  <a:pt x="6138291" y="2911412"/>
                </a:cubicBezTo>
                <a:cubicBezTo>
                  <a:pt x="6120140" y="2913718"/>
                  <a:pt x="6101769" y="2913718"/>
                  <a:pt x="6083618" y="2911412"/>
                </a:cubicBezTo>
                <a:cubicBezTo>
                  <a:pt x="6075236" y="2909412"/>
                  <a:pt x="6086189" y="2905982"/>
                  <a:pt x="6108383" y="2904363"/>
                </a:cubicBezTo>
                <a:cubicBezTo>
                  <a:pt x="6126563" y="2902454"/>
                  <a:pt x="6144897" y="2902550"/>
                  <a:pt x="6163056" y="2904649"/>
                </a:cubicBezTo>
                <a:close/>
                <a:moveTo>
                  <a:pt x="6102287" y="2979801"/>
                </a:moveTo>
                <a:cubicBezTo>
                  <a:pt x="6110955" y="2981706"/>
                  <a:pt x="6099525" y="2985802"/>
                  <a:pt x="6076284" y="2988660"/>
                </a:cubicBezTo>
                <a:cubicBezTo>
                  <a:pt x="6057085" y="2991594"/>
                  <a:pt x="6037589" y="2992043"/>
                  <a:pt x="6018276" y="2989993"/>
                </a:cubicBezTo>
                <a:cubicBezTo>
                  <a:pt x="6009418" y="2987516"/>
                  <a:pt x="6021039" y="2983897"/>
                  <a:pt x="6044280" y="2981039"/>
                </a:cubicBezTo>
                <a:cubicBezTo>
                  <a:pt x="6063458" y="2978179"/>
                  <a:pt x="6082930" y="2977859"/>
                  <a:pt x="6102192" y="2980087"/>
                </a:cubicBezTo>
                <a:close/>
                <a:moveTo>
                  <a:pt x="6125528" y="2821686"/>
                </a:moveTo>
                <a:cubicBezTo>
                  <a:pt x="6133243" y="2823210"/>
                  <a:pt x="6122766" y="2825020"/>
                  <a:pt x="6102287" y="2826258"/>
                </a:cubicBezTo>
                <a:cubicBezTo>
                  <a:pt x="6084996" y="2827311"/>
                  <a:pt x="6067645" y="2826705"/>
                  <a:pt x="6050471" y="2824448"/>
                </a:cubicBezTo>
                <a:cubicBezTo>
                  <a:pt x="6042946" y="2822924"/>
                  <a:pt x="6053328" y="2821210"/>
                  <a:pt x="6073902" y="2819972"/>
                </a:cubicBezTo>
                <a:cubicBezTo>
                  <a:pt x="6091129" y="2819142"/>
                  <a:pt x="6108394" y="2819715"/>
                  <a:pt x="6125528" y="2821686"/>
                </a:cubicBezTo>
                <a:close/>
                <a:moveTo>
                  <a:pt x="6023420" y="2801207"/>
                </a:moveTo>
                <a:cubicBezTo>
                  <a:pt x="6030945" y="2802732"/>
                  <a:pt x="6021039" y="2804446"/>
                  <a:pt x="6000846" y="2805017"/>
                </a:cubicBezTo>
                <a:cubicBezTo>
                  <a:pt x="5984053" y="2805723"/>
                  <a:pt x="5967230" y="2805023"/>
                  <a:pt x="5950554" y="2802922"/>
                </a:cubicBezTo>
                <a:cubicBezTo>
                  <a:pt x="5942934" y="2801303"/>
                  <a:pt x="5952935" y="2799683"/>
                  <a:pt x="5973032" y="2799112"/>
                </a:cubicBezTo>
                <a:cubicBezTo>
                  <a:pt x="5989863" y="2798472"/>
                  <a:pt x="6006716" y="2799238"/>
                  <a:pt x="6023419" y="2801398"/>
                </a:cubicBezTo>
                <a:close/>
                <a:moveTo>
                  <a:pt x="6374130" y="2880741"/>
                </a:moveTo>
                <a:cubicBezTo>
                  <a:pt x="6391843" y="2878760"/>
                  <a:pt x="6409707" y="2878505"/>
                  <a:pt x="6427470" y="2879979"/>
                </a:cubicBezTo>
                <a:cubicBezTo>
                  <a:pt x="6435566" y="2881408"/>
                  <a:pt x="6424803" y="2884361"/>
                  <a:pt x="6403277" y="2886266"/>
                </a:cubicBezTo>
                <a:cubicBezTo>
                  <a:pt x="6385502" y="2888266"/>
                  <a:pt x="6367576" y="2888554"/>
                  <a:pt x="6349747" y="2887123"/>
                </a:cubicBezTo>
                <a:cubicBezTo>
                  <a:pt x="6341841" y="2885789"/>
                  <a:pt x="6352604" y="2882932"/>
                  <a:pt x="6374130" y="2880931"/>
                </a:cubicBezTo>
                <a:close/>
                <a:moveTo>
                  <a:pt x="6669405" y="2933414"/>
                </a:moveTo>
                <a:cubicBezTo>
                  <a:pt x="6687968" y="2930631"/>
                  <a:pt x="6706752" y="2929610"/>
                  <a:pt x="6725507" y="2930366"/>
                </a:cubicBezTo>
                <a:cubicBezTo>
                  <a:pt x="6733794" y="2931795"/>
                  <a:pt x="6722459" y="2935319"/>
                  <a:pt x="6699790" y="2938081"/>
                </a:cubicBezTo>
                <a:cubicBezTo>
                  <a:pt x="6681429" y="2941257"/>
                  <a:pt x="6662779" y="2942438"/>
                  <a:pt x="6644163" y="2941606"/>
                </a:cubicBezTo>
                <a:cubicBezTo>
                  <a:pt x="6635591" y="2940368"/>
                  <a:pt x="6647117" y="2936748"/>
                  <a:pt x="6669405" y="2933605"/>
                </a:cubicBezTo>
                <a:close/>
                <a:moveTo>
                  <a:pt x="6663976" y="2999518"/>
                </a:moveTo>
                <a:cubicBezTo>
                  <a:pt x="6672834" y="3000756"/>
                  <a:pt x="6661024" y="3005042"/>
                  <a:pt x="6637116" y="3008567"/>
                </a:cubicBezTo>
                <a:cubicBezTo>
                  <a:pt x="6617566" y="3012294"/>
                  <a:pt x="6597669" y="3013891"/>
                  <a:pt x="6577775" y="3013329"/>
                </a:cubicBezTo>
                <a:cubicBezTo>
                  <a:pt x="6568250" y="3011519"/>
                  <a:pt x="6580537" y="3007328"/>
                  <a:pt x="6604445" y="3003804"/>
                </a:cubicBezTo>
                <a:cubicBezTo>
                  <a:pt x="6624041" y="2999970"/>
                  <a:pt x="6644040" y="2998594"/>
                  <a:pt x="6663976" y="2999708"/>
                </a:cubicBezTo>
                <a:close/>
                <a:moveTo>
                  <a:pt x="6762274" y="3012758"/>
                </a:moveTo>
                <a:cubicBezTo>
                  <a:pt x="6771799" y="3013996"/>
                  <a:pt x="6759416" y="3018187"/>
                  <a:pt x="6735604" y="3022283"/>
                </a:cubicBezTo>
                <a:cubicBezTo>
                  <a:pt x="6716006" y="3026401"/>
                  <a:pt x="6695996" y="3028223"/>
                  <a:pt x="6675977" y="3027712"/>
                </a:cubicBezTo>
                <a:cubicBezTo>
                  <a:pt x="6667024" y="3026378"/>
                  <a:pt x="6678835" y="3022187"/>
                  <a:pt x="6702648" y="3018187"/>
                </a:cubicBezTo>
                <a:cubicBezTo>
                  <a:pt x="6722322" y="3014628"/>
                  <a:pt x="6742281" y="3012875"/>
                  <a:pt x="6762274" y="3012948"/>
                </a:cubicBezTo>
                <a:close/>
                <a:moveTo>
                  <a:pt x="6707029" y="3080480"/>
                </a:moveTo>
                <a:cubicBezTo>
                  <a:pt x="6716554" y="3081623"/>
                  <a:pt x="6704648" y="3085814"/>
                  <a:pt x="6680168" y="3090672"/>
                </a:cubicBezTo>
                <a:cubicBezTo>
                  <a:pt x="6659593" y="3094808"/>
                  <a:pt x="6638671" y="3096977"/>
                  <a:pt x="6617684" y="3097149"/>
                </a:cubicBezTo>
                <a:cubicBezTo>
                  <a:pt x="6608159" y="3096578"/>
                  <a:pt x="6619971" y="3091815"/>
                  <a:pt x="6644831" y="3087624"/>
                </a:cubicBezTo>
                <a:cubicBezTo>
                  <a:pt x="6665305" y="3083395"/>
                  <a:pt x="6686127" y="3081067"/>
                  <a:pt x="6707029" y="3080671"/>
                </a:cubicBezTo>
                <a:close/>
                <a:moveTo>
                  <a:pt x="6571584" y="2916936"/>
                </a:moveTo>
                <a:cubicBezTo>
                  <a:pt x="6589752" y="2914372"/>
                  <a:pt x="6608133" y="2913638"/>
                  <a:pt x="6626448" y="2914746"/>
                </a:cubicBezTo>
                <a:cubicBezTo>
                  <a:pt x="6634734" y="2916174"/>
                  <a:pt x="6623590" y="2919698"/>
                  <a:pt x="6601492" y="2922365"/>
                </a:cubicBezTo>
                <a:cubicBezTo>
                  <a:pt x="6583292" y="2924930"/>
                  <a:pt x="6564880" y="2925664"/>
                  <a:pt x="6546533" y="2924556"/>
                </a:cubicBezTo>
                <a:cubicBezTo>
                  <a:pt x="6538722" y="2923128"/>
                  <a:pt x="6549676" y="2920080"/>
                  <a:pt x="6571584" y="2916936"/>
                </a:cubicBezTo>
                <a:close/>
                <a:moveTo>
                  <a:pt x="6464427" y="2966180"/>
                </a:moveTo>
                <a:cubicBezTo>
                  <a:pt x="6473095" y="2968085"/>
                  <a:pt x="6461475" y="2971705"/>
                  <a:pt x="6438614" y="2975038"/>
                </a:cubicBezTo>
                <a:cubicBezTo>
                  <a:pt x="6419754" y="2978338"/>
                  <a:pt x="6400555" y="2979266"/>
                  <a:pt x="6381464" y="2977800"/>
                </a:cubicBezTo>
                <a:cubicBezTo>
                  <a:pt x="6372511" y="2975991"/>
                  <a:pt x="6384417" y="2972372"/>
                  <a:pt x="6407182" y="2969038"/>
                </a:cubicBezTo>
                <a:cubicBezTo>
                  <a:pt x="6426129" y="2966260"/>
                  <a:pt x="6445298" y="2965304"/>
                  <a:pt x="6464427" y="2966180"/>
                </a:cubicBezTo>
                <a:close/>
                <a:moveTo>
                  <a:pt x="6473095" y="2899505"/>
                </a:moveTo>
                <a:cubicBezTo>
                  <a:pt x="6491142" y="2897371"/>
                  <a:pt x="6509344" y="2896861"/>
                  <a:pt x="6527483" y="2897982"/>
                </a:cubicBezTo>
                <a:cubicBezTo>
                  <a:pt x="6535770" y="2899410"/>
                  <a:pt x="6524625" y="2902363"/>
                  <a:pt x="6502623" y="2905030"/>
                </a:cubicBezTo>
                <a:cubicBezTo>
                  <a:pt x="6484598" y="2907459"/>
                  <a:pt x="6466367" y="2907970"/>
                  <a:pt x="6448235" y="2906554"/>
                </a:cubicBezTo>
                <a:cubicBezTo>
                  <a:pt x="6439948" y="2905030"/>
                  <a:pt x="6451092" y="2901982"/>
                  <a:pt x="6473095" y="2899410"/>
                </a:cubicBezTo>
                <a:close/>
                <a:moveTo>
                  <a:pt x="6564440" y="2983611"/>
                </a:moveTo>
                <a:cubicBezTo>
                  <a:pt x="6573203" y="2984945"/>
                  <a:pt x="6561392" y="2989136"/>
                  <a:pt x="6538055" y="2992565"/>
                </a:cubicBezTo>
                <a:cubicBezTo>
                  <a:pt x="6518762" y="2995995"/>
                  <a:pt x="6499137" y="2997177"/>
                  <a:pt x="6479572" y="2996089"/>
                </a:cubicBezTo>
                <a:cubicBezTo>
                  <a:pt x="6470714" y="2994755"/>
                  <a:pt x="6482525" y="2990564"/>
                  <a:pt x="6505861" y="2987135"/>
                </a:cubicBezTo>
                <a:cubicBezTo>
                  <a:pt x="6525186" y="2983705"/>
                  <a:pt x="6544843" y="2982522"/>
                  <a:pt x="6564440" y="2983611"/>
                </a:cubicBezTo>
                <a:close/>
                <a:moveTo>
                  <a:pt x="6305074" y="3022663"/>
                </a:moveTo>
                <a:cubicBezTo>
                  <a:pt x="6314599" y="3024473"/>
                  <a:pt x="6302312" y="3028664"/>
                  <a:pt x="6278404" y="3032188"/>
                </a:cubicBezTo>
                <a:cubicBezTo>
                  <a:pt x="6258607" y="3035706"/>
                  <a:pt x="6238456" y="3036793"/>
                  <a:pt x="6218396" y="3035427"/>
                </a:cubicBezTo>
                <a:cubicBezTo>
                  <a:pt x="6208871" y="3033713"/>
                  <a:pt x="6220968" y="3028950"/>
                  <a:pt x="6244876" y="3025902"/>
                </a:cubicBezTo>
                <a:cubicBezTo>
                  <a:pt x="6264752" y="3022508"/>
                  <a:pt x="6284967" y="3021549"/>
                  <a:pt x="6305074" y="3023045"/>
                </a:cubicBezTo>
                <a:close/>
                <a:moveTo>
                  <a:pt x="7279291" y="3001232"/>
                </a:moveTo>
                <a:cubicBezTo>
                  <a:pt x="7259560" y="3005595"/>
                  <a:pt x="7239477" y="3008178"/>
                  <a:pt x="7219284" y="3008947"/>
                </a:cubicBezTo>
                <a:cubicBezTo>
                  <a:pt x="7209759" y="3008186"/>
                  <a:pt x="7222427" y="3004471"/>
                  <a:pt x="7246430" y="2999422"/>
                </a:cubicBezTo>
                <a:cubicBezTo>
                  <a:pt x="7266166" y="2995295"/>
                  <a:pt x="7286200" y="2992747"/>
                  <a:pt x="7306342" y="2991803"/>
                </a:cubicBezTo>
                <a:cubicBezTo>
                  <a:pt x="7315486" y="2993136"/>
                  <a:pt x="7303294" y="2996946"/>
                  <a:pt x="7279291" y="3001614"/>
                </a:cubicBezTo>
                <a:close/>
                <a:moveTo>
                  <a:pt x="7269766" y="2982849"/>
                </a:moveTo>
                <a:cubicBezTo>
                  <a:pt x="7292031" y="2974175"/>
                  <a:pt x="7315467" y="2968877"/>
                  <a:pt x="7339298" y="2967133"/>
                </a:cubicBezTo>
                <a:cubicBezTo>
                  <a:pt x="7364540" y="2965419"/>
                  <a:pt x="7374065" y="2968752"/>
                  <a:pt x="7360825" y="2974944"/>
                </a:cubicBezTo>
                <a:cubicBezTo>
                  <a:pt x="7338432" y="2983087"/>
                  <a:pt x="7315044" y="2988181"/>
                  <a:pt x="7291293" y="2990089"/>
                </a:cubicBezTo>
                <a:cubicBezTo>
                  <a:pt x="7265766" y="2993136"/>
                  <a:pt x="7256241" y="2989326"/>
                  <a:pt x="7269671" y="2983611"/>
                </a:cubicBezTo>
                <a:close/>
                <a:moveTo>
                  <a:pt x="6000846" y="2955227"/>
                </a:moveTo>
                <a:cubicBezTo>
                  <a:pt x="6009513" y="2957131"/>
                  <a:pt x="5998083" y="2961228"/>
                  <a:pt x="5975033" y="2963609"/>
                </a:cubicBezTo>
                <a:cubicBezTo>
                  <a:pt x="5956094" y="2966352"/>
                  <a:pt x="5936873" y="2966545"/>
                  <a:pt x="5917883" y="2964180"/>
                </a:cubicBezTo>
                <a:cubicBezTo>
                  <a:pt x="5909120" y="2961704"/>
                  <a:pt x="5920645" y="2958180"/>
                  <a:pt x="5943505" y="2955322"/>
                </a:cubicBezTo>
                <a:cubicBezTo>
                  <a:pt x="5962525" y="2953054"/>
                  <a:pt x="5981753" y="2953150"/>
                  <a:pt x="6000750" y="2955608"/>
                </a:cubicBezTo>
                <a:close/>
                <a:moveTo>
                  <a:pt x="7340727" y="3004185"/>
                </a:moveTo>
                <a:cubicBezTo>
                  <a:pt x="7360746" y="2999796"/>
                  <a:pt x="7381113" y="2997182"/>
                  <a:pt x="7401592" y="2996374"/>
                </a:cubicBezTo>
                <a:cubicBezTo>
                  <a:pt x="7410641" y="2996375"/>
                  <a:pt x="7398258" y="3000280"/>
                  <a:pt x="7374065" y="3005042"/>
                </a:cubicBezTo>
                <a:cubicBezTo>
                  <a:pt x="7354084" y="3009179"/>
                  <a:pt x="7333843" y="3011947"/>
                  <a:pt x="7313486" y="3013329"/>
                </a:cubicBezTo>
                <a:cubicBezTo>
                  <a:pt x="7304151" y="3013520"/>
                  <a:pt x="7316248" y="3009329"/>
                  <a:pt x="7340632" y="3004566"/>
                </a:cubicBezTo>
                <a:close/>
                <a:moveTo>
                  <a:pt x="7210902" y="2986373"/>
                </a:moveTo>
                <a:cubicBezTo>
                  <a:pt x="7220427" y="2987135"/>
                  <a:pt x="7207663" y="2990946"/>
                  <a:pt x="7184041" y="2995898"/>
                </a:cubicBezTo>
                <a:cubicBezTo>
                  <a:pt x="7164616" y="3000038"/>
                  <a:pt x="7144843" y="3002334"/>
                  <a:pt x="7124986" y="3002756"/>
                </a:cubicBezTo>
                <a:cubicBezTo>
                  <a:pt x="7124227" y="3002848"/>
                  <a:pt x="7123459" y="3002848"/>
                  <a:pt x="7122700" y="3002756"/>
                </a:cubicBezTo>
                <a:cubicBezTo>
                  <a:pt x="7109011" y="3005851"/>
                  <a:pt x="7095141" y="3008077"/>
                  <a:pt x="7081171" y="3009424"/>
                </a:cubicBezTo>
                <a:cubicBezTo>
                  <a:pt x="7055740" y="3011710"/>
                  <a:pt x="7046405" y="3007804"/>
                  <a:pt x="7060597" y="3000947"/>
                </a:cubicBezTo>
                <a:cubicBezTo>
                  <a:pt x="7083249" y="2991468"/>
                  <a:pt x="7107334" y="2985866"/>
                  <a:pt x="7131844" y="2984373"/>
                </a:cubicBezTo>
                <a:cubicBezTo>
                  <a:pt x="7156990" y="2982087"/>
                  <a:pt x="7166515" y="2986564"/>
                  <a:pt x="7152513" y="2993327"/>
                </a:cubicBezTo>
                <a:lnTo>
                  <a:pt x="7150132" y="2994374"/>
                </a:lnTo>
                <a:lnTo>
                  <a:pt x="7151846" y="2994374"/>
                </a:lnTo>
                <a:cubicBezTo>
                  <a:pt x="7171219" y="2989997"/>
                  <a:pt x="7190958" y="2987446"/>
                  <a:pt x="7210806" y="2986755"/>
                </a:cubicBezTo>
                <a:close/>
                <a:moveTo>
                  <a:pt x="7479030" y="2964847"/>
                </a:moveTo>
                <a:cubicBezTo>
                  <a:pt x="7487857" y="2961599"/>
                  <a:pt x="7496936" y="2959082"/>
                  <a:pt x="7506176" y="2957323"/>
                </a:cubicBezTo>
                <a:cubicBezTo>
                  <a:pt x="7494487" y="2959255"/>
                  <a:pt x="7482681" y="2960400"/>
                  <a:pt x="7470838" y="2960752"/>
                </a:cubicBezTo>
                <a:cubicBezTo>
                  <a:pt x="7461885" y="2959989"/>
                  <a:pt x="7474077" y="2956179"/>
                  <a:pt x="7497890" y="2951226"/>
                </a:cubicBezTo>
                <a:cubicBezTo>
                  <a:pt x="7517226" y="2947249"/>
                  <a:pt x="7536844" y="2944797"/>
                  <a:pt x="7556564" y="2943892"/>
                </a:cubicBezTo>
                <a:cubicBezTo>
                  <a:pt x="7564850" y="2943892"/>
                  <a:pt x="7553802" y="2948083"/>
                  <a:pt x="7531799" y="2952464"/>
                </a:cubicBezTo>
                <a:cubicBezTo>
                  <a:pt x="7537133" y="2951797"/>
                  <a:pt x="7542371" y="2951131"/>
                  <a:pt x="7547420" y="2950750"/>
                </a:cubicBezTo>
                <a:cubicBezTo>
                  <a:pt x="7572471" y="2949035"/>
                  <a:pt x="7582281" y="2951797"/>
                  <a:pt x="7569708" y="2957227"/>
                </a:cubicBezTo>
                <a:cubicBezTo>
                  <a:pt x="7547598" y="2964606"/>
                  <a:pt x="7524659" y="2969213"/>
                  <a:pt x="7501414" y="2970943"/>
                </a:cubicBezTo>
                <a:cubicBezTo>
                  <a:pt x="7476268" y="2974086"/>
                  <a:pt x="7466171" y="2971324"/>
                  <a:pt x="7478935" y="2965228"/>
                </a:cubicBezTo>
                <a:close/>
                <a:moveTo>
                  <a:pt x="7677722" y="2977896"/>
                </a:moveTo>
                <a:cubicBezTo>
                  <a:pt x="7655651" y="2984037"/>
                  <a:pt x="7633086" y="2988244"/>
                  <a:pt x="7610285" y="2990469"/>
                </a:cubicBezTo>
                <a:cubicBezTo>
                  <a:pt x="7585043" y="2993232"/>
                  <a:pt x="7574566" y="2992279"/>
                  <a:pt x="7586472" y="2987516"/>
                </a:cubicBezTo>
                <a:cubicBezTo>
                  <a:pt x="7608488" y="2981155"/>
                  <a:pt x="7631075" y="2976976"/>
                  <a:pt x="7653909" y="2975038"/>
                </a:cubicBezTo>
                <a:cubicBezTo>
                  <a:pt x="7678960" y="2972657"/>
                  <a:pt x="7689628" y="2974086"/>
                  <a:pt x="7677627" y="2978277"/>
                </a:cubicBezTo>
                <a:close/>
                <a:moveTo>
                  <a:pt x="7653147" y="2967419"/>
                </a:moveTo>
                <a:cubicBezTo>
                  <a:pt x="7643622" y="2967419"/>
                  <a:pt x="7656481" y="2963418"/>
                  <a:pt x="7680770" y="2958656"/>
                </a:cubicBezTo>
                <a:cubicBezTo>
                  <a:pt x="7691247" y="2956465"/>
                  <a:pt x="7702106" y="2954465"/>
                  <a:pt x="7711916" y="2952941"/>
                </a:cubicBezTo>
                <a:cubicBezTo>
                  <a:pt x="7686866" y="2955227"/>
                  <a:pt x="7676769" y="2952941"/>
                  <a:pt x="7688580" y="2947797"/>
                </a:cubicBezTo>
                <a:cubicBezTo>
                  <a:pt x="7710472" y="2941192"/>
                  <a:pt x="7733022" y="2937008"/>
                  <a:pt x="7755826" y="2935319"/>
                </a:cubicBezTo>
                <a:cubicBezTo>
                  <a:pt x="7780592" y="2933224"/>
                  <a:pt x="7791069" y="2935795"/>
                  <a:pt x="7779163" y="2940558"/>
                </a:cubicBezTo>
                <a:cubicBezTo>
                  <a:pt x="7764989" y="2945111"/>
                  <a:pt x="7750413" y="2948301"/>
                  <a:pt x="7735633" y="2950083"/>
                </a:cubicBezTo>
                <a:cubicBezTo>
                  <a:pt x="7737346" y="2949955"/>
                  <a:pt x="7739065" y="2949955"/>
                  <a:pt x="7740777" y="2950083"/>
                </a:cubicBezTo>
                <a:cubicBezTo>
                  <a:pt x="7749731" y="2950083"/>
                  <a:pt x="7737349" y="2954084"/>
                  <a:pt x="7712965" y="2958846"/>
                </a:cubicBezTo>
                <a:cubicBezTo>
                  <a:pt x="7693290" y="2963316"/>
                  <a:pt x="7673286" y="2966183"/>
                  <a:pt x="7653147" y="2967419"/>
                </a:cubicBezTo>
                <a:close/>
                <a:moveTo>
                  <a:pt x="7589234" y="2955894"/>
                </a:moveTo>
                <a:cubicBezTo>
                  <a:pt x="7608989" y="2952076"/>
                  <a:pt x="7628970" y="2949531"/>
                  <a:pt x="7649052" y="2948274"/>
                </a:cubicBezTo>
                <a:cubicBezTo>
                  <a:pt x="7657814" y="2948273"/>
                  <a:pt x="7645432" y="2952274"/>
                  <a:pt x="7621429" y="2956941"/>
                </a:cubicBezTo>
                <a:cubicBezTo>
                  <a:pt x="7601871" y="2961073"/>
                  <a:pt x="7582038" y="2963779"/>
                  <a:pt x="7562088" y="2965037"/>
                </a:cubicBezTo>
                <a:cubicBezTo>
                  <a:pt x="7553230" y="2964561"/>
                  <a:pt x="7565422" y="2960561"/>
                  <a:pt x="7589330" y="2955894"/>
                </a:cubicBezTo>
                <a:close/>
                <a:moveTo>
                  <a:pt x="5510498" y="2772823"/>
                </a:moveTo>
                <a:cubicBezTo>
                  <a:pt x="5522995" y="2773735"/>
                  <a:pt x="5535410" y="2775549"/>
                  <a:pt x="5547646" y="2778252"/>
                </a:cubicBezTo>
                <a:cubicBezTo>
                  <a:pt x="5561648" y="2781110"/>
                  <a:pt x="5567839" y="2784158"/>
                  <a:pt x="5561362" y="2783872"/>
                </a:cubicBezTo>
                <a:cubicBezTo>
                  <a:pt x="5548819" y="2783417"/>
                  <a:pt x="5536363" y="2781597"/>
                  <a:pt x="5524214" y="2778443"/>
                </a:cubicBezTo>
                <a:cubicBezTo>
                  <a:pt x="5510022" y="2775585"/>
                  <a:pt x="5504212" y="2773109"/>
                  <a:pt x="5510498" y="2772823"/>
                </a:cubicBezTo>
                <a:close/>
                <a:moveTo>
                  <a:pt x="5568411" y="2849975"/>
                </a:moveTo>
                <a:cubicBezTo>
                  <a:pt x="5550213" y="2851116"/>
                  <a:pt x="5531945" y="2849996"/>
                  <a:pt x="5514023" y="2846642"/>
                </a:cubicBezTo>
                <a:cubicBezTo>
                  <a:pt x="5505831" y="2844165"/>
                  <a:pt x="5516880" y="2841688"/>
                  <a:pt x="5538407" y="2840832"/>
                </a:cubicBezTo>
                <a:cubicBezTo>
                  <a:pt x="5556490" y="2839600"/>
                  <a:pt x="5574656" y="2840560"/>
                  <a:pt x="5592508" y="2843689"/>
                </a:cubicBezTo>
                <a:cubicBezTo>
                  <a:pt x="5600891" y="2846165"/>
                  <a:pt x="5590127" y="2849118"/>
                  <a:pt x="5568411" y="2850261"/>
                </a:cubicBezTo>
                <a:close/>
                <a:moveTo>
                  <a:pt x="6767322" y="2948655"/>
                </a:moveTo>
                <a:cubicBezTo>
                  <a:pt x="6786189" y="2945404"/>
                  <a:pt x="6805341" y="2944126"/>
                  <a:pt x="6824472" y="2944844"/>
                </a:cubicBezTo>
                <a:cubicBezTo>
                  <a:pt x="6832950" y="2946273"/>
                  <a:pt x="6821233" y="2949893"/>
                  <a:pt x="6798469" y="2953226"/>
                </a:cubicBezTo>
                <a:cubicBezTo>
                  <a:pt x="6779574" y="2956269"/>
                  <a:pt x="6760456" y="2957702"/>
                  <a:pt x="6741319" y="2957513"/>
                </a:cubicBezTo>
                <a:cubicBezTo>
                  <a:pt x="6732461" y="2956084"/>
                  <a:pt x="6743891" y="2951988"/>
                  <a:pt x="6767322" y="2948655"/>
                </a:cubicBezTo>
                <a:close/>
                <a:moveTo>
                  <a:pt x="5859399" y="2832830"/>
                </a:moveTo>
                <a:cubicBezTo>
                  <a:pt x="5867400" y="2834831"/>
                  <a:pt x="5856732" y="2837212"/>
                  <a:pt x="5835491" y="2837974"/>
                </a:cubicBezTo>
                <a:cubicBezTo>
                  <a:pt x="5817878" y="2838994"/>
                  <a:pt x="5800208" y="2838324"/>
                  <a:pt x="5782723" y="2835974"/>
                </a:cubicBezTo>
                <a:cubicBezTo>
                  <a:pt x="5774722" y="2833878"/>
                  <a:pt x="5785485" y="2831592"/>
                  <a:pt x="5806726" y="2830735"/>
                </a:cubicBezTo>
                <a:cubicBezTo>
                  <a:pt x="5824183" y="2829664"/>
                  <a:pt x="5841703" y="2830366"/>
                  <a:pt x="5859018" y="2832830"/>
                </a:cubicBezTo>
                <a:close/>
                <a:moveTo>
                  <a:pt x="5654707" y="2781491"/>
                </a:moveTo>
                <a:cubicBezTo>
                  <a:pt x="5662708" y="2783586"/>
                  <a:pt x="5652326" y="2785301"/>
                  <a:pt x="5632037" y="2785396"/>
                </a:cubicBezTo>
                <a:cubicBezTo>
                  <a:pt x="5614947" y="2785803"/>
                  <a:pt x="5597856" y="2784624"/>
                  <a:pt x="5580984" y="2781872"/>
                </a:cubicBezTo>
                <a:cubicBezTo>
                  <a:pt x="5573173" y="2779776"/>
                  <a:pt x="5583365" y="2778062"/>
                  <a:pt x="5603749" y="2778062"/>
                </a:cubicBezTo>
                <a:cubicBezTo>
                  <a:pt x="5620671" y="2777888"/>
                  <a:pt x="5637582" y="2779035"/>
                  <a:pt x="5654326" y="2781490"/>
                </a:cubicBezTo>
                <a:close/>
                <a:moveTo>
                  <a:pt x="5907215" y="2855976"/>
                </a:moveTo>
                <a:cubicBezTo>
                  <a:pt x="5925293" y="2854743"/>
                  <a:pt x="5943448" y="2855317"/>
                  <a:pt x="5961412" y="2857690"/>
                </a:cubicBezTo>
                <a:cubicBezTo>
                  <a:pt x="5969508" y="2859691"/>
                  <a:pt x="5958650" y="2862072"/>
                  <a:pt x="5937028" y="2863501"/>
                </a:cubicBezTo>
                <a:cubicBezTo>
                  <a:pt x="5919033" y="2865021"/>
                  <a:pt x="5900927" y="2864606"/>
                  <a:pt x="5883022" y="2862263"/>
                </a:cubicBezTo>
                <a:cubicBezTo>
                  <a:pt x="5874449" y="2860262"/>
                  <a:pt x="5885307" y="2857405"/>
                  <a:pt x="5906833" y="2855976"/>
                </a:cubicBezTo>
                <a:close/>
                <a:moveTo>
                  <a:pt x="5779104" y="2775585"/>
                </a:moveTo>
                <a:cubicBezTo>
                  <a:pt x="5793962" y="2778348"/>
                  <a:pt x="5800439" y="2780633"/>
                  <a:pt x="5794058" y="2781014"/>
                </a:cubicBezTo>
                <a:cubicBezTo>
                  <a:pt x="5781046" y="2780063"/>
                  <a:pt x="5768101" y="2778345"/>
                  <a:pt x="5755291" y="2775871"/>
                </a:cubicBezTo>
                <a:cubicBezTo>
                  <a:pt x="5740527" y="2773109"/>
                  <a:pt x="5733860" y="2770822"/>
                  <a:pt x="5740241" y="2770537"/>
                </a:cubicBezTo>
                <a:cubicBezTo>
                  <a:pt x="5753161" y="2771419"/>
                  <a:pt x="5766012" y="2773105"/>
                  <a:pt x="5778722" y="2775586"/>
                </a:cubicBezTo>
                <a:close/>
                <a:moveTo>
                  <a:pt x="5664232" y="2776728"/>
                </a:moveTo>
                <a:cubicBezTo>
                  <a:pt x="5678996" y="2780062"/>
                  <a:pt x="5685377" y="2782443"/>
                  <a:pt x="5678710" y="2782253"/>
                </a:cubicBezTo>
                <a:cubicBezTo>
                  <a:pt x="5665892" y="2781572"/>
                  <a:pt x="5653150" y="2779852"/>
                  <a:pt x="5640610" y="2777109"/>
                </a:cubicBezTo>
                <a:cubicBezTo>
                  <a:pt x="5626323" y="2774252"/>
                  <a:pt x="5619560" y="2771394"/>
                  <a:pt x="5626227" y="2771585"/>
                </a:cubicBezTo>
                <a:cubicBezTo>
                  <a:pt x="5638860" y="2772548"/>
                  <a:pt x="5651424" y="2774266"/>
                  <a:pt x="5663851" y="2776728"/>
                </a:cubicBezTo>
                <a:close/>
                <a:moveTo>
                  <a:pt x="5796820" y="2902173"/>
                </a:moveTo>
                <a:cubicBezTo>
                  <a:pt x="5804916" y="2904172"/>
                  <a:pt x="5794249" y="2907507"/>
                  <a:pt x="5771960" y="2909126"/>
                </a:cubicBezTo>
                <a:cubicBezTo>
                  <a:pt x="5753649" y="2911289"/>
                  <a:pt x="5735130" y="2910969"/>
                  <a:pt x="5716905" y="2908173"/>
                </a:cubicBezTo>
                <a:cubicBezTo>
                  <a:pt x="5708524" y="2905601"/>
                  <a:pt x="5719477" y="2902173"/>
                  <a:pt x="5741480" y="2900648"/>
                </a:cubicBezTo>
                <a:cubicBezTo>
                  <a:pt x="5759790" y="2898820"/>
                  <a:pt x="5778258" y="2899332"/>
                  <a:pt x="5796439" y="2902172"/>
                </a:cubicBezTo>
                <a:close/>
                <a:moveTo>
                  <a:pt x="5695569" y="2873598"/>
                </a:moveTo>
                <a:cubicBezTo>
                  <a:pt x="5703951" y="2876074"/>
                  <a:pt x="5692712" y="2879027"/>
                  <a:pt x="5670709" y="2880551"/>
                </a:cubicBezTo>
                <a:cubicBezTo>
                  <a:pt x="5652139" y="2882203"/>
                  <a:pt x="5633432" y="2881370"/>
                  <a:pt x="5615083" y="2878074"/>
                </a:cubicBezTo>
                <a:cubicBezTo>
                  <a:pt x="5606606" y="2875597"/>
                  <a:pt x="5617941" y="2872550"/>
                  <a:pt x="5640039" y="2871597"/>
                </a:cubicBezTo>
                <a:cubicBezTo>
                  <a:pt x="5658422" y="2869885"/>
                  <a:pt x="5676947" y="2870461"/>
                  <a:pt x="5695188" y="2873312"/>
                </a:cubicBezTo>
                <a:close/>
                <a:moveTo>
                  <a:pt x="5757005" y="2807685"/>
                </a:moveTo>
                <a:cubicBezTo>
                  <a:pt x="5764816" y="2809780"/>
                  <a:pt x="5754433" y="2811494"/>
                  <a:pt x="5733764" y="2812257"/>
                </a:cubicBezTo>
                <a:cubicBezTo>
                  <a:pt x="5716535" y="2813093"/>
                  <a:pt x="5699265" y="2812134"/>
                  <a:pt x="5682234" y="2809399"/>
                </a:cubicBezTo>
                <a:cubicBezTo>
                  <a:pt x="5674424" y="2807303"/>
                  <a:pt x="5684806" y="2805017"/>
                  <a:pt x="5705475" y="2804827"/>
                </a:cubicBezTo>
                <a:cubicBezTo>
                  <a:pt x="5722568" y="2803971"/>
                  <a:pt x="5739704" y="2804833"/>
                  <a:pt x="5756625" y="2807399"/>
                </a:cubicBezTo>
                <a:close/>
                <a:moveTo>
                  <a:pt x="6243447" y="2752249"/>
                </a:moveTo>
                <a:lnTo>
                  <a:pt x="6242304" y="2752249"/>
                </a:lnTo>
                <a:cubicBezTo>
                  <a:pt x="6238304" y="2751868"/>
                  <a:pt x="6239161" y="2751963"/>
                  <a:pt x="6243447" y="2752249"/>
                </a:cubicBezTo>
                <a:close/>
                <a:moveTo>
                  <a:pt x="1953387" y="3126486"/>
                </a:moveTo>
                <a:cubicBezTo>
                  <a:pt x="1956649" y="3124633"/>
                  <a:pt x="1960186" y="3123315"/>
                  <a:pt x="1963865" y="3122581"/>
                </a:cubicBezTo>
                <a:cubicBezTo>
                  <a:pt x="1967103" y="3121819"/>
                  <a:pt x="1967579" y="3122581"/>
                  <a:pt x="1964912" y="3123914"/>
                </a:cubicBezTo>
                <a:cubicBezTo>
                  <a:pt x="1961618" y="3125469"/>
                  <a:pt x="1958211" y="3126775"/>
                  <a:pt x="1954720" y="3127819"/>
                </a:cubicBezTo>
                <a:cubicBezTo>
                  <a:pt x="1951196" y="3128581"/>
                  <a:pt x="1950720" y="3127629"/>
                  <a:pt x="1953387" y="3126486"/>
                </a:cubicBezTo>
                <a:close/>
                <a:moveTo>
                  <a:pt x="1797177" y="3104197"/>
                </a:moveTo>
                <a:cubicBezTo>
                  <a:pt x="1800701" y="3104197"/>
                  <a:pt x="1801559" y="3104864"/>
                  <a:pt x="1799368" y="3106960"/>
                </a:cubicBezTo>
                <a:cubicBezTo>
                  <a:pt x="1795943" y="3108848"/>
                  <a:pt x="1792249" y="3110197"/>
                  <a:pt x="1788414" y="3110960"/>
                </a:cubicBezTo>
                <a:cubicBezTo>
                  <a:pt x="1784890" y="3110960"/>
                  <a:pt x="1784128" y="3110294"/>
                  <a:pt x="1786509" y="3108674"/>
                </a:cubicBezTo>
                <a:cubicBezTo>
                  <a:pt x="1789681" y="3106394"/>
                  <a:pt x="1793328" y="3104864"/>
                  <a:pt x="1797177" y="3104198"/>
                </a:cubicBezTo>
                <a:close/>
                <a:moveTo>
                  <a:pt x="1916335" y="2607564"/>
                </a:moveTo>
                <a:cubicBezTo>
                  <a:pt x="1922621" y="2608898"/>
                  <a:pt x="1925860" y="2611565"/>
                  <a:pt x="1922621" y="2613279"/>
                </a:cubicBezTo>
                <a:cubicBezTo>
                  <a:pt x="1917684" y="2615780"/>
                  <a:pt x="1912070" y="2616616"/>
                  <a:pt x="1906619" y="2615660"/>
                </a:cubicBezTo>
                <a:cubicBezTo>
                  <a:pt x="1900523" y="2614803"/>
                  <a:pt x="1897666" y="2612136"/>
                  <a:pt x="1900333" y="2610041"/>
                </a:cubicBezTo>
                <a:cubicBezTo>
                  <a:pt x="1905241" y="2607452"/>
                  <a:pt x="1910874" y="2606581"/>
                  <a:pt x="1916335" y="2607564"/>
                </a:cubicBezTo>
                <a:close/>
                <a:moveTo>
                  <a:pt x="1922431" y="2904935"/>
                </a:moveTo>
                <a:cubicBezTo>
                  <a:pt x="1927193" y="2904935"/>
                  <a:pt x="1928908" y="2906744"/>
                  <a:pt x="1925765" y="2908459"/>
                </a:cubicBezTo>
                <a:cubicBezTo>
                  <a:pt x="1922093" y="2911059"/>
                  <a:pt x="1917690" y="2912427"/>
                  <a:pt x="1913191" y="2912364"/>
                </a:cubicBezTo>
                <a:cubicBezTo>
                  <a:pt x="1908715" y="2912364"/>
                  <a:pt x="1907096" y="2910364"/>
                  <a:pt x="1909667" y="2908269"/>
                </a:cubicBezTo>
                <a:cubicBezTo>
                  <a:pt x="1913438" y="2905780"/>
                  <a:pt x="1917925" y="2904608"/>
                  <a:pt x="1922431" y="2904935"/>
                </a:cubicBezTo>
                <a:close/>
                <a:moveTo>
                  <a:pt x="1934051" y="3085910"/>
                </a:moveTo>
                <a:cubicBezTo>
                  <a:pt x="1937861" y="3085910"/>
                  <a:pt x="1938338" y="3086576"/>
                  <a:pt x="1935861" y="3088195"/>
                </a:cubicBezTo>
                <a:cubicBezTo>
                  <a:pt x="1932350" y="3089833"/>
                  <a:pt x="1928633" y="3090986"/>
                  <a:pt x="1924812" y="3091624"/>
                </a:cubicBezTo>
                <a:cubicBezTo>
                  <a:pt x="1921097" y="3092482"/>
                  <a:pt x="1920621" y="3091625"/>
                  <a:pt x="1923098" y="3089910"/>
                </a:cubicBezTo>
                <a:cubicBezTo>
                  <a:pt x="1926508" y="3087972"/>
                  <a:pt x="1930206" y="3086589"/>
                  <a:pt x="1934051" y="3085814"/>
                </a:cubicBezTo>
                <a:close/>
                <a:moveTo>
                  <a:pt x="1939004" y="2400110"/>
                </a:moveTo>
                <a:cubicBezTo>
                  <a:pt x="1944895" y="2397748"/>
                  <a:pt x="1951418" y="2397479"/>
                  <a:pt x="1957483" y="2399348"/>
                </a:cubicBezTo>
                <a:cubicBezTo>
                  <a:pt x="1965008" y="2400967"/>
                  <a:pt x="1968818" y="2403920"/>
                  <a:pt x="1966055" y="2405634"/>
                </a:cubicBezTo>
                <a:cubicBezTo>
                  <a:pt x="1959972" y="2408005"/>
                  <a:pt x="1953277" y="2408306"/>
                  <a:pt x="1947005" y="2406491"/>
                </a:cubicBezTo>
                <a:cubicBezTo>
                  <a:pt x="1940052" y="2404967"/>
                  <a:pt x="1936242" y="2402015"/>
                  <a:pt x="1939004" y="2400300"/>
                </a:cubicBezTo>
                <a:close/>
                <a:moveTo>
                  <a:pt x="1972913" y="2974086"/>
                </a:moveTo>
                <a:cubicBezTo>
                  <a:pt x="1976533" y="2972274"/>
                  <a:pt x="1980491" y="2971236"/>
                  <a:pt x="1984534" y="2971038"/>
                </a:cubicBezTo>
                <a:cubicBezTo>
                  <a:pt x="1988725" y="2971038"/>
                  <a:pt x="1989487" y="2972086"/>
                  <a:pt x="1987296" y="2974182"/>
                </a:cubicBezTo>
                <a:cubicBezTo>
                  <a:pt x="1983505" y="2976016"/>
                  <a:pt x="1979400" y="2977114"/>
                  <a:pt x="1975199" y="2977420"/>
                </a:cubicBezTo>
                <a:cubicBezTo>
                  <a:pt x="1971104" y="2977039"/>
                  <a:pt x="1970246" y="2976181"/>
                  <a:pt x="1972913" y="2974086"/>
                </a:cubicBezTo>
                <a:close/>
                <a:moveTo>
                  <a:pt x="1981772" y="3154490"/>
                </a:moveTo>
                <a:cubicBezTo>
                  <a:pt x="1984439" y="3153347"/>
                  <a:pt x="1984439" y="3153347"/>
                  <a:pt x="1981772" y="3154490"/>
                </a:cubicBezTo>
                <a:cubicBezTo>
                  <a:pt x="1979105" y="3155633"/>
                  <a:pt x="1974628" y="3157156"/>
                  <a:pt x="1972247" y="3158205"/>
                </a:cubicBezTo>
                <a:cubicBezTo>
                  <a:pt x="1969865" y="3159252"/>
                  <a:pt x="1969294" y="3158776"/>
                  <a:pt x="1972247" y="3158205"/>
                </a:cubicBezTo>
                <a:close/>
                <a:moveTo>
                  <a:pt x="1960150" y="3151061"/>
                </a:moveTo>
                <a:cubicBezTo>
                  <a:pt x="1962150" y="3150108"/>
                  <a:pt x="1966246" y="3148680"/>
                  <a:pt x="1968532" y="3147631"/>
                </a:cubicBezTo>
                <a:cubicBezTo>
                  <a:pt x="1970818" y="3146584"/>
                  <a:pt x="1971675" y="3147631"/>
                  <a:pt x="1969294" y="3148489"/>
                </a:cubicBezTo>
                <a:cubicBezTo>
                  <a:pt x="1966537" y="3149743"/>
                  <a:pt x="1963666" y="3150732"/>
                  <a:pt x="1960721" y="3151442"/>
                </a:cubicBezTo>
                <a:cubicBezTo>
                  <a:pt x="1958245" y="3151918"/>
                  <a:pt x="1958245" y="3151918"/>
                  <a:pt x="1960150" y="3150965"/>
                </a:cubicBezTo>
                <a:close/>
                <a:moveTo>
                  <a:pt x="1979676" y="3145727"/>
                </a:moveTo>
                <a:cubicBezTo>
                  <a:pt x="1982534" y="3145155"/>
                  <a:pt x="1982819" y="3145727"/>
                  <a:pt x="1980438" y="3146679"/>
                </a:cubicBezTo>
                <a:cubicBezTo>
                  <a:pt x="1977347" y="3147965"/>
                  <a:pt x="1974162" y="3149015"/>
                  <a:pt x="1970913" y="3149823"/>
                </a:cubicBezTo>
                <a:cubicBezTo>
                  <a:pt x="1967960" y="3150489"/>
                  <a:pt x="1967960" y="3150489"/>
                  <a:pt x="1970913" y="3149346"/>
                </a:cubicBezTo>
                <a:cubicBezTo>
                  <a:pt x="1973866" y="3148203"/>
                  <a:pt x="1977295" y="3146679"/>
                  <a:pt x="1979676" y="3145536"/>
                </a:cubicBezTo>
                <a:close/>
                <a:moveTo>
                  <a:pt x="1799463" y="2521649"/>
                </a:moveTo>
                <a:cubicBezTo>
                  <a:pt x="1792891" y="2520410"/>
                  <a:pt x="1789938" y="2517839"/>
                  <a:pt x="1792605" y="2515553"/>
                </a:cubicBezTo>
                <a:cubicBezTo>
                  <a:pt x="1795272" y="2513267"/>
                  <a:pt x="1802130" y="2512409"/>
                  <a:pt x="1809274" y="2513552"/>
                </a:cubicBezTo>
                <a:cubicBezTo>
                  <a:pt x="1816418" y="2514695"/>
                  <a:pt x="1818799" y="2517458"/>
                  <a:pt x="1816132" y="2519649"/>
                </a:cubicBezTo>
                <a:cubicBezTo>
                  <a:pt x="1810978" y="2522243"/>
                  <a:pt x="1805069" y="2522919"/>
                  <a:pt x="1799463" y="2521554"/>
                </a:cubicBezTo>
                <a:close/>
                <a:moveTo>
                  <a:pt x="1834706" y="2974372"/>
                </a:moveTo>
                <a:cubicBezTo>
                  <a:pt x="1838515" y="2974372"/>
                  <a:pt x="1840135" y="2975896"/>
                  <a:pt x="1837754" y="2977515"/>
                </a:cubicBezTo>
                <a:cubicBezTo>
                  <a:pt x="1834302" y="2980020"/>
                  <a:pt x="1830109" y="2981295"/>
                  <a:pt x="1825847" y="2981135"/>
                </a:cubicBezTo>
                <a:cubicBezTo>
                  <a:pt x="1822037" y="2981135"/>
                  <a:pt x="1820609" y="2980182"/>
                  <a:pt x="1822799" y="2978087"/>
                </a:cubicBezTo>
                <a:cubicBezTo>
                  <a:pt x="1826456" y="2975960"/>
                  <a:pt x="1830507" y="2974600"/>
                  <a:pt x="1834706" y="2974086"/>
                </a:cubicBezTo>
                <a:close/>
                <a:moveTo>
                  <a:pt x="1833753" y="3149346"/>
                </a:moveTo>
                <a:cubicBezTo>
                  <a:pt x="1837087" y="3148584"/>
                  <a:pt x="1837658" y="3149346"/>
                  <a:pt x="1835277" y="3150679"/>
                </a:cubicBezTo>
                <a:cubicBezTo>
                  <a:pt x="1832034" y="3152610"/>
                  <a:pt x="1828541" y="3154084"/>
                  <a:pt x="1824895" y="3155061"/>
                </a:cubicBezTo>
                <a:cubicBezTo>
                  <a:pt x="1821656" y="3155728"/>
                  <a:pt x="1821180" y="3155061"/>
                  <a:pt x="1823657" y="3153156"/>
                </a:cubicBezTo>
                <a:cubicBezTo>
                  <a:pt x="1826674" y="3151360"/>
                  <a:pt x="1829951" y="3150043"/>
                  <a:pt x="1833372" y="3149251"/>
                </a:cubicBezTo>
                <a:close/>
                <a:moveTo>
                  <a:pt x="1890903" y="3036285"/>
                </a:moveTo>
                <a:cubicBezTo>
                  <a:pt x="1894808" y="3036285"/>
                  <a:pt x="1895856" y="3037428"/>
                  <a:pt x="1893475" y="3039047"/>
                </a:cubicBezTo>
                <a:cubicBezTo>
                  <a:pt x="1889794" y="3041052"/>
                  <a:pt x="1885742" y="3042283"/>
                  <a:pt x="1881569" y="3042666"/>
                </a:cubicBezTo>
                <a:cubicBezTo>
                  <a:pt x="1877759" y="3042666"/>
                  <a:pt x="1876997" y="3041523"/>
                  <a:pt x="1879473" y="3039904"/>
                </a:cubicBezTo>
                <a:cubicBezTo>
                  <a:pt x="1882862" y="3037919"/>
                  <a:pt x="1886623" y="3036655"/>
                  <a:pt x="1890522" y="3036189"/>
                </a:cubicBezTo>
                <a:close/>
                <a:moveTo>
                  <a:pt x="1978247" y="2549366"/>
                </a:moveTo>
                <a:cubicBezTo>
                  <a:pt x="1983520" y="2546917"/>
                  <a:pt x="1989480" y="2546379"/>
                  <a:pt x="1995107" y="2547842"/>
                </a:cubicBezTo>
                <a:cubicBezTo>
                  <a:pt x="2001774" y="2549081"/>
                  <a:pt x="2004632" y="2551652"/>
                  <a:pt x="2001774" y="2553367"/>
                </a:cubicBezTo>
                <a:cubicBezTo>
                  <a:pt x="1996508" y="2555839"/>
                  <a:pt x="1990539" y="2556379"/>
                  <a:pt x="1984915" y="2554891"/>
                </a:cubicBezTo>
                <a:cubicBezTo>
                  <a:pt x="1978152" y="2554129"/>
                  <a:pt x="1975009" y="2550986"/>
                  <a:pt x="1978152" y="2549271"/>
                </a:cubicBezTo>
                <a:close/>
                <a:moveTo>
                  <a:pt x="1796415" y="3161253"/>
                </a:moveTo>
                <a:cubicBezTo>
                  <a:pt x="1798551" y="3159637"/>
                  <a:pt x="1801026" y="3158530"/>
                  <a:pt x="1803654" y="3158014"/>
                </a:cubicBezTo>
                <a:cubicBezTo>
                  <a:pt x="1805845" y="3158014"/>
                  <a:pt x="1806416" y="3158014"/>
                  <a:pt x="1804892" y="3158871"/>
                </a:cubicBezTo>
                <a:cubicBezTo>
                  <a:pt x="1802686" y="3160426"/>
                  <a:pt x="1800193" y="3161526"/>
                  <a:pt x="1797558" y="3162110"/>
                </a:cubicBezTo>
                <a:cubicBezTo>
                  <a:pt x="1795272" y="3162586"/>
                  <a:pt x="1794320" y="3162110"/>
                  <a:pt x="1796320" y="3161157"/>
                </a:cubicBezTo>
                <a:close/>
                <a:moveTo>
                  <a:pt x="1811465" y="2304002"/>
                </a:moveTo>
                <a:cubicBezTo>
                  <a:pt x="1817946" y="2301774"/>
                  <a:pt x="1824986" y="2301774"/>
                  <a:pt x="1831467" y="2304002"/>
                </a:cubicBezTo>
                <a:cubicBezTo>
                  <a:pt x="1839944" y="2305907"/>
                  <a:pt x="1844135" y="2308765"/>
                  <a:pt x="1840992" y="2311051"/>
                </a:cubicBezTo>
                <a:cubicBezTo>
                  <a:pt x="1834471" y="2313027"/>
                  <a:pt x="1827511" y="2313027"/>
                  <a:pt x="1820990" y="2311051"/>
                </a:cubicBezTo>
                <a:cubicBezTo>
                  <a:pt x="1812989" y="2309241"/>
                  <a:pt x="1808798" y="2306384"/>
                  <a:pt x="1811369" y="2304193"/>
                </a:cubicBezTo>
                <a:close/>
                <a:moveTo>
                  <a:pt x="1838611" y="3185827"/>
                </a:moveTo>
                <a:cubicBezTo>
                  <a:pt x="1841468" y="3185255"/>
                  <a:pt x="1841754" y="3185827"/>
                  <a:pt x="1839754" y="3186684"/>
                </a:cubicBezTo>
                <a:cubicBezTo>
                  <a:pt x="1837346" y="3188075"/>
                  <a:pt x="1834790" y="3189193"/>
                  <a:pt x="1832134" y="3190018"/>
                </a:cubicBezTo>
                <a:cubicBezTo>
                  <a:pt x="1829657" y="3190589"/>
                  <a:pt x="1829657" y="3190589"/>
                  <a:pt x="1831372" y="3189065"/>
                </a:cubicBezTo>
                <a:cubicBezTo>
                  <a:pt x="1833086" y="3187541"/>
                  <a:pt x="1836611" y="3187065"/>
                  <a:pt x="1838515" y="3186017"/>
                </a:cubicBezTo>
                <a:close/>
                <a:moveTo>
                  <a:pt x="1865376" y="2454593"/>
                </a:moveTo>
                <a:cubicBezTo>
                  <a:pt x="1870880" y="2452074"/>
                  <a:pt x="1877118" y="2451668"/>
                  <a:pt x="1882902" y="2453450"/>
                </a:cubicBezTo>
                <a:cubicBezTo>
                  <a:pt x="1889855" y="2454688"/>
                  <a:pt x="1893284" y="2457736"/>
                  <a:pt x="1890332" y="2459927"/>
                </a:cubicBezTo>
                <a:cubicBezTo>
                  <a:pt x="1884783" y="2462118"/>
                  <a:pt x="1878688" y="2462517"/>
                  <a:pt x="1872901" y="2461070"/>
                </a:cubicBezTo>
                <a:cubicBezTo>
                  <a:pt x="1866233" y="2459736"/>
                  <a:pt x="1862423" y="2456974"/>
                  <a:pt x="1865281" y="2454783"/>
                </a:cubicBezTo>
                <a:close/>
                <a:moveTo>
                  <a:pt x="1859375" y="3199257"/>
                </a:moveTo>
                <a:cubicBezTo>
                  <a:pt x="1860037" y="3198853"/>
                  <a:pt x="1860791" y="3198624"/>
                  <a:pt x="1861566" y="3198590"/>
                </a:cubicBezTo>
                <a:lnTo>
                  <a:pt x="1865376" y="3196876"/>
                </a:lnTo>
                <a:cubicBezTo>
                  <a:pt x="1868329" y="3196209"/>
                  <a:pt x="1868329" y="3196209"/>
                  <a:pt x="1865376" y="3197352"/>
                </a:cubicBezTo>
                <a:cubicBezTo>
                  <a:pt x="1862423" y="3198495"/>
                  <a:pt x="1858804" y="3200400"/>
                  <a:pt x="1855851" y="3201543"/>
                </a:cubicBezTo>
                <a:lnTo>
                  <a:pt x="1854136" y="3201543"/>
                </a:lnTo>
                <a:lnTo>
                  <a:pt x="1850993" y="3202782"/>
                </a:lnTo>
                <a:cubicBezTo>
                  <a:pt x="1848803" y="3203258"/>
                  <a:pt x="1848803" y="3203258"/>
                  <a:pt x="1850993" y="3202782"/>
                </a:cubicBezTo>
                <a:cubicBezTo>
                  <a:pt x="1853184" y="3202305"/>
                  <a:pt x="1857280" y="3200400"/>
                  <a:pt x="1859280" y="3199447"/>
                </a:cubicBezTo>
                <a:close/>
                <a:moveTo>
                  <a:pt x="1847279" y="3184017"/>
                </a:moveTo>
                <a:cubicBezTo>
                  <a:pt x="1850245" y="3182299"/>
                  <a:pt x="1853457" y="3181046"/>
                  <a:pt x="1856804" y="3180302"/>
                </a:cubicBezTo>
                <a:cubicBezTo>
                  <a:pt x="1859185" y="3179254"/>
                  <a:pt x="1859756" y="3179731"/>
                  <a:pt x="1857280" y="3181350"/>
                </a:cubicBezTo>
                <a:cubicBezTo>
                  <a:pt x="1854185" y="3182757"/>
                  <a:pt x="1851003" y="3183966"/>
                  <a:pt x="1847755" y="3184970"/>
                </a:cubicBezTo>
                <a:cubicBezTo>
                  <a:pt x="1845183" y="3185731"/>
                  <a:pt x="1844516" y="3185255"/>
                  <a:pt x="1847183" y="3184208"/>
                </a:cubicBezTo>
                <a:close/>
                <a:moveTo>
                  <a:pt x="1933004" y="3129058"/>
                </a:moveTo>
                <a:cubicBezTo>
                  <a:pt x="1935393" y="3127373"/>
                  <a:pt x="1938125" y="3126234"/>
                  <a:pt x="1941005" y="3125725"/>
                </a:cubicBezTo>
                <a:cubicBezTo>
                  <a:pt x="1943100" y="3125248"/>
                  <a:pt x="1943767" y="3125724"/>
                  <a:pt x="1941862" y="3126582"/>
                </a:cubicBezTo>
                <a:cubicBezTo>
                  <a:pt x="1939537" y="3128193"/>
                  <a:pt x="1936914" y="3129327"/>
                  <a:pt x="1934147" y="3129915"/>
                </a:cubicBezTo>
                <a:cubicBezTo>
                  <a:pt x="1931384" y="3130677"/>
                  <a:pt x="1931099" y="3130201"/>
                  <a:pt x="1933099" y="3129248"/>
                </a:cubicBezTo>
                <a:close/>
                <a:moveTo>
                  <a:pt x="2096929" y="2636806"/>
                </a:moveTo>
                <a:cubicBezTo>
                  <a:pt x="2103311" y="2637568"/>
                  <a:pt x="2105597" y="2639759"/>
                  <a:pt x="2103025" y="2641949"/>
                </a:cubicBezTo>
                <a:cubicBezTo>
                  <a:pt x="2097745" y="2644083"/>
                  <a:pt x="2091991" y="2644773"/>
                  <a:pt x="2086356" y="2643950"/>
                </a:cubicBezTo>
                <a:cubicBezTo>
                  <a:pt x="2080165" y="2642616"/>
                  <a:pt x="2077498" y="2640521"/>
                  <a:pt x="2080451" y="2638235"/>
                </a:cubicBezTo>
                <a:cubicBezTo>
                  <a:pt x="2085714" y="2636118"/>
                  <a:pt x="2091504" y="2635685"/>
                  <a:pt x="2097024" y="2636996"/>
                </a:cubicBezTo>
                <a:close/>
                <a:moveTo>
                  <a:pt x="2082546" y="2912078"/>
                </a:moveTo>
                <a:cubicBezTo>
                  <a:pt x="2078256" y="2914086"/>
                  <a:pt x="2073567" y="2915096"/>
                  <a:pt x="2068830" y="2915031"/>
                </a:cubicBezTo>
                <a:cubicBezTo>
                  <a:pt x="2064353" y="2915031"/>
                  <a:pt x="2062925" y="2913603"/>
                  <a:pt x="2065496" y="2911412"/>
                </a:cubicBezTo>
                <a:cubicBezTo>
                  <a:pt x="2069659" y="2909435"/>
                  <a:pt x="2074225" y="2908456"/>
                  <a:pt x="2078831" y="2908554"/>
                </a:cubicBezTo>
                <a:cubicBezTo>
                  <a:pt x="2083403" y="2908840"/>
                  <a:pt x="2084832" y="2910173"/>
                  <a:pt x="2082641" y="2912269"/>
                </a:cubicBezTo>
                <a:close/>
                <a:moveTo>
                  <a:pt x="2089023" y="2308003"/>
                </a:moveTo>
                <a:cubicBezTo>
                  <a:pt x="2096156" y="2306596"/>
                  <a:pt x="2103530" y="2307021"/>
                  <a:pt x="2110454" y="2309241"/>
                </a:cubicBezTo>
                <a:cubicBezTo>
                  <a:pt x="2119313" y="2311146"/>
                  <a:pt x="2123504" y="2314004"/>
                  <a:pt x="2119979" y="2315718"/>
                </a:cubicBezTo>
                <a:cubicBezTo>
                  <a:pt x="2112860" y="2317291"/>
                  <a:pt x="2105461" y="2317061"/>
                  <a:pt x="2098453" y="2315051"/>
                </a:cubicBezTo>
                <a:cubicBezTo>
                  <a:pt x="2090547" y="2313337"/>
                  <a:pt x="2085975" y="2309908"/>
                  <a:pt x="2089118" y="2308193"/>
                </a:cubicBezTo>
                <a:close/>
                <a:moveTo>
                  <a:pt x="2093786" y="3114104"/>
                </a:moveTo>
                <a:cubicBezTo>
                  <a:pt x="2091119" y="3115247"/>
                  <a:pt x="2090928" y="3114771"/>
                  <a:pt x="2093786" y="3114104"/>
                </a:cubicBezTo>
                <a:close/>
                <a:moveTo>
                  <a:pt x="2088928" y="2784062"/>
                </a:moveTo>
                <a:cubicBezTo>
                  <a:pt x="2083499" y="2784062"/>
                  <a:pt x="2081498" y="2781872"/>
                  <a:pt x="2084451" y="2779681"/>
                </a:cubicBezTo>
                <a:cubicBezTo>
                  <a:pt x="2089097" y="2777446"/>
                  <a:pt x="2094314" y="2776683"/>
                  <a:pt x="2099405" y="2777491"/>
                </a:cubicBezTo>
                <a:cubicBezTo>
                  <a:pt x="2104454" y="2777490"/>
                  <a:pt x="2106454" y="2779776"/>
                  <a:pt x="2103882" y="2781872"/>
                </a:cubicBezTo>
                <a:cubicBezTo>
                  <a:pt x="2099222" y="2783948"/>
                  <a:pt x="2094099" y="2784769"/>
                  <a:pt x="2089023" y="2784253"/>
                </a:cubicBezTo>
                <a:close/>
                <a:moveTo>
                  <a:pt x="2178463" y="3014567"/>
                </a:moveTo>
                <a:cubicBezTo>
                  <a:pt x="2182273" y="3014567"/>
                  <a:pt x="2183225" y="3014567"/>
                  <a:pt x="2180082" y="3016377"/>
                </a:cubicBezTo>
                <a:cubicBezTo>
                  <a:pt x="2176213" y="3017974"/>
                  <a:pt x="2172142" y="3019031"/>
                  <a:pt x="2167985" y="3019521"/>
                </a:cubicBezTo>
                <a:cubicBezTo>
                  <a:pt x="2164175" y="3019521"/>
                  <a:pt x="2163699" y="3018854"/>
                  <a:pt x="2166176" y="3017235"/>
                </a:cubicBezTo>
                <a:cubicBezTo>
                  <a:pt x="2170172" y="3015852"/>
                  <a:pt x="2174338" y="3015019"/>
                  <a:pt x="2178558" y="3014758"/>
                </a:cubicBezTo>
                <a:close/>
                <a:moveTo>
                  <a:pt x="2010251" y="2839022"/>
                </a:moveTo>
                <a:cubicBezTo>
                  <a:pt x="2015300" y="2839593"/>
                  <a:pt x="2017395" y="2841308"/>
                  <a:pt x="2014538" y="2843022"/>
                </a:cubicBezTo>
                <a:cubicBezTo>
                  <a:pt x="2010447" y="2845568"/>
                  <a:pt x="2005598" y="2846612"/>
                  <a:pt x="2000822" y="2845975"/>
                </a:cubicBezTo>
                <a:cubicBezTo>
                  <a:pt x="1995964" y="2845975"/>
                  <a:pt x="1993964" y="2844260"/>
                  <a:pt x="1996535" y="2842070"/>
                </a:cubicBezTo>
                <a:cubicBezTo>
                  <a:pt x="2000778" y="2839834"/>
                  <a:pt x="2005565" y="2838844"/>
                  <a:pt x="2010347" y="2839212"/>
                </a:cubicBezTo>
                <a:close/>
                <a:moveTo>
                  <a:pt x="2173605" y="2849499"/>
                </a:moveTo>
                <a:cubicBezTo>
                  <a:pt x="2178653" y="2850070"/>
                  <a:pt x="2180273" y="2851880"/>
                  <a:pt x="2177129" y="2853595"/>
                </a:cubicBezTo>
                <a:cubicBezTo>
                  <a:pt x="2172706" y="2855465"/>
                  <a:pt x="2167927" y="2856343"/>
                  <a:pt x="2163128" y="2856167"/>
                </a:cubicBezTo>
                <a:cubicBezTo>
                  <a:pt x="2158048" y="2855595"/>
                  <a:pt x="2156619" y="2854262"/>
                  <a:pt x="2158841" y="2852166"/>
                </a:cubicBezTo>
                <a:cubicBezTo>
                  <a:pt x="2163580" y="2850360"/>
                  <a:pt x="2168632" y="2849518"/>
                  <a:pt x="2173700" y="2849690"/>
                </a:cubicBezTo>
                <a:close/>
                <a:moveTo>
                  <a:pt x="2135505" y="2443353"/>
                </a:moveTo>
                <a:cubicBezTo>
                  <a:pt x="2141690" y="2441304"/>
                  <a:pt x="2148370" y="2441304"/>
                  <a:pt x="2154555" y="2443353"/>
                </a:cubicBezTo>
                <a:cubicBezTo>
                  <a:pt x="2161794" y="2445068"/>
                  <a:pt x="2165414" y="2447544"/>
                  <a:pt x="2162175" y="2449259"/>
                </a:cubicBezTo>
                <a:cubicBezTo>
                  <a:pt x="2155956" y="2451084"/>
                  <a:pt x="2149344" y="2451084"/>
                  <a:pt x="2143125" y="2449259"/>
                </a:cubicBezTo>
                <a:cubicBezTo>
                  <a:pt x="2136267" y="2447735"/>
                  <a:pt x="2132743" y="2445258"/>
                  <a:pt x="2135886" y="2443544"/>
                </a:cubicBezTo>
                <a:close/>
                <a:moveTo>
                  <a:pt x="2134457" y="2967228"/>
                </a:moveTo>
                <a:cubicBezTo>
                  <a:pt x="2138553" y="2967228"/>
                  <a:pt x="2139410" y="2968371"/>
                  <a:pt x="2136934" y="2969990"/>
                </a:cubicBezTo>
                <a:cubicBezTo>
                  <a:pt x="2133138" y="2971798"/>
                  <a:pt x="2129033" y="2972865"/>
                  <a:pt x="2124837" y="2973134"/>
                </a:cubicBezTo>
                <a:cubicBezTo>
                  <a:pt x="2120837" y="2973134"/>
                  <a:pt x="2119598" y="2972086"/>
                  <a:pt x="2122456" y="2970467"/>
                </a:cubicBezTo>
                <a:cubicBezTo>
                  <a:pt x="2126332" y="2968615"/>
                  <a:pt x="2130546" y="2967578"/>
                  <a:pt x="2134838" y="2967419"/>
                </a:cubicBezTo>
                <a:close/>
                <a:moveTo>
                  <a:pt x="2093500" y="3114104"/>
                </a:moveTo>
                <a:cubicBezTo>
                  <a:pt x="2096573" y="3112769"/>
                  <a:pt x="2099761" y="3111717"/>
                  <a:pt x="2103025" y="3110960"/>
                </a:cubicBezTo>
                <a:cubicBezTo>
                  <a:pt x="2100060" y="3112289"/>
                  <a:pt x="2097005" y="3113403"/>
                  <a:pt x="2093881" y="3114294"/>
                </a:cubicBezTo>
                <a:close/>
                <a:moveTo>
                  <a:pt x="2021967" y="2357628"/>
                </a:moveTo>
                <a:cubicBezTo>
                  <a:pt x="2014061" y="2356104"/>
                  <a:pt x="2009680" y="2352770"/>
                  <a:pt x="2012442" y="2350961"/>
                </a:cubicBezTo>
                <a:cubicBezTo>
                  <a:pt x="2019170" y="2349074"/>
                  <a:pt x="2026288" y="2349074"/>
                  <a:pt x="2033016" y="2350961"/>
                </a:cubicBezTo>
                <a:cubicBezTo>
                  <a:pt x="2041017" y="2352485"/>
                  <a:pt x="2045018" y="2356009"/>
                  <a:pt x="2041779" y="2357724"/>
                </a:cubicBezTo>
                <a:cubicBezTo>
                  <a:pt x="2035426" y="2359483"/>
                  <a:pt x="2028718" y="2359516"/>
                  <a:pt x="2022348" y="2357819"/>
                </a:cubicBezTo>
                <a:close/>
                <a:moveTo>
                  <a:pt x="2098167" y="3110865"/>
                </a:moveTo>
                <a:cubicBezTo>
                  <a:pt x="2100834" y="3109817"/>
                  <a:pt x="2101025" y="3110294"/>
                  <a:pt x="2098167" y="3110865"/>
                </a:cubicBezTo>
                <a:close/>
                <a:moveTo>
                  <a:pt x="2073878" y="2492407"/>
                </a:moveTo>
                <a:cubicBezTo>
                  <a:pt x="2081022" y="2494121"/>
                  <a:pt x="2083880" y="2496693"/>
                  <a:pt x="2081117" y="2498408"/>
                </a:cubicBezTo>
                <a:cubicBezTo>
                  <a:pt x="2075426" y="2500701"/>
                  <a:pt x="2069147" y="2501102"/>
                  <a:pt x="2063210" y="2499551"/>
                </a:cubicBezTo>
                <a:cubicBezTo>
                  <a:pt x="2056067" y="2497932"/>
                  <a:pt x="2052828" y="2495360"/>
                  <a:pt x="2055971" y="2493550"/>
                </a:cubicBezTo>
                <a:cubicBezTo>
                  <a:pt x="2061871" y="2491267"/>
                  <a:pt x="2068347" y="2490934"/>
                  <a:pt x="2074450" y="2492597"/>
                </a:cubicBezTo>
                <a:close/>
                <a:moveTo>
                  <a:pt x="2003108" y="2703671"/>
                </a:moveTo>
                <a:cubicBezTo>
                  <a:pt x="1997107" y="2702814"/>
                  <a:pt x="1994440" y="2700623"/>
                  <a:pt x="1997393" y="2698433"/>
                </a:cubicBezTo>
                <a:cubicBezTo>
                  <a:pt x="2002082" y="2695908"/>
                  <a:pt x="2007506" y="2695099"/>
                  <a:pt x="2012728" y="2696147"/>
                </a:cubicBezTo>
                <a:cubicBezTo>
                  <a:pt x="2018348" y="2697099"/>
                  <a:pt x="2021015" y="2699195"/>
                  <a:pt x="2018348" y="2701385"/>
                </a:cubicBezTo>
                <a:cubicBezTo>
                  <a:pt x="2013729" y="2703380"/>
                  <a:pt x="2008697" y="2704229"/>
                  <a:pt x="2003679" y="2703862"/>
                </a:cubicBezTo>
                <a:close/>
                <a:moveTo>
                  <a:pt x="2034350" y="3025235"/>
                </a:moveTo>
                <a:cubicBezTo>
                  <a:pt x="2038160" y="3025235"/>
                  <a:pt x="2038636" y="3025902"/>
                  <a:pt x="2036159" y="3027521"/>
                </a:cubicBezTo>
                <a:cubicBezTo>
                  <a:pt x="2032378" y="3029368"/>
                  <a:pt x="2028265" y="3030437"/>
                  <a:pt x="2024062" y="3030665"/>
                </a:cubicBezTo>
                <a:cubicBezTo>
                  <a:pt x="2020253" y="3030665"/>
                  <a:pt x="2019395" y="3030093"/>
                  <a:pt x="2022253" y="3028379"/>
                </a:cubicBezTo>
                <a:cubicBezTo>
                  <a:pt x="2026220" y="3026511"/>
                  <a:pt x="2030537" y="3025505"/>
                  <a:pt x="2034921" y="3025426"/>
                </a:cubicBezTo>
                <a:close/>
                <a:moveTo>
                  <a:pt x="2059115" y="3070765"/>
                </a:moveTo>
                <a:cubicBezTo>
                  <a:pt x="2062732" y="3069019"/>
                  <a:pt x="2066581" y="3067801"/>
                  <a:pt x="2070545" y="3067146"/>
                </a:cubicBezTo>
                <a:cubicBezTo>
                  <a:pt x="2074069" y="3067146"/>
                  <a:pt x="2074736" y="3067146"/>
                  <a:pt x="2071878" y="3069050"/>
                </a:cubicBezTo>
                <a:cubicBezTo>
                  <a:pt x="2068246" y="3070527"/>
                  <a:pt x="2064435" y="3071520"/>
                  <a:pt x="2060543" y="3072003"/>
                </a:cubicBezTo>
                <a:cubicBezTo>
                  <a:pt x="2057876" y="3072956"/>
                  <a:pt x="2057019" y="3072003"/>
                  <a:pt x="2059686" y="3070955"/>
                </a:cubicBezTo>
                <a:close/>
                <a:moveTo>
                  <a:pt x="2098167" y="3110865"/>
                </a:moveTo>
                <a:cubicBezTo>
                  <a:pt x="2095078" y="3112181"/>
                  <a:pt x="2091894" y="3113264"/>
                  <a:pt x="2088642" y="3114104"/>
                </a:cubicBezTo>
                <a:cubicBezTo>
                  <a:pt x="2085975" y="3115247"/>
                  <a:pt x="2085689" y="3114675"/>
                  <a:pt x="2088642" y="3114104"/>
                </a:cubicBezTo>
                <a:cubicBezTo>
                  <a:pt x="2091924" y="3112829"/>
                  <a:pt x="2095300" y="3111810"/>
                  <a:pt x="2098739" y="3111056"/>
                </a:cubicBezTo>
                <a:close/>
                <a:moveTo>
                  <a:pt x="2093976" y="3096101"/>
                </a:moveTo>
                <a:cubicBezTo>
                  <a:pt x="2097215" y="3095435"/>
                  <a:pt x="2097405" y="3096101"/>
                  <a:pt x="2094738" y="3097054"/>
                </a:cubicBezTo>
                <a:cubicBezTo>
                  <a:pt x="2091143" y="3098463"/>
                  <a:pt x="2087451" y="3099610"/>
                  <a:pt x="2083689" y="3100483"/>
                </a:cubicBezTo>
                <a:cubicBezTo>
                  <a:pt x="2080546" y="3100483"/>
                  <a:pt x="2080546" y="3100483"/>
                  <a:pt x="2082927" y="3099054"/>
                </a:cubicBezTo>
                <a:cubicBezTo>
                  <a:pt x="2086731" y="3097861"/>
                  <a:pt x="2090614" y="3096937"/>
                  <a:pt x="2094548" y="3096292"/>
                </a:cubicBezTo>
                <a:close/>
                <a:moveTo>
                  <a:pt x="2068640" y="3098387"/>
                </a:moveTo>
                <a:cubicBezTo>
                  <a:pt x="2071515" y="3097305"/>
                  <a:pt x="2074479" y="3096477"/>
                  <a:pt x="2077498" y="3095911"/>
                </a:cubicBezTo>
                <a:cubicBezTo>
                  <a:pt x="2080355" y="3095244"/>
                  <a:pt x="2080355" y="3095244"/>
                  <a:pt x="2078450" y="3095911"/>
                </a:cubicBezTo>
                <a:cubicBezTo>
                  <a:pt x="2075572" y="3097193"/>
                  <a:pt x="2072573" y="3098182"/>
                  <a:pt x="2069497" y="3098863"/>
                </a:cubicBezTo>
                <a:cubicBezTo>
                  <a:pt x="2067878" y="3099912"/>
                  <a:pt x="2066925" y="3099626"/>
                  <a:pt x="2069211" y="3098578"/>
                </a:cubicBezTo>
                <a:close/>
                <a:moveTo>
                  <a:pt x="1660398" y="3122771"/>
                </a:moveTo>
                <a:cubicBezTo>
                  <a:pt x="1663732" y="3122104"/>
                  <a:pt x="1664780" y="3123438"/>
                  <a:pt x="1662875" y="3125534"/>
                </a:cubicBezTo>
                <a:cubicBezTo>
                  <a:pt x="1659557" y="3127541"/>
                  <a:pt x="1655963" y="3129050"/>
                  <a:pt x="1652207" y="3130010"/>
                </a:cubicBezTo>
                <a:cubicBezTo>
                  <a:pt x="1648778" y="3130010"/>
                  <a:pt x="1647730" y="3128772"/>
                  <a:pt x="1650111" y="3127153"/>
                </a:cubicBezTo>
                <a:cubicBezTo>
                  <a:pt x="1653205" y="3124657"/>
                  <a:pt x="1657001" y="3123192"/>
                  <a:pt x="1660970" y="3122962"/>
                </a:cubicBezTo>
                <a:close/>
                <a:moveTo>
                  <a:pt x="1521047" y="3229928"/>
                </a:moveTo>
                <a:cubicBezTo>
                  <a:pt x="1522784" y="3228424"/>
                  <a:pt x="1524887" y="3227406"/>
                  <a:pt x="1527143" y="3226975"/>
                </a:cubicBezTo>
                <a:cubicBezTo>
                  <a:pt x="1528763" y="3226023"/>
                  <a:pt x="1529620" y="3226975"/>
                  <a:pt x="1528667" y="3228308"/>
                </a:cubicBezTo>
                <a:cubicBezTo>
                  <a:pt x="1526837" y="3229523"/>
                  <a:pt x="1524850" y="3230485"/>
                  <a:pt x="1522762" y="3231166"/>
                </a:cubicBezTo>
                <a:cubicBezTo>
                  <a:pt x="1521143" y="3231833"/>
                  <a:pt x="1520190" y="3231261"/>
                  <a:pt x="1521619" y="3230118"/>
                </a:cubicBezTo>
                <a:close/>
                <a:moveTo>
                  <a:pt x="1524286" y="2985230"/>
                </a:moveTo>
                <a:cubicBezTo>
                  <a:pt x="1527282" y="2982400"/>
                  <a:pt x="1531215" y="2980772"/>
                  <a:pt x="1535335" y="2980658"/>
                </a:cubicBezTo>
                <a:cubicBezTo>
                  <a:pt x="1539431" y="2980658"/>
                  <a:pt x="1541050" y="2982659"/>
                  <a:pt x="1539240" y="2984659"/>
                </a:cubicBezTo>
                <a:cubicBezTo>
                  <a:pt x="1536220" y="2987452"/>
                  <a:pt x="1532301" y="2989074"/>
                  <a:pt x="1528191" y="2989231"/>
                </a:cubicBezTo>
                <a:cubicBezTo>
                  <a:pt x="1524667" y="2989231"/>
                  <a:pt x="1523048" y="2987421"/>
                  <a:pt x="1524857" y="2985421"/>
                </a:cubicBezTo>
                <a:close/>
                <a:moveTo>
                  <a:pt x="1533811" y="3365563"/>
                </a:moveTo>
                <a:lnTo>
                  <a:pt x="1531049" y="3367088"/>
                </a:lnTo>
                <a:cubicBezTo>
                  <a:pt x="1531803" y="3366549"/>
                  <a:pt x="1532599" y="3366071"/>
                  <a:pt x="1533430" y="3365659"/>
                </a:cubicBezTo>
                <a:cubicBezTo>
                  <a:pt x="1536383" y="3364611"/>
                  <a:pt x="1536764" y="3364611"/>
                  <a:pt x="1534859" y="3365754"/>
                </a:cubicBezTo>
                <a:close/>
                <a:moveTo>
                  <a:pt x="1610011" y="3248978"/>
                </a:moveTo>
                <a:cubicBezTo>
                  <a:pt x="1612583" y="3248406"/>
                  <a:pt x="1613154" y="3248978"/>
                  <a:pt x="1611344" y="3250883"/>
                </a:cubicBezTo>
                <a:cubicBezTo>
                  <a:pt x="1608758" y="3252674"/>
                  <a:pt x="1605894" y="3254025"/>
                  <a:pt x="1602867" y="3254883"/>
                </a:cubicBezTo>
                <a:cubicBezTo>
                  <a:pt x="1600200" y="3255931"/>
                  <a:pt x="1599343" y="3254883"/>
                  <a:pt x="1601438" y="3253550"/>
                </a:cubicBezTo>
                <a:cubicBezTo>
                  <a:pt x="1604374" y="3251866"/>
                  <a:pt x="1607430" y="3250401"/>
                  <a:pt x="1610582" y="3249168"/>
                </a:cubicBezTo>
                <a:close/>
                <a:moveTo>
                  <a:pt x="1533049" y="3352800"/>
                </a:moveTo>
                <a:cubicBezTo>
                  <a:pt x="1534954" y="3351847"/>
                  <a:pt x="1534954" y="3351847"/>
                  <a:pt x="1533049" y="3353276"/>
                </a:cubicBezTo>
                <a:cubicBezTo>
                  <a:pt x="1530686" y="3354973"/>
                  <a:pt x="1528166" y="3356441"/>
                  <a:pt x="1525524" y="3357658"/>
                </a:cubicBezTo>
                <a:cubicBezTo>
                  <a:pt x="1523619" y="3358610"/>
                  <a:pt x="1523619" y="3358610"/>
                  <a:pt x="1525524" y="3357658"/>
                </a:cubicBezTo>
                <a:cubicBezTo>
                  <a:pt x="1528074" y="3355856"/>
                  <a:pt x="1530784" y="3354294"/>
                  <a:pt x="1533620" y="3352991"/>
                </a:cubicBezTo>
                <a:close/>
                <a:moveTo>
                  <a:pt x="1540669" y="2552700"/>
                </a:moveTo>
                <a:cubicBezTo>
                  <a:pt x="1545130" y="2549755"/>
                  <a:pt x="1550600" y="2548757"/>
                  <a:pt x="1555814" y="2549938"/>
                </a:cubicBezTo>
                <a:cubicBezTo>
                  <a:pt x="1561814" y="2550795"/>
                  <a:pt x="1565339" y="2553843"/>
                  <a:pt x="1562672" y="2556034"/>
                </a:cubicBezTo>
                <a:cubicBezTo>
                  <a:pt x="1558383" y="2559129"/>
                  <a:pt x="1553000" y="2560302"/>
                  <a:pt x="1547813" y="2559272"/>
                </a:cubicBezTo>
                <a:cubicBezTo>
                  <a:pt x="1542098" y="2558034"/>
                  <a:pt x="1538954" y="2555462"/>
                  <a:pt x="1541240" y="2552795"/>
                </a:cubicBezTo>
                <a:close/>
                <a:moveTo>
                  <a:pt x="1573911" y="3201734"/>
                </a:moveTo>
                <a:cubicBezTo>
                  <a:pt x="1577245" y="3200972"/>
                  <a:pt x="1577721" y="3201734"/>
                  <a:pt x="1575816" y="3204020"/>
                </a:cubicBezTo>
                <a:cubicBezTo>
                  <a:pt x="1573073" y="3206353"/>
                  <a:pt x="1569804" y="3207988"/>
                  <a:pt x="1566291" y="3208782"/>
                </a:cubicBezTo>
                <a:cubicBezTo>
                  <a:pt x="1563053" y="3209449"/>
                  <a:pt x="1562195" y="3208782"/>
                  <a:pt x="1564386" y="3206496"/>
                </a:cubicBezTo>
                <a:cubicBezTo>
                  <a:pt x="1567262" y="3204047"/>
                  <a:pt x="1570754" y="3202433"/>
                  <a:pt x="1574482" y="3201829"/>
                </a:cubicBezTo>
                <a:close/>
                <a:moveTo>
                  <a:pt x="1766697" y="2901030"/>
                </a:moveTo>
                <a:cubicBezTo>
                  <a:pt x="1771555" y="2901030"/>
                  <a:pt x="1773174" y="2902839"/>
                  <a:pt x="1770602" y="2905030"/>
                </a:cubicBezTo>
                <a:cubicBezTo>
                  <a:pt x="1766900" y="2907557"/>
                  <a:pt x="1762511" y="2908886"/>
                  <a:pt x="1758029" y="2908840"/>
                </a:cubicBezTo>
                <a:cubicBezTo>
                  <a:pt x="1753553" y="2908840"/>
                  <a:pt x="1751933" y="2906935"/>
                  <a:pt x="1754124" y="2904839"/>
                </a:cubicBezTo>
                <a:cubicBezTo>
                  <a:pt x="1757767" y="2902190"/>
                  <a:pt x="1762197" y="2900848"/>
                  <a:pt x="1766697" y="2901029"/>
                </a:cubicBezTo>
                <a:close/>
                <a:moveTo>
                  <a:pt x="1580483" y="2729580"/>
                </a:moveTo>
                <a:cubicBezTo>
                  <a:pt x="1584441" y="2726866"/>
                  <a:pt x="1589236" y="2725650"/>
                  <a:pt x="1594009" y="2726151"/>
                </a:cubicBezTo>
                <a:cubicBezTo>
                  <a:pt x="1599819" y="2726150"/>
                  <a:pt x="1602296" y="2729198"/>
                  <a:pt x="1599914" y="2731865"/>
                </a:cubicBezTo>
                <a:cubicBezTo>
                  <a:pt x="1595952" y="2734575"/>
                  <a:pt x="1591170" y="2735821"/>
                  <a:pt x="1586389" y="2735390"/>
                </a:cubicBezTo>
                <a:cubicBezTo>
                  <a:pt x="1580483" y="2734723"/>
                  <a:pt x="1578007" y="2732056"/>
                  <a:pt x="1580007" y="2729389"/>
                </a:cubicBezTo>
                <a:close/>
                <a:moveTo>
                  <a:pt x="1579150" y="3268790"/>
                </a:moveTo>
                <a:cubicBezTo>
                  <a:pt x="1581055" y="3267742"/>
                  <a:pt x="1581626" y="3268218"/>
                  <a:pt x="1580293" y="3269552"/>
                </a:cubicBezTo>
                <a:cubicBezTo>
                  <a:pt x="1578408" y="3271069"/>
                  <a:pt x="1576283" y="3272260"/>
                  <a:pt x="1574006" y="3273076"/>
                </a:cubicBezTo>
                <a:cubicBezTo>
                  <a:pt x="1571815" y="3273076"/>
                  <a:pt x="1571625" y="3273076"/>
                  <a:pt x="1572768" y="3272314"/>
                </a:cubicBezTo>
                <a:cubicBezTo>
                  <a:pt x="1574431" y="3270647"/>
                  <a:pt x="1576450" y="3269376"/>
                  <a:pt x="1578674" y="3268599"/>
                </a:cubicBezTo>
                <a:close/>
                <a:moveTo>
                  <a:pt x="1529715" y="3369278"/>
                </a:moveTo>
                <a:lnTo>
                  <a:pt x="1528477" y="3370136"/>
                </a:lnTo>
                <a:cubicBezTo>
                  <a:pt x="1526191" y="3371183"/>
                  <a:pt x="1526191" y="3371183"/>
                  <a:pt x="1528477" y="3370136"/>
                </a:cubicBezTo>
                <a:close/>
                <a:moveTo>
                  <a:pt x="1445800" y="3227928"/>
                </a:moveTo>
                <a:cubicBezTo>
                  <a:pt x="1449038" y="3227261"/>
                  <a:pt x="1450086" y="3228594"/>
                  <a:pt x="1447895" y="3230785"/>
                </a:cubicBezTo>
                <a:cubicBezTo>
                  <a:pt x="1445268" y="3233363"/>
                  <a:pt x="1441967" y="3235146"/>
                  <a:pt x="1438370" y="3235928"/>
                </a:cubicBezTo>
                <a:cubicBezTo>
                  <a:pt x="1435513" y="3236595"/>
                  <a:pt x="1434465" y="3235166"/>
                  <a:pt x="1436275" y="3233166"/>
                </a:cubicBezTo>
                <a:cubicBezTo>
                  <a:pt x="1438801" y="3230643"/>
                  <a:pt x="1441908" y="3228779"/>
                  <a:pt x="1445324" y="3227737"/>
                </a:cubicBezTo>
                <a:close/>
                <a:moveTo>
                  <a:pt x="1449038" y="3312224"/>
                </a:moveTo>
                <a:cubicBezTo>
                  <a:pt x="1450848" y="3312224"/>
                  <a:pt x="1451420" y="3312224"/>
                  <a:pt x="1450181" y="3312986"/>
                </a:cubicBezTo>
                <a:cubicBezTo>
                  <a:pt x="1448598" y="3314535"/>
                  <a:pt x="1446802" y="3315850"/>
                  <a:pt x="1444847" y="3316891"/>
                </a:cubicBezTo>
                <a:cubicBezTo>
                  <a:pt x="1442657" y="3316891"/>
                  <a:pt x="1442085" y="3316891"/>
                  <a:pt x="1443419" y="3315557"/>
                </a:cubicBezTo>
                <a:cubicBezTo>
                  <a:pt x="1444740" y="3313892"/>
                  <a:pt x="1446532" y="3312664"/>
                  <a:pt x="1448562" y="3312033"/>
                </a:cubicBezTo>
                <a:close/>
                <a:moveTo>
                  <a:pt x="1434751" y="3424905"/>
                </a:moveTo>
                <a:lnTo>
                  <a:pt x="1434751" y="3424905"/>
                </a:lnTo>
                <a:lnTo>
                  <a:pt x="1434084" y="3424905"/>
                </a:lnTo>
                <a:lnTo>
                  <a:pt x="1434084" y="3424905"/>
                </a:lnTo>
                <a:close/>
                <a:moveTo>
                  <a:pt x="1427417" y="3429953"/>
                </a:moveTo>
                <a:cubicBezTo>
                  <a:pt x="1425416" y="3430905"/>
                  <a:pt x="1425797" y="3430810"/>
                  <a:pt x="1427417" y="3429381"/>
                </a:cubicBezTo>
                <a:cubicBezTo>
                  <a:pt x="1429312" y="3427904"/>
                  <a:pt x="1431355" y="3426628"/>
                  <a:pt x="1433513" y="3425571"/>
                </a:cubicBezTo>
                <a:cubicBezTo>
                  <a:pt x="1431484" y="3427207"/>
                  <a:pt x="1429279" y="3428612"/>
                  <a:pt x="1426940" y="3429762"/>
                </a:cubicBezTo>
                <a:close/>
                <a:moveTo>
                  <a:pt x="1462754" y="3068003"/>
                </a:moveTo>
                <a:cubicBezTo>
                  <a:pt x="1466660" y="3068003"/>
                  <a:pt x="1467898" y="3069527"/>
                  <a:pt x="1466088" y="3071622"/>
                </a:cubicBezTo>
                <a:cubicBezTo>
                  <a:pt x="1463337" y="3074524"/>
                  <a:pt x="1459599" y="3076291"/>
                  <a:pt x="1455611" y="3076575"/>
                </a:cubicBezTo>
                <a:cubicBezTo>
                  <a:pt x="1451801" y="3076575"/>
                  <a:pt x="1450181" y="3075051"/>
                  <a:pt x="1452372" y="3072956"/>
                </a:cubicBezTo>
                <a:cubicBezTo>
                  <a:pt x="1454915" y="3070349"/>
                  <a:pt x="1458279" y="3068701"/>
                  <a:pt x="1461897" y="3068289"/>
                </a:cubicBezTo>
                <a:close/>
                <a:moveTo>
                  <a:pt x="1518380" y="3325178"/>
                </a:moveTo>
                <a:cubicBezTo>
                  <a:pt x="1521238" y="3324606"/>
                  <a:pt x="1521524" y="3325178"/>
                  <a:pt x="1519428" y="3326607"/>
                </a:cubicBezTo>
                <a:cubicBezTo>
                  <a:pt x="1517009" y="3328845"/>
                  <a:pt x="1514156" y="3330563"/>
                  <a:pt x="1511046" y="3331655"/>
                </a:cubicBezTo>
                <a:cubicBezTo>
                  <a:pt x="1508760" y="3332703"/>
                  <a:pt x="1508284" y="3331654"/>
                  <a:pt x="1510379" y="3330226"/>
                </a:cubicBezTo>
                <a:cubicBezTo>
                  <a:pt x="1512771" y="3328319"/>
                  <a:pt x="1515285" y="3326568"/>
                  <a:pt x="1517904" y="3324987"/>
                </a:cubicBezTo>
                <a:close/>
                <a:moveTo>
                  <a:pt x="1490472" y="2626519"/>
                </a:moveTo>
                <a:cubicBezTo>
                  <a:pt x="1496092" y="2627471"/>
                  <a:pt x="1498949" y="2630139"/>
                  <a:pt x="1496949" y="2632710"/>
                </a:cubicBezTo>
                <a:cubicBezTo>
                  <a:pt x="1492890" y="2635760"/>
                  <a:pt x="1487781" y="2637063"/>
                  <a:pt x="1482757" y="2636330"/>
                </a:cubicBezTo>
                <a:cubicBezTo>
                  <a:pt x="1477042" y="2635473"/>
                  <a:pt x="1474184" y="2632806"/>
                  <a:pt x="1476565" y="2630139"/>
                </a:cubicBezTo>
                <a:cubicBezTo>
                  <a:pt x="1480416" y="2626893"/>
                  <a:pt x="1485528" y="2625563"/>
                  <a:pt x="1490472" y="2626519"/>
                </a:cubicBezTo>
                <a:close/>
                <a:moveTo>
                  <a:pt x="1513904" y="3366992"/>
                </a:moveTo>
                <a:cubicBezTo>
                  <a:pt x="1515899" y="3365384"/>
                  <a:pt x="1518072" y="3364010"/>
                  <a:pt x="1520381" y="3362897"/>
                </a:cubicBezTo>
                <a:cubicBezTo>
                  <a:pt x="1522381" y="3361944"/>
                  <a:pt x="1522952" y="3362325"/>
                  <a:pt x="1520952" y="3362897"/>
                </a:cubicBezTo>
                <a:cubicBezTo>
                  <a:pt x="1519041" y="3364573"/>
                  <a:pt x="1516890" y="3365954"/>
                  <a:pt x="1514570" y="3366992"/>
                </a:cubicBezTo>
                <a:cubicBezTo>
                  <a:pt x="1512856" y="3368326"/>
                  <a:pt x="1512665" y="3367850"/>
                  <a:pt x="1514189" y="3366992"/>
                </a:cubicBezTo>
                <a:close/>
                <a:moveTo>
                  <a:pt x="1491996" y="3345180"/>
                </a:moveTo>
                <a:cubicBezTo>
                  <a:pt x="1493901" y="3344228"/>
                  <a:pt x="1494187" y="3345180"/>
                  <a:pt x="1492949" y="3345180"/>
                </a:cubicBezTo>
                <a:cubicBezTo>
                  <a:pt x="1491114" y="3346794"/>
                  <a:pt x="1489062" y="3348140"/>
                  <a:pt x="1486853" y="3349181"/>
                </a:cubicBezTo>
                <a:cubicBezTo>
                  <a:pt x="1484757" y="3349657"/>
                  <a:pt x="1484757" y="3349657"/>
                  <a:pt x="1485710" y="3348419"/>
                </a:cubicBezTo>
                <a:cubicBezTo>
                  <a:pt x="1487620" y="3346919"/>
                  <a:pt x="1489883" y="3345936"/>
                  <a:pt x="1492282" y="3345561"/>
                </a:cubicBezTo>
                <a:close/>
                <a:moveTo>
                  <a:pt x="1488091" y="3283839"/>
                </a:moveTo>
                <a:cubicBezTo>
                  <a:pt x="1490758" y="3282696"/>
                  <a:pt x="1491139" y="3283839"/>
                  <a:pt x="1489710" y="3285649"/>
                </a:cubicBezTo>
                <a:cubicBezTo>
                  <a:pt x="1487137" y="3287709"/>
                  <a:pt x="1484195" y="3289261"/>
                  <a:pt x="1481042" y="3290221"/>
                </a:cubicBezTo>
                <a:cubicBezTo>
                  <a:pt x="1478566" y="3290792"/>
                  <a:pt x="1477709" y="3290221"/>
                  <a:pt x="1479804" y="3288316"/>
                </a:cubicBezTo>
                <a:cubicBezTo>
                  <a:pt x="1482229" y="3286111"/>
                  <a:pt x="1485182" y="3284569"/>
                  <a:pt x="1488377" y="3283839"/>
                </a:cubicBezTo>
                <a:close/>
                <a:moveTo>
                  <a:pt x="1604772" y="3057335"/>
                </a:moveTo>
                <a:cubicBezTo>
                  <a:pt x="1608963" y="3057335"/>
                  <a:pt x="1610297" y="3058859"/>
                  <a:pt x="1608106" y="3060954"/>
                </a:cubicBezTo>
                <a:cubicBezTo>
                  <a:pt x="1604960" y="3063530"/>
                  <a:pt x="1601108" y="3065091"/>
                  <a:pt x="1597057" y="3065431"/>
                </a:cubicBezTo>
                <a:cubicBezTo>
                  <a:pt x="1593247" y="3065431"/>
                  <a:pt x="1592199" y="3064383"/>
                  <a:pt x="1594104" y="3061812"/>
                </a:cubicBezTo>
                <a:cubicBezTo>
                  <a:pt x="1597144" y="3059306"/>
                  <a:pt x="1600854" y="3057749"/>
                  <a:pt x="1604772" y="3057335"/>
                </a:cubicBezTo>
                <a:close/>
                <a:moveTo>
                  <a:pt x="1736598" y="2579084"/>
                </a:moveTo>
                <a:cubicBezTo>
                  <a:pt x="1742694" y="2579942"/>
                  <a:pt x="1745456" y="2582609"/>
                  <a:pt x="1742885" y="2584704"/>
                </a:cubicBezTo>
                <a:cubicBezTo>
                  <a:pt x="1738354" y="2587740"/>
                  <a:pt x="1732772" y="2588774"/>
                  <a:pt x="1727454" y="2587562"/>
                </a:cubicBezTo>
                <a:cubicBezTo>
                  <a:pt x="1721263" y="2586228"/>
                  <a:pt x="1717929" y="2583657"/>
                  <a:pt x="1720977" y="2581370"/>
                </a:cubicBezTo>
                <a:cubicBezTo>
                  <a:pt x="1725558" y="2578441"/>
                  <a:pt x="1731174" y="2577609"/>
                  <a:pt x="1736407" y="2579084"/>
                </a:cubicBezTo>
                <a:close/>
                <a:moveTo>
                  <a:pt x="1733264" y="3214973"/>
                </a:moveTo>
                <a:cubicBezTo>
                  <a:pt x="1736217" y="3214306"/>
                  <a:pt x="1736789" y="3214973"/>
                  <a:pt x="1734693" y="3216307"/>
                </a:cubicBezTo>
                <a:cubicBezTo>
                  <a:pt x="1731619" y="3217895"/>
                  <a:pt x="1728436" y="3219264"/>
                  <a:pt x="1725168" y="3220403"/>
                </a:cubicBezTo>
                <a:cubicBezTo>
                  <a:pt x="1722692" y="3220974"/>
                  <a:pt x="1722025" y="3220403"/>
                  <a:pt x="1724501" y="3218974"/>
                </a:cubicBezTo>
                <a:cubicBezTo>
                  <a:pt x="1727108" y="3217159"/>
                  <a:pt x="1730008" y="3215806"/>
                  <a:pt x="1733074" y="3214974"/>
                </a:cubicBezTo>
                <a:close/>
                <a:moveTo>
                  <a:pt x="1704023" y="3175349"/>
                </a:moveTo>
                <a:cubicBezTo>
                  <a:pt x="1706975" y="3174683"/>
                  <a:pt x="1708118" y="3175349"/>
                  <a:pt x="1705928" y="3177635"/>
                </a:cubicBezTo>
                <a:cubicBezTo>
                  <a:pt x="1702992" y="3179546"/>
                  <a:pt x="1699779" y="3180992"/>
                  <a:pt x="1696403" y="3181922"/>
                </a:cubicBezTo>
                <a:cubicBezTo>
                  <a:pt x="1693069" y="3182684"/>
                  <a:pt x="1692307" y="3181922"/>
                  <a:pt x="1694498" y="3179636"/>
                </a:cubicBezTo>
                <a:cubicBezTo>
                  <a:pt x="1697382" y="3177757"/>
                  <a:pt x="1700527" y="3176313"/>
                  <a:pt x="1703832" y="3175349"/>
                </a:cubicBezTo>
                <a:close/>
                <a:moveTo>
                  <a:pt x="1709261" y="3226689"/>
                </a:moveTo>
                <a:cubicBezTo>
                  <a:pt x="1711166" y="3225737"/>
                  <a:pt x="1711833" y="3226118"/>
                  <a:pt x="1710214" y="3226689"/>
                </a:cubicBezTo>
                <a:cubicBezTo>
                  <a:pt x="1708136" y="3228386"/>
                  <a:pt x="1705739" y="3229648"/>
                  <a:pt x="1703165" y="3230404"/>
                </a:cubicBezTo>
                <a:cubicBezTo>
                  <a:pt x="1700975" y="3230404"/>
                  <a:pt x="1700594" y="3230975"/>
                  <a:pt x="1702022" y="3229547"/>
                </a:cubicBezTo>
                <a:cubicBezTo>
                  <a:pt x="1704307" y="3228087"/>
                  <a:pt x="1706869" y="3227114"/>
                  <a:pt x="1709547" y="3226689"/>
                </a:cubicBezTo>
                <a:close/>
                <a:moveTo>
                  <a:pt x="1729835" y="3249835"/>
                </a:moveTo>
                <a:cubicBezTo>
                  <a:pt x="1731740" y="3248787"/>
                  <a:pt x="1734884" y="3247072"/>
                  <a:pt x="1737265" y="3246025"/>
                </a:cubicBezTo>
                <a:cubicBezTo>
                  <a:pt x="1739646" y="3244977"/>
                  <a:pt x="1739741" y="3245453"/>
                  <a:pt x="1737836" y="3246025"/>
                </a:cubicBezTo>
                <a:cubicBezTo>
                  <a:pt x="1735504" y="3247558"/>
                  <a:pt x="1733013" y="3248835"/>
                  <a:pt x="1730407" y="3249835"/>
                </a:cubicBezTo>
                <a:cubicBezTo>
                  <a:pt x="1727930" y="3251263"/>
                  <a:pt x="1727740" y="3250311"/>
                  <a:pt x="1729645" y="3250311"/>
                </a:cubicBezTo>
                <a:close/>
                <a:moveTo>
                  <a:pt x="1740789" y="3244215"/>
                </a:moveTo>
                <a:cubicBezTo>
                  <a:pt x="1743616" y="3242567"/>
                  <a:pt x="1746580" y="3241165"/>
                  <a:pt x="1749647" y="3240024"/>
                </a:cubicBezTo>
                <a:cubicBezTo>
                  <a:pt x="1751933" y="3239072"/>
                  <a:pt x="1752124" y="3240024"/>
                  <a:pt x="1749647" y="3240595"/>
                </a:cubicBezTo>
                <a:cubicBezTo>
                  <a:pt x="1746946" y="3242449"/>
                  <a:pt x="1743951" y="3243834"/>
                  <a:pt x="1740789" y="3244691"/>
                </a:cubicBezTo>
                <a:cubicBezTo>
                  <a:pt x="1738122" y="3245739"/>
                  <a:pt x="1738122" y="3245263"/>
                  <a:pt x="1740599" y="3244215"/>
                </a:cubicBezTo>
                <a:close/>
                <a:moveTo>
                  <a:pt x="1685354" y="2977515"/>
                </a:moveTo>
                <a:cubicBezTo>
                  <a:pt x="1689164" y="2977515"/>
                  <a:pt x="1690783" y="2979039"/>
                  <a:pt x="1688592" y="2981135"/>
                </a:cubicBezTo>
                <a:cubicBezTo>
                  <a:pt x="1685298" y="2983516"/>
                  <a:pt x="1681406" y="2984934"/>
                  <a:pt x="1677353" y="2985230"/>
                </a:cubicBezTo>
                <a:cubicBezTo>
                  <a:pt x="1673447" y="2985230"/>
                  <a:pt x="1671828" y="2983707"/>
                  <a:pt x="1674019" y="2981611"/>
                </a:cubicBezTo>
                <a:cubicBezTo>
                  <a:pt x="1677287" y="2979261"/>
                  <a:pt x="1681147" y="2977876"/>
                  <a:pt x="1685163" y="2977610"/>
                </a:cubicBezTo>
                <a:close/>
                <a:moveTo>
                  <a:pt x="1751267" y="3250978"/>
                </a:moveTo>
                <a:lnTo>
                  <a:pt x="1750600" y="3250978"/>
                </a:lnTo>
                <a:lnTo>
                  <a:pt x="1750600" y="3250978"/>
                </a:lnTo>
                <a:cubicBezTo>
                  <a:pt x="1752981" y="3250311"/>
                  <a:pt x="1752981" y="3250311"/>
                  <a:pt x="1751076" y="3251073"/>
                </a:cubicBezTo>
                <a:close/>
                <a:moveTo>
                  <a:pt x="1744218" y="3253835"/>
                </a:moveTo>
                <a:cubicBezTo>
                  <a:pt x="1746274" y="3252785"/>
                  <a:pt x="1748408" y="3251894"/>
                  <a:pt x="1750600" y="3251168"/>
                </a:cubicBezTo>
                <a:close/>
                <a:moveTo>
                  <a:pt x="1744218" y="3253835"/>
                </a:moveTo>
                <a:lnTo>
                  <a:pt x="1742885" y="3254407"/>
                </a:lnTo>
                <a:cubicBezTo>
                  <a:pt x="1740599" y="3255454"/>
                  <a:pt x="1740599" y="3255454"/>
                  <a:pt x="1742885" y="3254407"/>
                </a:cubicBezTo>
                <a:close/>
                <a:moveTo>
                  <a:pt x="1614964" y="2901410"/>
                </a:moveTo>
                <a:cubicBezTo>
                  <a:pt x="1611426" y="2903979"/>
                  <a:pt x="1607143" y="2905317"/>
                  <a:pt x="1602772" y="2905221"/>
                </a:cubicBezTo>
                <a:cubicBezTo>
                  <a:pt x="1598295" y="2905221"/>
                  <a:pt x="1596676" y="2903220"/>
                  <a:pt x="1598581" y="2900648"/>
                </a:cubicBezTo>
                <a:cubicBezTo>
                  <a:pt x="1602134" y="2897914"/>
                  <a:pt x="1606480" y="2896410"/>
                  <a:pt x="1610963" y="2896362"/>
                </a:cubicBezTo>
                <a:cubicBezTo>
                  <a:pt x="1615059" y="2897886"/>
                  <a:pt x="1617155" y="2899315"/>
                  <a:pt x="1614773" y="2901982"/>
                </a:cubicBezTo>
                <a:close/>
                <a:moveTo>
                  <a:pt x="1635728" y="3305366"/>
                </a:moveTo>
                <a:cubicBezTo>
                  <a:pt x="1637729" y="3304413"/>
                  <a:pt x="1638014" y="3304318"/>
                  <a:pt x="1636395" y="3305366"/>
                </a:cubicBezTo>
                <a:cubicBezTo>
                  <a:pt x="1634776" y="3306414"/>
                  <a:pt x="1631252" y="3308128"/>
                  <a:pt x="1628965" y="3309176"/>
                </a:cubicBezTo>
                <a:cubicBezTo>
                  <a:pt x="1631057" y="3307906"/>
                  <a:pt x="1633257" y="3306822"/>
                  <a:pt x="1635538" y="3305937"/>
                </a:cubicBezTo>
                <a:close/>
                <a:moveTo>
                  <a:pt x="1607153" y="2481167"/>
                </a:moveTo>
                <a:cubicBezTo>
                  <a:pt x="1612116" y="2478032"/>
                  <a:pt x="1618181" y="2477166"/>
                  <a:pt x="1623822" y="2478786"/>
                </a:cubicBezTo>
                <a:cubicBezTo>
                  <a:pt x="1630394" y="2480120"/>
                  <a:pt x="1633347" y="2483168"/>
                  <a:pt x="1631252" y="2485358"/>
                </a:cubicBezTo>
                <a:cubicBezTo>
                  <a:pt x="1626508" y="2488417"/>
                  <a:pt x="1620678" y="2489284"/>
                  <a:pt x="1615250" y="2487740"/>
                </a:cubicBezTo>
                <a:cubicBezTo>
                  <a:pt x="1608296" y="2486882"/>
                  <a:pt x="1604772" y="2483834"/>
                  <a:pt x="1607058" y="2481739"/>
                </a:cubicBezTo>
                <a:close/>
                <a:moveTo>
                  <a:pt x="1633347" y="3282601"/>
                </a:moveTo>
                <a:cubicBezTo>
                  <a:pt x="1636109" y="3281553"/>
                  <a:pt x="1636300" y="3282030"/>
                  <a:pt x="1634204" y="3283553"/>
                </a:cubicBezTo>
                <a:cubicBezTo>
                  <a:pt x="1631495" y="3285341"/>
                  <a:pt x="1628625" y="3286872"/>
                  <a:pt x="1625632" y="3288125"/>
                </a:cubicBezTo>
                <a:cubicBezTo>
                  <a:pt x="1622965" y="3289269"/>
                  <a:pt x="1622679" y="3288697"/>
                  <a:pt x="1625156" y="3287173"/>
                </a:cubicBezTo>
                <a:cubicBezTo>
                  <a:pt x="1627745" y="3285410"/>
                  <a:pt x="1630487" y="3283879"/>
                  <a:pt x="1633347" y="3282601"/>
                </a:cubicBezTo>
                <a:close/>
                <a:moveTo>
                  <a:pt x="1614297" y="3294793"/>
                </a:moveTo>
                <a:cubicBezTo>
                  <a:pt x="1616583" y="3293745"/>
                  <a:pt x="1616774" y="3294221"/>
                  <a:pt x="1614869" y="3294793"/>
                </a:cubicBezTo>
                <a:cubicBezTo>
                  <a:pt x="1613139" y="3296526"/>
                  <a:pt x="1610963" y="3297746"/>
                  <a:pt x="1608582" y="3298317"/>
                </a:cubicBezTo>
                <a:cubicBezTo>
                  <a:pt x="1606296" y="3299460"/>
                  <a:pt x="1605915" y="3299460"/>
                  <a:pt x="1607630" y="3298317"/>
                </a:cubicBezTo>
                <a:cubicBezTo>
                  <a:pt x="1609344" y="3297174"/>
                  <a:pt x="1612392" y="3295841"/>
                  <a:pt x="1614297" y="3294793"/>
                </a:cubicBezTo>
                <a:close/>
                <a:moveTo>
                  <a:pt x="1685544" y="2817781"/>
                </a:moveTo>
                <a:cubicBezTo>
                  <a:pt x="1690592" y="2818353"/>
                  <a:pt x="1692497" y="2820639"/>
                  <a:pt x="1690307" y="2822734"/>
                </a:cubicBezTo>
                <a:cubicBezTo>
                  <a:pt x="1686367" y="2825382"/>
                  <a:pt x="1681718" y="2826777"/>
                  <a:pt x="1676972" y="2826734"/>
                </a:cubicBezTo>
                <a:cubicBezTo>
                  <a:pt x="1671923" y="2826163"/>
                  <a:pt x="1670018" y="2823877"/>
                  <a:pt x="1672209" y="2821782"/>
                </a:cubicBezTo>
                <a:cubicBezTo>
                  <a:pt x="1676149" y="2818837"/>
                  <a:pt x="1681020" y="2817416"/>
                  <a:pt x="1685925" y="2817781"/>
                </a:cubicBezTo>
                <a:close/>
                <a:moveTo>
                  <a:pt x="1641253" y="3301937"/>
                </a:moveTo>
                <a:cubicBezTo>
                  <a:pt x="1643634" y="3300889"/>
                  <a:pt x="1643825" y="3301365"/>
                  <a:pt x="1641253" y="3302413"/>
                </a:cubicBezTo>
                <a:lnTo>
                  <a:pt x="1633442" y="3306223"/>
                </a:lnTo>
                <a:cubicBezTo>
                  <a:pt x="1636586" y="3304699"/>
                  <a:pt x="1639729" y="3302889"/>
                  <a:pt x="1641634" y="3301937"/>
                </a:cubicBezTo>
                <a:close/>
                <a:moveTo>
                  <a:pt x="1665351" y="3191732"/>
                </a:moveTo>
                <a:cubicBezTo>
                  <a:pt x="1667256" y="3190780"/>
                  <a:pt x="1668113" y="3191732"/>
                  <a:pt x="1666494" y="3192590"/>
                </a:cubicBezTo>
                <a:cubicBezTo>
                  <a:pt x="1664702" y="3194238"/>
                  <a:pt x="1662549" y="3195445"/>
                  <a:pt x="1660207" y="3196114"/>
                </a:cubicBezTo>
                <a:cubicBezTo>
                  <a:pt x="1658017" y="3196590"/>
                  <a:pt x="1657350" y="3196114"/>
                  <a:pt x="1658779" y="3194780"/>
                </a:cubicBezTo>
                <a:cubicBezTo>
                  <a:pt x="1660787" y="3193168"/>
                  <a:pt x="1663186" y="3192116"/>
                  <a:pt x="1665732" y="3191732"/>
                </a:cubicBezTo>
                <a:close/>
                <a:moveTo>
                  <a:pt x="2172462" y="2721674"/>
                </a:moveTo>
                <a:cubicBezTo>
                  <a:pt x="2177245" y="2719442"/>
                  <a:pt x="2182572" y="2718648"/>
                  <a:pt x="2187797" y="2719388"/>
                </a:cubicBezTo>
                <a:cubicBezTo>
                  <a:pt x="2193798" y="2720245"/>
                  <a:pt x="2196084" y="2722531"/>
                  <a:pt x="2192846" y="2724246"/>
                </a:cubicBezTo>
                <a:cubicBezTo>
                  <a:pt x="2187910" y="2726298"/>
                  <a:pt x="2182548" y="2727115"/>
                  <a:pt x="2177225" y="2726627"/>
                </a:cubicBezTo>
                <a:cubicBezTo>
                  <a:pt x="2171986" y="2725674"/>
                  <a:pt x="2169700" y="2723483"/>
                  <a:pt x="2172843" y="2721674"/>
                </a:cubicBezTo>
                <a:close/>
                <a:moveTo>
                  <a:pt x="1664589" y="2650236"/>
                </a:moveTo>
                <a:cubicBezTo>
                  <a:pt x="1670590" y="2651093"/>
                  <a:pt x="1673161" y="2653284"/>
                  <a:pt x="1670495" y="2656046"/>
                </a:cubicBezTo>
                <a:cubicBezTo>
                  <a:pt x="1666241" y="2658891"/>
                  <a:pt x="1661066" y="2660014"/>
                  <a:pt x="1656016" y="2659189"/>
                </a:cubicBezTo>
                <a:cubicBezTo>
                  <a:pt x="1650397" y="2658237"/>
                  <a:pt x="1647539" y="2655570"/>
                  <a:pt x="1650111" y="2653475"/>
                </a:cubicBezTo>
                <a:cubicBezTo>
                  <a:pt x="1654208" y="2650280"/>
                  <a:pt x="1659521" y="2649092"/>
                  <a:pt x="1664589" y="2650236"/>
                </a:cubicBezTo>
                <a:close/>
                <a:moveTo>
                  <a:pt x="2759012" y="2971133"/>
                </a:moveTo>
                <a:cubicBezTo>
                  <a:pt x="2762821" y="2971133"/>
                  <a:pt x="2763107" y="2971133"/>
                  <a:pt x="2759012" y="2971610"/>
                </a:cubicBezTo>
                <a:cubicBezTo>
                  <a:pt x="2754550" y="2972544"/>
                  <a:pt x="2750032" y="2973180"/>
                  <a:pt x="2745486" y="2973515"/>
                </a:cubicBezTo>
                <a:cubicBezTo>
                  <a:pt x="2741676" y="2973515"/>
                  <a:pt x="2741390" y="2973515"/>
                  <a:pt x="2745486" y="2972943"/>
                </a:cubicBezTo>
                <a:cubicBezTo>
                  <a:pt x="2749950" y="2971960"/>
                  <a:pt x="2754466" y="2971228"/>
                  <a:pt x="2759012" y="2970753"/>
                </a:cubicBezTo>
                <a:close/>
                <a:moveTo>
                  <a:pt x="2988088" y="2783395"/>
                </a:moveTo>
                <a:cubicBezTo>
                  <a:pt x="2994153" y="2782522"/>
                  <a:pt x="3000311" y="2782522"/>
                  <a:pt x="3006376" y="2783395"/>
                </a:cubicBezTo>
                <a:cubicBezTo>
                  <a:pt x="3012567" y="2784729"/>
                  <a:pt x="3014377" y="2785967"/>
                  <a:pt x="3010567" y="2787301"/>
                </a:cubicBezTo>
                <a:cubicBezTo>
                  <a:pt x="3004451" y="2788341"/>
                  <a:pt x="2998204" y="2788341"/>
                  <a:pt x="2992088" y="2787301"/>
                </a:cubicBezTo>
                <a:cubicBezTo>
                  <a:pt x="2985897" y="2785587"/>
                  <a:pt x="2984087" y="2783586"/>
                  <a:pt x="2988088" y="2783015"/>
                </a:cubicBezTo>
                <a:close/>
                <a:moveTo>
                  <a:pt x="2945511" y="2305145"/>
                </a:moveTo>
                <a:cubicBezTo>
                  <a:pt x="2955211" y="2305683"/>
                  <a:pt x="2964808" y="2307410"/>
                  <a:pt x="2974086" y="2310289"/>
                </a:cubicBezTo>
                <a:cubicBezTo>
                  <a:pt x="2985230" y="2312670"/>
                  <a:pt x="2991136" y="2315814"/>
                  <a:pt x="2986469" y="2316194"/>
                </a:cubicBezTo>
                <a:cubicBezTo>
                  <a:pt x="2976783" y="2315944"/>
                  <a:pt x="2967174" y="2314407"/>
                  <a:pt x="2957894" y="2311622"/>
                </a:cubicBezTo>
                <a:cubicBezTo>
                  <a:pt x="2946845" y="2308289"/>
                  <a:pt x="2941225" y="2305717"/>
                  <a:pt x="2945511" y="2304765"/>
                </a:cubicBezTo>
                <a:close/>
                <a:moveTo>
                  <a:pt x="2978658" y="2905221"/>
                </a:moveTo>
                <a:cubicBezTo>
                  <a:pt x="2984085" y="2904478"/>
                  <a:pt x="2989568" y="2904224"/>
                  <a:pt x="2995041" y="2904458"/>
                </a:cubicBezTo>
                <a:cubicBezTo>
                  <a:pt x="3000089" y="2904458"/>
                  <a:pt x="3001232" y="2905792"/>
                  <a:pt x="2997232" y="2906649"/>
                </a:cubicBezTo>
                <a:cubicBezTo>
                  <a:pt x="2993231" y="2907507"/>
                  <a:pt x="2986088" y="2907411"/>
                  <a:pt x="2981230" y="2907411"/>
                </a:cubicBezTo>
                <a:cubicBezTo>
                  <a:pt x="2976372" y="2907411"/>
                  <a:pt x="2975038" y="2905411"/>
                  <a:pt x="2978658" y="2904554"/>
                </a:cubicBezTo>
                <a:close/>
                <a:moveTo>
                  <a:pt x="2933319" y="2865406"/>
                </a:moveTo>
                <a:cubicBezTo>
                  <a:pt x="2938932" y="2864467"/>
                  <a:pt x="2944661" y="2864467"/>
                  <a:pt x="2950274" y="2865406"/>
                </a:cubicBezTo>
                <a:cubicBezTo>
                  <a:pt x="2955703" y="2865406"/>
                  <a:pt x="2957132" y="2867121"/>
                  <a:pt x="2953131" y="2867978"/>
                </a:cubicBezTo>
                <a:cubicBezTo>
                  <a:pt x="2947469" y="2868673"/>
                  <a:pt x="2941743" y="2868673"/>
                  <a:pt x="2936081" y="2867978"/>
                </a:cubicBezTo>
                <a:cubicBezTo>
                  <a:pt x="2931033" y="2866835"/>
                  <a:pt x="2929700" y="2865501"/>
                  <a:pt x="2933319" y="2864739"/>
                </a:cubicBezTo>
                <a:close/>
                <a:moveTo>
                  <a:pt x="2912078" y="2720626"/>
                </a:moveTo>
                <a:cubicBezTo>
                  <a:pt x="2918362" y="2719324"/>
                  <a:pt x="2924845" y="2719324"/>
                  <a:pt x="2931128" y="2720626"/>
                </a:cubicBezTo>
                <a:cubicBezTo>
                  <a:pt x="2938082" y="2721864"/>
                  <a:pt x="2940653" y="2723483"/>
                  <a:pt x="2936367" y="2724912"/>
                </a:cubicBezTo>
                <a:cubicBezTo>
                  <a:pt x="2930062" y="2725978"/>
                  <a:pt x="2923622" y="2725978"/>
                  <a:pt x="2917317" y="2724912"/>
                </a:cubicBezTo>
                <a:cubicBezTo>
                  <a:pt x="2910745" y="2723007"/>
                  <a:pt x="2908363" y="2721293"/>
                  <a:pt x="2912078" y="2719959"/>
                </a:cubicBezTo>
                <a:close/>
                <a:moveTo>
                  <a:pt x="2953703" y="2623947"/>
                </a:moveTo>
                <a:cubicBezTo>
                  <a:pt x="2946902" y="2624752"/>
                  <a:pt x="2940015" y="2624430"/>
                  <a:pt x="2933319" y="2622995"/>
                </a:cubicBezTo>
                <a:cubicBezTo>
                  <a:pt x="2925699" y="2621375"/>
                  <a:pt x="2922556" y="2618804"/>
                  <a:pt x="2926842" y="2617851"/>
                </a:cubicBezTo>
                <a:cubicBezTo>
                  <a:pt x="2933670" y="2616845"/>
                  <a:pt x="2940630" y="2617202"/>
                  <a:pt x="2947321" y="2618899"/>
                </a:cubicBezTo>
                <a:cubicBezTo>
                  <a:pt x="2954941" y="2619756"/>
                  <a:pt x="2957798" y="2621661"/>
                  <a:pt x="2953703" y="2623281"/>
                </a:cubicBezTo>
                <a:close/>
                <a:moveTo>
                  <a:pt x="3036189" y="2299240"/>
                </a:moveTo>
                <a:cubicBezTo>
                  <a:pt x="3046219" y="2300292"/>
                  <a:pt x="3056153" y="2302107"/>
                  <a:pt x="3065907" y="2304669"/>
                </a:cubicBezTo>
                <a:cubicBezTo>
                  <a:pt x="3077718" y="2307527"/>
                  <a:pt x="3083909" y="2310575"/>
                  <a:pt x="3079052" y="2310479"/>
                </a:cubicBezTo>
                <a:cubicBezTo>
                  <a:pt x="3069059" y="2309903"/>
                  <a:pt x="3059158" y="2308243"/>
                  <a:pt x="3049524" y="2305526"/>
                </a:cubicBezTo>
                <a:cubicBezTo>
                  <a:pt x="3037618" y="2301526"/>
                  <a:pt x="3031617" y="2299049"/>
                  <a:pt x="3036189" y="2298573"/>
                </a:cubicBezTo>
                <a:close/>
                <a:moveTo>
                  <a:pt x="3052572" y="2837212"/>
                </a:moveTo>
                <a:cubicBezTo>
                  <a:pt x="3058410" y="2836301"/>
                  <a:pt x="3064355" y="2836301"/>
                  <a:pt x="3070193" y="2837212"/>
                </a:cubicBezTo>
                <a:cubicBezTo>
                  <a:pt x="3076099" y="2838069"/>
                  <a:pt x="3077528" y="2839307"/>
                  <a:pt x="3073908" y="2840165"/>
                </a:cubicBezTo>
                <a:cubicBezTo>
                  <a:pt x="3067974" y="2841079"/>
                  <a:pt x="3061935" y="2841079"/>
                  <a:pt x="3056001" y="2840165"/>
                </a:cubicBezTo>
                <a:cubicBezTo>
                  <a:pt x="3050000" y="2839307"/>
                  <a:pt x="3048191" y="2838069"/>
                  <a:pt x="3052572" y="2837212"/>
                </a:cubicBezTo>
                <a:close/>
                <a:moveTo>
                  <a:pt x="3083147" y="2375535"/>
                </a:moveTo>
                <a:cubicBezTo>
                  <a:pt x="3092280" y="2375846"/>
                  <a:pt x="3101351" y="2377155"/>
                  <a:pt x="3110198" y="2379440"/>
                </a:cubicBezTo>
                <a:cubicBezTo>
                  <a:pt x="3120771" y="2382489"/>
                  <a:pt x="3125724" y="2385251"/>
                  <a:pt x="3121152" y="2385727"/>
                </a:cubicBezTo>
                <a:cubicBezTo>
                  <a:pt x="3112132" y="2385495"/>
                  <a:pt x="3103174" y="2384152"/>
                  <a:pt x="3094482" y="2381726"/>
                </a:cubicBezTo>
                <a:cubicBezTo>
                  <a:pt x="3083052" y="2378774"/>
                  <a:pt x="3078194" y="2376011"/>
                  <a:pt x="3082767" y="2375535"/>
                </a:cubicBezTo>
                <a:close/>
                <a:moveTo>
                  <a:pt x="3018377" y="2688336"/>
                </a:moveTo>
                <a:cubicBezTo>
                  <a:pt x="3025205" y="2687417"/>
                  <a:pt x="3032143" y="2687739"/>
                  <a:pt x="3038856" y="2689289"/>
                </a:cubicBezTo>
                <a:cubicBezTo>
                  <a:pt x="3045809" y="2690527"/>
                  <a:pt x="3048381" y="2692623"/>
                  <a:pt x="3044476" y="2693480"/>
                </a:cubicBezTo>
                <a:cubicBezTo>
                  <a:pt x="3037890" y="2694831"/>
                  <a:pt x="3031083" y="2694668"/>
                  <a:pt x="3024569" y="2693004"/>
                </a:cubicBezTo>
                <a:cubicBezTo>
                  <a:pt x="3017615" y="2692146"/>
                  <a:pt x="3015044" y="2690051"/>
                  <a:pt x="3018377" y="2688336"/>
                </a:cubicBezTo>
                <a:close/>
                <a:moveTo>
                  <a:pt x="1427036" y="3431286"/>
                </a:moveTo>
                <a:cubicBezTo>
                  <a:pt x="1428940" y="3430334"/>
                  <a:pt x="1429322" y="3430239"/>
                  <a:pt x="1427607" y="3431286"/>
                </a:cubicBezTo>
                <a:cubicBezTo>
                  <a:pt x="1425496" y="3432530"/>
                  <a:pt x="1423460" y="3433898"/>
                  <a:pt x="1421511" y="3435382"/>
                </a:cubicBezTo>
                <a:cubicBezTo>
                  <a:pt x="1419606" y="3436335"/>
                  <a:pt x="1419225" y="3436429"/>
                  <a:pt x="1420940" y="3435382"/>
                </a:cubicBezTo>
                <a:cubicBezTo>
                  <a:pt x="1423065" y="3434160"/>
                  <a:pt x="1425101" y="3432792"/>
                  <a:pt x="1427036" y="3431286"/>
                </a:cubicBezTo>
                <a:close/>
                <a:moveTo>
                  <a:pt x="2803875" y="2432399"/>
                </a:moveTo>
                <a:cubicBezTo>
                  <a:pt x="2811830" y="2431956"/>
                  <a:pt x="2819806" y="2432792"/>
                  <a:pt x="2827497" y="2434876"/>
                </a:cubicBezTo>
                <a:cubicBezTo>
                  <a:pt x="2836545" y="2437257"/>
                  <a:pt x="2841117" y="2440019"/>
                  <a:pt x="2837021" y="2440972"/>
                </a:cubicBezTo>
                <a:cubicBezTo>
                  <a:pt x="2829094" y="2441531"/>
                  <a:pt x="2821131" y="2440693"/>
                  <a:pt x="2813495" y="2438495"/>
                </a:cubicBezTo>
                <a:cubicBezTo>
                  <a:pt x="2804065" y="2436209"/>
                  <a:pt x="2799779" y="2433828"/>
                  <a:pt x="2803875" y="2432399"/>
                </a:cubicBezTo>
                <a:close/>
                <a:moveTo>
                  <a:pt x="2814257" y="2894362"/>
                </a:moveTo>
                <a:cubicBezTo>
                  <a:pt x="2819401" y="2892951"/>
                  <a:pt x="2824767" y="2892531"/>
                  <a:pt x="2830068" y="2893124"/>
                </a:cubicBezTo>
                <a:cubicBezTo>
                  <a:pt x="2835117" y="2893124"/>
                  <a:pt x="2836259" y="2894457"/>
                  <a:pt x="2832640" y="2895219"/>
                </a:cubicBezTo>
                <a:cubicBezTo>
                  <a:pt x="2827324" y="2896136"/>
                  <a:pt x="2821937" y="2896583"/>
                  <a:pt x="2816543" y="2896553"/>
                </a:cubicBezTo>
                <a:cubicBezTo>
                  <a:pt x="2811494" y="2896076"/>
                  <a:pt x="2810637" y="2895124"/>
                  <a:pt x="2814447" y="2894362"/>
                </a:cubicBezTo>
                <a:close/>
                <a:moveTo>
                  <a:pt x="2805494" y="2753964"/>
                </a:moveTo>
                <a:cubicBezTo>
                  <a:pt x="2811550" y="2752646"/>
                  <a:pt x="2817820" y="2752646"/>
                  <a:pt x="2823877" y="2753964"/>
                </a:cubicBezTo>
                <a:cubicBezTo>
                  <a:pt x="2829782" y="2754820"/>
                  <a:pt x="2831878" y="2756535"/>
                  <a:pt x="2828068" y="2757964"/>
                </a:cubicBezTo>
                <a:cubicBezTo>
                  <a:pt x="2822143" y="2758988"/>
                  <a:pt x="2816086" y="2758988"/>
                  <a:pt x="2810161" y="2757964"/>
                </a:cubicBezTo>
                <a:cubicBezTo>
                  <a:pt x="2803779" y="2757012"/>
                  <a:pt x="2802160" y="2755011"/>
                  <a:pt x="2805494" y="2753964"/>
                </a:cubicBezTo>
                <a:close/>
                <a:moveTo>
                  <a:pt x="2196941" y="3051905"/>
                </a:moveTo>
                <a:cubicBezTo>
                  <a:pt x="2200903" y="3050577"/>
                  <a:pt x="2204943" y="3049496"/>
                  <a:pt x="2209038" y="3048667"/>
                </a:cubicBezTo>
                <a:cubicBezTo>
                  <a:pt x="2212181" y="3048667"/>
                  <a:pt x="2212753" y="3048667"/>
                  <a:pt x="2209705" y="3050191"/>
                </a:cubicBezTo>
                <a:cubicBezTo>
                  <a:pt x="2206016" y="3051490"/>
                  <a:pt x="2202224" y="3052478"/>
                  <a:pt x="2198370" y="3053144"/>
                </a:cubicBezTo>
                <a:cubicBezTo>
                  <a:pt x="2194560" y="3053430"/>
                  <a:pt x="2194274" y="3052953"/>
                  <a:pt x="2196941" y="3051905"/>
                </a:cubicBezTo>
                <a:close/>
                <a:moveTo>
                  <a:pt x="2766822" y="2332196"/>
                </a:moveTo>
                <a:cubicBezTo>
                  <a:pt x="2775415" y="2331817"/>
                  <a:pt x="2784011" y="2332880"/>
                  <a:pt x="2792254" y="2335339"/>
                </a:cubicBezTo>
                <a:cubicBezTo>
                  <a:pt x="2802731" y="2338007"/>
                  <a:pt x="2807208" y="2340769"/>
                  <a:pt x="2803303" y="2341626"/>
                </a:cubicBezTo>
                <a:cubicBezTo>
                  <a:pt x="2794678" y="2342007"/>
                  <a:pt x="2786050" y="2340945"/>
                  <a:pt x="2777776" y="2338483"/>
                </a:cubicBezTo>
                <a:cubicBezTo>
                  <a:pt x="2767965" y="2335911"/>
                  <a:pt x="2763107" y="2333054"/>
                  <a:pt x="2766822" y="2332196"/>
                </a:cubicBezTo>
                <a:close/>
                <a:moveTo>
                  <a:pt x="2825210" y="2649569"/>
                </a:moveTo>
                <a:cubicBezTo>
                  <a:pt x="2831526" y="2648363"/>
                  <a:pt x="2838029" y="2648558"/>
                  <a:pt x="2844260" y="2650141"/>
                </a:cubicBezTo>
                <a:cubicBezTo>
                  <a:pt x="2851309" y="2651379"/>
                  <a:pt x="2853785" y="2653475"/>
                  <a:pt x="2850452" y="2654808"/>
                </a:cubicBezTo>
                <a:cubicBezTo>
                  <a:pt x="2844008" y="2656106"/>
                  <a:pt x="2837369" y="2656106"/>
                  <a:pt x="2830925" y="2654808"/>
                </a:cubicBezTo>
                <a:cubicBezTo>
                  <a:pt x="2823972" y="2652999"/>
                  <a:pt x="2821686" y="2650903"/>
                  <a:pt x="2825496" y="2649569"/>
                </a:cubicBezTo>
                <a:close/>
                <a:moveTo>
                  <a:pt x="2875312" y="2813971"/>
                </a:moveTo>
                <a:cubicBezTo>
                  <a:pt x="2881025" y="2812877"/>
                  <a:pt x="2886875" y="2812684"/>
                  <a:pt x="2892648" y="2813399"/>
                </a:cubicBezTo>
                <a:cubicBezTo>
                  <a:pt x="2898267" y="2814352"/>
                  <a:pt x="2900077" y="2815590"/>
                  <a:pt x="2896362" y="2816924"/>
                </a:cubicBezTo>
                <a:cubicBezTo>
                  <a:pt x="2890652" y="2818047"/>
                  <a:pt x="2884798" y="2818240"/>
                  <a:pt x="2879027" y="2817495"/>
                </a:cubicBezTo>
                <a:cubicBezTo>
                  <a:pt x="2873217" y="2816638"/>
                  <a:pt x="2871597" y="2815305"/>
                  <a:pt x="2875598" y="2813971"/>
                </a:cubicBezTo>
                <a:close/>
                <a:moveTo>
                  <a:pt x="2878741" y="2951703"/>
                </a:moveTo>
                <a:cubicBezTo>
                  <a:pt x="2882265" y="2951703"/>
                  <a:pt x="2888266" y="2950654"/>
                  <a:pt x="2892743" y="2950845"/>
                </a:cubicBezTo>
                <a:cubicBezTo>
                  <a:pt x="2897219" y="2951036"/>
                  <a:pt x="2897219" y="2950845"/>
                  <a:pt x="2893600" y="2951703"/>
                </a:cubicBezTo>
                <a:cubicBezTo>
                  <a:pt x="2889980" y="2952560"/>
                  <a:pt x="2884075" y="2952750"/>
                  <a:pt x="2879598" y="2952560"/>
                </a:cubicBezTo>
                <a:cubicBezTo>
                  <a:pt x="2875121" y="2952369"/>
                  <a:pt x="2875788" y="2952369"/>
                  <a:pt x="2879027" y="2951703"/>
                </a:cubicBezTo>
                <a:close/>
                <a:moveTo>
                  <a:pt x="2852547" y="2929223"/>
                </a:moveTo>
                <a:cubicBezTo>
                  <a:pt x="2857650" y="2928417"/>
                  <a:pt x="2862811" y="2928035"/>
                  <a:pt x="2867978" y="2928080"/>
                </a:cubicBezTo>
                <a:cubicBezTo>
                  <a:pt x="2872740" y="2928080"/>
                  <a:pt x="2873217" y="2929128"/>
                  <a:pt x="2869597" y="2929890"/>
                </a:cubicBezTo>
                <a:cubicBezTo>
                  <a:pt x="2864602" y="2930499"/>
                  <a:pt x="2859579" y="2930849"/>
                  <a:pt x="2854548" y="2930938"/>
                </a:cubicBezTo>
                <a:cubicBezTo>
                  <a:pt x="2850356" y="2930843"/>
                  <a:pt x="2849213" y="2930081"/>
                  <a:pt x="2852547" y="2929223"/>
                </a:cubicBezTo>
                <a:close/>
                <a:moveTo>
                  <a:pt x="2895695" y="2409158"/>
                </a:moveTo>
                <a:cubicBezTo>
                  <a:pt x="2904197" y="2408734"/>
                  <a:pt x="2912712" y="2409633"/>
                  <a:pt x="2920937" y="2411825"/>
                </a:cubicBezTo>
                <a:cubicBezTo>
                  <a:pt x="2930462" y="2414588"/>
                  <a:pt x="2934843" y="2417445"/>
                  <a:pt x="2930462" y="2418302"/>
                </a:cubicBezTo>
                <a:cubicBezTo>
                  <a:pt x="2921955" y="2418697"/>
                  <a:pt x="2913445" y="2417601"/>
                  <a:pt x="2905315" y="2415064"/>
                </a:cubicBezTo>
                <a:cubicBezTo>
                  <a:pt x="2896553" y="2412873"/>
                  <a:pt x="2891981" y="2410016"/>
                  <a:pt x="2895981" y="2409158"/>
                </a:cubicBezTo>
                <a:close/>
                <a:moveTo>
                  <a:pt x="3309747" y="2435066"/>
                </a:moveTo>
                <a:cubicBezTo>
                  <a:pt x="3319121" y="2435060"/>
                  <a:pt x="3328439" y="2436506"/>
                  <a:pt x="3337370" y="2439353"/>
                </a:cubicBezTo>
                <a:cubicBezTo>
                  <a:pt x="3347847" y="2441924"/>
                  <a:pt x="3352800" y="2444687"/>
                  <a:pt x="3348133" y="2445068"/>
                </a:cubicBezTo>
                <a:cubicBezTo>
                  <a:pt x="3338768" y="2445056"/>
                  <a:pt x="3329458" y="2443643"/>
                  <a:pt x="3320510" y="2440877"/>
                </a:cubicBezTo>
                <a:cubicBezTo>
                  <a:pt x="3309747" y="2438210"/>
                  <a:pt x="3304699" y="2435543"/>
                  <a:pt x="3309747" y="2435066"/>
                </a:cubicBezTo>
                <a:close/>
                <a:moveTo>
                  <a:pt x="3220593" y="2300288"/>
                </a:moveTo>
                <a:cubicBezTo>
                  <a:pt x="3231343" y="2301884"/>
                  <a:pt x="3241996" y="2304079"/>
                  <a:pt x="3252502" y="2306860"/>
                </a:cubicBezTo>
                <a:cubicBezTo>
                  <a:pt x="3265265" y="2310003"/>
                  <a:pt x="3271552" y="2311908"/>
                  <a:pt x="3266885" y="2311813"/>
                </a:cubicBezTo>
                <a:cubicBezTo>
                  <a:pt x="3262217" y="2311718"/>
                  <a:pt x="3247263" y="2308479"/>
                  <a:pt x="3234785" y="2305812"/>
                </a:cubicBezTo>
                <a:cubicBezTo>
                  <a:pt x="3222308" y="2303145"/>
                  <a:pt x="3215259" y="2300288"/>
                  <a:pt x="3220117" y="2300288"/>
                </a:cubicBezTo>
                <a:close/>
                <a:moveTo>
                  <a:pt x="3250121" y="2281238"/>
                </a:moveTo>
                <a:lnTo>
                  <a:pt x="3264503" y="2284286"/>
                </a:lnTo>
                <a:cubicBezTo>
                  <a:pt x="3251263" y="2281333"/>
                  <a:pt x="3244692" y="2279904"/>
                  <a:pt x="3249644" y="2280857"/>
                </a:cubicBezTo>
                <a:close/>
                <a:moveTo>
                  <a:pt x="3239738" y="2546414"/>
                </a:moveTo>
                <a:cubicBezTo>
                  <a:pt x="3230213" y="2544032"/>
                  <a:pt x="3226784" y="2541651"/>
                  <a:pt x="3231071" y="2540699"/>
                </a:cubicBezTo>
                <a:cubicBezTo>
                  <a:pt x="3239332" y="2540285"/>
                  <a:pt x="3247605" y="2541251"/>
                  <a:pt x="3255550" y="2543556"/>
                </a:cubicBezTo>
                <a:cubicBezTo>
                  <a:pt x="3265075" y="2545842"/>
                  <a:pt x="3268599" y="2548224"/>
                  <a:pt x="3264313" y="2549176"/>
                </a:cubicBezTo>
                <a:cubicBezTo>
                  <a:pt x="3255843" y="2549610"/>
                  <a:pt x="3247363" y="2548546"/>
                  <a:pt x="3239262" y="2546033"/>
                </a:cubicBezTo>
                <a:close/>
                <a:moveTo>
                  <a:pt x="3230213" y="2861215"/>
                </a:moveTo>
                <a:cubicBezTo>
                  <a:pt x="3236023" y="2860352"/>
                  <a:pt x="3241929" y="2860352"/>
                  <a:pt x="3247739" y="2861215"/>
                </a:cubicBezTo>
                <a:cubicBezTo>
                  <a:pt x="3253740" y="2862072"/>
                  <a:pt x="3255169" y="2863406"/>
                  <a:pt x="3251359" y="2863596"/>
                </a:cubicBezTo>
                <a:cubicBezTo>
                  <a:pt x="3245282" y="2864272"/>
                  <a:pt x="3239148" y="2864272"/>
                  <a:pt x="3233071" y="2863596"/>
                </a:cubicBezTo>
                <a:cubicBezTo>
                  <a:pt x="3226594" y="2862548"/>
                  <a:pt x="3225165" y="2861310"/>
                  <a:pt x="3229737" y="2860834"/>
                </a:cubicBezTo>
                <a:close/>
                <a:moveTo>
                  <a:pt x="3231833" y="2635758"/>
                </a:moveTo>
                <a:cubicBezTo>
                  <a:pt x="3239548" y="2635147"/>
                  <a:pt x="3247311" y="2635856"/>
                  <a:pt x="3254788" y="2637854"/>
                </a:cubicBezTo>
                <a:cubicBezTo>
                  <a:pt x="3262979" y="2639854"/>
                  <a:pt x="3265932" y="2641854"/>
                  <a:pt x="3261551" y="2642807"/>
                </a:cubicBezTo>
                <a:cubicBezTo>
                  <a:pt x="3254085" y="2643628"/>
                  <a:pt x="3246531" y="2643079"/>
                  <a:pt x="3239262" y="2641187"/>
                </a:cubicBezTo>
                <a:cubicBezTo>
                  <a:pt x="3230213" y="2638901"/>
                  <a:pt x="3227261" y="2636806"/>
                  <a:pt x="3231356" y="2635377"/>
                </a:cubicBezTo>
                <a:close/>
                <a:moveTo>
                  <a:pt x="3266599" y="2284667"/>
                </a:moveTo>
                <a:lnTo>
                  <a:pt x="3269171" y="2285333"/>
                </a:lnTo>
                <a:lnTo>
                  <a:pt x="3264503" y="2284286"/>
                </a:lnTo>
                <a:close/>
                <a:moveTo>
                  <a:pt x="3289650" y="2789492"/>
                </a:moveTo>
                <a:cubicBezTo>
                  <a:pt x="3295994" y="2788694"/>
                  <a:pt x="3302426" y="2788920"/>
                  <a:pt x="3308700" y="2790158"/>
                </a:cubicBezTo>
                <a:cubicBezTo>
                  <a:pt x="3315653" y="2791301"/>
                  <a:pt x="3317367" y="2793111"/>
                  <a:pt x="3313367" y="2793969"/>
                </a:cubicBezTo>
                <a:cubicBezTo>
                  <a:pt x="3306649" y="2794366"/>
                  <a:pt x="3299908" y="2794015"/>
                  <a:pt x="3293269" y="2792921"/>
                </a:cubicBezTo>
                <a:cubicBezTo>
                  <a:pt x="3286982" y="2791016"/>
                  <a:pt x="3284601" y="2789396"/>
                  <a:pt x="3289173" y="2788920"/>
                </a:cubicBezTo>
                <a:close/>
                <a:moveTo>
                  <a:pt x="3302318" y="2292763"/>
                </a:moveTo>
                <a:cubicBezTo>
                  <a:pt x="3297365" y="2291810"/>
                  <a:pt x="3282792" y="2288667"/>
                  <a:pt x="3269171" y="2285524"/>
                </a:cubicBezTo>
                <a:lnTo>
                  <a:pt x="3286220" y="2289239"/>
                </a:lnTo>
                <a:cubicBezTo>
                  <a:pt x="3300222" y="2291525"/>
                  <a:pt x="3307080" y="2293239"/>
                  <a:pt x="3301842" y="2292191"/>
                </a:cubicBezTo>
                <a:close/>
                <a:moveTo>
                  <a:pt x="3293840" y="2899505"/>
                </a:moveTo>
                <a:cubicBezTo>
                  <a:pt x="3299555" y="2900458"/>
                  <a:pt x="3300127" y="2900839"/>
                  <a:pt x="3296507" y="2901601"/>
                </a:cubicBezTo>
                <a:cubicBezTo>
                  <a:pt x="3290572" y="2902139"/>
                  <a:pt x="3284594" y="2901980"/>
                  <a:pt x="3278696" y="2901125"/>
                </a:cubicBezTo>
                <a:cubicBezTo>
                  <a:pt x="3273267" y="2901125"/>
                  <a:pt x="3272409" y="2899791"/>
                  <a:pt x="3276314" y="2899505"/>
                </a:cubicBezTo>
                <a:cubicBezTo>
                  <a:pt x="3281974" y="2898863"/>
                  <a:pt x="3287675" y="2898673"/>
                  <a:pt x="3293364" y="2898934"/>
                </a:cubicBezTo>
                <a:close/>
                <a:moveTo>
                  <a:pt x="3271171" y="2360200"/>
                </a:moveTo>
                <a:cubicBezTo>
                  <a:pt x="3281419" y="2360597"/>
                  <a:pt x="3291585" y="2362195"/>
                  <a:pt x="3301460" y="2364962"/>
                </a:cubicBezTo>
                <a:cubicBezTo>
                  <a:pt x="3313367" y="2368296"/>
                  <a:pt x="3318605" y="2370963"/>
                  <a:pt x="3313843" y="2370868"/>
                </a:cubicBezTo>
                <a:cubicBezTo>
                  <a:pt x="3303848" y="2370372"/>
                  <a:pt x="3293942" y="2368742"/>
                  <a:pt x="3284315" y="2366010"/>
                </a:cubicBezTo>
                <a:cubicBezTo>
                  <a:pt x="3271647" y="2362010"/>
                  <a:pt x="3265837" y="2359533"/>
                  <a:pt x="3270695" y="2359628"/>
                </a:cubicBezTo>
                <a:close/>
                <a:moveTo>
                  <a:pt x="3125057" y="2660714"/>
                </a:moveTo>
                <a:cubicBezTo>
                  <a:pt x="3132221" y="2659966"/>
                  <a:pt x="3139458" y="2660384"/>
                  <a:pt x="3146488" y="2661952"/>
                </a:cubicBezTo>
                <a:cubicBezTo>
                  <a:pt x="3154013" y="2663571"/>
                  <a:pt x="3156966" y="2665667"/>
                  <a:pt x="3152870" y="2667095"/>
                </a:cubicBezTo>
                <a:cubicBezTo>
                  <a:pt x="3145701" y="2667795"/>
                  <a:pt x="3138466" y="2667345"/>
                  <a:pt x="3131439" y="2665762"/>
                </a:cubicBezTo>
                <a:cubicBezTo>
                  <a:pt x="3124295" y="2664048"/>
                  <a:pt x="3121724" y="2661952"/>
                  <a:pt x="3125057" y="2660714"/>
                </a:cubicBezTo>
                <a:close/>
                <a:moveTo>
                  <a:pt x="3152108" y="2564511"/>
                </a:moveTo>
                <a:cubicBezTo>
                  <a:pt x="3161633" y="2566892"/>
                  <a:pt x="3164777" y="2569369"/>
                  <a:pt x="3160395" y="2570321"/>
                </a:cubicBezTo>
                <a:cubicBezTo>
                  <a:pt x="3152559" y="2570970"/>
                  <a:pt x="3144670" y="2570293"/>
                  <a:pt x="3137059" y="2568321"/>
                </a:cubicBezTo>
                <a:cubicBezTo>
                  <a:pt x="3128010" y="2566035"/>
                  <a:pt x="3124391" y="2563559"/>
                  <a:pt x="3128772" y="2562606"/>
                </a:cubicBezTo>
                <a:cubicBezTo>
                  <a:pt x="3136602" y="2561902"/>
                  <a:pt x="3144496" y="2562547"/>
                  <a:pt x="3152108" y="2564511"/>
                </a:cubicBezTo>
                <a:close/>
                <a:moveTo>
                  <a:pt x="3100197" y="2754249"/>
                </a:moveTo>
                <a:cubicBezTo>
                  <a:pt x="3106699" y="2753408"/>
                  <a:pt x="3113294" y="2753633"/>
                  <a:pt x="3119723" y="2754916"/>
                </a:cubicBezTo>
                <a:cubicBezTo>
                  <a:pt x="3126296" y="2756154"/>
                  <a:pt x="3128677" y="2757773"/>
                  <a:pt x="3124391" y="2758726"/>
                </a:cubicBezTo>
                <a:cubicBezTo>
                  <a:pt x="3117890" y="2759505"/>
                  <a:pt x="3111309" y="2759313"/>
                  <a:pt x="3104865" y="2758155"/>
                </a:cubicBezTo>
                <a:cubicBezTo>
                  <a:pt x="3098387" y="2756821"/>
                  <a:pt x="3096292" y="2755011"/>
                  <a:pt x="3100197" y="2754249"/>
                </a:cubicBezTo>
                <a:close/>
                <a:moveTo>
                  <a:pt x="3160871" y="2914746"/>
                </a:moveTo>
                <a:cubicBezTo>
                  <a:pt x="3165920" y="2915222"/>
                  <a:pt x="3166491" y="2915698"/>
                  <a:pt x="3162491" y="2916555"/>
                </a:cubicBezTo>
                <a:cubicBezTo>
                  <a:pt x="3158490" y="2917412"/>
                  <a:pt x="3150680" y="2916555"/>
                  <a:pt x="3145917" y="2916555"/>
                </a:cubicBezTo>
                <a:cubicBezTo>
                  <a:pt x="3141155" y="2916555"/>
                  <a:pt x="3139726" y="2915222"/>
                  <a:pt x="3144298" y="2914746"/>
                </a:cubicBezTo>
                <a:cubicBezTo>
                  <a:pt x="3149847" y="2914340"/>
                  <a:pt x="3155418" y="2914340"/>
                  <a:pt x="3160967" y="2914746"/>
                </a:cubicBezTo>
                <a:close/>
                <a:moveTo>
                  <a:pt x="3104388" y="2881598"/>
                </a:moveTo>
                <a:cubicBezTo>
                  <a:pt x="3110098" y="2881263"/>
                  <a:pt x="3115823" y="2881263"/>
                  <a:pt x="3121533" y="2881598"/>
                </a:cubicBezTo>
                <a:cubicBezTo>
                  <a:pt x="3126962" y="2882075"/>
                  <a:pt x="3128105" y="2882932"/>
                  <a:pt x="3124200" y="2883789"/>
                </a:cubicBezTo>
                <a:cubicBezTo>
                  <a:pt x="3118540" y="2884519"/>
                  <a:pt x="3112810" y="2884519"/>
                  <a:pt x="3107150" y="2883789"/>
                </a:cubicBezTo>
                <a:cubicBezTo>
                  <a:pt x="3101245" y="2883313"/>
                  <a:pt x="3100197" y="2882456"/>
                  <a:pt x="3104483" y="2881598"/>
                </a:cubicBezTo>
                <a:close/>
                <a:moveTo>
                  <a:pt x="3170492" y="2812066"/>
                </a:moveTo>
                <a:cubicBezTo>
                  <a:pt x="3176812" y="2811196"/>
                  <a:pt x="3183221" y="2811196"/>
                  <a:pt x="3189542" y="2812066"/>
                </a:cubicBezTo>
                <a:cubicBezTo>
                  <a:pt x="3196114" y="2813304"/>
                  <a:pt x="3197543" y="2814638"/>
                  <a:pt x="3193542" y="2815495"/>
                </a:cubicBezTo>
                <a:cubicBezTo>
                  <a:pt x="3187219" y="2816316"/>
                  <a:pt x="3180815" y="2816316"/>
                  <a:pt x="3174492" y="2815495"/>
                </a:cubicBezTo>
                <a:cubicBezTo>
                  <a:pt x="3168396" y="2814066"/>
                  <a:pt x="3166872" y="2812923"/>
                  <a:pt x="3170587" y="2812161"/>
                </a:cubicBezTo>
                <a:close/>
                <a:moveTo>
                  <a:pt x="3212211" y="2728246"/>
                </a:moveTo>
                <a:cubicBezTo>
                  <a:pt x="3219043" y="2727321"/>
                  <a:pt x="3225988" y="2727676"/>
                  <a:pt x="3232690" y="2729294"/>
                </a:cubicBezTo>
                <a:cubicBezTo>
                  <a:pt x="3239834" y="2730913"/>
                  <a:pt x="3242215" y="2732532"/>
                  <a:pt x="3238310" y="2733389"/>
                </a:cubicBezTo>
                <a:cubicBezTo>
                  <a:pt x="3231484" y="2734350"/>
                  <a:pt x="3224538" y="2734027"/>
                  <a:pt x="3217831" y="2732437"/>
                </a:cubicBezTo>
                <a:cubicBezTo>
                  <a:pt x="3210687" y="2730818"/>
                  <a:pt x="3208306" y="2729103"/>
                  <a:pt x="3212306" y="2728246"/>
                </a:cubicBezTo>
                <a:close/>
                <a:moveTo>
                  <a:pt x="3211544" y="2448211"/>
                </a:moveTo>
                <a:cubicBezTo>
                  <a:pt x="3220330" y="2448235"/>
                  <a:pt x="3229073" y="2449420"/>
                  <a:pt x="3237548" y="2451735"/>
                </a:cubicBezTo>
                <a:cubicBezTo>
                  <a:pt x="3247644" y="2454402"/>
                  <a:pt x="3252597" y="2457165"/>
                  <a:pt x="3247930" y="2457545"/>
                </a:cubicBezTo>
                <a:cubicBezTo>
                  <a:pt x="3239006" y="2457863"/>
                  <a:pt x="3230092" y="2456705"/>
                  <a:pt x="3221546" y="2454116"/>
                </a:cubicBezTo>
                <a:cubicBezTo>
                  <a:pt x="3211544" y="2451449"/>
                  <a:pt x="3207258" y="2449164"/>
                  <a:pt x="3211640" y="2448211"/>
                </a:cubicBezTo>
                <a:close/>
                <a:moveTo>
                  <a:pt x="3113818" y="2465642"/>
                </a:moveTo>
                <a:cubicBezTo>
                  <a:pt x="3122315" y="2465159"/>
                  <a:pt x="3130834" y="2466027"/>
                  <a:pt x="3139059" y="2468213"/>
                </a:cubicBezTo>
                <a:cubicBezTo>
                  <a:pt x="3149156" y="2470976"/>
                  <a:pt x="3153061" y="2473357"/>
                  <a:pt x="3148584" y="2474309"/>
                </a:cubicBezTo>
                <a:cubicBezTo>
                  <a:pt x="3140075" y="2474772"/>
                  <a:pt x="3131552" y="2473674"/>
                  <a:pt x="3123438" y="2471071"/>
                </a:cubicBezTo>
                <a:cubicBezTo>
                  <a:pt x="3113913" y="2469261"/>
                  <a:pt x="3109722" y="2466023"/>
                  <a:pt x="3113913" y="2465642"/>
                </a:cubicBezTo>
                <a:close/>
                <a:moveTo>
                  <a:pt x="3144584" y="2318290"/>
                </a:moveTo>
                <a:cubicBezTo>
                  <a:pt x="3130789" y="2316395"/>
                  <a:pt x="3117204" y="2313206"/>
                  <a:pt x="3104007" y="2308765"/>
                </a:cubicBezTo>
                <a:cubicBezTo>
                  <a:pt x="3098197" y="2305717"/>
                  <a:pt x="3106769" y="2306098"/>
                  <a:pt x="3123057" y="2308765"/>
                </a:cubicBezTo>
                <a:cubicBezTo>
                  <a:pt x="3136969" y="2310610"/>
                  <a:pt x="3150638" y="2313964"/>
                  <a:pt x="3163824" y="2318766"/>
                </a:cubicBezTo>
                <a:cubicBezTo>
                  <a:pt x="3169920" y="2320957"/>
                  <a:pt x="3161252" y="2321148"/>
                  <a:pt x="3144679" y="2318290"/>
                </a:cubicBezTo>
                <a:close/>
                <a:moveTo>
                  <a:pt x="2762821" y="2847594"/>
                </a:moveTo>
                <a:cubicBezTo>
                  <a:pt x="2768207" y="2846465"/>
                  <a:pt x="2773738" y="2846208"/>
                  <a:pt x="2779205" y="2846832"/>
                </a:cubicBezTo>
                <a:cubicBezTo>
                  <a:pt x="2784253" y="2847308"/>
                  <a:pt x="2785586" y="2848642"/>
                  <a:pt x="2781967" y="2849404"/>
                </a:cubicBezTo>
                <a:cubicBezTo>
                  <a:pt x="2776729" y="2850837"/>
                  <a:pt x="2771272" y="2851290"/>
                  <a:pt x="2765870" y="2850737"/>
                </a:cubicBezTo>
                <a:cubicBezTo>
                  <a:pt x="2760536" y="2850261"/>
                  <a:pt x="2759107" y="2849023"/>
                  <a:pt x="2762917" y="2847594"/>
                </a:cubicBezTo>
                <a:close/>
                <a:moveTo>
                  <a:pt x="2351723" y="3040761"/>
                </a:moveTo>
                <a:cubicBezTo>
                  <a:pt x="2354580" y="3040094"/>
                  <a:pt x="2354866" y="3040761"/>
                  <a:pt x="2352294" y="3040761"/>
                </a:cubicBezTo>
                <a:lnTo>
                  <a:pt x="2341817" y="3043047"/>
                </a:lnTo>
                <a:cubicBezTo>
                  <a:pt x="2338864" y="3043714"/>
                  <a:pt x="2338864" y="3043714"/>
                  <a:pt x="2341150" y="3043047"/>
                </a:cubicBezTo>
                <a:close/>
                <a:moveTo>
                  <a:pt x="2356580" y="2622614"/>
                </a:moveTo>
                <a:cubicBezTo>
                  <a:pt x="2350008" y="2621280"/>
                  <a:pt x="2347055" y="2618708"/>
                  <a:pt x="2350294" y="2616899"/>
                </a:cubicBezTo>
                <a:cubicBezTo>
                  <a:pt x="2356132" y="2615098"/>
                  <a:pt x="2362341" y="2614869"/>
                  <a:pt x="2368296" y="2616232"/>
                </a:cubicBezTo>
                <a:cubicBezTo>
                  <a:pt x="2374583" y="2617565"/>
                  <a:pt x="2377821" y="2619661"/>
                  <a:pt x="2374392" y="2621375"/>
                </a:cubicBezTo>
                <a:cubicBezTo>
                  <a:pt x="2368652" y="2623257"/>
                  <a:pt x="2362547" y="2623747"/>
                  <a:pt x="2356580" y="2622804"/>
                </a:cubicBezTo>
                <a:close/>
                <a:moveTo>
                  <a:pt x="2347722" y="2744819"/>
                </a:moveTo>
                <a:cubicBezTo>
                  <a:pt x="2352734" y="2742681"/>
                  <a:pt x="2358253" y="2742020"/>
                  <a:pt x="2363629" y="2742914"/>
                </a:cubicBezTo>
                <a:cubicBezTo>
                  <a:pt x="2369630" y="2743772"/>
                  <a:pt x="2371725" y="2745582"/>
                  <a:pt x="2368582" y="2747296"/>
                </a:cubicBezTo>
                <a:cubicBezTo>
                  <a:pt x="2363368" y="2749159"/>
                  <a:pt x="2357798" y="2749810"/>
                  <a:pt x="2352294" y="2749201"/>
                </a:cubicBezTo>
                <a:cubicBezTo>
                  <a:pt x="2346579" y="2748248"/>
                  <a:pt x="2344579" y="2746534"/>
                  <a:pt x="2347722" y="2744819"/>
                </a:cubicBezTo>
                <a:close/>
                <a:moveTo>
                  <a:pt x="2334578" y="3032760"/>
                </a:moveTo>
                <a:lnTo>
                  <a:pt x="2346579" y="3030189"/>
                </a:lnTo>
                <a:cubicBezTo>
                  <a:pt x="2350389" y="3030189"/>
                  <a:pt x="2350675" y="3030189"/>
                  <a:pt x="2347817" y="3030950"/>
                </a:cubicBezTo>
                <a:cubicBezTo>
                  <a:pt x="2343827" y="3032387"/>
                  <a:pt x="2339663" y="3033284"/>
                  <a:pt x="2335435" y="3033617"/>
                </a:cubicBezTo>
                <a:cubicBezTo>
                  <a:pt x="2331815" y="3034475"/>
                  <a:pt x="2331625" y="3033903"/>
                  <a:pt x="2334578" y="3032760"/>
                </a:cubicBezTo>
                <a:close/>
                <a:moveTo>
                  <a:pt x="2322957" y="3004185"/>
                </a:moveTo>
                <a:cubicBezTo>
                  <a:pt x="2327148" y="3004185"/>
                  <a:pt x="2327720" y="3004185"/>
                  <a:pt x="2324291" y="3005519"/>
                </a:cubicBezTo>
                <a:cubicBezTo>
                  <a:pt x="2320331" y="3006947"/>
                  <a:pt x="2316199" y="3007843"/>
                  <a:pt x="2312003" y="3008186"/>
                </a:cubicBezTo>
                <a:cubicBezTo>
                  <a:pt x="2308193" y="3008186"/>
                  <a:pt x="2307527" y="3008186"/>
                  <a:pt x="2310384" y="3006376"/>
                </a:cubicBezTo>
                <a:cubicBezTo>
                  <a:pt x="2314524" y="3005309"/>
                  <a:pt x="2318722" y="3004482"/>
                  <a:pt x="2322957" y="3003899"/>
                </a:cubicBezTo>
                <a:close/>
                <a:moveTo>
                  <a:pt x="2393347" y="2916936"/>
                </a:moveTo>
                <a:cubicBezTo>
                  <a:pt x="2398205" y="2916936"/>
                  <a:pt x="2399062" y="2917888"/>
                  <a:pt x="2396204" y="2919508"/>
                </a:cubicBezTo>
                <a:cubicBezTo>
                  <a:pt x="2391621" y="2920972"/>
                  <a:pt x="2386822" y="2921648"/>
                  <a:pt x="2382012" y="2921509"/>
                </a:cubicBezTo>
                <a:cubicBezTo>
                  <a:pt x="2377154" y="2921508"/>
                  <a:pt x="2376392" y="2920651"/>
                  <a:pt x="2379155" y="2918937"/>
                </a:cubicBezTo>
                <a:cubicBezTo>
                  <a:pt x="2383757" y="2917558"/>
                  <a:pt x="2388542" y="2916883"/>
                  <a:pt x="2393347" y="2916936"/>
                </a:cubicBezTo>
                <a:close/>
                <a:moveTo>
                  <a:pt x="2318480" y="2360295"/>
                </a:moveTo>
                <a:cubicBezTo>
                  <a:pt x="2326862" y="2362772"/>
                  <a:pt x="2331434" y="2365629"/>
                  <a:pt x="2328005" y="2366963"/>
                </a:cubicBezTo>
                <a:cubicBezTo>
                  <a:pt x="2320777" y="2368374"/>
                  <a:pt x="2313310" y="2367948"/>
                  <a:pt x="2306288" y="2365724"/>
                </a:cubicBezTo>
                <a:cubicBezTo>
                  <a:pt x="2297430" y="2363915"/>
                  <a:pt x="2293525" y="2360867"/>
                  <a:pt x="2296763" y="2359152"/>
                </a:cubicBezTo>
                <a:cubicBezTo>
                  <a:pt x="2303985" y="2357961"/>
                  <a:pt x="2311375" y="2358252"/>
                  <a:pt x="2318480" y="2360009"/>
                </a:cubicBezTo>
                <a:close/>
                <a:moveTo>
                  <a:pt x="2438686" y="2446687"/>
                </a:moveTo>
                <a:cubicBezTo>
                  <a:pt x="2447163" y="2448592"/>
                  <a:pt x="2450973" y="2451545"/>
                  <a:pt x="2447258" y="2452878"/>
                </a:cubicBezTo>
                <a:cubicBezTo>
                  <a:pt x="2440245" y="2454253"/>
                  <a:pt x="2433009" y="2453992"/>
                  <a:pt x="2426113" y="2452116"/>
                </a:cubicBezTo>
                <a:cubicBezTo>
                  <a:pt x="2417921" y="2450116"/>
                  <a:pt x="2414302" y="2447640"/>
                  <a:pt x="2417540" y="2445830"/>
                </a:cubicBezTo>
                <a:cubicBezTo>
                  <a:pt x="2424540" y="2444403"/>
                  <a:pt x="2431774" y="2444598"/>
                  <a:pt x="2438686" y="2446401"/>
                </a:cubicBezTo>
                <a:close/>
                <a:moveTo>
                  <a:pt x="2422970" y="2814162"/>
                </a:moveTo>
                <a:cubicBezTo>
                  <a:pt x="2427754" y="2812166"/>
                  <a:pt x="2433016" y="2811604"/>
                  <a:pt x="2438114" y="2812543"/>
                </a:cubicBezTo>
                <a:cubicBezTo>
                  <a:pt x="2443925" y="2812542"/>
                  <a:pt x="2445544" y="2814638"/>
                  <a:pt x="2442210" y="2815971"/>
                </a:cubicBezTo>
                <a:cubicBezTo>
                  <a:pt x="2437185" y="2817496"/>
                  <a:pt x="2431921" y="2818077"/>
                  <a:pt x="2426684" y="2817686"/>
                </a:cubicBezTo>
                <a:cubicBezTo>
                  <a:pt x="2421255" y="2817019"/>
                  <a:pt x="2419541" y="2815209"/>
                  <a:pt x="2422970" y="2813876"/>
                </a:cubicBezTo>
                <a:close/>
                <a:moveTo>
                  <a:pt x="2378774" y="2325529"/>
                </a:moveTo>
                <a:cubicBezTo>
                  <a:pt x="2386265" y="2324455"/>
                  <a:pt x="2393899" y="2325007"/>
                  <a:pt x="2401157" y="2327148"/>
                </a:cubicBezTo>
                <a:cubicBezTo>
                  <a:pt x="2410682" y="2329434"/>
                  <a:pt x="2414778" y="2332292"/>
                  <a:pt x="2411349" y="2333625"/>
                </a:cubicBezTo>
                <a:cubicBezTo>
                  <a:pt x="2403646" y="2334798"/>
                  <a:pt x="2395780" y="2334278"/>
                  <a:pt x="2388299" y="2332101"/>
                </a:cubicBezTo>
                <a:cubicBezTo>
                  <a:pt x="2379155" y="2329529"/>
                  <a:pt x="2374964" y="2326386"/>
                  <a:pt x="2378774" y="2325243"/>
                </a:cubicBezTo>
                <a:close/>
                <a:moveTo>
                  <a:pt x="2334768" y="2117598"/>
                </a:moveTo>
                <a:cubicBezTo>
                  <a:pt x="2344413" y="2118615"/>
                  <a:pt x="2353965" y="2120366"/>
                  <a:pt x="2363343" y="2122837"/>
                </a:cubicBezTo>
                <a:cubicBezTo>
                  <a:pt x="2375345" y="2126171"/>
                  <a:pt x="2381345" y="2128647"/>
                  <a:pt x="2377440" y="2128933"/>
                </a:cubicBezTo>
                <a:cubicBezTo>
                  <a:pt x="2367773" y="2128132"/>
                  <a:pt x="2358205" y="2126409"/>
                  <a:pt x="2348865" y="2123789"/>
                </a:cubicBezTo>
                <a:cubicBezTo>
                  <a:pt x="2336864" y="2120075"/>
                  <a:pt x="2330577" y="2117693"/>
                  <a:pt x="2334768" y="2117312"/>
                </a:cubicBezTo>
                <a:close/>
                <a:moveTo>
                  <a:pt x="2222468" y="2915698"/>
                </a:moveTo>
                <a:cubicBezTo>
                  <a:pt x="2226657" y="2913690"/>
                  <a:pt x="2231254" y="2912680"/>
                  <a:pt x="2235899" y="2912745"/>
                </a:cubicBezTo>
                <a:cubicBezTo>
                  <a:pt x="2240375" y="2912745"/>
                  <a:pt x="2241709" y="2914174"/>
                  <a:pt x="2238947" y="2915889"/>
                </a:cubicBezTo>
                <a:cubicBezTo>
                  <a:pt x="2234645" y="2917702"/>
                  <a:pt x="2229988" y="2918516"/>
                  <a:pt x="2225326" y="2918270"/>
                </a:cubicBezTo>
                <a:cubicBezTo>
                  <a:pt x="2220563" y="2917984"/>
                  <a:pt x="2219135" y="2916936"/>
                  <a:pt x="2222468" y="2915412"/>
                </a:cubicBezTo>
                <a:close/>
                <a:moveTo>
                  <a:pt x="2227612" y="3076289"/>
                </a:moveTo>
                <a:cubicBezTo>
                  <a:pt x="2224945" y="3077432"/>
                  <a:pt x="2220659" y="3078385"/>
                  <a:pt x="2218087" y="3079528"/>
                </a:cubicBezTo>
                <a:cubicBezTo>
                  <a:pt x="2215515" y="3080671"/>
                  <a:pt x="2214944" y="3080195"/>
                  <a:pt x="2217611" y="3079528"/>
                </a:cubicBezTo>
                <a:cubicBezTo>
                  <a:pt x="2221038" y="3078638"/>
                  <a:pt x="2224384" y="3077459"/>
                  <a:pt x="2227612" y="3076004"/>
                </a:cubicBezTo>
                <a:close/>
                <a:moveTo>
                  <a:pt x="2225326" y="3069812"/>
                </a:moveTo>
                <a:cubicBezTo>
                  <a:pt x="2228564" y="3069050"/>
                  <a:pt x="2228850" y="3069812"/>
                  <a:pt x="2225326" y="3070288"/>
                </a:cubicBezTo>
                <a:cubicBezTo>
                  <a:pt x="2221833" y="3071788"/>
                  <a:pt x="2218145" y="3072782"/>
                  <a:pt x="2214372" y="3073241"/>
                </a:cubicBezTo>
                <a:cubicBezTo>
                  <a:pt x="2211134" y="3073908"/>
                  <a:pt x="2211134" y="3073908"/>
                  <a:pt x="2213801" y="3073241"/>
                </a:cubicBezTo>
                <a:cubicBezTo>
                  <a:pt x="2216468" y="3072575"/>
                  <a:pt x="2222087" y="3070194"/>
                  <a:pt x="2225326" y="3069336"/>
                </a:cubicBezTo>
                <a:close/>
                <a:moveTo>
                  <a:pt x="2205228" y="3070384"/>
                </a:moveTo>
                <a:cubicBezTo>
                  <a:pt x="2207800" y="3069812"/>
                  <a:pt x="2212277" y="3068289"/>
                  <a:pt x="2215515" y="3067622"/>
                </a:cubicBezTo>
                <a:cubicBezTo>
                  <a:pt x="2218754" y="3066955"/>
                  <a:pt x="2218658" y="3067622"/>
                  <a:pt x="2215515" y="3068574"/>
                </a:cubicBezTo>
                <a:cubicBezTo>
                  <a:pt x="2212372" y="3069527"/>
                  <a:pt x="2208467" y="3070670"/>
                  <a:pt x="2205990" y="3071241"/>
                </a:cubicBezTo>
                <a:cubicBezTo>
                  <a:pt x="2203514" y="3071813"/>
                  <a:pt x="2202561" y="3071241"/>
                  <a:pt x="2204847" y="3070098"/>
                </a:cubicBezTo>
                <a:close/>
                <a:moveTo>
                  <a:pt x="2285714" y="2964657"/>
                </a:moveTo>
                <a:cubicBezTo>
                  <a:pt x="2289620" y="2964657"/>
                  <a:pt x="2290763" y="2965228"/>
                  <a:pt x="2288000" y="2966847"/>
                </a:cubicBezTo>
                <a:cubicBezTo>
                  <a:pt x="2283857" y="2968388"/>
                  <a:pt x="2279467" y="2969162"/>
                  <a:pt x="2275046" y="2969133"/>
                </a:cubicBezTo>
                <a:cubicBezTo>
                  <a:pt x="2271236" y="2969133"/>
                  <a:pt x="2270379" y="2968562"/>
                  <a:pt x="2273237" y="2966847"/>
                </a:cubicBezTo>
                <a:cubicBezTo>
                  <a:pt x="2277218" y="2965318"/>
                  <a:pt x="2281449" y="2964543"/>
                  <a:pt x="2285714" y="2964561"/>
                </a:cubicBezTo>
                <a:close/>
                <a:moveTo>
                  <a:pt x="2268284" y="2794826"/>
                </a:moveTo>
                <a:cubicBezTo>
                  <a:pt x="2274189" y="2795683"/>
                  <a:pt x="2275904" y="2797493"/>
                  <a:pt x="2272760" y="2799207"/>
                </a:cubicBezTo>
                <a:cubicBezTo>
                  <a:pt x="2267965" y="2801286"/>
                  <a:pt x="2262658" y="2801883"/>
                  <a:pt x="2257520" y="2800922"/>
                </a:cubicBezTo>
                <a:cubicBezTo>
                  <a:pt x="2252186" y="2800922"/>
                  <a:pt x="2250091" y="2798731"/>
                  <a:pt x="2253234" y="2797016"/>
                </a:cubicBezTo>
                <a:cubicBezTo>
                  <a:pt x="2257951" y="2794900"/>
                  <a:pt x="2263137" y="2794047"/>
                  <a:pt x="2268284" y="2794540"/>
                </a:cubicBezTo>
                <a:close/>
                <a:moveTo>
                  <a:pt x="2223897" y="2404967"/>
                </a:moveTo>
                <a:cubicBezTo>
                  <a:pt x="2215706" y="2402872"/>
                  <a:pt x="2211896" y="2399919"/>
                  <a:pt x="2215325" y="2398681"/>
                </a:cubicBezTo>
                <a:cubicBezTo>
                  <a:pt x="2222143" y="2396740"/>
                  <a:pt x="2229367" y="2396740"/>
                  <a:pt x="2236184" y="2398681"/>
                </a:cubicBezTo>
                <a:cubicBezTo>
                  <a:pt x="2244376" y="2400681"/>
                  <a:pt x="2247995" y="2403158"/>
                  <a:pt x="2244852" y="2404967"/>
                </a:cubicBezTo>
                <a:cubicBezTo>
                  <a:pt x="2237988" y="2406807"/>
                  <a:pt x="2230761" y="2406807"/>
                  <a:pt x="2223897" y="2404967"/>
                </a:cubicBezTo>
                <a:close/>
                <a:moveTo>
                  <a:pt x="2256282" y="2124647"/>
                </a:moveTo>
                <a:cubicBezTo>
                  <a:pt x="2265406" y="2124817"/>
                  <a:pt x="2274456" y="2126325"/>
                  <a:pt x="2283143" y="2129124"/>
                </a:cubicBezTo>
                <a:cubicBezTo>
                  <a:pt x="2294573" y="2132076"/>
                  <a:pt x="2300383" y="2135124"/>
                  <a:pt x="2296573" y="2135410"/>
                </a:cubicBezTo>
                <a:cubicBezTo>
                  <a:pt x="2287439" y="2135016"/>
                  <a:pt x="2278388" y="2133512"/>
                  <a:pt x="2269617" y="2130933"/>
                </a:cubicBezTo>
                <a:cubicBezTo>
                  <a:pt x="2257901" y="2128076"/>
                  <a:pt x="2252472" y="2125028"/>
                  <a:pt x="2256282" y="2124647"/>
                </a:cubicBezTo>
                <a:close/>
                <a:moveTo>
                  <a:pt x="2266664" y="2531936"/>
                </a:moveTo>
                <a:cubicBezTo>
                  <a:pt x="2273618" y="2533174"/>
                  <a:pt x="2276189" y="2535746"/>
                  <a:pt x="2273237" y="2537556"/>
                </a:cubicBezTo>
                <a:cubicBezTo>
                  <a:pt x="2267443" y="2539605"/>
                  <a:pt x="2261163" y="2539837"/>
                  <a:pt x="2255234" y="2538222"/>
                </a:cubicBezTo>
                <a:cubicBezTo>
                  <a:pt x="2248281" y="2537079"/>
                  <a:pt x="2244662" y="2534507"/>
                  <a:pt x="2247614" y="2532317"/>
                </a:cubicBezTo>
                <a:cubicBezTo>
                  <a:pt x="2253793" y="2530345"/>
                  <a:pt x="2260412" y="2530212"/>
                  <a:pt x="2266664" y="2531936"/>
                </a:cubicBezTo>
                <a:close/>
                <a:moveTo>
                  <a:pt x="2592419" y="2830640"/>
                </a:moveTo>
                <a:cubicBezTo>
                  <a:pt x="2597697" y="2829250"/>
                  <a:pt x="2603173" y="2828767"/>
                  <a:pt x="2608612" y="2829211"/>
                </a:cubicBezTo>
                <a:cubicBezTo>
                  <a:pt x="2613660" y="2829782"/>
                  <a:pt x="2615660" y="2831497"/>
                  <a:pt x="2611946" y="2832830"/>
                </a:cubicBezTo>
                <a:cubicBezTo>
                  <a:pt x="2606796" y="2834209"/>
                  <a:pt x="2601442" y="2834660"/>
                  <a:pt x="2596134" y="2834164"/>
                </a:cubicBezTo>
                <a:cubicBezTo>
                  <a:pt x="2590705" y="2833688"/>
                  <a:pt x="2589086" y="2831878"/>
                  <a:pt x="2592419" y="2830640"/>
                </a:cubicBezTo>
                <a:close/>
                <a:moveTo>
                  <a:pt x="2649569" y="2883599"/>
                </a:moveTo>
                <a:cubicBezTo>
                  <a:pt x="2654634" y="2882497"/>
                  <a:pt x="2659828" y="2882112"/>
                  <a:pt x="2665000" y="2882456"/>
                </a:cubicBezTo>
                <a:cubicBezTo>
                  <a:pt x="2670143" y="2882456"/>
                  <a:pt x="2671191" y="2883789"/>
                  <a:pt x="2667857" y="2885028"/>
                </a:cubicBezTo>
                <a:cubicBezTo>
                  <a:pt x="2662764" y="2886157"/>
                  <a:pt x="2657539" y="2886573"/>
                  <a:pt x="2652331" y="2886266"/>
                </a:cubicBezTo>
                <a:cubicBezTo>
                  <a:pt x="2647664" y="2886266"/>
                  <a:pt x="2646236" y="2884932"/>
                  <a:pt x="2649665" y="2883599"/>
                </a:cubicBezTo>
                <a:close/>
                <a:moveTo>
                  <a:pt x="2623947" y="2993136"/>
                </a:moveTo>
                <a:cubicBezTo>
                  <a:pt x="2620423" y="2993136"/>
                  <a:pt x="2614994" y="2994565"/>
                  <a:pt x="2611184" y="2994851"/>
                </a:cubicBezTo>
                <a:cubicBezTo>
                  <a:pt x="2614422" y="2994184"/>
                  <a:pt x="2620137" y="2993422"/>
                  <a:pt x="2623661" y="2992660"/>
                </a:cubicBezTo>
                <a:cubicBezTo>
                  <a:pt x="2627186" y="2991898"/>
                  <a:pt x="2627662" y="2992279"/>
                  <a:pt x="2623947" y="2993136"/>
                </a:cubicBezTo>
                <a:close/>
                <a:moveTo>
                  <a:pt x="2623947" y="2724912"/>
                </a:moveTo>
                <a:cubicBezTo>
                  <a:pt x="2629630" y="2723574"/>
                  <a:pt x="2635523" y="2723379"/>
                  <a:pt x="2641283" y="2724341"/>
                </a:cubicBezTo>
                <a:cubicBezTo>
                  <a:pt x="2647664" y="2725103"/>
                  <a:pt x="2649855" y="2727388"/>
                  <a:pt x="2646521" y="2728627"/>
                </a:cubicBezTo>
                <a:cubicBezTo>
                  <a:pt x="2640743" y="2730207"/>
                  <a:pt x="2634673" y="2730403"/>
                  <a:pt x="2628805" y="2729198"/>
                </a:cubicBezTo>
                <a:cubicBezTo>
                  <a:pt x="2622233" y="2728341"/>
                  <a:pt x="2620613" y="2726436"/>
                  <a:pt x="2623947" y="2724817"/>
                </a:cubicBezTo>
                <a:close/>
                <a:moveTo>
                  <a:pt x="2740914" y="2954274"/>
                </a:moveTo>
                <a:cubicBezTo>
                  <a:pt x="2744724" y="2954274"/>
                  <a:pt x="2745581" y="2954845"/>
                  <a:pt x="2742057" y="2955132"/>
                </a:cubicBezTo>
                <a:cubicBezTo>
                  <a:pt x="2737586" y="2955987"/>
                  <a:pt x="2733070" y="2956591"/>
                  <a:pt x="2728531" y="2956941"/>
                </a:cubicBezTo>
                <a:cubicBezTo>
                  <a:pt x="2724531" y="2956941"/>
                  <a:pt x="2723483" y="2956465"/>
                  <a:pt x="2727198" y="2955608"/>
                </a:cubicBezTo>
                <a:cubicBezTo>
                  <a:pt x="2731642" y="2954647"/>
                  <a:pt x="2736177" y="2954168"/>
                  <a:pt x="2740724" y="2954179"/>
                </a:cubicBezTo>
                <a:close/>
                <a:moveTo>
                  <a:pt x="2599658" y="2983611"/>
                </a:moveTo>
                <a:cubicBezTo>
                  <a:pt x="2604120" y="2982677"/>
                  <a:pt x="2608638" y="2982040"/>
                  <a:pt x="2613184" y="2981706"/>
                </a:cubicBezTo>
                <a:cubicBezTo>
                  <a:pt x="2616994" y="2981706"/>
                  <a:pt x="2617565" y="2981706"/>
                  <a:pt x="2614327" y="2982564"/>
                </a:cubicBezTo>
                <a:cubicBezTo>
                  <a:pt x="2609856" y="2983419"/>
                  <a:pt x="2605340" y="2984023"/>
                  <a:pt x="2600801" y="2984373"/>
                </a:cubicBezTo>
                <a:cubicBezTo>
                  <a:pt x="2596992" y="2984945"/>
                  <a:pt x="2596325" y="2984469"/>
                  <a:pt x="2599658" y="2983611"/>
                </a:cubicBezTo>
                <a:close/>
                <a:moveTo>
                  <a:pt x="2575275" y="2959132"/>
                </a:moveTo>
                <a:cubicBezTo>
                  <a:pt x="2579717" y="2958298"/>
                  <a:pt x="2584200" y="2957694"/>
                  <a:pt x="2588705" y="2957322"/>
                </a:cubicBezTo>
                <a:cubicBezTo>
                  <a:pt x="2592800" y="2957322"/>
                  <a:pt x="2593467" y="2957894"/>
                  <a:pt x="2590133" y="2958560"/>
                </a:cubicBezTo>
                <a:cubicBezTo>
                  <a:pt x="2585836" y="2959900"/>
                  <a:pt x="2581389" y="2960700"/>
                  <a:pt x="2576894" y="2960942"/>
                </a:cubicBezTo>
                <a:cubicBezTo>
                  <a:pt x="2572798" y="2960942"/>
                  <a:pt x="2572226" y="2960561"/>
                  <a:pt x="2575275" y="2959323"/>
                </a:cubicBezTo>
                <a:close/>
                <a:moveTo>
                  <a:pt x="2724245" y="2685479"/>
                </a:moveTo>
                <a:cubicBezTo>
                  <a:pt x="2730510" y="2684003"/>
                  <a:pt x="2737031" y="2684003"/>
                  <a:pt x="2743295" y="2685479"/>
                </a:cubicBezTo>
                <a:cubicBezTo>
                  <a:pt x="2749963" y="2686717"/>
                  <a:pt x="2752820" y="2688812"/>
                  <a:pt x="2749106" y="2690146"/>
                </a:cubicBezTo>
                <a:cubicBezTo>
                  <a:pt x="2742831" y="2691528"/>
                  <a:pt x="2736331" y="2691528"/>
                  <a:pt x="2730056" y="2690146"/>
                </a:cubicBezTo>
                <a:cubicBezTo>
                  <a:pt x="2723483" y="2689003"/>
                  <a:pt x="2720912" y="2686907"/>
                  <a:pt x="2724245" y="2685669"/>
                </a:cubicBezTo>
                <a:close/>
                <a:moveTo>
                  <a:pt x="2678621" y="2352866"/>
                </a:moveTo>
                <a:cubicBezTo>
                  <a:pt x="2686789" y="2352087"/>
                  <a:pt x="2695030" y="2352862"/>
                  <a:pt x="2702909" y="2355152"/>
                </a:cubicBezTo>
                <a:cubicBezTo>
                  <a:pt x="2712434" y="2357914"/>
                  <a:pt x="2717197" y="2360771"/>
                  <a:pt x="2713577" y="2361533"/>
                </a:cubicBezTo>
                <a:cubicBezTo>
                  <a:pt x="2705410" y="2362485"/>
                  <a:pt x="2697135" y="2361706"/>
                  <a:pt x="2689289" y="2359248"/>
                </a:cubicBezTo>
                <a:cubicBezTo>
                  <a:pt x="2679192" y="2356771"/>
                  <a:pt x="2674620" y="2353914"/>
                  <a:pt x="2678621" y="2353056"/>
                </a:cubicBezTo>
                <a:close/>
                <a:moveTo>
                  <a:pt x="2703290" y="2794445"/>
                </a:moveTo>
                <a:cubicBezTo>
                  <a:pt x="2697290" y="2793587"/>
                  <a:pt x="2695575" y="2791778"/>
                  <a:pt x="2699004" y="2790444"/>
                </a:cubicBezTo>
                <a:cubicBezTo>
                  <a:pt x="2704731" y="2789350"/>
                  <a:pt x="2710613" y="2789350"/>
                  <a:pt x="2716340" y="2790444"/>
                </a:cubicBezTo>
                <a:cubicBezTo>
                  <a:pt x="2721769" y="2790444"/>
                  <a:pt x="2723769" y="2792635"/>
                  <a:pt x="2720340" y="2793873"/>
                </a:cubicBezTo>
                <a:cubicBezTo>
                  <a:pt x="2714769" y="2795294"/>
                  <a:pt x="2708966" y="2795553"/>
                  <a:pt x="2703290" y="2794636"/>
                </a:cubicBezTo>
                <a:close/>
                <a:moveTo>
                  <a:pt x="2694813" y="2925604"/>
                </a:moveTo>
                <a:cubicBezTo>
                  <a:pt x="2699697" y="2924551"/>
                  <a:pt x="2704676" y="2924008"/>
                  <a:pt x="2709672" y="2923985"/>
                </a:cubicBezTo>
                <a:cubicBezTo>
                  <a:pt x="2714054" y="2923985"/>
                  <a:pt x="2714911" y="2924937"/>
                  <a:pt x="2711292" y="2925794"/>
                </a:cubicBezTo>
                <a:cubicBezTo>
                  <a:pt x="2706569" y="2927021"/>
                  <a:pt x="2701689" y="2927535"/>
                  <a:pt x="2696814" y="2927318"/>
                </a:cubicBezTo>
                <a:cubicBezTo>
                  <a:pt x="2692051" y="2927413"/>
                  <a:pt x="2691194" y="2926461"/>
                  <a:pt x="2694813" y="2925794"/>
                </a:cubicBezTo>
                <a:close/>
                <a:moveTo>
                  <a:pt x="2423922" y="2962942"/>
                </a:moveTo>
                <a:cubicBezTo>
                  <a:pt x="2428006" y="2961692"/>
                  <a:pt x="2432229" y="2960956"/>
                  <a:pt x="2436495" y="2960752"/>
                </a:cubicBezTo>
                <a:cubicBezTo>
                  <a:pt x="2440591" y="2960751"/>
                  <a:pt x="2441734" y="2961799"/>
                  <a:pt x="2438114" y="2962561"/>
                </a:cubicBezTo>
                <a:cubicBezTo>
                  <a:pt x="2434093" y="2964057"/>
                  <a:pt x="2429831" y="2964799"/>
                  <a:pt x="2425541" y="2964751"/>
                </a:cubicBezTo>
                <a:cubicBezTo>
                  <a:pt x="2422017" y="2965037"/>
                  <a:pt x="2420874" y="2964561"/>
                  <a:pt x="2423922" y="2962942"/>
                </a:cubicBezTo>
                <a:close/>
                <a:moveTo>
                  <a:pt x="2542889" y="2656332"/>
                </a:moveTo>
                <a:cubicBezTo>
                  <a:pt x="2535936" y="2655094"/>
                  <a:pt x="2533364" y="2652999"/>
                  <a:pt x="2537079" y="2651570"/>
                </a:cubicBezTo>
                <a:cubicBezTo>
                  <a:pt x="2542952" y="2649784"/>
                  <a:pt x="2549188" y="2649554"/>
                  <a:pt x="2555177" y="2650903"/>
                </a:cubicBezTo>
                <a:cubicBezTo>
                  <a:pt x="2561749" y="2652236"/>
                  <a:pt x="2564702" y="2654332"/>
                  <a:pt x="2560987" y="2655570"/>
                </a:cubicBezTo>
                <a:cubicBezTo>
                  <a:pt x="2555227" y="2657427"/>
                  <a:pt x="2549073" y="2657690"/>
                  <a:pt x="2543175" y="2656332"/>
                </a:cubicBezTo>
                <a:close/>
                <a:moveTo>
                  <a:pt x="2454497" y="2995231"/>
                </a:moveTo>
                <a:cubicBezTo>
                  <a:pt x="2458810" y="2993969"/>
                  <a:pt x="2463251" y="2993202"/>
                  <a:pt x="2467737" y="2992945"/>
                </a:cubicBezTo>
                <a:cubicBezTo>
                  <a:pt x="2471547" y="2992945"/>
                  <a:pt x="2471833" y="2992945"/>
                  <a:pt x="2468880" y="2993708"/>
                </a:cubicBezTo>
                <a:cubicBezTo>
                  <a:pt x="2464701" y="2995206"/>
                  <a:pt x="2460348" y="2996166"/>
                  <a:pt x="2455926" y="2996565"/>
                </a:cubicBezTo>
                <a:cubicBezTo>
                  <a:pt x="2452497" y="2996851"/>
                  <a:pt x="2451830" y="2995898"/>
                  <a:pt x="2454783" y="2995231"/>
                </a:cubicBezTo>
                <a:close/>
                <a:moveTo>
                  <a:pt x="2441925" y="2696147"/>
                </a:moveTo>
                <a:cubicBezTo>
                  <a:pt x="2447429" y="2694369"/>
                  <a:pt x="2453293" y="2694009"/>
                  <a:pt x="2458974" y="2695099"/>
                </a:cubicBezTo>
                <a:cubicBezTo>
                  <a:pt x="2465356" y="2695861"/>
                  <a:pt x="2467642" y="2698147"/>
                  <a:pt x="2464499" y="2699862"/>
                </a:cubicBezTo>
                <a:cubicBezTo>
                  <a:pt x="2458909" y="2701341"/>
                  <a:pt x="2453082" y="2701698"/>
                  <a:pt x="2447354" y="2700909"/>
                </a:cubicBezTo>
                <a:cubicBezTo>
                  <a:pt x="2441638" y="2700052"/>
                  <a:pt x="2439067" y="2697861"/>
                  <a:pt x="2442210" y="2696147"/>
                </a:cubicBezTo>
                <a:close/>
                <a:moveTo>
                  <a:pt x="2487930" y="3016091"/>
                </a:moveTo>
                <a:lnTo>
                  <a:pt x="2489454" y="3016091"/>
                </a:lnTo>
                <a:lnTo>
                  <a:pt x="2488311" y="3016091"/>
                </a:lnTo>
                <a:lnTo>
                  <a:pt x="2476405" y="3018758"/>
                </a:lnTo>
                <a:cubicBezTo>
                  <a:pt x="2472881" y="3018758"/>
                  <a:pt x="2472881" y="3018758"/>
                  <a:pt x="2475738" y="3018758"/>
                </a:cubicBezTo>
                <a:cubicBezTo>
                  <a:pt x="2478596" y="3018758"/>
                  <a:pt x="2484977" y="3016853"/>
                  <a:pt x="2488216" y="3016091"/>
                </a:cubicBezTo>
                <a:close/>
                <a:moveTo>
                  <a:pt x="2472309" y="3013520"/>
                </a:moveTo>
                <a:cubicBezTo>
                  <a:pt x="2475643" y="3012853"/>
                  <a:pt x="2481263" y="3012186"/>
                  <a:pt x="2484501" y="3011424"/>
                </a:cubicBezTo>
                <a:cubicBezTo>
                  <a:pt x="2487740" y="3010662"/>
                  <a:pt x="2488406" y="3011424"/>
                  <a:pt x="2485549" y="3011424"/>
                </a:cubicBezTo>
                <a:lnTo>
                  <a:pt x="2473167" y="3014091"/>
                </a:lnTo>
                <a:cubicBezTo>
                  <a:pt x="2469642" y="3014758"/>
                  <a:pt x="2469642" y="3014758"/>
                  <a:pt x="2472595" y="3013520"/>
                </a:cubicBezTo>
                <a:close/>
                <a:moveTo>
                  <a:pt x="2536508" y="2922270"/>
                </a:moveTo>
                <a:cubicBezTo>
                  <a:pt x="2541125" y="2920800"/>
                  <a:pt x="2545950" y="2920092"/>
                  <a:pt x="2550795" y="2920175"/>
                </a:cubicBezTo>
                <a:cubicBezTo>
                  <a:pt x="2555558" y="2920175"/>
                  <a:pt x="2556605" y="2921603"/>
                  <a:pt x="2553367" y="2922365"/>
                </a:cubicBezTo>
                <a:cubicBezTo>
                  <a:pt x="2548641" y="2923789"/>
                  <a:pt x="2543729" y="2924495"/>
                  <a:pt x="2538794" y="2924461"/>
                </a:cubicBezTo>
                <a:cubicBezTo>
                  <a:pt x="2534603" y="2924366"/>
                  <a:pt x="2533460" y="2923508"/>
                  <a:pt x="2536793" y="2922270"/>
                </a:cubicBezTo>
                <a:close/>
                <a:moveTo>
                  <a:pt x="2522696" y="2767775"/>
                </a:moveTo>
                <a:cubicBezTo>
                  <a:pt x="2528054" y="2766114"/>
                  <a:pt x="2533707" y="2765627"/>
                  <a:pt x="2539270" y="2766346"/>
                </a:cubicBezTo>
                <a:cubicBezTo>
                  <a:pt x="2545271" y="2767203"/>
                  <a:pt x="2546890" y="2769013"/>
                  <a:pt x="2543461" y="2770346"/>
                </a:cubicBezTo>
                <a:cubicBezTo>
                  <a:pt x="2538313" y="2772230"/>
                  <a:pt x="2532752" y="2772691"/>
                  <a:pt x="2527363" y="2771680"/>
                </a:cubicBezTo>
                <a:cubicBezTo>
                  <a:pt x="2521649" y="2770822"/>
                  <a:pt x="2519648" y="2769108"/>
                  <a:pt x="2522982" y="2767775"/>
                </a:cubicBezTo>
                <a:close/>
                <a:moveTo>
                  <a:pt x="2485644" y="2873216"/>
                </a:moveTo>
                <a:cubicBezTo>
                  <a:pt x="2490455" y="2871765"/>
                  <a:pt x="2495493" y="2871216"/>
                  <a:pt x="2500503" y="2871597"/>
                </a:cubicBezTo>
                <a:cubicBezTo>
                  <a:pt x="2505646" y="2871597"/>
                  <a:pt x="2506790" y="2873026"/>
                  <a:pt x="2503932" y="2874645"/>
                </a:cubicBezTo>
                <a:cubicBezTo>
                  <a:pt x="2499021" y="2876244"/>
                  <a:pt x="2493836" y="2876827"/>
                  <a:pt x="2488692" y="2876360"/>
                </a:cubicBezTo>
                <a:cubicBezTo>
                  <a:pt x="2484025" y="2875883"/>
                  <a:pt x="2482501" y="2874550"/>
                  <a:pt x="2485930" y="2873216"/>
                </a:cubicBezTo>
                <a:close/>
                <a:moveTo>
                  <a:pt x="2503646" y="2409444"/>
                </a:moveTo>
                <a:cubicBezTo>
                  <a:pt x="2511141" y="2408499"/>
                  <a:pt x="2518749" y="2409050"/>
                  <a:pt x="2526030" y="2411064"/>
                </a:cubicBezTo>
                <a:cubicBezTo>
                  <a:pt x="2534507" y="2413064"/>
                  <a:pt x="2538698" y="2415921"/>
                  <a:pt x="2534888" y="2417255"/>
                </a:cubicBezTo>
                <a:cubicBezTo>
                  <a:pt x="2527525" y="2418457"/>
                  <a:pt x="2519990" y="2418067"/>
                  <a:pt x="2512790" y="2416112"/>
                </a:cubicBezTo>
                <a:cubicBezTo>
                  <a:pt x="2504313" y="2413731"/>
                  <a:pt x="2500122" y="2411349"/>
                  <a:pt x="2503932" y="2409444"/>
                </a:cubicBezTo>
                <a:close/>
                <a:moveTo>
                  <a:pt x="3011615" y="2932557"/>
                </a:moveTo>
                <a:cubicBezTo>
                  <a:pt x="3015520" y="2932557"/>
                  <a:pt x="3022473" y="2931795"/>
                  <a:pt x="3026950" y="2931890"/>
                </a:cubicBezTo>
                <a:cubicBezTo>
                  <a:pt x="3031427" y="2931986"/>
                  <a:pt x="3032570" y="2932843"/>
                  <a:pt x="3028379" y="2933224"/>
                </a:cubicBezTo>
                <a:cubicBezTo>
                  <a:pt x="3024188" y="2933605"/>
                  <a:pt x="3017520" y="2933986"/>
                  <a:pt x="3013043" y="2933891"/>
                </a:cubicBezTo>
                <a:cubicBezTo>
                  <a:pt x="3008567" y="2933796"/>
                  <a:pt x="3007900" y="2933414"/>
                  <a:pt x="3011900" y="2932557"/>
                </a:cubicBezTo>
                <a:close/>
                <a:moveTo>
                  <a:pt x="633222" y="3733896"/>
                </a:moveTo>
                <a:lnTo>
                  <a:pt x="631031" y="3735991"/>
                </a:lnTo>
                <a:cubicBezTo>
                  <a:pt x="631031" y="3735991"/>
                  <a:pt x="629507" y="3735991"/>
                  <a:pt x="629793" y="3735134"/>
                </a:cubicBezTo>
                <a:lnTo>
                  <a:pt x="631793" y="3732562"/>
                </a:lnTo>
                <a:cubicBezTo>
                  <a:pt x="631793" y="3732562"/>
                  <a:pt x="633222" y="3732753"/>
                  <a:pt x="633222" y="3733896"/>
                </a:cubicBezTo>
                <a:close/>
                <a:moveTo>
                  <a:pt x="615220" y="4273391"/>
                </a:moveTo>
                <a:cubicBezTo>
                  <a:pt x="615887" y="4272154"/>
                  <a:pt x="616077" y="4272630"/>
                  <a:pt x="615220" y="4274344"/>
                </a:cubicBezTo>
                <a:cubicBezTo>
                  <a:pt x="614320" y="4276136"/>
                  <a:pt x="613235" y="4277828"/>
                  <a:pt x="611981" y="4279393"/>
                </a:cubicBezTo>
                <a:cubicBezTo>
                  <a:pt x="611029" y="4280726"/>
                  <a:pt x="610743" y="4280154"/>
                  <a:pt x="611981" y="4279392"/>
                </a:cubicBezTo>
                <a:cubicBezTo>
                  <a:pt x="612768" y="4277284"/>
                  <a:pt x="613791" y="4275270"/>
                  <a:pt x="615029" y="4273391"/>
                </a:cubicBezTo>
                <a:close/>
                <a:moveTo>
                  <a:pt x="622649" y="4301966"/>
                </a:moveTo>
                <a:cubicBezTo>
                  <a:pt x="622078" y="4303300"/>
                  <a:pt x="621221" y="4304634"/>
                  <a:pt x="620744" y="4305586"/>
                </a:cubicBezTo>
                <a:cubicBezTo>
                  <a:pt x="620268" y="4306539"/>
                  <a:pt x="620078" y="4306729"/>
                  <a:pt x="620744" y="4305586"/>
                </a:cubicBezTo>
                <a:cubicBezTo>
                  <a:pt x="621411" y="4304443"/>
                  <a:pt x="621697" y="4302633"/>
                  <a:pt x="622459" y="4301586"/>
                </a:cubicBezTo>
                <a:close/>
                <a:moveTo>
                  <a:pt x="636175" y="4040886"/>
                </a:moveTo>
                <a:cubicBezTo>
                  <a:pt x="636175" y="4040886"/>
                  <a:pt x="637604" y="4040886"/>
                  <a:pt x="637318" y="4041744"/>
                </a:cubicBezTo>
                <a:cubicBezTo>
                  <a:pt x="636499" y="4042730"/>
                  <a:pt x="635608" y="4043653"/>
                  <a:pt x="634651" y="4044506"/>
                </a:cubicBezTo>
                <a:cubicBezTo>
                  <a:pt x="634651" y="4044506"/>
                  <a:pt x="633794" y="4045268"/>
                  <a:pt x="634079" y="4044506"/>
                </a:cubicBezTo>
                <a:cubicBezTo>
                  <a:pt x="634569" y="4043190"/>
                  <a:pt x="635278" y="4041966"/>
                  <a:pt x="636175" y="4040886"/>
                </a:cubicBezTo>
                <a:close/>
                <a:moveTo>
                  <a:pt x="616268" y="4310444"/>
                </a:moveTo>
                <a:cubicBezTo>
                  <a:pt x="617410" y="4309682"/>
                  <a:pt x="617410" y="4309682"/>
                  <a:pt x="616268" y="4310444"/>
                </a:cubicBezTo>
                <a:cubicBezTo>
                  <a:pt x="615741" y="4311986"/>
                  <a:pt x="614969" y="4313434"/>
                  <a:pt x="613982" y="4314730"/>
                </a:cubicBezTo>
                <a:cubicBezTo>
                  <a:pt x="613315" y="4315968"/>
                  <a:pt x="613029" y="4316064"/>
                  <a:pt x="613982" y="4314730"/>
                </a:cubicBezTo>
                <a:cubicBezTo>
                  <a:pt x="614934" y="4313396"/>
                  <a:pt x="615601" y="4311682"/>
                  <a:pt x="616268" y="4310444"/>
                </a:cubicBezTo>
                <a:close/>
                <a:moveTo>
                  <a:pt x="623411" y="4300252"/>
                </a:moveTo>
                <a:lnTo>
                  <a:pt x="622459" y="4301586"/>
                </a:lnTo>
                <a:cubicBezTo>
                  <a:pt x="622670" y="4301183"/>
                  <a:pt x="622861" y="4300769"/>
                  <a:pt x="623030" y="4300347"/>
                </a:cubicBezTo>
                <a:cubicBezTo>
                  <a:pt x="623697" y="4299014"/>
                  <a:pt x="623697" y="4299014"/>
                  <a:pt x="623697" y="4300252"/>
                </a:cubicBezTo>
                <a:close/>
                <a:moveTo>
                  <a:pt x="668846" y="4148614"/>
                </a:moveTo>
                <a:cubicBezTo>
                  <a:pt x="669893" y="4147280"/>
                  <a:pt x="670084" y="4147756"/>
                  <a:pt x="669322" y="4149566"/>
                </a:cubicBezTo>
                <a:cubicBezTo>
                  <a:pt x="668425" y="4151558"/>
                  <a:pt x="667306" y="4153443"/>
                  <a:pt x="665988" y="4155186"/>
                </a:cubicBezTo>
                <a:cubicBezTo>
                  <a:pt x="665035" y="4156520"/>
                  <a:pt x="664178" y="4155186"/>
                  <a:pt x="665321" y="4153662"/>
                </a:cubicBezTo>
                <a:cubicBezTo>
                  <a:pt x="666131" y="4151752"/>
                  <a:pt x="667331" y="4150032"/>
                  <a:pt x="668846" y="4148614"/>
                </a:cubicBezTo>
                <a:close/>
                <a:moveTo>
                  <a:pt x="671036" y="4204430"/>
                </a:moveTo>
                <a:cubicBezTo>
                  <a:pt x="671608" y="4203192"/>
                  <a:pt x="671989" y="4203097"/>
                  <a:pt x="671036" y="4204430"/>
                </a:cubicBezTo>
                <a:cubicBezTo>
                  <a:pt x="670267" y="4205961"/>
                  <a:pt x="669375" y="4207426"/>
                  <a:pt x="668369" y="4208812"/>
                </a:cubicBezTo>
                <a:cubicBezTo>
                  <a:pt x="667512" y="4209479"/>
                  <a:pt x="667512" y="4209479"/>
                  <a:pt x="668369" y="4208812"/>
                </a:cubicBezTo>
                <a:cubicBezTo>
                  <a:pt x="668783" y="4207039"/>
                  <a:pt x="669834" y="4205480"/>
                  <a:pt x="671322" y="4204430"/>
                </a:cubicBezTo>
                <a:close/>
                <a:moveTo>
                  <a:pt x="537686" y="4119848"/>
                </a:moveTo>
                <a:cubicBezTo>
                  <a:pt x="537256" y="4120967"/>
                  <a:pt x="536679" y="4122024"/>
                  <a:pt x="535972" y="4122992"/>
                </a:cubicBezTo>
                <a:cubicBezTo>
                  <a:pt x="535972" y="4122992"/>
                  <a:pt x="534829" y="4122992"/>
                  <a:pt x="535115" y="4122039"/>
                </a:cubicBezTo>
                <a:cubicBezTo>
                  <a:pt x="535668" y="4121099"/>
                  <a:pt x="536340" y="4120235"/>
                  <a:pt x="537115" y="4119467"/>
                </a:cubicBezTo>
                <a:cubicBezTo>
                  <a:pt x="537115" y="4119467"/>
                  <a:pt x="537972" y="4119181"/>
                  <a:pt x="537305" y="4119848"/>
                </a:cubicBezTo>
                <a:close/>
                <a:moveTo>
                  <a:pt x="665321" y="3604070"/>
                </a:moveTo>
                <a:cubicBezTo>
                  <a:pt x="665321" y="3605213"/>
                  <a:pt x="662940" y="3606737"/>
                  <a:pt x="662940" y="3606737"/>
                </a:cubicBezTo>
                <a:cubicBezTo>
                  <a:pt x="662940" y="3606737"/>
                  <a:pt x="661702" y="3606737"/>
                  <a:pt x="661607" y="3605498"/>
                </a:cubicBezTo>
                <a:cubicBezTo>
                  <a:pt x="662345" y="3604675"/>
                  <a:pt x="663176" y="3603940"/>
                  <a:pt x="664083" y="3603308"/>
                </a:cubicBezTo>
                <a:cubicBezTo>
                  <a:pt x="664083" y="3603308"/>
                  <a:pt x="665035" y="3603594"/>
                  <a:pt x="664940" y="3604070"/>
                </a:cubicBezTo>
                <a:close/>
                <a:moveTo>
                  <a:pt x="676847" y="3919728"/>
                </a:moveTo>
                <a:cubicBezTo>
                  <a:pt x="676365" y="3920906"/>
                  <a:pt x="675652" y="3921974"/>
                  <a:pt x="674751" y="3922872"/>
                </a:cubicBezTo>
                <a:cubicBezTo>
                  <a:pt x="674751" y="3922871"/>
                  <a:pt x="673322" y="3922871"/>
                  <a:pt x="673608" y="3922014"/>
                </a:cubicBezTo>
                <a:cubicBezTo>
                  <a:pt x="674228" y="3920820"/>
                  <a:pt x="675068" y="3919753"/>
                  <a:pt x="676085" y="3918871"/>
                </a:cubicBezTo>
                <a:cubicBezTo>
                  <a:pt x="676085" y="3918871"/>
                  <a:pt x="677037" y="3919062"/>
                  <a:pt x="676466" y="3919728"/>
                </a:cubicBezTo>
                <a:close/>
                <a:moveTo>
                  <a:pt x="561308" y="4418267"/>
                </a:moveTo>
                <a:cubicBezTo>
                  <a:pt x="560948" y="4419241"/>
                  <a:pt x="560534" y="4420195"/>
                  <a:pt x="560070" y="4421124"/>
                </a:cubicBezTo>
                <a:cubicBezTo>
                  <a:pt x="559499" y="4422362"/>
                  <a:pt x="559118" y="4422458"/>
                  <a:pt x="560070" y="4421124"/>
                </a:cubicBezTo>
                <a:close/>
                <a:moveTo>
                  <a:pt x="557594" y="4283678"/>
                </a:moveTo>
                <a:cubicBezTo>
                  <a:pt x="557594" y="4283678"/>
                  <a:pt x="558641" y="4283678"/>
                  <a:pt x="558165" y="4283678"/>
                </a:cubicBezTo>
                <a:cubicBezTo>
                  <a:pt x="557662" y="4284950"/>
                  <a:pt x="557023" y="4286163"/>
                  <a:pt x="556260" y="4287298"/>
                </a:cubicBezTo>
                <a:cubicBezTo>
                  <a:pt x="556260" y="4287298"/>
                  <a:pt x="555212" y="4287298"/>
                  <a:pt x="555689" y="4287298"/>
                </a:cubicBezTo>
                <a:cubicBezTo>
                  <a:pt x="556203" y="4286032"/>
                  <a:pt x="556841" y="4284820"/>
                  <a:pt x="557594" y="4283678"/>
                </a:cubicBezTo>
                <a:close/>
                <a:moveTo>
                  <a:pt x="561118" y="4397978"/>
                </a:moveTo>
                <a:cubicBezTo>
                  <a:pt x="561785" y="4396740"/>
                  <a:pt x="561975" y="4397216"/>
                  <a:pt x="561118" y="4397978"/>
                </a:cubicBezTo>
                <a:cubicBezTo>
                  <a:pt x="560261" y="4398741"/>
                  <a:pt x="559213" y="4401693"/>
                  <a:pt x="558641" y="4402836"/>
                </a:cubicBezTo>
                <a:cubicBezTo>
                  <a:pt x="558070" y="4403979"/>
                  <a:pt x="557689" y="4404170"/>
                  <a:pt x="558641" y="4402360"/>
                </a:cubicBezTo>
                <a:cubicBezTo>
                  <a:pt x="559594" y="4400550"/>
                  <a:pt x="560546" y="4399407"/>
                  <a:pt x="561118" y="4398169"/>
                </a:cubicBezTo>
                <a:close/>
                <a:moveTo>
                  <a:pt x="547497" y="4418934"/>
                </a:moveTo>
                <a:cubicBezTo>
                  <a:pt x="548069" y="4417695"/>
                  <a:pt x="548450" y="4417600"/>
                  <a:pt x="547497" y="4418934"/>
                </a:cubicBezTo>
                <a:cubicBezTo>
                  <a:pt x="547135" y="4420355"/>
                  <a:pt x="546375" y="4421643"/>
                  <a:pt x="545306" y="4422648"/>
                </a:cubicBezTo>
                <a:cubicBezTo>
                  <a:pt x="544640" y="4423887"/>
                  <a:pt x="544640" y="4423887"/>
                  <a:pt x="545306" y="4422648"/>
                </a:cubicBezTo>
                <a:cubicBezTo>
                  <a:pt x="545824" y="4421296"/>
                  <a:pt x="546564" y="4420041"/>
                  <a:pt x="547497" y="4418934"/>
                </a:cubicBezTo>
                <a:close/>
                <a:moveTo>
                  <a:pt x="557022" y="3520345"/>
                </a:moveTo>
                <a:cubicBezTo>
                  <a:pt x="557022" y="3521393"/>
                  <a:pt x="555117" y="3522345"/>
                  <a:pt x="555117" y="3522345"/>
                </a:cubicBezTo>
                <a:cubicBezTo>
                  <a:pt x="555117" y="3522345"/>
                  <a:pt x="554069" y="3522345"/>
                  <a:pt x="553974" y="3521583"/>
                </a:cubicBezTo>
                <a:lnTo>
                  <a:pt x="555784" y="3519488"/>
                </a:lnTo>
                <a:close/>
                <a:moveTo>
                  <a:pt x="568643" y="3991737"/>
                </a:moveTo>
                <a:lnTo>
                  <a:pt x="566642" y="3994309"/>
                </a:lnTo>
                <a:cubicBezTo>
                  <a:pt x="566642" y="3994309"/>
                  <a:pt x="565595" y="3994309"/>
                  <a:pt x="565785" y="3993452"/>
                </a:cubicBezTo>
                <a:cubicBezTo>
                  <a:pt x="566242" y="3992450"/>
                  <a:pt x="566927" y="3991569"/>
                  <a:pt x="567785" y="3990880"/>
                </a:cubicBezTo>
                <a:cubicBezTo>
                  <a:pt x="567785" y="3990880"/>
                  <a:pt x="569500" y="3990594"/>
                  <a:pt x="569214" y="3991737"/>
                </a:cubicBezTo>
                <a:close/>
                <a:moveTo>
                  <a:pt x="595122" y="4165854"/>
                </a:moveTo>
                <a:cubicBezTo>
                  <a:pt x="595587" y="4164662"/>
                  <a:pt x="596265" y="4163565"/>
                  <a:pt x="597122" y="4162615"/>
                </a:cubicBezTo>
                <a:cubicBezTo>
                  <a:pt x="597122" y="4162616"/>
                  <a:pt x="598075" y="4161949"/>
                  <a:pt x="597789" y="4163092"/>
                </a:cubicBezTo>
                <a:cubicBezTo>
                  <a:pt x="597365" y="4164184"/>
                  <a:pt x="596787" y="4165211"/>
                  <a:pt x="596075" y="4166140"/>
                </a:cubicBezTo>
                <a:cubicBezTo>
                  <a:pt x="596075" y="4166140"/>
                  <a:pt x="594455" y="4166997"/>
                  <a:pt x="595122" y="4165854"/>
                </a:cubicBezTo>
                <a:close/>
                <a:moveTo>
                  <a:pt x="595122" y="4304919"/>
                </a:moveTo>
                <a:cubicBezTo>
                  <a:pt x="596075" y="4304157"/>
                  <a:pt x="596456" y="4304062"/>
                  <a:pt x="595789" y="4304919"/>
                </a:cubicBezTo>
                <a:cubicBezTo>
                  <a:pt x="595166" y="4306218"/>
                  <a:pt x="594433" y="4307460"/>
                  <a:pt x="593598" y="4308634"/>
                </a:cubicBezTo>
                <a:cubicBezTo>
                  <a:pt x="592931" y="4309872"/>
                  <a:pt x="592646" y="4309396"/>
                  <a:pt x="592931" y="4308634"/>
                </a:cubicBezTo>
                <a:cubicBezTo>
                  <a:pt x="593217" y="4307872"/>
                  <a:pt x="593789" y="4306157"/>
                  <a:pt x="594360" y="4304919"/>
                </a:cubicBezTo>
                <a:close/>
                <a:moveTo>
                  <a:pt x="601694" y="3862578"/>
                </a:moveTo>
                <a:cubicBezTo>
                  <a:pt x="601694" y="3863721"/>
                  <a:pt x="599789" y="3865150"/>
                  <a:pt x="599789" y="3865150"/>
                </a:cubicBezTo>
                <a:cubicBezTo>
                  <a:pt x="599789" y="3865150"/>
                  <a:pt x="598361" y="3865150"/>
                  <a:pt x="598551" y="3864293"/>
                </a:cubicBezTo>
                <a:lnTo>
                  <a:pt x="600551" y="3861721"/>
                </a:lnTo>
                <a:cubicBezTo>
                  <a:pt x="600551" y="3861721"/>
                  <a:pt x="601504" y="3861912"/>
                  <a:pt x="600932" y="3862578"/>
                </a:cubicBezTo>
                <a:close/>
                <a:moveTo>
                  <a:pt x="562832" y="4416933"/>
                </a:moveTo>
                <a:lnTo>
                  <a:pt x="562070" y="4418267"/>
                </a:lnTo>
                <a:cubicBezTo>
                  <a:pt x="562301" y="4417609"/>
                  <a:pt x="562588" y="4416971"/>
                  <a:pt x="562928" y="4416362"/>
                </a:cubicBezTo>
                <a:cubicBezTo>
                  <a:pt x="563023" y="4415600"/>
                  <a:pt x="562642" y="4415695"/>
                  <a:pt x="562070" y="4416933"/>
                </a:cubicBezTo>
                <a:close/>
                <a:moveTo>
                  <a:pt x="642080" y="4190810"/>
                </a:moveTo>
                <a:cubicBezTo>
                  <a:pt x="642937" y="4190143"/>
                  <a:pt x="643319" y="4190047"/>
                  <a:pt x="642747" y="4190810"/>
                </a:cubicBezTo>
                <a:cubicBezTo>
                  <a:pt x="642145" y="4192140"/>
                  <a:pt x="641377" y="4193388"/>
                  <a:pt x="640461" y="4194525"/>
                </a:cubicBezTo>
                <a:cubicBezTo>
                  <a:pt x="639890" y="4195668"/>
                  <a:pt x="639318" y="4195287"/>
                  <a:pt x="639890" y="4194525"/>
                </a:cubicBezTo>
                <a:cubicBezTo>
                  <a:pt x="640461" y="4193762"/>
                  <a:pt x="640747" y="4192048"/>
                  <a:pt x="641318" y="4190810"/>
                </a:cubicBezTo>
                <a:close/>
                <a:moveTo>
                  <a:pt x="754856" y="4092226"/>
                </a:moveTo>
                <a:cubicBezTo>
                  <a:pt x="755999" y="4091369"/>
                  <a:pt x="755999" y="4091369"/>
                  <a:pt x="754856" y="4092702"/>
                </a:cubicBezTo>
                <a:cubicBezTo>
                  <a:pt x="753874" y="4094446"/>
                  <a:pt x="752793" y="4096131"/>
                  <a:pt x="751618" y="4097751"/>
                </a:cubicBezTo>
                <a:cubicBezTo>
                  <a:pt x="750665" y="4098988"/>
                  <a:pt x="750475" y="4098512"/>
                  <a:pt x="751618" y="4097274"/>
                </a:cubicBezTo>
                <a:cubicBezTo>
                  <a:pt x="752761" y="4096036"/>
                  <a:pt x="753047" y="4093464"/>
                  <a:pt x="754094" y="4092226"/>
                </a:cubicBezTo>
                <a:close/>
                <a:moveTo>
                  <a:pt x="753142" y="3677126"/>
                </a:moveTo>
                <a:lnTo>
                  <a:pt x="755428" y="3674364"/>
                </a:lnTo>
                <a:cubicBezTo>
                  <a:pt x="755428" y="3674364"/>
                  <a:pt x="757523" y="3674364"/>
                  <a:pt x="756857" y="3675697"/>
                </a:cubicBezTo>
                <a:cubicBezTo>
                  <a:pt x="756190" y="3677031"/>
                  <a:pt x="754571" y="3678365"/>
                  <a:pt x="754571" y="3678365"/>
                </a:cubicBezTo>
                <a:cubicBezTo>
                  <a:pt x="754571" y="3678365"/>
                  <a:pt x="752094" y="3678269"/>
                  <a:pt x="752380" y="3677126"/>
                </a:cubicBezTo>
                <a:close/>
                <a:moveTo>
                  <a:pt x="778383" y="3899345"/>
                </a:moveTo>
                <a:cubicBezTo>
                  <a:pt x="780288" y="3898392"/>
                  <a:pt x="780764" y="3899345"/>
                  <a:pt x="779621" y="3901250"/>
                </a:cubicBezTo>
                <a:cubicBezTo>
                  <a:pt x="778776" y="3903582"/>
                  <a:pt x="777249" y="3905606"/>
                  <a:pt x="775240" y="3907060"/>
                </a:cubicBezTo>
                <a:cubicBezTo>
                  <a:pt x="773525" y="3908488"/>
                  <a:pt x="773049" y="3907060"/>
                  <a:pt x="774192" y="3905726"/>
                </a:cubicBezTo>
                <a:cubicBezTo>
                  <a:pt x="774927" y="3903404"/>
                  <a:pt x="776090" y="3901239"/>
                  <a:pt x="777621" y="3899345"/>
                </a:cubicBezTo>
                <a:close/>
                <a:moveTo>
                  <a:pt x="744474" y="4107561"/>
                </a:moveTo>
                <a:cubicBezTo>
                  <a:pt x="745346" y="4105976"/>
                  <a:pt x="746367" y="4104477"/>
                  <a:pt x="747522" y="4103085"/>
                </a:cubicBezTo>
                <a:cubicBezTo>
                  <a:pt x="746789" y="4104751"/>
                  <a:pt x="745756" y="4106269"/>
                  <a:pt x="744474" y="4107561"/>
                </a:cubicBezTo>
                <a:close/>
                <a:moveTo>
                  <a:pt x="744474" y="4107561"/>
                </a:moveTo>
                <a:cubicBezTo>
                  <a:pt x="743807" y="4108799"/>
                  <a:pt x="743426" y="4108895"/>
                  <a:pt x="744474" y="4107561"/>
                </a:cubicBezTo>
                <a:close/>
                <a:moveTo>
                  <a:pt x="780383" y="3850386"/>
                </a:moveTo>
                <a:cubicBezTo>
                  <a:pt x="781010" y="3849168"/>
                  <a:pt x="781848" y="3848071"/>
                  <a:pt x="782860" y="3847147"/>
                </a:cubicBezTo>
                <a:cubicBezTo>
                  <a:pt x="782860" y="3847147"/>
                  <a:pt x="784670" y="3847147"/>
                  <a:pt x="784003" y="3848005"/>
                </a:cubicBezTo>
                <a:cubicBezTo>
                  <a:pt x="783336" y="3848862"/>
                  <a:pt x="781241" y="3851338"/>
                  <a:pt x="781241" y="3851338"/>
                </a:cubicBezTo>
                <a:cubicBezTo>
                  <a:pt x="781241" y="3851338"/>
                  <a:pt x="779812" y="3851815"/>
                  <a:pt x="780383" y="3850386"/>
                </a:cubicBezTo>
                <a:close/>
                <a:moveTo>
                  <a:pt x="796100" y="3552730"/>
                </a:moveTo>
                <a:cubicBezTo>
                  <a:pt x="796100" y="3553778"/>
                  <a:pt x="793433" y="3555397"/>
                  <a:pt x="793433" y="3555397"/>
                </a:cubicBezTo>
                <a:cubicBezTo>
                  <a:pt x="793433" y="3555397"/>
                  <a:pt x="791718" y="3555397"/>
                  <a:pt x="792004" y="3554159"/>
                </a:cubicBezTo>
                <a:cubicBezTo>
                  <a:pt x="792290" y="3552921"/>
                  <a:pt x="794671" y="3551396"/>
                  <a:pt x="794671" y="3551396"/>
                </a:cubicBezTo>
                <a:cubicBezTo>
                  <a:pt x="794671" y="3551396"/>
                  <a:pt x="796385" y="3551778"/>
                  <a:pt x="796100" y="3552921"/>
                </a:cubicBezTo>
                <a:close/>
                <a:moveTo>
                  <a:pt x="684467" y="4183094"/>
                </a:moveTo>
                <a:cubicBezTo>
                  <a:pt x="685419" y="4181761"/>
                  <a:pt x="685705" y="4182237"/>
                  <a:pt x="684467" y="4183570"/>
                </a:cubicBezTo>
                <a:cubicBezTo>
                  <a:pt x="683567" y="4185362"/>
                  <a:pt x="682482" y="4187054"/>
                  <a:pt x="681228" y="4188619"/>
                </a:cubicBezTo>
                <a:cubicBezTo>
                  <a:pt x="680180" y="4189857"/>
                  <a:pt x="680180" y="4189857"/>
                  <a:pt x="681228" y="4188619"/>
                </a:cubicBezTo>
                <a:cubicBezTo>
                  <a:pt x="682072" y="4186649"/>
                  <a:pt x="683160" y="4184793"/>
                  <a:pt x="684467" y="4183094"/>
                </a:cubicBezTo>
                <a:close/>
                <a:moveTo>
                  <a:pt x="807625" y="3949065"/>
                </a:moveTo>
                <a:cubicBezTo>
                  <a:pt x="809149" y="3948208"/>
                  <a:pt x="809435" y="3949065"/>
                  <a:pt x="808292" y="3950589"/>
                </a:cubicBezTo>
                <a:cubicBezTo>
                  <a:pt x="807160" y="3952559"/>
                  <a:pt x="805712" y="3954329"/>
                  <a:pt x="804005" y="3955828"/>
                </a:cubicBezTo>
                <a:cubicBezTo>
                  <a:pt x="802672" y="3957162"/>
                  <a:pt x="802481" y="3956685"/>
                  <a:pt x="803529" y="3954875"/>
                </a:cubicBezTo>
                <a:cubicBezTo>
                  <a:pt x="804716" y="3952818"/>
                  <a:pt x="806087" y="3950874"/>
                  <a:pt x="807625" y="3949065"/>
                </a:cubicBezTo>
                <a:close/>
                <a:moveTo>
                  <a:pt x="747522" y="4102799"/>
                </a:moveTo>
                <a:cubicBezTo>
                  <a:pt x="748094" y="4101656"/>
                  <a:pt x="748475" y="4101560"/>
                  <a:pt x="747522" y="4102799"/>
                </a:cubicBezTo>
                <a:close/>
                <a:moveTo>
                  <a:pt x="780574" y="3990689"/>
                </a:moveTo>
                <a:cubicBezTo>
                  <a:pt x="781431" y="3989928"/>
                  <a:pt x="781812" y="3989832"/>
                  <a:pt x="781241" y="3990689"/>
                </a:cubicBezTo>
                <a:cubicBezTo>
                  <a:pt x="780530" y="3992203"/>
                  <a:pt x="779489" y="3993538"/>
                  <a:pt x="778193" y="3994594"/>
                </a:cubicBezTo>
                <a:cubicBezTo>
                  <a:pt x="777050" y="3995452"/>
                  <a:pt x="777050" y="3995452"/>
                  <a:pt x="777621" y="3994595"/>
                </a:cubicBezTo>
                <a:cubicBezTo>
                  <a:pt x="778295" y="3993085"/>
                  <a:pt x="779305" y="3991750"/>
                  <a:pt x="780574" y="3990690"/>
                </a:cubicBezTo>
                <a:close/>
                <a:moveTo>
                  <a:pt x="696849" y="3474339"/>
                </a:moveTo>
                <a:cubicBezTo>
                  <a:pt x="696385" y="3475364"/>
                  <a:pt x="695702" y="3476274"/>
                  <a:pt x="694849" y="3477007"/>
                </a:cubicBezTo>
                <a:cubicBezTo>
                  <a:pt x="694849" y="3477006"/>
                  <a:pt x="693230" y="3477006"/>
                  <a:pt x="693134" y="3475768"/>
                </a:cubicBezTo>
                <a:cubicBezTo>
                  <a:pt x="693925" y="3474963"/>
                  <a:pt x="694786" y="3474229"/>
                  <a:pt x="695706" y="3473577"/>
                </a:cubicBezTo>
                <a:cubicBezTo>
                  <a:pt x="695706" y="3473577"/>
                  <a:pt x="697325" y="3473673"/>
                  <a:pt x="696849" y="3474339"/>
                </a:cubicBezTo>
                <a:close/>
                <a:moveTo>
                  <a:pt x="745903" y="4065842"/>
                </a:moveTo>
                <a:cubicBezTo>
                  <a:pt x="746951" y="4064508"/>
                  <a:pt x="747141" y="4064985"/>
                  <a:pt x="745903" y="4066794"/>
                </a:cubicBezTo>
                <a:cubicBezTo>
                  <a:pt x="745106" y="4068865"/>
                  <a:pt x="743755" y="4070678"/>
                  <a:pt x="741998" y="4072033"/>
                </a:cubicBezTo>
                <a:cubicBezTo>
                  <a:pt x="741045" y="4073271"/>
                  <a:pt x="740759" y="4072795"/>
                  <a:pt x="741998" y="4070985"/>
                </a:cubicBezTo>
                <a:cubicBezTo>
                  <a:pt x="743419" y="4069365"/>
                  <a:pt x="744724" y="4067646"/>
                  <a:pt x="745903" y="4065842"/>
                </a:cubicBezTo>
                <a:close/>
                <a:moveTo>
                  <a:pt x="686086" y="4080510"/>
                </a:moveTo>
                <a:cubicBezTo>
                  <a:pt x="686681" y="4079053"/>
                  <a:pt x="687554" y="4077727"/>
                  <a:pt x="688658" y="4076605"/>
                </a:cubicBezTo>
                <a:cubicBezTo>
                  <a:pt x="688658" y="4076605"/>
                  <a:pt x="689515" y="4075938"/>
                  <a:pt x="689229" y="4076605"/>
                </a:cubicBezTo>
                <a:cubicBezTo>
                  <a:pt x="688562" y="4077879"/>
                  <a:pt x="687830" y="4079119"/>
                  <a:pt x="687038" y="4080320"/>
                </a:cubicBezTo>
                <a:cubicBezTo>
                  <a:pt x="685895" y="4081653"/>
                  <a:pt x="685895" y="4081653"/>
                  <a:pt x="686086" y="4080510"/>
                </a:cubicBezTo>
                <a:close/>
                <a:moveTo>
                  <a:pt x="685324" y="4201859"/>
                </a:moveTo>
                <a:cubicBezTo>
                  <a:pt x="684752" y="4203002"/>
                  <a:pt x="683324" y="4205002"/>
                  <a:pt x="682657" y="4206145"/>
                </a:cubicBezTo>
                <a:cubicBezTo>
                  <a:pt x="681990" y="4207288"/>
                  <a:pt x="681704" y="4207478"/>
                  <a:pt x="682657" y="4206145"/>
                </a:cubicBezTo>
                <a:cubicBezTo>
                  <a:pt x="683640" y="4204777"/>
                  <a:pt x="684531" y="4203345"/>
                  <a:pt x="685324" y="4201858"/>
                </a:cubicBezTo>
                <a:close/>
                <a:moveTo>
                  <a:pt x="685324" y="4201859"/>
                </a:moveTo>
                <a:cubicBezTo>
                  <a:pt x="685991" y="4200621"/>
                  <a:pt x="686372" y="4200525"/>
                  <a:pt x="685324" y="4201859"/>
                </a:cubicBezTo>
                <a:close/>
                <a:moveTo>
                  <a:pt x="735806" y="3962019"/>
                </a:moveTo>
                <a:cubicBezTo>
                  <a:pt x="735806" y="3962019"/>
                  <a:pt x="737235" y="3962019"/>
                  <a:pt x="736568" y="3962876"/>
                </a:cubicBezTo>
                <a:cubicBezTo>
                  <a:pt x="735902" y="3963734"/>
                  <a:pt x="734187" y="3966210"/>
                  <a:pt x="734187" y="3966210"/>
                </a:cubicBezTo>
                <a:cubicBezTo>
                  <a:pt x="734187" y="3966210"/>
                  <a:pt x="732949" y="3966972"/>
                  <a:pt x="733235" y="3966210"/>
                </a:cubicBezTo>
                <a:cubicBezTo>
                  <a:pt x="733922" y="3964716"/>
                  <a:pt x="734785" y="3963308"/>
                  <a:pt x="735806" y="3962019"/>
                </a:cubicBezTo>
                <a:close/>
                <a:moveTo>
                  <a:pt x="716756" y="3797903"/>
                </a:moveTo>
                <a:cubicBezTo>
                  <a:pt x="716756" y="3799046"/>
                  <a:pt x="713994" y="3800666"/>
                  <a:pt x="713994" y="3800666"/>
                </a:cubicBezTo>
                <a:cubicBezTo>
                  <a:pt x="713994" y="3800666"/>
                  <a:pt x="712565" y="3800666"/>
                  <a:pt x="712756" y="3799904"/>
                </a:cubicBezTo>
                <a:cubicBezTo>
                  <a:pt x="712946" y="3799142"/>
                  <a:pt x="715518" y="3797141"/>
                  <a:pt x="715518" y="3797141"/>
                </a:cubicBezTo>
                <a:cubicBezTo>
                  <a:pt x="715518" y="3797141"/>
                  <a:pt x="716852" y="3796760"/>
                  <a:pt x="716661" y="3797903"/>
                </a:cubicBezTo>
                <a:close/>
                <a:moveTo>
                  <a:pt x="725519" y="4098036"/>
                </a:moveTo>
                <a:cubicBezTo>
                  <a:pt x="726567" y="4096798"/>
                  <a:pt x="726567" y="4096798"/>
                  <a:pt x="726281" y="4098036"/>
                </a:cubicBezTo>
                <a:cubicBezTo>
                  <a:pt x="725996" y="4099274"/>
                  <a:pt x="724186" y="4101180"/>
                  <a:pt x="723519" y="4102418"/>
                </a:cubicBezTo>
                <a:cubicBezTo>
                  <a:pt x="722852" y="4103656"/>
                  <a:pt x="722376" y="4103179"/>
                  <a:pt x="722948" y="4102418"/>
                </a:cubicBezTo>
                <a:cubicBezTo>
                  <a:pt x="723619" y="4100856"/>
                  <a:pt x="724483" y="4099384"/>
                  <a:pt x="725519" y="4098036"/>
                </a:cubicBezTo>
                <a:close/>
                <a:moveTo>
                  <a:pt x="723138" y="4023931"/>
                </a:moveTo>
                <a:cubicBezTo>
                  <a:pt x="724472" y="4022598"/>
                  <a:pt x="724948" y="4023931"/>
                  <a:pt x="724186" y="4025265"/>
                </a:cubicBezTo>
                <a:cubicBezTo>
                  <a:pt x="722925" y="4027273"/>
                  <a:pt x="721558" y="4029212"/>
                  <a:pt x="720090" y="4031075"/>
                </a:cubicBezTo>
                <a:cubicBezTo>
                  <a:pt x="718757" y="4032409"/>
                  <a:pt x="718280" y="4031075"/>
                  <a:pt x="719042" y="4029647"/>
                </a:cubicBezTo>
                <a:cubicBezTo>
                  <a:pt x="719804" y="4028218"/>
                  <a:pt x="721519" y="4024598"/>
                  <a:pt x="723138" y="4023741"/>
                </a:cubicBezTo>
                <a:close/>
                <a:moveTo>
                  <a:pt x="508064" y="4522756"/>
                </a:moveTo>
                <a:cubicBezTo>
                  <a:pt x="507397" y="4523994"/>
                  <a:pt x="506254" y="4525899"/>
                  <a:pt x="505682" y="4527137"/>
                </a:cubicBezTo>
                <a:cubicBezTo>
                  <a:pt x="506211" y="4525450"/>
                  <a:pt x="506914" y="4523823"/>
                  <a:pt x="507778" y="4522280"/>
                </a:cubicBezTo>
                <a:cubicBezTo>
                  <a:pt x="508349" y="4521041"/>
                  <a:pt x="508349" y="4521041"/>
                  <a:pt x="508064" y="4522756"/>
                </a:cubicBezTo>
                <a:close/>
                <a:moveTo>
                  <a:pt x="229362" y="4496848"/>
                </a:moveTo>
                <a:lnTo>
                  <a:pt x="228791" y="4497991"/>
                </a:lnTo>
                <a:lnTo>
                  <a:pt x="228219" y="4497991"/>
                </a:lnTo>
                <a:lnTo>
                  <a:pt x="228791" y="4496753"/>
                </a:lnTo>
                <a:close/>
                <a:moveTo>
                  <a:pt x="237839" y="4350544"/>
                </a:moveTo>
                <a:lnTo>
                  <a:pt x="236887" y="4351782"/>
                </a:lnTo>
                <a:lnTo>
                  <a:pt x="236220" y="4351782"/>
                </a:lnTo>
                <a:lnTo>
                  <a:pt x="237268" y="4350544"/>
                </a:lnTo>
                <a:close/>
                <a:moveTo>
                  <a:pt x="245936" y="4204335"/>
                </a:moveTo>
                <a:lnTo>
                  <a:pt x="245364" y="4205573"/>
                </a:lnTo>
                <a:lnTo>
                  <a:pt x="244793" y="4205573"/>
                </a:lnTo>
                <a:lnTo>
                  <a:pt x="244793" y="4203859"/>
                </a:lnTo>
                <a:close/>
                <a:moveTo>
                  <a:pt x="137922" y="3664553"/>
                </a:moveTo>
                <a:lnTo>
                  <a:pt x="138779" y="3663791"/>
                </a:lnTo>
                <a:lnTo>
                  <a:pt x="139351" y="3664268"/>
                </a:lnTo>
                <a:lnTo>
                  <a:pt x="138684" y="3665411"/>
                </a:lnTo>
                <a:close/>
                <a:moveTo>
                  <a:pt x="138494" y="3816382"/>
                </a:moveTo>
                <a:lnTo>
                  <a:pt x="138494" y="3816953"/>
                </a:lnTo>
                <a:lnTo>
                  <a:pt x="138494" y="3818096"/>
                </a:lnTo>
                <a:lnTo>
                  <a:pt x="137636" y="3817144"/>
                </a:lnTo>
                <a:close/>
                <a:moveTo>
                  <a:pt x="278892" y="3615500"/>
                </a:moveTo>
                <a:lnTo>
                  <a:pt x="277940" y="3616738"/>
                </a:lnTo>
                <a:lnTo>
                  <a:pt x="276701" y="3615976"/>
                </a:lnTo>
                <a:lnTo>
                  <a:pt x="277749" y="3614642"/>
                </a:lnTo>
                <a:close/>
                <a:moveTo>
                  <a:pt x="270129" y="3762947"/>
                </a:moveTo>
                <a:lnTo>
                  <a:pt x="270129" y="3764661"/>
                </a:lnTo>
                <a:lnTo>
                  <a:pt x="268986" y="3763804"/>
                </a:lnTo>
                <a:lnTo>
                  <a:pt x="269939" y="3762471"/>
                </a:lnTo>
                <a:close/>
                <a:moveTo>
                  <a:pt x="305467" y="4555903"/>
                </a:moveTo>
                <a:lnTo>
                  <a:pt x="304324" y="4557808"/>
                </a:lnTo>
                <a:lnTo>
                  <a:pt x="303752" y="4557808"/>
                </a:lnTo>
                <a:lnTo>
                  <a:pt x="304610" y="4555427"/>
                </a:lnTo>
                <a:close/>
                <a:moveTo>
                  <a:pt x="137922" y="3969829"/>
                </a:moveTo>
                <a:lnTo>
                  <a:pt x="137922" y="3969163"/>
                </a:lnTo>
                <a:lnTo>
                  <a:pt x="138494" y="3969163"/>
                </a:lnTo>
                <a:lnTo>
                  <a:pt x="138017" y="3969829"/>
                </a:lnTo>
                <a:close/>
                <a:moveTo>
                  <a:pt x="262700" y="3910203"/>
                </a:moveTo>
                <a:lnTo>
                  <a:pt x="262033" y="3912013"/>
                </a:lnTo>
                <a:lnTo>
                  <a:pt x="261176" y="3911060"/>
                </a:lnTo>
                <a:lnTo>
                  <a:pt x="262128" y="3909727"/>
                </a:lnTo>
                <a:close/>
                <a:moveTo>
                  <a:pt x="254413" y="4057555"/>
                </a:moveTo>
                <a:lnTo>
                  <a:pt x="253746" y="4058793"/>
                </a:lnTo>
                <a:lnTo>
                  <a:pt x="252794" y="4058793"/>
                </a:lnTo>
                <a:lnTo>
                  <a:pt x="253556" y="4056983"/>
                </a:lnTo>
                <a:close/>
                <a:moveTo>
                  <a:pt x="7620" y="3870960"/>
                </a:moveTo>
                <a:lnTo>
                  <a:pt x="7620" y="3871531"/>
                </a:lnTo>
                <a:lnTo>
                  <a:pt x="6953" y="3871531"/>
                </a:lnTo>
                <a:lnTo>
                  <a:pt x="7525" y="3870865"/>
                </a:lnTo>
                <a:close/>
                <a:moveTo>
                  <a:pt x="14954" y="4027837"/>
                </a:moveTo>
                <a:lnTo>
                  <a:pt x="14954" y="4028408"/>
                </a:lnTo>
                <a:lnTo>
                  <a:pt x="14383" y="4028408"/>
                </a:lnTo>
                <a:lnTo>
                  <a:pt x="14383" y="4027742"/>
                </a:lnTo>
                <a:close/>
                <a:moveTo>
                  <a:pt x="137255" y="4121944"/>
                </a:moveTo>
                <a:lnTo>
                  <a:pt x="138113" y="4121182"/>
                </a:lnTo>
                <a:lnTo>
                  <a:pt x="138684" y="4121182"/>
                </a:lnTo>
                <a:lnTo>
                  <a:pt x="137827" y="4121944"/>
                </a:lnTo>
                <a:close/>
                <a:moveTo>
                  <a:pt x="0" y="3713512"/>
                </a:moveTo>
                <a:lnTo>
                  <a:pt x="0" y="3714083"/>
                </a:lnTo>
                <a:lnTo>
                  <a:pt x="0" y="3713607"/>
                </a:lnTo>
                <a:close/>
                <a:moveTo>
                  <a:pt x="22384" y="4184809"/>
                </a:moveTo>
                <a:lnTo>
                  <a:pt x="22384" y="4184809"/>
                </a:lnTo>
                <a:lnTo>
                  <a:pt x="22384" y="4184333"/>
                </a:lnTo>
                <a:close/>
                <a:moveTo>
                  <a:pt x="137922" y="4424839"/>
                </a:moveTo>
                <a:lnTo>
                  <a:pt x="137255" y="4426077"/>
                </a:lnTo>
                <a:lnTo>
                  <a:pt x="137255" y="4425506"/>
                </a:lnTo>
                <a:lnTo>
                  <a:pt x="137255" y="4424363"/>
                </a:lnTo>
                <a:close/>
                <a:moveTo>
                  <a:pt x="137922" y="4272439"/>
                </a:moveTo>
                <a:lnTo>
                  <a:pt x="138494" y="4272439"/>
                </a:lnTo>
                <a:lnTo>
                  <a:pt x="138494" y="4273487"/>
                </a:lnTo>
                <a:lnTo>
                  <a:pt x="137827" y="4273487"/>
                </a:lnTo>
                <a:close/>
                <a:moveTo>
                  <a:pt x="29909" y="4341114"/>
                </a:moveTo>
                <a:lnTo>
                  <a:pt x="29909" y="4341686"/>
                </a:lnTo>
                <a:lnTo>
                  <a:pt x="29337" y="4341686"/>
                </a:lnTo>
                <a:lnTo>
                  <a:pt x="29337" y="4341114"/>
                </a:lnTo>
                <a:close/>
                <a:moveTo>
                  <a:pt x="37148" y="4496943"/>
                </a:moveTo>
                <a:lnTo>
                  <a:pt x="37148" y="4497610"/>
                </a:lnTo>
                <a:lnTo>
                  <a:pt x="37148" y="4497039"/>
                </a:lnTo>
                <a:close/>
                <a:moveTo>
                  <a:pt x="437197" y="4197858"/>
                </a:moveTo>
                <a:lnTo>
                  <a:pt x="435959" y="4200239"/>
                </a:lnTo>
                <a:lnTo>
                  <a:pt x="435388" y="4200239"/>
                </a:lnTo>
                <a:lnTo>
                  <a:pt x="436626" y="4197763"/>
                </a:lnTo>
                <a:close/>
                <a:moveTo>
                  <a:pt x="478822" y="4525232"/>
                </a:moveTo>
                <a:cubicBezTo>
                  <a:pt x="478822" y="4525232"/>
                  <a:pt x="479298" y="4524661"/>
                  <a:pt x="478822" y="4525804"/>
                </a:cubicBezTo>
                <a:cubicBezTo>
                  <a:pt x="478709" y="4527095"/>
                  <a:pt x="478211" y="4528323"/>
                  <a:pt x="477393" y="4529328"/>
                </a:cubicBezTo>
                <a:cubicBezTo>
                  <a:pt x="476536" y="4530090"/>
                  <a:pt x="476536" y="4530090"/>
                  <a:pt x="476822" y="4529329"/>
                </a:cubicBezTo>
                <a:cubicBezTo>
                  <a:pt x="477107" y="4528566"/>
                  <a:pt x="478536" y="4526661"/>
                  <a:pt x="479203" y="4525232"/>
                </a:cubicBezTo>
                <a:close/>
                <a:moveTo>
                  <a:pt x="500348" y="4531900"/>
                </a:moveTo>
                <a:cubicBezTo>
                  <a:pt x="501206" y="4531233"/>
                  <a:pt x="501587" y="4531138"/>
                  <a:pt x="500348" y="4531900"/>
                </a:cubicBezTo>
                <a:cubicBezTo>
                  <a:pt x="499110" y="4532662"/>
                  <a:pt x="499015" y="4534853"/>
                  <a:pt x="498729" y="4535996"/>
                </a:cubicBezTo>
                <a:cubicBezTo>
                  <a:pt x="498443" y="4537139"/>
                  <a:pt x="498062" y="4537234"/>
                  <a:pt x="498729" y="4535996"/>
                </a:cubicBezTo>
                <a:cubicBezTo>
                  <a:pt x="499396" y="4534757"/>
                  <a:pt x="500539" y="4533043"/>
                  <a:pt x="500729" y="4531900"/>
                </a:cubicBezTo>
                <a:close/>
                <a:moveTo>
                  <a:pt x="321945" y="4415600"/>
                </a:moveTo>
                <a:lnTo>
                  <a:pt x="320802" y="4417410"/>
                </a:lnTo>
                <a:lnTo>
                  <a:pt x="320231" y="4417410"/>
                </a:lnTo>
                <a:lnTo>
                  <a:pt x="321088" y="4415029"/>
                </a:lnTo>
                <a:close/>
                <a:moveTo>
                  <a:pt x="473297" y="4375595"/>
                </a:moveTo>
                <a:cubicBezTo>
                  <a:pt x="473297" y="4375595"/>
                  <a:pt x="474345" y="4375595"/>
                  <a:pt x="473869" y="4375595"/>
                </a:cubicBezTo>
                <a:cubicBezTo>
                  <a:pt x="473693" y="4376708"/>
                  <a:pt x="473234" y="4377758"/>
                  <a:pt x="472535" y="4378643"/>
                </a:cubicBezTo>
                <a:cubicBezTo>
                  <a:pt x="472535" y="4378643"/>
                  <a:pt x="471678" y="4379405"/>
                  <a:pt x="471964" y="4378643"/>
                </a:cubicBezTo>
                <a:cubicBezTo>
                  <a:pt x="472267" y="4377571"/>
                  <a:pt x="472716" y="4376545"/>
                  <a:pt x="473297" y="4375595"/>
                </a:cubicBezTo>
                <a:close/>
                <a:moveTo>
                  <a:pt x="461772" y="4063270"/>
                </a:moveTo>
                <a:lnTo>
                  <a:pt x="460248" y="4065175"/>
                </a:lnTo>
                <a:lnTo>
                  <a:pt x="459105" y="4064413"/>
                </a:lnTo>
                <a:cubicBezTo>
                  <a:pt x="459671" y="4063713"/>
                  <a:pt x="460275" y="4063045"/>
                  <a:pt x="460915" y="4062412"/>
                </a:cubicBezTo>
                <a:close/>
                <a:moveTo>
                  <a:pt x="809720" y="4003834"/>
                </a:moveTo>
                <a:cubicBezTo>
                  <a:pt x="810959" y="4003072"/>
                  <a:pt x="811244" y="4002977"/>
                  <a:pt x="810292" y="4003834"/>
                </a:cubicBezTo>
                <a:cubicBezTo>
                  <a:pt x="809509" y="4005410"/>
                  <a:pt x="808367" y="4006780"/>
                  <a:pt x="806958" y="4007834"/>
                </a:cubicBezTo>
                <a:cubicBezTo>
                  <a:pt x="806006" y="4009168"/>
                  <a:pt x="806006" y="4009168"/>
                  <a:pt x="806958" y="4007835"/>
                </a:cubicBezTo>
                <a:cubicBezTo>
                  <a:pt x="807760" y="4006445"/>
                  <a:pt x="808651" y="4005109"/>
                  <a:pt x="809625" y="4003834"/>
                </a:cubicBezTo>
                <a:close/>
                <a:moveTo>
                  <a:pt x="518351" y="4404741"/>
                </a:moveTo>
                <a:cubicBezTo>
                  <a:pt x="518351" y="4404741"/>
                  <a:pt x="519208" y="4404075"/>
                  <a:pt x="518922" y="4404741"/>
                </a:cubicBezTo>
                <a:cubicBezTo>
                  <a:pt x="518419" y="4406013"/>
                  <a:pt x="517780" y="4407226"/>
                  <a:pt x="517017" y="4408361"/>
                </a:cubicBezTo>
                <a:cubicBezTo>
                  <a:pt x="517017" y="4409028"/>
                  <a:pt x="515969" y="4408361"/>
                  <a:pt x="516446" y="4408361"/>
                </a:cubicBezTo>
                <a:cubicBezTo>
                  <a:pt x="516783" y="4407020"/>
                  <a:pt x="517436" y="4405779"/>
                  <a:pt x="518351" y="4404741"/>
                </a:cubicBezTo>
                <a:close/>
                <a:moveTo>
                  <a:pt x="506730" y="3793808"/>
                </a:moveTo>
                <a:cubicBezTo>
                  <a:pt x="507088" y="3792877"/>
                  <a:pt x="507640" y="3792033"/>
                  <a:pt x="508349" y="3791331"/>
                </a:cubicBezTo>
                <a:lnTo>
                  <a:pt x="509778" y="3792569"/>
                </a:lnTo>
                <a:lnTo>
                  <a:pt x="507968" y="3794665"/>
                </a:lnTo>
                <a:close/>
                <a:moveTo>
                  <a:pt x="504825" y="4247579"/>
                </a:moveTo>
                <a:cubicBezTo>
                  <a:pt x="504825" y="4247579"/>
                  <a:pt x="505873" y="4247579"/>
                  <a:pt x="505682" y="4248436"/>
                </a:cubicBezTo>
                <a:cubicBezTo>
                  <a:pt x="505202" y="4249351"/>
                  <a:pt x="504628" y="4250212"/>
                  <a:pt x="503968" y="4251008"/>
                </a:cubicBezTo>
                <a:cubicBezTo>
                  <a:pt x="503968" y="4251008"/>
                  <a:pt x="503206" y="4251770"/>
                  <a:pt x="503968" y="4251008"/>
                </a:cubicBezTo>
                <a:cubicBezTo>
                  <a:pt x="504730" y="4250246"/>
                  <a:pt x="504825" y="4247579"/>
                  <a:pt x="504825" y="4247579"/>
                </a:cubicBezTo>
                <a:close/>
                <a:moveTo>
                  <a:pt x="442151" y="4503611"/>
                </a:moveTo>
                <a:cubicBezTo>
                  <a:pt x="442151" y="4503611"/>
                  <a:pt x="442627" y="4502944"/>
                  <a:pt x="442722" y="4503611"/>
                </a:cubicBezTo>
                <a:cubicBezTo>
                  <a:pt x="442203" y="4504560"/>
                  <a:pt x="441757" y="4505547"/>
                  <a:pt x="441389" y="4506564"/>
                </a:cubicBezTo>
                <a:cubicBezTo>
                  <a:pt x="441389" y="4506564"/>
                  <a:pt x="440246" y="4506564"/>
                  <a:pt x="440722" y="4506564"/>
                </a:cubicBezTo>
                <a:cubicBezTo>
                  <a:pt x="441198" y="4506564"/>
                  <a:pt x="442151" y="4503611"/>
                  <a:pt x="442151" y="4503611"/>
                </a:cubicBezTo>
                <a:close/>
                <a:moveTo>
                  <a:pt x="485585" y="3927729"/>
                </a:moveTo>
                <a:lnTo>
                  <a:pt x="483965" y="3930206"/>
                </a:lnTo>
                <a:lnTo>
                  <a:pt x="483108" y="3929348"/>
                </a:lnTo>
                <a:cubicBezTo>
                  <a:pt x="483108" y="3928205"/>
                  <a:pt x="484442" y="3926872"/>
                  <a:pt x="484442" y="3926872"/>
                </a:cubicBezTo>
                <a:close/>
                <a:moveTo>
                  <a:pt x="386144" y="3851529"/>
                </a:moveTo>
                <a:lnTo>
                  <a:pt x="385001" y="3853339"/>
                </a:lnTo>
                <a:lnTo>
                  <a:pt x="383858" y="3852481"/>
                </a:lnTo>
                <a:lnTo>
                  <a:pt x="385001" y="3850672"/>
                </a:lnTo>
                <a:close/>
                <a:moveTo>
                  <a:pt x="369856" y="3993261"/>
                </a:moveTo>
                <a:lnTo>
                  <a:pt x="368713" y="3995166"/>
                </a:lnTo>
                <a:lnTo>
                  <a:pt x="367856" y="3994213"/>
                </a:lnTo>
                <a:lnTo>
                  <a:pt x="368998" y="3992404"/>
                </a:lnTo>
                <a:close/>
                <a:moveTo>
                  <a:pt x="353663" y="4134231"/>
                </a:moveTo>
                <a:lnTo>
                  <a:pt x="352520" y="4136136"/>
                </a:lnTo>
                <a:lnTo>
                  <a:pt x="351854" y="4135660"/>
                </a:lnTo>
                <a:lnTo>
                  <a:pt x="352997" y="4133755"/>
                </a:lnTo>
                <a:close/>
                <a:moveTo>
                  <a:pt x="337947" y="4274725"/>
                </a:moveTo>
                <a:lnTo>
                  <a:pt x="336899" y="4276535"/>
                </a:lnTo>
                <a:lnTo>
                  <a:pt x="336233" y="4276535"/>
                </a:lnTo>
                <a:lnTo>
                  <a:pt x="337376" y="4274630"/>
                </a:lnTo>
                <a:close/>
                <a:moveTo>
                  <a:pt x="418529" y="3567398"/>
                </a:moveTo>
                <a:lnTo>
                  <a:pt x="417386" y="3569208"/>
                </a:lnTo>
                <a:lnTo>
                  <a:pt x="416243" y="3568446"/>
                </a:lnTo>
                <a:lnTo>
                  <a:pt x="417386" y="3566541"/>
                </a:lnTo>
                <a:close/>
                <a:moveTo>
                  <a:pt x="413766" y="4332351"/>
                </a:moveTo>
                <a:lnTo>
                  <a:pt x="412528" y="4334732"/>
                </a:lnTo>
                <a:lnTo>
                  <a:pt x="411861" y="4334732"/>
                </a:lnTo>
                <a:lnTo>
                  <a:pt x="413099" y="4332351"/>
                </a:lnTo>
                <a:close/>
                <a:moveTo>
                  <a:pt x="533686" y="3656076"/>
                </a:moveTo>
                <a:cubicBezTo>
                  <a:pt x="533686" y="3657124"/>
                  <a:pt x="532162" y="3657981"/>
                  <a:pt x="532162" y="3657981"/>
                </a:cubicBezTo>
                <a:cubicBezTo>
                  <a:pt x="532162" y="3657981"/>
                  <a:pt x="530733" y="3657981"/>
                  <a:pt x="531019" y="3657124"/>
                </a:cubicBezTo>
                <a:cubicBezTo>
                  <a:pt x="531305" y="3656267"/>
                  <a:pt x="532448" y="3655219"/>
                  <a:pt x="532448" y="3655219"/>
                </a:cubicBezTo>
                <a:close/>
                <a:moveTo>
                  <a:pt x="389858" y="4466844"/>
                </a:moveTo>
                <a:lnTo>
                  <a:pt x="388620" y="4469225"/>
                </a:lnTo>
                <a:lnTo>
                  <a:pt x="388048" y="4469225"/>
                </a:lnTo>
                <a:lnTo>
                  <a:pt x="389287" y="4466749"/>
                </a:lnTo>
                <a:close/>
                <a:moveTo>
                  <a:pt x="402241" y="3709416"/>
                </a:moveTo>
                <a:lnTo>
                  <a:pt x="401098" y="3711226"/>
                </a:lnTo>
                <a:lnTo>
                  <a:pt x="399955" y="3710464"/>
                </a:lnTo>
                <a:lnTo>
                  <a:pt x="401288" y="3709035"/>
                </a:lnTo>
                <a:close/>
                <a:moveTo>
                  <a:pt x="1332929" y="3499295"/>
                </a:moveTo>
                <a:cubicBezTo>
                  <a:pt x="1331214" y="3500628"/>
                  <a:pt x="1329023" y="3502057"/>
                  <a:pt x="1327880" y="3503200"/>
                </a:cubicBezTo>
                <a:cubicBezTo>
                  <a:pt x="1326737" y="3504343"/>
                  <a:pt x="1326261" y="3504153"/>
                  <a:pt x="1327880" y="3502628"/>
                </a:cubicBezTo>
                <a:cubicBezTo>
                  <a:pt x="1329500" y="3501105"/>
                  <a:pt x="1331214" y="3500342"/>
                  <a:pt x="1332929" y="3499295"/>
                </a:cubicBezTo>
                <a:close/>
                <a:moveTo>
                  <a:pt x="1233297" y="3573494"/>
                </a:moveTo>
                <a:cubicBezTo>
                  <a:pt x="1235297" y="3572542"/>
                  <a:pt x="1235297" y="3572542"/>
                  <a:pt x="1233297" y="3573494"/>
                </a:cubicBezTo>
                <a:cubicBezTo>
                  <a:pt x="1231792" y="3575184"/>
                  <a:pt x="1230061" y="3576658"/>
                  <a:pt x="1228154" y="3577876"/>
                </a:cubicBezTo>
                <a:cubicBezTo>
                  <a:pt x="1226820" y="3579210"/>
                  <a:pt x="1226439" y="3579304"/>
                  <a:pt x="1228154" y="3577876"/>
                </a:cubicBezTo>
                <a:cubicBezTo>
                  <a:pt x="1230017" y="3576601"/>
                  <a:pt x="1231741" y="3575132"/>
                  <a:pt x="1233297" y="3573494"/>
                </a:cubicBezTo>
                <a:close/>
                <a:moveTo>
                  <a:pt x="1211961" y="3565684"/>
                </a:moveTo>
                <a:cubicBezTo>
                  <a:pt x="1213580" y="3564827"/>
                  <a:pt x="1213961" y="3564732"/>
                  <a:pt x="1212628" y="3565684"/>
                </a:cubicBezTo>
                <a:cubicBezTo>
                  <a:pt x="1211127" y="3567206"/>
                  <a:pt x="1209537" y="3568637"/>
                  <a:pt x="1207865" y="3569970"/>
                </a:cubicBezTo>
                <a:cubicBezTo>
                  <a:pt x="1206246" y="3570922"/>
                  <a:pt x="1206056" y="3569970"/>
                  <a:pt x="1207294" y="3569970"/>
                </a:cubicBezTo>
                <a:cubicBezTo>
                  <a:pt x="1208702" y="3568246"/>
                  <a:pt x="1210412" y="3566794"/>
                  <a:pt x="1212342" y="3565684"/>
                </a:cubicBezTo>
                <a:close/>
                <a:moveTo>
                  <a:pt x="1231964" y="3542919"/>
                </a:moveTo>
                <a:cubicBezTo>
                  <a:pt x="1233678" y="3541490"/>
                  <a:pt x="1233964" y="3541967"/>
                  <a:pt x="1231964" y="3543872"/>
                </a:cubicBezTo>
                <a:cubicBezTo>
                  <a:pt x="1230115" y="3545694"/>
                  <a:pt x="1228033" y="3547264"/>
                  <a:pt x="1225772" y="3548539"/>
                </a:cubicBezTo>
                <a:cubicBezTo>
                  <a:pt x="1224058" y="3549968"/>
                  <a:pt x="1223867" y="3549491"/>
                  <a:pt x="1225296" y="3547587"/>
                </a:cubicBezTo>
                <a:cubicBezTo>
                  <a:pt x="1227449" y="3545753"/>
                  <a:pt x="1229816" y="3544186"/>
                  <a:pt x="1232345" y="3542919"/>
                </a:cubicBezTo>
                <a:close/>
                <a:moveTo>
                  <a:pt x="1187768" y="3279934"/>
                </a:moveTo>
                <a:cubicBezTo>
                  <a:pt x="1191292" y="3279934"/>
                  <a:pt x="1192340" y="3281077"/>
                  <a:pt x="1190720" y="3283553"/>
                </a:cubicBezTo>
                <a:cubicBezTo>
                  <a:pt x="1188627" y="3286348"/>
                  <a:pt x="1185632" y="3288333"/>
                  <a:pt x="1182243" y="3289173"/>
                </a:cubicBezTo>
                <a:cubicBezTo>
                  <a:pt x="1179005" y="3289935"/>
                  <a:pt x="1177862" y="3288507"/>
                  <a:pt x="1179576" y="3286030"/>
                </a:cubicBezTo>
                <a:cubicBezTo>
                  <a:pt x="1181601" y="3283027"/>
                  <a:pt x="1184647" y="3280860"/>
                  <a:pt x="1188149" y="3279934"/>
                </a:cubicBezTo>
                <a:close/>
                <a:moveTo>
                  <a:pt x="1244632" y="3183636"/>
                </a:moveTo>
                <a:cubicBezTo>
                  <a:pt x="1246932" y="3180617"/>
                  <a:pt x="1250381" y="3178686"/>
                  <a:pt x="1254157" y="3178302"/>
                </a:cubicBezTo>
                <a:cubicBezTo>
                  <a:pt x="1257490" y="3177635"/>
                  <a:pt x="1259110" y="3179350"/>
                  <a:pt x="1257110" y="3182017"/>
                </a:cubicBezTo>
                <a:cubicBezTo>
                  <a:pt x="1254807" y="3185019"/>
                  <a:pt x="1251353" y="3186919"/>
                  <a:pt x="1247585" y="3187256"/>
                </a:cubicBezTo>
                <a:cubicBezTo>
                  <a:pt x="1244251" y="3187637"/>
                  <a:pt x="1242822" y="3185731"/>
                  <a:pt x="1244632" y="3183636"/>
                </a:cubicBezTo>
                <a:close/>
                <a:moveTo>
                  <a:pt x="1209961" y="3505391"/>
                </a:moveTo>
                <a:cubicBezTo>
                  <a:pt x="1211961" y="3504533"/>
                  <a:pt x="1212152" y="3505391"/>
                  <a:pt x="1210723" y="3506915"/>
                </a:cubicBezTo>
                <a:cubicBezTo>
                  <a:pt x="1208968" y="3509045"/>
                  <a:pt x="1206796" y="3510796"/>
                  <a:pt x="1204341" y="3512058"/>
                </a:cubicBezTo>
                <a:cubicBezTo>
                  <a:pt x="1202055" y="3513106"/>
                  <a:pt x="1201579" y="3512058"/>
                  <a:pt x="1203008" y="3510248"/>
                </a:cubicBezTo>
                <a:cubicBezTo>
                  <a:pt x="1204931" y="3508032"/>
                  <a:pt x="1207300" y="3506247"/>
                  <a:pt x="1209961" y="3505010"/>
                </a:cubicBezTo>
                <a:close/>
                <a:moveTo>
                  <a:pt x="1234726" y="3570922"/>
                </a:moveTo>
                <a:cubicBezTo>
                  <a:pt x="1236557" y="3569298"/>
                  <a:pt x="1238499" y="3567803"/>
                  <a:pt x="1240536" y="3566446"/>
                </a:cubicBezTo>
                <a:cubicBezTo>
                  <a:pt x="1238822" y="3567875"/>
                  <a:pt x="1236250" y="3570065"/>
                  <a:pt x="1235011" y="3571399"/>
                </a:cubicBezTo>
                <a:cubicBezTo>
                  <a:pt x="1233773" y="3572732"/>
                  <a:pt x="1233297" y="3571971"/>
                  <a:pt x="1234726" y="3570542"/>
                </a:cubicBezTo>
                <a:close/>
                <a:moveTo>
                  <a:pt x="1246251" y="3306604"/>
                </a:moveTo>
                <a:cubicBezTo>
                  <a:pt x="1247351" y="3305044"/>
                  <a:pt x="1248973" y="3303929"/>
                  <a:pt x="1250823" y="3303460"/>
                </a:cubicBezTo>
                <a:cubicBezTo>
                  <a:pt x="1252347" y="3302508"/>
                  <a:pt x="1253204" y="3303461"/>
                  <a:pt x="1252538" y="3304699"/>
                </a:cubicBezTo>
                <a:cubicBezTo>
                  <a:pt x="1251188" y="3305937"/>
                  <a:pt x="1249683" y="3306994"/>
                  <a:pt x="1248061" y="3307843"/>
                </a:cubicBezTo>
                <a:cubicBezTo>
                  <a:pt x="1246251" y="3307461"/>
                  <a:pt x="1245680" y="3307461"/>
                  <a:pt x="1246251" y="3306223"/>
                </a:cubicBezTo>
                <a:close/>
                <a:moveTo>
                  <a:pt x="1241965" y="3454146"/>
                </a:moveTo>
                <a:cubicBezTo>
                  <a:pt x="1243280" y="3452633"/>
                  <a:pt x="1244862" y="3451374"/>
                  <a:pt x="1246632" y="3450432"/>
                </a:cubicBezTo>
                <a:cubicBezTo>
                  <a:pt x="1248251" y="3449574"/>
                  <a:pt x="1248823" y="3449955"/>
                  <a:pt x="1247870" y="3451194"/>
                </a:cubicBezTo>
                <a:cubicBezTo>
                  <a:pt x="1246534" y="3452685"/>
                  <a:pt x="1244957" y="3453941"/>
                  <a:pt x="1243203" y="3454909"/>
                </a:cubicBezTo>
                <a:cubicBezTo>
                  <a:pt x="1241584" y="3455479"/>
                  <a:pt x="1241012" y="3455003"/>
                  <a:pt x="1241965" y="3453765"/>
                </a:cubicBezTo>
                <a:close/>
                <a:moveTo>
                  <a:pt x="1123379" y="3386328"/>
                </a:moveTo>
                <a:cubicBezTo>
                  <a:pt x="1125950" y="3385756"/>
                  <a:pt x="1127379" y="3387090"/>
                  <a:pt x="1125569" y="3389090"/>
                </a:cubicBezTo>
                <a:cubicBezTo>
                  <a:pt x="1123742" y="3391685"/>
                  <a:pt x="1121238" y="3393727"/>
                  <a:pt x="1118330" y="3394996"/>
                </a:cubicBezTo>
                <a:cubicBezTo>
                  <a:pt x="1115473" y="3395663"/>
                  <a:pt x="1114425" y="3394234"/>
                  <a:pt x="1115949" y="3391757"/>
                </a:cubicBezTo>
                <a:cubicBezTo>
                  <a:pt x="1117763" y="3389097"/>
                  <a:pt x="1120359" y="3387066"/>
                  <a:pt x="1123379" y="3385947"/>
                </a:cubicBezTo>
                <a:close/>
                <a:moveTo>
                  <a:pt x="1187196" y="3404330"/>
                </a:moveTo>
                <a:cubicBezTo>
                  <a:pt x="1188720" y="3403473"/>
                  <a:pt x="1189387" y="3404330"/>
                  <a:pt x="1188911" y="3405664"/>
                </a:cubicBezTo>
                <a:cubicBezTo>
                  <a:pt x="1187473" y="3406757"/>
                  <a:pt x="1185978" y="3407775"/>
                  <a:pt x="1184434" y="3408712"/>
                </a:cubicBezTo>
                <a:cubicBezTo>
                  <a:pt x="1182624" y="3408712"/>
                  <a:pt x="1182053" y="3408712"/>
                  <a:pt x="1183005" y="3407474"/>
                </a:cubicBezTo>
                <a:cubicBezTo>
                  <a:pt x="1183931" y="3405832"/>
                  <a:pt x="1185420" y="3404580"/>
                  <a:pt x="1187196" y="3403949"/>
                </a:cubicBezTo>
                <a:close/>
                <a:moveTo>
                  <a:pt x="1143953" y="3653600"/>
                </a:moveTo>
                <a:lnTo>
                  <a:pt x="1143476" y="3654076"/>
                </a:lnTo>
                <a:cubicBezTo>
                  <a:pt x="1142143" y="3655504"/>
                  <a:pt x="1141762" y="3655504"/>
                  <a:pt x="1143476" y="3654076"/>
                </a:cubicBezTo>
                <a:close/>
                <a:moveTo>
                  <a:pt x="1134428" y="3650170"/>
                </a:moveTo>
                <a:cubicBezTo>
                  <a:pt x="1136047" y="3649314"/>
                  <a:pt x="1136333" y="3649218"/>
                  <a:pt x="1135380" y="3650170"/>
                </a:cubicBezTo>
                <a:cubicBezTo>
                  <a:pt x="1133594" y="3651362"/>
                  <a:pt x="1131990" y="3652806"/>
                  <a:pt x="1130618" y="3654457"/>
                </a:cubicBezTo>
                <a:cubicBezTo>
                  <a:pt x="1128998" y="3655314"/>
                  <a:pt x="1128713" y="3655410"/>
                  <a:pt x="1129951" y="3654457"/>
                </a:cubicBezTo>
                <a:cubicBezTo>
                  <a:pt x="1131189" y="3653505"/>
                  <a:pt x="1132713" y="3651123"/>
                  <a:pt x="1134047" y="3649790"/>
                </a:cubicBezTo>
                <a:close/>
                <a:moveTo>
                  <a:pt x="1147953" y="3633216"/>
                </a:moveTo>
                <a:cubicBezTo>
                  <a:pt x="1149477" y="3632263"/>
                  <a:pt x="1149477" y="3632263"/>
                  <a:pt x="1147953" y="3634169"/>
                </a:cubicBezTo>
                <a:cubicBezTo>
                  <a:pt x="1146429" y="3636074"/>
                  <a:pt x="1143667" y="3637788"/>
                  <a:pt x="1142333" y="3639122"/>
                </a:cubicBezTo>
                <a:cubicBezTo>
                  <a:pt x="1141000" y="3640455"/>
                  <a:pt x="1140524" y="3639598"/>
                  <a:pt x="1142333" y="3638169"/>
                </a:cubicBezTo>
                <a:close/>
                <a:moveTo>
                  <a:pt x="1169194" y="3095625"/>
                </a:moveTo>
                <a:cubicBezTo>
                  <a:pt x="1171289" y="3092309"/>
                  <a:pt x="1174811" y="3090160"/>
                  <a:pt x="1178719" y="3089815"/>
                </a:cubicBezTo>
                <a:cubicBezTo>
                  <a:pt x="1182624" y="3089815"/>
                  <a:pt x="1184529" y="3091815"/>
                  <a:pt x="1182910" y="3094292"/>
                </a:cubicBezTo>
                <a:cubicBezTo>
                  <a:pt x="1180721" y="3097527"/>
                  <a:pt x="1177256" y="3099675"/>
                  <a:pt x="1173385" y="3100197"/>
                </a:cubicBezTo>
                <a:cubicBezTo>
                  <a:pt x="1169099" y="3100102"/>
                  <a:pt x="1167289" y="3097911"/>
                  <a:pt x="1168813" y="3095244"/>
                </a:cubicBezTo>
                <a:close/>
                <a:moveTo>
                  <a:pt x="1124045" y="3504724"/>
                </a:moveTo>
                <a:cubicBezTo>
                  <a:pt x="1125855" y="3504724"/>
                  <a:pt x="1126522" y="3504724"/>
                  <a:pt x="1125474" y="3506057"/>
                </a:cubicBezTo>
                <a:cubicBezTo>
                  <a:pt x="1124601" y="3507607"/>
                  <a:pt x="1123113" y="3508714"/>
                  <a:pt x="1121378" y="3509105"/>
                </a:cubicBezTo>
                <a:cubicBezTo>
                  <a:pt x="1119759" y="3510058"/>
                  <a:pt x="1119188" y="3509105"/>
                  <a:pt x="1120235" y="3508248"/>
                </a:cubicBezTo>
                <a:cubicBezTo>
                  <a:pt x="1121145" y="3506759"/>
                  <a:pt x="1122305" y="3505437"/>
                  <a:pt x="1123664" y="3504343"/>
                </a:cubicBezTo>
                <a:close/>
                <a:moveTo>
                  <a:pt x="1132332" y="3601974"/>
                </a:moveTo>
                <a:cubicBezTo>
                  <a:pt x="1134237" y="3601022"/>
                  <a:pt x="1134428" y="3601974"/>
                  <a:pt x="1133380" y="3603308"/>
                </a:cubicBezTo>
                <a:cubicBezTo>
                  <a:pt x="1131567" y="3605229"/>
                  <a:pt x="1129555" y="3606953"/>
                  <a:pt x="1127379" y="3608451"/>
                </a:cubicBezTo>
                <a:cubicBezTo>
                  <a:pt x="1125474" y="3609404"/>
                  <a:pt x="1125188" y="3608928"/>
                  <a:pt x="1126617" y="3606927"/>
                </a:cubicBezTo>
                <a:cubicBezTo>
                  <a:pt x="1128022" y="3604812"/>
                  <a:pt x="1129835" y="3602998"/>
                  <a:pt x="1131951" y="3601593"/>
                </a:cubicBezTo>
                <a:close/>
                <a:moveTo>
                  <a:pt x="1176147" y="3542729"/>
                </a:moveTo>
                <a:cubicBezTo>
                  <a:pt x="1177671" y="3541871"/>
                  <a:pt x="1177671" y="3541871"/>
                  <a:pt x="1177100" y="3542729"/>
                </a:cubicBezTo>
                <a:cubicBezTo>
                  <a:pt x="1175908" y="3544382"/>
                  <a:pt x="1174422" y="3545802"/>
                  <a:pt x="1172718" y="3546920"/>
                </a:cubicBezTo>
                <a:cubicBezTo>
                  <a:pt x="1170908" y="3546920"/>
                  <a:pt x="1170527" y="3547396"/>
                  <a:pt x="1171480" y="3546062"/>
                </a:cubicBezTo>
                <a:cubicBezTo>
                  <a:pt x="1172702" y="3544546"/>
                  <a:pt x="1174316" y="3543393"/>
                  <a:pt x="1176147" y="3542729"/>
                </a:cubicBezTo>
                <a:close/>
                <a:moveTo>
                  <a:pt x="1173956" y="3452337"/>
                </a:moveTo>
                <a:cubicBezTo>
                  <a:pt x="1176242" y="3451288"/>
                  <a:pt x="1177100" y="3452337"/>
                  <a:pt x="1175480" y="3454718"/>
                </a:cubicBezTo>
                <a:cubicBezTo>
                  <a:pt x="1173332" y="3456939"/>
                  <a:pt x="1170819" y="3458775"/>
                  <a:pt x="1168051" y="3460147"/>
                </a:cubicBezTo>
                <a:cubicBezTo>
                  <a:pt x="1165384" y="3461290"/>
                  <a:pt x="1164908" y="3460147"/>
                  <a:pt x="1166146" y="3457861"/>
                </a:cubicBezTo>
                <a:cubicBezTo>
                  <a:pt x="1168117" y="3455341"/>
                  <a:pt x="1170758" y="3453426"/>
                  <a:pt x="1173766" y="3452336"/>
                </a:cubicBezTo>
                <a:close/>
                <a:moveTo>
                  <a:pt x="1148810" y="3649314"/>
                </a:moveTo>
                <a:lnTo>
                  <a:pt x="1147858" y="3649980"/>
                </a:lnTo>
                <a:lnTo>
                  <a:pt x="1148429" y="3649409"/>
                </a:lnTo>
                <a:cubicBezTo>
                  <a:pt x="1149953" y="3647980"/>
                  <a:pt x="1149953" y="3647980"/>
                  <a:pt x="1148620" y="3649314"/>
                </a:cubicBezTo>
                <a:close/>
                <a:moveTo>
                  <a:pt x="1144143" y="3653219"/>
                </a:moveTo>
                <a:cubicBezTo>
                  <a:pt x="1145214" y="3652183"/>
                  <a:pt x="1146360" y="3651227"/>
                  <a:pt x="1147572" y="3650361"/>
                </a:cubicBezTo>
                <a:cubicBezTo>
                  <a:pt x="1146440" y="3651405"/>
                  <a:pt x="1145230" y="3652360"/>
                  <a:pt x="1143953" y="3653219"/>
                </a:cubicBezTo>
                <a:close/>
                <a:moveTo>
                  <a:pt x="1240727" y="3566065"/>
                </a:moveTo>
                <a:cubicBezTo>
                  <a:pt x="1242155" y="3564636"/>
                  <a:pt x="1242441" y="3564636"/>
                  <a:pt x="1240727" y="3566065"/>
                </a:cubicBezTo>
                <a:close/>
                <a:moveTo>
                  <a:pt x="9741599" y="1859661"/>
                </a:moveTo>
                <a:cubicBezTo>
                  <a:pt x="9750552" y="1869662"/>
                  <a:pt x="9751124" y="1881950"/>
                  <a:pt x="9742837" y="1887569"/>
                </a:cubicBezTo>
                <a:cubicBezTo>
                  <a:pt x="9732066" y="1892682"/>
                  <a:pt x="9719203" y="1889906"/>
                  <a:pt x="9711500" y="1880807"/>
                </a:cubicBezTo>
                <a:cubicBezTo>
                  <a:pt x="9701974" y="1871282"/>
                  <a:pt x="9701974" y="1859090"/>
                  <a:pt x="9710452" y="1852898"/>
                </a:cubicBezTo>
                <a:cubicBezTo>
                  <a:pt x="9721119" y="1847445"/>
                  <a:pt x="9734153" y="1850275"/>
                  <a:pt x="9741599" y="1859661"/>
                </a:cubicBezTo>
                <a:close/>
                <a:moveTo>
                  <a:pt x="1387316" y="2984469"/>
                </a:moveTo>
                <a:cubicBezTo>
                  <a:pt x="1391126" y="2984469"/>
                  <a:pt x="1393222" y="2985897"/>
                  <a:pt x="1391222" y="2988469"/>
                </a:cubicBezTo>
                <a:cubicBezTo>
                  <a:pt x="1388454" y="2991362"/>
                  <a:pt x="1384732" y="2993155"/>
                  <a:pt x="1380744" y="2993518"/>
                </a:cubicBezTo>
                <a:cubicBezTo>
                  <a:pt x="1376648" y="2993517"/>
                  <a:pt x="1375029" y="2991422"/>
                  <a:pt x="1376648" y="2988945"/>
                </a:cubicBezTo>
                <a:cubicBezTo>
                  <a:pt x="1379362" y="2985942"/>
                  <a:pt x="1383272" y="2984301"/>
                  <a:pt x="1387316" y="2984469"/>
                </a:cubicBezTo>
                <a:close/>
                <a:moveTo>
                  <a:pt x="1366171" y="3317844"/>
                </a:moveTo>
                <a:cubicBezTo>
                  <a:pt x="1368838" y="3316700"/>
                  <a:pt x="1369981" y="3317844"/>
                  <a:pt x="1368076" y="3320130"/>
                </a:cubicBezTo>
                <a:cubicBezTo>
                  <a:pt x="1365743" y="3322267"/>
                  <a:pt x="1363029" y="3323948"/>
                  <a:pt x="1360075" y="3325083"/>
                </a:cubicBezTo>
                <a:cubicBezTo>
                  <a:pt x="1357503" y="3325654"/>
                  <a:pt x="1356741" y="3325082"/>
                  <a:pt x="1358551" y="3322701"/>
                </a:cubicBezTo>
                <a:cubicBezTo>
                  <a:pt x="1360732" y="3320383"/>
                  <a:pt x="1363548" y="3318760"/>
                  <a:pt x="1366647" y="3318034"/>
                </a:cubicBezTo>
                <a:close/>
                <a:moveTo>
                  <a:pt x="1389221" y="3159157"/>
                </a:moveTo>
                <a:cubicBezTo>
                  <a:pt x="1392650" y="3159157"/>
                  <a:pt x="1394079" y="3160204"/>
                  <a:pt x="1392174" y="3162872"/>
                </a:cubicBezTo>
                <a:cubicBezTo>
                  <a:pt x="1389601" y="3165452"/>
                  <a:pt x="1386257" y="3167124"/>
                  <a:pt x="1382649" y="3167634"/>
                </a:cubicBezTo>
                <a:cubicBezTo>
                  <a:pt x="1379030" y="3168491"/>
                  <a:pt x="1377982" y="3167063"/>
                  <a:pt x="1379887" y="3164491"/>
                </a:cubicBezTo>
                <a:cubicBezTo>
                  <a:pt x="1382352" y="3161801"/>
                  <a:pt x="1385631" y="3159994"/>
                  <a:pt x="1389221" y="3159348"/>
                </a:cubicBezTo>
                <a:close/>
                <a:moveTo>
                  <a:pt x="1362837" y="2796445"/>
                </a:moveTo>
                <a:cubicBezTo>
                  <a:pt x="1367885" y="2797016"/>
                  <a:pt x="1370171" y="2799207"/>
                  <a:pt x="1368361" y="2802255"/>
                </a:cubicBezTo>
                <a:cubicBezTo>
                  <a:pt x="1364998" y="2805269"/>
                  <a:pt x="1360586" y="2806842"/>
                  <a:pt x="1356074" y="2806637"/>
                </a:cubicBezTo>
                <a:cubicBezTo>
                  <a:pt x="1351026" y="2806065"/>
                  <a:pt x="1348454" y="2803970"/>
                  <a:pt x="1350169" y="2800826"/>
                </a:cubicBezTo>
                <a:cubicBezTo>
                  <a:pt x="1353704" y="2797867"/>
                  <a:pt x="1358235" y="2796368"/>
                  <a:pt x="1362837" y="2796635"/>
                </a:cubicBezTo>
                <a:close/>
                <a:moveTo>
                  <a:pt x="1403128" y="3367945"/>
                </a:moveTo>
                <a:cubicBezTo>
                  <a:pt x="1405414" y="3366897"/>
                  <a:pt x="1405604" y="3367373"/>
                  <a:pt x="1403795" y="3369469"/>
                </a:cubicBezTo>
                <a:cubicBezTo>
                  <a:pt x="1401659" y="3371854"/>
                  <a:pt x="1398881" y="3373573"/>
                  <a:pt x="1395794" y="3374422"/>
                </a:cubicBezTo>
                <a:cubicBezTo>
                  <a:pt x="1393508" y="3375470"/>
                  <a:pt x="1393031" y="3374422"/>
                  <a:pt x="1395127" y="3372898"/>
                </a:cubicBezTo>
                <a:cubicBezTo>
                  <a:pt x="1397232" y="3370456"/>
                  <a:pt x="1400018" y="3368698"/>
                  <a:pt x="1403128" y="3367849"/>
                </a:cubicBezTo>
                <a:close/>
                <a:moveTo>
                  <a:pt x="1405700" y="3421475"/>
                </a:moveTo>
                <a:cubicBezTo>
                  <a:pt x="1407700" y="3420523"/>
                  <a:pt x="1408271" y="3420904"/>
                  <a:pt x="1406652" y="3421475"/>
                </a:cubicBezTo>
                <a:cubicBezTo>
                  <a:pt x="1404853" y="3423088"/>
                  <a:pt x="1402832" y="3424435"/>
                  <a:pt x="1400651" y="3425475"/>
                </a:cubicBezTo>
                <a:cubicBezTo>
                  <a:pt x="1399032" y="3426333"/>
                  <a:pt x="1398651" y="3426428"/>
                  <a:pt x="1399985" y="3425476"/>
                </a:cubicBezTo>
                <a:cubicBezTo>
                  <a:pt x="1401748" y="3424033"/>
                  <a:pt x="1403664" y="3422787"/>
                  <a:pt x="1405700" y="3421761"/>
                </a:cubicBezTo>
                <a:close/>
                <a:moveTo>
                  <a:pt x="1389126" y="3264408"/>
                </a:moveTo>
                <a:cubicBezTo>
                  <a:pt x="1391031" y="3263456"/>
                  <a:pt x="1391888" y="3264408"/>
                  <a:pt x="1390840" y="3265646"/>
                </a:cubicBezTo>
                <a:cubicBezTo>
                  <a:pt x="1389329" y="3267089"/>
                  <a:pt x="1387549" y="3268222"/>
                  <a:pt x="1385602" y="3268980"/>
                </a:cubicBezTo>
                <a:cubicBezTo>
                  <a:pt x="1383792" y="3268980"/>
                  <a:pt x="1383030" y="3268409"/>
                  <a:pt x="1383983" y="3267171"/>
                </a:cubicBezTo>
                <a:cubicBezTo>
                  <a:pt x="1385353" y="3265699"/>
                  <a:pt x="1387153" y="3264699"/>
                  <a:pt x="1389126" y="3264313"/>
                </a:cubicBezTo>
                <a:close/>
                <a:moveTo>
                  <a:pt x="1426178" y="2708815"/>
                </a:moveTo>
                <a:cubicBezTo>
                  <a:pt x="1431512" y="2709863"/>
                  <a:pt x="1434370" y="2712529"/>
                  <a:pt x="1432370" y="2715101"/>
                </a:cubicBezTo>
                <a:cubicBezTo>
                  <a:pt x="1428681" y="2718237"/>
                  <a:pt x="1423832" y="2719658"/>
                  <a:pt x="1419035" y="2719006"/>
                </a:cubicBezTo>
                <a:cubicBezTo>
                  <a:pt x="1413415" y="2718149"/>
                  <a:pt x="1411224" y="2715864"/>
                  <a:pt x="1412939" y="2712815"/>
                </a:cubicBezTo>
                <a:cubicBezTo>
                  <a:pt x="1416579" y="2709648"/>
                  <a:pt x="1421385" y="2708161"/>
                  <a:pt x="1426178" y="2708720"/>
                </a:cubicBezTo>
                <a:close/>
                <a:moveTo>
                  <a:pt x="1334072" y="3498723"/>
                </a:moveTo>
                <a:lnTo>
                  <a:pt x="1332929" y="3499390"/>
                </a:lnTo>
                <a:lnTo>
                  <a:pt x="1333786" y="3498819"/>
                </a:lnTo>
                <a:cubicBezTo>
                  <a:pt x="1335405" y="3497294"/>
                  <a:pt x="1335405" y="3497294"/>
                  <a:pt x="1334072" y="3498628"/>
                </a:cubicBezTo>
                <a:close/>
                <a:moveTo>
                  <a:pt x="1316641" y="3254216"/>
                </a:moveTo>
                <a:cubicBezTo>
                  <a:pt x="1319879" y="3253455"/>
                  <a:pt x="1321022" y="3254883"/>
                  <a:pt x="1319403" y="3257360"/>
                </a:cubicBezTo>
                <a:cubicBezTo>
                  <a:pt x="1316734" y="3259899"/>
                  <a:pt x="1313452" y="3261704"/>
                  <a:pt x="1309878" y="3262598"/>
                </a:cubicBezTo>
                <a:cubicBezTo>
                  <a:pt x="1306640" y="3263360"/>
                  <a:pt x="1305592" y="3261931"/>
                  <a:pt x="1307592" y="3259360"/>
                </a:cubicBezTo>
                <a:cubicBezTo>
                  <a:pt x="1310104" y="3256860"/>
                  <a:pt x="1313222" y="3255055"/>
                  <a:pt x="1316641" y="3254121"/>
                </a:cubicBezTo>
                <a:close/>
                <a:moveTo>
                  <a:pt x="1425226" y="3403759"/>
                </a:moveTo>
                <a:cubicBezTo>
                  <a:pt x="1427226" y="3402711"/>
                  <a:pt x="1427417" y="3403283"/>
                  <a:pt x="1425226" y="3404712"/>
                </a:cubicBezTo>
                <a:cubicBezTo>
                  <a:pt x="1423038" y="3406436"/>
                  <a:pt x="1420748" y="3408027"/>
                  <a:pt x="1418368" y="3409474"/>
                </a:cubicBezTo>
                <a:cubicBezTo>
                  <a:pt x="1415986" y="3410522"/>
                  <a:pt x="1415796" y="3409474"/>
                  <a:pt x="1418368" y="3408426"/>
                </a:cubicBezTo>
                <a:cubicBezTo>
                  <a:pt x="1420437" y="3406548"/>
                  <a:pt x="1422743" y="3404947"/>
                  <a:pt x="1425226" y="3403663"/>
                </a:cubicBezTo>
                <a:close/>
                <a:moveTo>
                  <a:pt x="1288923" y="2894553"/>
                </a:moveTo>
                <a:cubicBezTo>
                  <a:pt x="1291897" y="2891444"/>
                  <a:pt x="1296053" y="2889747"/>
                  <a:pt x="1300353" y="2889886"/>
                </a:cubicBezTo>
                <a:cubicBezTo>
                  <a:pt x="1305115" y="2889885"/>
                  <a:pt x="1307021" y="2892171"/>
                  <a:pt x="1305401" y="2894743"/>
                </a:cubicBezTo>
                <a:cubicBezTo>
                  <a:pt x="1302575" y="2898165"/>
                  <a:pt x="1298311" y="2900068"/>
                  <a:pt x="1293876" y="2899886"/>
                </a:cubicBezTo>
                <a:cubicBezTo>
                  <a:pt x="1289495" y="2899696"/>
                  <a:pt x="1287209" y="2897886"/>
                  <a:pt x="1288923" y="2894457"/>
                </a:cubicBezTo>
                <a:close/>
                <a:moveTo>
                  <a:pt x="1290828" y="3481673"/>
                </a:moveTo>
                <a:cubicBezTo>
                  <a:pt x="1292733" y="3480721"/>
                  <a:pt x="1292733" y="3480721"/>
                  <a:pt x="1291781" y="3481673"/>
                </a:cubicBezTo>
                <a:cubicBezTo>
                  <a:pt x="1290241" y="3483315"/>
                  <a:pt x="1288397" y="3484642"/>
                  <a:pt x="1286351" y="3485578"/>
                </a:cubicBezTo>
                <a:cubicBezTo>
                  <a:pt x="1284827" y="3486436"/>
                  <a:pt x="1284446" y="3486531"/>
                  <a:pt x="1285780" y="3485103"/>
                </a:cubicBezTo>
                <a:cubicBezTo>
                  <a:pt x="1287145" y="3483695"/>
                  <a:pt x="1288719" y="3482506"/>
                  <a:pt x="1290447" y="3481578"/>
                </a:cubicBezTo>
                <a:close/>
                <a:moveTo>
                  <a:pt x="1317308" y="3454241"/>
                </a:moveTo>
                <a:cubicBezTo>
                  <a:pt x="1319308" y="3453289"/>
                  <a:pt x="1319784" y="3454241"/>
                  <a:pt x="1318070" y="3455670"/>
                </a:cubicBezTo>
                <a:cubicBezTo>
                  <a:pt x="1316122" y="3457740"/>
                  <a:pt x="1313750" y="3459365"/>
                  <a:pt x="1311116" y="3460433"/>
                </a:cubicBezTo>
                <a:cubicBezTo>
                  <a:pt x="1309211" y="3461385"/>
                  <a:pt x="1308926" y="3460909"/>
                  <a:pt x="1311116" y="3459480"/>
                </a:cubicBezTo>
                <a:cubicBezTo>
                  <a:pt x="1312789" y="3457293"/>
                  <a:pt x="1314897" y="3455477"/>
                  <a:pt x="1317307" y="3454146"/>
                </a:cubicBezTo>
                <a:close/>
                <a:moveTo>
                  <a:pt x="1288066" y="3410236"/>
                </a:moveTo>
                <a:cubicBezTo>
                  <a:pt x="1290733" y="3409188"/>
                  <a:pt x="1291209" y="3410236"/>
                  <a:pt x="1289304" y="3412141"/>
                </a:cubicBezTo>
                <a:cubicBezTo>
                  <a:pt x="1287215" y="3414388"/>
                  <a:pt x="1284729" y="3416228"/>
                  <a:pt x="1281970" y="3417570"/>
                </a:cubicBezTo>
                <a:cubicBezTo>
                  <a:pt x="1279303" y="3418713"/>
                  <a:pt x="1278827" y="3417570"/>
                  <a:pt x="1280255" y="3415760"/>
                </a:cubicBezTo>
                <a:cubicBezTo>
                  <a:pt x="1282163" y="3413073"/>
                  <a:pt x="1284911" y="3411096"/>
                  <a:pt x="1288066" y="3410140"/>
                </a:cubicBezTo>
                <a:close/>
                <a:moveTo>
                  <a:pt x="1309497" y="3084100"/>
                </a:moveTo>
                <a:cubicBezTo>
                  <a:pt x="1312237" y="3081182"/>
                  <a:pt x="1315981" y="3079412"/>
                  <a:pt x="1319975" y="3079147"/>
                </a:cubicBezTo>
                <a:cubicBezTo>
                  <a:pt x="1323785" y="3079147"/>
                  <a:pt x="1325404" y="3080576"/>
                  <a:pt x="1323499" y="3083243"/>
                </a:cubicBezTo>
                <a:cubicBezTo>
                  <a:pt x="1320915" y="3086143"/>
                  <a:pt x="1317281" y="3087891"/>
                  <a:pt x="1313402" y="3088101"/>
                </a:cubicBezTo>
                <a:cubicBezTo>
                  <a:pt x="1309497" y="3088386"/>
                  <a:pt x="1308259" y="3086576"/>
                  <a:pt x="1309497" y="3084100"/>
                </a:cubicBezTo>
                <a:close/>
                <a:moveTo>
                  <a:pt x="1332262" y="3484150"/>
                </a:moveTo>
                <a:cubicBezTo>
                  <a:pt x="1334167" y="3483198"/>
                  <a:pt x="1334453" y="3484150"/>
                  <a:pt x="1332262" y="3485197"/>
                </a:cubicBezTo>
                <a:cubicBezTo>
                  <a:pt x="1330350" y="3486917"/>
                  <a:pt x="1328277" y="3488448"/>
                  <a:pt x="1326071" y="3489769"/>
                </a:cubicBezTo>
                <a:cubicBezTo>
                  <a:pt x="1324070" y="3490722"/>
                  <a:pt x="1323880" y="3489770"/>
                  <a:pt x="1325594" y="3488817"/>
                </a:cubicBezTo>
                <a:cubicBezTo>
                  <a:pt x="1327309" y="3487865"/>
                  <a:pt x="1330928" y="3485293"/>
                  <a:pt x="1332643" y="3483769"/>
                </a:cubicBezTo>
                <a:close/>
                <a:moveTo>
                  <a:pt x="823722" y="3982974"/>
                </a:moveTo>
                <a:cubicBezTo>
                  <a:pt x="824675" y="3981736"/>
                  <a:pt x="824960" y="3982212"/>
                  <a:pt x="823722" y="3984022"/>
                </a:cubicBezTo>
                <a:lnTo>
                  <a:pt x="820103" y="3989165"/>
                </a:lnTo>
                <a:cubicBezTo>
                  <a:pt x="818579" y="3990022"/>
                  <a:pt x="818579" y="3990022"/>
                  <a:pt x="820103" y="3988213"/>
                </a:cubicBezTo>
                <a:cubicBezTo>
                  <a:pt x="821627" y="3986403"/>
                  <a:pt x="822008" y="3984403"/>
                  <a:pt x="823722" y="3982974"/>
                </a:cubicBezTo>
                <a:close/>
                <a:moveTo>
                  <a:pt x="1319975" y="3497199"/>
                </a:moveTo>
                <a:cubicBezTo>
                  <a:pt x="1321880" y="3496247"/>
                  <a:pt x="1321880" y="3496247"/>
                  <a:pt x="1320927" y="3497199"/>
                </a:cubicBezTo>
                <a:cubicBezTo>
                  <a:pt x="1319975" y="3498152"/>
                  <a:pt x="1316736" y="3500342"/>
                  <a:pt x="1315403" y="3501676"/>
                </a:cubicBezTo>
                <a:cubicBezTo>
                  <a:pt x="1314069" y="3503010"/>
                  <a:pt x="1313498" y="3502628"/>
                  <a:pt x="1314450" y="3501676"/>
                </a:cubicBezTo>
                <a:cubicBezTo>
                  <a:pt x="1315403" y="3500723"/>
                  <a:pt x="1318165" y="3498819"/>
                  <a:pt x="1319594" y="3497961"/>
                </a:cubicBezTo>
                <a:close/>
                <a:moveTo>
                  <a:pt x="1314640" y="3361468"/>
                </a:moveTo>
                <a:cubicBezTo>
                  <a:pt x="1312831" y="3361468"/>
                  <a:pt x="1312164" y="3361468"/>
                  <a:pt x="1313212" y="3360135"/>
                </a:cubicBezTo>
                <a:cubicBezTo>
                  <a:pt x="1314551" y="3358505"/>
                  <a:pt x="1316394" y="3357366"/>
                  <a:pt x="1318451" y="3356896"/>
                </a:cubicBezTo>
                <a:cubicBezTo>
                  <a:pt x="1319975" y="3355944"/>
                  <a:pt x="1320832" y="3356896"/>
                  <a:pt x="1319879" y="3358134"/>
                </a:cubicBezTo>
                <a:cubicBezTo>
                  <a:pt x="1318227" y="3359653"/>
                  <a:pt x="1316326" y="3360878"/>
                  <a:pt x="1314260" y="3361754"/>
                </a:cubicBezTo>
                <a:close/>
                <a:moveTo>
                  <a:pt x="925640" y="3501485"/>
                </a:moveTo>
                <a:cubicBezTo>
                  <a:pt x="925640" y="3501485"/>
                  <a:pt x="927354" y="3501485"/>
                  <a:pt x="927164" y="3502152"/>
                </a:cubicBezTo>
                <a:cubicBezTo>
                  <a:pt x="926495" y="3503581"/>
                  <a:pt x="925247" y="3504656"/>
                  <a:pt x="923735" y="3505105"/>
                </a:cubicBezTo>
                <a:cubicBezTo>
                  <a:pt x="922496" y="3505867"/>
                  <a:pt x="921925" y="3505105"/>
                  <a:pt x="922496" y="3504247"/>
                </a:cubicBezTo>
                <a:cubicBezTo>
                  <a:pt x="923062" y="3502891"/>
                  <a:pt x="924222" y="3501871"/>
                  <a:pt x="925640" y="3501485"/>
                </a:cubicBezTo>
                <a:close/>
                <a:moveTo>
                  <a:pt x="897065" y="3905346"/>
                </a:moveTo>
                <a:cubicBezTo>
                  <a:pt x="896112" y="3906679"/>
                  <a:pt x="895731" y="3906774"/>
                  <a:pt x="897065" y="3905346"/>
                </a:cubicBezTo>
                <a:close/>
                <a:moveTo>
                  <a:pt x="932688" y="3718560"/>
                </a:moveTo>
                <a:cubicBezTo>
                  <a:pt x="934593" y="3717608"/>
                  <a:pt x="934879" y="3718560"/>
                  <a:pt x="933926" y="3720465"/>
                </a:cubicBezTo>
                <a:cubicBezTo>
                  <a:pt x="932605" y="3722673"/>
                  <a:pt x="930776" y="3724534"/>
                  <a:pt x="928592" y="3725894"/>
                </a:cubicBezTo>
                <a:cubicBezTo>
                  <a:pt x="926878" y="3727419"/>
                  <a:pt x="926402" y="3726370"/>
                  <a:pt x="927259" y="3724085"/>
                </a:cubicBezTo>
                <a:cubicBezTo>
                  <a:pt x="928505" y="3721857"/>
                  <a:pt x="930269" y="3719962"/>
                  <a:pt x="932402" y="3718560"/>
                </a:cubicBezTo>
                <a:close/>
                <a:moveTo>
                  <a:pt x="901256" y="3900678"/>
                </a:moveTo>
                <a:cubicBezTo>
                  <a:pt x="899977" y="3902336"/>
                  <a:pt x="898576" y="3903896"/>
                  <a:pt x="897065" y="3905346"/>
                </a:cubicBezTo>
                <a:cubicBezTo>
                  <a:pt x="898208" y="3903536"/>
                  <a:pt x="900017" y="3901440"/>
                  <a:pt x="900970" y="3900202"/>
                </a:cubicBezTo>
                <a:cubicBezTo>
                  <a:pt x="901922" y="3898963"/>
                  <a:pt x="901922" y="3899345"/>
                  <a:pt x="900970" y="3900678"/>
                </a:cubicBezTo>
                <a:close/>
                <a:moveTo>
                  <a:pt x="894207" y="3910203"/>
                </a:moveTo>
                <a:cubicBezTo>
                  <a:pt x="895160" y="3908965"/>
                  <a:pt x="895541" y="3908870"/>
                  <a:pt x="894207" y="3910203"/>
                </a:cubicBezTo>
                <a:cubicBezTo>
                  <a:pt x="893029" y="3911832"/>
                  <a:pt x="891757" y="3913390"/>
                  <a:pt x="890397" y="3914871"/>
                </a:cubicBezTo>
                <a:cubicBezTo>
                  <a:pt x="889445" y="3916109"/>
                  <a:pt x="889064" y="3916204"/>
                  <a:pt x="890397" y="3914871"/>
                </a:cubicBezTo>
                <a:cubicBezTo>
                  <a:pt x="891731" y="3913537"/>
                  <a:pt x="892969" y="3911632"/>
                  <a:pt x="893921" y="3910298"/>
                </a:cubicBezTo>
                <a:close/>
                <a:moveTo>
                  <a:pt x="964311" y="3818668"/>
                </a:moveTo>
                <a:cubicBezTo>
                  <a:pt x="965835" y="3817811"/>
                  <a:pt x="965835" y="3817811"/>
                  <a:pt x="964883" y="3818668"/>
                </a:cubicBezTo>
                <a:cubicBezTo>
                  <a:pt x="963930" y="3819525"/>
                  <a:pt x="962216" y="3821430"/>
                  <a:pt x="960882" y="3822859"/>
                </a:cubicBezTo>
                <a:cubicBezTo>
                  <a:pt x="959549" y="3824288"/>
                  <a:pt x="959263" y="3823716"/>
                  <a:pt x="960882" y="3822859"/>
                </a:cubicBezTo>
                <a:cubicBezTo>
                  <a:pt x="962501" y="3822002"/>
                  <a:pt x="962978" y="3820097"/>
                  <a:pt x="964025" y="3818763"/>
                </a:cubicBezTo>
                <a:close/>
                <a:moveTo>
                  <a:pt x="962311" y="3766662"/>
                </a:moveTo>
                <a:cubicBezTo>
                  <a:pt x="964025" y="3765137"/>
                  <a:pt x="964502" y="3766185"/>
                  <a:pt x="963168" y="3767519"/>
                </a:cubicBezTo>
                <a:cubicBezTo>
                  <a:pt x="961838" y="3769627"/>
                  <a:pt x="960126" y="3771468"/>
                  <a:pt x="958120" y="3772948"/>
                </a:cubicBezTo>
                <a:cubicBezTo>
                  <a:pt x="956501" y="3774377"/>
                  <a:pt x="956215" y="3773900"/>
                  <a:pt x="957358" y="3772091"/>
                </a:cubicBezTo>
                <a:cubicBezTo>
                  <a:pt x="958607" y="3770066"/>
                  <a:pt x="960184" y="3768264"/>
                  <a:pt x="962025" y="3766757"/>
                </a:cubicBezTo>
                <a:close/>
                <a:moveTo>
                  <a:pt x="945833" y="3667982"/>
                </a:moveTo>
                <a:cubicBezTo>
                  <a:pt x="945833" y="3667982"/>
                  <a:pt x="947642" y="3667982"/>
                  <a:pt x="947071" y="3668744"/>
                </a:cubicBezTo>
                <a:cubicBezTo>
                  <a:pt x="946499" y="3669507"/>
                  <a:pt x="944975" y="3671983"/>
                  <a:pt x="943547" y="3672269"/>
                </a:cubicBezTo>
                <a:cubicBezTo>
                  <a:pt x="942118" y="3672555"/>
                  <a:pt x="941737" y="3672269"/>
                  <a:pt x="942308" y="3671412"/>
                </a:cubicBezTo>
                <a:cubicBezTo>
                  <a:pt x="943186" y="3670120"/>
                  <a:pt x="944282" y="3668993"/>
                  <a:pt x="945547" y="3668078"/>
                </a:cubicBezTo>
                <a:close/>
                <a:moveTo>
                  <a:pt x="935355" y="3804952"/>
                </a:moveTo>
                <a:cubicBezTo>
                  <a:pt x="936403" y="3803619"/>
                  <a:pt x="936593" y="3804190"/>
                  <a:pt x="935927" y="3804952"/>
                </a:cubicBezTo>
                <a:cubicBezTo>
                  <a:pt x="935104" y="3806613"/>
                  <a:pt x="933855" y="3808027"/>
                  <a:pt x="932307" y="3809047"/>
                </a:cubicBezTo>
                <a:cubicBezTo>
                  <a:pt x="931069" y="3809810"/>
                  <a:pt x="931069" y="3809810"/>
                  <a:pt x="931735" y="3808571"/>
                </a:cubicBezTo>
                <a:cubicBezTo>
                  <a:pt x="932569" y="3807162"/>
                  <a:pt x="933709" y="3805958"/>
                  <a:pt x="935069" y="3805047"/>
                </a:cubicBezTo>
                <a:close/>
                <a:moveTo>
                  <a:pt x="945261" y="3536061"/>
                </a:moveTo>
                <a:cubicBezTo>
                  <a:pt x="947928" y="3534918"/>
                  <a:pt x="948976" y="3536061"/>
                  <a:pt x="948023" y="3539205"/>
                </a:cubicBezTo>
                <a:cubicBezTo>
                  <a:pt x="946248" y="3541856"/>
                  <a:pt x="943864" y="3544044"/>
                  <a:pt x="941070" y="3545586"/>
                </a:cubicBezTo>
                <a:cubicBezTo>
                  <a:pt x="938498" y="3546158"/>
                  <a:pt x="937641" y="3545586"/>
                  <a:pt x="938689" y="3542347"/>
                </a:cubicBezTo>
                <a:cubicBezTo>
                  <a:pt x="940225" y="3539660"/>
                  <a:pt x="942508" y="3537477"/>
                  <a:pt x="945261" y="3536061"/>
                </a:cubicBezTo>
                <a:close/>
                <a:moveTo>
                  <a:pt x="892493" y="3874294"/>
                </a:moveTo>
                <a:cubicBezTo>
                  <a:pt x="894017" y="3873437"/>
                  <a:pt x="894017" y="3873437"/>
                  <a:pt x="892493" y="3875246"/>
                </a:cubicBezTo>
                <a:cubicBezTo>
                  <a:pt x="891426" y="3877287"/>
                  <a:pt x="889970" y="3879100"/>
                  <a:pt x="888206" y="3880580"/>
                </a:cubicBezTo>
                <a:cubicBezTo>
                  <a:pt x="886778" y="3881914"/>
                  <a:pt x="886587" y="3881438"/>
                  <a:pt x="888206" y="3879533"/>
                </a:cubicBezTo>
                <a:cubicBezTo>
                  <a:pt x="889434" y="3877660"/>
                  <a:pt x="890872" y="3875935"/>
                  <a:pt x="892492" y="3874389"/>
                </a:cubicBezTo>
                <a:close/>
                <a:moveTo>
                  <a:pt x="830485" y="3731990"/>
                </a:moveTo>
                <a:cubicBezTo>
                  <a:pt x="830485" y="3731990"/>
                  <a:pt x="832104" y="3731990"/>
                  <a:pt x="831914" y="3733324"/>
                </a:cubicBezTo>
                <a:cubicBezTo>
                  <a:pt x="831045" y="3734396"/>
                  <a:pt x="830017" y="3735328"/>
                  <a:pt x="828866" y="3736086"/>
                </a:cubicBezTo>
                <a:cubicBezTo>
                  <a:pt x="827627" y="3736944"/>
                  <a:pt x="827056" y="3736086"/>
                  <a:pt x="827627" y="3735324"/>
                </a:cubicBezTo>
                <a:cubicBezTo>
                  <a:pt x="828200" y="3733961"/>
                  <a:pt x="829204" y="3732824"/>
                  <a:pt x="830485" y="3732085"/>
                </a:cubicBezTo>
                <a:close/>
                <a:moveTo>
                  <a:pt x="833342" y="3776758"/>
                </a:moveTo>
                <a:cubicBezTo>
                  <a:pt x="834676" y="3775424"/>
                  <a:pt x="835533" y="3776758"/>
                  <a:pt x="834676" y="3778663"/>
                </a:cubicBezTo>
                <a:cubicBezTo>
                  <a:pt x="833634" y="3781153"/>
                  <a:pt x="831834" y="3783252"/>
                  <a:pt x="829532" y="3784663"/>
                </a:cubicBezTo>
                <a:cubicBezTo>
                  <a:pt x="827532" y="3785616"/>
                  <a:pt x="826675" y="3784663"/>
                  <a:pt x="828199" y="3782759"/>
                </a:cubicBezTo>
                <a:cubicBezTo>
                  <a:pt x="829204" y="3780300"/>
                  <a:pt x="830974" y="3778230"/>
                  <a:pt x="833247" y="3776853"/>
                </a:cubicBezTo>
                <a:close/>
                <a:moveTo>
                  <a:pt x="891254" y="3776758"/>
                </a:moveTo>
                <a:cubicBezTo>
                  <a:pt x="890297" y="3777982"/>
                  <a:pt x="889211" y="3779100"/>
                  <a:pt x="888016" y="3780092"/>
                </a:cubicBezTo>
                <a:cubicBezTo>
                  <a:pt x="888016" y="3780092"/>
                  <a:pt x="886873" y="3780949"/>
                  <a:pt x="887159" y="3780092"/>
                </a:cubicBezTo>
                <a:cubicBezTo>
                  <a:pt x="888100" y="3778652"/>
                  <a:pt x="889185" y="3777312"/>
                  <a:pt x="890397" y="3776091"/>
                </a:cubicBezTo>
                <a:cubicBezTo>
                  <a:pt x="890397" y="3776091"/>
                  <a:pt x="891921" y="3775520"/>
                  <a:pt x="891254" y="3776758"/>
                </a:cubicBezTo>
                <a:close/>
                <a:moveTo>
                  <a:pt x="823722" y="4001834"/>
                </a:moveTo>
                <a:cubicBezTo>
                  <a:pt x="825056" y="4000500"/>
                  <a:pt x="825056" y="4000500"/>
                  <a:pt x="823722" y="4001834"/>
                </a:cubicBezTo>
                <a:cubicBezTo>
                  <a:pt x="822389" y="4003167"/>
                  <a:pt x="821341" y="4005072"/>
                  <a:pt x="820293" y="4006406"/>
                </a:cubicBezTo>
                <a:cubicBezTo>
                  <a:pt x="819245" y="4007739"/>
                  <a:pt x="818960" y="4007739"/>
                  <a:pt x="820293" y="4006406"/>
                </a:cubicBezTo>
                <a:close/>
                <a:moveTo>
                  <a:pt x="835057" y="3883533"/>
                </a:moveTo>
                <a:cubicBezTo>
                  <a:pt x="835057" y="3883533"/>
                  <a:pt x="836676" y="3882676"/>
                  <a:pt x="836009" y="3883533"/>
                </a:cubicBezTo>
                <a:cubicBezTo>
                  <a:pt x="835148" y="3884924"/>
                  <a:pt x="834160" y="3886231"/>
                  <a:pt x="833057" y="3887438"/>
                </a:cubicBezTo>
                <a:cubicBezTo>
                  <a:pt x="833057" y="3887439"/>
                  <a:pt x="831247" y="3887439"/>
                  <a:pt x="831914" y="3886581"/>
                </a:cubicBezTo>
                <a:cubicBezTo>
                  <a:pt x="832580" y="3885724"/>
                  <a:pt x="834390" y="3884295"/>
                  <a:pt x="835247" y="3883533"/>
                </a:cubicBezTo>
                <a:close/>
                <a:moveTo>
                  <a:pt x="1111853" y="3343466"/>
                </a:moveTo>
                <a:cubicBezTo>
                  <a:pt x="1113473" y="3342608"/>
                  <a:pt x="1114235" y="3343466"/>
                  <a:pt x="1113663" y="3344704"/>
                </a:cubicBezTo>
                <a:cubicBezTo>
                  <a:pt x="1112839" y="3346177"/>
                  <a:pt x="1111472" y="3347271"/>
                  <a:pt x="1109853" y="3347752"/>
                </a:cubicBezTo>
                <a:cubicBezTo>
                  <a:pt x="1108043" y="3347752"/>
                  <a:pt x="1107472" y="3347752"/>
                  <a:pt x="1108043" y="3346513"/>
                </a:cubicBezTo>
                <a:cubicBezTo>
                  <a:pt x="1108963" y="3345046"/>
                  <a:pt x="1110385" y="3343963"/>
                  <a:pt x="1112044" y="3343465"/>
                </a:cubicBezTo>
                <a:close/>
                <a:moveTo>
                  <a:pt x="888873" y="3655504"/>
                </a:moveTo>
                <a:cubicBezTo>
                  <a:pt x="891159" y="3654457"/>
                  <a:pt x="891635" y="3655504"/>
                  <a:pt x="890778" y="3657791"/>
                </a:cubicBezTo>
                <a:cubicBezTo>
                  <a:pt x="889459" y="3660389"/>
                  <a:pt x="887405" y="3662542"/>
                  <a:pt x="884873" y="3663982"/>
                </a:cubicBezTo>
                <a:cubicBezTo>
                  <a:pt x="882872" y="3664935"/>
                  <a:pt x="882110" y="3663982"/>
                  <a:pt x="883349" y="3661601"/>
                </a:cubicBezTo>
                <a:cubicBezTo>
                  <a:pt x="884473" y="3659018"/>
                  <a:pt x="886414" y="3656877"/>
                  <a:pt x="888873" y="3655504"/>
                </a:cubicBezTo>
                <a:close/>
                <a:moveTo>
                  <a:pt x="869823" y="3833337"/>
                </a:moveTo>
                <a:cubicBezTo>
                  <a:pt x="871537" y="3831908"/>
                  <a:pt x="872014" y="3832860"/>
                  <a:pt x="870966" y="3834765"/>
                </a:cubicBezTo>
                <a:cubicBezTo>
                  <a:pt x="869722" y="3836913"/>
                  <a:pt x="867994" y="3838739"/>
                  <a:pt x="865918" y="3840099"/>
                </a:cubicBezTo>
                <a:cubicBezTo>
                  <a:pt x="864584" y="3841528"/>
                  <a:pt x="864299" y="3841052"/>
                  <a:pt x="865156" y="3838671"/>
                </a:cubicBezTo>
                <a:cubicBezTo>
                  <a:pt x="866297" y="3836597"/>
                  <a:pt x="867854" y="3834782"/>
                  <a:pt x="869728" y="3833337"/>
                </a:cubicBezTo>
                <a:close/>
                <a:moveTo>
                  <a:pt x="872585" y="3904679"/>
                </a:moveTo>
                <a:cubicBezTo>
                  <a:pt x="873157" y="3903440"/>
                  <a:pt x="873824" y="3903917"/>
                  <a:pt x="873157" y="3904679"/>
                </a:cubicBezTo>
                <a:cubicBezTo>
                  <a:pt x="871753" y="3905884"/>
                  <a:pt x="870505" y="3907260"/>
                  <a:pt x="869442" y="3908774"/>
                </a:cubicBezTo>
                <a:cubicBezTo>
                  <a:pt x="868299" y="3909537"/>
                  <a:pt x="868299" y="3909537"/>
                  <a:pt x="868871" y="3908774"/>
                </a:cubicBezTo>
                <a:cubicBezTo>
                  <a:pt x="869704" y="3907121"/>
                  <a:pt x="870951" y="3905710"/>
                  <a:pt x="872490" y="3904679"/>
                </a:cubicBezTo>
                <a:close/>
                <a:moveTo>
                  <a:pt x="878110" y="3616738"/>
                </a:moveTo>
                <a:cubicBezTo>
                  <a:pt x="878110" y="3616738"/>
                  <a:pt x="879824" y="3616738"/>
                  <a:pt x="879539" y="3618071"/>
                </a:cubicBezTo>
                <a:cubicBezTo>
                  <a:pt x="878717" y="3619212"/>
                  <a:pt x="877682" y="3620183"/>
                  <a:pt x="876491" y="3620929"/>
                </a:cubicBezTo>
                <a:cubicBezTo>
                  <a:pt x="875252" y="3621691"/>
                  <a:pt x="874681" y="3620929"/>
                  <a:pt x="874967" y="3620167"/>
                </a:cubicBezTo>
                <a:cubicBezTo>
                  <a:pt x="875724" y="3618818"/>
                  <a:pt x="876764" y="3617649"/>
                  <a:pt x="878015" y="3616738"/>
                </a:cubicBezTo>
                <a:close/>
                <a:moveTo>
                  <a:pt x="1060895" y="3605117"/>
                </a:moveTo>
                <a:cubicBezTo>
                  <a:pt x="1062133" y="3604355"/>
                  <a:pt x="1062704" y="3605117"/>
                  <a:pt x="1062133" y="3605975"/>
                </a:cubicBezTo>
                <a:cubicBezTo>
                  <a:pt x="1061000" y="3607325"/>
                  <a:pt x="1059686" y="3608511"/>
                  <a:pt x="1058228" y="3609499"/>
                </a:cubicBezTo>
                <a:cubicBezTo>
                  <a:pt x="1056608" y="3610356"/>
                  <a:pt x="1056418" y="3609499"/>
                  <a:pt x="1056989" y="3608642"/>
                </a:cubicBezTo>
                <a:cubicBezTo>
                  <a:pt x="1057874" y="3607109"/>
                  <a:pt x="1059203" y="3605881"/>
                  <a:pt x="1060799" y="3605117"/>
                </a:cubicBezTo>
                <a:close/>
                <a:moveTo>
                  <a:pt x="1034510" y="3727228"/>
                </a:moveTo>
                <a:cubicBezTo>
                  <a:pt x="1035844" y="3725799"/>
                  <a:pt x="1036510" y="3726275"/>
                  <a:pt x="1035463" y="3727228"/>
                </a:cubicBezTo>
                <a:cubicBezTo>
                  <a:pt x="1033989" y="3728449"/>
                  <a:pt x="1032648" y="3729822"/>
                  <a:pt x="1031462" y="3731324"/>
                </a:cubicBezTo>
                <a:cubicBezTo>
                  <a:pt x="1029843" y="3732276"/>
                  <a:pt x="1029557" y="3732276"/>
                  <a:pt x="1030510" y="3731324"/>
                </a:cubicBezTo>
                <a:cubicBezTo>
                  <a:pt x="1031616" y="3729784"/>
                  <a:pt x="1032930" y="3728406"/>
                  <a:pt x="1034415" y="3727228"/>
                </a:cubicBezTo>
                <a:close/>
                <a:moveTo>
                  <a:pt x="1054132" y="3456242"/>
                </a:moveTo>
                <a:cubicBezTo>
                  <a:pt x="1052703" y="3456242"/>
                  <a:pt x="1052132" y="3456242"/>
                  <a:pt x="1052703" y="3454908"/>
                </a:cubicBezTo>
                <a:cubicBezTo>
                  <a:pt x="1053550" y="3453453"/>
                  <a:pt x="1054908" y="3452366"/>
                  <a:pt x="1056513" y="3451860"/>
                </a:cubicBezTo>
                <a:cubicBezTo>
                  <a:pt x="1057942" y="3451860"/>
                  <a:pt x="1058894" y="3451860"/>
                  <a:pt x="1057942" y="3453194"/>
                </a:cubicBezTo>
                <a:cubicBezTo>
                  <a:pt x="1057182" y="3454760"/>
                  <a:pt x="1055740" y="3455885"/>
                  <a:pt x="1054036" y="3456242"/>
                </a:cubicBezTo>
                <a:close/>
                <a:moveTo>
                  <a:pt x="1054799" y="3700081"/>
                </a:moveTo>
                <a:cubicBezTo>
                  <a:pt x="1056227" y="3698653"/>
                  <a:pt x="1056418" y="3699129"/>
                  <a:pt x="1054799" y="3701034"/>
                </a:cubicBezTo>
                <a:cubicBezTo>
                  <a:pt x="1053195" y="3702831"/>
                  <a:pt x="1051443" y="3704488"/>
                  <a:pt x="1049560" y="3705987"/>
                </a:cubicBezTo>
                <a:cubicBezTo>
                  <a:pt x="1047845" y="3707416"/>
                  <a:pt x="1048036" y="3706844"/>
                  <a:pt x="1049560" y="3704939"/>
                </a:cubicBezTo>
                <a:cubicBezTo>
                  <a:pt x="1051109" y="3703153"/>
                  <a:pt x="1052832" y="3701526"/>
                  <a:pt x="1054703" y="3700081"/>
                </a:cubicBezTo>
                <a:close/>
                <a:moveTo>
                  <a:pt x="1056513" y="3733800"/>
                </a:moveTo>
                <a:cubicBezTo>
                  <a:pt x="1057751" y="3732371"/>
                  <a:pt x="1057751" y="3732371"/>
                  <a:pt x="1056513" y="3733800"/>
                </a:cubicBezTo>
                <a:cubicBezTo>
                  <a:pt x="1055114" y="3735426"/>
                  <a:pt x="1053514" y="3736866"/>
                  <a:pt x="1051751" y="3738087"/>
                </a:cubicBezTo>
                <a:cubicBezTo>
                  <a:pt x="1050417" y="3739420"/>
                  <a:pt x="1050417" y="3739420"/>
                  <a:pt x="1051751" y="3738087"/>
                </a:cubicBezTo>
                <a:cubicBezTo>
                  <a:pt x="1053028" y="3736382"/>
                  <a:pt x="1054611" y="3734929"/>
                  <a:pt x="1056418" y="3733800"/>
                </a:cubicBezTo>
                <a:close/>
                <a:moveTo>
                  <a:pt x="1058228" y="3729038"/>
                </a:moveTo>
                <a:lnTo>
                  <a:pt x="1063085" y="3724180"/>
                </a:lnTo>
                <a:cubicBezTo>
                  <a:pt x="1064324" y="3723418"/>
                  <a:pt x="1064324" y="3723418"/>
                  <a:pt x="1063085" y="3724751"/>
                </a:cubicBezTo>
                <a:cubicBezTo>
                  <a:pt x="1061663" y="3726556"/>
                  <a:pt x="1060032" y="3728187"/>
                  <a:pt x="1058228" y="3729609"/>
                </a:cubicBezTo>
                <a:cubicBezTo>
                  <a:pt x="1056704" y="3731038"/>
                  <a:pt x="1056704" y="3731038"/>
                  <a:pt x="1058132" y="3729038"/>
                </a:cubicBezTo>
                <a:close/>
                <a:moveTo>
                  <a:pt x="1105091" y="3635026"/>
                </a:moveTo>
                <a:cubicBezTo>
                  <a:pt x="1106710" y="3634169"/>
                  <a:pt x="1106996" y="3634073"/>
                  <a:pt x="1106043" y="3635026"/>
                </a:cubicBezTo>
                <a:cubicBezTo>
                  <a:pt x="1104876" y="3636701"/>
                  <a:pt x="1103386" y="3638126"/>
                  <a:pt x="1101662" y="3639217"/>
                </a:cubicBezTo>
                <a:cubicBezTo>
                  <a:pt x="1100423" y="3640074"/>
                  <a:pt x="1099852" y="3639217"/>
                  <a:pt x="1100804" y="3638360"/>
                </a:cubicBezTo>
                <a:cubicBezTo>
                  <a:pt x="1102000" y="3637017"/>
                  <a:pt x="1103418" y="3635889"/>
                  <a:pt x="1104995" y="3635026"/>
                </a:cubicBezTo>
                <a:close/>
                <a:moveTo>
                  <a:pt x="1102614" y="3554920"/>
                </a:moveTo>
                <a:cubicBezTo>
                  <a:pt x="1104805" y="3554444"/>
                  <a:pt x="1104995" y="3554920"/>
                  <a:pt x="1103948" y="3556826"/>
                </a:cubicBezTo>
                <a:cubicBezTo>
                  <a:pt x="1102425" y="3559349"/>
                  <a:pt x="1100164" y="3561345"/>
                  <a:pt x="1097471" y="3562540"/>
                </a:cubicBezTo>
                <a:cubicBezTo>
                  <a:pt x="1095470" y="3563493"/>
                  <a:pt x="1095089" y="3562541"/>
                  <a:pt x="1096137" y="3560731"/>
                </a:cubicBezTo>
                <a:cubicBezTo>
                  <a:pt x="1098024" y="3558601"/>
                  <a:pt x="1100167" y="3556713"/>
                  <a:pt x="1102519" y="3555111"/>
                </a:cubicBezTo>
                <a:close/>
                <a:moveTo>
                  <a:pt x="1054989" y="3503200"/>
                </a:moveTo>
                <a:cubicBezTo>
                  <a:pt x="1052417" y="3503771"/>
                  <a:pt x="1051560" y="3503200"/>
                  <a:pt x="1052798" y="3500438"/>
                </a:cubicBezTo>
                <a:cubicBezTo>
                  <a:pt x="1054473" y="3497702"/>
                  <a:pt x="1056882" y="3495491"/>
                  <a:pt x="1059752" y="3494056"/>
                </a:cubicBezTo>
                <a:cubicBezTo>
                  <a:pt x="1062323" y="3493485"/>
                  <a:pt x="1063181" y="3494056"/>
                  <a:pt x="1061942" y="3496818"/>
                </a:cubicBezTo>
                <a:cubicBezTo>
                  <a:pt x="1060006" y="3499540"/>
                  <a:pt x="1057419" y="3501734"/>
                  <a:pt x="1054418" y="3503200"/>
                </a:cubicBezTo>
                <a:close/>
                <a:moveTo>
                  <a:pt x="1055942" y="3315843"/>
                </a:moveTo>
                <a:cubicBezTo>
                  <a:pt x="1052608" y="3316510"/>
                  <a:pt x="1051560" y="3315081"/>
                  <a:pt x="1052608" y="3312224"/>
                </a:cubicBezTo>
                <a:cubicBezTo>
                  <a:pt x="1054575" y="3309268"/>
                  <a:pt x="1057502" y="3307082"/>
                  <a:pt x="1060895" y="3306032"/>
                </a:cubicBezTo>
                <a:cubicBezTo>
                  <a:pt x="1064133" y="3305366"/>
                  <a:pt x="1065371" y="3307270"/>
                  <a:pt x="1064133" y="3309652"/>
                </a:cubicBezTo>
                <a:cubicBezTo>
                  <a:pt x="1062244" y="3312885"/>
                  <a:pt x="1059049" y="3315143"/>
                  <a:pt x="1055370" y="3315843"/>
                </a:cubicBezTo>
                <a:close/>
                <a:moveTo>
                  <a:pt x="979075" y="3817239"/>
                </a:moveTo>
                <a:cubicBezTo>
                  <a:pt x="980027" y="3815906"/>
                  <a:pt x="980408" y="3815906"/>
                  <a:pt x="979075" y="3817239"/>
                </a:cubicBezTo>
                <a:close/>
                <a:moveTo>
                  <a:pt x="976884" y="3819525"/>
                </a:moveTo>
                <a:cubicBezTo>
                  <a:pt x="976261" y="3820355"/>
                  <a:pt x="975593" y="3821150"/>
                  <a:pt x="974884" y="3821907"/>
                </a:cubicBezTo>
                <a:cubicBezTo>
                  <a:pt x="973550" y="3823335"/>
                  <a:pt x="973550" y="3823335"/>
                  <a:pt x="974884" y="3821907"/>
                </a:cubicBezTo>
                <a:close/>
                <a:moveTo>
                  <a:pt x="973646" y="3385090"/>
                </a:moveTo>
                <a:cubicBezTo>
                  <a:pt x="975074" y="3385090"/>
                  <a:pt x="976312" y="3385566"/>
                  <a:pt x="975455" y="3386328"/>
                </a:cubicBezTo>
                <a:cubicBezTo>
                  <a:pt x="974726" y="3387710"/>
                  <a:pt x="973501" y="3388765"/>
                  <a:pt x="972026" y="3389281"/>
                </a:cubicBezTo>
                <a:cubicBezTo>
                  <a:pt x="970788" y="3390043"/>
                  <a:pt x="970026" y="3389281"/>
                  <a:pt x="970598" y="3387948"/>
                </a:cubicBezTo>
                <a:cubicBezTo>
                  <a:pt x="971169" y="3386614"/>
                  <a:pt x="972217" y="3385852"/>
                  <a:pt x="973074" y="3385090"/>
                </a:cubicBezTo>
                <a:close/>
                <a:moveTo>
                  <a:pt x="978218" y="3799618"/>
                </a:moveTo>
                <a:cubicBezTo>
                  <a:pt x="979551" y="3798189"/>
                  <a:pt x="979837" y="3798665"/>
                  <a:pt x="978218" y="3800094"/>
                </a:cubicBezTo>
                <a:cubicBezTo>
                  <a:pt x="976838" y="3802018"/>
                  <a:pt x="975275" y="3803805"/>
                  <a:pt x="973550" y="3805428"/>
                </a:cubicBezTo>
                <a:cubicBezTo>
                  <a:pt x="971931" y="3806285"/>
                  <a:pt x="971931" y="3806285"/>
                  <a:pt x="973550" y="3804476"/>
                </a:cubicBezTo>
                <a:close/>
                <a:moveTo>
                  <a:pt x="976884" y="3819525"/>
                </a:moveTo>
                <a:cubicBezTo>
                  <a:pt x="977517" y="3818675"/>
                  <a:pt x="978252" y="3817907"/>
                  <a:pt x="979075" y="3817239"/>
                </a:cubicBezTo>
                <a:close/>
                <a:moveTo>
                  <a:pt x="998506" y="3429000"/>
                </a:moveTo>
                <a:cubicBezTo>
                  <a:pt x="995839" y="3430143"/>
                  <a:pt x="994505" y="3428238"/>
                  <a:pt x="995744" y="3425857"/>
                </a:cubicBezTo>
                <a:cubicBezTo>
                  <a:pt x="997308" y="3423031"/>
                  <a:pt x="999901" y="3420917"/>
                  <a:pt x="1002983" y="3419951"/>
                </a:cubicBezTo>
                <a:cubicBezTo>
                  <a:pt x="1005840" y="3419285"/>
                  <a:pt x="1006888" y="3420714"/>
                  <a:pt x="1005650" y="3423095"/>
                </a:cubicBezTo>
                <a:cubicBezTo>
                  <a:pt x="1003842" y="3425880"/>
                  <a:pt x="1001110" y="3427937"/>
                  <a:pt x="997934" y="3428905"/>
                </a:cubicBezTo>
                <a:close/>
                <a:moveTo>
                  <a:pt x="1032129" y="3659886"/>
                </a:moveTo>
                <a:cubicBezTo>
                  <a:pt x="1034129" y="3658934"/>
                  <a:pt x="1034320" y="3659886"/>
                  <a:pt x="1033177" y="3661220"/>
                </a:cubicBezTo>
                <a:cubicBezTo>
                  <a:pt x="1031670" y="3663459"/>
                  <a:pt x="1029726" y="3665371"/>
                  <a:pt x="1027462" y="3666840"/>
                </a:cubicBezTo>
                <a:cubicBezTo>
                  <a:pt x="1025462" y="3667792"/>
                  <a:pt x="1025271" y="3666839"/>
                  <a:pt x="1026414" y="3665411"/>
                </a:cubicBezTo>
                <a:cubicBezTo>
                  <a:pt x="1027947" y="3663220"/>
                  <a:pt x="1029887" y="3661344"/>
                  <a:pt x="1032129" y="3659886"/>
                </a:cubicBezTo>
                <a:close/>
                <a:moveTo>
                  <a:pt x="995172" y="3605308"/>
                </a:moveTo>
                <a:cubicBezTo>
                  <a:pt x="997458" y="3604260"/>
                  <a:pt x="997934" y="3605308"/>
                  <a:pt x="997077" y="3607594"/>
                </a:cubicBezTo>
                <a:cubicBezTo>
                  <a:pt x="995376" y="3609832"/>
                  <a:pt x="993277" y="3611737"/>
                  <a:pt x="990886" y="3613214"/>
                </a:cubicBezTo>
                <a:cubicBezTo>
                  <a:pt x="988600" y="3614262"/>
                  <a:pt x="988124" y="3613213"/>
                  <a:pt x="989267" y="3611499"/>
                </a:cubicBezTo>
                <a:cubicBezTo>
                  <a:pt x="990616" y="3608923"/>
                  <a:pt x="992662" y="3606778"/>
                  <a:pt x="995172" y="3605308"/>
                </a:cubicBezTo>
                <a:close/>
                <a:moveTo>
                  <a:pt x="997363" y="3563684"/>
                </a:moveTo>
                <a:cubicBezTo>
                  <a:pt x="998030" y="3562541"/>
                  <a:pt x="999458" y="3560540"/>
                  <a:pt x="1000887" y="3560254"/>
                </a:cubicBezTo>
                <a:cubicBezTo>
                  <a:pt x="1002316" y="3559969"/>
                  <a:pt x="1002792" y="3560254"/>
                  <a:pt x="1002125" y="3561017"/>
                </a:cubicBezTo>
                <a:cubicBezTo>
                  <a:pt x="1001174" y="3562396"/>
                  <a:pt x="999980" y="3563590"/>
                  <a:pt x="998601" y="3564541"/>
                </a:cubicBezTo>
                <a:cubicBezTo>
                  <a:pt x="997553" y="3565303"/>
                  <a:pt x="996696" y="3564636"/>
                  <a:pt x="997553" y="3563684"/>
                </a:cubicBezTo>
                <a:close/>
                <a:moveTo>
                  <a:pt x="997363" y="3704939"/>
                </a:moveTo>
                <a:cubicBezTo>
                  <a:pt x="998982" y="3704082"/>
                  <a:pt x="999554" y="3704463"/>
                  <a:pt x="998601" y="3705701"/>
                </a:cubicBezTo>
                <a:cubicBezTo>
                  <a:pt x="997587" y="3707185"/>
                  <a:pt x="996252" y="3708422"/>
                  <a:pt x="994696" y="3709321"/>
                </a:cubicBezTo>
                <a:cubicBezTo>
                  <a:pt x="993648" y="3710559"/>
                  <a:pt x="993077" y="3710178"/>
                  <a:pt x="994029" y="3708845"/>
                </a:cubicBezTo>
                <a:cubicBezTo>
                  <a:pt x="994899" y="3707326"/>
                  <a:pt x="996065" y="3705998"/>
                  <a:pt x="997458" y="3704940"/>
                </a:cubicBezTo>
                <a:close/>
                <a:moveTo>
                  <a:pt x="1369600" y="3396806"/>
                </a:moveTo>
                <a:cubicBezTo>
                  <a:pt x="1371124" y="3395853"/>
                  <a:pt x="1371790" y="3396806"/>
                  <a:pt x="1370362" y="3397663"/>
                </a:cubicBezTo>
                <a:cubicBezTo>
                  <a:pt x="1368964" y="3399232"/>
                  <a:pt x="1367284" y="3400524"/>
                  <a:pt x="1365409" y="3401473"/>
                </a:cubicBezTo>
                <a:cubicBezTo>
                  <a:pt x="1363218" y="3401473"/>
                  <a:pt x="1362647" y="3401473"/>
                  <a:pt x="1364171" y="3400616"/>
                </a:cubicBezTo>
                <a:cubicBezTo>
                  <a:pt x="1365772" y="3399029"/>
                  <a:pt x="1367643" y="3397739"/>
                  <a:pt x="1369695" y="3396806"/>
                </a:cubicBezTo>
                <a:close/>
                <a:moveTo>
                  <a:pt x="11406474" y="1318070"/>
                </a:moveTo>
                <a:cubicBezTo>
                  <a:pt x="11405520" y="1318832"/>
                  <a:pt x="11404759" y="1317403"/>
                  <a:pt x="11404663" y="1314641"/>
                </a:cubicBezTo>
                <a:cubicBezTo>
                  <a:pt x="11404861" y="1312771"/>
                  <a:pt x="11405744" y="1311041"/>
                  <a:pt x="11407140" y="1309783"/>
                </a:cubicBezTo>
                <a:cubicBezTo>
                  <a:pt x="11408664" y="1309783"/>
                  <a:pt x="11409331" y="1311021"/>
                  <a:pt x="11408950" y="1313212"/>
                </a:cubicBezTo>
                <a:cubicBezTo>
                  <a:pt x="11408569" y="1315402"/>
                  <a:pt x="11407617" y="1317879"/>
                  <a:pt x="11406474" y="1318070"/>
                </a:cubicBezTo>
                <a:close/>
                <a:moveTo>
                  <a:pt x="11406474" y="1998250"/>
                </a:moveTo>
                <a:cubicBezTo>
                  <a:pt x="11407806" y="1997393"/>
                  <a:pt x="11408474" y="1999964"/>
                  <a:pt x="11407902" y="2003870"/>
                </a:cubicBezTo>
                <a:cubicBezTo>
                  <a:pt x="11407554" y="2006674"/>
                  <a:pt x="11406469" y="2009336"/>
                  <a:pt x="11404759" y="2011585"/>
                </a:cubicBezTo>
                <a:cubicBezTo>
                  <a:pt x="11403616" y="2012347"/>
                  <a:pt x="11402950" y="2009775"/>
                  <a:pt x="11403330" y="2005965"/>
                </a:cubicBezTo>
                <a:cubicBezTo>
                  <a:pt x="11403433" y="2003185"/>
                  <a:pt x="11404361" y="2000500"/>
                  <a:pt x="11405997" y="1998250"/>
                </a:cubicBezTo>
                <a:close/>
                <a:moveTo>
                  <a:pt x="11391805" y="1490186"/>
                </a:moveTo>
                <a:cubicBezTo>
                  <a:pt x="11393234" y="1490186"/>
                  <a:pt x="11393995" y="1491329"/>
                  <a:pt x="11393614" y="1494092"/>
                </a:cubicBezTo>
                <a:cubicBezTo>
                  <a:pt x="11393464" y="1496345"/>
                  <a:pt x="11392519" y="1498472"/>
                  <a:pt x="11390947" y="1500092"/>
                </a:cubicBezTo>
                <a:cubicBezTo>
                  <a:pt x="11389614" y="1500092"/>
                  <a:pt x="11388756" y="1498378"/>
                  <a:pt x="11389042" y="1496092"/>
                </a:cubicBezTo>
                <a:cubicBezTo>
                  <a:pt x="11389328" y="1493806"/>
                  <a:pt x="11389994" y="1490472"/>
                  <a:pt x="11391519" y="1490186"/>
                </a:cubicBezTo>
                <a:close/>
                <a:moveTo>
                  <a:pt x="11423427" y="1129951"/>
                </a:moveTo>
                <a:cubicBezTo>
                  <a:pt x="11424666" y="1129951"/>
                  <a:pt x="11425333" y="1130618"/>
                  <a:pt x="11425142" y="1132808"/>
                </a:cubicBezTo>
                <a:cubicBezTo>
                  <a:pt x="11424952" y="1134999"/>
                  <a:pt x="11423999" y="1136333"/>
                  <a:pt x="11422952" y="1136523"/>
                </a:cubicBezTo>
                <a:cubicBezTo>
                  <a:pt x="11421904" y="1136714"/>
                  <a:pt x="11421237" y="1135856"/>
                  <a:pt x="11421141" y="1133666"/>
                </a:cubicBezTo>
                <a:cubicBezTo>
                  <a:pt x="11421046" y="1131475"/>
                  <a:pt x="11422000" y="1130237"/>
                  <a:pt x="11423142" y="1129951"/>
                </a:cubicBezTo>
                <a:close/>
                <a:moveTo>
                  <a:pt x="11375802" y="1670495"/>
                </a:moveTo>
                <a:cubicBezTo>
                  <a:pt x="11377041" y="1669637"/>
                  <a:pt x="11377994" y="1671638"/>
                  <a:pt x="11377517" y="1674971"/>
                </a:cubicBezTo>
                <a:cubicBezTo>
                  <a:pt x="11377041" y="1678305"/>
                  <a:pt x="11375898" y="1681258"/>
                  <a:pt x="11374469" y="1681543"/>
                </a:cubicBezTo>
                <a:cubicBezTo>
                  <a:pt x="11373041" y="1681829"/>
                  <a:pt x="11372564" y="1680401"/>
                  <a:pt x="11372755" y="1677067"/>
                </a:cubicBezTo>
                <a:cubicBezTo>
                  <a:pt x="11372946" y="1673733"/>
                  <a:pt x="11374184" y="1670780"/>
                  <a:pt x="11375802" y="1670495"/>
                </a:cubicBezTo>
                <a:close/>
                <a:moveTo>
                  <a:pt x="11469052" y="1967198"/>
                </a:moveTo>
                <a:cubicBezTo>
                  <a:pt x="11470005" y="1966436"/>
                  <a:pt x="11470672" y="1969008"/>
                  <a:pt x="11470100" y="1972437"/>
                </a:cubicBezTo>
                <a:cubicBezTo>
                  <a:pt x="11469535" y="1975066"/>
                  <a:pt x="11468397" y="1977538"/>
                  <a:pt x="11466767" y="1979676"/>
                </a:cubicBezTo>
                <a:cubicBezTo>
                  <a:pt x="11465433" y="1979676"/>
                  <a:pt x="11465052" y="1977866"/>
                  <a:pt x="11465624" y="1974437"/>
                </a:cubicBezTo>
                <a:cubicBezTo>
                  <a:pt x="11466194" y="1971008"/>
                  <a:pt x="11467528" y="1967579"/>
                  <a:pt x="11469052" y="1967198"/>
                </a:cubicBezTo>
                <a:close/>
                <a:moveTo>
                  <a:pt x="11430952" y="1818704"/>
                </a:moveTo>
                <a:cubicBezTo>
                  <a:pt x="11432381" y="1818704"/>
                  <a:pt x="11432952" y="1820418"/>
                  <a:pt x="11432572" y="1823752"/>
                </a:cubicBezTo>
                <a:cubicBezTo>
                  <a:pt x="11432191" y="1827085"/>
                  <a:pt x="11430571" y="1830134"/>
                  <a:pt x="11429237" y="1830419"/>
                </a:cubicBezTo>
                <a:cubicBezTo>
                  <a:pt x="11427905" y="1830705"/>
                  <a:pt x="11427524" y="1829181"/>
                  <a:pt x="11427905" y="1825847"/>
                </a:cubicBezTo>
                <a:cubicBezTo>
                  <a:pt x="11427939" y="1823245"/>
                  <a:pt x="11428843" y="1820730"/>
                  <a:pt x="11430477" y="1818704"/>
                </a:cubicBezTo>
                <a:close/>
                <a:moveTo>
                  <a:pt x="11361896" y="81915"/>
                </a:moveTo>
                <a:cubicBezTo>
                  <a:pt x="11362016" y="80683"/>
                  <a:pt x="11362890" y="79657"/>
                  <a:pt x="11364087" y="79343"/>
                </a:cubicBezTo>
                <a:cubicBezTo>
                  <a:pt x="11364850" y="78581"/>
                  <a:pt x="11365706" y="79343"/>
                  <a:pt x="11365897" y="81058"/>
                </a:cubicBezTo>
                <a:cubicBezTo>
                  <a:pt x="11365682" y="82268"/>
                  <a:pt x="11364852" y="83279"/>
                  <a:pt x="11363707" y="83725"/>
                </a:cubicBezTo>
                <a:cubicBezTo>
                  <a:pt x="11363015" y="84204"/>
                  <a:pt x="11362065" y="84031"/>
                  <a:pt x="11361586" y="83339"/>
                </a:cubicBezTo>
                <a:cubicBezTo>
                  <a:pt x="11361297" y="82922"/>
                  <a:pt x="11361235" y="82388"/>
                  <a:pt x="11361421" y="81915"/>
                </a:cubicBezTo>
                <a:close/>
                <a:moveTo>
                  <a:pt x="11455242" y="1639252"/>
                </a:moveTo>
                <a:cubicBezTo>
                  <a:pt x="11456480" y="1639252"/>
                  <a:pt x="11457242" y="1640967"/>
                  <a:pt x="11456765" y="1643729"/>
                </a:cubicBezTo>
                <a:cubicBezTo>
                  <a:pt x="11456470" y="1646028"/>
                  <a:pt x="11455432" y="1648168"/>
                  <a:pt x="11453812" y="1649825"/>
                </a:cubicBezTo>
                <a:cubicBezTo>
                  <a:pt x="11452574" y="1649825"/>
                  <a:pt x="11451813" y="1648111"/>
                  <a:pt x="11452098" y="1645349"/>
                </a:cubicBezTo>
                <a:cubicBezTo>
                  <a:pt x="11452224" y="1643062"/>
                  <a:pt x="11453172" y="1640898"/>
                  <a:pt x="11454765" y="1639252"/>
                </a:cubicBezTo>
                <a:close/>
                <a:moveTo>
                  <a:pt x="11439430" y="949643"/>
                </a:moveTo>
                <a:cubicBezTo>
                  <a:pt x="11440382" y="949643"/>
                  <a:pt x="11440954" y="950405"/>
                  <a:pt x="11440763" y="952024"/>
                </a:cubicBezTo>
                <a:cubicBezTo>
                  <a:pt x="11440573" y="953643"/>
                  <a:pt x="11439811" y="954976"/>
                  <a:pt x="11438858" y="955167"/>
                </a:cubicBezTo>
                <a:cubicBezTo>
                  <a:pt x="11437906" y="955358"/>
                  <a:pt x="11437335" y="954405"/>
                  <a:pt x="11437335" y="952786"/>
                </a:cubicBezTo>
                <a:cubicBezTo>
                  <a:pt x="11437204" y="951510"/>
                  <a:pt x="11437839" y="950277"/>
                  <a:pt x="11438954" y="949643"/>
                </a:cubicBezTo>
                <a:close/>
                <a:moveTo>
                  <a:pt x="11336084" y="804386"/>
                </a:moveTo>
                <a:cubicBezTo>
                  <a:pt x="11336163" y="805728"/>
                  <a:pt x="11335405" y="806979"/>
                  <a:pt x="11334179" y="807529"/>
                </a:cubicBezTo>
                <a:cubicBezTo>
                  <a:pt x="11333321" y="808196"/>
                  <a:pt x="11332369" y="806768"/>
                  <a:pt x="11332464" y="805720"/>
                </a:cubicBezTo>
                <a:cubicBezTo>
                  <a:pt x="11332571" y="804302"/>
                  <a:pt x="11333261" y="802992"/>
                  <a:pt x="11334369" y="802100"/>
                </a:cubicBezTo>
                <a:cubicBezTo>
                  <a:pt x="11334941" y="801815"/>
                  <a:pt x="11335607" y="802386"/>
                  <a:pt x="11335607" y="804386"/>
                </a:cubicBezTo>
                <a:close/>
                <a:moveTo>
                  <a:pt x="11327034" y="982694"/>
                </a:moveTo>
                <a:cubicBezTo>
                  <a:pt x="11328177" y="982694"/>
                  <a:pt x="11328940" y="983361"/>
                  <a:pt x="11328940" y="985552"/>
                </a:cubicBezTo>
                <a:cubicBezTo>
                  <a:pt x="11328754" y="986994"/>
                  <a:pt x="11328041" y="988317"/>
                  <a:pt x="11326940" y="989267"/>
                </a:cubicBezTo>
                <a:cubicBezTo>
                  <a:pt x="11325891" y="989267"/>
                  <a:pt x="11324748" y="988124"/>
                  <a:pt x="11324844" y="986409"/>
                </a:cubicBezTo>
                <a:cubicBezTo>
                  <a:pt x="11324939" y="984695"/>
                  <a:pt x="11325321" y="983361"/>
                  <a:pt x="11326559" y="982694"/>
                </a:cubicBezTo>
                <a:close/>
                <a:moveTo>
                  <a:pt x="11321796" y="1166146"/>
                </a:moveTo>
                <a:cubicBezTo>
                  <a:pt x="11321796" y="1168337"/>
                  <a:pt x="11320558" y="1170242"/>
                  <a:pt x="11319320" y="1170527"/>
                </a:cubicBezTo>
                <a:cubicBezTo>
                  <a:pt x="11318081" y="1170813"/>
                  <a:pt x="11317414" y="1169860"/>
                  <a:pt x="11317319" y="1167670"/>
                </a:cubicBezTo>
                <a:cubicBezTo>
                  <a:pt x="11317378" y="1165784"/>
                  <a:pt x="11318245" y="1164015"/>
                  <a:pt x="11319700" y="1162812"/>
                </a:cubicBezTo>
                <a:cubicBezTo>
                  <a:pt x="11320272" y="1162622"/>
                  <a:pt x="11321320" y="1164336"/>
                  <a:pt x="11321320" y="1166146"/>
                </a:cubicBezTo>
                <a:close/>
                <a:moveTo>
                  <a:pt x="11314653" y="1347121"/>
                </a:moveTo>
                <a:cubicBezTo>
                  <a:pt x="11314653" y="1349788"/>
                  <a:pt x="11313319" y="1352264"/>
                  <a:pt x="11311890" y="1352550"/>
                </a:cubicBezTo>
                <a:cubicBezTo>
                  <a:pt x="11310461" y="1352836"/>
                  <a:pt x="11309509" y="1351502"/>
                  <a:pt x="11309699" y="1349216"/>
                </a:cubicBezTo>
                <a:cubicBezTo>
                  <a:pt x="11309890" y="1346930"/>
                  <a:pt x="11310842" y="1343597"/>
                  <a:pt x="11312271" y="1343311"/>
                </a:cubicBezTo>
                <a:cubicBezTo>
                  <a:pt x="11313700" y="1343025"/>
                  <a:pt x="11314271" y="1344073"/>
                  <a:pt x="11314176" y="1346835"/>
                </a:cubicBezTo>
                <a:close/>
                <a:moveTo>
                  <a:pt x="11307318" y="1528096"/>
                </a:moveTo>
                <a:cubicBezTo>
                  <a:pt x="11307318" y="1531334"/>
                  <a:pt x="11305889" y="1534287"/>
                  <a:pt x="11304460" y="1534573"/>
                </a:cubicBezTo>
                <a:cubicBezTo>
                  <a:pt x="11303031" y="1534859"/>
                  <a:pt x="11302174" y="1533525"/>
                  <a:pt x="11301984" y="1530287"/>
                </a:cubicBezTo>
                <a:cubicBezTo>
                  <a:pt x="11302070" y="1527794"/>
                  <a:pt x="11303130" y="1525434"/>
                  <a:pt x="11304937" y="1523714"/>
                </a:cubicBezTo>
                <a:cubicBezTo>
                  <a:pt x="11306080" y="1522762"/>
                  <a:pt x="11307223" y="1524667"/>
                  <a:pt x="11306841" y="1527524"/>
                </a:cubicBezTo>
                <a:close/>
                <a:moveTo>
                  <a:pt x="11362373" y="1856423"/>
                </a:moveTo>
                <a:cubicBezTo>
                  <a:pt x="11362251" y="1859218"/>
                  <a:pt x="11361213" y="1861895"/>
                  <a:pt x="11359420" y="1864043"/>
                </a:cubicBezTo>
                <a:cubicBezTo>
                  <a:pt x="11357800" y="1864043"/>
                  <a:pt x="11356943" y="1861852"/>
                  <a:pt x="11357229" y="1858614"/>
                </a:cubicBezTo>
                <a:cubicBezTo>
                  <a:pt x="11357037" y="1855696"/>
                  <a:pt x="11358195" y="1852851"/>
                  <a:pt x="11360372" y="1850898"/>
                </a:cubicBezTo>
                <a:cubicBezTo>
                  <a:pt x="11361230" y="1849469"/>
                  <a:pt x="11362278" y="1851946"/>
                  <a:pt x="11361896" y="1855851"/>
                </a:cubicBezTo>
                <a:close/>
                <a:moveTo>
                  <a:pt x="11297507" y="1704023"/>
                </a:moveTo>
                <a:cubicBezTo>
                  <a:pt x="11299127" y="1704023"/>
                  <a:pt x="11300079" y="1705642"/>
                  <a:pt x="11300079" y="1709452"/>
                </a:cubicBezTo>
                <a:cubicBezTo>
                  <a:pt x="11300079" y="1713262"/>
                  <a:pt x="11298745" y="1716215"/>
                  <a:pt x="11297032" y="1716596"/>
                </a:cubicBezTo>
                <a:cubicBezTo>
                  <a:pt x="11295317" y="1716977"/>
                  <a:pt x="11294555" y="1714976"/>
                  <a:pt x="11294744" y="1711643"/>
                </a:cubicBezTo>
                <a:cubicBezTo>
                  <a:pt x="11294295" y="1708651"/>
                  <a:pt x="11295125" y="1705609"/>
                  <a:pt x="11297030" y="1703260"/>
                </a:cubicBezTo>
                <a:close/>
                <a:moveTo>
                  <a:pt x="11348847" y="440436"/>
                </a:moveTo>
                <a:cubicBezTo>
                  <a:pt x="11349704" y="440436"/>
                  <a:pt x="11350562" y="441103"/>
                  <a:pt x="11350467" y="442246"/>
                </a:cubicBezTo>
                <a:cubicBezTo>
                  <a:pt x="11350593" y="443521"/>
                  <a:pt x="11349907" y="444739"/>
                  <a:pt x="11348752" y="445294"/>
                </a:cubicBezTo>
                <a:cubicBezTo>
                  <a:pt x="11347799" y="445294"/>
                  <a:pt x="11347038" y="444627"/>
                  <a:pt x="11347132" y="443484"/>
                </a:cubicBezTo>
                <a:cubicBezTo>
                  <a:pt x="11346818" y="442176"/>
                  <a:pt x="11347566" y="440847"/>
                  <a:pt x="11348847" y="440436"/>
                </a:cubicBezTo>
                <a:close/>
                <a:moveTo>
                  <a:pt x="11356372" y="259461"/>
                </a:moveTo>
                <a:cubicBezTo>
                  <a:pt x="11357074" y="259241"/>
                  <a:pt x="11357823" y="259632"/>
                  <a:pt x="11358043" y="260335"/>
                </a:cubicBezTo>
                <a:cubicBezTo>
                  <a:pt x="11358139" y="260643"/>
                  <a:pt x="11358121" y="260976"/>
                  <a:pt x="11357991" y="261271"/>
                </a:cubicBezTo>
                <a:cubicBezTo>
                  <a:pt x="11357926" y="262461"/>
                  <a:pt x="11357128" y="263487"/>
                  <a:pt x="11355991" y="263842"/>
                </a:cubicBezTo>
                <a:cubicBezTo>
                  <a:pt x="11354943" y="263842"/>
                  <a:pt x="11354371" y="263842"/>
                  <a:pt x="11354371" y="262033"/>
                </a:cubicBezTo>
                <a:cubicBezTo>
                  <a:pt x="11354568" y="261119"/>
                  <a:pt x="11355213" y="260366"/>
                  <a:pt x="11356086" y="260033"/>
                </a:cubicBezTo>
                <a:close/>
                <a:moveTo>
                  <a:pt x="11344275" y="2029587"/>
                </a:moveTo>
                <a:cubicBezTo>
                  <a:pt x="11345894" y="2029587"/>
                  <a:pt x="11346656" y="2031778"/>
                  <a:pt x="11346084" y="2035588"/>
                </a:cubicBezTo>
                <a:cubicBezTo>
                  <a:pt x="11346070" y="2038796"/>
                  <a:pt x="11345000" y="2041909"/>
                  <a:pt x="11343037" y="2044446"/>
                </a:cubicBezTo>
                <a:cubicBezTo>
                  <a:pt x="11341894" y="2045208"/>
                  <a:pt x="11340846" y="2042160"/>
                  <a:pt x="11341227" y="2038350"/>
                </a:cubicBezTo>
                <a:cubicBezTo>
                  <a:pt x="11341273" y="2035399"/>
                  <a:pt x="11342238" y="2032535"/>
                  <a:pt x="11343989" y="2030159"/>
                </a:cubicBezTo>
                <a:close/>
                <a:moveTo>
                  <a:pt x="11343228" y="623126"/>
                </a:moveTo>
                <a:cubicBezTo>
                  <a:pt x="11343228" y="624268"/>
                  <a:pt x="11342180" y="625507"/>
                  <a:pt x="11341227" y="625697"/>
                </a:cubicBezTo>
                <a:cubicBezTo>
                  <a:pt x="11340274" y="625888"/>
                  <a:pt x="11339703" y="625697"/>
                  <a:pt x="11339608" y="623983"/>
                </a:cubicBezTo>
                <a:cubicBezTo>
                  <a:pt x="11339916" y="622769"/>
                  <a:pt x="11340579" y="621674"/>
                  <a:pt x="11341513" y="620840"/>
                </a:cubicBezTo>
                <a:cubicBezTo>
                  <a:pt x="11342085" y="621411"/>
                  <a:pt x="11342942" y="622078"/>
                  <a:pt x="11342942" y="623697"/>
                </a:cubicBezTo>
                <a:close/>
                <a:moveTo>
                  <a:pt x="11469148" y="590359"/>
                </a:moveTo>
                <a:cubicBezTo>
                  <a:pt x="11468922" y="589171"/>
                  <a:pt x="11469704" y="588024"/>
                  <a:pt x="11470892" y="587799"/>
                </a:cubicBezTo>
                <a:cubicBezTo>
                  <a:pt x="11470914" y="587795"/>
                  <a:pt x="11470935" y="587791"/>
                  <a:pt x="11470957" y="587788"/>
                </a:cubicBezTo>
                <a:cubicBezTo>
                  <a:pt x="11471624" y="587788"/>
                  <a:pt x="11472100" y="587788"/>
                  <a:pt x="11472006" y="589217"/>
                </a:cubicBezTo>
                <a:cubicBezTo>
                  <a:pt x="11471930" y="590266"/>
                  <a:pt x="11471317" y="591202"/>
                  <a:pt x="11470386" y="591693"/>
                </a:cubicBezTo>
                <a:cubicBezTo>
                  <a:pt x="11469243" y="592836"/>
                  <a:pt x="11468766" y="592074"/>
                  <a:pt x="11468862" y="590931"/>
                </a:cubicBezTo>
                <a:close/>
                <a:moveTo>
                  <a:pt x="11665363" y="897636"/>
                </a:moveTo>
                <a:cubicBezTo>
                  <a:pt x="11666030" y="897636"/>
                  <a:pt x="11666506" y="898493"/>
                  <a:pt x="11666506" y="899541"/>
                </a:cubicBezTo>
                <a:cubicBezTo>
                  <a:pt x="11666313" y="900521"/>
                  <a:pt x="11665570" y="901301"/>
                  <a:pt x="11664601" y="901541"/>
                </a:cubicBezTo>
                <a:cubicBezTo>
                  <a:pt x="11663934" y="901541"/>
                  <a:pt x="11663649" y="901541"/>
                  <a:pt x="11663934" y="900113"/>
                </a:cubicBezTo>
                <a:cubicBezTo>
                  <a:pt x="11664220" y="898684"/>
                  <a:pt x="11664601" y="897636"/>
                  <a:pt x="11665363" y="897636"/>
                </a:cubicBezTo>
                <a:close/>
                <a:moveTo>
                  <a:pt x="11632692" y="1076801"/>
                </a:moveTo>
                <a:cubicBezTo>
                  <a:pt x="11633549" y="1076801"/>
                  <a:pt x="11634025" y="1077564"/>
                  <a:pt x="11633645" y="1078706"/>
                </a:cubicBezTo>
                <a:cubicBezTo>
                  <a:pt x="11633263" y="1079849"/>
                  <a:pt x="11632406" y="1081183"/>
                  <a:pt x="11631644" y="1081278"/>
                </a:cubicBezTo>
                <a:cubicBezTo>
                  <a:pt x="11630882" y="1081373"/>
                  <a:pt x="11630501" y="1080516"/>
                  <a:pt x="11630691" y="1079373"/>
                </a:cubicBezTo>
                <a:cubicBezTo>
                  <a:pt x="11630882" y="1078230"/>
                  <a:pt x="11631930" y="1076420"/>
                  <a:pt x="11632692" y="1076325"/>
                </a:cubicBezTo>
                <a:close/>
                <a:moveTo>
                  <a:pt x="11649171" y="200501"/>
                </a:moveTo>
                <a:cubicBezTo>
                  <a:pt x="11649932" y="200501"/>
                  <a:pt x="11650504" y="201263"/>
                  <a:pt x="11650504" y="202311"/>
                </a:cubicBezTo>
                <a:cubicBezTo>
                  <a:pt x="11650504" y="203359"/>
                  <a:pt x="11649551" y="204216"/>
                  <a:pt x="11648789" y="204311"/>
                </a:cubicBezTo>
                <a:cubicBezTo>
                  <a:pt x="11648028" y="204407"/>
                  <a:pt x="11647265" y="203549"/>
                  <a:pt x="11647360" y="202502"/>
                </a:cubicBezTo>
                <a:cubicBezTo>
                  <a:pt x="11646886" y="201446"/>
                  <a:pt x="11647356" y="200206"/>
                  <a:pt x="11648411" y="199731"/>
                </a:cubicBezTo>
                <a:cubicBezTo>
                  <a:pt x="11648651" y="199623"/>
                  <a:pt x="11648908" y="199562"/>
                  <a:pt x="11649169" y="199549"/>
                </a:cubicBezTo>
                <a:close/>
                <a:moveTo>
                  <a:pt x="11600021" y="564261"/>
                </a:moveTo>
                <a:cubicBezTo>
                  <a:pt x="11599355" y="564261"/>
                  <a:pt x="11598878" y="564261"/>
                  <a:pt x="11598974" y="562832"/>
                </a:cubicBezTo>
                <a:cubicBezTo>
                  <a:pt x="11599007" y="561962"/>
                  <a:pt x="11599577" y="561204"/>
                  <a:pt x="11600403" y="560927"/>
                </a:cubicBezTo>
                <a:cubicBezTo>
                  <a:pt x="11601164" y="560927"/>
                  <a:pt x="11601641" y="560927"/>
                  <a:pt x="11601546" y="562261"/>
                </a:cubicBezTo>
                <a:cubicBezTo>
                  <a:pt x="11601459" y="563163"/>
                  <a:pt x="11600869" y="563939"/>
                  <a:pt x="11600021" y="564261"/>
                </a:cubicBezTo>
                <a:close/>
                <a:moveTo>
                  <a:pt x="11624977" y="380238"/>
                </a:moveTo>
                <a:cubicBezTo>
                  <a:pt x="11625553" y="380198"/>
                  <a:pt x="11626054" y="380633"/>
                  <a:pt x="11626094" y="381211"/>
                </a:cubicBezTo>
                <a:cubicBezTo>
                  <a:pt x="11626104" y="381366"/>
                  <a:pt x="11626081" y="381522"/>
                  <a:pt x="11626024" y="381667"/>
                </a:cubicBezTo>
                <a:cubicBezTo>
                  <a:pt x="11625922" y="382593"/>
                  <a:pt x="11625289" y="383375"/>
                  <a:pt x="11624405" y="383667"/>
                </a:cubicBezTo>
                <a:cubicBezTo>
                  <a:pt x="11623643" y="383667"/>
                  <a:pt x="11623263" y="383667"/>
                  <a:pt x="11623357" y="382238"/>
                </a:cubicBezTo>
                <a:cubicBezTo>
                  <a:pt x="11623367" y="381205"/>
                  <a:pt x="11624070" y="380306"/>
                  <a:pt x="11625072" y="380048"/>
                </a:cubicBezTo>
                <a:close/>
                <a:moveTo>
                  <a:pt x="11673745" y="19050"/>
                </a:moveTo>
                <a:cubicBezTo>
                  <a:pt x="11674792" y="19050"/>
                  <a:pt x="11675460" y="19812"/>
                  <a:pt x="11675364" y="20860"/>
                </a:cubicBezTo>
                <a:cubicBezTo>
                  <a:pt x="11675269" y="21908"/>
                  <a:pt x="11674031" y="22765"/>
                  <a:pt x="11673174" y="22955"/>
                </a:cubicBezTo>
                <a:cubicBezTo>
                  <a:pt x="11672316" y="23146"/>
                  <a:pt x="11671649" y="22289"/>
                  <a:pt x="11671649" y="21146"/>
                </a:cubicBezTo>
                <a:cubicBezTo>
                  <a:pt x="11671759" y="20001"/>
                  <a:pt x="11672613" y="19067"/>
                  <a:pt x="11673745" y="18859"/>
                </a:cubicBezTo>
                <a:close/>
                <a:moveTo>
                  <a:pt x="11599735" y="1254633"/>
                </a:moveTo>
                <a:cubicBezTo>
                  <a:pt x="11600878" y="1254633"/>
                  <a:pt x="11601355" y="1255871"/>
                  <a:pt x="11601164" y="1257586"/>
                </a:cubicBezTo>
                <a:cubicBezTo>
                  <a:pt x="11600955" y="1259021"/>
                  <a:pt x="11600018" y="1260246"/>
                  <a:pt x="11598688" y="1260824"/>
                </a:cubicBezTo>
                <a:cubicBezTo>
                  <a:pt x="11597831" y="1260824"/>
                  <a:pt x="11597354" y="1259967"/>
                  <a:pt x="11597545" y="1258348"/>
                </a:cubicBezTo>
                <a:cubicBezTo>
                  <a:pt x="11597735" y="1256729"/>
                  <a:pt x="11598878" y="1254633"/>
                  <a:pt x="11599735" y="1254443"/>
                </a:cubicBezTo>
                <a:close/>
                <a:moveTo>
                  <a:pt x="11731276" y="539496"/>
                </a:moveTo>
                <a:cubicBezTo>
                  <a:pt x="11731276" y="539496"/>
                  <a:pt x="11732133" y="539496"/>
                  <a:pt x="11732038" y="540925"/>
                </a:cubicBezTo>
                <a:cubicBezTo>
                  <a:pt x="11731745" y="541554"/>
                  <a:pt x="11731239" y="542060"/>
                  <a:pt x="11730609" y="542353"/>
                </a:cubicBezTo>
                <a:cubicBezTo>
                  <a:pt x="11730038" y="542354"/>
                  <a:pt x="11729656" y="542354"/>
                  <a:pt x="11729752" y="540925"/>
                </a:cubicBezTo>
                <a:cubicBezTo>
                  <a:pt x="11729945" y="540158"/>
                  <a:pt x="11730521" y="539545"/>
                  <a:pt x="11731276" y="539305"/>
                </a:cubicBezTo>
                <a:close/>
                <a:moveTo>
                  <a:pt x="11764137" y="359759"/>
                </a:moveTo>
                <a:cubicBezTo>
                  <a:pt x="11764709" y="359759"/>
                  <a:pt x="11765375" y="360521"/>
                  <a:pt x="11765089" y="361188"/>
                </a:cubicBezTo>
                <a:cubicBezTo>
                  <a:pt x="11765041" y="362084"/>
                  <a:pt x="11764429" y="362850"/>
                  <a:pt x="11763565" y="363093"/>
                </a:cubicBezTo>
                <a:cubicBezTo>
                  <a:pt x="11762994" y="363093"/>
                  <a:pt x="11762423" y="362236"/>
                  <a:pt x="11762708" y="361664"/>
                </a:cubicBezTo>
                <a:cubicBezTo>
                  <a:pt x="11762624" y="360715"/>
                  <a:pt x="11763222" y="359837"/>
                  <a:pt x="11764137" y="359569"/>
                </a:cubicBezTo>
                <a:close/>
                <a:moveTo>
                  <a:pt x="11698414" y="718661"/>
                </a:moveTo>
                <a:cubicBezTo>
                  <a:pt x="11699049" y="718661"/>
                  <a:pt x="11699335" y="719138"/>
                  <a:pt x="11699272" y="720090"/>
                </a:cubicBezTo>
                <a:cubicBezTo>
                  <a:pt x="11699152" y="720927"/>
                  <a:pt x="11698614" y="721646"/>
                  <a:pt x="11697843" y="721995"/>
                </a:cubicBezTo>
                <a:cubicBezTo>
                  <a:pt x="11697082" y="721995"/>
                  <a:pt x="11696605" y="721233"/>
                  <a:pt x="11696891" y="720566"/>
                </a:cubicBezTo>
                <a:cubicBezTo>
                  <a:pt x="11696855" y="719600"/>
                  <a:pt x="11697484" y="718734"/>
                  <a:pt x="11698415" y="718471"/>
                </a:cubicBezTo>
                <a:close/>
                <a:moveTo>
                  <a:pt x="11518106" y="45339"/>
                </a:moveTo>
                <a:cubicBezTo>
                  <a:pt x="11518883" y="45202"/>
                  <a:pt x="11519625" y="45721"/>
                  <a:pt x="11519762" y="46498"/>
                </a:cubicBezTo>
                <a:cubicBezTo>
                  <a:pt x="11519801" y="46715"/>
                  <a:pt x="11519788" y="46937"/>
                  <a:pt x="11519726" y="47149"/>
                </a:cubicBezTo>
                <a:cubicBezTo>
                  <a:pt x="11519690" y="48350"/>
                  <a:pt x="11518881" y="49390"/>
                  <a:pt x="11517726" y="49721"/>
                </a:cubicBezTo>
                <a:cubicBezTo>
                  <a:pt x="11516868" y="49721"/>
                  <a:pt x="11516011" y="49054"/>
                  <a:pt x="11516107" y="47911"/>
                </a:cubicBezTo>
                <a:cubicBezTo>
                  <a:pt x="11516173" y="46677"/>
                  <a:pt x="11516955" y="45596"/>
                  <a:pt x="11518106" y="45149"/>
                </a:cubicBezTo>
                <a:close/>
                <a:moveTo>
                  <a:pt x="10940606" y="1510475"/>
                </a:moveTo>
                <a:cubicBezTo>
                  <a:pt x="10941273" y="1513861"/>
                  <a:pt x="10940361" y="1517367"/>
                  <a:pt x="10938129" y="1520000"/>
                </a:cubicBezTo>
                <a:cubicBezTo>
                  <a:pt x="10935938" y="1521047"/>
                  <a:pt x="10933462" y="1518285"/>
                  <a:pt x="10933081" y="1514570"/>
                </a:cubicBezTo>
                <a:cubicBezTo>
                  <a:pt x="10932278" y="1511165"/>
                  <a:pt x="10933244" y="1507584"/>
                  <a:pt x="10935652" y="1505045"/>
                </a:cubicBezTo>
                <a:cubicBezTo>
                  <a:pt x="10938034" y="1503807"/>
                  <a:pt x="10940320" y="1506569"/>
                  <a:pt x="10940606" y="1510284"/>
                </a:cubicBezTo>
                <a:close/>
                <a:moveTo>
                  <a:pt x="11501247" y="1789176"/>
                </a:moveTo>
                <a:cubicBezTo>
                  <a:pt x="11502771" y="1789176"/>
                  <a:pt x="11503247" y="1790891"/>
                  <a:pt x="11502676" y="1793748"/>
                </a:cubicBezTo>
                <a:cubicBezTo>
                  <a:pt x="11502104" y="1796606"/>
                  <a:pt x="11500581" y="1799558"/>
                  <a:pt x="11499342" y="1799844"/>
                </a:cubicBezTo>
                <a:cubicBezTo>
                  <a:pt x="11498104" y="1800130"/>
                  <a:pt x="11497818" y="1798606"/>
                  <a:pt x="11498200" y="1795272"/>
                </a:cubicBezTo>
                <a:cubicBezTo>
                  <a:pt x="11498580" y="1791939"/>
                  <a:pt x="11500295" y="1789462"/>
                  <a:pt x="11501247" y="1789176"/>
                </a:cubicBezTo>
                <a:close/>
                <a:moveTo>
                  <a:pt x="11501913" y="1287590"/>
                </a:moveTo>
                <a:cubicBezTo>
                  <a:pt x="11500961" y="1287590"/>
                  <a:pt x="11500485" y="1286732"/>
                  <a:pt x="11500485" y="1284542"/>
                </a:cubicBezTo>
                <a:cubicBezTo>
                  <a:pt x="11500374" y="1282745"/>
                  <a:pt x="11501349" y="1281056"/>
                  <a:pt x="11502962" y="1280255"/>
                </a:cubicBezTo>
                <a:cubicBezTo>
                  <a:pt x="11504105" y="1280255"/>
                  <a:pt x="11504771" y="1281493"/>
                  <a:pt x="11504390" y="1283208"/>
                </a:cubicBezTo>
                <a:cubicBezTo>
                  <a:pt x="11504010" y="1284923"/>
                  <a:pt x="11503247" y="1287304"/>
                  <a:pt x="11502199" y="1287590"/>
                </a:cubicBezTo>
                <a:close/>
                <a:moveTo>
                  <a:pt x="11486198" y="407480"/>
                </a:moveTo>
                <a:cubicBezTo>
                  <a:pt x="11487150" y="407480"/>
                  <a:pt x="11487532" y="407480"/>
                  <a:pt x="11487436" y="408813"/>
                </a:cubicBezTo>
                <a:cubicBezTo>
                  <a:pt x="11487393" y="409898"/>
                  <a:pt x="11486776" y="410877"/>
                  <a:pt x="11485817" y="411385"/>
                </a:cubicBezTo>
                <a:cubicBezTo>
                  <a:pt x="11484960" y="411385"/>
                  <a:pt x="11484292" y="410623"/>
                  <a:pt x="11484388" y="409480"/>
                </a:cubicBezTo>
                <a:cubicBezTo>
                  <a:pt x="11484554" y="408416"/>
                  <a:pt x="11485413" y="407596"/>
                  <a:pt x="11486483" y="407480"/>
                </a:cubicBezTo>
                <a:close/>
                <a:moveTo>
                  <a:pt x="11551349" y="920782"/>
                </a:moveTo>
                <a:cubicBezTo>
                  <a:pt x="11552206" y="920782"/>
                  <a:pt x="11552873" y="921544"/>
                  <a:pt x="11552682" y="923258"/>
                </a:cubicBezTo>
                <a:cubicBezTo>
                  <a:pt x="11552492" y="924973"/>
                  <a:pt x="11551825" y="925544"/>
                  <a:pt x="11550872" y="925735"/>
                </a:cubicBezTo>
                <a:cubicBezTo>
                  <a:pt x="11549920" y="925925"/>
                  <a:pt x="11549729" y="924973"/>
                  <a:pt x="11549824" y="923830"/>
                </a:cubicBezTo>
                <a:cubicBezTo>
                  <a:pt x="11549920" y="922687"/>
                  <a:pt x="11550872" y="920972"/>
                  <a:pt x="11551635" y="920782"/>
                </a:cubicBezTo>
                <a:close/>
                <a:moveTo>
                  <a:pt x="11527059" y="1100804"/>
                </a:moveTo>
                <a:cubicBezTo>
                  <a:pt x="11528013" y="1100804"/>
                  <a:pt x="11528488" y="1101566"/>
                  <a:pt x="11528488" y="1103185"/>
                </a:cubicBezTo>
                <a:cubicBezTo>
                  <a:pt x="11528449" y="1104571"/>
                  <a:pt x="11527641" y="1105820"/>
                  <a:pt x="11526393" y="1106424"/>
                </a:cubicBezTo>
                <a:cubicBezTo>
                  <a:pt x="11525250" y="1106424"/>
                  <a:pt x="11524773" y="1105662"/>
                  <a:pt x="11524964" y="1103948"/>
                </a:cubicBezTo>
                <a:cubicBezTo>
                  <a:pt x="11525155" y="1102233"/>
                  <a:pt x="11526488" y="1100995"/>
                  <a:pt x="11527345" y="1100804"/>
                </a:cubicBezTo>
                <a:close/>
                <a:moveTo>
                  <a:pt x="11566779" y="1433036"/>
                </a:moveTo>
                <a:cubicBezTo>
                  <a:pt x="11568017" y="1433036"/>
                  <a:pt x="11568303" y="1433798"/>
                  <a:pt x="11567827" y="1436084"/>
                </a:cubicBezTo>
                <a:cubicBezTo>
                  <a:pt x="11567350" y="1438370"/>
                  <a:pt x="11566398" y="1440180"/>
                  <a:pt x="11565255" y="1440371"/>
                </a:cubicBezTo>
                <a:cubicBezTo>
                  <a:pt x="11564112" y="1440561"/>
                  <a:pt x="11563921" y="1439609"/>
                  <a:pt x="11564207" y="1437323"/>
                </a:cubicBezTo>
                <a:cubicBezTo>
                  <a:pt x="11564493" y="1435037"/>
                  <a:pt x="11565922" y="1433227"/>
                  <a:pt x="11567065" y="1433036"/>
                </a:cubicBezTo>
                <a:close/>
                <a:moveTo>
                  <a:pt x="11575732" y="740759"/>
                </a:moveTo>
                <a:cubicBezTo>
                  <a:pt x="11576495" y="740759"/>
                  <a:pt x="11577161" y="741521"/>
                  <a:pt x="11576875" y="742664"/>
                </a:cubicBezTo>
                <a:cubicBezTo>
                  <a:pt x="11576784" y="743627"/>
                  <a:pt x="11576097" y="744427"/>
                  <a:pt x="11575160" y="744665"/>
                </a:cubicBezTo>
                <a:cubicBezTo>
                  <a:pt x="11574494" y="744665"/>
                  <a:pt x="11574113" y="744665"/>
                  <a:pt x="11574304" y="743236"/>
                </a:cubicBezTo>
                <a:cubicBezTo>
                  <a:pt x="11574494" y="741807"/>
                  <a:pt x="11575352" y="740855"/>
                  <a:pt x="11576018" y="740759"/>
                </a:cubicBezTo>
                <a:close/>
                <a:moveTo>
                  <a:pt x="11534203" y="1611059"/>
                </a:moveTo>
                <a:cubicBezTo>
                  <a:pt x="11535441" y="1611059"/>
                  <a:pt x="11535823" y="1612297"/>
                  <a:pt x="11535346" y="1615154"/>
                </a:cubicBezTo>
                <a:cubicBezTo>
                  <a:pt x="11534871" y="1618012"/>
                  <a:pt x="11533442" y="1619917"/>
                  <a:pt x="11532299" y="1620107"/>
                </a:cubicBezTo>
                <a:cubicBezTo>
                  <a:pt x="11531156" y="1620298"/>
                  <a:pt x="11530774" y="1618869"/>
                  <a:pt x="11531251" y="1616583"/>
                </a:cubicBezTo>
                <a:cubicBezTo>
                  <a:pt x="11531727" y="1614297"/>
                  <a:pt x="11533251" y="1611344"/>
                  <a:pt x="11534489" y="1611059"/>
                </a:cubicBezTo>
                <a:close/>
                <a:moveTo>
                  <a:pt x="11222641" y="1924431"/>
                </a:moveTo>
                <a:cubicBezTo>
                  <a:pt x="11222641" y="1928717"/>
                  <a:pt x="11221498" y="1932813"/>
                  <a:pt x="11219878" y="1933956"/>
                </a:cubicBezTo>
                <a:cubicBezTo>
                  <a:pt x="11218260" y="1935099"/>
                  <a:pt x="11216926" y="1931860"/>
                  <a:pt x="11216831" y="1927574"/>
                </a:cubicBezTo>
                <a:cubicBezTo>
                  <a:pt x="11216562" y="1924354"/>
                  <a:pt x="11217669" y="1921170"/>
                  <a:pt x="11219878" y="1918811"/>
                </a:cubicBezTo>
                <a:cubicBezTo>
                  <a:pt x="11221975" y="1917573"/>
                  <a:pt x="11223117" y="1920050"/>
                  <a:pt x="11222927" y="1924431"/>
                </a:cubicBezTo>
                <a:close/>
                <a:moveTo>
                  <a:pt x="11018615" y="2036445"/>
                </a:moveTo>
                <a:cubicBezTo>
                  <a:pt x="11019432" y="2040542"/>
                  <a:pt x="11018575" y="2044796"/>
                  <a:pt x="11016234" y="2048256"/>
                </a:cubicBezTo>
                <a:cubicBezTo>
                  <a:pt x="11014329" y="2049209"/>
                  <a:pt x="11011948" y="2045970"/>
                  <a:pt x="11011091" y="2040731"/>
                </a:cubicBezTo>
                <a:cubicBezTo>
                  <a:pt x="11010233" y="2035493"/>
                  <a:pt x="11011091" y="2029968"/>
                  <a:pt x="11013472" y="2028920"/>
                </a:cubicBezTo>
                <a:cubicBezTo>
                  <a:pt x="11015853" y="2027873"/>
                  <a:pt x="11018235" y="2031111"/>
                  <a:pt x="11018901" y="2036445"/>
                </a:cubicBezTo>
                <a:close/>
                <a:moveTo>
                  <a:pt x="11046333" y="1637062"/>
                </a:moveTo>
                <a:cubicBezTo>
                  <a:pt x="11048333" y="1636109"/>
                  <a:pt x="11050429" y="1638872"/>
                  <a:pt x="11050905" y="1643158"/>
                </a:cubicBezTo>
                <a:cubicBezTo>
                  <a:pt x="11051381" y="1647444"/>
                  <a:pt x="11049952" y="1651445"/>
                  <a:pt x="11048048" y="1652683"/>
                </a:cubicBezTo>
                <a:cubicBezTo>
                  <a:pt x="11046142" y="1653921"/>
                  <a:pt x="11044047" y="1650873"/>
                  <a:pt x="11043570" y="1646587"/>
                </a:cubicBezTo>
                <a:cubicBezTo>
                  <a:pt x="11043095" y="1642301"/>
                  <a:pt x="11044524" y="1638110"/>
                  <a:pt x="11046619" y="1637062"/>
                </a:cubicBezTo>
                <a:close/>
                <a:moveTo>
                  <a:pt x="11068621" y="1820514"/>
                </a:moveTo>
                <a:cubicBezTo>
                  <a:pt x="11069256" y="1823980"/>
                  <a:pt x="11068153" y="1827538"/>
                  <a:pt x="11065668" y="1830039"/>
                </a:cubicBezTo>
                <a:cubicBezTo>
                  <a:pt x="11064145" y="1831467"/>
                  <a:pt x="11062145" y="1828610"/>
                  <a:pt x="11061573" y="1823942"/>
                </a:cubicBezTo>
                <a:cubicBezTo>
                  <a:pt x="11061002" y="1819275"/>
                  <a:pt x="11062335" y="1815084"/>
                  <a:pt x="11064240" y="1814417"/>
                </a:cubicBezTo>
                <a:cubicBezTo>
                  <a:pt x="11066144" y="1813751"/>
                  <a:pt x="11068621" y="1816227"/>
                  <a:pt x="11068907" y="1820514"/>
                </a:cubicBezTo>
                <a:close/>
                <a:moveTo>
                  <a:pt x="11044809" y="2212086"/>
                </a:moveTo>
                <a:cubicBezTo>
                  <a:pt x="11045476" y="2217801"/>
                  <a:pt x="11044809" y="2223421"/>
                  <a:pt x="11042618" y="2224374"/>
                </a:cubicBezTo>
                <a:cubicBezTo>
                  <a:pt x="11040427" y="2225326"/>
                  <a:pt x="11038523" y="2222087"/>
                  <a:pt x="11037569" y="2216277"/>
                </a:cubicBezTo>
                <a:cubicBezTo>
                  <a:pt x="11036211" y="2211925"/>
                  <a:pt x="11036913" y="2207190"/>
                  <a:pt x="11039474" y="2203418"/>
                </a:cubicBezTo>
                <a:cubicBezTo>
                  <a:pt x="11041570" y="2202561"/>
                  <a:pt x="11044047" y="2206276"/>
                  <a:pt x="11044809" y="2212086"/>
                </a:cubicBezTo>
                <a:close/>
                <a:moveTo>
                  <a:pt x="11033284" y="1465802"/>
                </a:moveTo>
                <a:cubicBezTo>
                  <a:pt x="11033844" y="1468846"/>
                  <a:pt x="11032758" y="1471959"/>
                  <a:pt x="11030426" y="1473994"/>
                </a:cubicBezTo>
                <a:cubicBezTo>
                  <a:pt x="11028617" y="1474851"/>
                  <a:pt x="11026712" y="1472660"/>
                  <a:pt x="11026235" y="1468946"/>
                </a:cubicBezTo>
                <a:cubicBezTo>
                  <a:pt x="11025591" y="1465896"/>
                  <a:pt x="11026691" y="1462741"/>
                  <a:pt x="11029093" y="1460754"/>
                </a:cubicBezTo>
                <a:cubicBezTo>
                  <a:pt x="11031188" y="1459611"/>
                  <a:pt x="11033093" y="1461992"/>
                  <a:pt x="11033284" y="1465802"/>
                </a:cubicBezTo>
                <a:close/>
                <a:moveTo>
                  <a:pt x="11059477" y="170879"/>
                </a:moveTo>
                <a:cubicBezTo>
                  <a:pt x="11059666" y="172496"/>
                  <a:pt x="11058721" y="174032"/>
                  <a:pt x="11057192" y="174593"/>
                </a:cubicBezTo>
                <a:cubicBezTo>
                  <a:pt x="11056065" y="174857"/>
                  <a:pt x="11054937" y="174157"/>
                  <a:pt x="11054674" y="173030"/>
                </a:cubicBezTo>
                <a:cubicBezTo>
                  <a:pt x="11054634" y="172855"/>
                  <a:pt x="11054615" y="172677"/>
                  <a:pt x="11054620" y="172498"/>
                </a:cubicBezTo>
                <a:cubicBezTo>
                  <a:pt x="11054594" y="170922"/>
                  <a:pt x="11055435" y="169458"/>
                  <a:pt x="11056810" y="168688"/>
                </a:cubicBezTo>
                <a:cubicBezTo>
                  <a:pt x="11057923" y="168368"/>
                  <a:pt x="11059083" y="169010"/>
                  <a:pt x="11059403" y="170123"/>
                </a:cubicBezTo>
                <a:cubicBezTo>
                  <a:pt x="11059474" y="170368"/>
                  <a:pt x="11059498" y="170624"/>
                  <a:pt x="11059477" y="170879"/>
                </a:cubicBezTo>
                <a:close/>
                <a:moveTo>
                  <a:pt x="11104150" y="2175891"/>
                </a:moveTo>
                <a:cubicBezTo>
                  <a:pt x="11104721" y="2181701"/>
                  <a:pt x="11103578" y="2186845"/>
                  <a:pt x="11101769" y="2187702"/>
                </a:cubicBezTo>
                <a:cubicBezTo>
                  <a:pt x="11099959" y="2188559"/>
                  <a:pt x="11098054" y="2185321"/>
                  <a:pt x="11097482" y="2179987"/>
                </a:cubicBezTo>
                <a:cubicBezTo>
                  <a:pt x="11096911" y="2174653"/>
                  <a:pt x="11097959" y="2169128"/>
                  <a:pt x="11099863" y="2168176"/>
                </a:cubicBezTo>
                <a:cubicBezTo>
                  <a:pt x="11101769" y="2167224"/>
                  <a:pt x="11103864" y="2170557"/>
                  <a:pt x="11104150" y="2175891"/>
                </a:cubicBezTo>
                <a:close/>
                <a:moveTo>
                  <a:pt x="11075575" y="526542"/>
                </a:moveTo>
                <a:cubicBezTo>
                  <a:pt x="11076623" y="525780"/>
                  <a:pt x="11077861" y="527114"/>
                  <a:pt x="11077957" y="528733"/>
                </a:cubicBezTo>
                <a:cubicBezTo>
                  <a:pt x="11077846" y="530245"/>
                  <a:pt x="11077036" y="531619"/>
                  <a:pt x="11075766" y="532448"/>
                </a:cubicBezTo>
                <a:cubicBezTo>
                  <a:pt x="11074527" y="532448"/>
                  <a:pt x="11073479" y="531876"/>
                  <a:pt x="11073288" y="530257"/>
                </a:cubicBezTo>
                <a:cubicBezTo>
                  <a:pt x="11073099" y="528638"/>
                  <a:pt x="11074431" y="526828"/>
                  <a:pt x="11075860" y="526161"/>
                </a:cubicBezTo>
                <a:close/>
                <a:moveTo>
                  <a:pt x="11097007" y="886492"/>
                </a:moveTo>
                <a:cubicBezTo>
                  <a:pt x="11097007" y="888206"/>
                  <a:pt x="11095958" y="890492"/>
                  <a:pt x="11094625" y="890778"/>
                </a:cubicBezTo>
                <a:cubicBezTo>
                  <a:pt x="11093292" y="891064"/>
                  <a:pt x="11092244" y="890207"/>
                  <a:pt x="11092053" y="888111"/>
                </a:cubicBezTo>
                <a:cubicBezTo>
                  <a:pt x="11091858" y="886264"/>
                  <a:pt x="11092656" y="884453"/>
                  <a:pt x="11094149" y="883349"/>
                </a:cubicBezTo>
                <a:cubicBezTo>
                  <a:pt x="11095862" y="883063"/>
                  <a:pt x="11097101" y="884396"/>
                  <a:pt x="11097291" y="886492"/>
                </a:cubicBezTo>
                <a:close/>
                <a:moveTo>
                  <a:pt x="11086053" y="1997964"/>
                </a:moveTo>
                <a:cubicBezTo>
                  <a:pt x="11086847" y="2001909"/>
                  <a:pt x="11085986" y="2006007"/>
                  <a:pt x="11083671" y="2009299"/>
                </a:cubicBezTo>
                <a:cubicBezTo>
                  <a:pt x="11081956" y="2010251"/>
                  <a:pt x="11079956" y="2006822"/>
                  <a:pt x="11079480" y="2002060"/>
                </a:cubicBezTo>
                <a:cubicBezTo>
                  <a:pt x="11079004" y="1997297"/>
                  <a:pt x="11079480" y="1992535"/>
                  <a:pt x="11081956" y="1991297"/>
                </a:cubicBezTo>
                <a:cubicBezTo>
                  <a:pt x="11084433" y="1990058"/>
                  <a:pt x="11086148" y="1993011"/>
                  <a:pt x="11086337" y="1997964"/>
                </a:cubicBezTo>
                <a:close/>
                <a:moveTo>
                  <a:pt x="11082624" y="708946"/>
                </a:moveTo>
                <a:cubicBezTo>
                  <a:pt x="11082532" y="707351"/>
                  <a:pt x="11083445" y="705868"/>
                  <a:pt x="11084910" y="705231"/>
                </a:cubicBezTo>
                <a:cubicBezTo>
                  <a:pt x="11086053" y="704374"/>
                  <a:pt x="11087291" y="705707"/>
                  <a:pt x="11087291" y="707326"/>
                </a:cubicBezTo>
                <a:cubicBezTo>
                  <a:pt x="11087275" y="708977"/>
                  <a:pt x="11086546" y="710540"/>
                  <a:pt x="11085291" y="711613"/>
                </a:cubicBezTo>
                <a:cubicBezTo>
                  <a:pt x="11084147" y="711899"/>
                  <a:pt x="11083290" y="711041"/>
                  <a:pt x="11082909" y="708946"/>
                </a:cubicBezTo>
                <a:close/>
                <a:moveTo>
                  <a:pt x="10961369" y="1679353"/>
                </a:moveTo>
                <a:cubicBezTo>
                  <a:pt x="10963657" y="1678305"/>
                  <a:pt x="10965942" y="1681067"/>
                  <a:pt x="10966609" y="1685830"/>
                </a:cubicBezTo>
                <a:cubicBezTo>
                  <a:pt x="10967275" y="1690592"/>
                  <a:pt x="10965752" y="1694593"/>
                  <a:pt x="10963657" y="1695355"/>
                </a:cubicBezTo>
                <a:cubicBezTo>
                  <a:pt x="10961560" y="1696117"/>
                  <a:pt x="10959465" y="1694117"/>
                  <a:pt x="10958703" y="1689449"/>
                </a:cubicBezTo>
                <a:cubicBezTo>
                  <a:pt x="10957941" y="1684782"/>
                  <a:pt x="10959274" y="1680401"/>
                  <a:pt x="10961656" y="1679353"/>
                </a:cubicBezTo>
                <a:close/>
                <a:moveTo>
                  <a:pt x="10958322" y="754761"/>
                </a:moveTo>
                <a:cubicBezTo>
                  <a:pt x="10959656" y="753904"/>
                  <a:pt x="10961085" y="755237"/>
                  <a:pt x="10961275" y="757333"/>
                </a:cubicBezTo>
                <a:cubicBezTo>
                  <a:pt x="10961486" y="759253"/>
                  <a:pt x="10960603" y="761129"/>
                  <a:pt x="10958989" y="762191"/>
                </a:cubicBezTo>
                <a:cubicBezTo>
                  <a:pt x="10957656" y="763048"/>
                  <a:pt x="10956227" y="761714"/>
                  <a:pt x="10956036" y="759619"/>
                </a:cubicBezTo>
                <a:cubicBezTo>
                  <a:pt x="10955524" y="757660"/>
                  <a:pt x="10956487" y="755616"/>
                  <a:pt x="10958322" y="754761"/>
                </a:cubicBezTo>
                <a:close/>
                <a:moveTo>
                  <a:pt x="10951083" y="2075307"/>
                </a:moveTo>
                <a:cubicBezTo>
                  <a:pt x="10952336" y="2079656"/>
                  <a:pt x="10951678" y="2084332"/>
                  <a:pt x="10949274" y="2088166"/>
                </a:cubicBezTo>
                <a:cubicBezTo>
                  <a:pt x="10947177" y="2089214"/>
                  <a:pt x="10944607" y="2085975"/>
                  <a:pt x="10943273" y="2080260"/>
                </a:cubicBezTo>
                <a:cubicBezTo>
                  <a:pt x="10941775" y="2075919"/>
                  <a:pt x="10942487" y="2071122"/>
                  <a:pt x="10945177" y="2067401"/>
                </a:cubicBezTo>
                <a:cubicBezTo>
                  <a:pt x="10947559" y="2065973"/>
                  <a:pt x="10950131" y="2069211"/>
                  <a:pt x="10951178" y="2074926"/>
                </a:cubicBezTo>
                <a:close/>
                <a:moveTo>
                  <a:pt x="10938129" y="582263"/>
                </a:moveTo>
                <a:cubicBezTo>
                  <a:pt x="10938091" y="580510"/>
                  <a:pt x="10939001" y="578871"/>
                  <a:pt x="10940510" y="577977"/>
                </a:cubicBezTo>
                <a:cubicBezTo>
                  <a:pt x="10942130" y="577977"/>
                  <a:pt x="10943273" y="578453"/>
                  <a:pt x="10943558" y="580549"/>
                </a:cubicBezTo>
                <a:cubicBezTo>
                  <a:pt x="10943844" y="582644"/>
                  <a:pt x="10942796" y="584454"/>
                  <a:pt x="10941177" y="584835"/>
                </a:cubicBezTo>
                <a:cubicBezTo>
                  <a:pt x="10939558" y="585216"/>
                  <a:pt x="10938606" y="583978"/>
                  <a:pt x="10938224" y="581882"/>
                </a:cubicBezTo>
                <a:close/>
                <a:moveTo>
                  <a:pt x="11011376" y="1284256"/>
                </a:moveTo>
                <a:cubicBezTo>
                  <a:pt x="11013281" y="1283303"/>
                  <a:pt x="11014900" y="1285113"/>
                  <a:pt x="11015281" y="1288828"/>
                </a:cubicBezTo>
                <a:cubicBezTo>
                  <a:pt x="11015678" y="1291668"/>
                  <a:pt x="11014644" y="1294521"/>
                  <a:pt x="11012519" y="1296448"/>
                </a:cubicBezTo>
                <a:cubicBezTo>
                  <a:pt x="11010328" y="1296924"/>
                  <a:pt x="11008710" y="1295114"/>
                  <a:pt x="11008424" y="1291971"/>
                </a:cubicBezTo>
                <a:cubicBezTo>
                  <a:pt x="11008138" y="1288828"/>
                  <a:pt x="11009281" y="1284351"/>
                  <a:pt x="11011471" y="1283875"/>
                </a:cubicBezTo>
                <a:close/>
                <a:moveTo>
                  <a:pt x="10979181" y="934212"/>
                </a:moveTo>
                <a:cubicBezTo>
                  <a:pt x="10979560" y="936472"/>
                  <a:pt x="10978641" y="938753"/>
                  <a:pt x="10976800" y="940118"/>
                </a:cubicBezTo>
                <a:cubicBezTo>
                  <a:pt x="10975181" y="940118"/>
                  <a:pt x="10973752" y="939165"/>
                  <a:pt x="10973466" y="937070"/>
                </a:cubicBezTo>
                <a:cubicBezTo>
                  <a:pt x="10973035" y="934783"/>
                  <a:pt x="10974009" y="932459"/>
                  <a:pt x="10975943" y="931164"/>
                </a:cubicBezTo>
                <a:cubicBezTo>
                  <a:pt x="10977372" y="930402"/>
                  <a:pt x="10979087" y="931640"/>
                  <a:pt x="10979277" y="933831"/>
                </a:cubicBezTo>
                <a:close/>
                <a:moveTo>
                  <a:pt x="10990803" y="1113949"/>
                </a:moveTo>
                <a:cubicBezTo>
                  <a:pt x="10990803" y="1111377"/>
                  <a:pt x="10991755" y="1108329"/>
                  <a:pt x="10993564" y="1107948"/>
                </a:cubicBezTo>
                <a:cubicBezTo>
                  <a:pt x="10995374" y="1107567"/>
                  <a:pt x="10996994" y="1108901"/>
                  <a:pt x="10997279" y="1111472"/>
                </a:cubicBezTo>
                <a:cubicBezTo>
                  <a:pt x="10997424" y="1113973"/>
                  <a:pt x="10996405" y="1116399"/>
                  <a:pt x="10994516" y="1118045"/>
                </a:cubicBezTo>
                <a:cubicBezTo>
                  <a:pt x="10992802" y="1118045"/>
                  <a:pt x="10991373" y="1116711"/>
                  <a:pt x="10990898" y="1113568"/>
                </a:cubicBezTo>
                <a:close/>
                <a:moveTo>
                  <a:pt x="10987659" y="1854708"/>
                </a:moveTo>
                <a:cubicBezTo>
                  <a:pt x="10989755" y="1853184"/>
                  <a:pt x="10992136" y="1856518"/>
                  <a:pt x="10992707" y="1861280"/>
                </a:cubicBezTo>
                <a:cubicBezTo>
                  <a:pt x="10993279" y="1866043"/>
                  <a:pt x="10992707" y="1870805"/>
                  <a:pt x="10990135" y="1872043"/>
                </a:cubicBezTo>
                <a:cubicBezTo>
                  <a:pt x="10987563" y="1873282"/>
                  <a:pt x="10985849" y="1870329"/>
                  <a:pt x="10985182" y="1865567"/>
                </a:cubicBezTo>
                <a:cubicBezTo>
                  <a:pt x="10984516" y="1860804"/>
                  <a:pt x="10985468" y="1855470"/>
                  <a:pt x="10987754" y="1854327"/>
                </a:cubicBezTo>
                <a:close/>
                <a:moveTo>
                  <a:pt x="10985468" y="2248567"/>
                </a:moveTo>
                <a:cubicBezTo>
                  <a:pt x="10986420" y="2254282"/>
                  <a:pt x="10985468" y="2260378"/>
                  <a:pt x="10983563" y="2261426"/>
                </a:cubicBezTo>
                <a:cubicBezTo>
                  <a:pt x="10981658" y="2262474"/>
                  <a:pt x="10979277" y="2259140"/>
                  <a:pt x="10977753" y="2252949"/>
                </a:cubicBezTo>
                <a:cubicBezTo>
                  <a:pt x="10976198" y="2248481"/>
                  <a:pt x="10976832" y="2243542"/>
                  <a:pt x="10979468" y="2239614"/>
                </a:cubicBezTo>
                <a:cubicBezTo>
                  <a:pt x="10981848" y="2238185"/>
                  <a:pt x="10984325" y="2241899"/>
                  <a:pt x="10985563" y="2248186"/>
                </a:cubicBezTo>
                <a:close/>
                <a:moveTo>
                  <a:pt x="11224070" y="2105216"/>
                </a:moveTo>
                <a:cubicBezTo>
                  <a:pt x="11224070" y="2110074"/>
                  <a:pt x="11222927" y="2114741"/>
                  <a:pt x="11221307" y="2115598"/>
                </a:cubicBezTo>
                <a:cubicBezTo>
                  <a:pt x="11219687" y="2116455"/>
                  <a:pt x="11218544" y="2113502"/>
                  <a:pt x="11218450" y="2108645"/>
                </a:cubicBezTo>
                <a:cubicBezTo>
                  <a:pt x="11218355" y="2103787"/>
                  <a:pt x="11219403" y="2099120"/>
                  <a:pt x="11221116" y="2098262"/>
                </a:cubicBezTo>
                <a:cubicBezTo>
                  <a:pt x="11222831" y="2097405"/>
                  <a:pt x="11224165" y="2099977"/>
                  <a:pt x="11224165" y="2104835"/>
                </a:cubicBezTo>
                <a:close/>
                <a:moveTo>
                  <a:pt x="11215878" y="1200341"/>
                </a:moveTo>
                <a:cubicBezTo>
                  <a:pt x="11217306" y="1199579"/>
                  <a:pt x="11218640" y="1201389"/>
                  <a:pt x="11218450" y="1203579"/>
                </a:cubicBezTo>
                <a:cubicBezTo>
                  <a:pt x="11218260" y="1205770"/>
                  <a:pt x="11217306" y="1208723"/>
                  <a:pt x="11215878" y="1209008"/>
                </a:cubicBezTo>
                <a:cubicBezTo>
                  <a:pt x="11214449" y="1209294"/>
                  <a:pt x="11213592" y="1208437"/>
                  <a:pt x="11213497" y="1205770"/>
                </a:cubicBezTo>
                <a:cubicBezTo>
                  <a:pt x="11213402" y="1203103"/>
                  <a:pt x="11214545" y="1200245"/>
                  <a:pt x="11215974" y="1199864"/>
                </a:cubicBezTo>
                <a:close/>
                <a:moveTo>
                  <a:pt x="11219783" y="1383983"/>
                </a:moveTo>
                <a:cubicBezTo>
                  <a:pt x="11219722" y="1386462"/>
                  <a:pt x="11218697" y="1388820"/>
                  <a:pt x="11216925" y="1390555"/>
                </a:cubicBezTo>
                <a:cubicBezTo>
                  <a:pt x="11215306" y="1390555"/>
                  <a:pt x="11213973" y="1389031"/>
                  <a:pt x="11214068" y="1386364"/>
                </a:cubicBezTo>
                <a:cubicBezTo>
                  <a:pt x="11213826" y="1383848"/>
                  <a:pt x="11214864" y="1381380"/>
                  <a:pt x="11216831" y="1379792"/>
                </a:cubicBezTo>
                <a:cubicBezTo>
                  <a:pt x="11218735" y="1378934"/>
                  <a:pt x="11219783" y="1380268"/>
                  <a:pt x="11219878" y="1383411"/>
                </a:cubicBezTo>
                <a:close/>
                <a:moveTo>
                  <a:pt x="11213973" y="841058"/>
                </a:moveTo>
                <a:cubicBezTo>
                  <a:pt x="11215211" y="841058"/>
                  <a:pt x="11216069" y="841629"/>
                  <a:pt x="11215878" y="843343"/>
                </a:cubicBezTo>
                <a:cubicBezTo>
                  <a:pt x="11216025" y="844978"/>
                  <a:pt x="11215302" y="846570"/>
                  <a:pt x="11213974" y="847534"/>
                </a:cubicBezTo>
                <a:cubicBezTo>
                  <a:pt x="11212734" y="847534"/>
                  <a:pt x="11211877" y="846868"/>
                  <a:pt x="11211687" y="844772"/>
                </a:cubicBezTo>
                <a:cubicBezTo>
                  <a:pt x="11211333" y="842955"/>
                  <a:pt x="11212338" y="841147"/>
                  <a:pt x="11214068" y="840486"/>
                </a:cubicBezTo>
                <a:close/>
                <a:moveTo>
                  <a:pt x="11212830" y="661130"/>
                </a:moveTo>
                <a:cubicBezTo>
                  <a:pt x="11213877" y="661130"/>
                  <a:pt x="11214735" y="661797"/>
                  <a:pt x="11214925" y="663416"/>
                </a:cubicBezTo>
                <a:cubicBezTo>
                  <a:pt x="11214973" y="664805"/>
                  <a:pt x="11214130" y="666070"/>
                  <a:pt x="11212830" y="666559"/>
                </a:cubicBezTo>
                <a:cubicBezTo>
                  <a:pt x="11211782" y="667322"/>
                  <a:pt x="11210925" y="666559"/>
                  <a:pt x="11210925" y="664750"/>
                </a:cubicBezTo>
                <a:cubicBezTo>
                  <a:pt x="11210925" y="662940"/>
                  <a:pt x="11211687" y="660940"/>
                  <a:pt x="11212925" y="660654"/>
                </a:cubicBezTo>
                <a:close/>
                <a:moveTo>
                  <a:pt x="11218069" y="1559719"/>
                </a:moveTo>
                <a:cubicBezTo>
                  <a:pt x="11219687" y="1558766"/>
                  <a:pt x="11220926" y="1560671"/>
                  <a:pt x="11220926" y="1564481"/>
                </a:cubicBezTo>
                <a:cubicBezTo>
                  <a:pt x="11221019" y="1567112"/>
                  <a:pt x="11220019" y="1569663"/>
                  <a:pt x="11218163" y="1571530"/>
                </a:cubicBezTo>
                <a:cubicBezTo>
                  <a:pt x="11216545" y="1572482"/>
                  <a:pt x="11215211" y="1570006"/>
                  <a:pt x="11215116" y="1566863"/>
                </a:cubicBezTo>
                <a:cubicBezTo>
                  <a:pt x="11215020" y="1563719"/>
                  <a:pt x="11216354" y="1559624"/>
                  <a:pt x="11218164" y="1559243"/>
                </a:cubicBezTo>
                <a:close/>
                <a:moveTo>
                  <a:pt x="11214831" y="1020985"/>
                </a:moveTo>
                <a:cubicBezTo>
                  <a:pt x="11215878" y="1020223"/>
                  <a:pt x="11216926" y="1021651"/>
                  <a:pt x="11217212" y="1023747"/>
                </a:cubicBezTo>
                <a:cubicBezTo>
                  <a:pt x="11217367" y="1025528"/>
                  <a:pt x="11216425" y="1027224"/>
                  <a:pt x="11214831" y="1028033"/>
                </a:cubicBezTo>
                <a:cubicBezTo>
                  <a:pt x="11213592" y="1028033"/>
                  <a:pt x="11212734" y="1027367"/>
                  <a:pt x="11212544" y="1025271"/>
                </a:cubicBezTo>
                <a:cubicBezTo>
                  <a:pt x="11212354" y="1023176"/>
                  <a:pt x="11213497" y="1020794"/>
                  <a:pt x="11214925" y="1020509"/>
                </a:cubicBezTo>
                <a:close/>
                <a:moveTo>
                  <a:pt x="11222069" y="1744885"/>
                </a:moveTo>
                <a:cubicBezTo>
                  <a:pt x="11222069" y="1748695"/>
                  <a:pt x="11220832" y="1752695"/>
                  <a:pt x="11219117" y="1753076"/>
                </a:cubicBezTo>
                <a:cubicBezTo>
                  <a:pt x="11217402" y="1753457"/>
                  <a:pt x="11216259" y="1751552"/>
                  <a:pt x="11216259" y="1747742"/>
                </a:cubicBezTo>
                <a:cubicBezTo>
                  <a:pt x="11215864" y="1744695"/>
                  <a:pt x="11216963" y="1741645"/>
                  <a:pt x="11219212" y="1739551"/>
                </a:cubicBezTo>
                <a:cubicBezTo>
                  <a:pt x="11220832" y="1737741"/>
                  <a:pt x="11222355" y="1740599"/>
                  <a:pt x="11222164" y="1743932"/>
                </a:cubicBezTo>
                <a:close/>
                <a:moveTo>
                  <a:pt x="11292174" y="1890332"/>
                </a:moveTo>
                <a:cubicBezTo>
                  <a:pt x="11292130" y="1893331"/>
                  <a:pt x="11291053" y="1896224"/>
                  <a:pt x="11289126" y="1898523"/>
                </a:cubicBezTo>
                <a:cubicBezTo>
                  <a:pt x="11287696" y="1899380"/>
                  <a:pt x="11286744" y="1896904"/>
                  <a:pt x="11286744" y="1893094"/>
                </a:cubicBezTo>
                <a:cubicBezTo>
                  <a:pt x="11286632" y="1889927"/>
                  <a:pt x="11287645" y="1886823"/>
                  <a:pt x="11289602" y="1884331"/>
                </a:cubicBezTo>
                <a:cubicBezTo>
                  <a:pt x="11291697" y="1882997"/>
                  <a:pt x="11292459" y="1885474"/>
                  <a:pt x="11292269" y="1889379"/>
                </a:cubicBezTo>
                <a:close/>
                <a:moveTo>
                  <a:pt x="11284649" y="2071307"/>
                </a:moveTo>
                <a:cubicBezTo>
                  <a:pt x="11284778" y="2074756"/>
                  <a:pt x="11283663" y="2078137"/>
                  <a:pt x="11281506" y="2080832"/>
                </a:cubicBezTo>
                <a:cubicBezTo>
                  <a:pt x="11280077" y="2081689"/>
                  <a:pt x="11279314" y="2079117"/>
                  <a:pt x="11279409" y="2074831"/>
                </a:cubicBezTo>
                <a:cubicBezTo>
                  <a:pt x="11279505" y="2070545"/>
                  <a:pt x="11280552" y="2065877"/>
                  <a:pt x="11282172" y="2065306"/>
                </a:cubicBezTo>
                <a:cubicBezTo>
                  <a:pt x="11283792" y="2064734"/>
                  <a:pt x="11284839" y="2065687"/>
                  <a:pt x="11284744" y="2070068"/>
                </a:cubicBezTo>
                <a:close/>
                <a:moveTo>
                  <a:pt x="11101578" y="1068610"/>
                </a:moveTo>
                <a:cubicBezTo>
                  <a:pt x="11101518" y="1066514"/>
                  <a:pt x="11102432" y="1064509"/>
                  <a:pt x="11104055" y="1063181"/>
                </a:cubicBezTo>
                <a:cubicBezTo>
                  <a:pt x="11105673" y="1063181"/>
                  <a:pt x="11106912" y="1064228"/>
                  <a:pt x="11106721" y="1066419"/>
                </a:cubicBezTo>
                <a:cubicBezTo>
                  <a:pt x="11106968" y="1068457"/>
                  <a:pt x="11106139" y="1070477"/>
                  <a:pt x="11104531" y="1071753"/>
                </a:cubicBezTo>
                <a:cubicBezTo>
                  <a:pt x="11102912" y="1070896"/>
                  <a:pt x="11101863" y="1069086"/>
                  <a:pt x="11101674" y="1067372"/>
                </a:cubicBezTo>
                <a:close/>
                <a:moveTo>
                  <a:pt x="11796903" y="181070"/>
                </a:moveTo>
                <a:cubicBezTo>
                  <a:pt x="11797734" y="181211"/>
                  <a:pt x="11798292" y="181998"/>
                  <a:pt x="11798151" y="182827"/>
                </a:cubicBezTo>
                <a:cubicBezTo>
                  <a:pt x="11798147" y="182845"/>
                  <a:pt x="11798145" y="182863"/>
                  <a:pt x="11798142" y="182880"/>
                </a:cubicBezTo>
                <a:cubicBezTo>
                  <a:pt x="11798142" y="183547"/>
                  <a:pt x="11797188" y="184785"/>
                  <a:pt x="11796236" y="184404"/>
                </a:cubicBezTo>
                <a:cubicBezTo>
                  <a:pt x="11795284" y="184023"/>
                  <a:pt x="11795093" y="184404"/>
                  <a:pt x="11795188" y="182975"/>
                </a:cubicBezTo>
                <a:cubicBezTo>
                  <a:pt x="11795284" y="181547"/>
                  <a:pt x="11796522" y="179927"/>
                  <a:pt x="11797188" y="179832"/>
                </a:cubicBezTo>
                <a:close/>
                <a:moveTo>
                  <a:pt x="11135868" y="1602486"/>
                </a:moveTo>
                <a:cubicBezTo>
                  <a:pt x="11135868" y="1605725"/>
                  <a:pt x="11134725" y="1609725"/>
                  <a:pt x="11132915" y="1610677"/>
                </a:cubicBezTo>
                <a:cubicBezTo>
                  <a:pt x="11131106" y="1611630"/>
                  <a:pt x="11129391" y="1608677"/>
                  <a:pt x="11129200" y="1604963"/>
                </a:cubicBezTo>
                <a:cubicBezTo>
                  <a:pt x="11129010" y="1601248"/>
                  <a:pt x="11130153" y="1597724"/>
                  <a:pt x="11131963" y="1596771"/>
                </a:cubicBezTo>
                <a:cubicBezTo>
                  <a:pt x="11133773" y="1595818"/>
                  <a:pt x="11135677" y="1598771"/>
                  <a:pt x="11135868" y="1602486"/>
                </a:cubicBezTo>
                <a:close/>
                <a:moveTo>
                  <a:pt x="11122819" y="1418558"/>
                </a:moveTo>
                <a:cubicBezTo>
                  <a:pt x="11124628" y="1417701"/>
                  <a:pt x="11125962" y="1419606"/>
                  <a:pt x="11126248" y="1423321"/>
                </a:cubicBezTo>
                <a:cubicBezTo>
                  <a:pt x="11126454" y="1426036"/>
                  <a:pt x="11125358" y="1428687"/>
                  <a:pt x="11123294" y="1430465"/>
                </a:cubicBezTo>
                <a:cubicBezTo>
                  <a:pt x="11121676" y="1431322"/>
                  <a:pt x="11119961" y="1428941"/>
                  <a:pt x="11119866" y="1425797"/>
                </a:cubicBezTo>
                <a:cubicBezTo>
                  <a:pt x="11119770" y="1422654"/>
                  <a:pt x="11120819" y="1419130"/>
                  <a:pt x="11122819" y="1418654"/>
                </a:cubicBezTo>
                <a:close/>
                <a:moveTo>
                  <a:pt x="11211782" y="480632"/>
                </a:moveTo>
                <a:cubicBezTo>
                  <a:pt x="11212594" y="480410"/>
                  <a:pt x="11213432" y="480889"/>
                  <a:pt x="11213653" y="481701"/>
                </a:cubicBezTo>
                <a:cubicBezTo>
                  <a:pt x="11213710" y="481911"/>
                  <a:pt x="11213722" y="482131"/>
                  <a:pt x="11213687" y="482346"/>
                </a:cubicBezTo>
                <a:cubicBezTo>
                  <a:pt x="11213703" y="483779"/>
                  <a:pt x="11213074" y="485144"/>
                  <a:pt x="11211972" y="486061"/>
                </a:cubicBezTo>
                <a:cubicBezTo>
                  <a:pt x="11210925" y="486061"/>
                  <a:pt x="11210068" y="485394"/>
                  <a:pt x="11209878" y="483775"/>
                </a:cubicBezTo>
                <a:cubicBezTo>
                  <a:pt x="11209687" y="482156"/>
                  <a:pt x="11210735" y="480917"/>
                  <a:pt x="11211782" y="480727"/>
                </a:cubicBezTo>
                <a:close/>
                <a:moveTo>
                  <a:pt x="11116532" y="1244156"/>
                </a:moveTo>
                <a:cubicBezTo>
                  <a:pt x="11116532" y="1246823"/>
                  <a:pt x="11115389" y="1249775"/>
                  <a:pt x="11113580" y="1250156"/>
                </a:cubicBezTo>
                <a:cubicBezTo>
                  <a:pt x="11111770" y="1250537"/>
                  <a:pt x="11110722" y="1249109"/>
                  <a:pt x="11110436" y="1246537"/>
                </a:cubicBezTo>
                <a:cubicBezTo>
                  <a:pt x="11110305" y="1244039"/>
                  <a:pt x="11111322" y="1241619"/>
                  <a:pt x="11113199" y="1239965"/>
                </a:cubicBezTo>
                <a:cubicBezTo>
                  <a:pt x="11114912" y="1239202"/>
                  <a:pt x="11116437" y="1241012"/>
                  <a:pt x="11116723" y="1244251"/>
                </a:cubicBezTo>
                <a:close/>
                <a:moveTo>
                  <a:pt x="11145107" y="1781651"/>
                </a:moveTo>
                <a:cubicBezTo>
                  <a:pt x="11145380" y="1784839"/>
                  <a:pt x="11144349" y="1788001"/>
                  <a:pt x="11142249" y="1790414"/>
                </a:cubicBezTo>
                <a:cubicBezTo>
                  <a:pt x="11140440" y="1791272"/>
                  <a:pt x="11139202" y="1788890"/>
                  <a:pt x="11138725" y="1784604"/>
                </a:cubicBezTo>
                <a:cubicBezTo>
                  <a:pt x="11138249" y="1780318"/>
                  <a:pt x="11139583" y="1776317"/>
                  <a:pt x="11141392" y="1775079"/>
                </a:cubicBezTo>
                <a:cubicBezTo>
                  <a:pt x="11143203" y="1773841"/>
                  <a:pt x="11144916" y="1777460"/>
                  <a:pt x="11145202" y="1781747"/>
                </a:cubicBezTo>
                <a:close/>
                <a:moveTo>
                  <a:pt x="11210830" y="300704"/>
                </a:moveTo>
                <a:cubicBezTo>
                  <a:pt x="11211591" y="299942"/>
                  <a:pt x="11212639" y="300704"/>
                  <a:pt x="11212639" y="302419"/>
                </a:cubicBezTo>
                <a:cubicBezTo>
                  <a:pt x="11212852" y="303790"/>
                  <a:pt x="11212048" y="305116"/>
                  <a:pt x="11210735" y="305562"/>
                </a:cubicBezTo>
                <a:cubicBezTo>
                  <a:pt x="11209939" y="305839"/>
                  <a:pt x="11209071" y="305419"/>
                  <a:pt x="11208794" y="304624"/>
                </a:cubicBezTo>
                <a:cubicBezTo>
                  <a:pt x="11208707" y="304375"/>
                  <a:pt x="11208687" y="304107"/>
                  <a:pt x="11208735" y="303848"/>
                </a:cubicBezTo>
                <a:cubicBezTo>
                  <a:pt x="11208557" y="302415"/>
                  <a:pt x="11209511" y="301087"/>
                  <a:pt x="11210925" y="300800"/>
                </a:cubicBezTo>
                <a:close/>
                <a:moveTo>
                  <a:pt x="11154441" y="1960817"/>
                </a:moveTo>
                <a:cubicBezTo>
                  <a:pt x="11154768" y="1964213"/>
                  <a:pt x="11153817" y="1967609"/>
                  <a:pt x="11151774" y="1970342"/>
                </a:cubicBezTo>
                <a:cubicBezTo>
                  <a:pt x="11149965" y="1971294"/>
                  <a:pt x="11148345" y="1968341"/>
                  <a:pt x="11148156" y="1964150"/>
                </a:cubicBezTo>
                <a:cubicBezTo>
                  <a:pt x="11147965" y="1959959"/>
                  <a:pt x="11148917" y="1954625"/>
                  <a:pt x="11150822" y="1953768"/>
                </a:cubicBezTo>
                <a:cubicBezTo>
                  <a:pt x="11152728" y="1952911"/>
                  <a:pt x="11154251" y="1956149"/>
                  <a:pt x="11154537" y="1960912"/>
                </a:cubicBezTo>
                <a:close/>
                <a:moveTo>
                  <a:pt x="11209687" y="120206"/>
                </a:moveTo>
                <a:cubicBezTo>
                  <a:pt x="11210925" y="120206"/>
                  <a:pt x="11211877" y="120777"/>
                  <a:pt x="11211877" y="122492"/>
                </a:cubicBezTo>
                <a:cubicBezTo>
                  <a:pt x="11211733" y="123818"/>
                  <a:pt x="11210951" y="124991"/>
                  <a:pt x="11209782" y="125635"/>
                </a:cubicBezTo>
                <a:cubicBezTo>
                  <a:pt x="11208544" y="125635"/>
                  <a:pt x="11207496" y="125063"/>
                  <a:pt x="11207401" y="123444"/>
                </a:cubicBezTo>
                <a:cubicBezTo>
                  <a:pt x="11207452" y="121999"/>
                  <a:pt x="11208406" y="120742"/>
                  <a:pt x="11209782" y="120301"/>
                </a:cubicBezTo>
                <a:close/>
                <a:moveTo>
                  <a:pt x="11163871" y="2140077"/>
                </a:moveTo>
                <a:cubicBezTo>
                  <a:pt x="11164472" y="2143908"/>
                  <a:pt x="11163512" y="2147819"/>
                  <a:pt x="11161204" y="2150936"/>
                </a:cubicBezTo>
                <a:cubicBezTo>
                  <a:pt x="11159681" y="2152365"/>
                  <a:pt x="11158061" y="2148840"/>
                  <a:pt x="11157490" y="2143601"/>
                </a:cubicBezTo>
                <a:cubicBezTo>
                  <a:pt x="11156918" y="2138363"/>
                  <a:pt x="11158347" y="2134076"/>
                  <a:pt x="11160347" y="2132743"/>
                </a:cubicBezTo>
                <a:cubicBezTo>
                  <a:pt x="11162348" y="2131409"/>
                  <a:pt x="11163871" y="2135315"/>
                  <a:pt x="11163966" y="2140173"/>
                </a:cubicBezTo>
                <a:close/>
                <a:moveTo>
                  <a:pt x="11479054" y="1459611"/>
                </a:moveTo>
                <a:cubicBezTo>
                  <a:pt x="11480292" y="1459611"/>
                  <a:pt x="11480959" y="1460849"/>
                  <a:pt x="11480673" y="1463612"/>
                </a:cubicBezTo>
                <a:cubicBezTo>
                  <a:pt x="11480388" y="1466374"/>
                  <a:pt x="11479150" y="1468279"/>
                  <a:pt x="11477816" y="1468565"/>
                </a:cubicBezTo>
                <a:cubicBezTo>
                  <a:pt x="11476482" y="1468850"/>
                  <a:pt x="11476101" y="1467326"/>
                  <a:pt x="11476387" y="1465135"/>
                </a:cubicBezTo>
                <a:cubicBezTo>
                  <a:pt x="11476438" y="1462996"/>
                  <a:pt x="11477410" y="1460982"/>
                  <a:pt x="11479054" y="1459611"/>
                </a:cubicBezTo>
                <a:close/>
                <a:moveTo>
                  <a:pt x="10031254" y="2414016"/>
                </a:moveTo>
                <a:cubicBezTo>
                  <a:pt x="10041541" y="2422589"/>
                  <a:pt x="10044874" y="2433066"/>
                  <a:pt x="10038683" y="2435638"/>
                </a:cubicBezTo>
                <a:cubicBezTo>
                  <a:pt x="10032492" y="2438210"/>
                  <a:pt x="10018967" y="2434590"/>
                  <a:pt x="10008299" y="2426113"/>
                </a:cubicBezTo>
                <a:cubicBezTo>
                  <a:pt x="9997631" y="2417636"/>
                  <a:pt x="9994202" y="2408111"/>
                  <a:pt x="10000678" y="2404586"/>
                </a:cubicBezTo>
                <a:cubicBezTo>
                  <a:pt x="10007156" y="2401062"/>
                  <a:pt x="10020300" y="2405063"/>
                  <a:pt x="10030873" y="2414111"/>
                </a:cubicBezTo>
                <a:close/>
                <a:moveTo>
                  <a:pt x="10021729" y="2031397"/>
                </a:moveTo>
                <a:cubicBezTo>
                  <a:pt x="10028206" y="2027301"/>
                  <a:pt x="10038969" y="2030921"/>
                  <a:pt x="10046303" y="2040160"/>
                </a:cubicBezTo>
                <a:cubicBezTo>
                  <a:pt x="10053638" y="2049399"/>
                  <a:pt x="10054304" y="2059210"/>
                  <a:pt x="10048018" y="2063020"/>
                </a:cubicBezTo>
                <a:cubicBezTo>
                  <a:pt x="10041731" y="2066830"/>
                  <a:pt x="10030968" y="2063020"/>
                  <a:pt x="10023443" y="2054257"/>
                </a:cubicBezTo>
                <a:cubicBezTo>
                  <a:pt x="10015919" y="2045494"/>
                  <a:pt x="10015347" y="2035588"/>
                  <a:pt x="10021538" y="2031111"/>
                </a:cubicBezTo>
                <a:close/>
                <a:moveTo>
                  <a:pt x="9964007" y="2277142"/>
                </a:moveTo>
                <a:cubicBezTo>
                  <a:pt x="9954482" y="2267617"/>
                  <a:pt x="9951719" y="2258092"/>
                  <a:pt x="9958578" y="2253425"/>
                </a:cubicBezTo>
                <a:cubicBezTo>
                  <a:pt x="9965436" y="2248757"/>
                  <a:pt x="9978485" y="2253425"/>
                  <a:pt x="9988106" y="2262950"/>
                </a:cubicBezTo>
                <a:cubicBezTo>
                  <a:pt x="9997726" y="2272475"/>
                  <a:pt x="10000012" y="2282571"/>
                  <a:pt x="9993630" y="2286667"/>
                </a:cubicBezTo>
                <a:cubicBezTo>
                  <a:pt x="9987249" y="2290763"/>
                  <a:pt x="9973723" y="2285905"/>
                  <a:pt x="9963816" y="2277237"/>
                </a:cubicBezTo>
                <a:close/>
                <a:moveTo>
                  <a:pt x="10014681" y="688562"/>
                </a:moveTo>
                <a:cubicBezTo>
                  <a:pt x="10012876" y="684390"/>
                  <a:pt x="10014273" y="679523"/>
                  <a:pt x="10018014" y="676942"/>
                </a:cubicBezTo>
                <a:cubicBezTo>
                  <a:pt x="10020669" y="674871"/>
                  <a:pt x="10024500" y="675345"/>
                  <a:pt x="10026571" y="677999"/>
                </a:cubicBezTo>
                <a:cubicBezTo>
                  <a:pt x="10026993" y="678540"/>
                  <a:pt x="10027321" y="679149"/>
                  <a:pt x="10027539" y="679799"/>
                </a:cubicBezTo>
                <a:cubicBezTo>
                  <a:pt x="10029310" y="683924"/>
                  <a:pt x="10027961" y="688726"/>
                  <a:pt x="10024301" y="691324"/>
                </a:cubicBezTo>
                <a:cubicBezTo>
                  <a:pt x="10021112" y="693367"/>
                  <a:pt x="10016870" y="692436"/>
                  <a:pt x="10014827" y="689246"/>
                </a:cubicBezTo>
                <a:cubicBezTo>
                  <a:pt x="10014705" y="689056"/>
                  <a:pt x="10014592" y="688859"/>
                  <a:pt x="10014490" y="688657"/>
                </a:cubicBezTo>
                <a:close/>
                <a:moveTo>
                  <a:pt x="10038493" y="1851946"/>
                </a:moveTo>
                <a:cubicBezTo>
                  <a:pt x="10044303" y="1860423"/>
                  <a:pt x="10044399" y="1870996"/>
                  <a:pt x="10038493" y="1874615"/>
                </a:cubicBezTo>
                <a:cubicBezTo>
                  <a:pt x="10030084" y="1877433"/>
                  <a:pt x="10020844" y="1874077"/>
                  <a:pt x="10016205" y="1866519"/>
                </a:cubicBezTo>
                <a:cubicBezTo>
                  <a:pt x="10010051" y="1860474"/>
                  <a:pt x="10009961" y="1850583"/>
                  <a:pt x="10016007" y="1844429"/>
                </a:cubicBezTo>
                <a:cubicBezTo>
                  <a:pt x="10016073" y="1844362"/>
                  <a:pt x="10016139" y="1844296"/>
                  <a:pt x="10016205" y="1844231"/>
                </a:cubicBezTo>
                <a:cubicBezTo>
                  <a:pt x="10024481" y="1840706"/>
                  <a:pt x="10034080" y="1844098"/>
                  <a:pt x="10038303" y="1852041"/>
                </a:cubicBezTo>
                <a:close/>
                <a:moveTo>
                  <a:pt x="9943243" y="1720596"/>
                </a:moveTo>
                <a:cubicBezTo>
                  <a:pt x="9949139" y="1726966"/>
                  <a:pt x="9948756" y="1736909"/>
                  <a:pt x="9942386" y="1742806"/>
                </a:cubicBezTo>
                <a:cubicBezTo>
                  <a:pt x="9942324" y="1742864"/>
                  <a:pt x="9942260" y="1742922"/>
                  <a:pt x="9942196" y="1742980"/>
                </a:cubicBezTo>
                <a:cubicBezTo>
                  <a:pt x="9934216" y="1746915"/>
                  <a:pt x="9924553" y="1744053"/>
                  <a:pt x="9920003" y="1736408"/>
                </a:cubicBezTo>
                <a:cubicBezTo>
                  <a:pt x="9913859" y="1730426"/>
                  <a:pt x="9913728" y="1720596"/>
                  <a:pt x="9919710" y="1714453"/>
                </a:cubicBezTo>
                <a:cubicBezTo>
                  <a:pt x="9920017" y="1714138"/>
                  <a:pt x="9920337" y="1713836"/>
                  <a:pt x="9920669" y="1713548"/>
                </a:cubicBezTo>
                <a:cubicBezTo>
                  <a:pt x="9928905" y="1709292"/>
                  <a:pt x="9939031" y="1712483"/>
                  <a:pt x="9943339" y="1720691"/>
                </a:cubicBezTo>
                <a:close/>
                <a:moveTo>
                  <a:pt x="9942481" y="931355"/>
                </a:moveTo>
                <a:cubicBezTo>
                  <a:pt x="9939707" y="926205"/>
                  <a:pt x="9941270" y="919793"/>
                  <a:pt x="9946100" y="916496"/>
                </a:cubicBezTo>
                <a:cubicBezTo>
                  <a:pt x="9950008" y="913824"/>
                  <a:pt x="9955343" y="914826"/>
                  <a:pt x="9958014" y="918735"/>
                </a:cubicBezTo>
                <a:cubicBezTo>
                  <a:pt x="9958352" y="919227"/>
                  <a:pt x="9958635" y="919754"/>
                  <a:pt x="9958863" y="920306"/>
                </a:cubicBezTo>
                <a:cubicBezTo>
                  <a:pt x="9961234" y="925433"/>
                  <a:pt x="9959541" y="931523"/>
                  <a:pt x="9954862" y="934689"/>
                </a:cubicBezTo>
                <a:cubicBezTo>
                  <a:pt x="9951127" y="937333"/>
                  <a:pt x="9945955" y="936448"/>
                  <a:pt x="9943311" y="932713"/>
                </a:cubicBezTo>
                <a:cubicBezTo>
                  <a:pt x="9943028" y="932314"/>
                  <a:pt x="9942783" y="931892"/>
                  <a:pt x="9942575" y="931450"/>
                </a:cubicBezTo>
                <a:close/>
                <a:moveTo>
                  <a:pt x="10015156" y="1080040"/>
                </a:moveTo>
                <a:cubicBezTo>
                  <a:pt x="10012331" y="1074695"/>
                  <a:pt x="10013923" y="1068083"/>
                  <a:pt x="10018871" y="1064609"/>
                </a:cubicBezTo>
                <a:cubicBezTo>
                  <a:pt x="10022777" y="1061933"/>
                  <a:pt x="10028113" y="1062929"/>
                  <a:pt x="10030789" y="1066834"/>
                </a:cubicBezTo>
                <a:cubicBezTo>
                  <a:pt x="10031226" y="1067471"/>
                  <a:pt x="10031575" y="1068165"/>
                  <a:pt x="10031825" y="1068895"/>
                </a:cubicBezTo>
                <a:cubicBezTo>
                  <a:pt x="10034769" y="1074153"/>
                  <a:pt x="10033245" y="1080786"/>
                  <a:pt x="10028301" y="1084231"/>
                </a:cubicBezTo>
                <a:cubicBezTo>
                  <a:pt x="10024099" y="1086836"/>
                  <a:pt x="10018579" y="1085542"/>
                  <a:pt x="10015973" y="1081340"/>
                </a:cubicBezTo>
                <a:cubicBezTo>
                  <a:pt x="10015733" y="1080955"/>
                  <a:pt x="10015524" y="1080552"/>
                  <a:pt x="10015346" y="1080135"/>
                </a:cubicBezTo>
                <a:close/>
                <a:moveTo>
                  <a:pt x="9935909" y="1528477"/>
                </a:moveTo>
                <a:cubicBezTo>
                  <a:pt x="9931023" y="1522170"/>
                  <a:pt x="9931989" y="1513129"/>
                  <a:pt x="9938099" y="1507998"/>
                </a:cubicBezTo>
                <a:cubicBezTo>
                  <a:pt x="9944429" y="1504131"/>
                  <a:pt x="9952695" y="1506127"/>
                  <a:pt x="9956562" y="1512456"/>
                </a:cubicBezTo>
                <a:cubicBezTo>
                  <a:pt x="9956774" y="1512802"/>
                  <a:pt x="9956970" y="1513158"/>
                  <a:pt x="9957149" y="1513523"/>
                </a:cubicBezTo>
                <a:cubicBezTo>
                  <a:pt x="9961939" y="1520043"/>
                  <a:pt x="9961034" y="1529126"/>
                  <a:pt x="9955054" y="1534573"/>
                </a:cubicBezTo>
                <a:cubicBezTo>
                  <a:pt x="9948116" y="1537923"/>
                  <a:pt x="9939770" y="1535294"/>
                  <a:pt x="9936004" y="1528572"/>
                </a:cubicBezTo>
                <a:close/>
                <a:moveTo>
                  <a:pt x="9967722" y="1308926"/>
                </a:moveTo>
                <a:cubicBezTo>
                  <a:pt x="9964014" y="1303195"/>
                  <a:pt x="9965388" y="1295569"/>
                  <a:pt x="9970865" y="1291495"/>
                </a:cubicBezTo>
                <a:cubicBezTo>
                  <a:pt x="9975741" y="1288188"/>
                  <a:pt x="9982375" y="1289459"/>
                  <a:pt x="9985683" y="1294335"/>
                </a:cubicBezTo>
                <a:cubicBezTo>
                  <a:pt x="9986073" y="1294910"/>
                  <a:pt x="9986406" y="1295522"/>
                  <a:pt x="9986677" y="1296162"/>
                </a:cubicBezTo>
                <a:cubicBezTo>
                  <a:pt x="9990429" y="1302056"/>
                  <a:pt x="9989111" y="1309834"/>
                  <a:pt x="9983629" y="1314164"/>
                </a:cubicBezTo>
                <a:cubicBezTo>
                  <a:pt x="9977895" y="1317162"/>
                  <a:pt x="9970816" y="1314944"/>
                  <a:pt x="9967819" y="1309210"/>
                </a:cubicBezTo>
                <a:cubicBezTo>
                  <a:pt x="9967786" y="1309147"/>
                  <a:pt x="9967753" y="1309084"/>
                  <a:pt x="9967722" y="1309021"/>
                </a:cubicBezTo>
                <a:close/>
                <a:moveTo>
                  <a:pt x="10220896" y="1928527"/>
                </a:moveTo>
                <a:cubicBezTo>
                  <a:pt x="10225563" y="1936147"/>
                  <a:pt x="10225849" y="1945291"/>
                  <a:pt x="10220896" y="1948053"/>
                </a:cubicBezTo>
                <a:cubicBezTo>
                  <a:pt x="10215944" y="1950815"/>
                  <a:pt x="10208038" y="1947577"/>
                  <a:pt x="10203084" y="1939957"/>
                </a:cubicBezTo>
                <a:cubicBezTo>
                  <a:pt x="10198131" y="1932337"/>
                  <a:pt x="10197751" y="1923288"/>
                  <a:pt x="10203084" y="1919954"/>
                </a:cubicBezTo>
                <a:cubicBezTo>
                  <a:pt x="10208419" y="1916621"/>
                  <a:pt x="10216134" y="1920526"/>
                  <a:pt x="10220991" y="1928622"/>
                </a:cubicBezTo>
                <a:close/>
                <a:moveTo>
                  <a:pt x="10155269" y="1000887"/>
                </a:moveTo>
                <a:cubicBezTo>
                  <a:pt x="10151865" y="1002985"/>
                  <a:pt x="10147405" y="1001926"/>
                  <a:pt x="10145308" y="998522"/>
                </a:cubicBezTo>
                <a:cubicBezTo>
                  <a:pt x="10144958" y="997954"/>
                  <a:pt x="10144687" y="997339"/>
                  <a:pt x="10144505" y="996696"/>
                </a:cubicBezTo>
                <a:cubicBezTo>
                  <a:pt x="10142551" y="992062"/>
                  <a:pt x="10143912" y="986694"/>
                  <a:pt x="10147839" y="983551"/>
                </a:cubicBezTo>
                <a:cubicBezTo>
                  <a:pt x="10151545" y="981556"/>
                  <a:pt x="10156165" y="982943"/>
                  <a:pt x="10158160" y="986648"/>
                </a:cubicBezTo>
                <a:cubicBezTo>
                  <a:pt x="10158429" y="987147"/>
                  <a:pt x="10158641" y="987674"/>
                  <a:pt x="10158793" y="988219"/>
                </a:cubicBezTo>
                <a:cubicBezTo>
                  <a:pt x="10160740" y="992754"/>
                  <a:pt x="10159322" y="998033"/>
                  <a:pt x="10155364" y="1000982"/>
                </a:cubicBezTo>
                <a:close/>
                <a:moveTo>
                  <a:pt x="10159556" y="598551"/>
                </a:moveTo>
                <a:cubicBezTo>
                  <a:pt x="10158239" y="594918"/>
                  <a:pt x="10159779" y="590869"/>
                  <a:pt x="10163175" y="589026"/>
                </a:cubicBezTo>
                <a:cubicBezTo>
                  <a:pt x="10165320" y="587415"/>
                  <a:pt x="10168366" y="587848"/>
                  <a:pt x="10169977" y="589993"/>
                </a:cubicBezTo>
                <a:cubicBezTo>
                  <a:pt x="10170358" y="590501"/>
                  <a:pt x="10170636" y="591079"/>
                  <a:pt x="10170796" y="591693"/>
                </a:cubicBezTo>
                <a:cubicBezTo>
                  <a:pt x="10171969" y="595257"/>
                  <a:pt x="10170601" y="599164"/>
                  <a:pt x="10167462" y="601218"/>
                </a:cubicBezTo>
                <a:cubicBezTo>
                  <a:pt x="10165048" y="602814"/>
                  <a:pt x="10161799" y="602152"/>
                  <a:pt x="10160202" y="599739"/>
                </a:cubicBezTo>
                <a:cubicBezTo>
                  <a:pt x="10159977" y="599397"/>
                  <a:pt x="10159792" y="599031"/>
                  <a:pt x="10159651" y="598646"/>
                </a:cubicBezTo>
                <a:close/>
                <a:moveTo>
                  <a:pt x="10043922" y="1672304"/>
                </a:moveTo>
                <a:cubicBezTo>
                  <a:pt x="10036783" y="1675432"/>
                  <a:pt x="10028442" y="1672471"/>
                  <a:pt x="10024872" y="1665542"/>
                </a:cubicBezTo>
                <a:cubicBezTo>
                  <a:pt x="10019690" y="1659521"/>
                  <a:pt x="10020370" y="1650440"/>
                  <a:pt x="10026391" y="1645258"/>
                </a:cubicBezTo>
                <a:cubicBezTo>
                  <a:pt x="10026393" y="1645256"/>
                  <a:pt x="10026394" y="1645255"/>
                  <a:pt x="10026396" y="1645253"/>
                </a:cubicBezTo>
                <a:cubicBezTo>
                  <a:pt x="10033006" y="1641662"/>
                  <a:pt x="10041276" y="1644109"/>
                  <a:pt x="10044867" y="1650718"/>
                </a:cubicBezTo>
                <a:cubicBezTo>
                  <a:pt x="10045080" y="1651109"/>
                  <a:pt x="10045273" y="1651511"/>
                  <a:pt x="10045446" y="1651921"/>
                </a:cubicBezTo>
                <a:cubicBezTo>
                  <a:pt x="10050386" y="1658056"/>
                  <a:pt x="10049719" y="1666971"/>
                  <a:pt x="10043922" y="1672304"/>
                </a:cubicBezTo>
                <a:close/>
                <a:moveTo>
                  <a:pt x="10146316" y="1602486"/>
                </a:moveTo>
                <a:cubicBezTo>
                  <a:pt x="10141458" y="1605629"/>
                  <a:pt x="10134123" y="1602486"/>
                  <a:pt x="10130124" y="1595723"/>
                </a:cubicBezTo>
                <a:cubicBezTo>
                  <a:pt x="10125926" y="1590019"/>
                  <a:pt x="10126840" y="1582043"/>
                  <a:pt x="10132219" y="1577435"/>
                </a:cubicBezTo>
                <a:cubicBezTo>
                  <a:pt x="10137457" y="1574102"/>
                  <a:pt x="10144601" y="1576864"/>
                  <a:pt x="10148411" y="1584198"/>
                </a:cubicBezTo>
                <a:cubicBezTo>
                  <a:pt x="10152065" y="1590085"/>
                  <a:pt x="10151070" y="1597731"/>
                  <a:pt x="10146030" y="1602486"/>
                </a:cubicBezTo>
                <a:close/>
                <a:moveTo>
                  <a:pt x="10161937" y="1378363"/>
                </a:moveTo>
                <a:cubicBezTo>
                  <a:pt x="10158880" y="1372880"/>
                  <a:pt x="10160160" y="1365997"/>
                  <a:pt x="10164984" y="1361980"/>
                </a:cubicBezTo>
                <a:cubicBezTo>
                  <a:pt x="10169462" y="1358837"/>
                  <a:pt x="10175652" y="1361313"/>
                  <a:pt x="10178701" y="1367695"/>
                </a:cubicBezTo>
                <a:cubicBezTo>
                  <a:pt x="10181957" y="1373113"/>
                  <a:pt x="10180647" y="1380109"/>
                  <a:pt x="10175653" y="1383983"/>
                </a:cubicBezTo>
                <a:cubicBezTo>
                  <a:pt x="10171081" y="1387126"/>
                  <a:pt x="10164700" y="1384173"/>
                  <a:pt x="10161651" y="1378363"/>
                </a:cubicBezTo>
                <a:close/>
                <a:moveTo>
                  <a:pt x="9931051" y="2086927"/>
                </a:moveTo>
                <a:cubicBezTo>
                  <a:pt x="9938195" y="2082165"/>
                  <a:pt x="9950958" y="2086356"/>
                  <a:pt x="9959626" y="2095881"/>
                </a:cubicBezTo>
                <a:cubicBezTo>
                  <a:pt x="9968294" y="2105406"/>
                  <a:pt x="9969627" y="2116455"/>
                  <a:pt x="9962769" y="2120646"/>
                </a:cubicBezTo>
                <a:cubicBezTo>
                  <a:pt x="9955911" y="2124837"/>
                  <a:pt x="9943148" y="2121123"/>
                  <a:pt x="9934194" y="2111693"/>
                </a:cubicBezTo>
                <a:cubicBezTo>
                  <a:pt x="9925241" y="2102263"/>
                  <a:pt x="9923621" y="2091690"/>
                  <a:pt x="9930765" y="2086927"/>
                </a:cubicBezTo>
                <a:close/>
                <a:moveTo>
                  <a:pt x="10048971" y="1452658"/>
                </a:moveTo>
                <a:cubicBezTo>
                  <a:pt x="10044968" y="1446781"/>
                  <a:pt x="10046081" y="1438827"/>
                  <a:pt x="10051542" y="1434275"/>
                </a:cubicBezTo>
                <a:cubicBezTo>
                  <a:pt x="10056811" y="1431093"/>
                  <a:pt x="10063661" y="1432785"/>
                  <a:pt x="10066843" y="1438054"/>
                </a:cubicBezTo>
                <a:cubicBezTo>
                  <a:pt x="10067196" y="1438639"/>
                  <a:pt x="10067495" y="1439255"/>
                  <a:pt x="10067735" y="1439894"/>
                </a:cubicBezTo>
                <a:cubicBezTo>
                  <a:pt x="10071498" y="1445807"/>
                  <a:pt x="10070453" y="1453572"/>
                  <a:pt x="10065258" y="1458277"/>
                </a:cubicBezTo>
                <a:cubicBezTo>
                  <a:pt x="10059265" y="1461349"/>
                  <a:pt x="10051918" y="1458980"/>
                  <a:pt x="10048847" y="1452988"/>
                </a:cubicBezTo>
                <a:cubicBezTo>
                  <a:pt x="10048791" y="1452878"/>
                  <a:pt x="10048737" y="1452769"/>
                  <a:pt x="10048685" y="1452658"/>
                </a:cubicBezTo>
                <a:close/>
                <a:moveTo>
                  <a:pt x="10079831" y="843058"/>
                </a:moveTo>
                <a:cubicBezTo>
                  <a:pt x="10077772" y="838737"/>
                  <a:pt x="10079241" y="833559"/>
                  <a:pt x="10083260" y="830961"/>
                </a:cubicBezTo>
                <a:cubicBezTo>
                  <a:pt x="10086251" y="828813"/>
                  <a:pt x="10090417" y="829496"/>
                  <a:pt x="10092566" y="832487"/>
                </a:cubicBezTo>
                <a:cubicBezTo>
                  <a:pt x="10092942" y="833012"/>
                  <a:pt x="10093241" y="833589"/>
                  <a:pt x="10093453" y="834200"/>
                </a:cubicBezTo>
                <a:cubicBezTo>
                  <a:pt x="10095113" y="838636"/>
                  <a:pt x="10093590" y="843634"/>
                  <a:pt x="10089738" y="846392"/>
                </a:cubicBezTo>
                <a:cubicBezTo>
                  <a:pt x="10086616" y="848442"/>
                  <a:pt x="10082423" y="847573"/>
                  <a:pt x="10080372" y="844452"/>
                </a:cubicBezTo>
                <a:cubicBezTo>
                  <a:pt x="10080012" y="843903"/>
                  <a:pt x="10079734" y="843305"/>
                  <a:pt x="10079545" y="842677"/>
                </a:cubicBezTo>
                <a:close/>
                <a:moveTo>
                  <a:pt x="10088784" y="1229582"/>
                </a:moveTo>
                <a:cubicBezTo>
                  <a:pt x="10085722" y="1224250"/>
                  <a:pt x="10087110" y="1217470"/>
                  <a:pt x="10092023" y="1213771"/>
                </a:cubicBezTo>
                <a:cubicBezTo>
                  <a:pt x="10096619" y="1211211"/>
                  <a:pt x="10102418" y="1212863"/>
                  <a:pt x="10104979" y="1217458"/>
                </a:cubicBezTo>
                <a:cubicBezTo>
                  <a:pt x="10105155" y="1217776"/>
                  <a:pt x="10105314" y="1218103"/>
                  <a:pt x="10105453" y="1218438"/>
                </a:cubicBezTo>
                <a:cubicBezTo>
                  <a:pt x="10108366" y="1223814"/>
                  <a:pt x="10106954" y="1230508"/>
                  <a:pt x="10102120" y="1234250"/>
                </a:cubicBezTo>
                <a:cubicBezTo>
                  <a:pt x="10097534" y="1236828"/>
                  <a:pt x="10091727" y="1235202"/>
                  <a:pt x="10089148" y="1230616"/>
                </a:cubicBezTo>
                <a:cubicBezTo>
                  <a:pt x="10088894" y="1230163"/>
                  <a:pt x="10088676" y="1229690"/>
                  <a:pt x="10088498" y="1229202"/>
                </a:cubicBezTo>
                <a:close/>
                <a:moveTo>
                  <a:pt x="10132505" y="1810607"/>
                </a:moveTo>
                <a:cubicBezTo>
                  <a:pt x="10127266" y="1813941"/>
                  <a:pt x="10119074" y="1810607"/>
                  <a:pt x="10114026" y="1803273"/>
                </a:cubicBezTo>
                <a:cubicBezTo>
                  <a:pt x="10108977" y="1795939"/>
                  <a:pt x="10109263" y="1786414"/>
                  <a:pt x="10114787" y="1783080"/>
                </a:cubicBezTo>
                <a:cubicBezTo>
                  <a:pt x="10120313" y="1779746"/>
                  <a:pt x="10128504" y="1783080"/>
                  <a:pt x="10133362" y="1790414"/>
                </a:cubicBezTo>
                <a:cubicBezTo>
                  <a:pt x="10138220" y="1797749"/>
                  <a:pt x="10137457" y="1806607"/>
                  <a:pt x="10132219" y="1809941"/>
                </a:cubicBezTo>
                <a:close/>
                <a:moveTo>
                  <a:pt x="9756172" y="2225707"/>
                </a:moveTo>
                <a:cubicBezTo>
                  <a:pt x="9744075" y="2216182"/>
                  <a:pt x="9741503" y="2204085"/>
                  <a:pt x="9749790" y="2198465"/>
                </a:cubicBezTo>
                <a:cubicBezTo>
                  <a:pt x="9758077" y="2192846"/>
                  <a:pt x="9774841" y="2196751"/>
                  <a:pt x="9786366" y="2206752"/>
                </a:cubicBezTo>
                <a:cubicBezTo>
                  <a:pt x="9797892" y="2216753"/>
                  <a:pt x="9800558" y="2228565"/>
                  <a:pt x="9792462" y="2233517"/>
                </a:cubicBezTo>
                <a:cubicBezTo>
                  <a:pt x="9784366" y="2238470"/>
                  <a:pt x="9767697" y="2234375"/>
                  <a:pt x="9755886" y="2225040"/>
                </a:cubicBezTo>
                <a:close/>
                <a:moveTo>
                  <a:pt x="9967056" y="2475262"/>
                </a:moveTo>
                <a:cubicBezTo>
                  <a:pt x="9960578" y="2478882"/>
                  <a:pt x="9945052" y="2474595"/>
                  <a:pt x="9932860" y="2465737"/>
                </a:cubicBezTo>
                <a:cubicBezTo>
                  <a:pt x="9920669" y="2456879"/>
                  <a:pt x="9916477" y="2447640"/>
                  <a:pt x="9923335" y="2443925"/>
                </a:cubicBezTo>
                <a:cubicBezTo>
                  <a:pt x="9930194" y="2440210"/>
                  <a:pt x="9945338" y="2443925"/>
                  <a:pt x="9957531" y="2453450"/>
                </a:cubicBezTo>
                <a:cubicBezTo>
                  <a:pt x="9969722" y="2462975"/>
                  <a:pt x="9973532" y="2471547"/>
                  <a:pt x="9966770" y="2474595"/>
                </a:cubicBezTo>
                <a:close/>
                <a:moveTo>
                  <a:pt x="9760363" y="1255300"/>
                </a:moveTo>
                <a:cubicBezTo>
                  <a:pt x="9756113" y="1249138"/>
                  <a:pt x="9757502" y="1240719"/>
                  <a:pt x="9763505" y="1236250"/>
                </a:cubicBezTo>
                <a:cubicBezTo>
                  <a:pt x="9769041" y="1232235"/>
                  <a:pt x="9776784" y="1233467"/>
                  <a:pt x="9780799" y="1239003"/>
                </a:cubicBezTo>
                <a:cubicBezTo>
                  <a:pt x="9781131" y="1239461"/>
                  <a:pt x="9781431" y="1239942"/>
                  <a:pt x="9781697" y="1240441"/>
                </a:cubicBezTo>
                <a:cubicBezTo>
                  <a:pt x="9785566" y="1246683"/>
                  <a:pt x="9784223" y="1254823"/>
                  <a:pt x="9778554" y="1259491"/>
                </a:cubicBezTo>
                <a:cubicBezTo>
                  <a:pt x="9772391" y="1263326"/>
                  <a:pt x="9764284" y="1261438"/>
                  <a:pt x="9760450" y="1255274"/>
                </a:cubicBezTo>
                <a:cubicBezTo>
                  <a:pt x="9760320" y="1255064"/>
                  <a:pt x="9760194" y="1254850"/>
                  <a:pt x="9760075" y="1254633"/>
                </a:cubicBezTo>
                <a:close/>
                <a:moveTo>
                  <a:pt x="9840468" y="2143601"/>
                </a:moveTo>
                <a:cubicBezTo>
                  <a:pt x="9848278" y="2138077"/>
                  <a:pt x="9862756" y="2141982"/>
                  <a:pt x="9872758" y="2151698"/>
                </a:cubicBezTo>
                <a:cubicBezTo>
                  <a:pt x="9882759" y="2161413"/>
                  <a:pt x="9884855" y="2173415"/>
                  <a:pt x="9877330" y="2177701"/>
                </a:cubicBezTo>
                <a:cubicBezTo>
                  <a:pt x="9869805" y="2181987"/>
                  <a:pt x="9855422" y="2178749"/>
                  <a:pt x="9845040" y="2169605"/>
                </a:cubicBezTo>
                <a:cubicBezTo>
                  <a:pt x="9834658" y="2160461"/>
                  <a:pt x="9832372" y="2147792"/>
                  <a:pt x="9840182" y="2142935"/>
                </a:cubicBezTo>
                <a:close/>
                <a:moveTo>
                  <a:pt x="9857612" y="2503932"/>
                </a:moveTo>
                <a:cubicBezTo>
                  <a:pt x="9843611" y="2495645"/>
                  <a:pt x="9838562" y="2485835"/>
                  <a:pt x="9846374" y="2482025"/>
                </a:cubicBezTo>
                <a:cubicBezTo>
                  <a:pt x="9854184" y="2478215"/>
                  <a:pt x="9870948" y="2482025"/>
                  <a:pt x="9884474" y="2490597"/>
                </a:cubicBezTo>
                <a:cubicBezTo>
                  <a:pt x="9898000" y="2499170"/>
                  <a:pt x="9902952" y="2509647"/>
                  <a:pt x="9895903" y="2512981"/>
                </a:cubicBezTo>
                <a:cubicBezTo>
                  <a:pt x="9888855" y="2516315"/>
                  <a:pt x="9871043" y="2511648"/>
                  <a:pt x="9857328" y="2503265"/>
                </a:cubicBezTo>
                <a:close/>
                <a:moveTo>
                  <a:pt x="9899047" y="2651760"/>
                </a:moveTo>
                <a:cubicBezTo>
                  <a:pt x="9885301" y="2652515"/>
                  <a:pt x="9871592" y="2649727"/>
                  <a:pt x="9859232" y="2643664"/>
                </a:cubicBezTo>
                <a:cubicBezTo>
                  <a:pt x="9843897" y="2636711"/>
                  <a:pt x="9837230" y="2628995"/>
                  <a:pt x="9844374" y="2625852"/>
                </a:cubicBezTo>
                <a:cubicBezTo>
                  <a:pt x="9851517" y="2622709"/>
                  <a:pt x="9869234" y="2626900"/>
                  <a:pt x="9883997" y="2634044"/>
                </a:cubicBezTo>
                <a:cubicBezTo>
                  <a:pt x="9898761" y="2641187"/>
                  <a:pt x="9905333" y="2648617"/>
                  <a:pt x="9898761" y="2651093"/>
                </a:cubicBezTo>
                <a:close/>
                <a:moveTo>
                  <a:pt x="10224897" y="1142238"/>
                </a:moveTo>
                <a:cubicBezTo>
                  <a:pt x="10227165" y="1147204"/>
                  <a:pt x="10225795" y="1153076"/>
                  <a:pt x="10221563" y="1156526"/>
                </a:cubicBezTo>
                <a:cubicBezTo>
                  <a:pt x="10217592" y="1158579"/>
                  <a:pt x="10212707" y="1157023"/>
                  <a:pt x="10210654" y="1153051"/>
                </a:cubicBezTo>
                <a:cubicBezTo>
                  <a:pt x="10210394" y="1152550"/>
                  <a:pt x="10210189" y="1152022"/>
                  <a:pt x="10210039" y="1151477"/>
                </a:cubicBezTo>
                <a:cubicBezTo>
                  <a:pt x="10207750" y="1146644"/>
                  <a:pt x="10209185" y="1140868"/>
                  <a:pt x="10213467" y="1137666"/>
                </a:cubicBezTo>
                <a:cubicBezTo>
                  <a:pt x="10217351" y="1135558"/>
                  <a:pt x="10222209" y="1136998"/>
                  <a:pt x="10224316" y="1140881"/>
                </a:cubicBezTo>
                <a:cubicBezTo>
                  <a:pt x="10224551" y="1141315"/>
                  <a:pt x="10224746" y="1141769"/>
                  <a:pt x="10224897" y="1142238"/>
                </a:cubicBezTo>
                <a:close/>
                <a:moveTo>
                  <a:pt x="9726740" y="880586"/>
                </a:moveTo>
                <a:cubicBezTo>
                  <a:pt x="9723867" y="874995"/>
                  <a:pt x="9725530" y="868143"/>
                  <a:pt x="9730645" y="864489"/>
                </a:cubicBezTo>
                <a:cubicBezTo>
                  <a:pt x="9735166" y="861225"/>
                  <a:pt x="9741477" y="862244"/>
                  <a:pt x="9744741" y="866765"/>
                </a:cubicBezTo>
                <a:cubicBezTo>
                  <a:pt x="9744985" y="867104"/>
                  <a:pt x="9745208" y="867457"/>
                  <a:pt x="9745409" y="867822"/>
                </a:cubicBezTo>
                <a:cubicBezTo>
                  <a:pt x="9748152" y="873312"/>
                  <a:pt x="9746351" y="879985"/>
                  <a:pt x="9741218" y="883348"/>
                </a:cubicBezTo>
                <a:cubicBezTo>
                  <a:pt x="9737243" y="886794"/>
                  <a:pt x="9731227" y="886365"/>
                  <a:pt x="9727781" y="882390"/>
                </a:cubicBezTo>
                <a:cubicBezTo>
                  <a:pt x="9727303" y="881838"/>
                  <a:pt x="9726890" y="881232"/>
                  <a:pt x="9726549" y="880586"/>
                </a:cubicBezTo>
                <a:close/>
                <a:moveTo>
                  <a:pt x="9740456" y="1665256"/>
                </a:moveTo>
                <a:cubicBezTo>
                  <a:pt x="9747258" y="1672215"/>
                  <a:pt x="9747131" y="1683372"/>
                  <a:pt x="9740171" y="1690174"/>
                </a:cubicBezTo>
                <a:cubicBezTo>
                  <a:pt x="9739924" y="1690417"/>
                  <a:pt x="9739669" y="1690651"/>
                  <a:pt x="9739407" y="1690878"/>
                </a:cubicBezTo>
                <a:cubicBezTo>
                  <a:pt x="9730153" y="1695887"/>
                  <a:pt x="9718624" y="1693330"/>
                  <a:pt x="9712356" y="1684877"/>
                </a:cubicBezTo>
                <a:cubicBezTo>
                  <a:pt x="9705528" y="1678547"/>
                  <a:pt x="9705124" y="1667880"/>
                  <a:pt x="9711454" y="1661052"/>
                </a:cubicBezTo>
                <a:cubicBezTo>
                  <a:pt x="9712056" y="1660403"/>
                  <a:pt x="9712708" y="1659802"/>
                  <a:pt x="9713404" y="1659255"/>
                </a:cubicBezTo>
                <a:cubicBezTo>
                  <a:pt x="9722553" y="1653948"/>
                  <a:pt x="9734244" y="1656560"/>
                  <a:pt x="9740264" y="1665256"/>
                </a:cubicBezTo>
                <a:close/>
                <a:moveTo>
                  <a:pt x="9761125" y="2068164"/>
                </a:moveTo>
                <a:cubicBezTo>
                  <a:pt x="9752648" y="2073783"/>
                  <a:pt x="9736931" y="2070735"/>
                  <a:pt x="9725977" y="2060639"/>
                </a:cubicBezTo>
                <a:cubicBezTo>
                  <a:pt x="9715023" y="2050542"/>
                  <a:pt x="9713595" y="2037874"/>
                  <a:pt x="9722453" y="2032064"/>
                </a:cubicBezTo>
                <a:cubicBezTo>
                  <a:pt x="9731311" y="2026253"/>
                  <a:pt x="9747123" y="2029397"/>
                  <a:pt x="9757600" y="2039589"/>
                </a:cubicBezTo>
                <a:cubicBezTo>
                  <a:pt x="9768078" y="2049780"/>
                  <a:pt x="9769317" y="2062543"/>
                  <a:pt x="9760935" y="2068164"/>
                </a:cubicBezTo>
                <a:close/>
                <a:moveTo>
                  <a:pt x="9728549" y="1475804"/>
                </a:moveTo>
                <a:cubicBezTo>
                  <a:pt x="9723073" y="1469274"/>
                  <a:pt x="9723927" y="1459541"/>
                  <a:pt x="9730457" y="1454065"/>
                </a:cubicBezTo>
                <a:cubicBezTo>
                  <a:pt x="9730643" y="1453909"/>
                  <a:pt x="9730832" y="1453758"/>
                  <a:pt x="9731026" y="1453611"/>
                </a:cubicBezTo>
                <a:cubicBezTo>
                  <a:pt x="9738127" y="1448711"/>
                  <a:pt x="9747855" y="1450496"/>
                  <a:pt x="9752755" y="1457597"/>
                </a:cubicBezTo>
                <a:cubicBezTo>
                  <a:pt x="9752951" y="1457881"/>
                  <a:pt x="9753137" y="1458172"/>
                  <a:pt x="9753314" y="1458468"/>
                </a:cubicBezTo>
                <a:cubicBezTo>
                  <a:pt x="9758610" y="1465305"/>
                  <a:pt x="9757559" y="1475105"/>
                  <a:pt x="9750933" y="1480662"/>
                </a:cubicBezTo>
                <a:cubicBezTo>
                  <a:pt x="9743315" y="1485309"/>
                  <a:pt x="9733391" y="1483173"/>
                  <a:pt x="9728359" y="1475804"/>
                </a:cubicBezTo>
                <a:close/>
                <a:moveTo>
                  <a:pt x="9837419" y="2380679"/>
                </a:moveTo>
                <a:cubicBezTo>
                  <a:pt x="9829705" y="2385060"/>
                  <a:pt x="9812845" y="2381155"/>
                  <a:pt x="9799319" y="2372106"/>
                </a:cubicBezTo>
                <a:cubicBezTo>
                  <a:pt x="9785795" y="2363057"/>
                  <a:pt x="9782557" y="2351913"/>
                  <a:pt x="9790843" y="2347436"/>
                </a:cubicBezTo>
                <a:cubicBezTo>
                  <a:pt x="9799130" y="2342960"/>
                  <a:pt x="9815513" y="2346389"/>
                  <a:pt x="9828276" y="2356009"/>
                </a:cubicBezTo>
                <a:cubicBezTo>
                  <a:pt x="9841039" y="2365629"/>
                  <a:pt x="9844754" y="2376678"/>
                  <a:pt x="9837230" y="2381060"/>
                </a:cubicBezTo>
                <a:close/>
                <a:moveTo>
                  <a:pt x="9887236" y="1165479"/>
                </a:moveTo>
                <a:cubicBezTo>
                  <a:pt x="9883996" y="1159743"/>
                  <a:pt x="9885503" y="1152494"/>
                  <a:pt x="9890760" y="1148525"/>
                </a:cubicBezTo>
                <a:cubicBezTo>
                  <a:pt x="9895772" y="1145327"/>
                  <a:pt x="9902426" y="1146796"/>
                  <a:pt x="9905623" y="1151807"/>
                </a:cubicBezTo>
                <a:cubicBezTo>
                  <a:pt x="9905830" y="1152131"/>
                  <a:pt x="9906020" y="1152466"/>
                  <a:pt x="9906191" y="1152811"/>
                </a:cubicBezTo>
                <a:cubicBezTo>
                  <a:pt x="9909616" y="1158517"/>
                  <a:pt x="9908081" y="1165897"/>
                  <a:pt x="9902667" y="1169765"/>
                </a:cubicBezTo>
                <a:cubicBezTo>
                  <a:pt x="9898076" y="1173201"/>
                  <a:pt x="9891570" y="1172264"/>
                  <a:pt x="9888134" y="1167673"/>
                </a:cubicBezTo>
                <a:cubicBezTo>
                  <a:pt x="9887711" y="1167107"/>
                  <a:pt x="9887346" y="1166500"/>
                  <a:pt x="9887046" y="1165860"/>
                </a:cubicBezTo>
                <a:close/>
                <a:moveTo>
                  <a:pt x="9915811" y="2333911"/>
                </a:moveTo>
                <a:cubicBezTo>
                  <a:pt x="9908572" y="2337721"/>
                  <a:pt x="9893808" y="2333911"/>
                  <a:pt x="9882569" y="2324957"/>
                </a:cubicBezTo>
                <a:cubicBezTo>
                  <a:pt x="9871329" y="2316004"/>
                  <a:pt x="9867805" y="2304860"/>
                  <a:pt x="9875330" y="2300574"/>
                </a:cubicBezTo>
                <a:cubicBezTo>
                  <a:pt x="9882854" y="2296287"/>
                  <a:pt x="9897523" y="2300002"/>
                  <a:pt x="9908763" y="2309527"/>
                </a:cubicBezTo>
                <a:cubicBezTo>
                  <a:pt x="9920002" y="2319052"/>
                  <a:pt x="9922192" y="2330101"/>
                  <a:pt x="9915144" y="2334292"/>
                </a:cubicBezTo>
                <a:close/>
                <a:moveTo>
                  <a:pt x="9870663" y="782384"/>
                </a:moveTo>
                <a:cubicBezTo>
                  <a:pt x="9868259" y="777551"/>
                  <a:pt x="9869807" y="771685"/>
                  <a:pt x="9874282" y="768668"/>
                </a:cubicBezTo>
                <a:cubicBezTo>
                  <a:pt x="9877579" y="765967"/>
                  <a:pt x="9882440" y="766451"/>
                  <a:pt x="9885140" y="769747"/>
                </a:cubicBezTo>
                <a:cubicBezTo>
                  <a:pt x="9885561" y="770261"/>
                  <a:pt x="9885913" y="770826"/>
                  <a:pt x="9886189" y="771430"/>
                </a:cubicBezTo>
                <a:cubicBezTo>
                  <a:pt x="9888436" y="776307"/>
                  <a:pt x="9886920" y="782093"/>
                  <a:pt x="9882569" y="785241"/>
                </a:cubicBezTo>
                <a:cubicBezTo>
                  <a:pt x="9879119" y="788168"/>
                  <a:pt x="9873950" y="787745"/>
                  <a:pt x="9871023" y="784296"/>
                </a:cubicBezTo>
                <a:cubicBezTo>
                  <a:pt x="9870624" y="783826"/>
                  <a:pt x="9870280" y="783312"/>
                  <a:pt x="9869997" y="782765"/>
                </a:cubicBezTo>
                <a:close/>
                <a:moveTo>
                  <a:pt x="9944766" y="1914335"/>
                </a:moveTo>
                <a:cubicBezTo>
                  <a:pt x="9951910" y="1923860"/>
                  <a:pt x="9952482" y="1934337"/>
                  <a:pt x="9945909" y="1939004"/>
                </a:cubicBezTo>
                <a:cubicBezTo>
                  <a:pt x="9936452" y="1942570"/>
                  <a:pt x="9925779" y="1939325"/>
                  <a:pt x="9919906" y="1931099"/>
                </a:cubicBezTo>
                <a:cubicBezTo>
                  <a:pt x="9912001" y="1921574"/>
                  <a:pt x="9911906" y="1911191"/>
                  <a:pt x="9918859" y="1906429"/>
                </a:cubicBezTo>
                <a:cubicBezTo>
                  <a:pt x="9928169" y="1902702"/>
                  <a:pt x="9938811" y="1906196"/>
                  <a:pt x="9944100" y="1914716"/>
                </a:cubicBezTo>
                <a:close/>
                <a:moveTo>
                  <a:pt x="9853422" y="2003489"/>
                </a:moveTo>
                <a:cubicBezTo>
                  <a:pt x="9845897" y="2008823"/>
                  <a:pt x="9832277" y="2005298"/>
                  <a:pt x="9823038" y="1995964"/>
                </a:cubicBezTo>
                <a:cubicBezTo>
                  <a:pt x="9813798" y="1986629"/>
                  <a:pt x="9812750" y="1974437"/>
                  <a:pt x="9820751" y="1968913"/>
                </a:cubicBezTo>
                <a:cubicBezTo>
                  <a:pt x="9828753" y="1963389"/>
                  <a:pt x="9842277" y="1966913"/>
                  <a:pt x="9851327" y="1976818"/>
                </a:cubicBezTo>
                <a:cubicBezTo>
                  <a:pt x="9860375" y="1986725"/>
                  <a:pt x="9860375" y="1998917"/>
                  <a:pt x="9852756" y="2003870"/>
                </a:cubicBezTo>
                <a:close/>
                <a:moveTo>
                  <a:pt x="9807512" y="1022414"/>
                </a:moveTo>
                <a:cubicBezTo>
                  <a:pt x="9804526" y="1016735"/>
                  <a:pt x="9806147" y="1009727"/>
                  <a:pt x="9811322" y="1005935"/>
                </a:cubicBezTo>
                <a:cubicBezTo>
                  <a:pt x="9815363" y="1002567"/>
                  <a:pt x="9821369" y="1003113"/>
                  <a:pt x="9824738" y="1007154"/>
                </a:cubicBezTo>
                <a:cubicBezTo>
                  <a:pt x="9825385" y="1007931"/>
                  <a:pt x="9825905" y="1008805"/>
                  <a:pt x="9826277" y="1009745"/>
                </a:cubicBezTo>
                <a:cubicBezTo>
                  <a:pt x="9829101" y="1015405"/>
                  <a:pt x="9827595" y="1022269"/>
                  <a:pt x="9822658" y="1026224"/>
                </a:cubicBezTo>
                <a:cubicBezTo>
                  <a:pt x="9817865" y="1029828"/>
                  <a:pt x="9811057" y="1028865"/>
                  <a:pt x="9807453" y="1024072"/>
                </a:cubicBezTo>
                <a:cubicBezTo>
                  <a:pt x="9807235" y="1023783"/>
                  <a:pt x="9807033" y="1023484"/>
                  <a:pt x="9806846" y="1023176"/>
                </a:cubicBezTo>
                <a:close/>
                <a:moveTo>
                  <a:pt x="9816084" y="1807178"/>
                </a:moveTo>
                <a:cubicBezTo>
                  <a:pt x="9809087" y="1800955"/>
                  <a:pt x="9808461" y="1790238"/>
                  <a:pt x="9814684" y="1783242"/>
                </a:cubicBezTo>
                <a:cubicBezTo>
                  <a:pt x="9815123" y="1782748"/>
                  <a:pt x="9815591" y="1782281"/>
                  <a:pt x="9816084" y="1781842"/>
                </a:cubicBezTo>
                <a:cubicBezTo>
                  <a:pt x="9825536" y="1777190"/>
                  <a:pt x="9836972" y="1780242"/>
                  <a:pt x="9842849" y="1788985"/>
                </a:cubicBezTo>
                <a:cubicBezTo>
                  <a:pt x="9850184" y="1798510"/>
                  <a:pt x="9850184" y="1809560"/>
                  <a:pt x="9842849" y="1814322"/>
                </a:cubicBezTo>
                <a:cubicBezTo>
                  <a:pt x="9833350" y="1819229"/>
                  <a:pt x="9821694" y="1816527"/>
                  <a:pt x="9815322" y="1807940"/>
                </a:cubicBezTo>
                <a:close/>
                <a:moveTo>
                  <a:pt x="9867328" y="1395698"/>
                </a:moveTo>
                <a:cubicBezTo>
                  <a:pt x="9860988" y="1399648"/>
                  <a:pt x="9852646" y="1397710"/>
                  <a:pt x="9848697" y="1391370"/>
                </a:cubicBezTo>
                <a:cubicBezTo>
                  <a:pt x="9848550" y="1391134"/>
                  <a:pt x="9848411" y="1390894"/>
                  <a:pt x="9848278" y="1390650"/>
                </a:cubicBezTo>
                <a:cubicBezTo>
                  <a:pt x="9843749" y="1384291"/>
                  <a:pt x="9844914" y="1375511"/>
                  <a:pt x="9850945" y="1370553"/>
                </a:cubicBezTo>
                <a:cubicBezTo>
                  <a:pt x="9857519" y="1366683"/>
                  <a:pt x="9865984" y="1368876"/>
                  <a:pt x="9869854" y="1375449"/>
                </a:cubicBezTo>
                <a:cubicBezTo>
                  <a:pt x="9869901" y="1375531"/>
                  <a:pt x="9869949" y="1375613"/>
                  <a:pt x="9869995" y="1375696"/>
                </a:cubicBezTo>
                <a:cubicBezTo>
                  <a:pt x="9874654" y="1382386"/>
                  <a:pt x="9873181" y="1391564"/>
                  <a:pt x="9866662" y="1396460"/>
                </a:cubicBezTo>
                <a:close/>
                <a:moveTo>
                  <a:pt x="9846850" y="1612011"/>
                </a:moveTo>
                <a:cubicBezTo>
                  <a:pt x="9838668" y="1616202"/>
                  <a:pt x="9828642" y="1613479"/>
                  <a:pt x="9823704" y="1605725"/>
                </a:cubicBezTo>
                <a:cubicBezTo>
                  <a:pt x="9817773" y="1599031"/>
                  <a:pt x="9818392" y="1588797"/>
                  <a:pt x="9825084" y="1582867"/>
                </a:cubicBezTo>
                <a:cubicBezTo>
                  <a:pt x="9825195" y="1582769"/>
                  <a:pt x="9825305" y="1582673"/>
                  <a:pt x="9825418" y="1582579"/>
                </a:cubicBezTo>
                <a:cubicBezTo>
                  <a:pt x="9833549" y="1578001"/>
                  <a:pt x="9843850" y="1580853"/>
                  <a:pt x="9848469" y="1588961"/>
                </a:cubicBezTo>
                <a:cubicBezTo>
                  <a:pt x="9854257" y="1595816"/>
                  <a:pt x="9853539" y="1606033"/>
                  <a:pt x="9846849" y="1612011"/>
                </a:cubicBezTo>
                <a:close/>
                <a:moveTo>
                  <a:pt x="10455592" y="1005173"/>
                </a:moveTo>
                <a:cubicBezTo>
                  <a:pt x="10454353" y="1001416"/>
                  <a:pt x="10455567" y="997283"/>
                  <a:pt x="10458640" y="994791"/>
                </a:cubicBezTo>
                <a:cubicBezTo>
                  <a:pt x="10461419" y="993665"/>
                  <a:pt x="10464585" y="995005"/>
                  <a:pt x="10465710" y="997783"/>
                </a:cubicBezTo>
                <a:cubicBezTo>
                  <a:pt x="10465890" y="998228"/>
                  <a:pt x="10466011" y="998696"/>
                  <a:pt x="10466068" y="999173"/>
                </a:cubicBezTo>
                <a:cubicBezTo>
                  <a:pt x="10467308" y="1002863"/>
                  <a:pt x="10466176" y="1006937"/>
                  <a:pt x="10463210" y="1009459"/>
                </a:cubicBezTo>
                <a:cubicBezTo>
                  <a:pt x="10460338" y="1010636"/>
                  <a:pt x="10457056" y="1009261"/>
                  <a:pt x="10455879" y="1006389"/>
                </a:cubicBezTo>
                <a:cubicBezTo>
                  <a:pt x="10455756" y="1006088"/>
                  <a:pt x="10455660" y="1005777"/>
                  <a:pt x="10455590" y="1005459"/>
                </a:cubicBezTo>
                <a:close/>
                <a:moveTo>
                  <a:pt x="10627710" y="1109948"/>
                </a:moveTo>
                <a:cubicBezTo>
                  <a:pt x="10625233" y="1111568"/>
                  <a:pt x="10622280" y="1109472"/>
                  <a:pt x="10621423" y="1105948"/>
                </a:cubicBezTo>
                <a:cubicBezTo>
                  <a:pt x="10620329" y="1102468"/>
                  <a:pt x="10621504" y="1098674"/>
                  <a:pt x="10624376" y="1096423"/>
                </a:cubicBezTo>
                <a:cubicBezTo>
                  <a:pt x="10627233" y="1095185"/>
                  <a:pt x="10629900" y="1096423"/>
                  <a:pt x="10630852" y="1100900"/>
                </a:cubicBezTo>
                <a:cubicBezTo>
                  <a:pt x="10632085" y="1104392"/>
                  <a:pt x="10630790" y="1108275"/>
                  <a:pt x="10627710" y="1110329"/>
                </a:cubicBezTo>
                <a:close/>
                <a:moveTo>
                  <a:pt x="10606849" y="2081498"/>
                </a:moveTo>
                <a:cubicBezTo>
                  <a:pt x="10603992" y="2075021"/>
                  <a:pt x="10604182" y="2067973"/>
                  <a:pt x="10607326" y="2065687"/>
                </a:cubicBezTo>
                <a:cubicBezTo>
                  <a:pt x="10610469" y="2063401"/>
                  <a:pt x="10615613" y="2067592"/>
                  <a:pt x="10618565" y="2074545"/>
                </a:cubicBezTo>
                <a:cubicBezTo>
                  <a:pt x="10621518" y="2081498"/>
                  <a:pt x="10620851" y="2088166"/>
                  <a:pt x="10617899" y="2090452"/>
                </a:cubicBezTo>
                <a:cubicBezTo>
                  <a:pt x="10614945" y="2092738"/>
                  <a:pt x="10609898" y="2089118"/>
                  <a:pt x="10606849" y="2082260"/>
                </a:cubicBezTo>
                <a:close/>
                <a:moveTo>
                  <a:pt x="10605706" y="1497997"/>
                </a:moveTo>
                <a:cubicBezTo>
                  <a:pt x="10603805" y="1493783"/>
                  <a:pt x="10604978" y="1488818"/>
                  <a:pt x="10608564" y="1485900"/>
                </a:cubicBezTo>
                <a:cubicBezTo>
                  <a:pt x="10611802" y="1484185"/>
                  <a:pt x="10615327" y="1486662"/>
                  <a:pt x="10616756" y="1491806"/>
                </a:cubicBezTo>
                <a:cubicBezTo>
                  <a:pt x="10618408" y="1496127"/>
                  <a:pt x="10617364" y="1501016"/>
                  <a:pt x="10614088" y="1504283"/>
                </a:cubicBezTo>
                <a:cubicBezTo>
                  <a:pt x="10611136" y="1507236"/>
                  <a:pt x="10607326" y="1503807"/>
                  <a:pt x="10605897" y="1498759"/>
                </a:cubicBezTo>
                <a:close/>
                <a:moveTo>
                  <a:pt x="10681906" y="2036921"/>
                </a:moveTo>
                <a:cubicBezTo>
                  <a:pt x="10679198" y="2032204"/>
                  <a:pt x="10679652" y="2026310"/>
                  <a:pt x="10683049" y="2022062"/>
                </a:cubicBezTo>
                <a:cubicBezTo>
                  <a:pt x="10686003" y="2020348"/>
                  <a:pt x="10690479" y="2024253"/>
                  <a:pt x="10692574" y="2030825"/>
                </a:cubicBezTo>
                <a:cubicBezTo>
                  <a:pt x="10694669" y="2037398"/>
                  <a:pt x="10694385" y="2043970"/>
                  <a:pt x="10691622" y="2045684"/>
                </a:cubicBezTo>
                <a:cubicBezTo>
                  <a:pt x="10688859" y="2047399"/>
                  <a:pt x="10684574" y="2044256"/>
                  <a:pt x="10682097" y="2037683"/>
                </a:cubicBezTo>
                <a:close/>
                <a:moveTo>
                  <a:pt x="10674287" y="703898"/>
                </a:moveTo>
                <a:cubicBezTo>
                  <a:pt x="10672572" y="704850"/>
                  <a:pt x="10670572" y="703898"/>
                  <a:pt x="10670000" y="701135"/>
                </a:cubicBezTo>
                <a:cubicBezTo>
                  <a:pt x="10669407" y="698760"/>
                  <a:pt x="10670506" y="696286"/>
                  <a:pt x="10672667" y="695134"/>
                </a:cubicBezTo>
                <a:cubicBezTo>
                  <a:pt x="10674858" y="694087"/>
                  <a:pt x="10676762" y="695134"/>
                  <a:pt x="10677239" y="697897"/>
                </a:cubicBezTo>
                <a:cubicBezTo>
                  <a:pt x="10678379" y="700441"/>
                  <a:pt x="10677240" y="703428"/>
                  <a:pt x="10674695" y="704568"/>
                </a:cubicBezTo>
                <a:cubicBezTo>
                  <a:pt x="10674623" y="704600"/>
                  <a:pt x="10674550" y="704631"/>
                  <a:pt x="10674477" y="704659"/>
                </a:cubicBezTo>
                <a:close/>
                <a:moveTo>
                  <a:pt x="10623232" y="1876616"/>
                </a:moveTo>
                <a:cubicBezTo>
                  <a:pt x="10620851" y="1870615"/>
                  <a:pt x="10621518" y="1863947"/>
                  <a:pt x="10624947" y="1862138"/>
                </a:cubicBezTo>
                <a:cubicBezTo>
                  <a:pt x="10628376" y="1860328"/>
                  <a:pt x="10632567" y="1863757"/>
                  <a:pt x="10634472" y="1869758"/>
                </a:cubicBezTo>
                <a:cubicBezTo>
                  <a:pt x="10636377" y="1875758"/>
                  <a:pt x="10635901" y="1882426"/>
                  <a:pt x="10632757" y="1884235"/>
                </a:cubicBezTo>
                <a:cubicBezTo>
                  <a:pt x="10629614" y="1886045"/>
                  <a:pt x="10625709" y="1883378"/>
                  <a:pt x="10623423" y="1877377"/>
                </a:cubicBezTo>
                <a:close/>
                <a:moveTo>
                  <a:pt x="10537507" y="768858"/>
                </a:moveTo>
                <a:cubicBezTo>
                  <a:pt x="10536721" y="765821"/>
                  <a:pt x="10537805" y="762607"/>
                  <a:pt x="10540270" y="760667"/>
                </a:cubicBezTo>
                <a:cubicBezTo>
                  <a:pt x="10542458" y="759765"/>
                  <a:pt x="10544964" y="760808"/>
                  <a:pt x="10545866" y="762997"/>
                </a:cubicBezTo>
                <a:cubicBezTo>
                  <a:pt x="10546036" y="763408"/>
                  <a:pt x="10546140" y="763843"/>
                  <a:pt x="10546175" y="764286"/>
                </a:cubicBezTo>
                <a:cubicBezTo>
                  <a:pt x="10547045" y="767202"/>
                  <a:pt x="10545830" y="770337"/>
                  <a:pt x="10543222" y="771906"/>
                </a:cubicBezTo>
                <a:cubicBezTo>
                  <a:pt x="10541257" y="772915"/>
                  <a:pt x="10538845" y="772140"/>
                  <a:pt x="10537836" y="770174"/>
                </a:cubicBezTo>
                <a:cubicBezTo>
                  <a:pt x="10537744" y="769996"/>
                  <a:pt x="10537666" y="769810"/>
                  <a:pt x="10537602" y="769620"/>
                </a:cubicBezTo>
                <a:close/>
                <a:moveTo>
                  <a:pt x="10564750" y="1716215"/>
                </a:moveTo>
                <a:cubicBezTo>
                  <a:pt x="10562351" y="1711393"/>
                  <a:pt x="10563186" y="1705591"/>
                  <a:pt x="10566845" y="1701641"/>
                </a:cubicBezTo>
                <a:cubicBezTo>
                  <a:pt x="10570369" y="1699832"/>
                  <a:pt x="10574845" y="1703165"/>
                  <a:pt x="10576370" y="1709261"/>
                </a:cubicBezTo>
                <a:cubicBezTo>
                  <a:pt x="10577894" y="1715357"/>
                  <a:pt x="10577417" y="1721453"/>
                  <a:pt x="10574179" y="1723263"/>
                </a:cubicBezTo>
                <a:cubicBezTo>
                  <a:pt x="10570940" y="1725073"/>
                  <a:pt x="10567035" y="1722406"/>
                  <a:pt x="10564844" y="1716786"/>
                </a:cubicBezTo>
                <a:close/>
                <a:moveTo>
                  <a:pt x="10506361" y="1555814"/>
                </a:moveTo>
                <a:cubicBezTo>
                  <a:pt x="10504064" y="1551228"/>
                  <a:pt x="10505074" y="1545677"/>
                  <a:pt x="10508838" y="1542193"/>
                </a:cubicBezTo>
                <a:cubicBezTo>
                  <a:pt x="10512362" y="1539907"/>
                  <a:pt x="10516552" y="1542764"/>
                  <a:pt x="10518363" y="1548765"/>
                </a:cubicBezTo>
                <a:cubicBezTo>
                  <a:pt x="10520172" y="1554766"/>
                  <a:pt x="10519220" y="1560481"/>
                  <a:pt x="10515886" y="1562291"/>
                </a:cubicBezTo>
                <a:cubicBezTo>
                  <a:pt x="10512552" y="1564100"/>
                  <a:pt x="10508647" y="1562005"/>
                  <a:pt x="10506457" y="1556576"/>
                </a:cubicBezTo>
                <a:close/>
                <a:moveTo>
                  <a:pt x="10540079" y="1926050"/>
                </a:moveTo>
                <a:cubicBezTo>
                  <a:pt x="10537413" y="1919573"/>
                  <a:pt x="10537888" y="1912525"/>
                  <a:pt x="10541317" y="1910143"/>
                </a:cubicBezTo>
                <a:cubicBezTo>
                  <a:pt x="10544746" y="1907762"/>
                  <a:pt x="10549985" y="1911477"/>
                  <a:pt x="10552748" y="1918430"/>
                </a:cubicBezTo>
                <a:cubicBezTo>
                  <a:pt x="10555509" y="1925384"/>
                  <a:pt x="10554748" y="1932051"/>
                  <a:pt x="10551414" y="1933861"/>
                </a:cubicBezTo>
                <a:cubicBezTo>
                  <a:pt x="10548081" y="1935671"/>
                  <a:pt x="10543223" y="1933194"/>
                  <a:pt x="10540174" y="1926812"/>
                </a:cubicBezTo>
                <a:close/>
                <a:moveTo>
                  <a:pt x="10750867" y="2193036"/>
                </a:moveTo>
                <a:cubicBezTo>
                  <a:pt x="10753153" y="2200085"/>
                  <a:pt x="10752962" y="2206657"/>
                  <a:pt x="10750296" y="2208276"/>
                </a:cubicBezTo>
                <a:cubicBezTo>
                  <a:pt x="10747629" y="2209895"/>
                  <a:pt x="10743343" y="2205514"/>
                  <a:pt x="10740771" y="2198751"/>
                </a:cubicBezTo>
                <a:cubicBezTo>
                  <a:pt x="10738199" y="2191989"/>
                  <a:pt x="10738390" y="2185226"/>
                  <a:pt x="10741342" y="2183511"/>
                </a:cubicBezTo>
                <a:cubicBezTo>
                  <a:pt x="10744296" y="2181797"/>
                  <a:pt x="10748772" y="2186083"/>
                  <a:pt x="10750867" y="2193036"/>
                </a:cubicBezTo>
                <a:close/>
                <a:moveTo>
                  <a:pt x="10920222" y="405098"/>
                </a:moveTo>
                <a:cubicBezTo>
                  <a:pt x="10920320" y="403377"/>
                  <a:pt x="10921152" y="401781"/>
                  <a:pt x="10922508" y="400717"/>
                </a:cubicBezTo>
                <a:cubicBezTo>
                  <a:pt x="10924223" y="400717"/>
                  <a:pt x="10925557" y="401193"/>
                  <a:pt x="10925557" y="402812"/>
                </a:cubicBezTo>
                <a:cubicBezTo>
                  <a:pt x="10925795" y="404688"/>
                  <a:pt x="10924945" y="406536"/>
                  <a:pt x="10923366" y="407575"/>
                </a:cubicBezTo>
                <a:cubicBezTo>
                  <a:pt x="10922127" y="407956"/>
                  <a:pt x="10920794" y="407099"/>
                  <a:pt x="10920222" y="405098"/>
                </a:cubicBezTo>
                <a:close/>
                <a:moveTo>
                  <a:pt x="11066335" y="353282"/>
                </a:moveTo>
                <a:cubicBezTo>
                  <a:pt x="11065288" y="354044"/>
                  <a:pt x="11064049" y="352711"/>
                  <a:pt x="11063859" y="351092"/>
                </a:cubicBezTo>
                <a:cubicBezTo>
                  <a:pt x="11063975" y="349677"/>
                  <a:pt x="11064850" y="348437"/>
                  <a:pt x="11066144" y="347853"/>
                </a:cubicBezTo>
                <a:cubicBezTo>
                  <a:pt x="11067383" y="347091"/>
                  <a:pt x="11068432" y="347853"/>
                  <a:pt x="11068526" y="349567"/>
                </a:cubicBezTo>
                <a:cubicBezTo>
                  <a:pt x="11068621" y="351282"/>
                  <a:pt x="11067955" y="352997"/>
                  <a:pt x="11066526" y="353282"/>
                </a:cubicBezTo>
                <a:close/>
                <a:moveTo>
                  <a:pt x="11454003" y="773716"/>
                </a:moveTo>
                <a:cubicBezTo>
                  <a:pt x="11453241" y="773716"/>
                  <a:pt x="11452574" y="772954"/>
                  <a:pt x="11452670" y="771906"/>
                </a:cubicBezTo>
                <a:cubicBezTo>
                  <a:pt x="11452513" y="770625"/>
                  <a:pt x="11453156" y="769379"/>
                  <a:pt x="11454289" y="768763"/>
                </a:cubicBezTo>
                <a:cubicBezTo>
                  <a:pt x="11455146" y="768763"/>
                  <a:pt x="11455813" y="769525"/>
                  <a:pt x="11455908" y="771144"/>
                </a:cubicBezTo>
                <a:cubicBezTo>
                  <a:pt x="11455840" y="772271"/>
                  <a:pt x="11455191" y="773282"/>
                  <a:pt x="11454193" y="773811"/>
                </a:cubicBezTo>
                <a:close/>
                <a:moveTo>
                  <a:pt x="11501628" y="230791"/>
                </a:moveTo>
                <a:cubicBezTo>
                  <a:pt x="11500770" y="230791"/>
                  <a:pt x="11499913" y="230029"/>
                  <a:pt x="11500009" y="228886"/>
                </a:cubicBezTo>
                <a:cubicBezTo>
                  <a:pt x="11500081" y="227779"/>
                  <a:pt x="11500785" y="226814"/>
                  <a:pt x="11501818" y="226409"/>
                </a:cubicBezTo>
                <a:cubicBezTo>
                  <a:pt x="11502547" y="226305"/>
                  <a:pt x="11503222" y="226812"/>
                  <a:pt x="11503326" y="227541"/>
                </a:cubicBezTo>
                <a:cubicBezTo>
                  <a:pt x="11503358" y="227770"/>
                  <a:pt x="11503331" y="228004"/>
                  <a:pt x="11503246" y="228219"/>
                </a:cubicBezTo>
                <a:cubicBezTo>
                  <a:pt x="11503438" y="228981"/>
                  <a:pt x="11502676" y="230315"/>
                  <a:pt x="11501913" y="230886"/>
                </a:cubicBezTo>
                <a:close/>
                <a:moveTo>
                  <a:pt x="10505028" y="1170242"/>
                </a:moveTo>
                <a:cubicBezTo>
                  <a:pt x="10503237" y="1166139"/>
                  <a:pt x="10504545" y="1161342"/>
                  <a:pt x="10508170" y="1158716"/>
                </a:cubicBezTo>
                <a:cubicBezTo>
                  <a:pt x="10511313" y="1157002"/>
                  <a:pt x="10515028" y="1159383"/>
                  <a:pt x="10516457" y="1163955"/>
                </a:cubicBezTo>
                <a:cubicBezTo>
                  <a:pt x="10517609" y="1167992"/>
                  <a:pt x="10516263" y="1172328"/>
                  <a:pt x="10513028" y="1175004"/>
                </a:cubicBezTo>
                <a:cubicBezTo>
                  <a:pt x="10510647" y="1176433"/>
                  <a:pt x="10506837" y="1174528"/>
                  <a:pt x="10505312" y="1169956"/>
                </a:cubicBezTo>
                <a:close/>
                <a:moveTo>
                  <a:pt x="10805922" y="1389698"/>
                </a:moveTo>
                <a:cubicBezTo>
                  <a:pt x="10804840" y="1386177"/>
                  <a:pt x="10806100" y="1382357"/>
                  <a:pt x="10809065" y="1380173"/>
                </a:cubicBezTo>
                <a:cubicBezTo>
                  <a:pt x="10811351" y="1378553"/>
                  <a:pt x="10814018" y="1381220"/>
                  <a:pt x="10814781" y="1385411"/>
                </a:cubicBezTo>
                <a:cubicBezTo>
                  <a:pt x="10815847" y="1388891"/>
                  <a:pt x="10814676" y="1392670"/>
                  <a:pt x="10811827" y="1394936"/>
                </a:cubicBezTo>
                <a:cubicBezTo>
                  <a:pt x="10809637" y="1396460"/>
                  <a:pt x="10806970" y="1393793"/>
                  <a:pt x="10805922" y="1389698"/>
                </a:cubicBezTo>
                <a:close/>
                <a:moveTo>
                  <a:pt x="10752010" y="290703"/>
                </a:moveTo>
                <a:cubicBezTo>
                  <a:pt x="10751502" y="288637"/>
                  <a:pt x="10752661" y="286526"/>
                  <a:pt x="10754677" y="285845"/>
                </a:cubicBezTo>
                <a:cubicBezTo>
                  <a:pt x="10755829" y="285210"/>
                  <a:pt x="10757277" y="285629"/>
                  <a:pt x="10757912" y="286781"/>
                </a:cubicBezTo>
                <a:cubicBezTo>
                  <a:pt x="10758077" y="287079"/>
                  <a:pt x="10758175" y="287410"/>
                  <a:pt x="10758202" y="287750"/>
                </a:cubicBezTo>
                <a:cubicBezTo>
                  <a:pt x="10758400" y="289850"/>
                  <a:pt x="10757501" y="291904"/>
                  <a:pt x="10755820" y="293180"/>
                </a:cubicBezTo>
                <a:cubicBezTo>
                  <a:pt x="10753916" y="293560"/>
                  <a:pt x="10752296" y="292799"/>
                  <a:pt x="10752106" y="290703"/>
                </a:cubicBezTo>
                <a:close/>
                <a:moveTo>
                  <a:pt x="10738104" y="1045750"/>
                </a:moveTo>
                <a:cubicBezTo>
                  <a:pt x="10737270" y="1042732"/>
                  <a:pt x="10738320" y="1039507"/>
                  <a:pt x="10740771" y="1037558"/>
                </a:cubicBezTo>
                <a:cubicBezTo>
                  <a:pt x="10743057" y="1036510"/>
                  <a:pt x="10745248" y="1038225"/>
                  <a:pt x="10746009" y="1041845"/>
                </a:cubicBezTo>
                <a:cubicBezTo>
                  <a:pt x="10746678" y="1044777"/>
                  <a:pt x="10745512" y="1047823"/>
                  <a:pt x="10743056" y="1049560"/>
                </a:cubicBezTo>
                <a:cubicBezTo>
                  <a:pt x="10741056" y="1050512"/>
                  <a:pt x="10739247" y="1048893"/>
                  <a:pt x="10738199" y="1045750"/>
                </a:cubicBezTo>
                <a:close/>
                <a:moveTo>
                  <a:pt x="10803922" y="639699"/>
                </a:moveTo>
                <a:cubicBezTo>
                  <a:pt x="10803922" y="637127"/>
                  <a:pt x="10804493" y="634746"/>
                  <a:pt x="10806303" y="634365"/>
                </a:cubicBezTo>
                <a:cubicBezTo>
                  <a:pt x="10808113" y="633984"/>
                  <a:pt x="10809637" y="634365"/>
                  <a:pt x="10809923" y="636842"/>
                </a:cubicBezTo>
                <a:cubicBezTo>
                  <a:pt x="10810081" y="638956"/>
                  <a:pt x="10809147" y="641005"/>
                  <a:pt x="10807446" y="642271"/>
                </a:cubicBezTo>
                <a:cubicBezTo>
                  <a:pt x="10805922" y="643128"/>
                  <a:pt x="10804398" y="641890"/>
                  <a:pt x="10804017" y="639699"/>
                </a:cubicBezTo>
                <a:close/>
                <a:moveTo>
                  <a:pt x="10473881" y="1771364"/>
                </a:moveTo>
                <a:cubicBezTo>
                  <a:pt x="10470824" y="1766424"/>
                  <a:pt x="10471489" y="1760042"/>
                  <a:pt x="10475500" y="1755839"/>
                </a:cubicBezTo>
                <a:cubicBezTo>
                  <a:pt x="10479309" y="1753362"/>
                  <a:pt x="10484263" y="1756696"/>
                  <a:pt x="10486930" y="1763077"/>
                </a:cubicBezTo>
                <a:cubicBezTo>
                  <a:pt x="10489597" y="1769459"/>
                  <a:pt x="10488834" y="1776793"/>
                  <a:pt x="10485119" y="1778699"/>
                </a:cubicBezTo>
                <a:cubicBezTo>
                  <a:pt x="10481406" y="1780604"/>
                  <a:pt x="10476548" y="1777270"/>
                  <a:pt x="10473976" y="1771364"/>
                </a:cubicBezTo>
                <a:close/>
                <a:moveTo>
                  <a:pt x="10308431" y="1891189"/>
                </a:moveTo>
                <a:cubicBezTo>
                  <a:pt x="10303860" y="1893760"/>
                  <a:pt x="10297287" y="1890332"/>
                  <a:pt x="10292906" y="1883188"/>
                </a:cubicBezTo>
                <a:cubicBezTo>
                  <a:pt x="10288549" y="1877718"/>
                  <a:pt x="10288791" y="1869899"/>
                  <a:pt x="10293478" y="1864709"/>
                </a:cubicBezTo>
                <a:cubicBezTo>
                  <a:pt x="10298239" y="1862042"/>
                  <a:pt x="10305193" y="1865376"/>
                  <a:pt x="10309098" y="1872615"/>
                </a:cubicBezTo>
                <a:cubicBezTo>
                  <a:pt x="10313003" y="1879854"/>
                  <a:pt x="10313003" y="1888236"/>
                  <a:pt x="10308527" y="1891189"/>
                </a:cubicBezTo>
                <a:close/>
                <a:moveTo>
                  <a:pt x="10275569" y="1306449"/>
                </a:moveTo>
                <a:cubicBezTo>
                  <a:pt x="10273020" y="1301419"/>
                  <a:pt x="10274285" y="1295295"/>
                  <a:pt x="10278617" y="1291686"/>
                </a:cubicBezTo>
                <a:cubicBezTo>
                  <a:pt x="10282828" y="1289763"/>
                  <a:pt x="10287800" y="1291618"/>
                  <a:pt x="10289723" y="1295828"/>
                </a:cubicBezTo>
                <a:cubicBezTo>
                  <a:pt x="10289941" y="1296304"/>
                  <a:pt x="10290113" y="1296798"/>
                  <a:pt x="10290237" y="1297305"/>
                </a:cubicBezTo>
                <a:cubicBezTo>
                  <a:pt x="10292393" y="1302264"/>
                  <a:pt x="10291081" y="1308048"/>
                  <a:pt x="10286999" y="1311593"/>
                </a:cubicBezTo>
                <a:cubicBezTo>
                  <a:pt x="10283285" y="1313974"/>
                  <a:pt x="10278237" y="1311878"/>
                  <a:pt x="10275665" y="1306449"/>
                </a:cubicBezTo>
                <a:close/>
                <a:moveTo>
                  <a:pt x="10306241" y="513683"/>
                </a:moveTo>
                <a:cubicBezTo>
                  <a:pt x="10305308" y="510578"/>
                  <a:pt x="10306554" y="507232"/>
                  <a:pt x="10309288" y="505492"/>
                </a:cubicBezTo>
                <a:cubicBezTo>
                  <a:pt x="10311248" y="504259"/>
                  <a:pt x="10313835" y="504847"/>
                  <a:pt x="10315068" y="506806"/>
                </a:cubicBezTo>
                <a:cubicBezTo>
                  <a:pt x="10315382" y="507303"/>
                  <a:pt x="10315587" y="507862"/>
                  <a:pt x="10315671" y="508445"/>
                </a:cubicBezTo>
                <a:cubicBezTo>
                  <a:pt x="10316677" y="511440"/>
                  <a:pt x="10315340" y="514721"/>
                  <a:pt x="10312528" y="516160"/>
                </a:cubicBezTo>
                <a:cubicBezTo>
                  <a:pt x="10310710" y="517416"/>
                  <a:pt x="10308219" y="516961"/>
                  <a:pt x="10306962" y="515143"/>
                </a:cubicBezTo>
                <a:cubicBezTo>
                  <a:pt x="10306657" y="514703"/>
                  <a:pt x="10306444" y="514207"/>
                  <a:pt x="10306336" y="513683"/>
                </a:cubicBezTo>
                <a:close/>
                <a:moveTo>
                  <a:pt x="10309193" y="1677352"/>
                </a:moveTo>
                <a:cubicBezTo>
                  <a:pt x="10305656" y="1671947"/>
                  <a:pt x="10306370" y="1664806"/>
                  <a:pt x="10310908" y="1660208"/>
                </a:cubicBezTo>
                <a:cubicBezTo>
                  <a:pt x="10315480" y="1657541"/>
                  <a:pt x="10321481" y="1660208"/>
                  <a:pt x="10324528" y="1667447"/>
                </a:cubicBezTo>
                <a:cubicBezTo>
                  <a:pt x="10327577" y="1674685"/>
                  <a:pt x="10326909" y="1681639"/>
                  <a:pt x="10322624" y="1684115"/>
                </a:cubicBezTo>
                <a:cubicBezTo>
                  <a:pt x="10318338" y="1686592"/>
                  <a:pt x="10312717" y="1683639"/>
                  <a:pt x="10309288" y="1677352"/>
                </a:cubicBezTo>
                <a:close/>
                <a:moveTo>
                  <a:pt x="10332149" y="1076706"/>
                </a:moveTo>
                <a:cubicBezTo>
                  <a:pt x="10330382" y="1072489"/>
                  <a:pt x="10331861" y="1067611"/>
                  <a:pt x="10335673" y="1065085"/>
                </a:cubicBezTo>
                <a:cubicBezTo>
                  <a:pt x="10339102" y="1062704"/>
                  <a:pt x="10343387" y="1065085"/>
                  <a:pt x="10345198" y="1069562"/>
                </a:cubicBezTo>
                <a:cubicBezTo>
                  <a:pt x="10346778" y="1073787"/>
                  <a:pt x="10345335" y="1078547"/>
                  <a:pt x="10341674" y="1081183"/>
                </a:cubicBezTo>
                <a:cubicBezTo>
                  <a:pt x="10338340" y="1083469"/>
                  <a:pt x="10333958" y="1081183"/>
                  <a:pt x="10332244" y="1076706"/>
                </a:cubicBezTo>
                <a:close/>
                <a:moveTo>
                  <a:pt x="10274999" y="917162"/>
                </a:moveTo>
                <a:cubicBezTo>
                  <a:pt x="10273498" y="913149"/>
                  <a:pt x="10274863" y="908627"/>
                  <a:pt x="10278332" y="906113"/>
                </a:cubicBezTo>
                <a:cubicBezTo>
                  <a:pt x="10281295" y="904514"/>
                  <a:pt x="10284993" y="905619"/>
                  <a:pt x="10286592" y="908582"/>
                </a:cubicBezTo>
                <a:cubicBezTo>
                  <a:pt x="10286868" y="909093"/>
                  <a:pt x="10287070" y="909641"/>
                  <a:pt x="10287190" y="910209"/>
                </a:cubicBezTo>
                <a:cubicBezTo>
                  <a:pt x="10288428" y="914198"/>
                  <a:pt x="10287107" y="918540"/>
                  <a:pt x="10283856" y="921163"/>
                </a:cubicBezTo>
                <a:cubicBezTo>
                  <a:pt x="10280739" y="922807"/>
                  <a:pt x="10276879" y="921613"/>
                  <a:pt x="10275235" y="918496"/>
                </a:cubicBezTo>
                <a:cubicBezTo>
                  <a:pt x="10275011" y="918072"/>
                  <a:pt x="10274836" y="917625"/>
                  <a:pt x="10274713" y="917162"/>
                </a:cubicBezTo>
                <a:close/>
                <a:moveTo>
                  <a:pt x="10211466" y="1739170"/>
                </a:moveTo>
                <a:cubicBezTo>
                  <a:pt x="10207360" y="1733594"/>
                  <a:pt x="10208055" y="1725831"/>
                  <a:pt x="10213086" y="1721072"/>
                </a:cubicBezTo>
                <a:cubicBezTo>
                  <a:pt x="10217944" y="1717834"/>
                  <a:pt x="10224897" y="1721072"/>
                  <a:pt x="10228898" y="1728407"/>
                </a:cubicBezTo>
                <a:cubicBezTo>
                  <a:pt x="10232685" y="1734087"/>
                  <a:pt x="10232054" y="1741629"/>
                  <a:pt x="10227374" y="1746599"/>
                </a:cubicBezTo>
                <a:cubicBezTo>
                  <a:pt x="10222611" y="1749743"/>
                  <a:pt x="10215372" y="1746409"/>
                  <a:pt x="10211182" y="1739170"/>
                </a:cubicBezTo>
                <a:close/>
                <a:moveTo>
                  <a:pt x="10210419" y="2127885"/>
                </a:moveTo>
                <a:cubicBezTo>
                  <a:pt x="10204418" y="2119979"/>
                  <a:pt x="10203752" y="2110931"/>
                  <a:pt x="10208800" y="2107692"/>
                </a:cubicBezTo>
                <a:cubicBezTo>
                  <a:pt x="10213848" y="2104454"/>
                  <a:pt x="10222802" y="2108454"/>
                  <a:pt x="10228803" y="2117217"/>
                </a:cubicBezTo>
                <a:cubicBezTo>
                  <a:pt x="10234803" y="2125980"/>
                  <a:pt x="10235279" y="2134743"/>
                  <a:pt x="10230326" y="2137506"/>
                </a:cubicBezTo>
                <a:cubicBezTo>
                  <a:pt x="10225374" y="2140268"/>
                  <a:pt x="10216229" y="2135886"/>
                  <a:pt x="10210133" y="2127885"/>
                </a:cubicBezTo>
                <a:close/>
                <a:moveTo>
                  <a:pt x="10235851" y="1527810"/>
                </a:moveTo>
                <a:cubicBezTo>
                  <a:pt x="10232291" y="1522424"/>
                  <a:pt x="10233313" y="1515227"/>
                  <a:pt x="10238232" y="1511046"/>
                </a:cubicBezTo>
                <a:cubicBezTo>
                  <a:pt x="10242518" y="1507998"/>
                  <a:pt x="10248900" y="1511046"/>
                  <a:pt x="10251757" y="1517333"/>
                </a:cubicBezTo>
                <a:cubicBezTo>
                  <a:pt x="10254882" y="1522744"/>
                  <a:pt x="10253984" y="1529581"/>
                  <a:pt x="10249566" y="1534001"/>
                </a:cubicBezTo>
                <a:cubicBezTo>
                  <a:pt x="10244243" y="1536270"/>
                  <a:pt x="10238088" y="1533794"/>
                  <a:pt x="10235820" y="1528470"/>
                </a:cubicBezTo>
                <a:cubicBezTo>
                  <a:pt x="10235727" y="1528253"/>
                  <a:pt x="10235642" y="1528033"/>
                  <a:pt x="10235564" y="1527810"/>
                </a:cubicBezTo>
                <a:close/>
                <a:moveTo>
                  <a:pt x="10353294" y="1467136"/>
                </a:moveTo>
                <a:cubicBezTo>
                  <a:pt x="10349674" y="1469517"/>
                  <a:pt x="10344341" y="1467136"/>
                  <a:pt x="10341769" y="1460945"/>
                </a:cubicBezTo>
                <a:cubicBezTo>
                  <a:pt x="10339190" y="1455986"/>
                  <a:pt x="10340375" y="1449904"/>
                  <a:pt x="10344627" y="1446276"/>
                </a:cubicBezTo>
                <a:cubicBezTo>
                  <a:pt x="10348627" y="1443800"/>
                  <a:pt x="10354151" y="1446276"/>
                  <a:pt x="10356247" y="1452372"/>
                </a:cubicBezTo>
                <a:cubicBezTo>
                  <a:pt x="10358448" y="1457478"/>
                  <a:pt x="10357145" y="1463420"/>
                  <a:pt x="10353009" y="1467136"/>
                </a:cubicBezTo>
                <a:close/>
                <a:moveTo>
                  <a:pt x="11830336" y="286"/>
                </a:moveTo>
                <a:cubicBezTo>
                  <a:pt x="11831288" y="286"/>
                  <a:pt x="11831955" y="1048"/>
                  <a:pt x="11831859" y="2191"/>
                </a:cubicBezTo>
                <a:cubicBezTo>
                  <a:pt x="11831552" y="3229"/>
                  <a:pt x="11830719" y="4026"/>
                  <a:pt x="11829669" y="4286"/>
                </a:cubicBezTo>
                <a:cubicBezTo>
                  <a:pt x="11828907" y="4286"/>
                  <a:pt x="11828240" y="3524"/>
                  <a:pt x="11828335" y="2381"/>
                </a:cubicBezTo>
                <a:cubicBezTo>
                  <a:pt x="11828379" y="1316"/>
                  <a:pt x="11829054" y="380"/>
                  <a:pt x="11830050" y="0"/>
                </a:cubicBezTo>
                <a:close/>
                <a:moveTo>
                  <a:pt x="10217277" y="757618"/>
                </a:moveTo>
                <a:cubicBezTo>
                  <a:pt x="10216013" y="754077"/>
                  <a:pt x="10217354" y="750131"/>
                  <a:pt x="10220515" y="748093"/>
                </a:cubicBezTo>
                <a:cubicBezTo>
                  <a:pt x="10222977" y="746477"/>
                  <a:pt x="10226284" y="747163"/>
                  <a:pt x="10227901" y="749625"/>
                </a:cubicBezTo>
                <a:cubicBezTo>
                  <a:pt x="10228226" y="750120"/>
                  <a:pt x="10228465" y="750664"/>
                  <a:pt x="10228612" y="751237"/>
                </a:cubicBezTo>
                <a:cubicBezTo>
                  <a:pt x="10229851" y="754994"/>
                  <a:pt x="10228637" y="759127"/>
                  <a:pt x="10225564" y="761619"/>
                </a:cubicBezTo>
                <a:cubicBezTo>
                  <a:pt x="10222774" y="763093"/>
                  <a:pt x="10219316" y="762026"/>
                  <a:pt x="10217842" y="759235"/>
                </a:cubicBezTo>
                <a:cubicBezTo>
                  <a:pt x="10217573" y="758728"/>
                  <a:pt x="10217384" y="758183"/>
                  <a:pt x="10217278" y="757618"/>
                </a:cubicBezTo>
                <a:close/>
                <a:moveTo>
                  <a:pt x="10453497" y="433768"/>
                </a:moveTo>
                <a:cubicBezTo>
                  <a:pt x="10452947" y="431119"/>
                  <a:pt x="10454181" y="428418"/>
                  <a:pt x="10456544" y="427101"/>
                </a:cubicBezTo>
                <a:cubicBezTo>
                  <a:pt x="10458832" y="425577"/>
                  <a:pt x="10461213" y="426625"/>
                  <a:pt x="10461974" y="429768"/>
                </a:cubicBezTo>
                <a:cubicBezTo>
                  <a:pt x="10462631" y="432378"/>
                  <a:pt x="10461409" y="435098"/>
                  <a:pt x="10459021" y="436340"/>
                </a:cubicBezTo>
                <a:cubicBezTo>
                  <a:pt x="10457156" y="437315"/>
                  <a:pt x="10454854" y="436593"/>
                  <a:pt x="10453880" y="434728"/>
                </a:cubicBezTo>
                <a:cubicBezTo>
                  <a:pt x="10453691" y="434368"/>
                  <a:pt x="10453562" y="433979"/>
                  <a:pt x="10453496" y="433578"/>
                </a:cubicBezTo>
                <a:close/>
                <a:moveTo>
                  <a:pt x="10461022" y="1389126"/>
                </a:moveTo>
                <a:cubicBezTo>
                  <a:pt x="10462922" y="1393809"/>
                  <a:pt x="10461835" y="1399174"/>
                  <a:pt x="10458260" y="1402747"/>
                </a:cubicBezTo>
                <a:cubicBezTo>
                  <a:pt x="10454735" y="1404557"/>
                  <a:pt x="10450068" y="1401794"/>
                  <a:pt x="10448735" y="1396841"/>
                </a:cubicBezTo>
                <a:cubicBezTo>
                  <a:pt x="10446507" y="1392194"/>
                  <a:pt x="10447635" y="1386633"/>
                  <a:pt x="10451497" y="1383221"/>
                </a:cubicBezTo>
                <a:cubicBezTo>
                  <a:pt x="10454831" y="1381125"/>
                  <a:pt x="10459212" y="1383411"/>
                  <a:pt x="10461022" y="1388935"/>
                </a:cubicBezTo>
                <a:close/>
                <a:moveTo>
                  <a:pt x="10397967" y="1817751"/>
                </a:moveTo>
                <a:cubicBezTo>
                  <a:pt x="10401205" y="1824609"/>
                  <a:pt x="10400537" y="1832324"/>
                  <a:pt x="10396728" y="1834801"/>
                </a:cubicBezTo>
                <a:cubicBezTo>
                  <a:pt x="10392918" y="1837277"/>
                  <a:pt x="10387203" y="1833658"/>
                  <a:pt x="10383107" y="1826895"/>
                </a:cubicBezTo>
                <a:cubicBezTo>
                  <a:pt x="10379012" y="1820132"/>
                  <a:pt x="10380250" y="1812417"/>
                  <a:pt x="10384441" y="1809845"/>
                </a:cubicBezTo>
                <a:cubicBezTo>
                  <a:pt x="10388631" y="1807274"/>
                  <a:pt x="10394727" y="1810798"/>
                  <a:pt x="10397967" y="1817656"/>
                </a:cubicBezTo>
                <a:close/>
                <a:moveTo>
                  <a:pt x="10470642" y="1985296"/>
                </a:moveTo>
                <a:cubicBezTo>
                  <a:pt x="10466737" y="1987296"/>
                  <a:pt x="10461117" y="1983677"/>
                  <a:pt x="10457403" y="1976818"/>
                </a:cubicBezTo>
                <a:cubicBezTo>
                  <a:pt x="10453688" y="1969960"/>
                  <a:pt x="10454069" y="1962436"/>
                  <a:pt x="10458164" y="1959959"/>
                </a:cubicBezTo>
                <a:cubicBezTo>
                  <a:pt x="10462260" y="1957483"/>
                  <a:pt x="10467689" y="1961007"/>
                  <a:pt x="10471213" y="1968437"/>
                </a:cubicBezTo>
                <a:cubicBezTo>
                  <a:pt x="10474738" y="1975866"/>
                  <a:pt x="10474262" y="1982819"/>
                  <a:pt x="10470642" y="1985201"/>
                </a:cubicBezTo>
                <a:close/>
                <a:moveTo>
                  <a:pt x="10398538" y="2224945"/>
                </a:moveTo>
                <a:cubicBezTo>
                  <a:pt x="10394727" y="2227421"/>
                  <a:pt x="10387394" y="2223040"/>
                  <a:pt x="10382250" y="2215420"/>
                </a:cubicBezTo>
                <a:cubicBezTo>
                  <a:pt x="10377106" y="2207800"/>
                  <a:pt x="10376249" y="2199418"/>
                  <a:pt x="10380631" y="2196370"/>
                </a:cubicBezTo>
                <a:cubicBezTo>
                  <a:pt x="10385013" y="2193322"/>
                  <a:pt x="10392251" y="2198180"/>
                  <a:pt x="10397109" y="2205895"/>
                </a:cubicBezTo>
                <a:cubicBezTo>
                  <a:pt x="10401966" y="2213610"/>
                  <a:pt x="10402538" y="2222373"/>
                  <a:pt x="10398538" y="2224850"/>
                </a:cubicBezTo>
                <a:close/>
                <a:moveTo>
                  <a:pt x="10390060" y="1236726"/>
                </a:moveTo>
                <a:cubicBezTo>
                  <a:pt x="10388174" y="1232154"/>
                  <a:pt x="10389443" y="1226889"/>
                  <a:pt x="10393203" y="1223677"/>
                </a:cubicBezTo>
                <a:cubicBezTo>
                  <a:pt x="10396970" y="1222340"/>
                  <a:pt x="10401110" y="1224310"/>
                  <a:pt x="10402447" y="1228078"/>
                </a:cubicBezTo>
                <a:cubicBezTo>
                  <a:pt x="10402565" y="1228413"/>
                  <a:pt x="10402659" y="1228757"/>
                  <a:pt x="10402728" y="1229106"/>
                </a:cubicBezTo>
                <a:cubicBezTo>
                  <a:pt x="10404569" y="1233646"/>
                  <a:pt x="10403391" y="1238851"/>
                  <a:pt x="10399775" y="1242155"/>
                </a:cubicBezTo>
                <a:cubicBezTo>
                  <a:pt x="10396347" y="1243965"/>
                  <a:pt x="10392061" y="1241679"/>
                  <a:pt x="10390060" y="1236631"/>
                </a:cubicBezTo>
                <a:close/>
                <a:moveTo>
                  <a:pt x="10405777" y="841153"/>
                </a:moveTo>
                <a:cubicBezTo>
                  <a:pt x="10404438" y="837656"/>
                  <a:pt x="10405705" y="833699"/>
                  <a:pt x="10408824" y="831628"/>
                </a:cubicBezTo>
                <a:cubicBezTo>
                  <a:pt x="10411497" y="830520"/>
                  <a:pt x="10414562" y="831787"/>
                  <a:pt x="10415670" y="834460"/>
                </a:cubicBezTo>
                <a:cubicBezTo>
                  <a:pt x="10415802" y="834775"/>
                  <a:pt x="10415900" y="835103"/>
                  <a:pt x="10415968" y="835438"/>
                </a:cubicBezTo>
                <a:cubicBezTo>
                  <a:pt x="10417081" y="838959"/>
                  <a:pt x="10415814" y="842796"/>
                  <a:pt x="10412825" y="844963"/>
                </a:cubicBezTo>
                <a:cubicBezTo>
                  <a:pt x="10410110" y="845964"/>
                  <a:pt x="10407099" y="844575"/>
                  <a:pt x="10406098" y="841861"/>
                </a:cubicBezTo>
                <a:cubicBezTo>
                  <a:pt x="10406001" y="841599"/>
                  <a:pt x="10405925" y="841331"/>
                  <a:pt x="10405872" y="841058"/>
                </a:cubicBezTo>
                <a:close/>
                <a:moveTo>
                  <a:pt x="10407492" y="1616012"/>
                </a:moveTo>
                <a:cubicBezTo>
                  <a:pt x="10404676" y="1611005"/>
                  <a:pt x="10405705" y="1604716"/>
                  <a:pt x="10409968" y="1600867"/>
                </a:cubicBezTo>
                <a:cubicBezTo>
                  <a:pt x="10413777" y="1598390"/>
                  <a:pt x="10418921" y="1601629"/>
                  <a:pt x="10421302" y="1607630"/>
                </a:cubicBezTo>
                <a:cubicBezTo>
                  <a:pt x="10423684" y="1613630"/>
                  <a:pt x="10423017" y="1620774"/>
                  <a:pt x="10419017" y="1622679"/>
                </a:cubicBezTo>
                <a:cubicBezTo>
                  <a:pt x="10415016" y="1624584"/>
                  <a:pt x="10410253" y="1621536"/>
                  <a:pt x="10407492" y="1615916"/>
                </a:cubicBezTo>
                <a:close/>
                <a:moveTo>
                  <a:pt x="9997917" y="2697385"/>
                </a:moveTo>
                <a:cubicBezTo>
                  <a:pt x="10010123" y="2696924"/>
                  <a:pt x="10022209" y="2699930"/>
                  <a:pt x="10032778" y="2706053"/>
                </a:cubicBezTo>
                <a:cubicBezTo>
                  <a:pt x="10046208" y="2712339"/>
                  <a:pt x="10052781" y="2719006"/>
                  <a:pt x="10047160" y="2720245"/>
                </a:cubicBezTo>
                <a:cubicBezTo>
                  <a:pt x="10034950" y="2720205"/>
                  <a:pt x="10022929" y="2717233"/>
                  <a:pt x="10012108" y="2711577"/>
                </a:cubicBezTo>
                <a:cubicBezTo>
                  <a:pt x="9998012" y="2705291"/>
                  <a:pt x="9991725" y="2699099"/>
                  <a:pt x="9997631" y="2697290"/>
                </a:cubicBezTo>
                <a:close/>
                <a:moveTo>
                  <a:pt x="6924389" y="3153632"/>
                </a:moveTo>
                <a:lnTo>
                  <a:pt x="6938201" y="3151156"/>
                </a:lnTo>
                <a:close/>
                <a:moveTo>
                  <a:pt x="6912292" y="3155728"/>
                </a:moveTo>
                <a:lnTo>
                  <a:pt x="6924389" y="3153632"/>
                </a:lnTo>
                <a:lnTo>
                  <a:pt x="6869525" y="3163157"/>
                </a:lnTo>
                <a:cubicBezTo>
                  <a:pt x="6843427" y="3167825"/>
                  <a:pt x="6832092" y="3170301"/>
                  <a:pt x="6843713" y="3167730"/>
                </a:cubicBezTo>
                <a:close/>
                <a:moveTo>
                  <a:pt x="6764560" y="3179160"/>
                </a:moveTo>
                <a:cubicBezTo>
                  <a:pt x="6791039" y="3174492"/>
                  <a:pt x="6821710" y="3168873"/>
                  <a:pt x="6833521" y="3167444"/>
                </a:cubicBezTo>
                <a:cubicBezTo>
                  <a:pt x="6845332" y="3166015"/>
                  <a:pt x="6833521" y="3168587"/>
                  <a:pt x="6807041" y="3173254"/>
                </a:cubicBezTo>
                <a:cubicBezTo>
                  <a:pt x="6780562" y="3177921"/>
                  <a:pt x="6749891" y="3183922"/>
                  <a:pt x="6738271" y="3185446"/>
                </a:cubicBezTo>
                <a:cubicBezTo>
                  <a:pt x="6726650" y="3186970"/>
                  <a:pt x="6737890" y="3184303"/>
                  <a:pt x="6764274" y="3179064"/>
                </a:cubicBezTo>
                <a:close/>
                <a:moveTo>
                  <a:pt x="6790277" y="3171444"/>
                </a:moveTo>
                <a:cubicBezTo>
                  <a:pt x="6816376" y="3166872"/>
                  <a:pt x="6827616" y="3166015"/>
                  <a:pt x="6814947" y="3168777"/>
                </a:cubicBezTo>
                <a:cubicBezTo>
                  <a:pt x="6802279" y="3171539"/>
                  <a:pt x="6771323" y="3178302"/>
                  <a:pt x="6744653" y="3182398"/>
                </a:cubicBezTo>
                <a:cubicBezTo>
                  <a:pt x="6717983" y="3186494"/>
                  <a:pt x="6707124" y="3188399"/>
                  <a:pt x="6719793" y="3185160"/>
                </a:cubicBezTo>
                <a:cubicBezTo>
                  <a:pt x="6732461" y="3181922"/>
                  <a:pt x="6763512" y="3175445"/>
                  <a:pt x="6789992" y="3171349"/>
                </a:cubicBezTo>
                <a:close/>
                <a:moveTo>
                  <a:pt x="6972586" y="3141250"/>
                </a:moveTo>
                <a:cubicBezTo>
                  <a:pt x="6965824" y="3141821"/>
                  <a:pt x="6977539" y="3138964"/>
                  <a:pt x="7001161" y="3134678"/>
                </a:cubicBezTo>
                <a:cubicBezTo>
                  <a:pt x="7026974" y="3129630"/>
                  <a:pt x="7056977" y="3125153"/>
                  <a:pt x="7067836" y="3123343"/>
                </a:cubicBezTo>
                <a:cubicBezTo>
                  <a:pt x="7078695" y="3121533"/>
                  <a:pt x="7067836" y="3124391"/>
                  <a:pt x="7046215" y="3128772"/>
                </a:cubicBezTo>
                <a:cubicBezTo>
                  <a:pt x="7047929" y="3128772"/>
                  <a:pt x="7046881" y="3128772"/>
                  <a:pt x="7042404" y="3130010"/>
                </a:cubicBezTo>
                <a:cubicBezTo>
                  <a:pt x="7030403" y="3132582"/>
                  <a:pt x="6999732" y="3138202"/>
                  <a:pt x="6973633" y="3142774"/>
                </a:cubicBezTo>
                <a:cubicBezTo>
                  <a:pt x="6947535" y="3147346"/>
                  <a:pt x="6936486" y="3148680"/>
                  <a:pt x="6948488" y="3146108"/>
                </a:cubicBezTo>
                <a:cubicBezTo>
                  <a:pt x="6953917" y="3144869"/>
                  <a:pt x="6962394" y="3143155"/>
                  <a:pt x="6972300" y="3141154"/>
                </a:cubicBezTo>
                <a:close/>
                <a:moveTo>
                  <a:pt x="5603843" y="3342228"/>
                </a:moveTo>
                <a:cubicBezTo>
                  <a:pt x="5627171" y="3337448"/>
                  <a:pt x="5650831" y="3334455"/>
                  <a:pt x="5674614" y="3333274"/>
                </a:cubicBezTo>
                <a:cubicBezTo>
                  <a:pt x="5686902" y="3333846"/>
                  <a:pt x="5675281" y="3338513"/>
                  <a:pt x="5648230" y="3343371"/>
                </a:cubicBezTo>
                <a:cubicBezTo>
                  <a:pt x="5624873" y="3348360"/>
                  <a:pt x="5601134" y="3351356"/>
                  <a:pt x="5577269" y="3352324"/>
                </a:cubicBezTo>
                <a:cubicBezTo>
                  <a:pt x="5565267" y="3352229"/>
                  <a:pt x="5576697" y="3347466"/>
                  <a:pt x="5603843" y="3342228"/>
                </a:cubicBezTo>
                <a:close/>
                <a:moveTo>
                  <a:pt x="7237952" y="3089624"/>
                </a:moveTo>
                <a:cubicBezTo>
                  <a:pt x="7257002" y="3085814"/>
                  <a:pt x="7278720" y="3082481"/>
                  <a:pt x="7292626" y="3080099"/>
                </a:cubicBezTo>
                <a:cubicBezTo>
                  <a:pt x="7306532" y="3077718"/>
                  <a:pt x="7328630" y="3073146"/>
                  <a:pt x="7347680" y="3070574"/>
                </a:cubicBezTo>
                <a:cubicBezTo>
                  <a:pt x="7373493" y="3066574"/>
                  <a:pt x="7385780" y="3065621"/>
                  <a:pt x="7373683" y="3068669"/>
                </a:cubicBezTo>
                <a:cubicBezTo>
                  <a:pt x="7361587" y="3071717"/>
                  <a:pt x="7331392" y="3076766"/>
                  <a:pt x="7305199" y="3080862"/>
                </a:cubicBezTo>
                <a:cubicBezTo>
                  <a:pt x="7295102" y="3082576"/>
                  <a:pt x="7287292" y="3083814"/>
                  <a:pt x="7282053" y="3084481"/>
                </a:cubicBezTo>
                <a:lnTo>
                  <a:pt x="7276529" y="3085433"/>
                </a:lnTo>
                <a:cubicBezTo>
                  <a:pt x="7251287" y="3090387"/>
                  <a:pt x="7222046" y="3094958"/>
                  <a:pt x="7211187" y="3096482"/>
                </a:cubicBezTo>
                <a:cubicBezTo>
                  <a:pt x="7200329" y="3098007"/>
                  <a:pt x="7212521" y="3094578"/>
                  <a:pt x="7237952" y="3089624"/>
                </a:cubicBezTo>
                <a:close/>
                <a:moveTo>
                  <a:pt x="6680835" y="3196685"/>
                </a:moveTo>
                <a:cubicBezTo>
                  <a:pt x="6707220" y="3192018"/>
                  <a:pt x="6718935" y="3190113"/>
                  <a:pt x="6706362" y="3192780"/>
                </a:cubicBezTo>
                <a:cubicBezTo>
                  <a:pt x="6693790" y="3195447"/>
                  <a:pt x="6662547" y="3200686"/>
                  <a:pt x="6636258" y="3205830"/>
                </a:cubicBezTo>
                <a:cubicBezTo>
                  <a:pt x="6609969" y="3210973"/>
                  <a:pt x="6598158" y="3212497"/>
                  <a:pt x="6610541" y="3209830"/>
                </a:cubicBezTo>
                <a:cubicBezTo>
                  <a:pt x="6622924" y="3207163"/>
                  <a:pt x="6654451" y="3201353"/>
                  <a:pt x="6680835" y="3196685"/>
                </a:cubicBezTo>
                <a:close/>
                <a:moveTo>
                  <a:pt x="7245287" y="3094578"/>
                </a:moveTo>
                <a:cubicBezTo>
                  <a:pt x="7270718" y="3090101"/>
                  <a:pt x="7282244" y="3088672"/>
                  <a:pt x="7271195" y="3091053"/>
                </a:cubicBezTo>
                <a:lnTo>
                  <a:pt x="7204520" y="3102864"/>
                </a:lnTo>
                <a:cubicBezTo>
                  <a:pt x="7178898" y="3107436"/>
                  <a:pt x="7167468" y="3109341"/>
                  <a:pt x="7178802" y="3106865"/>
                </a:cubicBezTo>
                <a:cubicBezTo>
                  <a:pt x="7190137" y="3104388"/>
                  <a:pt x="7219950" y="3098959"/>
                  <a:pt x="7245287" y="3094578"/>
                </a:cubicBezTo>
                <a:close/>
                <a:moveTo>
                  <a:pt x="7169087" y="3109341"/>
                </a:moveTo>
                <a:cubicBezTo>
                  <a:pt x="7180231" y="3107532"/>
                  <a:pt x="7168420" y="3109341"/>
                  <a:pt x="7142798" y="3114008"/>
                </a:cubicBezTo>
                <a:lnTo>
                  <a:pt x="7076123" y="3125819"/>
                </a:lnTo>
                <a:cubicBezTo>
                  <a:pt x="7064788" y="3127724"/>
                  <a:pt x="7076694" y="3125819"/>
                  <a:pt x="7102221" y="3120676"/>
                </a:cubicBezTo>
                <a:cubicBezTo>
                  <a:pt x="7127749" y="3115532"/>
                  <a:pt x="7157847" y="3110770"/>
                  <a:pt x="7169467" y="3109341"/>
                </a:cubicBezTo>
                <a:close/>
                <a:moveTo>
                  <a:pt x="6392704" y="3244120"/>
                </a:moveTo>
                <a:cubicBezTo>
                  <a:pt x="6380512" y="3245739"/>
                  <a:pt x="6392704" y="3242024"/>
                  <a:pt x="6419374" y="3236690"/>
                </a:cubicBezTo>
                <a:cubicBezTo>
                  <a:pt x="6444234" y="3232309"/>
                  <a:pt x="6472619" y="3227165"/>
                  <a:pt x="6486716" y="3225546"/>
                </a:cubicBezTo>
                <a:lnTo>
                  <a:pt x="6490145" y="3224594"/>
                </a:lnTo>
                <a:cubicBezTo>
                  <a:pt x="6503290" y="3220593"/>
                  <a:pt x="6535770" y="3214116"/>
                  <a:pt x="6562344" y="3209354"/>
                </a:cubicBezTo>
                <a:cubicBezTo>
                  <a:pt x="6588919" y="3204591"/>
                  <a:pt x="6600444" y="3204401"/>
                  <a:pt x="6587205" y="3207829"/>
                </a:cubicBezTo>
                <a:cubicBezTo>
                  <a:pt x="6573965" y="3211259"/>
                  <a:pt x="6541484" y="3217354"/>
                  <a:pt x="6514814" y="3222498"/>
                </a:cubicBezTo>
                <a:lnTo>
                  <a:pt x="6494812" y="3225451"/>
                </a:lnTo>
                <a:cubicBezTo>
                  <a:pt x="6484712" y="3228282"/>
                  <a:pt x="6474476" y="3230603"/>
                  <a:pt x="6464142" y="3232404"/>
                </a:cubicBezTo>
                <a:cubicBezTo>
                  <a:pt x="6437186" y="3237262"/>
                  <a:pt x="6405372" y="3243072"/>
                  <a:pt x="6393085" y="3244120"/>
                </a:cubicBezTo>
                <a:close/>
                <a:moveTo>
                  <a:pt x="5941600" y="3329273"/>
                </a:moveTo>
                <a:cubicBezTo>
                  <a:pt x="5969413" y="3324321"/>
                  <a:pt x="6002560" y="3318701"/>
                  <a:pt x="6015895" y="3316891"/>
                </a:cubicBezTo>
                <a:cubicBezTo>
                  <a:pt x="6029230" y="3315081"/>
                  <a:pt x="6017515" y="3318129"/>
                  <a:pt x="5989606" y="3323082"/>
                </a:cubicBezTo>
                <a:cubicBezTo>
                  <a:pt x="5961698" y="3328035"/>
                  <a:pt x="5929122" y="3334703"/>
                  <a:pt x="5915787" y="3336036"/>
                </a:cubicBezTo>
                <a:cubicBezTo>
                  <a:pt x="5902452" y="3337370"/>
                  <a:pt x="5914168" y="3334798"/>
                  <a:pt x="5941981" y="3329273"/>
                </a:cubicBezTo>
                <a:close/>
                <a:moveTo>
                  <a:pt x="6092857" y="3306414"/>
                </a:moveTo>
                <a:cubicBezTo>
                  <a:pt x="6068282" y="3311176"/>
                  <a:pt x="6041803" y="3315939"/>
                  <a:pt x="6030087" y="3318129"/>
                </a:cubicBezTo>
                <a:cubicBezTo>
                  <a:pt x="6016657" y="3320510"/>
                  <a:pt x="6028087" y="3318129"/>
                  <a:pt x="6055709" y="3313081"/>
                </a:cubicBezTo>
                <a:close/>
                <a:moveTo>
                  <a:pt x="5828443" y="3339751"/>
                </a:moveTo>
                <a:cubicBezTo>
                  <a:pt x="5855875" y="3334322"/>
                  <a:pt x="5888641" y="3329369"/>
                  <a:pt x="5901500" y="3328226"/>
                </a:cubicBezTo>
                <a:cubicBezTo>
                  <a:pt x="5914359" y="3327083"/>
                  <a:pt x="5902452" y="3330702"/>
                  <a:pt x="5875306" y="3336132"/>
                </a:cubicBezTo>
                <a:cubicBezTo>
                  <a:pt x="5848160" y="3341561"/>
                  <a:pt x="5815298" y="3346990"/>
                  <a:pt x="5802058" y="3347752"/>
                </a:cubicBezTo>
                <a:cubicBezTo>
                  <a:pt x="5788819" y="3348514"/>
                  <a:pt x="5801202" y="3345561"/>
                  <a:pt x="5828824" y="3339751"/>
                </a:cubicBezTo>
                <a:close/>
                <a:moveTo>
                  <a:pt x="6130005" y="3299651"/>
                </a:moveTo>
                <a:lnTo>
                  <a:pt x="6092857" y="3306414"/>
                </a:lnTo>
                <a:lnTo>
                  <a:pt x="6104382" y="3304128"/>
                </a:lnTo>
                <a:cubicBezTo>
                  <a:pt x="6132386" y="3299174"/>
                  <a:pt x="6143911" y="3297269"/>
                  <a:pt x="6130386" y="3299651"/>
                </a:cubicBezTo>
                <a:close/>
                <a:moveTo>
                  <a:pt x="5715572" y="3343751"/>
                </a:moveTo>
                <a:cubicBezTo>
                  <a:pt x="5739384" y="3338883"/>
                  <a:pt x="5763511" y="3335700"/>
                  <a:pt x="5787772" y="3334226"/>
                </a:cubicBezTo>
                <a:cubicBezTo>
                  <a:pt x="5800249" y="3333655"/>
                  <a:pt x="5788438" y="3337846"/>
                  <a:pt x="5761387" y="3343180"/>
                </a:cubicBezTo>
                <a:cubicBezTo>
                  <a:pt x="5737565" y="3347960"/>
                  <a:pt x="5713492" y="3351395"/>
                  <a:pt x="5689283" y="3353467"/>
                </a:cubicBezTo>
                <a:cubicBezTo>
                  <a:pt x="5676900" y="3353372"/>
                  <a:pt x="5688711" y="3349181"/>
                  <a:pt x="5715953" y="3343751"/>
                </a:cubicBezTo>
                <a:close/>
                <a:moveTo>
                  <a:pt x="6145435" y="3294126"/>
                </a:moveTo>
                <a:cubicBezTo>
                  <a:pt x="6154389" y="3291840"/>
                  <a:pt x="6171724" y="3288125"/>
                  <a:pt x="6190202" y="3284601"/>
                </a:cubicBezTo>
                <a:cubicBezTo>
                  <a:pt x="6174677" y="3287268"/>
                  <a:pt x="6160866" y="3289554"/>
                  <a:pt x="6153531" y="3290221"/>
                </a:cubicBezTo>
                <a:cubicBezTo>
                  <a:pt x="6140577" y="3291935"/>
                  <a:pt x="6152484" y="3288792"/>
                  <a:pt x="6180201" y="3283268"/>
                </a:cubicBezTo>
                <a:cubicBezTo>
                  <a:pt x="6207919" y="3277743"/>
                  <a:pt x="6240780" y="3272314"/>
                  <a:pt x="6253639" y="3271171"/>
                </a:cubicBezTo>
                <a:cubicBezTo>
                  <a:pt x="6266498" y="3270028"/>
                  <a:pt x="6256496" y="3272028"/>
                  <a:pt x="6234589" y="3276505"/>
                </a:cubicBezTo>
                <a:cubicBezTo>
                  <a:pt x="6250686" y="3273838"/>
                  <a:pt x="6255640" y="3273552"/>
                  <a:pt x="6244876" y="3276505"/>
                </a:cubicBezTo>
                <a:cubicBezTo>
                  <a:pt x="6231255" y="3279458"/>
                  <a:pt x="6197823" y="3286030"/>
                  <a:pt x="6170391" y="3290983"/>
                </a:cubicBezTo>
                <a:cubicBezTo>
                  <a:pt x="6142959" y="3295936"/>
                  <a:pt x="6132005" y="3297079"/>
                  <a:pt x="6145816" y="3294126"/>
                </a:cubicBezTo>
                <a:close/>
                <a:moveTo>
                  <a:pt x="7473315" y="3056001"/>
                </a:moveTo>
                <a:lnTo>
                  <a:pt x="7472744" y="3056001"/>
                </a:lnTo>
                <a:lnTo>
                  <a:pt x="7499414" y="3051334"/>
                </a:lnTo>
                <a:close/>
                <a:moveTo>
                  <a:pt x="6527483" y="3223831"/>
                </a:moveTo>
                <a:cubicBezTo>
                  <a:pt x="6554343" y="3218497"/>
                  <a:pt x="6586252" y="3213259"/>
                  <a:pt x="6598254" y="3211164"/>
                </a:cubicBezTo>
                <a:cubicBezTo>
                  <a:pt x="6610255" y="3209068"/>
                  <a:pt x="6598920" y="3212116"/>
                  <a:pt x="6572155" y="3216878"/>
                </a:cubicBezTo>
                <a:cubicBezTo>
                  <a:pt x="6545390" y="3221641"/>
                  <a:pt x="6513576" y="3227451"/>
                  <a:pt x="6501384" y="3229547"/>
                </a:cubicBezTo>
                <a:cubicBezTo>
                  <a:pt x="6489192" y="3231642"/>
                  <a:pt x="6500622" y="3228785"/>
                  <a:pt x="6527864" y="3224022"/>
                </a:cubicBezTo>
                <a:close/>
                <a:moveTo>
                  <a:pt x="6377845" y="3252406"/>
                </a:moveTo>
                <a:cubicBezTo>
                  <a:pt x="6390989" y="3249549"/>
                  <a:pt x="6423184" y="3242881"/>
                  <a:pt x="6450045" y="3238310"/>
                </a:cubicBezTo>
                <a:cubicBezTo>
                  <a:pt x="6476905" y="3233738"/>
                  <a:pt x="6488145" y="3231737"/>
                  <a:pt x="6475191" y="3234500"/>
                </a:cubicBezTo>
                <a:cubicBezTo>
                  <a:pt x="6462236" y="3237262"/>
                  <a:pt x="6429852" y="3243263"/>
                  <a:pt x="6402991" y="3248597"/>
                </a:cubicBezTo>
                <a:cubicBezTo>
                  <a:pt x="6376130" y="3253931"/>
                  <a:pt x="6365082" y="3255074"/>
                  <a:pt x="6378226" y="3252216"/>
                </a:cubicBezTo>
                <a:close/>
                <a:moveTo>
                  <a:pt x="6291263" y="3268504"/>
                </a:moveTo>
                <a:cubicBezTo>
                  <a:pt x="6318790" y="3263646"/>
                  <a:pt x="6351270" y="3257646"/>
                  <a:pt x="6364415" y="3255836"/>
                </a:cubicBezTo>
                <a:cubicBezTo>
                  <a:pt x="6377559" y="3254026"/>
                  <a:pt x="6365558" y="3255836"/>
                  <a:pt x="6338316" y="3261074"/>
                </a:cubicBezTo>
                <a:cubicBezTo>
                  <a:pt x="6311075" y="3266313"/>
                  <a:pt x="6278308" y="3271933"/>
                  <a:pt x="6265355" y="3274124"/>
                </a:cubicBezTo>
                <a:cubicBezTo>
                  <a:pt x="6252401" y="3276314"/>
                  <a:pt x="6264307" y="3273743"/>
                  <a:pt x="6291644" y="3268314"/>
                </a:cubicBezTo>
                <a:close/>
                <a:moveTo>
                  <a:pt x="7401116" y="3067241"/>
                </a:moveTo>
                <a:cubicBezTo>
                  <a:pt x="7411783" y="3066003"/>
                  <a:pt x="7399973" y="3068574"/>
                  <a:pt x="7374827" y="3072956"/>
                </a:cubicBezTo>
                <a:cubicBezTo>
                  <a:pt x="7349681" y="3077337"/>
                  <a:pt x="7320439" y="3082481"/>
                  <a:pt x="7309676" y="3083910"/>
                </a:cubicBezTo>
                <a:cubicBezTo>
                  <a:pt x="7298912" y="3085338"/>
                  <a:pt x="7310914" y="3083052"/>
                  <a:pt x="7335965" y="3078194"/>
                </a:cubicBezTo>
                <a:cubicBezTo>
                  <a:pt x="7361016" y="3073337"/>
                  <a:pt x="7390924" y="3068765"/>
                  <a:pt x="7401497" y="3067050"/>
                </a:cubicBezTo>
                <a:close/>
                <a:moveTo>
                  <a:pt x="8364379" y="2914555"/>
                </a:moveTo>
                <a:cubicBezTo>
                  <a:pt x="8359712" y="2915317"/>
                  <a:pt x="8350091" y="2916650"/>
                  <a:pt x="8336471" y="2918460"/>
                </a:cubicBezTo>
                <a:cubicBezTo>
                  <a:pt x="8311230" y="2921794"/>
                  <a:pt x="8283131" y="2926270"/>
                  <a:pt x="8273320" y="2927985"/>
                </a:cubicBezTo>
                <a:cubicBezTo>
                  <a:pt x="8263509" y="2929700"/>
                  <a:pt x="8275892" y="2927413"/>
                  <a:pt x="8301038" y="2923604"/>
                </a:cubicBezTo>
                <a:cubicBezTo>
                  <a:pt x="8326183" y="2919794"/>
                  <a:pt x="8354854" y="2915507"/>
                  <a:pt x="8364760" y="2914364"/>
                </a:cubicBezTo>
                <a:close/>
                <a:moveTo>
                  <a:pt x="8277511" y="2925318"/>
                </a:moveTo>
                <a:cubicBezTo>
                  <a:pt x="8287036" y="2924366"/>
                  <a:pt x="8274654" y="2926557"/>
                  <a:pt x="8248936" y="2930366"/>
                </a:cubicBezTo>
                <a:cubicBezTo>
                  <a:pt x="8223218" y="2934176"/>
                  <a:pt x="8195596" y="2938748"/>
                  <a:pt x="8185500" y="2939891"/>
                </a:cubicBezTo>
                <a:cubicBezTo>
                  <a:pt x="8175403" y="2941035"/>
                  <a:pt x="8188357" y="2938748"/>
                  <a:pt x="8214075" y="2934748"/>
                </a:cubicBezTo>
                <a:cubicBezTo>
                  <a:pt x="8239792" y="2930748"/>
                  <a:pt x="8268367" y="2926461"/>
                  <a:pt x="8277892" y="2925128"/>
                </a:cubicBezTo>
                <a:close/>
                <a:moveTo>
                  <a:pt x="8127016" y="2943511"/>
                </a:moveTo>
                <a:lnTo>
                  <a:pt x="8138541" y="2941511"/>
                </a:lnTo>
                <a:lnTo>
                  <a:pt x="8140256" y="2941511"/>
                </a:lnTo>
                <a:cubicBezTo>
                  <a:pt x="8150733" y="2939225"/>
                  <a:pt x="8179404" y="2934653"/>
                  <a:pt x="8204645" y="2931986"/>
                </a:cubicBezTo>
                <a:cubicBezTo>
                  <a:pt x="8229886" y="2929319"/>
                  <a:pt x="8241411" y="2927699"/>
                  <a:pt x="8231220" y="2929890"/>
                </a:cubicBezTo>
                <a:cubicBezTo>
                  <a:pt x="8221028" y="2932081"/>
                  <a:pt x="8196168" y="2935700"/>
                  <a:pt x="8172355" y="2938844"/>
                </a:cubicBezTo>
                <a:lnTo>
                  <a:pt x="8161306" y="2940844"/>
                </a:lnTo>
                <a:cubicBezTo>
                  <a:pt x="8136446" y="2944559"/>
                  <a:pt x="8108824" y="2949035"/>
                  <a:pt x="8099299" y="2950369"/>
                </a:cubicBezTo>
                <a:cubicBezTo>
                  <a:pt x="8089774" y="2951703"/>
                  <a:pt x="8102632" y="2947606"/>
                  <a:pt x="8127397" y="2943321"/>
                </a:cubicBezTo>
                <a:close/>
                <a:moveTo>
                  <a:pt x="8442293" y="2897982"/>
                </a:moveTo>
                <a:lnTo>
                  <a:pt x="8443722" y="2897982"/>
                </a:lnTo>
                <a:cubicBezTo>
                  <a:pt x="8444808" y="2897628"/>
                  <a:pt x="8445924" y="2897373"/>
                  <a:pt x="8447056" y="2897219"/>
                </a:cubicBezTo>
                <a:cubicBezTo>
                  <a:pt x="8457057" y="2895124"/>
                  <a:pt x="8485156" y="2891123"/>
                  <a:pt x="8509921" y="2888457"/>
                </a:cubicBezTo>
                <a:cubicBezTo>
                  <a:pt x="8534686" y="2885789"/>
                  <a:pt x="8547068" y="2885789"/>
                  <a:pt x="8537162" y="2887409"/>
                </a:cubicBezTo>
                <a:cubicBezTo>
                  <a:pt x="8527256" y="2889028"/>
                  <a:pt x="8505730" y="2891981"/>
                  <a:pt x="8483251" y="2894647"/>
                </a:cubicBezTo>
                <a:lnTo>
                  <a:pt x="8476773" y="2895696"/>
                </a:lnTo>
                <a:cubicBezTo>
                  <a:pt x="8451723" y="2899505"/>
                  <a:pt x="8423814" y="2903411"/>
                  <a:pt x="8414480" y="2904363"/>
                </a:cubicBezTo>
                <a:cubicBezTo>
                  <a:pt x="8405146" y="2905316"/>
                  <a:pt x="8417528" y="2901791"/>
                  <a:pt x="8442674" y="2897886"/>
                </a:cubicBezTo>
                <a:close/>
                <a:moveTo>
                  <a:pt x="8587359" y="2882741"/>
                </a:moveTo>
                <a:cubicBezTo>
                  <a:pt x="8596884" y="2881789"/>
                  <a:pt x="8583740" y="2884075"/>
                  <a:pt x="8558784" y="2887694"/>
                </a:cubicBezTo>
                <a:cubicBezTo>
                  <a:pt x="8533829" y="2891314"/>
                  <a:pt x="8506397" y="2894838"/>
                  <a:pt x="8497252" y="2895696"/>
                </a:cubicBezTo>
                <a:cubicBezTo>
                  <a:pt x="8488108" y="2896553"/>
                  <a:pt x="8500491" y="2894457"/>
                  <a:pt x="8525256" y="2890647"/>
                </a:cubicBezTo>
                <a:cubicBezTo>
                  <a:pt x="8550021" y="2886837"/>
                  <a:pt x="8578691" y="2883027"/>
                  <a:pt x="8587740" y="2882170"/>
                </a:cubicBezTo>
                <a:close/>
                <a:moveTo>
                  <a:pt x="8359807" y="2913793"/>
                </a:moveTo>
                <a:cubicBezTo>
                  <a:pt x="8369332" y="2911602"/>
                  <a:pt x="8397907" y="2907602"/>
                  <a:pt x="8423148" y="2904935"/>
                </a:cubicBezTo>
                <a:cubicBezTo>
                  <a:pt x="8448389" y="2902268"/>
                  <a:pt x="8460486" y="2900553"/>
                  <a:pt x="8450770" y="2902077"/>
                </a:cubicBezTo>
                <a:cubicBezTo>
                  <a:pt x="8441055" y="2903601"/>
                  <a:pt x="8412670" y="2907697"/>
                  <a:pt x="8387525" y="2911031"/>
                </a:cubicBezTo>
                <a:cubicBezTo>
                  <a:pt x="8362379" y="2914364"/>
                  <a:pt x="8350187" y="2914841"/>
                  <a:pt x="8360188" y="2913221"/>
                </a:cubicBezTo>
                <a:close/>
                <a:moveTo>
                  <a:pt x="8669465" y="2874645"/>
                </a:moveTo>
                <a:lnTo>
                  <a:pt x="8670322" y="2874645"/>
                </a:lnTo>
                <a:cubicBezTo>
                  <a:pt x="8666131" y="2874645"/>
                  <a:pt x="8656034" y="2876169"/>
                  <a:pt x="8641747" y="2878074"/>
                </a:cubicBezTo>
                <a:cubicBezTo>
                  <a:pt x="8617553" y="2881122"/>
                  <a:pt x="8590312" y="2884361"/>
                  <a:pt x="8581263" y="2885789"/>
                </a:cubicBezTo>
                <a:cubicBezTo>
                  <a:pt x="8572214" y="2887218"/>
                  <a:pt x="8584311" y="2885122"/>
                  <a:pt x="8608600" y="2881980"/>
                </a:cubicBezTo>
                <a:cubicBezTo>
                  <a:pt x="8632888" y="2878836"/>
                  <a:pt x="8660892" y="2874931"/>
                  <a:pt x="8669845" y="2874074"/>
                </a:cubicBezTo>
                <a:close/>
                <a:moveTo>
                  <a:pt x="8050340" y="2960370"/>
                </a:moveTo>
                <a:cubicBezTo>
                  <a:pt x="8060722" y="2958656"/>
                  <a:pt x="8089297" y="2953989"/>
                  <a:pt x="8114252" y="2950274"/>
                </a:cubicBezTo>
                <a:cubicBezTo>
                  <a:pt x="8139208" y="2946559"/>
                  <a:pt x="8151400" y="2945416"/>
                  <a:pt x="8141590" y="2947512"/>
                </a:cubicBezTo>
                <a:cubicBezTo>
                  <a:pt x="8131779" y="2949607"/>
                  <a:pt x="8102537" y="2953322"/>
                  <a:pt x="8077391" y="2957037"/>
                </a:cubicBezTo>
                <a:cubicBezTo>
                  <a:pt x="8052245" y="2960751"/>
                  <a:pt x="8040148" y="2961704"/>
                  <a:pt x="8050340" y="2959513"/>
                </a:cubicBezTo>
                <a:close/>
                <a:moveTo>
                  <a:pt x="7958995" y="2974277"/>
                </a:moveTo>
                <a:cubicBezTo>
                  <a:pt x="7968520" y="2973229"/>
                  <a:pt x="7956424" y="2975324"/>
                  <a:pt x="7931754" y="2979611"/>
                </a:cubicBezTo>
                <a:cubicBezTo>
                  <a:pt x="7907083" y="2983897"/>
                  <a:pt x="7879080" y="2988374"/>
                  <a:pt x="7869079" y="2989136"/>
                </a:cubicBezTo>
                <a:cubicBezTo>
                  <a:pt x="7859078" y="2989897"/>
                  <a:pt x="7871365" y="2988088"/>
                  <a:pt x="7896130" y="2983802"/>
                </a:cubicBezTo>
                <a:cubicBezTo>
                  <a:pt x="7920895" y="2979515"/>
                  <a:pt x="7949089" y="2974086"/>
                  <a:pt x="7958995" y="2973419"/>
                </a:cubicBezTo>
                <a:close/>
                <a:moveTo>
                  <a:pt x="7958995" y="2976372"/>
                </a:moveTo>
                <a:lnTo>
                  <a:pt x="7969282" y="2974753"/>
                </a:lnTo>
                <a:close/>
                <a:moveTo>
                  <a:pt x="7505605" y="3048476"/>
                </a:moveTo>
                <a:cubicBezTo>
                  <a:pt x="7513606" y="3046762"/>
                  <a:pt x="7530941" y="3043523"/>
                  <a:pt x="7549420" y="3040380"/>
                </a:cubicBezTo>
                <a:cubicBezTo>
                  <a:pt x="7554564" y="3039332"/>
                  <a:pt x="7561612" y="3038094"/>
                  <a:pt x="7570375" y="3036570"/>
                </a:cubicBezTo>
                <a:cubicBezTo>
                  <a:pt x="7595235" y="3031712"/>
                  <a:pt x="7623810" y="3027045"/>
                  <a:pt x="7633907" y="3025998"/>
                </a:cubicBezTo>
                <a:cubicBezTo>
                  <a:pt x="7644003" y="3024950"/>
                  <a:pt x="7632002" y="3027521"/>
                  <a:pt x="7607046" y="3031808"/>
                </a:cubicBezTo>
                <a:lnTo>
                  <a:pt x="7602379" y="3032665"/>
                </a:lnTo>
                <a:lnTo>
                  <a:pt x="7598759" y="3033617"/>
                </a:lnTo>
                <a:cubicBezTo>
                  <a:pt x="7587711" y="3035999"/>
                  <a:pt x="7557611" y="3040952"/>
                  <a:pt x="7532084" y="3045428"/>
                </a:cubicBezTo>
                <a:cubicBezTo>
                  <a:pt x="7506557" y="3049905"/>
                  <a:pt x="7494556" y="3050286"/>
                  <a:pt x="7505796" y="3047619"/>
                </a:cubicBezTo>
                <a:close/>
                <a:moveTo>
                  <a:pt x="7732300" y="3012662"/>
                </a:moveTo>
                <a:cubicBezTo>
                  <a:pt x="7742873" y="3010376"/>
                  <a:pt x="7772400" y="3005614"/>
                  <a:pt x="7797737" y="3001709"/>
                </a:cubicBezTo>
                <a:cubicBezTo>
                  <a:pt x="7823074" y="2997803"/>
                  <a:pt x="7835075" y="2995803"/>
                  <a:pt x="7824693" y="2997994"/>
                </a:cubicBezTo>
                <a:cubicBezTo>
                  <a:pt x="7814310" y="3000185"/>
                  <a:pt x="7784687" y="3004566"/>
                  <a:pt x="7758970" y="3008567"/>
                </a:cubicBezTo>
                <a:cubicBezTo>
                  <a:pt x="7733252" y="3012567"/>
                  <a:pt x="7721632" y="3013615"/>
                  <a:pt x="7732491" y="3012186"/>
                </a:cubicBezTo>
                <a:close/>
                <a:moveTo>
                  <a:pt x="7408450" y="3068574"/>
                </a:moveTo>
                <a:cubicBezTo>
                  <a:pt x="7402354" y="3069622"/>
                  <a:pt x="7403497" y="3069432"/>
                  <a:pt x="7409879" y="3068574"/>
                </a:cubicBezTo>
                <a:close/>
                <a:moveTo>
                  <a:pt x="7729347" y="3012186"/>
                </a:moveTo>
                <a:cubicBezTo>
                  <a:pt x="7739825" y="3011043"/>
                  <a:pt x="7727728" y="3013044"/>
                  <a:pt x="7702773" y="3016949"/>
                </a:cubicBezTo>
                <a:cubicBezTo>
                  <a:pt x="7677817" y="3020854"/>
                  <a:pt x="7649242" y="3025807"/>
                  <a:pt x="7638764" y="3027617"/>
                </a:cubicBezTo>
                <a:cubicBezTo>
                  <a:pt x="7628287" y="3029426"/>
                  <a:pt x="7640574" y="3027617"/>
                  <a:pt x="7665434" y="3022854"/>
                </a:cubicBezTo>
                <a:cubicBezTo>
                  <a:pt x="7690295" y="3018092"/>
                  <a:pt x="7718870" y="3014281"/>
                  <a:pt x="7729347" y="3012186"/>
                </a:cubicBezTo>
                <a:close/>
                <a:moveTo>
                  <a:pt x="8032909" y="2963609"/>
                </a:moveTo>
                <a:lnTo>
                  <a:pt x="8051292" y="2960561"/>
                </a:lnTo>
                <a:cubicBezTo>
                  <a:pt x="8059960" y="2959989"/>
                  <a:pt x="8051674" y="2961037"/>
                  <a:pt x="8032624" y="2963990"/>
                </a:cubicBezTo>
                <a:close/>
                <a:moveTo>
                  <a:pt x="8032909" y="2963609"/>
                </a:moveTo>
                <a:lnTo>
                  <a:pt x="7986998" y="2970753"/>
                </a:lnTo>
                <a:lnTo>
                  <a:pt x="7969758" y="2973515"/>
                </a:lnTo>
                <a:cubicBezTo>
                  <a:pt x="7983379" y="2971324"/>
                  <a:pt x="8004525" y="2967895"/>
                  <a:pt x="8023765" y="2964942"/>
                </a:cubicBezTo>
                <a:close/>
                <a:moveTo>
                  <a:pt x="7827455" y="2991422"/>
                </a:moveTo>
                <a:lnTo>
                  <a:pt x="7828693" y="2991422"/>
                </a:lnTo>
                <a:cubicBezTo>
                  <a:pt x="7807452" y="2995041"/>
                  <a:pt x="7786211" y="2998375"/>
                  <a:pt x="7777830" y="2999232"/>
                </a:cubicBezTo>
                <a:cubicBezTo>
                  <a:pt x="7769448" y="3000089"/>
                  <a:pt x="7780211" y="2997137"/>
                  <a:pt x="7805166" y="2992755"/>
                </a:cubicBezTo>
                <a:cubicBezTo>
                  <a:pt x="7830122" y="2988374"/>
                  <a:pt x="7857744" y="2983992"/>
                  <a:pt x="7867460" y="2983230"/>
                </a:cubicBezTo>
                <a:cubicBezTo>
                  <a:pt x="7873746" y="2982659"/>
                  <a:pt x="7870603" y="2983802"/>
                  <a:pt x="7860792" y="2985897"/>
                </a:cubicBezTo>
                <a:cubicBezTo>
                  <a:pt x="7870984" y="2984183"/>
                  <a:pt x="7882128" y="2982468"/>
                  <a:pt x="7892606" y="2981039"/>
                </a:cubicBezTo>
                <a:cubicBezTo>
                  <a:pt x="7917561" y="2977230"/>
                  <a:pt x="7929372" y="2976372"/>
                  <a:pt x="7918895" y="2978563"/>
                </a:cubicBezTo>
                <a:cubicBezTo>
                  <a:pt x="7908417" y="2980754"/>
                  <a:pt x="7879175" y="2985612"/>
                  <a:pt x="7853839" y="2989517"/>
                </a:cubicBezTo>
                <a:cubicBezTo>
                  <a:pt x="7828502" y="2993422"/>
                  <a:pt x="7816501" y="2994088"/>
                  <a:pt x="7827169" y="2991803"/>
                </a:cubicBezTo>
                <a:close/>
                <a:moveTo>
                  <a:pt x="7434930" y="3062764"/>
                </a:moveTo>
                <a:lnTo>
                  <a:pt x="7410164" y="3067050"/>
                </a:lnTo>
                <a:cubicBezTo>
                  <a:pt x="7421785" y="3064574"/>
                  <a:pt x="7449122" y="3059716"/>
                  <a:pt x="7473411" y="3055906"/>
                </a:cubicBezTo>
                <a:close/>
                <a:moveTo>
                  <a:pt x="3724085" y="2792254"/>
                </a:moveTo>
                <a:cubicBezTo>
                  <a:pt x="3731575" y="2792078"/>
                  <a:pt x="3739060" y="2792813"/>
                  <a:pt x="3746373" y="2794444"/>
                </a:cubicBezTo>
                <a:cubicBezTo>
                  <a:pt x="3753898" y="2796064"/>
                  <a:pt x="3756470" y="2798160"/>
                  <a:pt x="3751993" y="2798636"/>
                </a:cubicBezTo>
                <a:cubicBezTo>
                  <a:pt x="3744382" y="2798789"/>
                  <a:pt x="3736777" y="2798086"/>
                  <a:pt x="3729323" y="2796541"/>
                </a:cubicBezTo>
                <a:cubicBezTo>
                  <a:pt x="3722180" y="2794826"/>
                  <a:pt x="3719322" y="2793111"/>
                  <a:pt x="3724085" y="2792254"/>
                </a:cubicBezTo>
                <a:close/>
                <a:moveTo>
                  <a:pt x="3640836" y="2731389"/>
                </a:moveTo>
                <a:cubicBezTo>
                  <a:pt x="3648671" y="2730849"/>
                  <a:pt x="3656543" y="2731524"/>
                  <a:pt x="3664173" y="2733390"/>
                </a:cubicBezTo>
                <a:cubicBezTo>
                  <a:pt x="3672650" y="2735294"/>
                  <a:pt x="3675602" y="2737390"/>
                  <a:pt x="3670935" y="2738342"/>
                </a:cubicBezTo>
                <a:cubicBezTo>
                  <a:pt x="3662894" y="2738667"/>
                  <a:pt x="3654847" y="2737866"/>
                  <a:pt x="3647027" y="2735961"/>
                </a:cubicBezTo>
                <a:cubicBezTo>
                  <a:pt x="3638836" y="2733961"/>
                  <a:pt x="3636264" y="2731865"/>
                  <a:pt x="3640836" y="2731389"/>
                </a:cubicBezTo>
                <a:close/>
                <a:moveTo>
                  <a:pt x="3667411" y="2858167"/>
                </a:moveTo>
                <a:cubicBezTo>
                  <a:pt x="3674332" y="2857912"/>
                  <a:pt x="3681260" y="2858391"/>
                  <a:pt x="3688080" y="2859596"/>
                </a:cubicBezTo>
                <a:cubicBezTo>
                  <a:pt x="3694748" y="2860834"/>
                  <a:pt x="3696557" y="2862072"/>
                  <a:pt x="3691890" y="2862548"/>
                </a:cubicBezTo>
                <a:cubicBezTo>
                  <a:pt x="3685001" y="2862802"/>
                  <a:pt x="3678104" y="2862324"/>
                  <a:pt x="3671316" y="2861119"/>
                </a:cubicBezTo>
                <a:cubicBezTo>
                  <a:pt x="3664363" y="2859786"/>
                  <a:pt x="3662839" y="2858548"/>
                  <a:pt x="3667411" y="2858167"/>
                </a:cubicBezTo>
                <a:close/>
                <a:moveTo>
                  <a:pt x="3601212" y="2807113"/>
                </a:moveTo>
                <a:cubicBezTo>
                  <a:pt x="3608374" y="2806709"/>
                  <a:pt x="3615557" y="2807318"/>
                  <a:pt x="3622548" y="2808922"/>
                </a:cubicBezTo>
                <a:cubicBezTo>
                  <a:pt x="3629501" y="2810161"/>
                  <a:pt x="3632073" y="2811780"/>
                  <a:pt x="3627215" y="2812257"/>
                </a:cubicBezTo>
                <a:cubicBezTo>
                  <a:pt x="3620167" y="2812561"/>
                  <a:pt x="3613107" y="2812082"/>
                  <a:pt x="3606165" y="2810828"/>
                </a:cubicBezTo>
                <a:cubicBezTo>
                  <a:pt x="3598640" y="2809304"/>
                  <a:pt x="3596640" y="2807494"/>
                  <a:pt x="3601212" y="2807113"/>
                </a:cubicBezTo>
                <a:close/>
                <a:moveTo>
                  <a:pt x="3575685" y="2558891"/>
                </a:moveTo>
                <a:cubicBezTo>
                  <a:pt x="3568446" y="2554510"/>
                  <a:pt x="3578162" y="2552415"/>
                  <a:pt x="3597402" y="2554129"/>
                </a:cubicBezTo>
                <a:cubicBezTo>
                  <a:pt x="3613677" y="2554803"/>
                  <a:pt x="3629746" y="2558017"/>
                  <a:pt x="3645027" y="2563654"/>
                </a:cubicBezTo>
                <a:cubicBezTo>
                  <a:pt x="3652076" y="2567464"/>
                  <a:pt x="3642360" y="2569655"/>
                  <a:pt x="3623025" y="2568416"/>
                </a:cubicBezTo>
                <a:cubicBezTo>
                  <a:pt x="3606816" y="2567969"/>
                  <a:pt x="3590805" y="2564747"/>
                  <a:pt x="3575685" y="2558891"/>
                </a:cubicBezTo>
                <a:close/>
                <a:moveTo>
                  <a:pt x="3796379" y="2846832"/>
                </a:moveTo>
                <a:cubicBezTo>
                  <a:pt x="3803665" y="2846539"/>
                  <a:pt x="3810960" y="2847146"/>
                  <a:pt x="3818096" y="2848642"/>
                </a:cubicBezTo>
                <a:cubicBezTo>
                  <a:pt x="3825335" y="2850357"/>
                  <a:pt x="3827050" y="2851595"/>
                  <a:pt x="3822478" y="2852071"/>
                </a:cubicBezTo>
                <a:cubicBezTo>
                  <a:pt x="3815230" y="2852132"/>
                  <a:pt x="3807993" y="2851526"/>
                  <a:pt x="3800856" y="2850261"/>
                </a:cubicBezTo>
                <a:cubicBezTo>
                  <a:pt x="3793617" y="2848547"/>
                  <a:pt x="3791617" y="2846832"/>
                  <a:pt x="3796379" y="2846832"/>
                </a:cubicBezTo>
                <a:close/>
                <a:moveTo>
                  <a:pt x="3924586" y="2836354"/>
                </a:moveTo>
                <a:cubicBezTo>
                  <a:pt x="3932269" y="2836496"/>
                  <a:pt x="3939923" y="2837357"/>
                  <a:pt x="3947446" y="2838926"/>
                </a:cubicBezTo>
                <a:cubicBezTo>
                  <a:pt x="3954971" y="2840545"/>
                  <a:pt x="3956971" y="2842165"/>
                  <a:pt x="3952399" y="2842737"/>
                </a:cubicBezTo>
                <a:cubicBezTo>
                  <a:pt x="3944716" y="2842508"/>
                  <a:pt x="3937068" y="2841616"/>
                  <a:pt x="3929539" y="2840069"/>
                </a:cubicBezTo>
                <a:cubicBezTo>
                  <a:pt x="3922014" y="2838546"/>
                  <a:pt x="3919347" y="2836831"/>
                  <a:pt x="3924586" y="2836354"/>
                </a:cubicBezTo>
                <a:close/>
                <a:moveTo>
                  <a:pt x="3771614" y="2672620"/>
                </a:moveTo>
                <a:cubicBezTo>
                  <a:pt x="3764185" y="2667762"/>
                  <a:pt x="3774472" y="2665000"/>
                  <a:pt x="3794475" y="2666048"/>
                </a:cubicBezTo>
                <a:cubicBezTo>
                  <a:pt x="3811774" y="2665971"/>
                  <a:pt x="3828944" y="2669037"/>
                  <a:pt x="3845148" y="2675097"/>
                </a:cubicBezTo>
                <a:cubicBezTo>
                  <a:pt x="3852767" y="2679383"/>
                  <a:pt x="3842576" y="2682145"/>
                  <a:pt x="3822287" y="2681669"/>
                </a:cubicBezTo>
                <a:cubicBezTo>
                  <a:pt x="3805011" y="2681487"/>
                  <a:pt x="3787886" y="2678430"/>
                  <a:pt x="3771614" y="2672620"/>
                </a:cubicBezTo>
                <a:close/>
                <a:moveTo>
                  <a:pt x="3757327" y="2715768"/>
                </a:moveTo>
                <a:cubicBezTo>
                  <a:pt x="3765696" y="2715726"/>
                  <a:pt x="3774031" y="2716848"/>
                  <a:pt x="3782092" y="2719102"/>
                </a:cubicBezTo>
                <a:cubicBezTo>
                  <a:pt x="3791045" y="2720912"/>
                  <a:pt x="3793903" y="2723007"/>
                  <a:pt x="3789045" y="2723483"/>
                </a:cubicBezTo>
                <a:cubicBezTo>
                  <a:pt x="3780753" y="2724133"/>
                  <a:pt x="3772412" y="2723196"/>
                  <a:pt x="3764471" y="2720721"/>
                </a:cubicBezTo>
                <a:cubicBezTo>
                  <a:pt x="3755612" y="2718912"/>
                  <a:pt x="3752660" y="2716911"/>
                  <a:pt x="3757422" y="2715768"/>
                </a:cubicBezTo>
                <a:close/>
                <a:moveTo>
                  <a:pt x="3551301" y="2578323"/>
                </a:moveTo>
                <a:cubicBezTo>
                  <a:pt x="3559886" y="2577983"/>
                  <a:pt x="3568471" y="2579011"/>
                  <a:pt x="3576733" y="2581371"/>
                </a:cubicBezTo>
                <a:cubicBezTo>
                  <a:pt x="3586829" y="2584133"/>
                  <a:pt x="3590735" y="2586514"/>
                  <a:pt x="3586258" y="2586990"/>
                </a:cubicBezTo>
                <a:cubicBezTo>
                  <a:pt x="3577517" y="2587312"/>
                  <a:pt x="3568778" y="2586284"/>
                  <a:pt x="3560350" y="2583942"/>
                </a:cubicBezTo>
                <a:cubicBezTo>
                  <a:pt x="3550253" y="2581180"/>
                  <a:pt x="3546348" y="2578799"/>
                  <a:pt x="3551301" y="2578323"/>
                </a:cubicBezTo>
                <a:close/>
                <a:moveTo>
                  <a:pt x="3845909" y="2779300"/>
                </a:moveTo>
                <a:cubicBezTo>
                  <a:pt x="3854071" y="2778970"/>
                  <a:pt x="3862241" y="2779739"/>
                  <a:pt x="3870198" y="2781586"/>
                </a:cubicBezTo>
                <a:cubicBezTo>
                  <a:pt x="3878390" y="2783586"/>
                  <a:pt x="3880961" y="2785777"/>
                  <a:pt x="3876389" y="2786253"/>
                </a:cubicBezTo>
                <a:cubicBezTo>
                  <a:pt x="3868107" y="2786400"/>
                  <a:pt x="3859842" y="2785439"/>
                  <a:pt x="3851815" y="2783396"/>
                </a:cubicBezTo>
                <a:cubicBezTo>
                  <a:pt x="3843719" y="2781396"/>
                  <a:pt x="3841337" y="2779776"/>
                  <a:pt x="3845909" y="2779300"/>
                </a:cubicBezTo>
                <a:close/>
                <a:moveTo>
                  <a:pt x="3411950" y="2771394"/>
                </a:moveTo>
                <a:cubicBezTo>
                  <a:pt x="3404616" y="2770346"/>
                  <a:pt x="3402425" y="2768537"/>
                  <a:pt x="3406997" y="2767584"/>
                </a:cubicBezTo>
                <a:cubicBezTo>
                  <a:pt x="3413924" y="2766913"/>
                  <a:pt x="3420914" y="2767428"/>
                  <a:pt x="3427667" y="2769108"/>
                </a:cubicBezTo>
                <a:cubicBezTo>
                  <a:pt x="3434620" y="2770251"/>
                  <a:pt x="3437192" y="2771966"/>
                  <a:pt x="3432620" y="2772918"/>
                </a:cubicBezTo>
                <a:cubicBezTo>
                  <a:pt x="3425694" y="2773651"/>
                  <a:pt x="3418693" y="2773135"/>
                  <a:pt x="3411950" y="2771394"/>
                </a:cubicBezTo>
                <a:close/>
                <a:moveTo>
                  <a:pt x="3406997" y="2883979"/>
                </a:moveTo>
                <a:cubicBezTo>
                  <a:pt x="3413356" y="2883574"/>
                  <a:pt x="3419741" y="2883830"/>
                  <a:pt x="3426047" y="2884742"/>
                </a:cubicBezTo>
                <a:cubicBezTo>
                  <a:pt x="3432048" y="2885599"/>
                  <a:pt x="3433286" y="2886456"/>
                  <a:pt x="3428714" y="2886837"/>
                </a:cubicBezTo>
                <a:cubicBezTo>
                  <a:pt x="3422355" y="2887243"/>
                  <a:pt x="3415971" y="2886987"/>
                  <a:pt x="3409664" y="2886075"/>
                </a:cubicBezTo>
                <a:cubicBezTo>
                  <a:pt x="3403854" y="2885694"/>
                  <a:pt x="3402806" y="2884361"/>
                  <a:pt x="3406997" y="2883979"/>
                </a:cubicBezTo>
                <a:close/>
                <a:moveTo>
                  <a:pt x="3404997" y="2448401"/>
                </a:moveTo>
                <a:cubicBezTo>
                  <a:pt x="3420214" y="2449786"/>
                  <a:pt x="3435211" y="2452984"/>
                  <a:pt x="3449669" y="2457926"/>
                </a:cubicBezTo>
                <a:cubicBezTo>
                  <a:pt x="3456051" y="2461451"/>
                  <a:pt x="3446812" y="2462879"/>
                  <a:pt x="3428619" y="2460879"/>
                </a:cubicBezTo>
                <a:cubicBezTo>
                  <a:pt x="3413232" y="2459734"/>
                  <a:pt x="3398106" y="2456265"/>
                  <a:pt x="3383757" y="2450592"/>
                </a:cubicBezTo>
                <a:cubicBezTo>
                  <a:pt x="3377184" y="2447354"/>
                  <a:pt x="3385947" y="2446496"/>
                  <a:pt x="3404997" y="2448401"/>
                </a:cubicBezTo>
                <a:close/>
                <a:moveTo>
                  <a:pt x="3354229" y="2841403"/>
                </a:moveTo>
                <a:cubicBezTo>
                  <a:pt x="3360572" y="2840572"/>
                  <a:pt x="3367009" y="2840797"/>
                  <a:pt x="3373279" y="2842070"/>
                </a:cubicBezTo>
                <a:cubicBezTo>
                  <a:pt x="3379661" y="2842831"/>
                  <a:pt x="3380994" y="2844165"/>
                  <a:pt x="3376803" y="2844546"/>
                </a:cubicBezTo>
                <a:cubicBezTo>
                  <a:pt x="3370463" y="2845429"/>
                  <a:pt x="3364016" y="2845204"/>
                  <a:pt x="3357753" y="2843880"/>
                </a:cubicBezTo>
                <a:cubicBezTo>
                  <a:pt x="3351181" y="2843117"/>
                  <a:pt x="3349467" y="2841784"/>
                  <a:pt x="3354038" y="2841403"/>
                </a:cubicBezTo>
                <a:close/>
                <a:moveTo>
                  <a:pt x="3524441" y="2748630"/>
                </a:moveTo>
                <a:cubicBezTo>
                  <a:pt x="3531698" y="2748005"/>
                  <a:pt x="3539010" y="2748617"/>
                  <a:pt x="3546062" y="2750439"/>
                </a:cubicBezTo>
                <a:cubicBezTo>
                  <a:pt x="3553968" y="2751963"/>
                  <a:pt x="3556350" y="2753582"/>
                  <a:pt x="3552063" y="2754535"/>
                </a:cubicBezTo>
                <a:cubicBezTo>
                  <a:pt x="3544686" y="2754904"/>
                  <a:pt x="3537292" y="2754327"/>
                  <a:pt x="3530060" y="2752821"/>
                </a:cubicBezTo>
                <a:cubicBezTo>
                  <a:pt x="3522345" y="2751201"/>
                  <a:pt x="3519297" y="2749106"/>
                  <a:pt x="3524250" y="2748630"/>
                </a:cubicBezTo>
                <a:close/>
                <a:moveTo>
                  <a:pt x="3547872" y="2664524"/>
                </a:moveTo>
                <a:cubicBezTo>
                  <a:pt x="3556156" y="2664347"/>
                  <a:pt x="3564425" y="2665308"/>
                  <a:pt x="3572446" y="2667381"/>
                </a:cubicBezTo>
                <a:cubicBezTo>
                  <a:pt x="3580924" y="2669286"/>
                  <a:pt x="3584162" y="2671858"/>
                  <a:pt x="3579590" y="2672334"/>
                </a:cubicBezTo>
                <a:cubicBezTo>
                  <a:pt x="3571425" y="2672824"/>
                  <a:pt x="3563232" y="2672053"/>
                  <a:pt x="3555302" y="2670048"/>
                </a:cubicBezTo>
                <a:cubicBezTo>
                  <a:pt x="3546158" y="2667572"/>
                  <a:pt x="3543110" y="2665476"/>
                  <a:pt x="3547872" y="2664524"/>
                </a:cubicBezTo>
                <a:close/>
                <a:moveTo>
                  <a:pt x="3537680" y="2870263"/>
                </a:moveTo>
                <a:cubicBezTo>
                  <a:pt x="3544271" y="2869983"/>
                  <a:pt x="3550873" y="2870333"/>
                  <a:pt x="3557397" y="2871311"/>
                </a:cubicBezTo>
                <a:cubicBezTo>
                  <a:pt x="3563969" y="2872645"/>
                  <a:pt x="3565493" y="2873407"/>
                  <a:pt x="3560921" y="2873788"/>
                </a:cubicBezTo>
                <a:cubicBezTo>
                  <a:pt x="3554410" y="2874245"/>
                  <a:pt x="3547869" y="2874053"/>
                  <a:pt x="3541395" y="2873216"/>
                </a:cubicBezTo>
                <a:cubicBezTo>
                  <a:pt x="3534442" y="2871883"/>
                  <a:pt x="3533013" y="2870645"/>
                  <a:pt x="3537300" y="2870263"/>
                </a:cubicBezTo>
                <a:close/>
                <a:moveTo>
                  <a:pt x="3436144" y="2683478"/>
                </a:moveTo>
                <a:cubicBezTo>
                  <a:pt x="3443979" y="2682708"/>
                  <a:pt x="3451890" y="2683386"/>
                  <a:pt x="3459480" y="2685479"/>
                </a:cubicBezTo>
                <a:cubicBezTo>
                  <a:pt x="3467576" y="2687479"/>
                  <a:pt x="3470910" y="2689384"/>
                  <a:pt x="3466243" y="2690432"/>
                </a:cubicBezTo>
                <a:cubicBezTo>
                  <a:pt x="3458467" y="2690849"/>
                  <a:pt x="3450672" y="2690143"/>
                  <a:pt x="3443097" y="2688336"/>
                </a:cubicBezTo>
                <a:cubicBezTo>
                  <a:pt x="3434715" y="2686431"/>
                  <a:pt x="3431381" y="2684431"/>
                  <a:pt x="3435763" y="2683478"/>
                </a:cubicBezTo>
                <a:close/>
                <a:moveTo>
                  <a:pt x="3478435" y="2823020"/>
                </a:moveTo>
                <a:cubicBezTo>
                  <a:pt x="3485140" y="2822895"/>
                  <a:pt x="3491840" y="2823437"/>
                  <a:pt x="3498437" y="2824639"/>
                </a:cubicBezTo>
                <a:cubicBezTo>
                  <a:pt x="3505391" y="2825877"/>
                  <a:pt x="3506819" y="2827211"/>
                  <a:pt x="3502628" y="2827592"/>
                </a:cubicBezTo>
                <a:cubicBezTo>
                  <a:pt x="3495884" y="2828286"/>
                  <a:pt x="3489072" y="2827933"/>
                  <a:pt x="3482435" y="2826544"/>
                </a:cubicBezTo>
                <a:cubicBezTo>
                  <a:pt x="3475101" y="2825306"/>
                  <a:pt x="3473672" y="2823972"/>
                  <a:pt x="3478054" y="2823020"/>
                </a:cubicBezTo>
                <a:close/>
                <a:moveTo>
                  <a:pt x="4514945" y="3048857"/>
                </a:moveTo>
                <a:cubicBezTo>
                  <a:pt x="4534682" y="3046768"/>
                  <a:pt x="4554632" y="3048122"/>
                  <a:pt x="4573905" y="3052858"/>
                </a:cubicBezTo>
                <a:cubicBezTo>
                  <a:pt x="4583430" y="3057144"/>
                  <a:pt x="4572095" y="3062383"/>
                  <a:pt x="4548854" y="3064764"/>
                </a:cubicBezTo>
                <a:cubicBezTo>
                  <a:pt x="4525613" y="3067146"/>
                  <a:pt x="4498753" y="3065336"/>
                  <a:pt x="4489419" y="3060859"/>
                </a:cubicBezTo>
                <a:cubicBezTo>
                  <a:pt x="4480084" y="3056382"/>
                  <a:pt x="4490847" y="3051334"/>
                  <a:pt x="4514564" y="3048857"/>
                </a:cubicBezTo>
                <a:close/>
                <a:moveTo>
                  <a:pt x="5051584" y="3251930"/>
                </a:moveTo>
                <a:cubicBezTo>
                  <a:pt x="5073210" y="3247794"/>
                  <a:pt x="5095342" y="3246990"/>
                  <a:pt x="5117211" y="3249549"/>
                </a:cubicBezTo>
                <a:cubicBezTo>
                  <a:pt x="5128260" y="3252502"/>
                  <a:pt x="5116545" y="3258312"/>
                  <a:pt x="5090922" y="3262313"/>
                </a:cubicBezTo>
                <a:cubicBezTo>
                  <a:pt x="5069200" y="3266717"/>
                  <a:pt x="5046905" y="3267553"/>
                  <a:pt x="5024914" y="3264789"/>
                </a:cubicBezTo>
                <a:cubicBezTo>
                  <a:pt x="5013484" y="3261741"/>
                  <a:pt x="5025486" y="3255836"/>
                  <a:pt x="5051203" y="3251930"/>
                </a:cubicBezTo>
                <a:close/>
                <a:moveTo>
                  <a:pt x="4942713" y="3218783"/>
                </a:moveTo>
                <a:cubicBezTo>
                  <a:pt x="4964178" y="3215276"/>
                  <a:pt x="4986055" y="3215083"/>
                  <a:pt x="5007579" y="3218212"/>
                </a:cubicBezTo>
                <a:cubicBezTo>
                  <a:pt x="5017866" y="3221355"/>
                  <a:pt x="5006245" y="3227165"/>
                  <a:pt x="4981194" y="3230975"/>
                </a:cubicBezTo>
                <a:cubicBezTo>
                  <a:pt x="4959862" y="3234779"/>
                  <a:pt x="4938058" y="3235132"/>
                  <a:pt x="4916614" y="3232023"/>
                </a:cubicBezTo>
                <a:cubicBezTo>
                  <a:pt x="4905280" y="3228404"/>
                  <a:pt x="4917282" y="3222594"/>
                  <a:pt x="4942332" y="3218783"/>
                </a:cubicBezTo>
                <a:close/>
                <a:moveTo>
                  <a:pt x="4834700" y="3181636"/>
                </a:moveTo>
                <a:cubicBezTo>
                  <a:pt x="4855767" y="3178245"/>
                  <a:pt x="4877263" y="3178535"/>
                  <a:pt x="4898232" y="3182493"/>
                </a:cubicBezTo>
                <a:cubicBezTo>
                  <a:pt x="4907757" y="3185731"/>
                  <a:pt x="4896517" y="3191447"/>
                  <a:pt x="4871943" y="3195256"/>
                </a:cubicBezTo>
                <a:cubicBezTo>
                  <a:pt x="4847368" y="3199067"/>
                  <a:pt x="4818793" y="3198686"/>
                  <a:pt x="4808982" y="3195256"/>
                </a:cubicBezTo>
                <a:cubicBezTo>
                  <a:pt x="4799171" y="3191828"/>
                  <a:pt x="4809744" y="3185351"/>
                  <a:pt x="4834319" y="3181636"/>
                </a:cubicBezTo>
                <a:close/>
                <a:moveTo>
                  <a:pt x="4676109" y="2979229"/>
                </a:moveTo>
                <a:cubicBezTo>
                  <a:pt x="4695262" y="2977224"/>
                  <a:pt x="4714619" y="2978676"/>
                  <a:pt x="4733259" y="2983516"/>
                </a:cubicBezTo>
                <a:cubicBezTo>
                  <a:pt x="4742307" y="2987516"/>
                  <a:pt x="4730972" y="2992184"/>
                  <a:pt x="4708208" y="2993803"/>
                </a:cubicBezTo>
                <a:cubicBezTo>
                  <a:pt x="4688903" y="2995858"/>
                  <a:pt x="4669386" y="2994438"/>
                  <a:pt x="4650582" y="2989612"/>
                </a:cubicBezTo>
                <a:cubicBezTo>
                  <a:pt x="4641247" y="2985612"/>
                  <a:pt x="4652772" y="2980944"/>
                  <a:pt x="4675728" y="2979229"/>
                </a:cubicBezTo>
                <a:close/>
                <a:moveTo>
                  <a:pt x="5161312" y="3280029"/>
                </a:moveTo>
                <a:cubicBezTo>
                  <a:pt x="5183261" y="3275704"/>
                  <a:pt x="5205729" y="3274645"/>
                  <a:pt x="5227987" y="3276886"/>
                </a:cubicBezTo>
                <a:cubicBezTo>
                  <a:pt x="5238750" y="3279362"/>
                  <a:pt x="5226844" y="3284696"/>
                  <a:pt x="5201412" y="3289173"/>
                </a:cubicBezTo>
                <a:cubicBezTo>
                  <a:pt x="5179477" y="3293583"/>
                  <a:pt x="5157021" y="3294802"/>
                  <a:pt x="5134737" y="3292793"/>
                </a:cubicBezTo>
                <a:cubicBezTo>
                  <a:pt x="5123402" y="3290316"/>
                  <a:pt x="5135118" y="3284506"/>
                  <a:pt x="5160931" y="3280029"/>
                </a:cubicBezTo>
                <a:close/>
                <a:moveTo>
                  <a:pt x="4727067" y="3141154"/>
                </a:moveTo>
                <a:cubicBezTo>
                  <a:pt x="4747540" y="3137935"/>
                  <a:pt x="4768431" y="3138517"/>
                  <a:pt x="4788694" y="3142869"/>
                </a:cubicBezTo>
                <a:cubicBezTo>
                  <a:pt x="4798219" y="3146679"/>
                  <a:pt x="4786979" y="3151918"/>
                  <a:pt x="4762881" y="3154966"/>
                </a:cubicBezTo>
                <a:cubicBezTo>
                  <a:pt x="4742497" y="3158284"/>
                  <a:pt x="4721679" y="3157864"/>
                  <a:pt x="4701445" y="3153728"/>
                </a:cubicBezTo>
                <a:cubicBezTo>
                  <a:pt x="4690872" y="3149537"/>
                  <a:pt x="4702969" y="3144203"/>
                  <a:pt x="4727067" y="3141154"/>
                </a:cubicBezTo>
                <a:close/>
                <a:moveTo>
                  <a:pt x="5381339" y="3322129"/>
                </a:moveTo>
                <a:cubicBezTo>
                  <a:pt x="5403803" y="3317750"/>
                  <a:pt x="5426654" y="3315675"/>
                  <a:pt x="5449538" y="3315938"/>
                </a:cubicBezTo>
                <a:cubicBezTo>
                  <a:pt x="5461350" y="3317748"/>
                  <a:pt x="5449539" y="3322987"/>
                  <a:pt x="5423345" y="3327654"/>
                </a:cubicBezTo>
                <a:cubicBezTo>
                  <a:pt x="5400867" y="3332583"/>
                  <a:pt x="5377858" y="3334664"/>
                  <a:pt x="5354860" y="3333846"/>
                </a:cubicBezTo>
                <a:cubicBezTo>
                  <a:pt x="5343049" y="3331845"/>
                  <a:pt x="5355146" y="3326987"/>
                  <a:pt x="5381339" y="3321844"/>
                </a:cubicBezTo>
                <a:close/>
                <a:moveTo>
                  <a:pt x="5270850" y="3303937"/>
                </a:moveTo>
                <a:cubicBezTo>
                  <a:pt x="5292959" y="3299641"/>
                  <a:pt x="5315503" y="3298011"/>
                  <a:pt x="5338001" y="3299079"/>
                </a:cubicBezTo>
                <a:cubicBezTo>
                  <a:pt x="5349050" y="3301080"/>
                  <a:pt x="5337429" y="3306794"/>
                  <a:pt x="5311616" y="3311366"/>
                </a:cubicBezTo>
                <a:cubicBezTo>
                  <a:pt x="5289480" y="3315705"/>
                  <a:pt x="5266899" y="3317337"/>
                  <a:pt x="5244370" y="3316224"/>
                </a:cubicBezTo>
                <a:cubicBezTo>
                  <a:pt x="5232845" y="3313557"/>
                  <a:pt x="5245132" y="3308223"/>
                  <a:pt x="5270850" y="3303651"/>
                </a:cubicBezTo>
                <a:close/>
                <a:moveTo>
                  <a:pt x="5390007" y="3248787"/>
                </a:moveTo>
                <a:cubicBezTo>
                  <a:pt x="5379340" y="3246882"/>
                  <a:pt x="5391341" y="3240977"/>
                  <a:pt x="5417249" y="3236976"/>
                </a:cubicBezTo>
                <a:cubicBezTo>
                  <a:pt x="5438983" y="3232769"/>
                  <a:pt x="5461170" y="3231393"/>
                  <a:pt x="5483257" y="3232880"/>
                </a:cubicBezTo>
                <a:cubicBezTo>
                  <a:pt x="5494211" y="3235357"/>
                  <a:pt x="5482114" y="3240691"/>
                  <a:pt x="5456492" y="3245168"/>
                </a:cubicBezTo>
                <a:cubicBezTo>
                  <a:pt x="5434613" y="3249529"/>
                  <a:pt x="5412213" y="3250652"/>
                  <a:pt x="5390007" y="3248501"/>
                </a:cubicBezTo>
                <a:close/>
                <a:moveTo>
                  <a:pt x="5282470" y="3222974"/>
                </a:moveTo>
                <a:cubicBezTo>
                  <a:pt x="5271611" y="3220498"/>
                  <a:pt x="5284280" y="3215069"/>
                  <a:pt x="5309521" y="3210592"/>
                </a:cubicBezTo>
                <a:cubicBezTo>
                  <a:pt x="5331180" y="3206749"/>
                  <a:pt x="5353268" y="3205948"/>
                  <a:pt x="5375149" y="3208211"/>
                </a:cubicBezTo>
                <a:cubicBezTo>
                  <a:pt x="5385816" y="3210782"/>
                  <a:pt x="5374005" y="3216593"/>
                  <a:pt x="5348288" y="3220593"/>
                </a:cubicBezTo>
                <a:cubicBezTo>
                  <a:pt x="5326583" y="3224638"/>
                  <a:pt x="5304388" y="3225344"/>
                  <a:pt x="5282470" y="3222688"/>
                </a:cubicBezTo>
                <a:close/>
                <a:moveTo>
                  <a:pt x="3995547" y="2779776"/>
                </a:moveTo>
                <a:cubicBezTo>
                  <a:pt x="4013645" y="2779280"/>
                  <a:pt x="4031691" y="2781923"/>
                  <a:pt x="4048887" y="2787587"/>
                </a:cubicBezTo>
                <a:cubicBezTo>
                  <a:pt x="4057079" y="2792349"/>
                  <a:pt x="4046601" y="2796255"/>
                  <a:pt x="4024884" y="2796064"/>
                </a:cubicBezTo>
                <a:cubicBezTo>
                  <a:pt x="4006771" y="2796834"/>
                  <a:pt x="3988675" y="2794184"/>
                  <a:pt x="3971544" y="2788253"/>
                </a:cubicBezTo>
                <a:cubicBezTo>
                  <a:pt x="3963829" y="2783586"/>
                  <a:pt x="3974306" y="2779490"/>
                  <a:pt x="3995547" y="2779776"/>
                </a:cubicBezTo>
                <a:close/>
                <a:moveTo>
                  <a:pt x="4097655" y="2836926"/>
                </a:moveTo>
                <a:cubicBezTo>
                  <a:pt x="4116127" y="2835881"/>
                  <a:pt x="4134633" y="2838271"/>
                  <a:pt x="4152233" y="2843974"/>
                </a:cubicBezTo>
                <a:cubicBezTo>
                  <a:pt x="4160425" y="2848737"/>
                  <a:pt x="4149567" y="2852642"/>
                  <a:pt x="4127754" y="2853500"/>
                </a:cubicBezTo>
                <a:cubicBezTo>
                  <a:pt x="4105942" y="2854357"/>
                  <a:pt x="4081844" y="2851023"/>
                  <a:pt x="4073938" y="2846261"/>
                </a:cubicBezTo>
                <a:cubicBezTo>
                  <a:pt x="4066032" y="2841498"/>
                  <a:pt x="4076414" y="2836831"/>
                  <a:pt x="4097750" y="2836545"/>
                </a:cubicBezTo>
                <a:close/>
                <a:moveTo>
                  <a:pt x="4051650" y="2827401"/>
                </a:moveTo>
                <a:cubicBezTo>
                  <a:pt x="4059880" y="2827596"/>
                  <a:pt x="4068075" y="2828553"/>
                  <a:pt x="4076129" y="2830258"/>
                </a:cubicBezTo>
                <a:cubicBezTo>
                  <a:pt x="4084225" y="2832259"/>
                  <a:pt x="4086892" y="2834355"/>
                  <a:pt x="4081748" y="2834450"/>
                </a:cubicBezTo>
                <a:cubicBezTo>
                  <a:pt x="4073594" y="2834546"/>
                  <a:pt x="4065462" y="2833586"/>
                  <a:pt x="4057555" y="2831593"/>
                </a:cubicBezTo>
                <a:cubicBezTo>
                  <a:pt x="4048792" y="2829306"/>
                  <a:pt x="4046411" y="2827687"/>
                  <a:pt x="4051745" y="2827020"/>
                </a:cubicBezTo>
                <a:close/>
                <a:moveTo>
                  <a:pt x="4200811" y="2892362"/>
                </a:moveTo>
                <a:cubicBezTo>
                  <a:pt x="4219741" y="2890978"/>
                  <a:pt x="4238761" y="2893275"/>
                  <a:pt x="4256818" y="2899124"/>
                </a:cubicBezTo>
                <a:cubicBezTo>
                  <a:pt x="4265200" y="2903315"/>
                  <a:pt x="4254151" y="2907887"/>
                  <a:pt x="4231862" y="2908649"/>
                </a:cubicBezTo>
                <a:cubicBezTo>
                  <a:pt x="4212930" y="2910105"/>
                  <a:pt x="4193897" y="2907807"/>
                  <a:pt x="4175855" y="2901887"/>
                </a:cubicBezTo>
                <a:cubicBezTo>
                  <a:pt x="4166997" y="2897124"/>
                  <a:pt x="4178427" y="2892552"/>
                  <a:pt x="4200906" y="2891981"/>
                </a:cubicBezTo>
                <a:close/>
                <a:moveTo>
                  <a:pt x="4619911" y="3097149"/>
                </a:moveTo>
                <a:cubicBezTo>
                  <a:pt x="4640134" y="3094067"/>
                  <a:pt x="4660760" y="3094875"/>
                  <a:pt x="4680680" y="3099530"/>
                </a:cubicBezTo>
                <a:cubicBezTo>
                  <a:pt x="4690205" y="3103912"/>
                  <a:pt x="4678871" y="3109055"/>
                  <a:pt x="4654868" y="3111627"/>
                </a:cubicBezTo>
                <a:cubicBezTo>
                  <a:pt x="4634516" y="3114693"/>
                  <a:pt x="4613769" y="3113885"/>
                  <a:pt x="4593717" y="3109246"/>
                </a:cubicBezTo>
                <a:cubicBezTo>
                  <a:pt x="4584954" y="3104483"/>
                  <a:pt x="4596479" y="3099245"/>
                  <a:pt x="4620387" y="3096768"/>
                </a:cubicBezTo>
                <a:close/>
                <a:moveTo>
                  <a:pt x="3966972" y="2767870"/>
                </a:moveTo>
                <a:cubicBezTo>
                  <a:pt x="3975560" y="2767619"/>
                  <a:pt x="3984136" y="2768678"/>
                  <a:pt x="3992404" y="2771013"/>
                </a:cubicBezTo>
                <a:cubicBezTo>
                  <a:pt x="4000976" y="2772918"/>
                  <a:pt x="4003929" y="2775013"/>
                  <a:pt x="3998976" y="2775490"/>
                </a:cubicBezTo>
                <a:cubicBezTo>
                  <a:pt x="3990485" y="2775685"/>
                  <a:pt x="3982012" y="2774626"/>
                  <a:pt x="3973830" y="2772347"/>
                </a:cubicBezTo>
                <a:cubicBezTo>
                  <a:pt x="3965448" y="2770061"/>
                  <a:pt x="3962876" y="2767965"/>
                  <a:pt x="3967448" y="2767489"/>
                </a:cubicBezTo>
                <a:close/>
                <a:moveTo>
                  <a:pt x="4570857" y="2931414"/>
                </a:moveTo>
                <a:cubicBezTo>
                  <a:pt x="4590230" y="2929914"/>
                  <a:pt x="4609716" y="2931718"/>
                  <a:pt x="4628483" y="2936748"/>
                </a:cubicBezTo>
                <a:cubicBezTo>
                  <a:pt x="4637246" y="2940749"/>
                  <a:pt x="4626197" y="2945320"/>
                  <a:pt x="4602861" y="2946273"/>
                </a:cubicBezTo>
                <a:cubicBezTo>
                  <a:pt x="4583674" y="2948068"/>
                  <a:pt x="4564320" y="2946423"/>
                  <a:pt x="4545711" y="2941415"/>
                </a:cubicBezTo>
                <a:cubicBezTo>
                  <a:pt x="4537234" y="2936844"/>
                  <a:pt x="4547997" y="2932271"/>
                  <a:pt x="4571334" y="2931033"/>
                </a:cubicBezTo>
                <a:close/>
                <a:moveTo>
                  <a:pt x="5491830" y="3335465"/>
                </a:moveTo>
                <a:cubicBezTo>
                  <a:pt x="5514671" y="3330464"/>
                  <a:pt x="5537980" y="3327910"/>
                  <a:pt x="5561362" y="3327845"/>
                </a:cubicBezTo>
                <a:cubicBezTo>
                  <a:pt x="5573173" y="3328606"/>
                  <a:pt x="5561362" y="3333750"/>
                  <a:pt x="5534882" y="3338513"/>
                </a:cubicBezTo>
                <a:cubicBezTo>
                  <a:pt x="5512041" y="3343501"/>
                  <a:pt x="5488730" y="3346024"/>
                  <a:pt x="5465350" y="3346037"/>
                </a:cubicBezTo>
                <a:cubicBezTo>
                  <a:pt x="5453920" y="3344990"/>
                  <a:pt x="5465541" y="3339751"/>
                  <a:pt x="5492306" y="3335084"/>
                </a:cubicBezTo>
                <a:close/>
                <a:moveTo>
                  <a:pt x="4304253" y="2946369"/>
                </a:moveTo>
                <a:cubicBezTo>
                  <a:pt x="4323782" y="2944446"/>
                  <a:pt x="4343499" y="2946421"/>
                  <a:pt x="4362260" y="2952179"/>
                </a:cubicBezTo>
                <a:cubicBezTo>
                  <a:pt x="4370832" y="2956751"/>
                  <a:pt x="4359402" y="2961704"/>
                  <a:pt x="4336828" y="2962561"/>
                </a:cubicBezTo>
                <a:cubicBezTo>
                  <a:pt x="4314254" y="2963418"/>
                  <a:pt x="4288060" y="2961799"/>
                  <a:pt x="4278821" y="2956751"/>
                </a:cubicBezTo>
                <a:cubicBezTo>
                  <a:pt x="4269581" y="2951703"/>
                  <a:pt x="4281297" y="2947512"/>
                  <a:pt x="4304253" y="2946369"/>
                </a:cubicBezTo>
                <a:close/>
                <a:moveTo>
                  <a:pt x="4409028" y="2998756"/>
                </a:moveTo>
                <a:cubicBezTo>
                  <a:pt x="4428208" y="2996832"/>
                  <a:pt x="4447580" y="2998446"/>
                  <a:pt x="4466178" y="3003519"/>
                </a:cubicBezTo>
                <a:cubicBezTo>
                  <a:pt x="4475703" y="3007995"/>
                  <a:pt x="4464368" y="3013044"/>
                  <a:pt x="4441603" y="3014853"/>
                </a:cubicBezTo>
                <a:cubicBezTo>
                  <a:pt x="4418838" y="3016663"/>
                  <a:pt x="4393121" y="3014853"/>
                  <a:pt x="4383786" y="3010091"/>
                </a:cubicBezTo>
                <a:cubicBezTo>
                  <a:pt x="4374452" y="3005328"/>
                  <a:pt x="4386072" y="3000566"/>
                  <a:pt x="4409123" y="2998756"/>
                </a:cubicBezTo>
                <a:close/>
                <a:moveTo>
                  <a:pt x="10112026" y="1975485"/>
                </a:moveTo>
                <a:cubicBezTo>
                  <a:pt x="10118027" y="1972056"/>
                  <a:pt x="10127456" y="1975485"/>
                  <a:pt x="10133267" y="1984439"/>
                </a:cubicBezTo>
                <a:cubicBezTo>
                  <a:pt x="10139077" y="1993392"/>
                  <a:pt x="10139649" y="2002536"/>
                  <a:pt x="10134123" y="2005965"/>
                </a:cubicBezTo>
                <a:cubicBezTo>
                  <a:pt x="10128599" y="2009394"/>
                  <a:pt x="10119265" y="2005393"/>
                  <a:pt x="10113074" y="1997488"/>
                </a:cubicBezTo>
                <a:cubicBezTo>
                  <a:pt x="10106882" y="1989582"/>
                  <a:pt x="10106407" y="1979485"/>
                  <a:pt x="10112121" y="1975485"/>
                </a:cubicBezTo>
                <a:close/>
                <a:moveTo>
                  <a:pt x="10632757" y="2454212"/>
                </a:moveTo>
                <a:cubicBezTo>
                  <a:pt x="10636949" y="2461927"/>
                  <a:pt x="10637901" y="2469261"/>
                  <a:pt x="10634949" y="2471071"/>
                </a:cubicBezTo>
                <a:cubicBezTo>
                  <a:pt x="10631995" y="2472881"/>
                  <a:pt x="10625424" y="2467547"/>
                  <a:pt x="10621709" y="2460403"/>
                </a:cubicBezTo>
                <a:cubicBezTo>
                  <a:pt x="10617994" y="2453259"/>
                  <a:pt x="10616088" y="2445353"/>
                  <a:pt x="10619423" y="2443544"/>
                </a:cubicBezTo>
                <a:cubicBezTo>
                  <a:pt x="10622756" y="2441734"/>
                  <a:pt x="10628757" y="2446401"/>
                  <a:pt x="10632852" y="2454212"/>
                </a:cubicBezTo>
                <a:close/>
                <a:moveTo>
                  <a:pt x="10639044" y="524637"/>
                </a:moveTo>
                <a:cubicBezTo>
                  <a:pt x="10640380" y="523900"/>
                  <a:pt x="10642060" y="524386"/>
                  <a:pt x="10642796" y="525722"/>
                </a:cubicBezTo>
                <a:cubicBezTo>
                  <a:pt x="10643015" y="526120"/>
                  <a:pt x="10643133" y="526565"/>
                  <a:pt x="10643139" y="527018"/>
                </a:cubicBezTo>
                <a:cubicBezTo>
                  <a:pt x="10643714" y="529368"/>
                  <a:pt x="10642666" y="531815"/>
                  <a:pt x="10640567" y="533019"/>
                </a:cubicBezTo>
                <a:cubicBezTo>
                  <a:pt x="10639115" y="533761"/>
                  <a:pt x="10637336" y="533186"/>
                  <a:pt x="10636594" y="531734"/>
                </a:cubicBezTo>
                <a:cubicBezTo>
                  <a:pt x="10636420" y="531392"/>
                  <a:pt x="10636313" y="531020"/>
                  <a:pt x="10636281" y="530638"/>
                </a:cubicBezTo>
                <a:cubicBezTo>
                  <a:pt x="10635718" y="528216"/>
                  <a:pt x="10636904" y="525727"/>
                  <a:pt x="10639139" y="524637"/>
                </a:cubicBezTo>
                <a:close/>
                <a:moveTo>
                  <a:pt x="10588276" y="932783"/>
                </a:moveTo>
                <a:cubicBezTo>
                  <a:pt x="10589213" y="936014"/>
                  <a:pt x="10588079" y="939489"/>
                  <a:pt x="10585418" y="941546"/>
                </a:cubicBezTo>
                <a:cubicBezTo>
                  <a:pt x="10582941" y="942594"/>
                  <a:pt x="10580369" y="940975"/>
                  <a:pt x="10579322" y="937451"/>
                </a:cubicBezTo>
                <a:cubicBezTo>
                  <a:pt x="10578408" y="934319"/>
                  <a:pt x="10579645" y="930957"/>
                  <a:pt x="10582369" y="929164"/>
                </a:cubicBezTo>
                <a:cubicBezTo>
                  <a:pt x="10584847" y="927545"/>
                  <a:pt x="10587799" y="929640"/>
                  <a:pt x="10588371" y="932783"/>
                </a:cubicBezTo>
                <a:close/>
                <a:moveTo>
                  <a:pt x="10666857" y="1657445"/>
                </a:moveTo>
                <a:cubicBezTo>
                  <a:pt x="10668476" y="1663065"/>
                  <a:pt x="10667428" y="1668685"/>
                  <a:pt x="10664571" y="1670399"/>
                </a:cubicBezTo>
                <a:cubicBezTo>
                  <a:pt x="10661713" y="1672114"/>
                  <a:pt x="10657808" y="1669161"/>
                  <a:pt x="10655999" y="1663541"/>
                </a:cubicBezTo>
                <a:cubicBezTo>
                  <a:pt x="10654188" y="1657922"/>
                  <a:pt x="10655427" y="1652302"/>
                  <a:pt x="10658380" y="1650587"/>
                </a:cubicBezTo>
                <a:cubicBezTo>
                  <a:pt x="10661332" y="1648873"/>
                  <a:pt x="10665428" y="1651826"/>
                  <a:pt x="10666953" y="1657445"/>
                </a:cubicBezTo>
                <a:close/>
                <a:moveTo>
                  <a:pt x="10715339" y="1438370"/>
                </a:moveTo>
                <a:cubicBezTo>
                  <a:pt x="10716595" y="1442237"/>
                  <a:pt x="10715478" y="1446481"/>
                  <a:pt x="10712481" y="1449229"/>
                </a:cubicBezTo>
                <a:cubicBezTo>
                  <a:pt x="10709910" y="1450943"/>
                  <a:pt x="10706862" y="1448276"/>
                  <a:pt x="10705528" y="1443704"/>
                </a:cubicBezTo>
                <a:cubicBezTo>
                  <a:pt x="10704128" y="1439682"/>
                  <a:pt x="10705208" y="1435213"/>
                  <a:pt x="10708291" y="1432274"/>
                </a:cubicBezTo>
                <a:cubicBezTo>
                  <a:pt x="10711244" y="1431036"/>
                  <a:pt x="10714482" y="1433417"/>
                  <a:pt x="10715435" y="1438085"/>
                </a:cubicBezTo>
                <a:close/>
                <a:moveTo>
                  <a:pt x="10617899" y="2270474"/>
                </a:moveTo>
                <a:cubicBezTo>
                  <a:pt x="10621423" y="2277904"/>
                  <a:pt x="10621518" y="2285429"/>
                  <a:pt x="10617899" y="2287143"/>
                </a:cubicBezTo>
                <a:cubicBezTo>
                  <a:pt x="10614279" y="2288858"/>
                  <a:pt x="10609517" y="2284667"/>
                  <a:pt x="10605706" y="2277618"/>
                </a:cubicBezTo>
                <a:cubicBezTo>
                  <a:pt x="10601896" y="2270570"/>
                  <a:pt x="10601611" y="2262759"/>
                  <a:pt x="10605040" y="2260949"/>
                </a:cubicBezTo>
                <a:cubicBezTo>
                  <a:pt x="10608469" y="2259140"/>
                  <a:pt x="10614660" y="2262854"/>
                  <a:pt x="10617994" y="2270189"/>
                </a:cubicBezTo>
                <a:close/>
                <a:moveTo>
                  <a:pt x="10691622" y="2421636"/>
                </a:moveTo>
                <a:cubicBezTo>
                  <a:pt x="10695146" y="2428970"/>
                  <a:pt x="10695718" y="2436400"/>
                  <a:pt x="10693051" y="2438115"/>
                </a:cubicBezTo>
                <a:cubicBezTo>
                  <a:pt x="10690384" y="2439829"/>
                  <a:pt x="10684574" y="2434495"/>
                  <a:pt x="10680954" y="2427256"/>
                </a:cubicBezTo>
                <a:cubicBezTo>
                  <a:pt x="10677335" y="2420017"/>
                  <a:pt x="10676573" y="2412492"/>
                  <a:pt x="10679430" y="2410778"/>
                </a:cubicBezTo>
                <a:cubicBezTo>
                  <a:pt x="10682288" y="2409063"/>
                  <a:pt x="10687907" y="2414111"/>
                  <a:pt x="10691622" y="2421636"/>
                </a:cubicBezTo>
                <a:close/>
                <a:moveTo>
                  <a:pt x="10711910" y="869918"/>
                </a:moveTo>
                <a:cubicBezTo>
                  <a:pt x="10712270" y="872472"/>
                  <a:pt x="10711165" y="875011"/>
                  <a:pt x="10709052" y="876491"/>
                </a:cubicBezTo>
                <a:cubicBezTo>
                  <a:pt x="10706957" y="877538"/>
                  <a:pt x="10704957" y="876491"/>
                  <a:pt x="10704290" y="873252"/>
                </a:cubicBezTo>
                <a:cubicBezTo>
                  <a:pt x="10703718" y="870674"/>
                  <a:pt x="10704871" y="868020"/>
                  <a:pt x="10707148" y="866680"/>
                </a:cubicBezTo>
                <a:cubicBezTo>
                  <a:pt x="10709052" y="865442"/>
                  <a:pt x="10711338" y="867156"/>
                  <a:pt x="10711910" y="870204"/>
                </a:cubicBezTo>
                <a:close/>
                <a:moveTo>
                  <a:pt x="10684383" y="2231993"/>
                </a:moveTo>
                <a:cubicBezTo>
                  <a:pt x="10687336" y="2238947"/>
                  <a:pt x="10687241" y="2245995"/>
                  <a:pt x="10684383" y="2247710"/>
                </a:cubicBezTo>
                <a:cubicBezTo>
                  <a:pt x="10681525" y="2249424"/>
                  <a:pt x="10676668" y="2245043"/>
                  <a:pt x="10673429" y="2238185"/>
                </a:cubicBezTo>
                <a:cubicBezTo>
                  <a:pt x="10670191" y="2231327"/>
                  <a:pt x="10670381" y="2224278"/>
                  <a:pt x="10673429" y="2222564"/>
                </a:cubicBezTo>
                <a:cubicBezTo>
                  <a:pt x="10676478" y="2220849"/>
                  <a:pt x="10681431" y="2224469"/>
                  <a:pt x="10684383" y="2231993"/>
                </a:cubicBezTo>
                <a:close/>
                <a:moveTo>
                  <a:pt x="10663047" y="1274635"/>
                </a:moveTo>
                <a:cubicBezTo>
                  <a:pt x="10661560" y="1270759"/>
                  <a:pt x="10662754" y="1266366"/>
                  <a:pt x="10666000" y="1263777"/>
                </a:cubicBezTo>
                <a:cubicBezTo>
                  <a:pt x="10669048" y="1262539"/>
                  <a:pt x="10672191" y="1264539"/>
                  <a:pt x="10673238" y="1269206"/>
                </a:cubicBezTo>
                <a:cubicBezTo>
                  <a:pt x="10674489" y="1273139"/>
                  <a:pt x="10673293" y="1277439"/>
                  <a:pt x="10670191" y="1280160"/>
                </a:cubicBezTo>
                <a:cubicBezTo>
                  <a:pt x="10667523" y="1281303"/>
                  <a:pt x="10664571" y="1279208"/>
                  <a:pt x="10663047" y="1274635"/>
                </a:cubicBezTo>
                <a:close/>
                <a:moveTo>
                  <a:pt x="10609326" y="355759"/>
                </a:moveTo>
                <a:cubicBezTo>
                  <a:pt x="10609677" y="358156"/>
                  <a:pt x="10608598" y="360538"/>
                  <a:pt x="10606563" y="361855"/>
                </a:cubicBezTo>
                <a:cubicBezTo>
                  <a:pt x="10604659" y="362807"/>
                  <a:pt x="10602659" y="361855"/>
                  <a:pt x="10602087" y="358997"/>
                </a:cubicBezTo>
                <a:cubicBezTo>
                  <a:pt x="10601740" y="356705"/>
                  <a:pt x="10602941" y="354458"/>
                  <a:pt x="10605040" y="353473"/>
                </a:cubicBezTo>
                <a:cubicBezTo>
                  <a:pt x="10606434" y="352626"/>
                  <a:pt x="10608250" y="353069"/>
                  <a:pt x="10609097" y="354463"/>
                </a:cubicBezTo>
                <a:cubicBezTo>
                  <a:pt x="10609336" y="354856"/>
                  <a:pt x="10609479" y="355300"/>
                  <a:pt x="10609517" y="355759"/>
                </a:cubicBezTo>
                <a:close/>
                <a:moveTo>
                  <a:pt x="10455878" y="2153412"/>
                </a:moveTo>
                <a:cubicBezTo>
                  <a:pt x="10459975" y="2151412"/>
                  <a:pt x="10466546" y="2155412"/>
                  <a:pt x="10470642" y="2162937"/>
                </a:cubicBezTo>
                <a:cubicBezTo>
                  <a:pt x="10474738" y="2170462"/>
                  <a:pt x="10474833" y="2178177"/>
                  <a:pt x="10470642" y="2180082"/>
                </a:cubicBezTo>
                <a:cubicBezTo>
                  <a:pt x="10466451" y="2181987"/>
                  <a:pt x="10460450" y="2177987"/>
                  <a:pt x="10456260" y="2170557"/>
                </a:cubicBezTo>
                <a:cubicBezTo>
                  <a:pt x="10452068" y="2163128"/>
                  <a:pt x="10452259" y="2155889"/>
                  <a:pt x="10456069" y="2153412"/>
                </a:cubicBezTo>
                <a:close/>
                <a:moveTo>
                  <a:pt x="10485310" y="2345532"/>
                </a:moveTo>
                <a:cubicBezTo>
                  <a:pt x="10490168" y="2353723"/>
                  <a:pt x="10491120" y="2361629"/>
                  <a:pt x="10487596" y="2364010"/>
                </a:cubicBezTo>
                <a:cubicBezTo>
                  <a:pt x="10484072" y="2366391"/>
                  <a:pt x="10476548" y="2360962"/>
                  <a:pt x="10471785" y="2353342"/>
                </a:cubicBezTo>
                <a:cubicBezTo>
                  <a:pt x="10467023" y="2345722"/>
                  <a:pt x="10465403" y="2337435"/>
                  <a:pt x="10469500" y="2335435"/>
                </a:cubicBezTo>
                <a:cubicBezTo>
                  <a:pt x="10473595" y="2333435"/>
                  <a:pt x="10480643" y="2338007"/>
                  <a:pt x="10485501" y="2345436"/>
                </a:cubicBezTo>
                <a:close/>
                <a:moveTo>
                  <a:pt x="10503694" y="596837"/>
                </a:moveTo>
                <a:cubicBezTo>
                  <a:pt x="10504313" y="599696"/>
                  <a:pt x="10503239" y="602658"/>
                  <a:pt x="10500931" y="604457"/>
                </a:cubicBezTo>
                <a:cubicBezTo>
                  <a:pt x="10498864" y="605375"/>
                  <a:pt x="10496444" y="604444"/>
                  <a:pt x="10495525" y="602377"/>
                </a:cubicBezTo>
                <a:cubicBezTo>
                  <a:pt x="10495374" y="602038"/>
                  <a:pt x="10495270" y="601680"/>
                  <a:pt x="10495215" y="601313"/>
                </a:cubicBezTo>
                <a:cubicBezTo>
                  <a:pt x="10494565" y="598522"/>
                  <a:pt x="10495799" y="595632"/>
                  <a:pt x="10498263" y="594169"/>
                </a:cubicBezTo>
                <a:cubicBezTo>
                  <a:pt x="10500013" y="593099"/>
                  <a:pt x="10502300" y="593649"/>
                  <a:pt x="10503371" y="595399"/>
                </a:cubicBezTo>
                <a:cubicBezTo>
                  <a:pt x="10503639" y="595838"/>
                  <a:pt x="10503814" y="596327"/>
                  <a:pt x="10503883" y="596836"/>
                </a:cubicBezTo>
                <a:close/>
                <a:moveTo>
                  <a:pt x="10456069" y="2544604"/>
                </a:moveTo>
                <a:cubicBezTo>
                  <a:pt x="10462545" y="2552319"/>
                  <a:pt x="10464831" y="2560511"/>
                  <a:pt x="10461022" y="2561844"/>
                </a:cubicBezTo>
                <a:cubicBezTo>
                  <a:pt x="10457212" y="2563178"/>
                  <a:pt x="10449116" y="2558510"/>
                  <a:pt x="10441972" y="2550795"/>
                </a:cubicBezTo>
                <a:cubicBezTo>
                  <a:pt x="10434828" y="2543080"/>
                  <a:pt x="10433018" y="2535365"/>
                  <a:pt x="10436924" y="2533460"/>
                </a:cubicBezTo>
                <a:cubicBezTo>
                  <a:pt x="10440829" y="2531555"/>
                  <a:pt x="10449496" y="2535936"/>
                  <a:pt x="10456069" y="2544604"/>
                </a:cubicBezTo>
                <a:close/>
                <a:moveTo>
                  <a:pt x="10401396" y="2371916"/>
                </a:moveTo>
                <a:cubicBezTo>
                  <a:pt x="10405586" y="2369439"/>
                  <a:pt x="10413682" y="2374202"/>
                  <a:pt x="10419303" y="2382107"/>
                </a:cubicBezTo>
                <a:cubicBezTo>
                  <a:pt x="10424922" y="2390013"/>
                  <a:pt x="10426637" y="2398967"/>
                  <a:pt x="10422541" y="2401157"/>
                </a:cubicBezTo>
                <a:cubicBezTo>
                  <a:pt x="10418444" y="2403348"/>
                  <a:pt x="10410635" y="2398395"/>
                  <a:pt x="10404538" y="2390490"/>
                </a:cubicBezTo>
                <a:cubicBezTo>
                  <a:pt x="10398442" y="2382584"/>
                  <a:pt x="10397013" y="2374011"/>
                  <a:pt x="10401396" y="2371916"/>
                </a:cubicBezTo>
                <a:close/>
                <a:moveTo>
                  <a:pt x="10544271" y="2119027"/>
                </a:moveTo>
                <a:cubicBezTo>
                  <a:pt x="10547795" y="2126457"/>
                  <a:pt x="10547795" y="2133981"/>
                  <a:pt x="10544271" y="2135791"/>
                </a:cubicBezTo>
                <a:cubicBezTo>
                  <a:pt x="10540746" y="2137601"/>
                  <a:pt x="10534746" y="2133981"/>
                  <a:pt x="10531506" y="2126266"/>
                </a:cubicBezTo>
                <a:cubicBezTo>
                  <a:pt x="10528268" y="2118551"/>
                  <a:pt x="10527888" y="2111978"/>
                  <a:pt x="10531506" y="2109502"/>
                </a:cubicBezTo>
                <a:cubicBezTo>
                  <a:pt x="10535126" y="2107025"/>
                  <a:pt x="10541317" y="2112169"/>
                  <a:pt x="10544366" y="2119027"/>
                </a:cubicBezTo>
                <a:close/>
                <a:moveTo>
                  <a:pt x="10558367" y="1322356"/>
                </a:moveTo>
                <a:cubicBezTo>
                  <a:pt x="10561606" y="1320546"/>
                  <a:pt x="10565320" y="1322927"/>
                  <a:pt x="10566749" y="1328071"/>
                </a:cubicBezTo>
                <a:cubicBezTo>
                  <a:pt x="10568248" y="1332285"/>
                  <a:pt x="10567128" y="1336986"/>
                  <a:pt x="10563891" y="1340072"/>
                </a:cubicBezTo>
                <a:cubicBezTo>
                  <a:pt x="10560653" y="1341882"/>
                  <a:pt x="10556748" y="1338929"/>
                  <a:pt x="10555319" y="1334357"/>
                </a:cubicBezTo>
                <a:cubicBezTo>
                  <a:pt x="10553221" y="1330175"/>
                  <a:pt x="10554473" y="1325088"/>
                  <a:pt x="10558272" y="1322356"/>
                </a:cubicBezTo>
                <a:close/>
                <a:moveTo>
                  <a:pt x="10514933" y="2515553"/>
                </a:moveTo>
                <a:cubicBezTo>
                  <a:pt x="10520553" y="2523458"/>
                  <a:pt x="10522363" y="2531174"/>
                  <a:pt x="10519029" y="2532983"/>
                </a:cubicBezTo>
                <a:cubicBezTo>
                  <a:pt x="10515696" y="2534793"/>
                  <a:pt x="10507980" y="2529459"/>
                  <a:pt x="10502265" y="2522030"/>
                </a:cubicBezTo>
                <a:cubicBezTo>
                  <a:pt x="10496550" y="2514600"/>
                  <a:pt x="10494550" y="2506409"/>
                  <a:pt x="10498169" y="2504504"/>
                </a:cubicBezTo>
                <a:cubicBezTo>
                  <a:pt x="10501788" y="2502599"/>
                  <a:pt x="10509409" y="2507361"/>
                  <a:pt x="10515028" y="2515553"/>
                </a:cubicBezTo>
                <a:close/>
                <a:moveTo>
                  <a:pt x="10551700" y="2308384"/>
                </a:moveTo>
                <a:cubicBezTo>
                  <a:pt x="10555795" y="2316194"/>
                  <a:pt x="10556272" y="2323624"/>
                  <a:pt x="10553033" y="2325434"/>
                </a:cubicBezTo>
                <a:cubicBezTo>
                  <a:pt x="10549795" y="2327243"/>
                  <a:pt x="10543508" y="2323148"/>
                  <a:pt x="10539031" y="2315909"/>
                </a:cubicBezTo>
                <a:cubicBezTo>
                  <a:pt x="10534555" y="2308670"/>
                  <a:pt x="10534078" y="2300764"/>
                  <a:pt x="10537793" y="2298859"/>
                </a:cubicBezTo>
                <a:cubicBezTo>
                  <a:pt x="10541508" y="2296954"/>
                  <a:pt x="10547509" y="2300669"/>
                  <a:pt x="10551794" y="2308384"/>
                </a:cubicBezTo>
                <a:close/>
                <a:moveTo>
                  <a:pt x="10573988" y="2485358"/>
                </a:moveTo>
                <a:cubicBezTo>
                  <a:pt x="10578846" y="2493550"/>
                  <a:pt x="10580085" y="2500789"/>
                  <a:pt x="10576941" y="2502599"/>
                </a:cubicBezTo>
                <a:cubicBezTo>
                  <a:pt x="10573798" y="2504408"/>
                  <a:pt x="10567416" y="2499265"/>
                  <a:pt x="10561987" y="2491740"/>
                </a:cubicBezTo>
                <a:cubicBezTo>
                  <a:pt x="10556557" y="2484215"/>
                  <a:pt x="10555509" y="2476405"/>
                  <a:pt x="10559034" y="2474500"/>
                </a:cubicBezTo>
                <a:cubicBezTo>
                  <a:pt x="10562558" y="2472595"/>
                  <a:pt x="10569417" y="2477739"/>
                  <a:pt x="10574084" y="2485358"/>
                </a:cubicBezTo>
                <a:close/>
                <a:moveTo>
                  <a:pt x="10778013" y="465201"/>
                </a:moveTo>
                <a:cubicBezTo>
                  <a:pt x="10777530" y="463091"/>
                  <a:pt x="10778500" y="460916"/>
                  <a:pt x="10780394" y="459867"/>
                </a:cubicBezTo>
                <a:cubicBezTo>
                  <a:pt x="10782014" y="458915"/>
                  <a:pt x="10783729" y="459867"/>
                  <a:pt x="10783919" y="462343"/>
                </a:cubicBezTo>
                <a:cubicBezTo>
                  <a:pt x="10784256" y="464437"/>
                  <a:pt x="10783321" y="466531"/>
                  <a:pt x="10781537" y="467677"/>
                </a:cubicBezTo>
                <a:cubicBezTo>
                  <a:pt x="10780126" y="468099"/>
                  <a:pt x="10778640" y="467296"/>
                  <a:pt x="10778219" y="465885"/>
                </a:cubicBezTo>
                <a:cubicBezTo>
                  <a:pt x="10778153" y="465663"/>
                  <a:pt x="10778116" y="465433"/>
                  <a:pt x="10778109" y="465201"/>
                </a:cubicBezTo>
                <a:close/>
                <a:moveTo>
                  <a:pt x="10884313" y="2114360"/>
                </a:moveTo>
                <a:cubicBezTo>
                  <a:pt x="10885868" y="2118827"/>
                  <a:pt x="10885233" y="2123766"/>
                  <a:pt x="10882598" y="2127695"/>
                </a:cubicBezTo>
                <a:cubicBezTo>
                  <a:pt x="10880407" y="2129314"/>
                  <a:pt x="10877073" y="2125123"/>
                  <a:pt x="10875550" y="2119503"/>
                </a:cubicBezTo>
                <a:cubicBezTo>
                  <a:pt x="10874026" y="2113883"/>
                  <a:pt x="10874502" y="2107311"/>
                  <a:pt x="10876978" y="2105692"/>
                </a:cubicBezTo>
                <a:cubicBezTo>
                  <a:pt x="10879455" y="2104073"/>
                  <a:pt x="10882884" y="2108168"/>
                  <a:pt x="10884408" y="2114360"/>
                </a:cubicBezTo>
                <a:close/>
                <a:moveTo>
                  <a:pt x="10882979" y="1730026"/>
                </a:moveTo>
                <a:cubicBezTo>
                  <a:pt x="10883837" y="1734693"/>
                  <a:pt x="10882979" y="1739551"/>
                  <a:pt x="10880407" y="1740884"/>
                </a:cubicBezTo>
                <a:cubicBezTo>
                  <a:pt x="10877836" y="1742218"/>
                  <a:pt x="10875360" y="1739170"/>
                  <a:pt x="10874406" y="1734598"/>
                </a:cubicBezTo>
                <a:cubicBezTo>
                  <a:pt x="10873325" y="1730657"/>
                  <a:pt x="10874212" y="1726436"/>
                  <a:pt x="10876787" y="1723263"/>
                </a:cubicBezTo>
                <a:cubicBezTo>
                  <a:pt x="10879550" y="1722120"/>
                  <a:pt x="10882122" y="1724787"/>
                  <a:pt x="10883074" y="1730026"/>
                </a:cubicBezTo>
                <a:close/>
                <a:moveTo>
                  <a:pt x="10842117" y="1945386"/>
                </a:moveTo>
                <a:cubicBezTo>
                  <a:pt x="10843450" y="1951101"/>
                  <a:pt x="10842117" y="1956721"/>
                  <a:pt x="10840212" y="1958245"/>
                </a:cubicBezTo>
                <a:cubicBezTo>
                  <a:pt x="10838307" y="1959769"/>
                  <a:pt x="10834497" y="1956245"/>
                  <a:pt x="10832973" y="1950625"/>
                </a:cubicBezTo>
                <a:cubicBezTo>
                  <a:pt x="10831450" y="1945005"/>
                  <a:pt x="10832211" y="1938909"/>
                  <a:pt x="10835069" y="1937766"/>
                </a:cubicBezTo>
                <a:cubicBezTo>
                  <a:pt x="10837926" y="1936623"/>
                  <a:pt x="10840784" y="1939385"/>
                  <a:pt x="10842117" y="1945386"/>
                </a:cubicBezTo>
                <a:close/>
                <a:moveTo>
                  <a:pt x="10862215" y="986123"/>
                </a:moveTo>
                <a:cubicBezTo>
                  <a:pt x="10862215" y="989267"/>
                  <a:pt x="10861452" y="992219"/>
                  <a:pt x="10859548" y="992696"/>
                </a:cubicBezTo>
                <a:cubicBezTo>
                  <a:pt x="10857643" y="993172"/>
                  <a:pt x="10856024" y="992696"/>
                  <a:pt x="10855262" y="989267"/>
                </a:cubicBezTo>
                <a:cubicBezTo>
                  <a:pt x="10854811" y="986723"/>
                  <a:pt x="10855892" y="984152"/>
                  <a:pt x="10858025" y="982694"/>
                </a:cubicBezTo>
                <a:cubicBezTo>
                  <a:pt x="10859929" y="981456"/>
                  <a:pt x="10861738" y="983361"/>
                  <a:pt x="10862215" y="985742"/>
                </a:cubicBezTo>
                <a:close/>
                <a:moveTo>
                  <a:pt x="10843165" y="1552480"/>
                </a:moveTo>
                <a:cubicBezTo>
                  <a:pt x="10845356" y="1550860"/>
                  <a:pt x="10848118" y="1553527"/>
                  <a:pt x="10849071" y="1558195"/>
                </a:cubicBezTo>
                <a:cubicBezTo>
                  <a:pt x="10849831" y="1561852"/>
                  <a:pt x="10848845" y="1565655"/>
                  <a:pt x="10846403" y="1568482"/>
                </a:cubicBezTo>
                <a:cubicBezTo>
                  <a:pt x="10843927" y="1569625"/>
                  <a:pt x="10841259" y="1566958"/>
                  <a:pt x="10840498" y="1562767"/>
                </a:cubicBezTo>
                <a:cubicBezTo>
                  <a:pt x="10839736" y="1558576"/>
                  <a:pt x="10840498" y="1553147"/>
                  <a:pt x="10842974" y="1552099"/>
                </a:cubicBezTo>
                <a:close/>
                <a:moveTo>
                  <a:pt x="10867739" y="2319624"/>
                </a:moveTo>
                <a:cubicBezTo>
                  <a:pt x="10869550" y="2326291"/>
                  <a:pt x="10869263" y="2332863"/>
                  <a:pt x="10867168" y="2334387"/>
                </a:cubicBezTo>
                <a:cubicBezTo>
                  <a:pt x="10865072" y="2335911"/>
                  <a:pt x="10861167" y="2331339"/>
                  <a:pt x="10859262" y="2324862"/>
                </a:cubicBezTo>
                <a:cubicBezTo>
                  <a:pt x="10857357" y="2318385"/>
                  <a:pt x="10857357" y="2311718"/>
                  <a:pt x="10859834" y="2310099"/>
                </a:cubicBezTo>
                <a:cubicBezTo>
                  <a:pt x="10862310" y="2308479"/>
                  <a:pt x="10865644" y="2312670"/>
                  <a:pt x="10867548" y="2319242"/>
                </a:cubicBezTo>
                <a:close/>
                <a:moveTo>
                  <a:pt x="10917555" y="1903095"/>
                </a:moveTo>
                <a:cubicBezTo>
                  <a:pt x="10918413" y="1908334"/>
                  <a:pt x="10917555" y="1913382"/>
                  <a:pt x="10915173" y="1914430"/>
                </a:cubicBezTo>
                <a:cubicBezTo>
                  <a:pt x="10912792" y="1915477"/>
                  <a:pt x="10910411" y="1912715"/>
                  <a:pt x="10909077" y="1907572"/>
                </a:cubicBezTo>
                <a:cubicBezTo>
                  <a:pt x="10907744" y="1902428"/>
                  <a:pt x="10909077" y="1896809"/>
                  <a:pt x="10911459" y="1895761"/>
                </a:cubicBezTo>
                <a:cubicBezTo>
                  <a:pt x="10913840" y="1894713"/>
                  <a:pt x="10916221" y="1896999"/>
                  <a:pt x="10917364" y="1902714"/>
                </a:cubicBezTo>
                <a:close/>
                <a:moveTo>
                  <a:pt x="10717530" y="1822704"/>
                </a:moveTo>
                <a:cubicBezTo>
                  <a:pt x="10719245" y="1828895"/>
                  <a:pt x="10718388" y="1834991"/>
                  <a:pt x="10715530" y="1836134"/>
                </a:cubicBezTo>
                <a:cubicBezTo>
                  <a:pt x="10712672" y="1837277"/>
                  <a:pt x="10709148" y="1834801"/>
                  <a:pt x="10707052" y="1828800"/>
                </a:cubicBezTo>
                <a:cubicBezTo>
                  <a:pt x="10704957" y="1822799"/>
                  <a:pt x="10706100" y="1817084"/>
                  <a:pt x="10709052" y="1815370"/>
                </a:cubicBezTo>
                <a:cubicBezTo>
                  <a:pt x="10712006" y="1813655"/>
                  <a:pt x="10715625" y="1816703"/>
                  <a:pt x="10717054" y="1822323"/>
                </a:cubicBezTo>
                <a:close/>
                <a:moveTo>
                  <a:pt x="10881074" y="1164336"/>
                </a:moveTo>
                <a:cubicBezTo>
                  <a:pt x="10880431" y="1161475"/>
                  <a:pt x="10881509" y="1158501"/>
                  <a:pt x="10883837" y="1156716"/>
                </a:cubicBezTo>
                <a:cubicBezTo>
                  <a:pt x="10886028" y="1155764"/>
                  <a:pt x="10888027" y="1157478"/>
                  <a:pt x="10888600" y="1161098"/>
                </a:cubicBezTo>
                <a:cubicBezTo>
                  <a:pt x="10889106" y="1163969"/>
                  <a:pt x="10888011" y="1166888"/>
                  <a:pt x="10885742" y="1168718"/>
                </a:cubicBezTo>
                <a:cubicBezTo>
                  <a:pt x="10883646" y="1169384"/>
                  <a:pt x="10881550" y="1167098"/>
                  <a:pt x="10881074" y="1164336"/>
                </a:cubicBezTo>
                <a:close/>
                <a:moveTo>
                  <a:pt x="10908506" y="226790"/>
                </a:moveTo>
                <a:cubicBezTo>
                  <a:pt x="10908353" y="228564"/>
                  <a:pt x="10907409" y="230174"/>
                  <a:pt x="10905935" y="231172"/>
                </a:cubicBezTo>
                <a:cubicBezTo>
                  <a:pt x="10904315" y="231172"/>
                  <a:pt x="10903172" y="230696"/>
                  <a:pt x="10902792" y="228600"/>
                </a:cubicBezTo>
                <a:cubicBezTo>
                  <a:pt x="10902713" y="226861"/>
                  <a:pt x="10903589" y="225217"/>
                  <a:pt x="10905078" y="224314"/>
                </a:cubicBezTo>
                <a:cubicBezTo>
                  <a:pt x="10906887" y="223552"/>
                  <a:pt x="10908125" y="224314"/>
                  <a:pt x="10908506" y="226409"/>
                </a:cubicBezTo>
                <a:close/>
                <a:moveTo>
                  <a:pt x="10914698" y="1335596"/>
                </a:moveTo>
                <a:cubicBezTo>
                  <a:pt x="10915512" y="1338863"/>
                  <a:pt x="10914317" y="1342302"/>
                  <a:pt x="10911650" y="1344359"/>
                </a:cubicBezTo>
                <a:cubicBezTo>
                  <a:pt x="10909554" y="1345406"/>
                  <a:pt x="10907459" y="1343692"/>
                  <a:pt x="10906696" y="1339501"/>
                </a:cubicBezTo>
                <a:cubicBezTo>
                  <a:pt x="10905955" y="1336238"/>
                  <a:pt x="10907138" y="1332837"/>
                  <a:pt x="10909744" y="1330738"/>
                </a:cubicBezTo>
                <a:cubicBezTo>
                  <a:pt x="10912031" y="1329309"/>
                  <a:pt x="10914317" y="1331500"/>
                  <a:pt x="10914698" y="1335215"/>
                </a:cubicBezTo>
                <a:close/>
                <a:moveTo>
                  <a:pt x="10836117" y="811721"/>
                </a:moveTo>
                <a:cubicBezTo>
                  <a:pt x="10836519" y="813983"/>
                  <a:pt x="10835595" y="816276"/>
                  <a:pt x="10833735" y="817626"/>
                </a:cubicBezTo>
                <a:cubicBezTo>
                  <a:pt x="10832039" y="817996"/>
                  <a:pt x="10830365" y="816920"/>
                  <a:pt x="10829995" y="815224"/>
                </a:cubicBezTo>
                <a:cubicBezTo>
                  <a:pt x="10829955" y="815043"/>
                  <a:pt x="10829932" y="814859"/>
                  <a:pt x="10829925" y="814673"/>
                </a:cubicBezTo>
                <a:cubicBezTo>
                  <a:pt x="10829360" y="812397"/>
                  <a:pt x="10830321" y="810016"/>
                  <a:pt x="10832306" y="808768"/>
                </a:cubicBezTo>
                <a:cubicBezTo>
                  <a:pt x="10834497" y="807434"/>
                  <a:pt x="10835831" y="808673"/>
                  <a:pt x="10836117" y="811340"/>
                </a:cubicBezTo>
                <a:close/>
                <a:moveTo>
                  <a:pt x="10748200" y="1612011"/>
                </a:moveTo>
                <a:cubicBezTo>
                  <a:pt x="10746465" y="1607931"/>
                  <a:pt x="10747410" y="1603204"/>
                  <a:pt x="10750581" y="1600105"/>
                </a:cubicBezTo>
                <a:cubicBezTo>
                  <a:pt x="10753344" y="1598390"/>
                  <a:pt x="10756582" y="1601534"/>
                  <a:pt x="10757820" y="1606677"/>
                </a:cubicBezTo>
                <a:cubicBezTo>
                  <a:pt x="10758957" y="1610708"/>
                  <a:pt x="10757910" y="1615040"/>
                  <a:pt x="10755058" y="1618107"/>
                </a:cubicBezTo>
                <a:cubicBezTo>
                  <a:pt x="10752582" y="1619822"/>
                  <a:pt x="10749344" y="1616774"/>
                  <a:pt x="10748200" y="1612011"/>
                </a:cubicBezTo>
                <a:close/>
                <a:moveTo>
                  <a:pt x="10780490" y="1213295"/>
                </a:moveTo>
                <a:cubicBezTo>
                  <a:pt x="10781385" y="1216565"/>
                  <a:pt x="10780174" y="1220049"/>
                  <a:pt x="10777442" y="1222058"/>
                </a:cubicBezTo>
                <a:cubicBezTo>
                  <a:pt x="10775347" y="1223582"/>
                  <a:pt x="10772775" y="1221486"/>
                  <a:pt x="10772012" y="1217771"/>
                </a:cubicBezTo>
                <a:cubicBezTo>
                  <a:pt x="10771251" y="1214057"/>
                  <a:pt x="10772012" y="1209580"/>
                  <a:pt x="10774870" y="1208246"/>
                </a:cubicBezTo>
                <a:cubicBezTo>
                  <a:pt x="10777728" y="1206913"/>
                  <a:pt x="10779919" y="1209770"/>
                  <a:pt x="10780490" y="1213485"/>
                </a:cubicBezTo>
                <a:close/>
                <a:moveTo>
                  <a:pt x="10750392" y="2388394"/>
                </a:moveTo>
                <a:cubicBezTo>
                  <a:pt x="10753153" y="2395347"/>
                  <a:pt x="10753439" y="2402872"/>
                  <a:pt x="10750392" y="2404015"/>
                </a:cubicBezTo>
                <a:cubicBezTo>
                  <a:pt x="10747343" y="2405158"/>
                  <a:pt x="10743248" y="2401157"/>
                  <a:pt x="10739913" y="2393823"/>
                </a:cubicBezTo>
                <a:cubicBezTo>
                  <a:pt x="10736580" y="2386489"/>
                  <a:pt x="10736484" y="2379440"/>
                  <a:pt x="10739247" y="2377726"/>
                </a:cubicBezTo>
                <a:cubicBezTo>
                  <a:pt x="10742010" y="2376011"/>
                  <a:pt x="10747438" y="2381060"/>
                  <a:pt x="10750392" y="2388584"/>
                </a:cubicBezTo>
                <a:close/>
                <a:moveTo>
                  <a:pt x="10767156" y="1987677"/>
                </a:moveTo>
                <a:cubicBezTo>
                  <a:pt x="10768870" y="1993773"/>
                  <a:pt x="10768108" y="1999869"/>
                  <a:pt x="10765536" y="2001584"/>
                </a:cubicBezTo>
                <a:cubicBezTo>
                  <a:pt x="10762964" y="2003298"/>
                  <a:pt x="10759249" y="1999679"/>
                  <a:pt x="10757345" y="1993583"/>
                </a:cubicBezTo>
                <a:cubicBezTo>
                  <a:pt x="10755439" y="1987487"/>
                  <a:pt x="10756106" y="1981391"/>
                  <a:pt x="10758963" y="1979676"/>
                </a:cubicBezTo>
                <a:cubicBezTo>
                  <a:pt x="10761821" y="1977962"/>
                  <a:pt x="10765441" y="1981772"/>
                  <a:pt x="10767156" y="1987868"/>
                </a:cubicBezTo>
                <a:close/>
                <a:moveTo>
                  <a:pt x="10809256" y="2144554"/>
                </a:moveTo>
                <a:cubicBezTo>
                  <a:pt x="10811923" y="2142935"/>
                  <a:pt x="10815638" y="2147031"/>
                  <a:pt x="10817352" y="2153126"/>
                </a:cubicBezTo>
                <a:cubicBezTo>
                  <a:pt x="10819067" y="2159223"/>
                  <a:pt x="10818781" y="2166271"/>
                  <a:pt x="10816304" y="2167414"/>
                </a:cubicBezTo>
                <a:cubicBezTo>
                  <a:pt x="10813827" y="2168557"/>
                  <a:pt x="10810112" y="2164937"/>
                  <a:pt x="10808303" y="2158841"/>
                </a:cubicBezTo>
                <a:cubicBezTo>
                  <a:pt x="10806494" y="2152745"/>
                  <a:pt x="10806684" y="2146364"/>
                  <a:pt x="10809256" y="2144744"/>
                </a:cubicBezTo>
                <a:close/>
                <a:moveTo>
                  <a:pt x="10396347" y="2572036"/>
                </a:moveTo>
                <a:cubicBezTo>
                  <a:pt x="10403586" y="2579656"/>
                  <a:pt x="10405872" y="2587752"/>
                  <a:pt x="10402729" y="2589657"/>
                </a:cubicBezTo>
                <a:cubicBezTo>
                  <a:pt x="10399585" y="2591562"/>
                  <a:pt x="10389203" y="2586038"/>
                  <a:pt x="10381773" y="2578513"/>
                </a:cubicBezTo>
                <a:cubicBezTo>
                  <a:pt x="10374344" y="2570988"/>
                  <a:pt x="10371392" y="2562892"/>
                  <a:pt x="10375677" y="2560892"/>
                </a:cubicBezTo>
                <a:cubicBezTo>
                  <a:pt x="10379964" y="2558891"/>
                  <a:pt x="10389489" y="2563940"/>
                  <a:pt x="10396347" y="2572036"/>
                </a:cubicBezTo>
                <a:close/>
                <a:moveTo>
                  <a:pt x="10808494" y="2354199"/>
                </a:moveTo>
                <a:cubicBezTo>
                  <a:pt x="10810780" y="2361248"/>
                  <a:pt x="10810971" y="2368296"/>
                  <a:pt x="10808494" y="2369344"/>
                </a:cubicBezTo>
                <a:cubicBezTo>
                  <a:pt x="10806017" y="2370392"/>
                  <a:pt x="10801921" y="2366486"/>
                  <a:pt x="10798969" y="2359819"/>
                </a:cubicBezTo>
                <a:cubicBezTo>
                  <a:pt x="10796016" y="2353151"/>
                  <a:pt x="10796492" y="2346198"/>
                  <a:pt x="10798969" y="2344579"/>
                </a:cubicBezTo>
                <a:cubicBezTo>
                  <a:pt x="10801446" y="2342960"/>
                  <a:pt x="10806494" y="2347151"/>
                  <a:pt x="10808875" y="2354199"/>
                </a:cubicBezTo>
                <a:close/>
                <a:moveTo>
                  <a:pt x="10799635" y="1775651"/>
                </a:moveTo>
                <a:cubicBezTo>
                  <a:pt x="10800683" y="1780794"/>
                  <a:pt x="10799635" y="1786414"/>
                  <a:pt x="10797349" y="1788033"/>
                </a:cubicBezTo>
                <a:cubicBezTo>
                  <a:pt x="10795063" y="1789652"/>
                  <a:pt x="10791444" y="1786128"/>
                  <a:pt x="10790015" y="1780985"/>
                </a:cubicBezTo>
                <a:cubicBezTo>
                  <a:pt x="10788587" y="1775841"/>
                  <a:pt x="10790015" y="1770221"/>
                  <a:pt x="10792301" y="1768602"/>
                </a:cubicBezTo>
                <a:cubicBezTo>
                  <a:pt x="10794588" y="1766983"/>
                  <a:pt x="10798588" y="1770031"/>
                  <a:pt x="10800017" y="1775651"/>
                </a:cubicBezTo>
                <a:close/>
                <a:moveTo>
                  <a:pt x="9395555" y="2812637"/>
                </a:moveTo>
                <a:lnTo>
                  <a:pt x="9395555" y="2812637"/>
                </a:lnTo>
                <a:close/>
                <a:moveTo>
                  <a:pt x="9667494" y="2772823"/>
                </a:moveTo>
                <a:cubicBezTo>
                  <a:pt x="9682313" y="2772000"/>
                  <a:pt x="9697175" y="2773153"/>
                  <a:pt x="9711690" y="2776252"/>
                </a:cubicBezTo>
                <a:cubicBezTo>
                  <a:pt x="9729406" y="2779395"/>
                  <a:pt x="9738551" y="2782824"/>
                  <a:pt x="9732169" y="2783682"/>
                </a:cubicBezTo>
                <a:cubicBezTo>
                  <a:pt x="9717220" y="2783911"/>
                  <a:pt x="9702285" y="2782634"/>
                  <a:pt x="9687592" y="2779871"/>
                </a:cubicBezTo>
                <a:cubicBezTo>
                  <a:pt x="9669780" y="2777205"/>
                  <a:pt x="9660541" y="2774061"/>
                  <a:pt x="9667494" y="2772823"/>
                </a:cubicBezTo>
                <a:close/>
                <a:moveTo>
                  <a:pt x="9599581" y="2783872"/>
                </a:moveTo>
                <a:cubicBezTo>
                  <a:pt x="9614785" y="2782924"/>
                  <a:pt x="9630047" y="2783594"/>
                  <a:pt x="9645110" y="2785873"/>
                </a:cubicBezTo>
                <a:cubicBezTo>
                  <a:pt x="9663493" y="2788349"/>
                  <a:pt x="9672923" y="2791111"/>
                  <a:pt x="9666351" y="2791492"/>
                </a:cubicBezTo>
                <a:cubicBezTo>
                  <a:pt x="9651145" y="2791983"/>
                  <a:pt x="9635925" y="2791315"/>
                  <a:pt x="9620821" y="2789492"/>
                </a:cubicBezTo>
                <a:cubicBezTo>
                  <a:pt x="9602057" y="2787015"/>
                  <a:pt x="9592627" y="2784824"/>
                  <a:pt x="9599581" y="2783586"/>
                </a:cubicBezTo>
                <a:close/>
                <a:moveTo>
                  <a:pt x="9985438" y="2568988"/>
                </a:moveTo>
                <a:cubicBezTo>
                  <a:pt x="9991821" y="2565940"/>
                  <a:pt x="10007251" y="2570226"/>
                  <a:pt x="10019537" y="2578513"/>
                </a:cubicBezTo>
                <a:cubicBezTo>
                  <a:pt x="10031825" y="2586800"/>
                  <a:pt x="10037444" y="2595753"/>
                  <a:pt x="10031350" y="2598134"/>
                </a:cubicBezTo>
                <a:cubicBezTo>
                  <a:pt x="10025253" y="2600516"/>
                  <a:pt x="10009918" y="2595753"/>
                  <a:pt x="9997154" y="2588609"/>
                </a:cubicBezTo>
                <a:cubicBezTo>
                  <a:pt x="9984391" y="2581466"/>
                  <a:pt x="9979152" y="2572036"/>
                  <a:pt x="9985438" y="2568988"/>
                </a:cubicBezTo>
                <a:close/>
                <a:moveTo>
                  <a:pt x="9530906" y="2793111"/>
                </a:moveTo>
                <a:cubicBezTo>
                  <a:pt x="9546503" y="2792254"/>
                  <a:pt x="9562144" y="2792668"/>
                  <a:pt x="9577673" y="2794349"/>
                </a:cubicBezTo>
                <a:cubicBezTo>
                  <a:pt x="9596723" y="2796159"/>
                  <a:pt x="9606248" y="2797778"/>
                  <a:pt x="9599867" y="2798731"/>
                </a:cubicBezTo>
                <a:cubicBezTo>
                  <a:pt x="9593485" y="2799683"/>
                  <a:pt x="9572054" y="2798254"/>
                  <a:pt x="9552908" y="2797016"/>
                </a:cubicBezTo>
                <a:cubicBezTo>
                  <a:pt x="9533763" y="2795778"/>
                  <a:pt x="9523952" y="2794349"/>
                  <a:pt x="9530906" y="2793111"/>
                </a:cubicBezTo>
                <a:close/>
                <a:moveTo>
                  <a:pt x="9460992" y="2801303"/>
                </a:moveTo>
                <a:cubicBezTo>
                  <a:pt x="9468326" y="2801303"/>
                  <a:pt x="9490043" y="2801303"/>
                  <a:pt x="9509474" y="2801303"/>
                </a:cubicBezTo>
                <a:cubicBezTo>
                  <a:pt x="9528905" y="2801303"/>
                  <a:pt x="9539478" y="2803494"/>
                  <a:pt x="9532715" y="2803874"/>
                </a:cubicBezTo>
                <a:cubicBezTo>
                  <a:pt x="9525952" y="2804255"/>
                  <a:pt x="9504140" y="2803874"/>
                  <a:pt x="9484233" y="2803874"/>
                </a:cubicBezTo>
                <a:cubicBezTo>
                  <a:pt x="9464326" y="2803874"/>
                  <a:pt x="9453943" y="2802636"/>
                  <a:pt x="9460992" y="2801493"/>
                </a:cubicBezTo>
                <a:close/>
                <a:moveTo>
                  <a:pt x="9734360" y="2760250"/>
                </a:moveTo>
                <a:cubicBezTo>
                  <a:pt x="9748933" y="2759411"/>
                  <a:pt x="9763545" y="2760988"/>
                  <a:pt x="9777603" y="2764917"/>
                </a:cubicBezTo>
                <a:cubicBezTo>
                  <a:pt x="9794843" y="2768823"/>
                  <a:pt x="9803511" y="2772823"/>
                  <a:pt x="9796653" y="2773680"/>
                </a:cubicBezTo>
                <a:cubicBezTo>
                  <a:pt x="9782084" y="2773622"/>
                  <a:pt x="9767561" y="2772058"/>
                  <a:pt x="9753314" y="2769013"/>
                </a:cubicBezTo>
                <a:cubicBezTo>
                  <a:pt x="9736360" y="2765488"/>
                  <a:pt x="9727692" y="2761869"/>
                  <a:pt x="9734360" y="2760440"/>
                </a:cubicBezTo>
                <a:close/>
                <a:moveTo>
                  <a:pt x="9915335" y="2597658"/>
                </a:moveTo>
                <a:cubicBezTo>
                  <a:pt x="9922002" y="2594610"/>
                  <a:pt x="9938861" y="2598515"/>
                  <a:pt x="9952387" y="2606421"/>
                </a:cubicBezTo>
                <a:cubicBezTo>
                  <a:pt x="9965913" y="2614327"/>
                  <a:pt x="9972103" y="2622614"/>
                  <a:pt x="9965722" y="2625471"/>
                </a:cubicBezTo>
                <a:cubicBezTo>
                  <a:pt x="9959340" y="2628329"/>
                  <a:pt x="9942671" y="2624042"/>
                  <a:pt x="9928384" y="2615946"/>
                </a:cubicBezTo>
                <a:cubicBezTo>
                  <a:pt x="9914096" y="2607850"/>
                  <a:pt x="9907809" y="2600420"/>
                  <a:pt x="9914858" y="2597849"/>
                </a:cubicBezTo>
                <a:close/>
                <a:moveTo>
                  <a:pt x="9932480" y="2714625"/>
                </a:moveTo>
                <a:cubicBezTo>
                  <a:pt x="9945627" y="2714203"/>
                  <a:pt x="9958687" y="2716912"/>
                  <a:pt x="9970580" y="2722531"/>
                </a:cubicBezTo>
                <a:cubicBezTo>
                  <a:pt x="9985248" y="2728627"/>
                  <a:pt x="9992677" y="2734532"/>
                  <a:pt x="9986677" y="2735866"/>
                </a:cubicBezTo>
                <a:cubicBezTo>
                  <a:pt x="9973538" y="2736086"/>
                  <a:pt x="9960517" y="2733352"/>
                  <a:pt x="9948577" y="2727865"/>
                </a:cubicBezTo>
                <a:cubicBezTo>
                  <a:pt x="9932956" y="2722721"/>
                  <a:pt x="9925716" y="2716911"/>
                  <a:pt x="9932003" y="2714816"/>
                </a:cubicBezTo>
                <a:close/>
                <a:moveTo>
                  <a:pt x="9866853" y="2731008"/>
                </a:moveTo>
                <a:cubicBezTo>
                  <a:pt x="9880541" y="2730743"/>
                  <a:pt x="9894153" y="2733103"/>
                  <a:pt x="9906952" y="2737961"/>
                </a:cubicBezTo>
                <a:cubicBezTo>
                  <a:pt x="9922955" y="2743676"/>
                  <a:pt x="9930670" y="2749106"/>
                  <a:pt x="9924669" y="2750344"/>
                </a:cubicBezTo>
                <a:cubicBezTo>
                  <a:pt x="9910960" y="2750198"/>
                  <a:pt x="9897362" y="2747883"/>
                  <a:pt x="9884378" y="2743486"/>
                </a:cubicBezTo>
                <a:cubicBezTo>
                  <a:pt x="9867805" y="2738438"/>
                  <a:pt x="9860089" y="2733104"/>
                  <a:pt x="9866376" y="2731199"/>
                </a:cubicBezTo>
                <a:close/>
                <a:moveTo>
                  <a:pt x="9801225" y="2746344"/>
                </a:moveTo>
                <a:cubicBezTo>
                  <a:pt x="9815319" y="2745833"/>
                  <a:pt x="9829396" y="2747734"/>
                  <a:pt x="9842849" y="2751964"/>
                </a:cubicBezTo>
                <a:cubicBezTo>
                  <a:pt x="9859423" y="2757012"/>
                  <a:pt x="9867614" y="2761488"/>
                  <a:pt x="9861232" y="2762536"/>
                </a:cubicBezTo>
                <a:cubicBezTo>
                  <a:pt x="9847222" y="2762656"/>
                  <a:pt x="9833270" y="2760763"/>
                  <a:pt x="9819798" y="2756916"/>
                </a:cubicBezTo>
                <a:cubicBezTo>
                  <a:pt x="9802463" y="2752725"/>
                  <a:pt x="9794177" y="2747963"/>
                  <a:pt x="9800748" y="2746534"/>
                </a:cubicBezTo>
                <a:close/>
                <a:moveTo>
                  <a:pt x="9391650" y="2808922"/>
                </a:moveTo>
                <a:cubicBezTo>
                  <a:pt x="9408004" y="2807729"/>
                  <a:pt x="9424411" y="2807411"/>
                  <a:pt x="9440799" y="2807970"/>
                </a:cubicBezTo>
                <a:cubicBezTo>
                  <a:pt x="9460802" y="2807970"/>
                  <a:pt x="9471279" y="2807970"/>
                  <a:pt x="9464516" y="2808732"/>
                </a:cubicBezTo>
                <a:cubicBezTo>
                  <a:pt x="9457754" y="2809494"/>
                  <a:pt x="9435941" y="2809685"/>
                  <a:pt x="9415272" y="2809780"/>
                </a:cubicBezTo>
                <a:cubicBezTo>
                  <a:pt x="9394603" y="2809875"/>
                  <a:pt x="9383935" y="2809589"/>
                  <a:pt x="9391269" y="2809113"/>
                </a:cubicBezTo>
                <a:close/>
                <a:moveTo>
                  <a:pt x="9037987" y="2831687"/>
                </a:moveTo>
                <a:cubicBezTo>
                  <a:pt x="9046083" y="2830544"/>
                  <a:pt x="9070658" y="2828925"/>
                  <a:pt x="9092565" y="2827401"/>
                </a:cubicBezTo>
                <a:cubicBezTo>
                  <a:pt x="9114472" y="2825877"/>
                  <a:pt x="9125902" y="2826163"/>
                  <a:pt x="9118092" y="2827401"/>
                </a:cubicBezTo>
                <a:cubicBezTo>
                  <a:pt x="9110281" y="2828639"/>
                  <a:pt x="9085802" y="2830068"/>
                  <a:pt x="9063323" y="2831211"/>
                </a:cubicBezTo>
                <a:cubicBezTo>
                  <a:pt x="9040844" y="2832354"/>
                  <a:pt x="9029414" y="2833116"/>
                  <a:pt x="9037606" y="2831878"/>
                </a:cubicBezTo>
                <a:close/>
                <a:moveTo>
                  <a:pt x="8909589" y="2846642"/>
                </a:moveTo>
                <a:cubicBezTo>
                  <a:pt x="8932450" y="2843880"/>
                  <a:pt x="8958072" y="2841498"/>
                  <a:pt x="8966168" y="2840832"/>
                </a:cubicBezTo>
                <a:cubicBezTo>
                  <a:pt x="8968549" y="2840832"/>
                  <a:pt x="8969026" y="2840832"/>
                  <a:pt x="8968168" y="2840832"/>
                </a:cubicBezTo>
                <a:cubicBezTo>
                  <a:pt x="8979694" y="2839689"/>
                  <a:pt x="8998744" y="2837688"/>
                  <a:pt x="9016460" y="2836450"/>
                </a:cubicBezTo>
                <a:lnTo>
                  <a:pt x="9042749" y="2834450"/>
                </a:lnTo>
                <a:cubicBezTo>
                  <a:pt x="9034653" y="2835116"/>
                  <a:pt x="9009507" y="2837403"/>
                  <a:pt x="8986838" y="2839593"/>
                </a:cubicBezTo>
                <a:cubicBezTo>
                  <a:pt x="8973598" y="2840927"/>
                  <a:pt x="8964263" y="2841594"/>
                  <a:pt x="8960167" y="2841784"/>
                </a:cubicBezTo>
                <a:lnTo>
                  <a:pt x="8939308" y="2843975"/>
                </a:lnTo>
                <a:cubicBezTo>
                  <a:pt x="8916352" y="2846261"/>
                  <a:pt x="8891111" y="2849023"/>
                  <a:pt x="8882158" y="2849785"/>
                </a:cubicBezTo>
                <a:cubicBezTo>
                  <a:pt x="8873205" y="2850547"/>
                  <a:pt x="8885968" y="2849214"/>
                  <a:pt x="8909209" y="2846832"/>
                </a:cubicBezTo>
                <a:close/>
                <a:moveTo>
                  <a:pt x="9127617" y="2822544"/>
                </a:moveTo>
                <a:lnTo>
                  <a:pt x="9134094" y="2821782"/>
                </a:lnTo>
                <a:cubicBezTo>
                  <a:pt x="9115044" y="2821782"/>
                  <a:pt x="9106376" y="2821782"/>
                  <a:pt x="9113901" y="2820639"/>
                </a:cubicBezTo>
                <a:cubicBezTo>
                  <a:pt x="9121426" y="2819496"/>
                  <a:pt x="9146381" y="2817876"/>
                  <a:pt x="9168193" y="2817495"/>
                </a:cubicBezTo>
                <a:cubicBezTo>
                  <a:pt x="9190006" y="2817114"/>
                  <a:pt x="9201340" y="2817495"/>
                  <a:pt x="9193435" y="2818447"/>
                </a:cubicBezTo>
                <a:lnTo>
                  <a:pt x="9175147" y="2819686"/>
                </a:lnTo>
                <a:cubicBezTo>
                  <a:pt x="9170289" y="2820353"/>
                  <a:pt x="9163336" y="2821210"/>
                  <a:pt x="9154954" y="2821972"/>
                </a:cubicBezTo>
                <a:cubicBezTo>
                  <a:pt x="9132761" y="2824067"/>
                  <a:pt x="9108662" y="2826068"/>
                  <a:pt x="9101138" y="2826639"/>
                </a:cubicBezTo>
                <a:cubicBezTo>
                  <a:pt x="9093613" y="2827211"/>
                  <a:pt x="9105138" y="2825306"/>
                  <a:pt x="9127236" y="2822734"/>
                </a:cubicBezTo>
                <a:close/>
                <a:moveTo>
                  <a:pt x="8745665" y="2860644"/>
                </a:moveTo>
                <a:lnTo>
                  <a:pt x="8724614" y="2862930"/>
                </a:lnTo>
                <a:cubicBezTo>
                  <a:pt x="8715947" y="2862930"/>
                  <a:pt x="8728424" y="2861024"/>
                  <a:pt x="8752332" y="2857405"/>
                </a:cubicBezTo>
                <a:cubicBezTo>
                  <a:pt x="8776239" y="2853785"/>
                  <a:pt x="8802052" y="2850928"/>
                  <a:pt x="8810339" y="2850261"/>
                </a:cubicBezTo>
                <a:cubicBezTo>
                  <a:pt x="8818626" y="2849594"/>
                  <a:pt x="8807577" y="2851976"/>
                  <a:pt x="8787193" y="2855024"/>
                </a:cubicBezTo>
                <a:lnTo>
                  <a:pt x="8805672" y="2853405"/>
                </a:lnTo>
                <a:cubicBezTo>
                  <a:pt x="8829198" y="2851499"/>
                  <a:pt x="8840915" y="2851119"/>
                  <a:pt x="8832056" y="2852547"/>
                </a:cubicBezTo>
                <a:lnTo>
                  <a:pt x="8825293" y="2853500"/>
                </a:lnTo>
                <a:lnTo>
                  <a:pt x="8831294" y="2852738"/>
                </a:lnTo>
                <a:cubicBezTo>
                  <a:pt x="8854916" y="2849690"/>
                  <a:pt x="8880538" y="2846928"/>
                  <a:pt x="8888444" y="2846165"/>
                </a:cubicBezTo>
                <a:cubicBezTo>
                  <a:pt x="8896350" y="2845403"/>
                  <a:pt x="8884539" y="2847594"/>
                  <a:pt x="8861203" y="2850547"/>
                </a:cubicBezTo>
                <a:cubicBezTo>
                  <a:pt x="8837867" y="2853500"/>
                  <a:pt x="8812340" y="2856262"/>
                  <a:pt x="8804053" y="2857024"/>
                </a:cubicBezTo>
                <a:cubicBezTo>
                  <a:pt x="8795766" y="2857786"/>
                  <a:pt x="8805101" y="2856167"/>
                  <a:pt x="8823103" y="2853785"/>
                </a:cubicBezTo>
                <a:cubicBezTo>
                  <a:pt x="8810815" y="2855310"/>
                  <a:pt x="8791289" y="2857405"/>
                  <a:pt x="8773382" y="2858929"/>
                </a:cubicBezTo>
                <a:cubicBezTo>
                  <a:pt x="8758905" y="2859786"/>
                  <a:pt x="8749284" y="2860358"/>
                  <a:pt x="8745283" y="2860453"/>
                </a:cubicBezTo>
                <a:close/>
                <a:moveTo>
                  <a:pt x="10390346" y="2018062"/>
                </a:moveTo>
                <a:cubicBezTo>
                  <a:pt x="10394156" y="2025396"/>
                  <a:pt x="10394252" y="2033492"/>
                  <a:pt x="10390346" y="2035969"/>
                </a:cubicBezTo>
                <a:cubicBezTo>
                  <a:pt x="10386441" y="2038445"/>
                  <a:pt x="10379678" y="2034540"/>
                  <a:pt x="10375392" y="2027301"/>
                </a:cubicBezTo>
                <a:cubicBezTo>
                  <a:pt x="10371106" y="2020062"/>
                  <a:pt x="10371201" y="2012061"/>
                  <a:pt x="10375392" y="2009489"/>
                </a:cubicBezTo>
                <a:cubicBezTo>
                  <a:pt x="10379583" y="2006918"/>
                  <a:pt x="10385870" y="2010156"/>
                  <a:pt x="10389965" y="2017871"/>
                </a:cubicBezTo>
                <a:close/>
                <a:moveTo>
                  <a:pt x="9254014" y="2817590"/>
                </a:moveTo>
                <a:cubicBezTo>
                  <a:pt x="9261158" y="2817590"/>
                  <a:pt x="9249537" y="2818543"/>
                  <a:pt x="9227820" y="2820067"/>
                </a:cubicBezTo>
                <a:cubicBezTo>
                  <a:pt x="9206103" y="2821591"/>
                  <a:pt x="9182386" y="2823401"/>
                  <a:pt x="9174861" y="2823972"/>
                </a:cubicBezTo>
                <a:cubicBezTo>
                  <a:pt x="9167336" y="2824544"/>
                  <a:pt x="9179052" y="2823020"/>
                  <a:pt x="9200864" y="2821019"/>
                </a:cubicBezTo>
                <a:cubicBezTo>
                  <a:pt x="9222677" y="2819019"/>
                  <a:pt x="9246299" y="2817400"/>
                  <a:pt x="9253347" y="2817400"/>
                </a:cubicBezTo>
                <a:close/>
                <a:moveTo>
                  <a:pt x="8664511" y="2873312"/>
                </a:moveTo>
                <a:cubicBezTo>
                  <a:pt x="8674036" y="2871788"/>
                  <a:pt x="8700611" y="2868740"/>
                  <a:pt x="8724329" y="2866168"/>
                </a:cubicBezTo>
                <a:cubicBezTo>
                  <a:pt x="8748046" y="2863596"/>
                  <a:pt x="8760524" y="2863215"/>
                  <a:pt x="8751570" y="2864073"/>
                </a:cubicBezTo>
                <a:cubicBezTo>
                  <a:pt x="8742617" y="2864929"/>
                  <a:pt x="8715756" y="2868644"/>
                  <a:pt x="8691563" y="2871216"/>
                </a:cubicBezTo>
                <a:cubicBezTo>
                  <a:pt x="8667369" y="2873788"/>
                  <a:pt x="8654891" y="2874550"/>
                  <a:pt x="8664131" y="2873121"/>
                </a:cubicBezTo>
                <a:close/>
                <a:moveTo>
                  <a:pt x="9324689" y="2816162"/>
                </a:moveTo>
                <a:cubicBezTo>
                  <a:pt x="9331928" y="2815590"/>
                  <a:pt x="9320689" y="2816162"/>
                  <a:pt x="9299734" y="2817781"/>
                </a:cubicBezTo>
                <a:cubicBezTo>
                  <a:pt x="9278779" y="2819400"/>
                  <a:pt x="9255728" y="2819781"/>
                  <a:pt x="9248298" y="2820257"/>
                </a:cubicBezTo>
                <a:cubicBezTo>
                  <a:pt x="9240869" y="2820734"/>
                  <a:pt x="9252204" y="2820257"/>
                  <a:pt x="9273349" y="2818638"/>
                </a:cubicBezTo>
                <a:cubicBezTo>
                  <a:pt x="9294495" y="2817019"/>
                  <a:pt x="9317165" y="2815495"/>
                  <a:pt x="9324308" y="2815590"/>
                </a:cubicBezTo>
                <a:close/>
                <a:moveTo>
                  <a:pt x="9320213" y="2815495"/>
                </a:moveTo>
                <a:cubicBezTo>
                  <a:pt x="9327547" y="2814923"/>
                  <a:pt x="9350026" y="2813876"/>
                  <a:pt x="9370790" y="2813685"/>
                </a:cubicBezTo>
                <a:cubicBezTo>
                  <a:pt x="9382601" y="2813685"/>
                  <a:pt x="9391269" y="2813209"/>
                  <a:pt x="9395174" y="2813209"/>
                </a:cubicBezTo>
                <a:cubicBezTo>
                  <a:pt x="9388031" y="2813685"/>
                  <a:pt x="9365552" y="2814256"/>
                  <a:pt x="9344597" y="2815019"/>
                </a:cubicBezTo>
                <a:cubicBezTo>
                  <a:pt x="9323642" y="2815781"/>
                  <a:pt x="9312497" y="2815400"/>
                  <a:pt x="9320022" y="2814923"/>
                </a:cubicBezTo>
                <a:close/>
                <a:moveTo>
                  <a:pt x="10277285" y="2622995"/>
                </a:moveTo>
                <a:cubicBezTo>
                  <a:pt x="10286810" y="2630805"/>
                  <a:pt x="10290334" y="2638616"/>
                  <a:pt x="10286048" y="2640044"/>
                </a:cubicBezTo>
                <a:cubicBezTo>
                  <a:pt x="10281761" y="2641473"/>
                  <a:pt x="10270522" y="2636996"/>
                  <a:pt x="10260902" y="2629281"/>
                </a:cubicBezTo>
                <a:cubicBezTo>
                  <a:pt x="10251281" y="2621566"/>
                  <a:pt x="10247567" y="2614327"/>
                  <a:pt x="10252234" y="2612232"/>
                </a:cubicBezTo>
                <a:cubicBezTo>
                  <a:pt x="10261467" y="2612303"/>
                  <a:pt x="10270312" y="2615957"/>
                  <a:pt x="10276903" y="2622423"/>
                </a:cubicBezTo>
                <a:close/>
                <a:moveTo>
                  <a:pt x="10270045" y="2461736"/>
                </a:moveTo>
                <a:cubicBezTo>
                  <a:pt x="10262045" y="2453735"/>
                  <a:pt x="10259759" y="2445068"/>
                  <a:pt x="10264521" y="2442686"/>
                </a:cubicBezTo>
                <a:cubicBezTo>
                  <a:pt x="10269284" y="2440305"/>
                  <a:pt x="10279475" y="2444877"/>
                  <a:pt x="10287382" y="2453450"/>
                </a:cubicBezTo>
                <a:cubicBezTo>
                  <a:pt x="10295287" y="2462022"/>
                  <a:pt x="10297573" y="2470690"/>
                  <a:pt x="10292810" y="2472500"/>
                </a:cubicBezTo>
                <a:cubicBezTo>
                  <a:pt x="10288048" y="2474309"/>
                  <a:pt x="10277666" y="2469261"/>
                  <a:pt x="10269664" y="2461165"/>
                </a:cubicBezTo>
                <a:close/>
                <a:moveTo>
                  <a:pt x="10202323" y="2495455"/>
                </a:moveTo>
                <a:cubicBezTo>
                  <a:pt x="10192798" y="2487168"/>
                  <a:pt x="10190131" y="2478596"/>
                  <a:pt x="10195370" y="2475833"/>
                </a:cubicBezTo>
                <a:cubicBezTo>
                  <a:pt x="10200608" y="2473071"/>
                  <a:pt x="10212134" y="2478215"/>
                  <a:pt x="10220707" y="2486597"/>
                </a:cubicBezTo>
                <a:cubicBezTo>
                  <a:pt x="10229278" y="2494979"/>
                  <a:pt x="10232613" y="2504027"/>
                  <a:pt x="10227660" y="2506123"/>
                </a:cubicBezTo>
                <a:cubicBezTo>
                  <a:pt x="10222706" y="2508218"/>
                  <a:pt x="10211086" y="2503170"/>
                  <a:pt x="10201941" y="2494883"/>
                </a:cubicBezTo>
                <a:close/>
                <a:moveTo>
                  <a:pt x="10229183" y="2282381"/>
                </a:moveTo>
                <a:cubicBezTo>
                  <a:pt x="10234327" y="2279142"/>
                  <a:pt x="10244233" y="2284000"/>
                  <a:pt x="10250900" y="2291906"/>
                </a:cubicBezTo>
                <a:cubicBezTo>
                  <a:pt x="10257568" y="2299811"/>
                  <a:pt x="10259282" y="2309527"/>
                  <a:pt x="10254424" y="2312194"/>
                </a:cubicBezTo>
                <a:cubicBezTo>
                  <a:pt x="10249566" y="2314861"/>
                  <a:pt x="10239946" y="2310479"/>
                  <a:pt x="10232898" y="2302669"/>
                </a:cubicBezTo>
                <a:cubicBezTo>
                  <a:pt x="10225849" y="2294858"/>
                  <a:pt x="10223754" y="2284571"/>
                  <a:pt x="10228803" y="2281809"/>
                </a:cubicBezTo>
                <a:close/>
                <a:moveTo>
                  <a:pt x="10291953" y="2058829"/>
                </a:moveTo>
                <a:cubicBezTo>
                  <a:pt x="10296907" y="2056162"/>
                  <a:pt x="10304431" y="2059877"/>
                  <a:pt x="10309574" y="2068354"/>
                </a:cubicBezTo>
                <a:cubicBezTo>
                  <a:pt x="10314718" y="2076831"/>
                  <a:pt x="10314432" y="2084642"/>
                  <a:pt x="10310050" y="2087404"/>
                </a:cubicBezTo>
                <a:cubicBezTo>
                  <a:pt x="10305669" y="2090166"/>
                  <a:pt x="10297954" y="2086261"/>
                  <a:pt x="10292906" y="2078641"/>
                </a:cubicBezTo>
                <a:cubicBezTo>
                  <a:pt x="10287857" y="2071021"/>
                  <a:pt x="10287096" y="2061401"/>
                  <a:pt x="10291572" y="2058257"/>
                </a:cubicBezTo>
                <a:close/>
                <a:moveTo>
                  <a:pt x="10356342" y="677704"/>
                </a:moveTo>
                <a:cubicBezTo>
                  <a:pt x="10355432" y="674528"/>
                  <a:pt x="10356758" y="671135"/>
                  <a:pt x="10359581" y="669417"/>
                </a:cubicBezTo>
                <a:cubicBezTo>
                  <a:pt x="10361647" y="668158"/>
                  <a:pt x="10364343" y="668811"/>
                  <a:pt x="10365602" y="670878"/>
                </a:cubicBezTo>
                <a:cubicBezTo>
                  <a:pt x="10365865" y="671308"/>
                  <a:pt x="10366051" y="671781"/>
                  <a:pt x="10366152" y="672275"/>
                </a:cubicBezTo>
                <a:cubicBezTo>
                  <a:pt x="10367048" y="675545"/>
                  <a:pt x="10365836" y="679029"/>
                  <a:pt x="10363105" y="681038"/>
                </a:cubicBezTo>
                <a:cubicBezTo>
                  <a:pt x="10360920" y="682406"/>
                  <a:pt x="10358040" y="681744"/>
                  <a:pt x="10356673" y="679559"/>
                </a:cubicBezTo>
                <a:cubicBezTo>
                  <a:pt x="10356217" y="678831"/>
                  <a:pt x="10355970" y="677992"/>
                  <a:pt x="10355961" y="677133"/>
                </a:cubicBezTo>
                <a:close/>
                <a:moveTo>
                  <a:pt x="10216992" y="2645855"/>
                </a:moveTo>
                <a:cubicBezTo>
                  <a:pt x="10227469" y="2653856"/>
                  <a:pt x="10231850" y="2661571"/>
                  <a:pt x="10227278" y="2663190"/>
                </a:cubicBezTo>
                <a:cubicBezTo>
                  <a:pt x="10222706" y="2664809"/>
                  <a:pt x="10210037" y="2659857"/>
                  <a:pt x="10199560" y="2652427"/>
                </a:cubicBezTo>
                <a:cubicBezTo>
                  <a:pt x="10189083" y="2644998"/>
                  <a:pt x="10184606" y="2637758"/>
                  <a:pt x="10189369" y="2635663"/>
                </a:cubicBezTo>
                <a:cubicBezTo>
                  <a:pt x="10199314" y="2635472"/>
                  <a:pt x="10208991" y="2638889"/>
                  <a:pt x="10216610" y="2645283"/>
                </a:cubicBezTo>
                <a:close/>
                <a:moveTo>
                  <a:pt x="10337768" y="2426780"/>
                </a:moveTo>
                <a:cubicBezTo>
                  <a:pt x="10330624" y="2418588"/>
                  <a:pt x="10328243" y="2409825"/>
                  <a:pt x="10333292" y="2407730"/>
                </a:cubicBezTo>
                <a:cubicBezTo>
                  <a:pt x="10338340" y="2405634"/>
                  <a:pt x="10346817" y="2409635"/>
                  <a:pt x="10353580" y="2418398"/>
                </a:cubicBezTo>
                <a:cubicBezTo>
                  <a:pt x="10360342" y="2427161"/>
                  <a:pt x="10362057" y="2434971"/>
                  <a:pt x="10358056" y="2437448"/>
                </a:cubicBezTo>
                <a:cubicBezTo>
                  <a:pt x="10354057" y="2439924"/>
                  <a:pt x="10344055" y="2434209"/>
                  <a:pt x="10337388" y="2426494"/>
                </a:cubicBezTo>
                <a:close/>
                <a:moveTo>
                  <a:pt x="10337768" y="2598230"/>
                </a:moveTo>
                <a:cubicBezTo>
                  <a:pt x="10345769" y="2606231"/>
                  <a:pt x="10349294" y="2614136"/>
                  <a:pt x="10345007" y="2615565"/>
                </a:cubicBezTo>
                <a:cubicBezTo>
                  <a:pt x="10340721" y="2616994"/>
                  <a:pt x="10330624" y="2612232"/>
                  <a:pt x="10322052" y="2604326"/>
                </a:cubicBezTo>
                <a:cubicBezTo>
                  <a:pt x="10313480" y="2596420"/>
                  <a:pt x="10310431" y="2588990"/>
                  <a:pt x="10314623" y="2586990"/>
                </a:cubicBezTo>
                <a:cubicBezTo>
                  <a:pt x="10318813" y="2584990"/>
                  <a:pt x="10328720" y="2590133"/>
                  <a:pt x="10337102" y="2598039"/>
                </a:cubicBezTo>
                <a:close/>
                <a:moveTo>
                  <a:pt x="10324433" y="2249424"/>
                </a:moveTo>
                <a:cubicBezTo>
                  <a:pt x="10330244" y="2257901"/>
                  <a:pt x="10331481" y="2266855"/>
                  <a:pt x="10326909" y="2268950"/>
                </a:cubicBezTo>
                <a:cubicBezTo>
                  <a:pt x="10322338" y="2271046"/>
                  <a:pt x="10314146" y="2267426"/>
                  <a:pt x="10307859" y="2259425"/>
                </a:cubicBezTo>
                <a:cubicBezTo>
                  <a:pt x="10301574" y="2251424"/>
                  <a:pt x="10300906" y="2243042"/>
                  <a:pt x="10305669" y="2240375"/>
                </a:cubicBezTo>
                <a:cubicBezTo>
                  <a:pt x="10310431" y="2237708"/>
                  <a:pt x="10318147" y="2241233"/>
                  <a:pt x="10323767" y="2249234"/>
                </a:cubicBezTo>
                <a:close/>
                <a:moveTo>
                  <a:pt x="10042398" y="2205324"/>
                </a:moveTo>
                <a:cubicBezTo>
                  <a:pt x="10048589" y="2201228"/>
                  <a:pt x="10060495" y="2205324"/>
                  <a:pt x="10068591" y="2214849"/>
                </a:cubicBezTo>
                <a:cubicBezTo>
                  <a:pt x="10076687" y="2224374"/>
                  <a:pt x="10078879" y="2233899"/>
                  <a:pt x="10072688" y="2237708"/>
                </a:cubicBezTo>
                <a:cubicBezTo>
                  <a:pt x="10066496" y="2241518"/>
                  <a:pt x="10055067" y="2237232"/>
                  <a:pt x="10046494" y="2228183"/>
                </a:cubicBezTo>
                <a:cubicBezTo>
                  <a:pt x="10037921" y="2219135"/>
                  <a:pt x="10035445" y="2209133"/>
                  <a:pt x="10041731" y="2205133"/>
                </a:cubicBezTo>
                <a:close/>
                <a:moveTo>
                  <a:pt x="10062686" y="2678049"/>
                </a:moveTo>
                <a:cubicBezTo>
                  <a:pt x="10074167" y="2677869"/>
                  <a:pt x="10085431" y="2681191"/>
                  <a:pt x="10094976" y="2687574"/>
                </a:cubicBezTo>
                <a:cubicBezTo>
                  <a:pt x="10107168" y="2694623"/>
                  <a:pt x="10113169" y="2701481"/>
                  <a:pt x="10108025" y="2703100"/>
                </a:cubicBezTo>
                <a:cubicBezTo>
                  <a:pt x="10102881" y="2704719"/>
                  <a:pt x="10088118" y="2700338"/>
                  <a:pt x="10075640" y="2693575"/>
                </a:cubicBezTo>
                <a:cubicBezTo>
                  <a:pt x="10063163" y="2686812"/>
                  <a:pt x="10056210" y="2679668"/>
                  <a:pt x="10062020" y="2677859"/>
                </a:cubicBezTo>
                <a:close/>
                <a:moveTo>
                  <a:pt x="10087641" y="2549271"/>
                </a:moveTo>
                <a:cubicBezTo>
                  <a:pt x="10098786" y="2557653"/>
                  <a:pt x="10103167" y="2566416"/>
                  <a:pt x="10097166" y="2568798"/>
                </a:cubicBezTo>
                <a:cubicBezTo>
                  <a:pt x="10091166" y="2571179"/>
                  <a:pt x="10077546" y="2566511"/>
                  <a:pt x="10066019" y="2558796"/>
                </a:cubicBezTo>
                <a:cubicBezTo>
                  <a:pt x="10054495" y="2551081"/>
                  <a:pt x="10050209" y="2542223"/>
                  <a:pt x="10056494" y="2539270"/>
                </a:cubicBezTo>
                <a:cubicBezTo>
                  <a:pt x="10062781" y="2536317"/>
                  <a:pt x="10075735" y="2540699"/>
                  <a:pt x="10086975" y="2549081"/>
                </a:cubicBezTo>
                <a:close/>
                <a:moveTo>
                  <a:pt x="3324892" y="2704624"/>
                </a:moveTo>
                <a:cubicBezTo>
                  <a:pt x="3332020" y="2704341"/>
                  <a:pt x="3339155" y="2704949"/>
                  <a:pt x="3346133" y="2706434"/>
                </a:cubicBezTo>
                <a:cubicBezTo>
                  <a:pt x="3354134" y="2707958"/>
                  <a:pt x="3356705" y="2710148"/>
                  <a:pt x="3352419" y="2711101"/>
                </a:cubicBezTo>
                <a:cubicBezTo>
                  <a:pt x="3345135" y="2711316"/>
                  <a:pt x="3337850" y="2710709"/>
                  <a:pt x="3330702" y="2709291"/>
                </a:cubicBezTo>
                <a:cubicBezTo>
                  <a:pt x="3323177" y="2707386"/>
                  <a:pt x="3320225" y="2705386"/>
                  <a:pt x="3324511" y="2704433"/>
                </a:cubicBezTo>
                <a:close/>
                <a:moveTo>
                  <a:pt x="10083165" y="2385727"/>
                </a:moveTo>
                <a:cubicBezTo>
                  <a:pt x="10073640" y="2377535"/>
                  <a:pt x="10070877" y="2367820"/>
                  <a:pt x="10077069" y="2364296"/>
                </a:cubicBezTo>
                <a:cubicBezTo>
                  <a:pt x="10083260" y="2360771"/>
                  <a:pt x="10095357" y="2365724"/>
                  <a:pt x="10104501" y="2374583"/>
                </a:cubicBezTo>
                <a:cubicBezTo>
                  <a:pt x="10113644" y="2383441"/>
                  <a:pt x="10116121" y="2392680"/>
                  <a:pt x="10110692" y="2396014"/>
                </a:cubicBezTo>
                <a:cubicBezTo>
                  <a:pt x="10105262" y="2399348"/>
                  <a:pt x="10092404" y="2394204"/>
                  <a:pt x="10082784" y="2385536"/>
                </a:cubicBezTo>
                <a:close/>
                <a:moveTo>
                  <a:pt x="10154221" y="2518506"/>
                </a:moveTo>
                <a:cubicBezTo>
                  <a:pt x="10163746" y="2526697"/>
                  <a:pt x="10167747" y="2535555"/>
                  <a:pt x="10162508" y="2537556"/>
                </a:cubicBezTo>
                <a:cubicBezTo>
                  <a:pt x="10157270" y="2539556"/>
                  <a:pt x="10144696" y="2535460"/>
                  <a:pt x="10133933" y="2527364"/>
                </a:cubicBezTo>
                <a:cubicBezTo>
                  <a:pt x="10123169" y="2519267"/>
                  <a:pt x="10119931" y="2510409"/>
                  <a:pt x="10125551" y="2507552"/>
                </a:cubicBezTo>
                <a:cubicBezTo>
                  <a:pt x="10131171" y="2504694"/>
                  <a:pt x="10144030" y="2509647"/>
                  <a:pt x="10153841" y="2518315"/>
                </a:cubicBezTo>
                <a:close/>
                <a:moveTo>
                  <a:pt x="10126409" y="2657666"/>
                </a:moveTo>
                <a:cubicBezTo>
                  <a:pt x="10131362" y="2655475"/>
                  <a:pt x="10145459" y="2660047"/>
                  <a:pt x="10156031" y="2667191"/>
                </a:cubicBezTo>
                <a:cubicBezTo>
                  <a:pt x="10166604" y="2674334"/>
                  <a:pt x="10172700" y="2682050"/>
                  <a:pt x="10167366" y="2683193"/>
                </a:cubicBezTo>
                <a:cubicBezTo>
                  <a:pt x="10156787" y="2682895"/>
                  <a:pt x="10146512" y="2679591"/>
                  <a:pt x="10137743" y="2673668"/>
                </a:cubicBezTo>
                <a:cubicBezTo>
                  <a:pt x="10125551" y="2666143"/>
                  <a:pt x="10120694" y="2659094"/>
                  <a:pt x="10126027" y="2657475"/>
                </a:cubicBezTo>
                <a:close/>
                <a:moveTo>
                  <a:pt x="10158031" y="2344579"/>
                </a:moveTo>
                <a:cubicBezTo>
                  <a:pt x="10149935" y="2336007"/>
                  <a:pt x="10147745" y="2326767"/>
                  <a:pt x="10153173" y="2323433"/>
                </a:cubicBezTo>
                <a:cubicBezTo>
                  <a:pt x="10158603" y="2320100"/>
                  <a:pt x="10169747" y="2324672"/>
                  <a:pt x="10177844" y="2333720"/>
                </a:cubicBezTo>
                <a:cubicBezTo>
                  <a:pt x="10185940" y="2342769"/>
                  <a:pt x="10187940" y="2352104"/>
                  <a:pt x="10182701" y="2354866"/>
                </a:cubicBezTo>
                <a:cubicBezTo>
                  <a:pt x="10177463" y="2357628"/>
                  <a:pt x="10166032" y="2352770"/>
                  <a:pt x="10157650" y="2344389"/>
                </a:cubicBezTo>
                <a:close/>
                <a:moveTo>
                  <a:pt x="10148506" y="2165890"/>
                </a:moveTo>
                <a:cubicBezTo>
                  <a:pt x="10155269" y="2174748"/>
                  <a:pt x="10156793" y="2184940"/>
                  <a:pt x="10151174" y="2187512"/>
                </a:cubicBezTo>
                <a:cubicBezTo>
                  <a:pt x="10145554" y="2190083"/>
                  <a:pt x="10135552" y="2186559"/>
                  <a:pt x="10128504" y="2177987"/>
                </a:cubicBezTo>
                <a:cubicBezTo>
                  <a:pt x="10121456" y="2169414"/>
                  <a:pt x="10119836" y="2159889"/>
                  <a:pt x="10125551" y="2156460"/>
                </a:cubicBezTo>
                <a:cubicBezTo>
                  <a:pt x="10131267" y="2153031"/>
                  <a:pt x="10141172" y="2156936"/>
                  <a:pt x="10148125" y="2165699"/>
                </a:cubicBezTo>
                <a:close/>
                <a:moveTo>
                  <a:pt x="10926700" y="2284000"/>
                </a:moveTo>
                <a:cubicBezTo>
                  <a:pt x="10928413" y="2290667"/>
                  <a:pt x="10927747" y="2296764"/>
                  <a:pt x="10925651" y="2298287"/>
                </a:cubicBezTo>
                <a:cubicBezTo>
                  <a:pt x="10923556" y="2299811"/>
                  <a:pt x="10920317" y="2295049"/>
                  <a:pt x="10918602" y="2288762"/>
                </a:cubicBezTo>
                <a:cubicBezTo>
                  <a:pt x="10916888" y="2282476"/>
                  <a:pt x="10917364" y="2276094"/>
                  <a:pt x="10919650" y="2274475"/>
                </a:cubicBezTo>
                <a:cubicBezTo>
                  <a:pt x="10921937" y="2272856"/>
                  <a:pt x="10924985" y="2277618"/>
                  <a:pt x="10926318" y="2283809"/>
                </a:cubicBezTo>
                <a:close/>
              </a:path>
            </a:pathLst>
          </a:custGeom>
          <a:solidFill>
            <a:srgbClr val="223C74">
              <a:alpha val="10000"/>
            </a:srgbClr>
          </a:solidFill>
          <a:ln w="9525" cap="flat">
            <a:noFill/>
            <a:prstDash val="solid"/>
            <a:miter/>
          </a:ln>
        </p:spPr>
        <p:txBody>
          <a:bodyPr rtlCol="0" anchor="ctr"/>
          <a:lstStyle/>
          <a:p>
            <a:endParaRPr lang="en-US"/>
          </a:p>
        </p:txBody>
      </p:sp>
      <p:sp>
        <p:nvSpPr>
          <p:cNvPr id="88" name="Rectangle: Rounded Corners 87">
            <a:extLst>
              <a:ext uri="{FF2B5EF4-FFF2-40B4-BE49-F238E27FC236}">
                <a16:creationId xmlns:a16="http://schemas.microsoft.com/office/drawing/2014/main" id="{4DD3E377-9BC5-4D3D-95B7-7DCA02A55A14}"/>
              </a:ext>
            </a:extLst>
          </p:cNvPr>
          <p:cNvSpPr/>
          <p:nvPr userDrawn="1"/>
        </p:nvSpPr>
        <p:spPr>
          <a:xfrm>
            <a:off x="8674512" y="285750"/>
            <a:ext cx="1231106" cy="52197"/>
          </a:xfrm>
          <a:prstGeom prst="roundRect">
            <a:avLst/>
          </a:prstGeom>
          <a:solidFill>
            <a:srgbClr val="F78F26"/>
          </a:solidFill>
          <a:ln w="9525" cap="flat">
            <a:noFill/>
            <a:prstDash val="solid"/>
            <a:miter/>
          </a:ln>
        </p:spPr>
        <p:txBody>
          <a:bodyPr rtlCol="0" anchor="ctr"/>
          <a:lstStyle/>
          <a:p>
            <a:endParaRPr lang="en-US"/>
          </a:p>
        </p:txBody>
      </p:sp>
      <p:sp>
        <p:nvSpPr>
          <p:cNvPr id="106" name="Text Placeholder 92">
            <a:extLst>
              <a:ext uri="{FF2B5EF4-FFF2-40B4-BE49-F238E27FC236}">
                <a16:creationId xmlns:a16="http://schemas.microsoft.com/office/drawing/2014/main" id="{DA6F3E86-BD9C-4E27-8723-7538A64DF6E1}"/>
              </a:ext>
            </a:extLst>
          </p:cNvPr>
          <p:cNvSpPr>
            <a:spLocks noGrp="1"/>
          </p:cNvSpPr>
          <p:nvPr>
            <p:ph type="body" sz="quarter" idx="10" hasCustomPrompt="1"/>
          </p:nvPr>
        </p:nvSpPr>
        <p:spPr>
          <a:xfrm>
            <a:off x="1975055" y="410169"/>
            <a:ext cx="9683543" cy="430086"/>
          </a:xfrm>
          <a:prstGeom prst="rect">
            <a:avLst/>
          </a:prstGeom>
        </p:spPr>
        <p:txBody>
          <a:bodyPr/>
          <a:lstStyle>
            <a:lvl1pPr marL="0" indent="0" algn="l">
              <a:buNone/>
              <a:defRPr sz="2000">
                <a:solidFill>
                  <a:srgbClr val="233B74"/>
                </a:solidFill>
                <a:latin typeface="Roboto Bold" panose="02000000000000000000" pitchFamily="2" charset="0"/>
                <a:ea typeface="Roboto Bold" panose="02000000000000000000" pitchFamily="2" charset="0"/>
              </a:defRPr>
            </a:lvl1pPr>
          </a:lstStyle>
          <a:p>
            <a:pPr lvl="0"/>
            <a:r>
              <a:rPr lang="mn-MN"/>
              <a:t>ГАРЧИГ БИЧИХ ХЭСЭГ</a:t>
            </a:r>
            <a:endParaRPr lang="en-US"/>
          </a:p>
        </p:txBody>
      </p:sp>
      <p:sp>
        <p:nvSpPr>
          <p:cNvPr id="107" name="Text Placeholder 92">
            <a:extLst>
              <a:ext uri="{FF2B5EF4-FFF2-40B4-BE49-F238E27FC236}">
                <a16:creationId xmlns:a16="http://schemas.microsoft.com/office/drawing/2014/main" id="{B9182C02-CDDA-4261-A58F-2CCD1D335DCF}"/>
              </a:ext>
            </a:extLst>
          </p:cNvPr>
          <p:cNvSpPr>
            <a:spLocks noGrp="1"/>
          </p:cNvSpPr>
          <p:nvPr>
            <p:ph type="body" sz="quarter" idx="11" hasCustomPrompt="1"/>
          </p:nvPr>
        </p:nvSpPr>
        <p:spPr>
          <a:xfrm>
            <a:off x="7995823" y="0"/>
            <a:ext cx="2588483" cy="310984"/>
          </a:xfrm>
          <a:prstGeom prst="rect">
            <a:avLst/>
          </a:prstGeom>
        </p:spPr>
        <p:txBody>
          <a:bodyPr anchor="b"/>
          <a:lstStyle>
            <a:lvl1pPr marL="0" indent="0" algn="ctr">
              <a:lnSpc>
                <a:spcPct val="100000"/>
              </a:lnSpc>
              <a:buNone/>
              <a:defRPr sz="800">
                <a:solidFill>
                  <a:srgbClr val="233B74"/>
                </a:solidFill>
                <a:latin typeface="Roboto" panose="02000000000000000000" pitchFamily="2" charset="0"/>
                <a:ea typeface="Roboto" panose="02000000000000000000" pitchFamily="2" charset="0"/>
              </a:defRPr>
            </a:lvl1pPr>
          </a:lstStyle>
          <a:p>
            <a:pPr lvl="0"/>
            <a:r>
              <a:rPr lang="mn-MN"/>
              <a:t>ДЭД СЭДЭВ БИЧИХ</a:t>
            </a:r>
          </a:p>
        </p:txBody>
      </p:sp>
      <p:pic>
        <p:nvPicPr>
          <p:cNvPr id="54" name="Picture 2">
            <a:extLst>
              <a:ext uri="{FF2B5EF4-FFF2-40B4-BE49-F238E27FC236}">
                <a16:creationId xmlns:a16="http://schemas.microsoft.com/office/drawing/2014/main" id="{EBBDE9D9-4734-A0FF-F632-2C1A50D73E33}"/>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1" t="1" r="68636" b="1226"/>
          <a:stretch/>
        </p:blipFill>
        <p:spPr bwMode="auto">
          <a:xfrm>
            <a:off x="156515" y="157409"/>
            <a:ext cx="488314" cy="474512"/>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56" name="TextBox 55">
            <a:extLst>
              <a:ext uri="{FF2B5EF4-FFF2-40B4-BE49-F238E27FC236}">
                <a16:creationId xmlns:a16="http://schemas.microsoft.com/office/drawing/2014/main" id="{660A1585-997F-760A-6B1B-9C23A136273B}"/>
              </a:ext>
            </a:extLst>
          </p:cNvPr>
          <p:cNvSpPr txBox="1"/>
          <p:nvPr userDrawn="1"/>
        </p:nvSpPr>
        <p:spPr>
          <a:xfrm>
            <a:off x="633540" y="438182"/>
            <a:ext cx="1096775" cy="246221"/>
          </a:xfrm>
          <a:prstGeom prst="rect">
            <a:avLst/>
          </a:prstGeom>
          <a:noFill/>
        </p:spPr>
        <p:txBody>
          <a:bodyPr wrap="square" rtlCol="0">
            <a:spAutoFit/>
          </a:bodyPr>
          <a:lstStyle/>
          <a:p>
            <a:r>
              <a:rPr lang="en-US" sz="500" b="1" dirty="0">
                <a:solidFill>
                  <a:schemeClr val="bg1"/>
                </a:solidFill>
                <a:latin typeface="Arial" panose="020B0604020202020204" pitchFamily="34" charset="0"/>
                <a:cs typeface="Arial" panose="020B0604020202020204" pitchFamily="34" charset="0"/>
              </a:rPr>
              <a:t>MINISTRY OF ECONOMY</a:t>
            </a:r>
          </a:p>
          <a:p>
            <a:r>
              <a:rPr lang="en-US" sz="500" b="1" dirty="0">
                <a:solidFill>
                  <a:schemeClr val="bg1"/>
                </a:solidFill>
                <a:latin typeface="Arial" panose="020B0604020202020204" pitchFamily="34" charset="0"/>
                <a:cs typeface="Arial" panose="020B0604020202020204" pitchFamily="34" charset="0"/>
              </a:rPr>
              <a:t>AND DEVELOPMENT</a:t>
            </a:r>
          </a:p>
        </p:txBody>
      </p:sp>
    </p:spTree>
    <p:extLst>
      <p:ext uri="{BB962C8B-B14F-4D97-AF65-F5344CB8AC3E}">
        <p14:creationId xmlns:p14="http://schemas.microsoft.com/office/powerpoint/2010/main" val="19302273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6CF048F-C1BB-4F97-BB1B-55276CFEA14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428"/>
            <a:ext cx="12192000" cy="6857143"/>
          </a:xfrm>
          <a:prstGeom prst="rect">
            <a:avLst/>
          </a:prstGeom>
        </p:spPr>
      </p:pic>
      <p:pic>
        <p:nvPicPr>
          <p:cNvPr id="12" name="Picture 11">
            <a:extLst>
              <a:ext uri="{FF2B5EF4-FFF2-40B4-BE49-F238E27FC236}">
                <a16:creationId xmlns:a16="http://schemas.microsoft.com/office/drawing/2014/main" id="{B020710F-A5D3-4EC9-8A4A-44EFB81F66FA}"/>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072" y="292206"/>
            <a:ext cx="663758" cy="663758"/>
          </a:xfrm>
          <a:prstGeom prst="rect">
            <a:avLst/>
          </a:prstGeom>
          <a:ln w="3175">
            <a:solidFill>
              <a:schemeClr val="bg1"/>
            </a:solidFill>
          </a:ln>
        </p:spPr>
      </p:pic>
      <p:sp>
        <p:nvSpPr>
          <p:cNvPr id="17" name="TextBox 16">
            <a:extLst>
              <a:ext uri="{FF2B5EF4-FFF2-40B4-BE49-F238E27FC236}">
                <a16:creationId xmlns:a16="http://schemas.microsoft.com/office/drawing/2014/main" id="{2FC50D46-B70B-434C-BC63-21FA737E2E34}"/>
              </a:ext>
            </a:extLst>
          </p:cNvPr>
          <p:cNvSpPr txBox="1"/>
          <p:nvPr userDrawn="1"/>
        </p:nvSpPr>
        <p:spPr>
          <a:xfrm>
            <a:off x="987830" y="678965"/>
            <a:ext cx="1323760" cy="276999"/>
          </a:xfrm>
          <a:prstGeom prst="rect">
            <a:avLst/>
          </a:prstGeom>
          <a:noFill/>
        </p:spPr>
        <p:txBody>
          <a:bodyPr wrap="none" rtlCol="0">
            <a:spAutoFit/>
          </a:bodyPr>
          <a:lstStyle/>
          <a:p>
            <a:r>
              <a:rPr lang="mn-MN" sz="1200">
                <a:solidFill>
                  <a:schemeClr val="bg1"/>
                </a:solidFill>
                <a:latin typeface="Arial Bold" panose="020B0704020202020204" pitchFamily="34" charset="0"/>
                <a:cs typeface="Arial Bold" panose="020B0704020202020204" pitchFamily="34" charset="0"/>
              </a:rPr>
              <a:t>САНГИЙН ЯАМ</a:t>
            </a:r>
            <a:endParaRPr lang="en-US" sz="1200">
              <a:solidFill>
                <a:schemeClr val="bg1"/>
              </a:solidFill>
              <a:latin typeface="Arial Bold" panose="020B0704020202020204" pitchFamily="34" charset="0"/>
              <a:cs typeface="Arial Bold" panose="020B0704020202020204" pitchFamily="34" charset="0"/>
            </a:endParaRPr>
          </a:p>
        </p:txBody>
      </p:sp>
    </p:spTree>
    <p:extLst>
      <p:ext uri="{BB962C8B-B14F-4D97-AF65-F5344CB8AC3E}">
        <p14:creationId xmlns:p14="http://schemas.microsoft.com/office/powerpoint/2010/main" val="4725821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Thanks">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F5C954D-952C-4BA7-AFDA-E485C71E222C}"/>
              </a:ext>
            </a:extLst>
          </p:cNvPr>
          <p:cNvSpPr/>
          <p:nvPr/>
        </p:nvSpPr>
        <p:spPr>
          <a:xfrm>
            <a:off x="0" y="-12382"/>
            <a:ext cx="1220543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AFF9333-DD21-4BE9-8D1E-73045C6EAA9C}"/>
              </a:ext>
            </a:extLst>
          </p:cNvPr>
          <p:cNvSpPr/>
          <p:nvPr/>
        </p:nvSpPr>
        <p:spPr>
          <a:xfrm>
            <a:off x="-17528" y="-95"/>
            <a:ext cx="8625746"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284 h 4405788"/>
              <a:gd name="connsiteX4" fmla="*/ 1341787 w 8594788"/>
              <a:gd name="connsiteY4" fmla="*/ 3422523 h 4405788"/>
              <a:gd name="connsiteX5" fmla="*/ 700183 w 8594788"/>
              <a:gd name="connsiteY5" fmla="*/ 4097465 h 4405788"/>
              <a:gd name="connsiteX6" fmla="*/ 15145 w 8594788"/>
              <a:gd name="connsiteY6" fmla="*/ 4381595 h 4405788"/>
              <a:gd name="connsiteX7" fmla="*/ 857 w 8594788"/>
              <a:gd name="connsiteY7" fmla="*/ 4384358 h 4405788"/>
              <a:gd name="connsiteX8" fmla="*/ 857 w 8594788"/>
              <a:gd name="connsiteY8" fmla="*/ 4380071 h 4405788"/>
              <a:gd name="connsiteX9" fmla="*/ 13049 w 8594788"/>
              <a:gd name="connsiteY9" fmla="*/ 4377690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4090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663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930 h 4405788"/>
              <a:gd name="connsiteX45" fmla="*/ 1333500 w 8594788"/>
              <a:gd name="connsiteY45" fmla="*/ 2968276 h 4405788"/>
              <a:gd name="connsiteX46" fmla="*/ 1285875 w 8594788"/>
              <a:gd name="connsiteY46" fmla="*/ 2958751 h 4405788"/>
              <a:gd name="connsiteX47" fmla="*/ 935260 w 8594788"/>
              <a:gd name="connsiteY47" fmla="*/ 3213354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975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701 h 4405788"/>
              <a:gd name="connsiteX61" fmla="*/ 799814 w 8594788"/>
              <a:gd name="connsiteY61" fmla="*/ 3144012 h 4405788"/>
              <a:gd name="connsiteX62" fmla="*/ 667 w 8594788"/>
              <a:gd name="connsiteY62" fmla="*/ 3502343 h 4405788"/>
              <a:gd name="connsiteX63" fmla="*/ 667 w 8594788"/>
              <a:gd name="connsiteY63" fmla="*/ 3497866 h 4405788"/>
              <a:gd name="connsiteX64" fmla="*/ 794957 w 8594788"/>
              <a:gd name="connsiteY64" fmla="*/ 3141155 h 4405788"/>
              <a:gd name="connsiteX65" fmla="*/ 1169289 w 8594788"/>
              <a:gd name="connsiteY65" fmla="*/ 2936177 h 4405788"/>
              <a:gd name="connsiteX66" fmla="*/ 1122712 w 8594788"/>
              <a:gd name="connsiteY66" fmla="*/ 2927318 h 4405788"/>
              <a:gd name="connsiteX67" fmla="*/ 732187 w 8594788"/>
              <a:gd name="connsiteY67" fmla="*/ 3109246 h 4405788"/>
              <a:gd name="connsiteX68" fmla="*/ 667 w 8594788"/>
              <a:gd name="connsiteY68" fmla="*/ 3402902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509 h 4405788"/>
              <a:gd name="connsiteX75" fmla="*/ 667 w 8594788"/>
              <a:gd name="connsiteY75" fmla="*/ 3304032 h 4405788"/>
              <a:gd name="connsiteX76" fmla="*/ 660083 w 8594788"/>
              <a:gd name="connsiteY76" fmla="*/ 3071146 h 4405788"/>
              <a:gd name="connsiteX77" fmla="*/ 1059275 w 8594788"/>
              <a:gd name="connsiteY77" fmla="*/ 2915507 h 4405788"/>
              <a:gd name="connsiteX78" fmla="*/ 1014032 w 8594788"/>
              <a:gd name="connsiteY78" fmla="*/ 2907125 h 4405788"/>
              <a:gd name="connsiteX79" fmla="*/ 596170 w 8594788"/>
              <a:gd name="connsiteY79" fmla="*/ 3039714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124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171 h 4405788"/>
              <a:gd name="connsiteX91" fmla="*/ 460724 w 8594788"/>
              <a:gd name="connsiteY91" fmla="*/ 2970467 h 4405788"/>
              <a:gd name="connsiteX92" fmla="*/ 1048 w 8594788"/>
              <a:gd name="connsiteY92" fmla="*/ 3061526 h 4405788"/>
              <a:gd name="connsiteX93" fmla="*/ 1048 w 8594788"/>
              <a:gd name="connsiteY93" fmla="*/ 3057239 h 4405788"/>
              <a:gd name="connsiteX94" fmla="*/ 458248 w 8594788"/>
              <a:gd name="connsiteY94" fmla="*/ 2966657 h 4405788"/>
              <a:gd name="connsiteX95" fmla="*/ 892397 w 8594788"/>
              <a:gd name="connsiteY95" fmla="*/ 2885789 h 4405788"/>
              <a:gd name="connsiteX96" fmla="*/ 850964 w 8594788"/>
              <a:gd name="connsiteY96" fmla="*/ 2878741 h 4405788"/>
              <a:gd name="connsiteX97" fmla="*/ 392621 w 8594788"/>
              <a:gd name="connsiteY97" fmla="*/ 2935891 h 4405788"/>
              <a:gd name="connsiteX98" fmla="*/ 953 w 8594788"/>
              <a:gd name="connsiteY98" fmla="*/ 2993041 h 4405788"/>
              <a:gd name="connsiteX99" fmla="*/ 953 w 8594788"/>
              <a:gd name="connsiteY99" fmla="*/ 2988850 h 4405788"/>
              <a:gd name="connsiteX100" fmla="*/ 390620 w 8594788"/>
              <a:gd name="connsiteY100" fmla="*/ 2931319 h 4405788"/>
              <a:gd name="connsiteX101" fmla="*/ 834866 w 8594788"/>
              <a:gd name="connsiteY101" fmla="*/ 2875598 h 4405788"/>
              <a:gd name="connsiteX102" fmla="*/ 796195 w 8594788"/>
              <a:gd name="connsiteY102" fmla="*/ 2869121 h 4405788"/>
              <a:gd name="connsiteX103" fmla="*/ 324422 w 8594788"/>
              <a:gd name="connsiteY103" fmla="*/ 2900363 h 4405788"/>
              <a:gd name="connsiteX104" fmla="*/ 572 w 8594788"/>
              <a:gd name="connsiteY104" fmla="*/ 2929985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640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96 h 4405788"/>
              <a:gd name="connsiteX123" fmla="*/ 953 w 8594788"/>
              <a:gd name="connsiteY123" fmla="*/ 2783300 h 4405788"/>
              <a:gd name="connsiteX124" fmla="*/ 121634 w 8594788"/>
              <a:gd name="connsiteY124" fmla="*/ 2791682 h 4405788"/>
              <a:gd name="connsiteX125" fmla="*/ 544354 w 8594788"/>
              <a:gd name="connsiteY125" fmla="*/ 2828639 h 4405788"/>
              <a:gd name="connsiteX126" fmla="*/ 304324 w 8594788"/>
              <a:gd name="connsiteY126" fmla="*/ 2793778 h 4405788"/>
              <a:gd name="connsiteX127" fmla="*/ 667 w 8594788"/>
              <a:gd name="connsiteY127" fmla="*/ 2754440 h 4405788"/>
              <a:gd name="connsiteX128" fmla="*/ 667 w 8594788"/>
              <a:gd name="connsiteY128" fmla="*/ 2750249 h 4405788"/>
              <a:gd name="connsiteX129" fmla="*/ 305467 w 8594788"/>
              <a:gd name="connsiteY129" fmla="*/ 2789777 h 4405788"/>
              <a:gd name="connsiteX130" fmla="*/ 630174 w 8594788"/>
              <a:gd name="connsiteY130" fmla="*/ 2837879 h 4405788"/>
              <a:gd name="connsiteX131" fmla="*/ 752285 w 8594788"/>
              <a:gd name="connsiteY131" fmla="*/ 2851880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5105 h 4405788"/>
              <a:gd name="connsiteX142" fmla="*/ 1708880 w 8594788"/>
              <a:gd name="connsiteY142" fmla="*/ 2713101 h 4405788"/>
              <a:gd name="connsiteX143" fmla="*/ 1781651 w 8594788"/>
              <a:gd name="connsiteY143" fmla="*/ 2677668 h 4405788"/>
              <a:gd name="connsiteX144" fmla="*/ 1852898 w 8594788"/>
              <a:gd name="connsiteY144" fmla="*/ 2638044 h 4405788"/>
              <a:gd name="connsiteX145" fmla="*/ 1921955 w 8594788"/>
              <a:gd name="connsiteY145" fmla="*/ 2594515 h 4405788"/>
              <a:gd name="connsiteX146" fmla="*/ 1988153 w 8594788"/>
              <a:gd name="connsiteY146" fmla="*/ 2547557 h 4405788"/>
              <a:gd name="connsiteX147" fmla="*/ 2052733 w 8594788"/>
              <a:gd name="connsiteY147" fmla="*/ 2496312 h 4405788"/>
              <a:gd name="connsiteX148" fmla="*/ 2115026 w 8594788"/>
              <a:gd name="connsiteY148" fmla="*/ 2441353 h 4405788"/>
              <a:gd name="connsiteX149" fmla="*/ 2174748 w 8594788"/>
              <a:gd name="connsiteY149" fmla="*/ 2382774 h 4405788"/>
              <a:gd name="connsiteX150" fmla="*/ 2232565 w 8594788"/>
              <a:gd name="connsiteY150" fmla="*/ 2320290 h 4405788"/>
              <a:gd name="connsiteX151" fmla="*/ 2281333 w 8594788"/>
              <a:gd name="connsiteY151" fmla="*/ 2261807 h 4405788"/>
              <a:gd name="connsiteX152" fmla="*/ 2342388 w 8594788"/>
              <a:gd name="connsiteY152" fmla="*/ 2181416 h 4405788"/>
              <a:gd name="connsiteX153" fmla="*/ 2610898 w 8594788"/>
              <a:gd name="connsiteY153" fmla="*/ 1820990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303 h 4405788"/>
              <a:gd name="connsiteX164" fmla="*/ 4521613 w 8594788"/>
              <a:gd name="connsiteY164" fmla="*/ 592074 h 4405788"/>
              <a:gd name="connsiteX165" fmla="*/ 4705446 w 8594788"/>
              <a:gd name="connsiteY165" fmla="*/ 551879 h 4405788"/>
              <a:gd name="connsiteX166" fmla="*/ 4538282 w 8594788"/>
              <a:gd name="connsiteY166" fmla="*/ 96393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390 h 4405788"/>
              <a:gd name="connsiteX197" fmla="*/ 5807393 w 8594788"/>
              <a:gd name="connsiteY197" fmla="*/ 190 h 4405788"/>
              <a:gd name="connsiteX198" fmla="*/ 5814060 w 8594788"/>
              <a:gd name="connsiteY198" fmla="*/ 191 h 4405788"/>
              <a:gd name="connsiteX199" fmla="*/ 5865495 w 8594788"/>
              <a:gd name="connsiteY199" fmla="*/ 457390 h 4405788"/>
              <a:gd name="connsiteX200" fmla="*/ 6044470 w 8594788"/>
              <a:gd name="connsiteY200" fmla="*/ 460820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155 h 4405788"/>
              <a:gd name="connsiteX212" fmla="*/ 6570726 w 8594788"/>
              <a:gd name="connsiteY212" fmla="*/ 489680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779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871 h 4405788"/>
              <a:gd name="connsiteX229" fmla="*/ 7039356 w 8594788"/>
              <a:gd name="connsiteY229" fmla="*/ 533495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212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254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7295 h 4405788"/>
              <a:gd name="connsiteX258" fmla="*/ 7757160 w 8594788"/>
              <a:gd name="connsiteY258" fmla="*/ 526542 h 4405788"/>
              <a:gd name="connsiteX259" fmla="*/ 7836789 w 8594788"/>
              <a:gd name="connsiteY259" fmla="*/ 509778 h 4405788"/>
              <a:gd name="connsiteX260" fmla="*/ 8047768 w 8594788"/>
              <a:gd name="connsiteY260" fmla="*/ 403384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830 h 4405788"/>
              <a:gd name="connsiteX277" fmla="*/ 6469095 w 8594788"/>
              <a:gd name="connsiteY277" fmla="*/ 994505 h 4405788"/>
              <a:gd name="connsiteX278" fmla="*/ 6306313 w 8594788"/>
              <a:gd name="connsiteY278" fmla="*/ 1063943 h 4405788"/>
              <a:gd name="connsiteX279" fmla="*/ 6146388 w 8594788"/>
              <a:gd name="connsiteY279" fmla="*/ 1136333 h 4405788"/>
              <a:gd name="connsiteX280" fmla="*/ 5989607 w 8594788"/>
              <a:gd name="connsiteY280" fmla="*/ 1211961 h 4405788"/>
              <a:gd name="connsiteX281" fmla="*/ 5844064 w 8594788"/>
              <a:gd name="connsiteY281" fmla="*/ 1288161 h 4405788"/>
              <a:gd name="connsiteX282" fmla="*/ 5835682 w 8594788"/>
              <a:gd name="connsiteY282" fmla="*/ 1291685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919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971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858 h 4405788"/>
              <a:gd name="connsiteX316" fmla="*/ 1476661 w 8594788"/>
              <a:gd name="connsiteY316" fmla="*/ 3492246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810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563 h 4405788"/>
              <a:gd name="connsiteX332" fmla="*/ 1561910 w 8594788"/>
              <a:gd name="connsiteY332" fmla="*/ 3012377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266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783 h 4405788"/>
              <a:gd name="connsiteX353" fmla="*/ 5865781 w 8594788"/>
              <a:gd name="connsiteY353" fmla="*/ 636079 h 4405788"/>
              <a:gd name="connsiteX354" fmla="*/ 6033707 w 8594788"/>
              <a:gd name="connsiteY354" fmla="*/ 633984 h 4405788"/>
              <a:gd name="connsiteX355" fmla="*/ 6040374 w 8594788"/>
              <a:gd name="connsiteY355" fmla="*/ 553022 h 4405788"/>
              <a:gd name="connsiteX356" fmla="*/ 5687949 w 8594788"/>
              <a:gd name="connsiteY356" fmla="*/ 731425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901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226 h 4405788"/>
              <a:gd name="connsiteX371" fmla="*/ 6776657 w 8594788"/>
              <a:gd name="connsiteY371" fmla="*/ 725424 h 4405788"/>
              <a:gd name="connsiteX372" fmla="*/ 6783610 w 8594788"/>
              <a:gd name="connsiteY372" fmla="*/ 725424 h 4405788"/>
              <a:gd name="connsiteX373" fmla="*/ 6880956 w 8594788"/>
              <a:gd name="connsiteY373" fmla="*/ 727520 h 4405788"/>
              <a:gd name="connsiteX374" fmla="*/ 6891243 w 8594788"/>
              <a:gd name="connsiteY374" fmla="*/ 727520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3418 h 4405788"/>
              <a:gd name="connsiteX380" fmla="*/ 7052406 w 8594788"/>
              <a:gd name="connsiteY380" fmla="*/ 673418 h 4405788"/>
              <a:gd name="connsiteX381" fmla="*/ 6947631 w 8594788"/>
              <a:gd name="connsiteY381" fmla="*/ 670941 h 4405788"/>
              <a:gd name="connsiteX382" fmla="*/ 6899243 w 8594788"/>
              <a:gd name="connsiteY382" fmla="*/ 728091 h 4405788"/>
              <a:gd name="connsiteX383" fmla="*/ 1158145 w 8594788"/>
              <a:gd name="connsiteY383" fmla="*/ 2888361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78052 w 8594788"/>
              <a:gd name="connsiteY387" fmla="*/ 2877693 h 4405788"/>
              <a:gd name="connsiteX388" fmla="*/ 1140524 w 8594788"/>
              <a:gd name="connsiteY388" fmla="*/ 2875407 h 4405788"/>
              <a:gd name="connsiteX389" fmla="*/ 1108520 w 8594788"/>
              <a:gd name="connsiteY389" fmla="*/ 2883122 h 4405788"/>
              <a:gd name="connsiteX390" fmla="*/ 1147191 w 8594788"/>
              <a:gd name="connsiteY390" fmla="*/ 2887123 h 4405788"/>
              <a:gd name="connsiteX391" fmla="*/ 5966841 w 8594788"/>
              <a:gd name="connsiteY391" fmla="*/ 954977 h 4405788"/>
              <a:gd name="connsiteX392" fmla="*/ 5823490 w 8594788"/>
              <a:gd name="connsiteY392" fmla="*/ 970693 h 4405788"/>
              <a:gd name="connsiteX393" fmla="*/ 5804440 w 8594788"/>
              <a:gd name="connsiteY393" fmla="*/ 1042321 h 4405788"/>
              <a:gd name="connsiteX394" fmla="*/ 5941695 w 8594788"/>
              <a:gd name="connsiteY394" fmla="*/ 1022699 h 4405788"/>
              <a:gd name="connsiteX395" fmla="*/ 5966841 w 8594788"/>
              <a:gd name="connsiteY395" fmla="*/ 954977 h 4405788"/>
              <a:gd name="connsiteX396" fmla="*/ 5948649 w 8594788"/>
              <a:gd name="connsiteY396" fmla="*/ 1021652 h 4405788"/>
              <a:gd name="connsiteX397" fmla="*/ 6079713 w 8594788"/>
              <a:gd name="connsiteY397" fmla="*/ 1004983 h 4405788"/>
              <a:gd name="connsiteX398" fmla="*/ 6111336 w 8594788"/>
              <a:gd name="connsiteY398" fmla="*/ 941356 h 4405788"/>
              <a:gd name="connsiteX399" fmla="*/ 5973795 w 8594788"/>
              <a:gd name="connsiteY399" fmla="*/ 954215 h 4405788"/>
              <a:gd name="connsiteX400" fmla="*/ 5948649 w 8594788"/>
              <a:gd name="connsiteY400" fmla="*/ 1021747 h 4405788"/>
              <a:gd name="connsiteX401" fmla="*/ 5816632 w 8594788"/>
              <a:gd name="connsiteY401" fmla="*/ 971645 h 4405788"/>
              <a:gd name="connsiteX402" fmla="*/ 5668804 w 8594788"/>
              <a:gd name="connsiteY402" fmla="*/ 990695 h 4405788"/>
              <a:gd name="connsiteX403" fmla="*/ 5655374 w 8594788"/>
              <a:gd name="connsiteY403" fmla="*/ 1066229 h 4405788"/>
              <a:gd name="connsiteX404" fmla="*/ 5797201 w 8594788"/>
              <a:gd name="connsiteY404" fmla="*/ 1043845 h 4405788"/>
              <a:gd name="connsiteX405" fmla="*/ 5816632 w 8594788"/>
              <a:gd name="connsiteY405" fmla="*/ 971645 h 4405788"/>
              <a:gd name="connsiteX406" fmla="*/ 5802821 w 8594788"/>
              <a:gd name="connsiteY406" fmla="*/ 1046893 h 4405788"/>
              <a:gd name="connsiteX407" fmla="*/ 5779580 w 8594788"/>
              <a:gd name="connsiteY407" fmla="*/ 1115378 h 4405788"/>
              <a:gd name="connsiteX408" fmla="*/ 5909977 w 8594788"/>
              <a:gd name="connsiteY408" fmla="*/ 1091660 h 4405788"/>
              <a:gd name="connsiteX409" fmla="*/ 5939600 w 8594788"/>
              <a:gd name="connsiteY409" fmla="*/ 1027367 h 4405788"/>
              <a:gd name="connsiteX410" fmla="*/ 5802821 w 8594788"/>
              <a:gd name="connsiteY410" fmla="*/ 1046702 h 4405788"/>
              <a:gd name="connsiteX411" fmla="*/ 5795868 w 8594788"/>
              <a:gd name="connsiteY411" fmla="*/ 1047941 h 4405788"/>
              <a:gd name="connsiteX412" fmla="*/ 5654517 w 8594788"/>
              <a:gd name="connsiteY412" fmla="*/ 1070324 h 4405788"/>
              <a:gd name="connsiteX413" fmla="*/ 5637086 w 8594788"/>
              <a:gd name="connsiteY413" fmla="*/ 1143381 h 4405788"/>
              <a:gd name="connsiteX414" fmla="*/ 5772245 w 8594788"/>
              <a:gd name="connsiteY414" fmla="*/ 1116711 h 4405788"/>
              <a:gd name="connsiteX415" fmla="*/ 5795868 w 8594788"/>
              <a:gd name="connsiteY415" fmla="*/ 1047845 h 4405788"/>
              <a:gd name="connsiteX416" fmla="*/ 1347692 w 8594788"/>
              <a:gd name="connsiteY416" fmla="*/ 2886266 h 4405788"/>
              <a:gd name="connsiteX417" fmla="*/ 1388745 w 8594788"/>
              <a:gd name="connsiteY417" fmla="*/ 2889599 h 4405788"/>
              <a:gd name="connsiteX418" fmla="*/ 1417320 w 8594788"/>
              <a:gd name="connsiteY418" fmla="*/ 2872550 h 4405788"/>
              <a:gd name="connsiteX419" fmla="*/ 1377506 w 8594788"/>
              <a:gd name="connsiteY419" fmla="*/ 2871026 h 4405788"/>
              <a:gd name="connsiteX420" fmla="*/ 1347311 w 8594788"/>
              <a:gd name="connsiteY420" fmla="*/ 2886170 h 4405788"/>
              <a:gd name="connsiteX421" fmla="*/ 1367695 w 8594788"/>
              <a:gd name="connsiteY421" fmla="*/ 2870645 h 4405788"/>
              <a:gd name="connsiteX422" fmla="*/ 1328738 w 8594788"/>
              <a:gd name="connsiteY422" fmla="*/ 2869406 h 4405788"/>
              <a:gd name="connsiteX423" fmla="*/ 1298639 w 8594788"/>
              <a:gd name="connsiteY423" fmla="*/ 2882455 h 4405788"/>
              <a:gd name="connsiteX424" fmla="*/ 1338834 w 8594788"/>
              <a:gd name="connsiteY424" fmla="*/ 2885504 h 4405788"/>
              <a:gd name="connsiteX425" fmla="*/ 4915853 w 8594788"/>
              <a:gd name="connsiteY425" fmla="*/ 1687640 h 4405788"/>
              <a:gd name="connsiteX426" fmla="*/ 5029010 w 8594788"/>
              <a:gd name="connsiteY426" fmla="*/ 1638110 h 4405788"/>
              <a:gd name="connsiteX427" fmla="*/ 5037297 w 8594788"/>
              <a:gd name="connsiteY427" fmla="*/ 1557433 h 4405788"/>
              <a:gd name="connsiteX428" fmla="*/ 4916520 w 8594788"/>
              <a:gd name="connsiteY428" fmla="*/ 1604296 h 4405788"/>
              <a:gd name="connsiteX429" fmla="*/ 4915472 w 8594788"/>
              <a:gd name="connsiteY429" fmla="*/ 1687163 h 4405788"/>
              <a:gd name="connsiteX430" fmla="*/ 4916424 w 8594788"/>
              <a:gd name="connsiteY430" fmla="*/ 1599438 h 4405788"/>
              <a:gd name="connsiteX431" fmla="*/ 5037677 w 8594788"/>
              <a:gd name="connsiteY431" fmla="*/ 1552480 h 4405788"/>
              <a:gd name="connsiteX432" fmla="*/ 5041773 w 8594788"/>
              <a:gd name="connsiteY432" fmla="*/ 1470089 h 4405788"/>
              <a:gd name="connsiteX433" fmla="*/ 4912995 w 8594788"/>
              <a:gd name="connsiteY433" fmla="*/ 1514570 h 4405788"/>
              <a:gd name="connsiteX434" fmla="*/ 4916044 w 8594788"/>
              <a:gd name="connsiteY434" fmla="*/ 1598962 h 4405788"/>
              <a:gd name="connsiteX435" fmla="*/ 5041868 w 8594788"/>
              <a:gd name="connsiteY435" fmla="*/ 1465421 h 4405788"/>
              <a:gd name="connsiteX436" fmla="*/ 5041868 w 8594788"/>
              <a:gd name="connsiteY436" fmla="*/ 1380744 h 4405788"/>
              <a:gd name="connsiteX437" fmla="*/ 4906328 w 8594788"/>
              <a:gd name="connsiteY437" fmla="*/ 1422749 h 4405788"/>
              <a:gd name="connsiteX438" fmla="*/ 4912805 w 8594788"/>
              <a:gd name="connsiteY438" fmla="*/ 1509903 h 4405788"/>
              <a:gd name="connsiteX439" fmla="*/ 5041488 w 8594788"/>
              <a:gd name="connsiteY439" fmla="*/ 1464945 h 4405788"/>
              <a:gd name="connsiteX440" fmla="*/ 5194268 w 8594788"/>
              <a:gd name="connsiteY440" fmla="*/ 1245108 h 4405788"/>
              <a:gd name="connsiteX441" fmla="*/ 5337143 w 8594788"/>
              <a:gd name="connsiteY441" fmla="*/ 1210056 h 4405788"/>
              <a:gd name="connsiteX442" fmla="*/ 5342668 w 8594788"/>
              <a:gd name="connsiteY442" fmla="*/ 1128617 h 4405788"/>
              <a:gd name="connsiteX443" fmla="*/ 5193983 w 8594788"/>
              <a:gd name="connsiteY443" fmla="*/ 1160621 h 4405788"/>
              <a:gd name="connsiteX444" fmla="*/ 5194268 w 8594788"/>
              <a:gd name="connsiteY444" fmla="*/ 1244632 h 4405788"/>
              <a:gd name="connsiteX445" fmla="*/ 5333810 w 8594788"/>
              <a:gd name="connsiteY445" fmla="*/ 1291400 h 4405788"/>
              <a:gd name="connsiteX446" fmla="*/ 5468017 w 8594788"/>
              <a:gd name="connsiteY446" fmla="*/ 1255300 h 4405788"/>
              <a:gd name="connsiteX447" fmla="*/ 5483638 w 8594788"/>
              <a:gd name="connsiteY447" fmla="*/ 1180624 h 4405788"/>
              <a:gd name="connsiteX448" fmla="*/ 5343144 w 8594788"/>
              <a:gd name="connsiteY448" fmla="*/ 1212914 h 4405788"/>
              <a:gd name="connsiteX449" fmla="*/ 5333810 w 8594788"/>
              <a:gd name="connsiteY449" fmla="*/ 1290923 h 4405788"/>
              <a:gd name="connsiteX450" fmla="*/ 5336381 w 8594788"/>
              <a:gd name="connsiteY450" fmla="*/ 1214533 h 4405788"/>
              <a:gd name="connsiteX451" fmla="*/ 5194268 w 8594788"/>
              <a:gd name="connsiteY451" fmla="*/ 1249490 h 4405788"/>
              <a:gd name="connsiteX452" fmla="*/ 5191316 w 8594788"/>
              <a:gd name="connsiteY452" fmla="*/ 1331690 h 4405788"/>
              <a:gd name="connsiteX453" fmla="*/ 5326952 w 8594788"/>
              <a:gd name="connsiteY453" fmla="*/ 1293590 h 4405788"/>
              <a:gd name="connsiteX454" fmla="*/ 5336381 w 8594788"/>
              <a:gd name="connsiteY454" fmla="*/ 1214057 h 4405788"/>
              <a:gd name="connsiteX455" fmla="*/ 5191030 w 8594788"/>
              <a:gd name="connsiteY455" fmla="*/ 1335881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881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268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607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193 h 4405788"/>
              <a:gd name="connsiteX478" fmla="*/ 5037201 w 8594788"/>
              <a:gd name="connsiteY478" fmla="*/ 1196245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210 h 4405788"/>
              <a:gd name="connsiteX484" fmla="*/ 1608868 w 8594788"/>
              <a:gd name="connsiteY484" fmla="*/ 2848070 h 4405788"/>
              <a:gd name="connsiteX485" fmla="*/ 1627061 w 8594788"/>
              <a:gd name="connsiteY485" fmla="*/ 2825496 h 4405788"/>
              <a:gd name="connsiteX486" fmla="*/ 1588961 w 8594788"/>
              <a:gd name="connsiteY486" fmla="*/ 2826925 h 4405788"/>
              <a:gd name="connsiteX487" fmla="*/ 1561624 w 8594788"/>
              <a:gd name="connsiteY487" fmla="*/ 2847499 h 4405788"/>
              <a:gd name="connsiteX488" fmla="*/ 1600867 w 8594788"/>
              <a:gd name="connsiteY488" fmla="*/ 2847499 h 4405788"/>
              <a:gd name="connsiteX489" fmla="*/ 1721549 w 8594788"/>
              <a:gd name="connsiteY489" fmla="*/ 2822638 h 4405788"/>
              <a:gd name="connsiteX490" fmla="*/ 1682306 w 8594788"/>
              <a:gd name="connsiteY490" fmla="*/ 2823686 h 4405788"/>
              <a:gd name="connsiteX491" fmla="*/ 1656302 w 8594788"/>
              <a:gd name="connsiteY491" fmla="*/ 2848832 h 4405788"/>
              <a:gd name="connsiteX492" fmla="*/ 1696688 w 8594788"/>
              <a:gd name="connsiteY492" fmla="*/ 2849594 h 4405788"/>
              <a:gd name="connsiteX493" fmla="*/ 1721549 w 8594788"/>
              <a:gd name="connsiteY493" fmla="*/ 2823020 h 4405788"/>
              <a:gd name="connsiteX494" fmla="*/ 1704023 w 8594788"/>
              <a:gd name="connsiteY494" fmla="*/ 2849785 h 4405788"/>
              <a:gd name="connsiteX495" fmla="*/ 1744885 w 8594788"/>
              <a:gd name="connsiteY495" fmla="*/ 2850833 h 4405788"/>
              <a:gd name="connsiteX496" fmla="*/ 1768888 w 8594788"/>
              <a:gd name="connsiteY496" fmla="*/ 2821686 h 4405788"/>
              <a:gd name="connsiteX497" fmla="*/ 1729264 w 8594788"/>
              <a:gd name="connsiteY497" fmla="*/ 2822543 h 4405788"/>
              <a:gd name="connsiteX498" fmla="*/ 1704023 w 8594788"/>
              <a:gd name="connsiteY498" fmla="*/ 2850166 h 4405788"/>
              <a:gd name="connsiteX499" fmla="*/ 1678591 w 8594788"/>
              <a:gd name="connsiteY499" fmla="*/ 2819686 h 4405788"/>
              <a:gd name="connsiteX500" fmla="*/ 1704023 w 8594788"/>
              <a:gd name="connsiteY500" fmla="*/ 2795588 h 4405788"/>
              <a:gd name="connsiteX501" fmla="*/ 1667161 w 8594788"/>
              <a:gd name="connsiteY501" fmla="*/ 2798540 h 4405788"/>
              <a:gd name="connsiteX502" fmla="*/ 1640586 w 8594788"/>
              <a:gd name="connsiteY502" fmla="*/ 2820924 h 4405788"/>
              <a:gd name="connsiteX503" fmla="*/ 1686687 w 8594788"/>
              <a:gd name="connsiteY503" fmla="*/ 2819686 h 4405788"/>
              <a:gd name="connsiteX504" fmla="*/ 1725359 w 8594788"/>
              <a:gd name="connsiteY504" fmla="*/ 2818638 h 4405788"/>
              <a:gd name="connsiteX505" fmla="*/ 1750124 w 8594788"/>
              <a:gd name="connsiteY505" fmla="*/ 2792254 h 4405788"/>
              <a:gd name="connsiteX506" fmla="*/ 1712595 w 8594788"/>
              <a:gd name="connsiteY506" fmla="*/ 2795111 h 4405788"/>
              <a:gd name="connsiteX507" fmla="*/ 1686687 w 8594788"/>
              <a:gd name="connsiteY507" fmla="*/ 2819495 h 4405788"/>
              <a:gd name="connsiteX508" fmla="*/ 1733074 w 8594788"/>
              <a:gd name="connsiteY508" fmla="*/ 2818543 h 4405788"/>
              <a:gd name="connsiteX509" fmla="*/ 1772317 w 8594788"/>
              <a:gd name="connsiteY509" fmla="*/ 2817686 h 4405788"/>
              <a:gd name="connsiteX510" fmla="*/ 1796129 w 8594788"/>
              <a:gd name="connsiteY510" fmla="*/ 2789111 h 4405788"/>
              <a:gd name="connsiteX511" fmla="*/ 1758029 w 8594788"/>
              <a:gd name="connsiteY511" fmla="*/ 2791778 h 4405788"/>
              <a:gd name="connsiteX512" fmla="*/ 1779746 w 8594788"/>
              <a:gd name="connsiteY512" fmla="*/ 2817590 h 4405788"/>
              <a:gd name="connsiteX513" fmla="*/ 1819370 w 8594788"/>
              <a:gd name="connsiteY513" fmla="*/ 2817114 h 4405788"/>
              <a:gd name="connsiteX514" fmla="*/ 1842421 w 8594788"/>
              <a:gd name="connsiteY514" fmla="*/ 2786158 h 4405788"/>
              <a:gd name="connsiteX515" fmla="*/ 1804321 w 8594788"/>
              <a:gd name="connsiteY515" fmla="*/ 2788539 h 4405788"/>
              <a:gd name="connsiteX516" fmla="*/ 1799844 w 8594788"/>
              <a:gd name="connsiteY516" fmla="*/ 2784729 h 4405788"/>
              <a:gd name="connsiteX517" fmla="*/ 1823561 w 8594788"/>
              <a:gd name="connsiteY517" fmla="*/ 2756630 h 4405788"/>
              <a:gd name="connsiteX518" fmla="*/ 1787366 w 8594788"/>
              <a:gd name="connsiteY518" fmla="*/ 2761012 h 4405788"/>
              <a:gd name="connsiteX519" fmla="*/ 1762411 w 8594788"/>
              <a:gd name="connsiteY519" fmla="*/ 2787301 h 4405788"/>
              <a:gd name="connsiteX520" fmla="*/ 1799844 w 8594788"/>
              <a:gd name="connsiteY520" fmla="*/ 2784920 h 4405788"/>
              <a:gd name="connsiteX521" fmla="*/ 1807655 w 8594788"/>
              <a:gd name="connsiteY521" fmla="*/ 2784158 h 4405788"/>
              <a:gd name="connsiteX522" fmla="*/ 1845755 w 8594788"/>
              <a:gd name="connsiteY522" fmla="*/ 2781872 h 4405788"/>
              <a:gd name="connsiteX523" fmla="*/ 1868615 w 8594788"/>
              <a:gd name="connsiteY523" fmla="*/ 2751487 h 4405788"/>
              <a:gd name="connsiteX524" fmla="*/ 1831943 w 8594788"/>
              <a:gd name="connsiteY524" fmla="*/ 2755583 h 4405788"/>
              <a:gd name="connsiteX525" fmla="*/ 1853470 w 8594788"/>
              <a:gd name="connsiteY525" fmla="*/ 2781395 h 4405788"/>
              <a:gd name="connsiteX526" fmla="*/ 1891570 w 8594788"/>
              <a:gd name="connsiteY526" fmla="*/ 2779300 h 4405788"/>
              <a:gd name="connsiteX527" fmla="*/ 1913763 w 8594788"/>
              <a:gd name="connsiteY527" fmla="*/ 2746629 h 4405788"/>
              <a:gd name="connsiteX528" fmla="*/ 1876520 w 8594788"/>
              <a:gd name="connsiteY528" fmla="*/ 2750630 h 4405788"/>
              <a:gd name="connsiteX529" fmla="*/ 1853470 w 8594788"/>
              <a:gd name="connsiteY529" fmla="*/ 2781395 h 4405788"/>
              <a:gd name="connsiteX530" fmla="*/ 1872520 w 8594788"/>
              <a:gd name="connsiteY530" fmla="*/ 2747010 h 4405788"/>
              <a:gd name="connsiteX531" fmla="*/ 1895380 w 8594788"/>
              <a:gd name="connsiteY531" fmla="*/ 2717197 h 4405788"/>
              <a:gd name="connsiteX532" fmla="*/ 1860328 w 8594788"/>
              <a:gd name="connsiteY532" fmla="*/ 2723102 h 4405788"/>
              <a:gd name="connsiteX533" fmla="*/ 1836325 w 8594788"/>
              <a:gd name="connsiteY533" fmla="*/ 2751011 h 4405788"/>
              <a:gd name="connsiteX534" fmla="*/ 1880521 w 8594788"/>
              <a:gd name="connsiteY534" fmla="*/ 2746058 h 4405788"/>
              <a:gd name="connsiteX535" fmla="*/ 1917192 w 8594788"/>
              <a:gd name="connsiteY535" fmla="*/ 2742152 h 4405788"/>
              <a:gd name="connsiteX536" fmla="*/ 1939290 w 8594788"/>
              <a:gd name="connsiteY536" fmla="*/ 2710053 h 4405788"/>
              <a:gd name="connsiteX537" fmla="*/ 1903762 w 8594788"/>
              <a:gd name="connsiteY537" fmla="*/ 2715863 h 4405788"/>
              <a:gd name="connsiteX538" fmla="*/ 1880045 w 8594788"/>
              <a:gd name="connsiteY538" fmla="*/ 2746248 h 4405788"/>
              <a:gd name="connsiteX539" fmla="*/ 1942624 w 8594788"/>
              <a:gd name="connsiteY539" fmla="*/ 2705386 h 4405788"/>
              <a:gd name="connsiteX540" fmla="*/ 1964531 w 8594788"/>
              <a:gd name="connsiteY540" fmla="*/ 2673953 h 4405788"/>
              <a:gd name="connsiteX541" fmla="*/ 1930718 w 8594788"/>
              <a:gd name="connsiteY541" fmla="*/ 2681288 h 4405788"/>
              <a:gd name="connsiteX542" fmla="*/ 1907477 w 8594788"/>
              <a:gd name="connsiteY542" fmla="*/ 2711005 h 4405788"/>
              <a:gd name="connsiteX543" fmla="*/ 1950625 w 8594788"/>
              <a:gd name="connsiteY543" fmla="*/ 2704052 h 4405788"/>
              <a:gd name="connsiteX544" fmla="*/ 1985582 w 8594788"/>
              <a:gd name="connsiteY544" fmla="*/ 2698718 h 4405788"/>
              <a:gd name="connsiteX545" fmla="*/ 2006537 w 8594788"/>
              <a:gd name="connsiteY545" fmla="*/ 2665000 h 4405788"/>
              <a:gd name="connsiteX546" fmla="*/ 1973009 w 8594788"/>
              <a:gd name="connsiteY546" fmla="*/ 2672144 h 4405788"/>
              <a:gd name="connsiteX547" fmla="*/ 1993297 w 8594788"/>
              <a:gd name="connsiteY547" fmla="*/ 2697575 h 4405788"/>
              <a:gd name="connsiteX548" fmla="*/ 2029301 w 8594788"/>
              <a:gd name="connsiteY548" fmla="*/ 2692242 h 4405788"/>
              <a:gd name="connsiteX549" fmla="*/ 2049494 w 8594788"/>
              <a:gd name="connsiteY549" fmla="*/ 2656237 h 4405788"/>
              <a:gd name="connsiteX550" fmla="*/ 2014633 w 8594788"/>
              <a:gd name="connsiteY550" fmla="*/ 2663380 h 4405788"/>
              <a:gd name="connsiteX551" fmla="*/ 1992821 w 8594788"/>
              <a:gd name="connsiteY551" fmla="*/ 2697766 h 4405788"/>
              <a:gd name="connsiteX552" fmla="*/ 2009680 w 8594788"/>
              <a:gd name="connsiteY552" fmla="*/ 2660047 h 4405788"/>
              <a:gd name="connsiteX553" fmla="*/ 2030540 w 8594788"/>
              <a:gd name="connsiteY553" fmla="*/ 2627090 h 4405788"/>
              <a:gd name="connsiteX554" fmla="*/ 1998726 w 8594788"/>
              <a:gd name="connsiteY554" fmla="*/ 2635758 h 4405788"/>
              <a:gd name="connsiteX555" fmla="*/ 1976057 w 8594788"/>
              <a:gd name="connsiteY555" fmla="*/ 2667095 h 4405788"/>
              <a:gd name="connsiteX556" fmla="*/ 2017776 w 8594788"/>
              <a:gd name="connsiteY556" fmla="*/ 2658428 h 4405788"/>
              <a:gd name="connsiteX557" fmla="*/ 2052161 w 8594788"/>
              <a:gd name="connsiteY557" fmla="*/ 2651379 h 4405788"/>
              <a:gd name="connsiteX558" fmla="*/ 2072259 w 8594788"/>
              <a:gd name="connsiteY558" fmla="*/ 2616042 h 4405788"/>
              <a:gd name="connsiteX559" fmla="*/ 2039017 w 8594788"/>
              <a:gd name="connsiteY559" fmla="*/ 2624804 h 4405788"/>
              <a:gd name="connsiteX560" fmla="*/ 2017300 w 8594788"/>
              <a:gd name="connsiteY560" fmla="*/ 2658618 h 4405788"/>
              <a:gd name="connsiteX561" fmla="*/ 2060067 w 8594788"/>
              <a:gd name="connsiteY561" fmla="*/ 2649855 h 4405788"/>
              <a:gd name="connsiteX562" fmla="*/ 2271903 w 8594788"/>
              <a:gd name="connsiteY562" fmla="*/ 2611184 h 4405788"/>
              <a:gd name="connsiteX563" fmla="*/ 4163663 w 8594788"/>
              <a:gd name="connsiteY563" fmla="*/ 2104644 h 4405788"/>
              <a:gd name="connsiteX564" fmla="*/ 4679442 w 8594788"/>
              <a:gd name="connsiteY564" fmla="*/ 1884426 h 4405788"/>
              <a:gd name="connsiteX565" fmla="*/ 4668298 w 8594788"/>
              <a:gd name="connsiteY565" fmla="*/ 1798701 h 4405788"/>
              <a:gd name="connsiteX566" fmla="*/ 2293430 w 8594788"/>
              <a:gd name="connsiteY566" fmla="*/ 2563178 h 4405788"/>
              <a:gd name="connsiteX567" fmla="*/ 2080546 w 8594788"/>
              <a:gd name="connsiteY567" fmla="*/ 2614327 h 4405788"/>
              <a:gd name="connsiteX568" fmla="*/ 2059591 w 8594788"/>
              <a:gd name="connsiteY568" fmla="*/ 2650046 h 4405788"/>
              <a:gd name="connsiteX569" fmla="*/ 2075307 w 8594788"/>
              <a:gd name="connsiteY569" fmla="*/ 2610803 h 4405788"/>
              <a:gd name="connsiteX570" fmla="*/ 2095119 w 8594788"/>
              <a:gd name="connsiteY570" fmla="*/ 2576322 h 4405788"/>
              <a:gd name="connsiteX571" fmla="*/ 2063020 w 8594788"/>
              <a:gd name="connsiteY571" fmla="*/ 2586800 h 4405788"/>
              <a:gd name="connsiteX572" fmla="*/ 2041970 w 8594788"/>
              <a:gd name="connsiteY572" fmla="*/ 2619470 h 4405788"/>
              <a:gd name="connsiteX573" fmla="*/ 2083499 w 8594788"/>
              <a:gd name="connsiteY573" fmla="*/ 2608707 h 4405788"/>
              <a:gd name="connsiteX574" fmla="*/ 2291144 w 8594788"/>
              <a:gd name="connsiteY574" fmla="*/ 2558796 h 4405788"/>
              <a:gd name="connsiteX575" fmla="*/ 4667536 w 8594788"/>
              <a:gd name="connsiteY575" fmla="*/ 1793653 h 4405788"/>
              <a:gd name="connsiteX576" fmla="*/ 4653439 w 8594788"/>
              <a:gd name="connsiteY576" fmla="*/ 1706213 h 4405788"/>
              <a:gd name="connsiteX577" fmla="*/ 2313146 w 8594788"/>
              <a:gd name="connsiteY577" fmla="*/ 2510219 h 4405788"/>
              <a:gd name="connsiteX578" fmla="*/ 2103596 w 8594788"/>
              <a:gd name="connsiteY578" fmla="*/ 2573465 h 4405788"/>
              <a:gd name="connsiteX579" fmla="*/ 2083022 w 8594788"/>
              <a:gd name="connsiteY579" fmla="*/ 2608898 h 4405788"/>
              <a:gd name="connsiteX580" fmla="*/ 4895565 w 8594788"/>
              <a:gd name="connsiteY580" fmla="*/ 1325785 h 4405788"/>
              <a:gd name="connsiteX581" fmla="*/ 5038440 w 8594788"/>
              <a:gd name="connsiteY581" fmla="*/ 1285875 h 4405788"/>
              <a:gd name="connsiteX582" fmla="*/ 5031581 w 8594788"/>
              <a:gd name="connsiteY582" fmla="*/ 1198245 h 4405788"/>
              <a:gd name="connsiteX583" fmla="*/ 4883182 w 8594788"/>
              <a:gd name="connsiteY583" fmla="*/ 1236345 h 4405788"/>
              <a:gd name="connsiteX584" fmla="*/ 4895565 w 8594788"/>
              <a:gd name="connsiteY584" fmla="*/ 1325785 h 4405788"/>
              <a:gd name="connsiteX585" fmla="*/ 4889754 w 8594788"/>
              <a:gd name="connsiteY585" fmla="*/ 1331976 h 4405788"/>
              <a:gd name="connsiteX586" fmla="*/ 4746879 w 8594788"/>
              <a:gd name="connsiteY586" fmla="*/ 1374648 h 4405788"/>
              <a:gd name="connsiteX587" fmla="*/ 4762786 w 8594788"/>
              <a:gd name="connsiteY587" fmla="*/ 1464088 h 4405788"/>
              <a:gd name="connsiteX588" fmla="*/ 4899565 w 8594788"/>
              <a:gd name="connsiteY588" fmla="*/ 1419892 h 4405788"/>
              <a:gd name="connsiteX589" fmla="*/ 4889754 w 8594788"/>
              <a:gd name="connsiteY589" fmla="*/ 1331976 h 4405788"/>
              <a:gd name="connsiteX590" fmla="*/ 4896136 w 8594788"/>
              <a:gd name="connsiteY590" fmla="*/ 1330166 h 4405788"/>
              <a:gd name="connsiteX591" fmla="*/ 4905661 w 8594788"/>
              <a:gd name="connsiteY591" fmla="*/ 1417892 h 4405788"/>
              <a:gd name="connsiteX592" fmla="*/ 5041488 w 8594788"/>
              <a:gd name="connsiteY592" fmla="*/ 1375696 h 4405788"/>
              <a:gd name="connsiteX593" fmla="*/ 5038154 w 8594788"/>
              <a:gd name="connsiteY593" fmla="*/ 1289971 h 4405788"/>
              <a:gd name="connsiteX594" fmla="*/ 4896136 w 8594788"/>
              <a:gd name="connsiteY594" fmla="*/ 1330166 h 4405788"/>
              <a:gd name="connsiteX595" fmla="*/ 4899851 w 8594788"/>
              <a:gd name="connsiteY595" fmla="*/ 1424369 h 4405788"/>
              <a:gd name="connsiteX596" fmla="*/ 4763358 w 8594788"/>
              <a:gd name="connsiteY596" fmla="*/ 1468469 h 4405788"/>
              <a:gd name="connsiteX597" fmla="*/ 4776502 w 8594788"/>
              <a:gd name="connsiteY597" fmla="*/ 1557528 h 4405788"/>
              <a:gd name="connsiteX598" fmla="*/ 4906233 w 8594788"/>
              <a:gd name="connsiteY598" fmla="*/ 1511713 h 4405788"/>
              <a:gd name="connsiteX599" fmla="*/ 4899851 w 8594788"/>
              <a:gd name="connsiteY599" fmla="*/ 1424369 h 4405788"/>
              <a:gd name="connsiteX600" fmla="*/ 4770597 w 8594788"/>
              <a:gd name="connsiteY600" fmla="*/ 1564386 h 4405788"/>
              <a:gd name="connsiteX601" fmla="*/ 4641628 w 8594788"/>
              <a:gd name="connsiteY601" fmla="*/ 1610773 h 4405788"/>
              <a:gd name="connsiteX602" fmla="*/ 4658392 w 8594788"/>
              <a:gd name="connsiteY602" fmla="*/ 1699451 h 4405788"/>
              <a:gd name="connsiteX603" fmla="*/ 4738688 w 8594788"/>
              <a:gd name="connsiteY603" fmla="*/ 1668113 h 4405788"/>
              <a:gd name="connsiteX604" fmla="*/ 4780693 w 8594788"/>
              <a:gd name="connsiteY604" fmla="*/ 1651730 h 4405788"/>
              <a:gd name="connsiteX605" fmla="*/ 4770597 w 8594788"/>
              <a:gd name="connsiteY605" fmla="*/ 1564386 h 4405788"/>
              <a:gd name="connsiteX606" fmla="*/ 2310003 w 8594788"/>
              <a:gd name="connsiteY606" fmla="*/ 2506694 h 4405788"/>
              <a:gd name="connsiteX607" fmla="*/ 4652201 w 8594788"/>
              <a:gd name="connsiteY607" fmla="*/ 1701832 h 4405788"/>
              <a:gd name="connsiteX608" fmla="*/ 4635437 w 8594788"/>
              <a:gd name="connsiteY608" fmla="*/ 1613059 h 4405788"/>
              <a:gd name="connsiteX609" fmla="*/ 3892487 w 8594788"/>
              <a:gd name="connsiteY609" fmla="*/ 1889284 h 4405788"/>
              <a:gd name="connsiteX610" fmla="*/ 2332101 w 8594788"/>
              <a:gd name="connsiteY610" fmla="*/ 2458022 h 4405788"/>
              <a:gd name="connsiteX611" fmla="*/ 2126361 w 8594788"/>
              <a:gd name="connsiteY611" fmla="*/ 2533650 h 4405788"/>
              <a:gd name="connsiteX612" fmla="*/ 2106263 w 8594788"/>
              <a:gd name="connsiteY612" fmla="*/ 2568035 h 4405788"/>
              <a:gd name="connsiteX613" fmla="*/ 2310003 w 8594788"/>
              <a:gd name="connsiteY613" fmla="*/ 2506694 h 4405788"/>
              <a:gd name="connsiteX614" fmla="*/ 4640675 w 8594788"/>
              <a:gd name="connsiteY614" fmla="*/ 1606391 h 4405788"/>
              <a:gd name="connsiteX615" fmla="*/ 4770025 w 8594788"/>
              <a:gd name="connsiteY615" fmla="*/ 1559909 h 4405788"/>
              <a:gd name="connsiteX616" fmla="*/ 4756690 w 8594788"/>
              <a:gd name="connsiteY616" fmla="*/ 1470660 h 4405788"/>
              <a:gd name="connsiteX617" fmla="*/ 4621054 w 8594788"/>
              <a:gd name="connsiteY617" fmla="*/ 1516094 h 4405788"/>
              <a:gd name="connsiteX618" fmla="*/ 4640675 w 8594788"/>
              <a:gd name="connsiteY618" fmla="*/ 1606391 h 4405788"/>
              <a:gd name="connsiteX619" fmla="*/ 4756023 w 8594788"/>
              <a:gd name="connsiteY619" fmla="*/ 1466278 h 4405788"/>
              <a:gd name="connsiteX620" fmla="*/ 4740021 w 8594788"/>
              <a:gd name="connsiteY620" fmla="*/ 1376648 h 4405788"/>
              <a:gd name="connsiteX621" fmla="*/ 4598099 w 8594788"/>
              <a:gd name="connsiteY621" fmla="*/ 1421321 h 4405788"/>
              <a:gd name="connsiteX622" fmla="*/ 4620101 w 8594788"/>
              <a:gd name="connsiteY622" fmla="*/ 1511808 h 4405788"/>
              <a:gd name="connsiteX623" fmla="*/ 4756023 w 8594788"/>
              <a:gd name="connsiteY623" fmla="*/ 1466278 h 4405788"/>
              <a:gd name="connsiteX624" fmla="*/ 4745832 w 8594788"/>
              <a:gd name="connsiteY624" fmla="*/ 1370362 h 4405788"/>
              <a:gd name="connsiteX625" fmla="*/ 4889183 w 8594788"/>
              <a:gd name="connsiteY625" fmla="*/ 1327690 h 4405788"/>
              <a:gd name="connsiteX626" fmla="*/ 4876419 w 8594788"/>
              <a:gd name="connsiteY626" fmla="*/ 1237964 h 4405788"/>
              <a:gd name="connsiteX627" fmla="*/ 4727067 w 8594788"/>
              <a:gd name="connsiteY627" fmla="*/ 1279303 h 4405788"/>
              <a:gd name="connsiteX628" fmla="*/ 4745832 w 8594788"/>
              <a:gd name="connsiteY628" fmla="*/ 1370362 h 4405788"/>
              <a:gd name="connsiteX629" fmla="*/ 4882420 w 8594788"/>
              <a:gd name="connsiteY629" fmla="*/ 1231964 h 4405788"/>
              <a:gd name="connsiteX630" fmla="*/ 5031200 w 8594788"/>
              <a:gd name="connsiteY630" fmla="*/ 1193864 h 4405788"/>
              <a:gd name="connsiteX631" fmla="*/ 5021199 w 8594788"/>
              <a:gd name="connsiteY631" fmla="*/ 1104995 h 4405788"/>
              <a:gd name="connsiteX632" fmla="*/ 4866704 w 8594788"/>
              <a:gd name="connsiteY632" fmla="*/ 1141190 h 4405788"/>
              <a:gd name="connsiteX633" fmla="*/ 4882420 w 8594788"/>
              <a:gd name="connsiteY633" fmla="*/ 1231964 h 4405788"/>
              <a:gd name="connsiteX634" fmla="*/ 5020723 w 8594788"/>
              <a:gd name="connsiteY634" fmla="*/ 1101281 h 4405788"/>
              <a:gd name="connsiteX635" fmla="*/ 5007674 w 8594788"/>
              <a:gd name="connsiteY635" fmla="*/ 1010602 h 4405788"/>
              <a:gd name="connsiteX636" fmla="*/ 4847463 w 8594788"/>
              <a:gd name="connsiteY636" fmla="*/ 1045369 h 4405788"/>
              <a:gd name="connsiteX637" fmla="*/ 4866037 w 8594788"/>
              <a:gd name="connsiteY637" fmla="*/ 1137476 h 4405788"/>
              <a:gd name="connsiteX638" fmla="*/ 5020342 w 8594788"/>
              <a:gd name="connsiteY638" fmla="*/ 1101281 h 4405788"/>
              <a:gd name="connsiteX639" fmla="*/ 5013389 w 8594788"/>
              <a:gd name="connsiteY639" fmla="*/ 1005173 h 4405788"/>
              <a:gd name="connsiteX640" fmla="*/ 5175314 w 8594788"/>
              <a:gd name="connsiteY640" fmla="*/ 974598 h 4405788"/>
              <a:gd name="connsiteX641" fmla="*/ 5167313 w 8594788"/>
              <a:gd name="connsiteY641" fmla="*/ 904494 h 4405788"/>
              <a:gd name="connsiteX642" fmla="*/ 5164741 w 8594788"/>
              <a:gd name="connsiteY642" fmla="*/ 885444 h 4405788"/>
              <a:gd name="connsiteX643" fmla="*/ 4996720 w 8594788"/>
              <a:gd name="connsiteY643" fmla="*/ 914495 h 4405788"/>
              <a:gd name="connsiteX644" fmla="*/ 5001863 w 8594788"/>
              <a:gd name="connsiteY644" fmla="*/ 941832 h 4405788"/>
              <a:gd name="connsiteX645" fmla="*/ 5013008 w 8594788"/>
              <a:gd name="connsiteY645" fmla="*/ 1005173 h 4405788"/>
              <a:gd name="connsiteX646" fmla="*/ 5014056 w 8594788"/>
              <a:gd name="connsiteY646" fmla="*/ 1009269 h 4405788"/>
              <a:gd name="connsiteX647" fmla="*/ 5027200 w 8594788"/>
              <a:gd name="connsiteY647" fmla="*/ 1099852 h 4405788"/>
              <a:gd name="connsiteX648" fmla="*/ 5182934 w 8594788"/>
              <a:gd name="connsiteY648" fmla="*/ 1067086 h 4405788"/>
              <a:gd name="connsiteX649" fmla="*/ 5175504 w 8594788"/>
              <a:gd name="connsiteY649" fmla="*/ 978789 h 4405788"/>
              <a:gd name="connsiteX650" fmla="*/ 5013675 w 8594788"/>
              <a:gd name="connsiteY650" fmla="*/ 1009745 h 4405788"/>
              <a:gd name="connsiteX651" fmla="*/ 5027676 w 8594788"/>
              <a:gd name="connsiteY651" fmla="*/ 1103662 h 4405788"/>
              <a:gd name="connsiteX652" fmla="*/ 5037201 w 8594788"/>
              <a:gd name="connsiteY652" fmla="*/ 1192340 h 4405788"/>
              <a:gd name="connsiteX653" fmla="*/ 5186839 w 8594788"/>
              <a:gd name="connsiteY653" fmla="*/ 1157288 h 4405788"/>
              <a:gd name="connsiteX654" fmla="*/ 5182744 w 8594788"/>
              <a:gd name="connsiteY654" fmla="*/ 1070896 h 4405788"/>
              <a:gd name="connsiteX655" fmla="*/ 5027295 w 8594788"/>
              <a:gd name="connsiteY655" fmla="*/ 1103662 h 4405788"/>
              <a:gd name="connsiteX656" fmla="*/ 4906899 w 8594788"/>
              <a:gd name="connsiteY656" fmla="*/ 1516380 h 4405788"/>
              <a:gd name="connsiteX657" fmla="*/ 4777455 w 8594788"/>
              <a:gd name="connsiteY657" fmla="*/ 1562100 h 4405788"/>
              <a:gd name="connsiteX658" fmla="*/ 4787551 w 8594788"/>
              <a:gd name="connsiteY658" fmla="*/ 1649159 h 4405788"/>
              <a:gd name="connsiteX659" fmla="*/ 4909852 w 8594788"/>
              <a:gd name="connsiteY659" fmla="*/ 1601534 h 4405788"/>
              <a:gd name="connsiteX660" fmla="*/ 4906519 w 8594788"/>
              <a:gd name="connsiteY660" fmla="*/ 1516380 h 4405788"/>
              <a:gd name="connsiteX661" fmla="*/ 4781550 w 8594788"/>
              <a:gd name="connsiteY661" fmla="*/ 1656398 h 4405788"/>
              <a:gd name="connsiteX662" fmla="*/ 4742593 w 8594788"/>
              <a:gd name="connsiteY662" fmla="*/ 1671542 h 4405788"/>
              <a:gd name="connsiteX663" fmla="*/ 4659630 w 8594788"/>
              <a:gd name="connsiteY663" fmla="*/ 1703927 h 4405788"/>
              <a:gd name="connsiteX664" fmla="*/ 4673727 w 8594788"/>
              <a:gd name="connsiteY664" fmla="*/ 1791176 h 4405788"/>
              <a:gd name="connsiteX665" fmla="*/ 4788027 w 8594788"/>
              <a:gd name="connsiteY665" fmla="*/ 1742218 h 4405788"/>
              <a:gd name="connsiteX666" fmla="*/ 4781169 w 8594788"/>
              <a:gd name="connsiteY666" fmla="*/ 1656398 h 4405788"/>
              <a:gd name="connsiteX667" fmla="*/ 4674394 w 8594788"/>
              <a:gd name="connsiteY667" fmla="*/ 1795844 h 4405788"/>
              <a:gd name="connsiteX668" fmla="*/ 4685634 w 8594788"/>
              <a:gd name="connsiteY668" fmla="*/ 1881569 h 4405788"/>
              <a:gd name="connsiteX669" fmla="*/ 4792218 w 8594788"/>
              <a:gd name="connsiteY669" fmla="*/ 1831372 h 4405788"/>
              <a:gd name="connsiteX670" fmla="*/ 4788694 w 8594788"/>
              <a:gd name="connsiteY670" fmla="*/ 1746885 h 4405788"/>
              <a:gd name="connsiteX671" fmla="*/ 4674013 w 8594788"/>
              <a:gd name="connsiteY671" fmla="*/ 1795844 h 4405788"/>
              <a:gd name="connsiteX672" fmla="*/ 4679823 w 8594788"/>
              <a:gd name="connsiteY672" fmla="*/ 1889474 h 4405788"/>
              <a:gd name="connsiteX673" fmla="*/ 4166997 w 8594788"/>
              <a:gd name="connsiteY673" fmla="*/ 2108549 h 4405788"/>
              <a:gd name="connsiteX674" fmla="*/ 2273141 w 8594788"/>
              <a:gd name="connsiteY674" fmla="*/ 2615279 h 4405788"/>
              <a:gd name="connsiteX675" fmla="*/ 2056829 w 8594788"/>
              <a:gd name="connsiteY675" fmla="*/ 2654808 h 4405788"/>
              <a:gd name="connsiteX676" fmla="*/ 2036350 w 8594788"/>
              <a:gd name="connsiteY676" fmla="*/ 2691384 h 4405788"/>
              <a:gd name="connsiteX677" fmla="*/ 2252091 w 8594788"/>
              <a:gd name="connsiteY677" fmla="*/ 2663667 h 4405788"/>
              <a:gd name="connsiteX678" fmla="*/ 4307015 w 8594788"/>
              <a:gd name="connsiteY678" fmla="*/ 2152364 h 4405788"/>
              <a:gd name="connsiteX679" fmla="*/ 4688015 w 8594788"/>
              <a:gd name="connsiteY679" fmla="*/ 1973961 h 4405788"/>
              <a:gd name="connsiteX680" fmla="*/ 4679442 w 8594788"/>
              <a:gd name="connsiteY680" fmla="*/ 1889474 h 4405788"/>
              <a:gd name="connsiteX681" fmla="*/ 4311206 w 8594788"/>
              <a:gd name="connsiteY681" fmla="*/ 2156174 h 4405788"/>
              <a:gd name="connsiteX682" fmla="*/ 2253806 w 8594788"/>
              <a:gd name="connsiteY682" fmla="*/ 2668048 h 4405788"/>
              <a:gd name="connsiteX683" fmla="*/ 2034731 w 8594788"/>
              <a:gd name="connsiteY683" fmla="*/ 2696623 h 4405788"/>
              <a:gd name="connsiteX684" fmla="*/ 2014347 w 8594788"/>
              <a:gd name="connsiteY684" fmla="*/ 2733675 h 4405788"/>
              <a:gd name="connsiteX685" fmla="*/ 2233422 w 8594788"/>
              <a:gd name="connsiteY685" fmla="*/ 2716816 h 4405788"/>
              <a:gd name="connsiteX686" fmla="*/ 4300347 w 8594788"/>
              <a:gd name="connsiteY686" fmla="*/ 2260949 h 4405788"/>
              <a:gd name="connsiteX687" fmla="*/ 4693254 w 8594788"/>
              <a:gd name="connsiteY687" fmla="*/ 2062258 h 4405788"/>
              <a:gd name="connsiteX688" fmla="*/ 4688205 w 8594788"/>
              <a:gd name="connsiteY688" fmla="*/ 1979771 h 4405788"/>
              <a:gd name="connsiteX689" fmla="*/ 4310920 w 8594788"/>
              <a:gd name="connsiteY689" fmla="*/ 2155793 h 4405788"/>
              <a:gd name="connsiteX690" fmla="*/ 2026253 w 8594788"/>
              <a:gd name="connsiteY690" fmla="*/ 2696909 h 4405788"/>
              <a:gd name="connsiteX691" fmla="*/ 1989963 w 8594788"/>
              <a:gd name="connsiteY691" fmla="*/ 2702338 h 4405788"/>
              <a:gd name="connsiteX692" fmla="*/ 1968627 w 8594788"/>
              <a:gd name="connsiteY692" fmla="*/ 2737104 h 4405788"/>
              <a:gd name="connsiteX693" fmla="*/ 2005870 w 8594788"/>
              <a:gd name="connsiteY693" fmla="*/ 2733770 h 4405788"/>
              <a:gd name="connsiteX694" fmla="*/ 2026253 w 8594788"/>
              <a:gd name="connsiteY694" fmla="*/ 2696909 h 4405788"/>
              <a:gd name="connsiteX695" fmla="*/ 1982248 w 8594788"/>
              <a:gd name="connsiteY695" fmla="*/ 2703576 h 4405788"/>
              <a:gd name="connsiteX696" fmla="*/ 1946910 w 8594788"/>
              <a:gd name="connsiteY696" fmla="*/ 2709005 h 4405788"/>
              <a:gd name="connsiteX697" fmla="*/ 1924431 w 8594788"/>
              <a:gd name="connsiteY697" fmla="*/ 2741581 h 4405788"/>
              <a:gd name="connsiteX698" fmla="*/ 1961102 w 8594788"/>
              <a:gd name="connsiteY698" fmla="*/ 2737866 h 4405788"/>
              <a:gd name="connsiteX699" fmla="*/ 1982248 w 8594788"/>
              <a:gd name="connsiteY699" fmla="*/ 2703576 h 4405788"/>
              <a:gd name="connsiteX700" fmla="*/ 1921383 w 8594788"/>
              <a:gd name="connsiteY700" fmla="*/ 2745962 h 4405788"/>
              <a:gd name="connsiteX701" fmla="*/ 1898999 w 8594788"/>
              <a:gd name="connsiteY701" fmla="*/ 2779014 h 4405788"/>
              <a:gd name="connsiteX702" fmla="*/ 1937099 w 8594788"/>
              <a:gd name="connsiteY702" fmla="*/ 2777109 h 4405788"/>
              <a:gd name="connsiteX703" fmla="*/ 1958245 w 8594788"/>
              <a:gd name="connsiteY703" fmla="*/ 2742248 h 4405788"/>
              <a:gd name="connsiteX704" fmla="*/ 1896142 w 8594788"/>
              <a:gd name="connsiteY704" fmla="*/ 2783300 h 4405788"/>
              <a:gd name="connsiteX705" fmla="*/ 1873758 w 8594788"/>
              <a:gd name="connsiteY705" fmla="*/ 2816828 h 4405788"/>
              <a:gd name="connsiteX706" fmla="*/ 1913668 w 8594788"/>
              <a:gd name="connsiteY706" fmla="*/ 2816828 h 4405788"/>
              <a:gd name="connsiteX707" fmla="*/ 1934813 w 8594788"/>
              <a:gd name="connsiteY707" fmla="*/ 2781395 h 4405788"/>
              <a:gd name="connsiteX708" fmla="*/ 1888712 w 8594788"/>
              <a:gd name="connsiteY708" fmla="*/ 2783300 h 4405788"/>
              <a:gd name="connsiteX709" fmla="*/ 1850041 w 8594788"/>
              <a:gd name="connsiteY709" fmla="*/ 2785491 h 4405788"/>
              <a:gd name="connsiteX710" fmla="*/ 1826705 w 8594788"/>
              <a:gd name="connsiteY710" fmla="*/ 2816828 h 4405788"/>
              <a:gd name="connsiteX711" fmla="*/ 1866614 w 8594788"/>
              <a:gd name="connsiteY711" fmla="*/ 2816828 h 4405788"/>
              <a:gd name="connsiteX712" fmla="*/ 1823657 w 8594788"/>
              <a:gd name="connsiteY712" fmla="*/ 2820924 h 4405788"/>
              <a:gd name="connsiteX713" fmla="*/ 1800320 w 8594788"/>
              <a:gd name="connsiteY713" fmla="*/ 2852642 h 4405788"/>
              <a:gd name="connsiteX714" fmla="*/ 1841849 w 8594788"/>
              <a:gd name="connsiteY714" fmla="*/ 2854167 h 4405788"/>
              <a:gd name="connsiteX715" fmla="*/ 1863947 w 8594788"/>
              <a:gd name="connsiteY715" fmla="*/ 2820543 h 4405788"/>
              <a:gd name="connsiteX716" fmla="*/ 1816322 w 8594788"/>
              <a:gd name="connsiteY716" fmla="*/ 2820924 h 4405788"/>
              <a:gd name="connsiteX717" fmla="*/ 1776413 w 8594788"/>
              <a:gd name="connsiteY717" fmla="*/ 2821496 h 4405788"/>
              <a:gd name="connsiteX718" fmla="*/ 1752124 w 8594788"/>
              <a:gd name="connsiteY718" fmla="*/ 2851023 h 4405788"/>
              <a:gd name="connsiteX719" fmla="*/ 1793272 w 8594788"/>
              <a:gd name="connsiteY719" fmla="*/ 2852357 h 4405788"/>
              <a:gd name="connsiteX720" fmla="*/ 1816322 w 8594788"/>
              <a:gd name="connsiteY720" fmla="*/ 2821400 h 4405788"/>
              <a:gd name="connsiteX721" fmla="*/ 1748695 w 8594788"/>
              <a:gd name="connsiteY721" fmla="*/ 2855405 h 4405788"/>
              <a:gd name="connsiteX722" fmla="*/ 1724406 w 8594788"/>
              <a:gd name="connsiteY722" fmla="*/ 2885409 h 4405788"/>
              <a:gd name="connsiteX723" fmla="*/ 1767078 w 8594788"/>
              <a:gd name="connsiteY723" fmla="*/ 2888647 h 4405788"/>
              <a:gd name="connsiteX724" fmla="*/ 1790129 w 8594788"/>
              <a:gd name="connsiteY724" fmla="*/ 2856738 h 4405788"/>
              <a:gd name="connsiteX725" fmla="*/ 1741456 w 8594788"/>
              <a:gd name="connsiteY725" fmla="*/ 2855405 h 4405788"/>
              <a:gd name="connsiteX726" fmla="*/ 1700213 w 8594788"/>
              <a:gd name="connsiteY726" fmla="*/ 2854357 h 4405788"/>
              <a:gd name="connsiteX727" fmla="*/ 1675162 w 8594788"/>
              <a:gd name="connsiteY727" fmla="*/ 2882170 h 4405788"/>
              <a:gd name="connsiteX728" fmla="*/ 1717453 w 8594788"/>
              <a:gd name="connsiteY728" fmla="*/ 2885123 h 4405788"/>
              <a:gd name="connsiteX729" fmla="*/ 1692878 w 8594788"/>
              <a:gd name="connsiteY729" fmla="*/ 2854167 h 4405788"/>
              <a:gd name="connsiteX730" fmla="*/ 1652016 w 8594788"/>
              <a:gd name="connsiteY730" fmla="*/ 2853404 h 4405788"/>
              <a:gd name="connsiteX731" fmla="*/ 1626013 w 8594788"/>
              <a:gd name="connsiteY731" fmla="*/ 2879027 h 4405788"/>
              <a:gd name="connsiteX732" fmla="*/ 1668018 w 8594788"/>
              <a:gd name="connsiteY732" fmla="*/ 2881694 h 4405788"/>
              <a:gd name="connsiteX733" fmla="*/ 1644301 w 8594788"/>
              <a:gd name="connsiteY733" fmla="*/ 2853214 h 4405788"/>
              <a:gd name="connsiteX734" fmla="*/ 1603915 w 8594788"/>
              <a:gd name="connsiteY734" fmla="*/ 2852642 h 4405788"/>
              <a:gd name="connsiteX735" fmla="*/ 1577245 w 8594788"/>
              <a:gd name="connsiteY735" fmla="*/ 2875884 h 4405788"/>
              <a:gd name="connsiteX736" fmla="*/ 1618774 w 8594788"/>
              <a:gd name="connsiteY736" fmla="*/ 2878360 h 4405788"/>
              <a:gd name="connsiteX737" fmla="*/ 1595914 w 8594788"/>
              <a:gd name="connsiteY737" fmla="*/ 2852547 h 4405788"/>
              <a:gd name="connsiteX738" fmla="*/ 1556099 w 8594788"/>
              <a:gd name="connsiteY738" fmla="*/ 2852547 h 4405788"/>
              <a:gd name="connsiteX739" fmla="*/ 1528572 w 8594788"/>
              <a:gd name="connsiteY739" fmla="*/ 2873788 h 4405788"/>
              <a:gd name="connsiteX740" fmla="*/ 1569625 w 8594788"/>
              <a:gd name="connsiteY740" fmla="*/ 2875979 h 4405788"/>
              <a:gd name="connsiteX741" fmla="*/ 1547622 w 8594788"/>
              <a:gd name="connsiteY741" fmla="*/ 2852071 h 4405788"/>
              <a:gd name="connsiteX742" fmla="*/ 1508474 w 8594788"/>
              <a:gd name="connsiteY742" fmla="*/ 2852071 h 4405788"/>
              <a:gd name="connsiteX743" fmla="*/ 1479899 w 8594788"/>
              <a:gd name="connsiteY743" fmla="*/ 2871121 h 4405788"/>
              <a:gd name="connsiteX744" fmla="*/ 1520285 w 8594788"/>
              <a:gd name="connsiteY744" fmla="*/ 2873217 h 4405788"/>
              <a:gd name="connsiteX745" fmla="*/ 1523810 w 8594788"/>
              <a:gd name="connsiteY745" fmla="*/ 2876645 h 4405788"/>
              <a:gd name="connsiteX746" fmla="*/ 1495997 w 8594788"/>
              <a:gd name="connsiteY746" fmla="*/ 2898362 h 4405788"/>
              <a:gd name="connsiteX747" fmla="*/ 1538859 w 8594788"/>
              <a:gd name="connsiteY747" fmla="*/ 2902553 h 4405788"/>
              <a:gd name="connsiteX748" fmla="*/ 1565434 w 8594788"/>
              <a:gd name="connsiteY748" fmla="*/ 2878931 h 4405788"/>
              <a:gd name="connsiteX749" fmla="*/ 1515809 w 8594788"/>
              <a:gd name="connsiteY749" fmla="*/ 2876645 h 4405788"/>
              <a:gd name="connsiteX750" fmla="*/ 1474756 w 8594788"/>
              <a:gd name="connsiteY750" fmla="*/ 2874645 h 4405788"/>
              <a:gd name="connsiteX751" fmla="*/ 1446181 w 8594788"/>
              <a:gd name="connsiteY751" fmla="*/ 2893695 h 4405788"/>
              <a:gd name="connsiteX752" fmla="*/ 1488567 w 8594788"/>
              <a:gd name="connsiteY752" fmla="*/ 2897600 h 4405788"/>
              <a:gd name="connsiteX753" fmla="*/ 1466374 w 8594788"/>
              <a:gd name="connsiteY753" fmla="*/ 2874264 h 4405788"/>
              <a:gd name="connsiteX754" fmla="*/ 1425797 w 8594788"/>
              <a:gd name="connsiteY754" fmla="*/ 2872454 h 4405788"/>
              <a:gd name="connsiteX755" fmla="*/ 1396270 w 8594788"/>
              <a:gd name="connsiteY755" fmla="*/ 2889790 h 4405788"/>
              <a:gd name="connsiteX756" fmla="*/ 1437989 w 8594788"/>
              <a:gd name="connsiteY756" fmla="*/ 2893505 h 4405788"/>
              <a:gd name="connsiteX757" fmla="*/ 1423321 w 8594788"/>
              <a:gd name="connsiteY757" fmla="*/ 2868263 h 4405788"/>
              <a:gd name="connsiteX758" fmla="*/ 1451324 w 8594788"/>
              <a:gd name="connsiteY758" fmla="*/ 2851785 h 4405788"/>
              <a:gd name="connsiteX759" fmla="*/ 1413224 w 8594788"/>
              <a:gd name="connsiteY759" fmla="*/ 2851785 h 4405788"/>
              <a:gd name="connsiteX760" fmla="*/ 1384459 w 8594788"/>
              <a:gd name="connsiteY760" fmla="*/ 2867120 h 4405788"/>
              <a:gd name="connsiteX761" fmla="*/ 1432274 w 8594788"/>
              <a:gd name="connsiteY761" fmla="*/ 2868263 h 4405788"/>
              <a:gd name="connsiteX762" fmla="*/ 1471994 w 8594788"/>
              <a:gd name="connsiteY762" fmla="*/ 2869978 h 4405788"/>
              <a:gd name="connsiteX763" fmla="*/ 1499616 w 8594788"/>
              <a:gd name="connsiteY763" fmla="*/ 2851404 h 4405788"/>
              <a:gd name="connsiteX764" fmla="*/ 1461516 w 8594788"/>
              <a:gd name="connsiteY764" fmla="*/ 2851404 h 4405788"/>
              <a:gd name="connsiteX765" fmla="*/ 1432274 w 8594788"/>
              <a:gd name="connsiteY765" fmla="*/ 2868644 h 4405788"/>
              <a:gd name="connsiteX766" fmla="*/ 1505712 w 8594788"/>
              <a:gd name="connsiteY766" fmla="*/ 2847309 h 4405788"/>
              <a:gd name="connsiteX767" fmla="*/ 1532763 w 8594788"/>
              <a:gd name="connsiteY767" fmla="*/ 2829306 h 4405788"/>
              <a:gd name="connsiteX768" fmla="*/ 1496473 w 8594788"/>
              <a:gd name="connsiteY768" fmla="*/ 2831116 h 4405788"/>
              <a:gd name="connsiteX769" fmla="*/ 1467898 w 8594788"/>
              <a:gd name="connsiteY769" fmla="*/ 2847309 h 4405788"/>
              <a:gd name="connsiteX770" fmla="*/ 1514761 w 8594788"/>
              <a:gd name="connsiteY770" fmla="*/ 2847309 h 4405788"/>
              <a:gd name="connsiteX771" fmla="*/ 1552861 w 8594788"/>
              <a:gd name="connsiteY771" fmla="*/ 2847309 h 4405788"/>
              <a:gd name="connsiteX772" fmla="*/ 1579531 w 8594788"/>
              <a:gd name="connsiteY772" fmla="*/ 2827020 h 4405788"/>
              <a:gd name="connsiteX773" fmla="*/ 1542288 w 8594788"/>
              <a:gd name="connsiteY773" fmla="*/ 2828639 h 4405788"/>
              <a:gd name="connsiteX774" fmla="*/ 1585722 w 8594788"/>
              <a:gd name="connsiteY774" fmla="*/ 2822924 h 4405788"/>
              <a:gd name="connsiteX775" fmla="*/ 1612106 w 8594788"/>
              <a:gd name="connsiteY775" fmla="*/ 2803874 h 4405788"/>
              <a:gd name="connsiteX776" fmla="*/ 1576864 w 8594788"/>
              <a:gd name="connsiteY776" fmla="*/ 2807113 h 4405788"/>
              <a:gd name="connsiteX777" fmla="*/ 1549432 w 8594788"/>
              <a:gd name="connsiteY777" fmla="*/ 2824925 h 4405788"/>
              <a:gd name="connsiteX778" fmla="*/ 1595247 w 8594788"/>
              <a:gd name="connsiteY778" fmla="*/ 2822924 h 4405788"/>
              <a:gd name="connsiteX779" fmla="*/ 1632395 w 8594788"/>
              <a:gd name="connsiteY779" fmla="*/ 2821591 h 4405788"/>
              <a:gd name="connsiteX780" fmla="*/ 1658493 w 8594788"/>
              <a:gd name="connsiteY780" fmla="*/ 2799684 h 4405788"/>
              <a:gd name="connsiteX781" fmla="*/ 1622298 w 8594788"/>
              <a:gd name="connsiteY781" fmla="*/ 2802827 h 4405788"/>
              <a:gd name="connsiteX782" fmla="*/ 1663922 w 8594788"/>
              <a:gd name="connsiteY782" fmla="*/ 2795111 h 4405788"/>
              <a:gd name="connsiteX783" fmla="*/ 1689449 w 8594788"/>
              <a:gd name="connsiteY783" fmla="*/ 2774061 h 4405788"/>
              <a:gd name="connsiteX784" fmla="*/ 1655445 w 8594788"/>
              <a:gd name="connsiteY784" fmla="*/ 2778824 h 4405788"/>
              <a:gd name="connsiteX785" fmla="*/ 1628680 w 8594788"/>
              <a:gd name="connsiteY785" fmla="*/ 2797874 h 4405788"/>
              <a:gd name="connsiteX786" fmla="*/ 1672971 w 8594788"/>
              <a:gd name="connsiteY786" fmla="*/ 2794349 h 4405788"/>
              <a:gd name="connsiteX787" fmla="*/ 1709166 w 8594788"/>
              <a:gd name="connsiteY787" fmla="*/ 2791492 h 4405788"/>
              <a:gd name="connsiteX788" fmla="*/ 1734217 w 8594788"/>
              <a:gd name="connsiteY788" fmla="*/ 2767965 h 4405788"/>
              <a:gd name="connsiteX789" fmla="*/ 1699355 w 8594788"/>
              <a:gd name="connsiteY789" fmla="*/ 2772632 h 4405788"/>
              <a:gd name="connsiteX790" fmla="*/ 1717739 w 8594788"/>
              <a:gd name="connsiteY790" fmla="*/ 2790825 h 4405788"/>
              <a:gd name="connsiteX791" fmla="*/ 1754600 w 8594788"/>
              <a:gd name="connsiteY791" fmla="*/ 2788063 h 4405788"/>
              <a:gd name="connsiteX792" fmla="*/ 1779080 w 8594788"/>
              <a:gd name="connsiteY792" fmla="*/ 2762250 h 4405788"/>
              <a:gd name="connsiteX793" fmla="*/ 1743456 w 8594788"/>
              <a:gd name="connsiteY793" fmla="*/ 2766822 h 4405788"/>
              <a:gd name="connsiteX794" fmla="*/ 1717358 w 8594788"/>
              <a:gd name="connsiteY794" fmla="*/ 2790920 h 4405788"/>
              <a:gd name="connsiteX795" fmla="*/ 1783652 w 8594788"/>
              <a:gd name="connsiteY795" fmla="*/ 2757488 h 4405788"/>
              <a:gd name="connsiteX796" fmla="*/ 1807750 w 8594788"/>
              <a:gd name="connsiteY796" fmla="*/ 2732437 h 4405788"/>
              <a:gd name="connsiteX797" fmla="*/ 1774127 w 8594788"/>
              <a:gd name="connsiteY797" fmla="*/ 2738628 h 4405788"/>
              <a:gd name="connsiteX798" fmla="*/ 1748695 w 8594788"/>
              <a:gd name="connsiteY798" fmla="*/ 2761964 h 4405788"/>
              <a:gd name="connsiteX799" fmla="*/ 1792319 w 8594788"/>
              <a:gd name="connsiteY799" fmla="*/ 2756440 h 4405788"/>
              <a:gd name="connsiteX800" fmla="*/ 1827943 w 8594788"/>
              <a:gd name="connsiteY800" fmla="*/ 2752154 h 4405788"/>
              <a:gd name="connsiteX801" fmla="*/ 1851470 w 8594788"/>
              <a:gd name="connsiteY801" fmla="*/ 2724817 h 4405788"/>
              <a:gd name="connsiteX802" fmla="*/ 1817084 w 8594788"/>
              <a:gd name="connsiteY802" fmla="*/ 2730818 h 4405788"/>
              <a:gd name="connsiteX803" fmla="*/ 1791938 w 8594788"/>
              <a:gd name="connsiteY803" fmla="*/ 2756440 h 4405788"/>
              <a:gd name="connsiteX804" fmla="*/ 1855756 w 8594788"/>
              <a:gd name="connsiteY804" fmla="*/ 2719769 h 4405788"/>
              <a:gd name="connsiteX805" fmla="*/ 1879092 w 8594788"/>
              <a:gd name="connsiteY805" fmla="*/ 2693194 h 4405788"/>
              <a:gd name="connsiteX806" fmla="*/ 1846612 w 8594788"/>
              <a:gd name="connsiteY806" fmla="*/ 2700719 h 4405788"/>
              <a:gd name="connsiteX807" fmla="*/ 1822133 w 8594788"/>
              <a:gd name="connsiteY807" fmla="*/ 2725674 h 4405788"/>
              <a:gd name="connsiteX808" fmla="*/ 1864614 w 8594788"/>
              <a:gd name="connsiteY808" fmla="*/ 2718245 h 4405788"/>
              <a:gd name="connsiteX809" fmla="*/ 1898999 w 8594788"/>
              <a:gd name="connsiteY809" fmla="*/ 2712530 h 4405788"/>
              <a:gd name="connsiteX810" fmla="*/ 1921764 w 8594788"/>
              <a:gd name="connsiteY810" fmla="*/ 2683955 h 4405788"/>
              <a:gd name="connsiteX811" fmla="*/ 1888522 w 8594788"/>
              <a:gd name="connsiteY811" fmla="*/ 2691479 h 4405788"/>
              <a:gd name="connsiteX812" fmla="*/ 1864233 w 8594788"/>
              <a:gd name="connsiteY812" fmla="*/ 2718245 h 4405788"/>
              <a:gd name="connsiteX813" fmla="*/ 1925860 w 8594788"/>
              <a:gd name="connsiteY813" fmla="*/ 2678240 h 4405788"/>
              <a:gd name="connsiteX814" fmla="*/ 1948148 w 8594788"/>
              <a:gd name="connsiteY814" fmla="*/ 2649665 h 4405788"/>
              <a:gd name="connsiteX815" fmla="*/ 1916906 w 8594788"/>
              <a:gd name="connsiteY815" fmla="*/ 2658618 h 4405788"/>
              <a:gd name="connsiteX816" fmla="*/ 1893284 w 8594788"/>
              <a:gd name="connsiteY816" fmla="*/ 2685098 h 4405788"/>
              <a:gd name="connsiteX817" fmla="*/ 1934718 w 8594788"/>
              <a:gd name="connsiteY817" fmla="*/ 2676239 h 4405788"/>
              <a:gd name="connsiteX818" fmla="*/ 1968056 w 8594788"/>
              <a:gd name="connsiteY818" fmla="*/ 2669000 h 4405788"/>
              <a:gd name="connsiteX819" fmla="*/ 1989677 w 8594788"/>
              <a:gd name="connsiteY819" fmla="*/ 2638425 h 4405788"/>
              <a:gd name="connsiteX820" fmla="*/ 1957673 w 8594788"/>
              <a:gd name="connsiteY820" fmla="*/ 2647379 h 4405788"/>
              <a:gd name="connsiteX821" fmla="*/ 1993678 w 8594788"/>
              <a:gd name="connsiteY821" fmla="*/ 2632805 h 4405788"/>
              <a:gd name="connsiteX822" fmla="*/ 2015014 w 8594788"/>
              <a:gd name="connsiteY822" fmla="*/ 2603087 h 4405788"/>
              <a:gd name="connsiteX823" fmla="*/ 1984915 w 8594788"/>
              <a:gd name="connsiteY823" fmla="*/ 2613470 h 4405788"/>
              <a:gd name="connsiteX824" fmla="*/ 1962341 w 8594788"/>
              <a:gd name="connsiteY824" fmla="*/ 2641568 h 4405788"/>
              <a:gd name="connsiteX825" fmla="*/ 2002631 w 8594788"/>
              <a:gd name="connsiteY825" fmla="*/ 2630424 h 4405788"/>
              <a:gd name="connsiteX826" fmla="*/ 2033778 w 8594788"/>
              <a:gd name="connsiteY826" fmla="*/ 2621947 h 4405788"/>
              <a:gd name="connsiteX827" fmla="*/ 2054543 w 8594788"/>
              <a:gd name="connsiteY827" fmla="*/ 2589752 h 4405788"/>
              <a:gd name="connsiteX828" fmla="*/ 2024634 w 8594788"/>
              <a:gd name="connsiteY828" fmla="*/ 2599849 h 4405788"/>
              <a:gd name="connsiteX829" fmla="*/ 2058257 w 8594788"/>
              <a:gd name="connsiteY829" fmla="*/ 2583847 h 4405788"/>
              <a:gd name="connsiteX830" fmla="*/ 2078546 w 8594788"/>
              <a:gd name="connsiteY830" fmla="*/ 2552795 h 4405788"/>
              <a:gd name="connsiteX831" fmla="*/ 2050733 w 8594788"/>
              <a:gd name="connsiteY831" fmla="*/ 2564035 h 4405788"/>
              <a:gd name="connsiteX832" fmla="*/ 2029111 w 8594788"/>
              <a:gd name="connsiteY832" fmla="*/ 2593658 h 4405788"/>
              <a:gd name="connsiteX833" fmla="*/ 2067306 w 8594788"/>
              <a:gd name="connsiteY833" fmla="*/ 2580989 h 4405788"/>
              <a:gd name="connsiteX834" fmla="*/ 2098358 w 8594788"/>
              <a:gd name="connsiteY834" fmla="*/ 2570798 h 4405788"/>
              <a:gd name="connsiteX835" fmla="*/ 2117979 w 8594788"/>
              <a:gd name="connsiteY835" fmla="*/ 2537174 h 4405788"/>
              <a:gd name="connsiteX836" fmla="*/ 2088261 w 8594788"/>
              <a:gd name="connsiteY836" fmla="*/ 2548890 h 4405788"/>
              <a:gd name="connsiteX837" fmla="*/ 2066925 w 8594788"/>
              <a:gd name="connsiteY837" fmla="*/ 2581370 h 4405788"/>
              <a:gd name="connsiteX838" fmla="*/ 2121694 w 8594788"/>
              <a:gd name="connsiteY838" fmla="*/ 2530888 h 4405788"/>
              <a:gd name="connsiteX839" fmla="*/ 2140744 w 8594788"/>
              <a:gd name="connsiteY839" fmla="*/ 2498312 h 4405788"/>
              <a:gd name="connsiteX840" fmla="*/ 2112836 w 8594788"/>
              <a:gd name="connsiteY840" fmla="*/ 2511362 h 4405788"/>
              <a:gd name="connsiteX841" fmla="*/ 2092262 w 8594788"/>
              <a:gd name="connsiteY841" fmla="*/ 2542413 h 4405788"/>
              <a:gd name="connsiteX842" fmla="*/ 2131219 w 8594788"/>
              <a:gd name="connsiteY842" fmla="*/ 2527268 h 4405788"/>
              <a:gd name="connsiteX843" fmla="*/ 2330101 w 8594788"/>
              <a:gd name="connsiteY843" fmla="*/ 2454402 h 4405788"/>
              <a:gd name="connsiteX844" fmla="*/ 3889439 w 8594788"/>
              <a:gd name="connsiteY844" fmla="*/ 1886045 h 4405788"/>
              <a:gd name="connsiteX845" fmla="*/ 4634484 w 8594788"/>
              <a:gd name="connsiteY845" fmla="*/ 1608963 h 4405788"/>
              <a:gd name="connsiteX846" fmla="*/ 4614958 w 8594788"/>
              <a:gd name="connsiteY846" fmla="*/ 1518476 h 4405788"/>
              <a:gd name="connsiteX847" fmla="*/ 2452783 w 8594788"/>
              <a:gd name="connsiteY847" fmla="*/ 2364391 h 4405788"/>
              <a:gd name="connsiteX848" fmla="*/ 2352389 w 8594788"/>
              <a:gd name="connsiteY848" fmla="*/ 2405825 h 4405788"/>
              <a:gd name="connsiteX849" fmla="*/ 2150459 w 8594788"/>
              <a:gd name="connsiteY849" fmla="*/ 249402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96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386 h 4405788"/>
              <a:gd name="connsiteX873" fmla="*/ 4859274 w 8594788"/>
              <a:gd name="connsiteY873" fmla="*/ 1139000 h 4405788"/>
              <a:gd name="connsiteX874" fmla="*/ 4846130 w 8594788"/>
              <a:gd name="connsiteY874" fmla="*/ 1041273 h 4405788"/>
              <a:gd name="connsiteX875" fmla="*/ 5006531 w 8594788"/>
              <a:gd name="connsiteY875" fmla="*/ 1006412 h 4405788"/>
              <a:gd name="connsiteX876" fmla="*/ 4995577 w 8594788"/>
              <a:gd name="connsiteY876" fmla="*/ 942118 h 4405788"/>
              <a:gd name="connsiteX877" fmla="*/ 4990624 w 8594788"/>
              <a:gd name="connsiteY877" fmla="*/ 915543 h 4405788"/>
              <a:gd name="connsiteX878" fmla="*/ 4825080 w 8594788"/>
              <a:gd name="connsiteY878" fmla="*/ 949166 h 4405788"/>
              <a:gd name="connsiteX879" fmla="*/ 4832223 w 8594788"/>
              <a:gd name="connsiteY879" fmla="*/ 979170 h 4405788"/>
              <a:gd name="connsiteX880" fmla="*/ 4846225 w 8594788"/>
              <a:gd name="connsiteY880" fmla="*/ 1041273 h 4405788"/>
              <a:gd name="connsiteX881" fmla="*/ 4989862 w 8594788"/>
              <a:gd name="connsiteY881" fmla="*/ 911447 h 4405788"/>
              <a:gd name="connsiteX882" fmla="*/ 4970812 w 8594788"/>
              <a:gd name="connsiteY882" fmla="*/ 818674 h 4405788"/>
              <a:gd name="connsiteX883" fmla="*/ 4800124 w 8594788"/>
              <a:gd name="connsiteY883" fmla="*/ 851249 h 4405788"/>
              <a:gd name="connsiteX884" fmla="*/ 4823746 w 8594788"/>
              <a:gd name="connsiteY884" fmla="*/ 945071 h 4405788"/>
              <a:gd name="connsiteX885" fmla="*/ 4989957 w 8594788"/>
              <a:gd name="connsiteY885" fmla="*/ 911447 h 4405788"/>
              <a:gd name="connsiteX886" fmla="*/ 4996244 w 8594788"/>
              <a:gd name="connsiteY886" fmla="*/ 910209 h 4405788"/>
              <a:gd name="connsiteX887" fmla="*/ 5163503 w 8594788"/>
              <a:gd name="connsiteY887" fmla="*/ 881634 h 4405788"/>
              <a:gd name="connsiteX888" fmla="*/ 5150072 w 8594788"/>
              <a:gd name="connsiteY888" fmla="*/ 790289 h 4405788"/>
              <a:gd name="connsiteX889" fmla="*/ 4977575 w 8594788"/>
              <a:gd name="connsiteY889" fmla="*/ 817626 h 4405788"/>
              <a:gd name="connsiteX890" fmla="*/ 4996720 w 8594788"/>
              <a:gd name="connsiteY890" fmla="*/ 910209 h 4405788"/>
              <a:gd name="connsiteX891" fmla="*/ 5169980 w 8594788"/>
              <a:gd name="connsiteY891" fmla="*/ 880491 h 4405788"/>
              <a:gd name="connsiteX892" fmla="*/ 5336953 w 8594788"/>
              <a:gd name="connsiteY892" fmla="*/ 856393 h 4405788"/>
              <a:gd name="connsiteX893" fmla="*/ 5328761 w 8594788"/>
              <a:gd name="connsiteY893" fmla="*/ 767429 h 4405788"/>
              <a:gd name="connsiteX894" fmla="*/ 5156550 w 8594788"/>
              <a:gd name="connsiteY894" fmla="*/ 789242 h 4405788"/>
              <a:gd name="connsiteX895" fmla="*/ 5170075 w 8594788"/>
              <a:gd name="connsiteY895" fmla="*/ 880491 h 4405788"/>
              <a:gd name="connsiteX896" fmla="*/ 5170551 w 8594788"/>
              <a:gd name="connsiteY896" fmla="*/ 884587 h 4405788"/>
              <a:gd name="connsiteX897" fmla="*/ 5173219 w 8594788"/>
              <a:gd name="connsiteY897" fmla="*/ 903637 h 4405788"/>
              <a:gd name="connsiteX898" fmla="*/ 5181124 w 8594788"/>
              <a:gd name="connsiteY898" fmla="*/ 972979 h 4405788"/>
              <a:gd name="connsiteX899" fmla="*/ 5342287 w 8594788"/>
              <a:gd name="connsiteY899" fmla="*/ 946595 h 4405788"/>
              <a:gd name="connsiteX900" fmla="*/ 5337715 w 8594788"/>
              <a:gd name="connsiteY900" fmla="*/ 866299 h 4405788"/>
              <a:gd name="connsiteX901" fmla="*/ 5337715 w 8594788"/>
              <a:gd name="connsiteY901" fmla="*/ 860012 h 4405788"/>
              <a:gd name="connsiteX902" fmla="*/ 5170647 w 8594788"/>
              <a:gd name="connsiteY902" fmla="*/ 884587 h 4405788"/>
              <a:gd name="connsiteX903" fmla="*/ 5181505 w 8594788"/>
              <a:gd name="connsiteY903" fmla="*/ 977646 h 4405788"/>
              <a:gd name="connsiteX904" fmla="*/ 5188934 w 8594788"/>
              <a:gd name="connsiteY904" fmla="*/ 1065848 h 4405788"/>
              <a:gd name="connsiteX905" fmla="*/ 5344097 w 8594788"/>
              <a:gd name="connsiteY905" fmla="*/ 1037273 h 4405788"/>
              <a:gd name="connsiteX906" fmla="*/ 5342382 w 8594788"/>
              <a:gd name="connsiteY906" fmla="*/ 951548 h 4405788"/>
              <a:gd name="connsiteX907" fmla="*/ 5181600 w 8594788"/>
              <a:gd name="connsiteY907" fmla="*/ 977646 h 4405788"/>
              <a:gd name="connsiteX908" fmla="*/ 5189220 w 8594788"/>
              <a:gd name="connsiteY908" fmla="*/ 1069562 h 4405788"/>
              <a:gd name="connsiteX909" fmla="*/ 5193412 w 8594788"/>
              <a:gd name="connsiteY909" fmla="*/ 1155859 h 4405788"/>
              <a:gd name="connsiteX910" fmla="*/ 5342382 w 8594788"/>
              <a:gd name="connsiteY910" fmla="*/ 1123855 h 4405788"/>
              <a:gd name="connsiteX911" fmla="*/ 5344192 w 8594788"/>
              <a:gd name="connsiteY911" fmla="*/ 1040606 h 4405788"/>
              <a:gd name="connsiteX912" fmla="*/ 5189315 w 8594788"/>
              <a:gd name="connsiteY912" fmla="*/ 1069562 h 4405788"/>
              <a:gd name="connsiteX913" fmla="*/ 5343430 w 8594788"/>
              <a:gd name="connsiteY913" fmla="*/ 1207961 h 4405788"/>
              <a:gd name="connsiteX914" fmla="*/ 5484400 w 8594788"/>
              <a:gd name="connsiteY914" fmla="*/ 1175576 h 4405788"/>
              <a:gd name="connsiteX915" fmla="*/ 5495925 w 8594788"/>
              <a:gd name="connsiteY915" fmla="*/ 1098137 h 4405788"/>
              <a:gd name="connsiteX916" fmla="*/ 5348859 w 8594788"/>
              <a:gd name="connsiteY916" fmla="*/ 1126712 h 4405788"/>
              <a:gd name="connsiteX917" fmla="*/ 5343525 w 8594788"/>
              <a:gd name="connsiteY917" fmla="*/ 1207961 h 4405788"/>
              <a:gd name="connsiteX918" fmla="*/ 5350764 w 8594788"/>
              <a:gd name="connsiteY918" fmla="*/ 1039463 h 4405788"/>
              <a:gd name="connsiteX919" fmla="*/ 5348954 w 8594788"/>
              <a:gd name="connsiteY919" fmla="*/ 1122521 h 4405788"/>
              <a:gd name="connsiteX920" fmla="*/ 5496497 w 8594788"/>
              <a:gd name="connsiteY920" fmla="*/ 1093946 h 4405788"/>
              <a:gd name="connsiteX921" fmla="*/ 5504212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200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633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420 h 4405788"/>
              <a:gd name="connsiteX955" fmla="*/ 5420106 w 8594788"/>
              <a:gd name="connsiteY955" fmla="*/ 1406747 h 4405788"/>
              <a:gd name="connsiteX956" fmla="*/ 5445062 w 8594788"/>
              <a:gd name="connsiteY956" fmla="*/ 1337310 h 4405788"/>
              <a:gd name="connsiteX957" fmla="*/ 5318570 w 8594788"/>
              <a:gd name="connsiteY957" fmla="*/ 1377410 h 4405788"/>
              <a:gd name="connsiteX958" fmla="*/ 5311426 w 8594788"/>
              <a:gd name="connsiteY958" fmla="*/ 1379696 h 4405788"/>
              <a:gd name="connsiteX959" fmla="*/ 5183600 w 8594788"/>
              <a:gd name="connsiteY959" fmla="*/ 1421702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432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490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501 h 4405788"/>
              <a:gd name="connsiteX976" fmla="*/ 5125594 w 8594788"/>
              <a:gd name="connsiteY976" fmla="*/ 1666018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794 h 4405788"/>
              <a:gd name="connsiteX991" fmla="*/ 4798600 w 8594788"/>
              <a:gd name="connsiteY991" fmla="*/ 1833563 h 4405788"/>
              <a:gd name="connsiteX992" fmla="*/ 4798600 w 8594788"/>
              <a:gd name="connsiteY992" fmla="*/ 1907857 h 4405788"/>
              <a:gd name="connsiteX993" fmla="*/ 4798600 w 8594788"/>
              <a:gd name="connsiteY993" fmla="*/ 1915954 h 4405788"/>
              <a:gd name="connsiteX994" fmla="*/ 4894517 w 8594788"/>
              <a:gd name="connsiteY994" fmla="*/ 1863566 h 4405788"/>
              <a:gd name="connsiteX995" fmla="*/ 4896898 w 8594788"/>
              <a:gd name="connsiteY995" fmla="*/ 1845564 h 4405788"/>
              <a:gd name="connsiteX996" fmla="*/ 4903375 w 8594788"/>
              <a:gd name="connsiteY996" fmla="*/ 1782794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472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2218 w 8594788"/>
              <a:gd name="connsiteY1011" fmla="*/ 1836706 h 4405788"/>
              <a:gd name="connsiteX1012" fmla="*/ 4686015 w 8594788"/>
              <a:gd name="connsiteY1012" fmla="*/ 1886617 h 4405788"/>
              <a:gd name="connsiteX1013" fmla="*/ 4694206 w 8594788"/>
              <a:gd name="connsiteY1013" fmla="*/ 1970723 h 4405788"/>
              <a:gd name="connsiteX1014" fmla="*/ 4792028 w 8594788"/>
              <a:gd name="connsiteY1014" fmla="*/ 1919478 h 4405788"/>
              <a:gd name="connsiteX1015" fmla="*/ 4792028 w 8594788"/>
              <a:gd name="connsiteY1015" fmla="*/ 1907857 h 4405788"/>
              <a:gd name="connsiteX1016" fmla="*/ 4791933 w 8594788"/>
              <a:gd name="connsiteY1016" fmla="*/ 1836706 h 4405788"/>
              <a:gd name="connsiteX1017" fmla="*/ 4693254 w 8594788"/>
              <a:gd name="connsiteY1017" fmla="*/ 2067020 h 4405788"/>
              <a:gd name="connsiteX1018" fmla="*/ 4303967 w 8594788"/>
              <a:gd name="connsiteY1018" fmla="*/ 2263616 h 4405788"/>
              <a:gd name="connsiteX1019" fmla="*/ 2233517 w 8594788"/>
              <a:gd name="connsiteY1019" fmla="*/ 2720245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823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114 h 4405788"/>
              <a:gd name="connsiteX1033" fmla="*/ 1961102 w 8594788"/>
              <a:gd name="connsiteY1033" fmla="*/ 2817114 h 4405788"/>
              <a:gd name="connsiteX1034" fmla="*/ 1981295 w 8594788"/>
              <a:gd name="connsiteY1034" fmla="*/ 2779586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271 h 4405788"/>
              <a:gd name="connsiteX1055" fmla="*/ 1792605 w 8594788"/>
              <a:gd name="connsiteY1055" fmla="*/ 2931605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551 h 4405788"/>
              <a:gd name="connsiteX1064" fmla="*/ 1646777 w 8594788"/>
              <a:gd name="connsiteY1064" fmla="*/ 2915126 h 4405788"/>
              <a:gd name="connsiteX1065" fmla="*/ 1690592 w 8594788"/>
              <a:gd name="connsiteY1065" fmla="*/ 2919984 h 4405788"/>
              <a:gd name="connsiteX1066" fmla="*/ 1664684 w 8594788"/>
              <a:gd name="connsiteY1066" fmla="*/ 2885980 h 4405788"/>
              <a:gd name="connsiteX1067" fmla="*/ 1622298 w 8594788"/>
              <a:gd name="connsiteY1067" fmla="*/ 2883313 h 4405788"/>
              <a:gd name="connsiteX1068" fmla="*/ 1596295 w 8594788"/>
              <a:gd name="connsiteY1068" fmla="*/ 2908745 h 4405788"/>
              <a:gd name="connsiteX1069" fmla="*/ 1639919 w 8594788"/>
              <a:gd name="connsiteY1069" fmla="*/ 2913317 h 4405788"/>
              <a:gd name="connsiteX1070" fmla="*/ 1614964 w 8594788"/>
              <a:gd name="connsiteY1070" fmla="*/ 2882837 h 4405788"/>
              <a:gd name="connsiteX1071" fmla="*/ 1572959 w 8594788"/>
              <a:gd name="connsiteY1071" fmla="*/ 2880360 h 4405788"/>
              <a:gd name="connsiteX1072" fmla="*/ 1546098 w 8594788"/>
              <a:gd name="connsiteY1072" fmla="*/ 2904268 h 4405788"/>
              <a:gd name="connsiteX1073" fmla="*/ 1589342 w 8594788"/>
              <a:gd name="connsiteY1073" fmla="*/ 2908649 h 4405788"/>
              <a:gd name="connsiteX1074" fmla="*/ 1615345 w 8594788"/>
              <a:gd name="connsiteY1074" fmla="*/ 2882170 h 4405788"/>
              <a:gd name="connsiteX1075" fmla="*/ 1541907 w 8594788"/>
              <a:gd name="connsiteY1075" fmla="*/ 2907983 h 4405788"/>
              <a:gd name="connsiteX1076" fmla="*/ 1514570 w 8594788"/>
              <a:gd name="connsiteY1076" fmla="*/ 2932748 h 4405788"/>
              <a:gd name="connsiteX1077" fmla="*/ 1559528 w 8594788"/>
              <a:gd name="connsiteY1077" fmla="*/ 2938939 h 4405788"/>
              <a:gd name="connsiteX1078" fmla="*/ 1585627 w 8594788"/>
              <a:gd name="connsiteY1078" fmla="*/ 2912364 h 4405788"/>
              <a:gd name="connsiteX1079" fmla="*/ 1534668 w 8594788"/>
              <a:gd name="connsiteY1079" fmla="*/ 2907316 h 4405788"/>
              <a:gd name="connsiteX1080" fmla="*/ 1491329 w 8594788"/>
              <a:gd name="connsiteY1080" fmla="*/ 2903125 h 4405788"/>
              <a:gd name="connsiteX1081" fmla="*/ 1462754 w 8594788"/>
              <a:gd name="connsiteY1081" fmla="*/ 2925699 h 4405788"/>
              <a:gd name="connsiteX1082" fmla="*/ 1507331 w 8594788"/>
              <a:gd name="connsiteY1082" fmla="*/ 2931700 h 4405788"/>
              <a:gd name="connsiteX1083" fmla="*/ 1483900 w 8594788"/>
              <a:gd name="connsiteY1083" fmla="*/ 2902458 h 4405788"/>
              <a:gd name="connsiteX1084" fmla="*/ 1440942 w 8594788"/>
              <a:gd name="connsiteY1084" fmla="*/ 2898458 h 4405788"/>
              <a:gd name="connsiteX1085" fmla="*/ 1411700 w 8594788"/>
              <a:gd name="connsiteY1085" fmla="*/ 2918936 h 4405788"/>
              <a:gd name="connsiteX1086" fmla="*/ 1455896 w 8594788"/>
              <a:gd name="connsiteY1086" fmla="*/ 2924747 h 4405788"/>
              <a:gd name="connsiteX1087" fmla="*/ 1433132 w 8594788"/>
              <a:gd name="connsiteY1087" fmla="*/ 2897791 h 4405788"/>
              <a:gd name="connsiteX1088" fmla="*/ 1390650 w 8594788"/>
              <a:gd name="connsiteY1088" fmla="*/ 2894076 h 4405788"/>
              <a:gd name="connsiteX1089" fmla="*/ 1360456 w 8594788"/>
              <a:gd name="connsiteY1089" fmla="*/ 2912459 h 4405788"/>
              <a:gd name="connsiteX1090" fmla="*/ 1404271 w 8594788"/>
              <a:gd name="connsiteY1090" fmla="*/ 2917984 h 4405788"/>
              <a:gd name="connsiteX1091" fmla="*/ 1382363 w 8594788"/>
              <a:gd name="connsiteY1091" fmla="*/ 2893409 h 4405788"/>
              <a:gd name="connsiteX1092" fmla="*/ 1340549 w 8594788"/>
              <a:gd name="connsiteY1092" fmla="*/ 2889980 h 4405788"/>
              <a:gd name="connsiteX1093" fmla="*/ 1309592 w 8594788"/>
              <a:gd name="connsiteY1093" fmla="*/ 2905220 h 4405788"/>
              <a:gd name="connsiteX1094" fmla="*/ 1352741 w 8594788"/>
              <a:gd name="connsiteY1094" fmla="*/ 2910554 h 4405788"/>
              <a:gd name="connsiteX1095" fmla="*/ 1382363 w 8594788"/>
              <a:gd name="connsiteY1095" fmla="*/ 2892743 h 4405788"/>
              <a:gd name="connsiteX1096" fmla="*/ 1331595 w 8594788"/>
              <a:gd name="connsiteY1096" fmla="*/ 2889313 h 4405788"/>
              <a:gd name="connsiteX1097" fmla="*/ 1290447 w 8594788"/>
              <a:gd name="connsiteY1097" fmla="*/ 2886170 h 4405788"/>
              <a:gd name="connsiteX1098" fmla="*/ 1258919 w 8594788"/>
              <a:gd name="connsiteY1098" fmla="*/ 2900172 h 4405788"/>
              <a:gd name="connsiteX1099" fmla="*/ 1301306 w 8594788"/>
              <a:gd name="connsiteY1099" fmla="*/ 2905220 h 4405788"/>
              <a:gd name="connsiteX1100" fmla="*/ 1280827 w 8594788"/>
              <a:gd name="connsiteY1100" fmla="*/ 2885409 h 4405788"/>
              <a:gd name="connsiteX1101" fmla="*/ 1240441 w 8594788"/>
              <a:gd name="connsiteY1101" fmla="*/ 2882551 h 4405788"/>
              <a:gd name="connsiteX1102" fmla="*/ 1208437 w 8594788"/>
              <a:gd name="connsiteY1102" fmla="*/ 2894457 h 4405788"/>
              <a:gd name="connsiteX1103" fmla="*/ 1249966 w 8594788"/>
              <a:gd name="connsiteY1103" fmla="*/ 2899220 h 4405788"/>
              <a:gd name="connsiteX1104" fmla="*/ 1280827 w 8594788"/>
              <a:gd name="connsiteY1104" fmla="*/ 2884742 h 4405788"/>
              <a:gd name="connsiteX1105" fmla="*/ 1238917 w 8594788"/>
              <a:gd name="connsiteY1105" fmla="*/ 2878360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122 h 4405788"/>
              <a:gd name="connsiteX1110" fmla="*/ 1288637 w 8594788"/>
              <a:gd name="connsiteY1110" fmla="*/ 2881884 h 4405788"/>
              <a:gd name="connsiteX1111" fmla="*/ 1317212 w 8594788"/>
              <a:gd name="connsiteY1111" fmla="*/ 2869216 h 4405788"/>
              <a:gd name="connsiteX1112" fmla="*/ 1279112 w 8594788"/>
              <a:gd name="connsiteY1112" fmla="*/ 2868263 h 4405788"/>
              <a:gd name="connsiteX1113" fmla="*/ 1249680 w 8594788"/>
              <a:gd name="connsiteY1113" fmla="*/ 2878455 h 4405788"/>
              <a:gd name="connsiteX1114" fmla="*/ 1325880 w 8594788"/>
              <a:gd name="connsiteY1114" fmla="*/ 2865406 h 4405788"/>
              <a:gd name="connsiteX1115" fmla="*/ 1353693 w 8594788"/>
              <a:gd name="connsiteY1115" fmla="*/ 2853595 h 4405788"/>
              <a:gd name="connsiteX1116" fmla="*/ 1318641 w 8594788"/>
              <a:gd name="connsiteY1116" fmla="*/ 2854262 h 4405788"/>
              <a:gd name="connsiteX1117" fmla="*/ 1290066 w 8594788"/>
              <a:gd name="connsiteY1117" fmla="*/ 2864453 h 4405788"/>
              <a:gd name="connsiteX1118" fmla="*/ 1336643 w 8594788"/>
              <a:gd name="connsiteY1118" fmla="*/ 2865406 h 4405788"/>
              <a:gd name="connsiteX1119" fmla="*/ 1374743 w 8594788"/>
              <a:gd name="connsiteY1119" fmla="*/ 2866644 h 4405788"/>
              <a:gd name="connsiteX1120" fmla="*/ 1402842 w 8594788"/>
              <a:gd name="connsiteY1120" fmla="*/ 2852452 h 4405788"/>
              <a:gd name="connsiteX1121" fmla="*/ 1366266 w 8594788"/>
              <a:gd name="connsiteY1121" fmla="*/ 2853023 h 4405788"/>
              <a:gd name="connsiteX1122" fmla="*/ 1410843 w 8594788"/>
              <a:gd name="connsiteY1122" fmla="*/ 2848356 h 4405788"/>
              <a:gd name="connsiteX1123" fmla="*/ 1437704 w 8594788"/>
              <a:gd name="connsiteY1123" fmla="*/ 2835021 h 4405788"/>
              <a:gd name="connsiteX1124" fmla="*/ 1403890 w 8594788"/>
              <a:gd name="connsiteY1124" fmla="*/ 2837212 h 4405788"/>
              <a:gd name="connsiteX1125" fmla="*/ 1376363 w 8594788"/>
              <a:gd name="connsiteY1125" fmla="*/ 2848070 h 4405788"/>
              <a:gd name="connsiteX1126" fmla="*/ 1421511 w 8594788"/>
              <a:gd name="connsiteY1126" fmla="*/ 2848356 h 4405788"/>
              <a:gd name="connsiteX1127" fmla="*/ 1457992 w 8594788"/>
              <a:gd name="connsiteY1127" fmla="*/ 2848356 h 4405788"/>
              <a:gd name="connsiteX1128" fmla="*/ 1485138 w 8594788"/>
              <a:gd name="connsiteY1128" fmla="*/ 2832735 h 4405788"/>
              <a:gd name="connsiteX1129" fmla="*/ 1449896 w 8594788"/>
              <a:gd name="connsiteY1129" fmla="*/ 2834735 h 4405788"/>
              <a:gd name="connsiteX1130" fmla="*/ 1493234 w 8594788"/>
              <a:gd name="connsiteY1130" fmla="*/ 2827877 h 4405788"/>
              <a:gd name="connsiteX1131" fmla="*/ 1520095 w 8594788"/>
              <a:gd name="connsiteY1131" fmla="*/ 2812828 h 4405788"/>
              <a:gd name="connsiteX1132" fmla="*/ 1487329 w 8594788"/>
              <a:gd name="connsiteY1132" fmla="*/ 2816352 h 4405788"/>
              <a:gd name="connsiteX1133" fmla="*/ 1459992 w 8594788"/>
              <a:gd name="connsiteY1133" fmla="*/ 2829020 h 4405788"/>
              <a:gd name="connsiteX1134" fmla="*/ 1503902 w 8594788"/>
              <a:gd name="connsiteY1134" fmla="*/ 2827877 h 4405788"/>
              <a:gd name="connsiteX1135" fmla="*/ 1539145 w 8594788"/>
              <a:gd name="connsiteY1135" fmla="*/ 2826163 h 4405788"/>
              <a:gd name="connsiteX1136" fmla="*/ 1565624 w 8594788"/>
              <a:gd name="connsiteY1136" fmla="*/ 2809018 h 4405788"/>
              <a:gd name="connsiteX1137" fmla="*/ 1531430 w 8594788"/>
              <a:gd name="connsiteY1137" fmla="*/ 2812447 h 4405788"/>
              <a:gd name="connsiteX1138" fmla="*/ 1504379 w 8594788"/>
              <a:gd name="connsiteY1138" fmla="*/ 2827020 h 4405788"/>
              <a:gd name="connsiteX1139" fmla="*/ 1573149 w 8594788"/>
              <a:gd name="connsiteY1139" fmla="*/ 2804065 h 4405788"/>
              <a:gd name="connsiteX1140" fmla="*/ 1598676 w 8594788"/>
              <a:gd name="connsiteY1140" fmla="*/ 2787968 h 4405788"/>
              <a:gd name="connsiteX1141" fmla="*/ 1567244 w 8594788"/>
              <a:gd name="connsiteY1141" fmla="*/ 2792730 h 4405788"/>
              <a:gd name="connsiteX1142" fmla="*/ 1540669 w 8594788"/>
              <a:gd name="connsiteY1142" fmla="*/ 2807303 h 4405788"/>
              <a:gd name="connsiteX1143" fmla="*/ 1584008 w 8594788"/>
              <a:gd name="connsiteY1143" fmla="*/ 2803017 h 4405788"/>
              <a:gd name="connsiteX1144" fmla="*/ 1618012 w 8594788"/>
              <a:gd name="connsiteY1144" fmla="*/ 2799874 h 4405788"/>
              <a:gd name="connsiteX1145" fmla="*/ 1643729 w 8594788"/>
              <a:gd name="connsiteY1145" fmla="*/ 2780824 h 4405788"/>
              <a:gd name="connsiteX1146" fmla="*/ 1610868 w 8594788"/>
              <a:gd name="connsiteY1146" fmla="*/ 2785682 h 4405788"/>
              <a:gd name="connsiteX1147" fmla="*/ 1650683 w 8594788"/>
              <a:gd name="connsiteY1147" fmla="*/ 2775966 h 4405788"/>
              <a:gd name="connsiteX1148" fmla="*/ 1675352 w 8594788"/>
              <a:gd name="connsiteY1148" fmla="*/ 2758440 h 4405788"/>
              <a:gd name="connsiteX1149" fmla="*/ 1645253 w 8594788"/>
              <a:gd name="connsiteY1149" fmla="*/ 2764536 h 4405788"/>
              <a:gd name="connsiteX1150" fmla="*/ 1619250 w 8594788"/>
              <a:gd name="connsiteY1150" fmla="*/ 2780538 h 4405788"/>
              <a:gd name="connsiteX1151" fmla="*/ 1661541 w 8594788"/>
              <a:gd name="connsiteY1151" fmla="*/ 2774442 h 4405788"/>
              <a:gd name="connsiteX1152" fmla="*/ 1694402 w 8594788"/>
              <a:gd name="connsiteY1152" fmla="*/ 2769870 h 4405788"/>
              <a:gd name="connsiteX1153" fmla="*/ 1719167 w 8594788"/>
              <a:gd name="connsiteY1153" fmla="*/ 2749677 h 4405788"/>
              <a:gd name="connsiteX1154" fmla="*/ 1687640 w 8594788"/>
              <a:gd name="connsiteY1154" fmla="*/ 2755963 h 4405788"/>
              <a:gd name="connsiteX1155" fmla="*/ 1662303 w 8594788"/>
              <a:gd name="connsiteY1155" fmla="*/ 2773585 h 4405788"/>
              <a:gd name="connsiteX1156" fmla="*/ 1704308 w 8594788"/>
              <a:gd name="connsiteY1156" fmla="*/ 2768537 h 4405788"/>
              <a:gd name="connsiteX1157" fmla="*/ 1738313 w 8594788"/>
              <a:gd name="connsiteY1157" fmla="*/ 2763965 h 4405788"/>
              <a:gd name="connsiteX1158" fmla="*/ 1762982 w 8594788"/>
              <a:gd name="connsiteY1158" fmla="*/ 2741295 h 4405788"/>
              <a:gd name="connsiteX1159" fmla="*/ 1730121 w 8594788"/>
              <a:gd name="connsiteY1159" fmla="*/ 2747582 h 4405788"/>
              <a:gd name="connsiteX1160" fmla="*/ 1768793 w 8594788"/>
              <a:gd name="connsiteY1160" fmla="*/ 2735961 h 4405788"/>
              <a:gd name="connsiteX1161" fmla="*/ 1792700 w 8594788"/>
              <a:gd name="connsiteY1161" fmla="*/ 2714339 h 4405788"/>
              <a:gd name="connsiteX1162" fmla="*/ 1762220 w 8594788"/>
              <a:gd name="connsiteY1162" fmla="*/ 2721959 h 4405788"/>
              <a:gd name="connsiteX1163" fmla="*/ 1737170 w 8594788"/>
              <a:gd name="connsiteY1163" fmla="*/ 2741962 h 4405788"/>
              <a:gd name="connsiteX1164" fmla="*/ 1778794 w 8594788"/>
              <a:gd name="connsiteY1164" fmla="*/ 2734151 h 4405788"/>
              <a:gd name="connsiteX1165" fmla="*/ 1811655 w 8594788"/>
              <a:gd name="connsiteY1165" fmla="*/ 2728151 h 4405788"/>
              <a:gd name="connsiteX1166" fmla="*/ 1835372 w 8594788"/>
              <a:gd name="connsiteY1166" fmla="*/ 2703957 h 4405788"/>
              <a:gd name="connsiteX1167" fmla="*/ 1803749 w 8594788"/>
              <a:gd name="connsiteY1167" fmla="*/ 2711672 h 4405788"/>
              <a:gd name="connsiteX1168" fmla="*/ 1779556 w 8594788"/>
              <a:gd name="connsiteY1168" fmla="*/ 2733770 h 4405788"/>
              <a:gd name="connsiteX1169" fmla="*/ 1840992 w 8594788"/>
              <a:gd name="connsiteY1169" fmla="*/ 2698242 h 4405788"/>
              <a:gd name="connsiteX1170" fmla="*/ 1864138 w 8594788"/>
              <a:gd name="connsiteY1170" fmla="*/ 2675192 h 4405788"/>
              <a:gd name="connsiteX1171" fmla="*/ 1834801 w 8594788"/>
              <a:gd name="connsiteY1171" fmla="*/ 2684145 h 4405788"/>
              <a:gd name="connsiteX1172" fmla="*/ 1811274 w 8594788"/>
              <a:gd name="connsiteY1172" fmla="*/ 2705195 h 4405788"/>
              <a:gd name="connsiteX1173" fmla="*/ 1851089 w 8594788"/>
              <a:gd name="connsiteY1173" fmla="*/ 2695956 h 4405788"/>
              <a:gd name="connsiteX1174" fmla="*/ 1882712 w 8594788"/>
              <a:gd name="connsiteY1174" fmla="*/ 2688527 h 4405788"/>
              <a:gd name="connsiteX1175" fmla="*/ 1905572 w 8594788"/>
              <a:gd name="connsiteY1175" fmla="*/ 2662904 h 4405788"/>
              <a:gd name="connsiteX1176" fmla="*/ 1875187 w 8594788"/>
              <a:gd name="connsiteY1176" fmla="*/ 2671763 h 4405788"/>
              <a:gd name="connsiteX1177" fmla="*/ 1911096 w 8594788"/>
              <a:gd name="connsiteY1177" fmla="*/ 2656713 h 4405788"/>
              <a:gd name="connsiteX1178" fmla="*/ 1933099 w 8594788"/>
              <a:gd name="connsiteY1178" fmla="*/ 2632234 h 4405788"/>
              <a:gd name="connsiteX1179" fmla="*/ 1905191 w 8594788"/>
              <a:gd name="connsiteY1179" fmla="*/ 2642330 h 4405788"/>
              <a:gd name="connsiteX1180" fmla="*/ 1882045 w 8594788"/>
              <a:gd name="connsiteY1180" fmla="*/ 2664524 h 4405788"/>
              <a:gd name="connsiteX1181" fmla="*/ 1921288 w 8594788"/>
              <a:gd name="connsiteY1181" fmla="*/ 2653760 h 4405788"/>
              <a:gd name="connsiteX1182" fmla="*/ 1951673 w 8594788"/>
              <a:gd name="connsiteY1182" fmla="*/ 2645093 h 4405788"/>
              <a:gd name="connsiteX1183" fmla="*/ 1973485 w 8594788"/>
              <a:gd name="connsiteY1183" fmla="*/ 2617946 h 4405788"/>
              <a:gd name="connsiteX1184" fmla="*/ 1944338 w 8594788"/>
              <a:gd name="connsiteY1184" fmla="*/ 2628234 h 4405788"/>
              <a:gd name="connsiteX1185" fmla="*/ 1922050 w 8594788"/>
              <a:gd name="connsiteY1185" fmla="*/ 2652903 h 4405788"/>
              <a:gd name="connsiteX1186" fmla="*/ 1978438 w 8594788"/>
              <a:gd name="connsiteY1186" fmla="*/ 2611374 h 4405788"/>
              <a:gd name="connsiteX1187" fmla="*/ 1999583 w 8594788"/>
              <a:gd name="connsiteY1187" fmla="*/ 2585466 h 4405788"/>
              <a:gd name="connsiteX1188" fmla="*/ 1972723 w 8594788"/>
              <a:gd name="connsiteY1188" fmla="*/ 2596896 h 4405788"/>
              <a:gd name="connsiteX1189" fmla="*/ 1950434 w 8594788"/>
              <a:gd name="connsiteY1189" fmla="*/ 2621185 h 4405788"/>
              <a:gd name="connsiteX1190" fmla="*/ 1979581 w 8594788"/>
              <a:gd name="connsiteY1190" fmla="*/ 2610517 h 4405788"/>
              <a:gd name="connsiteX1191" fmla="*/ 1988725 w 8594788"/>
              <a:gd name="connsiteY1191" fmla="*/ 2607755 h 4405788"/>
              <a:gd name="connsiteX1192" fmla="*/ 2017967 w 8594788"/>
              <a:gd name="connsiteY1192" fmla="*/ 2597753 h 4405788"/>
              <a:gd name="connsiteX1193" fmla="*/ 2038922 w 8594788"/>
              <a:gd name="connsiteY1193" fmla="*/ 2569178 h 4405788"/>
              <a:gd name="connsiteX1194" fmla="*/ 2010347 w 8594788"/>
              <a:gd name="connsiteY1194" fmla="*/ 2580894 h 4405788"/>
              <a:gd name="connsiteX1195" fmla="*/ 2043970 w 8594788"/>
              <a:gd name="connsiteY1195" fmla="*/ 2562130 h 4405788"/>
              <a:gd name="connsiteX1196" fmla="*/ 2064353 w 8594788"/>
              <a:gd name="connsiteY1196" fmla="*/ 2534793 h 4405788"/>
              <a:gd name="connsiteX1197" fmla="*/ 2038445 w 8594788"/>
              <a:gd name="connsiteY1197" fmla="*/ 2547557 h 4405788"/>
              <a:gd name="connsiteX1198" fmla="*/ 2017109 w 8594788"/>
              <a:gd name="connsiteY1198" fmla="*/ 2573274 h 4405788"/>
              <a:gd name="connsiteX1199" fmla="*/ 2054352 w 8594788"/>
              <a:gd name="connsiteY1199" fmla="*/ 2557939 h 4405788"/>
              <a:gd name="connsiteX1200" fmla="*/ 2081403 w 8594788"/>
              <a:gd name="connsiteY1200" fmla="*/ 2546985 h 4405788"/>
              <a:gd name="connsiteX1201" fmla="*/ 2101120 w 8594788"/>
              <a:gd name="connsiteY1201" fmla="*/ 2517172 h 4405788"/>
              <a:gd name="connsiteX1202" fmla="*/ 2075593 w 8594788"/>
              <a:gd name="connsiteY1202" fmla="*/ 2529459 h 4405788"/>
              <a:gd name="connsiteX1203" fmla="*/ 2106168 w 8594788"/>
              <a:gd name="connsiteY1203" fmla="*/ 2509647 h 4405788"/>
              <a:gd name="connsiteX1204" fmla="*/ 2125218 w 8594788"/>
              <a:gd name="connsiteY1204" fmla="*/ 2481072 h 4405788"/>
              <a:gd name="connsiteX1205" fmla="*/ 2102358 w 8594788"/>
              <a:gd name="connsiteY1205" fmla="*/ 2493836 h 4405788"/>
              <a:gd name="connsiteX1206" fmla="*/ 2081784 w 8594788"/>
              <a:gd name="connsiteY1206" fmla="*/ 2521077 h 4405788"/>
              <a:gd name="connsiteX1207" fmla="*/ 2116550 w 8594788"/>
              <a:gd name="connsiteY1207" fmla="*/ 2504789 h 4405788"/>
              <a:gd name="connsiteX1208" fmla="*/ 2143792 w 8594788"/>
              <a:gd name="connsiteY1208" fmla="*/ 2492121 h 4405788"/>
              <a:gd name="connsiteX1209" fmla="*/ 2162842 w 8594788"/>
              <a:gd name="connsiteY1209" fmla="*/ 2460879 h 4405788"/>
              <a:gd name="connsiteX1210" fmla="*/ 2136839 w 8594788"/>
              <a:gd name="connsiteY1210" fmla="*/ 2475071 h 4405788"/>
              <a:gd name="connsiteX1211" fmla="*/ 2117693 w 8594788"/>
              <a:gd name="connsiteY1211" fmla="*/ 2503932 h 4405788"/>
              <a:gd name="connsiteX1212" fmla="*/ 2167509 w 8594788"/>
              <a:gd name="connsiteY1212" fmla="*/ 2452783 h 4405788"/>
              <a:gd name="connsiteX1213" fmla="*/ 2185511 w 8594788"/>
              <a:gd name="connsiteY1213" fmla="*/ 2423351 h 4405788"/>
              <a:gd name="connsiteX1214" fmla="*/ 2161699 w 8594788"/>
              <a:gd name="connsiteY1214" fmla="*/ 2438305 h 4405788"/>
              <a:gd name="connsiteX1215" fmla="*/ 2142649 w 8594788"/>
              <a:gd name="connsiteY1215" fmla="*/ 2466404 h 4405788"/>
              <a:gd name="connsiteX1216" fmla="*/ 2168652 w 8594788"/>
              <a:gd name="connsiteY1216" fmla="*/ 2451926 h 4405788"/>
              <a:gd name="connsiteX1217" fmla="*/ 2177987 w 8594788"/>
              <a:gd name="connsiteY1217" fmla="*/ 2447068 h 4405788"/>
              <a:gd name="connsiteX1218" fmla="*/ 2366772 w 8594788"/>
              <a:gd name="connsiteY1218" fmla="*/ 2350675 h 4405788"/>
              <a:gd name="connsiteX1219" fmla="*/ 4371499 w 8594788"/>
              <a:gd name="connsiteY1219" fmla="*/ 1492949 h 4405788"/>
              <a:gd name="connsiteX1220" fmla="*/ 4589717 w 8594788"/>
              <a:gd name="connsiteY1220" fmla="*/ 1419892 h 4405788"/>
              <a:gd name="connsiteX1221" fmla="*/ 4565333 w 8594788"/>
              <a:gd name="connsiteY1221" fmla="*/ 1328071 h 4405788"/>
              <a:gd name="connsiteX1222" fmla="*/ 4384358 w 8594788"/>
              <a:gd name="connsiteY1222" fmla="*/ 1386459 h 4405788"/>
              <a:gd name="connsiteX1223" fmla="*/ 2390870 w 8594788"/>
              <a:gd name="connsiteY1223" fmla="*/ 2301431 h 4405788"/>
              <a:gd name="connsiteX1224" fmla="*/ 2197322 w 8594788"/>
              <a:gd name="connsiteY1224" fmla="*/ 2415731 h 4405788"/>
              <a:gd name="connsiteX1225" fmla="*/ 4571429 w 8594788"/>
              <a:gd name="connsiteY1225" fmla="*/ 1321118 h 4405788"/>
              <a:gd name="connsiteX1226" fmla="*/ 4719447 w 8594788"/>
              <a:gd name="connsiteY1226" fmla="*/ 1277017 h 4405788"/>
              <a:gd name="connsiteX1227" fmla="*/ 4698016 w 8594788"/>
              <a:gd name="connsiteY1227" fmla="*/ 1185005 h 4405788"/>
              <a:gd name="connsiteX1228" fmla="*/ 4544759 w 8594788"/>
              <a:gd name="connsiteY1228" fmla="*/ 1228820 h 4405788"/>
              <a:gd name="connsiteX1229" fmla="*/ 4571429 w 8594788"/>
              <a:gd name="connsiteY1229" fmla="*/ 1321118 h 4405788"/>
              <a:gd name="connsiteX1230" fmla="*/ 4697064 w 8594788"/>
              <a:gd name="connsiteY1230" fmla="*/ 1181195 h 4405788"/>
              <a:gd name="connsiteX1231" fmla="*/ 4673251 w 8594788"/>
              <a:gd name="connsiteY1231" fmla="*/ 1088136 h 4405788"/>
              <a:gd name="connsiteX1232" fmla="*/ 4514755 w 8594788"/>
              <a:gd name="connsiteY1232" fmla="*/ 1131761 h 4405788"/>
              <a:gd name="connsiteX1233" fmla="*/ 4543330 w 8594788"/>
              <a:gd name="connsiteY1233" fmla="*/ 1224820 h 4405788"/>
              <a:gd name="connsiteX1234" fmla="*/ 4697064 w 8594788"/>
              <a:gd name="connsiteY1234" fmla="*/ 1181195 h 4405788"/>
              <a:gd name="connsiteX1235" fmla="*/ 4678966 w 8594788"/>
              <a:gd name="connsiteY1235" fmla="*/ 1082231 h 4405788"/>
              <a:gd name="connsiteX1236" fmla="*/ 4839939 w 8594788"/>
              <a:gd name="connsiteY1236" fmla="*/ 1042702 h 4405788"/>
              <a:gd name="connsiteX1237" fmla="*/ 4825842 w 8594788"/>
              <a:gd name="connsiteY1237" fmla="*/ 979742 h 4405788"/>
              <a:gd name="connsiteX1238" fmla="*/ 4818888 w 8594788"/>
              <a:gd name="connsiteY1238" fmla="*/ 950500 h 4405788"/>
              <a:gd name="connsiteX1239" fmla="*/ 4652963 w 8594788"/>
              <a:gd name="connsiteY1239" fmla="*/ 989552 h 4405788"/>
              <a:gd name="connsiteX1240" fmla="*/ 4660773 w 8594788"/>
              <a:gd name="connsiteY1240" fmla="*/ 1016508 h 4405788"/>
              <a:gd name="connsiteX1241" fmla="*/ 4678966 w 8594788"/>
              <a:gd name="connsiteY1241" fmla="*/ 1082231 h 4405788"/>
              <a:gd name="connsiteX1242" fmla="*/ 4817841 w 8594788"/>
              <a:gd name="connsiteY1242" fmla="*/ 946404 h 4405788"/>
              <a:gd name="connsiteX1243" fmla="*/ 4794218 w 8594788"/>
              <a:gd name="connsiteY1243" fmla="*/ 852583 h 4405788"/>
              <a:gd name="connsiteX1244" fmla="*/ 4623435 w 8594788"/>
              <a:gd name="connsiteY1244" fmla="*/ 891445 h 4405788"/>
              <a:gd name="connsiteX1245" fmla="*/ 4652010 w 8594788"/>
              <a:gd name="connsiteY1245" fmla="*/ 985457 h 4405788"/>
              <a:gd name="connsiteX1246" fmla="*/ 4817841 w 8594788"/>
              <a:gd name="connsiteY1246" fmla="*/ 946404 h 4405788"/>
              <a:gd name="connsiteX1247" fmla="*/ 4793171 w 8594788"/>
              <a:gd name="connsiteY1247" fmla="*/ 848487 h 4405788"/>
              <a:gd name="connsiteX1248" fmla="*/ 4767167 w 8594788"/>
              <a:gd name="connsiteY1248" fmla="*/ 753904 h 4405788"/>
              <a:gd name="connsiteX1249" fmla="*/ 4591908 w 8594788"/>
              <a:gd name="connsiteY1249" fmla="*/ 792956 h 4405788"/>
              <a:gd name="connsiteX1250" fmla="*/ 4622197 w 8594788"/>
              <a:gd name="connsiteY1250" fmla="*/ 887349 h 4405788"/>
              <a:gd name="connsiteX1251" fmla="*/ 4793171 w 8594788"/>
              <a:gd name="connsiteY1251" fmla="*/ 848487 h 4405788"/>
              <a:gd name="connsiteX1252" fmla="*/ 4799457 w 8594788"/>
              <a:gd name="connsiteY1252" fmla="*/ 847154 h 4405788"/>
              <a:gd name="connsiteX1253" fmla="*/ 4970431 w 8594788"/>
              <a:gd name="connsiteY1253" fmla="*/ 814578 h 4405788"/>
              <a:gd name="connsiteX1254" fmla="*/ 4949095 w 8594788"/>
              <a:gd name="connsiteY1254" fmla="*/ 720471 h 4405788"/>
              <a:gd name="connsiteX1255" fmla="*/ 4773549 w 8594788"/>
              <a:gd name="connsiteY1255" fmla="*/ 752570 h 4405788"/>
              <a:gd name="connsiteX1256" fmla="*/ 4799457 w 8594788"/>
              <a:gd name="connsiteY1256" fmla="*/ 847154 h 4405788"/>
              <a:gd name="connsiteX1257" fmla="*/ 4976813 w 8594788"/>
              <a:gd name="connsiteY1257" fmla="*/ 813435 h 4405788"/>
              <a:gd name="connsiteX1258" fmla="*/ 5149406 w 8594788"/>
              <a:gd name="connsiteY1258" fmla="*/ 786098 h 4405788"/>
              <a:gd name="connsiteX1259" fmla="*/ 5133118 w 8594788"/>
              <a:gd name="connsiteY1259" fmla="*/ 693420 h 4405788"/>
              <a:gd name="connsiteX1260" fmla="*/ 4955572 w 8594788"/>
              <a:gd name="connsiteY1260" fmla="*/ 719423 h 4405788"/>
              <a:gd name="connsiteX1261" fmla="*/ 4976813 w 8594788"/>
              <a:gd name="connsiteY1261" fmla="*/ 813435 h 4405788"/>
              <a:gd name="connsiteX1262" fmla="*/ 5155883 w 8594788"/>
              <a:gd name="connsiteY1262" fmla="*/ 784860 h 4405788"/>
              <a:gd name="connsiteX1263" fmla="*/ 5328381 w 8594788"/>
              <a:gd name="connsiteY1263" fmla="*/ 763048 h 4405788"/>
              <a:gd name="connsiteX1264" fmla="*/ 5317046 w 8594788"/>
              <a:gd name="connsiteY1264" fmla="*/ 672179 h 4405788"/>
              <a:gd name="connsiteX1265" fmla="*/ 5139595 w 8594788"/>
              <a:gd name="connsiteY1265" fmla="*/ 692277 h 4405788"/>
              <a:gd name="connsiteX1266" fmla="*/ 5155883 w 8594788"/>
              <a:gd name="connsiteY1266" fmla="*/ 785146 h 4405788"/>
              <a:gd name="connsiteX1267" fmla="*/ 5334858 w 8594788"/>
              <a:gd name="connsiteY1267" fmla="*/ 762286 h 4405788"/>
              <a:gd name="connsiteX1268" fmla="*/ 5506308 w 8594788"/>
              <a:gd name="connsiteY1268" fmla="*/ 745236 h 4405788"/>
              <a:gd name="connsiteX1269" fmla="*/ 5500307 w 8594788"/>
              <a:gd name="connsiteY1269" fmla="*/ 656844 h 4405788"/>
              <a:gd name="connsiteX1270" fmla="*/ 5323904 w 8594788"/>
              <a:gd name="connsiteY1270" fmla="*/ 671513 h 4405788"/>
              <a:gd name="connsiteX1271" fmla="*/ 5334858 w 8594788"/>
              <a:gd name="connsiteY1271" fmla="*/ 762572 h 4405788"/>
              <a:gd name="connsiteX1272" fmla="*/ 5334858 w 8594788"/>
              <a:gd name="connsiteY1272" fmla="*/ 766382 h 4405788"/>
              <a:gd name="connsiteX1273" fmla="*/ 5343049 w 8594788"/>
              <a:gd name="connsiteY1273" fmla="*/ 855250 h 4405788"/>
              <a:gd name="connsiteX1274" fmla="*/ 5478685 w 8594788"/>
              <a:gd name="connsiteY1274" fmla="*/ 838867 h 4405788"/>
              <a:gd name="connsiteX1275" fmla="*/ 5508593 w 8594788"/>
              <a:gd name="connsiteY1275" fmla="*/ 835724 h 4405788"/>
              <a:gd name="connsiteX1276" fmla="*/ 5508593 w 8594788"/>
              <a:gd name="connsiteY1276" fmla="*/ 828770 h 4405788"/>
              <a:gd name="connsiteX1277" fmla="*/ 5505831 w 8594788"/>
              <a:gd name="connsiteY1277" fmla="*/ 749332 h 4405788"/>
              <a:gd name="connsiteX1278" fmla="*/ 5335334 w 8594788"/>
              <a:gd name="connsiteY1278" fmla="*/ 766667 h 4405788"/>
              <a:gd name="connsiteX1279" fmla="*/ 5479828 w 8594788"/>
              <a:gd name="connsiteY1279" fmla="*/ 842582 h 4405788"/>
              <a:gd name="connsiteX1280" fmla="*/ 5343430 w 8594788"/>
              <a:gd name="connsiteY1280" fmla="*/ 859060 h 4405788"/>
              <a:gd name="connsiteX1281" fmla="*/ 5343430 w 8594788"/>
              <a:gd name="connsiteY1281" fmla="*/ 866013 h 4405788"/>
              <a:gd name="connsiteX1282" fmla="*/ 5347907 w 8594788"/>
              <a:gd name="connsiteY1282" fmla="*/ 945547 h 4405788"/>
              <a:gd name="connsiteX1283" fmla="*/ 5507737 w 8594788"/>
              <a:gd name="connsiteY1283" fmla="*/ 923163 h 4405788"/>
              <a:gd name="connsiteX1284" fmla="*/ 5507737 w 8594788"/>
              <a:gd name="connsiteY1284" fmla="*/ 839534 h 4405788"/>
              <a:gd name="connsiteX1285" fmla="*/ 5502879 w 8594788"/>
              <a:gd name="connsiteY1285" fmla="*/ 1091946 h 4405788"/>
              <a:gd name="connsiteX1286" fmla="*/ 5648040 w 8594788"/>
              <a:gd name="connsiteY1286" fmla="*/ 1066324 h 4405788"/>
              <a:gd name="connsiteX1287" fmla="*/ 5661565 w 8594788"/>
              <a:gd name="connsiteY1287" fmla="*/ 990124 h 4405788"/>
              <a:gd name="connsiteX1288" fmla="*/ 5510499 w 8594788"/>
              <a:gd name="connsiteY1288" fmla="*/ 1012031 h 4405788"/>
              <a:gd name="connsiteX1289" fmla="*/ 5503355 w 8594788"/>
              <a:gd name="connsiteY1289" fmla="*/ 1092518 h 4405788"/>
              <a:gd name="connsiteX1290" fmla="*/ 5662136 w 8594788"/>
              <a:gd name="connsiteY1290" fmla="*/ 986504 h 4405788"/>
              <a:gd name="connsiteX1291" fmla="*/ 5671661 w 8594788"/>
              <a:gd name="connsiteY1291" fmla="*/ 907828 h 4405788"/>
              <a:gd name="connsiteX1292" fmla="*/ 5514404 w 8594788"/>
              <a:gd name="connsiteY1292" fmla="*/ 926878 h 4405788"/>
              <a:gd name="connsiteX1293" fmla="*/ 5510499 w 8594788"/>
              <a:gd name="connsiteY1293" fmla="*/ 1008888 h 4405788"/>
              <a:gd name="connsiteX1294" fmla="*/ 5662613 w 8594788"/>
              <a:gd name="connsiteY1294" fmla="*/ 987076 h 4405788"/>
              <a:gd name="connsiteX1295" fmla="*/ 5514785 w 8594788"/>
              <a:gd name="connsiteY1295" fmla="*/ 922306 h 4405788"/>
              <a:gd name="connsiteX1296" fmla="*/ 5672328 w 8594788"/>
              <a:gd name="connsiteY1296" fmla="*/ 903732 h 4405788"/>
              <a:gd name="connsiteX1297" fmla="*/ 5678424 w 8594788"/>
              <a:gd name="connsiteY1297" fmla="*/ 823246 h 4405788"/>
              <a:gd name="connsiteX1298" fmla="*/ 5515261 w 8594788"/>
              <a:gd name="connsiteY1298" fmla="*/ 838867 h 4405788"/>
              <a:gd name="connsiteX1299" fmla="*/ 5515261 w 8594788"/>
              <a:gd name="connsiteY1299" fmla="*/ 922877 h 4405788"/>
              <a:gd name="connsiteX1300" fmla="*/ 5514785 w 8594788"/>
              <a:gd name="connsiteY1300" fmla="*/ 828389 h 4405788"/>
              <a:gd name="connsiteX1301" fmla="*/ 5514785 w 8594788"/>
              <a:gd name="connsiteY1301" fmla="*/ 834676 h 4405788"/>
              <a:gd name="connsiteX1302" fmla="*/ 5678234 w 8594788"/>
              <a:gd name="connsiteY1302" fmla="*/ 819150 h 4405788"/>
              <a:gd name="connsiteX1303" fmla="*/ 5679472 w 8594788"/>
              <a:gd name="connsiteY1303" fmla="*/ 790575 h 4405788"/>
              <a:gd name="connsiteX1304" fmla="*/ 5680806 w 8594788"/>
              <a:gd name="connsiteY1304" fmla="*/ 735711 h 4405788"/>
              <a:gd name="connsiteX1305" fmla="*/ 5523929 w 8594788"/>
              <a:gd name="connsiteY1305" fmla="*/ 747332 h 4405788"/>
              <a:gd name="connsiteX1306" fmla="*/ 5511928 w 8594788"/>
              <a:gd name="connsiteY1306" fmla="*/ 748379 h 4405788"/>
              <a:gd name="connsiteX1307" fmla="*/ 5515642 w 8594788"/>
              <a:gd name="connsiteY1307" fmla="*/ 828770 h 4405788"/>
              <a:gd name="connsiteX1308" fmla="*/ 5668519 w 8594788"/>
              <a:gd name="connsiteY1308" fmla="*/ 985647 h 4405788"/>
              <a:gd name="connsiteX1309" fmla="*/ 5816728 w 8594788"/>
              <a:gd name="connsiteY1309" fmla="*/ 966597 h 4405788"/>
              <a:gd name="connsiteX1310" fmla="*/ 5832253 w 8594788"/>
              <a:gd name="connsiteY1310" fmla="*/ 891826 h 4405788"/>
              <a:gd name="connsiteX1311" fmla="*/ 5678234 w 8594788"/>
              <a:gd name="connsiteY1311" fmla="*/ 906971 h 4405788"/>
              <a:gd name="connsiteX1312" fmla="*/ 5669375 w 8594788"/>
              <a:gd name="connsiteY1312" fmla="*/ 986219 h 4405788"/>
              <a:gd name="connsiteX1313" fmla="*/ 5823585 w 8594788"/>
              <a:gd name="connsiteY1313" fmla="*/ 966026 h 4405788"/>
              <a:gd name="connsiteX1314" fmla="*/ 5967318 w 8594788"/>
              <a:gd name="connsiteY1314" fmla="*/ 950309 h 4405788"/>
              <a:gd name="connsiteX1315" fmla="*/ 5988749 w 8594788"/>
              <a:gd name="connsiteY1315" fmla="*/ 879443 h 4405788"/>
              <a:gd name="connsiteX1316" fmla="*/ 5838920 w 8594788"/>
              <a:gd name="connsiteY1316" fmla="*/ 891445 h 4405788"/>
              <a:gd name="connsiteX1317" fmla="*/ 5824443 w 8594788"/>
              <a:gd name="connsiteY1317" fmla="*/ 966597 h 4405788"/>
              <a:gd name="connsiteX1318" fmla="*/ 5974366 w 8594788"/>
              <a:gd name="connsiteY1318" fmla="*/ 949547 h 4405788"/>
              <a:gd name="connsiteX1319" fmla="*/ 6112383 w 8594788"/>
              <a:gd name="connsiteY1319" fmla="*/ 936689 h 4405788"/>
              <a:gd name="connsiteX1320" fmla="*/ 6139815 w 8594788"/>
              <a:gd name="connsiteY1320" fmla="*/ 870014 h 4405788"/>
              <a:gd name="connsiteX1321" fmla="*/ 5995511 w 8594788"/>
              <a:gd name="connsiteY1321" fmla="*/ 879539 h 4405788"/>
              <a:gd name="connsiteX1322" fmla="*/ 5975223 w 8594788"/>
              <a:gd name="connsiteY1322" fmla="*/ 950119 h 4405788"/>
              <a:gd name="connsiteX1323" fmla="*/ 6120670 w 8594788"/>
              <a:gd name="connsiteY1323" fmla="*/ 936593 h 4405788"/>
              <a:gd name="connsiteX1324" fmla="*/ 6251448 w 8594788"/>
              <a:gd name="connsiteY1324" fmla="*/ 926211 h 4405788"/>
              <a:gd name="connsiteX1325" fmla="*/ 6285357 w 8594788"/>
              <a:gd name="connsiteY1325" fmla="*/ 863156 h 4405788"/>
              <a:gd name="connsiteX1326" fmla="*/ 6147911 w 8594788"/>
              <a:gd name="connsiteY1326" fmla="*/ 869918 h 4405788"/>
              <a:gd name="connsiteX1327" fmla="*/ 6120670 w 8594788"/>
              <a:gd name="connsiteY1327" fmla="*/ 936593 h 4405788"/>
              <a:gd name="connsiteX1328" fmla="*/ 6287453 w 8594788"/>
              <a:gd name="connsiteY1328" fmla="*/ 858965 h 4405788"/>
              <a:gd name="connsiteX1329" fmla="*/ 6316790 w 8594788"/>
              <a:gd name="connsiteY1329" fmla="*/ 792956 h 4405788"/>
              <a:gd name="connsiteX1330" fmla="*/ 6172581 w 8594788"/>
              <a:gd name="connsiteY1330" fmla="*/ 796290 h 4405788"/>
              <a:gd name="connsiteX1331" fmla="*/ 6149436 w 8594788"/>
              <a:gd name="connsiteY1331" fmla="*/ 865823 h 4405788"/>
              <a:gd name="connsiteX1332" fmla="*/ 6287167 w 8594788"/>
              <a:gd name="connsiteY1332" fmla="*/ 858965 h 4405788"/>
              <a:gd name="connsiteX1333" fmla="*/ 6294406 w 8594788"/>
              <a:gd name="connsiteY1333" fmla="*/ 858965 h 4405788"/>
              <a:gd name="connsiteX1334" fmla="*/ 6423851 w 8594788"/>
              <a:gd name="connsiteY1334" fmla="*/ 854297 h 4405788"/>
              <a:gd name="connsiteX1335" fmla="*/ 6460237 w 8594788"/>
              <a:gd name="connsiteY1335" fmla="*/ 791718 h 4405788"/>
              <a:gd name="connsiteX1336" fmla="*/ 6323648 w 8594788"/>
              <a:gd name="connsiteY1336" fmla="*/ 793147 h 4405788"/>
              <a:gd name="connsiteX1337" fmla="*/ 6294120 w 8594788"/>
              <a:gd name="connsiteY1337" fmla="*/ 858679 h 4405788"/>
              <a:gd name="connsiteX1338" fmla="*/ 6318504 w 8594788"/>
              <a:gd name="connsiteY1338" fmla="*/ 789146 h 4405788"/>
              <a:gd name="connsiteX1339" fmla="*/ 6344031 w 8594788"/>
              <a:gd name="connsiteY1339" fmla="*/ 719614 h 4405788"/>
              <a:gd name="connsiteX1340" fmla="*/ 6193155 w 8594788"/>
              <a:gd name="connsiteY1340" fmla="*/ 719614 h 4405788"/>
              <a:gd name="connsiteX1341" fmla="*/ 6174105 w 8594788"/>
              <a:gd name="connsiteY1341" fmla="*/ 792575 h 4405788"/>
              <a:gd name="connsiteX1342" fmla="*/ 6318218 w 8594788"/>
              <a:gd name="connsiteY1342" fmla="*/ 788861 h 4405788"/>
              <a:gd name="connsiteX1343" fmla="*/ 6325362 w 8594788"/>
              <a:gd name="connsiteY1343" fmla="*/ 789146 h 4405788"/>
              <a:gd name="connsiteX1344" fmla="*/ 6462332 w 8594788"/>
              <a:gd name="connsiteY1344" fmla="*/ 787718 h 4405788"/>
              <a:gd name="connsiteX1345" fmla="*/ 6494431 w 8594788"/>
              <a:gd name="connsiteY1345" fmla="*/ 721709 h 4405788"/>
              <a:gd name="connsiteX1346" fmla="*/ 6350699 w 8594788"/>
              <a:gd name="connsiteY1346" fmla="*/ 719709 h 4405788"/>
              <a:gd name="connsiteX1347" fmla="*/ 6325077 w 8594788"/>
              <a:gd name="connsiteY1347" fmla="*/ 788765 h 4405788"/>
              <a:gd name="connsiteX1348" fmla="*/ 6469285 w 8594788"/>
              <a:gd name="connsiteY1348" fmla="*/ 787718 h 4405788"/>
              <a:gd name="connsiteX1349" fmla="*/ 6596825 w 8594788"/>
              <a:gd name="connsiteY1349" fmla="*/ 787718 h 4405788"/>
              <a:gd name="connsiteX1350" fmla="*/ 6636068 w 8594788"/>
              <a:gd name="connsiteY1350" fmla="*/ 725234 h 4405788"/>
              <a:gd name="connsiteX1351" fmla="*/ 6501194 w 8594788"/>
              <a:gd name="connsiteY1351" fmla="*/ 721804 h 4405788"/>
              <a:gd name="connsiteX1352" fmla="*/ 6468999 w 8594788"/>
              <a:gd name="connsiteY1352" fmla="*/ 787337 h 4405788"/>
              <a:gd name="connsiteX1353" fmla="*/ 6496241 w 8594788"/>
              <a:gd name="connsiteY1353" fmla="*/ 717709 h 4405788"/>
              <a:gd name="connsiteX1354" fmla="*/ 6523863 w 8594788"/>
              <a:gd name="connsiteY1354" fmla="*/ 648652 h 4405788"/>
              <a:gd name="connsiteX1355" fmla="*/ 6373559 w 8594788"/>
              <a:gd name="connsiteY1355" fmla="*/ 643414 h 4405788"/>
              <a:gd name="connsiteX1356" fmla="*/ 6352032 w 8594788"/>
              <a:gd name="connsiteY1356" fmla="*/ 715613 h 4405788"/>
              <a:gd name="connsiteX1357" fmla="*/ 6495955 w 8594788"/>
              <a:gd name="connsiteY1357" fmla="*/ 717328 h 4405788"/>
              <a:gd name="connsiteX1358" fmla="*/ 6503004 w 8594788"/>
              <a:gd name="connsiteY1358" fmla="*/ 717709 h 4405788"/>
              <a:gd name="connsiteX1359" fmla="*/ 6638354 w 8594788"/>
              <a:gd name="connsiteY1359" fmla="*/ 721233 h 4405788"/>
              <a:gd name="connsiteX1360" fmla="*/ 6672834 w 8594788"/>
              <a:gd name="connsiteY1360" fmla="*/ 655606 h 4405788"/>
              <a:gd name="connsiteX1361" fmla="*/ 6530531 w 8594788"/>
              <a:gd name="connsiteY1361" fmla="*/ 648843 h 4405788"/>
              <a:gd name="connsiteX1362" fmla="*/ 6502718 w 8594788"/>
              <a:gd name="connsiteY1362" fmla="*/ 717423 h 4405788"/>
              <a:gd name="connsiteX1363" fmla="*/ 6644545 w 8594788"/>
              <a:gd name="connsiteY1363" fmla="*/ 721138 h 4405788"/>
              <a:gd name="connsiteX1364" fmla="*/ 6769513 w 8594788"/>
              <a:gd name="connsiteY1364" fmla="*/ 725615 h 4405788"/>
              <a:gd name="connsiteX1365" fmla="*/ 6811613 w 8594788"/>
              <a:gd name="connsiteY1365" fmla="*/ 663226 h 4405788"/>
              <a:gd name="connsiteX1366" fmla="*/ 6678835 w 8594788"/>
              <a:gd name="connsiteY1366" fmla="*/ 655606 h 4405788"/>
              <a:gd name="connsiteX1367" fmla="*/ 6644545 w 8594788"/>
              <a:gd name="connsiteY1367" fmla="*/ 721138 h 4405788"/>
              <a:gd name="connsiteX1368" fmla="*/ 6880956 w 8594788"/>
              <a:gd name="connsiteY1368" fmla="*/ 732282 h 4405788"/>
              <a:gd name="connsiteX1369" fmla="*/ 6783134 w 8594788"/>
              <a:gd name="connsiteY1369" fmla="*/ 730187 h 4405788"/>
              <a:gd name="connsiteX1370" fmla="*/ 6773609 w 8594788"/>
              <a:gd name="connsiteY1370" fmla="*/ 730187 h 4405788"/>
              <a:gd name="connsiteX1371" fmla="*/ 6727031 w 8594788"/>
              <a:gd name="connsiteY1371" fmla="*/ 788670 h 4405788"/>
              <a:gd name="connsiteX1372" fmla="*/ 6833902 w 8594788"/>
              <a:gd name="connsiteY1372" fmla="*/ 785051 h 4405788"/>
              <a:gd name="connsiteX1373" fmla="*/ 6887242 w 8594788"/>
              <a:gd name="connsiteY1373" fmla="*/ 732663 h 4405788"/>
              <a:gd name="connsiteX1374" fmla="*/ 6766656 w 8594788"/>
              <a:gd name="connsiteY1374" fmla="*/ 729520 h 4405788"/>
              <a:gd name="connsiteX1375" fmla="*/ 6642354 w 8594788"/>
              <a:gd name="connsiteY1375" fmla="*/ 725138 h 4405788"/>
              <a:gd name="connsiteX1376" fmla="*/ 6603397 w 8594788"/>
              <a:gd name="connsiteY1376" fmla="*/ 787527 h 4405788"/>
              <a:gd name="connsiteX1377" fmla="*/ 6678835 w 8594788"/>
              <a:gd name="connsiteY1377" fmla="*/ 788194 h 4405788"/>
              <a:gd name="connsiteX1378" fmla="*/ 6710268 w 8594788"/>
              <a:gd name="connsiteY1378" fmla="*/ 788194 h 4405788"/>
              <a:gd name="connsiteX1379" fmla="*/ 6719793 w 8594788"/>
              <a:gd name="connsiteY1379" fmla="*/ 788194 h 4405788"/>
              <a:gd name="connsiteX1380" fmla="*/ 6766941 w 8594788"/>
              <a:gd name="connsiteY1380" fmla="*/ 729520 h 4405788"/>
              <a:gd name="connsiteX1381" fmla="*/ 6678740 w 8594788"/>
              <a:gd name="connsiteY1381" fmla="*/ 792290 h 4405788"/>
              <a:gd name="connsiteX1382" fmla="*/ 6600635 w 8594788"/>
              <a:gd name="connsiteY1382" fmla="*/ 791527 h 4405788"/>
              <a:gd name="connsiteX1383" fmla="*/ 6556820 w 8594788"/>
              <a:gd name="connsiteY1383" fmla="*/ 850678 h 4405788"/>
              <a:gd name="connsiteX1384" fmla="*/ 6574060 w 8594788"/>
              <a:gd name="connsiteY1384" fmla="*/ 850678 h 4405788"/>
              <a:gd name="connsiteX1385" fmla="*/ 6664167 w 8594788"/>
              <a:gd name="connsiteY1385" fmla="*/ 846963 h 4405788"/>
              <a:gd name="connsiteX1386" fmla="*/ 6715792 w 8594788"/>
              <a:gd name="connsiteY1386" fmla="*/ 792861 h 4405788"/>
              <a:gd name="connsiteX1387" fmla="*/ 6679025 w 8594788"/>
              <a:gd name="connsiteY1387" fmla="*/ 792290 h 4405788"/>
              <a:gd name="connsiteX1388" fmla="*/ 6593015 w 8594788"/>
              <a:gd name="connsiteY1388" fmla="*/ 791527 h 4405788"/>
              <a:gd name="connsiteX1389" fmla="*/ 6466142 w 8594788"/>
              <a:gd name="connsiteY1389" fmla="*/ 791527 h 4405788"/>
              <a:gd name="connsiteX1390" fmla="*/ 6430042 w 8594788"/>
              <a:gd name="connsiteY1390" fmla="*/ 853916 h 4405788"/>
              <a:gd name="connsiteX1391" fmla="*/ 6548819 w 8594788"/>
              <a:gd name="connsiteY1391" fmla="*/ 850964 h 4405788"/>
              <a:gd name="connsiteX1392" fmla="*/ 6593777 w 8594788"/>
              <a:gd name="connsiteY1392" fmla="*/ 791527 h 4405788"/>
              <a:gd name="connsiteX1393" fmla="*/ 6427375 w 8594788"/>
              <a:gd name="connsiteY1393" fmla="*/ 858202 h 4405788"/>
              <a:gd name="connsiteX1394" fmla="*/ 6386608 w 8594788"/>
              <a:gd name="connsiteY1394" fmla="*/ 917448 h 4405788"/>
              <a:gd name="connsiteX1395" fmla="*/ 6468713 w 8594788"/>
              <a:gd name="connsiteY1395" fmla="*/ 912686 h 4405788"/>
              <a:gd name="connsiteX1396" fmla="*/ 6495574 w 8594788"/>
              <a:gd name="connsiteY1396" fmla="*/ 911066 h 4405788"/>
              <a:gd name="connsiteX1397" fmla="*/ 6545295 w 8594788"/>
              <a:gd name="connsiteY1397" fmla="*/ 855250 h 4405788"/>
              <a:gd name="connsiteX1398" fmla="*/ 6428137 w 8594788"/>
              <a:gd name="connsiteY1398" fmla="*/ 857917 h 4405788"/>
              <a:gd name="connsiteX1399" fmla="*/ 6420136 w 8594788"/>
              <a:gd name="connsiteY1399" fmla="*/ 858202 h 4405788"/>
              <a:gd name="connsiteX1400" fmla="*/ 6291358 w 8594788"/>
              <a:gd name="connsiteY1400" fmla="*/ 862965 h 4405788"/>
              <a:gd name="connsiteX1401" fmla="*/ 6257640 w 8594788"/>
              <a:gd name="connsiteY1401" fmla="*/ 925830 h 4405788"/>
              <a:gd name="connsiteX1402" fmla="*/ 6378893 w 8594788"/>
              <a:gd name="connsiteY1402" fmla="*/ 917734 h 4405788"/>
              <a:gd name="connsiteX1403" fmla="*/ 6420898 w 8594788"/>
              <a:gd name="connsiteY1403" fmla="*/ 858107 h 4405788"/>
              <a:gd name="connsiteX1404" fmla="*/ 6255925 w 8594788"/>
              <a:gd name="connsiteY1404" fmla="*/ 929926 h 4405788"/>
              <a:gd name="connsiteX1405" fmla="*/ 6217825 w 8594788"/>
              <a:gd name="connsiteY1405" fmla="*/ 989267 h 4405788"/>
              <a:gd name="connsiteX1406" fmla="*/ 6329934 w 8594788"/>
              <a:gd name="connsiteY1406" fmla="*/ 977837 h 4405788"/>
              <a:gd name="connsiteX1407" fmla="*/ 6376321 w 8594788"/>
              <a:gd name="connsiteY1407" fmla="*/ 921925 h 4405788"/>
              <a:gd name="connsiteX1408" fmla="*/ 6255925 w 8594788"/>
              <a:gd name="connsiteY1408" fmla="*/ 929926 h 4405788"/>
              <a:gd name="connsiteX1409" fmla="*/ 6248686 w 8594788"/>
              <a:gd name="connsiteY1409" fmla="*/ 930497 h 4405788"/>
              <a:gd name="connsiteX1410" fmla="*/ 6118479 w 8594788"/>
              <a:gd name="connsiteY1410" fmla="*/ 940879 h 4405788"/>
              <a:gd name="connsiteX1411" fmla="*/ 6087142 w 8594788"/>
              <a:gd name="connsiteY1411" fmla="*/ 1004126 h 4405788"/>
              <a:gd name="connsiteX1412" fmla="*/ 6210110 w 8594788"/>
              <a:gd name="connsiteY1412" fmla="*/ 990124 h 4405788"/>
              <a:gd name="connsiteX1413" fmla="*/ 6248686 w 8594788"/>
              <a:gd name="connsiteY1413" fmla="*/ 930497 h 4405788"/>
              <a:gd name="connsiteX1414" fmla="*/ 6084665 w 8594788"/>
              <a:gd name="connsiteY1414" fmla="*/ 1008602 h 4405788"/>
              <a:gd name="connsiteX1415" fmla="*/ 6049233 w 8594788"/>
              <a:gd name="connsiteY1415" fmla="*/ 1068229 h 4405788"/>
              <a:gd name="connsiteX1416" fmla="*/ 6163533 w 8594788"/>
              <a:gd name="connsiteY1416" fmla="*/ 1050512 h 4405788"/>
              <a:gd name="connsiteX1417" fmla="*/ 6206871 w 8594788"/>
              <a:gd name="connsiteY1417" fmla="*/ 994601 h 4405788"/>
              <a:gd name="connsiteX1418" fmla="*/ 6084665 w 8594788"/>
              <a:gd name="connsiteY1418" fmla="*/ 1008602 h 4405788"/>
              <a:gd name="connsiteX1419" fmla="*/ 6077236 w 8594788"/>
              <a:gd name="connsiteY1419" fmla="*/ 1009460 h 4405788"/>
              <a:gd name="connsiteX1420" fmla="*/ 5946743 w 8594788"/>
              <a:gd name="connsiteY1420" fmla="*/ 1026224 h 4405788"/>
              <a:gd name="connsiteX1421" fmla="*/ 5917597 w 8594788"/>
              <a:gd name="connsiteY1421" fmla="*/ 1090232 h 4405788"/>
              <a:gd name="connsiteX1422" fmla="*/ 6041422 w 8594788"/>
              <a:gd name="connsiteY1422" fmla="*/ 1069467 h 4405788"/>
              <a:gd name="connsiteX1423" fmla="*/ 6077236 w 8594788"/>
              <a:gd name="connsiteY1423" fmla="*/ 1009745 h 4405788"/>
              <a:gd name="connsiteX1424" fmla="*/ 5915311 w 8594788"/>
              <a:gd name="connsiteY1424" fmla="*/ 1095185 h 4405788"/>
              <a:gd name="connsiteX1425" fmla="*/ 5882069 w 8594788"/>
              <a:gd name="connsiteY1425" fmla="*/ 1155287 h 4405788"/>
              <a:gd name="connsiteX1426" fmla="*/ 5997893 w 8594788"/>
              <a:gd name="connsiteY1426" fmla="*/ 1130522 h 4405788"/>
              <a:gd name="connsiteX1427" fmla="*/ 6038279 w 8594788"/>
              <a:gd name="connsiteY1427" fmla="*/ 1074515 h 4405788"/>
              <a:gd name="connsiteX1428" fmla="*/ 5915120 w 8594788"/>
              <a:gd name="connsiteY1428" fmla="*/ 1094899 h 4405788"/>
              <a:gd name="connsiteX1429" fmla="*/ 5907787 w 8594788"/>
              <a:gd name="connsiteY1429" fmla="*/ 1096423 h 4405788"/>
              <a:gd name="connsiteX1430" fmla="*/ 5777961 w 8594788"/>
              <a:gd name="connsiteY1430" fmla="*/ 1120045 h 4405788"/>
              <a:gd name="connsiteX1431" fmla="*/ 5750529 w 8594788"/>
              <a:gd name="connsiteY1431" fmla="*/ 1185101 h 4405788"/>
              <a:gd name="connsiteX1432" fmla="*/ 5874354 w 8594788"/>
              <a:gd name="connsiteY1432" fmla="*/ 1157097 h 4405788"/>
              <a:gd name="connsiteX1433" fmla="*/ 5907596 w 8594788"/>
              <a:gd name="connsiteY1433" fmla="*/ 1096137 h 4405788"/>
              <a:gd name="connsiteX1434" fmla="*/ 5748243 w 8594788"/>
              <a:gd name="connsiteY1434" fmla="*/ 1190054 h 4405788"/>
              <a:gd name="connsiteX1435" fmla="*/ 5716429 w 8594788"/>
              <a:gd name="connsiteY1435" fmla="*/ 1251585 h 4405788"/>
              <a:gd name="connsiteX1436" fmla="*/ 5832253 w 8594788"/>
              <a:gd name="connsiteY1436" fmla="*/ 1219010 h 4405788"/>
              <a:gd name="connsiteX1437" fmla="*/ 5870353 w 8594788"/>
              <a:gd name="connsiteY1437" fmla="*/ 1161860 h 4405788"/>
              <a:gd name="connsiteX1438" fmla="*/ 5748052 w 8594788"/>
              <a:gd name="connsiteY1438" fmla="*/ 1189768 h 4405788"/>
              <a:gd name="connsiteX1439" fmla="*/ 5740528 w 8594788"/>
              <a:gd name="connsiteY1439" fmla="*/ 1191863 h 4405788"/>
              <a:gd name="connsiteX1440" fmla="*/ 5612892 w 8594788"/>
              <a:gd name="connsiteY1440" fmla="*/ 1222629 h 4405788"/>
              <a:gd name="connsiteX1441" fmla="*/ 5586889 w 8594788"/>
              <a:gd name="connsiteY1441" fmla="*/ 1289304 h 4405788"/>
              <a:gd name="connsiteX1442" fmla="*/ 5708142 w 8594788"/>
              <a:gd name="connsiteY1442" fmla="*/ 1253681 h 4405788"/>
              <a:gd name="connsiteX1443" fmla="*/ 5740337 w 8594788"/>
              <a:gd name="connsiteY1443" fmla="*/ 1191578 h 4405788"/>
              <a:gd name="connsiteX1444" fmla="*/ 5584413 w 8594788"/>
              <a:gd name="connsiteY1444" fmla="*/ 1294543 h 4405788"/>
              <a:gd name="connsiteX1445" fmla="*/ 5553933 w 8594788"/>
              <a:gd name="connsiteY1445" fmla="*/ 1357884 h 4405788"/>
              <a:gd name="connsiteX1446" fmla="*/ 5668233 w 8594788"/>
              <a:gd name="connsiteY1446" fmla="*/ 1317307 h 4405788"/>
              <a:gd name="connsiteX1447" fmla="*/ 5705285 w 8594788"/>
              <a:gd name="connsiteY1447" fmla="*/ 1259110 h 4405788"/>
              <a:gd name="connsiteX1448" fmla="*/ 5584413 w 8594788"/>
              <a:gd name="connsiteY1448" fmla="*/ 1294543 h 4405788"/>
              <a:gd name="connsiteX1449" fmla="*/ 5576507 w 8594788"/>
              <a:gd name="connsiteY1449" fmla="*/ 1296924 h 4405788"/>
              <a:gd name="connsiteX1450" fmla="*/ 5452682 w 8594788"/>
              <a:gd name="connsiteY1450" fmla="*/ 1335024 h 4405788"/>
              <a:gd name="connsiteX1451" fmla="*/ 5428202 w 8594788"/>
              <a:gd name="connsiteY1451" fmla="*/ 1403890 h 4405788"/>
              <a:gd name="connsiteX1452" fmla="*/ 5545455 w 8594788"/>
              <a:gd name="connsiteY1452" fmla="*/ 1361123 h 4405788"/>
              <a:gd name="connsiteX1453" fmla="*/ 5576507 w 8594788"/>
              <a:gd name="connsiteY1453" fmla="*/ 1296924 h 4405788"/>
              <a:gd name="connsiteX1454" fmla="*/ 5425821 w 8594788"/>
              <a:gd name="connsiteY1454" fmla="*/ 1409795 h 4405788"/>
              <a:gd name="connsiteX1455" fmla="*/ 5396103 w 8594788"/>
              <a:gd name="connsiteY1455" fmla="*/ 1475994 h 4405788"/>
              <a:gd name="connsiteX1456" fmla="*/ 5505450 w 8594788"/>
              <a:gd name="connsiteY1456" fmla="*/ 1428369 h 4405788"/>
              <a:gd name="connsiteX1457" fmla="*/ 5542122 w 8594788"/>
              <a:gd name="connsiteY1457" fmla="*/ 1367409 h 4405788"/>
              <a:gd name="connsiteX1458" fmla="*/ 5425821 w 8594788"/>
              <a:gd name="connsiteY1458" fmla="*/ 1409795 h 4405788"/>
              <a:gd name="connsiteX1459" fmla="*/ 5417725 w 8594788"/>
              <a:gd name="connsiteY1459" fmla="*/ 1412748 h 4405788"/>
              <a:gd name="connsiteX1460" fmla="*/ 5299139 w 8594788"/>
              <a:gd name="connsiteY1460" fmla="*/ 1457135 h 4405788"/>
              <a:gd name="connsiteX1461" fmla="*/ 5276184 w 8594788"/>
              <a:gd name="connsiteY1461" fmla="*/ 1528763 h 4405788"/>
              <a:gd name="connsiteX1462" fmla="*/ 5387245 w 8594788"/>
              <a:gd name="connsiteY1462" fmla="*/ 1479423 h 4405788"/>
              <a:gd name="connsiteX1463" fmla="*/ 5417725 w 8594788"/>
              <a:gd name="connsiteY1463" fmla="*/ 1412367 h 4405788"/>
              <a:gd name="connsiteX1464" fmla="*/ 5273993 w 8594788"/>
              <a:gd name="connsiteY1464" fmla="*/ 1534763 h 4405788"/>
              <a:gd name="connsiteX1465" fmla="*/ 5245418 w 8594788"/>
              <a:gd name="connsiteY1465" fmla="*/ 1604677 h 4405788"/>
              <a:gd name="connsiteX1466" fmla="*/ 5346573 w 8594788"/>
              <a:gd name="connsiteY1466" fmla="*/ 1551813 h 4405788"/>
              <a:gd name="connsiteX1467" fmla="*/ 5384197 w 8594788"/>
              <a:gd name="connsiteY1467" fmla="*/ 1486281 h 4405788"/>
              <a:gd name="connsiteX1468" fmla="*/ 5265992 w 8594788"/>
              <a:gd name="connsiteY1468" fmla="*/ 1538288 h 4405788"/>
              <a:gd name="connsiteX1469" fmla="*/ 5222843 w 8594788"/>
              <a:gd name="connsiteY1469" fmla="*/ 1557338 h 4405788"/>
              <a:gd name="connsiteX1470" fmla="*/ 5154645 w 8594788"/>
              <a:gd name="connsiteY1470" fmla="*/ 1587437 h 4405788"/>
              <a:gd name="connsiteX1471" fmla="*/ 5133785 w 8594788"/>
              <a:gd name="connsiteY1471" fmla="*/ 1662113 h 4405788"/>
              <a:gd name="connsiteX1472" fmla="*/ 5236179 w 8594788"/>
              <a:gd name="connsiteY1472" fmla="*/ 1609249 h 4405788"/>
              <a:gd name="connsiteX1473" fmla="*/ 5265992 w 8594788"/>
              <a:gd name="connsiteY1473" fmla="*/ 1537907 h 4405788"/>
              <a:gd name="connsiteX1474" fmla="*/ 5131689 w 8594788"/>
              <a:gd name="connsiteY1474" fmla="*/ 1668590 h 4405788"/>
              <a:gd name="connsiteX1475" fmla="*/ 5112639 w 8594788"/>
              <a:gd name="connsiteY1475" fmla="*/ 1722406 h 4405788"/>
              <a:gd name="connsiteX1476" fmla="*/ 5104638 w 8594788"/>
              <a:gd name="connsiteY1476" fmla="*/ 1742503 h 4405788"/>
              <a:gd name="connsiteX1477" fmla="*/ 5194935 w 8594788"/>
              <a:gd name="connsiteY1477" fmla="*/ 1687735 h 4405788"/>
              <a:gd name="connsiteX1478" fmla="*/ 5211033 w 8594788"/>
              <a:gd name="connsiteY1478" fmla="*/ 1659160 h 4405788"/>
              <a:gd name="connsiteX1479" fmla="*/ 5233035 w 8594788"/>
              <a:gd name="connsiteY1479" fmla="*/ 1616297 h 4405788"/>
              <a:gd name="connsiteX1480" fmla="*/ 5131689 w 8594788"/>
              <a:gd name="connsiteY1480" fmla="*/ 1668209 h 4405788"/>
              <a:gd name="connsiteX1481" fmla="*/ 5106067 w 8594788"/>
              <a:gd name="connsiteY1481" fmla="*/ 1721453 h 4405788"/>
              <a:gd name="connsiteX1482" fmla="*/ 5123593 w 8594788"/>
              <a:gd name="connsiteY1482" fmla="*/ 1672685 h 4405788"/>
              <a:gd name="connsiteX1483" fmla="*/ 5021104 w 8594788"/>
              <a:gd name="connsiteY1483" fmla="*/ 1724120 h 4405788"/>
              <a:gd name="connsiteX1484" fmla="*/ 5007864 w 8594788"/>
              <a:gd name="connsiteY1484" fmla="*/ 1783842 h 4405788"/>
              <a:gd name="connsiteX1485" fmla="*/ 5003388 w 8594788"/>
              <a:gd name="connsiteY1485" fmla="*/ 1801463 h 4405788"/>
              <a:gd name="connsiteX1486" fmla="*/ 5095494 w 8594788"/>
              <a:gd name="connsiteY1486" fmla="*/ 1747266 h 4405788"/>
              <a:gd name="connsiteX1487" fmla="*/ 5106067 w 8594788"/>
              <a:gd name="connsiteY1487" fmla="*/ 1721072 h 4405788"/>
              <a:gd name="connsiteX1488" fmla="*/ 5001292 w 8594788"/>
              <a:gd name="connsiteY1488" fmla="*/ 1808512 h 4405788"/>
              <a:gd name="connsiteX1489" fmla="*/ 4980337 w 8594788"/>
              <a:gd name="connsiteY1489" fmla="*/ 1883378 h 4405788"/>
              <a:gd name="connsiteX1490" fmla="*/ 5061109 w 8594788"/>
              <a:gd name="connsiteY1490" fmla="*/ 1828133 h 4405788"/>
              <a:gd name="connsiteX1491" fmla="*/ 5092161 w 8594788"/>
              <a:gd name="connsiteY1491" fmla="*/ 1755267 h 4405788"/>
              <a:gd name="connsiteX1492" fmla="*/ 5001673 w 8594788"/>
              <a:gd name="connsiteY1492" fmla="*/ 1808131 h 4405788"/>
              <a:gd name="connsiteX1493" fmla="*/ 4993387 w 8594788"/>
              <a:gd name="connsiteY1493" fmla="*/ 1813084 h 4405788"/>
              <a:gd name="connsiteX1494" fmla="*/ 4900327 w 8594788"/>
              <a:gd name="connsiteY1494" fmla="*/ 1865852 h 4405788"/>
              <a:gd name="connsiteX1495" fmla="*/ 4888706 w 8594788"/>
              <a:gd name="connsiteY1495" fmla="*/ 1943386 h 4405788"/>
              <a:gd name="connsiteX1496" fmla="*/ 4971860 w 8594788"/>
              <a:gd name="connsiteY1496" fmla="*/ 1889093 h 4405788"/>
              <a:gd name="connsiteX1497" fmla="*/ 4993767 w 8594788"/>
              <a:gd name="connsiteY1497" fmla="*/ 1812703 h 4405788"/>
              <a:gd name="connsiteX1498" fmla="*/ 4887563 w 8594788"/>
              <a:gd name="connsiteY1498" fmla="*/ 1949958 h 4405788"/>
              <a:gd name="connsiteX1499" fmla="*/ 4873181 w 8594788"/>
              <a:gd name="connsiteY1499" fmla="*/ 2024920 h 4405788"/>
              <a:gd name="connsiteX1500" fmla="*/ 4945475 w 8594788"/>
              <a:gd name="connsiteY1500" fmla="*/ 1970056 h 4405788"/>
              <a:gd name="connsiteX1501" fmla="*/ 4969574 w 8594788"/>
              <a:gd name="connsiteY1501" fmla="*/ 1896618 h 4405788"/>
              <a:gd name="connsiteX1502" fmla="*/ 4887945 w 8594788"/>
              <a:gd name="connsiteY1502" fmla="*/ 1949577 h 4405788"/>
              <a:gd name="connsiteX1503" fmla="*/ 4880134 w 8594788"/>
              <a:gd name="connsiteY1503" fmla="*/ 1954816 h 4405788"/>
              <a:gd name="connsiteX1504" fmla="*/ 4794409 w 8594788"/>
              <a:gd name="connsiteY1504" fmla="*/ 2007775 h 4405788"/>
              <a:gd name="connsiteX1505" fmla="*/ 4788218 w 8594788"/>
              <a:gd name="connsiteY1505" fmla="*/ 2085594 h 4405788"/>
              <a:gd name="connsiteX1506" fmla="*/ 4865275 w 8594788"/>
              <a:gd name="connsiteY1506" fmla="*/ 2030635 h 4405788"/>
              <a:gd name="connsiteX1507" fmla="*/ 4880515 w 8594788"/>
              <a:gd name="connsiteY1507" fmla="*/ 1954435 h 4405788"/>
              <a:gd name="connsiteX1508" fmla="*/ 4787551 w 8594788"/>
              <a:gd name="connsiteY1508" fmla="*/ 2092166 h 4405788"/>
              <a:gd name="connsiteX1509" fmla="*/ 4778026 w 8594788"/>
              <a:gd name="connsiteY1509" fmla="*/ 2167414 h 4405788"/>
              <a:gd name="connsiteX1510" fmla="*/ 4845749 w 8594788"/>
              <a:gd name="connsiteY1510" fmla="*/ 2111407 h 4405788"/>
              <a:gd name="connsiteX1511" fmla="*/ 4863465 w 8594788"/>
              <a:gd name="connsiteY1511" fmla="*/ 2038160 h 4405788"/>
              <a:gd name="connsiteX1512" fmla="*/ 4787932 w 8594788"/>
              <a:gd name="connsiteY1512" fmla="*/ 2091785 h 4405788"/>
              <a:gd name="connsiteX1513" fmla="*/ 4787551 w 8594788"/>
              <a:gd name="connsiteY1513" fmla="*/ 2011871 h 4405788"/>
              <a:gd name="connsiteX1514" fmla="*/ 4699254 w 8594788"/>
              <a:gd name="connsiteY1514" fmla="*/ 2063687 h 4405788"/>
              <a:gd name="connsiteX1515" fmla="*/ 4701064 w 8594788"/>
              <a:gd name="connsiteY1515" fmla="*/ 2143792 h 4405788"/>
              <a:gd name="connsiteX1516" fmla="*/ 4781074 w 8594788"/>
              <a:gd name="connsiteY1516" fmla="*/ 2090547 h 4405788"/>
              <a:gd name="connsiteX1517" fmla="*/ 4788027 w 8594788"/>
              <a:gd name="connsiteY1517" fmla="*/ 2011490 h 4405788"/>
              <a:gd name="connsiteX1518" fmla="*/ 4780407 w 8594788"/>
              <a:gd name="connsiteY1518" fmla="*/ 2097596 h 4405788"/>
              <a:gd name="connsiteX1519" fmla="*/ 4701159 w 8594788"/>
              <a:gd name="connsiteY1519" fmla="*/ 2150174 h 4405788"/>
              <a:gd name="connsiteX1520" fmla="*/ 4701159 w 8594788"/>
              <a:gd name="connsiteY1520" fmla="*/ 2191893 h 4405788"/>
              <a:gd name="connsiteX1521" fmla="*/ 4700016 w 8594788"/>
              <a:gd name="connsiteY1521" fmla="*/ 2227993 h 4405788"/>
              <a:gd name="connsiteX1522" fmla="*/ 4770977 w 8594788"/>
              <a:gd name="connsiteY1522" fmla="*/ 2173796 h 4405788"/>
              <a:gd name="connsiteX1523" fmla="*/ 4780884 w 8594788"/>
              <a:gd name="connsiteY1523" fmla="*/ 2096738 h 4405788"/>
              <a:gd name="connsiteX1524" fmla="*/ 4699540 w 8594788"/>
              <a:gd name="connsiteY1524" fmla="*/ 2234470 h 4405788"/>
              <a:gd name="connsiteX1525" fmla="*/ 4694682 w 8594788"/>
              <a:gd name="connsiteY1525" fmla="*/ 2309527 h 4405788"/>
              <a:gd name="connsiteX1526" fmla="*/ 4756785 w 8594788"/>
              <a:gd name="connsiteY1526" fmla="*/ 2254187 h 4405788"/>
              <a:gd name="connsiteX1527" fmla="*/ 4769549 w 8594788"/>
              <a:gd name="connsiteY1527" fmla="*/ 2181320 h 4405788"/>
              <a:gd name="connsiteX1528" fmla="*/ 4700016 w 8594788"/>
              <a:gd name="connsiteY1528" fmla="*/ 2233613 h 4405788"/>
              <a:gd name="connsiteX1529" fmla="*/ 4699445 w 8594788"/>
              <a:gd name="connsiteY1529" fmla="*/ 2057495 h 4405788"/>
              <a:gd name="connsiteX1530" fmla="*/ 4788408 w 8594788"/>
              <a:gd name="connsiteY1530" fmla="*/ 2005203 h 4405788"/>
              <a:gd name="connsiteX1531" fmla="*/ 4791647 w 8594788"/>
              <a:gd name="connsiteY1531" fmla="*/ 1924526 h 4405788"/>
              <a:gd name="connsiteX1532" fmla="*/ 4694397 w 8594788"/>
              <a:gd name="connsiteY1532" fmla="*/ 1975390 h 4405788"/>
              <a:gd name="connsiteX1533" fmla="*/ 4699445 w 8594788"/>
              <a:gd name="connsiteY1533" fmla="*/ 2057495 h 4405788"/>
              <a:gd name="connsiteX1534" fmla="*/ 4293966 w 8594788"/>
              <a:gd name="connsiteY1534" fmla="*/ 2372297 h 4405788"/>
              <a:gd name="connsiteX1535" fmla="*/ 2213705 w 8594788"/>
              <a:gd name="connsiteY1535" fmla="*/ 2772347 h 4405788"/>
              <a:gd name="connsiteX1536" fmla="*/ 1988439 w 8594788"/>
              <a:gd name="connsiteY1536" fmla="*/ 2778728 h 4405788"/>
              <a:gd name="connsiteX1537" fmla="*/ 1968056 w 8594788"/>
              <a:gd name="connsiteY1537" fmla="*/ 2816828 h 4405788"/>
              <a:gd name="connsiteX1538" fmla="*/ 2194179 w 8594788"/>
              <a:gd name="connsiteY1538" fmla="*/ 2820829 h 4405788"/>
              <a:gd name="connsiteX1539" fmla="*/ 4280154 w 8594788"/>
              <a:gd name="connsiteY1539" fmla="*/ 2478405 h 4405788"/>
              <a:gd name="connsiteX1540" fmla="*/ 4693444 w 8594788"/>
              <a:gd name="connsiteY1540" fmla="*/ 2232089 h 4405788"/>
              <a:gd name="connsiteX1541" fmla="*/ 4694682 w 8594788"/>
              <a:gd name="connsiteY1541" fmla="*/ 2191036 h 4405788"/>
              <a:gd name="connsiteX1542" fmla="*/ 4694682 w 8594788"/>
              <a:gd name="connsiteY1542" fmla="*/ 2153603 h 4405788"/>
              <a:gd name="connsiteX1543" fmla="*/ 4293966 w 8594788"/>
              <a:gd name="connsiteY1543" fmla="*/ 2372678 h 4405788"/>
              <a:gd name="connsiteX1544" fmla="*/ 4284441 w 8594788"/>
              <a:gd name="connsiteY1544" fmla="*/ 2481263 h 4405788"/>
              <a:gd name="connsiteX1545" fmla="*/ 2194179 w 8594788"/>
              <a:gd name="connsiteY1545" fmla="*/ 2824163 h 4405788"/>
              <a:gd name="connsiteX1546" fmla="*/ 1966151 w 8594788"/>
              <a:gd name="connsiteY1546" fmla="*/ 2820162 h 4405788"/>
              <a:gd name="connsiteX1547" fmla="*/ 1945862 w 8594788"/>
              <a:gd name="connsiteY1547" fmla="*/ 2858262 h 4405788"/>
              <a:gd name="connsiteX1548" fmla="*/ 2175129 w 8594788"/>
              <a:gd name="connsiteY1548" fmla="*/ 2872359 h 4405788"/>
              <a:gd name="connsiteX1549" fmla="*/ 3411093 w 8594788"/>
              <a:gd name="connsiteY1549" fmla="*/ 2842641 h 4405788"/>
              <a:gd name="connsiteX1550" fmla="*/ 4270915 w 8594788"/>
              <a:gd name="connsiteY1550" fmla="*/ 2586419 h 4405788"/>
              <a:gd name="connsiteX1551" fmla="*/ 4688015 w 8594788"/>
              <a:gd name="connsiteY1551" fmla="*/ 2314670 h 4405788"/>
              <a:gd name="connsiteX1552" fmla="*/ 4693158 w 8594788"/>
              <a:gd name="connsiteY1552" fmla="*/ 2238470 h 4405788"/>
              <a:gd name="connsiteX1553" fmla="*/ 4284155 w 8594788"/>
              <a:gd name="connsiteY1553" fmla="*/ 2481644 h 4405788"/>
              <a:gd name="connsiteX1554" fmla="*/ 4274916 w 8594788"/>
              <a:gd name="connsiteY1554" fmla="*/ 2590134 h 4405788"/>
              <a:gd name="connsiteX1555" fmla="*/ 3412522 w 8594788"/>
              <a:gd name="connsiteY1555" fmla="*/ 2847309 h 4405788"/>
              <a:gd name="connsiteX1556" fmla="*/ 2174272 w 8594788"/>
              <a:gd name="connsiteY1556" fmla="*/ 2877026 h 4405788"/>
              <a:gd name="connsiteX1557" fmla="*/ 1943672 w 8594788"/>
              <a:gd name="connsiteY1557" fmla="*/ 2862929 h 4405788"/>
              <a:gd name="connsiteX1558" fmla="*/ 1923574 w 8594788"/>
              <a:gd name="connsiteY1558" fmla="*/ 2901601 h 4405788"/>
              <a:gd name="connsiteX1559" fmla="*/ 2155698 w 8594788"/>
              <a:gd name="connsiteY1559" fmla="*/ 2925413 h 4405788"/>
              <a:gd name="connsiteX1560" fmla="*/ 3411093 w 8594788"/>
              <a:gd name="connsiteY1560" fmla="*/ 2940177 h 4405788"/>
              <a:gd name="connsiteX1561" fmla="*/ 4261581 w 8594788"/>
              <a:gd name="connsiteY1561" fmla="*/ 2695861 h 4405788"/>
              <a:gd name="connsiteX1562" fmla="*/ 4678871 w 8594788"/>
              <a:gd name="connsiteY1562" fmla="*/ 2395538 h 4405788"/>
              <a:gd name="connsiteX1563" fmla="*/ 4687443 w 8594788"/>
              <a:gd name="connsiteY1563" fmla="*/ 2322195 h 4405788"/>
              <a:gd name="connsiteX1564" fmla="*/ 4274725 w 8594788"/>
              <a:gd name="connsiteY1564" fmla="*/ 2590895 h 4405788"/>
              <a:gd name="connsiteX1565" fmla="*/ 1936718 w 8594788"/>
              <a:gd name="connsiteY1565" fmla="*/ 2862834 h 4405788"/>
              <a:gd name="connsiteX1566" fmla="*/ 1894713 w 8594788"/>
              <a:gd name="connsiteY1566" fmla="*/ 2860834 h 4405788"/>
              <a:gd name="connsiteX1567" fmla="*/ 1873568 w 8594788"/>
              <a:gd name="connsiteY1567" fmla="*/ 2897315 h 4405788"/>
              <a:gd name="connsiteX1568" fmla="*/ 1916811 w 8594788"/>
              <a:gd name="connsiteY1568" fmla="*/ 2901125 h 4405788"/>
              <a:gd name="connsiteX1569" fmla="*/ 1936718 w 8594788"/>
              <a:gd name="connsiteY1569" fmla="*/ 2862834 h 4405788"/>
              <a:gd name="connsiteX1570" fmla="*/ 1871282 w 8594788"/>
              <a:gd name="connsiteY1570" fmla="*/ 2900934 h 4405788"/>
              <a:gd name="connsiteX1571" fmla="*/ 1850231 w 8594788"/>
              <a:gd name="connsiteY1571" fmla="*/ 2937796 h 4405788"/>
              <a:gd name="connsiteX1572" fmla="*/ 1894808 w 8594788"/>
              <a:gd name="connsiteY1572" fmla="*/ 2943511 h 4405788"/>
              <a:gd name="connsiteX1573" fmla="*/ 1914716 w 8594788"/>
              <a:gd name="connsiteY1573" fmla="*/ 2904839 h 4405788"/>
              <a:gd name="connsiteX1574" fmla="*/ 1864614 w 8594788"/>
              <a:gd name="connsiteY1574" fmla="*/ 2900363 h 4405788"/>
              <a:gd name="connsiteX1575" fmla="*/ 1821371 w 8594788"/>
              <a:gd name="connsiteY1575" fmla="*/ 2896743 h 4405788"/>
              <a:gd name="connsiteX1576" fmla="*/ 1799177 w 8594788"/>
              <a:gd name="connsiteY1576" fmla="*/ 2931414 h 4405788"/>
              <a:gd name="connsiteX1577" fmla="*/ 1843754 w 8594788"/>
              <a:gd name="connsiteY1577" fmla="*/ 2936938 h 4405788"/>
              <a:gd name="connsiteX1578" fmla="*/ 1796320 w 8594788"/>
              <a:gd name="connsiteY1578" fmla="*/ 2935605 h 4405788"/>
              <a:gd name="connsiteX1579" fmla="*/ 1774222 w 8594788"/>
              <a:gd name="connsiteY1579" fmla="*/ 2970752 h 4405788"/>
              <a:gd name="connsiteX1580" fmla="*/ 1820228 w 8594788"/>
              <a:gd name="connsiteY1580" fmla="*/ 2978182 h 4405788"/>
              <a:gd name="connsiteX1581" fmla="*/ 1841183 w 8594788"/>
              <a:gd name="connsiteY1581" fmla="*/ 2941130 h 4405788"/>
              <a:gd name="connsiteX1582" fmla="*/ 1789843 w 8594788"/>
              <a:gd name="connsiteY1582" fmla="*/ 2934748 h 4405788"/>
              <a:gd name="connsiteX1583" fmla="*/ 1745075 w 8594788"/>
              <a:gd name="connsiteY1583" fmla="*/ 2929414 h 4405788"/>
              <a:gd name="connsiteX1584" fmla="*/ 1721834 w 8594788"/>
              <a:gd name="connsiteY1584" fmla="*/ 2962466 h 4405788"/>
              <a:gd name="connsiteX1585" fmla="*/ 1767745 w 8594788"/>
              <a:gd name="connsiteY1585" fmla="*/ 2969705 h 4405788"/>
              <a:gd name="connsiteX1586" fmla="*/ 1790224 w 8594788"/>
              <a:gd name="connsiteY1586" fmla="*/ 2934748 h 4405788"/>
              <a:gd name="connsiteX1587" fmla="*/ 1738408 w 8594788"/>
              <a:gd name="connsiteY1587" fmla="*/ 2928652 h 4405788"/>
              <a:gd name="connsiteX1588" fmla="*/ 1693926 w 8594788"/>
              <a:gd name="connsiteY1588" fmla="*/ 2923509 h 4405788"/>
              <a:gd name="connsiteX1589" fmla="*/ 1669733 w 8594788"/>
              <a:gd name="connsiteY1589" fmla="*/ 2954465 h 4405788"/>
              <a:gd name="connsiteX1590" fmla="*/ 1715357 w 8594788"/>
              <a:gd name="connsiteY1590" fmla="*/ 2961513 h 4405788"/>
              <a:gd name="connsiteX1591" fmla="*/ 1739170 w 8594788"/>
              <a:gd name="connsiteY1591" fmla="*/ 2928652 h 4405788"/>
              <a:gd name="connsiteX1592" fmla="*/ 1687259 w 8594788"/>
              <a:gd name="connsiteY1592" fmla="*/ 2922746 h 4405788"/>
              <a:gd name="connsiteX1593" fmla="*/ 1643063 w 8594788"/>
              <a:gd name="connsiteY1593" fmla="*/ 2917793 h 4405788"/>
              <a:gd name="connsiteX1594" fmla="*/ 1617726 w 8594788"/>
              <a:gd name="connsiteY1594" fmla="*/ 2946368 h 4405788"/>
              <a:gd name="connsiteX1595" fmla="*/ 1663160 w 8594788"/>
              <a:gd name="connsiteY1595" fmla="*/ 2953131 h 4405788"/>
              <a:gd name="connsiteX1596" fmla="*/ 1687640 w 8594788"/>
              <a:gd name="connsiteY1596" fmla="*/ 2922746 h 4405788"/>
              <a:gd name="connsiteX1597" fmla="*/ 1636205 w 8594788"/>
              <a:gd name="connsiteY1597" fmla="*/ 2917127 h 4405788"/>
              <a:gd name="connsiteX1598" fmla="*/ 1592199 w 8594788"/>
              <a:gd name="connsiteY1598" fmla="*/ 2912459 h 4405788"/>
              <a:gd name="connsiteX1599" fmla="*/ 1565910 w 8594788"/>
              <a:gd name="connsiteY1599" fmla="*/ 2939225 h 4405788"/>
              <a:gd name="connsiteX1600" fmla="*/ 1611059 w 8594788"/>
              <a:gd name="connsiteY1600" fmla="*/ 2945797 h 4405788"/>
              <a:gd name="connsiteX1601" fmla="*/ 1636586 w 8594788"/>
              <a:gd name="connsiteY1601" fmla="*/ 2917127 h 4405788"/>
              <a:gd name="connsiteX1602" fmla="*/ 1562672 w 8594788"/>
              <a:gd name="connsiteY1602" fmla="*/ 2943320 h 4405788"/>
              <a:gd name="connsiteX1603" fmla="*/ 1537240 w 8594788"/>
              <a:gd name="connsiteY1603" fmla="*/ 2969609 h 4405788"/>
              <a:gd name="connsiteX1604" fmla="*/ 1583912 w 8594788"/>
              <a:gd name="connsiteY1604" fmla="*/ 2978182 h 4405788"/>
              <a:gd name="connsiteX1605" fmla="*/ 1608201 w 8594788"/>
              <a:gd name="connsiteY1605" fmla="*/ 2949607 h 4405788"/>
              <a:gd name="connsiteX1606" fmla="*/ 1555909 w 8594788"/>
              <a:gd name="connsiteY1606" fmla="*/ 2942368 h 4405788"/>
              <a:gd name="connsiteX1607" fmla="*/ 1510570 w 8594788"/>
              <a:gd name="connsiteY1607" fmla="*/ 2935700 h 4405788"/>
              <a:gd name="connsiteX1608" fmla="*/ 1484281 w 8594788"/>
              <a:gd name="connsiteY1608" fmla="*/ 2959799 h 4405788"/>
              <a:gd name="connsiteX1609" fmla="*/ 1530763 w 8594788"/>
              <a:gd name="connsiteY1609" fmla="*/ 2968085 h 4405788"/>
              <a:gd name="connsiteX1610" fmla="*/ 1555909 w 8594788"/>
              <a:gd name="connsiteY1610" fmla="*/ 2941987 h 4405788"/>
              <a:gd name="connsiteX1611" fmla="*/ 1503712 w 8594788"/>
              <a:gd name="connsiteY1611" fmla="*/ 2935129 h 4405788"/>
              <a:gd name="connsiteX1612" fmla="*/ 1458659 w 8594788"/>
              <a:gd name="connsiteY1612" fmla="*/ 2929033 h 4405788"/>
              <a:gd name="connsiteX1613" fmla="*/ 1431512 w 8594788"/>
              <a:gd name="connsiteY1613" fmla="*/ 2951036 h 4405788"/>
              <a:gd name="connsiteX1614" fmla="*/ 1477709 w 8594788"/>
              <a:gd name="connsiteY1614" fmla="*/ 2959037 h 4405788"/>
              <a:gd name="connsiteX1615" fmla="*/ 1503712 w 8594788"/>
              <a:gd name="connsiteY1615" fmla="*/ 2934748 h 4405788"/>
              <a:gd name="connsiteX1616" fmla="*/ 1451515 w 8594788"/>
              <a:gd name="connsiteY1616" fmla="*/ 2928080 h 4405788"/>
              <a:gd name="connsiteX1617" fmla="*/ 1406747 w 8594788"/>
              <a:gd name="connsiteY1617" fmla="*/ 2922270 h 4405788"/>
              <a:gd name="connsiteX1618" fmla="*/ 1378934 w 8594788"/>
              <a:gd name="connsiteY1618" fmla="*/ 2942082 h 4405788"/>
              <a:gd name="connsiteX1619" fmla="*/ 1424750 w 8594788"/>
              <a:gd name="connsiteY1619" fmla="*/ 2949797 h 4405788"/>
              <a:gd name="connsiteX1620" fmla="*/ 1399318 w 8594788"/>
              <a:gd name="connsiteY1620" fmla="*/ 2921318 h 4405788"/>
              <a:gd name="connsiteX1621" fmla="*/ 1354931 w 8594788"/>
              <a:gd name="connsiteY1621" fmla="*/ 2915698 h 4405788"/>
              <a:gd name="connsiteX1622" fmla="*/ 1326356 w 8594788"/>
              <a:gd name="connsiteY1622" fmla="*/ 2933414 h 4405788"/>
              <a:gd name="connsiteX1623" fmla="*/ 1371791 w 8594788"/>
              <a:gd name="connsiteY1623" fmla="*/ 2940939 h 4405788"/>
              <a:gd name="connsiteX1624" fmla="*/ 1399318 w 8594788"/>
              <a:gd name="connsiteY1624" fmla="*/ 2920937 h 4405788"/>
              <a:gd name="connsiteX1625" fmla="*/ 1347216 w 8594788"/>
              <a:gd name="connsiteY1625" fmla="*/ 2914745 h 4405788"/>
              <a:gd name="connsiteX1626" fmla="*/ 1303211 w 8594788"/>
              <a:gd name="connsiteY1626" fmla="*/ 2909316 h 4405788"/>
              <a:gd name="connsiteX1627" fmla="*/ 1274636 w 8594788"/>
              <a:gd name="connsiteY1627" fmla="*/ 2924937 h 4405788"/>
              <a:gd name="connsiteX1628" fmla="*/ 1319498 w 8594788"/>
              <a:gd name="connsiteY1628" fmla="*/ 2932176 h 4405788"/>
              <a:gd name="connsiteX1629" fmla="*/ 1295019 w 8594788"/>
              <a:gd name="connsiteY1629" fmla="*/ 2908363 h 4405788"/>
              <a:gd name="connsiteX1630" fmla="*/ 1251585 w 8594788"/>
              <a:gd name="connsiteY1630" fmla="*/ 2903220 h 4405788"/>
              <a:gd name="connsiteX1631" fmla="*/ 1222153 w 8594788"/>
              <a:gd name="connsiteY1631" fmla="*/ 2916746 h 4405788"/>
              <a:gd name="connsiteX1632" fmla="*/ 1266444 w 8594788"/>
              <a:gd name="connsiteY1632" fmla="*/ 2923699 h 4405788"/>
              <a:gd name="connsiteX1633" fmla="*/ 1242727 w 8594788"/>
              <a:gd name="connsiteY1633" fmla="*/ 2902268 h 4405788"/>
              <a:gd name="connsiteX1634" fmla="*/ 1200055 w 8594788"/>
              <a:gd name="connsiteY1634" fmla="*/ 2897410 h 4405788"/>
              <a:gd name="connsiteX1635" fmla="*/ 1170432 w 8594788"/>
              <a:gd name="connsiteY1635" fmla="*/ 2908840 h 4405788"/>
              <a:gd name="connsiteX1636" fmla="*/ 1213961 w 8594788"/>
              <a:gd name="connsiteY1636" fmla="*/ 2915507 h 4405788"/>
              <a:gd name="connsiteX1637" fmla="*/ 1190339 w 8594788"/>
              <a:gd name="connsiteY1637" fmla="*/ 2896267 h 4405788"/>
              <a:gd name="connsiteX1638" fmla="*/ 1148429 w 8594788"/>
              <a:gd name="connsiteY1638" fmla="*/ 2891790 h 4405788"/>
              <a:gd name="connsiteX1639" fmla="*/ 1118902 w 8594788"/>
              <a:gd name="connsiteY1639" fmla="*/ 2901315 h 4405788"/>
              <a:gd name="connsiteX1640" fmla="*/ 1161383 w 8594788"/>
              <a:gd name="connsiteY1640" fmla="*/ 2907602 h 4405788"/>
              <a:gd name="connsiteX1641" fmla="*/ 1137666 w 8594788"/>
              <a:gd name="connsiteY1641" fmla="*/ 2890552 h 4405788"/>
              <a:gd name="connsiteX1642" fmla="*/ 1096804 w 8594788"/>
              <a:gd name="connsiteY1642" fmla="*/ 2886361 h 4405788"/>
              <a:gd name="connsiteX1643" fmla="*/ 1068229 w 8594788"/>
              <a:gd name="connsiteY1643" fmla="*/ 2893695 h 4405788"/>
              <a:gd name="connsiteX1644" fmla="*/ 1109472 w 8594788"/>
              <a:gd name="connsiteY1644" fmla="*/ 2899601 h 4405788"/>
              <a:gd name="connsiteX1645" fmla="*/ 1084421 w 8594788"/>
              <a:gd name="connsiteY1645" fmla="*/ 2885123 h 4405788"/>
              <a:gd name="connsiteX1646" fmla="*/ 1045178 w 8594788"/>
              <a:gd name="connsiteY1646" fmla="*/ 2881217 h 4405788"/>
              <a:gd name="connsiteX1647" fmla="*/ 1016603 w 8594788"/>
              <a:gd name="connsiteY1647" fmla="*/ 2886551 h 4405788"/>
              <a:gd name="connsiteX1648" fmla="*/ 1056132 w 8594788"/>
              <a:gd name="connsiteY1648" fmla="*/ 2892076 h 4405788"/>
              <a:gd name="connsiteX1649" fmla="*/ 1030319 w 8594788"/>
              <a:gd name="connsiteY1649" fmla="*/ 2879788 h 4405788"/>
              <a:gd name="connsiteX1650" fmla="*/ 993553 w 8594788"/>
              <a:gd name="connsiteY1650" fmla="*/ 2876264 h 4405788"/>
              <a:gd name="connsiteX1651" fmla="*/ 967359 w 8594788"/>
              <a:gd name="connsiteY1651" fmla="*/ 2879693 h 4405788"/>
              <a:gd name="connsiteX1652" fmla="*/ 1004126 w 8594788"/>
              <a:gd name="connsiteY1652" fmla="*/ 2884646 h 4405788"/>
              <a:gd name="connsiteX1653" fmla="*/ 1044797 w 8594788"/>
              <a:gd name="connsiteY1653" fmla="*/ 2877026 h 4405788"/>
              <a:gd name="connsiteX1654" fmla="*/ 1072706 w 8594788"/>
              <a:gd name="connsiteY1654" fmla="*/ 2871978 h 4405788"/>
              <a:gd name="connsiteX1655" fmla="*/ 1041464 w 8594788"/>
              <a:gd name="connsiteY1655" fmla="*/ 2870359 h 4405788"/>
              <a:gd name="connsiteX1656" fmla="*/ 1012889 w 8594788"/>
              <a:gd name="connsiteY1656" fmla="*/ 2873883 h 4405788"/>
              <a:gd name="connsiteX1657" fmla="*/ 1059942 w 8594788"/>
              <a:gd name="connsiteY1657" fmla="*/ 2878550 h 4405788"/>
              <a:gd name="connsiteX1658" fmla="*/ 1096042 w 8594788"/>
              <a:gd name="connsiteY1658" fmla="*/ 2882170 h 4405788"/>
              <a:gd name="connsiteX1659" fmla="*/ 1126046 w 8594788"/>
              <a:gd name="connsiteY1659" fmla="*/ 2874931 h 4405788"/>
              <a:gd name="connsiteX1660" fmla="*/ 1090994 w 8594788"/>
              <a:gd name="connsiteY1660" fmla="*/ 2872930 h 4405788"/>
              <a:gd name="connsiteX1661" fmla="*/ 1139762 w 8594788"/>
              <a:gd name="connsiteY1661" fmla="*/ 2871692 h 4405788"/>
              <a:gd name="connsiteX1662" fmla="*/ 1165003 w 8594788"/>
              <a:gd name="connsiteY1662" fmla="*/ 2865787 h 4405788"/>
              <a:gd name="connsiteX1663" fmla="*/ 1134809 w 8594788"/>
              <a:gd name="connsiteY1663" fmla="*/ 2865787 h 4405788"/>
              <a:gd name="connsiteX1664" fmla="*/ 1108805 w 8594788"/>
              <a:gd name="connsiteY1664" fmla="*/ 2870168 h 4405788"/>
              <a:gd name="connsiteX1665" fmla="*/ 1154525 w 8594788"/>
              <a:gd name="connsiteY1665" fmla="*/ 2872550 h 4405788"/>
              <a:gd name="connsiteX1666" fmla="*/ 1189292 w 8594788"/>
              <a:gd name="connsiteY1666" fmla="*/ 2874740 h 4405788"/>
              <a:gd name="connsiteX1667" fmla="*/ 1216819 w 8594788"/>
              <a:gd name="connsiteY1667" fmla="*/ 2866549 h 4405788"/>
              <a:gd name="connsiteX1668" fmla="*/ 1183005 w 8594788"/>
              <a:gd name="connsiteY1668" fmla="*/ 2865977 h 4405788"/>
              <a:gd name="connsiteX1669" fmla="*/ 1229868 w 8594788"/>
              <a:gd name="connsiteY1669" fmla="*/ 2863025 h 4405788"/>
              <a:gd name="connsiteX1670" fmla="*/ 1254443 w 8594788"/>
              <a:gd name="connsiteY1670" fmla="*/ 2855881 h 4405788"/>
              <a:gd name="connsiteX1671" fmla="*/ 1225391 w 8594788"/>
              <a:gd name="connsiteY1671" fmla="*/ 2856834 h 4405788"/>
              <a:gd name="connsiteX1672" fmla="*/ 1199769 w 8594788"/>
              <a:gd name="connsiteY1672" fmla="*/ 2862453 h 4405788"/>
              <a:gd name="connsiteX1673" fmla="*/ 1244346 w 8594788"/>
              <a:gd name="connsiteY1673" fmla="*/ 2863025 h 4405788"/>
              <a:gd name="connsiteX1674" fmla="*/ 1278065 w 8594788"/>
              <a:gd name="connsiteY1674" fmla="*/ 2863787 h 4405788"/>
              <a:gd name="connsiteX1675" fmla="*/ 1304830 w 8594788"/>
              <a:gd name="connsiteY1675" fmla="*/ 2854262 h 4405788"/>
              <a:gd name="connsiteX1676" fmla="*/ 1272159 w 8594788"/>
              <a:gd name="connsiteY1676" fmla="*/ 2855119 h 4405788"/>
              <a:gd name="connsiteX1677" fmla="*/ 1317308 w 8594788"/>
              <a:gd name="connsiteY1677" fmla="*/ 2849975 h 4405788"/>
              <a:gd name="connsiteX1678" fmla="*/ 1341120 w 8594788"/>
              <a:gd name="connsiteY1678" fmla="*/ 2841593 h 4405788"/>
              <a:gd name="connsiteX1679" fmla="*/ 1312545 w 8594788"/>
              <a:gd name="connsiteY1679" fmla="*/ 2843784 h 4405788"/>
              <a:gd name="connsiteX1680" fmla="*/ 1287780 w 8594788"/>
              <a:gd name="connsiteY1680" fmla="*/ 2850547 h 4405788"/>
              <a:gd name="connsiteX1681" fmla="*/ 1331595 w 8594788"/>
              <a:gd name="connsiteY1681" fmla="*/ 2849975 h 4405788"/>
              <a:gd name="connsiteX1682" fmla="*/ 1364266 w 8594788"/>
              <a:gd name="connsiteY1682" fmla="*/ 2849404 h 4405788"/>
              <a:gd name="connsiteX1683" fmla="*/ 1390174 w 8594788"/>
              <a:gd name="connsiteY1683" fmla="*/ 2838545 h 4405788"/>
              <a:gd name="connsiteX1684" fmla="*/ 1358646 w 8594788"/>
              <a:gd name="connsiteY1684" fmla="*/ 2840736 h 4405788"/>
              <a:gd name="connsiteX1685" fmla="*/ 1402175 w 8594788"/>
              <a:gd name="connsiteY1685" fmla="*/ 2833688 h 4405788"/>
              <a:gd name="connsiteX1686" fmla="*/ 1425607 w 8594788"/>
              <a:gd name="connsiteY1686" fmla="*/ 2824163 h 4405788"/>
              <a:gd name="connsiteX1687" fmla="*/ 1398175 w 8594788"/>
              <a:gd name="connsiteY1687" fmla="*/ 2827496 h 4405788"/>
              <a:gd name="connsiteX1688" fmla="*/ 1374077 w 8594788"/>
              <a:gd name="connsiteY1688" fmla="*/ 2835497 h 4405788"/>
              <a:gd name="connsiteX1689" fmla="*/ 1416368 w 8594788"/>
              <a:gd name="connsiteY1689" fmla="*/ 2832830 h 4405788"/>
              <a:gd name="connsiteX1690" fmla="*/ 1447800 w 8594788"/>
              <a:gd name="connsiteY1690" fmla="*/ 2830830 h 4405788"/>
              <a:gd name="connsiteX1691" fmla="*/ 1473232 w 8594788"/>
              <a:gd name="connsiteY1691" fmla="*/ 2818638 h 4405788"/>
              <a:gd name="connsiteX1692" fmla="*/ 1442561 w 8594788"/>
              <a:gd name="connsiteY1692" fmla="*/ 2822162 h 4405788"/>
              <a:gd name="connsiteX1693" fmla="*/ 1484471 w 8594788"/>
              <a:gd name="connsiteY1693" fmla="*/ 2813209 h 4405788"/>
              <a:gd name="connsiteX1694" fmla="*/ 1507522 w 8594788"/>
              <a:gd name="connsiteY1694" fmla="*/ 2802446 h 4405788"/>
              <a:gd name="connsiteX1695" fmla="*/ 1480947 w 8594788"/>
              <a:gd name="connsiteY1695" fmla="*/ 2807018 h 4405788"/>
              <a:gd name="connsiteX1696" fmla="*/ 1457516 w 8594788"/>
              <a:gd name="connsiteY1696" fmla="*/ 2816543 h 4405788"/>
              <a:gd name="connsiteX1697" fmla="*/ 1498664 w 8594788"/>
              <a:gd name="connsiteY1697" fmla="*/ 2811685 h 4405788"/>
              <a:gd name="connsiteX1698" fmla="*/ 1528953 w 8594788"/>
              <a:gd name="connsiteY1698" fmla="*/ 2808446 h 4405788"/>
              <a:gd name="connsiteX1699" fmla="*/ 1553718 w 8594788"/>
              <a:gd name="connsiteY1699" fmla="*/ 2794921 h 4405788"/>
              <a:gd name="connsiteX1700" fmla="*/ 1524286 w 8594788"/>
              <a:gd name="connsiteY1700" fmla="*/ 2799684 h 4405788"/>
              <a:gd name="connsiteX1701" fmla="*/ 1564577 w 8594788"/>
              <a:gd name="connsiteY1701" fmla="*/ 2788920 h 4405788"/>
              <a:gd name="connsiteX1702" fmla="*/ 1586770 w 8594788"/>
              <a:gd name="connsiteY1702" fmla="*/ 2777014 h 4405788"/>
              <a:gd name="connsiteX1703" fmla="*/ 1561624 w 8594788"/>
              <a:gd name="connsiteY1703" fmla="*/ 2782634 h 4405788"/>
              <a:gd name="connsiteX1704" fmla="*/ 1538478 w 8594788"/>
              <a:gd name="connsiteY1704" fmla="*/ 2793206 h 4405788"/>
              <a:gd name="connsiteX1705" fmla="*/ 1578578 w 8594788"/>
              <a:gd name="connsiteY1705" fmla="*/ 2786825 h 4405788"/>
              <a:gd name="connsiteX1706" fmla="*/ 1608011 w 8594788"/>
              <a:gd name="connsiteY1706" fmla="*/ 2782253 h 4405788"/>
              <a:gd name="connsiteX1707" fmla="*/ 1631823 w 8594788"/>
              <a:gd name="connsiteY1707" fmla="*/ 2767394 h 4405788"/>
              <a:gd name="connsiteX1708" fmla="*/ 1603820 w 8594788"/>
              <a:gd name="connsiteY1708" fmla="*/ 2773299 h 4405788"/>
              <a:gd name="connsiteX1709" fmla="*/ 1642491 w 8594788"/>
              <a:gd name="connsiteY1709" fmla="*/ 2760821 h 4405788"/>
              <a:gd name="connsiteX1710" fmla="*/ 1663541 w 8594788"/>
              <a:gd name="connsiteY1710" fmla="*/ 2747867 h 4405788"/>
              <a:gd name="connsiteX1711" fmla="*/ 1640015 w 8594788"/>
              <a:gd name="connsiteY1711" fmla="*/ 2754344 h 4405788"/>
              <a:gd name="connsiteX1712" fmla="*/ 1617155 w 8594788"/>
              <a:gd name="connsiteY1712" fmla="*/ 2766155 h 4405788"/>
              <a:gd name="connsiteX1713" fmla="*/ 1656493 w 8594788"/>
              <a:gd name="connsiteY1713" fmla="*/ 2757964 h 4405788"/>
              <a:gd name="connsiteX1714" fmla="*/ 1685068 w 8594788"/>
              <a:gd name="connsiteY1714" fmla="*/ 2752249 h 4405788"/>
              <a:gd name="connsiteX1715" fmla="*/ 1708023 w 8594788"/>
              <a:gd name="connsiteY1715" fmla="*/ 2736152 h 4405788"/>
              <a:gd name="connsiteX1716" fmla="*/ 1681353 w 8594788"/>
              <a:gd name="connsiteY1716" fmla="*/ 2743200 h 4405788"/>
              <a:gd name="connsiteX1717" fmla="*/ 1696879 w 8594788"/>
              <a:gd name="connsiteY1717" fmla="*/ 2749772 h 4405788"/>
              <a:gd name="connsiteX1718" fmla="*/ 1726978 w 8594788"/>
              <a:gd name="connsiteY1718" fmla="*/ 2743962 h 4405788"/>
              <a:gd name="connsiteX1719" fmla="*/ 1750695 w 8594788"/>
              <a:gd name="connsiteY1719" fmla="*/ 2724912 h 4405788"/>
              <a:gd name="connsiteX1720" fmla="*/ 1722120 w 8594788"/>
              <a:gd name="connsiteY1720" fmla="*/ 2732342 h 4405788"/>
              <a:gd name="connsiteX1721" fmla="*/ 1696879 w 8594788"/>
              <a:gd name="connsiteY1721" fmla="*/ 2749010 h 4405788"/>
              <a:gd name="connsiteX1722" fmla="*/ 1758887 w 8594788"/>
              <a:gd name="connsiteY1722" fmla="*/ 2718530 h 4405788"/>
              <a:gd name="connsiteX1723" fmla="*/ 1781175 w 8594788"/>
              <a:gd name="connsiteY1723" fmla="*/ 2701004 h 4405788"/>
              <a:gd name="connsiteX1724" fmla="*/ 1755362 w 8594788"/>
              <a:gd name="connsiteY1724" fmla="*/ 2709291 h 4405788"/>
              <a:gd name="connsiteX1725" fmla="*/ 1732121 w 8594788"/>
              <a:gd name="connsiteY1725" fmla="*/ 2724245 h 4405788"/>
              <a:gd name="connsiteX1726" fmla="*/ 1771269 w 8594788"/>
              <a:gd name="connsiteY1726" fmla="*/ 2715387 h 4405788"/>
              <a:gd name="connsiteX1727" fmla="*/ 1799844 w 8594788"/>
              <a:gd name="connsiteY1727" fmla="*/ 2708243 h 4405788"/>
              <a:gd name="connsiteX1728" fmla="*/ 1822895 w 8594788"/>
              <a:gd name="connsiteY1728" fmla="*/ 2687765 h 4405788"/>
              <a:gd name="connsiteX1729" fmla="*/ 1794891 w 8594788"/>
              <a:gd name="connsiteY1729" fmla="*/ 2696528 h 4405788"/>
              <a:gd name="connsiteX1730" fmla="*/ 1831086 w 8594788"/>
              <a:gd name="connsiteY1730" fmla="*/ 2680811 h 4405788"/>
              <a:gd name="connsiteX1731" fmla="*/ 1852613 w 8594788"/>
              <a:gd name="connsiteY1731" fmla="*/ 2661761 h 4405788"/>
              <a:gd name="connsiteX1732" fmla="*/ 1827848 w 8594788"/>
              <a:gd name="connsiteY1732" fmla="*/ 2671286 h 4405788"/>
              <a:gd name="connsiteX1733" fmla="*/ 1805845 w 8594788"/>
              <a:gd name="connsiteY1733" fmla="*/ 2688050 h 4405788"/>
              <a:gd name="connsiteX1734" fmla="*/ 1843469 w 8594788"/>
              <a:gd name="connsiteY1734" fmla="*/ 2677001 h 4405788"/>
              <a:gd name="connsiteX1735" fmla="*/ 1871377 w 8594788"/>
              <a:gd name="connsiteY1735" fmla="*/ 2668524 h 4405788"/>
              <a:gd name="connsiteX1736" fmla="*/ 1893380 w 8594788"/>
              <a:gd name="connsiteY1736" fmla="*/ 2646902 h 4405788"/>
              <a:gd name="connsiteX1737" fmla="*/ 1866805 w 8594788"/>
              <a:gd name="connsiteY1737" fmla="*/ 2656427 h 4405788"/>
              <a:gd name="connsiteX1738" fmla="*/ 1901190 w 8594788"/>
              <a:gd name="connsiteY1738" fmla="*/ 2638901 h 4405788"/>
              <a:gd name="connsiteX1739" fmla="*/ 1921478 w 8594788"/>
              <a:gd name="connsiteY1739" fmla="*/ 2619185 h 4405788"/>
              <a:gd name="connsiteX1740" fmla="*/ 1898333 w 8594788"/>
              <a:gd name="connsiteY1740" fmla="*/ 2628995 h 4405788"/>
              <a:gd name="connsiteX1741" fmla="*/ 1876425 w 8594788"/>
              <a:gd name="connsiteY1741" fmla="*/ 2648045 h 4405788"/>
              <a:gd name="connsiteX1742" fmla="*/ 1913573 w 8594788"/>
              <a:gd name="connsiteY1742" fmla="*/ 2634425 h 4405788"/>
              <a:gd name="connsiteX1743" fmla="*/ 1940243 w 8594788"/>
              <a:gd name="connsiteY1743" fmla="*/ 2624900 h 4405788"/>
              <a:gd name="connsiteX1744" fmla="*/ 1961198 w 8594788"/>
              <a:gd name="connsiteY1744" fmla="*/ 2602040 h 4405788"/>
              <a:gd name="connsiteX1745" fmla="*/ 1936052 w 8594788"/>
              <a:gd name="connsiteY1745" fmla="*/ 2612898 h 4405788"/>
              <a:gd name="connsiteX1746" fmla="*/ 1968913 w 8594788"/>
              <a:gd name="connsiteY1746" fmla="*/ 2593658 h 4405788"/>
              <a:gd name="connsiteX1747" fmla="*/ 1987963 w 8594788"/>
              <a:gd name="connsiteY1747" fmla="*/ 2572703 h 4405788"/>
              <a:gd name="connsiteX1748" fmla="*/ 1965865 w 8594788"/>
              <a:gd name="connsiteY1748" fmla="*/ 2583942 h 4405788"/>
              <a:gd name="connsiteX1749" fmla="*/ 1945100 w 8594788"/>
              <a:gd name="connsiteY1749" fmla="*/ 2603659 h 4405788"/>
              <a:gd name="connsiteX1750" fmla="*/ 1981581 w 8594788"/>
              <a:gd name="connsiteY1750" fmla="*/ 2588228 h 4405788"/>
              <a:gd name="connsiteX1751" fmla="*/ 2006918 w 8594788"/>
              <a:gd name="connsiteY1751" fmla="*/ 2577655 h 4405788"/>
              <a:gd name="connsiteX1752" fmla="*/ 2027111 w 8594788"/>
              <a:gd name="connsiteY1752" fmla="*/ 2553272 h 4405788"/>
              <a:gd name="connsiteX1753" fmla="*/ 2002727 w 8594788"/>
              <a:gd name="connsiteY1753" fmla="*/ 2565463 h 4405788"/>
              <a:gd name="connsiteX1754" fmla="*/ 2034350 w 8594788"/>
              <a:gd name="connsiteY1754" fmla="*/ 2544509 h 4405788"/>
              <a:gd name="connsiteX1755" fmla="*/ 2053400 w 8594788"/>
              <a:gd name="connsiteY1755" fmla="*/ 2522411 h 4405788"/>
              <a:gd name="connsiteX1756" fmla="*/ 2032159 w 8594788"/>
              <a:gd name="connsiteY1756" fmla="*/ 2534698 h 4405788"/>
              <a:gd name="connsiteX1757" fmla="*/ 2012537 w 8594788"/>
              <a:gd name="connsiteY1757" fmla="*/ 2555367 h 4405788"/>
              <a:gd name="connsiteX1758" fmla="*/ 2047018 w 8594788"/>
              <a:gd name="connsiteY1758" fmla="*/ 2538317 h 4405788"/>
              <a:gd name="connsiteX1759" fmla="*/ 2071402 w 8594788"/>
              <a:gd name="connsiteY1759" fmla="*/ 2526411 h 4405788"/>
              <a:gd name="connsiteX1760" fmla="*/ 2090452 w 8594788"/>
              <a:gd name="connsiteY1760" fmla="*/ 2500979 h 4405788"/>
              <a:gd name="connsiteX1761" fmla="*/ 2067401 w 8594788"/>
              <a:gd name="connsiteY1761" fmla="*/ 2514124 h 4405788"/>
              <a:gd name="connsiteX1762" fmla="*/ 2097881 w 8594788"/>
              <a:gd name="connsiteY1762" fmla="*/ 2491359 h 4405788"/>
              <a:gd name="connsiteX1763" fmla="*/ 2115217 w 8594788"/>
              <a:gd name="connsiteY1763" fmla="*/ 2468499 h 4405788"/>
              <a:gd name="connsiteX1764" fmla="*/ 2095595 w 8594788"/>
              <a:gd name="connsiteY1764" fmla="*/ 2481453 h 4405788"/>
              <a:gd name="connsiteX1765" fmla="*/ 2076545 w 8594788"/>
              <a:gd name="connsiteY1765" fmla="*/ 2503361 h 4405788"/>
              <a:gd name="connsiteX1766" fmla="*/ 2110454 w 8594788"/>
              <a:gd name="connsiteY1766" fmla="*/ 2484311 h 4405788"/>
              <a:gd name="connsiteX1767" fmla="*/ 2132267 w 8594788"/>
              <a:gd name="connsiteY1767" fmla="*/ 2472214 h 4405788"/>
              <a:gd name="connsiteX1768" fmla="*/ 2150078 w 8594788"/>
              <a:gd name="connsiteY1768" fmla="*/ 2446115 h 4405788"/>
              <a:gd name="connsiteX1769" fmla="*/ 2129981 w 8594788"/>
              <a:gd name="connsiteY1769" fmla="*/ 2458974 h 4405788"/>
              <a:gd name="connsiteX1770" fmla="*/ 2157222 w 8594788"/>
              <a:gd name="connsiteY1770" fmla="*/ 2435638 h 4405788"/>
              <a:gd name="connsiteX1771" fmla="*/ 2173510 w 8594788"/>
              <a:gd name="connsiteY1771" fmla="*/ 2412111 h 4405788"/>
              <a:gd name="connsiteX1772" fmla="*/ 2156841 w 8594788"/>
              <a:gd name="connsiteY1772" fmla="*/ 2424398 h 4405788"/>
              <a:gd name="connsiteX1773" fmla="*/ 2139029 w 8594788"/>
              <a:gd name="connsiteY1773" fmla="*/ 2447259 h 4405788"/>
              <a:gd name="connsiteX1774" fmla="*/ 2170081 w 8594788"/>
              <a:gd name="connsiteY1774" fmla="*/ 2427446 h 4405788"/>
              <a:gd name="connsiteX1775" fmla="*/ 2192465 w 8594788"/>
              <a:gd name="connsiteY1775" fmla="*/ 2413445 h 4405788"/>
              <a:gd name="connsiteX1776" fmla="*/ 2209514 w 8594788"/>
              <a:gd name="connsiteY1776" fmla="*/ 2386108 h 4405788"/>
              <a:gd name="connsiteX1777" fmla="*/ 2188083 w 8594788"/>
              <a:gd name="connsiteY1777" fmla="*/ 2401538 h 4405788"/>
              <a:gd name="connsiteX1778" fmla="*/ 2203990 w 8594788"/>
              <a:gd name="connsiteY1778" fmla="*/ 2406206 h 4405788"/>
              <a:gd name="connsiteX1779" fmla="*/ 2387346 w 8594788"/>
              <a:gd name="connsiteY1779" fmla="*/ 2298002 h 4405788"/>
              <a:gd name="connsiteX1780" fmla="*/ 4382072 w 8594788"/>
              <a:gd name="connsiteY1780" fmla="*/ 1382459 h 4405788"/>
              <a:gd name="connsiteX1781" fmla="*/ 4565333 w 8594788"/>
              <a:gd name="connsiteY1781" fmla="*/ 1323499 h 4405788"/>
              <a:gd name="connsiteX1782" fmla="*/ 4538663 w 8594788"/>
              <a:gd name="connsiteY1782" fmla="*/ 1231106 h 4405788"/>
              <a:gd name="connsiteX1783" fmla="*/ 4394264 w 8594788"/>
              <a:gd name="connsiteY1783" fmla="*/ 1275969 h 4405788"/>
              <a:gd name="connsiteX1784" fmla="*/ 2411444 w 8594788"/>
              <a:gd name="connsiteY1784" fmla="*/ 2248567 h 4405788"/>
              <a:gd name="connsiteX1785" fmla="*/ 2222183 w 8594788"/>
              <a:gd name="connsiteY1785" fmla="*/ 2377059 h 4405788"/>
              <a:gd name="connsiteX1786" fmla="*/ 2203990 w 8594788"/>
              <a:gd name="connsiteY1786" fmla="*/ 2405729 h 4405788"/>
              <a:gd name="connsiteX1787" fmla="*/ 2406682 w 8594788"/>
              <a:gd name="connsiteY1787" fmla="*/ 2245709 h 4405788"/>
              <a:gd name="connsiteX1788" fmla="*/ 4537520 w 8594788"/>
              <a:gd name="connsiteY1788" fmla="*/ 1227201 h 4405788"/>
              <a:gd name="connsiteX1789" fmla="*/ 4508945 w 8594788"/>
              <a:gd name="connsiteY1789" fmla="*/ 1134047 h 4405788"/>
              <a:gd name="connsiteX1790" fmla="*/ 4403217 w 8594788"/>
              <a:gd name="connsiteY1790" fmla="*/ 1165955 h 4405788"/>
              <a:gd name="connsiteX1791" fmla="*/ 2431542 w 8594788"/>
              <a:gd name="connsiteY1791" fmla="*/ 2196084 h 4405788"/>
              <a:gd name="connsiteX1792" fmla="*/ 2246948 w 8594788"/>
              <a:gd name="connsiteY1792" fmla="*/ 2338959 h 4405788"/>
              <a:gd name="connsiteX1793" fmla="*/ 2229707 w 8594788"/>
              <a:gd name="connsiteY1793" fmla="*/ 2366010 h 4405788"/>
              <a:gd name="connsiteX1794" fmla="*/ 2406682 w 8594788"/>
              <a:gd name="connsiteY1794" fmla="*/ 2245233 h 4405788"/>
              <a:gd name="connsiteX1795" fmla="*/ 4513422 w 8594788"/>
              <a:gd name="connsiteY1795" fmla="*/ 1127665 h 4405788"/>
              <a:gd name="connsiteX1796" fmla="*/ 4672108 w 8594788"/>
              <a:gd name="connsiteY1796" fmla="*/ 1083945 h 4405788"/>
              <a:gd name="connsiteX1797" fmla="*/ 4646200 w 8594788"/>
              <a:gd name="connsiteY1797" fmla="*/ 991267 h 4405788"/>
              <a:gd name="connsiteX1798" fmla="*/ 4482942 w 8594788"/>
              <a:gd name="connsiteY1798" fmla="*/ 1035272 h 4405788"/>
              <a:gd name="connsiteX1799" fmla="*/ 4513422 w 8594788"/>
              <a:gd name="connsiteY1799" fmla="*/ 1127665 h 4405788"/>
              <a:gd name="connsiteX1800" fmla="*/ 4645057 w 8594788"/>
              <a:gd name="connsiteY1800" fmla="*/ 987171 h 4405788"/>
              <a:gd name="connsiteX1801" fmla="*/ 4616482 w 8594788"/>
              <a:gd name="connsiteY1801" fmla="*/ 893064 h 4405788"/>
              <a:gd name="connsiteX1802" fmla="*/ 4448651 w 8594788"/>
              <a:gd name="connsiteY1802" fmla="*/ 937832 h 4405788"/>
              <a:gd name="connsiteX1803" fmla="*/ 4481227 w 8594788"/>
              <a:gd name="connsiteY1803" fmla="*/ 1031177 h 4405788"/>
              <a:gd name="connsiteX1804" fmla="*/ 4645057 w 8594788"/>
              <a:gd name="connsiteY1804" fmla="*/ 987171 h 4405788"/>
              <a:gd name="connsiteX1805" fmla="*/ 4615720 w 8594788"/>
              <a:gd name="connsiteY1805" fmla="*/ 888968 h 4405788"/>
              <a:gd name="connsiteX1806" fmla="*/ 4585431 w 8594788"/>
              <a:gd name="connsiteY1806" fmla="*/ 794576 h 4405788"/>
              <a:gd name="connsiteX1807" fmla="*/ 4427792 w 8594788"/>
              <a:gd name="connsiteY1807" fmla="*/ 836104 h 4405788"/>
              <a:gd name="connsiteX1808" fmla="*/ 4413314 w 8594788"/>
              <a:gd name="connsiteY1808" fmla="*/ 840296 h 4405788"/>
              <a:gd name="connsiteX1809" fmla="*/ 4437222 w 8594788"/>
              <a:gd name="connsiteY1809" fmla="*/ 904780 h 4405788"/>
              <a:gd name="connsiteX1810" fmla="*/ 4447604 w 8594788"/>
              <a:gd name="connsiteY1810" fmla="*/ 933355 h 4405788"/>
              <a:gd name="connsiteX1811" fmla="*/ 4615720 w 8594788"/>
              <a:gd name="connsiteY1811" fmla="*/ 888968 h 4405788"/>
              <a:gd name="connsiteX1812" fmla="*/ 4425220 w 8594788"/>
              <a:gd name="connsiteY1812" fmla="*/ 832390 h 4405788"/>
              <a:gd name="connsiteX1813" fmla="*/ 4584192 w 8594788"/>
              <a:gd name="connsiteY1813" fmla="*/ 790480 h 4405788"/>
              <a:gd name="connsiteX1814" fmla="*/ 4551807 w 8594788"/>
              <a:gd name="connsiteY1814" fmla="*/ 695230 h 4405788"/>
              <a:gd name="connsiteX1815" fmla="*/ 4434459 w 8594788"/>
              <a:gd name="connsiteY1815" fmla="*/ 725519 h 4405788"/>
              <a:gd name="connsiteX1816" fmla="*/ 4375785 w 8594788"/>
              <a:gd name="connsiteY1816" fmla="*/ 742093 h 4405788"/>
              <a:gd name="connsiteX1817" fmla="*/ 4411885 w 8594788"/>
              <a:gd name="connsiteY1817" fmla="*/ 836009 h 4405788"/>
              <a:gd name="connsiteX1818" fmla="*/ 4590765 w 8594788"/>
              <a:gd name="connsiteY1818" fmla="*/ 788956 h 4405788"/>
              <a:gd name="connsiteX1819" fmla="*/ 4766310 w 8594788"/>
              <a:gd name="connsiteY1819" fmla="*/ 749808 h 4405788"/>
              <a:gd name="connsiteX1820" fmla="*/ 4737735 w 8594788"/>
              <a:gd name="connsiteY1820" fmla="*/ 654558 h 4405788"/>
              <a:gd name="connsiteX1821" fmla="*/ 4557999 w 8594788"/>
              <a:gd name="connsiteY1821" fmla="*/ 693896 h 4405788"/>
              <a:gd name="connsiteX1822" fmla="*/ 4590479 w 8594788"/>
              <a:gd name="connsiteY1822" fmla="*/ 788956 h 4405788"/>
              <a:gd name="connsiteX1823" fmla="*/ 4772692 w 8594788"/>
              <a:gd name="connsiteY1823" fmla="*/ 748570 h 4405788"/>
              <a:gd name="connsiteX1824" fmla="*/ 4948428 w 8594788"/>
              <a:gd name="connsiteY1824" fmla="*/ 716471 h 4405788"/>
              <a:gd name="connsiteX1825" fmla="*/ 4924711 w 8594788"/>
              <a:gd name="connsiteY1825" fmla="*/ 621221 h 4405788"/>
              <a:gd name="connsiteX1826" fmla="*/ 4744403 w 8594788"/>
              <a:gd name="connsiteY1826" fmla="*/ 652939 h 4405788"/>
              <a:gd name="connsiteX1827" fmla="*/ 4772406 w 8594788"/>
              <a:gd name="connsiteY1827" fmla="*/ 748570 h 4405788"/>
              <a:gd name="connsiteX1828" fmla="*/ 4954810 w 8594788"/>
              <a:gd name="connsiteY1828" fmla="*/ 715423 h 4405788"/>
              <a:gd name="connsiteX1829" fmla="*/ 5132642 w 8594788"/>
              <a:gd name="connsiteY1829" fmla="*/ 689324 h 4405788"/>
              <a:gd name="connsiteX1830" fmla="*/ 5113592 w 8594788"/>
              <a:gd name="connsiteY1830" fmla="*/ 595598 h 4405788"/>
              <a:gd name="connsiteX1831" fmla="*/ 4931093 w 8594788"/>
              <a:gd name="connsiteY1831" fmla="*/ 620459 h 4405788"/>
              <a:gd name="connsiteX1832" fmla="*/ 4954524 w 8594788"/>
              <a:gd name="connsiteY1832" fmla="*/ 715423 h 4405788"/>
              <a:gd name="connsiteX1833" fmla="*/ 5139119 w 8594788"/>
              <a:gd name="connsiteY1833" fmla="*/ 688467 h 4405788"/>
              <a:gd name="connsiteX1834" fmla="*/ 5316760 w 8594788"/>
              <a:gd name="connsiteY1834" fmla="*/ 668369 h 4405788"/>
              <a:gd name="connsiteX1835" fmla="*/ 5302663 w 8594788"/>
              <a:gd name="connsiteY1835" fmla="*/ 576358 h 4405788"/>
              <a:gd name="connsiteX1836" fmla="*/ 5120069 w 8594788"/>
              <a:gd name="connsiteY1836" fmla="*/ 594836 h 4405788"/>
              <a:gd name="connsiteX1837" fmla="*/ 5138833 w 8594788"/>
              <a:gd name="connsiteY1837" fmla="*/ 688467 h 4405788"/>
              <a:gd name="connsiteX1838" fmla="*/ 5323332 w 8594788"/>
              <a:gd name="connsiteY1838" fmla="*/ 667798 h 4405788"/>
              <a:gd name="connsiteX1839" fmla="*/ 5499926 w 8594788"/>
              <a:gd name="connsiteY1839" fmla="*/ 653034 h 4405788"/>
              <a:gd name="connsiteX1840" fmla="*/ 5490877 w 8594788"/>
              <a:gd name="connsiteY1840" fmla="*/ 563213 h 4405788"/>
              <a:gd name="connsiteX1841" fmla="*/ 5309235 w 8594788"/>
              <a:gd name="connsiteY1841" fmla="*/ 575882 h 4405788"/>
              <a:gd name="connsiteX1842" fmla="*/ 5323047 w 8594788"/>
              <a:gd name="connsiteY1842" fmla="*/ 667798 h 4405788"/>
              <a:gd name="connsiteX1843" fmla="*/ 5506498 w 8594788"/>
              <a:gd name="connsiteY1843" fmla="*/ 652558 h 4405788"/>
              <a:gd name="connsiteX1844" fmla="*/ 5681186 w 8594788"/>
              <a:gd name="connsiteY1844" fmla="*/ 643033 h 4405788"/>
              <a:gd name="connsiteX1845" fmla="*/ 5677186 w 8594788"/>
              <a:gd name="connsiteY1845" fmla="*/ 555784 h 4405788"/>
              <a:gd name="connsiteX1846" fmla="*/ 5497449 w 8594788"/>
              <a:gd name="connsiteY1846" fmla="*/ 563309 h 4405788"/>
              <a:gd name="connsiteX1847" fmla="*/ 5506212 w 8594788"/>
              <a:gd name="connsiteY1847" fmla="*/ 652558 h 4405788"/>
              <a:gd name="connsiteX1848" fmla="*/ 5506498 w 8594788"/>
              <a:gd name="connsiteY1848" fmla="*/ 656654 h 4405788"/>
              <a:gd name="connsiteX1849" fmla="*/ 5512499 w 8594788"/>
              <a:gd name="connsiteY1849" fmla="*/ 744950 h 4405788"/>
              <a:gd name="connsiteX1850" fmla="*/ 5523834 w 8594788"/>
              <a:gd name="connsiteY1850" fmla="*/ 743902 h 4405788"/>
              <a:gd name="connsiteX1851" fmla="*/ 5681568 w 8594788"/>
              <a:gd name="connsiteY1851" fmla="*/ 732282 h 4405788"/>
              <a:gd name="connsiteX1852" fmla="*/ 5680901 w 8594788"/>
              <a:gd name="connsiteY1852" fmla="*/ 646557 h 4405788"/>
              <a:gd name="connsiteX1853" fmla="*/ 5506594 w 8594788"/>
              <a:gd name="connsiteY1853" fmla="*/ 656654 h 4405788"/>
              <a:gd name="connsiteX1854" fmla="*/ 5679377 w 8594788"/>
              <a:gd name="connsiteY1854" fmla="*/ 903542 h 4405788"/>
              <a:gd name="connsiteX1855" fmla="*/ 5833682 w 8594788"/>
              <a:gd name="connsiteY1855" fmla="*/ 888397 h 4405788"/>
              <a:gd name="connsiteX1856" fmla="*/ 5845397 w 8594788"/>
              <a:gd name="connsiteY1856" fmla="*/ 811530 h 4405788"/>
              <a:gd name="connsiteX1857" fmla="*/ 5685377 w 8594788"/>
              <a:gd name="connsiteY1857" fmla="*/ 823246 h 4405788"/>
              <a:gd name="connsiteX1858" fmla="*/ 5679472 w 8594788"/>
              <a:gd name="connsiteY1858" fmla="*/ 903542 h 4405788"/>
              <a:gd name="connsiteX1859" fmla="*/ 5840445 w 8594788"/>
              <a:gd name="connsiteY1859" fmla="*/ 887825 h 4405788"/>
              <a:gd name="connsiteX1860" fmla="*/ 5990559 w 8594788"/>
              <a:gd name="connsiteY1860" fmla="*/ 875824 h 4405788"/>
              <a:gd name="connsiteX1861" fmla="*/ 6007989 w 8594788"/>
              <a:gd name="connsiteY1861" fmla="*/ 802577 h 4405788"/>
              <a:gd name="connsiteX1862" fmla="*/ 5852065 w 8594788"/>
              <a:gd name="connsiteY1862" fmla="*/ 811054 h 4405788"/>
              <a:gd name="connsiteX1863" fmla="*/ 5840540 w 8594788"/>
              <a:gd name="connsiteY1863" fmla="*/ 887825 h 4405788"/>
              <a:gd name="connsiteX1864" fmla="*/ 5997417 w 8594788"/>
              <a:gd name="connsiteY1864" fmla="*/ 875348 h 4405788"/>
              <a:gd name="connsiteX1865" fmla="*/ 6142101 w 8594788"/>
              <a:gd name="connsiteY1865" fmla="*/ 865823 h 4405788"/>
              <a:gd name="connsiteX1866" fmla="*/ 6165438 w 8594788"/>
              <a:gd name="connsiteY1866" fmla="*/ 796100 h 4405788"/>
              <a:gd name="connsiteX1867" fmla="*/ 6014657 w 8594788"/>
              <a:gd name="connsiteY1867" fmla="*/ 801815 h 4405788"/>
              <a:gd name="connsiteX1868" fmla="*/ 5997512 w 8594788"/>
              <a:gd name="connsiteY1868" fmla="*/ 875348 h 4405788"/>
              <a:gd name="connsiteX1869" fmla="*/ 6166676 w 8594788"/>
              <a:gd name="connsiteY1869" fmla="*/ 792385 h 4405788"/>
              <a:gd name="connsiteX1870" fmla="*/ 6185726 w 8594788"/>
              <a:gd name="connsiteY1870" fmla="*/ 719233 h 4405788"/>
              <a:gd name="connsiteX1871" fmla="*/ 6028754 w 8594788"/>
              <a:gd name="connsiteY1871" fmla="*/ 721614 h 4405788"/>
              <a:gd name="connsiteX1872" fmla="*/ 6015133 w 8594788"/>
              <a:gd name="connsiteY1872" fmla="*/ 797814 h 4405788"/>
              <a:gd name="connsiteX1873" fmla="*/ 6166771 w 8594788"/>
              <a:gd name="connsiteY1873" fmla="*/ 792385 h 4405788"/>
              <a:gd name="connsiteX1874" fmla="*/ 6201823 w 8594788"/>
              <a:gd name="connsiteY1874" fmla="*/ 678085 h 4405788"/>
              <a:gd name="connsiteX1875" fmla="*/ 6193727 w 8594788"/>
              <a:gd name="connsiteY1875" fmla="*/ 714756 h 4405788"/>
              <a:gd name="connsiteX1876" fmla="*/ 6344984 w 8594788"/>
              <a:gd name="connsiteY1876" fmla="*/ 714756 h 4405788"/>
              <a:gd name="connsiteX1877" fmla="*/ 6366606 w 8594788"/>
              <a:gd name="connsiteY1877" fmla="*/ 642366 h 4405788"/>
              <a:gd name="connsiteX1878" fmla="*/ 6209348 w 8594788"/>
              <a:gd name="connsiteY1878" fmla="*/ 639032 h 4405788"/>
              <a:gd name="connsiteX1879" fmla="*/ 6201919 w 8594788"/>
              <a:gd name="connsiteY1879" fmla="*/ 678466 h 4405788"/>
              <a:gd name="connsiteX1880" fmla="*/ 6367653 w 8594788"/>
              <a:gd name="connsiteY1880" fmla="*/ 638366 h 4405788"/>
              <a:gd name="connsiteX1881" fmla="*/ 6385370 w 8594788"/>
              <a:gd name="connsiteY1881" fmla="*/ 563309 h 4405788"/>
              <a:gd name="connsiteX1882" fmla="*/ 6222112 w 8594788"/>
              <a:gd name="connsiteY1882" fmla="*/ 556832 h 4405788"/>
              <a:gd name="connsiteX1883" fmla="*/ 6210110 w 8594788"/>
              <a:gd name="connsiteY1883" fmla="*/ 635032 h 4405788"/>
              <a:gd name="connsiteX1884" fmla="*/ 6367749 w 8594788"/>
              <a:gd name="connsiteY1884" fmla="*/ 638747 h 4405788"/>
              <a:gd name="connsiteX1885" fmla="*/ 6374321 w 8594788"/>
              <a:gd name="connsiteY1885" fmla="*/ 638366 h 4405788"/>
              <a:gd name="connsiteX1886" fmla="*/ 6524911 w 8594788"/>
              <a:gd name="connsiteY1886" fmla="*/ 643700 h 4405788"/>
              <a:gd name="connsiteX1887" fmla="*/ 6539294 w 8594788"/>
              <a:gd name="connsiteY1887" fmla="*/ 602171 h 4405788"/>
              <a:gd name="connsiteX1888" fmla="*/ 6548819 w 8594788"/>
              <a:gd name="connsiteY1888" fmla="*/ 571881 h 4405788"/>
              <a:gd name="connsiteX1889" fmla="*/ 6392133 w 8594788"/>
              <a:gd name="connsiteY1889" fmla="*/ 563404 h 4405788"/>
              <a:gd name="connsiteX1890" fmla="*/ 6374416 w 8594788"/>
              <a:gd name="connsiteY1890" fmla="*/ 638937 h 4405788"/>
              <a:gd name="connsiteX1891" fmla="*/ 6545771 w 8594788"/>
              <a:gd name="connsiteY1891" fmla="*/ 602933 h 4405788"/>
              <a:gd name="connsiteX1892" fmla="*/ 6531579 w 8594788"/>
              <a:gd name="connsiteY1892" fmla="*/ 643985 h 4405788"/>
              <a:gd name="connsiteX1893" fmla="*/ 6674454 w 8594788"/>
              <a:gd name="connsiteY1893" fmla="*/ 650748 h 4405788"/>
              <a:gd name="connsiteX1894" fmla="*/ 6704362 w 8594788"/>
              <a:gd name="connsiteY1894" fmla="*/ 582168 h 4405788"/>
              <a:gd name="connsiteX1895" fmla="*/ 6555200 w 8594788"/>
              <a:gd name="connsiteY1895" fmla="*/ 572643 h 4405788"/>
              <a:gd name="connsiteX1896" fmla="*/ 6545866 w 8594788"/>
              <a:gd name="connsiteY1896" fmla="*/ 603504 h 4405788"/>
              <a:gd name="connsiteX1897" fmla="*/ 6681121 w 8594788"/>
              <a:gd name="connsiteY1897" fmla="*/ 651034 h 4405788"/>
              <a:gd name="connsiteX1898" fmla="*/ 6814471 w 8594788"/>
              <a:gd name="connsiteY1898" fmla="*/ 658749 h 4405788"/>
              <a:gd name="connsiteX1899" fmla="*/ 6851523 w 8594788"/>
              <a:gd name="connsiteY1899" fmla="*/ 593312 h 4405788"/>
              <a:gd name="connsiteX1900" fmla="*/ 6711125 w 8594788"/>
              <a:gd name="connsiteY1900" fmla="*/ 582644 h 4405788"/>
              <a:gd name="connsiteX1901" fmla="*/ 6681216 w 8594788"/>
              <a:gd name="connsiteY1901" fmla="*/ 651605 h 4405788"/>
              <a:gd name="connsiteX1902" fmla="*/ 6821044 w 8594788"/>
              <a:gd name="connsiteY1902" fmla="*/ 659130 h 4405788"/>
              <a:gd name="connsiteX1903" fmla="*/ 6888671 w 8594788"/>
              <a:gd name="connsiteY1903" fmla="*/ 663512 h 4405788"/>
              <a:gd name="connsiteX1904" fmla="*/ 6943535 w 8594788"/>
              <a:gd name="connsiteY1904" fmla="*/ 666560 h 4405788"/>
              <a:gd name="connsiteX1905" fmla="*/ 6988207 w 8594788"/>
              <a:gd name="connsiteY1905" fmla="*/ 605028 h 4405788"/>
              <a:gd name="connsiteX1906" fmla="*/ 6858000 w 8594788"/>
              <a:gd name="connsiteY1906" fmla="*/ 593884 h 4405788"/>
              <a:gd name="connsiteX1907" fmla="*/ 6821138 w 8594788"/>
              <a:gd name="connsiteY1907" fmla="*/ 659702 h 4405788"/>
              <a:gd name="connsiteX1908" fmla="*/ 6950583 w 8594788"/>
              <a:gd name="connsiteY1908" fmla="*/ 666845 h 4405788"/>
              <a:gd name="connsiteX1909" fmla="*/ 7064883 w 8594788"/>
              <a:gd name="connsiteY1909" fmla="*/ 669131 h 4405788"/>
              <a:gd name="connsiteX1910" fmla="*/ 7115270 w 8594788"/>
              <a:gd name="connsiteY1910" fmla="*/ 613791 h 4405788"/>
              <a:gd name="connsiteX1911" fmla="*/ 6994875 w 8594788"/>
              <a:gd name="connsiteY1911" fmla="*/ 605600 h 4405788"/>
              <a:gd name="connsiteX1912" fmla="*/ 6950679 w 8594788"/>
              <a:gd name="connsiteY1912" fmla="*/ 667417 h 4405788"/>
              <a:gd name="connsiteX1913" fmla="*/ 7072694 w 8594788"/>
              <a:gd name="connsiteY1913" fmla="*/ 669036 h 4405788"/>
              <a:gd name="connsiteX1914" fmla="*/ 7179374 w 8594788"/>
              <a:gd name="connsiteY1914" fmla="*/ 665417 h 4405788"/>
              <a:gd name="connsiteX1915" fmla="*/ 7187089 w 8594788"/>
              <a:gd name="connsiteY1915" fmla="*/ 659130 h 4405788"/>
              <a:gd name="connsiteX1916" fmla="*/ 7235286 w 8594788"/>
              <a:gd name="connsiteY1916" fmla="*/ 616268 h 4405788"/>
              <a:gd name="connsiteX1917" fmla="*/ 7122605 w 8594788"/>
              <a:gd name="connsiteY1917" fmla="*/ 614077 h 4405788"/>
              <a:gd name="connsiteX1918" fmla="*/ 7073170 w 8594788"/>
              <a:gd name="connsiteY1918" fmla="*/ 669608 h 4405788"/>
              <a:gd name="connsiteX1919" fmla="*/ 7182803 w 8594788"/>
              <a:gd name="connsiteY1919" fmla="*/ 669036 h 4405788"/>
              <a:gd name="connsiteX1920" fmla="*/ 7124795 w 8594788"/>
              <a:gd name="connsiteY1920" fmla="*/ 712470 h 4405788"/>
              <a:gd name="connsiteX1921" fmla="*/ 7215188 w 8594788"/>
              <a:gd name="connsiteY1921" fmla="*/ 698373 h 4405788"/>
              <a:gd name="connsiteX1922" fmla="*/ 7279387 w 8594788"/>
              <a:gd name="connsiteY1922" fmla="*/ 660273 h 4405788"/>
              <a:gd name="connsiteX1923" fmla="*/ 7182898 w 8594788"/>
              <a:gd name="connsiteY1923" fmla="*/ 669893 h 4405788"/>
              <a:gd name="connsiteX1924" fmla="*/ 7173849 w 8594788"/>
              <a:gd name="connsiteY1924" fmla="*/ 669608 h 4405788"/>
              <a:gd name="connsiteX1925" fmla="*/ 7069074 w 8594788"/>
              <a:gd name="connsiteY1925" fmla="*/ 672846 h 4405788"/>
              <a:gd name="connsiteX1926" fmla="*/ 7027164 w 8594788"/>
              <a:gd name="connsiteY1926" fmla="*/ 712756 h 4405788"/>
              <a:gd name="connsiteX1927" fmla="*/ 7015163 w 8594788"/>
              <a:gd name="connsiteY1927" fmla="*/ 723995 h 4405788"/>
              <a:gd name="connsiteX1928" fmla="*/ 7114032 w 8594788"/>
              <a:gd name="connsiteY1928" fmla="*/ 714470 h 4405788"/>
              <a:gd name="connsiteX1929" fmla="*/ 7173945 w 8594788"/>
              <a:gd name="connsiteY1929" fmla="*/ 670465 h 4405788"/>
              <a:gd name="connsiteX1930" fmla="*/ 7009924 w 8594788"/>
              <a:gd name="connsiteY1930" fmla="*/ 727520 h 4405788"/>
              <a:gd name="connsiteX1931" fmla="*/ 6952774 w 8594788"/>
              <a:gd name="connsiteY1931" fmla="*/ 772477 h 4405788"/>
              <a:gd name="connsiteX1932" fmla="*/ 7043071 w 8594788"/>
              <a:gd name="connsiteY1932" fmla="*/ 758000 h 4405788"/>
              <a:gd name="connsiteX1933" fmla="*/ 7106603 w 8594788"/>
              <a:gd name="connsiteY1933" fmla="*/ 718852 h 4405788"/>
              <a:gd name="connsiteX1934" fmla="*/ 7010019 w 8594788"/>
              <a:gd name="connsiteY1934" fmla="*/ 728377 h 4405788"/>
              <a:gd name="connsiteX1935" fmla="*/ 7000970 w 8594788"/>
              <a:gd name="connsiteY1935" fmla="*/ 727996 h 4405788"/>
              <a:gd name="connsiteX1936" fmla="*/ 6895243 w 8594788"/>
              <a:gd name="connsiteY1936" fmla="*/ 731329 h 4405788"/>
              <a:gd name="connsiteX1937" fmla="*/ 6842760 w 8594788"/>
              <a:gd name="connsiteY1937" fmla="*/ 783241 h 4405788"/>
              <a:gd name="connsiteX1938" fmla="*/ 6942106 w 8594788"/>
              <a:gd name="connsiteY1938" fmla="*/ 773716 h 4405788"/>
              <a:gd name="connsiteX1939" fmla="*/ 7001066 w 8594788"/>
              <a:gd name="connsiteY1939" fmla="*/ 728853 h 4405788"/>
              <a:gd name="connsiteX1940" fmla="*/ 6837902 w 8594788"/>
              <a:gd name="connsiteY1940" fmla="*/ 787718 h 4405788"/>
              <a:gd name="connsiteX1941" fmla="*/ 6782181 w 8594788"/>
              <a:gd name="connsiteY1941" fmla="*/ 833819 h 4405788"/>
              <a:gd name="connsiteX1942" fmla="*/ 6873336 w 8594788"/>
              <a:gd name="connsiteY1942" fmla="*/ 818579 h 4405788"/>
              <a:gd name="connsiteX1943" fmla="*/ 6935058 w 8594788"/>
              <a:gd name="connsiteY1943" fmla="*/ 778764 h 4405788"/>
              <a:gd name="connsiteX1944" fmla="*/ 6837998 w 8594788"/>
              <a:gd name="connsiteY1944" fmla="*/ 788575 h 4405788"/>
              <a:gd name="connsiteX1945" fmla="*/ 6829235 w 8594788"/>
              <a:gd name="connsiteY1945" fmla="*/ 787718 h 4405788"/>
              <a:gd name="connsiteX1946" fmla="*/ 6723602 w 8594788"/>
              <a:gd name="connsiteY1946" fmla="*/ 791051 h 4405788"/>
              <a:gd name="connsiteX1947" fmla="*/ 6672739 w 8594788"/>
              <a:gd name="connsiteY1947" fmla="*/ 844582 h 4405788"/>
              <a:gd name="connsiteX1948" fmla="*/ 6771799 w 8594788"/>
              <a:gd name="connsiteY1948" fmla="*/ 835057 h 4405788"/>
              <a:gd name="connsiteX1949" fmla="*/ 6829330 w 8594788"/>
              <a:gd name="connsiteY1949" fmla="*/ 789051 h 4405788"/>
              <a:gd name="connsiteX1950" fmla="*/ 6668262 w 8594788"/>
              <a:gd name="connsiteY1950" fmla="*/ 849059 h 4405788"/>
              <a:gd name="connsiteX1951" fmla="*/ 6613493 w 8594788"/>
              <a:gd name="connsiteY1951" fmla="*/ 896684 h 4405788"/>
              <a:gd name="connsiteX1952" fmla="*/ 6703695 w 8594788"/>
              <a:gd name="connsiteY1952" fmla="*/ 881063 h 4405788"/>
              <a:gd name="connsiteX1953" fmla="*/ 6765227 w 8594788"/>
              <a:gd name="connsiteY1953" fmla="*/ 839248 h 4405788"/>
              <a:gd name="connsiteX1954" fmla="*/ 6668358 w 8594788"/>
              <a:gd name="connsiteY1954" fmla="*/ 850392 h 4405788"/>
              <a:gd name="connsiteX1955" fmla="*/ 6659690 w 8594788"/>
              <a:gd name="connsiteY1955" fmla="*/ 849630 h 4405788"/>
              <a:gd name="connsiteX1956" fmla="*/ 6573965 w 8594788"/>
              <a:gd name="connsiteY1956" fmla="*/ 853059 h 4405788"/>
              <a:gd name="connsiteX1957" fmla="*/ 6553105 w 8594788"/>
              <a:gd name="connsiteY1957" fmla="*/ 853059 h 4405788"/>
              <a:gd name="connsiteX1958" fmla="*/ 6503956 w 8594788"/>
              <a:gd name="connsiteY1958" fmla="*/ 908304 h 4405788"/>
              <a:gd name="connsiteX1959" fmla="*/ 6602921 w 8594788"/>
              <a:gd name="connsiteY1959" fmla="*/ 898112 h 4405788"/>
              <a:gd name="connsiteX1960" fmla="*/ 6659785 w 8594788"/>
              <a:gd name="connsiteY1960" fmla="*/ 850964 h 4405788"/>
              <a:gd name="connsiteX1961" fmla="*/ 6500336 w 8594788"/>
              <a:gd name="connsiteY1961" fmla="*/ 914495 h 4405788"/>
              <a:gd name="connsiteX1962" fmla="*/ 6447092 w 8594788"/>
              <a:gd name="connsiteY1962" fmla="*/ 964406 h 4405788"/>
              <a:gd name="connsiteX1963" fmla="*/ 6537103 w 8594788"/>
              <a:gd name="connsiteY1963" fmla="*/ 948119 h 4405788"/>
              <a:gd name="connsiteX1964" fmla="*/ 6597396 w 8594788"/>
              <a:gd name="connsiteY1964" fmla="*/ 904780 h 4405788"/>
              <a:gd name="connsiteX1965" fmla="*/ 6500336 w 8594788"/>
              <a:gd name="connsiteY1965" fmla="*/ 914495 h 4405788"/>
              <a:gd name="connsiteX1966" fmla="*/ 6491954 w 8594788"/>
              <a:gd name="connsiteY1966" fmla="*/ 915067 h 4405788"/>
              <a:gd name="connsiteX1967" fmla="*/ 6470047 w 8594788"/>
              <a:gd name="connsiteY1967" fmla="*/ 916400 h 4405788"/>
              <a:gd name="connsiteX1968" fmla="*/ 6384322 w 8594788"/>
              <a:gd name="connsiteY1968" fmla="*/ 921353 h 4405788"/>
              <a:gd name="connsiteX1969" fmla="*/ 6338507 w 8594788"/>
              <a:gd name="connsiteY1969" fmla="*/ 976979 h 4405788"/>
              <a:gd name="connsiteX1970" fmla="*/ 6364891 w 8594788"/>
              <a:gd name="connsiteY1970" fmla="*/ 974408 h 4405788"/>
              <a:gd name="connsiteX1971" fmla="*/ 6437662 w 8594788"/>
              <a:gd name="connsiteY1971" fmla="*/ 965835 h 4405788"/>
              <a:gd name="connsiteX1972" fmla="*/ 6492145 w 8594788"/>
              <a:gd name="connsiteY1972" fmla="*/ 915162 h 4405788"/>
              <a:gd name="connsiteX1973" fmla="*/ 6365558 w 8594788"/>
              <a:gd name="connsiteY1973" fmla="*/ 978408 h 4405788"/>
              <a:gd name="connsiteX1974" fmla="*/ 6334030 w 8594788"/>
              <a:gd name="connsiteY1974" fmla="*/ 981456 h 4405788"/>
              <a:gd name="connsiteX1975" fmla="*/ 6283071 w 8594788"/>
              <a:gd name="connsiteY1975" fmla="*/ 1032986 h 4405788"/>
              <a:gd name="connsiteX1976" fmla="*/ 6372797 w 8594788"/>
              <a:gd name="connsiteY1976" fmla="*/ 1015841 h 4405788"/>
              <a:gd name="connsiteX1977" fmla="*/ 6431471 w 8594788"/>
              <a:gd name="connsiteY1977" fmla="*/ 970788 h 4405788"/>
              <a:gd name="connsiteX1978" fmla="*/ 6365558 w 8594788"/>
              <a:gd name="connsiteY1978" fmla="*/ 978503 h 4405788"/>
              <a:gd name="connsiteX1979" fmla="*/ 6325648 w 8594788"/>
              <a:gd name="connsiteY1979" fmla="*/ 982313 h 4405788"/>
              <a:gd name="connsiteX1980" fmla="*/ 6214682 w 8594788"/>
              <a:gd name="connsiteY1980" fmla="*/ 993648 h 4405788"/>
              <a:gd name="connsiteX1981" fmla="*/ 6172105 w 8594788"/>
              <a:gd name="connsiteY1981" fmla="*/ 1049179 h 4405788"/>
              <a:gd name="connsiteX1982" fmla="*/ 6259735 w 8594788"/>
              <a:gd name="connsiteY1982" fmla="*/ 1036511 h 4405788"/>
              <a:gd name="connsiteX1983" fmla="*/ 6273642 w 8594788"/>
              <a:gd name="connsiteY1983" fmla="*/ 1034415 h 4405788"/>
              <a:gd name="connsiteX1984" fmla="*/ 6325648 w 8594788"/>
              <a:gd name="connsiteY1984" fmla="*/ 982409 h 4405788"/>
              <a:gd name="connsiteX1985" fmla="*/ 6261164 w 8594788"/>
              <a:gd name="connsiteY1985" fmla="*/ 1040511 h 4405788"/>
              <a:gd name="connsiteX1986" fmla="*/ 6168009 w 8594788"/>
              <a:gd name="connsiteY1986" fmla="*/ 1053941 h 4405788"/>
              <a:gd name="connsiteX1987" fmla="*/ 6120384 w 8594788"/>
              <a:gd name="connsiteY1987" fmla="*/ 1105281 h 4405788"/>
              <a:gd name="connsiteX1988" fmla="*/ 6154388 w 8594788"/>
              <a:gd name="connsiteY1988" fmla="*/ 1098614 h 4405788"/>
              <a:gd name="connsiteX1989" fmla="*/ 6210395 w 8594788"/>
              <a:gd name="connsiteY1989" fmla="*/ 1086517 h 4405788"/>
              <a:gd name="connsiteX1990" fmla="*/ 6267545 w 8594788"/>
              <a:gd name="connsiteY1990" fmla="*/ 1039463 h 4405788"/>
              <a:gd name="connsiteX1991" fmla="*/ 6159532 w 8594788"/>
              <a:gd name="connsiteY1991" fmla="*/ 1055275 h 4405788"/>
              <a:gd name="connsiteX1992" fmla="*/ 6046089 w 8594788"/>
              <a:gd name="connsiteY1992" fmla="*/ 1072801 h 4405788"/>
              <a:gd name="connsiteX1993" fmla="*/ 6006465 w 8594788"/>
              <a:gd name="connsiteY1993" fmla="*/ 1128332 h 4405788"/>
              <a:gd name="connsiteX1994" fmla="*/ 6111240 w 8594788"/>
              <a:gd name="connsiteY1994" fmla="*/ 1107186 h 4405788"/>
              <a:gd name="connsiteX1995" fmla="*/ 6159532 w 8594788"/>
              <a:gd name="connsiteY1995" fmla="*/ 1055370 h 4405788"/>
              <a:gd name="connsiteX1996" fmla="*/ 6002370 w 8594788"/>
              <a:gd name="connsiteY1996" fmla="*/ 1133570 h 4405788"/>
              <a:gd name="connsiteX1997" fmla="*/ 5958650 w 8594788"/>
              <a:gd name="connsiteY1997" fmla="*/ 1184529 h 4405788"/>
              <a:gd name="connsiteX1998" fmla="*/ 6049899 w 8594788"/>
              <a:gd name="connsiteY1998" fmla="*/ 1160907 h 4405788"/>
              <a:gd name="connsiteX1999" fmla="*/ 6051614 w 8594788"/>
              <a:gd name="connsiteY1999" fmla="*/ 1160431 h 4405788"/>
              <a:gd name="connsiteX2000" fmla="*/ 6105716 w 8594788"/>
              <a:gd name="connsiteY2000" fmla="*/ 1112806 h 4405788"/>
              <a:gd name="connsiteX2001" fmla="*/ 6002370 w 8594788"/>
              <a:gd name="connsiteY2001" fmla="*/ 1133570 h 4405788"/>
              <a:gd name="connsiteX2002" fmla="*/ 5993512 w 8594788"/>
              <a:gd name="connsiteY2002" fmla="*/ 1135380 h 4405788"/>
              <a:gd name="connsiteX2003" fmla="*/ 5879212 w 8594788"/>
              <a:gd name="connsiteY2003" fmla="*/ 1160050 h 4405788"/>
              <a:gd name="connsiteX2004" fmla="*/ 5841778 w 8594788"/>
              <a:gd name="connsiteY2004" fmla="*/ 1216152 h 4405788"/>
              <a:gd name="connsiteX2005" fmla="*/ 5948934 w 8594788"/>
              <a:gd name="connsiteY2005" fmla="*/ 1187577 h 4405788"/>
              <a:gd name="connsiteX2006" fmla="*/ 5993512 w 8594788"/>
              <a:gd name="connsiteY2006" fmla="*/ 1135380 h 4405788"/>
              <a:gd name="connsiteX2007" fmla="*/ 5837015 w 8594788"/>
              <a:gd name="connsiteY2007" fmla="*/ 1221772 h 4405788"/>
              <a:gd name="connsiteX2008" fmla="*/ 5796058 w 8594788"/>
              <a:gd name="connsiteY2008" fmla="*/ 1272826 h 4405788"/>
              <a:gd name="connsiteX2009" fmla="*/ 5893213 w 8594788"/>
              <a:gd name="connsiteY2009" fmla="*/ 1240155 h 4405788"/>
              <a:gd name="connsiteX2010" fmla="*/ 5942648 w 8594788"/>
              <a:gd name="connsiteY2010" fmla="*/ 1193197 h 4405788"/>
              <a:gd name="connsiteX2011" fmla="*/ 5837015 w 8594788"/>
              <a:gd name="connsiteY2011" fmla="*/ 1221772 h 4405788"/>
              <a:gd name="connsiteX2012" fmla="*/ 5827490 w 8594788"/>
              <a:gd name="connsiteY2012" fmla="*/ 1224344 h 4405788"/>
              <a:gd name="connsiteX2013" fmla="*/ 5713190 w 8594788"/>
              <a:gd name="connsiteY2013" fmla="*/ 1256728 h 4405788"/>
              <a:gd name="connsiteX2014" fmla="*/ 5677186 w 8594788"/>
              <a:gd name="connsiteY2014" fmla="*/ 1313878 h 4405788"/>
              <a:gd name="connsiteX2015" fmla="*/ 5785104 w 8594788"/>
              <a:gd name="connsiteY2015" fmla="*/ 1276445 h 4405788"/>
              <a:gd name="connsiteX2016" fmla="*/ 5827872 w 8594788"/>
              <a:gd name="connsiteY2016" fmla="*/ 1224344 h 4405788"/>
              <a:gd name="connsiteX2017" fmla="*/ 5672995 w 8594788"/>
              <a:gd name="connsiteY2017" fmla="*/ 1320165 h 4405788"/>
              <a:gd name="connsiteX2018" fmla="*/ 5632990 w 8594788"/>
              <a:gd name="connsiteY2018" fmla="*/ 1372648 h 4405788"/>
              <a:gd name="connsiteX2019" fmla="*/ 5732240 w 8594788"/>
              <a:gd name="connsiteY2019" fmla="*/ 1330357 h 4405788"/>
              <a:gd name="connsiteX2020" fmla="*/ 5779104 w 8594788"/>
              <a:gd name="connsiteY2020" fmla="*/ 1283303 h 4405788"/>
              <a:gd name="connsiteX2021" fmla="*/ 5672995 w 8594788"/>
              <a:gd name="connsiteY2021" fmla="*/ 1320165 h 4405788"/>
              <a:gd name="connsiteX2022" fmla="*/ 5663470 w 8594788"/>
              <a:gd name="connsiteY2022" fmla="*/ 1323499 h 4405788"/>
              <a:gd name="connsiteX2023" fmla="*/ 5550789 w 8594788"/>
              <a:gd name="connsiteY2023" fmla="*/ 1363790 h 4405788"/>
              <a:gd name="connsiteX2024" fmla="*/ 5515356 w 8594788"/>
              <a:gd name="connsiteY2024" fmla="*/ 1423416 h 4405788"/>
              <a:gd name="connsiteX2025" fmla="*/ 5621370 w 8594788"/>
              <a:gd name="connsiteY2025" fmla="*/ 1377506 h 4405788"/>
              <a:gd name="connsiteX2026" fmla="*/ 5663470 w 8594788"/>
              <a:gd name="connsiteY2026" fmla="*/ 1323499 h 4405788"/>
              <a:gd name="connsiteX2027" fmla="*/ 5511070 w 8594788"/>
              <a:gd name="connsiteY2027" fmla="*/ 1430369 h 4405788"/>
              <a:gd name="connsiteX2028" fmla="*/ 5470017 w 8594788"/>
              <a:gd name="connsiteY2028" fmla="*/ 1486567 h 4405788"/>
              <a:gd name="connsiteX2029" fmla="*/ 5486781 w 8594788"/>
              <a:gd name="connsiteY2029" fmla="*/ 1477804 h 4405788"/>
              <a:gd name="connsiteX2030" fmla="*/ 5566410 w 8594788"/>
              <a:gd name="connsiteY2030" fmla="*/ 1435894 h 4405788"/>
              <a:gd name="connsiteX2031" fmla="*/ 5614702 w 8594788"/>
              <a:gd name="connsiteY2031" fmla="*/ 1385507 h 4405788"/>
              <a:gd name="connsiteX2032" fmla="*/ 5500974 w 8594788"/>
              <a:gd name="connsiteY2032" fmla="*/ 1434846 h 4405788"/>
              <a:gd name="connsiteX2033" fmla="*/ 5393246 w 8594788"/>
              <a:gd name="connsiteY2033" fmla="*/ 1482471 h 4405788"/>
              <a:gd name="connsiteX2034" fmla="*/ 5357432 w 8594788"/>
              <a:gd name="connsiteY2034" fmla="*/ 1546289 h 4405788"/>
              <a:gd name="connsiteX2035" fmla="*/ 5456968 w 8594788"/>
              <a:gd name="connsiteY2035" fmla="*/ 1493996 h 4405788"/>
              <a:gd name="connsiteX2036" fmla="*/ 5500688 w 8594788"/>
              <a:gd name="connsiteY2036" fmla="*/ 1434846 h 4405788"/>
              <a:gd name="connsiteX2037" fmla="*/ 5352002 w 8594788"/>
              <a:gd name="connsiteY2037" fmla="*/ 1553813 h 4405788"/>
              <a:gd name="connsiteX2038" fmla="*/ 5321618 w 8594788"/>
              <a:gd name="connsiteY2038" fmla="*/ 1598295 h 4405788"/>
              <a:gd name="connsiteX2039" fmla="*/ 5307235 w 8594788"/>
              <a:gd name="connsiteY2039" fmla="*/ 1617345 h 4405788"/>
              <a:gd name="connsiteX2040" fmla="*/ 5392008 w 8594788"/>
              <a:gd name="connsiteY2040" fmla="*/ 1563624 h 4405788"/>
              <a:gd name="connsiteX2041" fmla="*/ 5420583 w 8594788"/>
              <a:gd name="connsiteY2041" fmla="*/ 1534192 h 4405788"/>
              <a:gd name="connsiteX2042" fmla="*/ 5449158 w 8594788"/>
              <a:gd name="connsiteY2042" fmla="*/ 1502950 h 4405788"/>
              <a:gd name="connsiteX2043" fmla="*/ 5315617 w 8594788"/>
              <a:gd name="connsiteY2043" fmla="*/ 1596581 h 4405788"/>
              <a:gd name="connsiteX2044" fmla="*/ 5341334 w 8594788"/>
              <a:gd name="connsiteY2044" fmla="*/ 1559433 h 4405788"/>
              <a:gd name="connsiteX2045" fmla="*/ 5241893 w 8594788"/>
              <a:gd name="connsiteY2045" fmla="*/ 1611344 h 4405788"/>
              <a:gd name="connsiteX2046" fmla="*/ 5217033 w 8594788"/>
              <a:gd name="connsiteY2046" fmla="*/ 1660207 h 4405788"/>
              <a:gd name="connsiteX2047" fmla="*/ 5205413 w 8594788"/>
              <a:gd name="connsiteY2047" fmla="*/ 1680877 h 4405788"/>
              <a:gd name="connsiteX2048" fmla="*/ 5293519 w 8594788"/>
              <a:gd name="connsiteY2048" fmla="*/ 1626108 h 4405788"/>
              <a:gd name="connsiteX2049" fmla="*/ 5315617 w 8594788"/>
              <a:gd name="connsiteY2049" fmla="*/ 1596581 h 4405788"/>
              <a:gd name="connsiteX2050" fmla="*/ 5200460 w 8594788"/>
              <a:gd name="connsiteY2050" fmla="*/ 1689640 h 4405788"/>
              <a:gd name="connsiteX2051" fmla="*/ 5161598 w 8594788"/>
              <a:gd name="connsiteY2051" fmla="*/ 1756315 h 4405788"/>
              <a:gd name="connsiteX2052" fmla="*/ 5235988 w 8594788"/>
              <a:gd name="connsiteY2052" fmla="*/ 1700975 h 4405788"/>
              <a:gd name="connsiteX2053" fmla="*/ 5285232 w 8594788"/>
              <a:gd name="connsiteY2053" fmla="*/ 1637252 h 4405788"/>
              <a:gd name="connsiteX2054" fmla="*/ 5200460 w 8594788"/>
              <a:gd name="connsiteY2054" fmla="*/ 1689640 h 4405788"/>
              <a:gd name="connsiteX2055" fmla="*/ 5189792 w 8594788"/>
              <a:gd name="connsiteY2055" fmla="*/ 1696212 h 4405788"/>
              <a:gd name="connsiteX2056" fmla="*/ 5101495 w 8594788"/>
              <a:gd name="connsiteY2056" fmla="*/ 1749552 h 4405788"/>
              <a:gd name="connsiteX2057" fmla="*/ 5071396 w 8594788"/>
              <a:gd name="connsiteY2057" fmla="*/ 1820799 h 4405788"/>
              <a:gd name="connsiteX2058" fmla="*/ 5148929 w 8594788"/>
              <a:gd name="connsiteY2058" fmla="*/ 1765364 h 4405788"/>
              <a:gd name="connsiteX2059" fmla="*/ 5189792 w 8594788"/>
              <a:gd name="connsiteY2059" fmla="*/ 1696212 h 4405788"/>
              <a:gd name="connsiteX2060" fmla="*/ 5067491 w 8594788"/>
              <a:gd name="connsiteY2060" fmla="*/ 1829562 h 4405788"/>
              <a:gd name="connsiteX2061" fmla="*/ 5036344 w 8594788"/>
              <a:gd name="connsiteY2061" fmla="*/ 1896237 h 4405788"/>
              <a:gd name="connsiteX2062" fmla="*/ 5100733 w 8594788"/>
              <a:gd name="connsiteY2062" fmla="*/ 1841373 h 4405788"/>
              <a:gd name="connsiteX2063" fmla="*/ 5142167 w 8594788"/>
              <a:gd name="connsiteY2063" fmla="*/ 1776222 h 4405788"/>
              <a:gd name="connsiteX2064" fmla="*/ 5067491 w 8594788"/>
              <a:gd name="connsiteY2064" fmla="*/ 1829753 h 4405788"/>
              <a:gd name="connsiteX2065" fmla="*/ 5057966 w 8594788"/>
              <a:gd name="connsiteY2065" fmla="*/ 1836325 h 4405788"/>
              <a:gd name="connsiteX2066" fmla="*/ 4978718 w 8594788"/>
              <a:gd name="connsiteY2066" fmla="*/ 1890427 h 4405788"/>
              <a:gd name="connsiteX2067" fmla="*/ 4955477 w 8594788"/>
              <a:gd name="connsiteY2067" fmla="*/ 1962150 h 4405788"/>
              <a:gd name="connsiteX2068" fmla="*/ 5025200 w 8594788"/>
              <a:gd name="connsiteY2068" fmla="*/ 1905953 h 4405788"/>
              <a:gd name="connsiteX2069" fmla="*/ 5057680 w 8594788"/>
              <a:gd name="connsiteY2069" fmla="*/ 1836515 h 4405788"/>
              <a:gd name="connsiteX2070" fmla="*/ 4952048 w 8594788"/>
              <a:gd name="connsiteY2070" fmla="*/ 1971770 h 4405788"/>
              <a:gd name="connsiteX2071" fmla="*/ 4926902 w 8594788"/>
              <a:gd name="connsiteY2071" fmla="*/ 2039398 h 4405788"/>
              <a:gd name="connsiteX2072" fmla="*/ 4985004 w 8594788"/>
              <a:gd name="connsiteY2072" fmla="*/ 1983677 h 4405788"/>
              <a:gd name="connsiteX2073" fmla="*/ 5019199 w 8594788"/>
              <a:gd name="connsiteY2073" fmla="*/ 1918049 h 4405788"/>
              <a:gd name="connsiteX2074" fmla="*/ 4952048 w 8594788"/>
              <a:gd name="connsiteY2074" fmla="*/ 1971770 h 4405788"/>
              <a:gd name="connsiteX2075" fmla="*/ 4942523 w 8594788"/>
              <a:gd name="connsiteY2075" fmla="*/ 1978819 h 4405788"/>
              <a:gd name="connsiteX2076" fmla="*/ 4871752 w 8594788"/>
              <a:gd name="connsiteY2076" fmla="*/ 2032254 h 4405788"/>
              <a:gd name="connsiteX2077" fmla="*/ 4854798 w 8594788"/>
              <a:gd name="connsiteY2077" fmla="*/ 2103882 h 4405788"/>
              <a:gd name="connsiteX2078" fmla="*/ 4915853 w 8594788"/>
              <a:gd name="connsiteY2078" fmla="*/ 2049494 h 4405788"/>
              <a:gd name="connsiteX2079" fmla="*/ 4942809 w 8594788"/>
              <a:gd name="connsiteY2079" fmla="*/ 1978533 h 4405788"/>
              <a:gd name="connsiteX2080" fmla="*/ 4852321 w 8594788"/>
              <a:gd name="connsiteY2080" fmla="*/ 2112931 h 4405788"/>
              <a:gd name="connsiteX2081" fmla="*/ 4833271 w 8594788"/>
              <a:gd name="connsiteY2081" fmla="*/ 2178653 h 4405788"/>
              <a:gd name="connsiteX2082" fmla="*/ 4883278 w 8594788"/>
              <a:gd name="connsiteY2082" fmla="*/ 2125218 h 4405788"/>
              <a:gd name="connsiteX2083" fmla="*/ 4910995 w 8594788"/>
              <a:gd name="connsiteY2083" fmla="*/ 2060924 h 4405788"/>
              <a:gd name="connsiteX2084" fmla="*/ 4852607 w 8594788"/>
              <a:gd name="connsiteY2084" fmla="*/ 2112645 h 4405788"/>
              <a:gd name="connsiteX2085" fmla="*/ 4843749 w 8594788"/>
              <a:gd name="connsiteY2085" fmla="*/ 2120265 h 4405788"/>
              <a:gd name="connsiteX2086" fmla="*/ 4777074 w 8594788"/>
              <a:gd name="connsiteY2086" fmla="*/ 2174843 h 4405788"/>
              <a:gd name="connsiteX2087" fmla="*/ 4764882 w 8594788"/>
              <a:gd name="connsiteY2087" fmla="*/ 2246090 h 4405788"/>
              <a:gd name="connsiteX2088" fmla="*/ 4823460 w 8594788"/>
              <a:gd name="connsiteY2088" fmla="*/ 2188940 h 4405788"/>
              <a:gd name="connsiteX2089" fmla="*/ 4844320 w 8594788"/>
              <a:gd name="connsiteY2089" fmla="*/ 2119979 h 4405788"/>
              <a:gd name="connsiteX2090" fmla="*/ 4763262 w 8594788"/>
              <a:gd name="connsiteY2090" fmla="*/ 2255139 h 4405788"/>
              <a:gd name="connsiteX2091" fmla="*/ 4748403 w 8594788"/>
              <a:gd name="connsiteY2091" fmla="*/ 2321814 h 4405788"/>
              <a:gd name="connsiteX2092" fmla="*/ 4796600 w 8594788"/>
              <a:gd name="connsiteY2092" fmla="*/ 2265426 h 4405788"/>
              <a:gd name="connsiteX2093" fmla="*/ 4797171 w 8594788"/>
              <a:gd name="connsiteY2093" fmla="*/ 2264664 h 4405788"/>
              <a:gd name="connsiteX2094" fmla="*/ 4819936 w 8594788"/>
              <a:gd name="connsiteY2094" fmla="*/ 2200085 h 4405788"/>
              <a:gd name="connsiteX2095" fmla="*/ 4763548 w 8594788"/>
              <a:gd name="connsiteY2095" fmla="*/ 2254853 h 4405788"/>
              <a:gd name="connsiteX2096" fmla="*/ 4755071 w 8594788"/>
              <a:gd name="connsiteY2096" fmla="*/ 2262664 h 4405788"/>
              <a:gd name="connsiteX2097" fmla="*/ 4694206 w 8594788"/>
              <a:gd name="connsiteY2097" fmla="*/ 2316480 h 4405788"/>
              <a:gd name="connsiteX2098" fmla="*/ 4686110 w 8594788"/>
              <a:gd name="connsiteY2098" fmla="*/ 2388203 h 4405788"/>
              <a:gd name="connsiteX2099" fmla="*/ 4739069 w 8594788"/>
              <a:gd name="connsiteY2099" fmla="*/ 2332577 h 4405788"/>
              <a:gd name="connsiteX2100" fmla="*/ 4755357 w 8594788"/>
              <a:gd name="connsiteY2100" fmla="*/ 2262378 h 4405788"/>
              <a:gd name="connsiteX2101" fmla="*/ 4684776 w 8594788"/>
              <a:gd name="connsiteY2101" fmla="*/ 2397347 h 4405788"/>
              <a:gd name="connsiteX2102" fmla="*/ 4673918 w 8594788"/>
              <a:gd name="connsiteY2102" fmla="*/ 2462975 h 4405788"/>
              <a:gd name="connsiteX2103" fmla="*/ 4717923 w 8594788"/>
              <a:gd name="connsiteY2103" fmla="*/ 2407063 h 4405788"/>
              <a:gd name="connsiteX2104" fmla="*/ 4736116 w 8594788"/>
              <a:gd name="connsiteY2104" fmla="*/ 2343912 h 4405788"/>
              <a:gd name="connsiteX2105" fmla="*/ 4685062 w 8594788"/>
              <a:gd name="connsiteY2105" fmla="*/ 2397062 h 4405788"/>
              <a:gd name="connsiteX2106" fmla="*/ 4677061 w 8594788"/>
              <a:gd name="connsiteY2106" fmla="*/ 2404872 h 4405788"/>
              <a:gd name="connsiteX2107" fmla="*/ 4265391 w 8594788"/>
              <a:gd name="connsiteY2107" fmla="*/ 2699480 h 4405788"/>
              <a:gd name="connsiteX2108" fmla="*/ 3411950 w 8594788"/>
              <a:gd name="connsiteY2108" fmla="*/ 2944654 h 4405788"/>
              <a:gd name="connsiteX2109" fmla="*/ 2154079 w 8594788"/>
              <a:gd name="connsiteY2109" fmla="*/ 2929890 h 4405788"/>
              <a:gd name="connsiteX2110" fmla="*/ 1921097 w 8594788"/>
              <a:gd name="connsiteY2110" fmla="*/ 2905982 h 4405788"/>
              <a:gd name="connsiteX2111" fmla="*/ 1901000 w 8594788"/>
              <a:gd name="connsiteY2111" fmla="*/ 2944940 h 4405788"/>
              <a:gd name="connsiteX2112" fmla="*/ 2135886 w 8594788"/>
              <a:gd name="connsiteY2112" fmla="*/ 2978277 h 4405788"/>
              <a:gd name="connsiteX2113" fmla="*/ 3292507 w 8594788"/>
              <a:gd name="connsiteY2113" fmla="*/ 3046762 h 4405788"/>
              <a:gd name="connsiteX2114" fmla="*/ 4098131 w 8594788"/>
              <a:gd name="connsiteY2114" fmla="*/ 2877788 h 4405788"/>
              <a:gd name="connsiteX2115" fmla="*/ 4665059 w 8594788"/>
              <a:gd name="connsiteY2115" fmla="*/ 2473452 h 4405788"/>
              <a:gd name="connsiteX2116" fmla="*/ 4677347 w 8594788"/>
              <a:gd name="connsiteY2116" fmla="*/ 2404586 h 4405788"/>
              <a:gd name="connsiteX2117" fmla="*/ 4101751 w 8594788"/>
              <a:gd name="connsiteY2117" fmla="*/ 2881122 h 4405788"/>
              <a:gd name="connsiteX2118" fmla="*/ 3293174 w 8594788"/>
              <a:gd name="connsiteY2118" fmla="*/ 3050762 h 4405788"/>
              <a:gd name="connsiteX2119" fmla="*/ 3046857 w 8594788"/>
              <a:gd name="connsiteY2119" fmla="*/ 3058097 h 4405788"/>
              <a:gd name="connsiteX2120" fmla="*/ 2134362 w 8594788"/>
              <a:gd name="connsiteY2120" fmla="*/ 2981897 h 4405788"/>
              <a:gd name="connsiteX2121" fmla="*/ 1898999 w 8594788"/>
              <a:gd name="connsiteY2121" fmla="*/ 2948464 h 4405788"/>
              <a:gd name="connsiteX2122" fmla="*/ 1878997 w 8594788"/>
              <a:gd name="connsiteY2122" fmla="*/ 2987802 h 4405788"/>
              <a:gd name="connsiteX2123" fmla="*/ 2116550 w 8594788"/>
              <a:gd name="connsiteY2123" fmla="*/ 3030284 h 4405788"/>
              <a:gd name="connsiteX2124" fmla="*/ 3297650 w 8594788"/>
              <a:gd name="connsiteY2124" fmla="*/ 3139821 h 4405788"/>
              <a:gd name="connsiteX2125" fmla="*/ 4101180 w 8594788"/>
              <a:gd name="connsiteY2125" fmla="*/ 2983040 h 4405788"/>
              <a:gd name="connsiteX2126" fmla="*/ 4646772 w 8594788"/>
              <a:gd name="connsiteY2126" fmla="*/ 2552795 h 4405788"/>
              <a:gd name="connsiteX2127" fmla="*/ 4663059 w 8594788"/>
              <a:gd name="connsiteY2127" fmla="*/ 2484406 h 4405788"/>
              <a:gd name="connsiteX2128" fmla="*/ 4102037 w 8594788"/>
              <a:gd name="connsiteY2128" fmla="*/ 2880836 h 4405788"/>
              <a:gd name="connsiteX2129" fmla="*/ 1892522 w 8594788"/>
              <a:gd name="connsiteY2129" fmla="*/ 2947797 h 4405788"/>
              <a:gd name="connsiteX2130" fmla="*/ 1847755 w 8594788"/>
              <a:gd name="connsiteY2130" fmla="*/ 2942082 h 4405788"/>
              <a:gd name="connsiteX2131" fmla="*/ 1826705 w 8594788"/>
              <a:gd name="connsiteY2131" fmla="*/ 2979325 h 4405788"/>
              <a:gd name="connsiteX2132" fmla="*/ 1872615 w 8594788"/>
              <a:gd name="connsiteY2132" fmla="*/ 2986945 h 4405788"/>
              <a:gd name="connsiteX2133" fmla="*/ 1824895 w 8594788"/>
              <a:gd name="connsiteY2133" fmla="*/ 2983135 h 4405788"/>
              <a:gd name="connsiteX2134" fmla="*/ 1804226 w 8594788"/>
              <a:gd name="connsiteY2134" fmla="*/ 3020187 h 4405788"/>
              <a:gd name="connsiteX2135" fmla="*/ 1851851 w 8594788"/>
              <a:gd name="connsiteY2135" fmla="*/ 3029712 h 4405788"/>
              <a:gd name="connsiteX2136" fmla="*/ 1871377 w 8594788"/>
              <a:gd name="connsiteY2136" fmla="*/ 2990660 h 4405788"/>
              <a:gd name="connsiteX2137" fmla="*/ 1818513 w 8594788"/>
              <a:gd name="connsiteY2137" fmla="*/ 2982087 h 4405788"/>
              <a:gd name="connsiteX2138" fmla="*/ 1772222 w 8594788"/>
              <a:gd name="connsiteY2138" fmla="*/ 2974562 h 4405788"/>
              <a:gd name="connsiteX2139" fmla="*/ 1750505 w 8594788"/>
              <a:gd name="connsiteY2139" fmla="*/ 3009995 h 4405788"/>
              <a:gd name="connsiteX2140" fmla="*/ 1798130 w 8594788"/>
              <a:gd name="connsiteY2140" fmla="*/ 3019520 h 4405788"/>
              <a:gd name="connsiteX2141" fmla="*/ 1765840 w 8594788"/>
              <a:gd name="connsiteY2141" fmla="*/ 2973515 h 4405788"/>
              <a:gd name="connsiteX2142" fmla="*/ 1719739 w 8594788"/>
              <a:gd name="connsiteY2142" fmla="*/ 2966276 h 4405788"/>
              <a:gd name="connsiteX2143" fmla="*/ 1697069 w 8594788"/>
              <a:gd name="connsiteY2143" fmla="*/ 2999042 h 4405788"/>
              <a:gd name="connsiteX2144" fmla="*/ 1744694 w 8594788"/>
              <a:gd name="connsiteY2144" fmla="*/ 3008567 h 4405788"/>
              <a:gd name="connsiteX2145" fmla="*/ 1765745 w 8594788"/>
              <a:gd name="connsiteY2145" fmla="*/ 2973515 h 4405788"/>
              <a:gd name="connsiteX2146" fmla="*/ 1713262 w 8594788"/>
              <a:gd name="connsiteY2146" fmla="*/ 2965323 h 4405788"/>
              <a:gd name="connsiteX2147" fmla="*/ 1667256 w 8594788"/>
              <a:gd name="connsiteY2147" fmla="*/ 2958275 h 4405788"/>
              <a:gd name="connsiteX2148" fmla="*/ 1643920 w 8594788"/>
              <a:gd name="connsiteY2148" fmla="*/ 2988850 h 4405788"/>
              <a:gd name="connsiteX2149" fmla="*/ 1690973 w 8594788"/>
              <a:gd name="connsiteY2149" fmla="*/ 2997803 h 4405788"/>
              <a:gd name="connsiteX2150" fmla="*/ 1713167 w 8594788"/>
              <a:gd name="connsiteY2150" fmla="*/ 2965323 h 4405788"/>
              <a:gd name="connsiteX2151" fmla="*/ 1660684 w 8594788"/>
              <a:gd name="connsiteY2151" fmla="*/ 2957322 h 4405788"/>
              <a:gd name="connsiteX2152" fmla="*/ 1614964 w 8594788"/>
              <a:gd name="connsiteY2152" fmla="*/ 2950464 h 4405788"/>
              <a:gd name="connsiteX2153" fmla="*/ 1590485 w 8594788"/>
              <a:gd name="connsiteY2153" fmla="*/ 2979039 h 4405788"/>
              <a:gd name="connsiteX2154" fmla="*/ 1637348 w 8594788"/>
              <a:gd name="connsiteY2154" fmla="*/ 2987802 h 4405788"/>
              <a:gd name="connsiteX2155" fmla="*/ 1660589 w 8594788"/>
              <a:gd name="connsiteY2155" fmla="*/ 2957322 h 4405788"/>
              <a:gd name="connsiteX2156" fmla="*/ 1555909 w 8594788"/>
              <a:gd name="connsiteY2156" fmla="*/ 3011043 h 4405788"/>
              <a:gd name="connsiteX2157" fmla="*/ 1580960 w 8594788"/>
              <a:gd name="connsiteY2157" fmla="*/ 2981420 h 4405788"/>
              <a:gd name="connsiteX2158" fmla="*/ 1534001 w 8594788"/>
              <a:gd name="connsiteY2158" fmla="*/ 2972848 h 4405788"/>
              <a:gd name="connsiteX2159" fmla="*/ 1507617 w 8594788"/>
              <a:gd name="connsiteY2159" fmla="*/ 3000661 h 4405788"/>
              <a:gd name="connsiteX2160" fmla="*/ 1501045 w 8594788"/>
              <a:gd name="connsiteY2160" fmla="*/ 2999327 h 4405788"/>
              <a:gd name="connsiteX2161" fmla="*/ 1527239 w 8594788"/>
              <a:gd name="connsiteY2161" fmla="*/ 2971705 h 4405788"/>
              <a:gd name="connsiteX2162" fmla="*/ 1480471 w 8594788"/>
              <a:gd name="connsiteY2162" fmla="*/ 2963418 h 4405788"/>
              <a:gd name="connsiteX2163" fmla="*/ 1453420 w 8594788"/>
              <a:gd name="connsiteY2163" fmla="*/ 2989040 h 4405788"/>
              <a:gd name="connsiteX2164" fmla="*/ 1501045 w 8594788"/>
              <a:gd name="connsiteY2164" fmla="*/ 2999327 h 4405788"/>
              <a:gd name="connsiteX2165" fmla="*/ 1446657 w 8594788"/>
              <a:gd name="connsiteY2165" fmla="*/ 2987707 h 4405788"/>
              <a:gd name="connsiteX2166" fmla="*/ 1473803 w 8594788"/>
              <a:gd name="connsiteY2166" fmla="*/ 2962180 h 4405788"/>
              <a:gd name="connsiteX2167" fmla="*/ 1427321 w 8594788"/>
              <a:gd name="connsiteY2167" fmla="*/ 2954084 h 4405788"/>
              <a:gd name="connsiteX2168" fmla="*/ 1398746 w 8594788"/>
              <a:gd name="connsiteY2168" fmla="*/ 2977705 h 4405788"/>
              <a:gd name="connsiteX2169" fmla="*/ 1446657 w 8594788"/>
              <a:gd name="connsiteY2169" fmla="*/ 2987707 h 4405788"/>
              <a:gd name="connsiteX2170" fmla="*/ 1392269 w 8594788"/>
              <a:gd name="connsiteY2170" fmla="*/ 2976372 h 4405788"/>
              <a:gd name="connsiteX2171" fmla="*/ 1420844 w 8594788"/>
              <a:gd name="connsiteY2171" fmla="*/ 2952941 h 4405788"/>
              <a:gd name="connsiteX2172" fmla="*/ 1374553 w 8594788"/>
              <a:gd name="connsiteY2172" fmla="*/ 2945130 h 4405788"/>
              <a:gd name="connsiteX2173" fmla="*/ 1345216 w 8594788"/>
              <a:gd name="connsiteY2173" fmla="*/ 2966561 h 4405788"/>
              <a:gd name="connsiteX2174" fmla="*/ 1338167 w 8594788"/>
              <a:gd name="connsiteY2174" fmla="*/ 2965228 h 4405788"/>
              <a:gd name="connsiteX2175" fmla="*/ 1366742 w 8594788"/>
              <a:gd name="connsiteY2175" fmla="*/ 2943987 h 4405788"/>
              <a:gd name="connsiteX2176" fmla="*/ 1320737 w 8594788"/>
              <a:gd name="connsiteY2176" fmla="*/ 2936367 h 4405788"/>
              <a:gd name="connsiteX2177" fmla="*/ 1290542 w 8594788"/>
              <a:gd name="connsiteY2177" fmla="*/ 2955417 h 4405788"/>
              <a:gd name="connsiteX2178" fmla="*/ 1283875 w 8594788"/>
              <a:gd name="connsiteY2178" fmla="*/ 2954369 h 4405788"/>
              <a:gd name="connsiteX2179" fmla="*/ 1313783 w 8594788"/>
              <a:gd name="connsiteY2179" fmla="*/ 2935319 h 4405788"/>
              <a:gd name="connsiteX2180" fmla="*/ 1268254 w 8594788"/>
              <a:gd name="connsiteY2180" fmla="*/ 2927985 h 4405788"/>
              <a:gd name="connsiteX2181" fmla="*/ 1237107 w 8594788"/>
              <a:gd name="connsiteY2181" fmla="*/ 2945225 h 4405788"/>
              <a:gd name="connsiteX2182" fmla="*/ 1229868 w 8594788"/>
              <a:gd name="connsiteY2182" fmla="*/ 2943320 h 4405788"/>
              <a:gd name="connsiteX2183" fmla="*/ 1260443 w 8594788"/>
              <a:gd name="connsiteY2183" fmla="*/ 2926366 h 4405788"/>
              <a:gd name="connsiteX2184" fmla="*/ 1215390 w 8594788"/>
              <a:gd name="connsiteY2184" fmla="*/ 2919222 h 4405788"/>
              <a:gd name="connsiteX2185" fmla="*/ 1183386 w 8594788"/>
              <a:gd name="connsiteY2185" fmla="*/ 2934367 h 4405788"/>
              <a:gd name="connsiteX2186" fmla="*/ 1175671 w 8594788"/>
              <a:gd name="connsiteY2186" fmla="*/ 2932843 h 4405788"/>
              <a:gd name="connsiteX2187" fmla="*/ 1207103 w 8594788"/>
              <a:gd name="connsiteY2187" fmla="*/ 2917984 h 4405788"/>
              <a:gd name="connsiteX2188" fmla="*/ 1162526 w 8594788"/>
              <a:gd name="connsiteY2188" fmla="*/ 2911126 h 4405788"/>
              <a:gd name="connsiteX2189" fmla="*/ 1129570 w 8594788"/>
              <a:gd name="connsiteY2189" fmla="*/ 2924270 h 4405788"/>
              <a:gd name="connsiteX2190" fmla="*/ 1121664 w 8594788"/>
              <a:gd name="connsiteY2190" fmla="*/ 2922556 h 4405788"/>
              <a:gd name="connsiteX2191" fmla="*/ 1153573 w 8594788"/>
              <a:gd name="connsiteY2191" fmla="*/ 2909792 h 4405788"/>
              <a:gd name="connsiteX2192" fmla="*/ 1109853 w 8594788"/>
              <a:gd name="connsiteY2192" fmla="*/ 2903315 h 4405788"/>
              <a:gd name="connsiteX2193" fmla="*/ 1076611 w 8594788"/>
              <a:gd name="connsiteY2193" fmla="*/ 2914745 h 4405788"/>
              <a:gd name="connsiteX2194" fmla="*/ 1067562 w 8594788"/>
              <a:gd name="connsiteY2194" fmla="*/ 2912459 h 4405788"/>
              <a:gd name="connsiteX2195" fmla="*/ 1099947 w 8594788"/>
              <a:gd name="connsiteY2195" fmla="*/ 2901887 h 4405788"/>
              <a:gd name="connsiteX2196" fmla="*/ 1057085 w 8594788"/>
              <a:gd name="connsiteY2196" fmla="*/ 2895695 h 4405788"/>
              <a:gd name="connsiteX2197" fmla="*/ 1023557 w 8594788"/>
              <a:gd name="connsiteY2197" fmla="*/ 2904363 h 4405788"/>
              <a:gd name="connsiteX2198" fmla="*/ 1013651 w 8594788"/>
              <a:gd name="connsiteY2198" fmla="*/ 2902934 h 4405788"/>
              <a:gd name="connsiteX2199" fmla="*/ 1046036 w 8594788"/>
              <a:gd name="connsiteY2199" fmla="*/ 2894457 h 4405788"/>
              <a:gd name="connsiteX2200" fmla="*/ 1004411 w 8594788"/>
              <a:gd name="connsiteY2200" fmla="*/ 2888647 h 4405788"/>
              <a:gd name="connsiteX2201" fmla="*/ 970883 w 8594788"/>
              <a:gd name="connsiteY2201" fmla="*/ 2895219 h 4405788"/>
              <a:gd name="connsiteX2202" fmla="*/ 959549 w 8594788"/>
              <a:gd name="connsiteY2202" fmla="*/ 2893409 h 4405788"/>
              <a:gd name="connsiteX2203" fmla="*/ 991648 w 8594788"/>
              <a:gd name="connsiteY2203" fmla="*/ 2887028 h 4405788"/>
              <a:gd name="connsiteX2204" fmla="*/ 951643 w 8594788"/>
              <a:gd name="connsiteY2204" fmla="*/ 2881598 h 4405788"/>
              <a:gd name="connsiteX2205" fmla="*/ 918686 w 8594788"/>
              <a:gd name="connsiteY2205" fmla="*/ 2886170 h 4405788"/>
              <a:gd name="connsiteX2206" fmla="*/ 905447 w 8594788"/>
              <a:gd name="connsiteY2206" fmla="*/ 2883884 h 4405788"/>
              <a:gd name="connsiteX2207" fmla="*/ 936403 w 8594788"/>
              <a:gd name="connsiteY2207" fmla="*/ 2879598 h 4405788"/>
              <a:gd name="connsiteX2208" fmla="*/ 898970 w 8594788"/>
              <a:gd name="connsiteY2208" fmla="*/ 2874740 h 4405788"/>
              <a:gd name="connsiteX2209" fmla="*/ 867442 w 8594788"/>
              <a:gd name="connsiteY2209" fmla="*/ 2877312 h 4405788"/>
              <a:gd name="connsiteX2210" fmla="*/ 751427 w 8594788"/>
              <a:gd name="connsiteY2210" fmla="*/ 2856262 h 4405788"/>
              <a:gd name="connsiteX2211" fmla="*/ 735140 w 8594788"/>
              <a:gd name="connsiteY2211" fmla="*/ 2855119 h 4405788"/>
              <a:gd name="connsiteX2212" fmla="*/ 742664 w 8594788"/>
              <a:gd name="connsiteY2212" fmla="*/ 2856357 h 4405788"/>
              <a:gd name="connsiteX2213" fmla="*/ 753332 w 8594788"/>
              <a:gd name="connsiteY2213" fmla="*/ 2856357 h 4405788"/>
              <a:gd name="connsiteX2214" fmla="*/ 794195 w 8594788"/>
              <a:gd name="connsiteY2214" fmla="*/ 2861405 h 4405788"/>
              <a:gd name="connsiteX2215" fmla="*/ 770763 w 8594788"/>
              <a:gd name="connsiteY2215" fmla="*/ 2860929 h 4405788"/>
              <a:gd name="connsiteX2216" fmla="*/ 796957 w 8594788"/>
              <a:gd name="connsiteY2216" fmla="*/ 2865311 h 4405788"/>
              <a:gd name="connsiteX2217" fmla="*/ 820103 w 8594788"/>
              <a:gd name="connsiteY2217" fmla="*/ 2864644 h 4405788"/>
              <a:gd name="connsiteX2218" fmla="*/ 817245 w 8594788"/>
              <a:gd name="connsiteY2218" fmla="*/ 2868835 h 4405788"/>
              <a:gd name="connsiteX2219" fmla="*/ 851154 w 8594788"/>
              <a:gd name="connsiteY2219" fmla="*/ 2874550 h 4405788"/>
              <a:gd name="connsiteX2220" fmla="*/ 879729 w 8594788"/>
              <a:gd name="connsiteY2220" fmla="*/ 2872169 h 4405788"/>
              <a:gd name="connsiteX2221" fmla="*/ 846582 w 8594788"/>
              <a:gd name="connsiteY2221" fmla="*/ 2867978 h 4405788"/>
              <a:gd name="connsiteX2222" fmla="*/ 839057 w 8594788"/>
              <a:gd name="connsiteY2222" fmla="*/ 2862834 h 4405788"/>
              <a:gd name="connsiteX2223" fmla="*/ 846963 w 8594788"/>
              <a:gd name="connsiteY2223" fmla="*/ 2863882 h 4405788"/>
              <a:gd name="connsiteX2224" fmla="*/ 850106 w 8594788"/>
              <a:gd name="connsiteY2224" fmla="*/ 2863882 h 4405788"/>
              <a:gd name="connsiteX2225" fmla="*/ 888968 w 8594788"/>
              <a:gd name="connsiteY2225" fmla="*/ 2866930 h 4405788"/>
              <a:gd name="connsiteX2226" fmla="*/ 873919 w 8594788"/>
              <a:gd name="connsiteY2226" fmla="*/ 2866930 h 4405788"/>
              <a:gd name="connsiteX2227" fmla="*/ 899255 w 8594788"/>
              <a:gd name="connsiteY2227" fmla="*/ 2870168 h 4405788"/>
              <a:gd name="connsiteX2228" fmla="*/ 916115 w 8594788"/>
              <a:gd name="connsiteY2228" fmla="*/ 2868930 h 4405788"/>
              <a:gd name="connsiteX2229" fmla="*/ 951643 w 8594788"/>
              <a:gd name="connsiteY2229" fmla="*/ 2877503 h 4405788"/>
              <a:gd name="connsiteX2230" fmla="*/ 974789 w 8594788"/>
              <a:gd name="connsiteY2230" fmla="*/ 2874550 h 4405788"/>
              <a:gd name="connsiteX2231" fmla="*/ 941546 w 8594788"/>
              <a:gd name="connsiteY2231" fmla="*/ 2871502 h 4405788"/>
              <a:gd name="connsiteX2232" fmla="*/ 919067 w 8594788"/>
              <a:gd name="connsiteY2232" fmla="*/ 2873217 h 4405788"/>
              <a:gd name="connsiteX2233" fmla="*/ 942118 w 8594788"/>
              <a:gd name="connsiteY2233" fmla="*/ 2865977 h 4405788"/>
              <a:gd name="connsiteX2234" fmla="*/ 927830 w 8594788"/>
              <a:gd name="connsiteY2234" fmla="*/ 2865977 h 4405788"/>
              <a:gd name="connsiteX2235" fmla="*/ 941546 w 8594788"/>
              <a:gd name="connsiteY2235" fmla="*/ 2867216 h 4405788"/>
              <a:gd name="connsiteX2236" fmla="*/ 953929 w 8594788"/>
              <a:gd name="connsiteY2236" fmla="*/ 2866263 h 4405788"/>
              <a:gd name="connsiteX2237" fmla="*/ 991743 w 8594788"/>
              <a:gd name="connsiteY2237" fmla="*/ 2868073 h 4405788"/>
              <a:gd name="connsiteX2238" fmla="*/ 966978 w 8594788"/>
              <a:gd name="connsiteY2238" fmla="*/ 2869692 h 4405788"/>
              <a:gd name="connsiteX2239" fmla="*/ 993267 w 8594788"/>
              <a:gd name="connsiteY2239" fmla="*/ 2872073 h 4405788"/>
              <a:gd name="connsiteX2240" fmla="*/ 1016603 w 8594788"/>
              <a:gd name="connsiteY2240" fmla="*/ 2869216 h 4405788"/>
              <a:gd name="connsiteX2241" fmla="*/ 991838 w 8594788"/>
              <a:gd name="connsiteY2241" fmla="*/ 2867692 h 4405788"/>
              <a:gd name="connsiteX2242" fmla="*/ 1038416 w 8594788"/>
              <a:gd name="connsiteY2242" fmla="*/ 2865120 h 4405788"/>
              <a:gd name="connsiteX2243" fmla="*/ 1028891 w 8594788"/>
              <a:gd name="connsiteY2243" fmla="*/ 2865692 h 4405788"/>
              <a:gd name="connsiteX2244" fmla="*/ 1040797 w 8594788"/>
              <a:gd name="connsiteY2244" fmla="*/ 2866263 h 4405788"/>
              <a:gd name="connsiteX2245" fmla="*/ 1050322 w 8594788"/>
              <a:gd name="connsiteY2245" fmla="*/ 2865120 h 4405788"/>
              <a:gd name="connsiteX2246" fmla="*/ 1086707 w 8594788"/>
              <a:gd name="connsiteY2246" fmla="*/ 2865120 h 4405788"/>
              <a:gd name="connsiteX2247" fmla="*/ 1065467 w 8594788"/>
              <a:gd name="connsiteY2247" fmla="*/ 2867501 h 4405788"/>
              <a:gd name="connsiteX2248" fmla="*/ 1090232 w 8594788"/>
              <a:gd name="connsiteY2248" fmla="*/ 2868835 h 4405788"/>
              <a:gd name="connsiteX2249" fmla="*/ 1110615 w 8594788"/>
              <a:gd name="connsiteY2249" fmla="*/ 2865311 h 4405788"/>
              <a:gd name="connsiteX2250" fmla="*/ 1131951 w 8594788"/>
              <a:gd name="connsiteY2250" fmla="*/ 2860262 h 4405788"/>
              <a:gd name="connsiteX2251" fmla="*/ 1121950 w 8594788"/>
              <a:gd name="connsiteY2251" fmla="*/ 2861310 h 4405788"/>
              <a:gd name="connsiteX2252" fmla="*/ 1133856 w 8594788"/>
              <a:gd name="connsiteY2252" fmla="*/ 2861310 h 4405788"/>
              <a:gd name="connsiteX2253" fmla="*/ 1143381 w 8594788"/>
              <a:gd name="connsiteY2253" fmla="*/ 2859691 h 4405788"/>
              <a:gd name="connsiteX2254" fmla="*/ 1178624 w 8594788"/>
              <a:gd name="connsiteY2254" fmla="*/ 2858167 h 4405788"/>
              <a:gd name="connsiteX2255" fmla="*/ 1157478 w 8594788"/>
              <a:gd name="connsiteY2255" fmla="*/ 2861596 h 4405788"/>
              <a:gd name="connsiteX2256" fmla="*/ 1181767 w 8594788"/>
              <a:gd name="connsiteY2256" fmla="*/ 2861596 h 4405788"/>
              <a:gd name="connsiteX2257" fmla="*/ 1201674 w 8594788"/>
              <a:gd name="connsiteY2257" fmla="*/ 2857119 h 4405788"/>
              <a:gd name="connsiteX2258" fmla="*/ 1222343 w 8594788"/>
              <a:gd name="connsiteY2258" fmla="*/ 2851404 h 4405788"/>
              <a:gd name="connsiteX2259" fmla="*/ 1212056 w 8594788"/>
              <a:gd name="connsiteY2259" fmla="*/ 2852928 h 4405788"/>
              <a:gd name="connsiteX2260" fmla="*/ 1223963 w 8594788"/>
              <a:gd name="connsiteY2260" fmla="*/ 2852452 h 4405788"/>
              <a:gd name="connsiteX2261" fmla="*/ 1233488 w 8594788"/>
              <a:gd name="connsiteY2261" fmla="*/ 2850356 h 4405788"/>
              <a:gd name="connsiteX2262" fmla="*/ 1267682 w 8594788"/>
              <a:gd name="connsiteY2262" fmla="*/ 2847404 h 4405788"/>
              <a:gd name="connsiteX2263" fmla="*/ 1247013 w 8594788"/>
              <a:gd name="connsiteY2263" fmla="*/ 2851785 h 4405788"/>
              <a:gd name="connsiteX2264" fmla="*/ 1270445 w 8594788"/>
              <a:gd name="connsiteY2264" fmla="*/ 2851118 h 4405788"/>
              <a:gd name="connsiteX2265" fmla="*/ 1289495 w 8594788"/>
              <a:gd name="connsiteY2265" fmla="*/ 2845594 h 4405788"/>
              <a:gd name="connsiteX2266" fmla="*/ 1310545 w 8594788"/>
              <a:gd name="connsiteY2266" fmla="*/ 2838545 h 4405788"/>
              <a:gd name="connsiteX2267" fmla="*/ 1299782 w 8594788"/>
              <a:gd name="connsiteY2267" fmla="*/ 2840736 h 4405788"/>
              <a:gd name="connsiteX2268" fmla="*/ 1311402 w 8594788"/>
              <a:gd name="connsiteY2268" fmla="*/ 2839784 h 4405788"/>
              <a:gd name="connsiteX2269" fmla="*/ 1320927 w 8594788"/>
              <a:gd name="connsiteY2269" fmla="*/ 2837117 h 4405788"/>
              <a:gd name="connsiteX2270" fmla="*/ 1354169 w 8594788"/>
              <a:gd name="connsiteY2270" fmla="*/ 2832735 h 4405788"/>
              <a:gd name="connsiteX2271" fmla="*/ 1334167 w 8594788"/>
              <a:gd name="connsiteY2271" fmla="*/ 2838069 h 4405788"/>
              <a:gd name="connsiteX2272" fmla="*/ 1356741 w 8594788"/>
              <a:gd name="connsiteY2272" fmla="*/ 2836450 h 4405788"/>
              <a:gd name="connsiteX2273" fmla="*/ 1375791 w 8594788"/>
              <a:gd name="connsiteY2273" fmla="*/ 2829878 h 4405788"/>
              <a:gd name="connsiteX2274" fmla="*/ 1394841 w 8594788"/>
              <a:gd name="connsiteY2274" fmla="*/ 2822067 h 4405788"/>
              <a:gd name="connsiteX2275" fmla="*/ 1385316 w 8594788"/>
              <a:gd name="connsiteY2275" fmla="*/ 2824544 h 4405788"/>
              <a:gd name="connsiteX2276" fmla="*/ 1396079 w 8594788"/>
              <a:gd name="connsiteY2276" fmla="*/ 2823210 h 4405788"/>
              <a:gd name="connsiteX2277" fmla="*/ 1405604 w 8594788"/>
              <a:gd name="connsiteY2277" fmla="*/ 2819972 h 4405788"/>
              <a:gd name="connsiteX2278" fmla="*/ 1437799 w 8594788"/>
              <a:gd name="connsiteY2278" fmla="*/ 2814257 h 4405788"/>
              <a:gd name="connsiteX2279" fmla="*/ 1418749 w 8594788"/>
              <a:gd name="connsiteY2279" fmla="*/ 2820448 h 4405788"/>
              <a:gd name="connsiteX2280" fmla="*/ 1440085 w 8594788"/>
              <a:gd name="connsiteY2280" fmla="*/ 2817876 h 4405788"/>
              <a:gd name="connsiteX2281" fmla="*/ 1459135 w 8594788"/>
              <a:gd name="connsiteY2281" fmla="*/ 2810351 h 4405788"/>
              <a:gd name="connsiteX2282" fmla="*/ 1477994 w 8594788"/>
              <a:gd name="connsiteY2282" fmla="*/ 2801588 h 4405788"/>
              <a:gd name="connsiteX2283" fmla="*/ 1468469 w 8594788"/>
              <a:gd name="connsiteY2283" fmla="*/ 2804541 h 4405788"/>
              <a:gd name="connsiteX2284" fmla="*/ 1477994 w 8594788"/>
              <a:gd name="connsiteY2284" fmla="*/ 2802827 h 4405788"/>
              <a:gd name="connsiteX2285" fmla="*/ 1487519 w 8594788"/>
              <a:gd name="connsiteY2285" fmla="*/ 2799207 h 4405788"/>
              <a:gd name="connsiteX2286" fmla="*/ 1519809 w 8594788"/>
              <a:gd name="connsiteY2286" fmla="*/ 2792063 h 4405788"/>
              <a:gd name="connsiteX2287" fmla="*/ 1500759 w 8594788"/>
              <a:gd name="connsiteY2287" fmla="*/ 2799207 h 4405788"/>
              <a:gd name="connsiteX2288" fmla="*/ 1521238 w 8594788"/>
              <a:gd name="connsiteY2288" fmla="*/ 2795873 h 4405788"/>
              <a:gd name="connsiteX2289" fmla="*/ 1539716 w 8594788"/>
              <a:gd name="connsiteY2289" fmla="*/ 2787396 h 4405788"/>
              <a:gd name="connsiteX2290" fmla="*/ 1558671 w 8594788"/>
              <a:gd name="connsiteY2290" fmla="*/ 2777490 h 4405788"/>
              <a:gd name="connsiteX2291" fmla="*/ 1549146 w 8594788"/>
              <a:gd name="connsiteY2291" fmla="*/ 2780919 h 4405788"/>
              <a:gd name="connsiteX2292" fmla="*/ 1558195 w 8594788"/>
              <a:gd name="connsiteY2292" fmla="*/ 2778824 h 4405788"/>
              <a:gd name="connsiteX2293" fmla="*/ 1566672 w 8594788"/>
              <a:gd name="connsiteY2293" fmla="*/ 2775013 h 4405788"/>
              <a:gd name="connsiteX2294" fmla="*/ 1599343 w 8594788"/>
              <a:gd name="connsiteY2294" fmla="*/ 2765679 h 4405788"/>
              <a:gd name="connsiteX2295" fmla="*/ 1580293 w 8594788"/>
              <a:gd name="connsiteY2295" fmla="*/ 2774061 h 4405788"/>
              <a:gd name="connsiteX2296" fmla="*/ 1600295 w 8594788"/>
              <a:gd name="connsiteY2296" fmla="*/ 2769680 h 4405788"/>
              <a:gd name="connsiteX2297" fmla="*/ 1617536 w 8594788"/>
              <a:gd name="connsiteY2297" fmla="*/ 2760155 h 4405788"/>
              <a:gd name="connsiteX2298" fmla="*/ 1637443 w 8594788"/>
              <a:gd name="connsiteY2298" fmla="*/ 2749201 h 4405788"/>
              <a:gd name="connsiteX2299" fmla="*/ 1627918 w 8594788"/>
              <a:gd name="connsiteY2299" fmla="*/ 2753106 h 4405788"/>
              <a:gd name="connsiteX2300" fmla="*/ 1636586 w 8594788"/>
              <a:gd name="connsiteY2300" fmla="*/ 2750725 h 4405788"/>
              <a:gd name="connsiteX2301" fmla="*/ 1644491 w 8594788"/>
              <a:gd name="connsiteY2301" fmla="*/ 2746629 h 4405788"/>
              <a:gd name="connsiteX2302" fmla="*/ 1676876 w 8594788"/>
              <a:gd name="connsiteY2302" fmla="*/ 2735485 h 4405788"/>
              <a:gd name="connsiteX2303" fmla="*/ 1658493 w 8594788"/>
              <a:gd name="connsiteY2303" fmla="*/ 2745010 h 4405788"/>
              <a:gd name="connsiteX2304" fmla="*/ 1677543 w 8594788"/>
              <a:gd name="connsiteY2304" fmla="*/ 2739867 h 4405788"/>
              <a:gd name="connsiteX2305" fmla="*/ 1694212 w 8594788"/>
              <a:gd name="connsiteY2305" fmla="*/ 2729865 h 4405788"/>
              <a:gd name="connsiteX2306" fmla="*/ 1718310 w 8594788"/>
              <a:gd name="connsiteY2306" fmla="*/ 2728913 h 4405788"/>
              <a:gd name="connsiteX2307" fmla="*/ 1738789 w 8594788"/>
              <a:gd name="connsiteY2307" fmla="*/ 2714816 h 4405788"/>
              <a:gd name="connsiteX2308" fmla="*/ 1716215 w 8594788"/>
              <a:gd name="connsiteY2308" fmla="*/ 2722245 h 4405788"/>
              <a:gd name="connsiteX2309" fmla="*/ 1694498 w 8594788"/>
              <a:gd name="connsiteY2309" fmla="*/ 2735199 h 4405788"/>
              <a:gd name="connsiteX2310" fmla="*/ 1713452 w 8594788"/>
              <a:gd name="connsiteY2310" fmla="*/ 2717102 h 4405788"/>
              <a:gd name="connsiteX2311" fmla="*/ 1704404 w 8594788"/>
              <a:gd name="connsiteY2311" fmla="*/ 2721578 h 4405788"/>
              <a:gd name="connsiteX2312" fmla="*/ 1712309 w 8594788"/>
              <a:gd name="connsiteY2312" fmla="*/ 2718911 h 4405788"/>
              <a:gd name="connsiteX2313" fmla="*/ 1720025 w 8594788"/>
              <a:gd name="connsiteY2313" fmla="*/ 2714435 h 4405788"/>
              <a:gd name="connsiteX2314" fmla="*/ 1751076 w 8594788"/>
              <a:gd name="connsiteY2314" fmla="*/ 2701767 h 4405788"/>
              <a:gd name="connsiteX2315" fmla="*/ 1734217 w 8594788"/>
              <a:gd name="connsiteY2315" fmla="*/ 2711292 h 4405788"/>
              <a:gd name="connsiteX2316" fmla="*/ 1751743 w 8594788"/>
              <a:gd name="connsiteY2316" fmla="*/ 2705576 h 4405788"/>
              <a:gd name="connsiteX2317" fmla="*/ 1768031 w 8594788"/>
              <a:gd name="connsiteY2317" fmla="*/ 2694623 h 4405788"/>
              <a:gd name="connsiteX2318" fmla="*/ 1791462 w 8594788"/>
              <a:gd name="connsiteY2318" fmla="*/ 2693194 h 4405788"/>
              <a:gd name="connsiteX2319" fmla="*/ 1811465 w 8594788"/>
              <a:gd name="connsiteY2319" fmla="*/ 2677859 h 4405788"/>
              <a:gd name="connsiteX2320" fmla="*/ 1789652 w 8594788"/>
              <a:gd name="connsiteY2320" fmla="*/ 2686431 h 4405788"/>
              <a:gd name="connsiteX2321" fmla="*/ 1769078 w 8594788"/>
              <a:gd name="connsiteY2321" fmla="*/ 2700338 h 4405788"/>
              <a:gd name="connsiteX2322" fmla="*/ 1786509 w 8594788"/>
              <a:gd name="connsiteY2322" fmla="*/ 2681478 h 4405788"/>
              <a:gd name="connsiteX2323" fmla="*/ 1778889 w 8594788"/>
              <a:gd name="connsiteY2323" fmla="*/ 2685860 h 4405788"/>
              <a:gd name="connsiteX2324" fmla="*/ 1785366 w 8594788"/>
              <a:gd name="connsiteY2324" fmla="*/ 2683288 h 4405788"/>
              <a:gd name="connsiteX2325" fmla="*/ 1792224 w 8594788"/>
              <a:gd name="connsiteY2325" fmla="*/ 2678716 h 4405788"/>
              <a:gd name="connsiteX2326" fmla="*/ 1823752 w 8594788"/>
              <a:gd name="connsiteY2326" fmla="*/ 2663952 h 4405788"/>
              <a:gd name="connsiteX2327" fmla="*/ 1807655 w 8594788"/>
              <a:gd name="connsiteY2327" fmla="*/ 2674525 h 4405788"/>
              <a:gd name="connsiteX2328" fmla="*/ 1823942 w 8594788"/>
              <a:gd name="connsiteY2328" fmla="*/ 2668334 h 4405788"/>
              <a:gd name="connsiteX2329" fmla="*/ 1839278 w 8594788"/>
              <a:gd name="connsiteY2329" fmla="*/ 2656713 h 4405788"/>
              <a:gd name="connsiteX2330" fmla="*/ 1862709 w 8594788"/>
              <a:gd name="connsiteY2330" fmla="*/ 2653570 h 4405788"/>
              <a:gd name="connsiteX2331" fmla="*/ 1881759 w 8594788"/>
              <a:gd name="connsiteY2331" fmla="*/ 2637377 h 4405788"/>
              <a:gd name="connsiteX2332" fmla="*/ 1861471 w 8594788"/>
              <a:gd name="connsiteY2332" fmla="*/ 2646902 h 4405788"/>
              <a:gd name="connsiteX2333" fmla="*/ 1841373 w 8594788"/>
              <a:gd name="connsiteY2333" fmla="*/ 2662047 h 4405788"/>
              <a:gd name="connsiteX2334" fmla="*/ 1858137 w 8594788"/>
              <a:gd name="connsiteY2334" fmla="*/ 2641663 h 4405788"/>
              <a:gd name="connsiteX2335" fmla="*/ 1851089 w 8594788"/>
              <a:gd name="connsiteY2335" fmla="*/ 2646140 h 4405788"/>
              <a:gd name="connsiteX2336" fmla="*/ 1856613 w 8594788"/>
              <a:gd name="connsiteY2336" fmla="*/ 2643664 h 4405788"/>
              <a:gd name="connsiteX2337" fmla="*/ 1862423 w 8594788"/>
              <a:gd name="connsiteY2337" fmla="*/ 2639282 h 4405788"/>
              <a:gd name="connsiteX2338" fmla="*/ 1894237 w 8594788"/>
              <a:gd name="connsiteY2338" fmla="*/ 2622137 h 4405788"/>
              <a:gd name="connsiteX2339" fmla="*/ 1878330 w 8594788"/>
              <a:gd name="connsiteY2339" fmla="*/ 2633758 h 4405788"/>
              <a:gd name="connsiteX2340" fmla="*/ 1894142 w 8594788"/>
              <a:gd name="connsiteY2340" fmla="*/ 2626709 h 4405788"/>
              <a:gd name="connsiteX2341" fmla="*/ 1908143 w 8594788"/>
              <a:gd name="connsiteY2341" fmla="*/ 2614708 h 4405788"/>
              <a:gd name="connsiteX2342" fmla="*/ 1931670 w 8594788"/>
              <a:gd name="connsiteY2342" fmla="*/ 2610136 h 4405788"/>
              <a:gd name="connsiteX2343" fmla="*/ 1949387 w 8594788"/>
              <a:gd name="connsiteY2343" fmla="*/ 2593181 h 4405788"/>
              <a:gd name="connsiteX2344" fmla="*/ 1930337 w 8594788"/>
              <a:gd name="connsiteY2344" fmla="*/ 2602706 h 4405788"/>
              <a:gd name="connsiteX2345" fmla="*/ 1911287 w 8594788"/>
              <a:gd name="connsiteY2345" fmla="*/ 2618994 h 4405788"/>
              <a:gd name="connsiteX2346" fmla="*/ 1927384 w 8594788"/>
              <a:gd name="connsiteY2346" fmla="*/ 2597944 h 4405788"/>
              <a:gd name="connsiteX2347" fmla="*/ 1921002 w 8594788"/>
              <a:gd name="connsiteY2347" fmla="*/ 2602611 h 4405788"/>
              <a:gd name="connsiteX2348" fmla="*/ 1925669 w 8594788"/>
              <a:gd name="connsiteY2348" fmla="*/ 2600135 h 4405788"/>
              <a:gd name="connsiteX2349" fmla="*/ 1930622 w 8594788"/>
              <a:gd name="connsiteY2349" fmla="*/ 2595944 h 4405788"/>
              <a:gd name="connsiteX2350" fmla="*/ 1962245 w 8594788"/>
              <a:gd name="connsiteY2350" fmla="*/ 2576608 h 4405788"/>
              <a:gd name="connsiteX2351" fmla="*/ 1947386 w 8594788"/>
              <a:gd name="connsiteY2351" fmla="*/ 2588895 h 4405788"/>
              <a:gd name="connsiteX2352" fmla="*/ 1961769 w 8594788"/>
              <a:gd name="connsiteY2352" fmla="*/ 2581466 h 4405788"/>
              <a:gd name="connsiteX2353" fmla="*/ 1975199 w 8594788"/>
              <a:gd name="connsiteY2353" fmla="*/ 2568797 h 4405788"/>
              <a:gd name="connsiteX2354" fmla="*/ 1993964 w 8594788"/>
              <a:gd name="connsiteY2354" fmla="*/ 2550795 h 4405788"/>
              <a:gd name="connsiteX2355" fmla="*/ 1988630 w 8594788"/>
              <a:gd name="connsiteY2355" fmla="*/ 2555081 h 4405788"/>
              <a:gd name="connsiteX2356" fmla="*/ 1991963 w 8594788"/>
              <a:gd name="connsiteY2356" fmla="*/ 2553081 h 4405788"/>
              <a:gd name="connsiteX2357" fmla="*/ 1996250 w 8594788"/>
              <a:gd name="connsiteY2357" fmla="*/ 2549176 h 4405788"/>
              <a:gd name="connsiteX2358" fmla="*/ 1978533 w 8594788"/>
              <a:gd name="connsiteY2358" fmla="*/ 2571845 h 4405788"/>
              <a:gd name="connsiteX2359" fmla="*/ 1997583 w 8594788"/>
              <a:gd name="connsiteY2359" fmla="*/ 2562320 h 4405788"/>
              <a:gd name="connsiteX2360" fmla="*/ 2014633 w 8594788"/>
              <a:gd name="connsiteY2360" fmla="*/ 2544318 h 4405788"/>
              <a:gd name="connsiteX2361" fmla="*/ 1996345 w 8594788"/>
              <a:gd name="connsiteY2361" fmla="*/ 2555081 h 4405788"/>
              <a:gd name="connsiteX2362" fmla="*/ 2027301 w 8594788"/>
              <a:gd name="connsiteY2362" fmla="*/ 2526697 h 4405788"/>
              <a:gd name="connsiteX2363" fmla="*/ 2013680 w 8594788"/>
              <a:gd name="connsiteY2363" fmla="*/ 2539175 h 4405788"/>
              <a:gd name="connsiteX2364" fmla="*/ 2026730 w 8594788"/>
              <a:gd name="connsiteY2364" fmla="*/ 2531555 h 4405788"/>
              <a:gd name="connsiteX2365" fmla="*/ 2039303 w 8594788"/>
              <a:gd name="connsiteY2365" fmla="*/ 2518410 h 4405788"/>
              <a:gd name="connsiteX2366" fmla="*/ 2058257 w 8594788"/>
              <a:gd name="connsiteY2366" fmla="*/ 2498693 h 4405788"/>
              <a:gd name="connsiteX2367" fmla="*/ 2053781 w 8594788"/>
              <a:gd name="connsiteY2367" fmla="*/ 2502694 h 4405788"/>
              <a:gd name="connsiteX2368" fmla="*/ 2056067 w 8594788"/>
              <a:gd name="connsiteY2368" fmla="*/ 2501170 h 4405788"/>
              <a:gd name="connsiteX2369" fmla="*/ 2059115 w 8594788"/>
              <a:gd name="connsiteY2369" fmla="*/ 2498027 h 4405788"/>
              <a:gd name="connsiteX2370" fmla="*/ 2061305 w 8594788"/>
              <a:gd name="connsiteY2370" fmla="*/ 2503646 h 4405788"/>
              <a:gd name="connsiteX2371" fmla="*/ 2044160 w 8594788"/>
              <a:gd name="connsiteY2371" fmla="*/ 2521363 h 4405788"/>
              <a:gd name="connsiteX2372" fmla="*/ 2062163 w 8594788"/>
              <a:gd name="connsiteY2372" fmla="*/ 2511076 h 4405788"/>
              <a:gd name="connsiteX2373" fmla="*/ 2078165 w 8594788"/>
              <a:gd name="connsiteY2373" fmla="*/ 2492026 h 4405788"/>
              <a:gd name="connsiteX2374" fmla="*/ 2090928 w 8594788"/>
              <a:gd name="connsiteY2374" fmla="*/ 2473452 h 4405788"/>
              <a:gd name="connsiteX2375" fmla="*/ 2078165 w 8594788"/>
              <a:gd name="connsiteY2375" fmla="*/ 2486120 h 4405788"/>
              <a:gd name="connsiteX2376" fmla="*/ 2090166 w 8594788"/>
              <a:gd name="connsiteY2376" fmla="*/ 2478310 h 4405788"/>
              <a:gd name="connsiteX2377" fmla="*/ 2101501 w 8594788"/>
              <a:gd name="connsiteY2377" fmla="*/ 2465165 h 4405788"/>
              <a:gd name="connsiteX2378" fmla="*/ 2117217 w 8594788"/>
              <a:gd name="connsiteY2378" fmla="*/ 2447068 h 4405788"/>
              <a:gd name="connsiteX2379" fmla="*/ 2118360 w 8594788"/>
              <a:gd name="connsiteY2379" fmla="*/ 2446115 h 4405788"/>
              <a:gd name="connsiteX2380" fmla="*/ 2120360 w 8594788"/>
              <a:gd name="connsiteY2380" fmla="*/ 2443829 h 4405788"/>
              <a:gd name="connsiteX2381" fmla="*/ 2123789 w 8594788"/>
              <a:gd name="connsiteY2381" fmla="*/ 2448497 h 4405788"/>
              <a:gd name="connsiteX2382" fmla="*/ 2107406 w 8594788"/>
              <a:gd name="connsiteY2382" fmla="*/ 2467547 h 4405788"/>
              <a:gd name="connsiteX2383" fmla="*/ 2124551 w 8594788"/>
              <a:gd name="connsiteY2383" fmla="*/ 2456402 h 4405788"/>
              <a:gd name="connsiteX2384" fmla="*/ 2139315 w 8594788"/>
              <a:gd name="connsiteY2384" fmla="*/ 2437352 h 4405788"/>
              <a:gd name="connsiteX2385" fmla="*/ 2152364 w 8594788"/>
              <a:gd name="connsiteY2385" fmla="*/ 2416302 h 4405788"/>
              <a:gd name="connsiteX2386" fmla="*/ 2140363 w 8594788"/>
              <a:gd name="connsiteY2386" fmla="*/ 2429732 h 4405788"/>
              <a:gd name="connsiteX2387" fmla="*/ 2151412 w 8594788"/>
              <a:gd name="connsiteY2387" fmla="*/ 2421541 h 4405788"/>
              <a:gd name="connsiteX2388" fmla="*/ 2161794 w 8594788"/>
              <a:gd name="connsiteY2388" fmla="*/ 2408301 h 4405788"/>
              <a:gd name="connsiteX2389" fmla="*/ 2183797 w 8594788"/>
              <a:gd name="connsiteY2389" fmla="*/ 2389727 h 4405788"/>
              <a:gd name="connsiteX2390" fmla="*/ 2168747 w 8594788"/>
              <a:gd name="connsiteY2390" fmla="*/ 2408777 h 4405788"/>
              <a:gd name="connsiteX2391" fmla="*/ 2182559 w 8594788"/>
              <a:gd name="connsiteY2391" fmla="*/ 2398681 h 4405788"/>
              <a:gd name="connsiteX2392" fmla="*/ 2196275 w 8594788"/>
              <a:gd name="connsiteY2392" fmla="*/ 2379631 h 4405788"/>
              <a:gd name="connsiteX2393" fmla="*/ 2216563 w 8594788"/>
              <a:gd name="connsiteY2393" fmla="*/ 2374297 h 4405788"/>
              <a:gd name="connsiteX2394" fmla="*/ 2232089 w 8594788"/>
              <a:gd name="connsiteY2394" fmla="*/ 2349722 h 4405788"/>
              <a:gd name="connsiteX2395" fmla="*/ 2213610 w 8594788"/>
              <a:gd name="connsiteY2395" fmla="*/ 2364962 h 4405788"/>
              <a:gd name="connsiteX2396" fmla="*/ 2197227 w 8594788"/>
              <a:gd name="connsiteY2396" fmla="*/ 2388108 h 4405788"/>
              <a:gd name="connsiteX2397" fmla="*/ 2216468 w 8594788"/>
              <a:gd name="connsiteY2397" fmla="*/ 2374392 h 4405788"/>
              <a:gd name="connsiteX2398" fmla="*/ 2211134 w 8594788"/>
              <a:gd name="connsiteY2398" fmla="*/ 2355247 h 4405788"/>
              <a:gd name="connsiteX2399" fmla="*/ 2200370 w 8594788"/>
              <a:gd name="connsiteY2399" fmla="*/ 2368582 h 4405788"/>
              <a:gd name="connsiteX2400" fmla="*/ 2207895 w 8594788"/>
              <a:gd name="connsiteY2400" fmla="*/ 2362391 h 4405788"/>
              <a:gd name="connsiteX2401" fmla="*/ 2216753 w 8594788"/>
              <a:gd name="connsiteY2401" fmla="*/ 2349913 h 4405788"/>
              <a:gd name="connsiteX2402" fmla="*/ 2239042 w 8594788"/>
              <a:gd name="connsiteY2402" fmla="*/ 2329053 h 4405788"/>
              <a:gd name="connsiteX2403" fmla="*/ 2225326 w 8594788"/>
              <a:gd name="connsiteY2403" fmla="*/ 2348103 h 4405788"/>
              <a:gd name="connsiteX2404" fmla="*/ 2240852 w 8594788"/>
              <a:gd name="connsiteY2404" fmla="*/ 2335625 h 4405788"/>
              <a:gd name="connsiteX2405" fmla="*/ 2253615 w 8594788"/>
              <a:gd name="connsiteY2405" fmla="*/ 2315528 h 4405788"/>
              <a:gd name="connsiteX2406" fmla="*/ 2264188 w 8594788"/>
              <a:gd name="connsiteY2406" fmla="*/ 2294573 h 4405788"/>
              <a:gd name="connsiteX2407" fmla="*/ 2255425 w 8594788"/>
              <a:gd name="connsiteY2407" fmla="*/ 2306479 h 4405788"/>
              <a:gd name="connsiteX2408" fmla="*/ 2264950 w 8594788"/>
              <a:gd name="connsiteY2408" fmla="*/ 2297430 h 4405788"/>
              <a:gd name="connsiteX2409" fmla="*/ 2273046 w 8594788"/>
              <a:gd name="connsiteY2409" fmla="*/ 2284952 h 4405788"/>
              <a:gd name="connsiteX2410" fmla="*/ 2271141 w 8594788"/>
              <a:gd name="connsiteY2410" fmla="*/ 2299430 h 4405788"/>
              <a:gd name="connsiteX2411" fmla="*/ 2255330 w 8594788"/>
              <a:gd name="connsiteY2411" fmla="*/ 2324195 h 4405788"/>
              <a:gd name="connsiteX2412" fmla="*/ 2426113 w 8594788"/>
              <a:gd name="connsiteY2412" fmla="*/ 2192941 h 4405788"/>
              <a:gd name="connsiteX2413" fmla="*/ 4399979 w 8594788"/>
              <a:gd name="connsiteY2413" fmla="*/ 1162145 h 4405788"/>
              <a:gd name="connsiteX2414" fmla="*/ 4507325 w 8594788"/>
              <a:gd name="connsiteY2414" fmla="*/ 1129760 h 4405788"/>
              <a:gd name="connsiteX2415" fmla="*/ 4476750 w 8594788"/>
              <a:gd name="connsiteY2415" fmla="*/ 1037273 h 4405788"/>
              <a:gd name="connsiteX2416" fmla="*/ 4411409 w 8594788"/>
              <a:gd name="connsiteY2416" fmla="*/ 1056323 h 4405788"/>
              <a:gd name="connsiteX2417" fmla="*/ 3419189 w 8594788"/>
              <a:gd name="connsiteY2417" fmla="*/ 1475423 h 4405788"/>
              <a:gd name="connsiteX2418" fmla="*/ 2450878 w 8594788"/>
              <a:gd name="connsiteY2418" fmla="*/ 2143506 h 4405788"/>
              <a:gd name="connsiteX2419" fmla="*/ 2271046 w 8594788"/>
              <a:gd name="connsiteY2419" fmla="*/ 2300002 h 4405788"/>
              <a:gd name="connsiteX2420" fmla="*/ 2282571 w 8594788"/>
              <a:gd name="connsiteY2420" fmla="*/ 2281619 h 4405788"/>
              <a:gd name="connsiteX2421" fmla="*/ 2445639 w 8594788"/>
              <a:gd name="connsiteY2421" fmla="*/ 2140077 h 4405788"/>
              <a:gd name="connsiteX2422" fmla="*/ 3414903 w 8594788"/>
              <a:gd name="connsiteY2422" fmla="*/ 1471422 h 4405788"/>
              <a:gd name="connsiteX2423" fmla="*/ 4408551 w 8594788"/>
              <a:gd name="connsiteY2423" fmla="*/ 1052322 h 4405788"/>
              <a:gd name="connsiteX2424" fmla="*/ 4475226 w 8594788"/>
              <a:gd name="connsiteY2424" fmla="*/ 1032605 h 4405788"/>
              <a:gd name="connsiteX2425" fmla="*/ 4442651 w 8594788"/>
              <a:gd name="connsiteY2425" fmla="*/ 939260 h 4405788"/>
              <a:gd name="connsiteX2426" fmla="*/ 4419410 w 8594788"/>
              <a:gd name="connsiteY2426" fmla="*/ 945833 h 4405788"/>
              <a:gd name="connsiteX2427" fmla="*/ 3418047 w 8594788"/>
              <a:gd name="connsiteY2427" fmla="*/ 1376458 h 4405788"/>
              <a:gd name="connsiteX2428" fmla="*/ 2470499 w 8594788"/>
              <a:gd name="connsiteY2428" fmla="*/ 2090833 h 4405788"/>
              <a:gd name="connsiteX2429" fmla="*/ 2295620 w 8594788"/>
              <a:gd name="connsiteY2429" fmla="*/ 2262283 h 4405788"/>
              <a:gd name="connsiteX2430" fmla="*/ 2320100 w 8594788"/>
              <a:gd name="connsiteY2430" fmla="*/ 2224469 h 4405788"/>
              <a:gd name="connsiteX2431" fmla="*/ 2311813 w 8594788"/>
              <a:gd name="connsiteY2431" fmla="*/ 2236946 h 4405788"/>
              <a:gd name="connsiteX2432" fmla="*/ 2465070 w 8594788"/>
              <a:gd name="connsiteY2432" fmla="*/ 2087499 h 4405788"/>
              <a:gd name="connsiteX2433" fmla="*/ 3413570 w 8594788"/>
              <a:gd name="connsiteY2433" fmla="*/ 1372553 h 4405788"/>
              <a:gd name="connsiteX2434" fmla="*/ 4416743 w 8594788"/>
              <a:gd name="connsiteY2434" fmla="*/ 942499 h 4405788"/>
              <a:gd name="connsiteX2435" fmla="*/ 4441317 w 8594788"/>
              <a:gd name="connsiteY2435" fmla="*/ 935450 h 4405788"/>
              <a:gd name="connsiteX2436" fmla="*/ 4430649 w 8594788"/>
              <a:gd name="connsiteY2436" fmla="*/ 905637 h 4405788"/>
              <a:gd name="connsiteX2437" fmla="*/ 4407027 w 8594788"/>
              <a:gd name="connsiteY2437" fmla="*/ 842010 h 4405788"/>
              <a:gd name="connsiteX2438" fmla="*/ 3416427 w 8594788"/>
              <a:gd name="connsiteY2438" fmla="*/ 1277874 h 4405788"/>
              <a:gd name="connsiteX2439" fmla="*/ 2489930 w 8594788"/>
              <a:gd name="connsiteY2439" fmla="*/ 2038160 h 4405788"/>
              <a:gd name="connsiteX2440" fmla="*/ 2320195 w 8594788"/>
              <a:gd name="connsiteY2440" fmla="*/ 2225421 h 4405788"/>
              <a:gd name="connsiteX2441" fmla="*/ 2345817 w 8594788"/>
              <a:gd name="connsiteY2441" fmla="*/ 2186369 h 4405788"/>
              <a:gd name="connsiteX2442" fmla="*/ 2484597 w 8594788"/>
              <a:gd name="connsiteY2442" fmla="*/ 2035207 h 4405788"/>
              <a:gd name="connsiteX2443" fmla="*/ 3412141 w 8594788"/>
              <a:gd name="connsiteY2443" fmla="*/ 1274064 h 4405788"/>
              <a:gd name="connsiteX2444" fmla="*/ 4405504 w 8594788"/>
              <a:gd name="connsiteY2444" fmla="*/ 838295 h 4405788"/>
              <a:gd name="connsiteX2445" fmla="*/ 4369404 w 8594788"/>
              <a:gd name="connsiteY2445" fmla="*/ 744284 h 4405788"/>
              <a:gd name="connsiteX2446" fmla="*/ 3413570 w 8594788"/>
              <a:gd name="connsiteY2446" fmla="*/ 1179195 h 4405788"/>
              <a:gd name="connsiteX2447" fmla="*/ 2509742 w 8594788"/>
              <a:gd name="connsiteY2447" fmla="*/ 1986058 h 4405788"/>
              <a:gd name="connsiteX2448" fmla="*/ 2348675 w 8594788"/>
              <a:gd name="connsiteY2448" fmla="*/ 2183321 h 4405788"/>
              <a:gd name="connsiteX2449" fmla="*/ 4331018 w 8594788"/>
              <a:gd name="connsiteY2449" fmla="*/ 647795 h 4405788"/>
              <a:gd name="connsiteX2450" fmla="*/ 3809524 w 8594788"/>
              <a:gd name="connsiteY2450" fmla="*/ 850773 h 4405788"/>
              <a:gd name="connsiteX2451" fmla="*/ 2616899 w 8594788"/>
              <a:gd name="connsiteY2451" fmla="*/ 1822323 h 4405788"/>
              <a:gd name="connsiteX2452" fmla="*/ 2401538 w 8594788"/>
              <a:gd name="connsiteY2452" fmla="*/ 2106454 h 4405788"/>
              <a:gd name="connsiteX2453" fmla="*/ 2503932 w 8594788"/>
              <a:gd name="connsiteY2453" fmla="*/ 1983296 h 4405788"/>
              <a:gd name="connsiteX2454" fmla="*/ 3408807 w 8594788"/>
              <a:gd name="connsiteY2454" fmla="*/ 1175671 h 4405788"/>
              <a:gd name="connsiteX2455" fmla="*/ 4368070 w 8594788"/>
              <a:gd name="connsiteY2455" fmla="*/ 739997 h 4405788"/>
              <a:gd name="connsiteX2456" fmla="*/ 4331018 w 8594788"/>
              <a:gd name="connsiteY2456" fmla="*/ 647795 h 4405788"/>
              <a:gd name="connsiteX2457" fmla="*/ 4516660 w 8594788"/>
              <a:gd name="connsiteY2457" fmla="*/ 597313 h 4405788"/>
              <a:gd name="connsiteX2458" fmla="*/ 4337018 w 8594788"/>
              <a:gd name="connsiteY2458" fmla="*/ 646367 h 4405788"/>
              <a:gd name="connsiteX2459" fmla="*/ 4373880 w 8594788"/>
              <a:gd name="connsiteY2459" fmla="*/ 738188 h 4405788"/>
              <a:gd name="connsiteX2460" fmla="*/ 4431507 w 8594788"/>
              <a:gd name="connsiteY2460" fmla="*/ 721995 h 4405788"/>
              <a:gd name="connsiteX2461" fmla="*/ 4550093 w 8594788"/>
              <a:gd name="connsiteY2461" fmla="*/ 691325 h 4405788"/>
              <a:gd name="connsiteX2462" fmla="*/ 4516660 w 8594788"/>
              <a:gd name="connsiteY2462" fmla="*/ 597694 h 4405788"/>
              <a:gd name="connsiteX2463" fmla="*/ 4707160 w 8594788"/>
              <a:gd name="connsiteY2463" fmla="*/ 555498 h 4405788"/>
              <a:gd name="connsiteX2464" fmla="*/ 4523518 w 8594788"/>
              <a:gd name="connsiteY2464" fmla="*/ 595789 h 4405788"/>
              <a:gd name="connsiteX2465" fmla="*/ 4557046 w 8594788"/>
              <a:gd name="connsiteY2465" fmla="*/ 689324 h 4405788"/>
              <a:gd name="connsiteX2466" fmla="*/ 4736973 w 8594788"/>
              <a:gd name="connsiteY2466" fmla="*/ 649986 h 4405788"/>
              <a:gd name="connsiteX2467" fmla="*/ 4706779 w 8594788"/>
              <a:gd name="connsiteY2467" fmla="*/ 555879 h 4405788"/>
              <a:gd name="connsiteX2468" fmla="*/ 4897660 w 8594788"/>
              <a:gd name="connsiteY2468" fmla="*/ 522446 h 4405788"/>
              <a:gd name="connsiteX2469" fmla="*/ 4713161 w 8594788"/>
              <a:gd name="connsiteY2469" fmla="*/ 554260 h 4405788"/>
              <a:gd name="connsiteX2470" fmla="*/ 4742974 w 8594788"/>
              <a:gd name="connsiteY2470" fmla="*/ 648748 h 4405788"/>
              <a:gd name="connsiteX2471" fmla="*/ 4923473 w 8594788"/>
              <a:gd name="connsiteY2471" fmla="*/ 617029 h 4405788"/>
              <a:gd name="connsiteX2472" fmla="*/ 4897565 w 8594788"/>
              <a:gd name="connsiteY2472" fmla="*/ 522827 h 4405788"/>
              <a:gd name="connsiteX2473" fmla="*/ 5091113 w 8594788"/>
              <a:gd name="connsiteY2473" fmla="*/ 497110 h 4405788"/>
              <a:gd name="connsiteX2474" fmla="*/ 4904137 w 8594788"/>
              <a:gd name="connsiteY2474" fmla="*/ 521494 h 4405788"/>
              <a:gd name="connsiteX2475" fmla="*/ 4929854 w 8594788"/>
              <a:gd name="connsiteY2475" fmla="*/ 616077 h 4405788"/>
              <a:gd name="connsiteX2476" fmla="*/ 5112544 w 8594788"/>
              <a:gd name="connsiteY2476" fmla="*/ 591122 h 4405788"/>
              <a:gd name="connsiteX2477" fmla="*/ 5091018 w 8594788"/>
              <a:gd name="connsiteY2477" fmla="*/ 497491 h 4405788"/>
              <a:gd name="connsiteX2478" fmla="*/ 5285042 w 8594788"/>
              <a:gd name="connsiteY2478" fmla="*/ 479108 h 4405788"/>
              <a:gd name="connsiteX2479" fmla="*/ 5274374 w 8594788"/>
              <a:gd name="connsiteY2479" fmla="*/ 479870 h 4405788"/>
              <a:gd name="connsiteX2480" fmla="*/ 5097590 w 8594788"/>
              <a:gd name="connsiteY2480" fmla="*/ 496443 h 4405788"/>
              <a:gd name="connsiteX2481" fmla="*/ 5119021 w 8594788"/>
              <a:gd name="connsiteY2481" fmla="*/ 590360 h 4405788"/>
              <a:gd name="connsiteX2482" fmla="*/ 5301806 w 8594788"/>
              <a:gd name="connsiteY2482" fmla="*/ 571976 h 4405788"/>
              <a:gd name="connsiteX2483" fmla="*/ 5284947 w 8594788"/>
              <a:gd name="connsiteY2483" fmla="*/ 479489 h 4405788"/>
              <a:gd name="connsiteX2484" fmla="*/ 5478304 w 8594788"/>
              <a:gd name="connsiteY2484" fmla="*/ 467582 h 4405788"/>
              <a:gd name="connsiteX2485" fmla="*/ 5291614 w 8594788"/>
              <a:gd name="connsiteY2485" fmla="*/ 478631 h 4405788"/>
              <a:gd name="connsiteX2486" fmla="*/ 5308378 w 8594788"/>
              <a:gd name="connsiteY2486" fmla="*/ 571405 h 4405788"/>
              <a:gd name="connsiteX2487" fmla="*/ 5490210 w 8594788"/>
              <a:gd name="connsiteY2487" fmla="*/ 558832 h 4405788"/>
              <a:gd name="connsiteX2488" fmla="*/ 5478209 w 8594788"/>
              <a:gd name="connsiteY2488" fmla="*/ 467963 h 4405788"/>
              <a:gd name="connsiteX2489" fmla="*/ 5669756 w 8594788"/>
              <a:gd name="connsiteY2489" fmla="*/ 461772 h 4405788"/>
              <a:gd name="connsiteX2490" fmla="*/ 5484876 w 8594788"/>
              <a:gd name="connsiteY2490" fmla="*/ 467297 h 4405788"/>
              <a:gd name="connsiteX2491" fmla="*/ 5496783 w 8594788"/>
              <a:gd name="connsiteY2491" fmla="*/ 558451 h 4405788"/>
              <a:gd name="connsiteX2492" fmla="*/ 5676710 w 8594788"/>
              <a:gd name="connsiteY2492" fmla="*/ 551021 h 4405788"/>
              <a:gd name="connsiteX2493" fmla="*/ 5669662 w 8594788"/>
              <a:gd name="connsiteY2493" fmla="*/ 462153 h 4405788"/>
              <a:gd name="connsiteX2494" fmla="*/ 5858637 w 8594788"/>
              <a:gd name="connsiteY2494" fmla="*/ 461105 h 4405788"/>
              <a:gd name="connsiteX2495" fmla="*/ 5676329 w 8594788"/>
              <a:gd name="connsiteY2495" fmla="*/ 461677 h 4405788"/>
              <a:gd name="connsiteX2496" fmla="*/ 5683378 w 8594788"/>
              <a:gd name="connsiteY2496" fmla="*/ 550831 h 4405788"/>
              <a:gd name="connsiteX2497" fmla="*/ 5860542 w 8594788"/>
              <a:gd name="connsiteY2497" fmla="*/ 547783 h 4405788"/>
              <a:gd name="connsiteX2498" fmla="*/ 5858542 w 8594788"/>
              <a:gd name="connsiteY2498" fmla="*/ 461486 h 4405788"/>
              <a:gd name="connsiteX2499" fmla="*/ 5683472 w 8594788"/>
              <a:gd name="connsiteY2499" fmla="*/ 555212 h 4405788"/>
              <a:gd name="connsiteX2500" fmla="*/ 5687473 w 8594788"/>
              <a:gd name="connsiteY2500" fmla="*/ 642366 h 4405788"/>
              <a:gd name="connsiteX2501" fmla="*/ 5858923 w 8594788"/>
              <a:gd name="connsiteY2501" fmla="*/ 636651 h 4405788"/>
              <a:gd name="connsiteX2502" fmla="*/ 5860162 w 8594788"/>
              <a:gd name="connsiteY2502" fmla="*/ 552260 h 4405788"/>
              <a:gd name="connsiteX2503" fmla="*/ 5683472 w 8594788"/>
              <a:gd name="connsiteY2503" fmla="*/ 555212 h 4405788"/>
              <a:gd name="connsiteX2504" fmla="*/ 5858447 w 8594788"/>
              <a:gd name="connsiteY2504" fmla="*/ 753618 h 4405788"/>
              <a:gd name="connsiteX2505" fmla="*/ 5852636 w 8594788"/>
              <a:gd name="connsiteY2505" fmla="*/ 806958 h 4405788"/>
              <a:gd name="connsiteX2506" fmla="*/ 6008847 w 8594788"/>
              <a:gd name="connsiteY2506" fmla="*/ 798386 h 4405788"/>
              <a:gd name="connsiteX2507" fmla="*/ 6022563 w 8594788"/>
              <a:gd name="connsiteY2507" fmla="*/ 722186 h 4405788"/>
              <a:gd name="connsiteX2508" fmla="*/ 5860638 w 8594788"/>
              <a:gd name="connsiteY2508" fmla="*/ 727424 h 4405788"/>
              <a:gd name="connsiteX2509" fmla="*/ 5858447 w 8594788"/>
              <a:gd name="connsiteY2509" fmla="*/ 753618 h 4405788"/>
              <a:gd name="connsiteX2510" fmla="*/ 5861018 w 8594788"/>
              <a:gd name="connsiteY2510" fmla="*/ 722948 h 4405788"/>
              <a:gd name="connsiteX2511" fmla="*/ 6022943 w 8594788"/>
              <a:gd name="connsiteY2511" fmla="*/ 717709 h 4405788"/>
              <a:gd name="connsiteX2512" fmla="*/ 6022943 w 8594788"/>
              <a:gd name="connsiteY2512" fmla="*/ 715613 h 4405788"/>
              <a:gd name="connsiteX2513" fmla="*/ 6032468 w 8594788"/>
              <a:gd name="connsiteY2513" fmla="*/ 638461 h 4405788"/>
              <a:gd name="connsiteX2514" fmla="*/ 5864733 w 8594788"/>
              <a:gd name="connsiteY2514" fmla="*/ 640652 h 4405788"/>
              <a:gd name="connsiteX2515" fmla="*/ 5861018 w 8594788"/>
              <a:gd name="connsiteY2515" fmla="*/ 722948 h 4405788"/>
              <a:gd name="connsiteX2516" fmla="*/ 5865114 w 8594788"/>
              <a:gd name="connsiteY2516" fmla="*/ 461486 h 4405788"/>
              <a:gd name="connsiteX2517" fmla="*/ 5867019 w 8594788"/>
              <a:gd name="connsiteY2517" fmla="*/ 548164 h 4405788"/>
              <a:gd name="connsiteX2518" fmla="*/ 6040565 w 8594788"/>
              <a:gd name="connsiteY2518" fmla="*/ 548926 h 4405788"/>
              <a:gd name="connsiteX2519" fmla="*/ 6043899 w 8594788"/>
              <a:gd name="connsiteY2519" fmla="*/ 464915 h 4405788"/>
              <a:gd name="connsiteX2520" fmla="*/ 5865114 w 8594788"/>
              <a:gd name="connsiteY2520" fmla="*/ 461486 h 4405788"/>
              <a:gd name="connsiteX2521" fmla="*/ 6040374 w 8594788"/>
              <a:gd name="connsiteY2521" fmla="*/ 634365 h 4405788"/>
              <a:gd name="connsiteX2522" fmla="*/ 6203538 w 8594788"/>
              <a:gd name="connsiteY2522" fmla="*/ 635318 h 4405788"/>
              <a:gd name="connsiteX2523" fmla="*/ 6215634 w 8594788"/>
              <a:gd name="connsiteY2523" fmla="*/ 557022 h 4405788"/>
              <a:gd name="connsiteX2524" fmla="*/ 6046947 w 8594788"/>
              <a:gd name="connsiteY2524" fmla="*/ 553117 h 4405788"/>
              <a:gd name="connsiteX2525" fmla="*/ 6040374 w 8594788"/>
              <a:gd name="connsiteY2525" fmla="*/ 634365 h 4405788"/>
              <a:gd name="connsiteX2526" fmla="*/ 6050471 w 8594788"/>
              <a:gd name="connsiteY2526" fmla="*/ 465106 h 4405788"/>
              <a:gd name="connsiteX2527" fmla="*/ 6047137 w 8594788"/>
              <a:gd name="connsiteY2527" fmla="*/ 549021 h 4405788"/>
              <a:gd name="connsiteX2528" fmla="*/ 6215920 w 8594788"/>
              <a:gd name="connsiteY2528" fmla="*/ 552545 h 4405788"/>
              <a:gd name="connsiteX2529" fmla="*/ 6224588 w 8594788"/>
              <a:gd name="connsiteY2529" fmla="*/ 471583 h 4405788"/>
              <a:gd name="connsiteX2530" fmla="*/ 6050471 w 8594788"/>
              <a:gd name="connsiteY2530" fmla="*/ 465106 h 4405788"/>
              <a:gd name="connsiteX2531" fmla="*/ 6231446 w 8594788"/>
              <a:gd name="connsiteY2531" fmla="*/ 472250 h 4405788"/>
              <a:gd name="connsiteX2532" fmla="*/ 6222873 w 8594788"/>
              <a:gd name="connsiteY2532" fmla="*/ 553117 h 4405788"/>
              <a:gd name="connsiteX2533" fmla="*/ 6386322 w 8594788"/>
              <a:gd name="connsiteY2533" fmla="*/ 559689 h 4405788"/>
              <a:gd name="connsiteX2534" fmla="*/ 6400515 w 8594788"/>
              <a:gd name="connsiteY2534" fmla="*/ 481775 h 4405788"/>
              <a:gd name="connsiteX2535" fmla="*/ 6231350 w 8594788"/>
              <a:gd name="connsiteY2535" fmla="*/ 472250 h 4405788"/>
              <a:gd name="connsiteX2536" fmla="*/ 6407087 w 8594788"/>
              <a:gd name="connsiteY2536" fmla="*/ 481775 h 4405788"/>
              <a:gd name="connsiteX2537" fmla="*/ 6392895 w 8594788"/>
              <a:gd name="connsiteY2537" fmla="*/ 559594 h 4405788"/>
              <a:gd name="connsiteX2538" fmla="*/ 6549962 w 8594788"/>
              <a:gd name="connsiteY2538" fmla="*/ 568071 h 4405788"/>
              <a:gd name="connsiteX2539" fmla="*/ 6569869 w 8594788"/>
              <a:gd name="connsiteY2539" fmla="*/ 493300 h 4405788"/>
              <a:gd name="connsiteX2540" fmla="*/ 6406992 w 8594788"/>
              <a:gd name="connsiteY2540" fmla="*/ 482156 h 4405788"/>
              <a:gd name="connsiteX2541" fmla="*/ 6576441 w 8594788"/>
              <a:gd name="connsiteY2541" fmla="*/ 493776 h 4405788"/>
              <a:gd name="connsiteX2542" fmla="*/ 6556629 w 8594788"/>
              <a:gd name="connsiteY2542" fmla="*/ 568452 h 4405788"/>
              <a:gd name="connsiteX2543" fmla="*/ 6706172 w 8594788"/>
              <a:gd name="connsiteY2543" fmla="*/ 577977 h 4405788"/>
              <a:gd name="connsiteX2544" fmla="*/ 6711411 w 8594788"/>
              <a:gd name="connsiteY2544" fmla="*/ 564547 h 4405788"/>
              <a:gd name="connsiteX2545" fmla="*/ 6732080 w 8594788"/>
              <a:gd name="connsiteY2545" fmla="*/ 506444 h 4405788"/>
              <a:gd name="connsiteX2546" fmla="*/ 6576346 w 8594788"/>
              <a:gd name="connsiteY2546" fmla="*/ 494157 h 4405788"/>
              <a:gd name="connsiteX2547" fmla="*/ 6738366 w 8594788"/>
              <a:gd name="connsiteY2547" fmla="*/ 507397 h 4405788"/>
              <a:gd name="connsiteX2548" fmla="*/ 6717602 w 8594788"/>
              <a:gd name="connsiteY2548" fmla="*/ 565880 h 4405788"/>
              <a:gd name="connsiteX2549" fmla="*/ 6712458 w 8594788"/>
              <a:gd name="connsiteY2549" fmla="*/ 578834 h 4405788"/>
              <a:gd name="connsiteX2550" fmla="*/ 6853333 w 8594788"/>
              <a:gd name="connsiteY2550" fmla="*/ 589598 h 4405788"/>
              <a:gd name="connsiteX2551" fmla="*/ 6883146 w 8594788"/>
              <a:gd name="connsiteY2551" fmla="*/ 527590 h 4405788"/>
              <a:gd name="connsiteX2552" fmla="*/ 6885813 w 8594788"/>
              <a:gd name="connsiteY2552" fmla="*/ 521303 h 4405788"/>
              <a:gd name="connsiteX2553" fmla="*/ 6738557 w 8594788"/>
              <a:gd name="connsiteY2553" fmla="*/ 507778 h 4405788"/>
              <a:gd name="connsiteX2554" fmla="*/ 6892195 w 8594788"/>
              <a:gd name="connsiteY2554" fmla="*/ 522351 h 4405788"/>
              <a:gd name="connsiteX2555" fmla="*/ 6889338 w 8594788"/>
              <a:gd name="connsiteY2555" fmla="*/ 529019 h 4405788"/>
              <a:gd name="connsiteX2556" fmla="*/ 6859810 w 8594788"/>
              <a:gd name="connsiteY2556" fmla="*/ 590550 h 4405788"/>
              <a:gd name="connsiteX2557" fmla="*/ 6990493 w 8594788"/>
              <a:gd name="connsiteY2557" fmla="*/ 601790 h 4405788"/>
              <a:gd name="connsiteX2558" fmla="*/ 7030212 w 8594788"/>
              <a:gd name="connsiteY2558" fmla="*/ 536639 h 4405788"/>
              <a:gd name="connsiteX2559" fmla="*/ 6892195 w 8594788"/>
              <a:gd name="connsiteY2559" fmla="*/ 522351 h 4405788"/>
              <a:gd name="connsiteX2560" fmla="*/ 7096697 w 8594788"/>
              <a:gd name="connsiteY2560" fmla="*/ 543878 h 4405788"/>
              <a:gd name="connsiteX2561" fmla="*/ 7036784 w 8594788"/>
              <a:gd name="connsiteY2561" fmla="*/ 537401 h 4405788"/>
              <a:gd name="connsiteX2562" fmla="*/ 6997256 w 8594788"/>
              <a:gd name="connsiteY2562" fmla="*/ 602361 h 4405788"/>
              <a:gd name="connsiteX2563" fmla="*/ 7118509 w 8594788"/>
              <a:gd name="connsiteY2563" fmla="*/ 610362 h 4405788"/>
              <a:gd name="connsiteX2564" fmla="*/ 7164610 w 8594788"/>
              <a:gd name="connsiteY2564" fmla="*/ 550640 h 4405788"/>
              <a:gd name="connsiteX2565" fmla="*/ 7097078 w 8594788"/>
              <a:gd name="connsiteY2565" fmla="*/ 543878 h 4405788"/>
              <a:gd name="connsiteX2566" fmla="*/ 7171373 w 8594788"/>
              <a:gd name="connsiteY2566" fmla="*/ 551212 h 4405788"/>
              <a:gd name="connsiteX2567" fmla="*/ 7125653 w 8594788"/>
              <a:gd name="connsiteY2567" fmla="*/ 610648 h 4405788"/>
              <a:gd name="connsiteX2568" fmla="*/ 7239381 w 8594788"/>
              <a:gd name="connsiteY2568" fmla="*/ 612648 h 4405788"/>
              <a:gd name="connsiteX2569" fmla="*/ 7291197 w 8594788"/>
              <a:gd name="connsiteY2569" fmla="*/ 558927 h 4405788"/>
              <a:gd name="connsiteX2570" fmla="*/ 7171754 w 8594788"/>
              <a:gd name="connsiteY2570" fmla="*/ 551212 h 4405788"/>
              <a:gd name="connsiteX2571" fmla="*/ 7298437 w 8594788"/>
              <a:gd name="connsiteY2571" fmla="*/ 559213 h 4405788"/>
              <a:gd name="connsiteX2572" fmla="*/ 7247287 w 8594788"/>
              <a:gd name="connsiteY2572" fmla="*/ 612553 h 4405788"/>
              <a:gd name="connsiteX2573" fmla="*/ 7353681 w 8594788"/>
              <a:gd name="connsiteY2573" fmla="*/ 608933 h 4405788"/>
              <a:gd name="connsiteX2574" fmla="*/ 7355015 w 8594788"/>
              <a:gd name="connsiteY2574" fmla="*/ 607886 h 4405788"/>
              <a:gd name="connsiteX2575" fmla="*/ 7410736 w 8594788"/>
              <a:gd name="connsiteY2575" fmla="*/ 561213 h 4405788"/>
              <a:gd name="connsiteX2576" fmla="*/ 7298817 w 8594788"/>
              <a:gd name="connsiteY2576" fmla="*/ 559213 h 4405788"/>
              <a:gd name="connsiteX2577" fmla="*/ 7418737 w 8594788"/>
              <a:gd name="connsiteY2577" fmla="*/ 561118 h 4405788"/>
              <a:gd name="connsiteX2578" fmla="*/ 7362825 w 8594788"/>
              <a:gd name="connsiteY2578" fmla="*/ 608743 h 4405788"/>
              <a:gd name="connsiteX2579" fmla="*/ 7463124 w 8594788"/>
              <a:gd name="connsiteY2579" fmla="*/ 599218 h 4405788"/>
              <a:gd name="connsiteX2580" fmla="*/ 7524560 w 8594788"/>
              <a:gd name="connsiteY2580" fmla="*/ 557594 h 4405788"/>
              <a:gd name="connsiteX2581" fmla="*/ 7419118 w 8594788"/>
              <a:gd name="connsiteY2581" fmla="*/ 561118 h 4405788"/>
              <a:gd name="connsiteX2582" fmla="*/ 7533799 w 8594788"/>
              <a:gd name="connsiteY2582" fmla="*/ 557117 h 4405788"/>
              <a:gd name="connsiteX2583" fmla="*/ 7529989 w 8594788"/>
              <a:gd name="connsiteY2583" fmla="*/ 559975 h 4405788"/>
              <a:gd name="connsiteX2584" fmla="*/ 7474363 w 8594788"/>
              <a:gd name="connsiteY2584" fmla="*/ 598075 h 4405788"/>
              <a:gd name="connsiteX2585" fmla="*/ 7564850 w 8594788"/>
              <a:gd name="connsiteY2585" fmla="*/ 584454 h 4405788"/>
              <a:gd name="connsiteX2586" fmla="*/ 7629716 w 8594788"/>
              <a:gd name="connsiteY2586" fmla="*/ 549116 h 4405788"/>
              <a:gd name="connsiteX2587" fmla="*/ 7534180 w 8594788"/>
              <a:gd name="connsiteY2587" fmla="*/ 557117 h 4405788"/>
              <a:gd name="connsiteX2588" fmla="*/ 7807071 w 8594788"/>
              <a:gd name="connsiteY2588" fmla="*/ 520351 h 4405788"/>
              <a:gd name="connsiteX2589" fmla="*/ 7743349 w 8594788"/>
              <a:gd name="connsiteY2589" fmla="*/ 532733 h 4405788"/>
              <a:gd name="connsiteX2590" fmla="*/ 7691724 w 8594788"/>
              <a:gd name="connsiteY2590" fmla="*/ 556260 h 4405788"/>
              <a:gd name="connsiteX2591" fmla="*/ 7807453 w 8594788"/>
              <a:gd name="connsiteY2591" fmla="*/ 520351 h 4405788"/>
              <a:gd name="connsiteX2592" fmla="*/ 7726395 w 8594788"/>
              <a:gd name="connsiteY2592" fmla="*/ 535686 h 4405788"/>
              <a:gd name="connsiteX2593" fmla="*/ 7641622 w 8594788"/>
              <a:gd name="connsiteY2593" fmla="*/ 547497 h 4405788"/>
              <a:gd name="connsiteX2594" fmla="*/ 7580852 w 8594788"/>
              <a:gd name="connsiteY2594" fmla="*/ 581406 h 4405788"/>
              <a:gd name="connsiteX2595" fmla="*/ 7660958 w 8594788"/>
              <a:gd name="connsiteY2595" fmla="*/ 564166 h 4405788"/>
              <a:gd name="connsiteX2596" fmla="*/ 7726775 w 8594788"/>
              <a:gd name="connsiteY2596" fmla="*/ 535686 h 4405788"/>
              <a:gd name="connsiteX2597" fmla="*/ 7632478 w 8594788"/>
              <a:gd name="connsiteY2597" fmla="*/ 575120 h 4405788"/>
              <a:gd name="connsiteX2598" fmla="*/ 7567899 w 8594788"/>
              <a:gd name="connsiteY2598" fmla="*/ 587978 h 4405788"/>
              <a:gd name="connsiteX2599" fmla="*/ 7515987 w 8594788"/>
              <a:gd name="connsiteY2599" fmla="*/ 612458 h 4405788"/>
              <a:gd name="connsiteX2600" fmla="*/ 7632859 w 8594788"/>
              <a:gd name="connsiteY2600" fmla="*/ 575120 h 4405788"/>
              <a:gd name="connsiteX2601" fmla="*/ 7551897 w 8594788"/>
              <a:gd name="connsiteY2601" fmla="*/ 590645 h 4405788"/>
              <a:gd name="connsiteX2602" fmla="*/ 7466743 w 8594788"/>
              <a:gd name="connsiteY2602" fmla="*/ 602742 h 4405788"/>
              <a:gd name="connsiteX2603" fmla="*/ 7406354 w 8594788"/>
              <a:gd name="connsiteY2603" fmla="*/ 637699 h 4405788"/>
              <a:gd name="connsiteX2604" fmla="*/ 7486650 w 8594788"/>
              <a:gd name="connsiteY2604" fmla="*/ 619982 h 4405788"/>
              <a:gd name="connsiteX2605" fmla="*/ 7551897 w 8594788"/>
              <a:gd name="connsiteY2605" fmla="*/ 590645 h 4405788"/>
              <a:gd name="connsiteX2606" fmla="*/ 7459219 w 8594788"/>
              <a:gd name="connsiteY2606" fmla="*/ 630936 h 4405788"/>
              <a:gd name="connsiteX2607" fmla="*/ 7393877 w 8594788"/>
              <a:gd name="connsiteY2607" fmla="*/ 644271 h 4405788"/>
              <a:gd name="connsiteX2608" fmla="*/ 7341680 w 8594788"/>
              <a:gd name="connsiteY2608" fmla="*/ 669798 h 4405788"/>
              <a:gd name="connsiteX2609" fmla="*/ 7459219 w 8594788"/>
              <a:gd name="connsiteY2609" fmla="*/ 631222 h 4405788"/>
              <a:gd name="connsiteX2610" fmla="*/ 7377970 w 8594788"/>
              <a:gd name="connsiteY2610" fmla="*/ 647795 h 4405788"/>
              <a:gd name="connsiteX2611" fmla="*/ 7290245 w 8594788"/>
              <a:gd name="connsiteY2611" fmla="*/ 660559 h 4405788"/>
              <a:gd name="connsiteX2612" fmla="*/ 7229952 w 8594788"/>
              <a:gd name="connsiteY2612" fmla="*/ 696849 h 4405788"/>
              <a:gd name="connsiteX2613" fmla="*/ 7312914 w 8594788"/>
              <a:gd name="connsiteY2613" fmla="*/ 677799 h 4405788"/>
              <a:gd name="connsiteX2614" fmla="*/ 7377970 w 8594788"/>
              <a:gd name="connsiteY2614" fmla="*/ 647795 h 4405788"/>
              <a:gd name="connsiteX2615" fmla="*/ 7286720 w 8594788"/>
              <a:gd name="connsiteY2615" fmla="*/ 688943 h 4405788"/>
              <a:gd name="connsiteX2616" fmla="*/ 7218236 w 8594788"/>
              <a:gd name="connsiteY2616" fmla="*/ 703326 h 4405788"/>
              <a:gd name="connsiteX2617" fmla="*/ 7163467 w 8594788"/>
              <a:gd name="connsiteY2617" fmla="*/ 730853 h 4405788"/>
              <a:gd name="connsiteX2618" fmla="*/ 7286911 w 8594788"/>
              <a:gd name="connsiteY2618" fmla="*/ 688562 h 4405788"/>
              <a:gd name="connsiteX2619" fmla="*/ 7202520 w 8594788"/>
              <a:gd name="connsiteY2619" fmla="*/ 706184 h 4405788"/>
              <a:gd name="connsiteX2620" fmla="*/ 7116795 w 8594788"/>
              <a:gd name="connsiteY2620" fmla="*/ 718852 h 4405788"/>
              <a:gd name="connsiteX2621" fmla="*/ 7056977 w 8594788"/>
              <a:gd name="connsiteY2621" fmla="*/ 756380 h 4405788"/>
              <a:gd name="connsiteX2622" fmla="*/ 7135369 w 8594788"/>
              <a:gd name="connsiteY2622" fmla="*/ 738378 h 4405788"/>
              <a:gd name="connsiteX2623" fmla="*/ 7202710 w 8594788"/>
              <a:gd name="connsiteY2623" fmla="*/ 705802 h 4405788"/>
              <a:gd name="connsiteX2624" fmla="*/ 7111270 w 8594788"/>
              <a:gd name="connsiteY2624" fmla="*/ 748475 h 4405788"/>
              <a:gd name="connsiteX2625" fmla="*/ 7046214 w 8594788"/>
              <a:gd name="connsiteY2625" fmla="*/ 762476 h 4405788"/>
              <a:gd name="connsiteX2626" fmla="*/ 6994875 w 8594788"/>
              <a:gd name="connsiteY2626" fmla="*/ 789527 h 4405788"/>
              <a:gd name="connsiteX2627" fmla="*/ 7111270 w 8594788"/>
              <a:gd name="connsiteY2627" fmla="*/ 748475 h 4405788"/>
              <a:gd name="connsiteX2628" fmla="*/ 7031355 w 8594788"/>
              <a:gd name="connsiteY2628" fmla="*/ 765239 h 4405788"/>
              <a:gd name="connsiteX2629" fmla="*/ 6945630 w 8594788"/>
              <a:gd name="connsiteY2629" fmla="*/ 778288 h 4405788"/>
              <a:gd name="connsiteX2630" fmla="*/ 6887623 w 8594788"/>
              <a:gd name="connsiteY2630" fmla="*/ 816388 h 4405788"/>
              <a:gd name="connsiteX2631" fmla="*/ 6967728 w 8594788"/>
              <a:gd name="connsiteY2631" fmla="*/ 797338 h 4405788"/>
              <a:gd name="connsiteX2632" fmla="*/ 7031355 w 8594788"/>
              <a:gd name="connsiteY2632" fmla="*/ 765239 h 4405788"/>
              <a:gd name="connsiteX2633" fmla="*/ 6943820 w 8594788"/>
              <a:gd name="connsiteY2633" fmla="*/ 808006 h 4405788"/>
              <a:gd name="connsiteX2634" fmla="*/ 6877145 w 8594788"/>
              <a:gd name="connsiteY2634" fmla="*/ 823055 h 4405788"/>
              <a:gd name="connsiteX2635" fmla="*/ 6824472 w 8594788"/>
              <a:gd name="connsiteY2635" fmla="*/ 851630 h 4405788"/>
              <a:gd name="connsiteX2636" fmla="*/ 6943821 w 8594788"/>
              <a:gd name="connsiteY2636" fmla="*/ 808006 h 4405788"/>
              <a:gd name="connsiteX2637" fmla="*/ 6862382 w 8594788"/>
              <a:gd name="connsiteY2637" fmla="*/ 825913 h 4405788"/>
              <a:gd name="connsiteX2638" fmla="*/ 6775514 w 8594788"/>
              <a:gd name="connsiteY2638" fmla="*/ 839819 h 4405788"/>
              <a:gd name="connsiteX2639" fmla="*/ 6718364 w 8594788"/>
              <a:gd name="connsiteY2639" fmla="*/ 879729 h 4405788"/>
              <a:gd name="connsiteX2640" fmla="*/ 6798469 w 8594788"/>
              <a:gd name="connsiteY2640" fmla="*/ 859727 h 4405788"/>
              <a:gd name="connsiteX2641" fmla="*/ 6862382 w 8594788"/>
              <a:gd name="connsiteY2641" fmla="*/ 825913 h 4405788"/>
              <a:gd name="connsiteX2642" fmla="*/ 6775609 w 8594788"/>
              <a:gd name="connsiteY2642" fmla="*/ 870395 h 4405788"/>
              <a:gd name="connsiteX2643" fmla="*/ 6707505 w 8594788"/>
              <a:gd name="connsiteY2643" fmla="*/ 886397 h 4405788"/>
              <a:gd name="connsiteX2644" fmla="*/ 6655213 w 8594788"/>
              <a:gd name="connsiteY2644" fmla="*/ 916686 h 4405788"/>
              <a:gd name="connsiteX2645" fmla="*/ 6775609 w 8594788"/>
              <a:gd name="connsiteY2645" fmla="*/ 870395 h 4405788"/>
              <a:gd name="connsiteX2646" fmla="*/ 6693599 w 8594788"/>
              <a:gd name="connsiteY2646" fmla="*/ 889445 h 4405788"/>
              <a:gd name="connsiteX2647" fmla="*/ 6607303 w 8594788"/>
              <a:gd name="connsiteY2647" fmla="*/ 903827 h 4405788"/>
              <a:gd name="connsiteX2648" fmla="*/ 6550724 w 8594788"/>
              <a:gd name="connsiteY2648" fmla="*/ 945452 h 4405788"/>
              <a:gd name="connsiteX2649" fmla="*/ 6630448 w 8594788"/>
              <a:gd name="connsiteY2649" fmla="*/ 924592 h 4405788"/>
              <a:gd name="connsiteX2650" fmla="*/ 6693599 w 8594788"/>
              <a:gd name="connsiteY2650" fmla="*/ 889159 h 4405788"/>
              <a:gd name="connsiteX2651" fmla="*/ 6608731 w 8594788"/>
              <a:gd name="connsiteY2651" fmla="*/ 935355 h 4405788"/>
              <a:gd name="connsiteX2652" fmla="*/ 6540818 w 8594788"/>
              <a:gd name="connsiteY2652" fmla="*/ 952024 h 4405788"/>
              <a:gd name="connsiteX2653" fmla="*/ 6488621 w 8594788"/>
              <a:gd name="connsiteY2653" fmla="*/ 983933 h 4405788"/>
              <a:gd name="connsiteX2654" fmla="*/ 6608731 w 8594788"/>
              <a:gd name="connsiteY2654" fmla="*/ 935069 h 4405788"/>
              <a:gd name="connsiteX2655" fmla="*/ 6527578 w 8594788"/>
              <a:gd name="connsiteY2655" fmla="*/ 954405 h 4405788"/>
              <a:gd name="connsiteX2656" fmla="*/ 6441187 w 8594788"/>
              <a:gd name="connsiteY2656" fmla="*/ 969550 h 4405788"/>
              <a:gd name="connsiteX2657" fmla="*/ 6385656 w 8594788"/>
              <a:gd name="connsiteY2657" fmla="*/ 1012889 h 4405788"/>
              <a:gd name="connsiteX2658" fmla="*/ 6464904 w 8594788"/>
              <a:gd name="connsiteY2658" fmla="*/ 991172 h 4405788"/>
              <a:gd name="connsiteX2659" fmla="*/ 6527578 w 8594788"/>
              <a:gd name="connsiteY2659" fmla="*/ 954500 h 4405788"/>
              <a:gd name="connsiteX2660" fmla="*/ 6444806 w 8594788"/>
              <a:gd name="connsiteY2660" fmla="*/ 1002030 h 4405788"/>
              <a:gd name="connsiteX2661" fmla="*/ 6376607 w 8594788"/>
              <a:gd name="connsiteY2661" fmla="*/ 1019556 h 4405788"/>
              <a:gd name="connsiteX2662" fmla="*/ 6325553 w 8594788"/>
              <a:gd name="connsiteY2662" fmla="*/ 1052894 h 4405788"/>
              <a:gd name="connsiteX2663" fmla="*/ 6444520 w 8594788"/>
              <a:gd name="connsiteY2663" fmla="*/ 1001840 h 4405788"/>
              <a:gd name="connsiteX2664" fmla="*/ 6363367 w 8594788"/>
              <a:gd name="connsiteY2664" fmla="*/ 1022699 h 4405788"/>
              <a:gd name="connsiteX2665" fmla="*/ 6277642 w 8594788"/>
              <a:gd name="connsiteY2665" fmla="*/ 1038320 h 4405788"/>
              <a:gd name="connsiteX2666" fmla="*/ 6223254 w 8594788"/>
              <a:gd name="connsiteY2666" fmla="*/ 1083755 h 4405788"/>
              <a:gd name="connsiteX2667" fmla="*/ 6302121 w 8594788"/>
              <a:gd name="connsiteY2667" fmla="*/ 1060895 h 4405788"/>
              <a:gd name="connsiteX2668" fmla="*/ 6363367 w 8594788"/>
              <a:gd name="connsiteY2668" fmla="*/ 1022509 h 4405788"/>
              <a:gd name="connsiteX2669" fmla="*/ 6282595 w 8594788"/>
              <a:gd name="connsiteY2669" fmla="*/ 1071658 h 4405788"/>
              <a:gd name="connsiteX2670" fmla="*/ 6215158 w 8594788"/>
              <a:gd name="connsiteY2670" fmla="*/ 1090041 h 4405788"/>
              <a:gd name="connsiteX2671" fmla="*/ 6164009 w 8594788"/>
              <a:gd name="connsiteY2671" fmla="*/ 1125379 h 4405788"/>
              <a:gd name="connsiteX2672" fmla="*/ 6282595 w 8594788"/>
              <a:gd name="connsiteY2672" fmla="*/ 1071658 h 4405788"/>
              <a:gd name="connsiteX2673" fmla="*/ 6202490 w 8594788"/>
              <a:gd name="connsiteY2673" fmla="*/ 1092994 h 4405788"/>
              <a:gd name="connsiteX2674" fmla="*/ 6157151 w 8594788"/>
              <a:gd name="connsiteY2674" fmla="*/ 1102519 h 4405788"/>
              <a:gd name="connsiteX2675" fmla="*/ 6115812 w 8594788"/>
              <a:gd name="connsiteY2675" fmla="*/ 1110615 h 4405788"/>
              <a:gd name="connsiteX2676" fmla="*/ 6064378 w 8594788"/>
              <a:gd name="connsiteY2676" fmla="*/ 1157002 h 4405788"/>
              <a:gd name="connsiteX2677" fmla="*/ 6142292 w 8594788"/>
              <a:gd name="connsiteY2677" fmla="*/ 1133094 h 4405788"/>
              <a:gd name="connsiteX2678" fmla="*/ 6202109 w 8594788"/>
              <a:gd name="connsiteY2678" fmla="*/ 1092994 h 4405788"/>
              <a:gd name="connsiteX2679" fmla="*/ 6124480 w 8594788"/>
              <a:gd name="connsiteY2679" fmla="*/ 1143857 h 4405788"/>
              <a:gd name="connsiteX2680" fmla="*/ 6056186 w 8594788"/>
              <a:gd name="connsiteY2680" fmla="*/ 1163765 h 4405788"/>
              <a:gd name="connsiteX2681" fmla="*/ 6006751 w 8594788"/>
              <a:gd name="connsiteY2681" fmla="*/ 1200722 h 4405788"/>
              <a:gd name="connsiteX2682" fmla="*/ 6124099 w 8594788"/>
              <a:gd name="connsiteY2682" fmla="*/ 1143857 h 4405788"/>
              <a:gd name="connsiteX2683" fmla="*/ 5985510 w 8594788"/>
              <a:gd name="connsiteY2683" fmla="*/ 1208913 h 4405788"/>
              <a:gd name="connsiteX2684" fmla="*/ 6043994 w 8594788"/>
              <a:gd name="connsiteY2684" fmla="*/ 1166908 h 4405788"/>
              <a:gd name="connsiteX2685" fmla="*/ 5953411 w 8594788"/>
              <a:gd name="connsiteY2685" fmla="*/ 1190530 h 4405788"/>
              <a:gd name="connsiteX2686" fmla="*/ 5906548 w 8594788"/>
              <a:gd name="connsiteY2686" fmla="*/ 1235869 h 4405788"/>
              <a:gd name="connsiteX2687" fmla="*/ 5945315 w 8594788"/>
              <a:gd name="connsiteY2687" fmla="*/ 1223105 h 4405788"/>
              <a:gd name="connsiteX2688" fmla="*/ 5985129 w 8594788"/>
              <a:gd name="connsiteY2688" fmla="*/ 1208913 h 4405788"/>
              <a:gd name="connsiteX2689" fmla="*/ 5968270 w 8594788"/>
              <a:gd name="connsiteY2689" fmla="*/ 1219962 h 4405788"/>
              <a:gd name="connsiteX2690" fmla="*/ 5948553 w 8594788"/>
              <a:gd name="connsiteY2690" fmla="*/ 1226725 h 4405788"/>
              <a:gd name="connsiteX2691" fmla="*/ 5898166 w 8594788"/>
              <a:gd name="connsiteY2691" fmla="*/ 1243298 h 4405788"/>
              <a:gd name="connsiteX2692" fmla="*/ 5852256 w 8594788"/>
              <a:gd name="connsiteY2692" fmla="*/ 1280160 h 4405788"/>
              <a:gd name="connsiteX2693" fmla="*/ 5968270 w 8594788"/>
              <a:gd name="connsiteY2693" fmla="*/ 1219962 h 4405788"/>
              <a:gd name="connsiteX2694" fmla="*/ 5884450 w 8594788"/>
              <a:gd name="connsiteY2694" fmla="*/ 1247870 h 4405788"/>
              <a:gd name="connsiteX2695" fmla="*/ 5789962 w 8594788"/>
              <a:gd name="connsiteY2695" fmla="*/ 1279684 h 4405788"/>
              <a:gd name="connsiteX2696" fmla="*/ 5746814 w 8594788"/>
              <a:gd name="connsiteY2696" fmla="*/ 1324356 h 4405788"/>
              <a:gd name="connsiteX2697" fmla="*/ 5830920 w 8594788"/>
              <a:gd name="connsiteY2697" fmla="*/ 1289209 h 4405788"/>
              <a:gd name="connsiteX2698" fmla="*/ 5884450 w 8594788"/>
              <a:gd name="connsiteY2698" fmla="*/ 1247870 h 4405788"/>
              <a:gd name="connsiteX2699" fmla="*/ 5735098 w 8594788"/>
              <a:gd name="connsiteY2699" fmla="*/ 1347692 h 4405788"/>
              <a:gd name="connsiteX2700" fmla="*/ 5812822 w 8594788"/>
              <a:gd name="connsiteY2700" fmla="*/ 1301687 h 4405788"/>
              <a:gd name="connsiteX2701" fmla="*/ 5736622 w 8594788"/>
              <a:gd name="connsiteY2701" fmla="*/ 1333500 h 4405788"/>
              <a:gd name="connsiteX2702" fmla="*/ 5697760 w 8594788"/>
              <a:gd name="connsiteY2702" fmla="*/ 1367028 h 4405788"/>
              <a:gd name="connsiteX2703" fmla="*/ 5722049 w 8594788"/>
              <a:gd name="connsiteY2703" fmla="*/ 1339787 h 4405788"/>
              <a:gd name="connsiteX2704" fmla="*/ 5626799 w 8594788"/>
              <a:gd name="connsiteY2704" fmla="*/ 1380553 h 4405788"/>
              <a:gd name="connsiteX2705" fmla="*/ 5583650 w 8594788"/>
              <a:gd name="connsiteY2705" fmla="*/ 1427036 h 4405788"/>
              <a:gd name="connsiteX2706" fmla="*/ 5672900 w 8594788"/>
              <a:gd name="connsiteY2706" fmla="*/ 1380268 h 4405788"/>
              <a:gd name="connsiteX2707" fmla="*/ 5722049 w 8594788"/>
              <a:gd name="connsiteY2707" fmla="*/ 1339596 h 4405788"/>
              <a:gd name="connsiteX2708" fmla="*/ 5625370 w 8594788"/>
              <a:gd name="connsiteY2708" fmla="*/ 1413129 h 4405788"/>
              <a:gd name="connsiteX2709" fmla="*/ 5630513 w 8594788"/>
              <a:gd name="connsiteY2709" fmla="*/ 1409700 h 4405788"/>
              <a:gd name="connsiteX2710" fmla="*/ 5644992 w 8594788"/>
              <a:gd name="connsiteY2710" fmla="*/ 1400175 h 4405788"/>
              <a:gd name="connsiteX2711" fmla="*/ 5571459 w 8594788"/>
              <a:gd name="connsiteY2711" fmla="*/ 1438275 h 4405788"/>
              <a:gd name="connsiteX2712" fmla="*/ 5530882 w 8594788"/>
              <a:gd name="connsiteY2712" fmla="*/ 1474184 h 4405788"/>
              <a:gd name="connsiteX2713" fmla="*/ 5530882 w 8594788"/>
              <a:gd name="connsiteY2713" fmla="*/ 1474184 h 4405788"/>
              <a:gd name="connsiteX2714" fmla="*/ 5525644 w 8594788"/>
              <a:gd name="connsiteY2714" fmla="*/ 1471994 h 4405788"/>
              <a:gd name="connsiteX2715" fmla="*/ 5553170 w 8594788"/>
              <a:gd name="connsiteY2715" fmla="*/ 1448276 h 4405788"/>
              <a:gd name="connsiteX2716" fmla="*/ 5491163 w 8594788"/>
              <a:gd name="connsiteY2716" fmla="*/ 1480852 h 4405788"/>
              <a:gd name="connsiteX2717" fmla="*/ 5462588 w 8594788"/>
              <a:gd name="connsiteY2717" fmla="*/ 1496092 h 4405788"/>
              <a:gd name="connsiteX2718" fmla="*/ 5426774 w 8594788"/>
              <a:gd name="connsiteY2718" fmla="*/ 1536382 h 4405788"/>
              <a:gd name="connsiteX2719" fmla="*/ 5412772 w 8594788"/>
              <a:gd name="connsiteY2719" fmla="*/ 1550861 h 4405788"/>
              <a:gd name="connsiteX2720" fmla="*/ 5491163 w 8594788"/>
              <a:gd name="connsiteY2720" fmla="*/ 1500378 h 4405788"/>
              <a:gd name="connsiteX2721" fmla="*/ 5455349 w 8594788"/>
              <a:gd name="connsiteY2721" fmla="*/ 1529144 h 4405788"/>
              <a:gd name="connsiteX2722" fmla="*/ 5397628 w 8594788"/>
              <a:gd name="connsiteY2722" fmla="*/ 1566291 h 4405788"/>
              <a:gd name="connsiteX2723" fmla="*/ 5356670 w 8594788"/>
              <a:gd name="connsiteY2723" fmla="*/ 1608011 h 4405788"/>
              <a:gd name="connsiteX2724" fmla="*/ 5454968 w 8594788"/>
              <a:gd name="connsiteY2724" fmla="*/ 1529144 h 4405788"/>
              <a:gd name="connsiteX2725" fmla="*/ 5377244 w 8594788"/>
              <a:gd name="connsiteY2725" fmla="*/ 1579245 h 4405788"/>
              <a:gd name="connsiteX2726" fmla="*/ 5299425 w 8594788"/>
              <a:gd name="connsiteY2726" fmla="*/ 1628489 h 4405788"/>
              <a:gd name="connsiteX2727" fmla="*/ 5254467 w 8594788"/>
              <a:gd name="connsiteY2727" fmla="*/ 1687163 h 4405788"/>
              <a:gd name="connsiteX2728" fmla="*/ 5321142 w 8594788"/>
              <a:gd name="connsiteY2728" fmla="*/ 1635538 h 4405788"/>
              <a:gd name="connsiteX2729" fmla="*/ 5376863 w 8594788"/>
              <a:gd name="connsiteY2729" fmla="*/ 1579245 h 4405788"/>
              <a:gd name="connsiteX2730" fmla="*/ 5291519 w 8594788"/>
              <a:gd name="connsiteY2730" fmla="*/ 1665542 h 4405788"/>
              <a:gd name="connsiteX2731" fmla="*/ 5242275 w 8594788"/>
              <a:gd name="connsiteY2731" fmla="*/ 1703070 h 4405788"/>
              <a:gd name="connsiteX2732" fmla="*/ 5208937 w 8594788"/>
              <a:gd name="connsiteY2732" fmla="*/ 1744694 h 4405788"/>
              <a:gd name="connsiteX2733" fmla="*/ 5290852 w 8594788"/>
              <a:gd name="connsiteY2733" fmla="*/ 1665542 h 4405788"/>
              <a:gd name="connsiteX2734" fmla="*/ 5223986 w 8594788"/>
              <a:gd name="connsiteY2734" fmla="*/ 1716786 h 4405788"/>
              <a:gd name="connsiteX2735" fmla="*/ 5155406 w 8594788"/>
              <a:gd name="connsiteY2735" fmla="*/ 1767459 h 4405788"/>
              <a:gd name="connsiteX2736" fmla="*/ 5117878 w 8594788"/>
              <a:gd name="connsiteY2736" fmla="*/ 1827371 h 4405788"/>
              <a:gd name="connsiteX2737" fmla="*/ 5177790 w 8594788"/>
              <a:gd name="connsiteY2737" fmla="*/ 1773555 h 4405788"/>
              <a:gd name="connsiteX2738" fmla="*/ 5223320 w 8594788"/>
              <a:gd name="connsiteY2738" fmla="*/ 1716786 h 4405788"/>
              <a:gd name="connsiteX2739" fmla="*/ 5151692 w 8594788"/>
              <a:gd name="connsiteY2739" fmla="*/ 1804416 h 4405788"/>
              <a:gd name="connsiteX2740" fmla="*/ 5107210 w 8594788"/>
              <a:gd name="connsiteY2740" fmla="*/ 1843754 h 4405788"/>
              <a:gd name="connsiteX2741" fmla="*/ 5077587 w 8594788"/>
              <a:gd name="connsiteY2741" fmla="*/ 1888141 h 4405788"/>
              <a:gd name="connsiteX2742" fmla="*/ 5151025 w 8594788"/>
              <a:gd name="connsiteY2742" fmla="*/ 1804416 h 4405788"/>
              <a:gd name="connsiteX2743" fmla="*/ 5090541 w 8594788"/>
              <a:gd name="connsiteY2743" fmla="*/ 1858232 h 4405788"/>
              <a:gd name="connsiteX2744" fmla="*/ 5031487 w 8594788"/>
              <a:gd name="connsiteY2744" fmla="*/ 1908048 h 4405788"/>
              <a:gd name="connsiteX2745" fmla="*/ 5000435 w 8594788"/>
              <a:gd name="connsiteY2745" fmla="*/ 1968627 h 4405788"/>
              <a:gd name="connsiteX2746" fmla="*/ 5049108 w 8594788"/>
              <a:gd name="connsiteY2746" fmla="*/ 1918526 h 4405788"/>
              <a:gd name="connsiteX2747" fmla="*/ 5089875 w 8594788"/>
              <a:gd name="connsiteY2747" fmla="*/ 1858232 h 4405788"/>
              <a:gd name="connsiteX2748" fmla="*/ 5025295 w 8594788"/>
              <a:gd name="connsiteY2748" fmla="*/ 1950530 h 4405788"/>
              <a:gd name="connsiteX2749" fmla="*/ 4991005 w 8594788"/>
              <a:gd name="connsiteY2749" fmla="*/ 1985105 h 4405788"/>
              <a:gd name="connsiteX2750" fmla="*/ 4969383 w 8594788"/>
              <a:gd name="connsiteY2750" fmla="*/ 2023777 h 4405788"/>
              <a:gd name="connsiteX2751" fmla="*/ 5025295 w 8594788"/>
              <a:gd name="connsiteY2751" fmla="*/ 1950530 h 4405788"/>
              <a:gd name="connsiteX2752" fmla="*/ 4975765 w 8594788"/>
              <a:gd name="connsiteY2752" fmla="*/ 2000345 h 4405788"/>
              <a:gd name="connsiteX2753" fmla="*/ 4922234 w 8594788"/>
              <a:gd name="connsiteY2753" fmla="*/ 2051114 h 4405788"/>
              <a:gd name="connsiteX2754" fmla="*/ 4897565 w 8594788"/>
              <a:gd name="connsiteY2754" fmla="*/ 2109502 h 4405788"/>
              <a:gd name="connsiteX2755" fmla="*/ 4944237 w 8594788"/>
              <a:gd name="connsiteY2755" fmla="*/ 2054924 h 4405788"/>
              <a:gd name="connsiteX2756" fmla="*/ 4975765 w 8594788"/>
              <a:gd name="connsiteY2756" fmla="*/ 2000345 h 4405788"/>
              <a:gd name="connsiteX2757" fmla="*/ 4924425 w 8594788"/>
              <a:gd name="connsiteY2757" fmla="*/ 2087309 h 4405788"/>
              <a:gd name="connsiteX2758" fmla="*/ 4889850 w 8594788"/>
              <a:gd name="connsiteY2758" fmla="*/ 2126742 h 4405788"/>
              <a:gd name="connsiteX2759" fmla="*/ 4869275 w 8594788"/>
              <a:gd name="connsiteY2759" fmla="*/ 2170176 h 4405788"/>
              <a:gd name="connsiteX2760" fmla="*/ 4924425 w 8594788"/>
              <a:gd name="connsiteY2760" fmla="*/ 2087118 h 4405788"/>
              <a:gd name="connsiteX2761" fmla="*/ 4876038 w 8594788"/>
              <a:gd name="connsiteY2761" fmla="*/ 2141792 h 4405788"/>
              <a:gd name="connsiteX2762" fmla="*/ 4830223 w 8594788"/>
              <a:gd name="connsiteY2762" fmla="*/ 2190179 h 4405788"/>
              <a:gd name="connsiteX2763" fmla="*/ 4810125 w 8594788"/>
              <a:gd name="connsiteY2763" fmla="*/ 2249043 h 4405788"/>
              <a:gd name="connsiteX2764" fmla="*/ 4846320 w 8594788"/>
              <a:gd name="connsiteY2764" fmla="*/ 2201418 h 4405788"/>
              <a:gd name="connsiteX2765" fmla="*/ 4876038 w 8594788"/>
              <a:gd name="connsiteY2765" fmla="*/ 2141601 h 4405788"/>
              <a:gd name="connsiteX2766" fmla="*/ 4828413 w 8594788"/>
              <a:gd name="connsiteY2766" fmla="*/ 2234565 h 4405788"/>
              <a:gd name="connsiteX2767" fmla="*/ 4803267 w 8594788"/>
              <a:gd name="connsiteY2767" fmla="*/ 2266283 h 4405788"/>
              <a:gd name="connsiteX2768" fmla="*/ 4789361 w 8594788"/>
              <a:gd name="connsiteY2768" fmla="*/ 2301431 h 4405788"/>
              <a:gd name="connsiteX2769" fmla="*/ 4828890 w 8594788"/>
              <a:gd name="connsiteY2769" fmla="*/ 2234375 h 4405788"/>
              <a:gd name="connsiteX2770" fmla="*/ 4790313 w 8594788"/>
              <a:gd name="connsiteY2770" fmla="*/ 2281333 h 4405788"/>
              <a:gd name="connsiteX2771" fmla="*/ 4744974 w 8594788"/>
              <a:gd name="connsiteY2771" fmla="*/ 2333816 h 4405788"/>
              <a:gd name="connsiteX2772" fmla="*/ 4728972 w 8594788"/>
              <a:gd name="connsiteY2772" fmla="*/ 2390966 h 4405788"/>
              <a:gd name="connsiteX2773" fmla="*/ 4768787 w 8594788"/>
              <a:gd name="connsiteY2773" fmla="*/ 2333149 h 4405788"/>
              <a:gd name="connsiteX2774" fmla="*/ 4791075 w 8594788"/>
              <a:gd name="connsiteY2774" fmla="*/ 2281142 h 4405788"/>
              <a:gd name="connsiteX2775" fmla="*/ 4753928 w 8594788"/>
              <a:gd name="connsiteY2775" fmla="*/ 2366201 h 4405788"/>
              <a:gd name="connsiteX2776" fmla="*/ 4723734 w 8594788"/>
              <a:gd name="connsiteY2776" fmla="*/ 2408206 h 4405788"/>
              <a:gd name="connsiteX2777" fmla="*/ 4708303 w 8594788"/>
              <a:gd name="connsiteY2777" fmla="*/ 2454402 h 4405788"/>
              <a:gd name="connsiteX2778" fmla="*/ 4754690 w 8594788"/>
              <a:gd name="connsiteY2778" fmla="*/ 2366010 h 4405788"/>
              <a:gd name="connsiteX2779" fmla="*/ 4712113 w 8594788"/>
              <a:gd name="connsiteY2779" fmla="*/ 2423351 h 4405788"/>
              <a:gd name="connsiteX2780" fmla="*/ 4670965 w 8594788"/>
              <a:gd name="connsiteY2780" fmla="*/ 2474405 h 4405788"/>
              <a:gd name="connsiteX2781" fmla="*/ 4656868 w 8594788"/>
              <a:gd name="connsiteY2781" fmla="*/ 2537174 h 4405788"/>
              <a:gd name="connsiteX2782" fmla="*/ 4673060 w 8594788"/>
              <a:gd name="connsiteY2782" fmla="*/ 2512600 h 4405788"/>
              <a:gd name="connsiteX2783" fmla="*/ 4689729 w 8594788"/>
              <a:gd name="connsiteY2783" fmla="*/ 2485739 h 4405788"/>
              <a:gd name="connsiteX2784" fmla="*/ 4712875 w 8594788"/>
              <a:gd name="connsiteY2784" fmla="*/ 2423446 h 4405788"/>
              <a:gd name="connsiteX2785" fmla="*/ 4676871 w 8594788"/>
              <a:gd name="connsiteY2785" fmla="*/ 2517648 h 4405788"/>
              <a:gd name="connsiteX2786" fmla="*/ 4652296 w 8594788"/>
              <a:gd name="connsiteY2786" fmla="*/ 2554224 h 4405788"/>
              <a:gd name="connsiteX2787" fmla="*/ 4640390 w 8594788"/>
              <a:gd name="connsiteY2787" fmla="*/ 2595848 h 4405788"/>
              <a:gd name="connsiteX2788" fmla="*/ 4677633 w 8594788"/>
              <a:gd name="connsiteY2788" fmla="*/ 2517743 h 4405788"/>
              <a:gd name="connsiteX2789" fmla="*/ 4641628 w 8594788"/>
              <a:gd name="connsiteY2789" fmla="*/ 2569274 h 4405788"/>
              <a:gd name="connsiteX2790" fmla="*/ 4104513 w 8594788"/>
              <a:gd name="connsiteY2790" fmla="*/ 2986373 h 4405788"/>
              <a:gd name="connsiteX2791" fmla="*/ 3297650 w 8594788"/>
              <a:gd name="connsiteY2791" fmla="*/ 3143822 h 4405788"/>
              <a:gd name="connsiteX2792" fmla="*/ 3172301 w 8594788"/>
              <a:gd name="connsiteY2792" fmla="*/ 3146012 h 4405788"/>
              <a:gd name="connsiteX2793" fmla="*/ 2114169 w 8594788"/>
              <a:gd name="connsiteY2793" fmla="*/ 3034189 h 4405788"/>
              <a:gd name="connsiteX2794" fmla="*/ 1877282 w 8594788"/>
              <a:gd name="connsiteY2794" fmla="*/ 2991803 h 4405788"/>
              <a:gd name="connsiteX2795" fmla="*/ 1857661 w 8594788"/>
              <a:gd name="connsiteY2795" fmla="*/ 3031046 h 4405788"/>
              <a:gd name="connsiteX2796" fmla="*/ 2097405 w 8594788"/>
              <a:gd name="connsiteY2796" fmla="*/ 3082862 h 4405788"/>
              <a:gd name="connsiteX2797" fmla="*/ 3300794 w 8594788"/>
              <a:gd name="connsiteY2797" fmla="*/ 3232595 h 4405788"/>
              <a:gd name="connsiteX2798" fmla="*/ 4100322 w 8594788"/>
              <a:gd name="connsiteY2798" fmla="*/ 3089720 h 4405788"/>
              <a:gd name="connsiteX2799" fmla="*/ 4624197 w 8594788"/>
              <a:gd name="connsiteY2799" fmla="*/ 2628138 h 4405788"/>
              <a:gd name="connsiteX2800" fmla="*/ 4642390 w 8594788"/>
              <a:gd name="connsiteY2800" fmla="*/ 2569369 h 4405788"/>
              <a:gd name="connsiteX2801" fmla="*/ 2077974 w 8594788"/>
              <a:gd name="connsiteY2801" fmla="*/ 3135249 h 4405788"/>
              <a:gd name="connsiteX2802" fmla="*/ 3410522 w 8594788"/>
              <a:gd name="connsiteY2802" fmla="*/ 3327559 h 4405788"/>
              <a:gd name="connsiteX2803" fmla="*/ 4223290 w 8594788"/>
              <a:gd name="connsiteY2803" fmla="*/ 3132773 h 4405788"/>
              <a:gd name="connsiteX2804" fmla="*/ 4612767 w 8594788"/>
              <a:gd name="connsiteY2804" fmla="*/ 2659380 h 4405788"/>
              <a:gd name="connsiteX2805" fmla="*/ 4104037 w 8594788"/>
              <a:gd name="connsiteY2805" fmla="*/ 3092768 h 4405788"/>
              <a:gd name="connsiteX2806" fmla="*/ 3300889 w 8594788"/>
              <a:gd name="connsiteY2806" fmla="*/ 3236690 h 4405788"/>
              <a:gd name="connsiteX2807" fmla="*/ 3274314 w 8594788"/>
              <a:gd name="connsiteY2807" fmla="*/ 3236690 h 4405788"/>
              <a:gd name="connsiteX2808" fmla="*/ 2095214 w 8594788"/>
              <a:gd name="connsiteY2808" fmla="*/ 3086576 h 4405788"/>
              <a:gd name="connsiteX2809" fmla="*/ 1855661 w 8594788"/>
              <a:gd name="connsiteY2809" fmla="*/ 3034855 h 4405788"/>
              <a:gd name="connsiteX2810" fmla="*/ 1835849 w 8594788"/>
              <a:gd name="connsiteY2810" fmla="*/ 3075051 h 4405788"/>
              <a:gd name="connsiteX2811" fmla="*/ 2077974 w 8594788"/>
              <a:gd name="connsiteY2811" fmla="*/ 3135249 h 4405788"/>
              <a:gd name="connsiteX2812" fmla="*/ 1829657 w 8594788"/>
              <a:gd name="connsiteY2812" fmla="*/ 3073718 h 4405788"/>
              <a:gd name="connsiteX2813" fmla="*/ 1849469 w 8594788"/>
              <a:gd name="connsiteY2813" fmla="*/ 3033713 h 4405788"/>
              <a:gd name="connsiteX2814" fmla="*/ 1801844 w 8594788"/>
              <a:gd name="connsiteY2814" fmla="*/ 3024188 h 4405788"/>
              <a:gd name="connsiteX2815" fmla="*/ 1780985 w 8594788"/>
              <a:gd name="connsiteY2815" fmla="*/ 3062288 h 4405788"/>
              <a:gd name="connsiteX2816" fmla="*/ 1774984 w 8594788"/>
              <a:gd name="connsiteY2816" fmla="*/ 3060668 h 4405788"/>
              <a:gd name="connsiteX2817" fmla="*/ 1795748 w 8594788"/>
              <a:gd name="connsiteY2817" fmla="*/ 3022568 h 4405788"/>
              <a:gd name="connsiteX2818" fmla="*/ 1748123 w 8594788"/>
              <a:gd name="connsiteY2818" fmla="*/ 3013043 h 4405788"/>
              <a:gd name="connsiteX2819" fmla="*/ 1726121 w 8594788"/>
              <a:gd name="connsiteY2819" fmla="*/ 3049048 h 4405788"/>
              <a:gd name="connsiteX2820" fmla="*/ 1720120 w 8594788"/>
              <a:gd name="connsiteY2820" fmla="*/ 3048095 h 4405788"/>
              <a:gd name="connsiteX2821" fmla="*/ 1742027 w 8594788"/>
              <a:gd name="connsiteY2821" fmla="*/ 3012186 h 4405788"/>
              <a:gd name="connsiteX2822" fmla="*/ 1694402 w 8594788"/>
              <a:gd name="connsiteY2822" fmla="*/ 3002661 h 4405788"/>
              <a:gd name="connsiteX2823" fmla="*/ 1671257 w 8594788"/>
              <a:gd name="connsiteY2823" fmla="*/ 3036570 h 4405788"/>
              <a:gd name="connsiteX2824" fmla="*/ 1688306 w 8594788"/>
              <a:gd name="connsiteY2824" fmla="*/ 3001709 h 4405788"/>
              <a:gd name="connsiteX2825" fmla="*/ 1640681 w 8594788"/>
              <a:gd name="connsiteY2825" fmla="*/ 2992660 h 4405788"/>
              <a:gd name="connsiteX2826" fmla="*/ 1616393 w 8594788"/>
              <a:gd name="connsiteY2826" fmla="*/ 3024569 h 4405788"/>
              <a:gd name="connsiteX2827" fmla="*/ 1664970 w 8594788"/>
              <a:gd name="connsiteY2827" fmla="*/ 3035427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284"/>
                </a:lnTo>
                <a:cubicBezTo>
                  <a:pt x="1519492" y="3154077"/>
                  <a:pt x="1428718" y="3285490"/>
                  <a:pt x="1341787" y="3422523"/>
                </a:cubicBezTo>
                <a:cubicBezTo>
                  <a:pt x="1161764" y="3706178"/>
                  <a:pt x="945928" y="3933254"/>
                  <a:pt x="700183" y="4097465"/>
                </a:cubicBezTo>
                <a:cubicBezTo>
                  <a:pt x="492655" y="4236138"/>
                  <a:pt x="259899" y="4332677"/>
                  <a:pt x="15145" y="4381595"/>
                </a:cubicBezTo>
                <a:lnTo>
                  <a:pt x="857" y="4384358"/>
                </a:lnTo>
                <a:lnTo>
                  <a:pt x="857" y="4380071"/>
                </a:lnTo>
                <a:lnTo>
                  <a:pt x="13049" y="4377690"/>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4090"/>
                </a:lnTo>
                <a:cubicBezTo>
                  <a:pt x="1399635" y="3115278"/>
                  <a:pt x="1300258" y="3231547"/>
                  <a:pt x="1205770" y="3352895"/>
                </a:cubicBezTo>
                <a:cubicBezTo>
                  <a:pt x="882777" y="3768567"/>
                  <a:pt x="477774" y="4039838"/>
                  <a:pt x="667" y="4160615"/>
                </a:cubicBezTo>
                <a:lnTo>
                  <a:pt x="667" y="4156234"/>
                </a:lnTo>
                <a:cubicBezTo>
                  <a:pt x="475202" y="4035457"/>
                  <a:pt x="878205" y="3765137"/>
                  <a:pt x="1200055" y="3351086"/>
                </a:cubicBezTo>
                <a:cubicBezTo>
                  <a:pt x="1294225" y="3230055"/>
                  <a:pt x="1393444" y="3113977"/>
                  <a:pt x="1497711" y="3002852"/>
                </a:cubicBezTo>
                <a:lnTo>
                  <a:pt x="1449419" y="2992565"/>
                </a:lnTo>
                <a:cubicBezTo>
                  <a:pt x="1340136" y="3096006"/>
                  <a:pt x="1236440" y="3204496"/>
                  <a:pt x="1138333" y="3318034"/>
                </a:cubicBezTo>
                <a:cubicBezTo>
                  <a:pt x="824770" y="3681222"/>
                  <a:pt x="442341" y="3926015"/>
                  <a:pt x="667" y="4048220"/>
                </a:cubicBezTo>
                <a:lnTo>
                  <a:pt x="667" y="4043744"/>
                </a:lnTo>
                <a:cubicBezTo>
                  <a:pt x="439865" y="3922205"/>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730" y="3535885"/>
                  <a:pt x="537063" y="3733336"/>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30" y="3056877"/>
                  <a:pt x="1110414" y="3149534"/>
                  <a:pt x="1002887" y="3248120"/>
                </a:cubicBezTo>
                <a:cubicBezTo>
                  <a:pt x="749948" y="3482536"/>
                  <a:pt x="452417" y="3663646"/>
                  <a:pt x="128016" y="3780663"/>
                </a:cubicBezTo>
                <a:cubicBezTo>
                  <a:pt x="86106" y="3795713"/>
                  <a:pt x="43656" y="3809778"/>
                  <a:pt x="667" y="3822859"/>
                </a:cubicBezTo>
                <a:lnTo>
                  <a:pt x="667" y="3818382"/>
                </a:lnTo>
                <a:cubicBezTo>
                  <a:pt x="42577" y="3805682"/>
                  <a:pt x="84011" y="3791903"/>
                  <a:pt x="124968" y="3777044"/>
                </a:cubicBezTo>
                <a:cubicBezTo>
                  <a:pt x="448491" y="3660345"/>
                  <a:pt x="745213" y="3479720"/>
                  <a:pt x="997458" y="3245930"/>
                </a:cubicBezTo>
                <a:cubicBezTo>
                  <a:pt x="1104372" y="3147374"/>
                  <a:pt x="1216551" y="3054687"/>
                  <a:pt x="1333500" y="2968276"/>
                </a:cubicBezTo>
                <a:lnTo>
                  <a:pt x="1285875" y="2958751"/>
                </a:lnTo>
                <a:cubicBezTo>
                  <a:pt x="1164349" y="3037017"/>
                  <a:pt x="1047295" y="3122017"/>
                  <a:pt x="935260" y="3213354"/>
                </a:cubicBezTo>
                <a:cubicBezTo>
                  <a:pt x="670874" y="3429425"/>
                  <a:pt x="368531" y="3594325"/>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61" y="3018066"/>
                  <a:pt x="983650" y="3095087"/>
                  <a:pt x="866775" y="3178778"/>
                </a:cubicBezTo>
                <a:cubicBezTo>
                  <a:pt x="603004" y="3367365"/>
                  <a:pt x="310234" y="3511659"/>
                  <a:pt x="0" y="3605975"/>
                </a:cubicBezTo>
                <a:lnTo>
                  <a:pt x="0" y="3601403"/>
                </a:lnTo>
                <a:cubicBezTo>
                  <a:pt x="308806" y="3507471"/>
                  <a:pt x="600246" y="3363857"/>
                  <a:pt x="862870" y="3176206"/>
                </a:cubicBezTo>
                <a:cubicBezTo>
                  <a:pt x="979125" y="3092998"/>
                  <a:pt x="1099965" y="3016392"/>
                  <a:pt x="1224820" y="2946749"/>
                </a:cubicBezTo>
                <a:lnTo>
                  <a:pt x="1177195" y="2937701"/>
                </a:lnTo>
                <a:cubicBezTo>
                  <a:pt x="1047626" y="2999329"/>
                  <a:pt x="921633" y="3068208"/>
                  <a:pt x="799814" y="3144012"/>
                </a:cubicBezTo>
                <a:cubicBezTo>
                  <a:pt x="550721" y="3298781"/>
                  <a:pt x="281924" y="3419307"/>
                  <a:pt x="667" y="3502343"/>
                </a:cubicBezTo>
                <a:lnTo>
                  <a:pt x="667" y="3497866"/>
                </a:lnTo>
                <a:cubicBezTo>
                  <a:pt x="280182" y="3414994"/>
                  <a:pt x="547325" y="3295022"/>
                  <a:pt x="794957" y="3141155"/>
                </a:cubicBezTo>
                <a:cubicBezTo>
                  <a:pt x="915829" y="3065927"/>
                  <a:pt x="1040800" y="2997495"/>
                  <a:pt x="1169289" y="2936177"/>
                </a:cubicBezTo>
                <a:lnTo>
                  <a:pt x="1122712" y="2927318"/>
                </a:lnTo>
                <a:cubicBezTo>
                  <a:pt x="989277" y="2980702"/>
                  <a:pt x="858902" y="3041437"/>
                  <a:pt x="732187" y="3109246"/>
                </a:cubicBezTo>
                <a:cubicBezTo>
                  <a:pt x="499688" y="3233305"/>
                  <a:pt x="254412" y="3331767"/>
                  <a:pt x="667" y="3402902"/>
                </a:cubicBezTo>
                <a:lnTo>
                  <a:pt x="667" y="3398425"/>
                </a:lnTo>
                <a:cubicBezTo>
                  <a:pt x="252762" y="3327458"/>
                  <a:pt x="496458" y="3229481"/>
                  <a:pt x="727520" y="3106198"/>
                </a:cubicBezTo>
                <a:cubicBezTo>
                  <a:pt x="853090" y="3038860"/>
                  <a:pt x="982252" y="2978444"/>
                  <a:pt x="1114425" y="2925223"/>
                </a:cubicBezTo>
                <a:lnTo>
                  <a:pt x="1068324" y="2916650"/>
                </a:lnTo>
                <a:cubicBezTo>
                  <a:pt x="930848" y="2961887"/>
                  <a:pt x="795878" y="3014413"/>
                  <a:pt x="663988" y="3074003"/>
                </a:cubicBezTo>
                <a:cubicBezTo>
                  <a:pt x="449909" y="3170787"/>
                  <a:pt x="228007" y="3249237"/>
                  <a:pt x="667" y="3308509"/>
                </a:cubicBezTo>
                <a:lnTo>
                  <a:pt x="667" y="3304032"/>
                </a:lnTo>
                <a:cubicBezTo>
                  <a:pt x="226654" y="3245164"/>
                  <a:pt x="447248" y="3167257"/>
                  <a:pt x="660083" y="3071146"/>
                </a:cubicBezTo>
                <a:cubicBezTo>
                  <a:pt x="790330" y="3012312"/>
                  <a:pt x="923577" y="2960360"/>
                  <a:pt x="1059275" y="2915507"/>
                </a:cubicBezTo>
                <a:lnTo>
                  <a:pt x="1014032" y="2907125"/>
                </a:lnTo>
                <a:cubicBezTo>
                  <a:pt x="872598" y="2944247"/>
                  <a:pt x="733132" y="2988500"/>
                  <a:pt x="596170" y="3039714"/>
                </a:cubicBezTo>
                <a:cubicBezTo>
                  <a:pt x="401710" y="3112305"/>
                  <a:pt x="202802" y="3172372"/>
                  <a:pt x="667" y="3219546"/>
                </a:cubicBezTo>
                <a:lnTo>
                  <a:pt x="667" y="3215164"/>
                </a:lnTo>
                <a:cubicBezTo>
                  <a:pt x="201617" y="3168109"/>
                  <a:pt x="399348" y="3108232"/>
                  <a:pt x="592646" y="3035903"/>
                </a:cubicBezTo>
                <a:cubicBezTo>
                  <a:pt x="722567" y="2987072"/>
                  <a:pt x="859695" y="2943447"/>
                  <a:pt x="1004030" y="2905030"/>
                </a:cubicBezTo>
                <a:lnTo>
                  <a:pt x="959644" y="2897124"/>
                </a:lnTo>
                <a:cubicBezTo>
                  <a:pt x="808831" y="2927922"/>
                  <a:pt x="665036" y="2963831"/>
                  <a:pt x="528257" y="3004852"/>
                </a:cubicBezTo>
                <a:cubicBezTo>
                  <a:pt x="350425" y="3058573"/>
                  <a:pt x="173355" y="3101912"/>
                  <a:pt x="667" y="3136963"/>
                </a:cubicBezTo>
                <a:lnTo>
                  <a:pt x="667" y="3132677"/>
                </a:lnTo>
                <a:cubicBezTo>
                  <a:pt x="172117" y="3097816"/>
                  <a:pt x="348520" y="3054572"/>
                  <a:pt x="525304" y="3001232"/>
                </a:cubicBezTo>
                <a:cubicBezTo>
                  <a:pt x="659416" y="2960783"/>
                  <a:pt x="800513" y="2925604"/>
                  <a:pt x="948595" y="2895695"/>
                </a:cubicBezTo>
                <a:lnTo>
                  <a:pt x="905637" y="2888171"/>
                </a:lnTo>
                <a:cubicBezTo>
                  <a:pt x="750888" y="2910142"/>
                  <a:pt x="602583" y="2937574"/>
                  <a:pt x="460724" y="2970467"/>
                </a:cubicBezTo>
                <a:cubicBezTo>
                  <a:pt x="305657" y="3006376"/>
                  <a:pt x="151638" y="3036380"/>
                  <a:pt x="1048" y="3061526"/>
                </a:cubicBezTo>
                <a:lnTo>
                  <a:pt x="1048" y="3057239"/>
                </a:lnTo>
                <a:cubicBezTo>
                  <a:pt x="150971" y="3032284"/>
                  <a:pt x="304133" y="3002375"/>
                  <a:pt x="458248" y="2966657"/>
                </a:cubicBezTo>
                <a:cubicBezTo>
                  <a:pt x="596741" y="2934526"/>
                  <a:pt x="741458" y="2907570"/>
                  <a:pt x="892397" y="2885789"/>
                </a:cubicBezTo>
                <a:lnTo>
                  <a:pt x="850964" y="2878741"/>
                </a:lnTo>
                <a:cubicBezTo>
                  <a:pt x="692214" y="2892393"/>
                  <a:pt x="539433" y="2911443"/>
                  <a:pt x="392621" y="2935891"/>
                </a:cubicBezTo>
                <a:cubicBezTo>
                  <a:pt x="260509" y="2957703"/>
                  <a:pt x="129540" y="2976467"/>
                  <a:pt x="953" y="2993041"/>
                </a:cubicBezTo>
                <a:lnTo>
                  <a:pt x="953" y="2988850"/>
                </a:lnTo>
                <a:cubicBezTo>
                  <a:pt x="128683" y="2971895"/>
                  <a:pt x="259080" y="2952845"/>
                  <a:pt x="390620" y="2931319"/>
                </a:cubicBezTo>
                <a:cubicBezTo>
                  <a:pt x="533241" y="2907760"/>
                  <a:pt x="681323" y="2889187"/>
                  <a:pt x="834866" y="2875598"/>
                </a:cubicBezTo>
                <a:lnTo>
                  <a:pt x="796195" y="2869121"/>
                </a:lnTo>
                <a:cubicBezTo>
                  <a:pt x="634143" y="2874455"/>
                  <a:pt x="476885" y="2884869"/>
                  <a:pt x="324422" y="2900363"/>
                </a:cubicBezTo>
                <a:cubicBezTo>
                  <a:pt x="215456" y="2911412"/>
                  <a:pt x="107506" y="2921286"/>
                  <a:pt x="572" y="2929985"/>
                </a:cubicBezTo>
                <a:lnTo>
                  <a:pt x="572" y="2925890"/>
                </a:lnTo>
                <a:cubicBezTo>
                  <a:pt x="106871" y="2917127"/>
                  <a:pt x="214440" y="2907284"/>
                  <a:pt x="323279" y="2896362"/>
                </a:cubicBezTo>
                <a:cubicBezTo>
                  <a:pt x="469773" y="2881503"/>
                  <a:pt x="620744" y="2871280"/>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640"/>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96"/>
                </a:lnTo>
                <a:lnTo>
                  <a:pt x="953" y="2783300"/>
                </a:lnTo>
                <a:cubicBezTo>
                  <a:pt x="40958" y="2785967"/>
                  <a:pt x="81185" y="2788761"/>
                  <a:pt x="121634" y="2791682"/>
                </a:cubicBezTo>
                <a:cubicBezTo>
                  <a:pt x="262731" y="2801652"/>
                  <a:pt x="403638" y="2813971"/>
                  <a:pt x="544354" y="2828639"/>
                </a:cubicBezTo>
                <a:cubicBezTo>
                  <a:pt x="464598" y="2816574"/>
                  <a:pt x="384588" y="2804954"/>
                  <a:pt x="304324" y="2793778"/>
                </a:cubicBezTo>
                <a:cubicBezTo>
                  <a:pt x="203740" y="2779871"/>
                  <a:pt x="102521" y="2766759"/>
                  <a:pt x="667" y="2754440"/>
                </a:cubicBezTo>
                <a:lnTo>
                  <a:pt x="667" y="2750249"/>
                </a:lnTo>
                <a:cubicBezTo>
                  <a:pt x="102902" y="2762631"/>
                  <a:pt x="204502" y="2775807"/>
                  <a:pt x="305467" y="2789777"/>
                </a:cubicBezTo>
                <a:cubicBezTo>
                  <a:pt x="414433" y="2804827"/>
                  <a:pt x="522669" y="2820861"/>
                  <a:pt x="630174" y="2837879"/>
                </a:cubicBezTo>
                <a:cubicBezTo>
                  <a:pt x="670878" y="2842324"/>
                  <a:pt x="711581" y="2846991"/>
                  <a:pt x="752285" y="2851880"/>
                </a:cubicBezTo>
                <a:cubicBezTo>
                  <a:pt x="779463" y="2853785"/>
                  <a:pt x="806672" y="2855817"/>
                  <a:pt x="833914" y="2857976"/>
                </a:cubicBezTo>
                <a:cubicBezTo>
                  <a:pt x="869823" y="2858929"/>
                  <a:pt x="905923" y="2860167"/>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55" y="2763679"/>
                  <a:pt x="1607058" y="2754154"/>
                  <a:pt x="1633252" y="2745105"/>
                </a:cubicBezTo>
                <a:cubicBezTo>
                  <a:pt x="1658303" y="2734247"/>
                  <a:pt x="1683449" y="2723579"/>
                  <a:pt x="1708880" y="2713101"/>
                </a:cubicBezTo>
                <a:cubicBezTo>
                  <a:pt x="1732883" y="2701100"/>
                  <a:pt x="1757140" y="2689288"/>
                  <a:pt x="1781651" y="2677668"/>
                </a:cubicBezTo>
                <a:cubicBezTo>
                  <a:pt x="1805178" y="2664333"/>
                  <a:pt x="1829276" y="2651093"/>
                  <a:pt x="1852898" y="2638044"/>
                </a:cubicBezTo>
                <a:cubicBezTo>
                  <a:pt x="1875758" y="2623376"/>
                  <a:pt x="1898714" y="2608802"/>
                  <a:pt x="1921955" y="2594515"/>
                </a:cubicBezTo>
                <a:cubicBezTo>
                  <a:pt x="1943862" y="2578703"/>
                  <a:pt x="1965960" y="2562987"/>
                  <a:pt x="1988153" y="2547557"/>
                </a:cubicBezTo>
                <a:cubicBezTo>
                  <a:pt x="2009489" y="2530221"/>
                  <a:pt x="2031111" y="2513267"/>
                  <a:pt x="2052733" y="2496312"/>
                </a:cubicBezTo>
                <a:cubicBezTo>
                  <a:pt x="2073434" y="2477834"/>
                  <a:pt x="2094198" y="2459514"/>
                  <a:pt x="2115026" y="2441353"/>
                </a:cubicBezTo>
                <a:cubicBezTo>
                  <a:pt x="2134838" y="2421604"/>
                  <a:pt x="2154746" y="2402078"/>
                  <a:pt x="2174748" y="2382774"/>
                </a:cubicBezTo>
                <a:cubicBezTo>
                  <a:pt x="2193798" y="2361692"/>
                  <a:pt x="2213070" y="2340864"/>
                  <a:pt x="2232565" y="2320290"/>
                </a:cubicBezTo>
                <a:cubicBezTo>
                  <a:pt x="2248757" y="2300573"/>
                  <a:pt x="2264950" y="2281047"/>
                  <a:pt x="2281333" y="2261807"/>
                </a:cubicBezTo>
                <a:cubicBezTo>
                  <a:pt x="2301589" y="2234565"/>
                  <a:pt x="2321941" y="2207768"/>
                  <a:pt x="2342388" y="2181416"/>
                </a:cubicBezTo>
                <a:cubicBezTo>
                  <a:pt x="2429955" y="2053019"/>
                  <a:pt x="2519458" y="1932877"/>
                  <a:pt x="2610898" y="1820990"/>
                </a:cubicBezTo>
                <a:cubicBezTo>
                  <a:pt x="2966847" y="1385507"/>
                  <a:pt x="3357563" y="1066895"/>
                  <a:pt x="3805428" y="847820"/>
                </a:cubicBezTo>
                <a:cubicBezTo>
                  <a:pt x="3974155" y="765619"/>
                  <a:pt x="4149374" y="697475"/>
                  <a:pt x="4329303" y="644081"/>
                </a:cubicBezTo>
                <a:cubicBezTo>
                  <a:pt x="4234053" y="411956"/>
                  <a:pt x="4131088" y="192310"/>
                  <a:pt x="4034028" y="0"/>
                </a:cubicBezTo>
                <a:lnTo>
                  <a:pt x="4040886" y="0"/>
                </a:lnTo>
                <a:cubicBezTo>
                  <a:pt x="4137660" y="191929"/>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61"/>
                  <a:pt x="4338447" y="140303"/>
                </a:cubicBezTo>
                <a:cubicBezTo>
                  <a:pt x="4406742" y="295275"/>
                  <a:pt x="4467987" y="446246"/>
                  <a:pt x="4521613" y="592074"/>
                </a:cubicBezTo>
                <a:cubicBezTo>
                  <a:pt x="4581811" y="577469"/>
                  <a:pt x="4643088" y="564071"/>
                  <a:pt x="4705446" y="551879"/>
                </a:cubicBezTo>
                <a:cubicBezTo>
                  <a:pt x="4657757" y="405829"/>
                  <a:pt x="4602036" y="254000"/>
                  <a:pt x="4538282" y="96393"/>
                </a:cubicBezTo>
                <a:cubicBezTo>
                  <a:pt x="4525137" y="63945"/>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7050"/>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850"/>
                  <a:pt x="5215890" y="167069"/>
                  <a:pt x="5166360" y="95"/>
                </a:cubicBezTo>
                <a:lnTo>
                  <a:pt x="5173123" y="95"/>
                </a:lnTo>
                <a:cubicBezTo>
                  <a:pt x="5222463" y="166910"/>
                  <a:pt x="5261674" y="325184"/>
                  <a:pt x="5290757" y="474917"/>
                </a:cubicBezTo>
                <a:cubicBezTo>
                  <a:pt x="5351780" y="470345"/>
                  <a:pt x="5414042" y="466662"/>
                  <a:pt x="5477542" y="463868"/>
                </a:cubicBezTo>
                <a:cubicBezTo>
                  <a:pt x="5454226" y="307708"/>
                  <a:pt x="5422622" y="152898"/>
                  <a:pt x="5382863" y="95"/>
                </a:cubicBezTo>
                <a:lnTo>
                  <a:pt x="5389531" y="95"/>
                </a:lnTo>
                <a:cubicBezTo>
                  <a:pt x="5429259" y="152803"/>
                  <a:pt x="5460831" y="307518"/>
                  <a:pt x="5484114" y="463582"/>
                </a:cubicBezTo>
                <a:cubicBezTo>
                  <a:pt x="5544693" y="461042"/>
                  <a:pt x="5606415" y="459200"/>
                  <a:pt x="5669280" y="458057"/>
                </a:cubicBezTo>
                <a:cubicBezTo>
                  <a:pt x="5654201" y="304104"/>
                  <a:pt x="5629997" y="151181"/>
                  <a:pt x="5596795" y="95"/>
                </a:cubicBezTo>
                <a:lnTo>
                  <a:pt x="5603463" y="95"/>
                </a:lnTo>
                <a:cubicBezTo>
                  <a:pt x="5636741" y="151150"/>
                  <a:pt x="5661073" y="304039"/>
                  <a:pt x="5676329" y="457962"/>
                </a:cubicBezTo>
                <a:cubicBezTo>
                  <a:pt x="5735955" y="457073"/>
                  <a:pt x="5796788" y="456883"/>
                  <a:pt x="5858828" y="457390"/>
                </a:cubicBezTo>
                <a:cubicBezTo>
                  <a:pt x="5851884" y="304015"/>
                  <a:pt x="5834700" y="151275"/>
                  <a:pt x="5807393" y="190"/>
                </a:cubicBezTo>
                <a:lnTo>
                  <a:pt x="5814060" y="191"/>
                </a:lnTo>
                <a:cubicBezTo>
                  <a:pt x="5841274" y="151289"/>
                  <a:pt x="5858456" y="304023"/>
                  <a:pt x="5865495" y="457390"/>
                </a:cubicBezTo>
                <a:cubicBezTo>
                  <a:pt x="5923979" y="457962"/>
                  <a:pt x="5983637" y="459105"/>
                  <a:pt x="6044470" y="460820"/>
                </a:cubicBezTo>
                <a:cubicBezTo>
                  <a:pt x="6046177" y="306712"/>
                  <a:pt x="6036211" y="152697"/>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9" y="319584"/>
                  <a:pt x="6430759" y="159569"/>
                  <a:pt x="6421374" y="95"/>
                </a:cubicBezTo>
                <a:lnTo>
                  <a:pt x="6428042" y="95"/>
                </a:lnTo>
                <a:cubicBezTo>
                  <a:pt x="6437349" y="159731"/>
                  <a:pt x="6430488" y="319900"/>
                  <a:pt x="6407563" y="478155"/>
                </a:cubicBezTo>
                <a:cubicBezTo>
                  <a:pt x="6461093" y="481584"/>
                  <a:pt x="6515481" y="485426"/>
                  <a:pt x="6570726" y="489680"/>
                </a:cubicBezTo>
                <a:cubicBezTo>
                  <a:pt x="6604731" y="345091"/>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283"/>
                  <a:pt x="6808661" y="188881"/>
                  <a:pt x="6816376" y="95"/>
                </a:cubicBezTo>
                <a:lnTo>
                  <a:pt x="6822948" y="95"/>
                </a:lnTo>
                <a:cubicBezTo>
                  <a:pt x="6815328" y="189167"/>
                  <a:pt x="6787515" y="357664"/>
                  <a:pt x="6739795" y="503777"/>
                </a:cubicBezTo>
                <a:cubicBezTo>
                  <a:pt x="6788372" y="508159"/>
                  <a:pt x="6837712" y="512731"/>
                  <a:pt x="6887719" y="517779"/>
                </a:cubicBezTo>
                <a:cubicBezTo>
                  <a:pt x="6951345" y="370808"/>
                  <a:pt x="6991922" y="197644"/>
                  <a:pt x="7009257" y="95"/>
                </a:cubicBezTo>
                <a:lnTo>
                  <a:pt x="7016020" y="95"/>
                </a:lnTo>
                <a:cubicBezTo>
                  <a:pt x="6998684" y="197834"/>
                  <a:pt x="6958108" y="371570"/>
                  <a:pt x="6894481" y="518351"/>
                </a:cubicBezTo>
                <a:cubicBezTo>
                  <a:pt x="6940011" y="522923"/>
                  <a:pt x="6986175" y="527717"/>
                  <a:pt x="7032975" y="532733"/>
                </a:cubicBezTo>
                <a:cubicBezTo>
                  <a:pt x="7040690" y="518922"/>
                  <a:pt x="7048215" y="505015"/>
                  <a:pt x="7055454" y="490633"/>
                </a:cubicBezTo>
                <a:cubicBezTo>
                  <a:pt x="7125272" y="351949"/>
                  <a:pt x="7173183" y="187833"/>
                  <a:pt x="7198995" y="95"/>
                </a:cubicBezTo>
                <a:lnTo>
                  <a:pt x="7205568" y="95"/>
                </a:lnTo>
                <a:cubicBezTo>
                  <a:pt x="7179755" y="188309"/>
                  <a:pt x="7131749" y="352520"/>
                  <a:pt x="7061550" y="491871"/>
                </a:cubicBezTo>
                <a:cubicBezTo>
                  <a:pt x="7054406" y="505968"/>
                  <a:pt x="7046976" y="519779"/>
                  <a:pt x="7039356" y="533495"/>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799"/>
                  <a:pt x="7255574" y="553371"/>
                  <a:pt x="7295007" y="555022"/>
                </a:cubicBezTo>
                <a:cubicBezTo>
                  <a:pt x="7421785" y="411766"/>
                  <a:pt x="7513511" y="225933"/>
                  <a:pt x="7568470" y="95"/>
                </a:cubicBezTo>
                <a:lnTo>
                  <a:pt x="7575138" y="95"/>
                </a:lnTo>
                <a:cubicBezTo>
                  <a:pt x="7520178" y="225743"/>
                  <a:pt x="7428643" y="411766"/>
                  <a:pt x="7302151" y="555308"/>
                </a:cubicBezTo>
                <a:cubicBezTo>
                  <a:pt x="7340251" y="556832"/>
                  <a:pt x="7378351" y="557308"/>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212"/>
                </a:cubicBezTo>
                <a:cubicBezTo>
                  <a:pt x="7706297" y="422720"/>
                  <a:pt x="7838313" y="237173"/>
                  <a:pt x="7924610" y="95"/>
                </a:cubicBezTo>
                <a:lnTo>
                  <a:pt x="7931372" y="95"/>
                </a:lnTo>
                <a:cubicBezTo>
                  <a:pt x="7845647" y="236315"/>
                  <a:pt x="7714393" y="421767"/>
                  <a:pt x="7540086" y="552545"/>
                </a:cubicBezTo>
                <a:cubicBezTo>
                  <a:pt x="7573613" y="550386"/>
                  <a:pt x="7606507" y="547402"/>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254"/>
                </a:cubicBezTo>
                <a:cubicBezTo>
                  <a:pt x="7685627" y="520065"/>
                  <a:pt x="7668197" y="531495"/>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7295"/>
                </a:cubicBezTo>
                <a:cubicBezTo>
                  <a:pt x="7838370" y="482802"/>
                  <a:pt x="7798417" y="505928"/>
                  <a:pt x="7757160" y="526542"/>
                </a:cubicBezTo>
                <a:cubicBezTo>
                  <a:pt x="7784212" y="521589"/>
                  <a:pt x="7810754" y="516001"/>
                  <a:pt x="7836789" y="509778"/>
                </a:cubicBezTo>
                <a:cubicBezTo>
                  <a:pt x="7910474" y="481406"/>
                  <a:pt x="7981148" y="445765"/>
                  <a:pt x="8047768" y="403384"/>
                </a:cubicBezTo>
                <a:cubicBezTo>
                  <a:pt x="8202835" y="303752"/>
                  <a:pt x="8330470" y="168878"/>
                  <a:pt x="8428673" y="95"/>
                </a:cubicBezTo>
                <a:lnTo>
                  <a:pt x="8435245" y="95"/>
                </a:lnTo>
                <a:cubicBezTo>
                  <a:pt x="8336375" y="170117"/>
                  <a:pt x="8208264" y="305943"/>
                  <a:pt x="8052150" y="405670"/>
                </a:cubicBezTo>
                <a:cubicBezTo>
                  <a:pt x="7993852" y="442913"/>
                  <a:pt x="7932403" y="474976"/>
                  <a:pt x="7868508" y="501491"/>
                </a:cubicBezTo>
                <a:cubicBezTo>
                  <a:pt x="7994115" y="469900"/>
                  <a:pt x="8114286" y="419687"/>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6" y="666176"/>
                  <a:pt x="7315677" y="681133"/>
                </a:cubicBezTo>
                <a:cubicBezTo>
                  <a:pt x="7258612" y="705482"/>
                  <a:pt x="7199845" y="725634"/>
                  <a:pt x="7139846" y="741426"/>
                </a:cubicBezTo>
                <a:cubicBezTo>
                  <a:pt x="7085309" y="765310"/>
                  <a:pt x="7029086" y="785144"/>
                  <a:pt x="6971634" y="800767"/>
                </a:cubicBezTo>
                <a:cubicBezTo>
                  <a:pt x="6916827" y="825964"/>
                  <a:pt x="6860141" y="846855"/>
                  <a:pt x="6802089" y="863251"/>
                </a:cubicBezTo>
                <a:cubicBezTo>
                  <a:pt x="6748061" y="889230"/>
                  <a:pt x="6692033" y="910826"/>
                  <a:pt x="6634544" y="927830"/>
                </a:cubicBezTo>
                <a:cubicBezTo>
                  <a:pt x="6581334" y="954595"/>
                  <a:pt x="6525995" y="976896"/>
                  <a:pt x="6469095" y="994505"/>
                </a:cubicBezTo>
                <a:cubicBezTo>
                  <a:pt x="6416935" y="1022294"/>
                  <a:pt x="6362472" y="1045526"/>
                  <a:pt x="6306313" y="1063943"/>
                </a:cubicBezTo>
                <a:cubicBezTo>
                  <a:pt x="6255278" y="1092809"/>
                  <a:pt x="6201755" y="1117036"/>
                  <a:pt x="6146388" y="1136333"/>
                </a:cubicBezTo>
                <a:cubicBezTo>
                  <a:pt x="6096614" y="1166400"/>
                  <a:pt x="6044122" y="1191721"/>
                  <a:pt x="5989607" y="1211961"/>
                </a:cubicBezTo>
                <a:cubicBezTo>
                  <a:pt x="5943588" y="1241866"/>
                  <a:pt x="5894859" y="1267378"/>
                  <a:pt x="5844064" y="1288161"/>
                </a:cubicBezTo>
                <a:lnTo>
                  <a:pt x="5835682" y="1291685"/>
                </a:lnTo>
                <a:cubicBezTo>
                  <a:pt x="5805061" y="1313506"/>
                  <a:pt x="5772982" y="1333206"/>
                  <a:pt x="5739670" y="1350645"/>
                </a:cubicBezTo>
                <a:lnTo>
                  <a:pt x="5677662" y="1382935"/>
                </a:lnTo>
                <a:cubicBezTo>
                  <a:pt x="5663819" y="1393222"/>
                  <a:pt x="5649691" y="1403096"/>
                  <a:pt x="5635276" y="1412557"/>
                </a:cubicBezTo>
                <a:lnTo>
                  <a:pt x="5630133" y="1415891"/>
                </a:lnTo>
                <a:lnTo>
                  <a:pt x="5495925" y="1503045"/>
                </a:lnTo>
                <a:cubicBezTo>
                  <a:pt x="5441632" y="1547495"/>
                  <a:pt x="5385309" y="1592453"/>
                  <a:pt x="5326952" y="1637919"/>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17" y="2107787"/>
                  <a:pt x="4887309" y="2156746"/>
                  <a:pt x="4852892" y="2203228"/>
                </a:cubicBezTo>
                <a:cubicBezTo>
                  <a:pt x="4829080" y="2248948"/>
                  <a:pt x="4803490" y="2292763"/>
                  <a:pt x="4776121" y="2334673"/>
                </a:cubicBezTo>
                <a:cubicBezTo>
                  <a:pt x="4753188" y="2387158"/>
                  <a:pt x="4726810" y="2438069"/>
                  <a:pt x="4697159" y="2487073"/>
                </a:cubicBezTo>
                <a:cubicBezTo>
                  <a:pt x="4680827" y="2529087"/>
                  <a:pt x="4662063" y="2570114"/>
                  <a:pt x="4640961" y="2609945"/>
                </a:cubicBezTo>
                <a:cubicBezTo>
                  <a:pt x="4637437" y="2616422"/>
                  <a:pt x="4634008" y="2622804"/>
                  <a:pt x="4630389" y="2628995"/>
                </a:cubicBezTo>
                <a:cubicBezTo>
                  <a:pt x="4555236" y="2849309"/>
                  <a:pt x="4420839" y="3018949"/>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452"/>
                  <a:pt x="1685290" y="3392392"/>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290"/>
                  <a:pt x="1621758" y="3364960"/>
                  <a:pt x="1544669" y="3526631"/>
                </a:cubicBezTo>
                <a:cubicBezTo>
                  <a:pt x="1382744" y="3871055"/>
                  <a:pt x="1176242" y="4144613"/>
                  <a:pt x="932307" y="4339971"/>
                </a:cubicBezTo>
                <a:cubicBezTo>
                  <a:pt x="903732" y="4362831"/>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858"/>
                </a:lnTo>
                <a:cubicBezTo>
                  <a:pt x="1638935" y="3193129"/>
                  <a:pt x="1556417" y="3339592"/>
                  <a:pt x="1476661" y="3492246"/>
                </a:cubicBezTo>
                <a:cubicBezTo>
                  <a:pt x="1307497" y="3816096"/>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572"/>
                  <a:pt x="1470374" y="3490913"/>
                </a:cubicBezTo>
                <a:cubicBezTo>
                  <a:pt x="1550130" y="3338513"/>
                  <a:pt x="1632680" y="3192145"/>
                  <a:pt x="1718024" y="3051810"/>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99"/>
                  <a:pt x="1634395" y="2991326"/>
                </a:cubicBezTo>
                <a:lnTo>
                  <a:pt x="1587246" y="2982563"/>
                </a:lnTo>
                <a:cubicBezTo>
                  <a:pt x="1578769" y="2992088"/>
                  <a:pt x="1570292" y="3002375"/>
                  <a:pt x="1561910" y="3012377"/>
                </a:cubicBezTo>
                <a:close/>
                <a:moveTo>
                  <a:pt x="7348157" y="613220"/>
                </a:moveTo>
                <a:cubicBezTo>
                  <a:pt x="7313867" y="615125"/>
                  <a:pt x="7278942" y="616236"/>
                  <a:pt x="7243382" y="616553"/>
                </a:cubicBezTo>
                <a:cubicBezTo>
                  <a:pt x="7226872" y="632301"/>
                  <a:pt x="7209886" y="647414"/>
                  <a:pt x="7192423" y="661892"/>
                </a:cubicBezTo>
                <a:cubicBezTo>
                  <a:pt x="7191185" y="663035"/>
                  <a:pt x="7189756" y="664083"/>
                  <a:pt x="7188518" y="665131"/>
                </a:cubicBezTo>
                <a:cubicBezTo>
                  <a:pt x="7222046" y="663035"/>
                  <a:pt x="7255193" y="659987"/>
                  <a:pt x="7287197" y="656177"/>
                </a:cubicBezTo>
                <a:cubicBezTo>
                  <a:pt x="7308152" y="642715"/>
                  <a:pt x="7328472" y="628460"/>
                  <a:pt x="7348157" y="613410"/>
                </a:cubicBezTo>
                <a:close/>
                <a:moveTo>
                  <a:pt x="7298437" y="654749"/>
                </a:moveTo>
                <a:cubicBezTo>
                  <a:pt x="7330186" y="650875"/>
                  <a:pt x="7360984" y="646176"/>
                  <a:pt x="7390829" y="640652"/>
                </a:cubicBezTo>
                <a:cubicBezTo>
                  <a:pt x="7412800" y="629158"/>
                  <a:pt x="7434231" y="617029"/>
                  <a:pt x="7455122" y="604266"/>
                </a:cubicBezTo>
                <a:cubicBezTo>
                  <a:pt x="7423372" y="607759"/>
                  <a:pt x="7390797" y="610552"/>
                  <a:pt x="7357396" y="612648"/>
                </a:cubicBezTo>
                <a:cubicBezTo>
                  <a:pt x="7338346" y="627507"/>
                  <a:pt x="7318629" y="641604"/>
                  <a:pt x="7298437" y="654939"/>
                </a:cubicBezTo>
                <a:close/>
                <a:moveTo>
                  <a:pt x="6039898" y="638270"/>
                </a:moveTo>
                <a:cubicBezTo>
                  <a:pt x="6037136" y="664654"/>
                  <a:pt x="6033897" y="690563"/>
                  <a:pt x="6030373" y="715804"/>
                </a:cubicBezTo>
                <a:lnTo>
                  <a:pt x="6030373" y="717328"/>
                </a:lnTo>
                <a:cubicBezTo>
                  <a:pt x="6081999" y="716121"/>
                  <a:pt x="6134418" y="715327"/>
                  <a:pt x="6187631" y="714947"/>
                </a:cubicBezTo>
                <a:cubicBezTo>
                  <a:pt x="6190488" y="702659"/>
                  <a:pt x="6193250" y="690372"/>
                  <a:pt x="6195918" y="677704"/>
                </a:cubicBezTo>
                <a:cubicBezTo>
                  <a:pt x="6198584" y="665036"/>
                  <a:pt x="6200966" y="652177"/>
                  <a:pt x="6203347" y="639604"/>
                </a:cubicBezTo>
                <a:cubicBezTo>
                  <a:pt x="6147626" y="638270"/>
                  <a:pt x="6093429" y="638270"/>
                  <a:pt x="6039898" y="638270"/>
                </a:cubicBezTo>
                <a:close/>
                <a:moveTo>
                  <a:pt x="6040374" y="552545"/>
                </a:moveTo>
                <a:cubicBezTo>
                  <a:pt x="5981573" y="551720"/>
                  <a:pt x="5923820" y="551466"/>
                  <a:pt x="5867115" y="551783"/>
                </a:cubicBezTo>
                <a:cubicBezTo>
                  <a:pt x="5867115" y="580358"/>
                  <a:pt x="5867115" y="608933"/>
                  <a:pt x="5865781" y="636079"/>
                </a:cubicBezTo>
                <a:cubicBezTo>
                  <a:pt x="5920836" y="634873"/>
                  <a:pt x="5976811" y="634175"/>
                  <a:pt x="6033707" y="633984"/>
                </a:cubicBezTo>
                <a:cubicBezTo>
                  <a:pt x="6036437" y="607632"/>
                  <a:pt x="6038660" y="580644"/>
                  <a:pt x="6040374" y="553022"/>
                </a:cubicBezTo>
                <a:close/>
                <a:moveTo>
                  <a:pt x="5687949" y="731425"/>
                </a:moveTo>
                <a:cubicBezTo>
                  <a:pt x="5742432" y="727996"/>
                  <a:pt x="5797804" y="725075"/>
                  <a:pt x="5854065" y="722662"/>
                </a:cubicBezTo>
                <a:cubicBezTo>
                  <a:pt x="5856065" y="695801"/>
                  <a:pt x="5857685" y="668274"/>
                  <a:pt x="5858637" y="640271"/>
                </a:cubicBezTo>
                <a:cubicBezTo>
                  <a:pt x="5800535" y="641604"/>
                  <a:pt x="5743385" y="643509"/>
                  <a:pt x="5687187" y="645986"/>
                </a:cubicBezTo>
                <a:cubicBezTo>
                  <a:pt x="5688330" y="675418"/>
                  <a:pt x="5688521" y="703898"/>
                  <a:pt x="5688330" y="731901"/>
                </a:cubicBezTo>
                <a:close/>
                <a:moveTo>
                  <a:pt x="5687949" y="735521"/>
                </a:moveTo>
                <a:cubicBezTo>
                  <a:pt x="5687949" y="754571"/>
                  <a:pt x="5687378" y="772668"/>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616"/>
                  <a:pt x="5853875" y="726758"/>
                </a:cubicBezTo>
                <a:cubicBezTo>
                  <a:pt x="5797804" y="729488"/>
                  <a:pt x="5742591" y="732568"/>
                  <a:pt x="5688235" y="735997"/>
                </a:cubicBezTo>
                <a:close/>
                <a:moveTo>
                  <a:pt x="6940296" y="670560"/>
                </a:moveTo>
                <a:cubicBezTo>
                  <a:pt x="6922865" y="669798"/>
                  <a:pt x="6905435" y="668846"/>
                  <a:pt x="6887719" y="667607"/>
                </a:cubicBezTo>
                <a:lnTo>
                  <a:pt x="6818472" y="663226"/>
                </a:lnTo>
                <a:cubicBezTo>
                  <a:pt x="6805232" y="684657"/>
                  <a:pt x="6791230" y="705326"/>
                  <a:pt x="6776657" y="725424"/>
                </a:cubicBezTo>
                <a:lnTo>
                  <a:pt x="6783610" y="725424"/>
                </a:lnTo>
                <a:cubicBezTo>
                  <a:pt x="6816662" y="726853"/>
                  <a:pt x="6849047" y="727520"/>
                  <a:pt x="6880956" y="727520"/>
                </a:cubicBezTo>
                <a:lnTo>
                  <a:pt x="6891243" y="727520"/>
                </a:lnTo>
                <a:cubicBezTo>
                  <a:pt x="6908388" y="709676"/>
                  <a:pt x="6924834" y="690848"/>
                  <a:pt x="6940582" y="671036"/>
                </a:cubicBezTo>
                <a:close/>
                <a:moveTo>
                  <a:pt x="6898958" y="727710"/>
                </a:moveTo>
                <a:cubicBezTo>
                  <a:pt x="6935344" y="727710"/>
                  <a:pt x="6971062" y="726504"/>
                  <a:pt x="7006114" y="724091"/>
                </a:cubicBezTo>
                <a:lnTo>
                  <a:pt x="7021163" y="710946"/>
                </a:lnTo>
                <a:cubicBezTo>
                  <a:pt x="7034689" y="698849"/>
                  <a:pt x="7047834" y="686276"/>
                  <a:pt x="7060692" y="673418"/>
                </a:cubicBezTo>
                <a:lnTo>
                  <a:pt x="7052406" y="673418"/>
                </a:lnTo>
                <a:cubicBezTo>
                  <a:pt x="7017989" y="673418"/>
                  <a:pt x="6983063" y="672592"/>
                  <a:pt x="6947631" y="670941"/>
                </a:cubicBezTo>
                <a:cubicBezTo>
                  <a:pt x="6932105" y="691039"/>
                  <a:pt x="6916008" y="709898"/>
                  <a:pt x="6899243" y="728091"/>
                </a:cubicBezTo>
                <a:close/>
                <a:moveTo>
                  <a:pt x="1158145" y="2888361"/>
                </a:moveTo>
                <a:lnTo>
                  <a:pt x="1198531" y="2892647"/>
                </a:lnTo>
                <a:lnTo>
                  <a:pt x="1229487" y="2881122"/>
                </a:lnTo>
                <a:lnTo>
                  <a:pt x="1190339" y="2878550"/>
                </a:lnTo>
                <a:close/>
                <a:moveTo>
                  <a:pt x="1178052" y="2877693"/>
                </a:moveTo>
                <a:lnTo>
                  <a:pt x="1140524" y="2875407"/>
                </a:lnTo>
                <a:cubicBezTo>
                  <a:pt x="1129856" y="2877979"/>
                  <a:pt x="1119188" y="2880455"/>
                  <a:pt x="1108520" y="2883122"/>
                </a:cubicBezTo>
                <a:lnTo>
                  <a:pt x="1147191" y="2887123"/>
                </a:lnTo>
                <a:close/>
                <a:moveTo>
                  <a:pt x="5966841" y="954977"/>
                </a:moveTo>
                <a:cubicBezTo>
                  <a:pt x="5918518" y="959929"/>
                  <a:pt x="5870734" y="965168"/>
                  <a:pt x="5823490" y="970693"/>
                </a:cubicBezTo>
                <a:cubicBezTo>
                  <a:pt x="5817584" y="995172"/>
                  <a:pt x="5811203" y="1018985"/>
                  <a:pt x="5804440" y="1042321"/>
                </a:cubicBezTo>
                <a:cubicBezTo>
                  <a:pt x="5849842" y="1035463"/>
                  <a:pt x="5895594" y="1028922"/>
                  <a:pt x="5941695" y="1022699"/>
                </a:cubicBezTo>
                <a:cubicBezTo>
                  <a:pt x="5950585" y="1000792"/>
                  <a:pt x="5958967" y="978218"/>
                  <a:pt x="5966841" y="954977"/>
                </a:cubicBezTo>
                <a:close/>
                <a:moveTo>
                  <a:pt x="5948649" y="1021652"/>
                </a:moveTo>
                <a:cubicBezTo>
                  <a:pt x="5991956" y="1015810"/>
                  <a:pt x="6035643" y="1010253"/>
                  <a:pt x="6079713" y="1004983"/>
                </a:cubicBezTo>
                <a:cubicBezTo>
                  <a:pt x="6090857" y="984409"/>
                  <a:pt x="6101429" y="963263"/>
                  <a:pt x="6111336" y="941356"/>
                </a:cubicBezTo>
                <a:cubicBezTo>
                  <a:pt x="6065044" y="945356"/>
                  <a:pt x="6019197" y="949643"/>
                  <a:pt x="5973795" y="954215"/>
                </a:cubicBezTo>
                <a:cubicBezTo>
                  <a:pt x="5965984" y="977392"/>
                  <a:pt x="5957602" y="999903"/>
                  <a:pt x="5948649" y="1021747"/>
                </a:cubicBezTo>
                <a:close/>
                <a:moveTo>
                  <a:pt x="5816632" y="971645"/>
                </a:moveTo>
                <a:cubicBezTo>
                  <a:pt x="5766816" y="977551"/>
                  <a:pt x="5717667" y="983742"/>
                  <a:pt x="5668804" y="990695"/>
                </a:cubicBezTo>
                <a:cubicBezTo>
                  <a:pt x="5664867" y="1016476"/>
                  <a:pt x="5660391" y="1041654"/>
                  <a:pt x="5655374" y="1066229"/>
                </a:cubicBezTo>
                <a:cubicBezTo>
                  <a:pt x="5702364" y="1058418"/>
                  <a:pt x="5749640" y="1050957"/>
                  <a:pt x="5797201" y="1043845"/>
                </a:cubicBezTo>
                <a:cubicBezTo>
                  <a:pt x="5804249" y="1020159"/>
                  <a:pt x="5810727" y="996093"/>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237"/>
                  <a:pt x="5727034" y="1125347"/>
                  <a:pt x="5772245" y="1116711"/>
                </a:cubicBezTo>
                <a:cubicBezTo>
                  <a:pt x="5780691" y="1094296"/>
                  <a:pt x="5788565" y="1071340"/>
                  <a:pt x="5795868" y="1047845"/>
                </a:cubicBezTo>
                <a:close/>
                <a:moveTo>
                  <a:pt x="1347692" y="2886266"/>
                </a:moveTo>
                <a:lnTo>
                  <a:pt x="1388745" y="2889599"/>
                </a:lnTo>
                <a:lnTo>
                  <a:pt x="1417320" y="2872550"/>
                </a:lnTo>
                <a:lnTo>
                  <a:pt x="1377506" y="2871026"/>
                </a:lnTo>
                <a:cubicBezTo>
                  <a:pt x="1367123" y="2875598"/>
                  <a:pt x="1357122" y="2880646"/>
                  <a:pt x="1347311" y="2886170"/>
                </a:cubicBezTo>
                <a:close/>
                <a:moveTo>
                  <a:pt x="1367695" y="2870645"/>
                </a:moveTo>
                <a:lnTo>
                  <a:pt x="1328738" y="2869406"/>
                </a:lnTo>
                <a:lnTo>
                  <a:pt x="1298639" y="2882455"/>
                </a:lnTo>
                <a:lnTo>
                  <a:pt x="1338834" y="2885504"/>
                </a:lnTo>
                <a:close/>
                <a:moveTo>
                  <a:pt x="4915853" y="1687640"/>
                </a:moveTo>
                <a:lnTo>
                  <a:pt x="5029010" y="1638110"/>
                </a:lnTo>
                <a:cubicBezTo>
                  <a:pt x="5032343" y="1611821"/>
                  <a:pt x="5035201" y="1584960"/>
                  <a:pt x="5037297" y="1557433"/>
                </a:cubicBezTo>
                <a:cubicBezTo>
                  <a:pt x="4997165" y="1572863"/>
                  <a:pt x="4956906" y="1588484"/>
                  <a:pt x="4916520" y="1604296"/>
                </a:cubicBezTo>
                <a:cubicBezTo>
                  <a:pt x="4916520" y="1632109"/>
                  <a:pt x="4916234" y="1659922"/>
                  <a:pt x="4915472" y="1687163"/>
                </a:cubicBezTo>
                <a:close/>
                <a:moveTo>
                  <a:pt x="4916424" y="1599438"/>
                </a:moveTo>
                <a:lnTo>
                  <a:pt x="5037677" y="1552480"/>
                </a:lnTo>
                <a:cubicBezTo>
                  <a:pt x="5039709" y="1525619"/>
                  <a:pt x="5041075" y="1498156"/>
                  <a:pt x="5041773" y="1470089"/>
                </a:cubicBezTo>
                <a:cubicBezTo>
                  <a:pt x="4999038" y="1484440"/>
                  <a:pt x="4956112" y="1499267"/>
                  <a:pt x="4912995" y="1514570"/>
                </a:cubicBezTo>
                <a:cubicBezTo>
                  <a:pt x="4914519" y="1543145"/>
                  <a:pt x="4915567" y="1571720"/>
                  <a:pt x="4916044" y="1598962"/>
                </a:cubicBezTo>
                <a:close/>
                <a:moveTo>
                  <a:pt x="5041868" y="1465421"/>
                </a:moveTo>
                <a:cubicBezTo>
                  <a:pt x="5042503" y="1437735"/>
                  <a:pt x="5042503" y="1409510"/>
                  <a:pt x="5041868" y="1380744"/>
                </a:cubicBezTo>
                <a:cubicBezTo>
                  <a:pt x="4996720" y="1394460"/>
                  <a:pt x="4951540" y="1408462"/>
                  <a:pt x="4906328" y="1422749"/>
                </a:cubicBezTo>
                <a:cubicBezTo>
                  <a:pt x="4909090" y="1452372"/>
                  <a:pt x="4911186" y="1481423"/>
                  <a:pt x="4912805" y="1509903"/>
                </a:cubicBezTo>
                <a:cubicBezTo>
                  <a:pt x="4956048" y="1494600"/>
                  <a:pt x="4998943" y="1479614"/>
                  <a:pt x="5041488" y="1464945"/>
                </a:cubicBezTo>
                <a:close/>
                <a:moveTo>
                  <a:pt x="5194268" y="1245108"/>
                </a:moveTo>
                <a:cubicBezTo>
                  <a:pt x="5241830" y="1232980"/>
                  <a:pt x="5289455" y="1221296"/>
                  <a:pt x="5337143" y="1210056"/>
                </a:cubicBezTo>
                <a:cubicBezTo>
                  <a:pt x="5339620" y="1183450"/>
                  <a:pt x="5341462" y="1156303"/>
                  <a:pt x="5342668" y="1128617"/>
                </a:cubicBezTo>
                <a:cubicBezTo>
                  <a:pt x="5292821" y="1138904"/>
                  <a:pt x="5243259" y="1149572"/>
                  <a:pt x="5193983" y="1160621"/>
                </a:cubicBezTo>
                <a:cubicBezTo>
                  <a:pt x="5194364" y="1188815"/>
                  <a:pt x="5194650" y="1217009"/>
                  <a:pt x="5194268" y="1244632"/>
                </a:cubicBezTo>
                <a:close/>
                <a:moveTo>
                  <a:pt x="5333810" y="1291400"/>
                </a:moveTo>
                <a:cubicBezTo>
                  <a:pt x="5378260" y="1279081"/>
                  <a:pt x="5422996" y="1267047"/>
                  <a:pt x="5468017" y="1255300"/>
                </a:cubicBezTo>
                <a:cubicBezTo>
                  <a:pt x="5473796" y="1231043"/>
                  <a:pt x="5479003" y="1206151"/>
                  <a:pt x="5483638" y="1180624"/>
                </a:cubicBezTo>
                <a:cubicBezTo>
                  <a:pt x="5436712" y="1191038"/>
                  <a:pt x="5389880" y="1201801"/>
                  <a:pt x="5343144" y="1212914"/>
                </a:cubicBezTo>
                <a:cubicBezTo>
                  <a:pt x="5340572" y="1239203"/>
                  <a:pt x="5337525" y="1265396"/>
                  <a:pt x="5333810" y="1290923"/>
                </a:cubicBezTo>
                <a:close/>
                <a:moveTo>
                  <a:pt x="5336381" y="1214533"/>
                </a:moveTo>
                <a:cubicBezTo>
                  <a:pt x="5288947" y="1225836"/>
                  <a:pt x="5241576" y="1237488"/>
                  <a:pt x="5194268" y="1249490"/>
                </a:cubicBezTo>
                <a:cubicBezTo>
                  <a:pt x="5193888" y="1277493"/>
                  <a:pt x="5192903" y="1304893"/>
                  <a:pt x="5191316" y="1331690"/>
                </a:cubicBezTo>
                <a:cubicBezTo>
                  <a:pt x="5236464" y="1318609"/>
                  <a:pt x="5281676" y="1305909"/>
                  <a:pt x="5326952" y="1293590"/>
                </a:cubicBezTo>
                <a:cubicBezTo>
                  <a:pt x="5330635" y="1267492"/>
                  <a:pt x="5333778" y="1240981"/>
                  <a:pt x="5336381" y="1214057"/>
                </a:cubicBezTo>
                <a:close/>
                <a:moveTo>
                  <a:pt x="5191030" y="1335881"/>
                </a:moveTo>
                <a:cubicBezTo>
                  <a:pt x="5189315" y="1363409"/>
                  <a:pt x="5187029" y="1390460"/>
                  <a:pt x="5184077" y="1416844"/>
                </a:cubicBezTo>
                <a:cubicBezTo>
                  <a:pt x="5226939" y="1402620"/>
                  <a:pt x="5269738" y="1388586"/>
                  <a:pt x="5312474" y="1374743"/>
                </a:cubicBezTo>
                <a:cubicBezTo>
                  <a:pt x="5317713" y="1349693"/>
                  <a:pt x="5321999" y="1323880"/>
                  <a:pt x="5326190" y="1297496"/>
                </a:cubicBezTo>
                <a:cubicBezTo>
                  <a:pt x="5281168" y="1310005"/>
                  <a:pt x="5236115" y="1322800"/>
                  <a:pt x="5191030" y="1335881"/>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827"/>
                  <a:pt x="5187696" y="1250728"/>
                </a:cubicBezTo>
                <a:close/>
                <a:moveTo>
                  <a:pt x="5184267" y="1337786"/>
                </a:moveTo>
                <a:cubicBezTo>
                  <a:pt x="5138928" y="1351058"/>
                  <a:pt x="5093621" y="1364552"/>
                  <a:pt x="5048345" y="1378268"/>
                </a:cubicBezTo>
                <a:cubicBezTo>
                  <a:pt x="5048917" y="1406906"/>
                  <a:pt x="5048917" y="1435037"/>
                  <a:pt x="5048345" y="1462659"/>
                </a:cubicBezTo>
                <a:cubicBezTo>
                  <a:pt x="5091399" y="1447991"/>
                  <a:pt x="5134420" y="1433481"/>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756"/>
                  <a:pt x="5173599" y="1450467"/>
                  <a:pt x="5176647" y="1423607"/>
                </a:cubicBezTo>
                <a:cubicBezTo>
                  <a:pt x="5133912" y="1438021"/>
                  <a:pt x="5091049" y="1452467"/>
                  <a:pt x="5048060" y="1466945"/>
                </a:cubicBezTo>
                <a:close/>
                <a:moveTo>
                  <a:pt x="5044345" y="1284065"/>
                </a:moveTo>
                <a:cubicBezTo>
                  <a:pt x="5092033" y="1271365"/>
                  <a:pt x="5139658" y="1258665"/>
                  <a:pt x="5187220" y="1245965"/>
                </a:cubicBezTo>
                <a:cubicBezTo>
                  <a:pt x="5187601" y="1218279"/>
                  <a:pt x="5187379" y="1190022"/>
                  <a:pt x="5186553" y="1161193"/>
                </a:cubicBezTo>
                <a:cubicBezTo>
                  <a:pt x="5136579" y="1172496"/>
                  <a:pt x="5086795" y="1184180"/>
                  <a:pt x="5037201" y="1196245"/>
                </a:cubicBezTo>
                <a:cubicBezTo>
                  <a:pt x="5040376" y="1226090"/>
                  <a:pt x="5042757" y="1255363"/>
                  <a:pt x="5044345" y="1284065"/>
                </a:cubicBezTo>
                <a:close/>
                <a:moveTo>
                  <a:pt x="1608868" y="2848070"/>
                </a:moveTo>
                <a:lnTo>
                  <a:pt x="1648682" y="2848642"/>
                </a:lnTo>
                <a:lnTo>
                  <a:pt x="1674209" y="2823877"/>
                </a:lnTo>
                <a:lnTo>
                  <a:pt x="1635538" y="2825210"/>
                </a:lnTo>
                <a:cubicBezTo>
                  <a:pt x="1626584" y="2833116"/>
                  <a:pt x="1617726" y="2840736"/>
                  <a:pt x="1608868" y="2848070"/>
                </a:cubicBezTo>
                <a:close/>
                <a:moveTo>
                  <a:pt x="1627061" y="2825496"/>
                </a:moveTo>
                <a:cubicBezTo>
                  <a:pt x="1614297" y="2825496"/>
                  <a:pt x="1601629" y="2826353"/>
                  <a:pt x="1588961" y="2826925"/>
                </a:cubicBezTo>
                <a:cubicBezTo>
                  <a:pt x="1579436" y="2833688"/>
                  <a:pt x="1570768" y="2840641"/>
                  <a:pt x="1561624" y="2847499"/>
                </a:cubicBezTo>
                <a:lnTo>
                  <a:pt x="1600867" y="2847499"/>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cubicBezTo>
                  <a:pt x="1755648" y="2821686"/>
                  <a:pt x="1742408" y="2822162"/>
                  <a:pt x="1729264" y="2822543"/>
                </a:cubicBezTo>
                <a:cubicBezTo>
                  <a:pt x="1720787" y="2831973"/>
                  <a:pt x="1712405" y="2841022"/>
                  <a:pt x="1704023" y="2850166"/>
                </a:cubicBezTo>
                <a:close/>
                <a:moveTo>
                  <a:pt x="1678591" y="2819686"/>
                </a:moveTo>
                <a:lnTo>
                  <a:pt x="1704023" y="2795588"/>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159"/>
                  <a:pt x="1712595" y="2795111"/>
                </a:cubicBezTo>
                <a:cubicBezTo>
                  <a:pt x="1703927" y="2803493"/>
                  <a:pt x="1695260" y="2811590"/>
                  <a:pt x="1686687" y="2819495"/>
                </a:cubicBezTo>
                <a:close/>
                <a:moveTo>
                  <a:pt x="1733074" y="2818543"/>
                </a:moveTo>
                <a:lnTo>
                  <a:pt x="1772317" y="2817686"/>
                </a:lnTo>
                <a:lnTo>
                  <a:pt x="1796129" y="2789111"/>
                </a:lnTo>
                <a:lnTo>
                  <a:pt x="1758029" y="2791778"/>
                </a:lnTo>
                <a:close/>
                <a:moveTo>
                  <a:pt x="1779746" y="2817590"/>
                </a:moveTo>
                <a:lnTo>
                  <a:pt x="1819370" y="2817114"/>
                </a:lnTo>
                <a:cubicBezTo>
                  <a:pt x="1826990" y="2806732"/>
                  <a:pt x="1834706" y="2796445"/>
                  <a:pt x="1842421" y="2786158"/>
                </a:cubicBezTo>
                <a:lnTo>
                  <a:pt x="1804321" y="2788539"/>
                </a:lnTo>
                <a:close/>
                <a:moveTo>
                  <a:pt x="1799844" y="2784729"/>
                </a:moveTo>
                <a:lnTo>
                  <a:pt x="1823561" y="2756630"/>
                </a:lnTo>
                <a:lnTo>
                  <a:pt x="1787366" y="2761012"/>
                </a:lnTo>
                <a:cubicBezTo>
                  <a:pt x="1778984" y="2769680"/>
                  <a:pt x="1770698" y="2778443"/>
                  <a:pt x="1762411" y="2787301"/>
                </a:cubicBezTo>
                <a:cubicBezTo>
                  <a:pt x="1774889" y="2786634"/>
                  <a:pt x="1787271" y="2785682"/>
                  <a:pt x="1799844" y="2784920"/>
                </a:cubicBezTo>
                <a:close/>
                <a:moveTo>
                  <a:pt x="1807655" y="2784158"/>
                </a:moveTo>
                <a:lnTo>
                  <a:pt x="1845755" y="2781872"/>
                </a:lnTo>
                <a:lnTo>
                  <a:pt x="1868615" y="2751487"/>
                </a:lnTo>
                <a:lnTo>
                  <a:pt x="1831943" y="2755583"/>
                </a:lnTo>
                <a:close/>
                <a:moveTo>
                  <a:pt x="1853470" y="2781395"/>
                </a:moveTo>
                <a:lnTo>
                  <a:pt x="1891570" y="2779300"/>
                </a:lnTo>
                <a:lnTo>
                  <a:pt x="1913763" y="2746629"/>
                </a:lnTo>
                <a:cubicBezTo>
                  <a:pt x="1901285" y="2747963"/>
                  <a:pt x="1888903" y="2749201"/>
                  <a:pt x="1876520" y="2750630"/>
                </a:cubicBezTo>
                <a:cubicBezTo>
                  <a:pt x="1868710" y="2761012"/>
                  <a:pt x="1860995" y="2771299"/>
                  <a:pt x="1853470" y="2781395"/>
                </a:cubicBezTo>
                <a:close/>
                <a:moveTo>
                  <a:pt x="1872520" y="2747010"/>
                </a:moveTo>
                <a:lnTo>
                  <a:pt x="1895380" y="2717197"/>
                </a:lnTo>
                <a:lnTo>
                  <a:pt x="1860328" y="2723102"/>
                </a:lnTo>
                <a:lnTo>
                  <a:pt x="1836325" y="2751011"/>
                </a:lnTo>
                <a:close/>
                <a:moveTo>
                  <a:pt x="1880521" y="2746058"/>
                </a:moveTo>
                <a:lnTo>
                  <a:pt x="1917192" y="2742152"/>
                </a:lnTo>
                <a:lnTo>
                  <a:pt x="1939290" y="2710053"/>
                </a:lnTo>
                <a:lnTo>
                  <a:pt x="1903762" y="2715863"/>
                </a:lnTo>
                <a:cubicBezTo>
                  <a:pt x="1895475" y="2726055"/>
                  <a:pt x="1887760" y="2736152"/>
                  <a:pt x="1880045" y="2746248"/>
                </a:cubicBezTo>
                <a:close/>
                <a:moveTo>
                  <a:pt x="1942624" y="2705386"/>
                </a:moveTo>
                <a:cubicBezTo>
                  <a:pt x="1949863" y="2694813"/>
                  <a:pt x="1957197" y="2684336"/>
                  <a:pt x="1964531" y="2673953"/>
                </a:cubicBezTo>
                <a:lnTo>
                  <a:pt x="1930718" y="2681288"/>
                </a:lnTo>
                <a:cubicBezTo>
                  <a:pt x="1922907" y="2690813"/>
                  <a:pt x="1915192" y="2701004"/>
                  <a:pt x="1907477" y="2711005"/>
                </a:cubicBezTo>
                <a:close/>
                <a:moveTo>
                  <a:pt x="1950625" y="2704052"/>
                </a:moveTo>
                <a:lnTo>
                  <a:pt x="1985582" y="2698718"/>
                </a:lnTo>
                <a:cubicBezTo>
                  <a:pt x="1992535" y="2687479"/>
                  <a:pt x="1999488" y="2676144"/>
                  <a:pt x="2006537" y="2665000"/>
                </a:cubicBezTo>
                <a:lnTo>
                  <a:pt x="1973009" y="2672144"/>
                </a:lnTo>
                <a:close/>
                <a:moveTo>
                  <a:pt x="1993297" y="2697575"/>
                </a:moveTo>
                <a:lnTo>
                  <a:pt x="2029301" y="2692242"/>
                </a:lnTo>
                <a:cubicBezTo>
                  <a:pt x="2035969" y="2680145"/>
                  <a:pt x="2042732" y="2668143"/>
                  <a:pt x="2049494" y="2656237"/>
                </a:cubicBezTo>
                <a:lnTo>
                  <a:pt x="2014633" y="2663380"/>
                </a:lnTo>
                <a:cubicBezTo>
                  <a:pt x="2007013" y="2674906"/>
                  <a:pt x="1999964" y="2686145"/>
                  <a:pt x="1992821" y="2697766"/>
                </a:cubicBezTo>
                <a:close/>
                <a:moveTo>
                  <a:pt x="2009680" y="2660047"/>
                </a:moveTo>
                <a:lnTo>
                  <a:pt x="2030540" y="2627090"/>
                </a:lnTo>
                <a:lnTo>
                  <a:pt x="1998726" y="2635758"/>
                </a:lnTo>
                <a:lnTo>
                  <a:pt x="1976057" y="2667095"/>
                </a:lnTo>
                <a:close/>
                <a:moveTo>
                  <a:pt x="2017776" y="2658428"/>
                </a:moveTo>
                <a:lnTo>
                  <a:pt x="2052161" y="2651379"/>
                </a:lnTo>
                <a:lnTo>
                  <a:pt x="2072259" y="2616042"/>
                </a:lnTo>
                <a:lnTo>
                  <a:pt x="2039017" y="2624804"/>
                </a:lnTo>
                <a:cubicBezTo>
                  <a:pt x="2031397" y="2636139"/>
                  <a:pt x="2024348" y="2647379"/>
                  <a:pt x="2017300" y="2658618"/>
                </a:cubicBezTo>
                <a:close/>
                <a:moveTo>
                  <a:pt x="2060067" y="2649855"/>
                </a:moveTo>
                <a:cubicBezTo>
                  <a:pt x="2129536" y="2635949"/>
                  <a:pt x="2200148" y="2623058"/>
                  <a:pt x="2271903" y="2611184"/>
                </a:cubicBezTo>
                <a:cubicBezTo>
                  <a:pt x="2965323" y="2496122"/>
                  <a:pt x="3584163" y="2330387"/>
                  <a:pt x="4163663" y="2104644"/>
                </a:cubicBezTo>
                <a:cubicBezTo>
                  <a:pt x="4346829" y="2033207"/>
                  <a:pt x="4517422" y="1959483"/>
                  <a:pt x="4679442" y="1884426"/>
                </a:cubicBezTo>
                <a:cubicBezTo>
                  <a:pt x="4676204" y="1856105"/>
                  <a:pt x="4672489" y="1827530"/>
                  <a:pt x="4668298" y="1798701"/>
                </a:cubicBezTo>
                <a:cubicBezTo>
                  <a:pt x="4037076" y="2065401"/>
                  <a:pt x="3298222" y="2340007"/>
                  <a:pt x="2293430" y="2563178"/>
                </a:cubicBezTo>
                <a:cubicBezTo>
                  <a:pt x="2221230" y="2579180"/>
                  <a:pt x="2150269" y="2596229"/>
                  <a:pt x="2080546" y="2614327"/>
                </a:cubicBezTo>
                <a:cubicBezTo>
                  <a:pt x="2073212" y="2625947"/>
                  <a:pt x="2066354" y="2637949"/>
                  <a:pt x="2059591" y="2650046"/>
                </a:cubicBezTo>
                <a:close/>
                <a:moveTo>
                  <a:pt x="2075307" y="2610803"/>
                </a:moveTo>
                <a:lnTo>
                  <a:pt x="2095119" y="2576322"/>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653"/>
                </a:cubicBezTo>
                <a:cubicBezTo>
                  <a:pt x="4663345" y="1765078"/>
                  <a:pt x="4658678" y="1735646"/>
                  <a:pt x="4653439" y="1706213"/>
                </a:cubicBezTo>
                <a:cubicBezTo>
                  <a:pt x="4008120" y="1957769"/>
                  <a:pt x="3275076" y="2239613"/>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66"/>
                  <a:pt x="5038440" y="1285875"/>
                </a:cubicBezTo>
                <a:cubicBezTo>
                  <a:pt x="5036725" y="1257300"/>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166"/>
                </a:moveTo>
                <a:cubicBezTo>
                  <a:pt x="4899882" y="1359821"/>
                  <a:pt x="4903058" y="1389063"/>
                  <a:pt x="4905661" y="1417892"/>
                </a:cubicBezTo>
                <a:cubicBezTo>
                  <a:pt x="4951000" y="1403541"/>
                  <a:pt x="4996275" y="1389475"/>
                  <a:pt x="5041488" y="1375696"/>
                </a:cubicBezTo>
                <a:cubicBezTo>
                  <a:pt x="5040916" y="1347692"/>
                  <a:pt x="5039805" y="1319117"/>
                  <a:pt x="5038154" y="1289971"/>
                </a:cubicBezTo>
                <a:cubicBezTo>
                  <a:pt x="4990846" y="1303052"/>
                  <a:pt x="4943507" y="1316450"/>
                  <a:pt x="4896136" y="1330166"/>
                </a:cubicBezTo>
                <a:close/>
                <a:moveTo>
                  <a:pt x="4899851" y="1424369"/>
                </a:moveTo>
                <a:cubicBezTo>
                  <a:pt x="4854385" y="1438720"/>
                  <a:pt x="4808887" y="1453420"/>
                  <a:pt x="4763358" y="1468469"/>
                </a:cubicBezTo>
                <a:cubicBezTo>
                  <a:pt x="4768183" y="1498568"/>
                  <a:pt x="4772565" y="1528255"/>
                  <a:pt x="4776502" y="1557528"/>
                </a:cubicBezTo>
                <a:lnTo>
                  <a:pt x="4906233" y="1511713"/>
                </a:lnTo>
                <a:cubicBezTo>
                  <a:pt x="4904709" y="1483138"/>
                  <a:pt x="4902518" y="1453991"/>
                  <a:pt x="4899851" y="1424369"/>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590"/>
                  <a:pt x="4641438" y="1643063"/>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636"/>
                  <a:pt x="2241042" y="2526189"/>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574"/>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95"/>
                  <a:pt x="4620101" y="1511808"/>
                </a:cubicBezTo>
                <a:cubicBezTo>
                  <a:pt x="4665568" y="1496314"/>
                  <a:pt x="4710875" y="1481138"/>
                  <a:pt x="4756023" y="1466278"/>
                </a:cubicBezTo>
                <a:close/>
                <a:moveTo>
                  <a:pt x="4745832" y="1370362"/>
                </a:moveTo>
                <a:cubicBezTo>
                  <a:pt x="4793711" y="1355693"/>
                  <a:pt x="4841494" y="1341469"/>
                  <a:pt x="4889183" y="1327690"/>
                </a:cubicBezTo>
                <a:cubicBezTo>
                  <a:pt x="4885436" y="1298162"/>
                  <a:pt x="4881182" y="1268254"/>
                  <a:pt x="4876419" y="1237964"/>
                </a:cubicBezTo>
                <a:cubicBezTo>
                  <a:pt x="4826508" y="1251299"/>
                  <a:pt x="4776724" y="1265079"/>
                  <a:pt x="4727067" y="1279303"/>
                </a:cubicBezTo>
                <a:cubicBezTo>
                  <a:pt x="4733830" y="1310069"/>
                  <a:pt x="4740021" y="1340358"/>
                  <a:pt x="4745832" y="1370362"/>
                </a:cubicBezTo>
                <a:close/>
                <a:moveTo>
                  <a:pt x="4882420" y="1231964"/>
                </a:moveTo>
                <a:cubicBezTo>
                  <a:pt x="4931823" y="1218883"/>
                  <a:pt x="4981416" y="1206183"/>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563"/>
                  <a:pt x="5012531" y="1041273"/>
                  <a:pt x="5007674" y="1010602"/>
                </a:cubicBezTo>
                <a:cubicBezTo>
                  <a:pt x="4953699" y="1021525"/>
                  <a:pt x="4900295" y="1033113"/>
                  <a:pt x="4847463" y="1045369"/>
                </a:cubicBezTo>
                <a:cubicBezTo>
                  <a:pt x="4854131" y="1076547"/>
                  <a:pt x="4860322" y="1107250"/>
                  <a:pt x="4866037" y="1137476"/>
                </a:cubicBezTo>
                <a:cubicBezTo>
                  <a:pt x="4917028" y="1124903"/>
                  <a:pt x="4968462" y="1112838"/>
                  <a:pt x="5020342" y="1101281"/>
                </a:cubicBezTo>
                <a:close/>
                <a:moveTo>
                  <a:pt x="5013389" y="1005173"/>
                </a:moveTo>
                <a:cubicBezTo>
                  <a:pt x="5066729" y="994315"/>
                  <a:pt x="5120704" y="984123"/>
                  <a:pt x="5175314" y="974598"/>
                </a:cubicBezTo>
                <a:cubicBezTo>
                  <a:pt x="5172965" y="951548"/>
                  <a:pt x="5170297" y="928180"/>
                  <a:pt x="5167313" y="904494"/>
                </a:cubicBezTo>
                <a:cubicBezTo>
                  <a:pt x="5166551" y="898303"/>
                  <a:pt x="5165598" y="891921"/>
                  <a:pt x="5164741" y="885444"/>
                </a:cubicBezTo>
                <a:cubicBezTo>
                  <a:pt x="5107972" y="894525"/>
                  <a:pt x="5051965" y="904208"/>
                  <a:pt x="4996720" y="914495"/>
                </a:cubicBezTo>
                <a:cubicBezTo>
                  <a:pt x="4998434" y="924020"/>
                  <a:pt x="5000244" y="932783"/>
                  <a:pt x="5001863" y="941832"/>
                </a:cubicBezTo>
                <a:cubicBezTo>
                  <a:pt x="5006245" y="962977"/>
                  <a:pt x="5009674" y="984218"/>
                  <a:pt x="5013008" y="1005173"/>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6014" y="1129030"/>
                  <a:pt x="5184648" y="1100233"/>
                  <a:pt x="5182744" y="1070896"/>
                </a:cubicBezTo>
                <a:cubicBezTo>
                  <a:pt x="5130483" y="1081310"/>
                  <a:pt x="5078667" y="1092232"/>
                  <a:pt x="5027295" y="1103662"/>
                </a:cubicBezTo>
                <a:close/>
                <a:moveTo>
                  <a:pt x="4906899" y="1516380"/>
                </a:moveTo>
                <a:cubicBezTo>
                  <a:pt x="4863846" y="1531430"/>
                  <a:pt x="4820698" y="1546670"/>
                  <a:pt x="4777455" y="1562100"/>
                </a:cubicBezTo>
                <a:cubicBezTo>
                  <a:pt x="4781392" y="1591501"/>
                  <a:pt x="4784757" y="1620520"/>
                  <a:pt x="4787551" y="1649159"/>
                </a:cubicBezTo>
                <a:lnTo>
                  <a:pt x="4909852" y="1601534"/>
                </a:lnTo>
                <a:cubicBezTo>
                  <a:pt x="4909090" y="1573625"/>
                  <a:pt x="4908042" y="1545241"/>
                  <a:pt x="4906519" y="1516380"/>
                </a:cubicBezTo>
                <a:close/>
                <a:moveTo>
                  <a:pt x="4781550" y="1656398"/>
                </a:moveTo>
                <a:lnTo>
                  <a:pt x="4742593" y="1671542"/>
                </a:lnTo>
                <a:lnTo>
                  <a:pt x="4659630" y="1703927"/>
                </a:lnTo>
                <a:cubicBezTo>
                  <a:pt x="4664774" y="1733360"/>
                  <a:pt x="4669155" y="1762506"/>
                  <a:pt x="4673727" y="1791176"/>
                </a:cubicBezTo>
                <a:cubicBezTo>
                  <a:pt x="4712272" y="1774793"/>
                  <a:pt x="4750372" y="1758474"/>
                  <a:pt x="4788027" y="1742218"/>
                </a:cubicBezTo>
                <a:cubicBezTo>
                  <a:pt x="4786313" y="1713833"/>
                  <a:pt x="4784027" y="1685163"/>
                  <a:pt x="4781169" y="1656398"/>
                </a:cubicBezTo>
                <a:close/>
                <a:moveTo>
                  <a:pt x="4674394" y="1795844"/>
                </a:moveTo>
                <a:cubicBezTo>
                  <a:pt x="4678585" y="1824895"/>
                  <a:pt x="4682300" y="1853470"/>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384"/>
                </a:lnTo>
                <a:cubicBezTo>
                  <a:pt x="2107216" y="2681224"/>
                  <a:pt x="2179130" y="2671985"/>
                  <a:pt x="2252091" y="2663667"/>
                </a:cubicBezTo>
                <a:cubicBezTo>
                  <a:pt x="3036284" y="2575179"/>
                  <a:pt x="3708464" y="2407920"/>
                  <a:pt x="4307015" y="2152364"/>
                </a:cubicBezTo>
                <a:cubicBezTo>
                  <a:pt x="4441413" y="2095214"/>
                  <a:pt x="4567619" y="2035302"/>
                  <a:pt x="4688015" y="1973961"/>
                </a:cubicBezTo>
                <a:cubicBezTo>
                  <a:pt x="4685602" y="1946275"/>
                  <a:pt x="4682744" y="1918113"/>
                  <a:pt x="4679442" y="1889474"/>
                </a:cubicBezTo>
                <a:close/>
                <a:moveTo>
                  <a:pt x="4311206" y="2156174"/>
                </a:moveTo>
                <a:cubicBezTo>
                  <a:pt x="3711797" y="2412016"/>
                  <a:pt x="3038761" y="2579465"/>
                  <a:pt x="2253806" y="2668048"/>
                </a:cubicBezTo>
                <a:cubicBezTo>
                  <a:pt x="2179384" y="2676493"/>
                  <a:pt x="2106359" y="2686018"/>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602" y="2201428"/>
                  <a:pt x="4565741" y="2135111"/>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101"/>
                  <a:pt x="2026253" y="2696909"/>
                </a:cubicBezTo>
                <a:close/>
                <a:moveTo>
                  <a:pt x="1982248" y="2703576"/>
                </a:moveTo>
                <a:cubicBezTo>
                  <a:pt x="1970437" y="2705291"/>
                  <a:pt x="1958626" y="2707196"/>
                  <a:pt x="1946910" y="2709005"/>
                </a:cubicBezTo>
                <a:cubicBezTo>
                  <a:pt x="1939385" y="2719864"/>
                  <a:pt x="1931861" y="2730627"/>
                  <a:pt x="1924431" y="2741581"/>
                </a:cubicBezTo>
                <a:lnTo>
                  <a:pt x="1961102" y="2737866"/>
                </a:lnTo>
                <a:cubicBezTo>
                  <a:pt x="1968151" y="2726373"/>
                  <a:pt x="1975199" y="2714943"/>
                  <a:pt x="1982248" y="2703576"/>
                </a:cubicBezTo>
                <a:close/>
                <a:moveTo>
                  <a:pt x="1921383" y="2745962"/>
                </a:moveTo>
                <a:lnTo>
                  <a:pt x="1898999" y="2779014"/>
                </a:lnTo>
                <a:lnTo>
                  <a:pt x="1937099" y="2777109"/>
                </a:lnTo>
                <a:cubicBezTo>
                  <a:pt x="1944148" y="2765393"/>
                  <a:pt x="1951196" y="2753868"/>
                  <a:pt x="1958245" y="2742248"/>
                </a:cubicBezTo>
                <a:close/>
                <a:moveTo>
                  <a:pt x="1896142" y="2783300"/>
                </a:moveTo>
                <a:lnTo>
                  <a:pt x="1873758" y="2816828"/>
                </a:lnTo>
                <a:lnTo>
                  <a:pt x="1913668" y="2816828"/>
                </a:lnTo>
                <a:lnTo>
                  <a:pt x="1934813" y="2781395"/>
                </a:lnTo>
                <a:close/>
                <a:moveTo>
                  <a:pt x="1888712" y="2783300"/>
                </a:moveTo>
                <a:lnTo>
                  <a:pt x="1850041" y="2785491"/>
                </a:lnTo>
                <a:cubicBezTo>
                  <a:pt x="1842230" y="2795873"/>
                  <a:pt x="1834420" y="2806351"/>
                  <a:pt x="1826705" y="2816828"/>
                </a:cubicBezTo>
                <a:lnTo>
                  <a:pt x="1866614" y="2816828"/>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cubicBezTo>
                  <a:pt x="1802987" y="2820924"/>
                  <a:pt x="1789652" y="2820924"/>
                  <a:pt x="1776413" y="2821496"/>
                </a:cubicBezTo>
                <a:cubicBezTo>
                  <a:pt x="1768221" y="2831021"/>
                  <a:pt x="1760125" y="2841117"/>
                  <a:pt x="1752124" y="2851023"/>
                </a:cubicBezTo>
                <a:lnTo>
                  <a:pt x="1793272" y="2852357"/>
                </a:lnTo>
                <a:cubicBezTo>
                  <a:pt x="1800892" y="2842260"/>
                  <a:pt x="1808607" y="2831783"/>
                  <a:pt x="1816322" y="2821400"/>
                </a:cubicBezTo>
                <a:close/>
                <a:moveTo>
                  <a:pt x="1748695" y="2855405"/>
                </a:moveTo>
                <a:lnTo>
                  <a:pt x="1724406" y="2885409"/>
                </a:lnTo>
                <a:lnTo>
                  <a:pt x="1767078" y="2888647"/>
                </a:lnTo>
                <a:cubicBezTo>
                  <a:pt x="1774793" y="2877979"/>
                  <a:pt x="1782509" y="2867406"/>
                  <a:pt x="1790129" y="2856738"/>
                </a:cubicBez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9027"/>
                </a:cubicBezTo>
                <a:lnTo>
                  <a:pt x="1668018" y="2881694"/>
                </a:lnTo>
                <a:close/>
                <a:moveTo>
                  <a:pt x="1644301" y="2853214"/>
                </a:moveTo>
                <a:lnTo>
                  <a:pt x="1603915" y="2852642"/>
                </a:lnTo>
                <a:lnTo>
                  <a:pt x="1577245" y="2875884"/>
                </a:lnTo>
                <a:lnTo>
                  <a:pt x="1618774" y="287836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217"/>
                </a:lnTo>
                <a:close/>
                <a:moveTo>
                  <a:pt x="1523810" y="2876645"/>
                </a:moveTo>
                <a:lnTo>
                  <a:pt x="1495997" y="2898362"/>
                </a:lnTo>
                <a:lnTo>
                  <a:pt x="1538859" y="2902553"/>
                </a:lnTo>
                <a:cubicBezTo>
                  <a:pt x="1547622" y="2894648"/>
                  <a:pt x="1556480" y="2886742"/>
                  <a:pt x="1565434" y="2878931"/>
                </a:cubicBezTo>
                <a:close/>
                <a:moveTo>
                  <a:pt x="1515809" y="2876645"/>
                </a:moveTo>
                <a:lnTo>
                  <a:pt x="1474756" y="2874645"/>
                </a:lnTo>
                <a:cubicBezTo>
                  <a:pt x="1465231" y="2881122"/>
                  <a:pt x="1455706" y="2887599"/>
                  <a:pt x="1446181" y="2893695"/>
                </a:cubicBezTo>
                <a:lnTo>
                  <a:pt x="1488567" y="2897600"/>
                </a:lnTo>
                <a:close/>
                <a:moveTo>
                  <a:pt x="1466374" y="2874264"/>
                </a:moveTo>
                <a:lnTo>
                  <a:pt x="1425797" y="2872454"/>
                </a:lnTo>
                <a:lnTo>
                  <a:pt x="1396270" y="2889790"/>
                </a:lnTo>
                <a:lnTo>
                  <a:pt x="1437989" y="2893505"/>
                </a:lnTo>
                <a:close/>
                <a:moveTo>
                  <a:pt x="1423321" y="2868263"/>
                </a:moveTo>
                <a:lnTo>
                  <a:pt x="1451324" y="2851785"/>
                </a:lnTo>
                <a:lnTo>
                  <a:pt x="1413224" y="2851785"/>
                </a:lnTo>
                <a:lnTo>
                  <a:pt x="1384459" y="2867120"/>
                </a:lnTo>
                <a:close/>
                <a:moveTo>
                  <a:pt x="1432274" y="2868263"/>
                </a:moveTo>
                <a:cubicBezTo>
                  <a:pt x="1445514" y="2868263"/>
                  <a:pt x="1458754" y="2869406"/>
                  <a:pt x="1471994" y="2869978"/>
                </a:cubicBezTo>
                <a:cubicBezTo>
                  <a:pt x="1481519" y="2863787"/>
                  <a:pt x="1490377" y="2857500"/>
                  <a:pt x="1499616" y="2851404"/>
                </a:cubicBezTo>
                <a:lnTo>
                  <a:pt x="1461516" y="2851404"/>
                </a:lnTo>
                <a:cubicBezTo>
                  <a:pt x="1451420" y="2857595"/>
                  <a:pt x="1441895" y="2862929"/>
                  <a:pt x="1432274" y="2868644"/>
                </a:cubicBezTo>
                <a:close/>
                <a:moveTo>
                  <a:pt x="1505712" y="2847309"/>
                </a:moveTo>
                <a:lnTo>
                  <a:pt x="1532763" y="2829306"/>
                </a:lnTo>
                <a:lnTo>
                  <a:pt x="1496473" y="2831116"/>
                </a:lnTo>
                <a:cubicBezTo>
                  <a:pt x="1486948" y="2836450"/>
                  <a:pt x="1477423" y="2841879"/>
                  <a:pt x="1467898" y="2847309"/>
                </a:cubicBezTo>
                <a:close/>
                <a:moveTo>
                  <a:pt x="1514761" y="2847309"/>
                </a:moveTo>
                <a:lnTo>
                  <a:pt x="1552861" y="2847309"/>
                </a:lnTo>
                <a:lnTo>
                  <a:pt x="1579531" y="2827020"/>
                </a:lnTo>
                <a:lnTo>
                  <a:pt x="1542288" y="2828639"/>
                </a:lnTo>
                <a:close/>
                <a:moveTo>
                  <a:pt x="1585722" y="2822924"/>
                </a:moveTo>
                <a:lnTo>
                  <a:pt x="1612106" y="2803874"/>
                </a:lnTo>
                <a:lnTo>
                  <a:pt x="1576864" y="2807113"/>
                </a:lnTo>
                <a:lnTo>
                  <a:pt x="1549432" y="2824925"/>
                </a:lnTo>
                <a:close/>
                <a:moveTo>
                  <a:pt x="1595247" y="2822924"/>
                </a:moveTo>
                <a:lnTo>
                  <a:pt x="1632395" y="2821591"/>
                </a:lnTo>
                <a:lnTo>
                  <a:pt x="1658493" y="2799684"/>
                </a:lnTo>
                <a:lnTo>
                  <a:pt x="1622298" y="2802827"/>
                </a:lnTo>
                <a:close/>
                <a:moveTo>
                  <a:pt x="1663922" y="2795111"/>
                </a:moveTo>
                <a:cubicBezTo>
                  <a:pt x="1672400" y="2788063"/>
                  <a:pt x="1680877" y="2781014"/>
                  <a:pt x="1689449" y="2774061"/>
                </a:cubicBezTo>
                <a:lnTo>
                  <a:pt x="1655445" y="2778824"/>
                </a:lnTo>
                <a:lnTo>
                  <a:pt x="1628680" y="2797874"/>
                </a:lnTo>
                <a:close/>
                <a:moveTo>
                  <a:pt x="1672971" y="2794349"/>
                </a:moveTo>
                <a:lnTo>
                  <a:pt x="1709166" y="2791492"/>
                </a:lnTo>
                <a:cubicBezTo>
                  <a:pt x="1717453" y="2783586"/>
                  <a:pt x="1725835" y="2775776"/>
                  <a:pt x="1734217" y="2767965"/>
                </a:cubicBezTo>
                <a:lnTo>
                  <a:pt x="1699355" y="2772632"/>
                </a:lnTo>
                <a:close/>
                <a:moveTo>
                  <a:pt x="1717739" y="2790825"/>
                </a:moveTo>
                <a:lnTo>
                  <a:pt x="1754600" y="2788063"/>
                </a:lnTo>
                <a:lnTo>
                  <a:pt x="1779080" y="2762250"/>
                </a:lnTo>
                <a:cubicBezTo>
                  <a:pt x="1767173" y="2763679"/>
                  <a:pt x="1755362" y="2765298"/>
                  <a:pt x="1743456" y="2766822"/>
                </a:cubicBezTo>
                <a:cubicBezTo>
                  <a:pt x="1734630" y="2774760"/>
                  <a:pt x="1725930" y="2782792"/>
                  <a:pt x="1717358" y="2790920"/>
                </a:cubicBezTo>
                <a:close/>
                <a:moveTo>
                  <a:pt x="1783652" y="2757488"/>
                </a:moveTo>
                <a:cubicBezTo>
                  <a:pt x="1791653" y="2749105"/>
                  <a:pt x="1799654" y="2740724"/>
                  <a:pt x="1807750" y="2732437"/>
                </a:cubicBezTo>
                <a:lnTo>
                  <a:pt x="1774127" y="2738628"/>
                </a:lnTo>
                <a:cubicBezTo>
                  <a:pt x="1765554" y="2746343"/>
                  <a:pt x="1757172" y="2754154"/>
                  <a:pt x="1748695" y="2761964"/>
                </a:cubicBezTo>
                <a:close/>
                <a:moveTo>
                  <a:pt x="1792319" y="2756440"/>
                </a:moveTo>
                <a:lnTo>
                  <a:pt x="1827943" y="2752154"/>
                </a:lnTo>
                <a:cubicBezTo>
                  <a:pt x="1835753" y="2742629"/>
                  <a:pt x="1843564" y="2733866"/>
                  <a:pt x="1851470" y="2724817"/>
                </a:cubicBezTo>
                <a:lnTo>
                  <a:pt x="1817084" y="2730818"/>
                </a:lnTo>
                <a:cubicBezTo>
                  <a:pt x="1808417" y="2739295"/>
                  <a:pt x="1800130" y="2747867"/>
                  <a:pt x="1791938" y="2756440"/>
                </a:cubicBezTo>
                <a:close/>
                <a:moveTo>
                  <a:pt x="1855756" y="2719769"/>
                </a:moveTo>
                <a:lnTo>
                  <a:pt x="1879092" y="2693194"/>
                </a:lnTo>
                <a:lnTo>
                  <a:pt x="1846612" y="2700719"/>
                </a:lnTo>
                <a:lnTo>
                  <a:pt x="1822133" y="2725674"/>
                </a:lnTo>
                <a:close/>
                <a:moveTo>
                  <a:pt x="1864614" y="2718245"/>
                </a:moveTo>
                <a:lnTo>
                  <a:pt x="1898999" y="2712530"/>
                </a:lnTo>
                <a:cubicBezTo>
                  <a:pt x="1906524" y="2703005"/>
                  <a:pt x="1914144" y="2693480"/>
                  <a:pt x="1921764" y="2683955"/>
                </a:cubicBezTo>
                <a:lnTo>
                  <a:pt x="1888522" y="2691479"/>
                </a:lnTo>
                <a:cubicBezTo>
                  <a:pt x="1880140" y="2700052"/>
                  <a:pt x="1872520" y="2709101"/>
                  <a:pt x="1864233" y="2718245"/>
                </a:cubicBezTo>
                <a:close/>
                <a:moveTo>
                  <a:pt x="1925860" y="2678240"/>
                </a:moveTo>
                <a:lnTo>
                  <a:pt x="1948148" y="2649665"/>
                </a:lnTo>
                <a:lnTo>
                  <a:pt x="1916906" y="2658618"/>
                </a:lnTo>
                <a:cubicBezTo>
                  <a:pt x="1909001" y="2667476"/>
                  <a:pt x="1901095" y="2676239"/>
                  <a:pt x="1893284" y="2685098"/>
                </a:cubicBezTo>
                <a:close/>
                <a:moveTo>
                  <a:pt x="1934718" y="2676239"/>
                </a:moveTo>
                <a:lnTo>
                  <a:pt x="1968056" y="2669000"/>
                </a:lnTo>
                <a:cubicBezTo>
                  <a:pt x="1975199" y="2658809"/>
                  <a:pt x="1982438" y="2648522"/>
                  <a:pt x="1989677" y="2638425"/>
                </a:cubicBezTo>
                <a:lnTo>
                  <a:pt x="1957673" y="2647379"/>
                </a:lnTo>
                <a:close/>
                <a:moveTo>
                  <a:pt x="1993678" y="2632805"/>
                </a:moveTo>
                <a:lnTo>
                  <a:pt x="2015014" y="2603087"/>
                </a:lnTo>
                <a:lnTo>
                  <a:pt x="1984915" y="2613470"/>
                </a:lnTo>
                <a:lnTo>
                  <a:pt x="1962341" y="2641568"/>
                </a:lnTo>
                <a:close/>
                <a:moveTo>
                  <a:pt x="2002631" y="2630424"/>
                </a:moveTo>
                <a:lnTo>
                  <a:pt x="2033778" y="2621947"/>
                </a:lnTo>
                <a:cubicBezTo>
                  <a:pt x="2040636" y="2611088"/>
                  <a:pt x="2047589" y="2600420"/>
                  <a:pt x="2054543" y="2589752"/>
                </a:cubicBezTo>
                <a:lnTo>
                  <a:pt x="2024634" y="2599849"/>
                </a:lnTo>
                <a:close/>
                <a:moveTo>
                  <a:pt x="2058257" y="2583847"/>
                </a:moveTo>
                <a:lnTo>
                  <a:pt x="2078546" y="2552795"/>
                </a:lnTo>
                <a:lnTo>
                  <a:pt x="2050733" y="2564035"/>
                </a:lnTo>
                <a:cubicBezTo>
                  <a:pt x="2043494" y="2573560"/>
                  <a:pt x="2036255" y="2583752"/>
                  <a:pt x="2029111" y="2593658"/>
                </a:cubicBezTo>
                <a:close/>
                <a:moveTo>
                  <a:pt x="2067306" y="2580989"/>
                </a:moveTo>
                <a:lnTo>
                  <a:pt x="2098358" y="2570798"/>
                </a:lnTo>
                <a:cubicBezTo>
                  <a:pt x="2104930" y="2559558"/>
                  <a:pt x="2111407" y="2548319"/>
                  <a:pt x="2117979" y="2537174"/>
                </a:cubicBezTo>
                <a:lnTo>
                  <a:pt x="2088261" y="2548890"/>
                </a:lnTo>
                <a:cubicBezTo>
                  <a:pt x="2080832" y="2559558"/>
                  <a:pt x="2073878" y="2570226"/>
                  <a:pt x="2066925" y="2581370"/>
                </a:cubicBezTo>
                <a:close/>
                <a:moveTo>
                  <a:pt x="2121694" y="2530888"/>
                </a:moveTo>
                <a:cubicBezTo>
                  <a:pt x="2128076" y="2519934"/>
                  <a:pt x="2134553" y="2509171"/>
                  <a:pt x="2140744" y="2498312"/>
                </a:cubicBezTo>
                <a:lnTo>
                  <a:pt x="2112836" y="2511362"/>
                </a:lnTo>
                <a:cubicBezTo>
                  <a:pt x="2105978" y="2521649"/>
                  <a:pt x="2099120" y="2531936"/>
                  <a:pt x="2092262" y="2542413"/>
                </a:cubicBezTo>
                <a:close/>
                <a:moveTo>
                  <a:pt x="2131219" y="2527268"/>
                </a:moveTo>
                <a:cubicBezTo>
                  <a:pt x="2196370" y="2501869"/>
                  <a:pt x="2262664" y="2477580"/>
                  <a:pt x="2330101" y="2454402"/>
                </a:cubicBezTo>
                <a:cubicBezTo>
                  <a:pt x="2918555" y="2251043"/>
                  <a:pt x="3434620" y="2057495"/>
                  <a:pt x="3889439" y="1886045"/>
                </a:cubicBezTo>
                <a:cubicBezTo>
                  <a:pt x="4147566" y="1788890"/>
                  <a:pt x="4394264" y="1696212"/>
                  <a:pt x="4634484" y="1608963"/>
                </a:cubicBezTo>
                <a:cubicBezTo>
                  <a:pt x="4628134" y="1579182"/>
                  <a:pt x="4621625" y="1549019"/>
                  <a:pt x="4614958" y="1518476"/>
                </a:cubicBezTo>
                <a:cubicBezTo>
                  <a:pt x="3968020" y="1739075"/>
                  <a:pt x="3289554" y="2019014"/>
                  <a:pt x="2452783" y="2364391"/>
                </a:cubicBezTo>
                <a:lnTo>
                  <a:pt x="2352389" y="2405825"/>
                </a:lnTo>
                <a:cubicBezTo>
                  <a:pt x="2283936" y="2434019"/>
                  <a:pt x="2216626" y="2463419"/>
                  <a:pt x="2150459" y="2494026"/>
                </a:cubicBezTo>
                <a:close/>
                <a:moveTo>
                  <a:pt x="2348770" y="2402110"/>
                </a:moveTo>
                <a:lnTo>
                  <a:pt x="2449259" y="2360676"/>
                </a:lnTo>
                <a:cubicBezTo>
                  <a:pt x="3287459" y="2014919"/>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94"/>
                  <a:pt x="4691539" y="1386904"/>
                  <a:pt x="4738783" y="1372362"/>
                </a:cubicBezTo>
                <a:cubicBezTo>
                  <a:pt x="4733004" y="1342073"/>
                  <a:pt x="4726655" y="1311688"/>
                  <a:pt x="4719733" y="1281208"/>
                </a:cubicBezTo>
                <a:cubicBezTo>
                  <a:pt x="4670393" y="1295495"/>
                  <a:pt x="4621118" y="1310196"/>
                  <a:pt x="4571905" y="1325309"/>
                </a:cubicBezTo>
                <a:cubicBezTo>
                  <a:pt x="4580922" y="1356233"/>
                  <a:pt x="4589177" y="1386808"/>
                  <a:pt x="4596670" y="1417034"/>
                </a:cubicBezTo>
                <a:close/>
                <a:moveTo>
                  <a:pt x="4725829" y="1275017"/>
                </a:moveTo>
                <a:cubicBezTo>
                  <a:pt x="4775422" y="1260856"/>
                  <a:pt x="4825270" y="1247077"/>
                  <a:pt x="4875372" y="1233678"/>
                </a:cubicBezTo>
                <a:cubicBezTo>
                  <a:pt x="4870609" y="1203897"/>
                  <a:pt x="4865370" y="1173607"/>
                  <a:pt x="4859655" y="1142810"/>
                </a:cubicBezTo>
                <a:cubicBezTo>
                  <a:pt x="4807585" y="1155510"/>
                  <a:pt x="4755865" y="1168972"/>
                  <a:pt x="4704493" y="1183196"/>
                </a:cubicBezTo>
                <a:cubicBezTo>
                  <a:pt x="4712399" y="1214152"/>
                  <a:pt x="4719542" y="1244822"/>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52"/>
                  <a:pt x="4703826" y="1179386"/>
                </a:cubicBezTo>
                <a:cubicBezTo>
                  <a:pt x="4755452" y="1165416"/>
                  <a:pt x="4807268" y="1151954"/>
                  <a:pt x="4859274" y="1139000"/>
                </a:cubicBezTo>
                <a:close/>
                <a:moveTo>
                  <a:pt x="4846130" y="1041273"/>
                </a:moveTo>
                <a:cubicBezTo>
                  <a:pt x="4899089" y="1029081"/>
                  <a:pt x="4952556" y="1017461"/>
                  <a:pt x="5006531" y="1006412"/>
                </a:cubicBezTo>
                <a:cubicBezTo>
                  <a:pt x="5003102" y="985203"/>
                  <a:pt x="4999451" y="963771"/>
                  <a:pt x="4995577" y="942118"/>
                </a:cubicBezTo>
                <a:cubicBezTo>
                  <a:pt x="4994053" y="933355"/>
                  <a:pt x="4992338" y="924401"/>
                  <a:pt x="4990624" y="915543"/>
                </a:cubicBezTo>
                <a:cubicBezTo>
                  <a:pt x="4934808" y="926021"/>
                  <a:pt x="4879626" y="937228"/>
                  <a:pt x="4825080" y="949166"/>
                </a:cubicBezTo>
                <a:cubicBezTo>
                  <a:pt x="4827461" y="958691"/>
                  <a:pt x="4829937" y="969264"/>
                  <a:pt x="4832223" y="979170"/>
                </a:cubicBezTo>
                <a:cubicBezTo>
                  <a:pt x="4837176" y="1000062"/>
                  <a:pt x="4841843" y="1020763"/>
                  <a:pt x="4846225" y="1041273"/>
                </a:cubicBezTo>
                <a:close/>
                <a:moveTo>
                  <a:pt x="4989862" y="911447"/>
                </a:moveTo>
                <a:cubicBezTo>
                  <a:pt x="4984147" y="880872"/>
                  <a:pt x="4977861" y="850011"/>
                  <a:pt x="4970812" y="818674"/>
                </a:cubicBezTo>
                <a:cubicBezTo>
                  <a:pt x="4913091" y="828770"/>
                  <a:pt x="4856195" y="839629"/>
                  <a:pt x="4800124" y="851249"/>
                </a:cubicBezTo>
                <a:cubicBezTo>
                  <a:pt x="4808379" y="882999"/>
                  <a:pt x="4816253" y="914273"/>
                  <a:pt x="4823746" y="945071"/>
                </a:cubicBezTo>
                <a:cubicBezTo>
                  <a:pt x="4878737" y="933196"/>
                  <a:pt x="4934141" y="921988"/>
                  <a:pt x="4989957" y="911447"/>
                </a:cubicBezTo>
                <a:close/>
                <a:moveTo>
                  <a:pt x="4996244" y="910209"/>
                </a:moveTo>
                <a:cubicBezTo>
                  <a:pt x="5051298" y="900049"/>
                  <a:pt x="5107051" y="890524"/>
                  <a:pt x="5163503" y="881634"/>
                </a:cubicBezTo>
                <a:cubicBezTo>
                  <a:pt x="5159503" y="851630"/>
                  <a:pt x="5155025" y="821246"/>
                  <a:pt x="5150072" y="790289"/>
                </a:cubicBezTo>
                <a:cubicBezTo>
                  <a:pt x="5091653" y="798671"/>
                  <a:pt x="5034153" y="807784"/>
                  <a:pt x="4977575" y="817626"/>
                </a:cubicBezTo>
                <a:cubicBezTo>
                  <a:pt x="4984433" y="848932"/>
                  <a:pt x="4990815" y="879793"/>
                  <a:pt x="4996720" y="910209"/>
                </a:cubicBezTo>
                <a:close/>
                <a:moveTo>
                  <a:pt x="5169980" y="880491"/>
                </a:moveTo>
                <a:cubicBezTo>
                  <a:pt x="5224907" y="871792"/>
                  <a:pt x="5280565" y="863759"/>
                  <a:pt x="5336953" y="856393"/>
                </a:cubicBezTo>
                <a:cubicBezTo>
                  <a:pt x="5334667" y="827246"/>
                  <a:pt x="5332000" y="797528"/>
                  <a:pt x="5328761" y="767429"/>
                </a:cubicBezTo>
                <a:cubicBezTo>
                  <a:pt x="5270468" y="774097"/>
                  <a:pt x="5213033" y="781241"/>
                  <a:pt x="5156550" y="789242"/>
                </a:cubicBezTo>
                <a:cubicBezTo>
                  <a:pt x="5161566" y="820102"/>
                  <a:pt x="5166075" y="850519"/>
                  <a:pt x="5170075" y="880491"/>
                </a:cubicBezTo>
                <a:close/>
                <a:moveTo>
                  <a:pt x="5170551" y="884587"/>
                </a:moveTo>
                <a:cubicBezTo>
                  <a:pt x="5171409" y="891159"/>
                  <a:pt x="5172361" y="897731"/>
                  <a:pt x="5173219" y="903637"/>
                </a:cubicBezTo>
                <a:cubicBezTo>
                  <a:pt x="5176171" y="927068"/>
                  <a:pt x="5178743" y="950119"/>
                  <a:pt x="5181124" y="972979"/>
                </a:cubicBezTo>
                <a:cubicBezTo>
                  <a:pt x="5234274" y="963644"/>
                  <a:pt x="5287995" y="954850"/>
                  <a:pt x="5342287" y="946595"/>
                </a:cubicBezTo>
                <a:cubicBezTo>
                  <a:pt x="5341144" y="920210"/>
                  <a:pt x="5339715" y="893540"/>
                  <a:pt x="5337715" y="866299"/>
                </a:cubicBezTo>
                <a:cubicBezTo>
                  <a:pt x="5337715" y="864203"/>
                  <a:pt x="5337715" y="862108"/>
                  <a:pt x="5337715" y="860012"/>
                </a:cubicBezTo>
                <a:cubicBezTo>
                  <a:pt x="5281200" y="867759"/>
                  <a:pt x="5225511" y="875951"/>
                  <a:pt x="5170647" y="884587"/>
                </a:cubicBezTo>
                <a:close/>
                <a:moveTo>
                  <a:pt x="5181505" y="977646"/>
                </a:moveTo>
                <a:cubicBezTo>
                  <a:pt x="5184553" y="1007554"/>
                  <a:pt x="5187029" y="1036892"/>
                  <a:pt x="5188934" y="1065848"/>
                </a:cubicBezTo>
                <a:cubicBezTo>
                  <a:pt x="5240370" y="1055624"/>
                  <a:pt x="5292090" y="1046099"/>
                  <a:pt x="5344097" y="1037273"/>
                </a:cubicBezTo>
                <a:cubicBezTo>
                  <a:pt x="5344097" y="1009269"/>
                  <a:pt x="5343525" y="980694"/>
                  <a:pt x="5342382" y="951548"/>
                </a:cubicBezTo>
                <a:cubicBezTo>
                  <a:pt x="5288280" y="959612"/>
                  <a:pt x="5234686" y="968312"/>
                  <a:pt x="5181600" y="977646"/>
                </a:cubicBezTo>
                <a:close/>
                <a:moveTo>
                  <a:pt x="5189220" y="1069562"/>
                </a:moveTo>
                <a:cubicBezTo>
                  <a:pt x="5191125" y="1098899"/>
                  <a:pt x="5192554" y="1127570"/>
                  <a:pt x="5193412" y="1155859"/>
                </a:cubicBezTo>
                <a:cubicBezTo>
                  <a:pt x="5242751" y="1144746"/>
                  <a:pt x="5292408" y="1134078"/>
                  <a:pt x="5342382" y="1123855"/>
                </a:cubicBezTo>
                <a:cubicBezTo>
                  <a:pt x="5343525" y="1096613"/>
                  <a:pt x="5344128" y="1068864"/>
                  <a:pt x="5344192" y="1040606"/>
                </a:cubicBezTo>
                <a:cubicBezTo>
                  <a:pt x="5292186" y="1049877"/>
                  <a:pt x="5240560" y="1059529"/>
                  <a:pt x="5189315" y="1069562"/>
                </a:cubicBezTo>
                <a:close/>
                <a:moveTo>
                  <a:pt x="5343430" y="1207961"/>
                </a:moveTo>
                <a:cubicBezTo>
                  <a:pt x="5390293" y="1196848"/>
                  <a:pt x="5437283" y="1186053"/>
                  <a:pt x="5484400" y="1175576"/>
                </a:cubicBezTo>
                <a:cubicBezTo>
                  <a:pt x="5488845" y="1150176"/>
                  <a:pt x="5492687" y="1124363"/>
                  <a:pt x="5495925" y="1098137"/>
                </a:cubicBezTo>
                <a:cubicBezTo>
                  <a:pt x="5446586" y="1107345"/>
                  <a:pt x="5397564" y="1116870"/>
                  <a:pt x="5348859" y="1126712"/>
                </a:cubicBezTo>
                <a:cubicBezTo>
                  <a:pt x="5347716" y="1154398"/>
                  <a:pt x="5345938" y="1181481"/>
                  <a:pt x="5343525" y="1207961"/>
                </a:cubicBezTo>
                <a:close/>
                <a:moveTo>
                  <a:pt x="5350764" y="1039463"/>
                </a:moveTo>
                <a:cubicBezTo>
                  <a:pt x="5350764" y="1067657"/>
                  <a:pt x="5350161" y="1095343"/>
                  <a:pt x="5348954" y="1122521"/>
                </a:cubicBezTo>
                <a:cubicBezTo>
                  <a:pt x="5397913" y="1112552"/>
                  <a:pt x="5447094" y="1103027"/>
                  <a:pt x="5496497" y="1093946"/>
                </a:cubicBezTo>
                <a:cubicBezTo>
                  <a:pt x="5499608" y="1067975"/>
                  <a:pt x="5502180" y="1041400"/>
                  <a:pt x="5504212" y="1014222"/>
                </a:cubicBezTo>
                <a:cubicBezTo>
                  <a:pt x="5452650"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408"/>
                  <a:pt x="5350764" y="1006983"/>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6042"/>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94"/>
                  <a:pt x="5614321" y="1217200"/>
                </a:cubicBezTo>
                <a:cubicBezTo>
                  <a:pt x="5656993" y="1206659"/>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643"/>
                  <a:pt x="5480844" y="1228439"/>
                  <a:pt x="5475065" y="1252633"/>
                </a:cubicBezTo>
                <a:cubicBezTo>
                  <a:pt x="5518881" y="1241139"/>
                  <a:pt x="5562854" y="1229900"/>
                  <a:pt x="5606987" y="1218914"/>
                </a:cubicBezTo>
                <a:cubicBezTo>
                  <a:pt x="5614893" y="1196626"/>
                  <a:pt x="5622131" y="1173194"/>
                  <a:pt x="5628799" y="1149191"/>
                </a:cubicBezTo>
                <a:close/>
                <a:moveTo>
                  <a:pt x="5473922" y="1257395"/>
                </a:moveTo>
                <a:cubicBezTo>
                  <a:pt x="5467890" y="1282160"/>
                  <a:pt x="5461254" y="1306227"/>
                  <a:pt x="5454015" y="1329595"/>
                </a:cubicBezTo>
                <a:cubicBezTo>
                  <a:pt x="5495640" y="1316641"/>
                  <a:pt x="5537168" y="1303973"/>
                  <a:pt x="5578888" y="1291495"/>
                </a:cubicBezTo>
                <a:cubicBezTo>
                  <a:pt x="5588350" y="1269714"/>
                  <a:pt x="5597176" y="1247203"/>
                  <a:pt x="5605368" y="1223963"/>
                </a:cubicBezTo>
                <a:cubicBezTo>
                  <a:pt x="5561362" y="1235107"/>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80"/>
                  <a:pt x="5300663" y="1451420"/>
                </a:cubicBezTo>
                <a:cubicBezTo>
                  <a:pt x="5340477" y="1436370"/>
                  <a:pt x="5380292" y="1421479"/>
                  <a:pt x="5420106" y="1406747"/>
                </a:cubicBezTo>
                <a:cubicBezTo>
                  <a:pt x="5429060" y="1384364"/>
                  <a:pt x="5437442" y="1361123"/>
                  <a:pt x="5445062" y="1337310"/>
                </a:cubicBezTo>
                <a:cubicBezTo>
                  <a:pt x="5402834" y="1350455"/>
                  <a:pt x="5360670" y="1363821"/>
                  <a:pt x="5318570" y="1377410"/>
                </a:cubicBezTo>
                <a:close/>
                <a:moveTo>
                  <a:pt x="5311426" y="1379696"/>
                </a:moveTo>
                <a:cubicBezTo>
                  <a:pt x="5268881" y="1393476"/>
                  <a:pt x="5226272" y="1407478"/>
                  <a:pt x="5183600" y="1421702"/>
                </a:cubicBezTo>
                <a:cubicBezTo>
                  <a:pt x="5180552" y="1448372"/>
                  <a:pt x="5176838" y="1474565"/>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2169" y="1556671"/>
                  <a:pt x="5155978" y="1581245"/>
                </a:cubicBezTo>
                <a:lnTo>
                  <a:pt x="5219034" y="1553432"/>
                </a:lnTo>
                <a:lnTo>
                  <a:pt x="5268183" y="1531715"/>
                </a:lnTo>
                <a:cubicBezTo>
                  <a:pt x="5276660" y="1508284"/>
                  <a:pt x="5284565" y="1484090"/>
                  <a:pt x="5291614" y="1459230"/>
                </a:cubicBezTo>
                <a:cubicBezTo>
                  <a:pt x="5251672" y="1474470"/>
                  <a:pt x="5211699" y="1489742"/>
                  <a:pt x="5171694" y="1505045"/>
                </a:cubicBezTo>
                <a:close/>
                <a:moveTo>
                  <a:pt x="5164550" y="1507712"/>
                </a:moveTo>
                <a:lnTo>
                  <a:pt x="5043678" y="1554194"/>
                </a:lnTo>
                <a:cubicBezTo>
                  <a:pt x="5041678" y="1581531"/>
                  <a:pt x="5038916" y="1608296"/>
                  <a:pt x="5035582" y="1634490"/>
                </a:cubicBezTo>
                <a:lnTo>
                  <a:pt x="5148549" y="1584674"/>
                </a:lnTo>
                <a:cubicBezTo>
                  <a:pt x="5154581" y="1559782"/>
                  <a:pt x="5159915" y="1534160"/>
                  <a:pt x="5164550" y="1507807"/>
                </a:cubicBezTo>
                <a:close/>
                <a:moveTo>
                  <a:pt x="5034820" y="1639824"/>
                </a:moveTo>
                <a:cubicBezTo>
                  <a:pt x="5031296" y="1666685"/>
                  <a:pt x="5027105" y="1692974"/>
                  <a:pt x="5022247" y="1718501"/>
                </a:cubicBezTo>
                <a:lnTo>
                  <a:pt x="5125594" y="1666018"/>
                </a:lnTo>
                <a:cubicBezTo>
                  <a:pt x="5133499" y="1641539"/>
                  <a:pt x="5140643" y="1616393"/>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794"/>
                </a:moveTo>
                <a:cubicBezTo>
                  <a:pt x="4868831" y="1799749"/>
                  <a:pt x="4833906" y="1816671"/>
                  <a:pt x="4798600" y="1833563"/>
                </a:cubicBezTo>
                <a:cubicBezTo>
                  <a:pt x="4799076" y="1858709"/>
                  <a:pt x="4799172" y="1883474"/>
                  <a:pt x="4798600" y="1907857"/>
                </a:cubicBezTo>
                <a:cubicBezTo>
                  <a:pt x="4798600" y="1910525"/>
                  <a:pt x="4798600" y="1913192"/>
                  <a:pt x="4798600" y="1915954"/>
                </a:cubicBezTo>
                <a:cubicBezTo>
                  <a:pt x="4830985" y="1898555"/>
                  <a:pt x="4862957" y="1881092"/>
                  <a:pt x="4894517" y="1863566"/>
                </a:cubicBezTo>
                <a:cubicBezTo>
                  <a:pt x="4895374" y="1857566"/>
                  <a:pt x="4896136" y="1851660"/>
                  <a:pt x="4896898" y="1845564"/>
                </a:cubicBezTo>
                <a:cubicBezTo>
                  <a:pt x="4899375" y="1825085"/>
                  <a:pt x="4901470" y="1804035"/>
                  <a:pt x="4903375" y="1782794"/>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69"/>
                  <a:pt x="4893945" y="1869472"/>
                </a:cubicBezTo>
                <a:cubicBezTo>
                  <a:pt x="4862322" y="1886871"/>
                  <a:pt x="4830445" y="1904175"/>
                  <a:pt x="4798314" y="1921383"/>
                </a:cubicBezTo>
                <a:close/>
                <a:moveTo>
                  <a:pt x="4798600" y="1828419"/>
                </a:moveTo>
                <a:cubicBezTo>
                  <a:pt x="4834224" y="1811465"/>
                  <a:pt x="4869403"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496"/>
                  <a:pt x="4793075" y="1711071"/>
                  <a:pt x="4794790" y="1739646"/>
                </a:cubicBezTo>
                <a:close/>
                <a:moveTo>
                  <a:pt x="4792218" y="1836706"/>
                </a:moveTo>
                <a:cubicBezTo>
                  <a:pt x="4757293" y="1853406"/>
                  <a:pt x="4721892" y="1870043"/>
                  <a:pt x="4686015" y="1886617"/>
                </a:cubicBezTo>
                <a:cubicBezTo>
                  <a:pt x="4689253" y="1915192"/>
                  <a:pt x="4692015" y="1943100"/>
                  <a:pt x="4694206" y="1970723"/>
                </a:cubicBezTo>
                <a:cubicBezTo>
                  <a:pt x="4727353" y="1953768"/>
                  <a:pt x="4759960" y="1936687"/>
                  <a:pt x="4792028" y="1919478"/>
                </a:cubicBezTo>
                <a:lnTo>
                  <a:pt x="4792028" y="1907857"/>
                </a:lnTo>
                <a:cubicBezTo>
                  <a:pt x="4792409" y="1884299"/>
                  <a:pt x="4792377" y="1860582"/>
                  <a:pt x="4791933" y="1836706"/>
                </a:cubicBezTo>
                <a:close/>
                <a:moveTo>
                  <a:pt x="4693254" y="2067020"/>
                </a:moveTo>
                <a:cubicBezTo>
                  <a:pt x="4566862" y="2139023"/>
                  <a:pt x="4436936" y="2204637"/>
                  <a:pt x="4303967" y="2263616"/>
                </a:cubicBezTo>
                <a:cubicBezTo>
                  <a:pt x="3726275" y="2519744"/>
                  <a:pt x="3049048" y="2669096"/>
                  <a:pt x="2233517" y="2720245"/>
                </a:cubicBezTo>
                <a:cubicBezTo>
                  <a:pt x="2158270" y="2724944"/>
                  <a:pt x="2084134" y="2730627"/>
                  <a:pt x="2011109" y="2737295"/>
                </a:cubicBezTo>
                <a:lnTo>
                  <a:pt x="1990630" y="2774823"/>
                </a:lnTo>
                <a:cubicBezTo>
                  <a:pt x="2063972" y="2771775"/>
                  <a:pt x="2138267" y="2769680"/>
                  <a:pt x="2213515" y="2768537"/>
                </a:cubicBezTo>
                <a:cubicBezTo>
                  <a:pt x="3054572" y="2755773"/>
                  <a:pt x="3733800" y="2625185"/>
                  <a:pt x="4289965" y="2369439"/>
                </a:cubicBezTo>
                <a:cubicBezTo>
                  <a:pt x="4430010" y="2305172"/>
                  <a:pt x="4565346" y="2231106"/>
                  <a:pt x="4694968" y="2147792"/>
                </a:cubicBezTo>
                <a:cubicBezTo>
                  <a:pt x="4694968" y="2121249"/>
                  <a:pt x="4694397" y="2094325"/>
                  <a:pt x="4693254" y="2067020"/>
                </a:cubicBezTo>
                <a:close/>
                <a:moveTo>
                  <a:pt x="2003774" y="2737866"/>
                </a:moveTo>
                <a:lnTo>
                  <a:pt x="1965674" y="2741486"/>
                </a:lnTo>
                <a:cubicBezTo>
                  <a:pt x="1958531" y="2753201"/>
                  <a:pt x="1951387" y="2764917"/>
                  <a:pt x="1944243" y="2776823"/>
                </a:cubicBezTo>
                <a:lnTo>
                  <a:pt x="1983296" y="2775013"/>
                </a:lnTo>
                <a:cubicBezTo>
                  <a:pt x="1990249" y="2762345"/>
                  <a:pt x="1997012" y="2750153"/>
                  <a:pt x="2003774" y="2737866"/>
                </a:cubicBezTo>
                <a:close/>
                <a:moveTo>
                  <a:pt x="1942052" y="2781395"/>
                </a:moveTo>
                <a:cubicBezTo>
                  <a:pt x="1934909" y="2793206"/>
                  <a:pt x="1927765" y="2805113"/>
                  <a:pt x="1920716" y="2817114"/>
                </a:cubicBezTo>
                <a:lnTo>
                  <a:pt x="1961102" y="2817114"/>
                </a:lnTo>
                <a:lnTo>
                  <a:pt x="1981295" y="2779586"/>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217"/>
                  <a:pt x="1831848" y="2869883"/>
                  <a:pt x="1839278" y="2858548"/>
                </a:cubicBezTo>
                <a:close/>
                <a:moveTo>
                  <a:pt x="1771364" y="2893695"/>
                </a:moveTo>
                <a:cubicBezTo>
                  <a:pt x="1763649" y="2904554"/>
                  <a:pt x="1755839" y="2915317"/>
                  <a:pt x="1748123" y="2926271"/>
                </a:cubicBezTo>
                <a:lnTo>
                  <a:pt x="1792605" y="2931605"/>
                </a:lnTo>
                <a:lnTo>
                  <a:pt x="1814608" y="2897124"/>
                </a:lnTo>
                <a:close/>
                <a:moveTo>
                  <a:pt x="1764506" y="2893219"/>
                </a:moveTo>
                <a:lnTo>
                  <a:pt x="1721453" y="2889980"/>
                </a:lnTo>
                <a:cubicBezTo>
                  <a:pt x="1713452" y="2900077"/>
                  <a:pt x="1705356" y="2910173"/>
                  <a:pt x="1697355" y="2920365"/>
                </a:cubicBezTo>
                <a:lnTo>
                  <a:pt x="1741551" y="2925413"/>
                </a:lnTo>
                <a:cubicBezTo>
                  <a:pt x="1749171" y="2913984"/>
                  <a:pt x="1756791" y="2903220"/>
                  <a:pt x="1764506" y="2892552"/>
                </a:cubicBezTo>
                <a:close/>
                <a:moveTo>
                  <a:pt x="1714500" y="2889504"/>
                </a:moveTo>
                <a:lnTo>
                  <a:pt x="1671828" y="2886551"/>
                </a:lnTo>
                <a:cubicBezTo>
                  <a:pt x="1663446" y="2896076"/>
                  <a:pt x="1655064" y="2905601"/>
                  <a:pt x="1646777" y="2915126"/>
                </a:cubicBezTo>
                <a:lnTo>
                  <a:pt x="1690592" y="2919984"/>
                </a:lnTo>
                <a:close/>
                <a:moveTo>
                  <a:pt x="1664684" y="2885980"/>
                </a:moveTo>
                <a:lnTo>
                  <a:pt x="1622298" y="2883313"/>
                </a:lnTo>
                <a:lnTo>
                  <a:pt x="1596295" y="2908745"/>
                </a:lnTo>
                <a:cubicBezTo>
                  <a:pt x="1610868" y="2910173"/>
                  <a:pt x="1625346" y="2911697"/>
                  <a:pt x="1639919" y="2913317"/>
                </a:cubicBezTo>
                <a:close/>
                <a:moveTo>
                  <a:pt x="1614964" y="2882837"/>
                </a:moveTo>
                <a:lnTo>
                  <a:pt x="1572959" y="2880360"/>
                </a:lnTo>
                <a:cubicBezTo>
                  <a:pt x="1563434" y="2888361"/>
                  <a:pt x="1554956" y="2896267"/>
                  <a:pt x="1546098" y="2904268"/>
                </a:cubicBezTo>
                <a:lnTo>
                  <a:pt x="1589342" y="2908649"/>
                </a:lnTo>
                <a:cubicBezTo>
                  <a:pt x="1597819" y="2899315"/>
                  <a:pt x="1606391" y="2890742"/>
                  <a:pt x="1615345" y="2882170"/>
                </a:cubicBezTo>
                <a:close/>
                <a:moveTo>
                  <a:pt x="1541907" y="2907983"/>
                </a:moveTo>
                <a:lnTo>
                  <a:pt x="1514570" y="2932748"/>
                </a:lnTo>
                <a:lnTo>
                  <a:pt x="1559528" y="2938939"/>
                </a:lnTo>
                <a:lnTo>
                  <a:pt x="1585627" y="2912364"/>
                </a:lnTo>
                <a:close/>
                <a:moveTo>
                  <a:pt x="1534668" y="2907316"/>
                </a:moveTo>
                <a:lnTo>
                  <a:pt x="1491329" y="2903125"/>
                </a:lnTo>
                <a:lnTo>
                  <a:pt x="1462754" y="2925699"/>
                </a:lnTo>
                <a:lnTo>
                  <a:pt x="1507331" y="2931700"/>
                </a:lnTo>
                <a:close/>
                <a:moveTo>
                  <a:pt x="1483900" y="2902458"/>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lnTo>
                  <a:pt x="1309592" y="2905220"/>
                </a:lnTo>
                <a:lnTo>
                  <a:pt x="1352741" y="2910554"/>
                </a:lnTo>
                <a:cubicBezTo>
                  <a:pt x="1362551" y="2905220"/>
                  <a:pt x="1372457" y="2898743"/>
                  <a:pt x="1382363" y="2892743"/>
                </a:cubicBezTo>
                <a:close/>
                <a:moveTo>
                  <a:pt x="1331595" y="2889313"/>
                </a:moveTo>
                <a:cubicBezTo>
                  <a:pt x="1317879" y="2888171"/>
                  <a:pt x="1304163" y="2887123"/>
                  <a:pt x="1290447" y="2886170"/>
                </a:cubicBezTo>
                <a:lnTo>
                  <a:pt x="1258919" y="2900172"/>
                </a:lnTo>
                <a:lnTo>
                  <a:pt x="1301306" y="2905220"/>
                </a:lnTo>
                <a:close/>
                <a:moveTo>
                  <a:pt x="1280827" y="2885409"/>
                </a:moveTo>
                <a:lnTo>
                  <a:pt x="1240441" y="2882551"/>
                </a:lnTo>
                <a:lnTo>
                  <a:pt x="1208437" y="2894457"/>
                </a:lnTo>
                <a:lnTo>
                  <a:pt x="1249966" y="2899220"/>
                </a:lnTo>
                <a:cubicBezTo>
                  <a:pt x="1260158" y="2893886"/>
                  <a:pt x="1270540" y="2889313"/>
                  <a:pt x="1280827" y="2884742"/>
                </a:cubicBezTo>
                <a:close/>
                <a:moveTo>
                  <a:pt x="1238917" y="2878360"/>
                </a:moveTo>
                <a:lnTo>
                  <a:pt x="1267492" y="2867882"/>
                </a:lnTo>
                <a:lnTo>
                  <a:pt x="1231297" y="2867120"/>
                </a:lnTo>
                <a:lnTo>
                  <a:pt x="1201674" y="2875788"/>
                </a:lnTo>
                <a:close/>
                <a:moveTo>
                  <a:pt x="1249680" y="2879122"/>
                </a:moveTo>
                <a:lnTo>
                  <a:pt x="1288637" y="2881884"/>
                </a:lnTo>
                <a:lnTo>
                  <a:pt x="1317212" y="2869216"/>
                </a:lnTo>
                <a:lnTo>
                  <a:pt x="1279112" y="2868263"/>
                </a:lnTo>
                <a:cubicBezTo>
                  <a:pt x="1269683" y="2871121"/>
                  <a:pt x="1259681" y="2874740"/>
                  <a:pt x="1249680" y="2878455"/>
                </a:cubicBezTo>
                <a:close/>
                <a:moveTo>
                  <a:pt x="1325880" y="2865406"/>
                </a:moveTo>
                <a:lnTo>
                  <a:pt x="1353693" y="2853595"/>
                </a:lnTo>
                <a:lnTo>
                  <a:pt x="1318641" y="2854262"/>
                </a:lnTo>
                <a:lnTo>
                  <a:pt x="1290066" y="2864453"/>
                </a:lnTo>
                <a:close/>
                <a:moveTo>
                  <a:pt x="1336643" y="2865406"/>
                </a:moveTo>
                <a:lnTo>
                  <a:pt x="1374743" y="2866644"/>
                </a:lnTo>
                <a:lnTo>
                  <a:pt x="1402842" y="2852452"/>
                </a:lnTo>
                <a:lnTo>
                  <a:pt x="1366266" y="2853023"/>
                </a:lnTo>
                <a:close/>
                <a:moveTo>
                  <a:pt x="1410843" y="2848356"/>
                </a:moveTo>
                <a:lnTo>
                  <a:pt x="1437704" y="2835021"/>
                </a:lnTo>
                <a:lnTo>
                  <a:pt x="1403890" y="2837212"/>
                </a:lnTo>
                <a:lnTo>
                  <a:pt x="1376363" y="2848070"/>
                </a:lnTo>
                <a:close/>
                <a:moveTo>
                  <a:pt x="1421511" y="2848356"/>
                </a:moveTo>
                <a:lnTo>
                  <a:pt x="1457992" y="2848356"/>
                </a:lnTo>
                <a:lnTo>
                  <a:pt x="1485138" y="2832735"/>
                </a:lnTo>
                <a:lnTo>
                  <a:pt x="1449896" y="2834735"/>
                </a:lnTo>
                <a:close/>
                <a:moveTo>
                  <a:pt x="1493234" y="2827877"/>
                </a:moveTo>
                <a:lnTo>
                  <a:pt x="1520095" y="2812828"/>
                </a:lnTo>
                <a:lnTo>
                  <a:pt x="1487329" y="2816352"/>
                </a:lnTo>
                <a:lnTo>
                  <a:pt x="1459992" y="2829020"/>
                </a:lnTo>
                <a:close/>
                <a:moveTo>
                  <a:pt x="1503902" y="2827877"/>
                </a:moveTo>
                <a:cubicBezTo>
                  <a:pt x="1515618" y="2827306"/>
                  <a:pt x="1527334" y="2826639"/>
                  <a:pt x="1539145" y="2826163"/>
                </a:cubicBezTo>
                <a:cubicBezTo>
                  <a:pt x="1547908" y="2820353"/>
                  <a:pt x="1556766" y="2814638"/>
                  <a:pt x="1565624" y="2809018"/>
                </a:cubicBezTo>
                <a:cubicBezTo>
                  <a:pt x="1554194" y="2810066"/>
                  <a:pt x="1542764" y="2811209"/>
                  <a:pt x="1531430" y="2812447"/>
                </a:cubicBezTo>
                <a:cubicBezTo>
                  <a:pt x="1522667" y="2816638"/>
                  <a:pt x="1513618" y="2821877"/>
                  <a:pt x="1504379" y="2827020"/>
                </a:cubicBezTo>
                <a:close/>
                <a:moveTo>
                  <a:pt x="1573149" y="2804065"/>
                </a:moveTo>
                <a:lnTo>
                  <a:pt x="1598676" y="2787968"/>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440"/>
                </a:lnTo>
                <a:lnTo>
                  <a:pt x="1645253" y="2764536"/>
                </a:lnTo>
                <a:lnTo>
                  <a:pt x="1619250" y="2780538"/>
                </a:lnTo>
                <a:close/>
                <a:moveTo>
                  <a:pt x="1661541" y="2774442"/>
                </a:moveTo>
                <a:lnTo>
                  <a:pt x="1694402" y="2769870"/>
                </a:lnTo>
                <a:lnTo>
                  <a:pt x="1719167" y="2749677"/>
                </a:lnTo>
                <a:cubicBezTo>
                  <a:pt x="1708690" y="2751773"/>
                  <a:pt x="1698117" y="2753773"/>
                  <a:pt x="1687640" y="2755963"/>
                </a:cubicBezTo>
                <a:cubicBezTo>
                  <a:pt x="1679639" y="2761202"/>
                  <a:pt x="1670971" y="2767394"/>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lnTo>
                  <a:pt x="1737170" y="2741962"/>
                </a:ln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cubicBezTo>
                  <a:pt x="1848612" y="2690527"/>
                  <a:pt x="1856423" y="2682812"/>
                  <a:pt x="1864138" y="2675192"/>
                </a:cubicBezTo>
                <a:lnTo>
                  <a:pt x="1834801" y="2684145"/>
                </a:lnTo>
                <a:lnTo>
                  <a:pt x="1811274" y="2705195"/>
                </a:lnTo>
                <a:close/>
                <a:moveTo>
                  <a:pt x="1851089" y="2695956"/>
                </a:moveTo>
                <a:lnTo>
                  <a:pt x="1882712" y="2688527"/>
                </a:lnTo>
                <a:lnTo>
                  <a:pt x="1905572" y="2662904"/>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234"/>
                </a:lnTo>
                <a:cubicBezTo>
                  <a:pt x="1937385" y="2635853"/>
                  <a:pt x="1929670" y="2644330"/>
                  <a:pt x="1922050" y="2652903"/>
                </a:cubicBezTo>
                <a:close/>
                <a:moveTo>
                  <a:pt x="1978438" y="2611374"/>
                </a:moveTo>
                <a:lnTo>
                  <a:pt x="1999583" y="2585466"/>
                </a:lnTo>
                <a:lnTo>
                  <a:pt x="1972723" y="2596896"/>
                </a:lnTo>
                <a:lnTo>
                  <a:pt x="1950434" y="2621185"/>
                </a:lnTo>
                <a:cubicBezTo>
                  <a:pt x="1960817" y="2616994"/>
                  <a:pt x="1970246" y="2613755"/>
                  <a:pt x="1979581" y="2610517"/>
                </a:cubicBezTo>
                <a:close/>
                <a:moveTo>
                  <a:pt x="1988725" y="2607755"/>
                </a:moveTo>
                <a:lnTo>
                  <a:pt x="2017967" y="2597753"/>
                </a:lnTo>
                <a:lnTo>
                  <a:pt x="2038922" y="2569178"/>
                </a:lnTo>
                <a:lnTo>
                  <a:pt x="2010347" y="2580894"/>
                </a:lnTo>
                <a:close/>
                <a:moveTo>
                  <a:pt x="2043970" y="2562130"/>
                </a:moveTo>
                <a:lnTo>
                  <a:pt x="2064353" y="2534793"/>
                </a:lnTo>
                <a:lnTo>
                  <a:pt x="2038445" y="2547557"/>
                </a:lnTo>
                <a:cubicBezTo>
                  <a:pt x="2031302" y="2556034"/>
                  <a:pt x="2024158" y="2564702"/>
                  <a:pt x="2017109" y="2573274"/>
                </a:cubicBezTo>
                <a:close/>
                <a:moveTo>
                  <a:pt x="2054352" y="2557939"/>
                </a:moveTo>
                <a:lnTo>
                  <a:pt x="2081403" y="2546985"/>
                </a:lnTo>
                <a:lnTo>
                  <a:pt x="2101120" y="2517172"/>
                </a:lnTo>
                <a:lnTo>
                  <a:pt x="2075593" y="2529459"/>
                </a:lnTo>
                <a:close/>
                <a:moveTo>
                  <a:pt x="2106168" y="2509647"/>
                </a:moveTo>
                <a:lnTo>
                  <a:pt x="2125218" y="2481072"/>
                </a:lnTo>
                <a:lnTo>
                  <a:pt x="2102358" y="2493836"/>
                </a:lnTo>
                <a:cubicBezTo>
                  <a:pt x="2095500" y="2502884"/>
                  <a:pt x="2088547" y="2511933"/>
                  <a:pt x="2081784" y="2521077"/>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351"/>
                </a:lnTo>
                <a:lnTo>
                  <a:pt x="2161699" y="2438305"/>
                </a:lnTo>
                <a:cubicBezTo>
                  <a:pt x="2155222" y="2447830"/>
                  <a:pt x="2148935" y="2457355"/>
                  <a:pt x="2142649" y="2466404"/>
                </a:cubicBezTo>
                <a:cubicBezTo>
                  <a:pt x="2151983" y="2460974"/>
                  <a:pt x="2160270" y="2456402"/>
                  <a:pt x="2168652" y="2451926"/>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124"/>
                  <a:pt x="4673251" y="1088136"/>
                </a:cubicBezTo>
                <a:cubicBezTo>
                  <a:pt x="4619911" y="1102043"/>
                  <a:pt x="4567079" y="1116584"/>
                  <a:pt x="4514755" y="1131761"/>
                </a:cubicBezTo>
                <a:cubicBezTo>
                  <a:pt x="4524788" y="1163066"/>
                  <a:pt x="4534313" y="1194086"/>
                  <a:pt x="4543330" y="1224820"/>
                </a:cubicBezTo>
                <a:cubicBezTo>
                  <a:pt x="4594447" y="1209707"/>
                  <a:pt x="4645692" y="1195165"/>
                  <a:pt x="4697064" y="1181195"/>
                </a:cubicBezTo>
                <a:close/>
                <a:moveTo>
                  <a:pt x="4678966" y="1082231"/>
                </a:moveTo>
                <a:cubicBezTo>
                  <a:pt x="4732052" y="1068451"/>
                  <a:pt x="4785710" y="1055275"/>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231"/>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32"/>
                  <a:pt x="4652010" y="985457"/>
                </a:cubicBezTo>
                <a:cubicBezTo>
                  <a:pt x="4706684" y="971677"/>
                  <a:pt x="4761961" y="958660"/>
                  <a:pt x="4817841" y="946404"/>
                </a:cubicBezTo>
                <a:close/>
                <a:moveTo>
                  <a:pt x="4793171" y="848487"/>
                </a:moveTo>
                <a:cubicBezTo>
                  <a:pt x="4784979" y="817309"/>
                  <a:pt x="4776311" y="785781"/>
                  <a:pt x="4767167" y="753904"/>
                </a:cubicBezTo>
                <a:cubicBezTo>
                  <a:pt x="4707859" y="765969"/>
                  <a:pt x="4649439" y="778986"/>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654"/>
                  <a:pt x="4956652" y="752285"/>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56" y="776859"/>
                  <a:pt x="5270183" y="769715"/>
                  <a:pt x="5328381" y="763048"/>
                </a:cubicBezTo>
                <a:cubicBezTo>
                  <a:pt x="5325142" y="733266"/>
                  <a:pt x="5321364" y="702977"/>
                  <a:pt x="5317046" y="672179"/>
                </a:cubicBezTo>
                <a:cubicBezTo>
                  <a:pt x="5256848" y="678085"/>
                  <a:pt x="5197697" y="684784"/>
                  <a:pt x="5139595" y="692277"/>
                </a:cubicBezTo>
                <a:cubicBezTo>
                  <a:pt x="5145500" y="723773"/>
                  <a:pt x="5150930" y="754729"/>
                  <a:pt x="5155883" y="785146"/>
                </a:cubicBezTo>
                <a:close/>
                <a:moveTo>
                  <a:pt x="5334858" y="762286"/>
                </a:moveTo>
                <a:cubicBezTo>
                  <a:pt x="5391182" y="755936"/>
                  <a:pt x="5448332" y="750253"/>
                  <a:pt x="5506308" y="745236"/>
                </a:cubicBezTo>
                <a:cubicBezTo>
                  <a:pt x="5504784" y="716280"/>
                  <a:pt x="5502783" y="686816"/>
                  <a:pt x="5500307" y="656844"/>
                </a:cubicBezTo>
                <a:cubicBezTo>
                  <a:pt x="5440363" y="661035"/>
                  <a:pt x="5381562" y="665925"/>
                  <a:pt x="5323904" y="671513"/>
                </a:cubicBezTo>
                <a:cubicBezTo>
                  <a:pt x="5327809" y="702564"/>
                  <a:pt x="5331619" y="732854"/>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799"/>
                  <a:pt x="5507228" y="776319"/>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441"/>
                  <a:pt x="5343430" y="863727"/>
                  <a:pt x="5343430" y="866013"/>
                </a:cubicBezTo>
                <a:cubicBezTo>
                  <a:pt x="5345430" y="892969"/>
                  <a:pt x="5346859" y="919448"/>
                  <a:pt x="5347907" y="945547"/>
                </a:cubicBezTo>
                <a:cubicBezTo>
                  <a:pt x="5400548" y="937546"/>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130"/>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332"/>
                  <a:pt x="5611813" y="994061"/>
                  <a:pt x="5662613" y="987076"/>
                </a:cubicBezTo>
                <a:close/>
                <a:moveTo>
                  <a:pt x="5514785" y="922306"/>
                </a:moveTo>
                <a:cubicBezTo>
                  <a:pt x="5566791" y="915638"/>
                  <a:pt x="5619560" y="909447"/>
                  <a:pt x="5672328" y="903732"/>
                </a:cubicBezTo>
                <a:cubicBezTo>
                  <a:pt x="5674900" y="877443"/>
                  <a:pt x="5676900" y="850678"/>
                  <a:pt x="5678424" y="823246"/>
                </a:cubicBezTo>
                <a:cubicBezTo>
                  <a:pt x="5623179" y="827881"/>
                  <a:pt x="5568792" y="833088"/>
                  <a:pt x="5515261" y="838867"/>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573"/>
                  <a:pt x="5680615" y="754190"/>
                  <a:pt x="5680806" y="735711"/>
                </a:cubicBezTo>
                <a:cubicBezTo>
                  <a:pt x="5627783" y="739140"/>
                  <a:pt x="5575491" y="743014"/>
                  <a:pt x="5523929" y="747332"/>
                </a:cubicBezTo>
                <a:lnTo>
                  <a:pt x="5511928" y="748379"/>
                </a:lnTo>
                <a:cubicBezTo>
                  <a:pt x="5513959" y="775875"/>
                  <a:pt x="5515198" y="802672"/>
                  <a:pt x="5515642" y="828770"/>
                </a:cubicBezTo>
                <a:close/>
                <a:moveTo>
                  <a:pt x="5668519" y="985647"/>
                </a:moveTo>
                <a:cubicBezTo>
                  <a:pt x="5717604" y="978979"/>
                  <a:pt x="5767007" y="972630"/>
                  <a:pt x="5816728" y="966597"/>
                </a:cubicBezTo>
                <a:cubicBezTo>
                  <a:pt x="5822442" y="942308"/>
                  <a:pt x="5827681" y="917353"/>
                  <a:pt x="5832253" y="891826"/>
                </a:cubicBezTo>
                <a:cubicBezTo>
                  <a:pt x="5780342" y="896493"/>
                  <a:pt x="5729002" y="901351"/>
                  <a:pt x="5678234" y="906971"/>
                </a:cubicBezTo>
                <a:cubicBezTo>
                  <a:pt x="5676424" y="934498"/>
                  <a:pt x="5672995" y="960596"/>
                  <a:pt x="5669375" y="986219"/>
                </a:cubicBezTo>
                <a:close/>
                <a:moveTo>
                  <a:pt x="5823585" y="966026"/>
                </a:moveTo>
                <a:cubicBezTo>
                  <a:pt x="5871147" y="960374"/>
                  <a:pt x="5919057" y="955135"/>
                  <a:pt x="5967318" y="950309"/>
                </a:cubicBezTo>
                <a:cubicBezTo>
                  <a:pt x="5975033" y="927259"/>
                  <a:pt x="5982177" y="903732"/>
                  <a:pt x="5988749" y="879443"/>
                </a:cubicBezTo>
                <a:cubicBezTo>
                  <a:pt x="5938267" y="883063"/>
                  <a:pt x="5888324" y="887063"/>
                  <a:pt x="5838920" y="891445"/>
                </a:cubicBezTo>
                <a:cubicBezTo>
                  <a:pt x="5834920" y="917448"/>
                  <a:pt x="5830158" y="942308"/>
                  <a:pt x="5824443" y="966597"/>
                </a:cubicBezTo>
                <a:close/>
                <a:moveTo>
                  <a:pt x="5974366" y="949547"/>
                </a:moveTo>
                <a:cubicBezTo>
                  <a:pt x="6019959" y="944975"/>
                  <a:pt x="6065965" y="940689"/>
                  <a:pt x="6112383" y="936689"/>
                </a:cubicBezTo>
                <a:cubicBezTo>
                  <a:pt x="6121908" y="914972"/>
                  <a:pt x="6131433" y="892683"/>
                  <a:pt x="6139815" y="870014"/>
                </a:cubicBezTo>
                <a:cubicBezTo>
                  <a:pt x="6091238" y="872681"/>
                  <a:pt x="6043136" y="875824"/>
                  <a:pt x="5995511" y="879539"/>
                </a:cubicBezTo>
                <a:cubicBezTo>
                  <a:pt x="5989606" y="903732"/>
                  <a:pt x="5982844" y="927259"/>
                  <a:pt x="5975223" y="950119"/>
                </a:cubicBezTo>
                <a:close/>
                <a:moveTo>
                  <a:pt x="6120670" y="936593"/>
                </a:moveTo>
                <a:cubicBezTo>
                  <a:pt x="6163913" y="932910"/>
                  <a:pt x="6207506" y="929450"/>
                  <a:pt x="6251448" y="926211"/>
                </a:cubicBezTo>
                <a:cubicBezTo>
                  <a:pt x="6263386" y="905891"/>
                  <a:pt x="6274689" y="884873"/>
                  <a:pt x="6285357" y="863156"/>
                </a:cubicBezTo>
                <a:cubicBezTo>
                  <a:pt x="6239066" y="865124"/>
                  <a:pt x="6193250" y="867378"/>
                  <a:pt x="6147911" y="869918"/>
                </a:cubicBezTo>
                <a:cubicBezTo>
                  <a:pt x="6139149" y="892905"/>
                  <a:pt x="6130068" y="915130"/>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248"/>
                  <a:pt x="6149436" y="865823"/>
                </a:cubicBezTo>
                <a:cubicBezTo>
                  <a:pt x="6194775" y="863283"/>
                  <a:pt x="6240685" y="860997"/>
                  <a:pt x="6287167" y="858965"/>
                </a:cubicBezTo>
                <a:close/>
                <a:moveTo>
                  <a:pt x="6294406" y="858965"/>
                </a:moveTo>
                <a:cubicBezTo>
                  <a:pt x="6337173" y="857250"/>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384"/>
                  <a:pt x="6416104" y="787908"/>
                  <a:pt x="6462332" y="787718"/>
                </a:cubicBezTo>
                <a:cubicBezTo>
                  <a:pt x="6473635" y="766382"/>
                  <a:pt x="6484334" y="744379"/>
                  <a:pt x="6494431" y="721709"/>
                </a:cubicBezTo>
                <a:cubicBezTo>
                  <a:pt x="6445854" y="720757"/>
                  <a:pt x="6397943" y="720090"/>
                  <a:pt x="6350699" y="719709"/>
                </a:cubicBezTo>
                <a:cubicBezTo>
                  <a:pt x="6342698" y="743268"/>
                  <a:pt x="6334157" y="766286"/>
                  <a:pt x="6325077" y="788765"/>
                </a:cubicBezTo>
                <a:close/>
                <a:moveTo>
                  <a:pt x="6469285" y="787718"/>
                </a:moveTo>
                <a:cubicBezTo>
                  <a:pt x="6511386" y="787718"/>
                  <a:pt x="6553772" y="787718"/>
                  <a:pt x="6596825" y="787718"/>
                </a:cubicBezTo>
                <a:cubicBezTo>
                  <a:pt x="6610541" y="767652"/>
                  <a:pt x="6623622" y="746824"/>
                  <a:pt x="6636068" y="725234"/>
                </a:cubicBezTo>
                <a:cubicBezTo>
                  <a:pt x="6590538" y="723836"/>
                  <a:pt x="6545580" y="722694"/>
                  <a:pt x="6501194" y="721804"/>
                </a:cubicBezTo>
                <a:cubicBezTo>
                  <a:pt x="6491034" y="744220"/>
                  <a:pt x="6480302" y="766064"/>
                  <a:pt x="6468999" y="787337"/>
                </a:cubicBezTo>
                <a:close/>
                <a:moveTo>
                  <a:pt x="6496241" y="717709"/>
                </a:moveTo>
                <a:cubicBezTo>
                  <a:pt x="6505766" y="695325"/>
                  <a:pt x="6515291" y="672275"/>
                  <a:pt x="6523863" y="648652"/>
                </a:cubicBezTo>
                <a:cubicBezTo>
                  <a:pt x="6473063" y="646557"/>
                  <a:pt x="6422962" y="644811"/>
                  <a:pt x="6373559" y="643414"/>
                </a:cubicBezTo>
                <a:cubicBezTo>
                  <a:pt x="6366986" y="668084"/>
                  <a:pt x="6359747" y="692182"/>
                  <a:pt x="6352032" y="715613"/>
                </a:cubicBezTo>
                <a:cubicBezTo>
                  <a:pt x="6399276" y="715740"/>
                  <a:pt x="6447251" y="716312"/>
                  <a:pt x="6495955" y="717328"/>
                </a:cubicBezTo>
                <a:close/>
                <a:moveTo>
                  <a:pt x="6503004" y="717709"/>
                </a:moveTo>
                <a:cubicBezTo>
                  <a:pt x="6547454" y="718661"/>
                  <a:pt x="6592570" y="719836"/>
                  <a:pt x="6638354" y="721233"/>
                </a:cubicBezTo>
                <a:cubicBezTo>
                  <a:pt x="6650450" y="699992"/>
                  <a:pt x="6661976" y="678180"/>
                  <a:pt x="6672834" y="655606"/>
                </a:cubicBezTo>
                <a:cubicBezTo>
                  <a:pt x="6624701" y="653002"/>
                  <a:pt x="6577267" y="650748"/>
                  <a:pt x="6530531" y="648843"/>
                </a:cubicBezTo>
                <a:cubicBezTo>
                  <a:pt x="6521578" y="672179"/>
                  <a:pt x="6512529" y="695420"/>
                  <a:pt x="6502718" y="717423"/>
                </a:cubicBezTo>
                <a:close/>
                <a:moveTo>
                  <a:pt x="6644545" y="721138"/>
                </a:moveTo>
                <a:cubicBezTo>
                  <a:pt x="6685693" y="722344"/>
                  <a:pt x="6727349" y="723836"/>
                  <a:pt x="6769513" y="725615"/>
                </a:cubicBezTo>
                <a:cubicBezTo>
                  <a:pt x="6784181" y="705517"/>
                  <a:pt x="6798088" y="684752"/>
                  <a:pt x="6811613" y="663226"/>
                </a:cubicBezTo>
                <a:cubicBezTo>
                  <a:pt x="6766846" y="660432"/>
                  <a:pt x="6722587" y="657892"/>
                  <a:pt x="6678835" y="655606"/>
                </a:cubicBezTo>
                <a:cubicBezTo>
                  <a:pt x="6668453" y="678180"/>
                  <a:pt x="6656927" y="699992"/>
                  <a:pt x="6644545" y="721138"/>
                </a:cubicBezTo>
                <a:close/>
                <a:moveTo>
                  <a:pt x="6880956" y="732282"/>
                </a:moveTo>
                <a:cubicBezTo>
                  <a:pt x="6848856" y="732282"/>
                  <a:pt x="6816186" y="731615"/>
                  <a:pt x="6783134" y="730187"/>
                </a:cubicBezTo>
                <a:lnTo>
                  <a:pt x="6773609" y="730187"/>
                </a:lnTo>
                <a:cubicBezTo>
                  <a:pt x="6758750" y="750443"/>
                  <a:pt x="6743224" y="769938"/>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lnTo>
                  <a:pt x="6710268" y="788194"/>
                </a:lnTo>
                <a:lnTo>
                  <a:pt x="6719793" y="788194"/>
                </a:lnTo>
                <a:cubicBezTo>
                  <a:pt x="6736175" y="769461"/>
                  <a:pt x="6751892" y="749903"/>
                  <a:pt x="6766941" y="729520"/>
                </a:cubicBezTo>
                <a:close/>
                <a:moveTo>
                  <a:pt x="6678740" y="792290"/>
                </a:moveTo>
                <a:lnTo>
                  <a:pt x="6600635" y="791527"/>
                </a:lnTo>
                <a:cubicBezTo>
                  <a:pt x="6586665" y="811975"/>
                  <a:pt x="6572060" y="831691"/>
                  <a:pt x="6556820" y="850678"/>
                </a:cubicBezTo>
                <a:lnTo>
                  <a:pt x="6574060" y="850678"/>
                </a:lnTo>
                <a:cubicBezTo>
                  <a:pt x="6604540" y="850106"/>
                  <a:pt x="6634639" y="848868"/>
                  <a:pt x="6664167" y="846963"/>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819"/>
                  <a:pt x="6430042" y="853916"/>
                </a:cubicBezTo>
                <a:cubicBezTo>
                  <a:pt x="6469285" y="852710"/>
                  <a:pt x="6508877" y="851726"/>
                  <a:pt x="6548819" y="850964"/>
                </a:cubicBezTo>
                <a:cubicBezTo>
                  <a:pt x="6565012" y="831818"/>
                  <a:pt x="6579680" y="812006"/>
                  <a:pt x="6593777" y="791527"/>
                </a:cubicBezTo>
                <a:close/>
                <a:moveTo>
                  <a:pt x="6427375" y="858202"/>
                </a:moveTo>
                <a:cubicBezTo>
                  <a:pt x="6414675" y="878650"/>
                  <a:pt x="6401086" y="898398"/>
                  <a:pt x="6386608" y="917448"/>
                </a:cubicBezTo>
                <a:cubicBezTo>
                  <a:pt x="6413850" y="915734"/>
                  <a:pt x="6441187" y="914210"/>
                  <a:pt x="6468713" y="912686"/>
                </a:cubicBezTo>
                <a:lnTo>
                  <a:pt x="6495574" y="911066"/>
                </a:lnTo>
                <a:cubicBezTo>
                  <a:pt x="6512783" y="893223"/>
                  <a:pt x="6529356" y="874617"/>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542"/>
                  <a:pt x="6257640" y="925830"/>
                </a:cubicBezTo>
                <a:cubicBezTo>
                  <a:pt x="6297708" y="922846"/>
                  <a:pt x="6338126" y="920147"/>
                  <a:pt x="6378893" y="917734"/>
                </a:cubicBezTo>
                <a:cubicBezTo>
                  <a:pt x="6394038" y="898493"/>
                  <a:pt x="6407849" y="878681"/>
                  <a:pt x="6420898" y="858107"/>
                </a:cubicBezTo>
                <a:close/>
                <a:moveTo>
                  <a:pt x="6255925" y="929926"/>
                </a:moveTo>
                <a:cubicBezTo>
                  <a:pt x="6243797" y="950373"/>
                  <a:pt x="6231096" y="970153"/>
                  <a:pt x="6217825" y="989267"/>
                </a:cubicBezTo>
                <a:cubicBezTo>
                  <a:pt x="6254972" y="985266"/>
                  <a:pt x="6292311" y="981551"/>
                  <a:pt x="6329934" y="977837"/>
                </a:cubicBezTo>
                <a:cubicBezTo>
                  <a:pt x="6346031" y="960025"/>
                  <a:pt x="6361557" y="941356"/>
                  <a:pt x="6376321" y="921925"/>
                </a:cubicBezTo>
                <a:cubicBezTo>
                  <a:pt x="6335935" y="924401"/>
                  <a:pt x="6295803" y="927068"/>
                  <a:pt x="6255925" y="929926"/>
                </a:cubicBezTo>
                <a:close/>
                <a:moveTo>
                  <a:pt x="6248686" y="930497"/>
                </a:moveTo>
                <a:cubicBezTo>
                  <a:pt x="6204871" y="933736"/>
                  <a:pt x="6161469" y="937197"/>
                  <a:pt x="6118479" y="940879"/>
                </a:cubicBezTo>
                <a:cubicBezTo>
                  <a:pt x="6108954" y="962597"/>
                  <a:pt x="6098191" y="983742"/>
                  <a:pt x="6087142" y="1004126"/>
                </a:cubicBezTo>
                <a:cubicBezTo>
                  <a:pt x="6127782" y="999300"/>
                  <a:pt x="6168771" y="994632"/>
                  <a:pt x="6210110" y="990124"/>
                </a:cubicBezTo>
                <a:cubicBezTo>
                  <a:pt x="6223540" y="970979"/>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82"/>
                  <a:pt x="5946743" y="1026224"/>
                </a:cubicBezTo>
                <a:cubicBezTo>
                  <a:pt x="5937218" y="1048131"/>
                  <a:pt x="5927693" y="1069562"/>
                  <a:pt x="5917597" y="1090232"/>
                </a:cubicBezTo>
                <a:cubicBezTo>
                  <a:pt x="5958682" y="1083120"/>
                  <a:pt x="5999956" y="1076198"/>
                  <a:pt x="6041422" y="1069467"/>
                </a:cubicBezTo>
                <a:cubicBezTo>
                  <a:pt x="6053995" y="1050227"/>
                  <a:pt x="6065933" y="1030319"/>
                  <a:pt x="6077236" y="1009745"/>
                </a:cubicBezTo>
                <a:close/>
                <a:moveTo>
                  <a:pt x="5915311" y="1095185"/>
                </a:moveTo>
                <a:cubicBezTo>
                  <a:pt x="5904834" y="1115854"/>
                  <a:pt x="5893784" y="1135952"/>
                  <a:pt x="5882069" y="1155287"/>
                </a:cubicBezTo>
                <a:cubicBezTo>
                  <a:pt x="5920169" y="1146905"/>
                  <a:pt x="5958777" y="1138650"/>
                  <a:pt x="5997893" y="1130522"/>
                </a:cubicBezTo>
                <a:cubicBezTo>
                  <a:pt x="6011990" y="1112615"/>
                  <a:pt x="6025420" y="1093851"/>
                  <a:pt x="6038279" y="1074515"/>
                </a:cubicBezTo>
                <a:cubicBezTo>
                  <a:pt x="5997004" y="1080992"/>
                  <a:pt x="5955951" y="1087787"/>
                  <a:pt x="5915120" y="1094899"/>
                </a:cubicBezTo>
                <a:close/>
                <a:moveTo>
                  <a:pt x="5907787" y="1096423"/>
                </a:moveTo>
                <a:cubicBezTo>
                  <a:pt x="5864353" y="1104043"/>
                  <a:pt x="5821077" y="1111917"/>
                  <a:pt x="5777961" y="1120045"/>
                </a:cubicBezTo>
                <a:cubicBezTo>
                  <a:pt x="5769483" y="1142429"/>
                  <a:pt x="5760339" y="1164050"/>
                  <a:pt x="5750529" y="1185101"/>
                </a:cubicBezTo>
                <a:cubicBezTo>
                  <a:pt x="5791486" y="1175576"/>
                  <a:pt x="5832761" y="1166241"/>
                  <a:pt x="5874354" y="1157097"/>
                </a:cubicBezTo>
                <a:cubicBezTo>
                  <a:pt x="5885847" y="1137412"/>
                  <a:pt x="5896928" y="1117092"/>
                  <a:pt x="5907596" y="1096137"/>
                </a:cubicBezTo>
                <a:close/>
                <a:moveTo>
                  <a:pt x="5748243" y="1190054"/>
                </a:moveTo>
                <a:cubicBezTo>
                  <a:pt x="5738718" y="1211199"/>
                  <a:pt x="5727668" y="1231773"/>
                  <a:pt x="5716429" y="1251585"/>
                </a:cubicBezTo>
                <a:cubicBezTo>
                  <a:pt x="5755037" y="1240536"/>
                  <a:pt x="5793645" y="1229678"/>
                  <a:pt x="5832253" y="1219010"/>
                </a:cubicBezTo>
                <a:cubicBezTo>
                  <a:pt x="5845779" y="1200722"/>
                  <a:pt x="5858542" y="1181767"/>
                  <a:pt x="5870353" y="1161860"/>
                </a:cubicBezTo>
                <a:cubicBezTo>
                  <a:pt x="5829523" y="1170940"/>
                  <a:pt x="5788755" y="1180243"/>
                  <a:pt x="5748052" y="1189768"/>
                </a:cubicBezTo>
                <a:close/>
                <a:moveTo>
                  <a:pt x="5740528" y="1191863"/>
                </a:moveTo>
                <a:cubicBezTo>
                  <a:pt x="5697855" y="1201833"/>
                  <a:pt x="5655310" y="1212088"/>
                  <a:pt x="5612892" y="1222629"/>
                </a:cubicBezTo>
                <a:cubicBezTo>
                  <a:pt x="5604891" y="1245680"/>
                  <a:pt x="5596224" y="1267968"/>
                  <a:pt x="5586889" y="1289304"/>
                </a:cubicBezTo>
                <a:cubicBezTo>
                  <a:pt x="5627148" y="1277176"/>
                  <a:pt x="5667566" y="1265301"/>
                  <a:pt x="5708142" y="1253681"/>
                </a:cubicBezTo>
                <a:cubicBezTo>
                  <a:pt x="5719382" y="1233678"/>
                  <a:pt x="5730145" y="1213009"/>
                  <a:pt x="5740337" y="1191578"/>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409"/>
                </a:cubicBezTo>
                <a:cubicBezTo>
                  <a:pt x="5503355" y="1381220"/>
                  <a:pt x="5464588" y="1395032"/>
                  <a:pt x="5425821" y="1409795"/>
                </a:cubicBezTo>
                <a:close/>
                <a:moveTo>
                  <a:pt x="5417725" y="1412748"/>
                </a:moveTo>
                <a:cubicBezTo>
                  <a:pt x="5378292" y="1427417"/>
                  <a:pt x="5338763" y="1442212"/>
                  <a:pt x="5299139" y="1457135"/>
                </a:cubicBezTo>
                <a:cubicBezTo>
                  <a:pt x="5292154" y="1481709"/>
                  <a:pt x="5284502" y="1505585"/>
                  <a:pt x="5276184" y="1528763"/>
                </a:cubicBezTo>
                <a:lnTo>
                  <a:pt x="5387245" y="1479423"/>
                </a:lnTo>
                <a:cubicBezTo>
                  <a:pt x="5398167" y="1457897"/>
                  <a:pt x="5408327" y="1435545"/>
                  <a:pt x="5417725" y="1412367"/>
                </a:cubicBezTo>
                <a:close/>
                <a:moveTo>
                  <a:pt x="5273993" y="1534763"/>
                </a:moveTo>
                <a:cubicBezTo>
                  <a:pt x="5265230" y="1558862"/>
                  <a:pt x="5255609" y="1582388"/>
                  <a:pt x="5245418" y="1604677"/>
                </a:cubicBezTo>
                <a:lnTo>
                  <a:pt x="5346573" y="1551813"/>
                </a:lnTo>
                <a:cubicBezTo>
                  <a:pt x="5359908" y="1530858"/>
                  <a:pt x="5372449" y="1509014"/>
                  <a:pt x="5384197" y="1486281"/>
                </a:cubicBezTo>
                <a:close/>
                <a:moveTo>
                  <a:pt x="5265992" y="1538288"/>
                </a:moveTo>
                <a:lnTo>
                  <a:pt x="5222843" y="1557338"/>
                </a:lnTo>
                <a:lnTo>
                  <a:pt x="5154645" y="1587437"/>
                </a:lnTo>
                <a:cubicBezTo>
                  <a:pt x="5148358" y="1613059"/>
                  <a:pt x="5141500" y="1638014"/>
                  <a:pt x="5133785" y="1662113"/>
                </a:cubicBezTo>
                <a:cubicBezTo>
                  <a:pt x="5168202" y="1644460"/>
                  <a:pt x="5202333" y="1626838"/>
                  <a:pt x="5236179" y="1609249"/>
                </a:cubicBezTo>
                <a:cubicBezTo>
                  <a:pt x="5246973" y="1586325"/>
                  <a:pt x="5256911" y="156254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253"/>
                  <a:pt x="5225987" y="1630966"/>
                  <a:pt x="5233035" y="1616297"/>
                </a:cubicBezTo>
                <a:cubicBezTo>
                  <a:pt x="5199380" y="1633569"/>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84"/>
                  <a:pt x="5007864" y="1783842"/>
                </a:cubicBezTo>
                <a:cubicBezTo>
                  <a:pt x="5006436" y="1789748"/>
                  <a:pt x="5004911" y="1795558"/>
                  <a:pt x="5003388" y="1801463"/>
                </a:cubicBezTo>
                <a:cubicBezTo>
                  <a:pt x="5034439" y="1783493"/>
                  <a:pt x="5065141" y="1765427"/>
                  <a:pt x="5095494" y="1747266"/>
                </a:cubicBezTo>
                <a:cubicBezTo>
                  <a:pt x="5099018" y="1738694"/>
                  <a:pt x="5102638" y="1730026"/>
                  <a:pt x="5106067" y="1721072"/>
                </a:cubicBezTo>
                <a:close/>
                <a:moveTo>
                  <a:pt x="5001292" y="1808512"/>
                </a:moveTo>
                <a:cubicBezTo>
                  <a:pt x="4994942" y="1833912"/>
                  <a:pt x="4987957" y="1858867"/>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800"/>
                  <a:pt x="4931696" y="1848390"/>
                  <a:pt x="4900327" y="1865852"/>
                </a:cubicBezTo>
                <a:cubicBezTo>
                  <a:pt x="4896898" y="1892141"/>
                  <a:pt x="4892993" y="1918049"/>
                  <a:pt x="4888706" y="1943386"/>
                </a:cubicBezTo>
                <a:cubicBezTo>
                  <a:pt x="4917281" y="1925384"/>
                  <a:pt x="4944619" y="1907286"/>
                  <a:pt x="4971860" y="1889093"/>
                </a:cubicBezTo>
                <a:cubicBezTo>
                  <a:pt x="4979734" y="1863884"/>
                  <a:pt x="4987036" y="1838420"/>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816"/>
                </a:moveTo>
                <a:cubicBezTo>
                  <a:pt x="4852131" y="1972532"/>
                  <a:pt x="4823556" y="1990185"/>
                  <a:pt x="4794409" y="2007775"/>
                </a:cubicBezTo>
                <a:cubicBezTo>
                  <a:pt x="4792790" y="2034064"/>
                  <a:pt x="4790694" y="2060067"/>
                  <a:pt x="4788218" y="2085594"/>
                </a:cubicBezTo>
                <a:cubicBezTo>
                  <a:pt x="4814443" y="2067433"/>
                  <a:pt x="4840129" y="2049113"/>
                  <a:pt x="4865275" y="2030635"/>
                </a:cubicBezTo>
                <a:cubicBezTo>
                  <a:pt x="4871085" y="2005489"/>
                  <a:pt x="4876038" y="1980152"/>
                  <a:pt x="4880515" y="1954435"/>
                </a:cubicBezTo>
                <a:close/>
                <a:moveTo>
                  <a:pt x="4787551" y="2092166"/>
                </a:moveTo>
                <a:cubicBezTo>
                  <a:pt x="4784979" y="2117693"/>
                  <a:pt x="4781836" y="2142744"/>
                  <a:pt x="4778026" y="2167414"/>
                </a:cubicBezTo>
                <a:cubicBezTo>
                  <a:pt x="4801172" y="2148935"/>
                  <a:pt x="4823746" y="2130171"/>
                  <a:pt x="4845749" y="2111407"/>
                </a:cubicBezTo>
                <a:cubicBezTo>
                  <a:pt x="4852035" y="2087404"/>
                  <a:pt x="4858036" y="2063020"/>
                  <a:pt x="4863465" y="2038160"/>
                </a:cubicBezTo>
                <a:cubicBezTo>
                  <a:pt x="4839272" y="2055876"/>
                  <a:pt x="4813935" y="2073974"/>
                  <a:pt x="4787932" y="2091785"/>
                </a:cubicBezTo>
                <a:close/>
                <a:moveTo>
                  <a:pt x="4787551" y="2011871"/>
                </a:moveTo>
                <a:cubicBezTo>
                  <a:pt x="4758595" y="2029206"/>
                  <a:pt x="4729163" y="2046478"/>
                  <a:pt x="4699254" y="2063687"/>
                </a:cubicBezTo>
                <a:cubicBezTo>
                  <a:pt x="4700397" y="2090801"/>
                  <a:pt x="4701001" y="2117503"/>
                  <a:pt x="4701064" y="2143792"/>
                </a:cubicBezTo>
                <a:cubicBezTo>
                  <a:pt x="4728306" y="2126139"/>
                  <a:pt x="4754975" y="2108391"/>
                  <a:pt x="4781074" y="2090547"/>
                </a:cubicBezTo>
                <a:cubicBezTo>
                  <a:pt x="4784217" y="2064353"/>
                  <a:pt x="4786313" y="2038445"/>
                  <a:pt x="4788027" y="2011490"/>
                </a:cubicBezTo>
                <a:close/>
                <a:moveTo>
                  <a:pt x="4780407" y="2097596"/>
                </a:moveTo>
                <a:cubicBezTo>
                  <a:pt x="4754499" y="2115312"/>
                  <a:pt x="4728083" y="2132838"/>
                  <a:pt x="4701159" y="2150174"/>
                </a:cubicBezTo>
                <a:cubicBezTo>
                  <a:pt x="4701159" y="2164207"/>
                  <a:pt x="4701159" y="2178114"/>
                  <a:pt x="4701159" y="2191893"/>
                </a:cubicBezTo>
                <a:cubicBezTo>
                  <a:pt x="4701159" y="2204085"/>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74"/>
                  <a:pt x="4765834" y="2205990"/>
                  <a:pt x="4769549" y="2181320"/>
                </a:cubicBezTo>
                <a:cubicBezTo>
                  <a:pt x="4747356" y="2198275"/>
                  <a:pt x="4724019" y="2216087"/>
                  <a:pt x="4700016" y="2233613"/>
                </a:cubicBezTo>
                <a:close/>
                <a:moveTo>
                  <a:pt x="4699445" y="2057495"/>
                </a:moveTo>
                <a:cubicBezTo>
                  <a:pt x="4729607" y="2040160"/>
                  <a:pt x="4759262" y="2022729"/>
                  <a:pt x="4788408" y="2005203"/>
                </a:cubicBezTo>
                <a:cubicBezTo>
                  <a:pt x="4789932" y="1978724"/>
                  <a:pt x="4791075" y="1951863"/>
                  <a:pt x="4791647" y="1924526"/>
                </a:cubicBezTo>
                <a:cubicBezTo>
                  <a:pt x="4759897" y="1941544"/>
                  <a:pt x="4727480" y="1958499"/>
                  <a:pt x="4694397" y="1975390"/>
                </a:cubicBezTo>
                <a:cubicBezTo>
                  <a:pt x="4696587" y="2003489"/>
                  <a:pt x="4698302" y="2030921"/>
                  <a:pt x="4699445" y="2057495"/>
                </a:cubicBezTo>
                <a:close/>
                <a:moveTo>
                  <a:pt x="4293966" y="2372297"/>
                </a:moveTo>
                <a:cubicBezTo>
                  <a:pt x="3736563" y="2628519"/>
                  <a:pt x="3055715" y="2759297"/>
                  <a:pt x="2213705" y="2772347"/>
                </a:cubicBezTo>
                <a:cubicBezTo>
                  <a:pt x="2137505" y="2773489"/>
                  <a:pt x="2062417" y="2775617"/>
                  <a:pt x="1988439" y="2778728"/>
                </a:cubicBezTo>
                <a:cubicBezTo>
                  <a:pt x="1981581" y="2791301"/>
                  <a:pt x="1974818" y="2803874"/>
                  <a:pt x="1968056" y="2816828"/>
                </a:cubicBezTo>
                <a:cubicBezTo>
                  <a:pt x="2042541" y="2817209"/>
                  <a:pt x="2117916" y="2818543"/>
                  <a:pt x="2194179" y="2820829"/>
                </a:cubicBezTo>
                <a:cubicBezTo>
                  <a:pt x="3060954" y="2846642"/>
                  <a:pt x="3743039" y="2735104"/>
                  <a:pt x="4280154" y="2478405"/>
                </a:cubicBezTo>
                <a:cubicBezTo>
                  <a:pt x="4425306" y="2409384"/>
                  <a:pt x="4563674" y="2326918"/>
                  <a:pt x="4693444" y="2232089"/>
                </a:cubicBezTo>
                <a:cubicBezTo>
                  <a:pt x="4694016" y="2218468"/>
                  <a:pt x="4694492" y="2204847"/>
                  <a:pt x="4694682" y="2191036"/>
                </a:cubicBezTo>
                <a:cubicBezTo>
                  <a:pt x="4694873" y="2177225"/>
                  <a:pt x="4694682" y="2166176"/>
                  <a:pt x="4694682" y="2153603"/>
                </a:cubicBezTo>
                <a:cubicBezTo>
                  <a:pt x="4566320" y="2235777"/>
                  <a:pt x="4432428" y="2308977"/>
                  <a:pt x="4293966" y="2372678"/>
                </a:cubicBezTo>
                <a:close/>
                <a:moveTo>
                  <a:pt x="4284441" y="2481263"/>
                </a:moveTo>
                <a:cubicBezTo>
                  <a:pt x="3746088" y="2738438"/>
                  <a:pt x="3062288" y="2850452"/>
                  <a:pt x="2194179" y="2824163"/>
                </a:cubicBezTo>
                <a:cubicBezTo>
                  <a:pt x="2117217" y="2821813"/>
                  <a:pt x="2041208" y="2820480"/>
                  <a:pt x="1966151" y="2820162"/>
                </a:cubicBezTo>
                <a:lnTo>
                  <a:pt x="1945862" y="2858262"/>
                </a:lnTo>
                <a:cubicBezTo>
                  <a:pt x="2021491" y="2862072"/>
                  <a:pt x="2097913" y="2866771"/>
                  <a:pt x="2175129" y="2872359"/>
                </a:cubicBezTo>
                <a:cubicBezTo>
                  <a:pt x="2637473" y="2905982"/>
                  <a:pt x="3053334" y="2895981"/>
                  <a:pt x="3411093" y="2842641"/>
                </a:cubicBezTo>
                <a:cubicBezTo>
                  <a:pt x="3736467" y="2794159"/>
                  <a:pt x="4025741" y="2707958"/>
                  <a:pt x="4270915" y="2586419"/>
                </a:cubicBezTo>
                <a:cubicBezTo>
                  <a:pt x="4420476" y="2513125"/>
                  <a:pt x="4560543" y="2421869"/>
                  <a:pt x="4688015" y="2314670"/>
                </a:cubicBezTo>
                <a:cubicBezTo>
                  <a:pt x="4690301" y="2289715"/>
                  <a:pt x="4691920" y="2264378"/>
                  <a:pt x="4693158" y="2238470"/>
                </a:cubicBezTo>
                <a:cubicBezTo>
                  <a:pt x="4564576" y="2331909"/>
                  <a:pt x="4427663" y="2413310"/>
                  <a:pt x="4284155" y="2481644"/>
                </a:cubicBezTo>
                <a:close/>
                <a:moveTo>
                  <a:pt x="4274916" y="2590134"/>
                </a:moveTo>
                <a:cubicBezTo>
                  <a:pt x="4029075" y="2711958"/>
                  <a:pt x="3738848" y="2798445"/>
                  <a:pt x="3412522" y="2847309"/>
                </a:cubicBezTo>
                <a:cubicBezTo>
                  <a:pt x="3054001" y="2900648"/>
                  <a:pt x="2637377" y="2910745"/>
                  <a:pt x="2174272" y="2877026"/>
                </a:cubicBezTo>
                <a:cubicBezTo>
                  <a:pt x="2096548" y="2871438"/>
                  <a:pt x="2019681" y="2866739"/>
                  <a:pt x="1943672" y="2862929"/>
                </a:cubicBezTo>
                <a:cubicBezTo>
                  <a:pt x="1937004" y="2875788"/>
                  <a:pt x="1930241" y="2888647"/>
                  <a:pt x="1923574" y="2901601"/>
                </a:cubicBezTo>
                <a:cubicBezTo>
                  <a:pt x="2000218" y="2908649"/>
                  <a:pt x="2077593" y="2916587"/>
                  <a:pt x="2155698" y="2925413"/>
                </a:cubicBezTo>
                <a:cubicBezTo>
                  <a:pt x="2629567" y="2979134"/>
                  <a:pt x="3051905" y="2984087"/>
                  <a:pt x="3411093" y="2940177"/>
                </a:cubicBezTo>
                <a:cubicBezTo>
                  <a:pt x="3738753" y="2900077"/>
                  <a:pt x="4024884" y="2817876"/>
                  <a:pt x="4261581" y="2695861"/>
                </a:cubicBezTo>
                <a:cubicBezTo>
                  <a:pt x="4415292" y="2617805"/>
                  <a:pt x="4556044" y="2516506"/>
                  <a:pt x="4678871" y="2395538"/>
                </a:cubicBezTo>
                <a:cubicBezTo>
                  <a:pt x="4682300" y="2371535"/>
                  <a:pt x="4685157" y="2347087"/>
                  <a:pt x="4687443" y="2322195"/>
                </a:cubicBezTo>
                <a:cubicBezTo>
                  <a:pt x="4561113" y="2427946"/>
                  <a:pt x="4422550" y="2518158"/>
                  <a:pt x="4274725" y="2590895"/>
                </a:cubicBezTo>
                <a:close/>
                <a:moveTo>
                  <a:pt x="1936718" y="2862834"/>
                </a:moveTo>
                <a:lnTo>
                  <a:pt x="1894713" y="2860834"/>
                </a:lnTo>
                <a:lnTo>
                  <a:pt x="1873568" y="2897315"/>
                </a:lnTo>
                <a:lnTo>
                  <a:pt x="1916811" y="2901125"/>
                </a:lnTo>
                <a:cubicBezTo>
                  <a:pt x="1923479" y="2888361"/>
                  <a:pt x="1929670" y="2875502"/>
                  <a:pt x="1936718" y="2862834"/>
                </a:cubicBezTo>
                <a:close/>
                <a:moveTo>
                  <a:pt x="1871282" y="2900934"/>
                </a:moveTo>
                <a:lnTo>
                  <a:pt x="1850231" y="2937796"/>
                </a:lnTo>
                <a:lnTo>
                  <a:pt x="1894808" y="2943511"/>
                </a:lnTo>
                <a:lnTo>
                  <a:pt x="1914716" y="2904839"/>
                </a:lnTo>
                <a:close/>
                <a:moveTo>
                  <a:pt x="1864614" y="2900363"/>
                </a:moveTo>
                <a:lnTo>
                  <a:pt x="1821371" y="2896743"/>
                </a:lnTo>
                <a:cubicBezTo>
                  <a:pt x="1813941" y="2908268"/>
                  <a:pt x="1806512" y="2919794"/>
                  <a:pt x="1799177" y="2931414"/>
                </a:cubicBezTo>
                <a:lnTo>
                  <a:pt x="1843754" y="2936938"/>
                </a:lnTo>
                <a:close/>
                <a:moveTo>
                  <a:pt x="1796320" y="2935605"/>
                </a:moveTo>
                <a:cubicBezTo>
                  <a:pt x="1788986" y="2947226"/>
                  <a:pt x="1781556" y="2958942"/>
                  <a:pt x="1774222" y="2970752"/>
                </a:cubicBezTo>
                <a:lnTo>
                  <a:pt x="1820228" y="2978182"/>
                </a:lnTo>
                <a:cubicBezTo>
                  <a:pt x="1827149" y="2965800"/>
                  <a:pt x="1834134" y="2953449"/>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652"/>
                </a:moveTo>
                <a:cubicBezTo>
                  <a:pt x="1723549" y="2926842"/>
                  <a:pt x="1708785" y="2925128"/>
                  <a:pt x="1693926" y="2923509"/>
                </a:cubicBezTo>
                <a:lnTo>
                  <a:pt x="1669733" y="2954465"/>
                </a:lnTo>
                <a:lnTo>
                  <a:pt x="1715357" y="2961513"/>
                </a:lnTo>
                <a:cubicBezTo>
                  <a:pt x="1723454" y="2950559"/>
                  <a:pt x="1731074" y="2939510"/>
                  <a:pt x="1739170" y="2928652"/>
                </a:cubicBez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127"/>
                </a:moveTo>
                <a:lnTo>
                  <a:pt x="1592199" y="2912459"/>
                </a:lnTo>
                <a:lnTo>
                  <a:pt x="1565910" y="2939225"/>
                </a:lnTo>
                <a:lnTo>
                  <a:pt x="1611059" y="2945797"/>
                </a:lnTo>
                <a:cubicBezTo>
                  <a:pt x="1619822" y="2936177"/>
                  <a:pt x="1628108" y="2926652"/>
                  <a:pt x="1636586" y="2917127"/>
                </a:cubicBezTo>
                <a:close/>
                <a:moveTo>
                  <a:pt x="1562672" y="2943320"/>
                </a:moveTo>
                <a:lnTo>
                  <a:pt x="1537240" y="2969609"/>
                </a:lnTo>
                <a:lnTo>
                  <a:pt x="1583912" y="2978182"/>
                </a:lnTo>
                <a:lnTo>
                  <a:pt x="1608201" y="2949607"/>
                </a:lnTo>
                <a:close/>
                <a:moveTo>
                  <a:pt x="1555909" y="2942368"/>
                </a:moveTo>
                <a:lnTo>
                  <a:pt x="1510570" y="2935700"/>
                </a:lnTo>
                <a:lnTo>
                  <a:pt x="1484281" y="2959799"/>
                </a:lnTo>
                <a:lnTo>
                  <a:pt x="1530763" y="2968085"/>
                </a:lnTo>
                <a:cubicBezTo>
                  <a:pt x="1539145" y="2959322"/>
                  <a:pt x="1547527" y="2950655"/>
                  <a:pt x="1555909" y="2941987"/>
                </a:cubicBezTo>
                <a:close/>
                <a:moveTo>
                  <a:pt x="1503712" y="2935129"/>
                </a:moveTo>
                <a:lnTo>
                  <a:pt x="1458659" y="2929033"/>
                </a:lnTo>
                <a:cubicBezTo>
                  <a:pt x="1449134" y="2936367"/>
                  <a:pt x="1440466" y="2943606"/>
                  <a:pt x="1431512" y="2951036"/>
                </a:cubicBezTo>
                <a:cubicBezTo>
                  <a:pt x="1446943" y="2953607"/>
                  <a:pt x="1462278" y="2956370"/>
                  <a:pt x="1477709" y="2959037"/>
                </a:cubicBezTo>
                <a:cubicBezTo>
                  <a:pt x="1486281" y="2950655"/>
                  <a:pt x="1495044" y="2942654"/>
                  <a:pt x="1503712" y="2934748"/>
                </a:cubicBezTo>
                <a:close/>
                <a:moveTo>
                  <a:pt x="1451515" y="2928080"/>
                </a:moveTo>
                <a:lnTo>
                  <a:pt x="1406747" y="2922270"/>
                </a:lnTo>
                <a:lnTo>
                  <a:pt x="1378934" y="2942082"/>
                </a:lnTo>
                <a:lnTo>
                  <a:pt x="1424750" y="2949797"/>
                </a:lnTo>
                <a:close/>
                <a:moveTo>
                  <a:pt x="1399318" y="2921318"/>
                </a:moveTo>
                <a:lnTo>
                  <a:pt x="1354931" y="2915698"/>
                </a:lnTo>
                <a:cubicBezTo>
                  <a:pt x="1345406" y="2921508"/>
                  <a:pt x="1335881" y="2927509"/>
                  <a:pt x="1326356" y="2933414"/>
                </a:cubicBezTo>
                <a:lnTo>
                  <a:pt x="1371791" y="2940939"/>
                </a:lnTo>
                <a:cubicBezTo>
                  <a:pt x="1380935" y="2933795"/>
                  <a:pt x="1390174" y="2927413"/>
                  <a:pt x="1399318" y="2920937"/>
                </a:cubicBezTo>
                <a:close/>
                <a:moveTo>
                  <a:pt x="1347216" y="2914745"/>
                </a:moveTo>
                <a:lnTo>
                  <a:pt x="1303211" y="2909316"/>
                </a:lnTo>
                <a:lnTo>
                  <a:pt x="1274636" y="2924937"/>
                </a:lnTo>
                <a:lnTo>
                  <a:pt x="1319498" y="2932176"/>
                </a:lnTo>
                <a:close/>
                <a:moveTo>
                  <a:pt x="1295019" y="2908363"/>
                </a:moveTo>
                <a:lnTo>
                  <a:pt x="1251585" y="2903220"/>
                </a:lnTo>
                <a:lnTo>
                  <a:pt x="1222153" y="2916746"/>
                </a:lnTo>
                <a:lnTo>
                  <a:pt x="1266444" y="2923699"/>
                </a:lnTo>
                <a:close/>
                <a:moveTo>
                  <a:pt x="1242727" y="2902268"/>
                </a:moveTo>
                <a:cubicBezTo>
                  <a:pt x="1228535" y="2900553"/>
                  <a:pt x="1214152" y="2898934"/>
                  <a:pt x="1200055" y="2897410"/>
                </a:cubicBezTo>
                <a:cubicBezTo>
                  <a:pt x="1190530" y="2901125"/>
                  <a:pt x="1180243" y="2904935"/>
                  <a:pt x="1170432" y="2908840"/>
                </a:cubicBezTo>
                <a:lnTo>
                  <a:pt x="1213961" y="2915507"/>
                </a:lnTo>
                <a:close/>
                <a:moveTo>
                  <a:pt x="1190339" y="2896267"/>
                </a:moveTo>
                <a:lnTo>
                  <a:pt x="1148429" y="2891790"/>
                </a:lnTo>
                <a:lnTo>
                  <a:pt x="1118902" y="2901315"/>
                </a:lnTo>
                <a:lnTo>
                  <a:pt x="1161383" y="2907602"/>
                </a:lnTo>
                <a:close/>
                <a:moveTo>
                  <a:pt x="1137666" y="2890552"/>
                </a:moveTo>
                <a:lnTo>
                  <a:pt x="1096804" y="2886361"/>
                </a:lnTo>
                <a:lnTo>
                  <a:pt x="1068229" y="2893695"/>
                </a:lnTo>
                <a:lnTo>
                  <a:pt x="1109472" y="2899601"/>
                </a:lnTo>
                <a:close/>
                <a:moveTo>
                  <a:pt x="1084421" y="2885123"/>
                </a:moveTo>
                <a:lnTo>
                  <a:pt x="1045178" y="2881217"/>
                </a:lnTo>
                <a:lnTo>
                  <a:pt x="1016603" y="2886551"/>
                </a:lnTo>
                <a:lnTo>
                  <a:pt x="1056132" y="2892076"/>
                </a:lnTo>
                <a:close/>
                <a:moveTo>
                  <a:pt x="1030319" y="2879788"/>
                </a:moveTo>
                <a:lnTo>
                  <a:pt x="993553" y="2876264"/>
                </a:lnTo>
                <a:lnTo>
                  <a:pt x="967359" y="2879693"/>
                </a:lnTo>
                <a:lnTo>
                  <a:pt x="1004126" y="2884646"/>
                </a:lnTo>
                <a:close/>
                <a:moveTo>
                  <a:pt x="1044797" y="2877026"/>
                </a:moveTo>
                <a:lnTo>
                  <a:pt x="1072706" y="2871978"/>
                </a:lnTo>
                <a:lnTo>
                  <a:pt x="1041464" y="2870359"/>
                </a:lnTo>
                <a:lnTo>
                  <a:pt x="1012889" y="2873883"/>
                </a:lnTo>
                <a:close/>
                <a:moveTo>
                  <a:pt x="1059942" y="2878550"/>
                </a:moveTo>
                <a:lnTo>
                  <a:pt x="1096042" y="2882170"/>
                </a:lnTo>
                <a:lnTo>
                  <a:pt x="1126046" y="2874931"/>
                </a:lnTo>
                <a:lnTo>
                  <a:pt x="1090994" y="2872930"/>
                </a:lnTo>
                <a:close/>
                <a:moveTo>
                  <a:pt x="1139762" y="2871692"/>
                </a:moveTo>
                <a:lnTo>
                  <a:pt x="1165003" y="2865787"/>
                </a:lnTo>
                <a:lnTo>
                  <a:pt x="1134809" y="2865787"/>
                </a:lnTo>
                <a:lnTo>
                  <a:pt x="1108805" y="2870168"/>
                </a:lnTo>
                <a:close/>
                <a:moveTo>
                  <a:pt x="1154525" y="2872550"/>
                </a:moveTo>
                <a:lnTo>
                  <a:pt x="1189292" y="2874740"/>
                </a:lnTo>
                <a:lnTo>
                  <a:pt x="1216819" y="2866549"/>
                </a:lnTo>
                <a:lnTo>
                  <a:pt x="1183005" y="2865977"/>
                </a:ln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975"/>
                </a:moveTo>
                <a:lnTo>
                  <a:pt x="1341120" y="2841593"/>
                </a:lnTo>
                <a:lnTo>
                  <a:pt x="1312545" y="2843784"/>
                </a:lnTo>
                <a:lnTo>
                  <a:pt x="1287780" y="2850547"/>
                </a:lnTo>
                <a:close/>
                <a:moveTo>
                  <a:pt x="1331595" y="2849975"/>
                </a:moveTo>
                <a:lnTo>
                  <a:pt x="1364266" y="2849404"/>
                </a:lnTo>
                <a:lnTo>
                  <a:pt x="1390174" y="2838545"/>
                </a:lnTo>
                <a:lnTo>
                  <a:pt x="1358646" y="2840736"/>
                </a:lnTo>
                <a:close/>
                <a:moveTo>
                  <a:pt x="1402175" y="2833688"/>
                </a:moveTo>
                <a:lnTo>
                  <a:pt x="1425607" y="2824163"/>
                </a:lnTo>
                <a:lnTo>
                  <a:pt x="1398175" y="2827496"/>
                </a:lnTo>
                <a:lnTo>
                  <a:pt x="1374077" y="2835497"/>
                </a:lnTo>
                <a:close/>
                <a:moveTo>
                  <a:pt x="1416368" y="2832830"/>
                </a:moveTo>
                <a:lnTo>
                  <a:pt x="1447800" y="2830830"/>
                </a:lnTo>
                <a:lnTo>
                  <a:pt x="1473232" y="2818638"/>
                </a:lnTo>
                <a:lnTo>
                  <a:pt x="1442561" y="2822162"/>
                </a:lnTo>
                <a:close/>
                <a:moveTo>
                  <a:pt x="1484471" y="2813209"/>
                </a:moveTo>
                <a:lnTo>
                  <a:pt x="1507522" y="2802446"/>
                </a:lnTo>
                <a:lnTo>
                  <a:pt x="1480947" y="2807018"/>
                </a:lnTo>
                <a:lnTo>
                  <a:pt x="1457516" y="2816543"/>
                </a:lnTo>
                <a:close/>
                <a:moveTo>
                  <a:pt x="1498664" y="2811685"/>
                </a:moveTo>
                <a:lnTo>
                  <a:pt x="1528953" y="2808446"/>
                </a:lnTo>
                <a:lnTo>
                  <a:pt x="1553718" y="2794921"/>
                </a:lnTo>
                <a:lnTo>
                  <a:pt x="1524286" y="2799684"/>
                </a:lnTo>
                <a:close/>
                <a:moveTo>
                  <a:pt x="1564577" y="2788920"/>
                </a:moveTo>
                <a:lnTo>
                  <a:pt x="1586770" y="2777014"/>
                </a:lnTo>
                <a:lnTo>
                  <a:pt x="1561624" y="2782634"/>
                </a:lnTo>
                <a:cubicBezTo>
                  <a:pt x="1553909" y="2786158"/>
                  <a:pt x="1546193" y="2789587"/>
                  <a:pt x="1538478" y="2793206"/>
                </a:cubicBezTo>
                <a:close/>
                <a:moveTo>
                  <a:pt x="1578578" y="2786825"/>
                </a:moveTo>
                <a:lnTo>
                  <a:pt x="1608011" y="2782253"/>
                </a:lnTo>
                <a:lnTo>
                  <a:pt x="1631823" y="2767394"/>
                </a:lnTo>
                <a:lnTo>
                  <a:pt x="1603820" y="2773299"/>
                </a:lnTo>
                <a:close/>
                <a:moveTo>
                  <a:pt x="1642491" y="2760821"/>
                </a:moveTo>
                <a:lnTo>
                  <a:pt x="1663541" y="2747867"/>
                </a:lnTo>
                <a:lnTo>
                  <a:pt x="1640015" y="2754344"/>
                </a:lnTo>
                <a:lnTo>
                  <a:pt x="1617155" y="2766155"/>
                </a:lnTo>
                <a:close/>
                <a:moveTo>
                  <a:pt x="1656493" y="2757964"/>
                </a:moveTo>
                <a:lnTo>
                  <a:pt x="1685068" y="2752249"/>
                </a:lnTo>
                <a:lnTo>
                  <a:pt x="1708023" y="2736152"/>
                </a:lnTo>
                <a:lnTo>
                  <a:pt x="1681353" y="2743200"/>
                </a:lnTo>
                <a:close/>
                <a:moveTo>
                  <a:pt x="1696879" y="2749772"/>
                </a:moveTo>
                <a:lnTo>
                  <a:pt x="1726978" y="2743962"/>
                </a:lnTo>
                <a:cubicBezTo>
                  <a:pt x="1734884" y="2737676"/>
                  <a:pt x="1742694" y="2731294"/>
                  <a:pt x="1750695" y="2724912"/>
                </a:cubicBezTo>
                <a:cubicBezTo>
                  <a:pt x="1740980" y="2727325"/>
                  <a:pt x="1731455" y="2729802"/>
                  <a:pt x="1722120" y="2732342"/>
                </a:cubicBezTo>
                <a:cubicBezTo>
                  <a:pt x="1713452" y="2737390"/>
                  <a:pt x="1705166" y="2743295"/>
                  <a:pt x="1696879" y="2749010"/>
                </a:cubicBezTo>
                <a:close/>
                <a:moveTo>
                  <a:pt x="1758887" y="2718530"/>
                </a:moveTo>
                <a:lnTo>
                  <a:pt x="1781175" y="2701004"/>
                </a:lnTo>
                <a:lnTo>
                  <a:pt x="1755362" y="2709291"/>
                </a:lnTo>
                <a:lnTo>
                  <a:pt x="1732121" y="2724245"/>
                </a:lnTo>
                <a:close/>
                <a:moveTo>
                  <a:pt x="1771269" y="2715387"/>
                </a:moveTo>
                <a:cubicBezTo>
                  <a:pt x="1780794" y="2713006"/>
                  <a:pt x="1790319" y="2710529"/>
                  <a:pt x="1799844" y="2708243"/>
                </a:cubicBezTo>
                <a:lnTo>
                  <a:pt x="1822895" y="2687765"/>
                </a:lnTo>
                <a:lnTo>
                  <a:pt x="1794891" y="2696528"/>
                </a:lnTo>
                <a:close/>
                <a:moveTo>
                  <a:pt x="1831086" y="2680811"/>
                </a:moveTo>
                <a:lnTo>
                  <a:pt x="1852613" y="2661761"/>
                </a:lnTo>
                <a:lnTo>
                  <a:pt x="1827848" y="2671286"/>
                </a:lnTo>
                <a:lnTo>
                  <a:pt x="1805845" y="2688050"/>
                </a:lnTo>
                <a:close/>
                <a:moveTo>
                  <a:pt x="1843469" y="2677001"/>
                </a:moveTo>
                <a:lnTo>
                  <a:pt x="1871377" y="2668524"/>
                </a:lnTo>
                <a:lnTo>
                  <a:pt x="1893380" y="2646902"/>
                </a:lnTo>
                <a:lnTo>
                  <a:pt x="1866805" y="2656427"/>
                </a:lnTo>
                <a:close/>
                <a:moveTo>
                  <a:pt x="1901190" y="2638901"/>
                </a:moveTo>
                <a:lnTo>
                  <a:pt x="1921478" y="2619185"/>
                </a:lnTo>
                <a:lnTo>
                  <a:pt x="1898333" y="2628995"/>
                </a:lnTo>
                <a:cubicBezTo>
                  <a:pt x="1890998" y="2635187"/>
                  <a:pt x="1883664" y="2641378"/>
                  <a:pt x="1876425" y="2648045"/>
                </a:cubicBezTo>
                <a:close/>
                <a:moveTo>
                  <a:pt x="1913573" y="2634425"/>
                </a:moveTo>
                <a:lnTo>
                  <a:pt x="1940243" y="2624900"/>
                </a:lnTo>
                <a:lnTo>
                  <a:pt x="1961198" y="2602040"/>
                </a:lnTo>
                <a:lnTo>
                  <a:pt x="1936052" y="2612898"/>
                </a:lnTo>
                <a:close/>
                <a:moveTo>
                  <a:pt x="1968913" y="2593658"/>
                </a:moveTo>
                <a:lnTo>
                  <a:pt x="1987963" y="2572703"/>
                </a:lnTo>
                <a:lnTo>
                  <a:pt x="1965865" y="2583942"/>
                </a:lnTo>
                <a:lnTo>
                  <a:pt x="1945100" y="2603659"/>
                </a:lnTo>
                <a:close/>
                <a:moveTo>
                  <a:pt x="1981581" y="2588228"/>
                </a:moveTo>
                <a:cubicBezTo>
                  <a:pt x="1989963" y="2584609"/>
                  <a:pt x="1998440" y="2581180"/>
                  <a:pt x="2006918" y="2577655"/>
                </a:cubicBezTo>
                <a:cubicBezTo>
                  <a:pt x="2013585" y="2569464"/>
                  <a:pt x="2020348" y="2561368"/>
                  <a:pt x="2027111" y="2553272"/>
                </a:cubicBezTo>
                <a:lnTo>
                  <a:pt x="2002727" y="2565463"/>
                </a:lnTo>
                <a:close/>
                <a:moveTo>
                  <a:pt x="2034350" y="2544509"/>
                </a:moveTo>
                <a:lnTo>
                  <a:pt x="2053400" y="2522411"/>
                </a:lnTo>
                <a:lnTo>
                  <a:pt x="2032159" y="2534698"/>
                </a:lnTo>
                <a:lnTo>
                  <a:pt x="2012537" y="2555367"/>
                </a:lnTo>
                <a:close/>
                <a:moveTo>
                  <a:pt x="2047018" y="2538317"/>
                </a:moveTo>
                <a:lnTo>
                  <a:pt x="2071402" y="2526411"/>
                </a:lnTo>
                <a:lnTo>
                  <a:pt x="2090452" y="2500979"/>
                </a:lnTo>
                <a:lnTo>
                  <a:pt x="2067401" y="2514124"/>
                </a:lnTo>
                <a:close/>
                <a:moveTo>
                  <a:pt x="2097881" y="2491359"/>
                </a:moveTo>
                <a:lnTo>
                  <a:pt x="2115217" y="2468499"/>
                </a:lnTo>
                <a:lnTo>
                  <a:pt x="2095595" y="2481453"/>
                </a:lnTo>
                <a:lnTo>
                  <a:pt x="2076545" y="2503361"/>
                </a:lnTo>
                <a:close/>
                <a:moveTo>
                  <a:pt x="2110454" y="2484311"/>
                </a:moveTo>
                <a:lnTo>
                  <a:pt x="2132267" y="2472214"/>
                </a:lnTo>
                <a:cubicBezTo>
                  <a:pt x="2138172" y="2463451"/>
                  <a:pt x="2144078" y="2454783"/>
                  <a:pt x="2150078" y="2446115"/>
                </a:cubicBezTo>
                <a:cubicBezTo>
                  <a:pt x="2143411" y="2450402"/>
                  <a:pt x="2136648" y="2454593"/>
                  <a:pt x="2129981" y="2458974"/>
                </a:cubicBezTo>
                <a:close/>
                <a:moveTo>
                  <a:pt x="2157222" y="2435638"/>
                </a:moveTo>
                <a:lnTo>
                  <a:pt x="2173510" y="2412111"/>
                </a:lnTo>
                <a:lnTo>
                  <a:pt x="2156841" y="2424398"/>
                </a:lnTo>
                <a:lnTo>
                  <a:pt x="2139029" y="2447259"/>
                </a:lnTo>
                <a:close/>
                <a:moveTo>
                  <a:pt x="2170081" y="2427446"/>
                </a:moveTo>
                <a:lnTo>
                  <a:pt x="2192465" y="2413445"/>
                </a:lnTo>
                <a:cubicBezTo>
                  <a:pt x="2198180" y="2403920"/>
                  <a:pt x="2203799" y="2395157"/>
                  <a:pt x="2209514" y="2386108"/>
                </a:cubicBezTo>
                <a:lnTo>
                  <a:pt x="2188083" y="2401538"/>
                </a:lnTo>
                <a:close/>
                <a:moveTo>
                  <a:pt x="2203990" y="2406206"/>
                </a:moveTo>
                <a:cubicBezTo>
                  <a:pt x="2264124" y="2368931"/>
                  <a:pt x="2325243" y="2332863"/>
                  <a:pt x="2387346" y="2298002"/>
                </a:cubicBezTo>
                <a:cubicBezTo>
                  <a:pt x="3132582" y="1879473"/>
                  <a:pt x="3766471" y="1588484"/>
                  <a:pt x="4382072" y="1382459"/>
                </a:cubicBezTo>
                <a:cubicBezTo>
                  <a:pt x="4443095" y="1362075"/>
                  <a:pt x="4504182" y="1342422"/>
                  <a:pt x="4565333" y="1323499"/>
                </a:cubicBezTo>
                <a:cubicBezTo>
                  <a:pt x="4556887" y="1293019"/>
                  <a:pt x="4547997" y="1262221"/>
                  <a:pt x="4538663" y="1231106"/>
                </a:cubicBezTo>
                <a:cubicBezTo>
                  <a:pt x="4490276" y="1245584"/>
                  <a:pt x="4442143" y="1260539"/>
                  <a:pt x="4394264" y="1275969"/>
                </a:cubicBezTo>
                <a:cubicBezTo>
                  <a:pt x="3745897" y="1485519"/>
                  <a:pt x="3115818" y="1794796"/>
                  <a:pt x="2411444" y="2248567"/>
                </a:cubicBezTo>
                <a:cubicBezTo>
                  <a:pt x="2347246" y="2289905"/>
                  <a:pt x="2284159" y="2332736"/>
                  <a:pt x="2222183" y="2377059"/>
                </a:cubicBezTo>
                <a:cubicBezTo>
                  <a:pt x="2216087" y="2386203"/>
                  <a:pt x="2210086" y="2396014"/>
                  <a:pt x="2203990" y="2405729"/>
                </a:cubicBezTo>
                <a:close/>
                <a:moveTo>
                  <a:pt x="2406682" y="2245709"/>
                </a:moveTo>
                <a:cubicBezTo>
                  <a:pt x="3147346" y="1768602"/>
                  <a:pt x="3822764" y="1440561"/>
                  <a:pt x="4537520" y="1227201"/>
                </a:cubicBezTo>
                <a:cubicBezTo>
                  <a:pt x="4528249" y="1196467"/>
                  <a:pt x="4518724" y="1165416"/>
                  <a:pt x="4508945" y="1134047"/>
                </a:cubicBezTo>
                <a:cubicBezTo>
                  <a:pt x="4473512" y="1144461"/>
                  <a:pt x="4438269" y="1155097"/>
                  <a:pt x="4403217" y="1165955"/>
                </a:cubicBezTo>
                <a:cubicBezTo>
                  <a:pt x="3729133" y="1376839"/>
                  <a:pt x="3102579" y="1704118"/>
                  <a:pt x="2431542" y="2196084"/>
                </a:cubicBezTo>
                <a:cubicBezTo>
                  <a:pt x="2368995" y="2241995"/>
                  <a:pt x="2307463" y="2289620"/>
                  <a:pt x="2246948" y="2338959"/>
                </a:cubicBezTo>
                <a:lnTo>
                  <a:pt x="2229707" y="2366010"/>
                </a:lnTo>
                <a:cubicBezTo>
                  <a:pt x="2287683" y="2324291"/>
                  <a:pt x="2346674" y="2284032"/>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171"/>
                </a:moveTo>
                <a:cubicBezTo>
                  <a:pt x="4635913" y="955421"/>
                  <a:pt x="4626388" y="924052"/>
                  <a:pt x="4616482" y="893064"/>
                </a:cubicBezTo>
                <a:cubicBezTo>
                  <a:pt x="4559808" y="907066"/>
                  <a:pt x="4503992" y="921639"/>
                  <a:pt x="4448651" y="937832"/>
                </a:cubicBezTo>
                <a:cubicBezTo>
                  <a:pt x="4459891" y="969137"/>
                  <a:pt x="4470750" y="1000252"/>
                  <a:pt x="4481227" y="1031177"/>
                </a:cubicBezTo>
                <a:cubicBezTo>
                  <a:pt x="4535456" y="1015746"/>
                  <a:pt x="4590066" y="1001077"/>
                  <a:pt x="4645057" y="987171"/>
                </a:cubicBezTo>
                <a:close/>
                <a:moveTo>
                  <a:pt x="4615720" y="888968"/>
                </a:moveTo>
                <a:cubicBezTo>
                  <a:pt x="4605814" y="857218"/>
                  <a:pt x="4595717" y="825754"/>
                  <a:pt x="4585431" y="794576"/>
                </a:cubicBezTo>
                <a:cubicBezTo>
                  <a:pt x="4532154" y="807657"/>
                  <a:pt x="4479608" y="821500"/>
                  <a:pt x="4427792" y="836104"/>
                </a:cubicBezTo>
                <a:lnTo>
                  <a:pt x="4413314" y="840296"/>
                </a:lnTo>
                <a:cubicBezTo>
                  <a:pt x="4421410" y="861727"/>
                  <a:pt x="4429411" y="883158"/>
                  <a:pt x="4437222" y="904780"/>
                </a:cubicBezTo>
                <a:cubicBezTo>
                  <a:pt x="4440746" y="914305"/>
                  <a:pt x="4444175" y="923830"/>
                  <a:pt x="4447604" y="933355"/>
                </a:cubicBezTo>
                <a:cubicBezTo>
                  <a:pt x="4502849" y="917924"/>
                  <a:pt x="4558570" y="902970"/>
                  <a:pt x="4615720" y="888968"/>
                </a:cubicBezTo>
                <a:close/>
                <a:moveTo>
                  <a:pt x="4425220" y="832390"/>
                </a:moveTo>
                <a:cubicBezTo>
                  <a:pt x="4477481" y="817658"/>
                  <a:pt x="4530471" y="803688"/>
                  <a:pt x="4584192" y="790480"/>
                </a:cubicBezTo>
                <a:cubicBezTo>
                  <a:pt x="4573588" y="758730"/>
                  <a:pt x="4562793" y="726980"/>
                  <a:pt x="4551807" y="695230"/>
                </a:cubicBezTo>
                <a:cubicBezTo>
                  <a:pt x="4512279" y="704755"/>
                  <a:pt x="4473131" y="714851"/>
                  <a:pt x="4434459" y="725519"/>
                </a:cubicBezTo>
                <a:cubicBezTo>
                  <a:pt x="4414838" y="730853"/>
                  <a:pt x="4395216" y="736473"/>
                  <a:pt x="4375785" y="742093"/>
                </a:cubicBezTo>
                <a:cubicBezTo>
                  <a:pt x="4387977" y="773208"/>
                  <a:pt x="4400011" y="804513"/>
                  <a:pt x="4411885" y="836009"/>
                </a:cubicBezTo>
                <a:close/>
                <a:moveTo>
                  <a:pt x="4590765" y="788956"/>
                </a:moveTo>
                <a:cubicBezTo>
                  <a:pt x="4648359" y="774986"/>
                  <a:pt x="4706874" y="761936"/>
                  <a:pt x="4766310" y="749808"/>
                </a:cubicBezTo>
                <a:cubicBezTo>
                  <a:pt x="4757357" y="718058"/>
                  <a:pt x="4747832" y="686308"/>
                  <a:pt x="4737735" y="654558"/>
                </a:cubicBezTo>
                <a:cubicBezTo>
                  <a:pt x="4676775" y="666560"/>
                  <a:pt x="4616863" y="679672"/>
                  <a:pt x="4557999" y="693896"/>
                </a:cubicBezTo>
                <a:cubicBezTo>
                  <a:pt x="4569333" y="725805"/>
                  <a:pt x="4580097" y="757428"/>
                  <a:pt x="4590479" y="788956"/>
                </a:cubicBezTo>
                <a:close/>
                <a:moveTo>
                  <a:pt x="4772692" y="748570"/>
                </a:moveTo>
                <a:cubicBezTo>
                  <a:pt x="4830287" y="736949"/>
                  <a:pt x="4888866" y="726250"/>
                  <a:pt x="4948428" y="716471"/>
                </a:cubicBezTo>
                <a:cubicBezTo>
                  <a:pt x="4940904" y="685133"/>
                  <a:pt x="4933093" y="653510"/>
                  <a:pt x="4924711" y="621221"/>
                </a:cubicBezTo>
                <a:cubicBezTo>
                  <a:pt x="4863497" y="630746"/>
                  <a:pt x="4803394" y="641318"/>
                  <a:pt x="4744403" y="652939"/>
                </a:cubicBezTo>
                <a:cubicBezTo>
                  <a:pt x="4753864" y="685260"/>
                  <a:pt x="4763199" y="717137"/>
                  <a:pt x="4772406" y="748570"/>
                </a:cubicBezTo>
                <a:close/>
                <a:moveTo>
                  <a:pt x="4954810" y="715423"/>
                </a:moveTo>
                <a:cubicBezTo>
                  <a:pt x="5013103" y="705898"/>
                  <a:pt x="5072381" y="697198"/>
                  <a:pt x="5132642" y="689324"/>
                </a:cubicBezTo>
                <a:cubicBezTo>
                  <a:pt x="5126737" y="658463"/>
                  <a:pt x="5120450" y="627221"/>
                  <a:pt x="5113592" y="595598"/>
                </a:cubicBezTo>
                <a:cubicBezTo>
                  <a:pt x="5051616" y="602901"/>
                  <a:pt x="4990783" y="611188"/>
                  <a:pt x="4931093" y="620459"/>
                </a:cubicBezTo>
                <a:cubicBezTo>
                  <a:pt x="4939284" y="652463"/>
                  <a:pt x="4947095" y="684117"/>
                  <a:pt x="4954524" y="715423"/>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98"/>
                </a:moveTo>
                <a:cubicBezTo>
                  <a:pt x="5381181" y="662210"/>
                  <a:pt x="5440045" y="657289"/>
                  <a:pt x="5499926" y="653034"/>
                </a:cubicBezTo>
                <a:cubicBezTo>
                  <a:pt x="5497449" y="623570"/>
                  <a:pt x="5494433" y="593630"/>
                  <a:pt x="5490877" y="563213"/>
                </a:cubicBezTo>
                <a:cubicBezTo>
                  <a:pt x="5429155" y="566642"/>
                  <a:pt x="5368608" y="570865"/>
                  <a:pt x="5309235" y="575882"/>
                </a:cubicBezTo>
                <a:cubicBezTo>
                  <a:pt x="5314093" y="606933"/>
                  <a:pt x="5318760" y="637508"/>
                  <a:pt x="5323047" y="667798"/>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34"/>
                  <a:pt x="5497449" y="563309"/>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711"/>
                  <a:pt x="5681568" y="732282"/>
                </a:cubicBezTo>
                <a:cubicBezTo>
                  <a:pt x="5681568" y="704279"/>
                  <a:pt x="5681345" y="675704"/>
                  <a:pt x="5680901" y="646557"/>
                </a:cubicBezTo>
                <a:cubicBezTo>
                  <a:pt x="5621846" y="649351"/>
                  <a:pt x="5563744" y="652717"/>
                  <a:pt x="5506594" y="656654"/>
                </a:cubicBezTo>
                <a:close/>
                <a:moveTo>
                  <a:pt x="5679377" y="903542"/>
                </a:moveTo>
                <a:cubicBezTo>
                  <a:pt x="5730177" y="898144"/>
                  <a:pt x="5781612" y="893096"/>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79" y="883444"/>
                  <a:pt x="5939981" y="879539"/>
                  <a:pt x="5990559" y="875824"/>
                </a:cubicBezTo>
                <a:cubicBezTo>
                  <a:pt x="5996908" y="852011"/>
                  <a:pt x="6002719" y="827595"/>
                  <a:pt x="6007989" y="802577"/>
                </a:cubicBezTo>
                <a:cubicBezTo>
                  <a:pt x="5955221" y="804990"/>
                  <a:pt x="5903246" y="807815"/>
                  <a:pt x="5852065" y="811054"/>
                </a:cubicBezTo>
                <a:cubicBezTo>
                  <a:pt x="5848827" y="837279"/>
                  <a:pt x="5844985" y="862870"/>
                  <a:pt x="5840540" y="887825"/>
                </a:cubicBezTo>
                <a:close/>
                <a:moveTo>
                  <a:pt x="5997417" y="875348"/>
                </a:moveTo>
                <a:cubicBezTo>
                  <a:pt x="6045042" y="872014"/>
                  <a:pt x="6093333" y="868871"/>
                  <a:pt x="6142101" y="865823"/>
                </a:cubicBezTo>
                <a:cubicBezTo>
                  <a:pt x="6150483" y="843153"/>
                  <a:pt x="6158199" y="820007"/>
                  <a:pt x="6165438" y="796100"/>
                </a:cubicBezTo>
                <a:cubicBezTo>
                  <a:pt x="6114638" y="797624"/>
                  <a:pt x="6064378" y="799529"/>
                  <a:pt x="6014657" y="801815"/>
                </a:cubicBezTo>
                <a:cubicBezTo>
                  <a:pt x="6009609" y="827246"/>
                  <a:pt x="6003798" y="851535"/>
                  <a:pt x="5997512" y="875348"/>
                </a:cubicBezTo>
                <a:close/>
                <a:moveTo>
                  <a:pt x="6166676" y="792385"/>
                </a:moveTo>
                <a:cubicBezTo>
                  <a:pt x="6173724" y="768668"/>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756"/>
                  <a:pt x="6293803" y="714756"/>
                  <a:pt x="6344984" y="714756"/>
                </a:cubicBezTo>
                <a:cubicBezTo>
                  <a:pt x="6352731" y="691261"/>
                  <a:pt x="6359938" y="667131"/>
                  <a:pt x="6366606" y="642366"/>
                </a:cubicBezTo>
                <a:cubicBezTo>
                  <a:pt x="6313329" y="640842"/>
                  <a:pt x="6260910" y="639731"/>
                  <a:pt x="6209348" y="639032"/>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6048"/>
                  <a:pt x="6314472" y="637286"/>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6017"/>
                  <a:pt x="6626193" y="648272"/>
                  <a:pt x="6674454" y="650748"/>
                </a:cubicBezTo>
                <a:cubicBezTo>
                  <a:pt x="6685026" y="628555"/>
                  <a:pt x="6694932" y="605600"/>
                  <a:pt x="6704362" y="582168"/>
                </a:cubicBezTo>
                <a:cubicBezTo>
                  <a:pt x="6654007" y="578549"/>
                  <a:pt x="6604286" y="575374"/>
                  <a:pt x="6555200" y="572643"/>
                </a:cubicBezTo>
                <a:cubicBezTo>
                  <a:pt x="6552248" y="583216"/>
                  <a:pt x="6549295" y="593408"/>
                  <a:pt x="6545866" y="603504"/>
                </a:cubicBezTo>
                <a:close/>
                <a:moveTo>
                  <a:pt x="6681121" y="651034"/>
                </a:moveTo>
                <a:cubicBezTo>
                  <a:pt x="6725031" y="653415"/>
                  <a:pt x="6769418" y="655892"/>
                  <a:pt x="6814471" y="658749"/>
                </a:cubicBezTo>
                <a:cubicBezTo>
                  <a:pt x="6827425" y="637604"/>
                  <a:pt x="6839808" y="615887"/>
                  <a:pt x="6851523" y="593312"/>
                </a:cubicBezTo>
                <a:cubicBezTo>
                  <a:pt x="6804152" y="589502"/>
                  <a:pt x="6757353" y="585946"/>
                  <a:pt x="6711125" y="582644"/>
                </a:cubicBezTo>
                <a:cubicBezTo>
                  <a:pt x="6701695" y="606647"/>
                  <a:pt x="6692170" y="629507"/>
                  <a:pt x="6681216" y="651605"/>
                </a:cubicBezTo>
                <a:close/>
                <a:moveTo>
                  <a:pt x="6821044" y="659130"/>
                </a:moveTo>
                <a:lnTo>
                  <a:pt x="6888671" y="663512"/>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322"/>
                  <a:pt x="7064883" y="669131"/>
                </a:cubicBezTo>
                <a:cubicBezTo>
                  <a:pt x="7082346" y="651415"/>
                  <a:pt x="7099142" y="632968"/>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268"/>
                </a:cubicBezTo>
                <a:cubicBezTo>
                  <a:pt x="7198392" y="616268"/>
                  <a:pt x="7160832" y="615537"/>
                  <a:pt x="7122605" y="614077"/>
                </a:cubicBezTo>
                <a:cubicBezTo>
                  <a:pt x="7106666" y="633508"/>
                  <a:pt x="7090188" y="652018"/>
                  <a:pt x="7073170" y="669608"/>
                </a:cubicBezTo>
                <a:close/>
                <a:moveTo>
                  <a:pt x="7182803" y="669036"/>
                </a:moveTo>
                <a:cubicBezTo>
                  <a:pt x="7163753" y="684213"/>
                  <a:pt x="7144417" y="698691"/>
                  <a:pt x="7124795" y="712470"/>
                </a:cubicBezTo>
                <a:cubicBezTo>
                  <a:pt x="7155466" y="708597"/>
                  <a:pt x="7185597" y="703898"/>
                  <a:pt x="7215188" y="698373"/>
                </a:cubicBezTo>
                <a:cubicBezTo>
                  <a:pt x="7237095" y="686499"/>
                  <a:pt x="7258495" y="673799"/>
                  <a:pt x="7279387" y="660273"/>
                </a:cubicBezTo>
                <a:cubicBezTo>
                  <a:pt x="7247859" y="665036"/>
                  <a:pt x="7216045" y="667798"/>
                  <a:pt x="7182898" y="669893"/>
                </a:cubicBezTo>
                <a:close/>
                <a:moveTo>
                  <a:pt x="7173849" y="669608"/>
                </a:moveTo>
                <a:cubicBezTo>
                  <a:pt x="7139432" y="671513"/>
                  <a:pt x="7104507" y="672592"/>
                  <a:pt x="7069074" y="672846"/>
                </a:cubicBezTo>
                <a:cubicBezTo>
                  <a:pt x="7055454" y="686562"/>
                  <a:pt x="7041547" y="699897"/>
                  <a:pt x="7027164" y="712756"/>
                </a:cubicBezTo>
                <a:lnTo>
                  <a:pt x="7015163" y="723995"/>
                </a:lnTo>
                <a:cubicBezTo>
                  <a:pt x="7048691" y="721709"/>
                  <a:pt x="7081838" y="718757"/>
                  <a:pt x="7114032" y="714470"/>
                </a:cubicBezTo>
                <a:cubicBezTo>
                  <a:pt x="7134606" y="700627"/>
                  <a:pt x="7154577" y="685959"/>
                  <a:pt x="7173945" y="670465"/>
                </a:cubicBezTo>
                <a:close/>
                <a:moveTo>
                  <a:pt x="7009924" y="727520"/>
                </a:moveTo>
                <a:cubicBezTo>
                  <a:pt x="6991445" y="743141"/>
                  <a:pt x="6971824" y="758190"/>
                  <a:pt x="6952774" y="772477"/>
                </a:cubicBezTo>
                <a:cubicBezTo>
                  <a:pt x="6983540" y="768382"/>
                  <a:pt x="7013543" y="763619"/>
                  <a:pt x="7043071" y="758000"/>
                </a:cubicBezTo>
                <a:cubicBezTo>
                  <a:pt x="7064788" y="745712"/>
                  <a:pt x="7086029" y="732663"/>
                  <a:pt x="7106603" y="718852"/>
                </a:cubicBezTo>
                <a:cubicBezTo>
                  <a:pt x="7074884" y="723424"/>
                  <a:pt x="7042785" y="726281"/>
                  <a:pt x="7010019" y="728377"/>
                </a:cubicBezTo>
                <a:close/>
                <a:moveTo>
                  <a:pt x="7000970" y="727996"/>
                </a:moveTo>
                <a:cubicBezTo>
                  <a:pt x="6966395" y="730091"/>
                  <a:pt x="6931153" y="731139"/>
                  <a:pt x="6895243" y="731329"/>
                </a:cubicBezTo>
                <a:cubicBezTo>
                  <a:pt x="6878384" y="749427"/>
                  <a:pt x="6860858" y="766667"/>
                  <a:pt x="6842760" y="783241"/>
                </a:cubicBezTo>
                <a:cubicBezTo>
                  <a:pt x="6876574" y="780955"/>
                  <a:pt x="6909435" y="777812"/>
                  <a:pt x="6942106" y="773716"/>
                </a:cubicBezTo>
                <a:cubicBezTo>
                  <a:pt x="6962490" y="759619"/>
                  <a:pt x="6982143" y="744665"/>
                  <a:pt x="7001066" y="728853"/>
                </a:cubicBezTo>
                <a:close/>
                <a:moveTo>
                  <a:pt x="6837902" y="787718"/>
                </a:moveTo>
                <a:cubicBezTo>
                  <a:pt x="6819995" y="803815"/>
                  <a:pt x="6801327" y="819150"/>
                  <a:pt x="6782181" y="833819"/>
                </a:cubicBezTo>
                <a:cubicBezTo>
                  <a:pt x="6813138" y="829627"/>
                  <a:pt x="6843618" y="824294"/>
                  <a:pt x="6873336" y="818579"/>
                </a:cubicBezTo>
                <a:cubicBezTo>
                  <a:pt x="6894481" y="805879"/>
                  <a:pt x="6915055" y="792607"/>
                  <a:pt x="6935058" y="778764"/>
                </a:cubicBezTo>
                <a:cubicBezTo>
                  <a:pt x="6903339" y="783431"/>
                  <a:pt x="6871050" y="786384"/>
                  <a:pt x="6837998" y="788575"/>
                </a:cubicBezTo>
                <a:close/>
                <a:moveTo>
                  <a:pt x="6829235" y="787718"/>
                </a:moveTo>
                <a:cubicBezTo>
                  <a:pt x="6794754" y="789750"/>
                  <a:pt x="6759543" y="790861"/>
                  <a:pt x="6723602" y="791051"/>
                </a:cubicBezTo>
                <a:cubicBezTo>
                  <a:pt x="6707346" y="809720"/>
                  <a:pt x="6690392" y="827564"/>
                  <a:pt x="6672739" y="844582"/>
                </a:cubicBezTo>
                <a:cubicBezTo>
                  <a:pt x="6706458" y="842201"/>
                  <a:pt x="6739414" y="838962"/>
                  <a:pt x="6771799" y="835057"/>
                </a:cubicBezTo>
                <a:cubicBezTo>
                  <a:pt x="6791611" y="821150"/>
                  <a:pt x="6810852" y="805529"/>
                  <a:pt x="6829330" y="789051"/>
                </a:cubicBezTo>
                <a:close/>
                <a:moveTo>
                  <a:pt x="6668262" y="849059"/>
                </a:moveTo>
                <a:cubicBezTo>
                  <a:pt x="6650609" y="865823"/>
                  <a:pt x="6632353" y="881698"/>
                  <a:pt x="6613493" y="896684"/>
                </a:cubicBezTo>
                <a:cubicBezTo>
                  <a:pt x="6644259" y="892302"/>
                  <a:pt x="6674358" y="887159"/>
                  <a:pt x="6703695" y="881063"/>
                </a:cubicBezTo>
                <a:cubicBezTo>
                  <a:pt x="6724841" y="867823"/>
                  <a:pt x="6745415" y="854012"/>
                  <a:pt x="6765227" y="839248"/>
                </a:cubicBezTo>
                <a:cubicBezTo>
                  <a:pt x="6733604" y="845058"/>
                  <a:pt x="6701695" y="847820"/>
                  <a:pt x="6668358" y="850392"/>
                </a:cubicBezTo>
                <a:close/>
                <a:moveTo>
                  <a:pt x="6659690" y="849630"/>
                </a:moveTo>
                <a:cubicBezTo>
                  <a:pt x="6631781" y="851345"/>
                  <a:pt x="6603302" y="852488"/>
                  <a:pt x="6573965" y="853059"/>
                </a:cubicBezTo>
                <a:lnTo>
                  <a:pt x="6553105" y="853059"/>
                </a:lnTo>
                <a:cubicBezTo>
                  <a:pt x="6537389" y="872109"/>
                  <a:pt x="6521006" y="891159"/>
                  <a:pt x="6503956" y="908304"/>
                </a:cubicBezTo>
                <a:cubicBezTo>
                  <a:pt x="6537675" y="905827"/>
                  <a:pt x="6570631" y="902494"/>
                  <a:pt x="6602921" y="898112"/>
                </a:cubicBezTo>
                <a:cubicBezTo>
                  <a:pt x="6622733" y="883634"/>
                  <a:pt x="6641688" y="867918"/>
                  <a:pt x="6659785" y="850964"/>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5067"/>
                </a:moveTo>
                <a:lnTo>
                  <a:pt x="6470047" y="916400"/>
                </a:lnTo>
                <a:cubicBezTo>
                  <a:pt x="6441472" y="917924"/>
                  <a:pt x="6412897" y="919639"/>
                  <a:pt x="6384322" y="921353"/>
                </a:cubicBezTo>
                <a:cubicBezTo>
                  <a:pt x="6369654" y="940403"/>
                  <a:pt x="6354382" y="958945"/>
                  <a:pt x="6338507" y="976979"/>
                </a:cubicBezTo>
                <a:lnTo>
                  <a:pt x="6364891" y="974408"/>
                </a:lnTo>
                <a:cubicBezTo>
                  <a:pt x="6389561" y="972122"/>
                  <a:pt x="6413754" y="969264"/>
                  <a:pt x="6437662" y="965835"/>
                </a:cubicBezTo>
                <a:cubicBezTo>
                  <a:pt x="6456331" y="949770"/>
                  <a:pt x="6474492" y="932879"/>
                  <a:pt x="6492145" y="915162"/>
                </a:cubicBezTo>
                <a:close/>
                <a:moveTo>
                  <a:pt x="6365558" y="978408"/>
                </a:moveTo>
                <a:lnTo>
                  <a:pt x="6334030" y="981456"/>
                </a:lnTo>
                <a:cubicBezTo>
                  <a:pt x="6317742" y="999458"/>
                  <a:pt x="6300693" y="1016603"/>
                  <a:pt x="6283071" y="1032986"/>
                </a:cubicBezTo>
                <a:cubicBezTo>
                  <a:pt x="6313742" y="1028224"/>
                  <a:pt x="6343555" y="1022509"/>
                  <a:pt x="6372797" y="1015841"/>
                </a:cubicBezTo>
                <a:cubicBezTo>
                  <a:pt x="6392990" y="1001649"/>
                  <a:pt x="6412612" y="986695"/>
                  <a:pt x="6431471" y="970788"/>
                </a:cubicBezTo>
                <a:cubicBezTo>
                  <a:pt x="6409849" y="973836"/>
                  <a:pt x="6387942" y="976408"/>
                  <a:pt x="6365558" y="978503"/>
                </a:cubicBezTo>
                <a:close/>
                <a:moveTo>
                  <a:pt x="6325648" y="982313"/>
                </a:moveTo>
                <a:cubicBezTo>
                  <a:pt x="6288374" y="985933"/>
                  <a:pt x="6251385" y="989711"/>
                  <a:pt x="6214682" y="993648"/>
                </a:cubicBezTo>
                <a:cubicBezTo>
                  <a:pt x="6201156" y="1012698"/>
                  <a:pt x="6186964" y="1031208"/>
                  <a:pt x="6172105" y="1049179"/>
                </a:cubicBezTo>
                <a:cubicBezTo>
                  <a:pt x="6201252" y="1044893"/>
                  <a:pt x="6230398" y="1040606"/>
                  <a:pt x="6259735" y="1036511"/>
                </a:cubicBezTo>
                <a:lnTo>
                  <a:pt x="6273642" y="1034415"/>
                </a:lnTo>
                <a:cubicBezTo>
                  <a:pt x="6291675" y="1017969"/>
                  <a:pt x="6309011" y="1000633"/>
                  <a:pt x="6325648" y="982409"/>
                </a:cubicBezTo>
                <a:close/>
                <a:moveTo>
                  <a:pt x="6261164" y="1040511"/>
                </a:moveTo>
                <a:cubicBezTo>
                  <a:pt x="6230049" y="1044893"/>
                  <a:pt x="6198997" y="1049369"/>
                  <a:pt x="6168009" y="1053941"/>
                </a:cubicBezTo>
                <a:cubicBezTo>
                  <a:pt x="6152960" y="1071848"/>
                  <a:pt x="6137243" y="1088898"/>
                  <a:pt x="6120384" y="1105281"/>
                </a:cubicBezTo>
                <a:lnTo>
                  <a:pt x="6154388" y="1098614"/>
                </a:lnTo>
                <a:cubicBezTo>
                  <a:pt x="6173438" y="1094994"/>
                  <a:pt x="6192012" y="1090898"/>
                  <a:pt x="6210395" y="1086517"/>
                </a:cubicBezTo>
                <a:cubicBezTo>
                  <a:pt x="6230112" y="1071658"/>
                  <a:pt x="6249067" y="1055942"/>
                  <a:pt x="6267545" y="1039463"/>
                </a:cubicBezTo>
                <a:close/>
                <a:moveTo>
                  <a:pt x="6159532" y="1055275"/>
                </a:moveTo>
                <a:cubicBezTo>
                  <a:pt x="6121432" y="1060863"/>
                  <a:pt x="6083618" y="1066705"/>
                  <a:pt x="6046089" y="1072801"/>
                </a:cubicBezTo>
                <a:cubicBezTo>
                  <a:pt x="6033421" y="1091851"/>
                  <a:pt x="6020277" y="1110901"/>
                  <a:pt x="6006465" y="1128332"/>
                </a:cubicBezTo>
                <a:cubicBezTo>
                  <a:pt x="6041137" y="1121188"/>
                  <a:pt x="6076093" y="1114044"/>
                  <a:pt x="6111240" y="1107186"/>
                </a:cubicBezTo>
                <a:cubicBezTo>
                  <a:pt x="6127909" y="1090708"/>
                  <a:pt x="6144102" y="1073468"/>
                  <a:pt x="6159532" y="1055370"/>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508"/>
                  <a:pt x="5917312" y="1151731"/>
                  <a:pt x="5879212" y="1160050"/>
                </a:cubicBezTo>
                <a:cubicBezTo>
                  <a:pt x="5867305" y="1179100"/>
                  <a:pt x="5854828" y="1198150"/>
                  <a:pt x="5841778" y="1216152"/>
                </a:cubicBezTo>
                <a:cubicBezTo>
                  <a:pt x="5877401" y="1206310"/>
                  <a:pt x="5913120" y="1196785"/>
                  <a:pt x="5948934" y="1187577"/>
                </a:cubicBezTo>
                <a:cubicBezTo>
                  <a:pt x="5964238" y="1170623"/>
                  <a:pt x="5979097" y="1153224"/>
                  <a:pt x="5993512" y="1135380"/>
                </a:cubicBezTo>
                <a:close/>
                <a:moveTo>
                  <a:pt x="5837015" y="1221772"/>
                </a:moveTo>
                <a:cubicBezTo>
                  <a:pt x="5823935" y="1239425"/>
                  <a:pt x="5810282" y="1256443"/>
                  <a:pt x="5796058" y="1272826"/>
                </a:cubicBezTo>
                <a:cubicBezTo>
                  <a:pt x="5828348" y="1261777"/>
                  <a:pt x="5860828" y="1250918"/>
                  <a:pt x="5893213" y="1240155"/>
                </a:cubicBezTo>
                <a:cubicBezTo>
                  <a:pt x="5910358" y="1225296"/>
                  <a:pt x="5926837" y="1209580"/>
                  <a:pt x="5942648" y="1193197"/>
                </a:cubicBezTo>
                <a:cubicBezTo>
                  <a:pt x="5907405" y="1202627"/>
                  <a:pt x="5872163" y="1212056"/>
                  <a:pt x="5837015" y="1221772"/>
                </a:cubicBezTo>
                <a:close/>
                <a:moveTo>
                  <a:pt x="5827490" y="1224344"/>
                </a:moveTo>
                <a:cubicBezTo>
                  <a:pt x="5789390" y="1234885"/>
                  <a:pt x="5751290" y="1245680"/>
                  <a:pt x="5713190" y="1256728"/>
                </a:cubicBezTo>
                <a:cubicBezTo>
                  <a:pt x="5701761" y="1276541"/>
                  <a:pt x="5689759" y="1295591"/>
                  <a:pt x="5677186" y="1313878"/>
                </a:cubicBezTo>
                <a:cubicBezTo>
                  <a:pt x="5713095" y="1301306"/>
                  <a:pt x="5749100" y="1288732"/>
                  <a:pt x="5785104" y="1276445"/>
                </a:cubicBezTo>
                <a:cubicBezTo>
                  <a:pt x="5800059" y="1259872"/>
                  <a:pt x="5814251" y="1242441"/>
                  <a:pt x="5827872" y="1224344"/>
                </a:cubicBezTo>
                <a:close/>
                <a:moveTo>
                  <a:pt x="5672995" y="1320165"/>
                </a:moveTo>
                <a:cubicBezTo>
                  <a:pt x="5660327" y="1338358"/>
                  <a:pt x="5646897" y="1355884"/>
                  <a:pt x="5632990" y="1372648"/>
                </a:cubicBezTo>
                <a:cubicBezTo>
                  <a:pt x="5666073" y="1358487"/>
                  <a:pt x="5699157" y="1344390"/>
                  <a:pt x="5732240" y="1330357"/>
                </a:cubicBezTo>
                <a:cubicBezTo>
                  <a:pt x="5748496" y="1315434"/>
                  <a:pt x="5764117" y="1299750"/>
                  <a:pt x="5779104" y="1283303"/>
                </a:cubicBezTo>
                <a:cubicBezTo>
                  <a:pt x="5743575" y="1295495"/>
                  <a:pt x="5708238" y="1307782"/>
                  <a:pt x="5672995" y="1320165"/>
                </a:cubicBezTo>
                <a:close/>
                <a:moveTo>
                  <a:pt x="5663470" y="1323499"/>
                </a:moveTo>
                <a:cubicBezTo>
                  <a:pt x="5625815" y="1336770"/>
                  <a:pt x="5588254" y="1350201"/>
                  <a:pt x="5550789" y="1363790"/>
                </a:cubicBezTo>
                <a:cubicBezTo>
                  <a:pt x="5539677" y="1384364"/>
                  <a:pt x="5527866" y="1404239"/>
                  <a:pt x="5515356" y="1423416"/>
                </a:cubicBezTo>
                <a:lnTo>
                  <a:pt x="5621370" y="1377506"/>
                </a:ln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128"/>
                  <a:pt x="5614702" y="1385507"/>
                </a:cubicBezTo>
                <a:close/>
                <a:moveTo>
                  <a:pt x="5500974" y="1434846"/>
                </a:moveTo>
                <a:cubicBezTo>
                  <a:pt x="5465287" y="1450340"/>
                  <a:pt x="5429377" y="1466215"/>
                  <a:pt x="5393246" y="1482471"/>
                </a:cubicBezTo>
                <a:cubicBezTo>
                  <a:pt x="5382006" y="1504569"/>
                  <a:pt x="5370068" y="1525842"/>
                  <a:pt x="5357432" y="1546289"/>
                </a:cubicBezTo>
                <a:lnTo>
                  <a:pt x="5456968" y="1493996"/>
                </a:lnTo>
                <a:cubicBezTo>
                  <a:pt x="5472113" y="1474851"/>
                  <a:pt x="5486781" y="1455230"/>
                  <a:pt x="5500688" y="1434846"/>
                </a:cubicBezTo>
                <a:close/>
                <a:moveTo>
                  <a:pt x="5352002" y="1553813"/>
                </a:moveTo>
                <a:cubicBezTo>
                  <a:pt x="5342477" y="1569149"/>
                  <a:pt x="5332190" y="1583912"/>
                  <a:pt x="5321618" y="1598295"/>
                </a:cubicBezTo>
                <a:lnTo>
                  <a:pt x="5307235" y="1617345"/>
                </a:lnTo>
                <a:cubicBezTo>
                  <a:pt x="5335746" y="1599438"/>
                  <a:pt x="5364004" y="1581531"/>
                  <a:pt x="5392008" y="1563624"/>
                </a:cubicBezTo>
                <a:cubicBezTo>
                  <a:pt x="5401533" y="1554099"/>
                  <a:pt x="5411058" y="1544003"/>
                  <a:pt x="5420583" y="1534192"/>
                </a:cubicBezTo>
                <a:cubicBezTo>
                  <a:pt x="5430108" y="1524381"/>
                  <a:pt x="5439633" y="1513618"/>
                  <a:pt x="5449158" y="1502950"/>
                </a:cubicBezTo>
                <a:close/>
                <a:moveTo>
                  <a:pt x="5315617" y="1596581"/>
                </a:moveTo>
                <a:cubicBezTo>
                  <a:pt x="5324475" y="1584579"/>
                  <a:pt x="5333048" y="1572101"/>
                  <a:pt x="5341334" y="1559433"/>
                </a:cubicBezTo>
                <a:lnTo>
                  <a:pt x="5241893" y="1611344"/>
                </a:lnTo>
                <a:cubicBezTo>
                  <a:pt x="5234083" y="1628013"/>
                  <a:pt x="5225796" y="1644396"/>
                  <a:pt x="5217033" y="1660207"/>
                </a:cubicBezTo>
                <a:cubicBezTo>
                  <a:pt x="5213223" y="1667161"/>
                  <a:pt x="5209318" y="1673924"/>
                  <a:pt x="5205413" y="1680877"/>
                </a:cubicBezTo>
                <a:cubicBezTo>
                  <a:pt x="5235067" y="1662716"/>
                  <a:pt x="5264436" y="1644460"/>
                  <a:pt x="5293519" y="1626108"/>
                </a:cubicBezTo>
                <a:cubicBezTo>
                  <a:pt x="5301520" y="1616202"/>
                  <a:pt x="5308378" y="1606296"/>
                  <a:pt x="5315617" y="1596581"/>
                </a:cubicBezTo>
                <a:close/>
                <a:moveTo>
                  <a:pt x="5200460" y="1689640"/>
                </a:moveTo>
                <a:cubicBezTo>
                  <a:pt x="5187696" y="1712214"/>
                  <a:pt x="5174647" y="1734407"/>
                  <a:pt x="5161598" y="1756315"/>
                </a:cubicBezTo>
                <a:cubicBezTo>
                  <a:pt x="5186998" y="1737836"/>
                  <a:pt x="5211795" y="1719389"/>
                  <a:pt x="5235988" y="1700975"/>
                </a:cubicBezTo>
                <a:cubicBezTo>
                  <a:pt x="5253006" y="1679321"/>
                  <a:pt x="5269421" y="1658080"/>
                  <a:pt x="5285232" y="1637252"/>
                </a:cubicBezTo>
                <a:cubicBezTo>
                  <a:pt x="5257229" y="1654715"/>
                  <a:pt x="5228972" y="1672177"/>
                  <a:pt x="5200460" y="1689640"/>
                </a:cubicBezTo>
                <a:close/>
                <a:moveTo>
                  <a:pt x="5189792" y="1696212"/>
                </a:moveTo>
                <a:cubicBezTo>
                  <a:pt x="5160645" y="1714056"/>
                  <a:pt x="5131213" y="1731836"/>
                  <a:pt x="5101495" y="1749552"/>
                </a:cubicBezTo>
                <a:cubicBezTo>
                  <a:pt x="5091716" y="1773873"/>
                  <a:pt x="5081683" y="1797621"/>
                  <a:pt x="5071396" y="1820799"/>
                </a:cubicBezTo>
                <a:cubicBezTo>
                  <a:pt x="5097685" y="1802320"/>
                  <a:pt x="5123530" y="1783842"/>
                  <a:pt x="5148929" y="1765364"/>
                </a:cubicBezTo>
                <a:cubicBezTo>
                  <a:pt x="5162773" y="1742694"/>
                  <a:pt x="5176393" y="1719644"/>
                  <a:pt x="5189792" y="1696212"/>
                </a:cubicBezTo>
                <a:close/>
                <a:moveTo>
                  <a:pt x="5067491" y="1829562"/>
                </a:moveTo>
                <a:cubicBezTo>
                  <a:pt x="5057394" y="1852327"/>
                  <a:pt x="5047012" y="1874520"/>
                  <a:pt x="5036344" y="1896237"/>
                </a:cubicBezTo>
                <a:cubicBezTo>
                  <a:pt x="5058251" y="1878013"/>
                  <a:pt x="5079714" y="1859725"/>
                  <a:pt x="5100733" y="1841373"/>
                </a:cubicBezTo>
                <a:cubicBezTo>
                  <a:pt x="5114735" y="1820037"/>
                  <a:pt x="5128546" y="1798415"/>
                  <a:pt x="5142167" y="1776222"/>
                </a:cubicBezTo>
                <a:cubicBezTo>
                  <a:pt x="5117720" y="1794193"/>
                  <a:pt x="5092828" y="1812036"/>
                  <a:pt x="5067491" y="1829753"/>
                </a:cubicBezTo>
                <a:close/>
                <a:moveTo>
                  <a:pt x="5057966" y="1836325"/>
                </a:moveTo>
                <a:cubicBezTo>
                  <a:pt x="5031931" y="1854422"/>
                  <a:pt x="5005515" y="1872456"/>
                  <a:pt x="4978718" y="1890427"/>
                </a:cubicBezTo>
                <a:cubicBezTo>
                  <a:pt x="4971288" y="1914747"/>
                  <a:pt x="4963541" y="1938655"/>
                  <a:pt x="4955477" y="1962150"/>
                </a:cubicBezTo>
                <a:cubicBezTo>
                  <a:pt x="4979226" y="1943608"/>
                  <a:pt x="5002467" y="1924876"/>
                  <a:pt x="5025200" y="1905953"/>
                </a:cubicBezTo>
                <a:cubicBezTo>
                  <a:pt x="5036122" y="1883410"/>
                  <a:pt x="5046948" y="1860264"/>
                  <a:pt x="5057680" y="1836515"/>
                </a:cubicBezTo>
                <a:close/>
                <a:moveTo>
                  <a:pt x="4952048" y="1971770"/>
                </a:moveTo>
                <a:cubicBezTo>
                  <a:pt x="4943952" y="1994726"/>
                  <a:pt x="4935570" y="2017205"/>
                  <a:pt x="4926902" y="2039398"/>
                </a:cubicBezTo>
                <a:cubicBezTo>
                  <a:pt x="4946809" y="2020824"/>
                  <a:pt x="4966240" y="2002250"/>
                  <a:pt x="4985004" y="1983677"/>
                </a:cubicBezTo>
                <a:cubicBezTo>
                  <a:pt x="4996720" y="1962245"/>
                  <a:pt x="5008055" y="1940338"/>
                  <a:pt x="5019199" y="1918049"/>
                </a:cubicBezTo>
                <a:cubicBezTo>
                  <a:pt x="4997196" y="1935671"/>
                  <a:pt x="4974908" y="1953578"/>
                  <a:pt x="4952048" y="1971770"/>
                </a:cubicBezTo>
                <a:close/>
                <a:moveTo>
                  <a:pt x="4942523" y="1978819"/>
                </a:moveTo>
                <a:cubicBezTo>
                  <a:pt x="4919345" y="1996726"/>
                  <a:pt x="4895755" y="2014538"/>
                  <a:pt x="4871752" y="2032254"/>
                </a:cubicBezTo>
                <a:cubicBezTo>
                  <a:pt x="4866513" y="2056638"/>
                  <a:pt x="4860798" y="2080451"/>
                  <a:pt x="4854798" y="2103882"/>
                </a:cubicBezTo>
                <a:cubicBezTo>
                  <a:pt x="4875689" y="2085848"/>
                  <a:pt x="4896041" y="2067719"/>
                  <a:pt x="4915853" y="2049494"/>
                </a:cubicBezTo>
                <a:cubicBezTo>
                  <a:pt x="4925315" y="2026190"/>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8069"/>
                  <a:pt x="4872895" y="2095595"/>
                  <a:pt x="4852607" y="2112645"/>
                </a:cubicBezTo>
                <a:close/>
                <a:moveTo>
                  <a:pt x="4843749" y="2120265"/>
                </a:moveTo>
                <a:cubicBezTo>
                  <a:pt x="4822222" y="2138553"/>
                  <a:pt x="4799997" y="2156746"/>
                  <a:pt x="4777074" y="2174843"/>
                </a:cubicBezTo>
                <a:cubicBezTo>
                  <a:pt x="4773454" y="2198942"/>
                  <a:pt x="4769454" y="2222468"/>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431"/>
                  <a:pt x="4780884" y="2284762"/>
                  <a:pt x="4796600" y="2265426"/>
                </a:cubicBezTo>
                <a:lnTo>
                  <a:pt x="4797171" y="2264664"/>
                </a:lnTo>
                <a:cubicBezTo>
                  <a:pt x="4805172" y="2243519"/>
                  <a:pt x="4812697" y="2221992"/>
                  <a:pt x="4819936" y="2200085"/>
                </a:cubicBezTo>
                <a:cubicBezTo>
                  <a:pt x="4801648" y="2218754"/>
                  <a:pt x="4782693" y="2236946"/>
                  <a:pt x="4763548" y="2254853"/>
                </a:cubicBezTo>
                <a:close/>
                <a:moveTo>
                  <a:pt x="4755071" y="2262664"/>
                </a:moveTo>
                <a:cubicBezTo>
                  <a:pt x="4735132" y="2281079"/>
                  <a:pt x="4714844" y="2299018"/>
                  <a:pt x="4694206" y="2316480"/>
                </a:cubicBezTo>
                <a:cubicBezTo>
                  <a:pt x="4692015" y="2340769"/>
                  <a:pt x="4689348" y="2364772"/>
                  <a:pt x="4686110" y="2388203"/>
                </a:cubicBezTo>
                <a:cubicBezTo>
                  <a:pt x="4704207" y="2370106"/>
                  <a:pt x="4721829" y="2351627"/>
                  <a:pt x="4739069" y="2332577"/>
                </a:cubicBezTo>
                <a:cubicBezTo>
                  <a:pt x="4745101" y="2309527"/>
                  <a:pt x="4750530" y="2286127"/>
                  <a:pt x="4755357" y="2262378"/>
                </a:cubicBezTo>
                <a:close/>
                <a:moveTo>
                  <a:pt x="4684776" y="2397347"/>
                </a:moveTo>
                <a:cubicBezTo>
                  <a:pt x="4681601" y="2419636"/>
                  <a:pt x="4677982" y="2441512"/>
                  <a:pt x="4673918" y="2462975"/>
                </a:cubicBezTo>
                <a:cubicBezTo>
                  <a:pt x="4688967" y="2444782"/>
                  <a:pt x="4703636" y="2426208"/>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60" y="2523250"/>
                  <a:pt x="4416670" y="2622574"/>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285"/>
                  <a:pt x="2958465" y="3067241"/>
                  <a:pt x="3292507" y="3046762"/>
                </a:cubicBezTo>
                <a:cubicBezTo>
                  <a:pt x="3601307" y="3027712"/>
                  <a:pt x="3872389" y="2970562"/>
                  <a:pt x="4098131" y="2877788"/>
                </a:cubicBezTo>
                <a:cubicBezTo>
                  <a:pt x="4328541" y="2782538"/>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51"/>
                  <a:pt x="1898999" y="2948464"/>
                </a:cubicBezTo>
                <a:lnTo>
                  <a:pt x="1878997" y="2987802"/>
                </a:lnTo>
                <a:cubicBezTo>
                  <a:pt x="1958245" y="3001201"/>
                  <a:pt x="2037429" y="3015361"/>
                  <a:pt x="2116550" y="3030284"/>
                </a:cubicBezTo>
                <a:cubicBezTo>
                  <a:pt x="2562511" y="3114675"/>
                  <a:pt x="2959989" y="3151537"/>
                  <a:pt x="3297650" y="3139821"/>
                </a:cubicBezTo>
                <a:cubicBezTo>
                  <a:pt x="3610261" y="3128963"/>
                  <a:pt x="3880580" y="3076194"/>
                  <a:pt x="4101180" y="2983040"/>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lnTo>
                  <a:pt x="1847755" y="2942082"/>
                </a:lnTo>
                <a:cubicBezTo>
                  <a:pt x="1840706" y="2954782"/>
                  <a:pt x="1833690" y="2967196"/>
                  <a:pt x="1826705" y="2979325"/>
                </a:cubicBezTo>
                <a:lnTo>
                  <a:pt x="1872615" y="2986945"/>
                </a:lnTo>
                <a:close/>
                <a:moveTo>
                  <a:pt x="1824895" y="2983135"/>
                </a:moveTo>
                <a:lnTo>
                  <a:pt x="1804226" y="3020187"/>
                </a:lnTo>
                <a:lnTo>
                  <a:pt x="1851851" y="3029712"/>
                </a:lnTo>
                <a:lnTo>
                  <a:pt x="1871377" y="2990660"/>
                </a:lnTo>
                <a:close/>
                <a:moveTo>
                  <a:pt x="1818513" y="2982087"/>
                </a:moveTo>
                <a:lnTo>
                  <a:pt x="1772222" y="2974562"/>
                </a:lnTo>
                <a:lnTo>
                  <a:pt x="1750505" y="3009995"/>
                </a:lnTo>
                <a:cubicBezTo>
                  <a:pt x="1766316" y="3013138"/>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lnTo>
                  <a:pt x="1643920" y="2988850"/>
                </a:lnTo>
                <a:lnTo>
                  <a:pt x="1690973" y="2997803"/>
                </a:lnTo>
                <a:cubicBezTo>
                  <a:pt x="1698117" y="2986945"/>
                  <a:pt x="1705642" y="2976086"/>
                  <a:pt x="1713167" y="2965323"/>
                </a:cubicBezTo>
                <a:close/>
                <a:moveTo>
                  <a:pt x="1660684" y="2957322"/>
                </a:moveTo>
                <a:lnTo>
                  <a:pt x="1614964" y="2950464"/>
                </a:lnTo>
                <a:cubicBezTo>
                  <a:pt x="1606772" y="2959989"/>
                  <a:pt x="1598581" y="2969514"/>
                  <a:pt x="1590485" y="2979039"/>
                </a:cubicBezTo>
                <a:lnTo>
                  <a:pt x="1637348" y="2987802"/>
                </a:lnTo>
                <a:cubicBezTo>
                  <a:pt x="1644968" y="2977515"/>
                  <a:pt x="1652778" y="2967419"/>
                  <a:pt x="1660589" y="2957322"/>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327"/>
                </a:moveTo>
                <a:cubicBezTo>
                  <a:pt x="1509713" y="2989802"/>
                  <a:pt x="1518476" y="2980849"/>
                  <a:pt x="1527239" y="2971705"/>
                </a:cubicBezTo>
                <a:cubicBezTo>
                  <a:pt x="1511713" y="2968943"/>
                  <a:pt x="1496092" y="2966085"/>
                  <a:pt x="1480471" y="2963418"/>
                </a:cubicBezTo>
                <a:lnTo>
                  <a:pt x="1453420" y="2989040"/>
                </a:lnTo>
                <a:cubicBezTo>
                  <a:pt x="1469136" y="2992374"/>
                  <a:pt x="1485138" y="2995898"/>
                  <a:pt x="1501045" y="2999327"/>
                </a:cubicBezTo>
                <a:close/>
                <a:moveTo>
                  <a:pt x="1446657" y="2987707"/>
                </a:moveTo>
                <a:lnTo>
                  <a:pt x="1473803" y="2962180"/>
                </a:lnTo>
                <a:lnTo>
                  <a:pt x="1427321" y="2954084"/>
                </a:lnTo>
                <a:lnTo>
                  <a:pt x="1398746" y="2977705"/>
                </a:lnTo>
                <a:cubicBezTo>
                  <a:pt x="1415320" y="2981420"/>
                  <a:pt x="1430846" y="2984278"/>
                  <a:pt x="1446657" y="2987707"/>
                </a:cubicBezTo>
                <a:close/>
                <a:moveTo>
                  <a:pt x="1392269" y="2976372"/>
                </a:moveTo>
                <a:lnTo>
                  <a:pt x="1420844" y="2952941"/>
                </a:lnTo>
                <a:lnTo>
                  <a:pt x="1374553" y="2945130"/>
                </a:lnTo>
                <a:lnTo>
                  <a:pt x="1345216" y="2966561"/>
                </a:lnTo>
                <a:close/>
                <a:moveTo>
                  <a:pt x="1338167" y="2965228"/>
                </a:moveTo>
                <a:lnTo>
                  <a:pt x="1366742" y="2943987"/>
                </a:lnTo>
                <a:lnTo>
                  <a:pt x="1320737" y="2936367"/>
                </a:lnTo>
                <a:lnTo>
                  <a:pt x="1290542" y="2955417"/>
                </a:lnTo>
                <a:close/>
                <a:moveTo>
                  <a:pt x="1283875" y="2954369"/>
                </a:moveTo>
                <a:cubicBezTo>
                  <a:pt x="1293400" y="2947892"/>
                  <a:pt x="1303782" y="2941511"/>
                  <a:pt x="1313783" y="2935319"/>
                </a:cubicBezTo>
                <a:lnTo>
                  <a:pt x="1268254" y="2927985"/>
                </a:lnTo>
                <a:lnTo>
                  <a:pt x="1237107" y="2945225"/>
                </a:lnTo>
                <a:close/>
                <a:moveTo>
                  <a:pt x="1229868" y="2943320"/>
                </a:moveTo>
                <a:cubicBezTo>
                  <a:pt x="1239965" y="2937605"/>
                  <a:pt x="1250156" y="2931986"/>
                  <a:pt x="1260443" y="2926366"/>
                </a:cubicBezTo>
                <a:cubicBezTo>
                  <a:pt x="1245489" y="2923889"/>
                  <a:pt x="1230440" y="2921603"/>
                  <a:pt x="1215390" y="2919222"/>
                </a:cubicBezTo>
                <a:lnTo>
                  <a:pt x="1183386" y="2934367"/>
                </a:ln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cubicBezTo>
                  <a:pt x="1078325" y="2908935"/>
                  <a:pt x="1089089" y="2905316"/>
                  <a:pt x="1099947" y="2901887"/>
                </a:cubicBezTo>
                <a:lnTo>
                  <a:pt x="1057085" y="2895695"/>
                </a:lnTo>
                <a:lnTo>
                  <a:pt x="1023557" y="2904363"/>
                </a:lnTo>
                <a:close/>
                <a:moveTo>
                  <a:pt x="1013651" y="2902934"/>
                </a:moveTo>
                <a:lnTo>
                  <a:pt x="1046036" y="2894457"/>
                </a:lnTo>
                <a:lnTo>
                  <a:pt x="1004411" y="2888647"/>
                </a:lnTo>
                <a:cubicBezTo>
                  <a:pt x="993172" y="2890742"/>
                  <a:pt x="982028" y="2893028"/>
                  <a:pt x="970883" y="2895219"/>
                </a:cubicBezTo>
                <a:close/>
                <a:moveTo>
                  <a:pt x="959549" y="2893409"/>
                </a:moveTo>
                <a:lnTo>
                  <a:pt x="991648" y="2887028"/>
                </a:lnTo>
                <a:lnTo>
                  <a:pt x="951643" y="2881598"/>
                </a:lnTo>
                <a:lnTo>
                  <a:pt x="918686" y="2886170"/>
                </a:lnTo>
                <a:close/>
                <a:moveTo>
                  <a:pt x="905447" y="2883884"/>
                </a:moveTo>
                <a:lnTo>
                  <a:pt x="936403" y="2879598"/>
                </a:lnTo>
                <a:lnTo>
                  <a:pt x="898970" y="2874740"/>
                </a:lnTo>
                <a:lnTo>
                  <a:pt x="867442" y="2877312"/>
                </a:lnTo>
                <a:close/>
                <a:moveTo>
                  <a:pt x="751427" y="2856262"/>
                </a:moveTo>
                <a:lnTo>
                  <a:pt x="735140" y="2855119"/>
                </a:lnTo>
                <a:lnTo>
                  <a:pt x="742664" y="2856357"/>
                </a:lnTo>
                <a:lnTo>
                  <a:pt x="753332" y="2856357"/>
                </a:lnTo>
                <a:close/>
                <a:moveTo>
                  <a:pt x="794195" y="2861405"/>
                </a:moveTo>
                <a:lnTo>
                  <a:pt x="770763" y="2860929"/>
                </a:lnTo>
                <a:lnTo>
                  <a:pt x="796957" y="2865311"/>
                </a:lnTo>
                <a:lnTo>
                  <a:pt x="820103" y="2864644"/>
                </a:lnTo>
                <a:close/>
                <a:moveTo>
                  <a:pt x="817245" y="2868835"/>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168"/>
                </a:lnTo>
                <a:lnTo>
                  <a:pt x="916115" y="2868930"/>
                </a:lnTo>
                <a:close/>
                <a:moveTo>
                  <a:pt x="951643" y="2877503"/>
                </a:moveTo>
                <a:lnTo>
                  <a:pt x="974789" y="2874550"/>
                </a:lnTo>
                <a:lnTo>
                  <a:pt x="941546" y="2871502"/>
                </a:lnTo>
                <a:lnTo>
                  <a:pt x="919067" y="2873217"/>
                </a:lnTo>
                <a:close/>
                <a:moveTo>
                  <a:pt x="942118" y="2865977"/>
                </a:moveTo>
                <a:lnTo>
                  <a:pt x="927830" y="2865977"/>
                </a:lnTo>
                <a:lnTo>
                  <a:pt x="941546" y="2867216"/>
                </a:lnTo>
                <a:lnTo>
                  <a:pt x="953929" y="2866263"/>
                </a:lnTo>
                <a:close/>
                <a:moveTo>
                  <a:pt x="991743" y="2868073"/>
                </a:moveTo>
                <a:lnTo>
                  <a:pt x="966978" y="2869692"/>
                </a:lnTo>
                <a:lnTo>
                  <a:pt x="993267" y="2872073"/>
                </a:lnTo>
                <a:lnTo>
                  <a:pt x="1016603" y="2869216"/>
                </a:lnTo>
                <a:cubicBezTo>
                  <a:pt x="1008412" y="2868454"/>
                  <a:pt x="1000125" y="2867978"/>
                  <a:pt x="991838" y="2867692"/>
                </a:cubicBez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311"/>
                </a:lnTo>
                <a:close/>
                <a:moveTo>
                  <a:pt x="1131951" y="2860262"/>
                </a:moveTo>
                <a:lnTo>
                  <a:pt x="1121950" y="2861310"/>
                </a:lnTo>
                <a:lnTo>
                  <a:pt x="1133856" y="2861310"/>
                </a:lnTo>
                <a:lnTo>
                  <a:pt x="1143381" y="2859691"/>
                </a:lnTo>
                <a:close/>
                <a:moveTo>
                  <a:pt x="1178624" y="2858167"/>
                </a:moveTo>
                <a:lnTo>
                  <a:pt x="1157478" y="2861596"/>
                </a:lnTo>
                <a:lnTo>
                  <a:pt x="1181767" y="2861596"/>
                </a:lnTo>
                <a:lnTo>
                  <a:pt x="1201674" y="2857119"/>
                </a:lnTo>
                <a:close/>
                <a:moveTo>
                  <a:pt x="1222343" y="2851404"/>
                </a:moveTo>
                <a:lnTo>
                  <a:pt x="1212056" y="2852928"/>
                </a:lnTo>
                <a:lnTo>
                  <a:pt x="1223963" y="2852452"/>
                </a:lnTo>
                <a:lnTo>
                  <a:pt x="1233488" y="2850356"/>
                </a:lnTo>
                <a:close/>
                <a:moveTo>
                  <a:pt x="1267682" y="2847404"/>
                </a:moveTo>
                <a:lnTo>
                  <a:pt x="1247013" y="2851785"/>
                </a:lnTo>
                <a:lnTo>
                  <a:pt x="1270445" y="2851118"/>
                </a:lnTo>
                <a:lnTo>
                  <a:pt x="1289495" y="2845594"/>
                </a:lnTo>
                <a:close/>
                <a:moveTo>
                  <a:pt x="1310545" y="2838545"/>
                </a:moveTo>
                <a:lnTo>
                  <a:pt x="1299782" y="2840736"/>
                </a:lnTo>
                <a:lnTo>
                  <a:pt x="1311402" y="2839784"/>
                </a:lnTo>
                <a:lnTo>
                  <a:pt x="1320927" y="2837117"/>
                </a:lnTo>
                <a:close/>
                <a:moveTo>
                  <a:pt x="1354169" y="2832735"/>
                </a:moveTo>
                <a:lnTo>
                  <a:pt x="1334167" y="2838069"/>
                </a:lnTo>
                <a:lnTo>
                  <a:pt x="1356741" y="2836450"/>
                </a:lnTo>
                <a:lnTo>
                  <a:pt x="1375791" y="2829878"/>
                </a:lnTo>
                <a:close/>
                <a:moveTo>
                  <a:pt x="1394841" y="2822067"/>
                </a:moveTo>
                <a:lnTo>
                  <a:pt x="1385316" y="2824544"/>
                </a:lnTo>
                <a:lnTo>
                  <a:pt x="1396079" y="2823210"/>
                </a:lnTo>
                <a:lnTo>
                  <a:pt x="1405604" y="2819972"/>
                </a:lnTo>
                <a:close/>
                <a:moveTo>
                  <a:pt x="1437799" y="2814257"/>
                </a:moveTo>
                <a:lnTo>
                  <a:pt x="1418749" y="2820448"/>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919"/>
                </a:lnTo>
                <a:lnTo>
                  <a:pt x="1558195" y="2778824"/>
                </a:lnTo>
                <a:lnTo>
                  <a:pt x="1566672" y="2775013"/>
                </a:lnTo>
                <a:close/>
                <a:moveTo>
                  <a:pt x="1599343" y="2765679"/>
                </a:moveTo>
                <a:lnTo>
                  <a:pt x="1580293" y="2774061"/>
                </a:lnTo>
                <a:lnTo>
                  <a:pt x="1600295" y="2769680"/>
                </a:lnTo>
                <a:lnTo>
                  <a:pt x="1617536" y="2760155"/>
                </a:lnTo>
                <a:close/>
                <a:moveTo>
                  <a:pt x="1637443" y="2749201"/>
                </a:moveTo>
                <a:lnTo>
                  <a:pt x="1627918" y="2753106"/>
                </a:lnTo>
                <a:lnTo>
                  <a:pt x="1636586" y="2750725"/>
                </a:lnTo>
                <a:lnTo>
                  <a:pt x="1644491" y="2746629"/>
                </a:lnTo>
                <a:close/>
                <a:moveTo>
                  <a:pt x="1676876" y="2735485"/>
                </a:moveTo>
                <a:lnTo>
                  <a:pt x="1658493" y="2745010"/>
                </a:lnTo>
                <a:lnTo>
                  <a:pt x="1677543" y="2739867"/>
                </a:lnTo>
                <a:lnTo>
                  <a:pt x="1694212" y="2729865"/>
                </a:lnTo>
                <a:close/>
                <a:moveTo>
                  <a:pt x="1718310" y="2728913"/>
                </a:moveTo>
                <a:lnTo>
                  <a:pt x="1738789" y="2714816"/>
                </a:lnTo>
                <a:lnTo>
                  <a:pt x="1716215" y="2722245"/>
                </a:lnTo>
                <a:lnTo>
                  <a:pt x="1694498" y="2735199"/>
                </a:lnTo>
                <a:close/>
                <a:moveTo>
                  <a:pt x="1713452" y="2717102"/>
                </a:moveTo>
                <a:lnTo>
                  <a:pt x="1704404" y="2721578"/>
                </a:lnTo>
                <a:lnTo>
                  <a:pt x="1712309" y="2718911"/>
                </a:lnTo>
                <a:lnTo>
                  <a:pt x="1720025" y="2714435"/>
                </a:lnTo>
                <a:close/>
                <a:moveTo>
                  <a:pt x="1751076" y="2701767"/>
                </a:moveTo>
                <a:lnTo>
                  <a:pt x="1734217" y="2711292"/>
                </a:lnTo>
                <a:lnTo>
                  <a:pt x="1751743" y="2705576"/>
                </a:lnTo>
                <a:lnTo>
                  <a:pt x="1768031" y="2694623"/>
                </a:lnTo>
                <a:close/>
                <a:moveTo>
                  <a:pt x="1791462" y="2693194"/>
                </a:moveTo>
                <a:lnTo>
                  <a:pt x="1811465" y="2677859"/>
                </a:lnTo>
                <a:lnTo>
                  <a:pt x="1789652" y="2686431"/>
                </a:lnTo>
                <a:cubicBezTo>
                  <a:pt x="1782699" y="2691003"/>
                  <a:pt x="1775936" y="2695956"/>
                  <a:pt x="1769078" y="2700338"/>
                </a:cubicBezTo>
                <a:close/>
                <a:moveTo>
                  <a:pt x="1786509" y="2681478"/>
                </a:moveTo>
                <a:lnTo>
                  <a:pt x="1778889" y="2685860"/>
                </a:lnTo>
                <a:lnTo>
                  <a:pt x="1785366" y="2683288"/>
                </a:lnTo>
                <a:lnTo>
                  <a:pt x="1792224" y="2678716"/>
                </a:lnTo>
                <a:close/>
                <a:moveTo>
                  <a:pt x="1823752" y="2663952"/>
                </a:moveTo>
                <a:lnTo>
                  <a:pt x="1807655" y="2674525"/>
                </a:lnTo>
                <a:lnTo>
                  <a:pt x="1823942" y="2668334"/>
                </a:lnTo>
                <a:lnTo>
                  <a:pt x="1839278" y="2656713"/>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136"/>
                </a:moveTo>
                <a:lnTo>
                  <a:pt x="1949387" y="2593181"/>
                </a:lnTo>
                <a:lnTo>
                  <a:pt x="1930337" y="2602706"/>
                </a:lnTo>
                <a:lnTo>
                  <a:pt x="1911287" y="2618994"/>
                </a:lnTo>
                <a:close/>
                <a:moveTo>
                  <a:pt x="1927384" y="2597944"/>
                </a:moveTo>
                <a:lnTo>
                  <a:pt x="1921002" y="2602611"/>
                </a:lnTo>
                <a:cubicBezTo>
                  <a:pt x="1922526" y="2601754"/>
                  <a:pt x="1924050" y="2600897"/>
                  <a:pt x="1925669" y="2600135"/>
                </a:cubicBezTo>
                <a:lnTo>
                  <a:pt x="1930622" y="2595944"/>
                </a:lnTo>
                <a:close/>
                <a:moveTo>
                  <a:pt x="1962245" y="2576608"/>
                </a:moveTo>
                <a:lnTo>
                  <a:pt x="1947386" y="2588895"/>
                </a:lnTo>
                <a:cubicBezTo>
                  <a:pt x="1952149" y="2586419"/>
                  <a:pt x="1956911" y="2583847"/>
                  <a:pt x="1961769" y="2581466"/>
                </a:cubicBezTo>
                <a:lnTo>
                  <a:pt x="1975199" y="2568797"/>
                </a:lnTo>
                <a:close/>
                <a:moveTo>
                  <a:pt x="1993964" y="2550795"/>
                </a:moveTo>
                <a:lnTo>
                  <a:pt x="1988630" y="2555081"/>
                </a:lnTo>
                <a:lnTo>
                  <a:pt x="1991963" y="2553081"/>
                </a:lnTo>
                <a:lnTo>
                  <a:pt x="1996250" y="2549176"/>
                </a:lnTo>
                <a:close/>
                <a:moveTo>
                  <a:pt x="1978533" y="2571845"/>
                </a:moveTo>
                <a:lnTo>
                  <a:pt x="1997583" y="2562320"/>
                </a:lnTo>
                <a:cubicBezTo>
                  <a:pt x="2003203" y="2556224"/>
                  <a:pt x="2008918" y="2550319"/>
                  <a:pt x="2014633" y="2544318"/>
                </a:cubicBezTo>
                <a:lnTo>
                  <a:pt x="1996345" y="2555081"/>
                </a:lnTo>
                <a:close/>
                <a:moveTo>
                  <a:pt x="2027301" y="2526697"/>
                </a:moveTo>
                <a:lnTo>
                  <a:pt x="2013680" y="2539175"/>
                </a:lnTo>
                <a:lnTo>
                  <a:pt x="2026730" y="2531555"/>
                </a:lnTo>
                <a:lnTo>
                  <a:pt x="2039303" y="2518410"/>
                </a:lnTo>
                <a:close/>
                <a:moveTo>
                  <a:pt x="2058257" y="2498693"/>
                </a:moveTo>
                <a:lnTo>
                  <a:pt x="2053781" y="2502694"/>
                </a:lnTo>
                <a:lnTo>
                  <a:pt x="2056067" y="2501170"/>
                </a:lnTo>
                <a:lnTo>
                  <a:pt x="2059115" y="2498027"/>
                </a:lnTo>
                <a:close/>
                <a:moveTo>
                  <a:pt x="2061305" y="2503646"/>
                </a:moveTo>
                <a:lnTo>
                  <a:pt x="2044160" y="2521363"/>
                </a:lnTo>
                <a:lnTo>
                  <a:pt x="2062163" y="2511076"/>
                </a:lnTo>
                <a:lnTo>
                  <a:pt x="2078165" y="2492026"/>
                </a:lnTo>
                <a:close/>
                <a:moveTo>
                  <a:pt x="2090928" y="2473452"/>
                </a:moveTo>
                <a:lnTo>
                  <a:pt x="2078165" y="2486120"/>
                </a:lnTo>
                <a:lnTo>
                  <a:pt x="2090166" y="2478310"/>
                </a:lnTo>
                <a:lnTo>
                  <a:pt x="2101501" y="2465165"/>
                </a:lnTo>
                <a:close/>
                <a:moveTo>
                  <a:pt x="2117217" y="2447068"/>
                </a:moveTo>
                <a:lnTo>
                  <a:pt x="2118360" y="2446115"/>
                </a:lnTo>
                <a:lnTo>
                  <a:pt x="2120360" y="2443829"/>
                </a:lnTo>
                <a:close/>
                <a:moveTo>
                  <a:pt x="2123789" y="2448497"/>
                </a:moveTo>
                <a:cubicBezTo>
                  <a:pt x="2118360" y="2454688"/>
                  <a:pt x="2112836" y="2460879"/>
                  <a:pt x="2107406" y="2467547"/>
                </a:cubicBezTo>
                <a:lnTo>
                  <a:pt x="2124551" y="2456402"/>
                </a:lnTo>
                <a:lnTo>
                  <a:pt x="2139315" y="2437352"/>
                </a:lnTo>
                <a:close/>
                <a:moveTo>
                  <a:pt x="2152364" y="2416302"/>
                </a:moveTo>
                <a:lnTo>
                  <a:pt x="2140363" y="2429732"/>
                </a:lnTo>
                <a:lnTo>
                  <a:pt x="2151412" y="2421541"/>
                </a:lnTo>
                <a:lnTo>
                  <a:pt x="2161794" y="2408301"/>
                </a:lnTo>
                <a:close/>
                <a:moveTo>
                  <a:pt x="2183797" y="2389727"/>
                </a:moveTo>
                <a:lnTo>
                  <a:pt x="2168747" y="2408777"/>
                </a:lnTo>
                <a:lnTo>
                  <a:pt x="2182559" y="2398681"/>
                </a:lnTo>
                <a:lnTo>
                  <a:pt x="2196275" y="2379631"/>
                </a:lnTo>
                <a:close/>
                <a:moveTo>
                  <a:pt x="2216563" y="2374297"/>
                </a:moveTo>
                <a:lnTo>
                  <a:pt x="2232089" y="2349722"/>
                </a:lnTo>
                <a:lnTo>
                  <a:pt x="2213610" y="2364962"/>
                </a:lnTo>
                <a:cubicBezTo>
                  <a:pt x="2208181" y="2372678"/>
                  <a:pt x="2202656" y="2380298"/>
                  <a:pt x="2197227" y="2388108"/>
                </a:cubicBezTo>
                <a:cubicBezTo>
                  <a:pt x="2203514" y="2383536"/>
                  <a:pt x="2209991" y="2378964"/>
                  <a:pt x="2216468" y="2374392"/>
                </a:cubicBezTo>
                <a:close/>
                <a:moveTo>
                  <a:pt x="2211134" y="2355247"/>
                </a:moveTo>
                <a:cubicBezTo>
                  <a:pt x="2207514" y="2359724"/>
                  <a:pt x="2203990" y="2364200"/>
                  <a:pt x="2200370" y="2368582"/>
                </a:cubicBezTo>
                <a:cubicBezTo>
                  <a:pt x="2202942" y="2366582"/>
                  <a:pt x="2205419" y="2364486"/>
                  <a:pt x="2207895" y="2362391"/>
                </a:cubicBezTo>
                <a:lnTo>
                  <a:pt x="2216753" y="2349913"/>
                </a:lnTo>
                <a:close/>
                <a:moveTo>
                  <a:pt x="2239042" y="2329053"/>
                </a:moveTo>
                <a:lnTo>
                  <a:pt x="2225326" y="2348103"/>
                </a:lnTo>
                <a:lnTo>
                  <a:pt x="2240852" y="2335625"/>
                </a:lnTo>
                <a:lnTo>
                  <a:pt x="2253615" y="2315528"/>
                </a:lnTo>
                <a:close/>
                <a:moveTo>
                  <a:pt x="2264188" y="2294573"/>
                </a:moveTo>
                <a:cubicBezTo>
                  <a:pt x="2261235" y="2298573"/>
                  <a:pt x="2258282" y="2302478"/>
                  <a:pt x="2255425" y="2306479"/>
                </a:cubicBezTo>
                <a:lnTo>
                  <a:pt x="2264950" y="2297430"/>
                </a:lnTo>
                <a:cubicBezTo>
                  <a:pt x="2267712" y="2293334"/>
                  <a:pt x="2270379" y="2289143"/>
                  <a:pt x="2273046" y="2284952"/>
                </a:cubicBezTo>
                <a:close/>
                <a:moveTo>
                  <a:pt x="2271141" y="2299430"/>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38" y="1043559"/>
                  <a:pt x="4433126" y="1050036"/>
                  <a:pt x="4411409" y="1056323"/>
                </a:cubicBezTo>
                <a:cubicBezTo>
                  <a:pt x="4066696" y="1160311"/>
                  <a:pt x="3734071" y="1300807"/>
                  <a:pt x="3419189" y="1475423"/>
                </a:cubicBezTo>
                <a:cubicBezTo>
                  <a:pt x="3092387" y="1655826"/>
                  <a:pt x="2775585" y="1874330"/>
                  <a:pt x="2450878" y="2143506"/>
                </a:cubicBezTo>
                <a:cubicBezTo>
                  <a:pt x="2389918" y="2193735"/>
                  <a:pt x="2329974" y="2245900"/>
                  <a:pt x="2271046" y="2300002"/>
                </a:cubicBezTo>
                <a:close/>
                <a:moveTo>
                  <a:pt x="2282571" y="2281619"/>
                </a:moveTo>
                <a:cubicBezTo>
                  <a:pt x="2336165" y="2233041"/>
                  <a:pt x="2390521" y="2185861"/>
                  <a:pt x="2445639" y="2140077"/>
                </a:cubicBezTo>
                <a:cubicBezTo>
                  <a:pt x="2770727" y="1870710"/>
                  <a:pt x="3087815" y="1652016"/>
                  <a:pt x="3414903" y="1471422"/>
                </a:cubicBezTo>
                <a:cubicBezTo>
                  <a:pt x="3730240" y="1296717"/>
                  <a:pt x="4063348" y="1156219"/>
                  <a:pt x="4408551" y="1052322"/>
                </a:cubicBezTo>
                <a:cubicBezTo>
                  <a:pt x="4430840" y="1045559"/>
                  <a:pt x="4453128" y="1039082"/>
                  <a:pt x="4475226" y="1032605"/>
                </a:cubicBezTo>
                <a:cubicBezTo>
                  <a:pt x="4464749" y="1001744"/>
                  <a:pt x="4453795" y="970693"/>
                  <a:pt x="4442651" y="939260"/>
                </a:cubicBezTo>
                <a:lnTo>
                  <a:pt x="4419410" y="945833"/>
                </a:lnTo>
                <a:cubicBezTo>
                  <a:pt x="4069157" y="1047576"/>
                  <a:pt x="3732821" y="1192214"/>
                  <a:pt x="3418047" y="1376458"/>
                </a:cubicBezTo>
                <a:cubicBezTo>
                  <a:pt x="3092006" y="1566958"/>
                  <a:pt x="2782062" y="1800225"/>
                  <a:pt x="2470499" y="2090833"/>
                </a:cubicBezTo>
                <a:cubicBezTo>
                  <a:pt x="2411381" y="2146014"/>
                  <a:pt x="2353088" y="2203164"/>
                  <a:pt x="2295620" y="2262283"/>
                </a:cubicBezTo>
                <a:close/>
                <a:moveTo>
                  <a:pt x="2320100" y="2224469"/>
                </a:moveTo>
                <a:lnTo>
                  <a:pt x="2311813" y="2236946"/>
                </a:lnTo>
                <a:cubicBezTo>
                  <a:pt x="2362295" y="2185511"/>
                  <a:pt x="2413381" y="2135696"/>
                  <a:pt x="2465070" y="2087499"/>
                </a:cubicBezTo>
                <a:cubicBezTo>
                  <a:pt x="2776919" y="1796796"/>
                  <a:pt x="3087148" y="1562862"/>
                  <a:pt x="3413570" y="1372553"/>
                </a:cubicBezTo>
                <a:cubicBezTo>
                  <a:pt x="3728990" y="1188468"/>
                  <a:pt x="4065929" y="1044024"/>
                  <a:pt x="4416743" y="942499"/>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5817" y="2186369"/>
                </a:moveTo>
                <a:cubicBezTo>
                  <a:pt x="2391664" y="2134362"/>
                  <a:pt x="2437924" y="2083975"/>
                  <a:pt x="2484597" y="2035207"/>
                </a:cubicBezTo>
                <a:cubicBezTo>
                  <a:pt x="2783300" y="1723073"/>
                  <a:pt x="3086767" y="1474184"/>
                  <a:pt x="3412141" y="1274064"/>
                </a:cubicBezTo>
                <a:cubicBezTo>
                  <a:pt x="3721720" y="1083957"/>
                  <a:pt x="4055972" y="937327"/>
                  <a:pt x="4405504" y="838295"/>
                </a:cubicBezTo>
                <a:cubicBezTo>
                  <a:pt x="4393692" y="806545"/>
                  <a:pt x="4381659" y="775208"/>
                  <a:pt x="4369404" y="744284"/>
                </a:cubicBezTo>
                <a:cubicBezTo>
                  <a:pt x="4031144" y="841474"/>
                  <a:pt x="3709067" y="988022"/>
                  <a:pt x="3413570" y="1179195"/>
                </a:cubicBezTo>
                <a:cubicBezTo>
                  <a:pt x="3089720" y="1388745"/>
                  <a:pt x="2794445" y="1652683"/>
                  <a:pt x="2509742" y="1986058"/>
                </a:cubicBezTo>
                <a:cubicBezTo>
                  <a:pt x="2455259" y="2049558"/>
                  <a:pt x="2401570" y="2115312"/>
                  <a:pt x="2348675" y="2183321"/>
                </a:cubicBezTo>
                <a:close/>
                <a:moveTo>
                  <a:pt x="4331018" y="647795"/>
                </a:moveTo>
                <a:cubicBezTo>
                  <a:pt x="4151899" y="700994"/>
                  <a:pt x="3977475" y="768884"/>
                  <a:pt x="3809524" y="850773"/>
                </a:cubicBezTo>
                <a:cubicBezTo>
                  <a:pt x="3362421" y="1069848"/>
                  <a:pt x="2972276" y="1387507"/>
                  <a:pt x="2616899" y="1822323"/>
                </a:cubicBezTo>
                <a:cubicBezTo>
                  <a:pt x="2543747" y="1911858"/>
                  <a:pt x="2471960" y="2006568"/>
                  <a:pt x="2401538" y="2106454"/>
                </a:cubicBezTo>
                <a:cubicBezTo>
                  <a:pt x="2435320" y="2064417"/>
                  <a:pt x="2469452" y="2023364"/>
                  <a:pt x="2503932" y="1983296"/>
                </a:cubicBezTo>
                <a:cubicBezTo>
                  <a:pt x="2788825" y="1649921"/>
                  <a:pt x="3084957" y="1385507"/>
                  <a:pt x="3408807" y="1175671"/>
                </a:cubicBezTo>
                <a:cubicBezTo>
                  <a:pt x="3705361" y="983998"/>
                  <a:pt x="4028605" y="837188"/>
                  <a:pt x="4368070" y="739997"/>
                </a:cubicBezTo>
                <a:cubicBezTo>
                  <a:pt x="4355751" y="709263"/>
                  <a:pt x="4343400" y="678529"/>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95"/>
                </a:cubicBezTo>
                <a:cubicBezTo>
                  <a:pt x="4470622" y="711200"/>
                  <a:pt x="4510151" y="700977"/>
                  <a:pt x="4550093" y="691325"/>
                </a:cubicBezTo>
                <a:cubicBezTo>
                  <a:pt x="4539520" y="659892"/>
                  <a:pt x="4527900" y="628745"/>
                  <a:pt x="4516660" y="597694"/>
                </a:cubicBezTo>
                <a:close/>
                <a:moveTo>
                  <a:pt x="4707160" y="555498"/>
                </a:moveTo>
                <a:cubicBezTo>
                  <a:pt x="4644803" y="567690"/>
                  <a:pt x="4583589" y="581120"/>
                  <a:pt x="4523518" y="595789"/>
                </a:cubicBezTo>
                <a:cubicBezTo>
                  <a:pt x="4535075" y="627539"/>
                  <a:pt x="4546251" y="658717"/>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54" y="586169"/>
                  <a:pt x="4906519" y="554768"/>
                  <a:pt x="4897565" y="522827"/>
                </a:cubicBezTo>
                <a:close/>
                <a:moveTo>
                  <a:pt x="5091113" y="497110"/>
                </a:moveTo>
                <a:cubicBezTo>
                  <a:pt x="5027613" y="504285"/>
                  <a:pt x="4965288" y="512413"/>
                  <a:pt x="4904137" y="521494"/>
                </a:cubicBezTo>
                <a:cubicBezTo>
                  <a:pt x="4913090" y="553403"/>
                  <a:pt x="4921663" y="584835"/>
                  <a:pt x="4929854" y="616077"/>
                </a:cubicBezTo>
                <a:cubicBezTo>
                  <a:pt x="4989544" y="606870"/>
                  <a:pt x="5050441" y="598551"/>
                  <a:pt x="5112544" y="591122"/>
                </a:cubicBezTo>
                <a:cubicBezTo>
                  <a:pt x="5105781" y="560642"/>
                  <a:pt x="5098542" y="529209"/>
                  <a:pt x="5091018" y="497491"/>
                </a:cubicBezTo>
                <a:close/>
                <a:moveTo>
                  <a:pt x="5285042" y="479108"/>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489"/>
                </a:cubicBezTo>
                <a:close/>
                <a:moveTo>
                  <a:pt x="5478304" y="467582"/>
                </a:moveTo>
                <a:cubicBezTo>
                  <a:pt x="5414772" y="470345"/>
                  <a:pt x="5352669" y="474059"/>
                  <a:pt x="5291614" y="478631"/>
                </a:cubicBezTo>
                <a:cubicBezTo>
                  <a:pt x="5297615" y="509969"/>
                  <a:pt x="5303234" y="540830"/>
                  <a:pt x="5308378" y="571405"/>
                </a:cubicBezTo>
                <a:cubicBezTo>
                  <a:pt x="5367814" y="566452"/>
                  <a:pt x="5428425" y="562261"/>
                  <a:pt x="5490210" y="558832"/>
                </a:cubicBezTo>
                <a:cubicBezTo>
                  <a:pt x="5486591" y="529241"/>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36"/>
                  <a:pt x="5676710" y="551021"/>
                </a:cubicBezTo>
                <a:cubicBezTo>
                  <a:pt x="5674868" y="521938"/>
                  <a:pt x="5672519" y="492316"/>
                  <a:pt x="5669662" y="462153"/>
                </a:cubicBezTo>
                <a:close/>
                <a:moveTo>
                  <a:pt x="5858637" y="461105"/>
                </a:moveTo>
                <a:cubicBezTo>
                  <a:pt x="5796661" y="460534"/>
                  <a:pt x="5735892" y="460724"/>
                  <a:pt x="5676329" y="461677"/>
                </a:cubicBezTo>
                <a:cubicBezTo>
                  <a:pt x="5679187" y="491871"/>
                  <a:pt x="5681472" y="521589"/>
                  <a:pt x="5683378" y="550831"/>
                </a:cubicBezTo>
                <a:cubicBezTo>
                  <a:pt x="5741353" y="549116"/>
                  <a:pt x="5800408" y="548100"/>
                  <a:pt x="5860542" y="547783"/>
                </a:cubicBezTo>
                <a:cubicBezTo>
                  <a:pt x="5860352" y="519779"/>
                  <a:pt x="5859685" y="490823"/>
                  <a:pt x="5858542" y="461486"/>
                </a:cubicBezTo>
                <a:close/>
                <a:moveTo>
                  <a:pt x="5683472" y="555212"/>
                </a:moveTo>
                <a:cubicBezTo>
                  <a:pt x="5685251" y="584803"/>
                  <a:pt x="5686584" y="613855"/>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455"/>
                  <a:pt x="5913851" y="725202"/>
                  <a:pt x="5860638" y="727424"/>
                </a:cubicBezTo>
                <a:cubicBezTo>
                  <a:pt x="5860066" y="735902"/>
                  <a:pt x="5859304" y="744855"/>
                  <a:pt x="5858447" y="753618"/>
                </a:cubicBezTo>
                <a:close/>
                <a:moveTo>
                  <a:pt x="5861018" y="722948"/>
                </a:moveTo>
                <a:cubicBezTo>
                  <a:pt x="5914231" y="720662"/>
                  <a:pt x="5968207" y="718915"/>
                  <a:pt x="6022943" y="717709"/>
                </a:cubicBezTo>
                <a:cubicBezTo>
                  <a:pt x="6022943" y="716947"/>
                  <a:pt x="6022943" y="716375"/>
                  <a:pt x="6022943" y="715613"/>
                </a:cubicBezTo>
                <a:cubicBezTo>
                  <a:pt x="6026690" y="690213"/>
                  <a:pt x="6029865" y="664496"/>
                  <a:pt x="6032468" y="638461"/>
                </a:cubicBezTo>
                <a:cubicBezTo>
                  <a:pt x="5975318" y="638461"/>
                  <a:pt x="5919788" y="639413"/>
                  <a:pt x="5864733" y="640652"/>
                </a:cubicBezTo>
                <a:cubicBezTo>
                  <a:pt x="5864353" y="668592"/>
                  <a:pt x="5863114" y="696024"/>
                  <a:pt x="5861018" y="722948"/>
                </a:cubicBezTo>
                <a:close/>
                <a:moveTo>
                  <a:pt x="5865114" y="461486"/>
                </a:moveTo>
                <a:cubicBezTo>
                  <a:pt x="5866257" y="490823"/>
                  <a:pt x="5866924" y="519779"/>
                  <a:pt x="5867019" y="548164"/>
                </a:cubicBezTo>
                <a:cubicBezTo>
                  <a:pt x="5924169" y="548164"/>
                  <a:pt x="5982018" y="548418"/>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32" y="581120"/>
                  <a:pt x="6043041" y="607886"/>
                  <a:pt x="6040374" y="634365"/>
                </a:cubicBezTo>
                <a:close/>
                <a:moveTo>
                  <a:pt x="6050471" y="465106"/>
                </a:moveTo>
                <a:cubicBezTo>
                  <a:pt x="6049899" y="493617"/>
                  <a:pt x="6048788" y="521589"/>
                  <a:pt x="6047137" y="549021"/>
                </a:cubicBezTo>
                <a:cubicBezTo>
                  <a:pt x="6102509" y="549910"/>
                  <a:pt x="6158770" y="551085"/>
                  <a:pt x="6215920" y="552545"/>
                </a:cubicBezTo>
                <a:cubicBezTo>
                  <a:pt x="6219349" y="526161"/>
                  <a:pt x="6222206" y="499110"/>
                  <a:pt x="6224588" y="471583"/>
                </a:cubicBezTo>
                <a:cubicBezTo>
                  <a:pt x="6165532" y="468979"/>
                  <a:pt x="6107494" y="466820"/>
                  <a:pt x="6050471" y="465106"/>
                </a:cubicBezTo>
                <a:close/>
                <a:moveTo>
                  <a:pt x="6231446" y="472250"/>
                </a:moveTo>
                <a:cubicBezTo>
                  <a:pt x="6229160" y="499809"/>
                  <a:pt x="6226303" y="526764"/>
                  <a:pt x="6222873" y="553117"/>
                </a:cubicBezTo>
                <a:cubicBezTo>
                  <a:pt x="6276499" y="554927"/>
                  <a:pt x="6330982" y="557022"/>
                  <a:pt x="6386322" y="559689"/>
                </a:cubicBezTo>
                <a:cubicBezTo>
                  <a:pt x="6391529" y="534289"/>
                  <a:pt x="6396260" y="508318"/>
                  <a:pt x="6400515" y="481775"/>
                </a:cubicBezTo>
                <a:cubicBezTo>
                  <a:pt x="6343047" y="478155"/>
                  <a:pt x="6286659" y="474980"/>
                  <a:pt x="6231350" y="472250"/>
                </a:cubicBezTo>
                <a:close/>
                <a:moveTo>
                  <a:pt x="6407087" y="481775"/>
                </a:moveTo>
                <a:cubicBezTo>
                  <a:pt x="6402896" y="508254"/>
                  <a:pt x="6398133" y="534257"/>
                  <a:pt x="6392895" y="559594"/>
                </a:cubicBezTo>
                <a:cubicBezTo>
                  <a:pt x="6444520" y="562070"/>
                  <a:pt x="6496876" y="564896"/>
                  <a:pt x="6549962" y="568071"/>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lnTo>
                  <a:pt x="6711411" y="564547"/>
                </a:lnTo>
                <a:cubicBezTo>
                  <a:pt x="6718745" y="545497"/>
                  <a:pt x="6725508" y="526447"/>
                  <a:pt x="6732080" y="506444"/>
                </a:cubicBezTo>
                <a:cubicBezTo>
                  <a:pt x="6679312" y="502539"/>
                  <a:pt x="6627305" y="498158"/>
                  <a:pt x="6576346" y="494157"/>
                </a:cubicBezTo>
                <a:close/>
                <a:moveTo>
                  <a:pt x="6738366" y="507397"/>
                </a:moveTo>
                <a:cubicBezTo>
                  <a:pt x="6731794" y="527304"/>
                  <a:pt x="6724936" y="546830"/>
                  <a:pt x="6717602" y="565880"/>
                </a:cubicBezTo>
                <a:lnTo>
                  <a:pt x="6712458" y="578834"/>
                </a:lnTo>
                <a:cubicBezTo>
                  <a:pt x="6758813" y="582200"/>
                  <a:pt x="6805772" y="585788"/>
                  <a:pt x="6853333" y="589598"/>
                </a:cubicBezTo>
                <a:cubicBezTo>
                  <a:pt x="6863715" y="569500"/>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89"/>
                  <a:pt x="6990493" y="601790"/>
                </a:cubicBezTo>
                <a:cubicBezTo>
                  <a:pt x="7004400" y="580835"/>
                  <a:pt x="7017639" y="559022"/>
                  <a:pt x="7030212" y="536639"/>
                </a:cubicBezTo>
                <a:cubicBezTo>
                  <a:pt x="6983794" y="531622"/>
                  <a:pt x="6937788" y="526860"/>
                  <a:pt x="6892195" y="522351"/>
                </a:cubicBezTo>
                <a:close/>
                <a:moveTo>
                  <a:pt x="7096697" y="543878"/>
                </a:moveTo>
                <a:lnTo>
                  <a:pt x="7036784" y="537401"/>
                </a:lnTo>
                <a:cubicBezTo>
                  <a:pt x="7024211" y="559689"/>
                  <a:pt x="7011067" y="581406"/>
                  <a:pt x="6997256" y="602361"/>
                </a:cubicBezTo>
                <a:cubicBezTo>
                  <a:pt x="7038404" y="605981"/>
                  <a:pt x="7078821" y="608648"/>
                  <a:pt x="7118509" y="610362"/>
                </a:cubicBezTo>
                <a:cubicBezTo>
                  <a:pt x="7134511" y="591312"/>
                  <a:pt x="7149878" y="571405"/>
                  <a:pt x="7164610" y="550640"/>
                </a:cubicBezTo>
                <a:cubicBezTo>
                  <a:pt x="7142512" y="548640"/>
                  <a:pt x="7119938" y="546449"/>
                  <a:pt x="7097078" y="543878"/>
                </a:cubicBezTo>
                <a:close/>
                <a:moveTo>
                  <a:pt x="7171373" y="551212"/>
                </a:moveTo>
                <a:cubicBezTo>
                  <a:pt x="7156704" y="571786"/>
                  <a:pt x="7141464" y="591598"/>
                  <a:pt x="7125653" y="610648"/>
                </a:cubicBezTo>
                <a:cubicBezTo>
                  <a:pt x="7164261" y="612235"/>
                  <a:pt x="7202170" y="612902"/>
                  <a:pt x="7239381" y="612648"/>
                </a:cubicBezTo>
                <a:cubicBezTo>
                  <a:pt x="7257288" y="595503"/>
                  <a:pt x="7274560" y="577596"/>
                  <a:pt x="7291197" y="558927"/>
                </a:cubicBezTo>
                <a:cubicBezTo>
                  <a:pt x="7252209" y="557340"/>
                  <a:pt x="7212394" y="554768"/>
                  <a:pt x="7171754" y="551212"/>
                </a:cubicBezTo>
                <a:close/>
                <a:moveTo>
                  <a:pt x="7298437" y="559213"/>
                </a:moveTo>
                <a:cubicBezTo>
                  <a:pt x="7281958" y="577787"/>
                  <a:pt x="7264908" y="595503"/>
                  <a:pt x="7247287" y="612553"/>
                </a:cubicBezTo>
                <a:cubicBezTo>
                  <a:pt x="7283387" y="612553"/>
                  <a:pt x="7318915" y="611029"/>
                  <a:pt x="7353681" y="608933"/>
                </a:cubicBezTo>
                <a:lnTo>
                  <a:pt x="7355015" y="607886"/>
                </a:lnTo>
                <a:cubicBezTo>
                  <a:pt x="7374065" y="593027"/>
                  <a:pt x="7393115" y="577406"/>
                  <a:pt x="7410736" y="561213"/>
                </a:cubicBezTo>
                <a:cubicBezTo>
                  <a:pt x="7374224" y="561404"/>
                  <a:pt x="7336917" y="560737"/>
                  <a:pt x="7298817" y="559213"/>
                </a:cubicBezTo>
                <a:close/>
                <a:moveTo>
                  <a:pt x="7418737" y="561118"/>
                </a:moveTo>
                <a:cubicBezTo>
                  <a:pt x="7400640" y="577628"/>
                  <a:pt x="7382002" y="593503"/>
                  <a:pt x="7362825" y="608743"/>
                </a:cubicBezTo>
                <a:cubicBezTo>
                  <a:pt x="7396925" y="606584"/>
                  <a:pt x="7430358" y="603409"/>
                  <a:pt x="7463124" y="599218"/>
                </a:cubicBezTo>
                <a:cubicBezTo>
                  <a:pt x="7484205" y="586073"/>
                  <a:pt x="7504684" y="572199"/>
                  <a:pt x="7524560" y="557594"/>
                </a:cubicBezTo>
                <a:cubicBezTo>
                  <a:pt x="7490270" y="559594"/>
                  <a:pt x="7455028" y="560832"/>
                  <a:pt x="7419118" y="561118"/>
                </a:cubicBezTo>
                <a:close/>
                <a:moveTo>
                  <a:pt x="7533799" y="557117"/>
                </a:moveTo>
                <a:lnTo>
                  <a:pt x="7529989" y="559975"/>
                </a:lnTo>
                <a:cubicBezTo>
                  <a:pt x="7511987" y="573215"/>
                  <a:pt x="7493413" y="585788"/>
                  <a:pt x="7474363" y="598075"/>
                </a:cubicBezTo>
                <a:cubicBezTo>
                  <a:pt x="7505129" y="594360"/>
                  <a:pt x="7535228" y="589788"/>
                  <a:pt x="7564850" y="584454"/>
                </a:cubicBezTo>
                <a:cubicBezTo>
                  <a:pt x="7587075" y="573278"/>
                  <a:pt x="7608697" y="561499"/>
                  <a:pt x="7629716" y="549116"/>
                </a:cubicBezTo>
                <a:cubicBezTo>
                  <a:pt x="7598664" y="552545"/>
                  <a:pt x="7566756" y="555117"/>
                  <a:pt x="7534180" y="557117"/>
                </a:cubicBezTo>
                <a:close/>
                <a:moveTo>
                  <a:pt x="7807071" y="520351"/>
                </a:moveTo>
                <a:cubicBezTo>
                  <a:pt x="7786211" y="524828"/>
                  <a:pt x="7764875" y="528923"/>
                  <a:pt x="7743349" y="532733"/>
                </a:cubicBezTo>
                <a:cubicBezTo>
                  <a:pt x="7726490" y="540925"/>
                  <a:pt x="7709250" y="548831"/>
                  <a:pt x="7691724" y="556260"/>
                </a:cubicBezTo>
                <a:cubicBezTo>
                  <a:pt x="7731601" y="545783"/>
                  <a:pt x="7770178" y="533813"/>
                  <a:pt x="7807453" y="520351"/>
                </a:cubicBezTo>
                <a:close/>
                <a:moveTo>
                  <a:pt x="7726395" y="535686"/>
                </a:moveTo>
                <a:cubicBezTo>
                  <a:pt x="7698582" y="540258"/>
                  <a:pt x="7670324" y="544195"/>
                  <a:pt x="7641622" y="547497"/>
                </a:cubicBezTo>
                <a:cubicBezTo>
                  <a:pt x="7621810" y="559435"/>
                  <a:pt x="7601553" y="570738"/>
                  <a:pt x="7580852" y="581406"/>
                </a:cubicBezTo>
                <a:cubicBezTo>
                  <a:pt x="7607999" y="576358"/>
                  <a:pt x="7634669" y="570548"/>
                  <a:pt x="7660958" y="564166"/>
                </a:cubicBezTo>
                <a:cubicBezTo>
                  <a:pt x="7683628" y="555212"/>
                  <a:pt x="7705440" y="545783"/>
                  <a:pt x="7726775" y="535686"/>
                </a:cubicBezTo>
                <a:close/>
                <a:moveTo>
                  <a:pt x="7632478" y="575120"/>
                </a:moveTo>
                <a:cubicBezTo>
                  <a:pt x="7611333" y="579819"/>
                  <a:pt x="7589806" y="584105"/>
                  <a:pt x="7567899" y="587978"/>
                </a:cubicBezTo>
                <a:cubicBezTo>
                  <a:pt x="7550944" y="596551"/>
                  <a:pt x="7533640" y="604711"/>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92"/>
                  <a:pt x="7460362" y="626586"/>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259"/>
                  <a:pt x="7250525" y="685356"/>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413" y="699072"/>
                  <a:pt x="7218236" y="703326"/>
                </a:cubicBezTo>
                <a:cubicBezTo>
                  <a:pt x="7200329" y="712915"/>
                  <a:pt x="7182073" y="722090"/>
                  <a:pt x="7163467" y="730853"/>
                </a:cubicBezTo>
                <a:cubicBezTo>
                  <a:pt x="7205328" y="718932"/>
                  <a:pt x="7246533" y="704816"/>
                  <a:pt x="7286911" y="688562"/>
                </a:cubicBezTo>
                <a:close/>
                <a:moveTo>
                  <a:pt x="7202520" y="706184"/>
                </a:moveTo>
                <a:cubicBezTo>
                  <a:pt x="7174580" y="711137"/>
                  <a:pt x="7146005" y="715359"/>
                  <a:pt x="7116795" y="718852"/>
                </a:cubicBezTo>
                <a:cubicBezTo>
                  <a:pt x="7097745" y="731996"/>
                  <a:pt x="7077456" y="744569"/>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53" y="777853"/>
                  <a:pt x="7073203" y="764150"/>
                  <a:pt x="7111270" y="748475"/>
                </a:cubicBezTo>
                <a:close/>
                <a:moveTo>
                  <a:pt x="7031355" y="765239"/>
                </a:moveTo>
                <a:cubicBezTo>
                  <a:pt x="7003352" y="770319"/>
                  <a:pt x="6974777" y="774668"/>
                  <a:pt x="6945630" y="778288"/>
                </a:cubicBezTo>
                <a:cubicBezTo>
                  <a:pt x="6926580" y="791686"/>
                  <a:pt x="6907245" y="804386"/>
                  <a:pt x="6887623" y="816388"/>
                </a:cubicBezTo>
                <a:cubicBezTo>
                  <a:pt x="6914865" y="810673"/>
                  <a:pt x="6941566" y="804323"/>
                  <a:pt x="6967728" y="797338"/>
                </a:cubicBezTo>
                <a:cubicBezTo>
                  <a:pt x="6989509" y="787305"/>
                  <a:pt x="7010718" y="776605"/>
                  <a:pt x="7031355" y="765239"/>
                </a:cubicBezTo>
                <a:close/>
                <a:moveTo>
                  <a:pt x="6943820" y="808006"/>
                </a:moveTo>
                <a:cubicBezTo>
                  <a:pt x="6921913" y="813530"/>
                  <a:pt x="6899625"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807" y="831342"/>
                  <a:pt x="6805232" y="835438"/>
                  <a:pt x="6775514" y="839819"/>
                </a:cubicBezTo>
                <a:cubicBezTo>
                  <a:pt x="6756464" y="853821"/>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300"/>
                  <a:pt x="6730556" y="881634"/>
                  <a:pt x="6707505" y="886397"/>
                </a:cubicBezTo>
                <a:cubicBezTo>
                  <a:pt x="6690487" y="897001"/>
                  <a:pt x="6673057" y="907098"/>
                  <a:pt x="6655213" y="916686"/>
                </a:cubicBezTo>
                <a:cubicBezTo>
                  <a:pt x="6696220" y="903637"/>
                  <a:pt x="6736423" y="888180"/>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35" y="970158"/>
                  <a:pt x="6569750" y="953839"/>
                  <a:pt x="6608731" y="935069"/>
                </a:cubicBezTo>
                <a:close/>
                <a:moveTo>
                  <a:pt x="6527578" y="954405"/>
                </a:moveTo>
                <a:cubicBezTo>
                  <a:pt x="6499384" y="960247"/>
                  <a:pt x="6470587" y="965295"/>
                  <a:pt x="6441187" y="969550"/>
                </a:cubicBezTo>
                <a:cubicBezTo>
                  <a:pt x="6423375" y="984695"/>
                  <a:pt x="6404801" y="999077"/>
                  <a:pt x="6385656" y="1012889"/>
                </a:cubicBezTo>
                <a:cubicBezTo>
                  <a:pt x="6412706" y="1006412"/>
                  <a:pt x="6439186" y="999173"/>
                  <a:pt x="6464904" y="991172"/>
                </a:cubicBezTo>
                <a:cubicBezTo>
                  <a:pt x="6486430" y="979742"/>
                  <a:pt x="6507290" y="967550"/>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99"/>
                </a:moveTo>
                <a:cubicBezTo>
                  <a:pt x="6335459" y="1028700"/>
                  <a:pt x="6306788" y="1033844"/>
                  <a:pt x="6277642" y="1038320"/>
                </a:cubicBezTo>
                <a:cubicBezTo>
                  <a:pt x="6260116" y="1054259"/>
                  <a:pt x="6241987" y="1069404"/>
                  <a:pt x="6223254" y="1083755"/>
                </a:cubicBezTo>
                <a:cubicBezTo>
                  <a:pt x="6250242" y="1077024"/>
                  <a:pt x="6276531" y="1069404"/>
                  <a:pt x="6302121" y="1060895"/>
                </a:cubicBezTo>
                <a:cubicBezTo>
                  <a:pt x="6323203" y="1048766"/>
                  <a:pt x="6343619" y="1035971"/>
                  <a:pt x="6363367" y="1022509"/>
                </a:cubicBezTo>
                <a:close/>
                <a:moveTo>
                  <a:pt x="6282595" y="1071658"/>
                </a:moveTo>
                <a:cubicBezTo>
                  <a:pt x="6260560" y="1078389"/>
                  <a:pt x="6238081" y="1084517"/>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953"/>
                  <a:pt x="6117019" y="1141984"/>
                  <a:pt x="6142292" y="1133094"/>
                </a:cubicBezTo>
                <a:cubicBezTo>
                  <a:pt x="6162675" y="1120616"/>
                  <a:pt x="6182678" y="1107186"/>
                  <a:pt x="6202109" y="1092994"/>
                </a:cubicBezTo>
                <a:close/>
                <a:moveTo>
                  <a:pt x="6124480" y="1143857"/>
                </a:moveTo>
                <a:cubicBezTo>
                  <a:pt x="6102192" y="1151096"/>
                  <a:pt x="6079427" y="1157732"/>
                  <a:pt x="6056186" y="1163765"/>
                </a:cubicBezTo>
                <a:cubicBezTo>
                  <a:pt x="6040184" y="1176623"/>
                  <a:pt x="6023801" y="1189006"/>
                  <a:pt x="6006751" y="1200722"/>
                </a:cubicBezTo>
                <a:cubicBezTo>
                  <a:pt x="6047179" y="1184604"/>
                  <a:pt x="6086396" y="1165600"/>
                  <a:pt x="6124099" y="1143857"/>
                </a:cubicBezTo>
                <a:close/>
                <a:moveTo>
                  <a:pt x="5985510" y="1208913"/>
                </a:moveTo>
                <a:cubicBezTo>
                  <a:pt x="6005576" y="1195769"/>
                  <a:pt x="6025071" y="1181767"/>
                  <a:pt x="6043994" y="1166908"/>
                </a:cubicBezTo>
                <a:cubicBezTo>
                  <a:pt x="6013704" y="1174655"/>
                  <a:pt x="5983510" y="1182529"/>
                  <a:pt x="5953411" y="1190530"/>
                </a:cubicBezTo>
                <a:cubicBezTo>
                  <a:pt x="5938361" y="1206214"/>
                  <a:pt x="5922740" y="1221327"/>
                  <a:pt x="5906548" y="1235869"/>
                </a:cubicBezTo>
                <a:lnTo>
                  <a:pt x="5945315" y="1223105"/>
                </a:lnTo>
                <a:cubicBezTo>
                  <a:pt x="5958745" y="1218629"/>
                  <a:pt x="5971890" y="1213866"/>
                  <a:pt x="5985129" y="1208913"/>
                </a:cubicBezTo>
                <a:close/>
                <a:moveTo>
                  <a:pt x="5968270" y="1219962"/>
                </a:moveTo>
                <a:lnTo>
                  <a:pt x="5948553" y="1226725"/>
                </a:lnTo>
                <a:cubicBezTo>
                  <a:pt x="5931694" y="1232154"/>
                  <a:pt x="5914930" y="1237774"/>
                  <a:pt x="5898166" y="1243298"/>
                </a:cubicBezTo>
                <a:cubicBezTo>
                  <a:pt x="5883307" y="1256157"/>
                  <a:pt x="5868067" y="1268444"/>
                  <a:pt x="5852256" y="1280160"/>
                </a:cubicBezTo>
                <a:cubicBezTo>
                  <a:pt x="5892370" y="1263006"/>
                  <a:pt x="5931149" y="1242885"/>
                  <a:pt x="5968270" y="1219962"/>
                </a:cubicBezTo>
                <a:close/>
                <a:moveTo>
                  <a:pt x="5884450" y="1247870"/>
                </a:moveTo>
                <a:cubicBezTo>
                  <a:pt x="5852700" y="1258348"/>
                  <a:pt x="5821204" y="1268952"/>
                  <a:pt x="5789962" y="1279684"/>
                </a:cubicBezTo>
                <a:cubicBezTo>
                  <a:pt x="5776056" y="1295210"/>
                  <a:pt x="5761387" y="1310164"/>
                  <a:pt x="5746814" y="1324356"/>
                </a:cubicBezTo>
                <a:lnTo>
                  <a:pt x="5830920" y="1289209"/>
                </a:ln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3922" y="1345121"/>
                  <a:pt x="5710968" y="1356297"/>
                  <a:pt x="5697760" y="1367028"/>
                </a:cubicBezTo>
                <a:close/>
                <a:moveTo>
                  <a:pt x="5722049" y="1339787"/>
                </a:moveTo>
                <a:cubicBezTo>
                  <a:pt x="5690299" y="1353312"/>
                  <a:pt x="5658549" y="1366901"/>
                  <a:pt x="5626799" y="1380553"/>
                </a:cubicBezTo>
                <a:cubicBezTo>
                  <a:pt x="5612988" y="1396746"/>
                  <a:pt x="5598224" y="1412177"/>
                  <a:pt x="5583650" y="1427036"/>
                </a:cubicBezTo>
                <a:lnTo>
                  <a:pt x="5672900" y="1380268"/>
                </a:lnTo>
                <a:cubicBezTo>
                  <a:pt x="5689568" y="1367219"/>
                  <a:pt x="5706142" y="1353788"/>
                  <a:pt x="5722049" y="1339596"/>
                </a:cubicBezTo>
                <a:close/>
                <a:moveTo>
                  <a:pt x="5625370" y="1413129"/>
                </a:moveTo>
                <a:lnTo>
                  <a:pt x="5630513" y="1409700"/>
                </a:lnTo>
                <a:lnTo>
                  <a:pt x="5644992" y="1400175"/>
                </a:lnTo>
                <a:cubicBezTo>
                  <a:pt x="5620417" y="1412875"/>
                  <a:pt x="5595906" y="1425575"/>
                  <a:pt x="5571459" y="1438275"/>
                </a:cubicBezTo>
                <a:cubicBezTo>
                  <a:pt x="5558378" y="1450975"/>
                  <a:pt x="5544852" y="1462945"/>
                  <a:pt x="5530882" y="1474184"/>
                </a:cubicBezTo>
                <a:lnTo>
                  <a:pt x="5530882" y="1474184"/>
                </a:lnTo>
                <a:close/>
                <a:moveTo>
                  <a:pt x="5525644" y="1471994"/>
                </a:moveTo>
                <a:cubicBezTo>
                  <a:pt x="5535169" y="1464374"/>
                  <a:pt x="5544122" y="1456373"/>
                  <a:pt x="5553170" y="1448276"/>
                </a:cubicBezTo>
                <a:cubicBezTo>
                  <a:pt x="5532311" y="1459135"/>
                  <a:pt x="5511642" y="1470089"/>
                  <a:pt x="5491163" y="1480852"/>
                </a:cubicBez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lnTo>
                  <a:pt x="5397628" y="1566291"/>
                </a:lnTo>
                <a:cubicBezTo>
                  <a:pt x="5384197" y="1580102"/>
                  <a:pt x="5370481" y="1594009"/>
                  <a:pt x="5356670" y="1608011"/>
                </a:cubicBezTo>
                <a:cubicBezTo>
                  <a:pt x="5389753" y="1581531"/>
                  <a:pt x="5422519" y="1555242"/>
                  <a:pt x="5454968" y="1529144"/>
                </a:cubicBezTo>
                <a:close/>
                <a:moveTo>
                  <a:pt x="5377244" y="1579245"/>
                </a:moveTo>
                <a:cubicBezTo>
                  <a:pt x="5351463" y="1595628"/>
                  <a:pt x="5325523" y="1612043"/>
                  <a:pt x="5299425" y="1628489"/>
                </a:cubicBezTo>
                <a:cubicBezTo>
                  <a:pt x="5284947" y="1647539"/>
                  <a:pt x="5269897" y="1667351"/>
                  <a:pt x="5254467" y="1687163"/>
                </a:cubicBezTo>
                <a:cubicBezTo>
                  <a:pt x="5277136" y="1669891"/>
                  <a:pt x="5299361" y="1652683"/>
                  <a:pt x="5321142" y="1635538"/>
                </a:cubicBezTo>
                <a:cubicBezTo>
                  <a:pt x="5339811" y="1616678"/>
                  <a:pt x="5358384" y="1597914"/>
                  <a:pt x="5376863" y="1579245"/>
                </a:cubicBezTo>
                <a:close/>
                <a:moveTo>
                  <a:pt x="5291519" y="1665542"/>
                </a:moveTo>
                <a:cubicBezTo>
                  <a:pt x="5275326" y="1678019"/>
                  <a:pt x="5258848" y="1690497"/>
                  <a:pt x="5242275" y="1703070"/>
                </a:cubicBezTo>
                <a:cubicBezTo>
                  <a:pt x="5231416" y="1716786"/>
                  <a:pt x="5220303" y="1730661"/>
                  <a:pt x="5208937" y="1744694"/>
                </a:cubicBezTo>
                <a:cubicBezTo>
                  <a:pt x="5236559" y="1718215"/>
                  <a:pt x="5264087" y="1691735"/>
                  <a:pt x="5290852" y="1665542"/>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555"/>
                </a:cubicBezTo>
                <a:cubicBezTo>
                  <a:pt x="5193030" y="1754410"/>
                  <a:pt x="5208461" y="1735550"/>
                  <a:pt x="5223320" y="1716786"/>
                </a:cubicBezTo>
                <a:close/>
                <a:moveTo>
                  <a:pt x="5151692" y="1804416"/>
                </a:moveTo>
                <a:cubicBezTo>
                  <a:pt x="5137087" y="1817561"/>
                  <a:pt x="5122259" y="1830673"/>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6" y="1998155"/>
                  <a:pt x="4976718" y="2011109"/>
                  <a:pt x="4969383" y="2023777"/>
                </a:cubicBezTo>
                <a:cubicBezTo>
                  <a:pt x="4988370" y="1999964"/>
                  <a:pt x="5007007" y="1975549"/>
                  <a:pt x="5025295" y="1950530"/>
                </a:cubicBezTo>
                <a:close/>
                <a:moveTo>
                  <a:pt x="4975765" y="2000345"/>
                </a:moveTo>
                <a:cubicBezTo>
                  <a:pt x="4958334" y="2017300"/>
                  <a:pt x="4940522" y="2034159"/>
                  <a:pt x="4922234" y="2051114"/>
                </a:cubicBezTo>
                <a:cubicBezTo>
                  <a:pt x="4914361" y="2070799"/>
                  <a:pt x="4906137" y="2090261"/>
                  <a:pt x="4897565" y="2109502"/>
                </a:cubicBezTo>
                <a:cubicBezTo>
                  <a:pt x="4913376" y="2091595"/>
                  <a:pt x="4928902" y="2073497"/>
                  <a:pt x="4944237" y="2054924"/>
                </a:cubicBezTo>
                <a:cubicBezTo>
                  <a:pt x="4955000" y="2036921"/>
                  <a:pt x="4965478" y="2018633"/>
                  <a:pt x="4975765" y="2000345"/>
                </a:cubicBezTo>
                <a:close/>
                <a:moveTo>
                  <a:pt x="4924425" y="2087309"/>
                </a:moveTo>
                <a:cubicBezTo>
                  <a:pt x="4912995" y="2100644"/>
                  <a:pt x="4901470" y="2113788"/>
                  <a:pt x="4889850" y="2126742"/>
                </a:cubicBezTo>
                <a:cubicBezTo>
                  <a:pt x="4883182" y="2141411"/>
                  <a:pt x="4876229" y="2155889"/>
                  <a:pt x="4869275" y="2170176"/>
                </a:cubicBezTo>
                <a:cubicBezTo>
                  <a:pt x="4888262" y="2143189"/>
                  <a:pt x="4906645" y="2115503"/>
                  <a:pt x="4924425" y="2087118"/>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240"/>
                  <a:pt x="4760405" y="2316766"/>
                  <a:pt x="4744974" y="2333816"/>
                </a:cubicBezTo>
                <a:cubicBezTo>
                  <a:pt x="4740021" y="2352866"/>
                  <a:pt x="4734592" y="2372487"/>
                  <a:pt x="4728972" y="2390966"/>
                </a:cubicBezTo>
                <a:cubicBezTo>
                  <a:pt x="4742593" y="2371916"/>
                  <a:pt x="4755928" y="2352866"/>
                  <a:pt x="4768787" y="2333149"/>
                </a:cubicBezTo>
                <a:cubicBezTo>
                  <a:pt x="4776978" y="2316290"/>
                  <a:pt x="4784217" y="2298859"/>
                  <a:pt x="4791075" y="2281142"/>
                </a:cubicBezTo>
                <a:close/>
                <a:moveTo>
                  <a:pt x="4753928" y="2366201"/>
                </a:moveTo>
                <a:cubicBezTo>
                  <a:pt x="4744403" y="2380393"/>
                  <a:pt x="4734021" y="2394776"/>
                  <a:pt x="4723734" y="2408206"/>
                </a:cubicBezTo>
                <a:cubicBezTo>
                  <a:pt x="4718781" y="2423827"/>
                  <a:pt x="4713637" y="2439226"/>
                  <a:pt x="4708303" y="2454402"/>
                </a:cubicBezTo>
                <a:cubicBezTo>
                  <a:pt x="4725003" y="2425700"/>
                  <a:pt x="4740466" y="2396236"/>
                  <a:pt x="4754690" y="2366010"/>
                </a:cubicBezTo>
                <a:close/>
                <a:moveTo>
                  <a:pt x="4712113" y="2423351"/>
                </a:moveTo>
                <a:cubicBezTo>
                  <a:pt x="4698778" y="2440686"/>
                  <a:pt x="4685062" y="2457704"/>
                  <a:pt x="4670965" y="2474405"/>
                </a:cubicBezTo>
                <a:cubicBezTo>
                  <a:pt x="4666774" y="2495645"/>
                  <a:pt x="4662011" y="2516600"/>
                  <a:pt x="4656868" y="2537174"/>
                </a:cubicBezTo>
                <a:cubicBezTo>
                  <a:pt x="4662297" y="2529078"/>
                  <a:pt x="4667726" y="2520887"/>
                  <a:pt x="4673060" y="2512600"/>
                </a:cubicBezTo>
                <a:cubicBezTo>
                  <a:pt x="4678394" y="2504313"/>
                  <a:pt x="4684300" y="2494788"/>
                  <a:pt x="4689729" y="2485739"/>
                </a:cubicBezTo>
                <a:cubicBezTo>
                  <a:pt x="4698175" y="2465419"/>
                  <a:pt x="4705890" y="2444655"/>
                  <a:pt x="4712875" y="2423446"/>
                </a:cubicBezTo>
                <a:close/>
                <a:moveTo>
                  <a:pt x="4676871" y="2517648"/>
                </a:moveTo>
                <a:cubicBezTo>
                  <a:pt x="4668870" y="2530030"/>
                  <a:pt x="4660678" y="2542223"/>
                  <a:pt x="4652296" y="2554224"/>
                </a:cubicBezTo>
                <a:cubicBezTo>
                  <a:pt x="4648581" y="2568226"/>
                  <a:pt x="4644581" y="2582132"/>
                  <a:pt x="4640390" y="2595848"/>
                </a:cubicBezTo>
                <a:cubicBezTo>
                  <a:pt x="4653852" y="2570702"/>
                  <a:pt x="4666266" y="2544667"/>
                  <a:pt x="4677633" y="2517743"/>
                </a:cubicBezTo>
                <a:close/>
                <a:moveTo>
                  <a:pt x="4641628" y="2569274"/>
                </a:moveTo>
                <a:cubicBezTo>
                  <a:pt x="4510183" y="2751106"/>
                  <a:pt x="4329780" y="2891219"/>
                  <a:pt x="4104513" y="2986373"/>
                </a:cubicBezTo>
                <a:cubicBezTo>
                  <a:pt x="3882962" y="3080004"/>
                  <a:pt x="3611499" y="3132963"/>
                  <a:pt x="3297650" y="3143822"/>
                </a:cubicBezTo>
                <a:cubicBezTo>
                  <a:pt x="3256693" y="3145219"/>
                  <a:pt x="3214910" y="3145949"/>
                  <a:pt x="3172301" y="3146012"/>
                </a:cubicBezTo>
                <a:cubicBezTo>
                  <a:pt x="2862072" y="3146012"/>
                  <a:pt x="2506790" y="3108484"/>
                  <a:pt x="2114169" y="3034189"/>
                </a:cubicBezTo>
                <a:cubicBezTo>
                  <a:pt x="2035620" y="3019330"/>
                  <a:pt x="1956657" y="3005201"/>
                  <a:pt x="1877282" y="2991803"/>
                </a:cubicBezTo>
                <a:lnTo>
                  <a:pt x="1857661" y="3031046"/>
                </a:lnTo>
                <a:cubicBezTo>
                  <a:pt x="1937861" y="3047619"/>
                  <a:pt x="2017776" y="3064891"/>
                  <a:pt x="2097405" y="3082862"/>
                </a:cubicBezTo>
                <a:cubicBezTo>
                  <a:pt x="2555081" y="3184970"/>
                  <a:pt x="2960084" y="3235262"/>
                  <a:pt x="3300794" y="3232595"/>
                </a:cubicBezTo>
                <a:cubicBezTo>
                  <a:pt x="3616452" y="3230118"/>
                  <a:pt x="3885438" y="3181922"/>
                  <a:pt x="4100322" y="3089720"/>
                </a:cubicBezTo>
                <a:cubicBezTo>
                  <a:pt x="4333113" y="2989421"/>
                  <a:pt x="4509231" y="2834259"/>
                  <a:pt x="4624197" y="2628138"/>
                </a:cubicBezTo>
                <a:cubicBezTo>
                  <a:pt x="4630579" y="2608707"/>
                  <a:pt x="4636770" y="2589276"/>
                  <a:pt x="4642390" y="2569369"/>
                </a:cubicBezTo>
                <a:close/>
                <a:moveTo>
                  <a:pt x="2077974" y="3135249"/>
                </a:moveTo>
                <a:cubicBezTo>
                  <a:pt x="2596420" y="3269171"/>
                  <a:pt x="3044857" y="3333845"/>
                  <a:pt x="3410522" y="3327559"/>
                </a:cubicBezTo>
                <a:cubicBezTo>
                  <a:pt x="3745706" y="3321844"/>
                  <a:pt x="4019169" y="3256312"/>
                  <a:pt x="4223290" y="3132773"/>
                </a:cubicBezTo>
                <a:cubicBezTo>
                  <a:pt x="4405980" y="3022092"/>
                  <a:pt x="4536091" y="2863692"/>
                  <a:pt x="4612767" y="2659380"/>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609"/>
                  <a:pt x="1998155" y="3114675"/>
                  <a:pt x="2077974" y="3135249"/>
                </a:cubicBezTo>
                <a:close/>
                <a:moveTo>
                  <a:pt x="1829657" y="3073718"/>
                </a:moveTo>
                <a:cubicBezTo>
                  <a:pt x="1836007" y="3060256"/>
                  <a:pt x="1842611" y="3046921"/>
                  <a:pt x="1849469" y="3033713"/>
                </a:cubicBezTo>
                <a:lnTo>
                  <a:pt x="1801844" y="3024188"/>
                </a:lnTo>
                <a:cubicBezTo>
                  <a:pt x="1794891" y="3036761"/>
                  <a:pt x="1787938" y="3049524"/>
                  <a:pt x="1780985" y="3062288"/>
                </a:cubicBezTo>
                <a:close/>
                <a:moveTo>
                  <a:pt x="1774984" y="3060668"/>
                </a:moveTo>
                <a:cubicBezTo>
                  <a:pt x="1781937" y="3048000"/>
                  <a:pt x="1788795" y="3035332"/>
                  <a:pt x="1795748" y="3022568"/>
                </a:cubicBezTo>
                <a:lnTo>
                  <a:pt x="1748123" y="3013043"/>
                </a:lnTo>
                <a:lnTo>
                  <a:pt x="1726121" y="3049048"/>
                </a:lnTo>
                <a:close/>
                <a:moveTo>
                  <a:pt x="1720120" y="3048095"/>
                </a:moveTo>
                <a:cubicBezTo>
                  <a:pt x="1727454" y="3036094"/>
                  <a:pt x="1734693" y="3024092"/>
                  <a:pt x="1742027" y="3012186"/>
                </a:cubicBezTo>
                <a:lnTo>
                  <a:pt x="1694402" y="3002661"/>
                </a:lnTo>
                <a:lnTo>
                  <a:pt x="1671257" y="3036570"/>
                </a:lnTo>
                <a:close/>
                <a:moveTo>
                  <a:pt x="1688306" y="3001709"/>
                </a:moveTo>
                <a:lnTo>
                  <a:pt x="1640681" y="2992660"/>
                </a:lnTo>
                <a:lnTo>
                  <a:pt x="1616393" y="3024569"/>
                </a:lnTo>
                <a:lnTo>
                  <a:pt x="1664970" y="3035427"/>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8679D01-281A-41A5-A617-1FCC170D63CD}"/>
              </a:ext>
            </a:extLst>
          </p:cNvPr>
          <p:cNvSpPr/>
          <p:nvPr/>
        </p:nvSpPr>
        <p:spPr>
          <a:xfrm>
            <a:off x="7926133" y="3227623"/>
            <a:ext cx="4266152" cy="3642949"/>
          </a:xfrm>
          <a:custGeom>
            <a:avLst/>
            <a:gdLst>
              <a:gd name="connsiteX0" fmla="*/ 118491 w 4266152"/>
              <a:gd name="connsiteY0" fmla="*/ 3519696 h 3642949"/>
              <a:gd name="connsiteX1" fmla="*/ 432816 w 4266152"/>
              <a:gd name="connsiteY1" fmla="*/ 3338721 h 3642949"/>
              <a:gd name="connsiteX2" fmla="*/ 573214 w 4266152"/>
              <a:gd name="connsiteY2" fmla="*/ 3277951 h 3642949"/>
              <a:gd name="connsiteX3" fmla="*/ 713041 w 4266152"/>
              <a:gd name="connsiteY3" fmla="*/ 3215944 h 3642949"/>
              <a:gd name="connsiteX4" fmla="*/ 852106 w 4266152"/>
              <a:gd name="connsiteY4" fmla="*/ 3151745 h 3642949"/>
              <a:gd name="connsiteX5" fmla="*/ 994029 w 4266152"/>
              <a:gd name="connsiteY5" fmla="*/ 3084213 h 3642949"/>
              <a:gd name="connsiteX6" fmla="*/ 1128236 w 4266152"/>
              <a:gd name="connsiteY6" fmla="*/ 3017538 h 3642949"/>
              <a:gd name="connsiteX7" fmla="*/ 1264730 w 4266152"/>
              <a:gd name="connsiteY7" fmla="*/ 2946576 h 3642949"/>
              <a:gd name="connsiteX8" fmla="*/ 1398842 w 4266152"/>
              <a:gd name="connsiteY8" fmla="*/ 2873615 h 3642949"/>
              <a:gd name="connsiteX9" fmla="*/ 1532192 w 4266152"/>
              <a:gd name="connsiteY9" fmla="*/ 2797415 h 3642949"/>
              <a:gd name="connsiteX10" fmla="*/ 1663637 w 4266152"/>
              <a:gd name="connsiteY10" fmla="*/ 2717691 h 3642949"/>
              <a:gd name="connsiteX11" fmla="*/ 1793082 w 4266152"/>
              <a:gd name="connsiteY11" fmla="*/ 2634061 h 3642949"/>
              <a:gd name="connsiteX12" fmla="*/ 1920336 w 4266152"/>
              <a:gd name="connsiteY12" fmla="*/ 2546241 h 3642949"/>
              <a:gd name="connsiteX13" fmla="*/ 2039017 w 4266152"/>
              <a:gd name="connsiteY13" fmla="*/ 2456801 h 3642949"/>
              <a:gd name="connsiteX14" fmla="*/ 2045684 w 4266152"/>
              <a:gd name="connsiteY14" fmla="*/ 2452896 h 3642949"/>
              <a:gd name="connsiteX15" fmla="*/ 2124552 w 4266152"/>
              <a:gd name="connsiteY15" fmla="*/ 2383744 h 3642949"/>
              <a:gd name="connsiteX16" fmla="*/ 2175034 w 4266152"/>
              <a:gd name="connsiteY16" fmla="*/ 2345644 h 3642949"/>
              <a:gd name="connsiteX17" fmla="*/ 2210086 w 4266152"/>
              <a:gd name="connsiteY17" fmla="*/ 2310402 h 3642949"/>
              <a:gd name="connsiteX18" fmla="*/ 2214372 w 4266152"/>
              <a:gd name="connsiteY18" fmla="*/ 2306401 h 3642949"/>
              <a:gd name="connsiteX19" fmla="*/ 2325052 w 4266152"/>
              <a:gd name="connsiteY19" fmla="*/ 2203150 h 3642949"/>
              <a:gd name="connsiteX20" fmla="*/ 2466118 w 4266152"/>
              <a:gd name="connsiteY20" fmla="*/ 2041225 h 3642949"/>
              <a:gd name="connsiteX21" fmla="*/ 2587847 w 4266152"/>
              <a:gd name="connsiteY21" fmla="*/ 1874919 h 3642949"/>
              <a:gd name="connsiteX22" fmla="*/ 2698432 w 4266152"/>
              <a:gd name="connsiteY22" fmla="*/ 1698707 h 3642949"/>
              <a:gd name="connsiteX23" fmla="*/ 2789205 w 4266152"/>
              <a:gd name="connsiteY23" fmla="*/ 1532686 h 3642949"/>
              <a:gd name="connsiteX24" fmla="*/ 2876169 w 4266152"/>
              <a:gd name="connsiteY24" fmla="*/ 1352473 h 3642949"/>
              <a:gd name="connsiteX25" fmla="*/ 2945034 w 4266152"/>
              <a:gd name="connsiteY25" fmla="*/ 1192167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5069 h 3642949"/>
              <a:gd name="connsiteX33" fmla="*/ 4079080 w 4266152"/>
              <a:gd name="connsiteY33" fmla="*/ 7066 h 3642949"/>
              <a:gd name="connsiteX34" fmla="*/ 3434429 w 4266152"/>
              <a:gd name="connsiteY34" fmla="*/ 214140 h 3642949"/>
              <a:gd name="connsiteX35" fmla="*/ 3099626 w 4266152"/>
              <a:gd name="connsiteY35" fmla="*/ 782116 h 3642949"/>
              <a:gd name="connsiteX36" fmla="*/ 3523203 w 4266152"/>
              <a:gd name="connsiteY36" fmla="*/ 269004 h 3642949"/>
              <a:gd name="connsiteX37" fmla="*/ 4157472 w 4266152"/>
              <a:gd name="connsiteY37" fmla="*/ 125176 h 3642949"/>
              <a:gd name="connsiteX38" fmla="*/ 4265390 w 4266152"/>
              <a:gd name="connsiteY38" fmla="*/ 133749 h 3642949"/>
              <a:gd name="connsiteX39" fmla="*/ 4265390 w 4266152"/>
              <a:gd name="connsiteY39" fmla="*/ 140226 h 3642949"/>
              <a:gd name="connsiteX40" fmla="*/ 4157186 w 4266152"/>
              <a:gd name="connsiteY40" fmla="*/ 131463 h 3642949"/>
              <a:gd name="connsiteX41" fmla="*/ 3526536 w 4266152"/>
              <a:gd name="connsiteY41" fmla="*/ 274338 h 3642949"/>
              <a:gd name="connsiteX42" fmla="*/ 3086005 w 4266152"/>
              <a:gd name="connsiteY42" fmla="*/ 829836 h 3642949"/>
              <a:gd name="connsiteX43" fmla="*/ 3068670 w 4266152"/>
              <a:gd name="connsiteY43" fmla="*/ 897559 h 3642949"/>
              <a:gd name="connsiteX44" fmla="*/ 3514439 w 4266152"/>
              <a:gd name="connsiteY44" fmla="*/ 402259 h 3642949"/>
              <a:gd name="connsiteX45" fmla="*/ 4152614 w 4266152"/>
              <a:gd name="connsiteY45" fmla="*/ 241667 h 3642949"/>
              <a:gd name="connsiteX46" fmla="*/ 4265581 w 4266152"/>
              <a:gd name="connsiteY46" fmla="*/ 245763 h 3642949"/>
              <a:gd name="connsiteX47" fmla="*/ 4265581 w 4266152"/>
              <a:gd name="connsiteY47" fmla="*/ 252144 h 3642949"/>
              <a:gd name="connsiteX48" fmla="*/ 4152614 w 4266152"/>
              <a:gd name="connsiteY48" fmla="*/ 247954 h 3642949"/>
              <a:gd name="connsiteX49" fmla="*/ 4146899 w 4266152"/>
              <a:gd name="connsiteY49" fmla="*/ 247954 h 3642949"/>
              <a:gd name="connsiteX50" fmla="*/ 3518249 w 4266152"/>
              <a:gd name="connsiteY50" fmla="*/ 407688 h 3642949"/>
              <a:gd name="connsiteX51" fmla="*/ 3063431 w 4266152"/>
              <a:gd name="connsiteY51" fmla="*/ 922705 h 3642949"/>
              <a:gd name="connsiteX52" fmla="*/ 3046190 w 4266152"/>
              <a:gd name="connsiteY52" fmla="*/ 1004810 h 3642949"/>
              <a:gd name="connsiteX53" fmla="*/ 3509581 w 4266152"/>
              <a:gd name="connsiteY53" fmla="*/ 535228 h 3642949"/>
              <a:gd name="connsiteX54" fmla="*/ 4149851 w 4266152"/>
              <a:gd name="connsiteY54" fmla="*/ 359301 h 3642949"/>
              <a:gd name="connsiteX55" fmla="*/ 4265962 w 4266152"/>
              <a:gd name="connsiteY55" fmla="*/ 358539 h 3642949"/>
              <a:gd name="connsiteX56" fmla="*/ 4265962 w 4266152"/>
              <a:gd name="connsiteY56" fmla="*/ 364921 h 3642949"/>
              <a:gd name="connsiteX57" fmla="*/ 4150138 w 4266152"/>
              <a:gd name="connsiteY57" fmla="*/ 365683 h 3642949"/>
              <a:gd name="connsiteX58" fmla="*/ 3512725 w 4266152"/>
              <a:gd name="connsiteY58" fmla="*/ 540657 h 3642949"/>
              <a:gd name="connsiteX59" fmla="*/ 3042856 w 4266152"/>
              <a:gd name="connsiteY59" fmla="*/ 1022622 h 3642949"/>
              <a:gd name="connsiteX60" fmla="*/ 3028950 w 4266152"/>
              <a:gd name="connsiteY60" fmla="*/ 1105394 h 3642949"/>
              <a:gd name="connsiteX61" fmla="*/ 3368992 w 4266152"/>
              <a:gd name="connsiteY61" fmla="*/ 756017 h 3642949"/>
              <a:gd name="connsiteX62" fmla="*/ 4049745 w 4266152"/>
              <a:gd name="connsiteY62" fmla="*/ 487317 h 3642949"/>
              <a:gd name="connsiteX63" fmla="*/ 4265962 w 4266152"/>
              <a:gd name="connsiteY63" fmla="*/ 470458 h 3642949"/>
              <a:gd name="connsiteX64" fmla="*/ 4265962 w 4266152"/>
              <a:gd name="connsiteY64" fmla="*/ 477601 h 3642949"/>
              <a:gd name="connsiteX65" fmla="*/ 4050602 w 4266152"/>
              <a:gd name="connsiteY65" fmla="*/ 494365 h 3642949"/>
              <a:gd name="connsiteX66" fmla="*/ 3372802 w 4266152"/>
              <a:gd name="connsiteY66" fmla="*/ 761923 h 3642949"/>
              <a:gd name="connsiteX67" fmla="*/ 3026855 w 4266152"/>
              <a:gd name="connsiteY67" fmla="*/ 1119872 h 3642949"/>
              <a:gd name="connsiteX68" fmla="*/ 3014949 w 4266152"/>
              <a:gd name="connsiteY68" fmla="*/ 1209407 h 3642949"/>
              <a:gd name="connsiteX69" fmla="*/ 3353848 w 4266152"/>
              <a:gd name="connsiteY69" fmla="*/ 892987 h 3642949"/>
              <a:gd name="connsiteX70" fmla="*/ 4042315 w 4266152"/>
              <a:gd name="connsiteY70" fmla="*/ 609808 h 3642949"/>
              <a:gd name="connsiteX71" fmla="*/ 4265867 w 4266152"/>
              <a:gd name="connsiteY71" fmla="*/ 582376 h 3642949"/>
              <a:gd name="connsiteX72" fmla="*/ 4265867 w 4266152"/>
              <a:gd name="connsiteY72" fmla="*/ 588758 h 3642949"/>
              <a:gd name="connsiteX73" fmla="*/ 4043363 w 4266152"/>
              <a:gd name="connsiteY73" fmla="*/ 616095 h 3642949"/>
              <a:gd name="connsiteX74" fmla="*/ 3357563 w 4266152"/>
              <a:gd name="connsiteY74" fmla="*/ 898225 h 3642949"/>
              <a:gd name="connsiteX75" fmla="*/ 3013615 w 4266152"/>
              <a:gd name="connsiteY75" fmla="*/ 1221218 h 3642949"/>
              <a:gd name="connsiteX76" fmla="*/ 3004090 w 4266152"/>
              <a:gd name="connsiteY76" fmla="*/ 1314658 h 3642949"/>
              <a:gd name="connsiteX77" fmla="*/ 3338417 w 4266152"/>
              <a:gd name="connsiteY77" fmla="*/ 1029385 h 3642949"/>
              <a:gd name="connsiteX78" fmla="*/ 4265867 w 4266152"/>
              <a:gd name="connsiteY78" fmla="*/ 692200 h 3642949"/>
              <a:gd name="connsiteX79" fmla="*/ 4265867 w 4266152"/>
              <a:gd name="connsiteY79" fmla="*/ 698582 h 3642949"/>
              <a:gd name="connsiteX80" fmla="*/ 3341941 w 4266152"/>
              <a:gd name="connsiteY80" fmla="*/ 1034528 h 3642949"/>
              <a:gd name="connsiteX81" fmla="*/ 3003138 w 4266152"/>
              <a:gd name="connsiteY81" fmla="*/ 1324755 h 3642949"/>
              <a:gd name="connsiteX82" fmla="*/ 2999137 w 4266152"/>
              <a:gd name="connsiteY82" fmla="*/ 1376095 h 3642949"/>
              <a:gd name="connsiteX83" fmla="*/ 2996184 w 4266152"/>
              <a:gd name="connsiteY83" fmla="*/ 1421624 h 3642949"/>
              <a:gd name="connsiteX84" fmla="*/ 3322891 w 4266152"/>
              <a:gd name="connsiteY84" fmla="*/ 1165783 h 3642949"/>
              <a:gd name="connsiteX85" fmla="*/ 4265867 w 4266152"/>
              <a:gd name="connsiteY85" fmla="*/ 801928 h 3642949"/>
              <a:gd name="connsiteX86" fmla="*/ 4265867 w 4266152"/>
              <a:gd name="connsiteY86" fmla="*/ 808405 h 3642949"/>
              <a:gd name="connsiteX87" fmla="*/ 3326130 w 4266152"/>
              <a:gd name="connsiteY87" fmla="*/ 1171117 h 3642949"/>
              <a:gd name="connsiteX88" fmla="*/ 2995613 w 4266152"/>
              <a:gd name="connsiteY88" fmla="*/ 1430768 h 3642949"/>
              <a:gd name="connsiteX89" fmla="*/ 2991041 w 4266152"/>
              <a:gd name="connsiteY89" fmla="*/ 1530781 h 3642949"/>
              <a:gd name="connsiteX90" fmla="*/ 3306699 w 4266152"/>
              <a:gd name="connsiteY90" fmla="*/ 1302181 h 3642949"/>
              <a:gd name="connsiteX91" fmla="*/ 4265867 w 4266152"/>
              <a:gd name="connsiteY91" fmla="*/ 910608 h 3642949"/>
              <a:gd name="connsiteX92" fmla="*/ 4265867 w 4266152"/>
              <a:gd name="connsiteY92" fmla="*/ 917085 h 3642949"/>
              <a:gd name="connsiteX93" fmla="*/ 3310033 w 4266152"/>
              <a:gd name="connsiteY93" fmla="*/ 1307610 h 3642949"/>
              <a:gd name="connsiteX94" fmla="*/ 2990659 w 4266152"/>
              <a:gd name="connsiteY94" fmla="*/ 1538972 h 3642949"/>
              <a:gd name="connsiteX95" fmla="*/ 2988469 w 4266152"/>
              <a:gd name="connsiteY95" fmla="*/ 1641366 h 3642949"/>
              <a:gd name="connsiteX96" fmla="*/ 3293269 w 4266152"/>
              <a:gd name="connsiteY96" fmla="*/ 1437341 h 3642949"/>
              <a:gd name="connsiteX97" fmla="*/ 4265771 w 4266152"/>
              <a:gd name="connsiteY97" fmla="*/ 1018240 h 3642949"/>
              <a:gd name="connsiteX98" fmla="*/ 4265771 w 4266152"/>
              <a:gd name="connsiteY98" fmla="*/ 1024908 h 3642949"/>
              <a:gd name="connsiteX99" fmla="*/ 3296602 w 4266152"/>
              <a:gd name="connsiteY99" fmla="*/ 1442388 h 3642949"/>
              <a:gd name="connsiteX100" fmla="*/ 2988278 w 4266152"/>
              <a:gd name="connsiteY100" fmla="*/ 1648891 h 3642949"/>
              <a:gd name="connsiteX101" fmla="*/ 2988278 w 4266152"/>
              <a:gd name="connsiteY101" fmla="*/ 1753665 h 3642949"/>
              <a:gd name="connsiteX102" fmla="*/ 3401568 w 4266152"/>
              <a:gd name="connsiteY102" fmla="*/ 1502968 h 3642949"/>
              <a:gd name="connsiteX103" fmla="*/ 4265771 w 4266152"/>
              <a:gd name="connsiteY103" fmla="*/ 1124825 h 3642949"/>
              <a:gd name="connsiteX104" fmla="*/ 4265771 w 4266152"/>
              <a:gd name="connsiteY104" fmla="*/ 1131588 h 3642949"/>
              <a:gd name="connsiteX105" fmla="*/ 3404616 w 4266152"/>
              <a:gd name="connsiteY105" fmla="*/ 1508587 h 3642949"/>
              <a:gd name="connsiteX106" fmla="*/ 2988374 w 4266152"/>
              <a:gd name="connsiteY106" fmla="*/ 1761191 h 3642949"/>
              <a:gd name="connsiteX107" fmla="*/ 2990564 w 4266152"/>
              <a:gd name="connsiteY107" fmla="*/ 1868728 h 3642949"/>
              <a:gd name="connsiteX108" fmla="*/ 4265771 w 4266152"/>
              <a:gd name="connsiteY108" fmla="*/ 1231124 h 3642949"/>
              <a:gd name="connsiteX109" fmla="*/ 4265771 w 4266152"/>
              <a:gd name="connsiteY109" fmla="*/ 1237887 h 3642949"/>
              <a:gd name="connsiteX110" fmla="*/ 2990755 w 4266152"/>
              <a:gd name="connsiteY110" fmla="*/ 1876062 h 3642949"/>
              <a:gd name="connsiteX111" fmla="*/ 2995136 w 4266152"/>
              <a:gd name="connsiteY111" fmla="*/ 1985313 h 3642949"/>
              <a:gd name="connsiteX112" fmla="*/ 4265771 w 4266152"/>
              <a:gd name="connsiteY112" fmla="*/ 1336280 h 3642949"/>
              <a:gd name="connsiteX113" fmla="*/ 4265771 w 4266152"/>
              <a:gd name="connsiteY113" fmla="*/ 1344376 h 3642949"/>
              <a:gd name="connsiteX114" fmla="*/ 2995422 w 4266152"/>
              <a:gd name="connsiteY114" fmla="*/ 1993505 h 3642949"/>
              <a:gd name="connsiteX115" fmla="*/ 3001804 w 4266152"/>
              <a:gd name="connsiteY115" fmla="*/ 2104567 h 3642949"/>
              <a:gd name="connsiteX116" fmla="*/ 3597688 w 4266152"/>
              <a:gd name="connsiteY116" fmla="*/ 1792242 h 3642949"/>
              <a:gd name="connsiteX117" fmla="*/ 4265771 w 4266152"/>
              <a:gd name="connsiteY117" fmla="*/ 1441722 h 3642949"/>
              <a:gd name="connsiteX118" fmla="*/ 4265771 w 4266152"/>
              <a:gd name="connsiteY118" fmla="*/ 1449151 h 3642949"/>
              <a:gd name="connsiteX119" fmla="*/ 3600641 w 4266152"/>
              <a:gd name="connsiteY119" fmla="*/ 1798148 h 3642949"/>
              <a:gd name="connsiteX120" fmla="*/ 3002280 w 4266152"/>
              <a:gd name="connsiteY120" fmla="*/ 2111710 h 3642949"/>
              <a:gd name="connsiteX121" fmla="*/ 3010566 w 4266152"/>
              <a:gd name="connsiteY121" fmla="*/ 2225058 h 3642949"/>
              <a:gd name="connsiteX122" fmla="*/ 4265867 w 4266152"/>
              <a:gd name="connsiteY122" fmla="*/ 1544878 h 3642949"/>
              <a:gd name="connsiteX123" fmla="*/ 4265867 w 4266152"/>
              <a:gd name="connsiteY123" fmla="*/ 1552212 h 3642949"/>
              <a:gd name="connsiteX124" fmla="*/ 3011234 w 4266152"/>
              <a:gd name="connsiteY124" fmla="*/ 2231344 h 3642949"/>
              <a:gd name="connsiteX125" fmla="*/ 3021425 w 4266152"/>
              <a:gd name="connsiteY125" fmla="*/ 2345073 h 3642949"/>
              <a:gd name="connsiteX126" fmla="*/ 4265867 w 4266152"/>
              <a:gd name="connsiteY126" fmla="*/ 1647462 h 3642949"/>
              <a:gd name="connsiteX127" fmla="*/ 4265867 w 4266152"/>
              <a:gd name="connsiteY127" fmla="*/ 1655082 h 3642949"/>
              <a:gd name="connsiteX128" fmla="*/ 3022092 w 4266152"/>
              <a:gd name="connsiteY128" fmla="*/ 2351741 h 3642949"/>
              <a:gd name="connsiteX129" fmla="*/ 3033999 w 4266152"/>
              <a:gd name="connsiteY129" fmla="*/ 2466898 h 3642949"/>
              <a:gd name="connsiteX130" fmla="*/ 3178207 w 4266152"/>
              <a:gd name="connsiteY130" fmla="*/ 2402318 h 3642949"/>
              <a:gd name="connsiteX131" fmla="*/ 4265867 w 4266152"/>
              <a:gd name="connsiteY131" fmla="*/ 1748237 h 3642949"/>
              <a:gd name="connsiteX132" fmla="*/ 4265867 w 4266152"/>
              <a:gd name="connsiteY132" fmla="*/ 1756047 h 3642949"/>
              <a:gd name="connsiteX133" fmla="*/ 3180873 w 4266152"/>
              <a:gd name="connsiteY133" fmla="*/ 2408033 h 3642949"/>
              <a:gd name="connsiteX134" fmla="*/ 3034760 w 4266152"/>
              <a:gd name="connsiteY134" fmla="*/ 2473565 h 3642949"/>
              <a:gd name="connsiteX135" fmla="*/ 3048286 w 4266152"/>
              <a:gd name="connsiteY135" fmla="*/ 2589294 h 3642949"/>
              <a:gd name="connsiteX136" fmla="*/ 4265867 w 4266152"/>
              <a:gd name="connsiteY136" fmla="*/ 1848439 h 3642949"/>
              <a:gd name="connsiteX137" fmla="*/ 4265867 w 4266152"/>
              <a:gd name="connsiteY137" fmla="*/ 1856536 h 3642949"/>
              <a:gd name="connsiteX138" fmla="*/ 3049143 w 4266152"/>
              <a:gd name="connsiteY138" fmla="*/ 2595866 h 3642949"/>
              <a:gd name="connsiteX139" fmla="*/ 3064383 w 4266152"/>
              <a:gd name="connsiteY139" fmla="*/ 2713024 h 3642949"/>
              <a:gd name="connsiteX140" fmla="*/ 3148013 w 4266152"/>
              <a:gd name="connsiteY140" fmla="*/ 2678163 h 3642949"/>
              <a:gd name="connsiteX141" fmla="*/ 4265867 w 4266152"/>
              <a:gd name="connsiteY141" fmla="*/ 1947309 h 3642949"/>
              <a:gd name="connsiteX142" fmla="*/ 4265867 w 4266152"/>
              <a:gd name="connsiteY142" fmla="*/ 1955786 h 3642949"/>
              <a:gd name="connsiteX143" fmla="*/ 3150585 w 4266152"/>
              <a:gd name="connsiteY143" fmla="*/ 2683973 h 3642949"/>
              <a:gd name="connsiteX144" fmla="*/ 3064860 w 4266152"/>
              <a:gd name="connsiteY144" fmla="*/ 2719501 h 3642949"/>
              <a:gd name="connsiteX145" fmla="*/ 3081433 w 4266152"/>
              <a:gd name="connsiteY145" fmla="*/ 2835991 h 3642949"/>
              <a:gd name="connsiteX146" fmla="*/ 3132868 w 4266152"/>
              <a:gd name="connsiteY146" fmla="*/ 2815037 h 3642949"/>
              <a:gd name="connsiteX147" fmla="*/ 4265390 w 4266152"/>
              <a:gd name="connsiteY147" fmla="*/ 2044655 h 3642949"/>
              <a:gd name="connsiteX148" fmla="*/ 4265390 w 4266152"/>
              <a:gd name="connsiteY148" fmla="*/ 2053513 h 3642949"/>
              <a:gd name="connsiteX149" fmla="*/ 3135345 w 4266152"/>
              <a:gd name="connsiteY149" fmla="*/ 2820942 h 3642949"/>
              <a:gd name="connsiteX150" fmla="*/ 3082385 w 4266152"/>
              <a:gd name="connsiteY150" fmla="*/ 2842373 h 3642949"/>
              <a:gd name="connsiteX151" fmla="*/ 3100483 w 4266152"/>
              <a:gd name="connsiteY151" fmla="*/ 2960007 h 3642949"/>
              <a:gd name="connsiteX152" fmla="*/ 3118295 w 4266152"/>
              <a:gd name="connsiteY152" fmla="*/ 2953054 h 3642949"/>
              <a:gd name="connsiteX153" fmla="*/ 4265390 w 4266152"/>
              <a:gd name="connsiteY153" fmla="*/ 2140857 h 3642949"/>
              <a:gd name="connsiteX154" fmla="*/ 4265390 w 4266152"/>
              <a:gd name="connsiteY154" fmla="*/ 2150382 h 3642949"/>
              <a:gd name="connsiteX155" fmla="*/ 3120676 w 4266152"/>
              <a:gd name="connsiteY155" fmla="*/ 2959245 h 3642949"/>
              <a:gd name="connsiteX156" fmla="*/ 3101626 w 4266152"/>
              <a:gd name="connsiteY156" fmla="*/ 2966770 h 3642949"/>
              <a:gd name="connsiteX157" fmla="*/ 3107627 w 4266152"/>
              <a:gd name="connsiteY157" fmla="*/ 3004203 h 3642949"/>
              <a:gd name="connsiteX158" fmla="*/ 3121057 w 4266152"/>
              <a:gd name="connsiteY158" fmla="*/ 3084499 h 3642949"/>
              <a:gd name="connsiteX159" fmla="*/ 3921157 w 4266152"/>
              <a:gd name="connsiteY159" fmla="*/ 2582913 h 3642949"/>
              <a:gd name="connsiteX160" fmla="*/ 4265867 w 4266152"/>
              <a:gd name="connsiteY160" fmla="*/ 2234964 h 3642949"/>
              <a:gd name="connsiteX161" fmla="*/ 4265867 w 4266152"/>
              <a:gd name="connsiteY161" fmla="*/ 2244489 h 3642949"/>
              <a:gd name="connsiteX162" fmla="*/ 3925634 w 4266152"/>
              <a:gd name="connsiteY162" fmla="*/ 2587389 h 3642949"/>
              <a:gd name="connsiteX163" fmla="*/ 3122485 w 4266152"/>
              <a:gd name="connsiteY163" fmla="*/ 3090690 h 3642949"/>
              <a:gd name="connsiteX164" fmla="*/ 3143345 w 4266152"/>
              <a:gd name="connsiteY164" fmla="*/ 3209181 h 3642949"/>
              <a:gd name="connsiteX165" fmla="*/ 3916395 w 4266152"/>
              <a:gd name="connsiteY165" fmla="*/ 2707214 h 3642949"/>
              <a:gd name="connsiteX166" fmla="*/ 4265867 w 4266152"/>
              <a:gd name="connsiteY166" fmla="*/ 2329262 h 3642949"/>
              <a:gd name="connsiteX167" fmla="*/ 4265867 w 4266152"/>
              <a:gd name="connsiteY167" fmla="*/ 2339453 h 3642949"/>
              <a:gd name="connsiteX168" fmla="*/ 3920776 w 4266152"/>
              <a:gd name="connsiteY168" fmla="*/ 2711785 h 3642949"/>
              <a:gd name="connsiteX169" fmla="*/ 3144488 w 4266152"/>
              <a:gd name="connsiteY169" fmla="*/ 3215563 h 3642949"/>
              <a:gd name="connsiteX170" fmla="*/ 3166015 w 4266152"/>
              <a:gd name="connsiteY170" fmla="*/ 3331387 h 3642949"/>
              <a:gd name="connsiteX171" fmla="*/ 3585115 w 4266152"/>
              <a:gd name="connsiteY171" fmla="*/ 3100881 h 3642949"/>
              <a:gd name="connsiteX172" fmla="*/ 4266153 w 4266152"/>
              <a:gd name="connsiteY172" fmla="*/ 2418511 h 3642949"/>
              <a:gd name="connsiteX173" fmla="*/ 4266153 w 4266152"/>
              <a:gd name="connsiteY173" fmla="*/ 2429179 h 3642949"/>
              <a:gd name="connsiteX174" fmla="*/ 3588735 w 4266152"/>
              <a:gd name="connsiteY174" fmla="*/ 3106025 h 3642949"/>
              <a:gd name="connsiteX175" fmla="*/ 3167444 w 4266152"/>
              <a:gd name="connsiteY175" fmla="*/ 3337769 h 3642949"/>
              <a:gd name="connsiteX176" fmla="*/ 3229070 w 4266152"/>
              <a:gd name="connsiteY176" fmla="*/ 3642569 h 3642949"/>
              <a:gd name="connsiteX177" fmla="*/ 3222593 w 4266152"/>
              <a:gd name="connsiteY177" fmla="*/ 3642569 h 3642949"/>
              <a:gd name="connsiteX178" fmla="*/ 3161539 w 4266152"/>
              <a:gd name="connsiteY178" fmla="*/ 3340055 h 3642949"/>
              <a:gd name="connsiteX179" fmla="*/ 3019520 w 4266152"/>
              <a:gd name="connsiteY179" fmla="*/ 3392442 h 3642949"/>
              <a:gd name="connsiteX180" fmla="*/ 3063335 w 4266152"/>
              <a:gd name="connsiteY180" fmla="*/ 3642569 h 3642949"/>
              <a:gd name="connsiteX181" fmla="*/ 3056191 w 4266152"/>
              <a:gd name="connsiteY181" fmla="*/ 3642569 h 3642949"/>
              <a:gd name="connsiteX182" fmla="*/ 3012567 w 4266152"/>
              <a:gd name="connsiteY182" fmla="*/ 3394919 h 3642949"/>
              <a:gd name="connsiteX183" fmla="*/ 2868168 w 4266152"/>
              <a:gd name="connsiteY183" fmla="*/ 3436638 h 3642949"/>
              <a:gd name="connsiteX184" fmla="*/ 2899029 w 4266152"/>
              <a:gd name="connsiteY184" fmla="*/ 3642950 h 3642949"/>
              <a:gd name="connsiteX185" fmla="*/ 2892551 w 4266152"/>
              <a:gd name="connsiteY185" fmla="*/ 3642950 h 3642949"/>
              <a:gd name="connsiteX186" fmla="*/ 2861977 w 4266152"/>
              <a:gd name="connsiteY186" fmla="*/ 3438257 h 3642949"/>
              <a:gd name="connsiteX187" fmla="*/ 2717482 w 4266152"/>
              <a:gd name="connsiteY187" fmla="*/ 3469404 h 3642949"/>
              <a:gd name="connsiteX188" fmla="*/ 2738724 w 4266152"/>
              <a:gd name="connsiteY188" fmla="*/ 3642950 h 3642949"/>
              <a:gd name="connsiteX189" fmla="*/ 2732341 w 4266152"/>
              <a:gd name="connsiteY189" fmla="*/ 3642950 h 3642949"/>
              <a:gd name="connsiteX190" fmla="*/ 2711101 w 4266152"/>
              <a:gd name="connsiteY190" fmla="*/ 3470547 h 3642949"/>
              <a:gd name="connsiteX191" fmla="*/ 2565273 w 4266152"/>
              <a:gd name="connsiteY191" fmla="*/ 3492264 h 3642949"/>
              <a:gd name="connsiteX192" fmla="*/ 2579751 w 4266152"/>
              <a:gd name="connsiteY192" fmla="*/ 3642950 h 3642949"/>
              <a:gd name="connsiteX193" fmla="*/ 2573370 w 4266152"/>
              <a:gd name="connsiteY193" fmla="*/ 3642950 h 3642949"/>
              <a:gd name="connsiteX194" fmla="*/ 2558987 w 4266152"/>
              <a:gd name="connsiteY194" fmla="*/ 3493026 h 3642949"/>
              <a:gd name="connsiteX195" fmla="*/ 2421064 w 4266152"/>
              <a:gd name="connsiteY195" fmla="*/ 3505599 h 3642949"/>
              <a:gd name="connsiteX196" fmla="*/ 2413445 w 4266152"/>
              <a:gd name="connsiteY196" fmla="*/ 3505599 h 3642949"/>
              <a:gd name="connsiteX197" fmla="*/ 2422970 w 4266152"/>
              <a:gd name="connsiteY197" fmla="*/ 3642473 h 3642949"/>
              <a:gd name="connsiteX198" fmla="*/ 2416588 w 4266152"/>
              <a:gd name="connsiteY198" fmla="*/ 3642473 h 3642949"/>
              <a:gd name="connsiteX199" fmla="*/ 2407063 w 4266152"/>
              <a:gd name="connsiteY199" fmla="*/ 3505980 h 3642949"/>
              <a:gd name="connsiteX200" fmla="*/ 2262474 w 4266152"/>
              <a:gd name="connsiteY200" fmla="*/ 3511219 h 3642949"/>
              <a:gd name="connsiteX201" fmla="*/ 2267616 w 4266152"/>
              <a:gd name="connsiteY201" fmla="*/ 3642473 h 3642949"/>
              <a:gd name="connsiteX202" fmla="*/ 2261235 w 4266152"/>
              <a:gd name="connsiteY202" fmla="*/ 3642473 h 3642949"/>
              <a:gd name="connsiteX203" fmla="*/ 2256091 w 4266152"/>
              <a:gd name="connsiteY203" fmla="*/ 3511219 h 3642949"/>
              <a:gd name="connsiteX204" fmla="*/ 2113216 w 4266152"/>
              <a:gd name="connsiteY204" fmla="*/ 3509600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283 h 3642949"/>
              <a:gd name="connsiteX210" fmla="*/ 1957006 w 4266152"/>
              <a:gd name="connsiteY210" fmla="*/ 3642283 h 3642949"/>
              <a:gd name="connsiteX211" fmla="*/ 1960150 w 4266152"/>
              <a:gd name="connsiteY211" fmla="*/ 3501122 h 3642949"/>
              <a:gd name="connsiteX212" fmla="*/ 1822704 w 4266152"/>
              <a:gd name="connsiteY212" fmla="*/ 3488644 h 3642949"/>
              <a:gd name="connsiteX213" fmla="*/ 1814131 w 4266152"/>
              <a:gd name="connsiteY213" fmla="*/ 3642283 h 3642949"/>
              <a:gd name="connsiteX214" fmla="*/ 1808416 w 4266152"/>
              <a:gd name="connsiteY214" fmla="*/ 3642283 h 3642949"/>
              <a:gd name="connsiteX215" fmla="*/ 1816989 w 4266152"/>
              <a:gd name="connsiteY215" fmla="*/ 3487978 h 3642949"/>
              <a:gd name="connsiteX216" fmla="*/ 1683639 w 4266152"/>
              <a:gd name="connsiteY216" fmla="*/ 3471404 h 3642949"/>
              <a:gd name="connsiteX217" fmla="*/ 1668113 w 4266152"/>
              <a:gd name="connsiteY217" fmla="*/ 3642283 h 3642949"/>
              <a:gd name="connsiteX218" fmla="*/ 1661731 w 4266152"/>
              <a:gd name="connsiteY218" fmla="*/ 3642283 h 3642949"/>
              <a:gd name="connsiteX219" fmla="*/ 1677352 w 4266152"/>
              <a:gd name="connsiteY219" fmla="*/ 3470833 h 3642949"/>
              <a:gd name="connsiteX220" fmla="*/ 1547908 w 4266152"/>
              <a:gd name="connsiteY220" fmla="*/ 3451211 h 3642949"/>
              <a:gd name="connsiteX221" fmla="*/ 1523143 w 4266152"/>
              <a:gd name="connsiteY221" fmla="*/ 3642569 h 3642949"/>
              <a:gd name="connsiteX222" fmla="*/ 1516761 w 4266152"/>
              <a:gd name="connsiteY222" fmla="*/ 3642569 h 3642949"/>
              <a:gd name="connsiteX223" fmla="*/ 1541716 w 4266152"/>
              <a:gd name="connsiteY223" fmla="*/ 3450164 h 3642949"/>
              <a:gd name="connsiteX224" fmla="*/ 1417129 w 4266152"/>
              <a:gd name="connsiteY224" fmla="*/ 3428351 h 3642949"/>
              <a:gd name="connsiteX225" fmla="*/ 1380268 w 4266152"/>
              <a:gd name="connsiteY225" fmla="*/ 3642569 h 3642949"/>
              <a:gd name="connsiteX226" fmla="*/ 1373886 w 4266152"/>
              <a:gd name="connsiteY226" fmla="*/ 3642569 h 3642949"/>
              <a:gd name="connsiteX227" fmla="*/ 1410938 w 4266152"/>
              <a:gd name="connsiteY227" fmla="*/ 3427113 h 3642949"/>
              <a:gd name="connsiteX228" fmla="*/ 1291971 w 4266152"/>
              <a:gd name="connsiteY228" fmla="*/ 3403777 h 3642949"/>
              <a:gd name="connsiteX229" fmla="*/ 1239869 w 4266152"/>
              <a:gd name="connsiteY229" fmla="*/ 3642569 h 3642949"/>
              <a:gd name="connsiteX230" fmla="*/ 1233392 w 4266152"/>
              <a:gd name="connsiteY230" fmla="*/ 3642569 h 3642949"/>
              <a:gd name="connsiteX231" fmla="*/ 1285780 w 4266152"/>
              <a:gd name="connsiteY231" fmla="*/ 3402443 h 3642949"/>
              <a:gd name="connsiteX232" fmla="*/ 1173194 w 4266152"/>
              <a:gd name="connsiteY232" fmla="*/ 3378345 h 3642949"/>
              <a:gd name="connsiteX233" fmla="*/ 1101947 w 4266152"/>
              <a:gd name="connsiteY233" fmla="*/ 3642568 h 3642949"/>
              <a:gd name="connsiteX234" fmla="*/ 1095470 w 4266152"/>
              <a:gd name="connsiteY234" fmla="*/ 3642569 h 3642949"/>
              <a:gd name="connsiteX235" fmla="*/ 1167003 w 4266152"/>
              <a:gd name="connsiteY235" fmla="*/ 3377012 h 3642949"/>
              <a:gd name="connsiteX236" fmla="*/ 1061752 w 4266152"/>
              <a:gd name="connsiteY236" fmla="*/ 3352723 h 3642949"/>
              <a:gd name="connsiteX237" fmla="*/ 1041368 w 4266152"/>
              <a:gd name="connsiteY237" fmla="*/ 3404158 h 3642949"/>
              <a:gd name="connsiteX238" fmla="*/ 966597 w 4266152"/>
              <a:gd name="connsiteY238" fmla="*/ 3642283 h 3642949"/>
              <a:gd name="connsiteX239" fmla="*/ 960025 w 4266152"/>
              <a:gd name="connsiteY239" fmla="*/ 3642283 h 3642949"/>
              <a:gd name="connsiteX240" fmla="*/ 1034796 w 4266152"/>
              <a:gd name="connsiteY240" fmla="*/ 3401776 h 3642949"/>
              <a:gd name="connsiteX241" fmla="*/ 1054798 w 4266152"/>
              <a:gd name="connsiteY241" fmla="*/ 3351103 h 3642949"/>
              <a:gd name="connsiteX242" fmla="*/ 1010317 w 4266152"/>
              <a:gd name="connsiteY242" fmla="*/ 3340435 h 3642949"/>
              <a:gd name="connsiteX243" fmla="*/ 957453 w 4266152"/>
              <a:gd name="connsiteY243" fmla="*/ 3328720 h 3642949"/>
              <a:gd name="connsiteX244" fmla="*/ 833628 w 4266152"/>
              <a:gd name="connsiteY244" fmla="*/ 3642378 h 3642949"/>
              <a:gd name="connsiteX245" fmla="*/ 827341 w 4266152"/>
              <a:gd name="connsiteY245" fmla="*/ 3642378 h 3642949"/>
              <a:gd name="connsiteX246" fmla="*/ 951166 w 4266152"/>
              <a:gd name="connsiteY246" fmla="*/ 3327386 h 3642949"/>
              <a:gd name="connsiteX247" fmla="*/ 859441 w 4266152"/>
              <a:gd name="connsiteY247" fmla="*/ 3312337 h 3642949"/>
              <a:gd name="connsiteX248" fmla="*/ 703516 w 4266152"/>
              <a:gd name="connsiteY248" fmla="*/ 3642759 h 3642949"/>
              <a:gd name="connsiteX249" fmla="*/ 696849 w 4266152"/>
              <a:gd name="connsiteY249" fmla="*/ 3642759 h 3642949"/>
              <a:gd name="connsiteX250" fmla="*/ 851916 w 4266152"/>
              <a:gd name="connsiteY250" fmla="*/ 3311860 h 3642949"/>
              <a:gd name="connsiteX251" fmla="*/ 765524 w 4266152"/>
              <a:gd name="connsiteY251" fmla="*/ 3304526 h 3642949"/>
              <a:gd name="connsiteX252" fmla="*/ 577310 w 4266152"/>
              <a:gd name="connsiteY252" fmla="*/ 3642759 h 3642949"/>
              <a:gd name="connsiteX253" fmla="*/ 570452 w 4266152"/>
              <a:gd name="connsiteY253" fmla="*/ 3642759 h 3642949"/>
              <a:gd name="connsiteX254" fmla="*/ 757809 w 4266152"/>
              <a:gd name="connsiteY254" fmla="*/ 3304145 h 3642949"/>
              <a:gd name="connsiteX255" fmla="*/ 675704 w 4266152"/>
              <a:gd name="connsiteY255" fmla="*/ 3304145 h 3642949"/>
              <a:gd name="connsiteX256" fmla="*/ 453961 w 4266152"/>
              <a:gd name="connsiteY256" fmla="*/ 3642854 h 3642949"/>
              <a:gd name="connsiteX257" fmla="*/ 447008 w 4266152"/>
              <a:gd name="connsiteY257" fmla="*/ 3642854 h 3642949"/>
              <a:gd name="connsiteX258" fmla="*/ 666750 w 4266152"/>
              <a:gd name="connsiteY258" fmla="*/ 3304431 h 3642949"/>
              <a:gd name="connsiteX259" fmla="*/ 591312 w 4266152"/>
              <a:gd name="connsiteY259" fmla="*/ 3311003 h 3642949"/>
              <a:gd name="connsiteX260" fmla="*/ 542830 w 4266152"/>
              <a:gd name="connsiteY260" fmla="*/ 3356152 h 3642949"/>
              <a:gd name="connsiteX261" fmla="*/ 335280 w 4266152"/>
              <a:gd name="connsiteY261" fmla="*/ 3642854 h 3642949"/>
              <a:gd name="connsiteX262" fmla="*/ 328041 w 4266152"/>
              <a:gd name="connsiteY262" fmla="*/ 3642854 h 3642949"/>
              <a:gd name="connsiteX263" fmla="*/ 538353 w 4266152"/>
              <a:gd name="connsiteY263" fmla="*/ 3351675 h 3642949"/>
              <a:gd name="connsiteX264" fmla="*/ 580072 w 4266152"/>
              <a:gd name="connsiteY264" fmla="*/ 3312432 h 3642949"/>
              <a:gd name="connsiteX265" fmla="*/ 511111 w 4266152"/>
              <a:gd name="connsiteY265" fmla="*/ 3324814 h 3642949"/>
              <a:gd name="connsiteX266" fmla="*/ 403764 w 4266152"/>
              <a:gd name="connsiteY266" fmla="*/ 3412825 h 3642949"/>
              <a:gd name="connsiteX267" fmla="*/ 220884 w 4266152"/>
              <a:gd name="connsiteY267" fmla="*/ 3642854 h 3642949"/>
              <a:gd name="connsiteX268" fmla="*/ 213455 w 4266152"/>
              <a:gd name="connsiteY268" fmla="*/ 3642854 h 3642949"/>
              <a:gd name="connsiteX269" fmla="*/ 399383 w 4266152"/>
              <a:gd name="connsiteY269" fmla="*/ 3408253 h 3642949"/>
              <a:gd name="connsiteX270" fmla="*/ 494633 w 4266152"/>
              <a:gd name="connsiteY270" fmla="*/ 3328339 h 3642949"/>
              <a:gd name="connsiteX271" fmla="*/ 434626 w 4266152"/>
              <a:gd name="connsiteY271" fmla="*/ 3345103 h 3642949"/>
              <a:gd name="connsiteX272" fmla="*/ 263176 w 4266152"/>
              <a:gd name="connsiteY272" fmla="*/ 3468928 h 3642949"/>
              <a:gd name="connsiteX273" fmla="*/ 110776 w 4266152"/>
              <a:gd name="connsiteY273" fmla="*/ 3642759 h 3642949"/>
              <a:gd name="connsiteX274" fmla="*/ 102965 w 4266152"/>
              <a:gd name="connsiteY274" fmla="*/ 3642759 h 3642949"/>
              <a:gd name="connsiteX275" fmla="*/ 258413 w 4266152"/>
              <a:gd name="connsiteY275" fmla="*/ 3464260 h 3642949"/>
              <a:gd name="connsiteX276" fmla="*/ 403003 w 4266152"/>
              <a:gd name="connsiteY276" fmla="*/ 3355580 h 3642949"/>
              <a:gd name="connsiteX277" fmla="*/ 122491 w 4266152"/>
              <a:gd name="connsiteY277" fmla="*/ 3524459 h 3642949"/>
              <a:gd name="connsiteX278" fmla="*/ 8191 w 4266152"/>
              <a:gd name="connsiteY278" fmla="*/ 3642759 h 3642949"/>
              <a:gd name="connsiteX279" fmla="*/ 0 w 4266152"/>
              <a:gd name="connsiteY279" fmla="*/ 3642759 h 3642949"/>
              <a:gd name="connsiteX280" fmla="*/ 118491 w 4266152"/>
              <a:gd name="connsiteY280" fmla="*/ 3519696 h 3642949"/>
              <a:gd name="connsiteX281" fmla="*/ 604266 w 4266152"/>
              <a:gd name="connsiteY281" fmla="*/ 3268807 h 3642949"/>
              <a:gd name="connsiteX282" fmla="*/ 649224 w 4266152"/>
              <a:gd name="connsiteY282" fmla="*/ 3257378 h 3642949"/>
              <a:gd name="connsiteX283" fmla="*/ 686562 w 4266152"/>
              <a:gd name="connsiteY283" fmla="*/ 3232136 h 3642949"/>
              <a:gd name="connsiteX284" fmla="*/ 604170 w 4266152"/>
              <a:gd name="connsiteY284" fmla="*/ 3268426 h 3642949"/>
              <a:gd name="connsiteX285" fmla="*/ 665321 w 4266152"/>
              <a:gd name="connsiteY285" fmla="*/ 3253758 h 3642949"/>
              <a:gd name="connsiteX286" fmla="*/ 729139 w 4266152"/>
              <a:gd name="connsiteY286" fmla="*/ 3243185 h 3642949"/>
              <a:gd name="connsiteX287" fmla="*/ 776192 w 4266152"/>
              <a:gd name="connsiteY287" fmla="*/ 3203942 h 3642949"/>
              <a:gd name="connsiteX288" fmla="*/ 715423 w 4266152"/>
              <a:gd name="connsiteY288" fmla="*/ 3221754 h 3642949"/>
              <a:gd name="connsiteX289" fmla="*/ 665416 w 4266152"/>
              <a:gd name="connsiteY289" fmla="*/ 3253758 h 3642949"/>
              <a:gd name="connsiteX290" fmla="*/ 2253615 w 4266152"/>
              <a:gd name="connsiteY290" fmla="*/ 3272808 h 3642949"/>
              <a:gd name="connsiteX291" fmla="*/ 2118456 w 4266152"/>
              <a:gd name="connsiteY291" fmla="*/ 3277094 h 3642949"/>
              <a:gd name="connsiteX292" fmla="*/ 2115121 w 4266152"/>
              <a:gd name="connsiteY292" fmla="*/ 3385679 h 3642949"/>
              <a:gd name="connsiteX293" fmla="*/ 2253901 w 4266152"/>
              <a:gd name="connsiteY293" fmla="*/ 3384727 h 3642949"/>
              <a:gd name="connsiteX294" fmla="*/ 2253520 w 4266152"/>
              <a:gd name="connsiteY294" fmla="*/ 3272903 h 3642949"/>
              <a:gd name="connsiteX295" fmla="*/ 2255519 w 4266152"/>
              <a:gd name="connsiteY295" fmla="*/ 3156984 h 3642949"/>
              <a:gd name="connsiteX296" fmla="*/ 2124456 w 4266152"/>
              <a:gd name="connsiteY296" fmla="*/ 3164890 h 3642949"/>
              <a:gd name="connsiteX297" fmla="*/ 2118741 w 4266152"/>
              <a:gd name="connsiteY297" fmla="*/ 3270808 h 3642949"/>
              <a:gd name="connsiteX298" fmla="*/ 2253615 w 4266152"/>
              <a:gd name="connsiteY298" fmla="*/ 3266426 h 3642949"/>
              <a:gd name="connsiteX299" fmla="*/ 2255425 w 4266152"/>
              <a:gd name="connsiteY299" fmla="*/ 3157079 h 3642949"/>
              <a:gd name="connsiteX300" fmla="*/ 2118551 w 4266152"/>
              <a:gd name="connsiteY300" fmla="*/ 3158794 h 3642949"/>
              <a:gd name="connsiteX301" fmla="*/ 2123694 w 4266152"/>
              <a:gd name="connsiteY301" fmla="*/ 3089452 h 3642949"/>
              <a:gd name="connsiteX302" fmla="*/ 2126647 w 4266152"/>
              <a:gd name="connsiteY302" fmla="*/ 3055162 h 3642949"/>
              <a:gd name="connsiteX303" fmla="*/ 2002822 w 4266152"/>
              <a:gd name="connsiteY303" fmla="*/ 3062496 h 3642949"/>
              <a:gd name="connsiteX304" fmla="*/ 1994249 w 4266152"/>
              <a:gd name="connsiteY304" fmla="*/ 3129171 h 3642949"/>
              <a:gd name="connsiteX305" fmla="*/ 1990630 w 4266152"/>
              <a:gd name="connsiteY305" fmla="*/ 3161651 h 3642949"/>
              <a:gd name="connsiteX306" fmla="*/ 2118456 w 4266152"/>
              <a:gd name="connsiteY306" fmla="*/ 3158889 h 3642949"/>
              <a:gd name="connsiteX307" fmla="*/ 2898648 w 4266152"/>
              <a:gd name="connsiteY307" fmla="*/ 1373523 h 3642949"/>
              <a:gd name="connsiteX308" fmla="*/ 2878550 w 4266152"/>
              <a:gd name="connsiteY308" fmla="*/ 1456009 h 3642949"/>
              <a:gd name="connsiteX309" fmla="*/ 2932557 w 4266152"/>
              <a:gd name="connsiteY309" fmla="*/ 1392478 h 3642949"/>
              <a:gd name="connsiteX310" fmla="*/ 2946845 w 4266152"/>
              <a:gd name="connsiteY310" fmla="*/ 1306276 h 3642949"/>
              <a:gd name="connsiteX311" fmla="*/ 2898552 w 4266152"/>
              <a:gd name="connsiteY311" fmla="*/ 1373618 h 3642949"/>
              <a:gd name="connsiteX312" fmla="*/ 2949417 w 4266152"/>
              <a:gd name="connsiteY312" fmla="*/ 1292275 h 3642949"/>
              <a:gd name="connsiteX313" fmla="*/ 2965323 w 4266152"/>
              <a:gd name="connsiteY313" fmla="*/ 1212074 h 3642949"/>
              <a:gd name="connsiteX314" fmla="*/ 2925413 w 4266152"/>
              <a:gd name="connsiteY314" fmla="*/ 1277987 h 3642949"/>
              <a:gd name="connsiteX315" fmla="*/ 2925413 w 4266152"/>
              <a:gd name="connsiteY315" fmla="*/ 1278844 h 3642949"/>
              <a:gd name="connsiteX316" fmla="*/ 2903887 w 4266152"/>
              <a:gd name="connsiteY316" fmla="*/ 1355616 h 3642949"/>
              <a:gd name="connsiteX317" fmla="*/ 2949321 w 4266152"/>
              <a:gd name="connsiteY317" fmla="*/ 1292370 h 3642949"/>
              <a:gd name="connsiteX318" fmla="*/ 962787 w 4266152"/>
              <a:gd name="connsiteY318" fmla="*/ 3172034 h 3642949"/>
              <a:gd name="connsiteX319" fmla="*/ 1043083 w 4266152"/>
              <a:gd name="connsiteY319" fmla="*/ 3172700 h 3642949"/>
              <a:gd name="connsiteX320" fmla="*/ 1078325 w 4266152"/>
              <a:gd name="connsiteY320" fmla="*/ 3125075 h 3642949"/>
              <a:gd name="connsiteX321" fmla="*/ 1087374 w 4266152"/>
              <a:gd name="connsiteY321" fmla="*/ 3113741 h 3642949"/>
              <a:gd name="connsiteX322" fmla="*/ 1011174 w 4266152"/>
              <a:gd name="connsiteY322" fmla="*/ 3120598 h 3642949"/>
              <a:gd name="connsiteX323" fmla="*/ 962787 w 4266152"/>
              <a:gd name="connsiteY323" fmla="*/ 3172034 h 3642949"/>
              <a:gd name="connsiteX324" fmla="*/ 1000887 w 4266152"/>
              <a:gd name="connsiteY324" fmla="*/ 3121837 h 3642949"/>
              <a:gd name="connsiteX325" fmla="*/ 931736 w 4266152"/>
              <a:gd name="connsiteY325" fmla="*/ 3135076 h 3642949"/>
              <a:gd name="connsiteX326" fmla="*/ 880681 w 4266152"/>
              <a:gd name="connsiteY326" fmla="*/ 3178130 h 3642949"/>
              <a:gd name="connsiteX327" fmla="*/ 954119 w 4266152"/>
              <a:gd name="connsiteY327" fmla="*/ 3172319 h 3642949"/>
              <a:gd name="connsiteX328" fmla="*/ 1000982 w 4266152"/>
              <a:gd name="connsiteY328" fmla="*/ 3121837 h 3642949"/>
              <a:gd name="connsiteX329" fmla="*/ 2815590 w 4266152"/>
              <a:gd name="connsiteY329" fmla="*/ 3055162 h 3642949"/>
              <a:gd name="connsiteX330" fmla="*/ 2804351 w 4266152"/>
              <a:gd name="connsiteY330" fmla="*/ 2937147 h 3642949"/>
              <a:gd name="connsiteX331" fmla="*/ 2674810 w 4266152"/>
              <a:gd name="connsiteY331" fmla="*/ 2971342 h 3642949"/>
              <a:gd name="connsiteX332" fmla="*/ 2682240 w 4266152"/>
              <a:gd name="connsiteY332" fmla="*/ 3088118 h 3642949"/>
              <a:gd name="connsiteX333" fmla="*/ 2815685 w 4266152"/>
              <a:gd name="connsiteY333" fmla="*/ 3055066 h 3642949"/>
              <a:gd name="connsiteX334" fmla="*/ 2682240 w 4266152"/>
              <a:gd name="connsiteY334" fmla="*/ 3094500 h 3642949"/>
              <a:gd name="connsiteX335" fmla="*/ 2691765 w 4266152"/>
              <a:gd name="connsiteY335" fmla="*/ 3212039 h 3642949"/>
              <a:gd name="connsiteX336" fmla="*/ 2829020 w 4266152"/>
              <a:gd name="connsiteY336" fmla="*/ 3180034 h 3642949"/>
              <a:gd name="connsiteX337" fmla="*/ 2816067 w 4266152"/>
              <a:gd name="connsiteY337" fmla="*/ 3061639 h 3642949"/>
              <a:gd name="connsiteX338" fmla="*/ 2682812 w 4266152"/>
              <a:gd name="connsiteY338" fmla="*/ 3094405 h 3642949"/>
              <a:gd name="connsiteX339" fmla="*/ 2803302 w 4266152"/>
              <a:gd name="connsiteY339" fmla="*/ 2930670 h 3642949"/>
              <a:gd name="connsiteX340" fmla="*/ 2800064 w 4266152"/>
              <a:gd name="connsiteY340" fmla="*/ 2893141 h 3642949"/>
              <a:gd name="connsiteX341" fmla="*/ 2793968 w 4266152"/>
              <a:gd name="connsiteY341" fmla="*/ 2815227 h 3642949"/>
              <a:gd name="connsiteX342" fmla="*/ 2668714 w 4266152"/>
              <a:gd name="connsiteY342" fmla="*/ 2851041 h 3642949"/>
              <a:gd name="connsiteX343" fmla="*/ 2673953 w 4266152"/>
              <a:gd name="connsiteY343" fmla="*/ 2965341 h 3642949"/>
              <a:gd name="connsiteX344" fmla="*/ 2803874 w 4266152"/>
              <a:gd name="connsiteY344" fmla="*/ 2930575 h 3642949"/>
              <a:gd name="connsiteX345" fmla="*/ 2793777 w 4266152"/>
              <a:gd name="connsiteY345" fmla="*/ 2808750 h 3642949"/>
              <a:gd name="connsiteX346" fmla="*/ 2786349 w 4266152"/>
              <a:gd name="connsiteY346" fmla="*/ 2693402 h 3642949"/>
              <a:gd name="connsiteX347" fmla="*/ 2665380 w 4266152"/>
              <a:gd name="connsiteY347" fmla="*/ 2731502 h 3642949"/>
              <a:gd name="connsiteX348" fmla="*/ 2668714 w 4266152"/>
              <a:gd name="connsiteY348" fmla="*/ 2844850 h 3642949"/>
              <a:gd name="connsiteX349" fmla="*/ 2794063 w 4266152"/>
              <a:gd name="connsiteY349" fmla="*/ 2808655 h 3642949"/>
              <a:gd name="connsiteX350" fmla="*/ 2981706 w 4266152"/>
              <a:gd name="connsiteY350" fmla="*/ 1654415 h 3642949"/>
              <a:gd name="connsiteX351" fmla="*/ 2903219 w 4266152"/>
              <a:gd name="connsiteY351" fmla="*/ 1713279 h 3642949"/>
              <a:gd name="connsiteX352" fmla="*/ 2902172 w 4266152"/>
              <a:gd name="connsiteY352" fmla="*/ 1727662 h 3642949"/>
              <a:gd name="connsiteX353" fmla="*/ 2897029 w 4266152"/>
              <a:gd name="connsiteY353" fmla="*/ 1815864 h 3642949"/>
              <a:gd name="connsiteX354" fmla="*/ 2981801 w 4266152"/>
              <a:gd name="connsiteY354" fmla="*/ 1758714 h 3642949"/>
              <a:gd name="connsiteX355" fmla="*/ 2981991 w 4266152"/>
              <a:gd name="connsiteY355" fmla="*/ 1654320 h 3642949"/>
              <a:gd name="connsiteX356" fmla="*/ 2897124 w 4266152"/>
              <a:gd name="connsiteY356" fmla="*/ 1709946 h 3642949"/>
              <a:gd name="connsiteX357" fmla="*/ 2905411 w 4266152"/>
              <a:gd name="connsiteY357" fmla="*/ 1611172 h 3642949"/>
              <a:gd name="connsiteX358" fmla="*/ 2835592 w 4266152"/>
              <a:gd name="connsiteY358" fmla="*/ 1673560 h 3642949"/>
              <a:gd name="connsiteX359" fmla="*/ 2820734 w 4266152"/>
              <a:gd name="connsiteY359" fmla="*/ 1769763 h 3642949"/>
              <a:gd name="connsiteX360" fmla="*/ 2897409 w 4266152"/>
              <a:gd name="connsiteY360" fmla="*/ 1709851 h 3642949"/>
              <a:gd name="connsiteX361" fmla="*/ 2846641 w 4266152"/>
              <a:gd name="connsiteY361" fmla="*/ 1578977 h 3642949"/>
              <a:gd name="connsiteX362" fmla="*/ 2788063 w 4266152"/>
              <a:gd name="connsiteY362" fmla="*/ 1642985 h 3642949"/>
              <a:gd name="connsiteX363" fmla="*/ 2764536 w 4266152"/>
              <a:gd name="connsiteY363" fmla="*/ 1731853 h 3642949"/>
              <a:gd name="connsiteX364" fmla="*/ 2830354 w 4266152"/>
              <a:gd name="connsiteY364" fmla="*/ 1670227 h 3642949"/>
              <a:gd name="connsiteX365" fmla="*/ 2846641 w 4266152"/>
              <a:gd name="connsiteY365" fmla="*/ 1578977 h 3642949"/>
              <a:gd name="connsiteX366" fmla="*/ 2828639 w 4266152"/>
              <a:gd name="connsiteY366" fmla="*/ 1680513 h 3642949"/>
              <a:gd name="connsiteX367" fmla="*/ 2761964 w 4266152"/>
              <a:gd name="connsiteY367" fmla="*/ 1743569 h 3642949"/>
              <a:gd name="connsiteX368" fmla="*/ 2740151 w 4266152"/>
              <a:gd name="connsiteY368" fmla="*/ 1836057 h 3642949"/>
              <a:gd name="connsiteX369" fmla="*/ 2814638 w 4266152"/>
              <a:gd name="connsiteY369" fmla="*/ 1775383 h 3642949"/>
              <a:gd name="connsiteX370" fmla="*/ 2828258 w 4266152"/>
              <a:gd name="connsiteY370" fmla="*/ 1680513 h 3642949"/>
              <a:gd name="connsiteX371" fmla="*/ 1282636 w 4266152"/>
              <a:gd name="connsiteY371" fmla="*/ 3116598 h 3642949"/>
              <a:gd name="connsiteX372" fmla="*/ 1377886 w 4266152"/>
              <a:gd name="connsiteY372" fmla="*/ 3127742 h 3642949"/>
              <a:gd name="connsiteX373" fmla="*/ 1412177 w 4266152"/>
              <a:gd name="connsiteY373" fmla="*/ 3052400 h 3642949"/>
              <a:gd name="connsiteX374" fmla="*/ 1354550 w 4266152"/>
              <a:gd name="connsiteY374" fmla="*/ 3048113 h 3642949"/>
              <a:gd name="connsiteX375" fmla="*/ 1323404 w 4266152"/>
              <a:gd name="connsiteY375" fmla="*/ 3046018 h 3642949"/>
              <a:gd name="connsiteX376" fmla="*/ 1282636 w 4266152"/>
              <a:gd name="connsiteY376" fmla="*/ 3116598 h 3642949"/>
              <a:gd name="connsiteX377" fmla="*/ 1315688 w 4266152"/>
              <a:gd name="connsiteY377" fmla="*/ 3045637 h 3642949"/>
              <a:gd name="connsiteX378" fmla="*/ 1233868 w 4266152"/>
              <a:gd name="connsiteY378" fmla="*/ 3045637 h 3642949"/>
              <a:gd name="connsiteX379" fmla="*/ 1189387 w 4266152"/>
              <a:gd name="connsiteY379" fmla="*/ 3107835 h 3642949"/>
              <a:gd name="connsiteX380" fmla="*/ 1268920 w 4266152"/>
              <a:gd name="connsiteY380" fmla="*/ 3115264 h 3642949"/>
              <a:gd name="connsiteX381" fmla="*/ 1275874 w 4266152"/>
              <a:gd name="connsiteY381" fmla="*/ 3116122 h 3642949"/>
              <a:gd name="connsiteX382" fmla="*/ 1315688 w 4266152"/>
              <a:gd name="connsiteY382" fmla="*/ 3045637 h 3642949"/>
              <a:gd name="connsiteX383" fmla="*/ 2885980 w 4266152"/>
              <a:gd name="connsiteY383" fmla="*/ 2046464 h 3642949"/>
              <a:gd name="connsiteX384" fmla="*/ 2886837 w 4266152"/>
              <a:gd name="connsiteY384" fmla="*/ 1940070 h 3642949"/>
              <a:gd name="connsiteX385" fmla="*/ 2795778 w 4266152"/>
              <a:gd name="connsiteY385" fmla="*/ 1996172 h 3642949"/>
              <a:gd name="connsiteX386" fmla="*/ 2789205 w 4266152"/>
              <a:gd name="connsiteY386" fmla="*/ 2099804 h 3642949"/>
              <a:gd name="connsiteX387" fmla="*/ 2788825 w 4266152"/>
              <a:gd name="connsiteY387" fmla="*/ 2107234 h 3642949"/>
              <a:gd name="connsiteX388" fmla="*/ 2784920 w 4266152"/>
              <a:gd name="connsiteY388" fmla="*/ 2213152 h 3642949"/>
              <a:gd name="connsiteX389" fmla="*/ 2887409 w 4266152"/>
              <a:gd name="connsiteY389" fmla="*/ 2162288 h 3642949"/>
              <a:gd name="connsiteX390" fmla="*/ 2885980 w 4266152"/>
              <a:gd name="connsiteY390" fmla="*/ 2053798 h 3642949"/>
              <a:gd name="connsiteX391" fmla="*/ 2789491 w 4266152"/>
              <a:gd name="connsiteY391" fmla="*/ 1992934 h 3642949"/>
              <a:gd name="connsiteX392" fmla="*/ 2799016 w 4266152"/>
              <a:gd name="connsiteY392" fmla="*/ 1891969 h 3642949"/>
              <a:gd name="connsiteX393" fmla="*/ 2715673 w 4266152"/>
              <a:gd name="connsiteY393" fmla="*/ 1951309 h 3642949"/>
              <a:gd name="connsiteX394" fmla="*/ 2700052 w 4266152"/>
              <a:gd name="connsiteY394" fmla="*/ 2048655 h 3642949"/>
              <a:gd name="connsiteX395" fmla="*/ 2789491 w 4266152"/>
              <a:gd name="connsiteY395" fmla="*/ 1992553 h 3642949"/>
              <a:gd name="connsiteX396" fmla="*/ 2708148 w 4266152"/>
              <a:gd name="connsiteY396" fmla="*/ 1956644 h 3642949"/>
              <a:gd name="connsiteX397" fmla="*/ 2625471 w 4266152"/>
              <a:gd name="connsiteY397" fmla="*/ 2016841 h 3642949"/>
              <a:gd name="connsiteX398" fmla="*/ 2603468 w 4266152"/>
              <a:gd name="connsiteY398" fmla="*/ 2109139 h 3642949"/>
              <a:gd name="connsiteX399" fmla="*/ 2692813 w 4266152"/>
              <a:gd name="connsiteY399" fmla="*/ 2053131 h 3642949"/>
              <a:gd name="connsiteX400" fmla="*/ 2708148 w 4266152"/>
              <a:gd name="connsiteY400" fmla="*/ 1956262 h 3642949"/>
              <a:gd name="connsiteX401" fmla="*/ 2601659 w 4266152"/>
              <a:gd name="connsiteY401" fmla="*/ 2117807 h 3642949"/>
              <a:gd name="connsiteX402" fmla="*/ 2583752 w 4266152"/>
              <a:gd name="connsiteY402" fmla="*/ 2212294 h 3642949"/>
              <a:gd name="connsiteX403" fmla="*/ 2679573 w 4266152"/>
              <a:gd name="connsiteY403" fmla="*/ 2160288 h 3642949"/>
              <a:gd name="connsiteX404" fmla="*/ 2691670 w 4266152"/>
              <a:gd name="connsiteY404" fmla="*/ 2061419 h 3642949"/>
              <a:gd name="connsiteX405" fmla="*/ 2196846 w 4266152"/>
              <a:gd name="connsiteY405" fmla="*/ 2641682 h 3642949"/>
              <a:gd name="connsiteX406" fmla="*/ 2304955 w 4266152"/>
              <a:gd name="connsiteY406" fmla="*/ 2611392 h 3642949"/>
              <a:gd name="connsiteX407" fmla="*/ 2322194 w 4266152"/>
              <a:gd name="connsiteY407" fmla="*/ 2520428 h 3642949"/>
              <a:gd name="connsiteX408" fmla="*/ 2218658 w 4266152"/>
              <a:gd name="connsiteY408" fmla="*/ 2556052 h 3642949"/>
              <a:gd name="connsiteX409" fmla="*/ 2196846 w 4266152"/>
              <a:gd name="connsiteY409" fmla="*/ 2641300 h 3642949"/>
              <a:gd name="connsiteX410" fmla="*/ 2211420 w 4266152"/>
              <a:gd name="connsiteY410" fmla="*/ 2558433 h 3642949"/>
              <a:gd name="connsiteX411" fmla="*/ 2110931 w 4266152"/>
              <a:gd name="connsiteY411" fmla="*/ 2590913 h 3642949"/>
              <a:gd name="connsiteX412" fmla="*/ 2084927 w 4266152"/>
              <a:gd name="connsiteY412" fmla="*/ 2670352 h 3642949"/>
              <a:gd name="connsiteX413" fmla="*/ 2189703 w 4266152"/>
              <a:gd name="connsiteY413" fmla="*/ 2643491 h 3642949"/>
              <a:gd name="connsiteX414" fmla="*/ 2211420 w 4266152"/>
              <a:gd name="connsiteY414" fmla="*/ 2558052 h 3642949"/>
              <a:gd name="connsiteX415" fmla="*/ 2323719 w 4266152"/>
              <a:gd name="connsiteY415" fmla="*/ 2513094 h 3642949"/>
              <a:gd name="connsiteX416" fmla="*/ 2344198 w 4266152"/>
              <a:gd name="connsiteY416" fmla="*/ 2424797 h 3642949"/>
              <a:gd name="connsiteX417" fmla="*/ 2245900 w 4266152"/>
              <a:gd name="connsiteY417" fmla="*/ 2466421 h 3642949"/>
              <a:gd name="connsiteX418" fmla="*/ 2220754 w 4266152"/>
              <a:gd name="connsiteY418" fmla="*/ 2548718 h 3642949"/>
              <a:gd name="connsiteX419" fmla="*/ 2323719 w 4266152"/>
              <a:gd name="connsiteY419" fmla="*/ 2512713 h 3642949"/>
              <a:gd name="connsiteX420" fmla="*/ 2330767 w 4266152"/>
              <a:gd name="connsiteY420" fmla="*/ 2510618 h 3642949"/>
              <a:gd name="connsiteX421" fmla="*/ 2435542 w 4266152"/>
              <a:gd name="connsiteY421" fmla="*/ 2472518 h 3642949"/>
              <a:gd name="connsiteX422" fmla="*/ 2451545 w 4266152"/>
              <a:gd name="connsiteY422" fmla="*/ 2377934 h 3642949"/>
              <a:gd name="connsiteX423" fmla="*/ 2351341 w 4266152"/>
              <a:gd name="connsiteY423" fmla="*/ 2422130 h 3642949"/>
              <a:gd name="connsiteX424" fmla="*/ 2330767 w 4266152"/>
              <a:gd name="connsiteY424" fmla="*/ 2510237 h 3642949"/>
              <a:gd name="connsiteX425" fmla="*/ 2442591 w 4266152"/>
              <a:gd name="connsiteY425" fmla="*/ 2469469 h 3642949"/>
              <a:gd name="connsiteX426" fmla="*/ 2548985 w 4266152"/>
              <a:gd name="connsiteY426" fmla="*/ 2428036 h 3642949"/>
              <a:gd name="connsiteX427" fmla="*/ 2560225 w 4266152"/>
              <a:gd name="connsiteY427" fmla="*/ 2327928 h 3642949"/>
              <a:gd name="connsiteX428" fmla="*/ 2458784 w 4266152"/>
              <a:gd name="connsiteY428" fmla="*/ 2374315 h 3642949"/>
              <a:gd name="connsiteX429" fmla="*/ 2442591 w 4266152"/>
              <a:gd name="connsiteY429" fmla="*/ 2469089 h 3642949"/>
              <a:gd name="connsiteX430" fmla="*/ 2453163 w 4266152"/>
              <a:gd name="connsiteY430" fmla="*/ 2369838 h 3642949"/>
              <a:gd name="connsiteX431" fmla="*/ 2472213 w 4266152"/>
              <a:gd name="connsiteY431" fmla="*/ 2279255 h 3642949"/>
              <a:gd name="connsiteX432" fmla="*/ 2377535 w 4266152"/>
              <a:gd name="connsiteY432" fmla="*/ 2329071 h 3642949"/>
              <a:gd name="connsiteX433" fmla="*/ 2353437 w 4266152"/>
              <a:gd name="connsiteY433" fmla="*/ 2413844 h 3642949"/>
              <a:gd name="connsiteX434" fmla="*/ 2453163 w 4266152"/>
              <a:gd name="connsiteY434" fmla="*/ 2369457 h 3642949"/>
              <a:gd name="connsiteX435" fmla="*/ 2460213 w 4266152"/>
              <a:gd name="connsiteY435" fmla="*/ 2366695 h 3642949"/>
              <a:gd name="connsiteX436" fmla="*/ 2561178 w 4266152"/>
              <a:gd name="connsiteY436" fmla="*/ 2320498 h 3642949"/>
              <a:gd name="connsiteX437" fmla="*/ 2575370 w 4266152"/>
              <a:gd name="connsiteY437" fmla="*/ 2224105 h 3642949"/>
              <a:gd name="connsiteX438" fmla="*/ 2480120 w 4266152"/>
              <a:gd name="connsiteY438" fmla="*/ 2275350 h 3642949"/>
              <a:gd name="connsiteX439" fmla="*/ 2460213 w 4266152"/>
              <a:gd name="connsiteY439" fmla="*/ 2366314 h 3642949"/>
              <a:gd name="connsiteX440" fmla="*/ 2776347 w 4266152"/>
              <a:gd name="connsiteY440" fmla="*/ 2339453 h 3642949"/>
              <a:gd name="connsiteX441" fmla="*/ 2669667 w 4266152"/>
              <a:gd name="connsiteY441" fmla="*/ 2385364 h 3642949"/>
              <a:gd name="connsiteX442" fmla="*/ 2665953 w 4266152"/>
              <a:gd name="connsiteY442" fmla="*/ 2491472 h 3642949"/>
              <a:gd name="connsiteX443" fmla="*/ 2777299 w 4266152"/>
              <a:gd name="connsiteY443" fmla="*/ 2448705 h 3642949"/>
              <a:gd name="connsiteX444" fmla="*/ 2776347 w 4266152"/>
              <a:gd name="connsiteY444" fmla="*/ 2339072 h 3642949"/>
              <a:gd name="connsiteX445" fmla="*/ 2777776 w 4266152"/>
              <a:gd name="connsiteY445" fmla="*/ 2224105 h 3642949"/>
              <a:gd name="connsiteX446" fmla="*/ 2676334 w 4266152"/>
              <a:gd name="connsiteY446" fmla="*/ 2273255 h 3642949"/>
              <a:gd name="connsiteX447" fmla="*/ 2669952 w 4266152"/>
              <a:gd name="connsiteY447" fmla="*/ 2378030 h 3642949"/>
              <a:gd name="connsiteX448" fmla="*/ 2776347 w 4266152"/>
              <a:gd name="connsiteY448" fmla="*/ 2332309 h 3642949"/>
              <a:gd name="connsiteX449" fmla="*/ 2777776 w 4266152"/>
              <a:gd name="connsiteY449" fmla="*/ 2223725 h 3642949"/>
              <a:gd name="connsiteX450" fmla="*/ 2669763 w 4266152"/>
              <a:gd name="connsiteY450" fmla="*/ 2269349 h 3642949"/>
              <a:gd name="connsiteX451" fmla="*/ 2679288 w 4266152"/>
              <a:gd name="connsiteY451" fmla="*/ 2168003 h 3642949"/>
              <a:gd name="connsiteX452" fmla="*/ 2582895 w 4266152"/>
              <a:gd name="connsiteY452" fmla="*/ 2220296 h 3642949"/>
              <a:gd name="connsiteX453" fmla="*/ 2568512 w 4266152"/>
              <a:gd name="connsiteY453" fmla="*/ 2317355 h 3642949"/>
              <a:gd name="connsiteX454" fmla="*/ 2669763 w 4266152"/>
              <a:gd name="connsiteY454" fmla="*/ 2268968 h 3642949"/>
              <a:gd name="connsiteX455" fmla="*/ 2576703 w 4266152"/>
              <a:gd name="connsiteY455" fmla="*/ 2216200 h 3642949"/>
              <a:gd name="connsiteX456" fmla="*/ 2594229 w 4266152"/>
              <a:gd name="connsiteY456" fmla="*/ 2122569 h 3642949"/>
              <a:gd name="connsiteX457" fmla="*/ 2544413 w 4266152"/>
              <a:gd name="connsiteY457" fmla="*/ 2153811 h 3642949"/>
              <a:gd name="connsiteX458" fmla="*/ 2504884 w 4266152"/>
              <a:gd name="connsiteY458" fmla="*/ 2178671 h 3642949"/>
              <a:gd name="connsiteX459" fmla="*/ 2481644 w 4266152"/>
              <a:gd name="connsiteY459" fmla="*/ 2267159 h 3642949"/>
              <a:gd name="connsiteX460" fmla="*/ 2676906 w 4266152"/>
              <a:gd name="connsiteY460" fmla="*/ 2265920 h 3642949"/>
              <a:gd name="connsiteX461" fmla="*/ 2777967 w 4266152"/>
              <a:gd name="connsiteY461" fmla="*/ 2216866 h 3642949"/>
              <a:gd name="connsiteX462" fmla="*/ 2781966 w 4266152"/>
              <a:gd name="connsiteY462" fmla="*/ 2111425 h 3642949"/>
              <a:gd name="connsiteX463" fmla="*/ 2685955 w 4266152"/>
              <a:gd name="connsiteY463" fmla="*/ 2164003 h 3642949"/>
              <a:gd name="connsiteX464" fmla="*/ 2676906 w 4266152"/>
              <a:gd name="connsiteY464" fmla="*/ 2265539 h 3642949"/>
              <a:gd name="connsiteX465" fmla="*/ 2777490 w 4266152"/>
              <a:gd name="connsiteY465" fmla="*/ 2455468 h 3642949"/>
              <a:gd name="connsiteX466" fmla="*/ 2665857 w 4266152"/>
              <a:gd name="connsiteY466" fmla="*/ 2498330 h 3642949"/>
              <a:gd name="connsiteX467" fmla="*/ 2664524 w 4266152"/>
              <a:gd name="connsiteY467" fmla="*/ 2607773 h 3642949"/>
              <a:gd name="connsiteX468" fmla="*/ 2780728 w 4266152"/>
              <a:gd name="connsiteY468" fmla="*/ 2567481 h 3642949"/>
              <a:gd name="connsiteX469" fmla="*/ 2777490 w 4266152"/>
              <a:gd name="connsiteY469" fmla="*/ 2455087 h 3642949"/>
              <a:gd name="connsiteX470" fmla="*/ 2669191 w 4266152"/>
              <a:gd name="connsiteY470" fmla="*/ 2276684 h 3642949"/>
              <a:gd name="connsiteX471" fmla="*/ 2567083 w 4266152"/>
              <a:gd name="connsiteY471" fmla="*/ 2324309 h 3642949"/>
              <a:gd name="connsiteX472" fmla="*/ 2555652 w 4266152"/>
              <a:gd name="connsiteY472" fmla="*/ 2424893 h 3642949"/>
              <a:gd name="connsiteX473" fmla="*/ 2662904 w 4266152"/>
              <a:gd name="connsiteY473" fmla="*/ 2380887 h 3642949"/>
              <a:gd name="connsiteX474" fmla="*/ 2669191 w 4266152"/>
              <a:gd name="connsiteY474" fmla="*/ 2276303 h 3642949"/>
              <a:gd name="connsiteX475" fmla="*/ 2554891 w 4266152"/>
              <a:gd name="connsiteY475" fmla="*/ 2432512 h 3642949"/>
              <a:gd name="connsiteX476" fmla="*/ 2546509 w 4266152"/>
              <a:gd name="connsiteY476" fmla="*/ 2534335 h 3642949"/>
              <a:gd name="connsiteX477" fmla="*/ 2658904 w 4266152"/>
              <a:gd name="connsiteY477" fmla="*/ 2494139 h 3642949"/>
              <a:gd name="connsiteX478" fmla="*/ 2662524 w 4266152"/>
              <a:gd name="connsiteY478" fmla="*/ 2388412 h 3642949"/>
              <a:gd name="connsiteX479" fmla="*/ 2554891 w 4266152"/>
              <a:gd name="connsiteY479" fmla="*/ 2432132 h 3642949"/>
              <a:gd name="connsiteX480" fmla="*/ 2546127 w 4266152"/>
              <a:gd name="connsiteY480" fmla="*/ 2541193 h 3642949"/>
              <a:gd name="connsiteX481" fmla="*/ 2540317 w 4266152"/>
              <a:gd name="connsiteY481" fmla="*/ 2646825 h 3642949"/>
              <a:gd name="connsiteX482" fmla="*/ 2657570 w 4266152"/>
              <a:gd name="connsiteY482" fmla="*/ 2610059 h 3642949"/>
              <a:gd name="connsiteX483" fmla="*/ 2658713 w 4266152"/>
              <a:gd name="connsiteY483" fmla="*/ 2500902 h 3642949"/>
              <a:gd name="connsiteX484" fmla="*/ 2546127 w 4266152"/>
              <a:gd name="connsiteY484" fmla="*/ 2540812 h 3642949"/>
              <a:gd name="connsiteX485" fmla="*/ 2657570 w 4266152"/>
              <a:gd name="connsiteY485" fmla="*/ 2616726 h 3642949"/>
              <a:gd name="connsiteX486" fmla="*/ 2540032 w 4266152"/>
              <a:gd name="connsiteY486" fmla="*/ 2653493 h 3642949"/>
              <a:gd name="connsiteX487" fmla="*/ 2536793 w 4266152"/>
              <a:gd name="connsiteY487" fmla="*/ 2760553 h 3642949"/>
              <a:gd name="connsiteX488" fmla="*/ 2658618 w 4266152"/>
              <a:gd name="connsiteY488" fmla="*/ 2726835 h 3642949"/>
              <a:gd name="connsiteX489" fmla="*/ 2657570 w 4266152"/>
              <a:gd name="connsiteY489" fmla="*/ 2616345 h 3642949"/>
              <a:gd name="connsiteX490" fmla="*/ 2540032 w 4266152"/>
              <a:gd name="connsiteY490" fmla="*/ 2536621 h 3642949"/>
              <a:gd name="connsiteX491" fmla="*/ 2548319 w 4266152"/>
              <a:gd name="connsiteY491" fmla="*/ 2435084 h 3642949"/>
              <a:gd name="connsiteX492" fmla="*/ 2441448 w 4266152"/>
              <a:gd name="connsiteY492" fmla="*/ 2476709 h 3642949"/>
              <a:gd name="connsiteX493" fmla="*/ 2428494 w 4266152"/>
              <a:gd name="connsiteY493" fmla="*/ 2573578 h 3642949"/>
              <a:gd name="connsiteX494" fmla="*/ 2540032 w 4266152"/>
              <a:gd name="connsiteY494" fmla="*/ 2536240 h 3642949"/>
              <a:gd name="connsiteX495" fmla="*/ 2434685 w 4266152"/>
              <a:gd name="connsiteY495" fmla="*/ 2479471 h 3642949"/>
              <a:gd name="connsiteX496" fmla="*/ 2329149 w 4266152"/>
              <a:gd name="connsiteY496" fmla="*/ 2517571 h 3642949"/>
              <a:gd name="connsiteX497" fmla="*/ 2311717 w 4266152"/>
              <a:gd name="connsiteY497" fmla="*/ 2609106 h 3642949"/>
              <a:gd name="connsiteX498" fmla="*/ 2421827 w 4266152"/>
              <a:gd name="connsiteY498" fmla="*/ 2575387 h 3642949"/>
              <a:gd name="connsiteX499" fmla="*/ 2434685 w 4266152"/>
              <a:gd name="connsiteY499" fmla="*/ 2478899 h 3642949"/>
              <a:gd name="connsiteX500" fmla="*/ 2310860 w 4266152"/>
              <a:gd name="connsiteY500" fmla="*/ 2616535 h 3642949"/>
              <a:gd name="connsiteX501" fmla="*/ 2296191 w 4266152"/>
              <a:gd name="connsiteY501" fmla="*/ 2712452 h 3642949"/>
              <a:gd name="connsiteX502" fmla="*/ 2411159 w 4266152"/>
              <a:gd name="connsiteY502" fmla="*/ 2683877 h 3642949"/>
              <a:gd name="connsiteX503" fmla="*/ 2421350 w 4266152"/>
              <a:gd name="connsiteY503" fmla="*/ 2583103 h 3642949"/>
              <a:gd name="connsiteX504" fmla="*/ 2310574 w 4266152"/>
              <a:gd name="connsiteY504" fmla="*/ 2615964 h 3642949"/>
              <a:gd name="connsiteX505" fmla="*/ 2304098 w 4266152"/>
              <a:gd name="connsiteY505" fmla="*/ 2618536 h 3642949"/>
              <a:gd name="connsiteX506" fmla="*/ 2195608 w 4266152"/>
              <a:gd name="connsiteY506" fmla="*/ 2648921 h 3642949"/>
              <a:gd name="connsiteX507" fmla="*/ 2176558 w 4266152"/>
              <a:gd name="connsiteY507" fmla="*/ 2739218 h 3642949"/>
              <a:gd name="connsiteX508" fmla="*/ 2289524 w 4266152"/>
              <a:gd name="connsiteY508" fmla="*/ 2714071 h 3642949"/>
              <a:gd name="connsiteX509" fmla="*/ 2303716 w 4266152"/>
              <a:gd name="connsiteY509" fmla="*/ 2617964 h 3642949"/>
              <a:gd name="connsiteX510" fmla="*/ 2188655 w 4266152"/>
              <a:gd name="connsiteY510" fmla="*/ 2650730 h 3642949"/>
              <a:gd name="connsiteX511" fmla="*/ 2083117 w 4266152"/>
              <a:gd name="connsiteY511" fmla="*/ 2677590 h 3642949"/>
              <a:gd name="connsiteX512" fmla="*/ 2059972 w 4266152"/>
              <a:gd name="connsiteY512" fmla="*/ 2761982 h 3642949"/>
              <a:gd name="connsiteX513" fmla="*/ 2169890 w 4266152"/>
              <a:gd name="connsiteY513" fmla="*/ 2740551 h 3642949"/>
              <a:gd name="connsiteX514" fmla="*/ 2188369 w 4266152"/>
              <a:gd name="connsiteY514" fmla="*/ 2650159 h 3642949"/>
              <a:gd name="connsiteX515" fmla="*/ 2075973 w 4266152"/>
              <a:gd name="connsiteY515" fmla="*/ 2679305 h 3642949"/>
              <a:gd name="connsiteX516" fmla="*/ 1974342 w 4266152"/>
              <a:gd name="connsiteY516" fmla="*/ 2702832 h 3642949"/>
              <a:gd name="connsiteX517" fmla="*/ 1947006 w 4266152"/>
              <a:gd name="connsiteY517" fmla="*/ 2781223 h 3642949"/>
              <a:gd name="connsiteX518" fmla="*/ 2053113 w 4266152"/>
              <a:gd name="connsiteY518" fmla="*/ 2763221 h 3642949"/>
              <a:gd name="connsiteX519" fmla="*/ 2075688 w 4266152"/>
              <a:gd name="connsiteY519" fmla="*/ 2678734 h 3642949"/>
              <a:gd name="connsiteX520" fmla="*/ 2058257 w 4266152"/>
              <a:gd name="connsiteY520" fmla="*/ 2768745 h 3642949"/>
              <a:gd name="connsiteX521" fmla="*/ 2038159 w 4266152"/>
              <a:gd name="connsiteY521" fmla="*/ 2856661 h 3642949"/>
              <a:gd name="connsiteX522" fmla="*/ 2152459 w 4266152"/>
              <a:gd name="connsiteY522" fmla="*/ 2840088 h 3642949"/>
              <a:gd name="connsiteX523" fmla="*/ 2168271 w 4266152"/>
              <a:gd name="connsiteY523" fmla="*/ 2747314 h 3642949"/>
              <a:gd name="connsiteX524" fmla="*/ 2057971 w 4266152"/>
              <a:gd name="connsiteY524" fmla="*/ 2768173 h 3642949"/>
              <a:gd name="connsiteX525" fmla="*/ 2051399 w 4266152"/>
              <a:gd name="connsiteY525" fmla="*/ 2769983 h 3642949"/>
              <a:gd name="connsiteX526" fmla="*/ 1944814 w 4266152"/>
              <a:gd name="connsiteY526" fmla="*/ 2787985 h 3642949"/>
              <a:gd name="connsiteX527" fmla="*/ 1920431 w 4266152"/>
              <a:gd name="connsiteY527" fmla="*/ 2870567 h 3642949"/>
              <a:gd name="connsiteX528" fmla="*/ 2031492 w 4266152"/>
              <a:gd name="connsiteY528" fmla="*/ 2857518 h 3642949"/>
              <a:gd name="connsiteX529" fmla="*/ 2051113 w 4266152"/>
              <a:gd name="connsiteY529" fmla="*/ 2769412 h 3642949"/>
              <a:gd name="connsiteX530" fmla="*/ 1937766 w 4266152"/>
              <a:gd name="connsiteY530" fmla="*/ 2789033 h 3642949"/>
              <a:gd name="connsiteX531" fmla="*/ 1836134 w 4266152"/>
              <a:gd name="connsiteY531" fmla="*/ 2803702 h 3642949"/>
              <a:gd name="connsiteX532" fmla="*/ 1807559 w 4266152"/>
              <a:gd name="connsiteY532" fmla="*/ 2880950 h 3642949"/>
              <a:gd name="connsiteX533" fmla="*/ 1913953 w 4266152"/>
              <a:gd name="connsiteY533" fmla="*/ 2871425 h 3642949"/>
              <a:gd name="connsiteX534" fmla="*/ 1937481 w 4266152"/>
              <a:gd name="connsiteY534" fmla="*/ 2788557 h 3642949"/>
              <a:gd name="connsiteX535" fmla="*/ 1804797 w 4266152"/>
              <a:gd name="connsiteY535" fmla="*/ 2887426 h 3642949"/>
              <a:gd name="connsiteX536" fmla="*/ 1778889 w 4266152"/>
              <a:gd name="connsiteY536" fmla="*/ 2969056 h 3642949"/>
              <a:gd name="connsiteX537" fmla="*/ 1890236 w 4266152"/>
              <a:gd name="connsiteY537" fmla="*/ 2964198 h 3642949"/>
              <a:gd name="connsiteX538" fmla="*/ 1911572 w 4266152"/>
              <a:gd name="connsiteY538" fmla="*/ 2877711 h 3642949"/>
              <a:gd name="connsiteX539" fmla="*/ 1804797 w 4266152"/>
              <a:gd name="connsiteY539" fmla="*/ 2887426 h 3642949"/>
              <a:gd name="connsiteX540" fmla="*/ 1797939 w 4266152"/>
              <a:gd name="connsiteY540" fmla="*/ 2887998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426 h 3642949"/>
              <a:gd name="connsiteX545" fmla="*/ 1664018 w 4266152"/>
              <a:gd name="connsiteY545" fmla="*/ 2977723 h 3642949"/>
              <a:gd name="connsiteX546" fmla="*/ 1636680 w 4266152"/>
              <a:gd name="connsiteY546" fmla="*/ 3058210 h 3642949"/>
              <a:gd name="connsiteX547" fmla="*/ 1747552 w 4266152"/>
              <a:gd name="connsiteY547" fmla="*/ 3060686 h 3642949"/>
              <a:gd name="connsiteX548" fmla="*/ 1770316 w 4266152"/>
              <a:gd name="connsiteY548" fmla="*/ 2975628 h 3642949"/>
              <a:gd name="connsiteX549" fmla="*/ 1664018 w 4266152"/>
              <a:gd name="connsiteY549" fmla="*/ 2977247 h 3642949"/>
              <a:gd name="connsiteX550" fmla="*/ 1657255 w 4266152"/>
              <a:gd name="connsiteY550" fmla="*/ 2977723 h 3642949"/>
              <a:gd name="connsiteX551" fmla="*/ 1557718 w 4266152"/>
              <a:gd name="connsiteY551" fmla="*/ 2977723 h 3642949"/>
              <a:gd name="connsiteX552" fmla="*/ 1525334 w 4266152"/>
              <a:gd name="connsiteY552" fmla="*/ 3053923 h 3642949"/>
              <a:gd name="connsiteX553" fmla="*/ 1630109 w 4266152"/>
              <a:gd name="connsiteY553" fmla="*/ 3058496 h 3642949"/>
              <a:gd name="connsiteX554" fmla="*/ 1657255 w 4266152"/>
              <a:gd name="connsiteY554" fmla="*/ 2977343 h 3642949"/>
              <a:gd name="connsiteX555" fmla="*/ 1522666 w 4266152"/>
              <a:gd name="connsiteY555" fmla="*/ 3058876 h 3642949"/>
              <a:gd name="connsiteX556" fmla="*/ 1493329 w 4266152"/>
              <a:gd name="connsiteY556" fmla="*/ 3139172 h 3642949"/>
              <a:gd name="connsiteX557" fmla="*/ 1603248 w 4266152"/>
              <a:gd name="connsiteY557" fmla="*/ 3148697 h 3642949"/>
              <a:gd name="connsiteX558" fmla="*/ 1627822 w 4266152"/>
              <a:gd name="connsiteY558" fmla="*/ 3063830 h 3642949"/>
              <a:gd name="connsiteX559" fmla="*/ 1522666 w 4266152"/>
              <a:gd name="connsiteY559" fmla="*/ 3058876 h 3642949"/>
              <a:gd name="connsiteX560" fmla="*/ 1515999 w 4266152"/>
              <a:gd name="connsiteY560" fmla="*/ 3058876 h 3642949"/>
              <a:gd name="connsiteX561" fmla="*/ 1418272 w 4266152"/>
              <a:gd name="connsiteY561" fmla="*/ 3052876 h 3642949"/>
              <a:gd name="connsiteX562" fmla="*/ 1383696 w 4266152"/>
              <a:gd name="connsiteY562" fmla="*/ 3128504 h 3642949"/>
              <a:gd name="connsiteX563" fmla="*/ 1486757 w 4266152"/>
              <a:gd name="connsiteY563" fmla="*/ 3138981 h 3642949"/>
              <a:gd name="connsiteX564" fmla="*/ 1516285 w 4266152"/>
              <a:gd name="connsiteY564" fmla="*/ 3058876 h 3642949"/>
              <a:gd name="connsiteX565" fmla="*/ 1354074 w 4266152"/>
              <a:gd name="connsiteY565" fmla="*/ 3041732 h 3642949"/>
              <a:gd name="connsiteX566" fmla="*/ 1414177 w 4266152"/>
              <a:gd name="connsiteY566" fmla="*/ 3046208 h 3642949"/>
              <a:gd name="connsiteX567" fmla="*/ 1452277 w 4266152"/>
              <a:gd name="connsiteY567" fmla="*/ 2975247 h 3642949"/>
              <a:gd name="connsiteX568" fmla="*/ 1439894 w 4266152"/>
              <a:gd name="connsiteY568" fmla="*/ 2975247 h 3642949"/>
              <a:gd name="connsiteX569" fmla="*/ 1370076 w 4266152"/>
              <a:gd name="connsiteY569" fmla="*/ 2975819 h 3642949"/>
              <a:gd name="connsiteX570" fmla="*/ 1326642 w 4266152"/>
              <a:gd name="connsiteY570" fmla="*/ 3040207 h 3642949"/>
              <a:gd name="connsiteX571" fmla="*/ 1354645 w 4266152"/>
              <a:gd name="connsiteY571" fmla="*/ 3041732 h 3642949"/>
              <a:gd name="connsiteX572" fmla="*/ 1420749 w 4266152"/>
              <a:gd name="connsiteY572" fmla="*/ 3046780 h 3642949"/>
              <a:gd name="connsiteX573" fmla="*/ 1517809 w 4266152"/>
              <a:gd name="connsiteY573" fmla="*/ 3052685 h 3642949"/>
              <a:gd name="connsiteX574" fmla="*/ 1549908 w 4266152"/>
              <a:gd name="connsiteY574" fmla="*/ 2977152 h 3642949"/>
              <a:gd name="connsiteX575" fmla="*/ 1458849 w 4266152"/>
              <a:gd name="connsiteY575" fmla="*/ 2975437 h 3642949"/>
              <a:gd name="connsiteX576" fmla="*/ 1421606 w 4266152"/>
              <a:gd name="connsiteY576" fmla="*/ 3046780 h 3642949"/>
              <a:gd name="connsiteX577" fmla="*/ 1552861 w 4266152"/>
              <a:gd name="connsiteY577" fmla="*/ 2970580 h 3642949"/>
              <a:gd name="connsiteX578" fmla="*/ 1588294 w 4266152"/>
              <a:gd name="connsiteY578" fmla="*/ 2899333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866 h 3642949"/>
              <a:gd name="connsiteX583" fmla="*/ 1559814 w 4266152"/>
              <a:gd name="connsiteY583" fmla="*/ 2970580 h 3642949"/>
              <a:gd name="connsiteX584" fmla="*/ 1658684 w 4266152"/>
              <a:gd name="connsiteY584" fmla="*/ 2970580 h 3642949"/>
              <a:gd name="connsiteX585" fmla="*/ 1689068 w 4266152"/>
              <a:gd name="connsiteY585" fmla="*/ 2894380 h 3642949"/>
              <a:gd name="connsiteX586" fmla="*/ 1595723 w 4266152"/>
              <a:gd name="connsiteY586" fmla="*/ 2898857 h 3642949"/>
              <a:gd name="connsiteX587" fmla="*/ 1560766 w 4266152"/>
              <a:gd name="connsiteY587" fmla="*/ 2970961 h 3642949"/>
              <a:gd name="connsiteX588" fmla="*/ 1691831 w 4266152"/>
              <a:gd name="connsiteY588" fmla="*/ 2887903 h 3642949"/>
              <a:gd name="connsiteX589" fmla="*/ 1725168 w 4266152"/>
              <a:gd name="connsiteY589" fmla="*/ 2816465 h 3642949"/>
              <a:gd name="connsiteX590" fmla="*/ 1638776 w 4266152"/>
              <a:gd name="connsiteY590" fmla="*/ 2825514 h 3642949"/>
              <a:gd name="connsiteX591" fmla="*/ 1599247 w 4266152"/>
              <a:gd name="connsiteY591" fmla="*/ 2892189 h 3642949"/>
              <a:gd name="connsiteX592" fmla="*/ 1692687 w 4266152"/>
              <a:gd name="connsiteY592" fmla="*/ 2888284 h 3642949"/>
              <a:gd name="connsiteX593" fmla="*/ 1698879 w 4266152"/>
              <a:gd name="connsiteY593" fmla="*/ 2887903 h 3642949"/>
              <a:gd name="connsiteX594" fmla="*/ 1799272 w 4266152"/>
              <a:gd name="connsiteY594" fmla="*/ 2880950 h 3642949"/>
              <a:gd name="connsiteX595" fmla="*/ 1827848 w 4266152"/>
              <a:gd name="connsiteY595" fmla="*/ 2804273 h 3642949"/>
              <a:gd name="connsiteX596" fmla="*/ 1732597 w 4266152"/>
              <a:gd name="connsiteY596" fmla="*/ 2815989 h 3642949"/>
              <a:gd name="connsiteX597" fmla="*/ 1699736 w 4266152"/>
              <a:gd name="connsiteY597" fmla="*/ 2887903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415 h 3642949"/>
              <a:gd name="connsiteX603" fmla="*/ 1837753 w 4266152"/>
              <a:gd name="connsiteY603" fmla="*/ 2796463 h 3642949"/>
              <a:gd name="connsiteX604" fmla="*/ 1938813 w 4266152"/>
              <a:gd name="connsiteY604" fmla="*/ 2781699 h 3642949"/>
              <a:gd name="connsiteX605" fmla="*/ 1965770 w 4266152"/>
              <a:gd name="connsiteY605" fmla="*/ 2703880 h 3642949"/>
              <a:gd name="connsiteX606" fmla="*/ 1869663 w 4266152"/>
              <a:gd name="connsiteY606" fmla="*/ 2723978 h 3642949"/>
              <a:gd name="connsiteX607" fmla="*/ 1838611 w 4266152"/>
              <a:gd name="connsiteY607" fmla="*/ 2796463 h 3642949"/>
              <a:gd name="connsiteX608" fmla="*/ 1969389 w 4266152"/>
              <a:gd name="connsiteY608" fmla="*/ 2696926 h 3642949"/>
              <a:gd name="connsiteX609" fmla="*/ 1999012 w 4266152"/>
              <a:gd name="connsiteY609" fmla="*/ 2624441 h 3642949"/>
              <a:gd name="connsiteX610" fmla="*/ 1908810 w 4266152"/>
              <a:gd name="connsiteY610" fmla="*/ 2649873 h 3642949"/>
              <a:gd name="connsiteX611" fmla="*/ 1873948 w 4266152"/>
              <a:gd name="connsiteY611" fmla="*/ 2716548 h 3642949"/>
              <a:gd name="connsiteX612" fmla="*/ 1969389 w 4266152"/>
              <a:gd name="connsiteY612" fmla="*/ 2696926 h 3642949"/>
              <a:gd name="connsiteX613" fmla="*/ 1976819 w 4266152"/>
              <a:gd name="connsiteY613" fmla="*/ 2695307 h 3642949"/>
              <a:gd name="connsiteX614" fmla="*/ 2077784 w 4266152"/>
              <a:gd name="connsiteY614" fmla="*/ 2671876 h 3642949"/>
              <a:gd name="connsiteX615" fmla="*/ 2103310 w 4266152"/>
              <a:gd name="connsiteY615" fmla="*/ 2593104 h 3642949"/>
              <a:gd name="connsiteX616" fmla="*/ 2007012 w 4266152"/>
              <a:gd name="connsiteY616" fmla="*/ 2621679 h 3642949"/>
              <a:gd name="connsiteX617" fmla="*/ 1976819 w 4266152"/>
              <a:gd name="connsiteY617" fmla="*/ 2695117 h 3642949"/>
              <a:gd name="connsiteX618" fmla="*/ 2106073 w 4266152"/>
              <a:gd name="connsiteY618" fmla="*/ 2585579 h 3642949"/>
              <a:gd name="connsiteX619" fmla="*/ 2134648 w 4266152"/>
              <a:gd name="connsiteY619" fmla="*/ 2511284 h 3642949"/>
              <a:gd name="connsiteX620" fmla="*/ 2043874 w 4266152"/>
              <a:gd name="connsiteY620" fmla="*/ 2546336 h 3642949"/>
              <a:gd name="connsiteX621" fmla="*/ 2010537 w 4266152"/>
              <a:gd name="connsiteY621" fmla="*/ 2614535 h 3642949"/>
              <a:gd name="connsiteX622" fmla="*/ 2106073 w 4266152"/>
              <a:gd name="connsiteY622" fmla="*/ 2585389 h 3642949"/>
              <a:gd name="connsiteX623" fmla="*/ 2113598 w 4266152"/>
              <a:gd name="connsiteY623" fmla="*/ 2583198 h 3642949"/>
              <a:gd name="connsiteX624" fmla="*/ 2213420 w 4266152"/>
              <a:gd name="connsiteY624" fmla="*/ 2550908 h 3642949"/>
              <a:gd name="connsiteX625" fmla="*/ 2238184 w 4266152"/>
              <a:gd name="connsiteY625" fmla="*/ 2469374 h 3642949"/>
              <a:gd name="connsiteX626" fmla="*/ 2142934 w 4266152"/>
              <a:gd name="connsiteY626" fmla="*/ 2507474 h 3642949"/>
              <a:gd name="connsiteX627" fmla="*/ 2113216 w 4266152"/>
              <a:gd name="connsiteY627" fmla="*/ 2582626 h 3642949"/>
              <a:gd name="connsiteX628" fmla="*/ 2240756 w 4266152"/>
              <a:gd name="connsiteY628" fmla="*/ 2461469 h 3642949"/>
              <a:gd name="connsiteX629" fmla="*/ 2268474 w 4266152"/>
              <a:gd name="connsiteY629" fmla="*/ 2385269 h 3642949"/>
              <a:gd name="connsiteX630" fmla="*/ 2178749 w 4266152"/>
              <a:gd name="connsiteY630" fmla="*/ 2430226 h 3642949"/>
              <a:gd name="connsiteX631" fmla="*/ 2146363 w 4266152"/>
              <a:gd name="connsiteY631" fmla="*/ 2500045 h 3642949"/>
              <a:gd name="connsiteX632" fmla="*/ 2240756 w 4266152"/>
              <a:gd name="connsiteY632" fmla="*/ 2461278 h 3642949"/>
              <a:gd name="connsiteX633" fmla="*/ 2248566 w 4266152"/>
              <a:gd name="connsiteY633" fmla="*/ 2458135 h 3642949"/>
              <a:gd name="connsiteX634" fmla="*/ 2346198 w 4266152"/>
              <a:gd name="connsiteY634" fmla="*/ 2416796 h 3642949"/>
              <a:gd name="connsiteX635" fmla="*/ 2369725 w 4266152"/>
              <a:gd name="connsiteY635" fmla="*/ 2332976 h 3642949"/>
              <a:gd name="connsiteX636" fmla="*/ 2277046 w 4266152"/>
              <a:gd name="connsiteY636" fmla="*/ 2380601 h 3642949"/>
              <a:gd name="connsiteX637" fmla="*/ 2248566 w 4266152"/>
              <a:gd name="connsiteY637" fmla="*/ 2457944 h 3642949"/>
              <a:gd name="connsiteX638" fmla="*/ 2372391 w 4266152"/>
              <a:gd name="connsiteY638" fmla="*/ 2324785 h 3642949"/>
              <a:gd name="connsiteX639" fmla="*/ 2399633 w 4266152"/>
              <a:gd name="connsiteY639" fmla="*/ 2244870 h 3642949"/>
              <a:gd name="connsiteX640" fmla="*/ 2312955 w 4266152"/>
              <a:gd name="connsiteY640" fmla="*/ 2298877 h 3642949"/>
              <a:gd name="connsiteX641" fmla="*/ 2280666 w 4266152"/>
              <a:gd name="connsiteY641" fmla="*/ 2371934 h 3642949"/>
              <a:gd name="connsiteX642" fmla="*/ 2372391 w 4266152"/>
              <a:gd name="connsiteY642" fmla="*/ 2324309 h 3642949"/>
              <a:gd name="connsiteX643" fmla="*/ 2380393 w 4266152"/>
              <a:gd name="connsiteY643" fmla="*/ 2320594 h 3642949"/>
              <a:gd name="connsiteX644" fmla="*/ 2474119 w 4266152"/>
              <a:gd name="connsiteY644" fmla="*/ 2271159 h 3642949"/>
              <a:gd name="connsiteX645" fmla="*/ 2496884 w 4266152"/>
              <a:gd name="connsiteY645" fmla="*/ 2183910 h 3642949"/>
              <a:gd name="connsiteX646" fmla="*/ 2408491 w 4266152"/>
              <a:gd name="connsiteY646" fmla="*/ 2239346 h 3642949"/>
              <a:gd name="connsiteX647" fmla="*/ 2380393 w 4266152"/>
              <a:gd name="connsiteY647" fmla="*/ 2320118 h 3642949"/>
              <a:gd name="connsiteX648" fmla="*/ 2499456 w 4266152"/>
              <a:gd name="connsiteY648" fmla="*/ 2174671 h 3642949"/>
              <a:gd name="connsiteX649" fmla="*/ 2526316 w 4266152"/>
              <a:gd name="connsiteY649" fmla="*/ 2090279 h 3642949"/>
              <a:gd name="connsiteX650" fmla="*/ 2445544 w 4266152"/>
              <a:gd name="connsiteY650" fmla="*/ 2150763 h 3642949"/>
              <a:gd name="connsiteX651" fmla="*/ 2412206 w 4266152"/>
              <a:gd name="connsiteY651" fmla="*/ 2229535 h 3642949"/>
              <a:gd name="connsiteX652" fmla="*/ 2507552 w 4266152"/>
              <a:gd name="connsiteY652" fmla="*/ 2169623 h 3642949"/>
              <a:gd name="connsiteX653" fmla="*/ 2541080 w 4266152"/>
              <a:gd name="connsiteY653" fmla="*/ 2148572 h 3642949"/>
              <a:gd name="connsiteX654" fmla="*/ 2596038 w 4266152"/>
              <a:gd name="connsiteY654" fmla="*/ 2113996 h 3642949"/>
              <a:gd name="connsiteX655" fmla="*/ 2617280 w 4266152"/>
              <a:gd name="connsiteY655" fmla="*/ 2022937 h 3642949"/>
              <a:gd name="connsiteX656" fmla="*/ 2535459 w 4266152"/>
              <a:gd name="connsiteY656" fmla="*/ 2083516 h 3642949"/>
              <a:gd name="connsiteX657" fmla="*/ 2507552 w 4266152"/>
              <a:gd name="connsiteY657" fmla="*/ 2169146 h 3642949"/>
              <a:gd name="connsiteX658" fmla="*/ 2619851 w 4266152"/>
              <a:gd name="connsiteY658" fmla="*/ 2013127 h 3642949"/>
              <a:gd name="connsiteX659" fmla="*/ 2638901 w 4266152"/>
              <a:gd name="connsiteY659" fmla="*/ 1946452 h 3642949"/>
              <a:gd name="connsiteX660" fmla="*/ 2645950 w 4266152"/>
              <a:gd name="connsiteY660" fmla="*/ 1923592 h 3642949"/>
              <a:gd name="connsiteX661" fmla="*/ 2573559 w 4266152"/>
              <a:gd name="connsiteY661" fmla="*/ 1986742 h 3642949"/>
              <a:gd name="connsiteX662" fmla="*/ 2558987 w 4266152"/>
              <a:gd name="connsiteY662" fmla="*/ 2021699 h 3642949"/>
              <a:gd name="connsiteX663" fmla="*/ 2539937 w 4266152"/>
              <a:gd name="connsiteY663" fmla="*/ 2072563 h 3642949"/>
              <a:gd name="connsiteX664" fmla="*/ 2619851 w 4266152"/>
              <a:gd name="connsiteY664" fmla="*/ 2012650 h 3642949"/>
              <a:gd name="connsiteX665" fmla="*/ 2644807 w 4266152"/>
              <a:gd name="connsiteY665" fmla="*/ 1948356 h 3642949"/>
              <a:gd name="connsiteX666" fmla="*/ 2628043 w 4266152"/>
              <a:gd name="connsiteY666" fmla="*/ 2007126 h 3642949"/>
              <a:gd name="connsiteX667" fmla="*/ 2709863 w 4266152"/>
              <a:gd name="connsiteY667" fmla="*/ 1947785 h 3642949"/>
              <a:gd name="connsiteX668" fmla="*/ 2724531 w 4266152"/>
              <a:gd name="connsiteY668" fmla="*/ 1873585 h 3642949"/>
              <a:gd name="connsiteX669" fmla="*/ 2729008 w 4266152"/>
              <a:gd name="connsiteY669" fmla="*/ 1853297 h 3642949"/>
              <a:gd name="connsiteX670" fmla="*/ 2654903 w 4266152"/>
              <a:gd name="connsiteY670" fmla="*/ 1915876 h 3642949"/>
              <a:gd name="connsiteX671" fmla="*/ 2644807 w 4266152"/>
              <a:gd name="connsiteY671" fmla="*/ 1947880 h 3642949"/>
              <a:gd name="connsiteX672" fmla="*/ 2731294 w 4266152"/>
              <a:gd name="connsiteY672" fmla="*/ 1843105 h 3642949"/>
              <a:gd name="connsiteX673" fmla="*/ 2752534 w 4266152"/>
              <a:gd name="connsiteY673" fmla="*/ 1752332 h 3642949"/>
              <a:gd name="connsiteX674" fmla="*/ 2687288 w 4266152"/>
              <a:gd name="connsiteY674" fmla="*/ 1816531 h 3642949"/>
              <a:gd name="connsiteX675" fmla="*/ 2658713 w 4266152"/>
              <a:gd name="connsiteY675" fmla="*/ 1904542 h 3642949"/>
              <a:gd name="connsiteX676" fmla="*/ 2731294 w 4266152"/>
              <a:gd name="connsiteY676" fmla="*/ 1842629 h 3642949"/>
              <a:gd name="connsiteX677" fmla="*/ 2737009 w 4266152"/>
              <a:gd name="connsiteY677" fmla="*/ 1846629 h 3642949"/>
              <a:gd name="connsiteX678" fmla="*/ 2730722 w 4266152"/>
              <a:gd name="connsiteY678" fmla="*/ 1875204 h 3642949"/>
              <a:gd name="connsiteX679" fmla="*/ 2717292 w 4266152"/>
              <a:gd name="connsiteY679" fmla="*/ 1942737 h 3642949"/>
              <a:gd name="connsiteX680" fmla="*/ 2799873 w 4266152"/>
              <a:gd name="connsiteY680" fmla="*/ 1883968 h 3642949"/>
              <a:gd name="connsiteX681" fmla="*/ 2810351 w 4266152"/>
              <a:gd name="connsiteY681" fmla="*/ 1800910 h 3642949"/>
              <a:gd name="connsiteX682" fmla="*/ 2812447 w 4266152"/>
              <a:gd name="connsiteY682" fmla="*/ 1785384 h 3642949"/>
              <a:gd name="connsiteX683" fmla="*/ 2737009 w 4266152"/>
              <a:gd name="connsiteY683" fmla="*/ 1846153 h 3642949"/>
              <a:gd name="connsiteX684" fmla="*/ 2796445 w 4266152"/>
              <a:gd name="connsiteY684" fmla="*/ 1988743 h 3642949"/>
              <a:gd name="connsiteX685" fmla="*/ 2887027 w 4266152"/>
              <a:gd name="connsiteY685" fmla="*/ 1933021 h 3642949"/>
              <a:gd name="connsiteX686" fmla="*/ 2890361 w 4266152"/>
              <a:gd name="connsiteY686" fmla="*/ 1828246 h 3642949"/>
              <a:gd name="connsiteX687" fmla="*/ 2805970 w 4266152"/>
              <a:gd name="connsiteY687" fmla="*/ 1886730 h 3642949"/>
              <a:gd name="connsiteX688" fmla="*/ 2796445 w 4266152"/>
              <a:gd name="connsiteY688" fmla="*/ 1988266 h 3642949"/>
              <a:gd name="connsiteX689" fmla="*/ 2887504 w 4266152"/>
              <a:gd name="connsiteY689" fmla="*/ 2169718 h 3642949"/>
              <a:gd name="connsiteX690" fmla="*/ 2784729 w 4266152"/>
              <a:gd name="connsiteY690" fmla="*/ 2220676 h 3642949"/>
              <a:gd name="connsiteX691" fmla="*/ 2783300 w 4266152"/>
              <a:gd name="connsiteY691" fmla="*/ 2329547 h 3642949"/>
              <a:gd name="connsiteX692" fmla="*/ 2891124 w 4266152"/>
              <a:gd name="connsiteY692" fmla="*/ 2280970 h 3642949"/>
              <a:gd name="connsiteX693" fmla="*/ 2887504 w 4266152"/>
              <a:gd name="connsiteY693" fmla="*/ 2169337 h 3642949"/>
              <a:gd name="connsiteX694" fmla="*/ 2788919 w 4266152"/>
              <a:gd name="connsiteY694" fmla="*/ 2000839 h 3642949"/>
              <a:gd name="connsiteX695" fmla="*/ 2698909 w 4266152"/>
              <a:gd name="connsiteY695" fmla="*/ 2056846 h 3642949"/>
              <a:gd name="connsiteX696" fmla="*/ 2686812 w 4266152"/>
              <a:gd name="connsiteY696" fmla="*/ 2156383 h 3642949"/>
              <a:gd name="connsiteX697" fmla="*/ 2782062 w 4266152"/>
              <a:gd name="connsiteY697" fmla="*/ 2103995 h 3642949"/>
              <a:gd name="connsiteX698" fmla="*/ 2788919 w 4266152"/>
              <a:gd name="connsiteY698" fmla="*/ 2000458 h 3642949"/>
              <a:gd name="connsiteX699" fmla="*/ 2780919 w 4266152"/>
              <a:gd name="connsiteY699" fmla="*/ 2574149 h 3642949"/>
              <a:gd name="connsiteX700" fmla="*/ 2664524 w 4266152"/>
              <a:gd name="connsiteY700" fmla="*/ 2614440 h 3642949"/>
              <a:gd name="connsiteX701" fmla="*/ 2665571 w 4266152"/>
              <a:gd name="connsiteY701" fmla="*/ 2724835 h 3642949"/>
              <a:gd name="connsiteX702" fmla="*/ 2786253 w 4266152"/>
              <a:gd name="connsiteY702" fmla="*/ 2686735 h 3642949"/>
              <a:gd name="connsiteX703" fmla="*/ 2780919 w 4266152"/>
              <a:gd name="connsiteY703" fmla="*/ 2573768 h 3642949"/>
              <a:gd name="connsiteX704" fmla="*/ 2665666 w 4266152"/>
              <a:gd name="connsiteY704" fmla="*/ 2932289 h 3642949"/>
              <a:gd name="connsiteX705" fmla="*/ 2662142 w 4266152"/>
              <a:gd name="connsiteY705" fmla="*/ 2852755 h 3642949"/>
              <a:gd name="connsiteX706" fmla="*/ 2535555 w 4266152"/>
              <a:gd name="connsiteY706" fmla="*/ 2883331 h 3642949"/>
              <a:gd name="connsiteX707" fmla="*/ 2536602 w 4266152"/>
              <a:gd name="connsiteY707" fmla="*/ 2971342 h 3642949"/>
              <a:gd name="connsiteX708" fmla="*/ 2536602 w 4266152"/>
              <a:gd name="connsiteY708" fmla="*/ 2994487 h 3642949"/>
              <a:gd name="connsiteX709" fmla="*/ 2667095 w 4266152"/>
              <a:gd name="connsiteY709" fmla="*/ 2965912 h 3642949"/>
              <a:gd name="connsiteX710" fmla="*/ 2665666 w 4266152"/>
              <a:gd name="connsiteY710" fmla="*/ 2932289 h 3642949"/>
              <a:gd name="connsiteX711" fmla="*/ 2661856 w 4266152"/>
              <a:gd name="connsiteY711" fmla="*/ 2846564 h 3642949"/>
              <a:gd name="connsiteX712" fmla="*/ 2658523 w 4266152"/>
              <a:gd name="connsiteY712" fmla="*/ 2733407 h 3642949"/>
              <a:gd name="connsiteX713" fmla="*/ 2536413 w 4266152"/>
              <a:gd name="connsiteY713" fmla="*/ 2767030 h 3642949"/>
              <a:gd name="connsiteX714" fmla="*/ 2535555 w 4266152"/>
              <a:gd name="connsiteY714" fmla="*/ 2877139 h 3642949"/>
              <a:gd name="connsiteX715" fmla="*/ 2662142 w 4266152"/>
              <a:gd name="connsiteY715" fmla="*/ 2846278 h 3642949"/>
              <a:gd name="connsiteX716" fmla="*/ 2539270 w 4266152"/>
              <a:gd name="connsiteY716" fmla="*/ 2543384 h 3642949"/>
              <a:gd name="connsiteX717" fmla="*/ 2427351 w 4266152"/>
              <a:gd name="connsiteY717" fmla="*/ 2580436 h 3642949"/>
              <a:gd name="connsiteX718" fmla="*/ 2417160 w 4266152"/>
              <a:gd name="connsiteY718" fmla="*/ 2681591 h 3642949"/>
              <a:gd name="connsiteX719" fmla="*/ 2533555 w 4266152"/>
              <a:gd name="connsiteY719" fmla="*/ 2648635 h 3642949"/>
              <a:gd name="connsiteX720" fmla="*/ 2539556 w 4266152"/>
              <a:gd name="connsiteY720" fmla="*/ 2543098 h 3642949"/>
              <a:gd name="connsiteX721" fmla="*/ 2416588 w 4266152"/>
              <a:gd name="connsiteY721" fmla="*/ 2688259 h 3642949"/>
              <a:gd name="connsiteX722" fmla="*/ 2409064 w 4266152"/>
              <a:gd name="connsiteY722" fmla="*/ 2791034 h 3642949"/>
              <a:gd name="connsiteX723" fmla="*/ 2530126 w 4266152"/>
              <a:gd name="connsiteY723" fmla="*/ 2761982 h 3642949"/>
              <a:gd name="connsiteX724" fmla="*/ 2533269 w 4266152"/>
              <a:gd name="connsiteY724" fmla="*/ 2655398 h 3642949"/>
              <a:gd name="connsiteX725" fmla="*/ 2416874 w 4266152"/>
              <a:gd name="connsiteY725" fmla="*/ 2687973 h 3642949"/>
              <a:gd name="connsiteX726" fmla="*/ 2408682 w 4266152"/>
              <a:gd name="connsiteY726" fmla="*/ 2797701 h 3642949"/>
              <a:gd name="connsiteX727" fmla="*/ 2403729 w 4266152"/>
              <a:gd name="connsiteY727" fmla="*/ 2904095 h 3642949"/>
              <a:gd name="connsiteX728" fmla="*/ 2529269 w 4266152"/>
              <a:gd name="connsiteY728" fmla="*/ 2878568 h 3642949"/>
              <a:gd name="connsiteX729" fmla="*/ 2530031 w 4266152"/>
              <a:gd name="connsiteY729" fmla="*/ 2768650 h 3642949"/>
              <a:gd name="connsiteX730" fmla="*/ 2408968 w 4266152"/>
              <a:gd name="connsiteY730" fmla="*/ 2797415 h 3642949"/>
              <a:gd name="connsiteX731" fmla="*/ 2530221 w 4266152"/>
              <a:gd name="connsiteY731" fmla="*/ 2971818 h 3642949"/>
              <a:gd name="connsiteX732" fmla="*/ 2529269 w 4266152"/>
              <a:gd name="connsiteY732" fmla="*/ 2885045 h 3642949"/>
              <a:gd name="connsiteX733" fmla="*/ 2403443 w 4266152"/>
              <a:gd name="connsiteY733" fmla="*/ 2910572 h 3642949"/>
              <a:gd name="connsiteX734" fmla="*/ 2400966 w 4266152"/>
              <a:gd name="connsiteY734" fmla="*/ 3011156 h 3642949"/>
              <a:gd name="connsiteX735" fmla="*/ 2400966 w 4266152"/>
              <a:gd name="connsiteY735" fmla="*/ 3018395 h 3642949"/>
              <a:gd name="connsiteX736" fmla="*/ 2530792 w 4266152"/>
              <a:gd name="connsiteY736" fmla="*/ 2996012 h 3642949"/>
              <a:gd name="connsiteX737" fmla="*/ 2530507 w 4266152"/>
              <a:gd name="connsiteY737" fmla="*/ 2971532 h 3642949"/>
              <a:gd name="connsiteX738" fmla="*/ 2410016 w 4266152"/>
              <a:gd name="connsiteY738" fmla="*/ 2689973 h 3642949"/>
              <a:gd name="connsiteX739" fmla="*/ 2294668 w 4266152"/>
              <a:gd name="connsiteY739" fmla="*/ 2718548 h 3642949"/>
              <a:gd name="connsiteX740" fmla="*/ 2282951 w 4266152"/>
              <a:gd name="connsiteY740" fmla="*/ 2816751 h 3642949"/>
              <a:gd name="connsiteX741" fmla="*/ 2402681 w 4266152"/>
              <a:gd name="connsiteY741" fmla="*/ 2792081 h 3642949"/>
              <a:gd name="connsiteX742" fmla="*/ 2410301 w 4266152"/>
              <a:gd name="connsiteY742" fmla="*/ 2689687 h 3642949"/>
              <a:gd name="connsiteX743" fmla="*/ 2288095 w 4266152"/>
              <a:gd name="connsiteY743" fmla="*/ 2720548 h 3642949"/>
              <a:gd name="connsiteX744" fmla="*/ 2174843 w 4266152"/>
              <a:gd name="connsiteY744" fmla="*/ 2745694 h 3642949"/>
              <a:gd name="connsiteX745" fmla="*/ 2158842 w 4266152"/>
              <a:gd name="connsiteY745" fmla="*/ 2838754 h 3642949"/>
              <a:gd name="connsiteX746" fmla="*/ 2276475 w 4266152"/>
              <a:gd name="connsiteY746" fmla="*/ 2818370 h 3642949"/>
              <a:gd name="connsiteX747" fmla="*/ 2288381 w 4266152"/>
              <a:gd name="connsiteY747" fmla="*/ 2720263 h 3642949"/>
              <a:gd name="connsiteX748" fmla="*/ 2157888 w 4266152"/>
              <a:gd name="connsiteY748" fmla="*/ 2845421 h 3642949"/>
              <a:gd name="connsiteX749" fmla="*/ 2144554 w 4266152"/>
              <a:gd name="connsiteY749" fmla="*/ 2942576 h 3642949"/>
              <a:gd name="connsiteX750" fmla="*/ 2266759 w 4266152"/>
              <a:gd name="connsiteY750" fmla="*/ 2926669 h 3642949"/>
              <a:gd name="connsiteX751" fmla="*/ 2275808 w 4266152"/>
              <a:gd name="connsiteY751" fmla="*/ 2825038 h 3642949"/>
              <a:gd name="connsiteX752" fmla="*/ 2158174 w 4266152"/>
              <a:gd name="connsiteY752" fmla="*/ 2845135 h 3642949"/>
              <a:gd name="connsiteX753" fmla="*/ 2151316 w 4266152"/>
              <a:gd name="connsiteY753" fmla="*/ 2846469 h 3642949"/>
              <a:gd name="connsiteX754" fmla="*/ 2036159 w 4266152"/>
              <a:gd name="connsiteY754" fmla="*/ 2863043 h 3642949"/>
              <a:gd name="connsiteX755" fmla="*/ 2018823 w 4266152"/>
              <a:gd name="connsiteY755" fmla="*/ 2955054 h 3642949"/>
              <a:gd name="connsiteX756" fmla="*/ 2138077 w 4266152"/>
              <a:gd name="connsiteY756" fmla="*/ 2943338 h 3642949"/>
              <a:gd name="connsiteX757" fmla="*/ 2151316 w 4266152"/>
              <a:gd name="connsiteY757" fmla="*/ 2846183 h 3642949"/>
              <a:gd name="connsiteX758" fmla="*/ 2029587 w 4266152"/>
              <a:gd name="connsiteY758" fmla="*/ 2863900 h 3642949"/>
              <a:gd name="connsiteX759" fmla="*/ 1918049 w 4266152"/>
              <a:gd name="connsiteY759" fmla="*/ 2876854 h 3642949"/>
              <a:gd name="connsiteX760" fmla="*/ 1896523 w 4266152"/>
              <a:gd name="connsiteY760" fmla="*/ 2963626 h 3642949"/>
              <a:gd name="connsiteX761" fmla="*/ 2012252 w 4266152"/>
              <a:gd name="connsiteY761" fmla="*/ 2955625 h 3642949"/>
              <a:gd name="connsiteX762" fmla="*/ 2029873 w 4266152"/>
              <a:gd name="connsiteY762" fmla="*/ 2863614 h 3642949"/>
              <a:gd name="connsiteX763" fmla="*/ 1895094 w 4266152"/>
              <a:gd name="connsiteY763" fmla="*/ 2970103 h 3642949"/>
              <a:gd name="connsiteX764" fmla="*/ 1876044 w 4266152"/>
              <a:gd name="connsiteY764" fmla="*/ 3060210 h 3642949"/>
              <a:gd name="connsiteX765" fmla="*/ 1996344 w 4266152"/>
              <a:gd name="connsiteY765" fmla="*/ 3056781 h 3642949"/>
              <a:gd name="connsiteX766" fmla="*/ 2010918 w 4266152"/>
              <a:gd name="connsiteY766" fmla="*/ 2961531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686 h 3642949"/>
              <a:gd name="connsiteX771" fmla="*/ 1869852 w 4266152"/>
              <a:gd name="connsiteY771" fmla="*/ 3060686 h 3642949"/>
              <a:gd name="connsiteX772" fmla="*/ 1888807 w 4266152"/>
              <a:gd name="connsiteY772" fmla="*/ 2970103 h 3642949"/>
              <a:gd name="connsiteX773" fmla="*/ 1752219 w 4266152"/>
              <a:gd name="connsiteY773" fmla="*/ 3066592 h 3642949"/>
              <a:gd name="connsiteX774" fmla="*/ 1731930 w 4266152"/>
              <a:gd name="connsiteY774" fmla="*/ 3156508 h 3642949"/>
              <a:gd name="connsiteX775" fmla="*/ 1852613 w 4266152"/>
              <a:gd name="connsiteY775" fmla="*/ 3160794 h 3642949"/>
              <a:gd name="connsiteX776" fmla="*/ 1868709 w 4266152"/>
              <a:gd name="connsiteY776" fmla="*/ 3066401 h 3642949"/>
              <a:gd name="connsiteX777" fmla="*/ 1752505 w 4266152"/>
              <a:gd name="connsiteY777" fmla="*/ 3066592 h 3642949"/>
              <a:gd name="connsiteX778" fmla="*/ 1745742 w 4266152"/>
              <a:gd name="connsiteY778" fmla="*/ 3066592 h 3642949"/>
              <a:gd name="connsiteX779" fmla="*/ 1634394 w 4266152"/>
              <a:gd name="connsiteY779" fmla="*/ 3064020 h 3642949"/>
              <a:gd name="connsiteX780" fmla="*/ 1609725 w 4266152"/>
              <a:gd name="connsiteY780" fmla="*/ 3149173 h 3642949"/>
              <a:gd name="connsiteX781" fmla="*/ 1725549 w 4266152"/>
              <a:gd name="connsiteY781" fmla="*/ 3156127 h 3642949"/>
              <a:gd name="connsiteX782" fmla="*/ 1746028 w 4266152"/>
              <a:gd name="connsiteY782" fmla="*/ 3066592 h 3642949"/>
              <a:gd name="connsiteX783" fmla="*/ 1608391 w 4266152"/>
              <a:gd name="connsiteY783" fmla="*/ 3155460 h 3642949"/>
              <a:gd name="connsiteX784" fmla="*/ 1586484 w 4266152"/>
              <a:gd name="connsiteY784" fmla="*/ 3244138 h 3642949"/>
              <a:gd name="connsiteX785" fmla="*/ 1706975 w 4266152"/>
              <a:gd name="connsiteY785" fmla="*/ 3255473 h 3642949"/>
              <a:gd name="connsiteX786" fmla="*/ 1715643 w 4266152"/>
              <a:gd name="connsiteY786" fmla="*/ 3207848 h 3642949"/>
              <a:gd name="connsiteX787" fmla="*/ 1724501 w 4266152"/>
              <a:gd name="connsiteY787" fmla="*/ 3162889 h 3642949"/>
              <a:gd name="connsiteX788" fmla="*/ 1608391 w 4266152"/>
              <a:gd name="connsiteY788" fmla="*/ 3155460 h 3642949"/>
              <a:gd name="connsiteX789" fmla="*/ 1601914 w 4266152"/>
              <a:gd name="connsiteY789" fmla="*/ 3154889 h 3642949"/>
              <a:gd name="connsiteX790" fmla="*/ 1491424 w 4266152"/>
              <a:gd name="connsiteY790" fmla="*/ 3145364 h 3642949"/>
              <a:gd name="connsiteX791" fmla="*/ 1465230 w 4266152"/>
              <a:gd name="connsiteY791" fmla="*/ 3229660 h 3642949"/>
              <a:gd name="connsiteX792" fmla="*/ 1580197 w 4266152"/>
              <a:gd name="connsiteY792" fmla="*/ 3242995 h 3642949"/>
              <a:gd name="connsiteX793" fmla="*/ 1601914 w 4266152"/>
              <a:gd name="connsiteY793" fmla="*/ 3154889 h 3642949"/>
              <a:gd name="connsiteX794" fmla="*/ 1484947 w 4266152"/>
              <a:gd name="connsiteY794" fmla="*/ 3145364 h 3642949"/>
              <a:gd name="connsiteX795" fmla="*/ 1381411 w 4266152"/>
              <a:gd name="connsiteY795" fmla="*/ 3134790 h 3642949"/>
              <a:gd name="connsiteX796" fmla="*/ 1350264 w 4266152"/>
              <a:gd name="connsiteY796" fmla="*/ 3214515 h 3642949"/>
              <a:gd name="connsiteX797" fmla="*/ 1458849 w 4266152"/>
              <a:gd name="connsiteY797" fmla="*/ 3229374 h 3642949"/>
              <a:gd name="connsiteX798" fmla="*/ 1484566 w 4266152"/>
              <a:gd name="connsiteY798" fmla="*/ 3145173 h 3642949"/>
              <a:gd name="connsiteX799" fmla="*/ 1374838 w 4266152"/>
              <a:gd name="connsiteY799" fmla="*/ 3134029 h 3642949"/>
              <a:gd name="connsiteX800" fmla="*/ 1279588 w 4266152"/>
              <a:gd name="connsiteY800" fmla="*/ 3122884 h 3642949"/>
              <a:gd name="connsiteX801" fmla="*/ 1242727 w 4266152"/>
              <a:gd name="connsiteY801" fmla="*/ 3198132 h 3642949"/>
              <a:gd name="connsiteX802" fmla="*/ 1343882 w 4266152"/>
              <a:gd name="connsiteY802" fmla="*/ 3213658 h 3642949"/>
              <a:gd name="connsiteX803" fmla="*/ 1374838 w 4266152"/>
              <a:gd name="connsiteY803" fmla="*/ 3133838 h 3642949"/>
              <a:gd name="connsiteX804" fmla="*/ 1272731 w 4266152"/>
              <a:gd name="connsiteY804" fmla="*/ 3122027 h 3642949"/>
              <a:gd name="connsiteX805" fmla="*/ 1268159 w 4266152"/>
              <a:gd name="connsiteY805" fmla="*/ 3121456 h 3642949"/>
              <a:gd name="connsiteX806" fmla="*/ 1185291 w 4266152"/>
              <a:gd name="connsiteY806" fmla="*/ 3113931 h 3642949"/>
              <a:gd name="connsiteX807" fmla="*/ 1143572 w 4266152"/>
              <a:gd name="connsiteY807" fmla="*/ 3182321 h 3642949"/>
              <a:gd name="connsiteX808" fmla="*/ 1183291 w 4266152"/>
              <a:gd name="connsiteY808" fmla="*/ 3188416 h 3642949"/>
              <a:gd name="connsiteX809" fmla="*/ 1236154 w 4266152"/>
              <a:gd name="connsiteY809" fmla="*/ 3196989 h 3642949"/>
              <a:gd name="connsiteX810" fmla="*/ 1272731 w 4266152"/>
              <a:gd name="connsiteY810" fmla="*/ 3121837 h 3642949"/>
              <a:gd name="connsiteX811" fmla="*/ 1177481 w 4266152"/>
              <a:gd name="connsiteY811" fmla="*/ 3113645 h 3642949"/>
              <a:gd name="connsiteX812" fmla="*/ 1095375 w 4266152"/>
              <a:gd name="connsiteY812" fmla="*/ 3113645 h 3642949"/>
              <a:gd name="connsiteX813" fmla="*/ 1082993 w 4266152"/>
              <a:gd name="connsiteY813" fmla="*/ 3129171 h 3642949"/>
              <a:gd name="connsiteX814" fmla="*/ 1050131 w 4266152"/>
              <a:gd name="connsiteY814" fmla="*/ 3173653 h 3642949"/>
              <a:gd name="connsiteX815" fmla="*/ 1136428 w 4266152"/>
              <a:gd name="connsiteY815" fmla="*/ 3181749 h 3642949"/>
              <a:gd name="connsiteX816" fmla="*/ 1177861 w 4266152"/>
              <a:gd name="connsiteY816" fmla="*/ 3113455 h 3642949"/>
              <a:gd name="connsiteX817" fmla="*/ 1092327 w 4266152"/>
              <a:gd name="connsiteY817" fmla="*/ 3107073 h 3642949"/>
              <a:gd name="connsiteX818" fmla="*/ 1138809 w 4266152"/>
              <a:gd name="connsiteY818" fmla="*/ 3054590 h 3642949"/>
              <a:gd name="connsiteX819" fmla="*/ 1069753 w 4266152"/>
              <a:gd name="connsiteY819" fmla="*/ 3068211 h 3642949"/>
              <a:gd name="connsiteX820" fmla="*/ 1018889 w 4266152"/>
              <a:gd name="connsiteY820" fmla="*/ 3113169 h 3642949"/>
              <a:gd name="connsiteX821" fmla="*/ 1092708 w 4266152"/>
              <a:gd name="connsiteY821" fmla="*/ 3106501 h 3642949"/>
              <a:gd name="connsiteX822" fmla="*/ 1100899 w 4266152"/>
              <a:gd name="connsiteY822" fmla="*/ 3107073 h 3642949"/>
              <a:gd name="connsiteX823" fmla="*/ 1181576 w 4266152"/>
              <a:gd name="connsiteY823" fmla="*/ 3107835 h 3642949"/>
              <a:gd name="connsiteX824" fmla="*/ 1225201 w 4266152"/>
              <a:gd name="connsiteY824" fmla="*/ 3046399 h 3642949"/>
              <a:gd name="connsiteX825" fmla="*/ 1149001 w 4266152"/>
              <a:gd name="connsiteY825" fmla="*/ 3053543 h 3642949"/>
              <a:gd name="connsiteX826" fmla="*/ 1101281 w 4266152"/>
              <a:gd name="connsiteY826" fmla="*/ 3106501 h 3642949"/>
              <a:gd name="connsiteX827" fmla="*/ 1230249 w 4266152"/>
              <a:gd name="connsiteY827" fmla="*/ 3039636 h 3642949"/>
              <a:gd name="connsiteX828" fmla="*/ 1275683 w 4266152"/>
              <a:gd name="connsiteY828" fmla="*/ 2985629 h 3642949"/>
              <a:gd name="connsiteX829" fmla="*/ 1205769 w 4266152"/>
              <a:gd name="connsiteY829" fmla="*/ 3000203 h 3642949"/>
              <a:gd name="connsiteX830" fmla="*/ 1156335 w 4266152"/>
              <a:gd name="connsiteY830" fmla="*/ 3046113 h 3642949"/>
              <a:gd name="connsiteX831" fmla="*/ 1230630 w 4266152"/>
              <a:gd name="connsiteY831" fmla="*/ 3039064 h 3642949"/>
              <a:gd name="connsiteX832" fmla="*/ 1238631 w 4266152"/>
              <a:gd name="connsiteY832" fmla="*/ 3039636 h 3642949"/>
              <a:gd name="connsiteX833" fmla="*/ 1319213 w 4266152"/>
              <a:gd name="connsiteY833" fmla="*/ 3040303 h 3642949"/>
              <a:gd name="connsiteX834" fmla="*/ 1361789 w 4266152"/>
              <a:gd name="connsiteY834" fmla="*/ 2976676 h 3642949"/>
              <a:gd name="connsiteX835" fmla="*/ 1285589 w 4266152"/>
              <a:gd name="connsiteY835" fmla="*/ 2984296 h 3642949"/>
              <a:gd name="connsiteX836" fmla="*/ 1239012 w 4266152"/>
              <a:gd name="connsiteY836" fmla="*/ 3038874 h 3642949"/>
              <a:gd name="connsiteX837" fmla="*/ 1366456 w 4266152"/>
              <a:gd name="connsiteY837" fmla="*/ 2970103 h 3642949"/>
              <a:gd name="connsiteX838" fmla="*/ 1411319 w 4266152"/>
              <a:gd name="connsiteY838" fmla="*/ 2913620 h 3642949"/>
              <a:gd name="connsiteX839" fmla="*/ 1341977 w 4266152"/>
              <a:gd name="connsiteY839" fmla="*/ 2928670 h 3642949"/>
              <a:gd name="connsiteX840" fmla="*/ 1292447 w 4266152"/>
              <a:gd name="connsiteY840" fmla="*/ 2977056 h 3642949"/>
              <a:gd name="connsiteX841" fmla="*/ 1366838 w 4266152"/>
              <a:gd name="connsiteY841" fmla="*/ 2969341 h 3642949"/>
              <a:gd name="connsiteX842" fmla="*/ 1374743 w 4266152"/>
              <a:gd name="connsiteY842" fmla="*/ 2970103 h 3642949"/>
              <a:gd name="connsiteX843" fmla="*/ 1439894 w 4266152"/>
              <a:gd name="connsiteY843" fmla="*/ 2970103 h 3642949"/>
              <a:gd name="connsiteX844" fmla="*/ 1455801 w 4266152"/>
              <a:gd name="connsiteY844" fmla="*/ 2970103 h 3642949"/>
              <a:gd name="connsiteX845" fmla="*/ 1497139 w 4266152"/>
              <a:gd name="connsiteY845" fmla="*/ 2904191 h 3642949"/>
              <a:gd name="connsiteX846" fmla="*/ 1420939 w 4266152"/>
              <a:gd name="connsiteY846" fmla="*/ 2912287 h 3642949"/>
              <a:gd name="connsiteX847" fmla="*/ 1375124 w 4266152"/>
              <a:gd name="connsiteY847" fmla="*/ 2968960 h 3642949"/>
              <a:gd name="connsiteX848" fmla="*/ 1501616 w 4266152"/>
              <a:gd name="connsiteY848" fmla="*/ 2897523 h 3642949"/>
              <a:gd name="connsiteX849" fmla="*/ 1545527 w 4266152"/>
              <a:gd name="connsiteY849" fmla="*/ 2838659 h 3642949"/>
              <a:gd name="connsiteX850" fmla="*/ 1476280 w 4266152"/>
              <a:gd name="connsiteY850" fmla="*/ 2854660 h 3642949"/>
              <a:gd name="connsiteX851" fmla="*/ 1427416 w 4266152"/>
              <a:gd name="connsiteY851" fmla="*/ 2904953 h 3642949"/>
              <a:gd name="connsiteX852" fmla="*/ 1501997 w 4266152"/>
              <a:gd name="connsiteY852" fmla="*/ 2896380 h 3642949"/>
              <a:gd name="connsiteX853" fmla="*/ 1509713 w 4266152"/>
              <a:gd name="connsiteY853" fmla="*/ 2897523 h 3642949"/>
              <a:gd name="connsiteX854" fmla="*/ 1525524 w 4266152"/>
              <a:gd name="connsiteY854" fmla="*/ 2896856 h 3642949"/>
              <a:gd name="connsiteX855" fmla="*/ 1592199 w 4266152"/>
              <a:gd name="connsiteY855" fmla="*/ 2894666 h 3642949"/>
              <a:gd name="connsiteX856" fmla="*/ 1631156 w 4266152"/>
              <a:gd name="connsiteY856" fmla="*/ 2827991 h 3642949"/>
              <a:gd name="connsiteX857" fmla="*/ 1611630 w 4266152"/>
              <a:gd name="connsiteY857" fmla="*/ 2829800 h 3642949"/>
              <a:gd name="connsiteX858" fmla="*/ 1554480 w 4266152"/>
              <a:gd name="connsiteY858" fmla="*/ 2837134 h 3642949"/>
              <a:gd name="connsiteX859" fmla="*/ 1510093 w 4266152"/>
              <a:gd name="connsiteY859" fmla="*/ 2895999 h 3642949"/>
              <a:gd name="connsiteX860" fmla="*/ 1611153 w 4266152"/>
              <a:gd name="connsiteY860" fmla="*/ 2823704 h 3642949"/>
              <a:gd name="connsiteX861" fmla="*/ 1635633 w 4266152"/>
              <a:gd name="connsiteY861" fmla="*/ 2821323 h 3642949"/>
              <a:gd name="connsiteX862" fmla="*/ 1677924 w 4266152"/>
              <a:gd name="connsiteY862" fmla="*/ 2760458 h 3642949"/>
              <a:gd name="connsiteX863" fmla="*/ 1608772 w 4266152"/>
              <a:gd name="connsiteY863" fmla="*/ 2777508 h 3642949"/>
              <a:gd name="connsiteX864" fmla="*/ 1561147 w 4266152"/>
              <a:gd name="connsiteY864" fmla="*/ 2829990 h 3642949"/>
              <a:gd name="connsiteX865" fmla="*/ 1611535 w 4266152"/>
              <a:gd name="connsiteY865" fmla="*/ 2822180 h 3642949"/>
              <a:gd name="connsiteX866" fmla="*/ 1643729 w 4266152"/>
              <a:gd name="connsiteY866" fmla="*/ 2820561 h 3642949"/>
              <a:gd name="connsiteX867" fmla="*/ 1729454 w 4266152"/>
              <a:gd name="connsiteY867" fmla="*/ 2811607 h 3642949"/>
              <a:gd name="connsiteX868" fmla="*/ 1765840 w 4266152"/>
              <a:gd name="connsiteY868" fmla="*/ 2744932 h 3642949"/>
              <a:gd name="connsiteX869" fmla="*/ 1698212 w 4266152"/>
              <a:gd name="connsiteY869" fmla="*/ 2756553 h 3642949"/>
              <a:gd name="connsiteX870" fmla="*/ 1687544 w 4266152"/>
              <a:gd name="connsiteY870" fmla="*/ 2758553 h 3642949"/>
              <a:gd name="connsiteX871" fmla="*/ 1644110 w 4266152"/>
              <a:gd name="connsiteY871" fmla="*/ 2819037 h 3642949"/>
              <a:gd name="connsiteX872" fmla="*/ 1696784 w 4266152"/>
              <a:gd name="connsiteY872" fmla="*/ 2750552 h 3642949"/>
              <a:gd name="connsiteX873" fmla="*/ 1769840 w 4266152"/>
              <a:gd name="connsiteY873" fmla="*/ 2737979 h 3642949"/>
              <a:gd name="connsiteX874" fmla="*/ 1809179 w 4266152"/>
              <a:gd name="connsiteY874" fmla="*/ 2677210 h 3642949"/>
              <a:gd name="connsiteX875" fmla="*/ 1783937 w 4266152"/>
              <a:gd name="connsiteY875" fmla="*/ 2683591 h 3642949"/>
              <a:gd name="connsiteX876" fmla="*/ 1739741 w 4266152"/>
              <a:gd name="connsiteY876" fmla="*/ 2696164 h 3642949"/>
              <a:gd name="connsiteX877" fmla="*/ 1693069 w 4266152"/>
              <a:gd name="connsiteY877" fmla="*/ 2751219 h 3642949"/>
              <a:gd name="connsiteX878" fmla="*/ 1778032 w 4266152"/>
              <a:gd name="connsiteY878" fmla="*/ 2736455 h 3642949"/>
              <a:gd name="connsiteX879" fmla="*/ 1865852 w 4266152"/>
              <a:gd name="connsiteY879" fmla="*/ 2719881 h 3642949"/>
              <a:gd name="connsiteX880" fmla="*/ 1899856 w 4266152"/>
              <a:gd name="connsiteY880" fmla="*/ 2653206 h 3642949"/>
              <a:gd name="connsiteX881" fmla="*/ 1818704 w 4266152"/>
              <a:gd name="connsiteY881" fmla="*/ 2674543 h 3642949"/>
              <a:gd name="connsiteX882" fmla="*/ 1778412 w 4266152"/>
              <a:gd name="connsiteY882" fmla="*/ 2735026 h 3642949"/>
              <a:gd name="connsiteX883" fmla="*/ 1904238 w 4266152"/>
              <a:gd name="connsiteY883" fmla="*/ 2645682 h 3642949"/>
              <a:gd name="connsiteX884" fmla="*/ 1940909 w 4266152"/>
              <a:gd name="connsiteY884" fmla="*/ 2585389 h 3642949"/>
              <a:gd name="connsiteX885" fmla="*/ 1869948 w 4266152"/>
              <a:gd name="connsiteY885" fmla="*/ 2610249 h 3642949"/>
              <a:gd name="connsiteX886" fmla="*/ 1868805 w 4266152"/>
              <a:gd name="connsiteY886" fmla="*/ 2610249 h 3642949"/>
              <a:gd name="connsiteX887" fmla="*/ 1824323 w 4266152"/>
              <a:gd name="connsiteY887" fmla="*/ 2666351 h 3642949"/>
              <a:gd name="connsiteX888" fmla="*/ 1904619 w 4266152"/>
              <a:gd name="connsiteY888" fmla="*/ 2644158 h 3642949"/>
              <a:gd name="connsiteX889" fmla="*/ 1912905 w 4266152"/>
              <a:gd name="connsiteY889" fmla="*/ 2643396 h 3642949"/>
              <a:gd name="connsiteX890" fmla="*/ 2002059 w 4266152"/>
              <a:gd name="connsiteY890" fmla="*/ 2618250 h 3642949"/>
              <a:gd name="connsiteX891" fmla="*/ 2034540 w 4266152"/>
              <a:gd name="connsiteY891" fmla="*/ 2551003 h 3642949"/>
              <a:gd name="connsiteX892" fmla="*/ 1950910 w 4266152"/>
              <a:gd name="connsiteY892" fmla="*/ 2581769 h 3642949"/>
              <a:gd name="connsiteX893" fmla="*/ 1913191 w 4266152"/>
              <a:gd name="connsiteY893" fmla="*/ 2641872 h 3642949"/>
              <a:gd name="connsiteX894" fmla="*/ 2039016 w 4266152"/>
              <a:gd name="connsiteY894" fmla="*/ 2542526 h 3642949"/>
              <a:gd name="connsiteX895" fmla="*/ 2073497 w 4266152"/>
              <a:gd name="connsiteY895" fmla="*/ 2482233 h 3642949"/>
              <a:gd name="connsiteX896" fmla="*/ 1997297 w 4266152"/>
              <a:gd name="connsiteY896" fmla="*/ 2517857 h 3642949"/>
              <a:gd name="connsiteX897" fmla="*/ 1956531 w 4266152"/>
              <a:gd name="connsiteY897" fmla="*/ 2572815 h 3642949"/>
              <a:gd name="connsiteX898" fmla="*/ 2039398 w 4266152"/>
              <a:gd name="connsiteY898" fmla="*/ 2541002 h 3642949"/>
              <a:gd name="connsiteX899" fmla="*/ 2048541 w 4266152"/>
              <a:gd name="connsiteY899" fmla="*/ 2539097 h 3642949"/>
              <a:gd name="connsiteX900" fmla="*/ 2138172 w 4266152"/>
              <a:gd name="connsiteY900" fmla="*/ 2504426 h 3642949"/>
              <a:gd name="connsiteX901" fmla="*/ 2169510 w 4266152"/>
              <a:gd name="connsiteY901" fmla="*/ 2435846 h 3642949"/>
              <a:gd name="connsiteX902" fmla="*/ 2084737 w 4266152"/>
              <a:gd name="connsiteY902" fmla="*/ 2477089 h 3642949"/>
              <a:gd name="connsiteX903" fmla="*/ 2048446 w 4266152"/>
              <a:gd name="connsiteY903" fmla="*/ 2537573 h 3642949"/>
              <a:gd name="connsiteX904" fmla="*/ 2174177 w 4266152"/>
              <a:gd name="connsiteY904" fmla="*/ 2426512 h 3642949"/>
              <a:gd name="connsiteX905" fmla="*/ 2207894 w 4266152"/>
              <a:gd name="connsiteY905" fmla="*/ 2364599 h 3642949"/>
              <a:gd name="connsiteX906" fmla="*/ 2129885 w 4266152"/>
              <a:gd name="connsiteY906" fmla="*/ 2412224 h 3642949"/>
              <a:gd name="connsiteX907" fmla="*/ 2091213 w 4266152"/>
              <a:gd name="connsiteY907" fmla="*/ 2467279 h 3642949"/>
              <a:gd name="connsiteX908" fmla="*/ 2174081 w 4266152"/>
              <a:gd name="connsiteY908" fmla="*/ 2424988 h 3642949"/>
              <a:gd name="connsiteX909" fmla="*/ 2183702 w 4266152"/>
              <a:gd name="connsiteY909" fmla="*/ 2421844 h 3642949"/>
              <a:gd name="connsiteX910" fmla="*/ 2272284 w 4266152"/>
              <a:gd name="connsiteY910" fmla="*/ 2377363 h 3642949"/>
              <a:gd name="connsiteX911" fmla="*/ 2303240 w 4266152"/>
              <a:gd name="connsiteY911" fmla="*/ 2306021 h 3642949"/>
              <a:gd name="connsiteX912" fmla="*/ 2219420 w 4266152"/>
              <a:gd name="connsiteY912" fmla="*/ 2357646 h 3642949"/>
              <a:gd name="connsiteX913" fmla="*/ 2183511 w 4266152"/>
              <a:gd name="connsiteY913" fmla="*/ 2420701 h 3642949"/>
              <a:gd name="connsiteX914" fmla="*/ 2308288 w 4266152"/>
              <a:gd name="connsiteY914" fmla="*/ 2295448 h 3642949"/>
              <a:gd name="connsiteX915" fmla="*/ 2342864 w 4266152"/>
              <a:gd name="connsiteY915" fmla="*/ 2229439 h 3642949"/>
              <a:gd name="connsiteX916" fmla="*/ 2331530 w 4266152"/>
              <a:gd name="connsiteY916" fmla="*/ 2237917 h 3642949"/>
              <a:gd name="connsiteX917" fmla="*/ 2266664 w 4266152"/>
              <a:gd name="connsiteY917" fmla="*/ 2286875 h 3642949"/>
              <a:gd name="connsiteX918" fmla="*/ 2226850 w 4266152"/>
              <a:gd name="connsiteY918" fmla="*/ 2345740 h 3642949"/>
              <a:gd name="connsiteX919" fmla="*/ 2308098 w 4266152"/>
              <a:gd name="connsiteY919" fmla="*/ 2293924 h 3642949"/>
              <a:gd name="connsiteX920" fmla="*/ 2318385 w 4266152"/>
              <a:gd name="connsiteY920" fmla="*/ 2289161 h 3642949"/>
              <a:gd name="connsiteX921" fmla="*/ 2403538 w 4266152"/>
              <a:gd name="connsiteY921" fmla="*/ 2236107 h 3642949"/>
              <a:gd name="connsiteX922" fmla="*/ 2434971 w 4266152"/>
              <a:gd name="connsiteY922" fmla="*/ 2159907 h 3642949"/>
              <a:gd name="connsiteX923" fmla="*/ 2355913 w 4266152"/>
              <a:gd name="connsiteY923" fmla="*/ 2219534 h 3642949"/>
              <a:gd name="connsiteX924" fmla="*/ 2318195 w 4266152"/>
              <a:gd name="connsiteY924" fmla="*/ 2287351 h 3642949"/>
              <a:gd name="connsiteX925" fmla="*/ 2440686 w 4266152"/>
              <a:gd name="connsiteY925" fmla="*/ 2147715 h 3642949"/>
              <a:gd name="connsiteX926" fmla="*/ 2467546 w 4266152"/>
              <a:gd name="connsiteY926" fmla="*/ 2093327 h 3642949"/>
              <a:gd name="connsiteX927" fmla="*/ 2478405 w 4266152"/>
              <a:gd name="connsiteY927" fmla="*/ 2073039 h 3642949"/>
              <a:gd name="connsiteX928" fmla="*/ 2411730 w 4266152"/>
              <a:gd name="connsiteY928" fmla="*/ 2134189 h 3642949"/>
              <a:gd name="connsiteX929" fmla="*/ 2387537 w 4266152"/>
              <a:gd name="connsiteY929" fmla="*/ 2169813 h 3642949"/>
              <a:gd name="connsiteX930" fmla="*/ 2364963 w 4266152"/>
              <a:gd name="connsiteY930" fmla="*/ 2205055 h 3642949"/>
              <a:gd name="connsiteX931" fmla="*/ 2440495 w 4266152"/>
              <a:gd name="connsiteY931" fmla="*/ 2146191 h 3642949"/>
              <a:gd name="connsiteX932" fmla="*/ 2473167 w 4266152"/>
              <a:gd name="connsiteY932" fmla="*/ 2096375 h 3642949"/>
              <a:gd name="connsiteX933" fmla="*/ 2451354 w 4266152"/>
              <a:gd name="connsiteY933" fmla="*/ 2139619 h 3642949"/>
              <a:gd name="connsiteX934" fmla="*/ 2530317 w 4266152"/>
              <a:gd name="connsiteY934" fmla="*/ 2080563 h 3642949"/>
              <a:gd name="connsiteX935" fmla="*/ 2553176 w 4266152"/>
              <a:gd name="connsiteY935" fmla="*/ 2020461 h 3642949"/>
              <a:gd name="connsiteX936" fmla="*/ 2562701 w 4266152"/>
              <a:gd name="connsiteY936" fmla="*/ 1997410 h 3642949"/>
              <a:gd name="connsiteX937" fmla="*/ 2492312 w 4266152"/>
              <a:gd name="connsiteY937" fmla="*/ 2060371 h 3642949"/>
              <a:gd name="connsiteX938" fmla="*/ 2472976 w 4266152"/>
              <a:gd name="connsiteY938" fmla="*/ 2094851 h 3642949"/>
              <a:gd name="connsiteX939" fmla="*/ 2568417 w 4266152"/>
              <a:gd name="connsiteY939" fmla="*/ 1984075 h 3642949"/>
              <a:gd name="connsiteX940" fmla="*/ 2602134 w 4266152"/>
              <a:gd name="connsiteY940" fmla="*/ 1905494 h 3642949"/>
              <a:gd name="connsiteX941" fmla="*/ 2542698 w 4266152"/>
              <a:gd name="connsiteY941" fmla="*/ 1969026 h 3642949"/>
              <a:gd name="connsiteX942" fmla="*/ 2501456 w 4266152"/>
              <a:gd name="connsiteY942" fmla="*/ 2043702 h 3642949"/>
              <a:gd name="connsiteX943" fmla="*/ 2568131 w 4266152"/>
              <a:gd name="connsiteY943" fmla="*/ 1982551 h 3642949"/>
              <a:gd name="connsiteX944" fmla="*/ 2579275 w 4266152"/>
              <a:gd name="connsiteY944" fmla="*/ 1974550 h 3642949"/>
              <a:gd name="connsiteX945" fmla="*/ 2649664 w 4266152"/>
              <a:gd name="connsiteY945" fmla="*/ 1913400 h 3642949"/>
              <a:gd name="connsiteX946" fmla="*/ 2677477 w 4266152"/>
              <a:gd name="connsiteY946" fmla="*/ 1827675 h 3642949"/>
              <a:gd name="connsiteX947" fmla="*/ 2615088 w 4266152"/>
              <a:gd name="connsiteY947" fmla="*/ 1891873 h 3642949"/>
              <a:gd name="connsiteX948" fmla="*/ 2578989 w 4266152"/>
              <a:gd name="connsiteY948" fmla="*/ 1973026 h 3642949"/>
              <a:gd name="connsiteX949" fmla="*/ 2682049 w 4266152"/>
              <a:gd name="connsiteY949" fmla="*/ 1814245 h 3642949"/>
              <a:gd name="connsiteX950" fmla="*/ 2709958 w 4266152"/>
              <a:gd name="connsiteY950" fmla="*/ 1734997 h 3642949"/>
              <a:gd name="connsiteX951" fmla="*/ 2658237 w 4266152"/>
              <a:gd name="connsiteY951" fmla="*/ 1798148 h 3642949"/>
              <a:gd name="connsiteX952" fmla="*/ 2622709 w 4266152"/>
              <a:gd name="connsiteY952" fmla="*/ 1874919 h 3642949"/>
              <a:gd name="connsiteX953" fmla="*/ 2681763 w 4266152"/>
              <a:gd name="connsiteY953" fmla="*/ 1812625 h 3642949"/>
              <a:gd name="connsiteX954" fmla="*/ 2692146 w 4266152"/>
              <a:gd name="connsiteY954" fmla="*/ 1804148 h 3642949"/>
              <a:gd name="connsiteX955" fmla="*/ 2755773 w 4266152"/>
              <a:gd name="connsiteY955" fmla="*/ 1741854 h 3642949"/>
              <a:gd name="connsiteX956" fmla="*/ 2778442 w 4266152"/>
              <a:gd name="connsiteY956" fmla="*/ 1655273 h 3642949"/>
              <a:gd name="connsiteX957" fmla="*/ 2721864 w 4266152"/>
              <a:gd name="connsiteY957" fmla="*/ 1720709 h 3642949"/>
              <a:gd name="connsiteX958" fmla="*/ 2691860 w 4266152"/>
              <a:gd name="connsiteY958" fmla="*/ 1802529 h 3642949"/>
              <a:gd name="connsiteX959" fmla="*/ 2782252 w 4266152"/>
              <a:gd name="connsiteY959" fmla="*/ 1641366 h 3642949"/>
              <a:gd name="connsiteX960" fmla="*/ 2805779 w 4266152"/>
              <a:gd name="connsiteY960" fmla="*/ 1560880 h 3642949"/>
              <a:gd name="connsiteX961" fmla="*/ 2758154 w 4266152"/>
              <a:gd name="connsiteY961" fmla="*/ 1625554 h 3642949"/>
              <a:gd name="connsiteX962" fmla="*/ 2728056 w 4266152"/>
              <a:gd name="connsiteY962" fmla="*/ 1703183 h 3642949"/>
              <a:gd name="connsiteX963" fmla="*/ 2781966 w 4266152"/>
              <a:gd name="connsiteY963" fmla="*/ 1639651 h 3642949"/>
              <a:gd name="connsiteX964" fmla="*/ 2791777 w 4266152"/>
              <a:gd name="connsiteY964" fmla="*/ 1630888 h 3642949"/>
              <a:gd name="connsiteX965" fmla="*/ 2848927 w 4266152"/>
              <a:gd name="connsiteY965" fmla="*/ 1569071 h 3642949"/>
              <a:gd name="connsiteX966" fmla="*/ 2866930 w 4266152"/>
              <a:gd name="connsiteY966" fmla="*/ 1482489 h 3642949"/>
              <a:gd name="connsiteX967" fmla="*/ 2817305 w 4266152"/>
              <a:gd name="connsiteY967" fmla="*/ 1545830 h 3642949"/>
              <a:gd name="connsiteX968" fmla="*/ 2791491 w 4266152"/>
              <a:gd name="connsiteY968" fmla="*/ 1629269 h 3642949"/>
              <a:gd name="connsiteX969" fmla="*/ 2869788 w 4266152"/>
              <a:gd name="connsiteY969" fmla="*/ 1468963 h 3642949"/>
              <a:gd name="connsiteX970" fmla="*/ 2888838 w 4266152"/>
              <a:gd name="connsiteY970" fmla="*/ 1390763 h 3642949"/>
              <a:gd name="connsiteX971" fmla="*/ 2848261 w 4266152"/>
              <a:gd name="connsiteY971" fmla="*/ 1452390 h 3642949"/>
              <a:gd name="connsiteX972" fmla="*/ 2822924 w 4266152"/>
              <a:gd name="connsiteY972" fmla="*/ 1528590 h 3642949"/>
              <a:gd name="connsiteX973" fmla="*/ 2869502 w 4266152"/>
              <a:gd name="connsiteY973" fmla="*/ 1466963 h 3642949"/>
              <a:gd name="connsiteX974" fmla="*/ 2875693 w 4266152"/>
              <a:gd name="connsiteY974" fmla="*/ 1471916 h 3642949"/>
              <a:gd name="connsiteX975" fmla="*/ 2856643 w 4266152"/>
              <a:gd name="connsiteY975" fmla="*/ 1560880 h 3642949"/>
              <a:gd name="connsiteX976" fmla="*/ 2918270 w 4266152"/>
              <a:gd name="connsiteY976" fmla="*/ 1498110 h 3642949"/>
              <a:gd name="connsiteX977" fmla="*/ 2930747 w 4266152"/>
              <a:gd name="connsiteY977" fmla="*/ 1406194 h 3642949"/>
              <a:gd name="connsiteX978" fmla="*/ 2875216 w 4266152"/>
              <a:gd name="connsiteY978" fmla="*/ 1469916 h 3642949"/>
              <a:gd name="connsiteX979" fmla="*/ 2854642 w 4266152"/>
              <a:gd name="connsiteY979" fmla="*/ 1572500 h 3642949"/>
              <a:gd name="connsiteX980" fmla="*/ 2837878 w 4266152"/>
              <a:gd name="connsiteY980" fmla="*/ 1665274 h 3642949"/>
              <a:gd name="connsiteX981" fmla="*/ 2906745 w 4266152"/>
              <a:gd name="connsiteY981" fmla="*/ 1603933 h 3642949"/>
              <a:gd name="connsiteX982" fmla="*/ 2917317 w 4266152"/>
              <a:gd name="connsiteY982" fmla="*/ 1508683 h 3642949"/>
              <a:gd name="connsiteX983" fmla="*/ 2854357 w 4266152"/>
              <a:gd name="connsiteY983" fmla="*/ 1570500 h 3642949"/>
              <a:gd name="connsiteX984" fmla="*/ 2904458 w 4266152"/>
              <a:gd name="connsiteY984" fmla="*/ 1706707 h 3642949"/>
              <a:gd name="connsiteX985" fmla="*/ 2982373 w 4266152"/>
              <a:gd name="connsiteY985" fmla="*/ 1648319 h 3642949"/>
              <a:gd name="connsiteX986" fmla="*/ 2984468 w 4266152"/>
              <a:gd name="connsiteY986" fmla="*/ 1546592 h 3642949"/>
              <a:gd name="connsiteX987" fmla="*/ 2912840 w 4266152"/>
              <a:gd name="connsiteY987" fmla="*/ 1607076 h 3642949"/>
              <a:gd name="connsiteX988" fmla="*/ 2903791 w 4266152"/>
              <a:gd name="connsiteY988" fmla="*/ 1704707 h 3642949"/>
              <a:gd name="connsiteX989" fmla="*/ 2982468 w 4266152"/>
              <a:gd name="connsiteY989" fmla="*/ 1768430 h 3642949"/>
              <a:gd name="connsiteX990" fmla="*/ 2896743 w 4266152"/>
              <a:gd name="connsiteY990" fmla="*/ 1825580 h 3642949"/>
              <a:gd name="connsiteX991" fmla="*/ 2893124 w 4266152"/>
              <a:gd name="connsiteY991" fmla="*/ 1930355 h 3642949"/>
              <a:gd name="connsiteX992" fmla="*/ 2984182 w 4266152"/>
              <a:gd name="connsiteY992" fmla="*/ 1875204 h 3642949"/>
              <a:gd name="connsiteX993" fmla="*/ 2982182 w 4266152"/>
              <a:gd name="connsiteY993" fmla="*/ 1766429 h 3642949"/>
              <a:gd name="connsiteX994" fmla="*/ 2896743 w 4266152"/>
              <a:gd name="connsiteY994" fmla="*/ 1729187 h 3642949"/>
              <a:gd name="connsiteX995" fmla="*/ 2897409 w 4266152"/>
              <a:gd name="connsiteY995" fmla="*/ 1720423 h 3642949"/>
              <a:gd name="connsiteX996" fmla="*/ 2820352 w 4266152"/>
              <a:gd name="connsiteY996" fmla="*/ 1780812 h 3642949"/>
              <a:gd name="connsiteX997" fmla="*/ 2817305 w 4266152"/>
              <a:gd name="connsiteY997" fmla="*/ 1803005 h 3642949"/>
              <a:gd name="connsiteX998" fmla="*/ 2807780 w 4266152"/>
              <a:gd name="connsiteY998" fmla="*/ 1880348 h 3642949"/>
              <a:gd name="connsiteX999" fmla="*/ 2891599 w 4266152"/>
              <a:gd name="connsiteY999" fmla="*/ 1822246 h 3642949"/>
              <a:gd name="connsiteX1000" fmla="*/ 2896076 w 4266152"/>
              <a:gd name="connsiteY1000" fmla="*/ 1727186 h 3642949"/>
              <a:gd name="connsiteX1001" fmla="*/ 2783967 w 4266152"/>
              <a:gd name="connsiteY1001" fmla="*/ 2338120 h 3642949"/>
              <a:gd name="connsiteX1002" fmla="*/ 2784920 w 4266152"/>
              <a:gd name="connsiteY1002" fmla="*/ 2447562 h 3642949"/>
              <a:gd name="connsiteX1003" fmla="*/ 2897791 w 4266152"/>
              <a:gd name="connsiteY1003" fmla="*/ 2401271 h 3642949"/>
              <a:gd name="connsiteX1004" fmla="*/ 2892076 w 4266152"/>
              <a:gd name="connsiteY1004" fmla="*/ 2289447 h 3642949"/>
              <a:gd name="connsiteX1005" fmla="*/ 2783300 w 4266152"/>
              <a:gd name="connsiteY1005" fmla="*/ 2336119 h 3642949"/>
              <a:gd name="connsiteX1006" fmla="*/ 2785015 w 4266152"/>
              <a:gd name="connsiteY1006" fmla="*/ 2454325 h 3642949"/>
              <a:gd name="connsiteX1007" fmla="*/ 2788253 w 4266152"/>
              <a:gd name="connsiteY1007" fmla="*/ 2566625 h 3642949"/>
              <a:gd name="connsiteX1008" fmla="*/ 2905791 w 4266152"/>
              <a:gd name="connsiteY1008" fmla="*/ 2522048 h 3642949"/>
              <a:gd name="connsiteX1009" fmla="*/ 2898172 w 4266152"/>
              <a:gd name="connsiteY1009" fmla="*/ 2407748 h 3642949"/>
              <a:gd name="connsiteX1010" fmla="*/ 2784348 w 4266152"/>
              <a:gd name="connsiteY1010" fmla="*/ 2452325 h 3642949"/>
              <a:gd name="connsiteX1011" fmla="*/ 2788444 w 4266152"/>
              <a:gd name="connsiteY1011" fmla="*/ 2573292 h 3642949"/>
              <a:gd name="connsiteX1012" fmla="*/ 2793682 w 4266152"/>
              <a:gd name="connsiteY1012" fmla="*/ 2686449 h 3642949"/>
              <a:gd name="connsiteX1013" fmla="*/ 2915793 w 4266152"/>
              <a:gd name="connsiteY1013" fmla="*/ 2643396 h 3642949"/>
              <a:gd name="connsiteX1014" fmla="*/ 2906268 w 4266152"/>
              <a:gd name="connsiteY1014" fmla="*/ 2529096 h 3642949"/>
              <a:gd name="connsiteX1015" fmla="*/ 2787776 w 4266152"/>
              <a:gd name="connsiteY1015" fmla="*/ 2571292 h 3642949"/>
              <a:gd name="connsiteX1016" fmla="*/ 2794063 w 4266152"/>
              <a:gd name="connsiteY1016" fmla="*/ 2693116 h 3642949"/>
              <a:gd name="connsiteX1017" fmla="*/ 2801493 w 4266152"/>
              <a:gd name="connsiteY1017" fmla="*/ 2808655 h 3642949"/>
              <a:gd name="connsiteX1018" fmla="*/ 2927795 w 4266152"/>
              <a:gd name="connsiteY1018" fmla="*/ 2766840 h 3642949"/>
              <a:gd name="connsiteX1019" fmla="*/ 2916459 w 4266152"/>
              <a:gd name="connsiteY1019" fmla="*/ 2649968 h 3642949"/>
              <a:gd name="connsiteX1020" fmla="*/ 2793397 w 4266152"/>
              <a:gd name="connsiteY1020" fmla="*/ 2691116 h 3642949"/>
              <a:gd name="connsiteX1021" fmla="*/ 2801970 w 4266152"/>
              <a:gd name="connsiteY1021" fmla="*/ 2815131 h 3642949"/>
              <a:gd name="connsiteX1022" fmla="*/ 2811495 w 4266152"/>
              <a:gd name="connsiteY1022" fmla="*/ 2930765 h 3642949"/>
              <a:gd name="connsiteX1023" fmla="*/ 2941891 w 4266152"/>
              <a:gd name="connsiteY1023" fmla="*/ 2889808 h 3642949"/>
              <a:gd name="connsiteX1024" fmla="*/ 2928938 w 4266152"/>
              <a:gd name="connsiteY1024" fmla="*/ 2773317 h 3642949"/>
              <a:gd name="connsiteX1025" fmla="*/ 2801302 w 4266152"/>
              <a:gd name="connsiteY1025" fmla="*/ 2813132 h 3642949"/>
              <a:gd name="connsiteX1026" fmla="*/ 2811495 w 4266152"/>
              <a:gd name="connsiteY1026" fmla="*/ 2937147 h 3642949"/>
              <a:gd name="connsiteX1027" fmla="*/ 2822638 w 4266152"/>
              <a:gd name="connsiteY1027" fmla="*/ 3055352 h 3642949"/>
              <a:gd name="connsiteX1028" fmla="*/ 2956751 w 4266152"/>
              <a:gd name="connsiteY1028" fmla="*/ 3014585 h 3642949"/>
              <a:gd name="connsiteX1029" fmla="*/ 2942082 w 4266152"/>
              <a:gd name="connsiteY1029" fmla="*/ 2896285 h 3642949"/>
              <a:gd name="connsiteX1030" fmla="*/ 2811018 w 4266152"/>
              <a:gd name="connsiteY1030" fmla="*/ 2935051 h 3642949"/>
              <a:gd name="connsiteX1031" fmla="*/ 2823306 w 4266152"/>
              <a:gd name="connsiteY1031" fmla="*/ 3061829 h 3642949"/>
              <a:gd name="connsiteX1032" fmla="*/ 2836164 w 4266152"/>
              <a:gd name="connsiteY1032" fmla="*/ 3180320 h 3642949"/>
              <a:gd name="connsiteX1033" fmla="*/ 2973895 w 4266152"/>
              <a:gd name="connsiteY1033" fmla="*/ 3139648 h 3642949"/>
              <a:gd name="connsiteX1034" fmla="*/ 2957608 w 4266152"/>
              <a:gd name="connsiteY1034" fmla="*/ 3020967 h 3642949"/>
              <a:gd name="connsiteX1035" fmla="*/ 2822829 w 4266152"/>
              <a:gd name="connsiteY1035" fmla="*/ 3059829 h 3642949"/>
              <a:gd name="connsiteX1036" fmla="*/ 2836830 w 4266152"/>
              <a:gd name="connsiteY1036" fmla="*/ 3186702 h 3642949"/>
              <a:gd name="connsiteX1037" fmla="*/ 2851404 w 4266152"/>
              <a:gd name="connsiteY1037" fmla="*/ 3306717 h 3642949"/>
              <a:gd name="connsiteX1038" fmla="*/ 2992564 w 4266152"/>
              <a:gd name="connsiteY1038" fmla="*/ 3266045 h 3642949"/>
              <a:gd name="connsiteX1039" fmla="*/ 2974752 w 4266152"/>
              <a:gd name="connsiteY1039" fmla="*/ 3146030 h 3642949"/>
              <a:gd name="connsiteX1040" fmla="*/ 2836355 w 4266152"/>
              <a:gd name="connsiteY1040" fmla="*/ 3184702 h 3642949"/>
              <a:gd name="connsiteX1041" fmla="*/ 2830449 w 4266152"/>
              <a:gd name="connsiteY1041" fmla="*/ 3188321 h 3642949"/>
              <a:gd name="connsiteX1042" fmla="*/ 2693099 w 4266152"/>
              <a:gd name="connsiteY1042" fmla="*/ 3220325 h 3642949"/>
              <a:gd name="connsiteX1043" fmla="*/ 2704243 w 4266152"/>
              <a:gd name="connsiteY1043" fmla="*/ 3339483 h 3642949"/>
              <a:gd name="connsiteX1044" fmla="*/ 2845117 w 4266152"/>
              <a:gd name="connsiteY1044" fmla="*/ 3308336 h 3642949"/>
              <a:gd name="connsiteX1045" fmla="*/ 2829973 w 4266152"/>
              <a:gd name="connsiteY1045" fmla="*/ 3186321 h 3642949"/>
              <a:gd name="connsiteX1046" fmla="*/ 2686621 w 4266152"/>
              <a:gd name="connsiteY1046" fmla="*/ 3221564 h 3642949"/>
              <a:gd name="connsiteX1047" fmla="*/ 2547938 w 4266152"/>
              <a:gd name="connsiteY1047" fmla="*/ 3245852 h 3642949"/>
              <a:gd name="connsiteX1048" fmla="*/ 2555652 w 4266152"/>
              <a:gd name="connsiteY1048" fmla="*/ 3363390 h 3642949"/>
              <a:gd name="connsiteX1049" fmla="*/ 2697861 w 4266152"/>
              <a:gd name="connsiteY1049" fmla="*/ 3340721 h 3642949"/>
              <a:gd name="connsiteX1050" fmla="*/ 2686145 w 4266152"/>
              <a:gd name="connsiteY1050" fmla="*/ 3219563 h 3642949"/>
              <a:gd name="connsiteX1051" fmla="*/ 2686050 w 4266152"/>
              <a:gd name="connsiteY1051" fmla="*/ 3215277 h 3642949"/>
              <a:gd name="connsiteX1052" fmla="*/ 2676525 w 4266152"/>
              <a:gd name="connsiteY1052" fmla="*/ 3097929 h 3642949"/>
              <a:gd name="connsiteX1053" fmla="*/ 2541746 w 4266152"/>
              <a:gd name="connsiteY1053" fmla="*/ 3123932 h 3642949"/>
              <a:gd name="connsiteX1054" fmla="*/ 2547366 w 4266152"/>
              <a:gd name="connsiteY1054" fmla="*/ 3239471 h 3642949"/>
              <a:gd name="connsiteX1055" fmla="*/ 2685573 w 4266152"/>
              <a:gd name="connsiteY1055" fmla="*/ 3213277 h 3642949"/>
              <a:gd name="connsiteX1056" fmla="*/ 2676525 w 4266152"/>
              <a:gd name="connsiteY1056" fmla="*/ 3091452 h 3642949"/>
              <a:gd name="connsiteX1057" fmla="*/ 2669000 w 4266152"/>
              <a:gd name="connsiteY1057" fmla="*/ 2974866 h 3642949"/>
              <a:gd name="connsiteX1058" fmla="*/ 2538317 w 4266152"/>
              <a:gd name="connsiteY1058" fmla="*/ 3002965 h 3642949"/>
              <a:gd name="connsiteX1059" fmla="*/ 2541937 w 4266152"/>
              <a:gd name="connsiteY1059" fmla="*/ 3117265 h 3642949"/>
              <a:gd name="connsiteX1060" fmla="*/ 2675764 w 4266152"/>
              <a:gd name="connsiteY1060" fmla="*/ 3089452 h 3642949"/>
              <a:gd name="connsiteX1061" fmla="*/ 2535936 w 4266152"/>
              <a:gd name="connsiteY1061" fmla="*/ 3124980 h 3642949"/>
              <a:gd name="connsiteX1062" fmla="*/ 2401729 w 4266152"/>
              <a:gd name="connsiteY1062" fmla="*/ 3144030 h 3642949"/>
              <a:gd name="connsiteX1063" fmla="*/ 2403634 w 4266152"/>
              <a:gd name="connsiteY1063" fmla="*/ 3256806 h 3642949"/>
              <a:gd name="connsiteX1064" fmla="*/ 2541555 w 4266152"/>
              <a:gd name="connsiteY1064" fmla="*/ 3240042 h 3642949"/>
              <a:gd name="connsiteX1065" fmla="*/ 2535174 w 4266152"/>
              <a:gd name="connsiteY1065" fmla="*/ 3122980 h 3642949"/>
              <a:gd name="connsiteX1066" fmla="*/ 2535936 w 4266152"/>
              <a:gd name="connsiteY1066" fmla="*/ 3118598 h 3642949"/>
              <a:gd name="connsiteX1067" fmla="*/ 2532221 w 4266152"/>
              <a:gd name="connsiteY1067" fmla="*/ 3004298 h 3642949"/>
              <a:gd name="connsiteX1068" fmla="*/ 2402205 w 4266152"/>
              <a:gd name="connsiteY1068" fmla="*/ 3026682 h 3642949"/>
              <a:gd name="connsiteX1069" fmla="*/ 2402205 w 4266152"/>
              <a:gd name="connsiteY1069" fmla="*/ 3138315 h 3642949"/>
              <a:gd name="connsiteX1070" fmla="*/ 2534888 w 4266152"/>
              <a:gd name="connsiteY1070" fmla="*/ 3116598 h 3642949"/>
              <a:gd name="connsiteX1071" fmla="*/ 2403634 w 4266152"/>
              <a:gd name="connsiteY1071" fmla="*/ 2800844 h 3642949"/>
              <a:gd name="connsiteX1072" fmla="*/ 2283619 w 4266152"/>
              <a:gd name="connsiteY1072" fmla="*/ 2825514 h 3642949"/>
              <a:gd name="connsiteX1073" fmla="*/ 2274094 w 4266152"/>
              <a:gd name="connsiteY1073" fmla="*/ 2927432 h 3642949"/>
              <a:gd name="connsiteX1074" fmla="*/ 2397919 w 4266152"/>
              <a:gd name="connsiteY1074" fmla="*/ 2906953 h 3642949"/>
              <a:gd name="connsiteX1075" fmla="*/ 2402586 w 4266152"/>
              <a:gd name="connsiteY1075" fmla="*/ 2798844 h 3642949"/>
              <a:gd name="connsiteX1076" fmla="*/ 2273999 w 4266152"/>
              <a:gd name="connsiteY1076" fmla="*/ 2934194 h 3642949"/>
              <a:gd name="connsiteX1077" fmla="*/ 2267426 w 4266152"/>
              <a:gd name="connsiteY1077" fmla="*/ 3038017 h 3642949"/>
              <a:gd name="connsiteX1078" fmla="*/ 2289334 w 4266152"/>
              <a:gd name="connsiteY1078" fmla="*/ 3035635 h 3642949"/>
              <a:gd name="connsiteX1079" fmla="*/ 2395919 w 4266152"/>
              <a:gd name="connsiteY1079" fmla="*/ 3021253 h 3642949"/>
              <a:gd name="connsiteX1080" fmla="*/ 2395919 w 4266152"/>
              <a:gd name="connsiteY1080" fmla="*/ 3013061 h 3642949"/>
              <a:gd name="connsiteX1081" fmla="*/ 2398300 w 4266152"/>
              <a:gd name="connsiteY1081" fmla="*/ 2913716 h 3642949"/>
              <a:gd name="connsiteX1082" fmla="*/ 2272951 w 4266152"/>
              <a:gd name="connsiteY1082" fmla="*/ 2931908 h 3642949"/>
              <a:gd name="connsiteX1083" fmla="*/ 2395824 w 4266152"/>
              <a:gd name="connsiteY1083" fmla="*/ 3027730 h 3642949"/>
              <a:gd name="connsiteX1084" fmla="*/ 2290095 w 4266152"/>
              <a:gd name="connsiteY1084" fmla="*/ 3041922 h 3642949"/>
              <a:gd name="connsiteX1085" fmla="*/ 2267141 w 4266152"/>
              <a:gd name="connsiteY1085" fmla="*/ 3044494 h 3642949"/>
              <a:gd name="connsiteX1086" fmla="*/ 2267141 w 4266152"/>
              <a:gd name="connsiteY1086" fmla="*/ 3052685 h 3642949"/>
              <a:gd name="connsiteX1087" fmla="*/ 2263426 w 4266152"/>
              <a:gd name="connsiteY1087" fmla="*/ 3152412 h 3642949"/>
              <a:gd name="connsiteX1088" fmla="*/ 2396013 w 4266152"/>
              <a:gd name="connsiteY1088" fmla="*/ 3139172 h 3642949"/>
              <a:gd name="connsiteX1089" fmla="*/ 2394776 w 4266152"/>
              <a:gd name="connsiteY1089" fmla="*/ 3025444 h 3642949"/>
              <a:gd name="connsiteX1090" fmla="*/ 2395824 w 4266152"/>
              <a:gd name="connsiteY1090" fmla="*/ 3145554 h 3642949"/>
              <a:gd name="connsiteX1091" fmla="*/ 2262474 w 4266152"/>
              <a:gd name="connsiteY1091" fmla="*/ 3158794 h 3642949"/>
              <a:gd name="connsiteX1092" fmla="*/ 2260663 w 4266152"/>
              <a:gd name="connsiteY1092" fmla="*/ 3268522 h 3642949"/>
              <a:gd name="connsiteX1093" fmla="*/ 2397347 w 4266152"/>
              <a:gd name="connsiteY1093" fmla="*/ 3258235 h 3642949"/>
              <a:gd name="connsiteX1094" fmla="*/ 2394585 w 4266152"/>
              <a:gd name="connsiteY1094" fmla="*/ 3143268 h 3642949"/>
              <a:gd name="connsiteX1095" fmla="*/ 2261235 w 4266152"/>
              <a:gd name="connsiteY1095" fmla="*/ 3038779 h 3642949"/>
              <a:gd name="connsiteX1096" fmla="*/ 2267712 w 4266152"/>
              <a:gd name="connsiteY1096" fmla="*/ 2935147 h 3642949"/>
              <a:gd name="connsiteX1097" fmla="*/ 2145316 w 4266152"/>
              <a:gd name="connsiteY1097" fmla="*/ 2951053 h 3642949"/>
              <a:gd name="connsiteX1098" fmla="*/ 2134743 w 4266152"/>
              <a:gd name="connsiteY1098" fmla="*/ 3050685 h 3642949"/>
              <a:gd name="connsiteX1099" fmla="*/ 2259997 w 4266152"/>
              <a:gd name="connsiteY1099" fmla="*/ 3036493 h 3642949"/>
              <a:gd name="connsiteX1100" fmla="*/ 2138838 w 4266152"/>
              <a:gd name="connsiteY1100" fmla="*/ 2951816 h 3642949"/>
              <a:gd name="connsiteX1101" fmla="*/ 2019205 w 4266152"/>
              <a:gd name="connsiteY1101" fmla="*/ 2963531 h 3642949"/>
              <a:gd name="connsiteX1102" fmla="*/ 2004631 w 4266152"/>
              <a:gd name="connsiteY1102" fmla="*/ 3058781 h 3642949"/>
              <a:gd name="connsiteX1103" fmla="*/ 2128456 w 4266152"/>
              <a:gd name="connsiteY1103" fmla="*/ 3051447 h 3642949"/>
              <a:gd name="connsiteX1104" fmla="*/ 2137601 w 4266152"/>
              <a:gd name="connsiteY1104" fmla="*/ 2949530 h 3642949"/>
              <a:gd name="connsiteX1105" fmla="*/ 1997297 w 4266152"/>
              <a:gd name="connsiteY1105" fmla="*/ 3065163 h 3642949"/>
              <a:gd name="connsiteX1106" fmla="*/ 1876711 w 4266152"/>
              <a:gd name="connsiteY1106" fmla="*/ 3068592 h 3642949"/>
              <a:gd name="connsiteX1107" fmla="*/ 1860518 w 4266152"/>
              <a:gd name="connsiteY1107" fmla="*/ 3163271 h 3642949"/>
              <a:gd name="connsiteX1108" fmla="*/ 1985201 w 4266152"/>
              <a:gd name="connsiteY1108" fmla="*/ 3164318 h 3642949"/>
              <a:gd name="connsiteX1109" fmla="*/ 1988915 w 4266152"/>
              <a:gd name="connsiteY1109" fmla="*/ 3131171 h 3642949"/>
              <a:gd name="connsiteX1110" fmla="*/ 1996058 w 4266152"/>
              <a:gd name="connsiteY1110" fmla="*/ 3062877 h 3642949"/>
              <a:gd name="connsiteX1111" fmla="*/ 1859470 w 4266152"/>
              <a:gd name="connsiteY1111" fmla="*/ 3169938 h 3642949"/>
              <a:gd name="connsiteX1112" fmla="*/ 1859470 w 4266152"/>
              <a:gd name="connsiteY1112" fmla="*/ 3171748 h 3642949"/>
              <a:gd name="connsiteX1113" fmla="*/ 1846230 w 4266152"/>
              <a:gd name="connsiteY1113" fmla="*/ 3266998 h 3642949"/>
              <a:gd name="connsiteX1114" fmla="*/ 1975295 w 4266152"/>
              <a:gd name="connsiteY1114" fmla="*/ 3272046 h 3642949"/>
              <a:gd name="connsiteX1115" fmla="*/ 1984820 w 4266152"/>
              <a:gd name="connsiteY1115" fmla="*/ 3170414 h 3642949"/>
              <a:gd name="connsiteX1116" fmla="*/ 1858232 w 4266152"/>
              <a:gd name="connsiteY1116" fmla="*/ 3167366 h 3642949"/>
              <a:gd name="connsiteX1117" fmla="*/ 1852899 w 4266152"/>
              <a:gd name="connsiteY1117" fmla="*/ 3170795 h 3642949"/>
              <a:gd name="connsiteX1118" fmla="*/ 1852899 w 4266152"/>
              <a:gd name="connsiteY1118" fmla="*/ 3169748 h 3642949"/>
              <a:gd name="connsiteX1119" fmla="*/ 1731930 w 4266152"/>
              <a:gd name="connsiteY1119" fmla="*/ 3165366 h 3642949"/>
              <a:gd name="connsiteX1120" fmla="*/ 1722405 w 4266152"/>
              <a:gd name="connsiteY1120" fmla="*/ 3211181 h 3642949"/>
              <a:gd name="connsiteX1121" fmla="*/ 1713929 w 4266152"/>
              <a:gd name="connsiteY1121" fmla="*/ 3258806 h 3642949"/>
              <a:gd name="connsiteX1122" fmla="*/ 1838991 w 4266152"/>
              <a:gd name="connsiteY1122" fmla="*/ 3267474 h 3642949"/>
              <a:gd name="connsiteX1123" fmla="*/ 1851660 w 4266152"/>
              <a:gd name="connsiteY1123" fmla="*/ 3168223 h 3642949"/>
              <a:gd name="connsiteX1124" fmla="*/ 1713452 w 4266152"/>
              <a:gd name="connsiteY1124" fmla="*/ 3264902 h 3642949"/>
              <a:gd name="connsiteX1125" fmla="*/ 1698403 w 4266152"/>
              <a:gd name="connsiteY1125" fmla="*/ 3361581 h 3642949"/>
              <a:gd name="connsiteX1126" fmla="*/ 1827848 w 4266152"/>
              <a:gd name="connsiteY1126" fmla="*/ 3374249 h 3642949"/>
              <a:gd name="connsiteX1127" fmla="*/ 1838896 w 4266152"/>
              <a:gd name="connsiteY1127" fmla="*/ 3273475 h 3642949"/>
              <a:gd name="connsiteX1128" fmla="*/ 1712214 w 4266152"/>
              <a:gd name="connsiteY1128" fmla="*/ 3262330 h 3642949"/>
              <a:gd name="connsiteX1129" fmla="*/ 1707166 w 4266152"/>
              <a:gd name="connsiteY1129" fmla="*/ 3264331 h 3642949"/>
              <a:gd name="connsiteX1130" fmla="*/ 1586389 w 4266152"/>
              <a:gd name="connsiteY1130" fmla="*/ 3252901 h 3642949"/>
              <a:gd name="connsiteX1131" fmla="*/ 1567339 w 4266152"/>
              <a:gd name="connsiteY1131" fmla="*/ 3345293 h 3642949"/>
              <a:gd name="connsiteX1132" fmla="*/ 1692211 w 4266152"/>
              <a:gd name="connsiteY1132" fmla="*/ 3360914 h 3642949"/>
              <a:gd name="connsiteX1133" fmla="*/ 1705927 w 4266152"/>
              <a:gd name="connsiteY1133" fmla="*/ 3261759 h 3642949"/>
              <a:gd name="connsiteX1134" fmla="*/ 1578769 w 4266152"/>
              <a:gd name="connsiteY1134" fmla="*/ 3249376 h 3642949"/>
              <a:gd name="connsiteX1135" fmla="*/ 1463421 w 4266152"/>
              <a:gd name="connsiteY1135" fmla="*/ 3235946 h 3642949"/>
              <a:gd name="connsiteX1136" fmla="*/ 1449324 w 4266152"/>
              <a:gd name="connsiteY1136" fmla="*/ 3286905 h 3642949"/>
              <a:gd name="connsiteX1137" fmla="*/ 1439799 w 4266152"/>
              <a:gd name="connsiteY1137" fmla="*/ 3323862 h 3642949"/>
              <a:gd name="connsiteX1138" fmla="*/ 1559528 w 4266152"/>
              <a:gd name="connsiteY1138" fmla="*/ 3341578 h 3642949"/>
              <a:gd name="connsiteX1139" fmla="*/ 1578769 w 4266152"/>
              <a:gd name="connsiteY1139" fmla="*/ 3249376 h 3642949"/>
              <a:gd name="connsiteX1140" fmla="*/ 1443228 w 4266152"/>
              <a:gd name="connsiteY1140" fmla="*/ 3285381 h 3642949"/>
              <a:gd name="connsiteX1141" fmla="*/ 1457039 w 4266152"/>
              <a:gd name="connsiteY1141" fmla="*/ 3235089 h 3642949"/>
              <a:gd name="connsiteX1142" fmla="*/ 1347978 w 4266152"/>
              <a:gd name="connsiteY1142" fmla="*/ 3220135 h 3642949"/>
              <a:gd name="connsiteX1143" fmla="*/ 1319974 w 4266152"/>
              <a:gd name="connsiteY1143" fmla="*/ 3303859 h 3642949"/>
              <a:gd name="connsiteX1144" fmla="*/ 1433703 w 4266152"/>
              <a:gd name="connsiteY1144" fmla="*/ 3322909 h 3642949"/>
              <a:gd name="connsiteX1145" fmla="*/ 1443228 w 4266152"/>
              <a:gd name="connsiteY1145" fmla="*/ 3285667 h 3642949"/>
              <a:gd name="connsiteX1146" fmla="*/ 1341691 w 4266152"/>
              <a:gd name="connsiteY1146" fmla="*/ 3219563 h 3642949"/>
              <a:gd name="connsiteX1147" fmla="*/ 1240060 w 4266152"/>
              <a:gd name="connsiteY1147" fmla="*/ 3203942 h 3642949"/>
              <a:gd name="connsiteX1148" fmla="*/ 1206912 w 4266152"/>
              <a:gd name="connsiteY1148" fmla="*/ 3283190 h 3642949"/>
              <a:gd name="connsiteX1149" fmla="*/ 1313783 w 4266152"/>
              <a:gd name="connsiteY1149" fmla="*/ 3303002 h 3642949"/>
              <a:gd name="connsiteX1150" fmla="*/ 1341691 w 4266152"/>
              <a:gd name="connsiteY1150" fmla="*/ 3219563 h 3642949"/>
              <a:gd name="connsiteX1151" fmla="*/ 1233583 w 4266152"/>
              <a:gd name="connsiteY1151" fmla="*/ 3202894 h 3642949"/>
              <a:gd name="connsiteX1152" fmla="*/ 1182243 w 4266152"/>
              <a:gd name="connsiteY1152" fmla="*/ 3194417 h 3642949"/>
              <a:gd name="connsiteX1153" fmla="*/ 1140333 w 4266152"/>
              <a:gd name="connsiteY1153" fmla="*/ 3188131 h 3642949"/>
              <a:gd name="connsiteX1154" fmla="*/ 1101661 w 4266152"/>
              <a:gd name="connsiteY1154" fmla="*/ 3262235 h 3642949"/>
              <a:gd name="connsiteX1155" fmla="*/ 1200626 w 4266152"/>
              <a:gd name="connsiteY1155" fmla="*/ 3281952 h 3642949"/>
              <a:gd name="connsiteX1156" fmla="*/ 1233488 w 4266152"/>
              <a:gd name="connsiteY1156" fmla="*/ 3202894 h 3642949"/>
              <a:gd name="connsiteX1157" fmla="*/ 1133570 w 4266152"/>
              <a:gd name="connsiteY1157" fmla="*/ 3187178 h 3642949"/>
              <a:gd name="connsiteX1158" fmla="*/ 1046321 w 4266152"/>
              <a:gd name="connsiteY1158" fmla="*/ 3179273 h 3642949"/>
              <a:gd name="connsiteX1159" fmla="*/ 1003745 w 4266152"/>
              <a:gd name="connsiteY1159" fmla="*/ 3245281 h 3642949"/>
              <a:gd name="connsiteX1160" fmla="*/ 1095280 w 4266152"/>
              <a:gd name="connsiteY1160" fmla="*/ 3260902 h 3642949"/>
              <a:gd name="connsiteX1161" fmla="*/ 1133475 w 4266152"/>
              <a:gd name="connsiteY1161" fmla="*/ 3187178 h 3642949"/>
              <a:gd name="connsiteX1162" fmla="*/ 1038892 w 4266152"/>
              <a:gd name="connsiteY1162" fmla="*/ 3178891 h 3642949"/>
              <a:gd name="connsiteX1163" fmla="*/ 957263 w 4266152"/>
              <a:gd name="connsiteY1163" fmla="*/ 3178891 h 3642949"/>
              <a:gd name="connsiteX1164" fmla="*/ 950976 w 4266152"/>
              <a:gd name="connsiteY1164" fmla="*/ 3186321 h 3642949"/>
              <a:gd name="connsiteX1165" fmla="*/ 911066 w 4266152"/>
              <a:gd name="connsiteY1165" fmla="*/ 3236994 h 3642949"/>
              <a:gd name="connsiteX1166" fmla="*/ 996791 w 4266152"/>
              <a:gd name="connsiteY1166" fmla="*/ 3244900 h 3642949"/>
              <a:gd name="connsiteX1167" fmla="*/ 1038797 w 4266152"/>
              <a:gd name="connsiteY1167" fmla="*/ 3178891 h 3642949"/>
              <a:gd name="connsiteX1168" fmla="*/ 946118 w 4266152"/>
              <a:gd name="connsiteY1168" fmla="*/ 3181844 h 3642949"/>
              <a:gd name="connsiteX1169" fmla="*/ 948594 w 4266152"/>
              <a:gd name="connsiteY1169" fmla="*/ 3178987 h 3642949"/>
              <a:gd name="connsiteX1170" fmla="*/ 872394 w 4266152"/>
              <a:gd name="connsiteY1170" fmla="*/ 3185654 h 3642949"/>
              <a:gd name="connsiteX1171" fmla="*/ 823150 w 4266152"/>
              <a:gd name="connsiteY1171" fmla="*/ 3235565 h 3642949"/>
              <a:gd name="connsiteX1172" fmla="*/ 902970 w 4266152"/>
              <a:gd name="connsiteY1172" fmla="*/ 3236327 h 3642949"/>
              <a:gd name="connsiteX1173" fmla="*/ 946023 w 4266152"/>
              <a:gd name="connsiteY1173" fmla="*/ 3181844 h 3642949"/>
              <a:gd name="connsiteX1174" fmla="*/ 862013 w 4266152"/>
              <a:gd name="connsiteY1174" fmla="*/ 3187083 h 3642949"/>
              <a:gd name="connsiteX1175" fmla="*/ 791337 w 4266152"/>
              <a:gd name="connsiteY1175" fmla="*/ 3200323 h 3642949"/>
              <a:gd name="connsiteX1176" fmla="*/ 740473 w 4266152"/>
              <a:gd name="connsiteY1176" fmla="*/ 3241661 h 3642949"/>
              <a:gd name="connsiteX1177" fmla="*/ 814673 w 4266152"/>
              <a:gd name="connsiteY1177" fmla="*/ 3235946 h 3642949"/>
              <a:gd name="connsiteX1178" fmla="*/ 861917 w 4266152"/>
              <a:gd name="connsiteY1178" fmla="*/ 3187083 h 3642949"/>
              <a:gd name="connsiteX1179" fmla="*/ 742759 w 4266152"/>
              <a:gd name="connsiteY1179" fmla="*/ 3206133 h 3642949"/>
              <a:gd name="connsiteX1180" fmla="*/ 788670 w 4266152"/>
              <a:gd name="connsiteY1180" fmla="*/ 3194036 h 3642949"/>
              <a:gd name="connsiteX1181" fmla="*/ 826770 w 4266152"/>
              <a:gd name="connsiteY1181" fmla="*/ 3167462 h 3642949"/>
              <a:gd name="connsiteX1182" fmla="*/ 742664 w 4266152"/>
              <a:gd name="connsiteY1182" fmla="*/ 3206514 h 3642949"/>
              <a:gd name="connsiteX1183" fmla="*/ 804196 w 4266152"/>
              <a:gd name="connsiteY1183" fmla="*/ 3190512 h 3642949"/>
              <a:gd name="connsiteX1184" fmla="*/ 870109 w 4266152"/>
              <a:gd name="connsiteY1184" fmla="*/ 3179177 h 3642949"/>
              <a:gd name="connsiteX1185" fmla="*/ 917734 w 4266152"/>
              <a:gd name="connsiteY1185" fmla="*/ 3138220 h 3642949"/>
              <a:gd name="connsiteX1186" fmla="*/ 854869 w 4266152"/>
              <a:gd name="connsiteY1186" fmla="*/ 3157270 h 3642949"/>
              <a:gd name="connsiteX1187" fmla="*/ 804100 w 4266152"/>
              <a:gd name="connsiteY1187" fmla="*/ 3190893 h 3642949"/>
              <a:gd name="connsiteX1188" fmla="*/ 880396 w 4266152"/>
              <a:gd name="connsiteY1188" fmla="*/ 3142030 h 3642949"/>
              <a:gd name="connsiteX1189" fmla="*/ 929259 w 4266152"/>
              <a:gd name="connsiteY1189" fmla="*/ 3128790 h 3642949"/>
              <a:gd name="connsiteX1190" fmla="*/ 968978 w 4266152"/>
              <a:gd name="connsiteY1190" fmla="*/ 3100215 h 3642949"/>
              <a:gd name="connsiteX1191" fmla="*/ 880300 w 4266152"/>
              <a:gd name="connsiteY1191" fmla="*/ 3142411 h 3642949"/>
              <a:gd name="connsiteX1192" fmla="*/ 944309 w 4266152"/>
              <a:gd name="connsiteY1192" fmla="*/ 3125361 h 3642949"/>
              <a:gd name="connsiteX1193" fmla="*/ 1008793 w 4266152"/>
              <a:gd name="connsiteY1193" fmla="*/ 3113836 h 3642949"/>
              <a:gd name="connsiteX1194" fmla="*/ 1055655 w 4266152"/>
              <a:gd name="connsiteY1194" fmla="*/ 3071450 h 3642949"/>
              <a:gd name="connsiteX1195" fmla="*/ 996029 w 4266152"/>
              <a:gd name="connsiteY1195" fmla="*/ 3089833 h 3642949"/>
              <a:gd name="connsiteX1196" fmla="*/ 944213 w 4266152"/>
              <a:gd name="connsiteY1196" fmla="*/ 3125551 h 3642949"/>
              <a:gd name="connsiteX1197" fmla="*/ 1020985 w 4266152"/>
              <a:gd name="connsiteY1197" fmla="*/ 3074783 h 3642949"/>
              <a:gd name="connsiteX1198" fmla="*/ 1067372 w 4266152"/>
              <a:gd name="connsiteY1198" fmla="*/ 3061829 h 3642949"/>
              <a:gd name="connsiteX1199" fmla="*/ 1104709 w 4266152"/>
              <a:gd name="connsiteY1199" fmla="*/ 3033254 h 3642949"/>
              <a:gd name="connsiteX1200" fmla="*/ 1020889 w 4266152"/>
              <a:gd name="connsiteY1200" fmla="*/ 3075164 h 3642949"/>
              <a:gd name="connsiteX1201" fmla="*/ 1081849 w 4266152"/>
              <a:gd name="connsiteY1201" fmla="*/ 3058400 h 3642949"/>
              <a:gd name="connsiteX1202" fmla="*/ 1146429 w 4266152"/>
              <a:gd name="connsiteY1202" fmla="*/ 3046589 h 3642949"/>
              <a:gd name="connsiteX1203" fmla="*/ 1192149 w 4266152"/>
              <a:gd name="connsiteY1203" fmla="*/ 3003060 h 3642949"/>
              <a:gd name="connsiteX1204" fmla="*/ 1131475 w 4266152"/>
              <a:gd name="connsiteY1204" fmla="*/ 3022777 h 3642949"/>
              <a:gd name="connsiteX1205" fmla="*/ 1081754 w 4266152"/>
              <a:gd name="connsiteY1205" fmla="*/ 3058876 h 3642949"/>
              <a:gd name="connsiteX1206" fmla="*/ 1155002 w 4266152"/>
              <a:gd name="connsiteY1206" fmla="*/ 3007823 h 3642949"/>
              <a:gd name="connsiteX1207" fmla="*/ 1202627 w 4266152"/>
              <a:gd name="connsiteY1207" fmla="*/ 2993725 h 3642949"/>
              <a:gd name="connsiteX1208" fmla="*/ 1241203 w 4266152"/>
              <a:gd name="connsiteY1208" fmla="*/ 2962864 h 3642949"/>
              <a:gd name="connsiteX1209" fmla="*/ 1154906 w 4266152"/>
              <a:gd name="connsiteY1209" fmla="*/ 3008203 h 3642949"/>
              <a:gd name="connsiteX1210" fmla="*/ 1217295 w 4266152"/>
              <a:gd name="connsiteY1210" fmla="*/ 2990106 h 3642949"/>
              <a:gd name="connsiteX1211" fmla="*/ 1283018 w 4266152"/>
              <a:gd name="connsiteY1211" fmla="*/ 2977247 h 3642949"/>
              <a:gd name="connsiteX1212" fmla="*/ 1328547 w 4266152"/>
              <a:gd name="connsiteY1212" fmla="*/ 2931527 h 3642949"/>
              <a:gd name="connsiteX1213" fmla="*/ 1267397 w 4266152"/>
              <a:gd name="connsiteY1213" fmla="*/ 2952196 h 3642949"/>
              <a:gd name="connsiteX1214" fmla="*/ 1217200 w 4266152"/>
              <a:gd name="connsiteY1214" fmla="*/ 2990487 h 3642949"/>
              <a:gd name="connsiteX1215" fmla="*/ 1290066 w 4266152"/>
              <a:gd name="connsiteY1215" fmla="*/ 2937052 h 3642949"/>
              <a:gd name="connsiteX1216" fmla="*/ 1339310 w 4266152"/>
              <a:gd name="connsiteY1216" fmla="*/ 2921812 h 3642949"/>
              <a:gd name="connsiteX1217" fmla="*/ 1377410 w 4266152"/>
              <a:gd name="connsiteY1217" fmla="*/ 2889427 h 3642949"/>
              <a:gd name="connsiteX1218" fmla="*/ 1289971 w 4266152"/>
              <a:gd name="connsiteY1218" fmla="*/ 2937433 h 3642949"/>
              <a:gd name="connsiteX1219" fmla="*/ 1352836 w 4266152"/>
              <a:gd name="connsiteY1219" fmla="*/ 2918002 h 3642949"/>
              <a:gd name="connsiteX1220" fmla="*/ 1418272 w 4266152"/>
              <a:gd name="connsiteY1220" fmla="*/ 2904571 h 3642949"/>
              <a:gd name="connsiteX1221" fmla="*/ 1463326 w 4266152"/>
              <a:gd name="connsiteY1221" fmla="*/ 2856946 h 3642949"/>
              <a:gd name="connsiteX1222" fmla="*/ 1402461 w 4266152"/>
              <a:gd name="connsiteY1222" fmla="*/ 2878664 h 3642949"/>
              <a:gd name="connsiteX1223" fmla="*/ 1352740 w 4266152"/>
              <a:gd name="connsiteY1223" fmla="*/ 2918669 h 3642949"/>
              <a:gd name="connsiteX1224" fmla="*/ 1424368 w 4266152"/>
              <a:gd name="connsiteY1224" fmla="*/ 2863138 h 3642949"/>
              <a:gd name="connsiteX1225" fmla="*/ 1473422 w 4266152"/>
              <a:gd name="connsiteY1225" fmla="*/ 2847136 h 3642949"/>
              <a:gd name="connsiteX1226" fmla="*/ 1512189 w 4266152"/>
              <a:gd name="connsiteY1226" fmla="*/ 2812846 h 3642949"/>
              <a:gd name="connsiteX1227" fmla="*/ 1424274 w 4266152"/>
              <a:gd name="connsiteY1227" fmla="*/ 2863804 h 3642949"/>
              <a:gd name="connsiteX1228" fmla="*/ 1486472 w 4266152"/>
              <a:gd name="connsiteY1228" fmla="*/ 2844088 h 3642949"/>
              <a:gd name="connsiteX1229" fmla="*/ 1552004 w 4266152"/>
              <a:gd name="connsiteY1229" fmla="*/ 2829800 h 3642949"/>
              <a:gd name="connsiteX1230" fmla="*/ 1596581 w 4266152"/>
              <a:gd name="connsiteY1230" fmla="*/ 2779699 h 3642949"/>
              <a:gd name="connsiteX1231" fmla="*/ 1535906 w 4266152"/>
              <a:gd name="connsiteY1231" fmla="*/ 2802559 h 3642949"/>
              <a:gd name="connsiteX1232" fmla="*/ 1486376 w 4266152"/>
              <a:gd name="connsiteY1232" fmla="*/ 2844278 h 3642949"/>
              <a:gd name="connsiteX1233" fmla="*/ 1556575 w 4266152"/>
              <a:gd name="connsiteY1233" fmla="*/ 2786938 h 3642949"/>
              <a:gd name="connsiteX1234" fmla="*/ 1605915 w 4266152"/>
              <a:gd name="connsiteY1234" fmla="*/ 2769888 h 3642949"/>
              <a:gd name="connsiteX1235" fmla="*/ 1644586 w 4266152"/>
              <a:gd name="connsiteY1235" fmla="*/ 2733503 h 3642949"/>
              <a:gd name="connsiteX1236" fmla="*/ 1556480 w 4266152"/>
              <a:gd name="connsiteY1236" fmla="*/ 2787414 h 3642949"/>
              <a:gd name="connsiteX1237" fmla="*/ 1618869 w 4266152"/>
              <a:gd name="connsiteY1237" fmla="*/ 2765983 h 3642949"/>
              <a:gd name="connsiteX1238" fmla="*/ 1684115 w 4266152"/>
              <a:gd name="connsiteY1238" fmla="*/ 2750933 h 3642949"/>
              <a:gd name="connsiteX1239" fmla="*/ 1727930 w 4266152"/>
              <a:gd name="connsiteY1239" fmla="*/ 2698260 h 3642949"/>
              <a:gd name="connsiteX1240" fmla="*/ 1667447 w 4266152"/>
              <a:gd name="connsiteY1240" fmla="*/ 2722453 h 3642949"/>
              <a:gd name="connsiteX1241" fmla="*/ 1618774 w 4266152"/>
              <a:gd name="connsiteY1241" fmla="*/ 2766459 h 3642949"/>
              <a:gd name="connsiteX1242" fmla="*/ 1687163 w 4266152"/>
              <a:gd name="connsiteY1242" fmla="*/ 2706832 h 3642949"/>
              <a:gd name="connsiteX1243" fmla="*/ 1736693 w 4266152"/>
              <a:gd name="connsiteY1243" fmla="*/ 2688640 h 3642949"/>
              <a:gd name="connsiteX1244" fmla="*/ 1774793 w 4266152"/>
              <a:gd name="connsiteY1244" fmla="*/ 2649968 h 3642949"/>
              <a:gd name="connsiteX1245" fmla="*/ 1687067 w 4266152"/>
              <a:gd name="connsiteY1245" fmla="*/ 2707309 h 3642949"/>
              <a:gd name="connsiteX1246" fmla="*/ 1749171 w 4266152"/>
              <a:gd name="connsiteY1246" fmla="*/ 2684734 h 3642949"/>
              <a:gd name="connsiteX1247" fmla="*/ 1782889 w 4266152"/>
              <a:gd name="connsiteY1247" fmla="*/ 2675209 h 3642949"/>
              <a:gd name="connsiteX1248" fmla="*/ 1815369 w 4266152"/>
              <a:gd name="connsiteY1248" fmla="*/ 2667018 h 3642949"/>
              <a:gd name="connsiteX1249" fmla="*/ 1857089 w 4266152"/>
              <a:gd name="connsiteY1249" fmla="*/ 2612916 h 3642949"/>
              <a:gd name="connsiteX1250" fmla="*/ 1797082 w 4266152"/>
              <a:gd name="connsiteY1250" fmla="*/ 2638538 h 3642949"/>
              <a:gd name="connsiteX1251" fmla="*/ 1749076 w 4266152"/>
              <a:gd name="connsiteY1251" fmla="*/ 2685211 h 3642949"/>
              <a:gd name="connsiteX1252" fmla="*/ 1815846 w 4266152"/>
              <a:gd name="connsiteY1252" fmla="*/ 2623108 h 3642949"/>
              <a:gd name="connsiteX1253" fmla="*/ 1865852 w 4266152"/>
              <a:gd name="connsiteY1253" fmla="*/ 2603296 h 3642949"/>
              <a:gd name="connsiteX1254" fmla="*/ 1903952 w 4266152"/>
              <a:gd name="connsiteY1254" fmla="*/ 2562434 h 3642949"/>
              <a:gd name="connsiteX1255" fmla="*/ 1815465 w 4266152"/>
              <a:gd name="connsiteY1255" fmla="*/ 2623584 h 3642949"/>
              <a:gd name="connsiteX1256" fmla="*/ 1877949 w 4266152"/>
              <a:gd name="connsiteY1256" fmla="*/ 2599009 h 3642949"/>
              <a:gd name="connsiteX1257" fmla="*/ 1947577 w 4266152"/>
              <a:gd name="connsiteY1257" fmla="*/ 2574435 h 3642949"/>
              <a:gd name="connsiteX1258" fmla="*/ 1985677 w 4266152"/>
              <a:gd name="connsiteY1258" fmla="*/ 2521666 h 3642949"/>
              <a:gd name="connsiteX1259" fmla="*/ 1957102 w 4266152"/>
              <a:gd name="connsiteY1259" fmla="*/ 2534906 h 3642949"/>
              <a:gd name="connsiteX1260" fmla="*/ 1925098 w 4266152"/>
              <a:gd name="connsiteY1260" fmla="*/ 2550813 h 3642949"/>
              <a:gd name="connsiteX1261" fmla="*/ 1877568 w 4266152"/>
              <a:gd name="connsiteY1261" fmla="*/ 2599486 h 3642949"/>
              <a:gd name="connsiteX1262" fmla="*/ 1941766 w 4266152"/>
              <a:gd name="connsiteY1262" fmla="*/ 2535001 h 3642949"/>
              <a:gd name="connsiteX1263" fmla="*/ 1953768 w 4266152"/>
              <a:gd name="connsiteY1263" fmla="*/ 2529287 h 3642949"/>
              <a:gd name="connsiteX1264" fmla="*/ 1993963 w 4266152"/>
              <a:gd name="connsiteY1264" fmla="*/ 2510237 h 3642949"/>
              <a:gd name="connsiteX1265" fmla="*/ 2029206 w 4266152"/>
              <a:gd name="connsiteY1265" fmla="*/ 2469374 h 3642949"/>
              <a:gd name="connsiteX1266" fmla="*/ 1941766 w 4266152"/>
              <a:gd name="connsiteY1266" fmla="*/ 2535001 h 3642949"/>
              <a:gd name="connsiteX1267" fmla="*/ 2007012 w 4266152"/>
              <a:gd name="connsiteY1267" fmla="*/ 2504712 h 3642949"/>
              <a:gd name="connsiteX1268" fmla="*/ 2080165 w 4266152"/>
              <a:gd name="connsiteY1268" fmla="*/ 2470232 h 3642949"/>
              <a:gd name="connsiteX1269" fmla="*/ 2115216 w 4266152"/>
              <a:gd name="connsiteY1269" fmla="*/ 2418606 h 3642949"/>
              <a:gd name="connsiteX1270" fmla="*/ 2049875 w 4266152"/>
              <a:gd name="connsiteY1270" fmla="*/ 2457373 h 3642949"/>
              <a:gd name="connsiteX1271" fmla="*/ 2007108 w 4266152"/>
              <a:gd name="connsiteY1271" fmla="*/ 2505093 h 3642949"/>
              <a:gd name="connsiteX1272" fmla="*/ 2128647 w 4266152"/>
              <a:gd name="connsiteY1272" fmla="*/ 2388316 h 3642949"/>
              <a:gd name="connsiteX1273" fmla="*/ 2068830 w 4266152"/>
              <a:gd name="connsiteY1273" fmla="*/ 2438799 h 3642949"/>
              <a:gd name="connsiteX1274" fmla="*/ 2125313 w 4266152"/>
              <a:gd name="connsiteY1274" fmla="*/ 2405080 h 3642949"/>
              <a:gd name="connsiteX1275" fmla="*/ 2154459 w 4266152"/>
              <a:gd name="connsiteY1275" fmla="*/ 2369076 h 3642949"/>
              <a:gd name="connsiteX1276" fmla="*/ 2179605 w 4266152"/>
              <a:gd name="connsiteY1276" fmla="*/ 2350216 h 3642949"/>
              <a:gd name="connsiteX1277" fmla="*/ 2140363 w 4266152"/>
              <a:gd name="connsiteY1277" fmla="*/ 2396127 h 3642949"/>
              <a:gd name="connsiteX1278" fmla="*/ 2214563 w 4266152"/>
              <a:gd name="connsiteY1278" fmla="*/ 2351074 h 3642949"/>
              <a:gd name="connsiteX1279" fmla="*/ 2249329 w 4266152"/>
              <a:gd name="connsiteY1279" fmla="*/ 2297924 h 3642949"/>
              <a:gd name="connsiteX1280" fmla="*/ 2179891 w 4266152"/>
              <a:gd name="connsiteY1280" fmla="*/ 2350598 h 3642949"/>
              <a:gd name="connsiteX1281" fmla="*/ 2219039 w 4266152"/>
              <a:gd name="connsiteY1281" fmla="*/ 2310878 h 3642949"/>
              <a:gd name="connsiteX1282" fmla="*/ 2214753 w 4266152"/>
              <a:gd name="connsiteY1282" fmla="*/ 2314879 h 3642949"/>
              <a:gd name="connsiteX1283" fmla="*/ 2209800 w 4266152"/>
              <a:gd name="connsiteY1283" fmla="*/ 2319641 h 3642949"/>
              <a:gd name="connsiteX1284" fmla="*/ 2261806 w 4266152"/>
              <a:gd name="connsiteY1284" fmla="*/ 2280494 h 3642949"/>
              <a:gd name="connsiteX1285" fmla="*/ 2290381 w 4266152"/>
              <a:gd name="connsiteY1285" fmla="*/ 2244489 h 3642949"/>
              <a:gd name="connsiteX1286" fmla="*/ 2300763 w 4266152"/>
              <a:gd name="connsiteY1286" fmla="*/ 2241441 h 3642949"/>
              <a:gd name="connsiteX1287" fmla="*/ 2280570 w 4266152"/>
              <a:gd name="connsiteY1287" fmla="*/ 2266396 h 3642949"/>
              <a:gd name="connsiteX1288" fmla="*/ 2327434 w 4266152"/>
              <a:gd name="connsiteY1288" fmla="*/ 2230964 h 3642949"/>
              <a:gd name="connsiteX1289" fmla="*/ 2350769 w 4266152"/>
              <a:gd name="connsiteY1289" fmla="*/ 2213342 h 3642949"/>
              <a:gd name="connsiteX1290" fmla="*/ 2381631 w 4266152"/>
              <a:gd name="connsiteY1290" fmla="*/ 2164384 h 3642949"/>
              <a:gd name="connsiteX1291" fmla="*/ 2390584 w 4266152"/>
              <a:gd name="connsiteY1291" fmla="*/ 2151144 h 3642949"/>
              <a:gd name="connsiteX1292" fmla="*/ 2329815 w 4266152"/>
              <a:gd name="connsiteY1292" fmla="*/ 2207437 h 3642949"/>
              <a:gd name="connsiteX1293" fmla="*/ 2366677 w 4266152"/>
              <a:gd name="connsiteY1293" fmla="*/ 2164574 h 3642949"/>
              <a:gd name="connsiteX1294" fmla="*/ 2406301 w 4266152"/>
              <a:gd name="connsiteY1294" fmla="*/ 2128094 h 3642949"/>
              <a:gd name="connsiteX1295" fmla="*/ 2434876 w 4266152"/>
              <a:gd name="connsiteY1295" fmla="*/ 2085993 h 3642949"/>
              <a:gd name="connsiteX1296" fmla="*/ 2366772 w 4266152"/>
              <a:gd name="connsiteY1296" fmla="*/ 2164955 h 3642949"/>
              <a:gd name="connsiteX1297" fmla="*/ 2427065 w 4266152"/>
              <a:gd name="connsiteY1297" fmla="*/ 2109044 h 3642949"/>
              <a:gd name="connsiteX1298" fmla="*/ 2487073 w 4266152"/>
              <a:gd name="connsiteY1298" fmla="*/ 2054465 h 3642949"/>
              <a:gd name="connsiteX1299" fmla="*/ 2523744 w 4266152"/>
              <a:gd name="connsiteY1299" fmla="*/ 1987790 h 3642949"/>
              <a:gd name="connsiteX1300" fmla="*/ 2471356 w 4266152"/>
              <a:gd name="connsiteY1300" fmla="*/ 2045702 h 3642949"/>
              <a:gd name="connsiteX1301" fmla="*/ 2427541 w 4266152"/>
              <a:gd name="connsiteY1301" fmla="*/ 2109425 h 3642949"/>
              <a:gd name="connsiteX1302" fmla="*/ 2503265 w 4266152"/>
              <a:gd name="connsiteY1302" fmla="*/ 2000172 h 3642949"/>
              <a:gd name="connsiteX1303" fmla="*/ 2536984 w 4266152"/>
              <a:gd name="connsiteY1303" fmla="*/ 1963406 h 3642949"/>
              <a:gd name="connsiteX1304" fmla="*/ 2560510 w 4266152"/>
              <a:gd name="connsiteY1304" fmla="*/ 1921877 h 3642949"/>
              <a:gd name="connsiteX1305" fmla="*/ 2503741 w 4266152"/>
              <a:gd name="connsiteY1305" fmla="*/ 2000554 h 3642949"/>
              <a:gd name="connsiteX1306" fmla="*/ 2555748 w 4266152"/>
              <a:gd name="connsiteY1306" fmla="*/ 1943022 h 3642949"/>
              <a:gd name="connsiteX1307" fmla="*/ 2609183 w 4266152"/>
              <a:gd name="connsiteY1307" fmla="*/ 1886444 h 3642949"/>
              <a:gd name="connsiteX1308" fmla="*/ 2640425 w 4266152"/>
              <a:gd name="connsiteY1308" fmla="*/ 1817769 h 3642949"/>
              <a:gd name="connsiteX1309" fmla="*/ 2592800 w 4266152"/>
              <a:gd name="connsiteY1309" fmla="*/ 1878539 h 3642949"/>
              <a:gd name="connsiteX1310" fmla="*/ 2556034 w 4266152"/>
              <a:gd name="connsiteY1310" fmla="*/ 1943404 h 3642949"/>
              <a:gd name="connsiteX1311" fmla="*/ 2620995 w 4266152"/>
              <a:gd name="connsiteY1311" fmla="*/ 1832152 h 3642949"/>
              <a:gd name="connsiteX1312" fmla="*/ 2652236 w 4266152"/>
              <a:gd name="connsiteY1312" fmla="*/ 1792814 h 3642949"/>
              <a:gd name="connsiteX1313" fmla="*/ 2674144 w 4266152"/>
              <a:gd name="connsiteY1313" fmla="*/ 1747474 h 3642949"/>
              <a:gd name="connsiteX1314" fmla="*/ 2621280 w 4266152"/>
              <a:gd name="connsiteY1314" fmla="*/ 1832533 h 3642949"/>
              <a:gd name="connsiteX1315" fmla="*/ 2669667 w 4266152"/>
              <a:gd name="connsiteY1315" fmla="*/ 1771096 h 3642949"/>
              <a:gd name="connsiteX1316" fmla="*/ 2715768 w 4266152"/>
              <a:gd name="connsiteY1316" fmla="*/ 1715471 h 3642949"/>
              <a:gd name="connsiteX1317" fmla="*/ 2742439 w 4266152"/>
              <a:gd name="connsiteY1317" fmla="*/ 1645557 h 3642949"/>
              <a:gd name="connsiteX1318" fmla="*/ 2704339 w 4266152"/>
              <a:gd name="connsiteY1318" fmla="*/ 1702040 h 3642949"/>
              <a:gd name="connsiteX1319" fmla="*/ 2669952 w 4266152"/>
              <a:gd name="connsiteY1319" fmla="*/ 1771478 h 3642949"/>
              <a:gd name="connsiteX1320" fmla="*/ 2729008 w 4266152"/>
              <a:gd name="connsiteY1320" fmla="*/ 1653844 h 3642949"/>
              <a:gd name="connsiteX1321" fmla="*/ 2752439 w 4266152"/>
              <a:gd name="connsiteY1321" fmla="*/ 1620506 h 3642949"/>
              <a:gd name="connsiteX1322" fmla="*/ 2767679 w 4266152"/>
              <a:gd name="connsiteY1322" fmla="*/ 1583168 h 3642949"/>
              <a:gd name="connsiteX1323" fmla="*/ 2729294 w 4266152"/>
              <a:gd name="connsiteY1323" fmla="*/ 1654225 h 3642949"/>
              <a:gd name="connsiteX1324" fmla="*/ 2768442 w 4266152"/>
              <a:gd name="connsiteY1324" fmla="*/ 1598123 h 3642949"/>
              <a:gd name="connsiteX1325" fmla="*/ 2810827 w 4266152"/>
              <a:gd name="connsiteY1325" fmla="*/ 1540973 h 3642949"/>
              <a:gd name="connsiteX1326" fmla="*/ 2832545 w 4266152"/>
              <a:gd name="connsiteY1326" fmla="*/ 1473821 h 3642949"/>
              <a:gd name="connsiteX1327" fmla="*/ 2794445 w 4266152"/>
              <a:gd name="connsiteY1327" fmla="*/ 1535924 h 3642949"/>
              <a:gd name="connsiteX1328" fmla="*/ 2768726 w 4266152"/>
              <a:gd name="connsiteY1328" fmla="*/ 1598503 h 3642949"/>
              <a:gd name="connsiteX1329" fmla="*/ 2818066 w 4266152"/>
              <a:gd name="connsiteY1329" fmla="*/ 1486299 h 3642949"/>
              <a:gd name="connsiteX1330" fmla="*/ 2842260 w 4266152"/>
              <a:gd name="connsiteY1330" fmla="*/ 1447532 h 3642949"/>
              <a:gd name="connsiteX1331" fmla="*/ 2857691 w 4266152"/>
              <a:gd name="connsiteY1331" fmla="*/ 1404003 h 3642949"/>
              <a:gd name="connsiteX1332" fmla="*/ 2818066 w 4266152"/>
              <a:gd name="connsiteY1332" fmla="*/ 1486299 h 3642949"/>
              <a:gd name="connsiteX1333" fmla="*/ 2856928 w 4266152"/>
              <a:gd name="connsiteY1333" fmla="*/ 1424863 h 3642949"/>
              <a:gd name="connsiteX1334" fmla="*/ 2893124 w 4266152"/>
              <a:gd name="connsiteY1334" fmla="*/ 1370856 h 3642949"/>
              <a:gd name="connsiteX1335" fmla="*/ 2912174 w 4266152"/>
              <a:gd name="connsiteY1335" fmla="*/ 1302752 h 3642949"/>
              <a:gd name="connsiteX1336" fmla="*/ 2883599 w 4266152"/>
              <a:gd name="connsiteY1336" fmla="*/ 1355616 h 3642949"/>
              <a:gd name="connsiteX1337" fmla="*/ 2856166 w 4266152"/>
              <a:gd name="connsiteY1337" fmla="*/ 1424863 h 3642949"/>
              <a:gd name="connsiteX1338" fmla="*/ 2902553 w 4266152"/>
              <a:gd name="connsiteY1338" fmla="*/ 1305895 h 3642949"/>
              <a:gd name="connsiteX1339" fmla="*/ 2919317 w 4266152"/>
              <a:gd name="connsiteY1339" fmla="*/ 1276463 h 3642949"/>
              <a:gd name="connsiteX1340" fmla="*/ 2928842 w 4266152"/>
              <a:gd name="connsiteY1340" fmla="*/ 1243983 h 3642949"/>
              <a:gd name="connsiteX1341" fmla="*/ 2902172 w 4266152"/>
              <a:gd name="connsiteY1341" fmla="*/ 1306276 h 3642949"/>
              <a:gd name="connsiteX1342" fmla="*/ 2932843 w 4266152"/>
              <a:gd name="connsiteY1342" fmla="*/ 1253603 h 3642949"/>
              <a:gd name="connsiteX1343" fmla="*/ 2969324 w 4266152"/>
              <a:gd name="connsiteY1343" fmla="*/ 1194167 h 3642949"/>
              <a:gd name="connsiteX1344" fmla="*/ 2984945 w 4266152"/>
              <a:gd name="connsiteY1344" fmla="*/ 1127492 h 3642949"/>
              <a:gd name="connsiteX1345" fmla="*/ 2951607 w 4266152"/>
              <a:gd name="connsiteY1345" fmla="*/ 1194929 h 3642949"/>
              <a:gd name="connsiteX1346" fmla="*/ 2932366 w 4266152"/>
              <a:gd name="connsiteY1346" fmla="*/ 1253603 h 3642949"/>
              <a:gd name="connsiteX1347" fmla="*/ 2969038 w 4266152"/>
              <a:gd name="connsiteY1347" fmla="*/ 1144923 h 3642949"/>
              <a:gd name="connsiteX1348" fmla="*/ 2991326 w 4266152"/>
              <a:gd name="connsiteY1348" fmla="*/ 1101965 h 3642949"/>
              <a:gd name="connsiteX1349" fmla="*/ 3004376 w 4266152"/>
              <a:gd name="connsiteY1349" fmla="*/ 1053483 h 3642949"/>
              <a:gd name="connsiteX1350" fmla="*/ 2968657 w 4266152"/>
              <a:gd name="connsiteY1350" fmla="*/ 1144923 h 3642949"/>
              <a:gd name="connsiteX1351" fmla="*/ 3067431 w 4266152"/>
              <a:gd name="connsiteY1351" fmla="*/ 880033 h 3642949"/>
              <a:gd name="connsiteX1352" fmla="*/ 3040380 w 4266152"/>
              <a:gd name="connsiteY1352" fmla="*/ 956233 h 3642949"/>
              <a:gd name="connsiteX1353" fmla="*/ 3057716 w 4266152"/>
              <a:gd name="connsiteY1353" fmla="*/ 920895 h 3642949"/>
              <a:gd name="connsiteX1354" fmla="*/ 3067050 w 4266152"/>
              <a:gd name="connsiteY1354" fmla="*/ 880033 h 3642949"/>
              <a:gd name="connsiteX1355" fmla="*/ 3051810 w 4266152"/>
              <a:gd name="connsiteY1355" fmla="*/ 947374 h 3642949"/>
              <a:gd name="connsiteX1356" fmla="*/ 3039618 w 4266152"/>
              <a:gd name="connsiteY1356" fmla="*/ 972901 h 3642949"/>
              <a:gd name="connsiteX1357" fmla="*/ 3024949 w 4266152"/>
              <a:gd name="connsiteY1357" fmla="*/ 1005286 h 3642949"/>
              <a:gd name="connsiteX1358" fmla="*/ 3004185 w 4266152"/>
              <a:gd name="connsiteY1358" fmla="*/ 1078058 h 3642949"/>
              <a:gd name="connsiteX1359" fmla="*/ 3037141 w 4266152"/>
              <a:gd name="connsiteY1359" fmla="*/ 1020907 h 3642949"/>
              <a:gd name="connsiteX1360" fmla="*/ 3051429 w 4266152"/>
              <a:gd name="connsiteY1360" fmla="*/ 947374 h 3642949"/>
              <a:gd name="connsiteX1361" fmla="*/ 3033903 w 4266152"/>
              <a:gd name="connsiteY1361" fmla="*/ 1038624 h 3642949"/>
              <a:gd name="connsiteX1362" fmla="*/ 2997326 w 4266152"/>
              <a:gd name="connsiteY1362" fmla="*/ 1104251 h 3642949"/>
              <a:gd name="connsiteX1363" fmla="*/ 2979325 w 4266152"/>
              <a:gd name="connsiteY1363" fmla="*/ 1178927 h 3642949"/>
              <a:gd name="connsiteX1364" fmla="*/ 3021139 w 4266152"/>
              <a:gd name="connsiteY1364" fmla="*/ 1117300 h 3642949"/>
              <a:gd name="connsiteX1365" fmla="*/ 3033522 w 4266152"/>
              <a:gd name="connsiteY1365" fmla="*/ 1038624 h 3642949"/>
              <a:gd name="connsiteX1366" fmla="*/ 3019044 w 4266152"/>
              <a:gd name="connsiteY1366" fmla="*/ 1131398 h 3642949"/>
              <a:gd name="connsiteX1367" fmla="*/ 2975324 w 4266152"/>
              <a:gd name="connsiteY1367" fmla="*/ 1196644 h 3642949"/>
              <a:gd name="connsiteX1368" fmla="*/ 2958274 w 4266152"/>
              <a:gd name="connsiteY1368" fmla="*/ 1280845 h 3642949"/>
              <a:gd name="connsiteX1369" fmla="*/ 3007805 w 4266152"/>
              <a:gd name="connsiteY1369" fmla="*/ 1218456 h 3642949"/>
              <a:gd name="connsiteX1370" fmla="*/ 3018664 w 4266152"/>
              <a:gd name="connsiteY1370" fmla="*/ 1131398 h 3642949"/>
              <a:gd name="connsiteX1371" fmla="*/ 3006090 w 4266152"/>
              <a:gd name="connsiteY1371" fmla="*/ 1230076 h 3642949"/>
              <a:gd name="connsiteX1372" fmla="*/ 2955227 w 4266152"/>
              <a:gd name="connsiteY1372" fmla="*/ 1294942 h 3642949"/>
              <a:gd name="connsiteX1373" fmla="*/ 2940272 w 4266152"/>
              <a:gd name="connsiteY1373" fmla="*/ 1383715 h 3642949"/>
              <a:gd name="connsiteX1374" fmla="*/ 2997422 w 4266152"/>
              <a:gd name="connsiteY1374" fmla="*/ 1321898 h 3642949"/>
              <a:gd name="connsiteX1375" fmla="*/ 3006090 w 4266152"/>
              <a:gd name="connsiteY1375" fmla="*/ 1230076 h 3642949"/>
              <a:gd name="connsiteX1376" fmla="*/ 2992755 w 4266152"/>
              <a:gd name="connsiteY1376" fmla="*/ 1375618 h 3642949"/>
              <a:gd name="connsiteX1377" fmla="*/ 2996184 w 4266152"/>
              <a:gd name="connsiteY1377" fmla="*/ 1331994 h 3642949"/>
              <a:gd name="connsiteX1378" fmla="*/ 2938463 w 4266152"/>
              <a:gd name="connsiteY1378" fmla="*/ 1395335 h 3642949"/>
              <a:gd name="connsiteX1379" fmla="*/ 2925509 w 4266152"/>
              <a:gd name="connsiteY1379" fmla="*/ 1488775 h 3642949"/>
              <a:gd name="connsiteX1380" fmla="*/ 2989421 w 4266152"/>
              <a:gd name="connsiteY1380" fmla="*/ 1427816 h 3642949"/>
              <a:gd name="connsiteX1381" fmla="*/ 2992755 w 4266152"/>
              <a:gd name="connsiteY1381" fmla="*/ 1375714 h 3642949"/>
              <a:gd name="connsiteX1382" fmla="*/ 2988850 w 4266152"/>
              <a:gd name="connsiteY1382" fmla="*/ 1436959 h 3642949"/>
              <a:gd name="connsiteX1383" fmla="*/ 2924270 w 4266152"/>
              <a:gd name="connsiteY1383" fmla="*/ 1498967 h 3642949"/>
              <a:gd name="connsiteX1384" fmla="*/ 2913412 w 4266152"/>
              <a:gd name="connsiteY1384" fmla="*/ 1595836 h 3642949"/>
              <a:gd name="connsiteX1385" fmla="*/ 2984468 w 4266152"/>
              <a:gd name="connsiteY1385" fmla="*/ 1536019 h 3642949"/>
              <a:gd name="connsiteX1386" fmla="*/ 2988850 w 4266152"/>
              <a:gd name="connsiteY1386" fmla="*/ 1437055 h 3642949"/>
              <a:gd name="connsiteX1387" fmla="*/ 2984659 w 4266152"/>
              <a:gd name="connsiteY1387" fmla="*/ 1880634 h 3642949"/>
              <a:gd name="connsiteX1388" fmla="*/ 2893124 w 4266152"/>
              <a:gd name="connsiteY1388" fmla="*/ 1936165 h 3642949"/>
              <a:gd name="connsiteX1389" fmla="*/ 2892076 w 4266152"/>
              <a:gd name="connsiteY1389" fmla="*/ 2043035 h 3642949"/>
              <a:gd name="connsiteX1390" fmla="*/ 2922555 w 4266152"/>
              <a:gd name="connsiteY1390" fmla="*/ 2026271 h 3642949"/>
              <a:gd name="connsiteX1391" fmla="*/ 2989230 w 4266152"/>
              <a:gd name="connsiteY1391" fmla="*/ 1989504 h 3642949"/>
              <a:gd name="connsiteX1392" fmla="*/ 2984659 w 4266152"/>
              <a:gd name="connsiteY1392" fmla="*/ 1880729 h 3642949"/>
              <a:gd name="connsiteX1393" fmla="*/ 2989421 w 4266152"/>
              <a:gd name="connsiteY1393" fmla="*/ 1996648 h 3642949"/>
              <a:gd name="connsiteX1394" fmla="*/ 2925604 w 4266152"/>
              <a:gd name="connsiteY1394" fmla="*/ 2031796 h 3642949"/>
              <a:gd name="connsiteX1395" fmla="*/ 2892076 w 4266152"/>
              <a:gd name="connsiteY1395" fmla="*/ 2050274 h 3642949"/>
              <a:gd name="connsiteX1396" fmla="*/ 2893410 w 4266152"/>
              <a:gd name="connsiteY1396" fmla="*/ 2159145 h 3642949"/>
              <a:gd name="connsiteX1397" fmla="*/ 2995708 w 4266152"/>
              <a:gd name="connsiteY1397" fmla="*/ 2107424 h 3642949"/>
              <a:gd name="connsiteX1398" fmla="*/ 2989516 w 4266152"/>
              <a:gd name="connsiteY1398" fmla="*/ 1996744 h 3642949"/>
              <a:gd name="connsiteX1399" fmla="*/ 2996184 w 4266152"/>
              <a:gd name="connsiteY1399" fmla="*/ 2114282 h 3642949"/>
              <a:gd name="connsiteX1400" fmla="*/ 2893600 w 4266152"/>
              <a:gd name="connsiteY1400" fmla="*/ 2166194 h 3642949"/>
              <a:gd name="connsiteX1401" fmla="*/ 2897124 w 4266152"/>
              <a:gd name="connsiteY1401" fmla="*/ 2277731 h 3642949"/>
              <a:gd name="connsiteX1402" fmla="*/ 3004566 w 4266152"/>
              <a:gd name="connsiteY1402" fmla="*/ 2227439 h 3642949"/>
              <a:gd name="connsiteX1403" fmla="*/ 2996184 w 4266152"/>
              <a:gd name="connsiteY1403" fmla="*/ 2114378 h 3642949"/>
              <a:gd name="connsiteX1404" fmla="*/ 3005138 w 4266152"/>
              <a:gd name="connsiteY1404" fmla="*/ 2234202 h 3642949"/>
              <a:gd name="connsiteX1405" fmla="*/ 2897409 w 4266152"/>
              <a:gd name="connsiteY1405" fmla="*/ 2284589 h 3642949"/>
              <a:gd name="connsiteX1406" fmla="*/ 2903125 w 4266152"/>
              <a:gd name="connsiteY1406" fmla="*/ 2396603 h 3642949"/>
              <a:gd name="connsiteX1407" fmla="*/ 3015329 w 4266152"/>
              <a:gd name="connsiteY1407" fmla="*/ 2347645 h 3642949"/>
              <a:gd name="connsiteX1408" fmla="*/ 3005138 w 4266152"/>
              <a:gd name="connsiteY1408" fmla="*/ 2234297 h 3642949"/>
              <a:gd name="connsiteX1409" fmla="*/ 3015996 w 4266152"/>
              <a:gd name="connsiteY1409" fmla="*/ 2354407 h 3642949"/>
              <a:gd name="connsiteX1410" fmla="*/ 2903505 w 4266152"/>
              <a:gd name="connsiteY1410" fmla="*/ 2403366 h 3642949"/>
              <a:gd name="connsiteX1411" fmla="*/ 2911221 w 4266152"/>
              <a:gd name="connsiteY1411" fmla="*/ 2517666 h 3642949"/>
              <a:gd name="connsiteX1412" fmla="*/ 3027903 w 4266152"/>
              <a:gd name="connsiteY1412" fmla="*/ 2470041 h 3642949"/>
              <a:gd name="connsiteX1413" fmla="*/ 3015996 w 4266152"/>
              <a:gd name="connsiteY1413" fmla="*/ 2354503 h 3642949"/>
              <a:gd name="connsiteX1414" fmla="*/ 3028664 w 4266152"/>
              <a:gd name="connsiteY1414" fmla="*/ 2476042 h 3642949"/>
              <a:gd name="connsiteX1415" fmla="*/ 2911697 w 4266152"/>
              <a:gd name="connsiteY1415" fmla="*/ 2523667 h 3642949"/>
              <a:gd name="connsiteX1416" fmla="*/ 2921222 w 4266152"/>
              <a:gd name="connsiteY1416" fmla="*/ 2638538 h 3642949"/>
              <a:gd name="connsiteX1417" fmla="*/ 3042190 w 4266152"/>
              <a:gd name="connsiteY1417" fmla="*/ 2590913 h 3642949"/>
              <a:gd name="connsiteX1418" fmla="*/ 3028664 w 4266152"/>
              <a:gd name="connsiteY1418" fmla="*/ 2476137 h 3642949"/>
              <a:gd name="connsiteX1419" fmla="*/ 3043047 w 4266152"/>
              <a:gd name="connsiteY1419" fmla="*/ 2598343 h 3642949"/>
              <a:gd name="connsiteX1420" fmla="*/ 2921889 w 4266152"/>
              <a:gd name="connsiteY1420" fmla="*/ 2645968 h 3642949"/>
              <a:gd name="connsiteX1421" fmla="*/ 2933319 w 4266152"/>
              <a:gd name="connsiteY1421" fmla="*/ 2762839 h 3642949"/>
              <a:gd name="connsiteX1422" fmla="*/ 3058287 w 4266152"/>
              <a:gd name="connsiteY1422" fmla="*/ 2715690 h 3642949"/>
              <a:gd name="connsiteX1423" fmla="*/ 3043047 w 4266152"/>
              <a:gd name="connsiteY1423" fmla="*/ 2598438 h 3642949"/>
              <a:gd name="connsiteX1424" fmla="*/ 3059239 w 4266152"/>
              <a:gd name="connsiteY1424" fmla="*/ 2722168 h 3642949"/>
              <a:gd name="connsiteX1425" fmla="*/ 2933986 w 4266152"/>
              <a:gd name="connsiteY1425" fmla="*/ 2769793 h 3642949"/>
              <a:gd name="connsiteX1426" fmla="*/ 2947035 w 4266152"/>
              <a:gd name="connsiteY1426" fmla="*/ 2886284 h 3642949"/>
              <a:gd name="connsiteX1427" fmla="*/ 3075814 w 4266152"/>
              <a:gd name="connsiteY1427" fmla="*/ 2838659 h 3642949"/>
              <a:gd name="connsiteX1428" fmla="*/ 3059239 w 4266152"/>
              <a:gd name="connsiteY1428" fmla="*/ 2721977 h 3642949"/>
              <a:gd name="connsiteX1429" fmla="*/ 3076766 w 4266152"/>
              <a:gd name="connsiteY1429" fmla="*/ 2844945 h 3642949"/>
              <a:gd name="connsiteX1430" fmla="*/ 2947797 w 4266152"/>
              <a:gd name="connsiteY1430" fmla="*/ 2892570 h 3642949"/>
              <a:gd name="connsiteX1431" fmla="*/ 2962561 w 4266152"/>
              <a:gd name="connsiteY1431" fmla="*/ 3010965 h 3642949"/>
              <a:gd name="connsiteX1432" fmla="*/ 3094958 w 4266152"/>
              <a:gd name="connsiteY1432" fmla="*/ 2963340 h 3642949"/>
              <a:gd name="connsiteX1433" fmla="*/ 3076766 w 4266152"/>
              <a:gd name="connsiteY1433" fmla="*/ 2844755 h 3642949"/>
              <a:gd name="connsiteX1434" fmla="*/ 3101817 w 4266152"/>
              <a:gd name="connsiteY1434" fmla="*/ 3005155 h 3642949"/>
              <a:gd name="connsiteX1435" fmla="*/ 3096006 w 4266152"/>
              <a:gd name="connsiteY1435" fmla="*/ 2969056 h 3642949"/>
              <a:gd name="connsiteX1436" fmla="*/ 2963418 w 4266152"/>
              <a:gd name="connsiteY1436" fmla="*/ 3017157 h 3642949"/>
              <a:gd name="connsiteX1437" fmla="*/ 2979705 w 4266152"/>
              <a:gd name="connsiteY1437" fmla="*/ 3135743 h 3642949"/>
              <a:gd name="connsiteX1438" fmla="*/ 3104293 w 4266152"/>
              <a:gd name="connsiteY1438" fmla="*/ 3091262 h 3642949"/>
              <a:gd name="connsiteX1439" fmla="*/ 3115437 w 4266152"/>
              <a:gd name="connsiteY1439" fmla="*/ 3086880 h 3642949"/>
              <a:gd name="connsiteX1440" fmla="*/ 3101817 w 4266152"/>
              <a:gd name="connsiteY1440" fmla="*/ 3004965 h 3642949"/>
              <a:gd name="connsiteX1441" fmla="*/ 3116484 w 4266152"/>
              <a:gd name="connsiteY1441" fmla="*/ 3093262 h 3642949"/>
              <a:gd name="connsiteX1442" fmla="*/ 3106959 w 4266152"/>
              <a:gd name="connsiteY1442" fmla="*/ 3097167 h 3642949"/>
              <a:gd name="connsiteX1443" fmla="*/ 2980944 w 4266152"/>
              <a:gd name="connsiteY1443" fmla="*/ 3142125 h 3642949"/>
              <a:gd name="connsiteX1444" fmla="*/ 2998755 w 4266152"/>
              <a:gd name="connsiteY1444" fmla="*/ 3262045 h 3642949"/>
              <a:gd name="connsiteX1445" fmla="*/ 3091338 w 4266152"/>
              <a:gd name="connsiteY1445" fmla="*/ 3229755 h 3642949"/>
              <a:gd name="connsiteX1446" fmla="*/ 3137726 w 4266152"/>
              <a:gd name="connsiteY1446" fmla="*/ 3211753 h 3642949"/>
              <a:gd name="connsiteX1447" fmla="*/ 3116484 w 4266152"/>
              <a:gd name="connsiteY1447" fmla="*/ 3093071 h 3642949"/>
              <a:gd name="connsiteX1448" fmla="*/ 3018091 w 4266152"/>
              <a:gd name="connsiteY1448" fmla="*/ 3386346 h 3642949"/>
              <a:gd name="connsiteX1449" fmla="*/ 3159919 w 4266152"/>
              <a:gd name="connsiteY1449" fmla="*/ 3333863 h 3642949"/>
              <a:gd name="connsiteX1450" fmla="*/ 3138392 w 4266152"/>
              <a:gd name="connsiteY1450" fmla="*/ 3217944 h 3642949"/>
              <a:gd name="connsiteX1451" fmla="*/ 3093149 w 4266152"/>
              <a:gd name="connsiteY1451" fmla="*/ 3235470 h 3642949"/>
              <a:gd name="connsiteX1452" fmla="*/ 2999041 w 4266152"/>
              <a:gd name="connsiteY1452" fmla="*/ 3268426 h 3642949"/>
              <a:gd name="connsiteX1453" fmla="*/ 3018091 w 4266152"/>
              <a:gd name="connsiteY1453" fmla="*/ 3386346 h 3642949"/>
              <a:gd name="connsiteX1454" fmla="*/ 2867596 w 4266152"/>
              <a:gd name="connsiteY1454" fmla="*/ 3430065 h 3642949"/>
              <a:gd name="connsiteX1455" fmla="*/ 3011805 w 4266152"/>
              <a:gd name="connsiteY1455" fmla="*/ 3388346 h 3642949"/>
              <a:gd name="connsiteX1456" fmla="*/ 2992755 w 4266152"/>
              <a:gd name="connsiteY1456" fmla="*/ 3270332 h 3642949"/>
              <a:gd name="connsiteX1457" fmla="*/ 2851404 w 4266152"/>
              <a:gd name="connsiteY1457" fmla="*/ 3311098 h 3642949"/>
              <a:gd name="connsiteX1458" fmla="*/ 2867691 w 4266152"/>
              <a:gd name="connsiteY1458" fmla="*/ 3430351 h 3642949"/>
              <a:gd name="connsiteX1459" fmla="*/ 2717102 w 4266152"/>
              <a:gd name="connsiteY1459" fmla="*/ 3462831 h 3642949"/>
              <a:gd name="connsiteX1460" fmla="*/ 2861310 w 4266152"/>
              <a:gd name="connsiteY1460" fmla="*/ 3431685 h 3642949"/>
              <a:gd name="connsiteX1461" fmla="*/ 2845403 w 4266152"/>
              <a:gd name="connsiteY1461" fmla="*/ 3312718 h 3642949"/>
              <a:gd name="connsiteX1462" fmla="*/ 2704339 w 4266152"/>
              <a:gd name="connsiteY1462" fmla="*/ 3343864 h 3642949"/>
              <a:gd name="connsiteX1463" fmla="*/ 2717197 w 4266152"/>
              <a:gd name="connsiteY1463" fmla="*/ 3462831 h 3642949"/>
              <a:gd name="connsiteX1464" fmla="*/ 2564702 w 4266152"/>
              <a:gd name="connsiteY1464" fmla="*/ 3485787 h 3642949"/>
              <a:gd name="connsiteX1465" fmla="*/ 2710338 w 4266152"/>
              <a:gd name="connsiteY1465" fmla="*/ 3463975 h 3642949"/>
              <a:gd name="connsiteX1466" fmla="*/ 2697575 w 4266152"/>
              <a:gd name="connsiteY1466" fmla="*/ 3345103 h 3642949"/>
              <a:gd name="connsiteX1467" fmla="*/ 2554700 w 4266152"/>
              <a:gd name="connsiteY1467" fmla="*/ 3367772 h 3642949"/>
              <a:gd name="connsiteX1468" fmla="*/ 2565177 w 4266152"/>
              <a:gd name="connsiteY1468" fmla="*/ 3485787 h 3642949"/>
              <a:gd name="connsiteX1469" fmla="*/ 2412968 w 4266152"/>
              <a:gd name="connsiteY1469" fmla="*/ 3499503 h 3642949"/>
              <a:gd name="connsiteX1470" fmla="*/ 2420588 w 4266152"/>
              <a:gd name="connsiteY1470" fmla="*/ 3499503 h 3642949"/>
              <a:gd name="connsiteX1471" fmla="*/ 2558320 w 4266152"/>
              <a:gd name="connsiteY1471" fmla="*/ 3486930 h 3642949"/>
              <a:gd name="connsiteX1472" fmla="*/ 2548795 w 4266152"/>
              <a:gd name="connsiteY1472" fmla="*/ 3368915 h 3642949"/>
              <a:gd name="connsiteX1473" fmla="*/ 2406967 w 4266152"/>
              <a:gd name="connsiteY1473" fmla="*/ 3383584 h 3642949"/>
              <a:gd name="connsiteX1474" fmla="*/ 2413445 w 4266152"/>
              <a:gd name="connsiteY1474" fmla="*/ 3499503 h 3642949"/>
              <a:gd name="connsiteX1475" fmla="*/ 2548413 w 4266152"/>
              <a:gd name="connsiteY1475" fmla="*/ 3362248 h 3642949"/>
              <a:gd name="connsiteX1476" fmla="*/ 2540699 w 4266152"/>
              <a:gd name="connsiteY1476" fmla="*/ 3244805 h 3642949"/>
              <a:gd name="connsiteX1477" fmla="*/ 2402586 w 4266152"/>
              <a:gd name="connsiteY1477" fmla="*/ 3261664 h 3642949"/>
              <a:gd name="connsiteX1478" fmla="*/ 2406682 w 4266152"/>
              <a:gd name="connsiteY1478" fmla="*/ 3376821 h 3642949"/>
              <a:gd name="connsiteX1479" fmla="*/ 2548890 w 4266152"/>
              <a:gd name="connsiteY1479" fmla="*/ 3362248 h 3642949"/>
              <a:gd name="connsiteX1480" fmla="*/ 2262663 w 4266152"/>
              <a:gd name="connsiteY1480" fmla="*/ 3505123 h 3642949"/>
              <a:gd name="connsiteX1481" fmla="*/ 2407063 w 4266152"/>
              <a:gd name="connsiteY1481" fmla="*/ 3499884 h 3642949"/>
              <a:gd name="connsiteX1482" fmla="*/ 2401062 w 4266152"/>
              <a:gd name="connsiteY1482" fmla="*/ 3383679 h 3642949"/>
              <a:gd name="connsiteX1483" fmla="*/ 2260188 w 4266152"/>
              <a:gd name="connsiteY1483" fmla="*/ 3391013 h 3642949"/>
              <a:gd name="connsiteX1484" fmla="*/ 2262663 w 4266152"/>
              <a:gd name="connsiteY1484" fmla="*/ 3505123 h 3642949"/>
              <a:gd name="connsiteX1485" fmla="*/ 2260092 w 4266152"/>
              <a:gd name="connsiteY1485" fmla="*/ 3384632 h 3642949"/>
              <a:gd name="connsiteX1486" fmla="*/ 2400776 w 4266152"/>
              <a:gd name="connsiteY1486" fmla="*/ 3377297 h 3642949"/>
              <a:gd name="connsiteX1487" fmla="*/ 2396681 w 4266152"/>
              <a:gd name="connsiteY1487" fmla="*/ 3262235 h 3642949"/>
              <a:gd name="connsiteX1488" fmla="*/ 2259902 w 4266152"/>
              <a:gd name="connsiteY1488" fmla="*/ 3272522 h 3642949"/>
              <a:gd name="connsiteX1489" fmla="*/ 2260092 w 4266152"/>
              <a:gd name="connsiteY1489" fmla="*/ 3384632 h 3642949"/>
              <a:gd name="connsiteX1490" fmla="*/ 2259330 w 4266152"/>
              <a:gd name="connsiteY1490" fmla="*/ 3050114 h 3642949"/>
              <a:gd name="connsiteX1491" fmla="*/ 2259330 w 4266152"/>
              <a:gd name="connsiteY1491" fmla="*/ 3042875 h 3642949"/>
              <a:gd name="connsiteX1492" fmla="*/ 2132553 w 4266152"/>
              <a:gd name="connsiteY1492" fmla="*/ 3054781 h 3642949"/>
              <a:gd name="connsiteX1493" fmla="*/ 2129504 w 4266152"/>
              <a:gd name="connsiteY1493" fmla="*/ 3090023 h 3642949"/>
              <a:gd name="connsiteX1494" fmla="*/ 2124456 w 4266152"/>
              <a:gd name="connsiteY1494" fmla="*/ 3158603 h 3642949"/>
              <a:gd name="connsiteX1495" fmla="*/ 2255235 w 4266152"/>
              <a:gd name="connsiteY1495" fmla="*/ 3150698 h 3642949"/>
              <a:gd name="connsiteX1496" fmla="*/ 2259330 w 4266152"/>
              <a:gd name="connsiteY1496" fmla="*/ 3050114 h 3642949"/>
              <a:gd name="connsiteX1497" fmla="*/ 2256282 w 4266152"/>
              <a:gd name="connsiteY1497" fmla="*/ 3505123 h 3642949"/>
              <a:gd name="connsiteX1498" fmla="*/ 2253901 w 4266152"/>
              <a:gd name="connsiteY1498" fmla="*/ 3390823 h 3642949"/>
              <a:gd name="connsiteX1499" fmla="*/ 2114836 w 4266152"/>
              <a:gd name="connsiteY1499" fmla="*/ 3391871 h 3642949"/>
              <a:gd name="connsiteX1500" fmla="*/ 2113598 w 4266152"/>
              <a:gd name="connsiteY1500" fmla="*/ 3503218 h 3642949"/>
              <a:gd name="connsiteX1501" fmla="*/ 2256091 w 4266152"/>
              <a:gd name="connsiteY1501" fmla="*/ 3505123 h 3642949"/>
              <a:gd name="connsiteX1502" fmla="*/ 2117979 w 4266152"/>
              <a:gd name="connsiteY1502" fmla="*/ 3165271 h 3642949"/>
              <a:gd name="connsiteX1503" fmla="*/ 1989677 w 4266152"/>
              <a:gd name="connsiteY1503" fmla="*/ 3168319 h 3642949"/>
              <a:gd name="connsiteX1504" fmla="*/ 1980152 w 4266152"/>
              <a:gd name="connsiteY1504" fmla="*/ 3270141 h 3642949"/>
              <a:gd name="connsiteX1505" fmla="*/ 2112360 w 4266152"/>
              <a:gd name="connsiteY1505" fmla="*/ 3270903 h 3642949"/>
              <a:gd name="connsiteX1506" fmla="*/ 2117979 w 4266152"/>
              <a:gd name="connsiteY1506" fmla="*/ 3165271 h 3642949"/>
              <a:gd name="connsiteX1507" fmla="*/ 2112074 w 4266152"/>
              <a:gd name="connsiteY1507" fmla="*/ 3277285 h 3642949"/>
              <a:gd name="connsiteX1508" fmla="*/ 1979580 w 4266152"/>
              <a:gd name="connsiteY1508" fmla="*/ 3276523 h 3642949"/>
              <a:gd name="connsiteX1509" fmla="*/ 1972341 w 4266152"/>
              <a:gd name="connsiteY1509" fmla="*/ 3381298 h 3642949"/>
              <a:gd name="connsiteX1510" fmla="*/ 2108645 w 4266152"/>
              <a:gd name="connsiteY1510" fmla="*/ 3385679 h 3642949"/>
              <a:gd name="connsiteX1511" fmla="*/ 2112074 w 4266152"/>
              <a:gd name="connsiteY1511" fmla="*/ 3277285 h 3642949"/>
              <a:gd name="connsiteX1512" fmla="*/ 2107311 w 4266152"/>
              <a:gd name="connsiteY1512" fmla="*/ 3503313 h 3642949"/>
              <a:gd name="connsiteX1513" fmla="*/ 2108549 w 4266152"/>
              <a:gd name="connsiteY1513" fmla="*/ 3392156 h 3642949"/>
              <a:gd name="connsiteX1514" fmla="*/ 1971961 w 4266152"/>
              <a:gd name="connsiteY1514" fmla="*/ 3387775 h 3642949"/>
              <a:gd name="connsiteX1515" fmla="*/ 1967008 w 4266152"/>
              <a:gd name="connsiteY1515" fmla="*/ 3495693 h 3642949"/>
              <a:gd name="connsiteX1516" fmla="*/ 2107311 w 4266152"/>
              <a:gd name="connsiteY1516" fmla="*/ 3503313 h 3642949"/>
              <a:gd name="connsiteX1517" fmla="*/ 1973199 w 4266152"/>
              <a:gd name="connsiteY1517" fmla="*/ 3276332 h 3642949"/>
              <a:gd name="connsiteX1518" fmla="*/ 1843944 w 4266152"/>
              <a:gd name="connsiteY1518" fmla="*/ 3271284 h 3642949"/>
              <a:gd name="connsiteX1519" fmla="*/ 1832895 w 4266152"/>
              <a:gd name="connsiteY1519" fmla="*/ 3372154 h 3642949"/>
              <a:gd name="connsiteX1520" fmla="*/ 1966245 w 4266152"/>
              <a:gd name="connsiteY1520" fmla="*/ 3381107 h 3642949"/>
              <a:gd name="connsiteX1521" fmla="*/ 1973199 w 4266152"/>
              <a:gd name="connsiteY1521" fmla="*/ 3276332 h 3642949"/>
              <a:gd name="connsiteX1522" fmla="*/ 1960721 w 4266152"/>
              <a:gd name="connsiteY1522" fmla="*/ 3495407 h 3642949"/>
              <a:gd name="connsiteX1523" fmla="*/ 1965674 w 4266152"/>
              <a:gd name="connsiteY1523" fmla="*/ 3387680 h 3642949"/>
              <a:gd name="connsiteX1524" fmla="*/ 1832324 w 4266152"/>
              <a:gd name="connsiteY1524" fmla="*/ 3378726 h 3642949"/>
              <a:gd name="connsiteX1525" fmla="*/ 1823561 w 4266152"/>
              <a:gd name="connsiteY1525" fmla="*/ 3482930 h 3642949"/>
              <a:gd name="connsiteX1526" fmla="*/ 1960816 w 4266152"/>
              <a:gd name="connsiteY1526" fmla="*/ 3495217 h 3642949"/>
              <a:gd name="connsiteX1527" fmla="*/ 1817179 w 4266152"/>
              <a:gd name="connsiteY1527" fmla="*/ 3482263 h 3642949"/>
              <a:gd name="connsiteX1528" fmla="*/ 1825943 w 4266152"/>
              <a:gd name="connsiteY1528" fmla="*/ 3378155 h 3642949"/>
              <a:gd name="connsiteX1529" fmla="*/ 1696307 w 4266152"/>
              <a:gd name="connsiteY1529" fmla="*/ 3365486 h 3642949"/>
              <a:gd name="connsiteX1530" fmla="*/ 1683734 w 4266152"/>
              <a:gd name="connsiteY1530" fmla="*/ 3465784 h 3642949"/>
              <a:gd name="connsiteX1531" fmla="*/ 1817179 w 4266152"/>
              <a:gd name="connsiteY1531" fmla="*/ 3482072 h 3642949"/>
              <a:gd name="connsiteX1532" fmla="*/ 1677448 w 4266152"/>
              <a:gd name="connsiteY1532" fmla="*/ 3464927 h 3642949"/>
              <a:gd name="connsiteX1533" fmla="*/ 1690021 w 4266152"/>
              <a:gd name="connsiteY1533" fmla="*/ 3364819 h 3642949"/>
              <a:gd name="connsiteX1534" fmla="*/ 1564862 w 4266152"/>
              <a:gd name="connsiteY1534" fmla="*/ 3349198 h 3642949"/>
              <a:gd name="connsiteX1535" fmla="*/ 1548289 w 4266152"/>
              <a:gd name="connsiteY1535" fmla="*/ 3445306 h 3642949"/>
              <a:gd name="connsiteX1536" fmla="*/ 1677448 w 4266152"/>
              <a:gd name="connsiteY1536" fmla="*/ 3464737 h 3642949"/>
              <a:gd name="connsiteX1537" fmla="*/ 1541716 w 4266152"/>
              <a:gd name="connsiteY1537" fmla="*/ 3444068 h 3642949"/>
              <a:gd name="connsiteX1538" fmla="*/ 1558290 w 4266152"/>
              <a:gd name="connsiteY1538" fmla="*/ 3348151 h 3642949"/>
              <a:gd name="connsiteX1539" fmla="*/ 1438180 w 4266152"/>
              <a:gd name="connsiteY1539" fmla="*/ 3330339 h 3642949"/>
              <a:gd name="connsiteX1540" fmla="*/ 1417511 w 4266152"/>
              <a:gd name="connsiteY1540" fmla="*/ 3422255 h 3642949"/>
              <a:gd name="connsiteX1541" fmla="*/ 1541716 w 4266152"/>
              <a:gd name="connsiteY1541" fmla="*/ 3444068 h 3642949"/>
              <a:gd name="connsiteX1542" fmla="*/ 1411510 w 4266152"/>
              <a:gd name="connsiteY1542" fmla="*/ 3420826 h 3642949"/>
              <a:gd name="connsiteX1543" fmla="*/ 1432179 w 4266152"/>
              <a:gd name="connsiteY1543" fmla="*/ 3329101 h 3642949"/>
              <a:gd name="connsiteX1544" fmla="*/ 1317879 w 4266152"/>
              <a:gd name="connsiteY1544" fmla="*/ 3310051 h 3642949"/>
              <a:gd name="connsiteX1545" fmla="*/ 1312926 w 4266152"/>
              <a:gd name="connsiteY1545" fmla="*/ 3326148 h 3642949"/>
              <a:gd name="connsiteX1546" fmla="*/ 1292733 w 4266152"/>
              <a:gd name="connsiteY1546" fmla="*/ 3397585 h 3642949"/>
              <a:gd name="connsiteX1547" fmla="*/ 1411510 w 4266152"/>
              <a:gd name="connsiteY1547" fmla="*/ 3420826 h 3642949"/>
              <a:gd name="connsiteX1548" fmla="*/ 1286732 w 4266152"/>
              <a:gd name="connsiteY1548" fmla="*/ 3396252 h 3642949"/>
              <a:gd name="connsiteX1549" fmla="*/ 1307020 w 4266152"/>
              <a:gd name="connsiteY1549" fmla="*/ 3324243 h 3642949"/>
              <a:gd name="connsiteX1550" fmla="*/ 1311783 w 4266152"/>
              <a:gd name="connsiteY1550" fmla="*/ 3308812 h 3642949"/>
              <a:gd name="connsiteX1551" fmla="*/ 1204436 w 4266152"/>
              <a:gd name="connsiteY1551" fmla="*/ 3288905 h 3642949"/>
              <a:gd name="connsiteX1552" fmla="*/ 1176909 w 4266152"/>
              <a:gd name="connsiteY1552" fmla="*/ 3365105 h 3642949"/>
              <a:gd name="connsiteX1553" fmla="*/ 1174528 w 4266152"/>
              <a:gd name="connsiteY1553" fmla="*/ 3372154 h 3642949"/>
              <a:gd name="connsiteX1554" fmla="*/ 1286732 w 4266152"/>
              <a:gd name="connsiteY1554" fmla="*/ 3396538 h 3642949"/>
              <a:gd name="connsiteX1555" fmla="*/ 1168336 w 4266152"/>
              <a:gd name="connsiteY1555" fmla="*/ 3370820 h 3642949"/>
              <a:gd name="connsiteX1556" fmla="*/ 1170908 w 4266152"/>
              <a:gd name="connsiteY1556" fmla="*/ 3363105 h 3642949"/>
              <a:gd name="connsiteX1557" fmla="*/ 1198150 w 4266152"/>
              <a:gd name="connsiteY1557" fmla="*/ 3287667 h 3642949"/>
              <a:gd name="connsiteX1558" fmla="*/ 1098709 w 4266152"/>
              <a:gd name="connsiteY1558" fmla="*/ 3267855 h 3642949"/>
              <a:gd name="connsiteX1559" fmla="*/ 1063561 w 4266152"/>
              <a:gd name="connsiteY1559" fmla="*/ 3346722 h 3642949"/>
              <a:gd name="connsiteX1560" fmla="*/ 1168336 w 4266152"/>
              <a:gd name="connsiteY1560" fmla="*/ 3371106 h 3642949"/>
              <a:gd name="connsiteX1561" fmla="*/ 1011841 w 4266152"/>
              <a:gd name="connsiteY1561" fmla="*/ 3335101 h 3642949"/>
              <a:gd name="connsiteX1562" fmla="*/ 1057275 w 4266152"/>
              <a:gd name="connsiteY1562" fmla="*/ 3345960 h 3642949"/>
              <a:gd name="connsiteX1563" fmla="*/ 1092327 w 4266152"/>
              <a:gd name="connsiteY1563" fmla="*/ 3267379 h 3642949"/>
              <a:gd name="connsiteX1564" fmla="*/ 1000030 w 4266152"/>
              <a:gd name="connsiteY1564" fmla="*/ 3251758 h 3642949"/>
              <a:gd name="connsiteX1565" fmla="*/ 960405 w 4266152"/>
              <a:gd name="connsiteY1565" fmla="*/ 3323671 h 3642949"/>
              <a:gd name="connsiteX1566" fmla="*/ 1011841 w 4266152"/>
              <a:gd name="connsiteY1566" fmla="*/ 3335101 h 3642949"/>
              <a:gd name="connsiteX1567" fmla="*/ 954024 w 4266152"/>
              <a:gd name="connsiteY1567" fmla="*/ 3322338 h 3642949"/>
              <a:gd name="connsiteX1568" fmla="*/ 993267 w 4266152"/>
              <a:gd name="connsiteY1568" fmla="*/ 3250900 h 3642949"/>
              <a:gd name="connsiteX1569" fmla="*/ 906399 w 4266152"/>
              <a:gd name="connsiteY1569" fmla="*/ 3243280 h 3642949"/>
              <a:gd name="connsiteX1570" fmla="*/ 862869 w 4266152"/>
              <a:gd name="connsiteY1570" fmla="*/ 3307289 h 3642949"/>
              <a:gd name="connsiteX1571" fmla="*/ 954024 w 4266152"/>
              <a:gd name="connsiteY1571" fmla="*/ 3321862 h 3642949"/>
              <a:gd name="connsiteX1572" fmla="*/ 855916 w 4266152"/>
              <a:gd name="connsiteY1572" fmla="*/ 3305955 h 3642949"/>
              <a:gd name="connsiteX1573" fmla="*/ 898684 w 4266152"/>
              <a:gd name="connsiteY1573" fmla="*/ 3242519 h 3642949"/>
              <a:gd name="connsiteX1574" fmla="*/ 817340 w 4266152"/>
              <a:gd name="connsiteY1574" fmla="*/ 3242519 h 3642949"/>
              <a:gd name="connsiteX1575" fmla="*/ 816387 w 4266152"/>
              <a:gd name="connsiteY1575" fmla="*/ 3243471 h 3642949"/>
              <a:gd name="connsiteX1576" fmla="*/ 770477 w 4266152"/>
              <a:gd name="connsiteY1576" fmla="*/ 3298716 h 3642949"/>
              <a:gd name="connsiteX1577" fmla="*/ 855916 w 4266152"/>
              <a:gd name="connsiteY1577" fmla="*/ 3305955 h 3642949"/>
              <a:gd name="connsiteX1578" fmla="*/ 762762 w 4266152"/>
              <a:gd name="connsiteY1578" fmla="*/ 3298049 h 3642949"/>
              <a:gd name="connsiteX1579" fmla="*/ 808577 w 4266152"/>
              <a:gd name="connsiteY1579" fmla="*/ 3242614 h 3642949"/>
              <a:gd name="connsiteX1580" fmla="*/ 731711 w 4266152"/>
              <a:gd name="connsiteY1580" fmla="*/ 3249281 h 3642949"/>
              <a:gd name="connsiteX1581" fmla="*/ 682180 w 4266152"/>
              <a:gd name="connsiteY1581" fmla="*/ 3297478 h 3642949"/>
              <a:gd name="connsiteX1582" fmla="*/ 762857 w 4266152"/>
              <a:gd name="connsiteY1582" fmla="*/ 3298049 h 3642949"/>
              <a:gd name="connsiteX1583" fmla="*/ 673132 w 4266152"/>
              <a:gd name="connsiteY1583" fmla="*/ 3298049 h 3642949"/>
              <a:gd name="connsiteX1584" fmla="*/ 676180 w 4266152"/>
              <a:gd name="connsiteY1584" fmla="*/ 3294811 h 3642949"/>
              <a:gd name="connsiteX1585" fmla="*/ 720757 w 4266152"/>
              <a:gd name="connsiteY1585" fmla="*/ 3250996 h 3642949"/>
              <a:gd name="connsiteX1586" fmla="*/ 651605 w 4266152"/>
              <a:gd name="connsiteY1586" fmla="*/ 3263664 h 3642949"/>
              <a:gd name="connsiteX1587" fmla="*/ 600360 w 4266152"/>
              <a:gd name="connsiteY1587" fmla="*/ 3303669 h 3642949"/>
              <a:gd name="connsiteX1588" fmla="*/ 673227 w 4266152"/>
              <a:gd name="connsiteY1588" fmla="*/ 3297764 h 3642949"/>
              <a:gd name="connsiteX1589" fmla="*/ 588930 w 4266152"/>
              <a:gd name="connsiteY1589" fmla="*/ 3305098 h 3642949"/>
              <a:gd name="connsiteX1590" fmla="*/ 635889 w 4266152"/>
              <a:gd name="connsiteY1590" fmla="*/ 3266998 h 3642949"/>
              <a:gd name="connsiteX1591" fmla="*/ 575596 w 4266152"/>
              <a:gd name="connsiteY1591" fmla="*/ 3284238 h 3642949"/>
              <a:gd name="connsiteX1592" fmla="*/ 525209 w 4266152"/>
              <a:gd name="connsiteY1592" fmla="*/ 3315194 h 3642949"/>
              <a:gd name="connsiteX1593" fmla="*/ 589216 w 4266152"/>
              <a:gd name="connsiteY1593" fmla="*/ 3304812 h 3642949"/>
              <a:gd name="connsiteX1594" fmla="*/ 508921 w 4266152"/>
              <a:gd name="connsiteY1594" fmla="*/ 3319004 h 3642949"/>
              <a:gd name="connsiteX1595" fmla="*/ 545116 w 4266152"/>
              <a:gd name="connsiteY1595" fmla="*/ 3295096 h 3642949"/>
              <a:gd name="connsiteX1596" fmla="*/ 464725 w 4266152"/>
              <a:gd name="connsiteY1596" fmla="*/ 3329863 h 3642949"/>
              <a:gd name="connsiteX1597" fmla="*/ 509016 w 4266152"/>
              <a:gd name="connsiteY1597" fmla="*/ 3318719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Lst>
            <a:rect l="l" t="t" r="r" b="b"/>
            <a:pathLst>
              <a:path w="4266152" h="3642949">
                <a:moveTo>
                  <a:pt x="118491" y="3519696"/>
                </a:moveTo>
                <a:cubicBezTo>
                  <a:pt x="209331" y="3437880"/>
                  <a:pt x="316451" y="3376204"/>
                  <a:pt x="432816" y="3338721"/>
                </a:cubicBezTo>
                <a:cubicBezTo>
                  <a:pt x="477621" y="3314136"/>
                  <a:pt x="524625" y="3293792"/>
                  <a:pt x="573214" y="3277951"/>
                </a:cubicBezTo>
                <a:cubicBezTo>
                  <a:pt x="617720" y="3252833"/>
                  <a:pt x="664547" y="3232067"/>
                  <a:pt x="713041" y="3215944"/>
                </a:cubicBezTo>
                <a:cubicBezTo>
                  <a:pt x="757183" y="3190045"/>
                  <a:pt x="803762" y="3168542"/>
                  <a:pt x="852106" y="3151745"/>
                </a:cubicBezTo>
                <a:cubicBezTo>
                  <a:pt x="896951" y="3124386"/>
                  <a:pt x="944513" y="3101754"/>
                  <a:pt x="994029" y="3084213"/>
                </a:cubicBezTo>
                <a:cubicBezTo>
                  <a:pt x="1036441" y="3057589"/>
                  <a:pt x="1081399" y="3035255"/>
                  <a:pt x="1128236" y="3017538"/>
                </a:cubicBezTo>
                <a:cubicBezTo>
                  <a:pt x="1171126" y="2989173"/>
                  <a:pt x="1216874" y="2965389"/>
                  <a:pt x="1264730" y="2946576"/>
                </a:cubicBezTo>
                <a:cubicBezTo>
                  <a:pt x="1306724" y="2917575"/>
                  <a:pt x="1351680" y="2893117"/>
                  <a:pt x="1398842" y="2873615"/>
                </a:cubicBezTo>
                <a:cubicBezTo>
                  <a:pt x="1440320" y="2843336"/>
                  <a:pt x="1485047" y="2817778"/>
                  <a:pt x="1532192" y="2797415"/>
                </a:cubicBezTo>
                <a:cubicBezTo>
                  <a:pt x="1572838" y="2765936"/>
                  <a:pt x="1616937" y="2739189"/>
                  <a:pt x="1663637" y="2717691"/>
                </a:cubicBezTo>
                <a:cubicBezTo>
                  <a:pt x="1703445" y="2684956"/>
                  <a:pt x="1746877" y="2656896"/>
                  <a:pt x="1793082" y="2634061"/>
                </a:cubicBezTo>
                <a:cubicBezTo>
                  <a:pt x="1831951" y="2599952"/>
                  <a:pt x="1874655" y="2570480"/>
                  <a:pt x="1920336" y="2546241"/>
                </a:cubicBezTo>
                <a:cubicBezTo>
                  <a:pt x="1956407" y="2512059"/>
                  <a:pt x="1996219" y="2482056"/>
                  <a:pt x="2039017" y="2456801"/>
                </a:cubicBezTo>
                <a:lnTo>
                  <a:pt x="2045684" y="2452896"/>
                </a:lnTo>
                <a:cubicBezTo>
                  <a:pt x="2070163" y="2427859"/>
                  <a:pt x="2096529" y="2404740"/>
                  <a:pt x="2124552" y="2383744"/>
                </a:cubicBezTo>
                <a:cubicBezTo>
                  <a:pt x="2141315" y="2371362"/>
                  <a:pt x="2158174" y="2358694"/>
                  <a:pt x="2175034" y="2345644"/>
                </a:cubicBezTo>
                <a:cubicBezTo>
                  <a:pt x="2186463" y="2333389"/>
                  <a:pt x="2198147" y="2321641"/>
                  <a:pt x="2210086" y="2310402"/>
                </a:cubicBezTo>
                <a:lnTo>
                  <a:pt x="2214372" y="2306401"/>
                </a:lnTo>
                <a:cubicBezTo>
                  <a:pt x="2251012" y="2272112"/>
                  <a:pt x="2287905" y="2237695"/>
                  <a:pt x="2325052" y="2203150"/>
                </a:cubicBezTo>
                <a:cubicBezTo>
                  <a:pt x="2370391" y="2150191"/>
                  <a:pt x="2417350" y="2096089"/>
                  <a:pt x="2466118" y="2041225"/>
                </a:cubicBezTo>
                <a:cubicBezTo>
                  <a:pt x="2504884" y="1986266"/>
                  <a:pt x="2545366" y="1930640"/>
                  <a:pt x="2587847" y="1874919"/>
                </a:cubicBezTo>
                <a:cubicBezTo>
                  <a:pt x="2622138" y="1816912"/>
                  <a:pt x="2658904" y="1757952"/>
                  <a:pt x="2698432" y="1698707"/>
                </a:cubicBezTo>
                <a:cubicBezTo>
                  <a:pt x="2727960" y="1640794"/>
                  <a:pt x="2758218" y="1585454"/>
                  <a:pt x="2789205" y="1532686"/>
                </a:cubicBezTo>
                <a:cubicBezTo>
                  <a:pt x="2816924" y="1469440"/>
                  <a:pt x="2846355" y="1409527"/>
                  <a:pt x="2876169" y="1352473"/>
                </a:cubicBezTo>
                <a:cubicBezTo>
                  <a:pt x="2897886" y="1296529"/>
                  <a:pt x="2920842" y="1243094"/>
                  <a:pt x="2945034" y="1192167"/>
                </a:cubicBezTo>
                <a:cubicBezTo>
                  <a:pt x="2967324" y="1125492"/>
                  <a:pt x="2991707" y="1062436"/>
                  <a:pt x="3018282" y="1002524"/>
                </a:cubicBezTo>
                <a:cubicBezTo>
                  <a:pt x="3034284" y="949756"/>
                  <a:pt x="3051715" y="899273"/>
                  <a:pt x="3070479" y="851553"/>
                </a:cubicBezTo>
                <a:cubicBezTo>
                  <a:pt x="3073622" y="843552"/>
                  <a:pt x="3076861" y="835646"/>
                  <a:pt x="3080004" y="827740"/>
                </a:cubicBezTo>
                <a:cubicBezTo>
                  <a:pt x="3154775" y="554373"/>
                  <a:pt x="3271933" y="347204"/>
                  <a:pt x="3430238" y="209377"/>
                </a:cubicBezTo>
                <a:cubicBezTo>
                  <a:pt x="3598926" y="62502"/>
                  <a:pt x="3817430" y="-7793"/>
                  <a:pt x="4079367" y="685"/>
                </a:cubicBezTo>
                <a:cubicBezTo>
                  <a:pt x="4141681" y="2876"/>
                  <a:pt x="4203803" y="8856"/>
                  <a:pt x="4265391" y="18592"/>
                </a:cubicBezTo>
                <a:lnTo>
                  <a:pt x="4265390" y="25069"/>
                </a:lnTo>
                <a:cubicBezTo>
                  <a:pt x="4203715" y="15256"/>
                  <a:pt x="4141494" y="9244"/>
                  <a:pt x="4079080" y="7066"/>
                </a:cubicBezTo>
                <a:cubicBezTo>
                  <a:pt x="3818764" y="-1316"/>
                  <a:pt x="3601879" y="68407"/>
                  <a:pt x="3434429" y="214140"/>
                </a:cubicBezTo>
                <a:cubicBezTo>
                  <a:pt x="3286220" y="343108"/>
                  <a:pt x="3174397" y="533227"/>
                  <a:pt x="3099626" y="782116"/>
                </a:cubicBezTo>
                <a:cubicBezTo>
                  <a:pt x="3203257" y="550277"/>
                  <a:pt x="3345466" y="377779"/>
                  <a:pt x="3523203" y="269004"/>
                </a:cubicBezTo>
                <a:cubicBezTo>
                  <a:pt x="3697891" y="162038"/>
                  <a:pt x="3911156" y="113651"/>
                  <a:pt x="4157472" y="125176"/>
                </a:cubicBezTo>
                <a:cubicBezTo>
                  <a:pt x="4192587" y="126827"/>
                  <a:pt x="4228561" y="129685"/>
                  <a:pt x="4265390" y="133749"/>
                </a:cubicBezTo>
                <a:lnTo>
                  <a:pt x="4265390" y="140226"/>
                </a:lnTo>
                <a:cubicBezTo>
                  <a:pt x="4228561" y="136035"/>
                  <a:pt x="4192492" y="133114"/>
                  <a:pt x="4157186" y="131463"/>
                </a:cubicBezTo>
                <a:cubicBezTo>
                  <a:pt x="3912203" y="120128"/>
                  <a:pt x="3699986" y="168134"/>
                  <a:pt x="3526536" y="274338"/>
                </a:cubicBezTo>
                <a:cubicBezTo>
                  <a:pt x="3338513" y="389400"/>
                  <a:pt x="3190398" y="576280"/>
                  <a:pt x="3086005" y="829836"/>
                </a:cubicBezTo>
                <a:cubicBezTo>
                  <a:pt x="3079909" y="851934"/>
                  <a:pt x="3074194" y="874508"/>
                  <a:pt x="3068670" y="897559"/>
                </a:cubicBezTo>
                <a:cubicBezTo>
                  <a:pt x="3183922" y="677245"/>
                  <a:pt x="3333559" y="510844"/>
                  <a:pt x="3514439" y="402259"/>
                </a:cubicBezTo>
                <a:cubicBezTo>
                  <a:pt x="3693319" y="294817"/>
                  <a:pt x="3908013" y="240334"/>
                  <a:pt x="4152614" y="241667"/>
                </a:cubicBezTo>
                <a:cubicBezTo>
                  <a:pt x="4189444" y="241667"/>
                  <a:pt x="4227100" y="243032"/>
                  <a:pt x="4265581" y="245763"/>
                </a:cubicBezTo>
                <a:lnTo>
                  <a:pt x="4265581" y="252144"/>
                </a:lnTo>
                <a:cubicBezTo>
                  <a:pt x="4227099" y="249605"/>
                  <a:pt x="4189444" y="248208"/>
                  <a:pt x="4152614" y="247954"/>
                </a:cubicBezTo>
                <a:lnTo>
                  <a:pt x="4146899" y="247954"/>
                </a:lnTo>
                <a:cubicBezTo>
                  <a:pt x="3906012" y="247954"/>
                  <a:pt x="3694366" y="301675"/>
                  <a:pt x="3518249" y="407688"/>
                </a:cubicBezTo>
                <a:cubicBezTo>
                  <a:pt x="3332416" y="519226"/>
                  <a:pt x="3179540" y="692390"/>
                  <a:pt x="3063431" y="922705"/>
                </a:cubicBezTo>
                <a:cubicBezTo>
                  <a:pt x="3057081" y="949565"/>
                  <a:pt x="3051334" y="976934"/>
                  <a:pt x="3046190" y="1004810"/>
                </a:cubicBezTo>
                <a:cubicBezTo>
                  <a:pt x="3173159" y="797832"/>
                  <a:pt x="3326988" y="642098"/>
                  <a:pt x="3509581" y="535228"/>
                </a:cubicBezTo>
                <a:cubicBezTo>
                  <a:pt x="3692176" y="428357"/>
                  <a:pt x="3907917" y="368921"/>
                  <a:pt x="4149851" y="359301"/>
                </a:cubicBezTo>
                <a:cubicBezTo>
                  <a:pt x="4187951" y="357777"/>
                  <a:pt x="4226052" y="357682"/>
                  <a:pt x="4265962" y="358539"/>
                </a:cubicBezTo>
                <a:lnTo>
                  <a:pt x="4265962" y="364921"/>
                </a:lnTo>
                <a:cubicBezTo>
                  <a:pt x="4226528" y="364063"/>
                  <a:pt x="4187857" y="364159"/>
                  <a:pt x="4150138" y="365683"/>
                </a:cubicBezTo>
                <a:cubicBezTo>
                  <a:pt x="3909156" y="375208"/>
                  <a:pt x="3694748" y="434167"/>
                  <a:pt x="3512725" y="540657"/>
                </a:cubicBezTo>
                <a:cubicBezTo>
                  <a:pt x="3326892" y="649528"/>
                  <a:pt x="3170873" y="809357"/>
                  <a:pt x="3042856" y="1022622"/>
                </a:cubicBezTo>
                <a:cubicBezTo>
                  <a:pt x="3037903" y="1049673"/>
                  <a:pt x="3033331" y="1077295"/>
                  <a:pt x="3028950" y="1105394"/>
                </a:cubicBezTo>
                <a:cubicBezTo>
                  <a:pt x="3123294" y="971840"/>
                  <a:pt x="3238041" y="853942"/>
                  <a:pt x="3368992" y="756017"/>
                </a:cubicBezTo>
                <a:cubicBezTo>
                  <a:pt x="3562636" y="613142"/>
                  <a:pt x="3791616" y="522559"/>
                  <a:pt x="4049745" y="487317"/>
                </a:cubicBezTo>
                <a:cubicBezTo>
                  <a:pt x="4121440" y="477612"/>
                  <a:pt x="4193629" y="471983"/>
                  <a:pt x="4265962" y="470458"/>
                </a:cubicBezTo>
                <a:lnTo>
                  <a:pt x="4265962" y="477601"/>
                </a:lnTo>
                <a:cubicBezTo>
                  <a:pt x="4193915" y="479095"/>
                  <a:pt x="4122011" y="484693"/>
                  <a:pt x="4050602" y="494365"/>
                </a:cubicBezTo>
                <a:cubicBezTo>
                  <a:pt x="3793427" y="529513"/>
                  <a:pt x="3565493" y="619524"/>
                  <a:pt x="3372802" y="761923"/>
                </a:cubicBezTo>
                <a:cubicBezTo>
                  <a:pt x="3239020" y="861895"/>
                  <a:pt x="3122208" y="982759"/>
                  <a:pt x="3026855" y="1119872"/>
                </a:cubicBezTo>
                <a:cubicBezTo>
                  <a:pt x="3022568" y="1149114"/>
                  <a:pt x="3018568" y="1179023"/>
                  <a:pt x="3014949" y="1209407"/>
                </a:cubicBezTo>
                <a:cubicBezTo>
                  <a:pt x="3113668" y="1089639"/>
                  <a:pt x="3227597" y="983267"/>
                  <a:pt x="3353848" y="892987"/>
                </a:cubicBezTo>
                <a:cubicBezTo>
                  <a:pt x="3553873" y="751159"/>
                  <a:pt x="3785426" y="655909"/>
                  <a:pt x="4042315" y="609808"/>
                </a:cubicBezTo>
                <a:cubicBezTo>
                  <a:pt x="4116292" y="596697"/>
                  <a:pt x="4190915" y="587540"/>
                  <a:pt x="4265867" y="582376"/>
                </a:cubicBezTo>
                <a:lnTo>
                  <a:pt x="4265867" y="588758"/>
                </a:lnTo>
                <a:cubicBezTo>
                  <a:pt x="4191268" y="593934"/>
                  <a:pt x="4116995" y="603059"/>
                  <a:pt x="4043363" y="616095"/>
                </a:cubicBezTo>
                <a:cubicBezTo>
                  <a:pt x="3787426" y="662005"/>
                  <a:pt x="3556635" y="756874"/>
                  <a:pt x="3357563" y="898225"/>
                </a:cubicBezTo>
                <a:cubicBezTo>
                  <a:pt x="3229088" y="990149"/>
                  <a:pt x="3113422" y="1098767"/>
                  <a:pt x="3013615" y="1221218"/>
                </a:cubicBezTo>
                <a:cubicBezTo>
                  <a:pt x="3010091" y="1251793"/>
                  <a:pt x="3007042" y="1282940"/>
                  <a:pt x="3004090" y="1314658"/>
                </a:cubicBezTo>
                <a:cubicBezTo>
                  <a:pt x="3105301" y="1208191"/>
                  <a:pt x="3217351" y="1112582"/>
                  <a:pt x="3338417" y="1029385"/>
                </a:cubicBezTo>
                <a:cubicBezTo>
                  <a:pt x="3606642" y="846219"/>
                  <a:pt x="3913441" y="734776"/>
                  <a:pt x="4265867" y="692200"/>
                </a:cubicBezTo>
                <a:lnTo>
                  <a:pt x="4265867" y="698582"/>
                </a:lnTo>
                <a:cubicBezTo>
                  <a:pt x="3914870" y="740873"/>
                  <a:pt x="3608641" y="852220"/>
                  <a:pt x="3341941" y="1034528"/>
                </a:cubicBezTo>
                <a:cubicBezTo>
                  <a:pt x="3219089" y="1119053"/>
                  <a:pt x="3105522" y="1216337"/>
                  <a:pt x="3003138" y="1324755"/>
                </a:cubicBezTo>
                <a:cubicBezTo>
                  <a:pt x="3001709" y="1341709"/>
                  <a:pt x="3000375" y="1358854"/>
                  <a:pt x="2999137" y="1376095"/>
                </a:cubicBezTo>
                <a:cubicBezTo>
                  <a:pt x="2998089" y="1391144"/>
                  <a:pt x="2997137" y="1406384"/>
                  <a:pt x="2996184" y="1421624"/>
                </a:cubicBezTo>
                <a:cubicBezTo>
                  <a:pt x="3097954" y="1327609"/>
                  <a:pt x="3207218" y="1242045"/>
                  <a:pt x="3322891" y="1165783"/>
                </a:cubicBezTo>
                <a:cubicBezTo>
                  <a:pt x="3601974" y="982712"/>
                  <a:pt x="3914014" y="862030"/>
                  <a:pt x="4265867" y="801928"/>
                </a:cubicBezTo>
                <a:lnTo>
                  <a:pt x="4265867" y="808405"/>
                </a:lnTo>
                <a:cubicBezTo>
                  <a:pt x="3915061" y="868412"/>
                  <a:pt x="3604165" y="988713"/>
                  <a:pt x="3326130" y="1171117"/>
                </a:cubicBezTo>
                <a:cubicBezTo>
                  <a:pt x="3208981" y="1248399"/>
                  <a:pt x="3098432" y="1335246"/>
                  <a:pt x="2995613" y="1430768"/>
                </a:cubicBezTo>
                <a:cubicBezTo>
                  <a:pt x="2993708" y="1463661"/>
                  <a:pt x="2992184" y="1496999"/>
                  <a:pt x="2991041" y="1530781"/>
                </a:cubicBezTo>
                <a:cubicBezTo>
                  <a:pt x="3091523" y="1448245"/>
                  <a:pt x="3196938" y="1371904"/>
                  <a:pt x="3306699" y="1302181"/>
                </a:cubicBezTo>
                <a:cubicBezTo>
                  <a:pt x="3597212" y="1118729"/>
                  <a:pt x="3914489" y="988999"/>
                  <a:pt x="4265867" y="910608"/>
                </a:cubicBezTo>
                <a:lnTo>
                  <a:pt x="4265867" y="917085"/>
                </a:lnTo>
                <a:cubicBezTo>
                  <a:pt x="3915727" y="995380"/>
                  <a:pt x="3599116" y="1124825"/>
                  <a:pt x="3310033" y="1307610"/>
                </a:cubicBezTo>
                <a:cubicBezTo>
                  <a:pt x="3198915" y="1378085"/>
                  <a:pt x="3092256" y="1455353"/>
                  <a:pt x="2990659" y="1538972"/>
                </a:cubicBezTo>
                <a:cubicBezTo>
                  <a:pt x="2989643" y="1572627"/>
                  <a:pt x="2988913" y="1606758"/>
                  <a:pt x="2988469" y="1641366"/>
                </a:cubicBezTo>
                <a:cubicBezTo>
                  <a:pt x="3084957" y="1570786"/>
                  <a:pt x="3186208" y="1502396"/>
                  <a:pt x="3293269" y="1437341"/>
                </a:cubicBezTo>
                <a:cubicBezTo>
                  <a:pt x="3596479" y="1253309"/>
                  <a:pt x="3923771" y="1112262"/>
                  <a:pt x="4265771" y="1018240"/>
                </a:cubicBezTo>
                <a:lnTo>
                  <a:pt x="4265771" y="1024908"/>
                </a:lnTo>
                <a:cubicBezTo>
                  <a:pt x="3924963" y="1118580"/>
                  <a:pt x="3598798" y="1259080"/>
                  <a:pt x="3296602" y="1442388"/>
                </a:cubicBezTo>
                <a:cubicBezTo>
                  <a:pt x="3188113" y="1508302"/>
                  <a:pt x="3085814" y="1577453"/>
                  <a:pt x="2988278" y="1648891"/>
                </a:cubicBezTo>
                <a:cubicBezTo>
                  <a:pt x="2988278" y="1683466"/>
                  <a:pt x="2988278" y="1718519"/>
                  <a:pt x="2988278" y="1753665"/>
                </a:cubicBezTo>
                <a:cubicBezTo>
                  <a:pt x="3118581" y="1667940"/>
                  <a:pt x="3254978" y="1583549"/>
                  <a:pt x="3401568" y="1502968"/>
                </a:cubicBezTo>
                <a:cubicBezTo>
                  <a:pt x="3677486" y="1350798"/>
                  <a:pt x="3966761" y="1224221"/>
                  <a:pt x="4265771" y="1124825"/>
                </a:cubicBezTo>
                <a:lnTo>
                  <a:pt x="4265771" y="1131588"/>
                </a:lnTo>
                <a:cubicBezTo>
                  <a:pt x="3967836" y="1230762"/>
                  <a:pt x="3679585" y="1356953"/>
                  <a:pt x="3404616" y="1508587"/>
                </a:cubicBezTo>
                <a:cubicBezTo>
                  <a:pt x="3257264" y="1589741"/>
                  <a:pt x="3119533" y="1674513"/>
                  <a:pt x="2988374" y="1761191"/>
                </a:cubicBezTo>
                <a:cubicBezTo>
                  <a:pt x="2988374" y="1796528"/>
                  <a:pt x="2989421" y="1832342"/>
                  <a:pt x="2990564" y="1868728"/>
                </a:cubicBezTo>
                <a:cubicBezTo>
                  <a:pt x="3357277" y="1648510"/>
                  <a:pt x="3767709" y="1425815"/>
                  <a:pt x="4265771" y="1231124"/>
                </a:cubicBezTo>
                <a:lnTo>
                  <a:pt x="4265771" y="1237887"/>
                </a:lnTo>
                <a:cubicBezTo>
                  <a:pt x="3767804" y="1432864"/>
                  <a:pt x="3357467" y="1655749"/>
                  <a:pt x="2990755" y="1876062"/>
                </a:cubicBezTo>
                <a:cubicBezTo>
                  <a:pt x="2991898" y="1912003"/>
                  <a:pt x="2993358" y="1948420"/>
                  <a:pt x="2995136" y="1985313"/>
                </a:cubicBezTo>
                <a:cubicBezTo>
                  <a:pt x="3368992" y="1779098"/>
                  <a:pt x="3779330" y="1555736"/>
                  <a:pt x="4265771" y="1336280"/>
                </a:cubicBezTo>
                <a:lnTo>
                  <a:pt x="4265771" y="1344376"/>
                </a:lnTo>
                <a:cubicBezTo>
                  <a:pt x="3779996" y="1563451"/>
                  <a:pt x="3369278" y="1787384"/>
                  <a:pt x="2995422" y="1993505"/>
                </a:cubicBezTo>
                <a:cubicBezTo>
                  <a:pt x="2997200" y="2030081"/>
                  <a:pt x="2999328" y="2067102"/>
                  <a:pt x="3001804" y="2104567"/>
                </a:cubicBezTo>
                <a:cubicBezTo>
                  <a:pt x="3194018" y="2006459"/>
                  <a:pt x="3391186" y="1901875"/>
                  <a:pt x="3597688" y="1792242"/>
                </a:cubicBezTo>
                <a:cubicBezTo>
                  <a:pt x="3804190" y="1682609"/>
                  <a:pt x="4026313" y="1564690"/>
                  <a:pt x="4265771" y="1441722"/>
                </a:cubicBezTo>
                <a:lnTo>
                  <a:pt x="4265771" y="1449151"/>
                </a:lnTo>
                <a:cubicBezTo>
                  <a:pt x="4027646" y="1571548"/>
                  <a:pt x="3806381" y="1688991"/>
                  <a:pt x="3600641" y="1798148"/>
                </a:cubicBezTo>
                <a:cubicBezTo>
                  <a:pt x="3393281" y="1908257"/>
                  <a:pt x="3195256" y="2013317"/>
                  <a:pt x="3002280" y="2111710"/>
                </a:cubicBezTo>
                <a:cubicBezTo>
                  <a:pt x="3004756" y="2149048"/>
                  <a:pt x="3007519" y="2186831"/>
                  <a:pt x="3010566" y="2225058"/>
                </a:cubicBezTo>
                <a:cubicBezTo>
                  <a:pt x="3399091" y="2039701"/>
                  <a:pt x="3803523" y="1812911"/>
                  <a:pt x="4265867" y="1544878"/>
                </a:cubicBezTo>
                <a:lnTo>
                  <a:pt x="4265867" y="1552212"/>
                </a:lnTo>
                <a:cubicBezTo>
                  <a:pt x="3803809" y="1820055"/>
                  <a:pt x="3399091" y="2046274"/>
                  <a:pt x="3011234" y="2231344"/>
                </a:cubicBezTo>
                <a:cubicBezTo>
                  <a:pt x="3014345" y="2268746"/>
                  <a:pt x="3017743" y="2306656"/>
                  <a:pt x="3021425" y="2345073"/>
                </a:cubicBezTo>
                <a:cubicBezTo>
                  <a:pt x="3426428" y="2163146"/>
                  <a:pt x="3830479" y="1930259"/>
                  <a:pt x="4265867" y="1647462"/>
                </a:cubicBezTo>
                <a:lnTo>
                  <a:pt x="4265867" y="1655082"/>
                </a:lnTo>
                <a:cubicBezTo>
                  <a:pt x="3830764" y="1937498"/>
                  <a:pt x="3427000" y="2170099"/>
                  <a:pt x="3022092" y="2351741"/>
                </a:cubicBezTo>
                <a:cubicBezTo>
                  <a:pt x="3025712" y="2389841"/>
                  <a:pt x="3029680" y="2428226"/>
                  <a:pt x="3033999" y="2466898"/>
                </a:cubicBezTo>
                <a:cubicBezTo>
                  <a:pt x="3082068" y="2446324"/>
                  <a:pt x="3130137" y="2424797"/>
                  <a:pt x="3178207" y="2402318"/>
                </a:cubicBezTo>
                <a:cubicBezTo>
                  <a:pt x="3522155" y="2241536"/>
                  <a:pt x="3876198" y="2029033"/>
                  <a:pt x="4265867" y="1748237"/>
                </a:cubicBezTo>
                <a:lnTo>
                  <a:pt x="4265867" y="1756047"/>
                </a:lnTo>
                <a:cubicBezTo>
                  <a:pt x="3877341" y="2035796"/>
                  <a:pt x="3524155" y="2247632"/>
                  <a:pt x="3180873" y="2408033"/>
                </a:cubicBezTo>
                <a:cubicBezTo>
                  <a:pt x="3132201" y="2430893"/>
                  <a:pt x="3083433" y="2452610"/>
                  <a:pt x="3034760" y="2473565"/>
                </a:cubicBezTo>
                <a:cubicBezTo>
                  <a:pt x="3038951" y="2511665"/>
                  <a:pt x="3043460" y="2550241"/>
                  <a:pt x="3048286" y="2589294"/>
                </a:cubicBezTo>
                <a:cubicBezTo>
                  <a:pt x="3455194" y="2421368"/>
                  <a:pt x="3850863" y="2179052"/>
                  <a:pt x="4265867" y="1848439"/>
                </a:cubicBezTo>
                <a:lnTo>
                  <a:pt x="4265867" y="1856536"/>
                </a:lnTo>
                <a:cubicBezTo>
                  <a:pt x="3851243" y="2186387"/>
                  <a:pt x="3456241" y="2428036"/>
                  <a:pt x="3049143" y="2595866"/>
                </a:cubicBezTo>
                <a:cubicBezTo>
                  <a:pt x="3053906" y="2634538"/>
                  <a:pt x="3058986" y="2673590"/>
                  <a:pt x="3064383" y="2713024"/>
                </a:cubicBezTo>
                <a:cubicBezTo>
                  <a:pt x="3092387" y="2701784"/>
                  <a:pt x="3120263" y="2690164"/>
                  <a:pt x="3148013" y="2678163"/>
                </a:cubicBezTo>
                <a:cubicBezTo>
                  <a:pt x="3525870" y="2514142"/>
                  <a:pt x="3889915" y="2276969"/>
                  <a:pt x="4265867" y="1947309"/>
                </a:cubicBezTo>
                <a:lnTo>
                  <a:pt x="4265867" y="1955786"/>
                </a:lnTo>
                <a:cubicBezTo>
                  <a:pt x="3890867" y="2283923"/>
                  <a:pt x="3527584" y="2520333"/>
                  <a:pt x="3150585" y="2683973"/>
                </a:cubicBezTo>
                <a:cubicBezTo>
                  <a:pt x="3122263" y="2696228"/>
                  <a:pt x="3093688" y="2708071"/>
                  <a:pt x="3064860" y="2719501"/>
                </a:cubicBezTo>
                <a:cubicBezTo>
                  <a:pt x="3070066" y="2757981"/>
                  <a:pt x="3075590" y="2796812"/>
                  <a:pt x="3081433" y="2835991"/>
                </a:cubicBezTo>
                <a:cubicBezTo>
                  <a:pt x="3098577" y="2829134"/>
                  <a:pt x="3115723" y="2822148"/>
                  <a:pt x="3132868" y="2815037"/>
                </a:cubicBezTo>
                <a:cubicBezTo>
                  <a:pt x="3525107" y="2651207"/>
                  <a:pt x="3893915" y="2401271"/>
                  <a:pt x="4265390" y="2044655"/>
                </a:cubicBezTo>
                <a:lnTo>
                  <a:pt x="4265390" y="2053513"/>
                </a:lnTo>
                <a:cubicBezTo>
                  <a:pt x="3894773" y="2408414"/>
                  <a:pt x="3526727" y="2657398"/>
                  <a:pt x="3135345" y="2820942"/>
                </a:cubicBezTo>
                <a:cubicBezTo>
                  <a:pt x="3117755" y="2828245"/>
                  <a:pt x="3100102" y="2835388"/>
                  <a:pt x="3082385" y="2842373"/>
                </a:cubicBezTo>
                <a:cubicBezTo>
                  <a:pt x="3088227" y="2881236"/>
                  <a:pt x="3094260" y="2920447"/>
                  <a:pt x="3100483" y="2960007"/>
                </a:cubicBezTo>
                <a:lnTo>
                  <a:pt x="3118295" y="2953054"/>
                </a:lnTo>
                <a:cubicBezTo>
                  <a:pt x="3524155" y="2789605"/>
                  <a:pt x="3897630" y="2526334"/>
                  <a:pt x="4265390" y="2140857"/>
                </a:cubicBezTo>
                <a:lnTo>
                  <a:pt x="4265390" y="2150382"/>
                </a:lnTo>
                <a:cubicBezTo>
                  <a:pt x="3898488" y="2533954"/>
                  <a:pt x="3525679" y="2796177"/>
                  <a:pt x="3120676" y="2959245"/>
                </a:cubicBezTo>
                <a:lnTo>
                  <a:pt x="3101626" y="2966770"/>
                </a:lnTo>
                <a:lnTo>
                  <a:pt x="3107627" y="3004203"/>
                </a:lnTo>
                <a:cubicBezTo>
                  <a:pt x="3112008" y="3031064"/>
                  <a:pt x="3116484" y="3057829"/>
                  <a:pt x="3121057" y="3084499"/>
                </a:cubicBezTo>
                <a:cubicBezTo>
                  <a:pt x="3405188" y="2971723"/>
                  <a:pt x="3667030" y="2807607"/>
                  <a:pt x="3921157" y="2582913"/>
                </a:cubicBezTo>
                <a:cubicBezTo>
                  <a:pt x="4043304" y="2474337"/>
                  <a:pt x="4158438" y="2358121"/>
                  <a:pt x="4265867" y="2234964"/>
                </a:cubicBezTo>
                <a:lnTo>
                  <a:pt x="4265867" y="2244489"/>
                </a:lnTo>
                <a:cubicBezTo>
                  <a:pt x="4159724" y="2365779"/>
                  <a:pt x="4046090" y="2480303"/>
                  <a:pt x="3925634" y="2587389"/>
                </a:cubicBezTo>
                <a:cubicBezTo>
                  <a:pt x="3670745" y="2812846"/>
                  <a:pt x="3407760" y="2977914"/>
                  <a:pt x="3122485" y="3090690"/>
                </a:cubicBezTo>
                <a:cubicBezTo>
                  <a:pt x="3129344" y="3130314"/>
                  <a:pt x="3136202" y="3169938"/>
                  <a:pt x="3143345" y="3209181"/>
                </a:cubicBezTo>
                <a:cubicBezTo>
                  <a:pt x="3420427" y="3097739"/>
                  <a:pt x="3673888" y="2932956"/>
                  <a:pt x="3916395" y="2707214"/>
                </a:cubicBezTo>
                <a:cubicBezTo>
                  <a:pt x="4041693" y="2589669"/>
                  <a:pt x="4158479" y="2463367"/>
                  <a:pt x="4265867" y="2329262"/>
                </a:cubicBezTo>
                <a:lnTo>
                  <a:pt x="4265867" y="2339453"/>
                </a:lnTo>
                <a:cubicBezTo>
                  <a:pt x="4159716" y="2471508"/>
                  <a:pt x="4044401" y="2595926"/>
                  <a:pt x="3920776" y="2711785"/>
                </a:cubicBezTo>
                <a:cubicBezTo>
                  <a:pt x="3677221" y="2938671"/>
                  <a:pt x="3422809" y="3103834"/>
                  <a:pt x="3144488" y="3215563"/>
                </a:cubicBezTo>
                <a:cubicBezTo>
                  <a:pt x="3151537" y="3254425"/>
                  <a:pt x="3158712" y="3293033"/>
                  <a:pt x="3166015" y="3331387"/>
                </a:cubicBezTo>
                <a:cubicBezTo>
                  <a:pt x="3313737" y="3270137"/>
                  <a:pt x="3454281" y="3192838"/>
                  <a:pt x="3585115" y="3100881"/>
                </a:cubicBezTo>
                <a:cubicBezTo>
                  <a:pt x="3826574" y="2931718"/>
                  <a:pt x="4051840" y="2706356"/>
                  <a:pt x="4266153" y="2418511"/>
                </a:cubicBezTo>
                <a:lnTo>
                  <a:pt x="4266153" y="2429179"/>
                </a:lnTo>
                <a:cubicBezTo>
                  <a:pt x="4052888" y="2714262"/>
                  <a:pt x="3828859" y="2937909"/>
                  <a:pt x="3588735" y="3106025"/>
                </a:cubicBezTo>
                <a:cubicBezTo>
                  <a:pt x="3457295" y="3198596"/>
                  <a:pt x="3316002" y="3276318"/>
                  <a:pt x="3167444" y="3337769"/>
                </a:cubicBezTo>
                <a:cubicBezTo>
                  <a:pt x="3187256" y="3441591"/>
                  <a:pt x="3207925" y="3543509"/>
                  <a:pt x="3229070" y="3642569"/>
                </a:cubicBezTo>
                <a:lnTo>
                  <a:pt x="3222593" y="3642569"/>
                </a:lnTo>
                <a:cubicBezTo>
                  <a:pt x="3201638" y="3544080"/>
                  <a:pt x="3181159" y="3443020"/>
                  <a:pt x="3161539" y="3340055"/>
                </a:cubicBezTo>
                <a:cubicBezTo>
                  <a:pt x="3114993" y="3359105"/>
                  <a:pt x="3067654" y="3376567"/>
                  <a:pt x="3019520" y="3392442"/>
                </a:cubicBezTo>
                <a:cubicBezTo>
                  <a:pt x="3033617" y="3478104"/>
                  <a:pt x="3048222" y="3561479"/>
                  <a:pt x="3063335" y="3642569"/>
                </a:cubicBezTo>
                <a:lnTo>
                  <a:pt x="3056191" y="3642569"/>
                </a:lnTo>
                <a:cubicBezTo>
                  <a:pt x="3040380" y="3557225"/>
                  <a:pt x="3025839" y="3474674"/>
                  <a:pt x="3012567" y="3394919"/>
                </a:cubicBezTo>
                <a:cubicBezTo>
                  <a:pt x="2965260" y="3410349"/>
                  <a:pt x="2917127" y="3424255"/>
                  <a:pt x="2868168" y="3436638"/>
                </a:cubicBezTo>
                <a:cubicBezTo>
                  <a:pt x="2877566" y="3503377"/>
                  <a:pt x="2887853" y="3572147"/>
                  <a:pt x="2899029" y="3642950"/>
                </a:cubicBezTo>
                <a:lnTo>
                  <a:pt x="2892551" y="3642950"/>
                </a:lnTo>
                <a:cubicBezTo>
                  <a:pt x="2881630" y="3573735"/>
                  <a:pt x="2871439" y="3505504"/>
                  <a:pt x="2861977" y="3438257"/>
                </a:cubicBezTo>
                <a:cubicBezTo>
                  <a:pt x="2814542" y="3450068"/>
                  <a:pt x="2766378" y="3460450"/>
                  <a:pt x="2717482" y="3469404"/>
                </a:cubicBezTo>
                <a:cubicBezTo>
                  <a:pt x="2723833" y="3525665"/>
                  <a:pt x="2730913" y="3583514"/>
                  <a:pt x="2738724" y="3642950"/>
                </a:cubicBezTo>
                <a:lnTo>
                  <a:pt x="2732341" y="3642950"/>
                </a:lnTo>
                <a:cubicBezTo>
                  <a:pt x="2724721" y="3584657"/>
                  <a:pt x="2717641" y="3527189"/>
                  <a:pt x="2711101" y="3470547"/>
                </a:cubicBezTo>
                <a:cubicBezTo>
                  <a:pt x="2663285" y="3479119"/>
                  <a:pt x="2614675" y="3486359"/>
                  <a:pt x="2565273" y="3492264"/>
                </a:cubicBezTo>
                <a:cubicBezTo>
                  <a:pt x="2569655" y="3541794"/>
                  <a:pt x="2574480" y="3592022"/>
                  <a:pt x="2579751" y="3642950"/>
                </a:cubicBezTo>
                <a:lnTo>
                  <a:pt x="2573370" y="3642950"/>
                </a:lnTo>
                <a:cubicBezTo>
                  <a:pt x="2568162" y="3592150"/>
                  <a:pt x="2563368" y="3542175"/>
                  <a:pt x="2558987" y="3493026"/>
                </a:cubicBezTo>
                <a:cubicBezTo>
                  <a:pt x="2513648" y="3498360"/>
                  <a:pt x="2467674" y="3502551"/>
                  <a:pt x="2421064" y="3505599"/>
                </a:cubicBezTo>
                <a:lnTo>
                  <a:pt x="2413445" y="3505599"/>
                </a:lnTo>
                <a:cubicBezTo>
                  <a:pt x="2416112" y="3550557"/>
                  <a:pt x="2419286" y="3596181"/>
                  <a:pt x="2422970" y="3642473"/>
                </a:cubicBezTo>
                <a:lnTo>
                  <a:pt x="2416588" y="3642473"/>
                </a:lnTo>
                <a:cubicBezTo>
                  <a:pt x="2413063" y="3596372"/>
                  <a:pt x="2409920" y="3550748"/>
                  <a:pt x="2407063" y="3505980"/>
                </a:cubicBezTo>
                <a:cubicBezTo>
                  <a:pt x="2359692" y="3508837"/>
                  <a:pt x="2311495" y="3510584"/>
                  <a:pt x="2262474" y="3511219"/>
                </a:cubicBezTo>
                <a:cubicBezTo>
                  <a:pt x="2263679" y="3554272"/>
                  <a:pt x="2265394" y="3598023"/>
                  <a:pt x="2267616" y="3642473"/>
                </a:cubicBezTo>
                <a:lnTo>
                  <a:pt x="2261235" y="3642473"/>
                </a:lnTo>
                <a:cubicBezTo>
                  <a:pt x="2259140" y="3598023"/>
                  <a:pt x="2257425" y="3554272"/>
                  <a:pt x="2256091" y="3511219"/>
                </a:cubicBezTo>
                <a:cubicBezTo>
                  <a:pt x="2209323" y="3511695"/>
                  <a:pt x="2161794" y="3511219"/>
                  <a:pt x="2113216" y="3509600"/>
                </a:cubicBezTo>
                <a:cubicBezTo>
                  <a:pt x="2113216" y="3553097"/>
                  <a:pt x="2113629" y="3597388"/>
                  <a:pt x="2114455" y="3642473"/>
                </a:cubicBezTo>
                <a:lnTo>
                  <a:pt x="2108168" y="3642473"/>
                </a:lnTo>
                <a:cubicBezTo>
                  <a:pt x="2107342" y="3597325"/>
                  <a:pt x="2106930" y="3552875"/>
                  <a:pt x="2106930" y="3509123"/>
                </a:cubicBezTo>
                <a:cubicBezTo>
                  <a:pt x="2060893" y="3507599"/>
                  <a:pt x="2014061" y="3505091"/>
                  <a:pt x="1966436" y="3501598"/>
                </a:cubicBezTo>
                <a:cubicBezTo>
                  <a:pt x="1964817" y="3547509"/>
                  <a:pt x="1963864" y="3594372"/>
                  <a:pt x="1963293" y="3642283"/>
                </a:cubicBezTo>
                <a:lnTo>
                  <a:pt x="1957006" y="3642283"/>
                </a:lnTo>
                <a:cubicBezTo>
                  <a:pt x="1957514" y="3594277"/>
                  <a:pt x="1958562" y="3547223"/>
                  <a:pt x="1960150" y="3501122"/>
                </a:cubicBezTo>
                <a:cubicBezTo>
                  <a:pt x="1915096" y="3497789"/>
                  <a:pt x="1869377" y="3493693"/>
                  <a:pt x="1822704" y="3488644"/>
                </a:cubicBezTo>
                <a:cubicBezTo>
                  <a:pt x="1819148" y="3538555"/>
                  <a:pt x="1816290" y="3589769"/>
                  <a:pt x="1814131" y="3642283"/>
                </a:cubicBezTo>
                <a:lnTo>
                  <a:pt x="1808416" y="3642283"/>
                </a:lnTo>
                <a:cubicBezTo>
                  <a:pt x="1810512" y="3589514"/>
                  <a:pt x="1813370" y="3538079"/>
                  <a:pt x="1816989" y="3487978"/>
                </a:cubicBezTo>
                <a:cubicBezTo>
                  <a:pt x="1773174" y="3483215"/>
                  <a:pt x="1728724" y="3477690"/>
                  <a:pt x="1683639" y="3471404"/>
                </a:cubicBezTo>
                <a:cubicBezTo>
                  <a:pt x="1677289" y="3526522"/>
                  <a:pt x="1672114" y="3583482"/>
                  <a:pt x="1668113" y="3642283"/>
                </a:cubicBezTo>
                <a:lnTo>
                  <a:pt x="1661731" y="3642283"/>
                </a:lnTo>
                <a:cubicBezTo>
                  <a:pt x="1666050" y="3583228"/>
                  <a:pt x="1671256" y="3526078"/>
                  <a:pt x="1677352" y="3470833"/>
                </a:cubicBezTo>
                <a:cubicBezTo>
                  <a:pt x="1634998" y="3464927"/>
                  <a:pt x="1591849" y="3458387"/>
                  <a:pt x="1547908" y="3451211"/>
                </a:cubicBezTo>
                <a:cubicBezTo>
                  <a:pt x="1538383" y="3512457"/>
                  <a:pt x="1530191" y="3576370"/>
                  <a:pt x="1523143" y="3642569"/>
                </a:cubicBezTo>
                <a:lnTo>
                  <a:pt x="1516761" y="3642569"/>
                </a:lnTo>
                <a:cubicBezTo>
                  <a:pt x="1523809" y="3575957"/>
                  <a:pt x="1532128" y="3511822"/>
                  <a:pt x="1541716" y="3450164"/>
                </a:cubicBezTo>
                <a:cubicBezTo>
                  <a:pt x="1500886" y="3443496"/>
                  <a:pt x="1459357" y="3436225"/>
                  <a:pt x="1417129" y="3428351"/>
                </a:cubicBezTo>
                <a:cubicBezTo>
                  <a:pt x="1403096" y="3496296"/>
                  <a:pt x="1390809" y="3567702"/>
                  <a:pt x="1380268" y="3642569"/>
                </a:cubicBezTo>
                <a:lnTo>
                  <a:pt x="1373886" y="3642569"/>
                </a:lnTo>
                <a:cubicBezTo>
                  <a:pt x="1384554" y="3567321"/>
                  <a:pt x="1396905" y="3495503"/>
                  <a:pt x="1410938" y="3427113"/>
                </a:cubicBezTo>
                <a:cubicBezTo>
                  <a:pt x="1371886" y="3419874"/>
                  <a:pt x="1332230" y="3412095"/>
                  <a:pt x="1291971" y="3403777"/>
                </a:cubicBezTo>
                <a:cubicBezTo>
                  <a:pt x="1272222" y="3478453"/>
                  <a:pt x="1254855" y="3558050"/>
                  <a:pt x="1239869" y="3642569"/>
                </a:cubicBezTo>
                <a:lnTo>
                  <a:pt x="1233392" y="3642569"/>
                </a:lnTo>
                <a:cubicBezTo>
                  <a:pt x="1248505" y="3557669"/>
                  <a:pt x="1265968" y="3477627"/>
                  <a:pt x="1285780" y="3402443"/>
                </a:cubicBezTo>
                <a:cubicBezTo>
                  <a:pt x="1248727" y="3394823"/>
                  <a:pt x="1211294" y="3386822"/>
                  <a:pt x="1173194" y="3378345"/>
                </a:cubicBezTo>
                <a:cubicBezTo>
                  <a:pt x="1144795" y="3465099"/>
                  <a:pt x="1121012" y="3553297"/>
                  <a:pt x="1101947" y="3642568"/>
                </a:cubicBezTo>
                <a:lnTo>
                  <a:pt x="1095470" y="3642569"/>
                </a:lnTo>
                <a:cubicBezTo>
                  <a:pt x="1114620" y="3552852"/>
                  <a:pt x="1138497" y="3464209"/>
                  <a:pt x="1167003" y="3377012"/>
                </a:cubicBezTo>
                <a:cubicBezTo>
                  <a:pt x="1132427" y="3369201"/>
                  <a:pt x="1097280" y="3361200"/>
                  <a:pt x="1061752" y="3352723"/>
                </a:cubicBezTo>
                <a:cubicBezTo>
                  <a:pt x="1054798" y="3369582"/>
                  <a:pt x="1048035" y="3386631"/>
                  <a:pt x="1041368" y="3404158"/>
                </a:cubicBezTo>
                <a:cubicBezTo>
                  <a:pt x="1012197" y="3482136"/>
                  <a:pt x="987237" y="3561626"/>
                  <a:pt x="966597" y="3642283"/>
                </a:cubicBezTo>
                <a:lnTo>
                  <a:pt x="960025" y="3642283"/>
                </a:lnTo>
                <a:cubicBezTo>
                  <a:pt x="980591" y="3560824"/>
                  <a:pt x="1005551" y="3480537"/>
                  <a:pt x="1034796" y="3401776"/>
                </a:cubicBezTo>
                <a:cubicBezTo>
                  <a:pt x="1041273" y="3384441"/>
                  <a:pt x="1048035" y="3367677"/>
                  <a:pt x="1054798" y="3351103"/>
                </a:cubicBezTo>
                <a:lnTo>
                  <a:pt x="1010317" y="3340435"/>
                </a:lnTo>
                <a:cubicBezTo>
                  <a:pt x="992505" y="3336149"/>
                  <a:pt x="974979" y="3332244"/>
                  <a:pt x="957453" y="3328720"/>
                </a:cubicBezTo>
                <a:cubicBezTo>
                  <a:pt x="907122" y="3429467"/>
                  <a:pt x="865690" y="3534419"/>
                  <a:pt x="833628" y="3642378"/>
                </a:cubicBezTo>
                <a:lnTo>
                  <a:pt x="827341" y="3642378"/>
                </a:lnTo>
                <a:cubicBezTo>
                  <a:pt x="859455" y="3534006"/>
                  <a:pt x="900884" y="3428616"/>
                  <a:pt x="951166" y="3327386"/>
                </a:cubicBezTo>
                <a:cubicBezTo>
                  <a:pt x="920115" y="3321195"/>
                  <a:pt x="889540" y="3316242"/>
                  <a:pt x="859441" y="3312337"/>
                </a:cubicBezTo>
                <a:cubicBezTo>
                  <a:pt x="795659" y="3416509"/>
                  <a:pt x="743377" y="3527299"/>
                  <a:pt x="703516" y="3642759"/>
                </a:cubicBezTo>
                <a:lnTo>
                  <a:pt x="696849" y="3642759"/>
                </a:lnTo>
                <a:cubicBezTo>
                  <a:pt x="736466" y="3527195"/>
                  <a:pt x="788456" y="3416251"/>
                  <a:pt x="851916" y="3311860"/>
                </a:cubicBezTo>
                <a:cubicBezTo>
                  <a:pt x="822642" y="3308368"/>
                  <a:pt x="793845" y="3305923"/>
                  <a:pt x="765524" y="3304526"/>
                </a:cubicBezTo>
                <a:cubicBezTo>
                  <a:pt x="694150" y="3397681"/>
                  <a:pt x="631412" y="3510425"/>
                  <a:pt x="577310" y="3642759"/>
                </a:cubicBezTo>
                <a:lnTo>
                  <a:pt x="570452" y="3642759"/>
                </a:lnTo>
                <a:cubicBezTo>
                  <a:pt x="624364" y="3510743"/>
                  <a:pt x="686816" y="3397871"/>
                  <a:pt x="757809" y="3304145"/>
                </a:cubicBezTo>
                <a:cubicBezTo>
                  <a:pt x="729996" y="3303002"/>
                  <a:pt x="702659" y="3303098"/>
                  <a:pt x="675704" y="3304145"/>
                </a:cubicBezTo>
                <a:cubicBezTo>
                  <a:pt x="591884" y="3393807"/>
                  <a:pt x="517970" y="3506710"/>
                  <a:pt x="453961" y="3642854"/>
                </a:cubicBezTo>
                <a:lnTo>
                  <a:pt x="447008" y="3642854"/>
                </a:lnTo>
                <a:cubicBezTo>
                  <a:pt x="510349" y="3507504"/>
                  <a:pt x="583787" y="3394347"/>
                  <a:pt x="666750" y="3304431"/>
                </a:cubicBezTo>
                <a:cubicBezTo>
                  <a:pt x="641350" y="3305638"/>
                  <a:pt x="616204" y="3307828"/>
                  <a:pt x="591312" y="3311003"/>
                </a:cubicBezTo>
                <a:cubicBezTo>
                  <a:pt x="574802" y="3325290"/>
                  <a:pt x="558641" y="3340340"/>
                  <a:pt x="542830" y="3356152"/>
                </a:cubicBezTo>
                <a:cubicBezTo>
                  <a:pt x="460150" y="3441183"/>
                  <a:pt x="390239" y="3537755"/>
                  <a:pt x="335280" y="3642854"/>
                </a:cubicBezTo>
                <a:lnTo>
                  <a:pt x="328041" y="3642854"/>
                </a:lnTo>
                <a:cubicBezTo>
                  <a:pt x="383635" y="3536098"/>
                  <a:pt x="454483" y="3438009"/>
                  <a:pt x="538353" y="3351675"/>
                </a:cubicBezTo>
                <a:cubicBezTo>
                  <a:pt x="551942" y="3338022"/>
                  <a:pt x="565849" y="3324942"/>
                  <a:pt x="580072" y="3312432"/>
                </a:cubicBezTo>
                <a:cubicBezTo>
                  <a:pt x="556736" y="3315671"/>
                  <a:pt x="533781" y="3319862"/>
                  <a:pt x="511111" y="3324814"/>
                </a:cubicBezTo>
                <a:cubicBezTo>
                  <a:pt x="473108" y="3351332"/>
                  <a:pt x="437218" y="3380757"/>
                  <a:pt x="403764" y="3412825"/>
                </a:cubicBezTo>
                <a:cubicBezTo>
                  <a:pt x="333348" y="3481482"/>
                  <a:pt x="271900" y="3558772"/>
                  <a:pt x="220884" y="3642854"/>
                </a:cubicBezTo>
                <a:lnTo>
                  <a:pt x="213455" y="3642854"/>
                </a:lnTo>
                <a:cubicBezTo>
                  <a:pt x="265225" y="3557082"/>
                  <a:pt x="327703" y="3478247"/>
                  <a:pt x="399383" y="3408253"/>
                </a:cubicBezTo>
                <a:cubicBezTo>
                  <a:pt x="429281" y="3379483"/>
                  <a:pt x="461104" y="3352782"/>
                  <a:pt x="494633" y="3328339"/>
                </a:cubicBezTo>
                <a:cubicBezTo>
                  <a:pt x="474313" y="3333164"/>
                  <a:pt x="454311" y="3338753"/>
                  <a:pt x="434626" y="3345103"/>
                </a:cubicBezTo>
                <a:cubicBezTo>
                  <a:pt x="372664" y="3379270"/>
                  <a:pt x="315092" y="3420851"/>
                  <a:pt x="263176" y="3468928"/>
                </a:cubicBezTo>
                <a:cubicBezTo>
                  <a:pt x="206523" y="3521467"/>
                  <a:pt x="155452" y="3579720"/>
                  <a:pt x="110776" y="3642759"/>
                </a:cubicBezTo>
                <a:lnTo>
                  <a:pt x="102965" y="3642759"/>
                </a:lnTo>
                <a:cubicBezTo>
                  <a:pt x="148384" y="3577977"/>
                  <a:pt x="200486" y="3518149"/>
                  <a:pt x="258413" y="3464260"/>
                </a:cubicBezTo>
                <a:cubicBezTo>
                  <a:pt x="302824" y="3423254"/>
                  <a:pt x="351267" y="3386842"/>
                  <a:pt x="403003" y="3355580"/>
                </a:cubicBezTo>
                <a:cubicBezTo>
                  <a:pt x="299603" y="3393507"/>
                  <a:pt x="204395" y="3450826"/>
                  <a:pt x="122491" y="3524459"/>
                </a:cubicBezTo>
                <a:cubicBezTo>
                  <a:pt x="81434" y="3560923"/>
                  <a:pt x="43222" y="3600472"/>
                  <a:pt x="8191" y="3642759"/>
                </a:cubicBezTo>
                <a:lnTo>
                  <a:pt x="0" y="3642759"/>
                </a:lnTo>
                <a:cubicBezTo>
                  <a:pt x="36198" y="3598685"/>
                  <a:pt x="75819" y="3557536"/>
                  <a:pt x="118491" y="3519696"/>
                </a:cubicBezTo>
                <a:close/>
                <a:moveTo>
                  <a:pt x="604266" y="3268807"/>
                </a:moveTo>
                <a:cubicBezTo>
                  <a:pt x="619125" y="3264616"/>
                  <a:pt x="634079" y="3260807"/>
                  <a:pt x="649224" y="3257378"/>
                </a:cubicBezTo>
                <a:cubicBezTo>
                  <a:pt x="661511" y="3248519"/>
                  <a:pt x="673894" y="3240138"/>
                  <a:pt x="686562" y="3232136"/>
                </a:cubicBezTo>
                <a:cubicBezTo>
                  <a:pt x="658417" y="3242623"/>
                  <a:pt x="630906" y="3254741"/>
                  <a:pt x="604170" y="3268426"/>
                </a:cubicBezTo>
                <a:close/>
                <a:moveTo>
                  <a:pt x="665321" y="3253758"/>
                </a:moveTo>
                <a:cubicBezTo>
                  <a:pt x="686276" y="3249472"/>
                  <a:pt x="707612" y="3245948"/>
                  <a:pt x="729139" y="3243185"/>
                </a:cubicBezTo>
                <a:cubicBezTo>
                  <a:pt x="744506" y="3229342"/>
                  <a:pt x="760190" y="3216261"/>
                  <a:pt x="776192" y="3203942"/>
                </a:cubicBezTo>
                <a:cubicBezTo>
                  <a:pt x="755618" y="3209086"/>
                  <a:pt x="735330" y="3215087"/>
                  <a:pt x="715423" y="3221754"/>
                </a:cubicBezTo>
                <a:cubicBezTo>
                  <a:pt x="698404" y="3231787"/>
                  <a:pt x="681736" y="3242455"/>
                  <a:pt x="665416" y="3253758"/>
                </a:cubicBezTo>
                <a:close/>
                <a:moveTo>
                  <a:pt x="2253615" y="3272808"/>
                </a:moveTo>
                <a:cubicBezTo>
                  <a:pt x="2209165" y="3275094"/>
                  <a:pt x="2164112" y="3276523"/>
                  <a:pt x="2118456" y="3277094"/>
                </a:cubicBezTo>
                <a:cubicBezTo>
                  <a:pt x="2117058" y="3312717"/>
                  <a:pt x="2115947" y="3348913"/>
                  <a:pt x="2115121" y="3385679"/>
                </a:cubicBezTo>
                <a:cubicBezTo>
                  <a:pt x="2162175" y="3386314"/>
                  <a:pt x="2208435" y="3385997"/>
                  <a:pt x="2253901" y="3384727"/>
                </a:cubicBezTo>
                <a:cubicBezTo>
                  <a:pt x="2253329" y="3346912"/>
                  <a:pt x="2253329" y="3309670"/>
                  <a:pt x="2253520" y="3272903"/>
                </a:cubicBezTo>
                <a:close/>
                <a:moveTo>
                  <a:pt x="2255519" y="3156984"/>
                </a:moveTo>
                <a:cubicBezTo>
                  <a:pt x="2212466" y="3160349"/>
                  <a:pt x="2168779" y="3162985"/>
                  <a:pt x="2124456" y="3164890"/>
                </a:cubicBezTo>
                <a:cubicBezTo>
                  <a:pt x="2122233" y="3199497"/>
                  <a:pt x="2120329" y="3234803"/>
                  <a:pt x="2118741" y="3270808"/>
                </a:cubicBezTo>
                <a:cubicBezTo>
                  <a:pt x="2164461" y="3270141"/>
                  <a:pt x="2209419" y="3268807"/>
                  <a:pt x="2253615" y="3266426"/>
                </a:cubicBezTo>
                <a:cubicBezTo>
                  <a:pt x="2253806" y="3229469"/>
                  <a:pt x="2254472" y="3192893"/>
                  <a:pt x="2255425" y="3157079"/>
                </a:cubicBezTo>
                <a:close/>
                <a:moveTo>
                  <a:pt x="2118551" y="3158794"/>
                </a:moveTo>
                <a:cubicBezTo>
                  <a:pt x="2120074" y="3135362"/>
                  <a:pt x="2121789" y="3112248"/>
                  <a:pt x="2123694" y="3089452"/>
                </a:cubicBezTo>
                <a:cubicBezTo>
                  <a:pt x="2124646" y="3077926"/>
                  <a:pt x="2125599" y="3066496"/>
                  <a:pt x="2126647" y="3055162"/>
                </a:cubicBezTo>
                <a:cubicBezTo>
                  <a:pt x="2085880" y="3058210"/>
                  <a:pt x="2044604" y="3060654"/>
                  <a:pt x="2002822" y="3062496"/>
                </a:cubicBezTo>
                <a:cubicBezTo>
                  <a:pt x="1999773" y="3084531"/>
                  <a:pt x="1996917" y="3106756"/>
                  <a:pt x="1994249" y="3129171"/>
                </a:cubicBezTo>
                <a:cubicBezTo>
                  <a:pt x="1993011" y="3139934"/>
                  <a:pt x="1991773" y="3150698"/>
                  <a:pt x="1990630" y="3161651"/>
                </a:cubicBezTo>
                <a:cubicBezTo>
                  <a:pt x="2033810" y="3161524"/>
                  <a:pt x="2076419" y="3160603"/>
                  <a:pt x="2118456" y="3158889"/>
                </a:cubicBezTo>
                <a:close/>
                <a:moveTo>
                  <a:pt x="2898648" y="1373523"/>
                </a:moveTo>
                <a:cubicBezTo>
                  <a:pt x="2891663" y="1400447"/>
                  <a:pt x="2884964" y="1427943"/>
                  <a:pt x="2878550" y="1456009"/>
                </a:cubicBezTo>
                <a:cubicBezTo>
                  <a:pt x="2896204" y="1434674"/>
                  <a:pt x="2914206" y="1413496"/>
                  <a:pt x="2932557" y="1392478"/>
                </a:cubicBezTo>
                <a:cubicBezTo>
                  <a:pt x="2937065" y="1363268"/>
                  <a:pt x="2941828" y="1334534"/>
                  <a:pt x="2946845" y="1306276"/>
                </a:cubicBezTo>
                <a:cubicBezTo>
                  <a:pt x="2930525" y="1328184"/>
                  <a:pt x="2914428" y="1350631"/>
                  <a:pt x="2898552" y="1373618"/>
                </a:cubicBezTo>
                <a:close/>
                <a:moveTo>
                  <a:pt x="2949417" y="1292275"/>
                </a:moveTo>
                <a:cubicBezTo>
                  <a:pt x="2954370" y="1265033"/>
                  <a:pt x="2959703" y="1238363"/>
                  <a:pt x="2965323" y="1212074"/>
                </a:cubicBezTo>
                <a:cubicBezTo>
                  <a:pt x="2951798" y="1233601"/>
                  <a:pt x="2938463" y="1255508"/>
                  <a:pt x="2925413" y="1277987"/>
                </a:cubicBezTo>
                <a:cubicBezTo>
                  <a:pt x="2925382" y="1278272"/>
                  <a:pt x="2925382" y="1278560"/>
                  <a:pt x="2925413" y="1278844"/>
                </a:cubicBezTo>
                <a:cubicBezTo>
                  <a:pt x="2917984" y="1303991"/>
                  <a:pt x="2910745" y="1329613"/>
                  <a:pt x="2903887" y="1355616"/>
                </a:cubicBezTo>
                <a:cubicBezTo>
                  <a:pt x="2918682" y="1334089"/>
                  <a:pt x="2933827" y="1313007"/>
                  <a:pt x="2949321" y="1292370"/>
                </a:cubicBezTo>
                <a:close/>
                <a:moveTo>
                  <a:pt x="962787" y="3172034"/>
                </a:moveTo>
                <a:cubicBezTo>
                  <a:pt x="989171" y="3171176"/>
                  <a:pt x="1015841" y="3171367"/>
                  <a:pt x="1043083" y="3172700"/>
                </a:cubicBezTo>
                <a:cubicBezTo>
                  <a:pt x="1054640" y="3156127"/>
                  <a:pt x="1066387" y="3140252"/>
                  <a:pt x="1078325" y="3125075"/>
                </a:cubicBezTo>
                <a:lnTo>
                  <a:pt x="1087374" y="3113741"/>
                </a:lnTo>
                <a:cubicBezTo>
                  <a:pt x="1061752" y="3114979"/>
                  <a:pt x="1036415" y="3117265"/>
                  <a:pt x="1011174" y="3120598"/>
                </a:cubicBezTo>
                <a:cubicBezTo>
                  <a:pt x="994886" y="3136600"/>
                  <a:pt x="978694" y="3154126"/>
                  <a:pt x="962787" y="3172034"/>
                </a:cubicBezTo>
                <a:close/>
                <a:moveTo>
                  <a:pt x="1000887" y="3121837"/>
                </a:moveTo>
                <a:cubicBezTo>
                  <a:pt x="977455" y="3125329"/>
                  <a:pt x="954405" y="3129743"/>
                  <a:pt x="931736" y="3135076"/>
                </a:cubicBezTo>
                <a:cubicBezTo>
                  <a:pt x="914305" y="3148602"/>
                  <a:pt x="897350" y="3162985"/>
                  <a:pt x="880681" y="3178130"/>
                </a:cubicBezTo>
                <a:cubicBezTo>
                  <a:pt x="904748" y="3175272"/>
                  <a:pt x="929227" y="3173335"/>
                  <a:pt x="954119" y="3172319"/>
                </a:cubicBezTo>
                <a:cubicBezTo>
                  <a:pt x="969454" y="3154698"/>
                  <a:pt x="984980" y="3137839"/>
                  <a:pt x="1000982" y="3121837"/>
                </a:cubicBezTo>
                <a:close/>
                <a:moveTo>
                  <a:pt x="2815590" y="3055162"/>
                </a:moveTo>
                <a:cubicBezTo>
                  <a:pt x="2811589" y="3015347"/>
                  <a:pt x="2807843" y="2976009"/>
                  <a:pt x="2804351" y="2937147"/>
                </a:cubicBezTo>
                <a:cubicBezTo>
                  <a:pt x="2761615" y="2949402"/>
                  <a:pt x="2718435" y="2960801"/>
                  <a:pt x="2674810" y="2971342"/>
                </a:cubicBezTo>
                <a:cubicBezTo>
                  <a:pt x="2676905" y="3009442"/>
                  <a:pt x="2679382" y="3048367"/>
                  <a:pt x="2682240" y="3088118"/>
                </a:cubicBezTo>
                <a:cubicBezTo>
                  <a:pt x="2727388" y="3078085"/>
                  <a:pt x="2771870" y="3067068"/>
                  <a:pt x="2815685" y="3055066"/>
                </a:cubicBezTo>
                <a:close/>
                <a:moveTo>
                  <a:pt x="2682240" y="3094500"/>
                </a:moveTo>
                <a:cubicBezTo>
                  <a:pt x="2684970" y="3132600"/>
                  <a:pt x="2688145" y="3171779"/>
                  <a:pt x="2691765" y="3212039"/>
                </a:cubicBezTo>
                <a:cubicBezTo>
                  <a:pt x="2738247" y="3202514"/>
                  <a:pt x="2783872" y="3191846"/>
                  <a:pt x="2829020" y="3180034"/>
                </a:cubicBezTo>
                <a:cubicBezTo>
                  <a:pt x="2824385" y="3140093"/>
                  <a:pt x="2820066" y="3100628"/>
                  <a:pt x="2816067" y="3061639"/>
                </a:cubicBezTo>
                <a:cubicBezTo>
                  <a:pt x="2772346" y="3073545"/>
                  <a:pt x="2727865" y="3084403"/>
                  <a:pt x="2682812" y="3094405"/>
                </a:cubicBezTo>
                <a:close/>
                <a:moveTo>
                  <a:pt x="2803302" y="2930670"/>
                </a:moveTo>
                <a:cubicBezTo>
                  <a:pt x="2802255" y="2918192"/>
                  <a:pt x="2801112" y="2905619"/>
                  <a:pt x="2800064" y="2893141"/>
                </a:cubicBezTo>
                <a:cubicBezTo>
                  <a:pt x="2797874" y="2866948"/>
                  <a:pt x="2795874" y="2841040"/>
                  <a:pt x="2793968" y="2815227"/>
                </a:cubicBezTo>
                <a:cubicBezTo>
                  <a:pt x="2752566" y="2827927"/>
                  <a:pt x="2710815" y="2839865"/>
                  <a:pt x="2668714" y="2851041"/>
                </a:cubicBezTo>
                <a:cubicBezTo>
                  <a:pt x="2670112" y="2887998"/>
                  <a:pt x="2671858" y="2926098"/>
                  <a:pt x="2673953" y="2965341"/>
                </a:cubicBezTo>
                <a:cubicBezTo>
                  <a:pt x="2717959" y="2954482"/>
                  <a:pt x="2761265" y="2942893"/>
                  <a:pt x="2803874" y="2930575"/>
                </a:cubicBezTo>
                <a:close/>
                <a:moveTo>
                  <a:pt x="2793777" y="2808750"/>
                </a:moveTo>
                <a:cubicBezTo>
                  <a:pt x="2791047" y="2769824"/>
                  <a:pt x="2788571" y="2731375"/>
                  <a:pt x="2786349" y="2693402"/>
                </a:cubicBezTo>
                <a:cubicBezTo>
                  <a:pt x="2746216" y="2706610"/>
                  <a:pt x="2705894" y="2719310"/>
                  <a:pt x="2665380" y="2731502"/>
                </a:cubicBezTo>
                <a:cubicBezTo>
                  <a:pt x="2666143" y="2768142"/>
                  <a:pt x="2667254" y="2805924"/>
                  <a:pt x="2668714" y="2844850"/>
                </a:cubicBezTo>
                <a:cubicBezTo>
                  <a:pt x="2711132" y="2833483"/>
                  <a:pt x="2752916" y="2821418"/>
                  <a:pt x="2794063" y="2808655"/>
                </a:cubicBezTo>
                <a:close/>
                <a:moveTo>
                  <a:pt x="2981706" y="1654415"/>
                </a:moveTo>
                <a:cubicBezTo>
                  <a:pt x="2955227" y="1673846"/>
                  <a:pt x="2929064" y="1693468"/>
                  <a:pt x="2903219" y="1713279"/>
                </a:cubicBezTo>
                <a:cubicBezTo>
                  <a:pt x="2903219" y="1718137"/>
                  <a:pt x="2902458" y="1722804"/>
                  <a:pt x="2902172" y="1727662"/>
                </a:cubicBezTo>
                <a:cubicBezTo>
                  <a:pt x="2900077" y="1756809"/>
                  <a:pt x="2898457" y="1786241"/>
                  <a:pt x="2897029" y="1815864"/>
                </a:cubicBezTo>
                <a:cubicBezTo>
                  <a:pt x="2924969" y="1796814"/>
                  <a:pt x="2953226" y="1777764"/>
                  <a:pt x="2981801" y="1758714"/>
                </a:cubicBezTo>
                <a:cubicBezTo>
                  <a:pt x="2981610" y="1723408"/>
                  <a:pt x="2981674" y="1688610"/>
                  <a:pt x="2981991" y="1654320"/>
                </a:cubicBezTo>
                <a:close/>
                <a:moveTo>
                  <a:pt x="2897124" y="1709946"/>
                </a:moveTo>
                <a:cubicBezTo>
                  <a:pt x="2899601" y="1676513"/>
                  <a:pt x="2902267" y="1643271"/>
                  <a:pt x="2905411" y="1611172"/>
                </a:cubicBezTo>
                <a:cubicBezTo>
                  <a:pt x="2881725" y="1631809"/>
                  <a:pt x="2858452" y="1652605"/>
                  <a:pt x="2835592" y="1673560"/>
                </a:cubicBezTo>
                <a:cubicBezTo>
                  <a:pt x="2830354" y="1705088"/>
                  <a:pt x="2825401" y="1737092"/>
                  <a:pt x="2820734" y="1769763"/>
                </a:cubicBezTo>
                <a:cubicBezTo>
                  <a:pt x="2846071" y="1749570"/>
                  <a:pt x="2871628" y="1729599"/>
                  <a:pt x="2897409" y="1709851"/>
                </a:cubicBezTo>
                <a:close/>
                <a:moveTo>
                  <a:pt x="2846641" y="1578977"/>
                </a:moveTo>
                <a:cubicBezTo>
                  <a:pt x="2826735" y="1600218"/>
                  <a:pt x="2807208" y="1621459"/>
                  <a:pt x="2788063" y="1642985"/>
                </a:cubicBezTo>
                <a:cubicBezTo>
                  <a:pt x="2779966" y="1671560"/>
                  <a:pt x="2772156" y="1701755"/>
                  <a:pt x="2764536" y="1731853"/>
                </a:cubicBezTo>
                <a:cubicBezTo>
                  <a:pt x="2786063" y="1711280"/>
                  <a:pt x="2808002" y="1690737"/>
                  <a:pt x="2830354" y="1670227"/>
                </a:cubicBezTo>
                <a:cubicBezTo>
                  <a:pt x="2835243" y="1639239"/>
                  <a:pt x="2840672" y="1608822"/>
                  <a:pt x="2846641" y="1578977"/>
                </a:cubicBezTo>
                <a:close/>
                <a:moveTo>
                  <a:pt x="2828639" y="1680513"/>
                </a:moveTo>
                <a:cubicBezTo>
                  <a:pt x="2805907" y="1701405"/>
                  <a:pt x="2783681" y="1722424"/>
                  <a:pt x="2761964" y="1743569"/>
                </a:cubicBezTo>
                <a:cubicBezTo>
                  <a:pt x="2754472" y="1773858"/>
                  <a:pt x="2747201" y="1804688"/>
                  <a:pt x="2740151" y="1836057"/>
                </a:cubicBezTo>
                <a:cubicBezTo>
                  <a:pt x="2764727" y="1815737"/>
                  <a:pt x="2789555" y="1795512"/>
                  <a:pt x="2814638" y="1775383"/>
                </a:cubicBezTo>
                <a:cubicBezTo>
                  <a:pt x="2818639" y="1743188"/>
                  <a:pt x="2823178" y="1711565"/>
                  <a:pt x="2828258" y="1680513"/>
                </a:cubicBezTo>
                <a:close/>
                <a:moveTo>
                  <a:pt x="1282636" y="3116598"/>
                </a:moveTo>
                <a:cubicBezTo>
                  <a:pt x="1314386" y="3120598"/>
                  <a:pt x="1346137" y="3124313"/>
                  <a:pt x="1377886" y="3127742"/>
                </a:cubicBezTo>
                <a:cubicBezTo>
                  <a:pt x="1388936" y="3101707"/>
                  <a:pt x="1400365" y="3076593"/>
                  <a:pt x="1412177" y="3052400"/>
                </a:cubicBezTo>
                <a:lnTo>
                  <a:pt x="1354550" y="3048113"/>
                </a:lnTo>
                <a:cubicBezTo>
                  <a:pt x="1344168" y="3047256"/>
                  <a:pt x="1333786" y="3046589"/>
                  <a:pt x="1323404" y="3046018"/>
                </a:cubicBezTo>
                <a:cubicBezTo>
                  <a:pt x="1309306" y="3068624"/>
                  <a:pt x="1295717" y="3092151"/>
                  <a:pt x="1282636" y="3116598"/>
                </a:cubicBezTo>
                <a:close/>
                <a:moveTo>
                  <a:pt x="1315688" y="3045637"/>
                </a:moveTo>
                <a:cubicBezTo>
                  <a:pt x="1287970" y="3044398"/>
                  <a:pt x="1260634" y="3044303"/>
                  <a:pt x="1233868" y="3045637"/>
                </a:cubicBezTo>
                <a:cubicBezTo>
                  <a:pt x="1218629" y="3065353"/>
                  <a:pt x="1203770" y="3086213"/>
                  <a:pt x="1189387" y="3107835"/>
                </a:cubicBezTo>
                <a:cubicBezTo>
                  <a:pt x="1215485" y="3109359"/>
                  <a:pt x="1242060" y="3111740"/>
                  <a:pt x="1268920" y="3115264"/>
                </a:cubicBezTo>
                <a:lnTo>
                  <a:pt x="1275874" y="3116122"/>
                </a:lnTo>
                <a:cubicBezTo>
                  <a:pt x="1288764" y="3091674"/>
                  <a:pt x="1302036" y="3068179"/>
                  <a:pt x="1315688" y="3045637"/>
                </a:cubicBezTo>
                <a:close/>
                <a:moveTo>
                  <a:pt x="2885980" y="2046464"/>
                </a:moveTo>
                <a:cubicBezTo>
                  <a:pt x="2885980" y="2009507"/>
                  <a:pt x="2885980" y="1973979"/>
                  <a:pt x="2886837" y="1940070"/>
                </a:cubicBezTo>
                <a:cubicBezTo>
                  <a:pt x="2856230" y="1959120"/>
                  <a:pt x="2825876" y="1977821"/>
                  <a:pt x="2795778" y="1996172"/>
                </a:cubicBezTo>
                <a:cubicBezTo>
                  <a:pt x="2793238" y="2029065"/>
                  <a:pt x="2791047" y="2063609"/>
                  <a:pt x="2789205" y="2099804"/>
                </a:cubicBezTo>
                <a:close/>
                <a:moveTo>
                  <a:pt x="2788825" y="2107234"/>
                </a:moveTo>
                <a:cubicBezTo>
                  <a:pt x="2787110" y="2141143"/>
                  <a:pt x="2785872" y="2176385"/>
                  <a:pt x="2784920" y="2213152"/>
                </a:cubicBezTo>
                <a:cubicBezTo>
                  <a:pt x="2818956" y="2196388"/>
                  <a:pt x="2853119" y="2179433"/>
                  <a:pt x="2887409" y="2162288"/>
                </a:cubicBezTo>
                <a:cubicBezTo>
                  <a:pt x="2886583" y="2124760"/>
                  <a:pt x="2886107" y="2088597"/>
                  <a:pt x="2885980" y="2053798"/>
                </a:cubicBezTo>
                <a:close/>
                <a:moveTo>
                  <a:pt x="2789491" y="1992934"/>
                </a:moveTo>
                <a:cubicBezTo>
                  <a:pt x="2792222" y="1958580"/>
                  <a:pt x="2795397" y="1924925"/>
                  <a:pt x="2799016" y="1891969"/>
                </a:cubicBezTo>
                <a:cubicBezTo>
                  <a:pt x="2770886" y="1911653"/>
                  <a:pt x="2743105" y="1931434"/>
                  <a:pt x="2715673" y="1951309"/>
                </a:cubicBezTo>
                <a:cubicBezTo>
                  <a:pt x="2710149" y="1981789"/>
                  <a:pt x="2704909" y="2014174"/>
                  <a:pt x="2700052" y="2048655"/>
                </a:cubicBezTo>
                <a:cubicBezTo>
                  <a:pt x="2729674" y="2030176"/>
                  <a:pt x="2759488" y="2011126"/>
                  <a:pt x="2789491" y="1992553"/>
                </a:cubicBezTo>
                <a:close/>
                <a:moveTo>
                  <a:pt x="2708148" y="1956644"/>
                </a:moveTo>
                <a:cubicBezTo>
                  <a:pt x="2680335" y="1976709"/>
                  <a:pt x="2652775" y="1996776"/>
                  <a:pt x="2625471" y="2016841"/>
                </a:cubicBezTo>
                <a:cubicBezTo>
                  <a:pt x="2617660" y="2046686"/>
                  <a:pt x="2610326" y="2077452"/>
                  <a:pt x="2603468" y="2109139"/>
                </a:cubicBezTo>
                <a:lnTo>
                  <a:pt x="2692813" y="2053131"/>
                </a:lnTo>
                <a:cubicBezTo>
                  <a:pt x="2697512" y="2019921"/>
                  <a:pt x="2702624" y="1987631"/>
                  <a:pt x="2708148" y="1956262"/>
                </a:cubicBezTo>
                <a:close/>
                <a:moveTo>
                  <a:pt x="2601659" y="2117807"/>
                </a:moveTo>
                <a:cubicBezTo>
                  <a:pt x="2595277" y="2148477"/>
                  <a:pt x="2589276" y="2179909"/>
                  <a:pt x="2583752" y="2212294"/>
                </a:cubicBezTo>
                <a:cubicBezTo>
                  <a:pt x="2615502" y="2195150"/>
                  <a:pt x="2647442" y="2177814"/>
                  <a:pt x="2679573" y="2160288"/>
                </a:cubicBezTo>
                <a:cubicBezTo>
                  <a:pt x="2683192" y="2126569"/>
                  <a:pt x="2687224" y="2093613"/>
                  <a:pt x="2691670" y="2061419"/>
                </a:cubicBezTo>
                <a:close/>
                <a:moveTo>
                  <a:pt x="2196846" y="2641682"/>
                </a:moveTo>
                <a:cubicBezTo>
                  <a:pt x="2233041" y="2631966"/>
                  <a:pt x="2269077" y="2621869"/>
                  <a:pt x="2304955" y="2611392"/>
                </a:cubicBezTo>
                <a:cubicBezTo>
                  <a:pt x="2310288" y="2580277"/>
                  <a:pt x="2316036" y="2549956"/>
                  <a:pt x="2322194" y="2520428"/>
                </a:cubicBezTo>
                <a:cubicBezTo>
                  <a:pt x="2287714" y="2532620"/>
                  <a:pt x="2253202" y="2544495"/>
                  <a:pt x="2218658" y="2556052"/>
                </a:cubicBezTo>
                <a:cubicBezTo>
                  <a:pt x="2210974" y="2583547"/>
                  <a:pt x="2203704" y="2611964"/>
                  <a:pt x="2196846" y="2641300"/>
                </a:cubicBezTo>
                <a:close/>
                <a:moveTo>
                  <a:pt x="2211420" y="2558433"/>
                </a:moveTo>
                <a:cubicBezTo>
                  <a:pt x="2178082" y="2569609"/>
                  <a:pt x="2144586" y="2580436"/>
                  <a:pt x="2110931" y="2590913"/>
                </a:cubicBezTo>
                <a:cubicBezTo>
                  <a:pt x="2101914" y="2616313"/>
                  <a:pt x="2093246" y="2642793"/>
                  <a:pt x="2084927" y="2670352"/>
                </a:cubicBezTo>
                <a:cubicBezTo>
                  <a:pt x="2120107" y="2661779"/>
                  <a:pt x="2155031" y="2652826"/>
                  <a:pt x="2189703" y="2643491"/>
                </a:cubicBezTo>
                <a:cubicBezTo>
                  <a:pt x="2196751" y="2613964"/>
                  <a:pt x="2203895" y="2585675"/>
                  <a:pt x="2211420" y="2558052"/>
                </a:cubicBezTo>
                <a:close/>
                <a:moveTo>
                  <a:pt x="2323719" y="2513094"/>
                </a:moveTo>
                <a:cubicBezTo>
                  <a:pt x="2330068" y="2482805"/>
                  <a:pt x="2336895" y="2453372"/>
                  <a:pt x="2344198" y="2424797"/>
                </a:cubicBezTo>
                <a:cubicBezTo>
                  <a:pt x="2311432" y="2438894"/>
                  <a:pt x="2278666" y="2452769"/>
                  <a:pt x="2245900" y="2466421"/>
                </a:cubicBezTo>
                <a:cubicBezTo>
                  <a:pt x="2237010" y="2492965"/>
                  <a:pt x="2228628" y="2520397"/>
                  <a:pt x="2220754" y="2548718"/>
                </a:cubicBezTo>
                <a:cubicBezTo>
                  <a:pt x="2255171" y="2536970"/>
                  <a:pt x="2289493" y="2524968"/>
                  <a:pt x="2323719" y="2512713"/>
                </a:cubicBezTo>
                <a:close/>
                <a:moveTo>
                  <a:pt x="2330767" y="2510618"/>
                </a:moveTo>
                <a:cubicBezTo>
                  <a:pt x="2365820" y="2497918"/>
                  <a:pt x="2400744" y="2485217"/>
                  <a:pt x="2435542" y="2472518"/>
                </a:cubicBezTo>
                <a:cubicBezTo>
                  <a:pt x="2440495" y="2440132"/>
                  <a:pt x="2445830" y="2408605"/>
                  <a:pt x="2451545" y="2377934"/>
                </a:cubicBezTo>
                <a:cubicBezTo>
                  <a:pt x="2418143" y="2392920"/>
                  <a:pt x="2384743" y="2407652"/>
                  <a:pt x="2351341" y="2422130"/>
                </a:cubicBezTo>
                <a:cubicBezTo>
                  <a:pt x="2344166" y="2450324"/>
                  <a:pt x="2337307" y="2479693"/>
                  <a:pt x="2330767" y="2510237"/>
                </a:cubicBezTo>
                <a:close/>
                <a:moveTo>
                  <a:pt x="2442591" y="2469469"/>
                </a:moveTo>
                <a:cubicBezTo>
                  <a:pt x="2478151" y="2455944"/>
                  <a:pt x="2513615" y="2442133"/>
                  <a:pt x="2548985" y="2428036"/>
                </a:cubicBezTo>
                <a:cubicBezTo>
                  <a:pt x="2552287" y="2393873"/>
                  <a:pt x="2556034" y="2360503"/>
                  <a:pt x="2560225" y="2327928"/>
                </a:cubicBezTo>
                <a:cubicBezTo>
                  <a:pt x="2526380" y="2343613"/>
                  <a:pt x="2492565" y="2359075"/>
                  <a:pt x="2458784" y="2374315"/>
                </a:cubicBezTo>
                <a:cubicBezTo>
                  <a:pt x="2453005" y="2405239"/>
                  <a:pt x="2447608" y="2436831"/>
                  <a:pt x="2442591" y="2469089"/>
                </a:cubicBezTo>
                <a:close/>
                <a:moveTo>
                  <a:pt x="2453163" y="2369838"/>
                </a:moveTo>
                <a:cubicBezTo>
                  <a:pt x="2459069" y="2338786"/>
                  <a:pt x="2465419" y="2308592"/>
                  <a:pt x="2472213" y="2279255"/>
                </a:cubicBezTo>
                <a:cubicBezTo>
                  <a:pt x="2440464" y="2296020"/>
                  <a:pt x="2408904" y="2312624"/>
                  <a:pt x="2377535" y="2329071"/>
                </a:cubicBezTo>
                <a:cubicBezTo>
                  <a:pt x="2369058" y="2356408"/>
                  <a:pt x="2360962" y="2384697"/>
                  <a:pt x="2353437" y="2413844"/>
                </a:cubicBezTo>
                <a:cubicBezTo>
                  <a:pt x="2386774" y="2399366"/>
                  <a:pt x="2420016" y="2384570"/>
                  <a:pt x="2453163" y="2369457"/>
                </a:cubicBezTo>
                <a:close/>
                <a:moveTo>
                  <a:pt x="2460213" y="2366695"/>
                </a:moveTo>
                <a:cubicBezTo>
                  <a:pt x="2493804" y="2351582"/>
                  <a:pt x="2527459" y="2336183"/>
                  <a:pt x="2561178" y="2320498"/>
                </a:cubicBezTo>
                <a:cubicBezTo>
                  <a:pt x="2565559" y="2287542"/>
                  <a:pt x="2570703" y="2255443"/>
                  <a:pt x="2575370" y="2224105"/>
                </a:cubicBezTo>
                <a:cubicBezTo>
                  <a:pt x="2543619" y="2241314"/>
                  <a:pt x="2511870" y="2258396"/>
                  <a:pt x="2480120" y="2275350"/>
                </a:cubicBezTo>
                <a:cubicBezTo>
                  <a:pt x="2472945" y="2304624"/>
                  <a:pt x="2466308" y="2334945"/>
                  <a:pt x="2460213" y="2366314"/>
                </a:cubicBezTo>
                <a:close/>
                <a:moveTo>
                  <a:pt x="2776347" y="2339453"/>
                </a:moveTo>
                <a:cubicBezTo>
                  <a:pt x="2740724" y="2355201"/>
                  <a:pt x="2705163" y="2370505"/>
                  <a:pt x="2669667" y="2385364"/>
                </a:cubicBezTo>
                <a:cubicBezTo>
                  <a:pt x="2668048" y="2419463"/>
                  <a:pt x="2666809" y="2454896"/>
                  <a:pt x="2665953" y="2491472"/>
                </a:cubicBezTo>
                <a:cubicBezTo>
                  <a:pt x="2703227" y="2477693"/>
                  <a:pt x="2740342" y="2463437"/>
                  <a:pt x="2777299" y="2448705"/>
                </a:cubicBezTo>
                <a:cubicBezTo>
                  <a:pt x="2776664" y="2411431"/>
                  <a:pt x="2776347" y="2374886"/>
                  <a:pt x="2776347" y="2339072"/>
                </a:cubicBezTo>
                <a:close/>
                <a:moveTo>
                  <a:pt x="2777776" y="2224105"/>
                </a:moveTo>
                <a:cubicBezTo>
                  <a:pt x="2743866" y="2240679"/>
                  <a:pt x="2710053" y="2257062"/>
                  <a:pt x="2676334" y="2273255"/>
                </a:cubicBezTo>
                <a:cubicBezTo>
                  <a:pt x="2673858" y="2306846"/>
                  <a:pt x="2671731" y="2341771"/>
                  <a:pt x="2669952" y="2378030"/>
                </a:cubicBezTo>
                <a:cubicBezTo>
                  <a:pt x="2705386" y="2363171"/>
                  <a:pt x="2740850" y="2347930"/>
                  <a:pt x="2776347" y="2332309"/>
                </a:cubicBezTo>
                <a:cubicBezTo>
                  <a:pt x="2776442" y="2295353"/>
                  <a:pt x="2776919" y="2259253"/>
                  <a:pt x="2777776" y="2223725"/>
                </a:cubicBezTo>
                <a:close/>
                <a:moveTo>
                  <a:pt x="2669763" y="2269349"/>
                </a:moveTo>
                <a:cubicBezTo>
                  <a:pt x="2672334" y="2234773"/>
                  <a:pt x="2675382" y="2201055"/>
                  <a:pt x="2679288" y="2168003"/>
                </a:cubicBezTo>
                <a:lnTo>
                  <a:pt x="2582895" y="2220296"/>
                </a:lnTo>
                <a:cubicBezTo>
                  <a:pt x="2577624" y="2252046"/>
                  <a:pt x="2572829" y="2284399"/>
                  <a:pt x="2568512" y="2317355"/>
                </a:cubicBezTo>
                <a:cubicBezTo>
                  <a:pt x="2601976" y="2301290"/>
                  <a:pt x="2635726" y="2285161"/>
                  <a:pt x="2669763" y="2268968"/>
                </a:cubicBezTo>
                <a:close/>
                <a:moveTo>
                  <a:pt x="2576703" y="2216200"/>
                </a:moveTo>
                <a:cubicBezTo>
                  <a:pt x="2582037" y="2184100"/>
                  <a:pt x="2587942" y="2152859"/>
                  <a:pt x="2594229" y="2122569"/>
                </a:cubicBezTo>
                <a:lnTo>
                  <a:pt x="2544413" y="2153811"/>
                </a:lnTo>
                <a:lnTo>
                  <a:pt x="2504884" y="2178671"/>
                </a:lnTo>
                <a:cubicBezTo>
                  <a:pt x="2496693" y="2207246"/>
                  <a:pt x="2488882" y="2236678"/>
                  <a:pt x="2481644" y="2267159"/>
                </a:cubicBezTo>
                <a:close/>
                <a:moveTo>
                  <a:pt x="2676906" y="2265920"/>
                </a:moveTo>
                <a:cubicBezTo>
                  <a:pt x="2710497" y="2249791"/>
                  <a:pt x="2744184" y="2233440"/>
                  <a:pt x="2777967" y="2216866"/>
                </a:cubicBezTo>
                <a:cubicBezTo>
                  <a:pt x="2778919" y="2181052"/>
                  <a:pt x="2780253" y="2145905"/>
                  <a:pt x="2781966" y="2111425"/>
                </a:cubicBezTo>
                <a:cubicBezTo>
                  <a:pt x="2749836" y="2129141"/>
                  <a:pt x="2717832" y="2146667"/>
                  <a:pt x="2685955" y="2164003"/>
                </a:cubicBezTo>
                <a:cubicBezTo>
                  <a:pt x="2682621" y="2196102"/>
                  <a:pt x="2679573" y="2230201"/>
                  <a:pt x="2676906" y="2265539"/>
                </a:cubicBezTo>
                <a:close/>
                <a:moveTo>
                  <a:pt x="2777490" y="2455468"/>
                </a:moveTo>
                <a:cubicBezTo>
                  <a:pt x="2740342" y="2470136"/>
                  <a:pt x="2703100" y="2484043"/>
                  <a:pt x="2665857" y="2498330"/>
                </a:cubicBezTo>
                <a:cubicBezTo>
                  <a:pt x="2665000" y="2533573"/>
                  <a:pt x="2664619" y="2570053"/>
                  <a:pt x="2664524" y="2607773"/>
                </a:cubicBezTo>
                <a:cubicBezTo>
                  <a:pt x="2703385" y="2594914"/>
                  <a:pt x="2742057" y="2581388"/>
                  <a:pt x="2780728" y="2567481"/>
                </a:cubicBezTo>
                <a:cubicBezTo>
                  <a:pt x="2779332" y="2529318"/>
                  <a:pt x="2778251" y="2491853"/>
                  <a:pt x="2777490" y="2455087"/>
                </a:cubicBezTo>
                <a:close/>
                <a:moveTo>
                  <a:pt x="2669191" y="2276684"/>
                </a:moveTo>
                <a:cubicBezTo>
                  <a:pt x="2635092" y="2292940"/>
                  <a:pt x="2601055" y="2308815"/>
                  <a:pt x="2567083" y="2324309"/>
                </a:cubicBezTo>
                <a:cubicBezTo>
                  <a:pt x="2562765" y="2357075"/>
                  <a:pt x="2558954" y="2390603"/>
                  <a:pt x="2555652" y="2424893"/>
                </a:cubicBezTo>
                <a:cubicBezTo>
                  <a:pt x="2591404" y="2410605"/>
                  <a:pt x="2627154" y="2395937"/>
                  <a:pt x="2662904" y="2380887"/>
                </a:cubicBezTo>
                <a:cubicBezTo>
                  <a:pt x="2664524" y="2345359"/>
                  <a:pt x="2666714" y="2310497"/>
                  <a:pt x="2669191" y="2276303"/>
                </a:cubicBezTo>
                <a:close/>
                <a:moveTo>
                  <a:pt x="2554891" y="2432512"/>
                </a:moveTo>
                <a:cubicBezTo>
                  <a:pt x="2551748" y="2465755"/>
                  <a:pt x="2548890" y="2499187"/>
                  <a:pt x="2546509" y="2534335"/>
                </a:cubicBezTo>
                <a:cubicBezTo>
                  <a:pt x="2584101" y="2521635"/>
                  <a:pt x="2621566" y="2508236"/>
                  <a:pt x="2658904" y="2494139"/>
                </a:cubicBezTo>
                <a:cubicBezTo>
                  <a:pt x="2659761" y="2458230"/>
                  <a:pt x="2660904" y="2422987"/>
                  <a:pt x="2662524" y="2388412"/>
                </a:cubicBezTo>
                <a:cubicBezTo>
                  <a:pt x="2626519" y="2403207"/>
                  <a:pt x="2590641" y="2417781"/>
                  <a:pt x="2554891" y="2432132"/>
                </a:cubicBezTo>
                <a:close/>
                <a:moveTo>
                  <a:pt x="2546127" y="2541193"/>
                </a:moveTo>
                <a:cubicBezTo>
                  <a:pt x="2543779" y="2575673"/>
                  <a:pt x="2541841" y="2610884"/>
                  <a:pt x="2540317" y="2646825"/>
                </a:cubicBezTo>
                <a:cubicBezTo>
                  <a:pt x="2579560" y="2635077"/>
                  <a:pt x="2618645" y="2622822"/>
                  <a:pt x="2657570" y="2610059"/>
                </a:cubicBezTo>
                <a:cubicBezTo>
                  <a:pt x="2657570" y="2573101"/>
                  <a:pt x="2657951" y="2536716"/>
                  <a:pt x="2658713" y="2500902"/>
                </a:cubicBezTo>
                <a:cubicBezTo>
                  <a:pt x="2621312" y="2514554"/>
                  <a:pt x="2583783" y="2527858"/>
                  <a:pt x="2546127" y="2540812"/>
                </a:cubicBezTo>
                <a:close/>
                <a:moveTo>
                  <a:pt x="2657570" y="2616726"/>
                </a:moveTo>
                <a:cubicBezTo>
                  <a:pt x="2618518" y="2629426"/>
                  <a:pt x="2579338" y="2641682"/>
                  <a:pt x="2540032" y="2653493"/>
                </a:cubicBezTo>
                <a:cubicBezTo>
                  <a:pt x="2538603" y="2688544"/>
                  <a:pt x="2537460" y="2724168"/>
                  <a:pt x="2536793" y="2760553"/>
                </a:cubicBezTo>
                <a:cubicBezTo>
                  <a:pt x="2577624" y="2749949"/>
                  <a:pt x="2618232" y="2738709"/>
                  <a:pt x="2658618" y="2726835"/>
                </a:cubicBezTo>
                <a:cubicBezTo>
                  <a:pt x="2657951" y="2689211"/>
                  <a:pt x="2657570" y="2652445"/>
                  <a:pt x="2657570" y="2616345"/>
                </a:cubicBezTo>
                <a:close/>
                <a:moveTo>
                  <a:pt x="2540032" y="2536621"/>
                </a:moveTo>
                <a:cubicBezTo>
                  <a:pt x="2542445" y="2502013"/>
                  <a:pt x="2545208" y="2468168"/>
                  <a:pt x="2548319" y="2435084"/>
                </a:cubicBezTo>
                <a:cubicBezTo>
                  <a:pt x="2512696" y="2449308"/>
                  <a:pt x="2477071" y="2463183"/>
                  <a:pt x="2441448" y="2476709"/>
                </a:cubicBezTo>
                <a:cubicBezTo>
                  <a:pt x="2436780" y="2508236"/>
                  <a:pt x="2431923" y="2540526"/>
                  <a:pt x="2428494" y="2573578"/>
                </a:cubicBezTo>
                <a:cubicBezTo>
                  <a:pt x="2465959" y="2561449"/>
                  <a:pt x="2503138" y="2549003"/>
                  <a:pt x="2540032" y="2536240"/>
                </a:cubicBezTo>
                <a:close/>
                <a:moveTo>
                  <a:pt x="2434685" y="2479471"/>
                </a:moveTo>
                <a:cubicBezTo>
                  <a:pt x="2399539" y="2492615"/>
                  <a:pt x="2364391" y="2505569"/>
                  <a:pt x="2329149" y="2517571"/>
                </a:cubicBezTo>
                <a:cubicBezTo>
                  <a:pt x="2322798" y="2547289"/>
                  <a:pt x="2316988" y="2577801"/>
                  <a:pt x="2311717" y="2609106"/>
                </a:cubicBezTo>
                <a:cubicBezTo>
                  <a:pt x="2348611" y="2598248"/>
                  <a:pt x="2385314" y="2587008"/>
                  <a:pt x="2421827" y="2575387"/>
                </a:cubicBezTo>
                <a:cubicBezTo>
                  <a:pt x="2425732" y="2542431"/>
                  <a:pt x="2430018" y="2510237"/>
                  <a:pt x="2434685" y="2478899"/>
                </a:cubicBezTo>
                <a:close/>
                <a:moveTo>
                  <a:pt x="2310860" y="2616535"/>
                </a:moveTo>
                <a:cubicBezTo>
                  <a:pt x="2305526" y="2647650"/>
                  <a:pt x="2300636" y="2679623"/>
                  <a:pt x="2296191" y="2712452"/>
                </a:cubicBezTo>
                <a:cubicBezTo>
                  <a:pt x="2334799" y="2703308"/>
                  <a:pt x="2373122" y="2693783"/>
                  <a:pt x="2411159" y="2683877"/>
                </a:cubicBezTo>
                <a:cubicBezTo>
                  <a:pt x="2414206" y="2649492"/>
                  <a:pt x="2417540" y="2615964"/>
                  <a:pt x="2421350" y="2583103"/>
                </a:cubicBezTo>
                <a:cubicBezTo>
                  <a:pt x="2384520" y="2594152"/>
                  <a:pt x="2347595" y="2605105"/>
                  <a:pt x="2310574" y="2615964"/>
                </a:cubicBezTo>
                <a:close/>
                <a:moveTo>
                  <a:pt x="2304098" y="2618536"/>
                </a:moveTo>
                <a:cubicBezTo>
                  <a:pt x="2268093" y="2629013"/>
                  <a:pt x="2231930" y="2639142"/>
                  <a:pt x="2195608" y="2648921"/>
                </a:cubicBezTo>
                <a:cubicBezTo>
                  <a:pt x="2188877" y="2678194"/>
                  <a:pt x="2182526" y="2708293"/>
                  <a:pt x="2176558" y="2739218"/>
                </a:cubicBezTo>
                <a:cubicBezTo>
                  <a:pt x="2214658" y="2731312"/>
                  <a:pt x="2251995" y="2722834"/>
                  <a:pt x="2289524" y="2714071"/>
                </a:cubicBezTo>
                <a:cubicBezTo>
                  <a:pt x="2293779" y="2680988"/>
                  <a:pt x="2298510" y="2648952"/>
                  <a:pt x="2303716" y="2617964"/>
                </a:cubicBezTo>
                <a:close/>
                <a:moveTo>
                  <a:pt x="2188655" y="2650730"/>
                </a:moveTo>
                <a:cubicBezTo>
                  <a:pt x="2153666" y="2660065"/>
                  <a:pt x="2118487" y="2669018"/>
                  <a:pt x="2083117" y="2677590"/>
                </a:cubicBezTo>
                <a:cubicBezTo>
                  <a:pt x="2074926" y="2704896"/>
                  <a:pt x="2067211" y="2733026"/>
                  <a:pt x="2059972" y="2761982"/>
                </a:cubicBezTo>
                <a:cubicBezTo>
                  <a:pt x="2096802" y="2755632"/>
                  <a:pt x="2133441" y="2748488"/>
                  <a:pt x="2169890" y="2740551"/>
                </a:cubicBezTo>
                <a:cubicBezTo>
                  <a:pt x="2175510" y="2709214"/>
                  <a:pt x="2181701" y="2679305"/>
                  <a:pt x="2188369" y="2650159"/>
                </a:cubicBezTo>
                <a:close/>
                <a:moveTo>
                  <a:pt x="2075973" y="2679305"/>
                </a:moveTo>
                <a:cubicBezTo>
                  <a:pt x="2042256" y="2687497"/>
                  <a:pt x="2008377" y="2695339"/>
                  <a:pt x="1974342" y="2702832"/>
                </a:cubicBezTo>
                <a:cubicBezTo>
                  <a:pt x="1964817" y="2728073"/>
                  <a:pt x="1955292" y="2754267"/>
                  <a:pt x="1947006" y="2781223"/>
                </a:cubicBezTo>
                <a:cubicBezTo>
                  <a:pt x="1982565" y="2775634"/>
                  <a:pt x="2017935" y="2769634"/>
                  <a:pt x="2053113" y="2763221"/>
                </a:cubicBezTo>
                <a:cubicBezTo>
                  <a:pt x="2060162" y="2734074"/>
                  <a:pt x="2067687" y="2705912"/>
                  <a:pt x="2075688" y="2678734"/>
                </a:cubicBezTo>
                <a:close/>
                <a:moveTo>
                  <a:pt x="2058257" y="2768745"/>
                </a:moveTo>
                <a:cubicBezTo>
                  <a:pt x="2051113" y="2797320"/>
                  <a:pt x="2044446" y="2826562"/>
                  <a:pt x="2038159" y="2856661"/>
                </a:cubicBezTo>
                <a:cubicBezTo>
                  <a:pt x="2076641" y="2851581"/>
                  <a:pt x="2114741" y="2846056"/>
                  <a:pt x="2152459" y="2840088"/>
                </a:cubicBezTo>
                <a:cubicBezTo>
                  <a:pt x="2157413" y="2808337"/>
                  <a:pt x="2162683" y="2777413"/>
                  <a:pt x="2168271" y="2747314"/>
                </a:cubicBezTo>
                <a:cubicBezTo>
                  <a:pt x="2131568" y="2754553"/>
                  <a:pt x="2094801" y="2761506"/>
                  <a:pt x="2057971" y="2768173"/>
                </a:cubicBezTo>
                <a:close/>
                <a:moveTo>
                  <a:pt x="2051399" y="2769983"/>
                </a:moveTo>
                <a:cubicBezTo>
                  <a:pt x="2016029" y="2776333"/>
                  <a:pt x="1980501" y="2782334"/>
                  <a:pt x="1944814" y="2787985"/>
                </a:cubicBezTo>
                <a:cubicBezTo>
                  <a:pt x="1936241" y="2814655"/>
                  <a:pt x="1928114" y="2842183"/>
                  <a:pt x="1920431" y="2870567"/>
                </a:cubicBezTo>
                <a:cubicBezTo>
                  <a:pt x="1957705" y="2866693"/>
                  <a:pt x="1994726" y="2862344"/>
                  <a:pt x="2031492" y="2857518"/>
                </a:cubicBezTo>
                <a:cubicBezTo>
                  <a:pt x="2037493" y="2827038"/>
                  <a:pt x="2044065" y="2797796"/>
                  <a:pt x="2051113" y="2769412"/>
                </a:cubicBezTo>
                <a:close/>
                <a:moveTo>
                  <a:pt x="1937766" y="2789033"/>
                </a:moveTo>
                <a:cubicBezTo>
                  <a:pt x="1904175" y="2794240"/>
                  <a:pt x="1870298" y="2799130"/>
                  <a:pt x="1836134" y="2803702"/>
                </a:cubicBezTo>
                <a:cubicBezTo>
                  <a:pt x="1826101" y="2828657"/>
                  <a:pt x="1816576" y="2854406"/>
                  <a:pt x="1807559" y="2880950"/>
                </a:cubicBezTo>
                <a:cubicBezTo>
                  <a:pt x="1843246" y="2878028"/>
                  <a:pt x="1878711" y="2874853"/>
                  <a:pt x="1913953" y="2871425"/>
                </a:cubicBezTo>
                <a:cubicBezTo>
                  <a:pt x="1921192" y="2842722"/>
                  <a:pt x="1929035" y="2815100"/>
                  <a:pt x="1937481" y="2788557"/>
                </a:cubicBezTo>
                <a:close/>
                <a:moveTo>
                  <a:pt x="1804797" y="2887426"/>
                </a:moveTo>
                <a:cubicBezTo>
                  <a:pt x="1795717" y="2913779"/>
                  <a:pt x="1787081" y="2940989"/>
                  <a:pt x="1778889" y="2969056"/>
                </a:cubicBezTo>
                <a:cubicBezTo>
                  <a:pt x="1816354" y="2967849"/>
                  <a:pt x="1853469" y="2966230"/>
                  <a:pt x="1890236" y="2964198"/>
                </a:cubicBezTo>
                <a:cubicBezTo>
                  <a:pt x="1896999" y="2934575"/>
                  <a:pt x="1904048" y="2905810"/>
                  <a:pt x="1911572" y="2877711"/>
                </a:cubicBezTo>
                <a:cubicBezTo>
                  <a:pt x="1876203" y="2881013"/>
                  <a:pt x="1840611" y="2884252"/>
                  <a:pt x="1804797" y="2887426"/>
                </a:cubicBezTo>
                <a:close/>
                <a:moveTo>
                  <a:pt x="1797939" y="2887998"/>
                </a:moveTo>
                <a:cubicBezTo>
                  <a:pt x="1764506" y="2890570"/>
                  <a:pt x="1731264" y="2892951"/>
                  <a:pt x="1696974" y="2894951"/>
                </a:cubicBezTo>
                <a:cubicBezTo>
                  <a:pt x="1686401" y="2919526"/>
                  <a:pt x="1676114" y="2945053"/>
                  <a:pt x="1666399" y="2971151"/>
                </a:cubicBezTo>
                <a:cubicBezTo>
                  <a:pt x="1702022" y="2971151"/>
                  <a:pt x="1737265" y="2970103"/>
                  <a:pt x="1772222" y="2969056"/>
                </a:cubicBezTo>
                <a:cubicBezTo>
                  <a:pt x="1780413" y="2940989"/>
                  <a:pt x="1788986" y="2913779"/>
                  <a:pt x="1797939" y="2887426"/>
                </a:cubicBezTo>
                <a:close/>
                <a:moveTo>
                  <a:pt x="1664018" y="2977723"/>
                </a:moveTo>
                <a:cubicBezTo>
                  <a:pt x="1654493" y="3003758"/>
                  <a:pt x="1645380" y="3030588"/>
                  <a:pt x="1636680" y="3058210"/>
                </a:cubicBezTo>
                <a:cubicBezTo>
                  <a:pt x="1674082" y="3059480"/>
                  <a:pt x="1711039" y="3060305"/>
                  <a:pt x="1747552" y="3060686"/>
                </a:cubicBezTo>
                <a:cubicBezTo>
                  <a:pt x="1754791" y="3031540"/>
                  <a:pt x="1762411" y="3003536"/>
                  <a:pt x="1770316" y="2975628"/>
                </a:cubicBezTo>
                <a:cubicBezTo>
                  <a:pt x="1735264" y="2976200"/>
                  <a:pt x="1699831" y="2976962"/>
                  <a:pt x="1664018" y="2977247"/>
                </a:cubicBezTo>
                <a:close/>
                <a:moveTo>
                  <a:pt x="1657255" y="2977723"/>
                </a:moveTo>
                <a:cubicBezTo>
                  <a:pt x="1624362" y="2977723"/>
                  <a:pt x="1591183" y="2977723"/>
                  <a:pt x="1557718" y="2977723"/>
                </a:cubicBezTo>
                <a:cubicBezTo>
                  <a:pt x="1546574" y="3002107"/>
                  <a:pt x="1535716" y="3027349"/>
                  <a:pt x="1525334" y="3053923"/>
                </a:cubicBezTo>
                <a:cubicBezTo>
                  <a:pt x="1560703" y="3055828"/>
                  <a:pt x="1595628" y="3057353"/>
                  <a:pt x="1630109" y="3058496"/>
                </a:cubicBezTo>
                <a:cubicBezTo>
                  <a:pt x="1638808" y="3030365"/>
                  <a:pt x="1647856" y="3003314"/>
                  <a:pt x="1657255" y="2977343"/>
                </a:cubicBezTo>
                <a:close/>
                <a:moveTo>
                  <a:pt x="1522666" y="3058876"/>
                </a:moveTo>
                <a:cubicBezTo>
                  <a:pt x="1512507" y="3084784"/>
                  <a:pt x="1502728" y="3111550"/>
                  <a:pt x="1493329" y="3139172"/>
                </a:cubicBezTo>
                <a:cubicBezTo>
                  <a:pt x="1530414" y="3142601"/>
                  <a:pt x="1567053" y="3145776"/>
                  <a:pt x="1603248" y="3148697"/>
                </a:cubicBezTo>
                <a:cubicBezTo>
                  <a:pt x="1611059" y="3120122"/>
                  <a:pt x="1619250" y="3091547"/>
                  <a:pt x="1627822" y="3063830"/>
                </a:cubicBezTo>
                <a:cubicBezTo>
                  <a:pt x="1593342" y="3062687"/>
                  <a:pt x="1558290" y="3061036"/>
                  <a:pt x="1522666" y="3058876"/>
                </a:cubicBezTo>
                <a:close/>
                <a:moveTo>
                  <a:pt x="1515999" y="3058876"/>
                </a:moveTo>
                <a:cubicBezTo>
                  <a:pt x="1483709" y="3057162"/>
                  <a:pt x="1451229" y="3055257"/>
                  <a:pt x="1418272" y="3052876"/>
                </a:cubicBezTo>
                <a:cubicBezTo>
                  <a:pt x="1406271" y="3077133"/>
                  <a:pt x="1394746" y="3102342"/>
                  <a:pt x="1383696" y="3128504"/>
                </a:cubicBezTo>
                <a:cubicBezTo>
                  <a:pt x="1418431" y="3132314"/>
                  <a:pt x="1452785" y="3135807"/>
                  <a:pt x="1486757" y="3138981"/>
                </a:cubicBezTo>
                <a:cubicBezTo>
                  <a:pt x="1496282" y="3111486"/>
                  <a:pt x="1506124" y="3084784"/>
                  <a:pt x="1516285" y="3058876"/>
                </a:cubicBezTo>
                <a:close/>
                <a:moveTo>
                  <a:pt x="1354074" y="3041732"/>
                </a:moveTo>
                <a:cubicBezTo>
                  <a:pt x="1374267" y="3043319"/>
                  <a:pt x="1394301" y="3044811"/>
                  <a:pt x="1414177" y="3046208"/>
                </a:cubicBezTo>
                <a:cubicBezTo>
                  <a:pt x="1426369" y="3021634"/>
                  <a:pt x="1438942" y="2997916"/>
                  <a:pt x="1452277" y="2975247"/>
                </a:cubicBezTo>
                <a:lnTo>
                  <a:pt x="1439894" y="2975247"/>
                </a:lnTo>
                <a:cubicBezTo>
                  <a:pt x="1416272" y="2974612"/>
                  <a:pt x="1392999" y="2974803"/>
                  <a:pt x="1370076" y="2975819"/>
                </a:cubicBezTo>
                <a:cubicBezTo>
                  <a:pt x="1355217" y="2996297"/>
                  <a:pt x="1340739" y="3017824"/>
                  <a:pt x="1326642" y="3040207"/>
                </a:cubicBezTo>
                <a:cubicBezTo>
                  <a:pt x="1336071" y="3040398"/>
                  <a:pt x="1345311" y="3040969"/>
                  <a:pt x="1354645" y="3041732"/>
                </a:cubicBezTo>
                <a:close/>
                <a:moveTo>
                  <a:pt x="1420749" y="3046780"/>
                </a:moveTo>
                <a:cubicBezTo>
                  <a:pt x="1453515" y="3048971"/>
                  <a:pt x="1485805" y="3050971"/>
                  <a:pt x="1517809" y="3052685"/>
                </a:cubicBezTo>
                <a:cubicBezTo>
                  <a:pt x="1528096" y="3026587"/>
                  <a:pt x="1538859" y="3001440"/>
                  <a:pt x="1549908" y="2977152"/>
                </a:cubicBezTo>
                <a:cubicBezTo>
                  <a:pt x="1519809" y="2977152"/>
                  <a:pt x="1489520" y="2976200"/>
                  <a:pt x="1458849" y="2975437"/>
                </a:cubicBezTo>
                <a:cubicBezTo>
                  <a:pt x="1446276" y="2998234"/>
                  <a:pt x="1433862" y="3022015"/>
                  <a:pt x="1421606" y="3046780"/>
                </a:cubicBezTo>
                <a:close/>
                <a:moveTo>
                  <a:pt x="1552861" y="2970580"/>
                </a:moveTo>
                <a:cubicBezTo>
                  <a:pt x="1564291" y="2945910"/>
                  <a:pt x="1576006" y="2922193"/>
                  <a:pt x="1588294" y="2899333"/>
                </a:cubicBezTo>
                <a:cubicBezTo>
                  <a:pt x="1567339" y="2900095"/>
                  <a:pt x="1546384" y="2900856"/>
                  <a:pt x="1525238" y="2901428"/>
                </a:cubicBezTo>
                <a:lnTo>
                  <a:pt x="1504664" y="2902190"/>
                </a:lnTo>
                <a:cubicBezTo>
                  <a:pt x="1490186" y="2923399"/>
                  <a:pt x="1476152" y="2945624"/>
                  <a:pt x="1462564" y="2968865"/>
                </a:cubicBezTo>
                <a:cubicBezTo>
                  <a:pt x="1493552" y="2969818"/>
                  <a:pt x="1523937" y="2970484"/>
                  <a:pt x="1553718" y="2970866"/>
                </a:cubicBezTo>
                <a:close/>
                <a:moveTo>
                  <a:pt x="1559814" y="2970580"/>
                </a:moveTo>
                <a:cubicBezTo>
                  <a:pt x="1593088" y="2970580"/>
                  <a:pt x="1626044" y="2970580"/>
                  <a:pt x="1658684" y="2970580"/>
                </a:cubicBezTo>
                <a:cubicBezTo>
                  <a:pt x="1668209" y="2944290"/>
                  <a:pt x="1678591" y="2918954"/>
                  <a:pt x="1689068" y="2894380"/>
                </a:cubicBezTo>
                <a:cubicBezTo>
                  <a:pt x="1658144" y="2896094"/>
                  <a:pt x="1627029" y="2897586"/>
                  <a:pt x="1595723" y="2898857"/>
                </a:cubicBezTo>
                <a:cubicBezTo>
                  <a:pt x="1583912" y="2922161"/>
                  <a:pt x="1572260" y="2946196"/>
                  <a:pt x="1560766" y="2970961"/>
                </a:cubicBezTo>
                <a:close/>
                <a:moveTo>
                  <a:pt x="1691831" y="2887903"/>
                </a:moveTo>
                <a:cubicBezTo>
                  <a:pt x="1702498" y="2863201"/>
                  <a:pt x="1713611" y="2839389"/>
                  <a:pt x="1725168" y="2816465"/>
                </a:cubicBezTo>
                <a:cubicBezTo>
                  <a:pt x="1696593" y="2819704"/>
                  <a:pt x="1668018" y="2822657"/>
                  <a:pt x="1638776" y="2825514"/>
                </a:cubicBezTo>
                <a:cubicBezTo>
                  <a:pt x="1625156" y="2846755"/>
                  <a:pt x="1612011" y="2869139"/>
                  <a:pt x="1599247" y="2892189"/>
                </a:cubicBezTo>
                <a:cubicBezTo>
                  <a:pt x="1631156" y="2891522"/>
                  <a:pt x="1662017" y="2890094"/>
                  <a:pt x="1692687" y="2888284"/>
                </a:cubicBezTo>
                <a:close/>
                <a:moveTo>
                  <a:pt x="1698879" y="2887903"/>
                </a:moveTo>
                <a:cubicBezTo>
                  <a:pt x="1732597" y="2885934"/>
                  <a:pt x="1766062" y="2883616"/>
                  <a:pt x="1799272" y="2880950"/>
                </a:cubicBezTo>
                <a:cubicBezTo>
                  <a:pt x="1808797" y="2854565"/>
                  <a:pt x="1818322" y="2828943"/>
                  <a:pt x="1827848" y="2804273"/>
                </a:cubicBezTo>
                <a:cubicBezTo>
                  <a:pt x="1796319" y="2808464"/>
                  <a:pt x="1764696" y="2812369"/>
                  <a:pt x="1732597" y="2815989"/>
                </a:cubicBezTo>
                <a:cubicBezTo>
                  <a:pt x="1721548" y="2839039"/>
                  <a:pt x="1710594" y="2863011"/>
                  <a:pt x="1699736" y="2887903"/>
                </a:cubicBezTo>
                <a:close/>
                <a:moveTo>
                  <a:pt x="1830514" y="2797415"/>
                </a:moveTo>
                <a:cubicBezTo>
                  <a:pt x="1840611" y="2772650"/>
                  <a:pt x="1850993" y="2748647"/>
                  <a:pt x="1861852" y="2725501"/>
                </a:cubicBezTo>
                <a:cubicBezTo>
                  <a:pt x="1832515" y="2731280"/>
                  <a:pt x="1802987" y="2736836"/>
                  <a:pt x="1773269" y="2742170"/>
                </a:cubicBezTo>
                <a:cubicBezTo>
                  <a:pt x="1760505" y="2763601"/>
                  <a:pt x="1748028" y="2785890"/>
                  <a:pt x="1736121" y="2808845"/>
                </a:cubicBezTo>
                <a:cubicBezTo>
                  <a:pt x="1768602" y="2805512"/>
                  <a:pt x="1800130" y="2801701"/>
                  <a:pt x="1831372" y="2797415"/>
                </a:cubicBezTo>
                <a:close/>
                <a:moveTo>
                  <a:pt x="1837753" y="2796463"/>
                </a:moveTo>
                <a:cubicBezTo>
                  <a:pt x="1871663" y="2791891"/>
                  <a:pt x="1905349" y="2786969"/>
                  <a:pt x="1938813" y="2781699"/>
                </a:cubicBezTo>
                <a:cubicBezTo>
                  <a:pt x="1947386" y="2755029"/>
                  <a:pt x="1956435" y="2728930"/>
                  <a:pt x="1965770" y="2703880"/>
                </a:cubicBezTo>
                <a:cubicBezTo>
                  <a:pt x="1934019" y="2710865"/>
                  <a:pt x="1901984" y="2717564"/>
                  <a:pt x="1869663" y="2723978"/>
                </a:cubicBezTo>
                <a:cubicBezTo>
                  <a:pt x="1859185" y="2747219"/>
                  <a:pt x="1848834" y="2771380"/>
                  <a:pt x="1838611" y="2796463"/>
                </a:cubicBezTo>
                <a:close/>
                <a:moveTo>
                  <a:pt x="1969389" y="2696926"/>
                </a:moveTo>
                <a:cubicBezTo>
                  <a:pt x="1978914" y="2671971"/>
                  <a:pt x="1988439" y="2647778"/>
                  <a:pt x="1999012" y="2624441"/>
                </a:cubicBezTo>
                <a:cubicBezTo>
                  <a:pt x="1969103" y="2633204"/>
                  <a:pt x="1939004" y="2641586"/>
                  <a:pt x="1908810" y="2649873"/>
                </a:cubicBezTo>
                <a:cubicBezTo>
                  <a:pt x="1896809" y="2671336"/>
                  <a:pt x="1885188" y="2693561"/>
                  <a:pt x="1873948" y="2716548"/>
                </a:cubicBezTo>
                <a:cubicBezTo>
                  <a:pt x="1905952" y="2710262"/>
                  <a:pt x="1937766" y="2703721"/>
                  <a:pt x="1969389" y="2696926"/>
                </a:cubicBezTo>
                <a:close/>
                <a:moveTo>
                  <a:pt x="1976819" y="2695307"/>
                </a:moveTo>
                <a:cubicBezTo>
                  <a:pt x="2010665" y="2687814"/>
                  <a:pt x="2044319" y="2680004"/>
                  <a:pt x="2077784" y="2671876"/>
                </a:cubicBezTo>
                <a:cubicBezTo>
                  <a:pt x="2085880" y="2644825"/>
                  <a:pt x="2094452" y="2618536"/>
                  <a:pt x="2103310" y="2593104"/>
                </a:cubicBezTo>
                <a:cubicBezTo>
                  <a:pt x="2071402" y="2602629"/>
                  <a:pt x="2039207" y="2612821"/>
                  <a:pt x="2007012" y="2621679"/>
                </a:cubicBezTo>
                <a:cubicBezTo>
                  <a:pt x="1996535" y="2645428"/>
                  <a:pt x="1986471" y="2669907"/>
                  <a:pt x="1976819" y="2695117"/>
                </a:cubicBezTo>
                <a:close/>
                <a:moveTo>
                  <a:pt x="2106073" y="2585579"/>
                </a:moveTo>
                <a:cubicBezTo>
                  <a:pt x="2115154" y="2560179"/>
                  <a:pt x="2124679" y="2535414"/>
                  <a:pt x="2134648" y="2511284"/>
                </a:cubicBezTo>
                <a:cubicBezTo>
                  <a:pt x="2104422" y="2523223"/>
                  <a:pt x="2074164" y="2534906"/>
                  <a:pt x="2043874" y="2546336"/>
                </a:cubicBezTo>
                <a:cubicBezTo>
                  <a:pt x="2032318" y="2568180"/>
                  <a:pt x="2021205" y="2590913"/>
                  <a:pt x="2010537" y="2614535"/>
                </a:cubicBezTo>
                <a:cubicBezTo>
                  <a:pt x="2042414" y="2605073"/>
                  <a:pt x="2074259" y="2595358"/>
                  <a:pt x="2106073" y="2585389"/>
                </a:cubicBezTo>
                <a:close/>
                <a:moveTo>
                  <a:pt x="2113598" y="2583198"/>
                </a:moveTo>
                <a:cubicBezTo>
                  <a:pt x="2146935" y="2572721"/>
                  <a:pt x="2180209" y="2561957"/>
                  <a:pt x="2213420" y="2550908"/>
                </a:cubicBezTo>
                <a:cubicBezTo>
                  <a:pt x="2221230" y="2522905"/>
                  <a:pt x="2229485" y="2495727"/>
                  <a:pt x="2238184" y="2469374"/>
                </a:cubicBezTo>
                <a:cubicBezTo>
                  <a:pt x="2206434" y="2482519"/>
                  <a:pt x="2174685" y="2495218"/>
                  <a:pt x="2142934" y="2507474"/>
                </a:cubicBezTo>
                <a:cubicBezTo>
                  <a:pt x="2132266" y="2531953"/>
                  <a:pt x="2122741" y="2557100"/>
                  <a:pt x="2113216" y="2582626"/>
                </a:cubicBezTo>
                <a:close/>
                <a:moveTo>
                  <a:pt x="2240756" y="2461469"/>
                </a:moveTo>
                <a:cubicBezTo>
                  <a:pt x="2249614" y="2435084"/>
                  <a:pt x="2258854" y="2409653"/>
                  <a:pt x="2268474" y="2385269"/>
                </a:cubicBezTo>
                <a:cubicBezTo>
                  <a:pt x="2238566" y="2400509"/>
                  <a:pt x="2208657" y="2415494"/>
                  <a:pt x="2178749" y="2430226"/>
                </a:cubicBezTo>
                <a:cubicBezTo>
                  <a:pt x="2167509" y="2452579"/>
                  <a:pt x="2156714" y="2475851"/>
                  <a:pt x="2146363" y="2500045"/>
                </a:cubicBezTo>
                <a:cubicBezTo>
                  <a:pt x="2177892" y="2487376"/>
                  <a:pt x="2209323" y="2474327"/>
                  <a:pt x="2240756" y="2461278"/>
                </a:cubicBezTo>
                <a:close/>
                <a:moveTo>
                  <a:pt x="2248566" y="2458135"/>
                </a:moveTo>
                <a:cubicBezTo>
                  <a:pt x="2281142" y="2444609"/>
                  <a:pt x="2313686" y="2430830"/>
                  <a:pt x="2346198" y="2416796"/>
                </a:cubicBezTo>
                <a:cubicBezTo>
                  <a:pt x="2353627" y="2388221"/>
                  <a:pt x="2361439" y="2359646"/>
                  <a:pt x="2369725" y="2332976"/>
                </a:cubicBezTo>
                <a:cubicBezTo>
                  <a:pt x="2338864" y="2349105"/>
                  <a:pt x="2307971" y="2364980"/>
                  <a:pt x="2277046" y="2380601"/>
                </a:cubicBezTo>
                <a:cubicBezTo>
                  <a:pt x="2267141" y="2405366"/>
                  <a:pt x="2257616" y="2431274"/>
                  <a:pt x="2248566" y="2457944"/>
                </a:cubicBezTo>
                <a:close/>
                <a:moveTo>
                  <a:pt x="2372391" y="2324785"/>
                </a:moveTo>
                <a:cubicBezTo>
                  <a:pt x="2381059" y="2297163"/>
                  <a:pt x="2390108" y="2270587"/>
                  <a:pt x="2399633" y="2244870"/>
                </a:cubicBezTo>
                <a:lnTo>
                  <a:pt x="2312955" y="2298877"/>
                </a:lnTo>
                <a:cubicBezTo>
                  <a:pt x="2301717" y="2322245"/>
                  <a:pt x="2290953" y="2346597"/>
                  <a:pt x="2280666" y="2371934"/>
                </a:cubicBezTo>
                <a:cubicBezTo>
                  <a:pt x="2311273" y="2356122"/>
                  <a:pt x="2341848" y="2340247"/>
                  <a:pt x="2372391" y="2324309"/>
                </a:cubicBezTo>
                <a:close/>
                <a:moveTo>
                  <a:pt x="2380393" y="2320594"/>
                </a:moveTo>
                <a:cubicBezTo>
                  <a:pt x="2411634" y="2304274"/>
                  <a:pt x="2442877" y="2287796"/>
                  <a:pt x="2474119" y="2271159"/>
                </a:cubicBezTo>
                <a:cubicBezTo>
                  <a:pt x="2481263" y="2241155"/>
                  <a:pt x="2488788" y="2212104"/>
                  <a:pt x="2496884" y="2183910"/>
                </a:cubicBezTo>
                <a:lnTo>
                  <a:pt x="2408491" y="2239346"/>
                </a:lnTo>
                <a:cubicBezTo>
                  <a:pt x="2398966" y="2264968"/>
                  <a:pt x="2389441" y="2292019"/>
                  <a:pt x="2380393" y="2320118"/>
                </a:cubicBezTo>
                <a:close/>
                <a:moveTo>
                  <a:pt x="2499456" y="2174671"/>
                </a:moveTo>
                <a:cubicBezTo>
                  <a:pt x="2507932" y="2146096"/>
                  <a:pt x="2516791" y="2117521"/>
                  <a:pt x="2526316" y="2090279"/>
                </a:cubicBezTo>
                <a:lnTo>
                  <a:pt x="2445544" y="2150763"/>
                </a:lnTo>
                <a:cubicBezTo>
                  <a:pt x="2433924" y="2175909"/>
                  <a:pt x="2422779" y="2202103"/>
                  <a:pt x="2412206" y="2229535"/>
                </a:cubicBezTo>
                <a:close/>
                <a:moveTo>
                  <a:pt x="2507552" y="2169623"/>
                </a:moveTo>
                <a:lnTo>
                  <a:pt x="2541080" y="2148572"/>
                </a:lnTo>
                <a:lnTo>
                  <a:pt x="2596038" y="2113996"/>
                </a:lnTo>
                <a:cubicBezTo>
                  <a:pt x="2602611" y="2082659"/>
                  <a:pt x="2609755" y="2052274"/>
                  <a:pt x="2617280" y="2022937"/>
                </a:cubicBezTo>
                <a:cubicBezTo>
                  <a:pt x="2589848" y="2043130"/>
                  <a:pt x="2562574" y="2063323"/>
                  <a:pt x="2535459" y="2083516"/>
                </a:cubicBezTo>
                <a:cubicBezTo>
                  <a:pt x="2525617" y="2110822"/>
                  <a:pt x="2516314" y="2139365"/>
                  <a:pt x="2507552" y="2169146"/>
                </a:cubicBezTo>
                <a:close/>
                <a:moveTo>
                  <a:pt x="2619851" y="2013127"/>
                </a:moveTo>
                <a:cubicBezTo>
                  <a:pt x="2625851" y="1990362"/>
                  <a:pt x="2632138" y="1968073"/>
                  <a:pt x="2638901" y="1946452"/>
                </a:cubicBezTo>
                <a:cubicBezTo>
                  <a:pt x="2641188" y="1938737"/>
                  <a:pt x="2643569" y="1931212"/>
                  <a:pt x="2645950" y="1923592"/>
                </a:cubicBezTo>
                <a:cubicBezTo>
                  <a:pt x="2621566" y="1944547"/>
                  <a:pt x="2597436" y="1965597"/>
                  <a:pt x="2573559" y="1986742"/>
                </a:cubicBezTo>
                <a:lnTo>
                  <a:pt x="2558987" y="2021699"/>
                </a:lnTo>
                <a:cubicBezTo>
                  <a:pt x="2552192" y="2038272"/>
                  <a:pt x="2545842" y="2055227"/>
                  <a:pt x="2539937" y="2072563"/>
                </a:cubicBezTo>
                <a:cubicBezTo>
                  <a:pt x="2566226" y="2052497"/>
                  <a:pt x="2592864" y="2032526"/>
                  <a:pt x="2619851" y="2012650"/>
                </a:cubicBezTo>
                <a:close/>
                <a:moveTo>
                  <a:pt x="2644807" y="1948356"/>
                </a:moveTo>
                <a:cubicBezTo>
                  <a:pt x="2638996" y="1967406"/>
                  <a:pt x="2633472" y="1987123"/>
                  <a:pt x="2628043" y="2007126"/>
                </a:cubicBezTo>
                <a:cubicBezTo>
                  <a:pt x="2655094" y="1987314"/>
                  <a:pt x="2682367" y="1967534"/>
                  <a:pt x="2709863" y="1947785"/>
                </a:cubicBezTo>
                <a:cubicBezTo>
                  <a:pt x="2714434" y="1922385"/>
                  <a:pt x="2719324" y="1897652"/>
                  <a:pt x="2724531" y="1873585"/>
                </a:cubicBezTo>
                <a:cubicBezTo>
                  <a:pt x="2725959" y="1866728"/>
                  <a:pt x="2727579" y="1860060"/>
                  <a:pt x="2729008" y="1853297"/>
                </a:cubicBezTo>
                <a:cubicBezTo>
                  <a:pt x="2704053" y="1874062"/>
                  <a:pt x="2679351" y="1894921"/>
                  <a:pt x="2654903" y="1915876"/>
                </a:cubicBezTo>
                <a:cubicBezTo>
                  <a:pt x="2651570" y="1926164"/>
                  <a:pt x="2648141" y="1936927"/>
                  <a:pt x="2644807" y="1947880"/>
                </a:cubicBezTo>
                <a:close/>
                <a:moveTo>
                  <a:pt x="2731294" y="1843105"/>
                </a:moveTo>
                <a:cubicBezTo>
                  <a:pt x="2738152" y="1812435"/>
                  <a:pt x="2745200" y="1782050"/>
                  <a:pt x="2752534" y="1752332"/>
                </a:cubicBezTo>
                <a:cubicBezTo>
                  <a:pt x="2730437" y="1773668"/>
                  <a:pt x="2708688" y="1795068"/>
                  <a:pt x="2687288" y="1816531"/>
                </a:cubicBezTo>
                <a:cubicBezTo>
                  <a:pt x="2677573" y="1845296"/>
                  <a:pt x="2668048" y="1874633"/>
                  <a:pt x="2658713" y="1904542"/>
                </a:cubicBezTo>
                <a:cubicBezTo>
                  <a:pt x="2682399" y="1883650"/>
                  <a:pt x="2706592" y="1863013"/>
                  <a:pt x="2731294" y="1842629"/>
                </a:cubicBezTo>
                <a:close/>
                <a:moveTo>
                  <a:pt x="2737009" y="1846629"/>
                </a:moveTo>
                <a:lnTo>
                  <a:pt x="2730722" y="1875204"/>
                </a:lnTo>
                <a:cubicBezTo>
                  <a:pt x="2726150" y="1896540"/>
                  <a:pt x="2721197" y="1919020"/>
                  <a:pt x="2717292" y="1942737"/>
                </a:cubicBezTo>
                <a:cubicBezTo>
                  <a:pt x="2744597" y="1923116"/>
                  <a:pt x="2772124" y="1903525"/>
                  <a:pt x="2799873" y="1883968"/>
                </a:cubicBezTo>
                <a:cubicBezTo>
                  <a:pt x="2803113" y="1855393"/>
                  <a:pt x="2806542" y="1828056"/>
                  <a:pt x="2810351" y="1800910"/>
                </a:cubicBezTo>
                <a:cubicBezTo>
                  <a:pt x="2811018" y="1795671"/>
                  <a:pt x="2811780" y="1790528"/>
                  <a:pt x="2812447" y="1785384"/>
                </a:cubicBezTo>
                <a:cubicBezTo>
                  <a:pt x="2787046" y="1805259"/>
                  <a:pt x="2761901" y="1825516"/>
                  <a:pt x="2737009" y="1846153"/>
                </a:cubicBezTo>
                <a:close/>
                <a:moveTo>
                  <a:pt x="2796445" y="1988743"/>
                </a:moveTo>
                <a:cubicBezTo>
                  <a:pt x="2826353" y="1970264"/>
                  <a:pt x="2856548" y="1951595"/>
                  <a:pt x="2887027" y="1933021"/>
                </a:cubicBezTo>
                <a:cubicBezTo>
                  <a:pt x="2887789" y="1896446"/>
                  <a:pt x="2888901" y="1861520"/>
                  <a:pt x="2890361" y="1828246"/>
                </a:cubicBezTo>
                <a:cubicBezTo>
                  <a:pt x="2861977" y="1847677"/>
                  <a:pt x="2833846" y="1867172"/>
                  <a:pt x="2805970" y="1886730"/>
                </a:cubicBezTo>
                <a:cubicBezTo>
                  <a:pt x="2802445" y="1918638"/>
                  <a:pt x="2799016" y="1952547"/>
                  <a:pt x="2796445" y="1988266"/>
                </a:cubicBezTo>
                <a:close/>
                <a:moveTo>
                  <a:pt x="2887504" y="2169718"/>
                </a:moveTo>
                <a:cubicBezTo>
                  <a:pt x="2853150" y="2186926"/>
                  <a:pt x="2818892" y="2203912"/>
                  <a:pt x="2784729" y="2220676"/>
                </a:cubicBezTo>
                <a:cubicBezTo>
                  <a:pt x="2783903" y="2255602"/>
                  <a:pt x="2783427" y="2291892"/>
                  <a:pt x="2783300" y="2329547"/>
                </a:cubicBezTo>
                <a:cubicBezTo>
                  <a:pt x="2819114" y="2313672"/>
                  <a:pt x="2855055" y="2297480"/>
                  <a:pt x="2891124" y="2280970"/>
                </a:cubicBezTo>
                <a:cubicBezTo>
                  <a:pt x="2889599" y="2242362"/>
                  <a:pt x="2888392" y="2205151"/>
                  <a:pt x="2887504" y="2169337"/>
                </a:cubicBezTo>
                <a:close/>
                <a:moveTo>
                  <a:pt x="2788919" y="2000839"/>
                </a:moveTo>
                <a:cubicBezTo>
                  <a:pt x="2758631" y="2019889"/>
                  <a:pt x="2728627" y="2038272"/>
                  <a:pt x="2698909" y="2056846"/>
                </a:cubicBezTo>
                <a:cubicBezTo>
                  <a:pt x="2694528" y="2088279"/>
                  <a:pt x="2690495" y="2121458"/>
                  <a:pt x="2686812" y="2156383"/>
                </a:cubicBezTo>
                <a:cubicBezTo>
                  <a:pt x="2718562" y="2139047"/>
                  <a:pt x="2750312" y="2121585"/>
                  <a:pt x="2782062" y="2103995"/>
                </a:cubicBezTo>
                <a:cubicBezTo>
                  <a:pt x="2784063" y="2068276"/>
                  <a:pt x="2786253" y="2034081"/>
                  <a:pt x="2788919" y="2000458"/>
                </a:cubicBezTo>
                <a:close/>
                <a:moveTo>
                  <a:pt x="2780919" y="2574149"/>
                </a:moveTo>
                <a:cubicBezTo>
                  <a:pt x="2742248" y="2588119"/>
                  <a:pt x="2703449" y="2601550"/>
                  <a:pt x="2664524" y="2614440"/>
                </a:cubicBezTo>
                <a:cubicBezTo>
                  <a:pt x="2664524" y="2650190"/>
                  <a:pt x="2664872" y="2686989"/>
                  <a:pt x="2665571" y="2724835"/>
                </a:cubicBezTo>
                <a:cubicBezTo>
                  <a:pt x="2705957" y="2712960"/>
                  <a:pt x="2746185" y="2700260"/>
                  <a:pt x="2786253" y="2686735"/>
                </a:cubicBezTo>
                <a:cubicBezTo>
                  <a:pt x="2784157" y="2648539"/>
                  <a:pt x="2782348" y="2611201"/>
                  <a:pt x="2780919" y="2573768"/>
                </a:cubicBezTo>
                <a:close/>
                <a:moveTo>
                  <a:pt x="2665666" y="2932289"/>
                </a:moveTo>
                <a:cubicBezTo>
                  <a:pt x="2664333" y="2905492"/>
                  <a:pt x="2663158" y="2878981"/>
                  <a:pt x="2662142" y="2852755"/>
                </a:cubicBezTo>
                <a:cubicBezTo>
                  <a:pt x="2620296" y="2863741"/>
                  <a:pt x="2578100" y="2873933"/>
                  <a:pt x="2535555" y="2883331"/>
                </a:cubicBezTo>
                <a:cubicBezTo>
                  <a:pt x="2535555" y="2911906"/>
                  <a:pt x="2536031" y="2941624"/>
                  <a:pt x="2536602" y="2971342"/>
                </a:cubicBezTo>
                <a:cubicBezTo>
                  <a:pt x="2536602" y="2979057"/>
                  <a:pt x="2536602" y="2986772"/>
                  <a:pt x="2536602" y="2994487"/>
                </a:cubicBezTo>
                <a:cubicBezTo>
                  <a:pt x="2580608" y="2985915"/>
                  <a:pt x="2624106" y="2976390"/>
                  <a:pt x="2667095" y="2965912"/>
                </a:cubicBezTo>
                <a:cubicBezTo>
                  <a:pt x="2667286" y="2955054"/>
                  <a:pt x="2666619" y="2943624"/>
                  <a:pt x="2665666" y="2932289"/>
                </a:cubicBezTo>
                <a:close/>
                <a:moveTo>
                  <a:pt x="2661856" y="2846564"/>
                </a:moveTo>
                <a:cubicBezTo>
                  <a:pt x="2660396" y="2808464"/>
                  <a:pt x="2659284" y="2770745"/>
                  <a:pt x="2658523" y="2733407"/>
                </a:cubicBezTo>
                <a:cubicBezTo>
                  <a:pt x="2618073" y="2745345"/>
                  <a:pt x="2577370" y="2756553"/>
                  <a:pt x="2536413" y="2767030"/>
                </a:cubicBezTo>
                <a:cubicBezTo>
                  <a:pt x="2535714" y="2803098"/>
                  <a:pt x="2535428" y="2839801"/>
                  <a:pt x="2535555" y="2877139"/>
                </a:cubicBezTo>
                <a:cubicBezTo>
                  <a:pt x="2578322" y="2867424"/>
                  <a:pt x="2620518" y="2857232"/>
                  <a:pt x="2662142" y="2846278"/>
                </a:cubicBezTo>
                <a:close/>
                <a:moveTo>
                  <a:pt x="2539270" y="2543384"/>
                </a:moveTo>
                <a:cubicBezTo>
                  <a:pt x="2502122" y="2556083"/>
                  <a:pt x="2464816" y="2568434"/>
                  <a:pt x="2427351" y="2580436"/>
                </a:cubicBezTo>
                <a:cubicBezTo>
                  <a:pt x="2423541" y="2613392"/>
                  <a:pt x="2420144" y="2647111"/>
                  <a:pt x="2417160" y="2681591"/>
                </a:cubicBezTo>
                <a:cubicBezTo>
                  <a:pt x="2456085" y="2671114"/>
                  <a:pt x="2494883" y="2660128"/>
                  <a:pt x="2533555" y="2648635"/>
                </a:cubicBezTo>
                <a:cubicBezTo>
                  <a:pt x="2535270" y="2612630"/>
                  <a:pt x="2537270" y="2577451"/>
                  <a:pt x="2539556" y="2543098"/>
                </a:cubicBezTo>
                <a:close/>
                <a:moveTo>
                  <a:pt x="2416588" y="2688259"/>
                </a:moveTo>
                <a:cubicBezTo>
                  <a:pt x="2413635" y="2721882"/>
                  <a:pt x="2411159" y="2756077"/>
                  <a:pt x="2409064" y="2791034"/>
                </a:cubicBezTo>
                <a:cubicBezTo>
                  <a:pt x="2449640" y="2781953"/>
                  <a:pt x="2489993" y="2772269"/>
                  <a:pt x="2530126" y="2761982"/>
                </a:cubicBezTo>
                <a:cubicBezTo>
                  <a:pt x="2530761" y="2725788"/>
                  <a:pt x="2531808" y="2690259"/>
                  <a:pt x="2533269" y="2655398"/>
                </a:cubicBezTo>
                <a:cubicBezTo>
                  <a:pt x="2494883" y="2666542"/>
                  <a:pt x="2456116" y="2677876"/>
                  <a:pt x="2416874" y="2687973"/>
                </a:cubicBezTo>
                <a:close/>
                <a:moveTo>
                  <a:pt x="2408682" y="2797701"/>
                </a:moveTo>
                <a:cubicBezTo>
                  <a:pt x="2406682" y="2832467"/>
                  <a:pt x="2404967" y="2867900"/>
                  <a:pt x="2403729" y="2904095"/>
                </a:cubicBezTo>
                <a:cubicBezTo>
                  <a:pt x="2446019" y="2896285"/>
                  <a:pt x="2487867" y="2887776"/>
                  <a:pt x="2529269" y="2878568"/>
                </a:cubicBezTo>
                <a:cubicBezTo>
                  <a:pt x="2529269" y="2841325"/>
                  <a:pt x="2529269" y="2804654"/>
                  <a:pt x="2530031" y="2768650"/>
                </a:cubicBezTo>
                <a:cubicBezTo>
                  <a:pt x="2490026" y="2778746"/>
                  <a:pt x="2449672" y="2788335"/>
                  <a:pt x="2408968" y="2797415"/>
                </a:cubicBezTo>
                <a:close/>
                <a:moveTo>
                  <a:pt x="2530221" y="2971818"/>
                </a:moveTo>
                <a:cubicBezTo>
                  <a:pt x="2529649" y="2942481"/>
                  <a:pt x="2529363" y="2913620"/>
                  <a:pt x="2529269" y="2885045"/>
                </a:cubicBezTo>
                <a:cubicBezTo>
                  <a:pt x="2487740" y="2894316"/>
                  <a:pt x="2445797" y="2902825"/>
                  <a:pt x="2403443" y="2910572"/>
                </a:cubicBezTo>
                <a:cubicBezTo>
                  <a:pt x="2402300" y="2943529"/>
                  <a:pt x="2401538" y="2977247"/>
                  <a:pt x="2400966" y="3011156"/>
                </a:cubicBezTo>
                <a:lnTo>
                  <a:pt x="2400966" y="3018395"/>
                </a:lnTo>
                <a:cubicBezTo>
                  <a:pt x="2444781" y="3011728"/>
                  <a:pt x="2488058" y="3004266"/>
                  <a:pt x="2530792" y="2996012"/>
                </a:cubicBezTo>
                <a:cubicBezTo>
                  <a:pt x="2530888" y="2987630"/>
                  <a:pt x="2530601" y="2979533"/>
                  <a:pt x="2530507" y="2971532"/>
                </a:cubicBezTo>
                <a:close/>
                <a:moveTo>
                  <a:pt x="2410016" y="2689973"/>
                </a:moveTo>
                <a:cubicBezTo>
                  <a:pt x="2371916" y="2700133"/>
                  <a:pt x="2333466" y="2709658"/>
                  <a:pt x="2294668" y="2718548"/>
                </a:cubicBezTo>
                <a:cubicBezTo>
                  <a:pt x="2290414" y="2750298"/>
                  <a:pt x="2286508" y="2783032"/>
                  <a:pt x="2282951" y="2816751"/>
                </a:cubicBezTo>
                <a:cubicBezTo>
                  <a:pt x="2323148" y="2809131"/>
                  <a:pt x="2362962" y="2800939"/>
                  <a:pt x="2402681" y="2792081"/>
                </a:cubicBezTo>
                <a:cubicBezTo>
                  <a:pt x="2404967" y="2757315"/>
                  <a:pt x="2407444" y="2723216"/>
                  <a:pt x="2410301" y="2689687"/>
                </a:cubicBezTo>
                <a:close/>
                <a:moveTo>
                  <a:pt x="2288095" y="2720548"/>
                </a:moveTo>
                <a:cubicBezTo>
                  <a:pt x="2250567" y="2729312"/>
                  <a:pt x="2212752" y="2737789"/>
                  <a:pt x="2174843" y="2745694"/>
                </a:cubicBezTo>
                <a:cubicBezTo>
                  <a:pt x="2169128" y="2775984"/>
                  <a:pt x="2163795" y="2806940"/>
                  <a:pt x="2158842" y="2838754"/>
                </a:cubicBezTo>
                <a:cubicBezTo>
                  <a:pt x="2198402" y="2832404"/>
                  <a:pt x="2237614" y="2825609"/>
                  <a:pt x="2276475" y="2818370"/>
                </a:cubicBezTo>
                <a:cubicBezTo>
                  <a:pt x="2280285" y="2784747"/>
                  <a:pt x="2284094" y="2752076"/>
                  <a:pt x="2288381" y="2720263"/>
                </a:cubicBezTo>
                <a:close/>
                <a:moveTo>
                  <a:pt x="2157888" y="2845421"/>
                </a:moveTo>
                <a:cubicBezTo>
                  <a:pt x="2153031" y="2877044"/>
                  <a:pt x="2148363" y="2909429"/>
                  <a:pt x="2144554" y="2942576"/>
                </a:cubicBezTo>
                <a:cubicBezTo>
                  <a:pt x="2185702" y="2937877"/>
                  <a:pt x="2226437" y="2932575"/>
                  <a:pt x="2266759" y="2926669"/>
                </a:cubicBezTo>
                <a:cubicBezTo>
                  <a:pt x="2269300" y="2892062"/>
                  <a:pt x="2272316" y="2858185"/>
                  <a:pt x="2275808" y="2825038"/>
                </a:cubicBezTo>
                <a:cubicBezTo>
                  <a:pt x="2237264" y="2832213"/>
                  <a:pt x="2198052" y="2838913"/>
                  <a:pt x="2158174" y="2845135"/>
                </a:cubicBezTo>
                <a:close/>
                <a:moveTo>
                  <a:pt x="2151316" y="2846469"/>
                </a:moveTo>
                <a:cubicBezTo>
                  <a:pt x="2113216" y="2852501"/>
                  <a:pt x="2074830" y="2858026"/>
                  <a:pt x="2036159" y="2863043"/>
                </a:cubicBezTo>
                <a:cubicBezTo>
                  <a:pt x="2029809" y="2892951"/>
                  <a:pt x="2024031" y="2923621"/>
                  <a:pt x="2018823" y="2955054"/>
                </a:cubicBezTo>
                <a:cubicBezTo>
                  <a:pt x="2059019" y="2951752"/>
                  <a:pt x="2098770" y="2947847"/>
                  <a:pt x="2138077" y="2943338"/>
                </a:cubicBezTo>
                <a:cubicBezTo>
                  <a:pt x="2142364" y="2910001"/>
                  <a:pt x="2146840" y="2877901"/>
                  <a:pt x="2151316" y="2846183"/>
                </a:cubicBezTo>
                <a:close/>
                <a:moveTo>
                  <a:pt x="2029587" y="2863900"/>
                </a:moveTo>
                <a:cubicBezTo>
                  <a:pt x="1992630" y="2868663"/>
                  <a:pt x="1955450" y="2872980"/>
                  <a:pt x="1918049" y="2876854"/>
                </a:cubicBezTo>
                <a:cubicBezTo>
                  <a:pt x="1910524" y="2904953"/>
                  <a:pt x="1903285" y="2934004"/>
                  <a:pt x="1896523" y="2963626"/>
                </a:cubicBezTo>
                <a:cubicBezTo>
                  <a:pt x="1935448" y="2961404"/>
                  <a:pt x="1974025" y="2958737"/>
                  <a:pt x="2012252" y="2955625"/>
                </a:cubicBezTo>
                <a:cubicBezTo>
                  <a:pt x="2017966" y="2924003"/>
                  <a:pt x="2023681" y="2893427"/>
                  <a:pt x="2029873" y="2863614"/>
                </a:cubicBezTo>
                <a:close/>
                <a:moveTo>
                  <a:pt x="1895094" y="2970103"/>
                </a:moveTo>
                <a:cubicBezTo>
                  <a:pt x="1888427" y="2999345"/>
                  <a:pt x="1882140" y="3029444"/>
                  <a:pt x="1876044" y="3060210"/>
                </a:cubicBezTo>
                <a:cubicBezTo>
                  <a:pt x="1916716" y="3059639"/>
                  <a:pt x="1956816" y="3058400"/>
                  <a:pt x="1996344" y="3056781"/>
                </a:cubicBezTo>
                <a:cubicBezTo>
                  <a:pt x="2000821" y="3024396"/>
                  <a:pt x="2005869" y="2992868"/>
                  <a:pt x="2010918" y="2961531"/>
                </a:cubicBezTo>
                <a:cubicBezTo>
                  <a:pt x="1973009" y="2964833"/>
                  <a:pt x="1934496" y="2967595"/>
                  <a:pt x="1895380" y="2969818"/>
                </a:cubicBezTo>
                <a:close/>
                <a:moveTo>
                  <a:pt x="1888522" y="2970103"/>
                </a:moveTo>
                <a:cubicBezTo>
                  <a:pt x="1851565" y="2972199"/>
                  <a:pt x="1814290" y="2973818"/>
                  <a:pt x="1776698" y="2974961"/>
                </a:cubicBezTo>
                <a:cubicBezTo>
                  <a:pt x="1768697" y="3002584"/>
                  <a:pt x="1761045" y="3031159"/>
                  <a:pt x="1753743" y="3060686"/>
                </a:cubicBezTo>
                <a:cubicBezTo>
                  <a:pt x="1792986" y="3061067"/>
                  <a:pt x="1831689" y="3061067"/>
                  <a:pt x="1869852" y="3060686"/>
                </a:cubicBezTo>
                <a:cubicBezTo>
                  <a:pt x="1875948" y="3029349"/>
                  <a:pt x="1882235" y="2999345"/>
                  <a:pt x="1888807" y="2970103"/>
                </a:cubicBezTo>
                <a:close/>
                <a:moveTo>
                  <a:pt x="1752219" y="3066592"/>
                </a:moveTo>
                <a:cubicBezTo>
                  <a:pt x="1745107" y="3095738"/>
                  <a:pt x="1738344" y="3125710"/>
                  <a:pt x="1731930" y="3156508"/>
                </a:cubicBezTo>
                <a:cubicBezTo>
                  <a:pt x="1772698" y="3158540"/>
                  <a:pt x="1812925" y="3159969"/>
                  <a:pt x="1852613" y="3160794"/>
                </a:cubicBezTo>
                <a:cubicBezTo>
                  <a:pt x="1857566" y="3128600"/>
                  <a:pt x="1862932" y="3097135"/>
                  <a:pt x="1868709" y="3066401"/>
                </a:cubicBezTo>
                <a:cubicBezTo>
                  <a:pt x="1830609" y="3066973"/>
                  <a:pt x="1791874" y="3067036"/>
                  <a:pt x="1752505" y="3066592"/>
                </a:cubicBezTo>
                <a:close/>
                <a:moveTo>
                  <a:pt x="1745742" y="3066592"/>
                </a:moveTo>
                <a:cubicBezTo>
                  <a:pt x="1709039" y="3066147"/>
                  <a:pt x="1671923" y="3065290"/>
                  <a:pt x="1634394" y="3064020"/>
                </a:cubicBezTo>
                <a:cubicBezTo>
                  <a:pt x="1625695" y="3091643"/>
                  <a:pt x="1617472" y="3120027"/>
                  <a:pt x="1609725" y="3149173"/>
                </a:cubicBezTo>
                <a:cubicBezTo>
                  <a:pt x="1648905" y="3151904"/>
                  <a:pt x="1687512" y="3154222"/>
                  <a:pt x="1725549" y="3156127"/>
                </a:cubicBezTo>
                <a:cubicBezTo>
                  <a:pt x="1732216" y="3125551"/>
                  <a:pt x="1738884" y="3095643"/>
                  <a:pt x="1746028" y="3066592"/>
                </a:cubicBezTo>
                <a:close/>
                <a:moveTo>
                  <a:pt x="1608391" y="3155460"/>
                </a:moveTo>
                <a:cubicBezTo>
                  <a:pt x="1600676" y="3184035"/>
                  <a:pt x="1593437" y="3213753"/>
                  <a:pt x="1586484" y="3244138"/>
                </a:cubicBezTo>
                <a:cubicBezTo>
                  <a:pt x="1627251" y="3248392"/>
                  <a:pt x="1667415" y="3252171"/>
                  <a:pt x="1706975" y="3255473"/>
                </a:cubicBezTo>
                <a:cubicBezTo>
                  <a:pt x="1709738" y="3239280"/>
                  <a:pt x="1712595" y="3223278"/>
                  <a:pt x="1715643" y="3207848"/>
                </a:cubicBezTo>
                <a:cubicBezTo>
                  <a:pt x="1718691" y="3192417"/>
                  <a:pt x="1721453" y="3177653"/>
                  <a:pt x="1724501" y="3162889"/>
                </a:cubicBezTo>
                <a:cubicBezTo>
                  <a:pt x="1686338" y="3160667"/>
                  <a:pt x="1647634" y="3158191"/>
                  <a:pt x="1608391" y="3155460"/>
                </a:cubicBezTo>
                <a:close/>
                <a:moveTo>
                  <a:pt x="1601914" y="3154889"/>
                </a:moveTo>
                <a:cubicBezTo>
                  <a:pt x="1565529" y="3152221"/>
                  <a:pt x="1528699" y="3149047"/>
                  <a:pt x="1491424" y="3145364"/>
                </a:cubicBezTo>
                <a:cubicBezTo>
                  <a:pt x="1481899" y="3172605"/>
                  <a:pt x="1473612" y="3200799"/>
                  <a:pt x="1465230" y="3229660"/>
                </a:cubicBezTo>
                <a:cubicBezTo>
                  <a:pt x="1504093" y="3234486"/>
                  <a:pt x="1542415" y="3238931"/>
                  <a:pt x="1580197" y="3242995"/>
                </a:cubicBezTo>
                <a:cubicBezTo>
                  <a:pt x="1587056" y="3213086"/>
                  <a:pt x="1594295" y="3183654"/>
                  <a:pt x="1601914" y="3154889"/>
                </a:cubicBezTo>
                <a:close/>
                <a:moveTo>
                  <a:pt x="1484947" y="3145364"/>
                </a:moveTo>
                <a:cubicBezTo>
                  <a:pt x="1450848" y="3142220"/>
                  <a:pt x="1416272" y="3138601"/>
                  <a:pt x="1381411" y="3134790"/>
                </a:cubicBezTo>
                <a:cubicBezTo>
                  <a:pt x="1370647" y="3160508"/>
                  <a:pt x="1360170" y="3187083"/>
                  <a:pt x="1350264" y="3214515"/>
                </a:cubicBezTo>
                <a:cubicBezTo>
                  <a:pt x="1386840" y="3219849"/>
                  <a:pt x="1423130" y="3224802"/>
                  <a:pt x="1458849" y="3229374"/>
                </a:cubicBezTo>
                <a:cubicBezTo>
                  <a:pt x="1467136" y="3200418"/>
                  <a:pt x="1475804" y="3172319"/>
                  <a:pt x="1484566" y="3145173"/>
                </a:cubicBezTo>
                <a:close/>
                <a:moveTo>
                  <a:pt x="1374838" y="3134029"/>
                </a:moveTo>
                <a:cubicBezTo>
                  <a:pt x="1343088" y="3130600"/>
                  <a:pt x="1311339" y="3126885"/>
                  <a:pt x="1279588" y="3122884"/>
                </a:cubicBezTo>
                <a:cubicBezTo>
                  <a:pt x="1266888" y="3146951"/>
                  <a:pt x="1254601" y="3172034"/>
                  <a:pt x="1242727" y="3198132"/>
                </a:cubicBezTo>
                <a:cubicBezTo>
                  <a:pt x="1276826" y="3203529"/>
                  <a:pt x="1310544" y="3208705"/>
                  <a:pt x="1343882" y="3213658"/>
                </a:cubicBezTo>
                <a:cubicBezTo>
                  <a:pt x="1353788" y="3186035"/>
                  <a:pt x="1364075" y="3159556"/>
                  <a:pt x="1374838" y="3133838"/>
                </a:cubicBezTo>
                <a:close/>
                <a:moveTo>
                  <a:pt x="1272731" y="3122027"/>
                </a:moveTo>
                <a:lnTo>
                  <a:pt x="1268159" y="3121456"/>
                </a:lnTo>
                <a:cubicBezTo>
                  <a:pt x="1240091" y="3117836"/>
                  <a:pt x="1212469" y="3115328"/>
                  <a:pt x="1185291" y="3113931"/>
                </a:cubicBezTo>
                <a:cubicBezTo>
                  <a:pt x="1170908" y="3135743"/>
                  <a:pt x="1156716" y="3158603"/>
                  <a:pt x="1143572" y="3182321"/>
                </a:cubicBezTo>
                <a:cubicBezTo>
                  <a:pt x="1156716" y="3184130"/>
                  <a:pt x="1169955" y="3186130"/>
                  <a:pt x="1183291" y="3188416"/>
                </a:cubicBezTo>
                <a:lnTo>
                  <a:pt x="1236154" y="3196989"/>
                </a:lnTo>
                <a:cubicBezTo>
                  <a:pt x="1247965" y="3170954"/>
                  <a:pt x="1260157" y="3145903"/>
                  <a:pt x="1272731" y="3121837"/>
                </a:cubicBezTo>
                <a:close/>
                <a:moveTo>
                  <a:pt x="1177481" y="3113645"/>
                </a:moveTo>
                <a:cubicBezTo>
                  <a:pt x="1149668" y="3112407"/>
                  <a:pt x="1122330" y="3112216"/>
                  <a:pt x="1095375" y="3113645"/>
                </a:cubicBezTo>
                <a:cubicBezTo>
                  <a:pt x="1091184" y="3118694"/>
                  <a:pt x="1087088" y="3123932"/>
                  <a:pt x="1082993" y="3129171"/>
                </a:cubicBezTo>
                <a:cubicBezTo>
                  <a:pt x="1071753" y="3143459"/>
                  <a:pt x="1060799" y="3158286"/>
                  <a:pt x="1050131" y="3173653"/>
                </a:cubicBezTo>
                <a:cubicBezTo>
                  <a:pt x="1078452" y="3175177"/>
                  <a:pt x="1107218" y="3177876"/>
                  <a:pt x="1136428" y="3181749"/>
                </a:cubicBezTo>
                <a:cubicBezTo>
                  <a:pt x="1150048" y="3157746"/>
                  <a:pt x="1163764" y="3135076"/>
                  <a:pt x="1177861" y="3113455"/>
                </a:cubicBezTo>
                <a:close/>
                <a:moveTo>
                  <a:pt x="1092327" y="3107073"/>
                </a:moveTo>
                <a:cubicBezTo>
                  <a:pt x="1107377" y="3088690"/>
                  <a:pt x="1122902" y="3071259"/>
                  <a:pt x="1138809" y="3054590"/>
                </a:cubicBezTo>
                <a:cubicBezTo>
                  <a:pt x="1115377" y="3058146"/>
                  <a:pt x="1092358" y="3062687"/>
                  <a:pt x="1069753" y="3068211"/>
                </a:cubicBezTo>
                <a:cubicBezTo>
                  <a:pt x="1052417" y="3082308"/>
                  <a:pt x="1035462" y="3097294"/>
                  <a:pt x="1018889" y="3113169"/>
                </a:cubicBezTo>
                <a:cubicBezTo>
                  <a:pt x="1043273" y="3109994"/>
                  <a:pt x="1067880" y="3107772"/>
                  <a:pt x="1092708" y="3106501"/>
                </a:cubicBezTo>
                <a:close/>
                <a:moveTo>
                  <a:pt x="1100899" y="3107073"/>
                </a:moveTo>
                <a:cubicBezTo>
                  <a:pt x="1127379" y="3106247"/>
                  <a:pt x="1154271" y="3106501"/>
                  <a:pt x="1181576" y="3107835"/>
                </a:cubicBezTo>
                <a:cubicBezTo>
                  <a:pt x="1195673" y="3086435"/>
                  <a:pt x="1210215" y="3065957"/>
                  <a:pt x="1225201" y="3046399"/>
                </a:cubicBezTo>
                <a:cubicBezTo>
                  <a:pt x="1199420" y="3047669"/>
                  <a:pt x="1174020" y="3050050"/>
                  <a:pt x="1149001" y="3053543"/>
                </a:cubicBezTo>
                <a:cubicBezTo>
                  <a:pt x="1132904" y="3069925"/>
                  <a:pt x="1116806" y="3087451"/>
                  <a:pt x="1101281" y="3106501"/>
                </a:cubicBezTo>
                <a:close/>
                <a:moveTo>
                  <a:pt x="1230249" y="3039636"/>
                </a:moveTo>
                <a:cubicBezTo>
                  <a:pt x="1244981" y="3020586"/>
                  <a:pt x="1260125" y="3002584"/>
                  <a:pt x="1275683" y="2985629"/>
                </a:cubicBezTo>
                <a:cubicBezTo>
                  <a:pt x="1251966" y="2989534"/>
                  <a:pt x="1228725" y="2994392"/>
                  <a:pt x="1205769" y="3000203"/>
                </a:cubicBezTo>
                <a:cubicBezTo>
                  <a:pt x="1188911" y="3014680"/>
                  <a:pt x="1172432" y="3029921"/>
                  <a:pt x="1156335" y="3046113"/>
                </a:cubicBezTo>
                <a:cubicBezTo>
                  <a:pt x="1180783" y="3042621"/>
                  <a:pt x="1205547" y="3040271"/>
                  <a:pt x="1230630" y="3039064"/>
                </a:cubicBezTo>
                <a:close/>
                <a:moveTo>
                  <a:pt x="1238631" y="3039636"/>
                </a:moveTo>
                <a:cubicBezTo>
                  <a:pt x="1264983" y="3038684"/>
                  <a:pt x="1291844" y="3038906"/>
                  <a:pt x="1319213" y="3040303"/>
                </a:cubicBezTo>
                <a:cubicBezTo>
                  <a:pt x="1332929" y="3018078"/>
                  <a:pt x="1347121" y="2996869"/>
                  <a:pt x="1361789" y="2976676"/>
                </a:cubicBezTo>
                <a:cubicBezTo>
                  <a:pt x="1335977" y="2978105"/>
                  <a:pt x="1310640" y="2980581"/>
                  <a:pt x="1285589" y="2984296"/>
                </a:cubicBezTo>
                <a:cubicBezTo>
                  <a:pt x="1269905" y="3001186"/>
                  <a:pt x="1254379" y="3019379"/>
                  <a:pt x="1239012" y="3038874"/>
                </a:cubicBezTo>
                <a:close/>
                <a:moveTo>
                  <a:pt x="1366456" y="2970103"/>
                </a:moveTo>
                <a:cubicBezTo>
                  <a:pt x="1380934" y="2950291"/>
                  <a:pt x="1395984" y="2931527"/>
                  <a:pt x="1411319" y="2913620"/>
                </a:cubicBezTo>
                <a:cubicBezTo>
                  <a:pt x="1387793" y="2917621"/>
                  <a:pt x="1364646" y="2922574"/>
                  <a:pt x="1341977" y="2928670"/>
                </a:cubicBezTo>
                <a:cubicBezTo>
                  <a:pt x="1325023" y="2943910"/>
                  <a:pt x="1308513" y="2960039"/>
                  <a:pt x="1292447" y="2977056"/>
                </a:cubicBezTo>
                <a:cubicBezTo>
                  <a:pt x="1317021" y="2973151"/>
                  <a:pt x="1341691" y="2970580"/>
                  <a:pt x="1366838" y="2969341"/>
                </a:cubicBezTo>
                <a:close/>
                <a:moveTo>
                  <a:pt x="1374743" y="2970103"/>
                </a:moveTo>
                <a:cubicBezTo>
                  <a:pt x="1396206" y="2969151"/>
                  <a:pt x="1417923" y="2969151"/>
                  <a:pt x="1439894" y="2970103"/>
                </a:cubicBezTo>
                <a:lnTo>
                  <a:pt x="1455801" y="2970103"/>
                </a:lnTo>
                <a:cubicBezTo>
                  <a:pt x="1469136" y="2947116"/>
                  <a:pt x="1482915" y="2925146"/>
                  <a:pt x="1497139" y="2904191"/>
                </a:cubicBezTo>
                <a:cubicBezTo>
                  <a:pt x="1471295" y="2905714"/>
                  <a:pt x="1445895" y="2908413"/>
                  <a:pt x="1420939" y="2912287"/>
                </a:cubicBezTo>
                <a:cubicBezTo>
                  <a:pt x="1405604" y="2929431"/>
                  <a:pt x="1390079" y="2948672"/>
                  <a:pt x="1375124" y="2968960"/>
                </a:cubicBezTo>
                <a:close/>
                <a:moveTo>
                  <a:pt x="1501616" y="2897523"/>
                </a:moveTo>
                <a:cubicBezTo>
                  <a:pt x="1515809" y="2876854"/>
                  <a:pt x="1530191" y="2857328"/>
                  <a:pt x="1545527" y="2838659"/>
                </a:cubicBezTo>
                <a:cubicBezTo>
                  <a:pt x="1522000" y="2842945"/>
                  <a:pt x="1498854" y="2848184"/>
                  <a:pt x="1476280" y="2854660"/>
                </a:cubicBezTo>
                <a:cubicBezTo>
                  <a:pt x="1459611" y="2870472"/>
                  <a:pt x="1443323" y="2887140"/>
                  <a:pt x="1427416" y="2904953"/>
                </a:cubicBezTo>
                <a:cubicBezTo>
                  <a:pt x="1452086" y="2900285"/>
                  <a:pt x="1476851" y="2897714"/>
                  <a:pt x="1501997" y="2896380"/>
                </a:cubicBezTo>
                <a:close/>
                <a:moveTo>
                  <a:pt x="1509713" y="2897523"/>
                </a:moveTo>
                <a:lnTo>
                  <a:pt x="1525524" y="2896856"/>
                </a:lnTo>
                <a:cubicBezTo>
                  <a:pt x="1547876" y="2896285"/>
                  <a:pt x="1570101" y="2895554"/>
                  <a:pt x="1592199" y="2894666"/>
                </a:cubicBezTo>
                <a:cubicBezTo>
                  <a:pt x="1604899" y="2871488"/>
                  <a:pt x="1617884" y="2849263"/>
                  <a:pt x="1631156" y="2827991"/>
                </a:cubicBezTo>
                <a:lnTo>
                  <a:pt x="1611630" y="2829800"/>
                </a:lnTo>
                <a:cubicBezTo>
                  <a:pt x="1592580" y="2831642"/>
                  <a:pt x="1573530" y="2834087"/>
                  <a:pt x="1554480" y="2837134"/>
                </a:cubicBezTo>
                <a:cubicBezTo>
                  <a:pt x="1539811" y="2854851"/>
                  <a:pt x="1524667" y="2874949"/>
                  <a:pt x="1510093" y="2895999"/>
                </a:cubicBezTo>
                <a:close/>
                <a:moveTo>
                  <a:pt x="1611153" y="2823704"/>
                </a:moveTo>
                <a:lnTo>
                  <a:pt x="1635633" y="2821323"/>
                </a:lnTo>
                <a:cubicBezTo>
                  <a:pt x="1649253" y="2800082"/>
                  <a:pt x="1663446" y="2779794"/>
                  <a:pt x="1677924" y="2760458"/>
                </a:cubicBezTo>
                <a:cubicBezTo>
                  <a:pt x="1654596" y="2764950"/>
                  <a:pt x="1631514" y="2770640"/>
                  <a:pt x="1608772" y="2777508"/>
                </a:cubicBezTo>
                <a:cubicBezTo>
                  <a:pt x="1592453" y="2794018"/>
                  <a:pt x="1576578" y="2811513"/>
                  <a:pt x="1561147" y="2829990"/>
                </a:cubicBezTo>
                <a:cubicBezTo>
                  <a:pt x="1578007" y="2825800"/>
                  <a:pt x="1594675" y="2823704"/>
                  <a:pt x="1611535" y="2822180"/>
                </a:cubicBezTo>
                <a:close/>
                <a:moveTo>
                  <a:pt x="1643729" y="2820561"/>
                </a:moveTo>
                <a:cubicBezTo>
                  <a:pt x="1672304" y="2817799"/>
                  <a:pt x="1700879" y="2814751"/>
                  <a:pt x="1729454" y="2811607"/>
                </a:cubicBezTo>
                <a:cubicBezTo>
                  <a:pt x="1741202" y="2788557"/>
                  <a:pt x="1753330" y="2766332"/>
                  <a:pt x="1765840" y="2744932"/>
                </a:cubicBezTo>
                <a:cubicBezTo>
                  <a:pt x="1743361" y="2748933"/>
                  <a:pt x="1720882" y="2752838"/>
                  <a:pt x="1698212" y="2756553"/>
                </a:cubicBezTo>
                <a:lnTo>
                  <a:pt x="1687544" y="2758553"/>
                </a:lnTo>
                <a:cubicBezTo>
                  <a:pt x="1672876" y="2777286"/>
                  <a:pt x="1658398" y="2797447"/>
                  <a:pt x="1644110" y="2819037"/>
                </a:cubicBezTo>
                <a:close/>
                <a:moveTo>
                  <a:pt x="1696784" y="2750552"/>
                </a:moveTo>
                <a:cubicBezTo>
                  <a:pt x="1721262" y="2746457"/>
                  <a:pt x="1745552" y="2742266"/>
                  <a:pt x="1769840" y="2737979"/>
                </a:cubicBezTo>
                <a:cubicBezTo>
                  <a:pt x="1782540" y="2716834"/>
                  <a:pt x="1795653" y="2696577"/>
                  <a:pt x="1809179" y="2677210"/>
                </a:cubicBezTo>
                <a:lnTo>
                  <a:pt x="1783937" y="2683591"/>
                </a:lnTo>
                <a:cubicBezTo>
                  <a:pt x="1768983" y="2687211"/>
                  <a:pt x="1754219" y="2691497"/>
                  <a:pt x="1739741" y="2696164"/>
                </a:cubicBezTo>
                <a:cubicBezTo>
                  <a:pt x="1723612" y="2713500"/>
                  <a:pt x="1708055" y="2731852"/>
                  <a:pt x="1693069" y="2751219"/>
                </a:cubicBezTo>
                <a:close/>
                <a:moveTo>
                  <a:pt x="1778032" y="2736455"/>
                </a:moveTo>
                <a:cubicBezTo>
                  <a:pt x="1807496" y="2731121"/>
                  <a:pt x="1836769" y="2725597"/>
                  <a:pt x="1865852" y="2719881"/>
                </a:cubicBezTo>
                <a:cubicBezTo>
                  <a:pt x="1876806" y="2696926"/>
                  <a:pt x="1888141" y="2674733"/>
                  <a:pt x="1899856" y="2653206"/>
                </a:cubicBezTo>
                <a:cubicBezTo>
                  <a:pt x="1872868" y="2660446"/>
                  <a:pt x="1845818" y="2667558"/>
                  <a:pt x="1818704" y="2674543"/>
                </a:cubicBezTo>
                <a:cubicBezTo>
                  <a:pt x="1804988" y="2693276"/>
                  <a:pt x="1791557" y="2713437"/>
                  <a:pt x="1778412" y="2735026"/>
                </a:cubicBezTo>
                <a:close/>
                <a:moveTo>
                  <a:pt x="1904238" y="2645682"/>
                </a:moveTo>
                <a:cubicBezTo>
                  <a:pt x="1916049" y="2624727"/>
                  <a:pt x="1928273" y="2604629"/>
                  <a:pt x="1940909" y="2585389"/>
                </a:cubicBezTo>
                <a:cubicBezTo>
                  <a:pt x="1917288" y="2593771"/>
                  <a:pt x="1893284" y="2602153"/>
                  <a:pt x="1869948" y="2610249"/>
                </a:cubicBezTo>
                <a:lnTo>
                  <a:pt x="1868805" y="2610249"/>
                </a:lnTo>
                <a:cubicBezTo>
                  <a:pt x="1853565" y="2627966"/>
                  <a:pt x="1838738" y="2646666"/>
                  <a:pt x="1824323" y="2666351"/>
                </a:cubicBezTo>
                <a:cubicBezTo>
                  <a:pt x="1851374" y="2658795"/>
                  <a:pt x="1878139" y="2651397"/>
                  <a:pt x="1904619" y="2644158"/>
                </a:cubicBezTo>
                <a:close/>
                <a:moveTo>
                  <a:pt x="1912905" y="2643396"/>
                </a:moveTo>
                <a:cubicBezTo>
                  <a:pt x="1942750" y="2635205"/>
                  <a:pt x="1972469" y="2626823"/>
                  <a:pt x="2002059" y="2618250"/>
                </a:cubicBezTo>
                <a:cubicBezTo>
                  <a:pt x="2012538" y="2595009"/>
                  <a:pt x="2023301" y="2572530"/>
                  <a:pt x="2034540" y="2551003"/>
                </a:cubicBezTo>
                <a:cubicBezTo>
                  <a:pt x="2006726" y="2561481"/>
                  <a:pt x="1978850" y="2571736"/>
                  <a:pt x="1950910" y="2581769"/>
                </a:cubicBezTo>
                <a:cubicBezTo>
                  <a:pt x="1938020" y="2600375"/>
                  <a:pt x="1925446" y="2620409"/>
                  <a:pt x="1913191" y="2641872"/>
                </a:cubicBezTo>
                <a:close/>
                <a:moveTo>
                  <a:pt x="2039016" y="2542526"/>
                </a:moveTo>
                <a:cubicBezTo>
                  <a:pt x="2050161" y="2521666"/>
                  <a:pt x="2061686" y="2501473"/>
                  <a:pt x="2073497" y="2482233"/>
                </a:cubicBezTo>
                <a:cubicBezTo>
                  <a:pt x="2048097" y="2494235"/>
                  <a:pt x="2022698" y="2506109"/>
                  <a:pt x="1997297" y="2517857"/>
                </a:cubicBezTo>
                <a:cubicBezTo>
                  <a:pt x="1983264" y="2535319"/>
                  <a:pt x="1969675" y="2553639"/>
                  <a:pt x="1956531" y="2572815"/>
                </a:cubicBezTo>
                <a:cubicBezTo>
                  <a:pt x="1984724" y="2561386"/>
                  <a:pt x="2012156" y="2551289"/>
                  <a:pt x="2039398" y="2541002"/>
                </a:cubicBezTo>
                <a:close/>
                <a:moveTo>
                  <a:pt x="2048541" y="2539097"/>
                </a:moveTo>
                <a:cubicBezTo>
                  <a:pt x="2078514" y="2527794"/>
                  <a:pt x="2108390" y="2516238"/>
                  <a:pt x="2138172" y="2504426"/>
                </a:cubicBezTo>
                <a:cubicBezTo>
                  <a:pt x="2148269" y="2480709"/>
                  <a:pt x="2158651" y="2457849"/>
                  <a:pt x="2169510" y="2435846"/>
                </a:cubicBezTo>
                <a:cubicBezTo>
                  <a:pt x="2141315" y="2449753"/>
                  <a:pt x="2113057" y="2463501"/>
                  <a:pt x="2084737" y="2477089"/>
                </a:cubicBezTo>
                <a:cubicBezTo>
                  <a:pt x="2071974" y="2495885"/>
                  <a:pt x="2059877" y="2516047"/>
                  <a:pt x="2048446" y="2537573"/>
                </a:cubicBezTo>
                <a:close/>
                <a:moveTo>
                  <a:pt x="2174177" y="2426512"/>
                </a:moveTo>
                <a:cubicBezTo>
                  <a:pt x="2185035" y="2404985"/>
                  <a:pt x="2196274" y="2384411"/>
                  <a:pt x="2207894" y="2364599"/>
                </a:cubicBezTo>
                <a:cubicBezTo>
                  <a:pt x="2181860" y="2380474"/>
                  <a:pt x="2155857" y="2396349"/>
                  <a:pt x="2129885" y="2412224"/>
                </a:cubicBezTo>
                <a:cubicBezTo>
                  <a:pt x="2116550" y="2429750"/>
                  <a:pt x="2103691" y="2448038"/>
                  <a:pt x="2091213" y="2467279"/>
                </a:cubicBezTo>
                <a:cubicBezTo>
                  <a:pt x="2118582" y="2452737"/>
                  <a:pt x="2146205" y="2438641"/>
                  <a:pt x="2174081" y="2424988"/>
                </a:cubicBezTo>
                <a:close/>
                <a:moveTo>
                  <a:pt x="2183702" y="2421844"/>
                </a:moveTo>
                <a:cubicBezTo>
                  <a:pt x="2213229" y="2407176"/>
                  <a:pt x="2242756" y="2392349"/>
                  <a:pt x="2272284" y="2377363"/>
                </a:cubicBezTo>
                <a:cubicBezTo>
                  <a:pt x="2281809" y="2352693"/>
                  <a:pt x="2292476" y="2328976"/>
                  <a:pt x="2303240" y="2306021"/>
                </a:cubicBezTo>
                <a:cubicBezTo>
                  <a:pt x="2275237" y="2323483"/>
                  <a:pt x="2247297" y="2340691"/>
                  <a:pt x="2219420" y="2357646"/>
                </a:cubicBezTo>
                <a:cubicBezTo>
                  <a:pt x="2206975" y="2377077"/>
                  <a:pt x="2195005" y="2398095"/>
                  <a:pt x="2183511" y="2420701"/>
                </a:cubicBezTo>
                <a:close/>
                <a:moveTo>
                  <a:pt x="2308288" y="2295448"/>
                </a:moveTo>
                <a:cubicBezTo>
                  <a:pt x="2319338" y="2272461"/>
                  <a:pt x="2330863" y="2250458"/>
                  <a:pt x="2342864" y="2229439"/>
                </a:cubicBezTo>
                <a:lnTo>
                  <a:pt x="2331530" y="2237917"/>
                </a:lnTo>
                <a:lnTo>
                  <a:pt x="2266664" y="2286875"/>
                </a:lnTo>
                <a:cubicBezTo>
                  <a:pt x="2252949" y="2305925"/>
                  <a:pt x="2239613" y="2324975"/>
                  <a:pt x="2226850" y="2345740"/>
                </a:cubicBezTo>
                <a:cubicBezTo>
                  <a:pt x="2253710" y="2327642"/>
                  <a:pt x="2280856" y="2310783"/>
                  <a:pt x="2308098" y="2293924"/>
                </a:cubicBezTo>
                <a:close/>
                <a:moveTo>
                  <a:pt x="2318385" y="2289161"/>
                </a:moveTo>
                <a:cubicBezTo>
                  <a:pt x="2346960" y="2271635"/>
                  <a:pt x="2374963" y="2253919"/>
                  <a:pt x="2403538" y="2236107"/>
                </a:cubicBezTo>
                <a:cubicBezTo>
                  <a:pt x="2413507" y="2209754"/>
                  <a:pt x="2423986" y="2184354"/>
                  <a:pt x="2434971" y="2159907"/>
                </a:cubicBezTo>
                <a:lnTo>
                  <a:pt x="2355913" y="2219534"/>
                </a:lnTo>
                <a:cubicBezTo>
                  <a:pt x="2342706" y="2240615"/>
                  <a:pt x="2330132" y="2263222"/>
                  <a:pt x="2318195" y="2287351"/>
                </a:cubicBezTo>
                <a:close/>
                <a:moveTo>
                  <a:pt x="2440686" y="2147715"/>
                </a:moveTo>
                <a:cubicBezTo>
                  <a:pt x="2449354" y="2128665"/>
                  <a:pt x="2458212" y="2110853"/>
                  <a:pt x="2467546" y="2093327"/>
                </a:cubicBezTo>
                <a:lnTo>
                  <a:pt x="2478405" y="2073039"/>
                </a:lnTo>
                <a:cubicBezTo>
                  <a:pt x="2455926" y="2093423"/>
                  <a:pt x="2433700" y="2113806"/>
                  <a:pt x="2411730" y="2134189"/>
                </a:cubicBezTo>
                <a:lnTo>
                  <a:pt x="2387537" y="2169813"/>
                </a:lnTo>
                <a:cubicBezTo>
                  <a:pt x="2379854" y="2181243"/>
                  <a:pt x="2372329" y="2192990"/>
                  <a:pt x="2364963" y="2205055"/>
                </a:cubicBezTo>
                <a:cubicBezTo>
                  <a:pt x="2389854" y="2184926"/>
                  <a:pt x="2415032" y="2165304"/>
                  <a:pt x="2440495" y="2146191"/>
                </a:cubicBezTo>
                <a:close/>
                <a:moveTo>
                  <a:pt x="2473167" y="2096375"/>
                </a:moveTo>
                <a:cubicBezTo>
                  <a:pt x="2465737" y="2110377"/>
                  <a:pt x="2458402" y="2124950"/>
                  <a:pt x="2451354" y="2139619"/>
                </a:cubicBezTo>
                <a:cubicBezTo>
                  <a:pt x="2477579" y="2119870"/>
                  <a:pt x="2503901" y="2100185"/>
                  <a:pt x="2530317" y="2080563"/>
                </a:cubicBezTo>
                <a:cubicBezTo>
                  <a:pt x="2537651" y="2059990"/>
                  <a:pt x="2545270" y="2039892"/>
                  <a:pt x="2553176" y="2020461"/>
                </a:cubicBezTo>
                <a:lnTo>
                  <a:pt x="2562701" y="1997410"/>
                </a:lnTo>
                <a:cubicBezTo>
                  <a:pt x="2539079" y="2018366"/>
                  <a:pt x="2515616" y="2039352"/>
                  <a:pt x="2492312" y="2060371"/>
                </a:cubicBezTo>
                <a:cubicBezTo>
                  <a:pt x="2485644" y="2070944"/>
                  <a:pt x="2479263" y="2082945"/>
                  <a:pt x="2472976" y="2094851"/>
                </a:cubicBezTo>
                <a:close/>
                <a:moveTo>
                  <a:pt x="2568417" y="1984075"/>
                </a:moveTo>
                <a:cubicBezTo>
                  <a:pt x="2579560" y="1957405"/>
                  <a:pt x="2590800" y="1931307"/>
                  <a:pt x="2602134" y="1905494"/>
                </a:cubicBezTo>
                <a:cubicBezTo>
                  <a:pt x="2582068" y="1926766"/>
                  <a:pt x="2562257" y="1947944"/>
                  <a:pt x="2542698" y="1969026"/>
                </a:cubicBezTo>
                <a:cubicBezTo>
                  <a:pt x="2528475" y="1994426"/>
                  <a:pt x="2514727" y="2019318"/>
                  <a:pt x="2501456" y="2043702"/>
                </a:cubicBezTo>
                <a:cubicBezTo>
                  <a:pt x="2523426" y="2022811"/>
                  <a:pt x="2545652" y="2002427"/>
                  <a:pt x="2568131" y="1982551"/>
                </a:cubicBezTo>
                <a:close/>
                <a:moveTo>
                  <a:pt x="2579275" y="1974550"/>
                </a:moveTo>
                <a:cubicBezTo>
                  <a:pt x="2602516" y="1954167"/>
                  <a:pt x="2626042" y="1933688"/>
                  <a:pt x="2649664" y="1913400"/>
                </a:cubicBezTo>
                <a:cubicBezTo>
                  <a:pt x="2658809" y="1884317"/>
                  <a:pt x="2668079" y="1855742"/>
                  <a:pt x="2677477" y="1827675"/>
                </a:cubicBezTo>
                <a:cubicBezTo>
                  <a:pt x="2656332" y="1849011"/>
                  <a:pt x="2635536" y="1870411"/>
                  <a:pt x="2615088" y="1891873"/>
                </a:cubicBezTo>
                <a:cubicBezTo>
                  <a:pt x="2602897" y="1917972"/>
                  <a:pt x="2590863" y="1945023"/>
                  <a:pt x="2578989" y="1973026"/>
                </a:cubicBezTo>
                <a:close/>
                <a:moveTo>
                  <a:pt x="2682049" y="1814245"/>
                </a:moveTo>
                <a:cubicBezTo>
                  <a:pt x="2691193" y="1787321"/>
                  <a:pt x="2700496" y="1760904"/>
                  <a:pt x="2709958" y="1734997"/>
                </a:cubicBezTo>
                <a:cubicBezTo>
                  <a:pt x="2692337" y="1755952"/>
                  <a:pt x="2675191" y="1777097"/>
                  <a:pt x="2658237" y="1798148"/>
                </a:cubicBezTo>
                <a:cubicBezTo>
                  <a:pt x="2646235" y="1823294"/>
                  <a:pt x="2634424" y="1848821"/>
                  <a:pt x="2622709" y="1874919"/>
                </a:cubicBezTo>
                <a:cubicBezTo>
                  <a:pt x="2641949" y="1853583"/>
                  <a:pt x="2661634" y="1832819"/>
                  <a:pt x="2681763" y="1812625"/>
                </a:cubicBezTo>
                <a:close/>
                <a:moveTo>
                  <a:pt x="2692146" y="1804148"/>
                </a:moveTo>
                <a:cubicBezTo>
                  <a:pt x="2713038" y="1783257"/>
                  <a:pt x="2734246" y="1762492"/>
                  <a:pt x="2755773" y="1741854"/>
                </a:cubicBezTo>
                <a:cubicBezTo>
                  <a:pt x="2763107" y="1712423"/>
                  <a:pt x="2770632" y="1683657"/>
                  <a:pt x="2778442" y="1655273"/>
                </a:cubicBezTo>
                <a:cubicBezTo>
                  <a:pt x="2759392" y="1676989"/>
                  <a:pt x="2740533" y="1698802"/>
                  <a:pt x="2721864" y="1720709"/>
                </a:cubicBezTo>
                <a:cubicBezTo>
                  <a:pt x="2711482" y="1746427"/>
                  <a:pt x="2701576" y="1774144"/>
                  <a:pt x="2691860" y="1802529"/>
                </a:cubicBezTo>
                <a:close/>
                <a:moveTo>
                  <a:pt x="2782252" y="1641366"/>
                </a:moveTo>
                <a:cubicBezTo>
                  <a:pt x="2789873" y="1614124"/>
                  <a:pt x="2797778" y="1587264"/>
                  <a:pt x="2805779" y="1560880"/>
                </a:cubicBezTo>
                <a:cubicBezTo>
                  <a:pt x="2789682" y="1582406"/>
                  <a:pt x="2773870" y="1603933"/>
                  <a:pt x="2758154" y="1625554"/>
                </a:cubicBezTo>
                <a:cubicBezTo>
                  <a:pt x="2747994" y="1650954"/>
                  <a:pt x="2737961" y="1676831"/>
                  <a:pt x="2728056" y="1703183"/>
                </a:cubicBezTo>
                <a:cubicBezTo>
                  <a:pt x="2745772" y="1681466"/>
                  <a:pt x="2763742" y="1660289"/>
                  <a:pt x="2781966" y="1639651"/>
                </a:cubicBezTo>
                <a:close/>
                <a:moveTo>
                  <a:pt x="2791777" y="1630888"/>
                </a:moveTo>
                <a:cubicBezTo>
                  <a:pt x="2810446" y="1610124"/>
                  <a:pt x="2829496" y="1589518"/>
                  <a:pt x="2848927" y="1569071"/>
                </a:cubicBezTo>
                <a:cubicBezTo>
                  <a:pt x="2854642" y="1539734"/>
                  <a:pt x="2860643" y="1510874"/>
                  <a:pt x="2866930" y="1482489"/>
                </a:cubicBezTo>
                <a:cubicBezTo>
                  <a:pt x="2849975" y="1503539"/>
                  <a:pt x="2833402" y="1524590"/>
                  <a:pt x="2817305" y="1545830"/>
                </a:cubicBezTo>
                <a:cubicBezTo>
                  <a:pt x="2808541" y="1572024"/>
                  <a:pt x="2799683" y="1600313"/>
                  <a:pt x="2791491" y="1629269"/>
                </a:cubicBezTo>
                <a:close/>
                <a:moveTo>
                  <a:pt x="2869788" y="1468963"/>
                </a:moveTo>
                <a:cubicBezTo>
                  <a:pt x="2875756" y="1442484"/>
                  <a:pt x="2882107" y="1416417"/>
                  <a:pt x="2888838" y="1390763"/>
                </a:cubicBezTo>
                <a:cubicBezTo>
                  <a:pt x="2875216" y="1410956"/>
                  <a:pt x="2861691" y="1431435"/>
                  <a:pt x="2848261" y="1452390"/>
                </a:cubicBezTo>
                <a:cubicBezTo>
                  <a:pt x="2839624" y="1477409"/>
                  <a:pt x="2831180" y="1502809"/>
                  <a:pt x="2822924" y="1528590"/>
                </a:cubicBezTo>
                <a:cubicBezTo>
                  <a:pt x="2837689" y="1506778"/>
                  <a:pt x="2853404" y="1487251"/>
                  <a:pt x="2869502" y="1466963"/>
                </a:cubicBezTo>
                <a:close/>
                <a:moveTo>
                  <a:pt x="2875693" y="1471916"/>
                </a:moveTo>
                <a:cubicBezTo>
                  <a:pt x="2869120" y="1500967"/>
                  <a:pt x="2862834" y="1530685"/>
                  <a:pt x="2856643" y="1560880"/>
                </a:cubicBezTo>
                <a:cubicBezTo>
                  <a:pt x="2876772" y="1539861"/>
                  <a:pt x="2897314" y="1518938"/>
                  <a:pt x="2918270" y="1498110"/>
                </a:cubicBezTo>
                <a:cubicBezTo>
                  <a:pt x="2922080" y="1466995"/>
                  <a:pt x="2926239" y="1436356"/>
                  <a:pt x="2930747" y="1406194"/>
                </a:cubicBezTo>
                <a:cubicBezTo>
                  <a:pt x="2911761" y="1426577"/>
                  <a:pt x="2893250" y="1447818"/>
                  <a:pt x="2875216" y="1469916"/>
                </a:cubicBezTo>
                <a:close/>
                <a:moveTo>
                  <a:pt x="2854642" y="1572500"/>
                </a:moveTo>
                <a:cubicBezTo>
                  <a:pt x="2848737" y="1602885"/>
                  <a:pt x="2843213" y="1633746"/>
                  <a:pt x="2837878" y="1665274"/>
                </a:cubicBezTo>
                <a:cubicBezTo>
                  <a:pt x="2860485" y="1644700"/>
                  <a:pt x="2883439" y="1624253"/>
                  <a:pt x="2906745" y="1603933"/>
                </a:cubicBezTo>
                <a:cubicBezTo>
                  <a:pt x="2909888" y="1571548"/>
                  <a:pt x="2913507" y="1539734"/>
                  <a:pt x="2917317" y="1508683"/>
                </a:cubicBezTo>
                <a:cubicBezTo>
                  <a:pt x="2895600" y="1528368"/>
                  <a:pt x="2874613" y="1548974"/>
                  <a:pt x="2854357" y="1570500"/>
                </a:cubicBezTo>
                <a:close/>
                <a:moveTo>
                  <a:pt x="2904458" y="1706707"/>
                </a:moveTo>
                <a:cubicBezTo>
                  <a:pt x="2929858" y="1687086"/>
                  <a:pt x="2955830" y="1667623"/>
                  <a:pt x="2982373" y="1648319"/>
                </a:cubicBezTo>
                <a:cubicBezTo>
                  <a:pt x="2982754" y="1613902"/>
                  <a:pt x="2983452" y="1579993"/>
                  <a:pt x="2984468" y="1546592"/>
                </a:cubicBezTo>
                <a:cubicBezTo>
                  <a:pt x="2960211" y="1566595"/>
                  <a:pt x="2936335" y="1586756"/>
                  <a:pt x="2912840" y="1607076"/>
                </a:cubicBezTo>
                <a:cubicBezTo>
                  <a:pt x="2909475" y="1638445"/>
                  <a:pt x="2906459" y="1670988"/>
                  <a:pt x="2903791" y="1704707"/>
                </a:cubicBezTo>
                <a:close/>
                <a:moveTo>
                  <a:pt x="2982468" y="1768430"/>
                </a:moveTo>
                <a:cubicBezTo>
                  <a:pt x="2953702" y="1787480"/>
                  <a:pt x="2925127" y="1806530"/>
                  <a:pt x="2896743" y="1825580"/>
                </a:cubicBezTo>
                <a:cubicBezTo>
                  <a:pt x="2895092" y="1860251"/>
                  <a:pt x="2893885" y="1895175"/>
                  <a:pt x="2893124" y="1930355"/>
                </a:cubicBezTo>
                <a:cubicBezTo>
                  <a:pt x="2923223" y="1911939"/>
                  <a:pt x="2953576" y="1893556"/>
                  <a:pt x="2984182" y="1875204"/>
                </a:cubicBezTo>
                <a:cubicBezTo>
                  <a:pt x="2983325" y="1837295"/>
                  <a:pt x="2982563" y="1801576"/>
                  <a:pt x="2982182" y="1766429"/>
                </a:cubicBezTo>
                <a:close/>
                <a:moveTo>
                  <a:pt x="2896743" y="1729187"/>
                </a:moveTo>
                <a:cubicBezTo>
                  <a:pt x="2896743" y="1726234"/>
                  <a:pt x="2896743" y="1723281"/>
                  <a:pt x="2897409" y="1720423"/>
                </a:cubicBezTo>
                <a:cubicBezTo>
                  <a:pt x="2871375" y="1740426"/>
                  <a:pt x="2845689" y="1760556"/>
                  <a:pt x="2820352" y="1780812"/>
                </a:cubicBezTo>
                <a:cubicBezTo>
                  <a:pt x="2819305" y="1788146"/>
                  <a:pt x="2818257" y="1795576"/>
                  <a:pt x="2817305" y="1803005"/>
                </a:cubicBezTo>
                <a:cubicBezTo>
                  <a:pt x="2813876" y="1827389"/>
                  <a:pt x="2810701" y="1853170"/>
                  <a:pt x="2807780" y="1880348"/>
                </a:cubicBezTo>
                <a:cubicBezTo>
                  <a:pt x="2835403" y="1860917"/>
                  <a:pt x="2863342" y="1841550"/>
                  <a:pt x="2891599" y="1822246"/>
                </a:cubicBezTo>
                <a:cubicBezTo>
                  <a:pt x="2892551" y="1788146"/>
                  <a:pt x="2894044" y="1756459"/>
                  <a:pt x="2896076" y="1727186"/>
                </a:cubicBezTo>
                <a:close/>
                <a:moveTo>
                  <a:pt x="2783967" y="2338120"/>
                </a:moveTo>
                <a:cubicBezTo>
                  <a:pt x="2783967" y="2373363"/>
                  <a:pt x="2784285" y="2409843"/>
                  <a:pt x="2784920" y="2447562"/>
                </a:cubicBezTo>
                <a:cubicBezTo>
                  <a:pt x="2822512" y="2432512"/>
                  <a:pt x="2860135" y="2417082"/>
                  <a:pt x="2897791" y="2401271"/>
                </a:cubicBezTo>
                <a:cubicBezTo>
                  <a:pt x="2895505" y="2362789"/>
                  <a:pt x="2893600" y="2325515"/>
                  <a:pt x="2892076" y="2289447"/>
                </a:cubicBezTo>
                <a:cubicBezTo>
                  <a:pt x="2855436" y="2304687"/>
                  <a:pt x="2819178" y="2320244"/>
                  <a:pt x="2783300" y="2336119"/>
                </a:cubicBezTo>
                <a:close/>
                <a:moveTo>
                  <a:pt x="2785015" y="2454325"/>
                </a:moveTo>
                <a:cubicBezTo>
                  <a:pt x="2785714" y="2490583"/>
                  <a:pt x="2786793" y="2528016"/>
                  <a:pt x="2788253" y="2566625"/>
                </a:cubicBezTo>
                <a:cubicBezTo>
                  <a:pt x="2827496" y="2552337"/>
                  <a:pt x="2866676" y="2537478"/>
                  <a:pt x="2905791" y="2522048"/>
                </a:cubicBezTo>
                <a:cubicBezTo>
                  <a:pt x="2902935" y="2482995"/>
                  <a:pt x="2900394" y="2444895"/>
                  <a:pt x="2898172" y="2407748"/>
                </a:cubicBezTo>
                <a:cubicBezTo>
                  <a:pt x="2860008" y="2422733"/>
                  <a:pt x="2822067" y="2437592"/>
                  <a:pt x="2784348" y="2452325"/>
                </a:cubicBezTo>
                <a:close/>
                <a:moveTo>
                  <a:pt x="2788444" y="2573292"/>
                </a:moveTo>
                <a:cubicBezTo>
                  <a:pt x="2789904" y="2609995"/>
                  <a:pt x="2791651" y="2647714"/>
                  <a:pt x="2793682" y="2686449"/>
                </a:cubicBezTo>
                <a:cubicBezTo>
                  <a:pt x="2834640" y="2672797"/>
                  <a:pt x="2875343" y="2658446"/>
                  <a:pt x="2915793" y="2643396"/>
                </a:cubicBezTo>
                <a:cubicBezTo>
                  <a:pt x="2912237" y="2604153"/>
                  <a:pt x="2909062" y="2566053"/>
                  <a:pt x="2906268" y="2529096"/>
                </a:cubicBezTo>
                <a:cubicBezTo>
                  <a:pt x="2866517" y="2543003"/>
                  <a:pt x="2827019" y="2557068"/>
                  <a:pt x="2787776" y="2571292"/>
                </a:cubicBezTo>
                <a:close/>
                <a:moveTo>
                  <a:pt x="2794063" y="2693116"/>
                </a:moveTo>
                <a:cubicBezTo>
                  <a:pt x="2796159" y="2730581"/>
                  <a:pt x="2798635" y="2769094"/>
                  <a:pt x="2801493" y="2808655"/>
                </a:cubicBezTo>
                <a:cubicBezTo>
                  <a:pt x="2843974" y="2795510"/>
                  <a:pt x="2886075" y="2781572"/>
                  <a:pt x="2927795" y="2766840"/>
                </a:cubicBezTo>
                <a:cubicBezTo>
                  <a:pt x="2923667" y="2726962"/>
                  <a:pt x="2919888" y="2688005"/>
                  <a:pt x="2916459" y="2649968"/>
                </a:cubicBezTo>
                <a:cubicBezTo>
                  <a:pt x="2875216" y="2663018"/>
                  <a:pt x="2834354" y="2677876"/>
                  <a:pt x="2793397" y="2691116"/>
                </a:cubicBezTo>
                <a:close/>
                <a:moveTo>
                  <a:pt x="2801970" y="2815131"/>
                </a:moveTo>
                <a:cubicBezTo>
                  <a:pt x="2804636" y="2852723"/>
                  <a:pt x="2807811" y="2891268"/>
                  <a:pt x="2811495" y="2930765"/>
                </a:cubicBezTo>
                <a:cubicBezTo>
                  <a:pt x="2855372" y="2918065"/>
                  <a:pt x="2898838" y="2904413"/>
                  <a:pt x="2941891" y="2889808"/>
                </a:cubicBezTo>
                <a:cubicBezTo>
                  <a:pt x="2937256" y="2850120"/>
                  <a:pt x="2932939" y="2811290"/>
                  <a:pt x="2928938" y="2773317"/>
                </a:cubicBezTo>
                <a:cubicBezTo>
                  <a:pt x="2885980" y="2786080"/>
                  <a:pt x="2843879" y="2799987"/>
                  <a:pt x="2801302" y="2813132"/>
                </a:cubicBezTo>
                <a:close/>
                <a:moveTo>
                  <a:pt x="2811495" y="2937147"/>
                </a:moveTo>
                <a:cubicBezTo>
                  <a:pt x="2814797" y="2975691"/>
                  <a:pt x="2818511" y="3015093"/>
                  <a:pt x="2822638" y="3055352"/>
                </a:cubicBezTo>
                <a:cubicBezTo>
                  <a:pt x="2867913" y="3042652"/>
                  <a:pt x="2912618" y="3029063"/>
                  <a:pt x="2956751" y="3014585"/>
                </a:cubicBezTo>
                <a:cubicBezTo>
                  <a:pt x="2951480" y="2974262"/>
                  <a:pt x="2946590" y="2934829"/>
                  <a:pt x="2942082" y="2896285"/>
                </a:cubicBezTo>
                <a:cubicBezTo>
                  <a:pt x="2898648" y="2909429"/>
                  <a:pt x="2854960" y="2922352"/>
                  <a:pt x="2811018" y="2935051"/>
                </a:cubicBezTo>
                <a:close/>
                <a:moveTo>
                  <a:pt x="2823306" y="3061829"/>
                </a:moveTo>
                <a:cubicBezTo>
                  <a:pt x="2827243" y="3100501"/>
                  <a:pt x="2831528" y="3139998"/>
                  <a:pt x="2836164" y="3180320"/>
                </a:cubicBezTo>
                <a:cubicBezTo>
                  <a:pt x="2882646" y="3167938"/>
                  <a:pt x="2928556" y="3154381"/>
                  <a:pt x="2973895" y="3139648"/>
                </a:cubicBezTo>
                <a:cubicBezTo>
                  <a:pt x="2968085" y="3099358"/>
                  <a:pt x="2962751" y="3059734"/>
                  <a:pt x="2957608" y="3020967"/>
                </a:cubicBezTo>
                <a:cubicBezTo>
                  <a:pt x="2913030" y="3034302"/>
                  <a:pt x="2868104" y="3047256"/>
                  <a:pt x="2822829" y="3059829"/>
                </a:cubicBezTo>
                <a:close/>
                <a:moveTo>
                  <a:pt x="2836830" y="3186702"/>
                </a:moveTo>
                <a:cubicBezTo>
                  <a:pt x="2841402" y="3225850"/>
                  <a:pt x="2846355" y="3265950"/>
                  <a:pt x="2851404" y="3306717"/>
                </a:cubicBezTo>
                <a:cubicBezTo>
                  <a:pt x="2899220" y="3294525"/>
                  <a:pt x="2946273" y="3280968"/>
                  <a:pt x="2992564" y="3266045"/>
                </a:cubicBezTo>
                <a:cubicBezTo>
                  <a:pt x="2986214" y="3225278"/>
                  <a:pt x="2980278" y="3185273"/>
                  <a:pt x="2974752" y="3146030"/>
                </a:cubicBezTo>
                <a:cubicBezTo>
                  <a:pt x="2929096" y="3159492"/>
                  <a:pt x="2882964" y="3172383"/>
                  <a:pt x="2836355" y="3184702"/>
                </a:cubicBezTo>
                <a:close/>
                <a:moveTo>
                  <a:pt x="2830449" y="3188321"/>
                </a:moveTo>
                <a:cubicBezTo>
                  <a:pt x="2785301" y="3200132"/>
                  <a:pt x="2739517" y="3210800"/>
                  <a:pt x="2693099" y="3220325"/>
                </a:cubicBezTo>
                <a:cubicBezTo>
                  <a:pt x="2696463" y="3259188"/>
                  <a:pt x="2700178" y="3298907"/>
                  <a:pt x="2704243" y="3339483"/>
                </a:cubicBezTo>
                <a:cubicBezTo>
                  <a:pt x="2751931" y="3330339"/>
                  <a:pt x="2798890" y="3319956"/>
                  <a:pt x="2845117" y="3308336"/>
                </a:cubicBezTo>
                <a:cubicBezTo>
                  <a:pt x="2839784" y="3266617"/>
                  <a:pt x="2834735" y="3225945"/>
                  <a:pt x="2829973" y="3186321"/>
                </a:cubicBezTo>
                <a:close/>
                <a:moveTo>
                  <a:pt x="2686621" y="3221564"/>
                </a:moveTo>
                <a:cubicBezTo>
                  <a:pt x="2641092" y="3230835"/>
                  <a:pt x="2594864" y="3238931"/>
                  <a:pt x="2547938" y="3245852"/>
                </a:cubicBezTo>
                <a:cubicBezTo>
                  <a:pt x="2550224" y="3284524"/>
                  <a:pt x="2552795" y="3323703"/>
                  <a:pt x="2555652" y="3363390"/>
                </a:cubicBezTo>
                <a:cubicBezTo>
                  <a:pt x="2603849" y="3357041"/>
                  <a:pt x="2651252" y="3349484"/>
                  <a:pt x="2697861" y="3340721"/>
                </a:cubicBezTo>
                <a:cubicBezTo>
                  <a:pt x="2693289" y="3298525"/>
                  <a:pt x="2689574" y="3258901"/>
                  <a:pt x="2686145" y="3219563"/>
                </a:cubicBezTo>
                <a:close/>
                <a:moveTo>
                  <a:pt x="2686050" y="3215277"/>
                </a:moveTo>
                <a:cubicBezTo>
                  <a:pt x="2682621" y="3175653"/>
                  <a:pt x="2679446" y="3136537"/>
                  <a:pt x="2676525" y="3097929"/>
                </a:cubicBezTo>
                <a:cubicBezTo>
                  <a:pt x="2632076" y="3107517"/>
                  <a:pt x="2587149" y="3116185"/>
                  <a:pt x="2541746" y="3123932"/>
                </a:cubicBezTo>
                <a:cubicBezTo>
                  <a:pt x="2543270" y="3162032"/>
                  <a:pt x="2545144" y="3200545"/>
                  <a:pt x="2547366" y="3239471"/>
                </a:cubicBezTo>
                <a:cubicBezTo>
                  <a:pt x="2594165" y="3231215"/>
                  <a:pt x="2640234" y="3222485"/>
                  <a:pt x="2685573" y="3213277"/>
                </a:cubicBezTo>
                <a:close/>
                <a:moveTo>
                  <a:pt x="2676525" y="3091452"/>
                </a:moveTo>
                <a:cubicBezTo>
                  <a:pt x="2673667" y="3052018"/>
                  <a:pt x="2671159" y="3013157"/>
                  <a:pt x="2669000" y="2974866"/>
                </a:cubicBezTo>
                <a:cubicBezTo>
                  <a:pt x="2625947" y="2985026"/>
                  <a:pt x="2582387" y="2994392"/>
                  <a:pt x="2538317" y="3002965"/>
                </a:cubicBezTo>
                <a:cubicBezTo>
                  <a:pt x="2539207" y="3040620"/>
                  <a:pt x="2540413" y="3078720"/>
                  <a:pt x="2541937" y="3117265"/>
                </a:cubicBezTo>
                <a:cubicBezTo>
                  <a:pt x="2586704" y="3107835"/>
                  <a:pt x="2631472" y="3099167"/>
                  <a:pt x="2675764" y="3089452"/>
                </a:cubicBezTo>
                <a:close/>
                <a:moveTo>
                  <a:pt x="2535936" y="3124980"/>
                </a:moveTo>
                <a:cubicBezTo>
                  <a:pt x="2491486" y="3132409"/>
                  <a:pt x="2446751" y="3138759"/>
                  <a:pt x="2401729" y="3144030"/>
                </a:cubicBezTo>
                <a:cubicBezTo>
                  <a:pt x="2401729" y="3181114"/>
                  <a:pt x="2402364" y="3218706"/>
                  <a:pt x="2403634" y="3256806"/>
                </a:cubicBezTo>
                <a:cubicBezTo>
                  <a:pt x="2450369" y="3252234"/>
                  <a:pt x="2496344" y="3246646"/>
                  <a:pt x="2541555" y="3240042"/>
                </a:cubicBezTo>
                <a:cubicBezTo>
                  <a:pt x="2538603" y="3199370"/>
                  <a:pt x="2536698" y="3160984"/>
                  <a:pt x="2535174" y="3122980"/>
                </a:cubicBezTo>
                <a:close/>
                <a:moveTo>
                  <a:pt x="2535936" y="3118598"/>
                </a:moveTo>
                <a:cubicBezTo>
                  <a:pt x="2534316" y="3079832"/>
                  <a:pt x="2533173" y="3041732"/>
                  <a:pt x="2532221" y="3004298"/>
                </a:cubicBezTo>
                <a:cubicBezTo>
                  <a:pt x="2489359" y="3012585"/>
                  <a:pt x="2446496" y="3020110"/>
                  <a:pt x="2402205" y="3026682"/>
                </a:cubicBezTo>
                <a:cubicBezTo>
                  <a:pt x="2402205" y="3063353"/>
                  <a:pt x="2401634" y="3100501"/>
                  <a:pt x="2402205" y="3138315"/>
                </a:cubicBezTo>
                <a:cubicBezTo>
                  <a:pt x="2446591" y="3130600"/>
                  <a:pt x="2490788" y="3124028"/>
                  <a:pt x="2534888" y="3116598"/>
                </a:cubicBezTo>
                <a:close/>
                <a:moveTo>
                  <a:pt x="2403634" y="2800844"/>
                </a:moveTo>
                <a:cubicBezTo>
                  <a:pt x="2363819" y="2809607"/>
                  <a:pt x="2323814" y="2817831"/>
                  <a:pt x="2283619" y="2825514"/>
                </a:cubicBezTo>
                <a:cubicBezTo>
                  <a:pt x="2280190" y="2858788"/>
                  <a:pt x="2277015" y="2892760"/>
                  <a:pt x="2274094" y="2927432"/>
                </a:cubicBezTo>
                <a:cubicBezTo>
                  <a:pt x="2315940" y="2921081"/>
                  <a:pt x="2357216" y="2914255"/>
                  <a:pt x="2397919" y="2906953"/>
                </a:cubicBezTo>
                <a:cubicBezTo>
                  <a:pt x="2398966" y="2868948"/>
                  <a:pt x="2400491" y="2833515"/>
                  <a:pt x="2402586" y="2798844"/>
                </a:cubicBezTo>
                <a:close/>
                <a:moveTo>
                  <a:pt x="2273999" y="2934194"/>
                </a:moveTo>
                <a:cubicBezTo>
                  <a:pt x="2271427" y="2968103"/>
                  <a:pt x="2269236" y="3002774"/>
                  <a:pt x="2267426" y="3038017"/>
                </a:cubicBezTo>
                <a:lnTo>
                  <a:pt x="2289334" y="3035635"/>
                </a:lnTo>
                <a:cubicBezTo>
                  <a:pt x="2325212" y="3031318"/>
                  <a:pt x="2360740" y="3026523"/>
                  <a:pt x="2395919" y="3021253"/>
                </a:cubicBezTo>
                <a:cubicBezTo>
                  <a:pt x="2395919" y="3018586"/>
                  <a:pt x="2395919" y="3015823"/>
                  <a:pt x="2395919" y="3013061"/>
                </a:cubicBezTo>
                <a:cubicBezTo>
                  <a:pt x="2396395" y="2979438"/>
                  <a:pt x="2397251" y="2946386"/>
                  <a:pt x="2398300" y="2913716"/>
                </a:cubicBezTo>
                <a:cubicBezTo>
                  <a:pt x="2356643" y="2919621"/>
                  <a:pt x="2314861" y="2925685"/>
                  <a:pt x="2272951" y="2931908"/>
                </a:cubicBezTo>
                <a:close/>
                <a:moveTo>
                  <a:pt x="2395824" y="3027730"/>
                </a:moveTo>
                <a:cubicBezTo>
                  <a:pt x="2360962" y="3032937"/>
                  <a:pt x="2325720" y="3037667"/>
                  <a:pt x="2290095" y="3041922"/>
                </a:cubicBezTo>
                <a:lnTo>
                  <a:pt x="2267141" y="3044494"/>
                </a:lnTo>
                <a:cubicBezTo>
                  <a:pt x="2267141" y="3047256"/>
                  <a:pt x="2267141" y="3049923"/>
                  <a:pt x="2267141" y="3052685"/>
                </a:cubicBezTo>
                <a:cubicBezTo>
                  <a:pt x="2265616" y="3085356"/>
                  <a:pt x="2264378" y="3118694"/>
                  <a:pt x="2263426" y="3152412"/>
                </a:cubicBezTo>
                <a:cubicBezTo>
                  <a:pt x="2308288" y="3148793"/>
                  <a:pt x="2352484" y="3144506"/>
                  <a:pt x="2396013" y="3139172"/>
                </a:cubicBezTo>
                <a:cubicBezTo>
                  <a:pt x="2394204" y="3099072"/>
                  <a:pt x="2394395" y="3062020"/>
                  <a:pt x="2394776" y="3025444"/>
                </a:cubicBezTo>
                <a:close/>
                <a:moveTo>
                  <a:pt x="2395824" y="3145554"/>
                </a:moveTo>
                <a:cubicBezTo>
                  <a:pt x="2352198" y="3150888"/>
                  <a:pt x="2307749" y="3155301"/>
                  <a:pt x="2262474" y="3158794"/>
                </a:cubicBezTo>
                <a:cubicBezTo>
                  <a:pt x="2261521" y="3194671"/>
                  <a:pt x="2260918" y="3231247"/>
                  <a:pt x="2260663" y="3268522"/>
                </a:cubicBezTo>
                <a:cubicBezTo>
                  <a:pt x="2306955" y="3265982"/>
                  <a:pt x="2352516" y="3262553"/>
                  <a:pt x="2397347" y="3258235"/>
                </a:cubicBezTo>
                <a:cubicBezTo>
                  <a:pt x="2395633" y="3217849"/>
                  <a:pt x="2394870" y="3180225"/>
                  <a:pt x="2394585" y="3143268"/>
                </a:cubicBezTo>
                <a:close/>
                <a:moveTo>
                  <a:pt x="2261235" y="3038779"/>
                </a:moveTo>
                <a:cubicBezTo>
                  <a:pt x="2263013" y="3003536"/>
                  <a:pt x="2265172" y="2968992"/>
                  <a:pt x="2267712" y="2935147"/>
                </a:cubicBezTo>
                <a:cubicBezTo>
                  <a:pt x="2227326" y="2940957"/>
                  <a:pt x="2186559" y="2946386"/>
                  <a:pt x="2145316" y="2951053"/>
                </a:cubicBezTo>
                <a:cubicBezTo>
                  <a:pt x="2141505" y="2983534"/>
                  <a:pt x="2137886" y="3016776"/>
                  <a:pt x="2134743" y="3050685"/>
                </a:cubicBezTo>
                <a:cubicBezTo>
                  <a:pt x="2176653" y="3045859"/>
                  <a:pt x="2218404" y="3041128"/>
                  <a:pt x="2259997" y="3036493"/>
                </a:cubicBezTo>
                <a:close/>
                <a:moveTo>
                  <a:pt x="2138838" y="2951816"/>
                </a:moveTo>
                <a:cubicBezTo>
                  <a:pt x="2099406" y="2956292"/>
                  <a:pt x="2059495" y="2960102"/>
                  <a:pt x="2019205" y="2963531"/>
                </a:cubicBezTo>
                <a:cubicBezTo>
                  <a:pt x="2013998" y="2994519"/>
                  <a:pt x="2009140" y="3026269"/>
                  <a:pt x="2004631" y="3058781"/>
                </a:cubicBezTo>
                <a:cubicBezTo>
                  <a:pt x="2046415" y="3056876"/>
                  <a:pt x="2087689" y="3054431"/>
                  <a:pt x="2128456" y="3051447"/>
                </a:cubicBezTo>
                <a:cubicBezTo>
                  <a:pt x="2130997" y="3015951"/>
                  <a:pt x="2134044" y="2981978"/>
                  <a:pt x="2137601" y="2949530"/>
                </a:cubicBezTo>
                <a:close/>
                <a:moveTo>
                  <a:pt x="1997297" y="3065163"/>
                </a:moveTo>
                <a:cubicBezTo>
                  <a:pt x="1957674" y="3066877"/>
                  <a:pt x="1917477" y="3068021"/>
                  <a:pt x="1876711" y="3068592"/>
                </a:cubicBezTo>
                <a:cubicBezTo>
                  <a:pt x="1870932" y="3099453"/>
                  <a:pt x="1865535" y="3131012"/>
                  <a:pt x="1860518" y="3163271"/>
                </a:cubicBezTo>
                <a:cubicBezTo>
                  <a:pt x="1902746" y="3164223"/>
                  <a:pt x="1944307" y="3164572"/>
                  <a:pt x="1985201" y="3164318"/>
                </a:cubicBezTo>
                <a:cubicBezTo>
                  <a:pt x="1986407" y="3153142"/>
                  <a:pt x="1987645" y="3142094"/>
                  <a:pt x="1988915" y="3131171"/>
                </a:cubicBezTo>
                <a:cubicBezTo>
                  <a:pt x="1990344" y="3106501"/>
                  <a:pt x="1993106" y="3084594"/>
                  <a:pt x="1996058" y="3062877"/>
                </a:cubicBezTo>
                <a:close/>
                <a:moveTo>
                  <a:pt x="1859470" y="3169938"/>
                </a:moveTo>
                <a:lnTo>
                  <a:pt x="1859470" y="3171748"/>
                </a:lnTo>
                <a:cubicBezTo>
                  <a:pt x="1854708" y="3202990"/>
                  <a:pt x="1850294" y="3234740"/>
                  <a:pt x="1846230" y="3266998"/>
                </a:cubicBezTo>
                <a:cubicBezTo>
                  <a:pt x="1889982" y="3269411"/>
                  <a:pt x="1933003" y="3271094"/>
                  <a:pt x="1975295" y="3272046"/>
                </a:cubicBezTo>
                <a:cubicBezTo>
                  <a:pt x="1978057" y="3237566"/>
                  <a:pt x="1981295" y="3203657"/>
                  <a:pt x="1984820" y="3170414"/>
                </a:cubicBezTo>
                <a:cubicBezTo>
                  <a:pt x="1942783" y="3169335"/>
                  <a:pt x="1900586" y="3168319"/>
                  <a:pt x="1858232" y="3167366"/>
                </a:cubicBezTo>
                <a:close/>
                <a:moveTo>
                  <a:pt x="1852899" y="3170795"/>
                </a:moveTo>
                <a:cubicBezTo>
                  <a:pt x="1852944" y="3170448"/>
                  <a:pt x="1852944" y="3170095"/>
                  <a:pt x="1852899" y="3169748"/>
                </a:cubicBezTo>
                <a:cubicBezTo>
                  <a:pt x="1813211" y="3168795"/>
                  <a:pt x="1772888" y="3167334"/>
                  <a:pt x="1731930" y="3165366"/>
                </a:cubicBezTo>
                <a:cubicBezTo>
                  <a:pt x="1728883" y="3180511"/>
                  <a:pt x="1725835" y="3195751"/>
                  <a:pt x="1722405" y="3211181"/>
                </a:cubicBezTo>
                <a:cubicBezTo>
                  <a:pt x="1718977" y="3226612"/>
                  <a:pt x="1716691" y="3242614"/>
                  <a:pt x="1713929" y="3258806"/>
                </a:cubicBezTo>
                <a:cubicBezTo>
                  <a:pt x="1756220" y="3262299"/>
                  <a:pt x="1797907" y="3265188"/>
                  <a:pt x="1838991" y="3267474"/>
                </a:cubicBezTo>
                <a:cubicBezTo>
                  <a:pt x="1842675" y="3232740"/>
                  <a:pt x="1846898" y="3199656"/>
                  <a:pt x="1851660" y="3168223"/>
                </a:cubicBezTo>
                <a:close/>
                <a:moveTo>
                  <a:pt x="1713452" y="3264902"/>
                </a:moveTo>
                <a:cubicBezTo>
                  <a:pt x="1708118" y="3296335"/>
                  <a:pt x="1703070" y="3328625"/>
                  <a:pt x="1698403" y="3361581"/>
                </a:cubicBezTo>
                <a:cubicBezTo>
                  <a:pt x="1742218" y="3366407"/>
                  <a:pt x="1785366" y="3370630"/>
                  <a:pt x="1827848" y="3374249"/>
                </a:cubicBezTo>
                <a:cubicBezTo>
                  <a:pt x="1831181" y="3339959"/>
                  <a:pt x="1834801" y="3306336"/>
                  <a:pt x="1838896" y="3273475"/>
                </a:cubicBezTo>
                <a:cubicBezTo>
                  <a:pt x="1796415" y="3268426"/>
                  <a:pt x="1754695" y="3265759"/>
                  <a:pt x="1712214" y="3262330"/>
                </a:cubicBezTo>
                <a:close/>
                <a:moveTo>
                  <a:pt x="1707166" y="3264331"/>
                </a:moveTo>
                <a:cubicBezTo>
                  <a:pt x="1667447" y="3261092"/>
                  <a:pt x="1627155" y="3257187"/>
                  <a:pt x="1586389" y="3252901"/>
                </a:cubicBezTo>
                <a:cubicBezTo>
                  <a:pt x="1579658" y="3282999"/>
                  <a:pt x="1573308" y="3313797"/>
                  <a:pt x="1567339" y="3345293"/>
                </a:cubicBezTo>
                <a:cubicBezTo>
                  <a:pt x="1609534" y="3351008"/>
                  <a:pt x="1651254" y="3356342"/>
                  <a:pt x="1692211" y="3360914"/>
                </a:cubicBezTo>
                <a:cubicBezTo>
                  <a:pt x="1695545" y="3325576"/>
                  <a:pt x="1700498" y="3293287"/>
                  <a:pt x="1705927" y="3261759"/>
                </a:cubicBezTo>
                <a:close/>
                <a:moveTo>
                  <a:pt x="1578769" y="3249376"/>
                </a:moveTo>
                <a:cubicBezTo>
                  <a:pt x="1540669" y="3245281"/>
                  <a:pt x="1502569" y="3240899"/>
                  <a:pt x="1463421" y="3235946"/>
                </a:cubicBezTo>
                <a:cubicBezTo>
                  <a:pt x="1458659" y="3252710"/>
                  <a:pt x="1453896" y="3269665"/>
                  <a:pt x="1449324" y="3286905"/>
                </a:cubicBezTo>
                <a:cubicBezTo>
                  <a:pt x="1446180" y="3299097"/>
                  <a:pt x="1443038" y="3311480"/>
                  <a:pt x="1439799" y="3323862"/>
                </a:cubicBezTo>
                <a:cubicBezTo>
                  <a:pt x="1480280" y="3330244"/>
                  <a:pt x="1520190" y="3336244"/>
                  <a:pt x="1559528" y="3341578"/>
                </a:cubicBezTo>
                <a:cubicBezTo>
                  <a:pt x="1565720" y="3310431"/>
                  <a:pt x="1572006" y="3279666"/>
                  <a:pt x="1578769" y="3249376"/>
                </a:cubicBezTo>
                <a:close/>
                <a:moveTo>
                  <a:pt x="1443228" y="3285381"/>
                </a:moveTo>
                <a:cubicBezTo>
                  <a:pt x="1447705" y="3268331"/>
                  <a:pt x="1452753" y="3251567"/>
                  <a:pt x="1457039" y="3235089"/>
                </a:cubicBezTo>
                <a:cubicBezTo>
                  <a:pt x="1421162" y="3230517"/>
                  <a:pt x="1384808" y="3225532"/>
                  <a:pt x="1347978" y="3220135"/>
                </a:cubicBezTo>
                <a:cubicBezTo>
                  <a:pt x="1338453" y="3247186"/>
                  <a:pt x="1328928" y="3275189"/>
                  <a:pt x="1319974" y="3303859"/>
                </a:cubicBezTo>
                <a:cubicBezTo>
                  <a:pt x="1358074" y="3310622"/>
                  <a:pt x="1396174" y="3316909"/>
                  <a:pt x="1433703" y="3322909"/>
                </a:cubicBezTo>
                <a:cubicBezTo>
                  <a:pt x="1436941" y="3310527"/>
                  <a:pt x="1439989" y="3297954"/>
                  <a:pt x="1443228" y="3285667"/>
                </a:cubicBezTo>
                <a:close/>
                <a:moveTo>
                  <a:pt x="1341691" y="3219563"/>
                </a:moveTo>
                <a:cubicBezTo>
                  <a:pt x="1308163" y="3214610"/>
                  <a:pt x="1274286" y="3209403"/>
                  <a:pt x="1240060" y="3203942"/>
                </a:cubicBezTo>
                <a:cubicBezTo>
                  <a:pt x="1228630" y="3229342"/>
                  <a:pt x="1217580" y="3255758"/>
                  <a:pt x="1206912" y="3283190"/>
                </a:cubicBezTo>
                <a:cubicBezTo>
                  <a:pt x="1242981" y="3290175"/>
                  <a:pt x="1278604" y="3296779"/>
                  <a:pt x="1313783" y="3303002"/>
                </a:cubicBezTo>
                <a:cubicBezTo>
                  <a:pt x="1322641" y="3274427"/>
                  <a:pt x="1332166" y="3246519"/>
                  <a:pt x="1341691" y="3219563"/>
                </a:cubicBezTo>
                <a:close/>
                <a:moveTo>
                  <a:pt x="1233583" y="3202894"/>
                </a:moveTo>
                <a:lnTo>
                  <a:pt x="1182243" y="3194417"/>
                </a:lnTo>
                <a:cubicBezTo>
                  <a:pt x="1168241" y="3192036"/>
                  <a:pt x="1154239" y="3190036"/>
                  <a:pt x="1140333" y="3188131"/>
                </a:cubicBezTo>
                <a:cubicBezTo>
                  <a:pt x="1126998" y="3211848"/>
                  <a:pt x="1114139" y="3236613"/>
                  <a:pt x="1101661" y="3262235"/>
                </a:cubicBezTo>
                <a:cubicBezTo>
                  <a:pt x="1135094" y="3269093"/>
                  <a:pt x="1168336" y="3275666"/>
                  <a:pt x="1200626" y="3281952"/>
                </a:cubicBezTo>
                <a:cubicBezTo>
                  <a:pt x="1211103" y="3254710"/>
                  <a:pt x="1222153" y="3228326"/>
                  <a:pt x="1233488" y="3202894"/>
                </a:cubicBezTo>
                <a:close/>
                <a:moveTo>
                  <a:pt x="1133570" y="3187178"/>
                </a:moveTo>
                <a:cubicBezTo>
                  <a:pt x="1104043" y="3183368"/>
                  <a:pt x="1074896" y="3180701"/>
                  <a:pt x="1046321" y="3179273"/>
                </a:cubicBezTo>
                <a:cubicBezTo>
                  <a:pt x="1031779" y="3200354"/>
                  <a:pt x="1017587" y="3222357"/>
                  <a:pt x="1003745" y="3245281"/>
                </a:cubicBezTo>
                <a:cubicBezTo>
                  <a:pt x="1033843" y="3249376"/>
                  <a:pt x="1064323" y="3254806"/>
                  <a:pt x="1095280" y="3260902"/>
                </a:cubicBezTo>
                <a:cubicBezTo>
                  <a:pt x="1107471" y="3235375"/>
                  <a:pt x="1120331" y="3211276"/>
                  <a:pt x="1133475" y="3187178"/>
                </a:cubicBezTo>
                <a:close/>
                <a:moveTo>
                  <a:pt x="1038892" y="3178891"/>
                </a:moveTo>
                <a:cubicBezTo>
                  <a:pt x="1011269" y="3177622"/>
                  <a:pt x="984059" y="3177622"/>
                  <a:pt x="957263" y="3178891"/>
                </a:cubicBezTo>
                <a:lnTo>
                  <a:pt x="950976" y="3186321"/>
                </a:lnTo>
                <a:cubicBezTo>
                  <a:pt x="937355" y="3202418"/>
                  <a:pt x="924115" y="3219468"/>
                  <a:pt x="911066" y="3236994"/>
                </a:cubicBezTo>
                <a:cubicBezTo>
                  <a:pt x="939260" y="3238518"/>
                  <a:pt x="967835" y="3241153"/>
                  <a:pt x="996791" y="3244900"/>
                </a:cubicBezTo>
                <a:cubicBezTo>
                  <a:pt x="1010317" y="3221659"/>
                  <a:pt x="1024318" y="3199846"/>
                  <a:pt x="1038797" y="3178891"/>
                </a:cubicBezTo>
                <a:close/>
                <a:moveTo>
                  <a:pt x="946118" y="3181844"/>
                </a:moveTo>
                <a:lnTo>
                  <a:pt x="948594" y="3178987"/>
                </a:lnTo>
                <a:cubicBezTo>
                  <a:pt x="923195" y="3180257"/>
                  <a:pt x="897795" y="3182479"/>
                  <a:pt x="872394" y="3185654"/>
                </a:cubicBezTo>
                <a:cubicBezTo>
                  <a:pt x="855630" y="3201371"/>
                  <a:pt x="839152" y="3218039"/>
                  <a:pt x="823150" y="3235565"/>
                </a:cubicBezTo>
                <a:cubicBezTo>
                  <a:pt x="849376" y="3234803"/>
                  <a:pt x="875983" y="3235057"/>
                  <a:pt x="902970" y="3236327"/>
                </a:cubicBezTo>
                <a:cubicBezTo>
                  <a:pt x="917131" y="3217404"/>
                  <a:pt x="931482" y="3199244"/>
                  <a:pt x="946023" y="3181844"/>
                </a:cubicBezTo>
                <a:close/>
                <a:moveTo>
                  <a:pt x="862013" y="3187083"/>
                </a:moveTo>
                <a:cubicBezTo>
                  <a:pt x="838105" y="3190607"/>
                  <a:pt x="814388" y="3194989"/>
                  <a:pt x="791337" y="3200323"/>
                </a:cubicBezTo>
                <a:cubicBezTo>
                  <a:pt x="774001" y="3213023"/>
                  <a:pt x="757047" y="3226802"/>
                  <a:pt x="740473" y="3241661"/>
                </a:cubicBezTo>
                <a:cubicBezTo>
                  <a:pt x="764731" y="3238804"/>
                  <a:pt x="789463" y="3236899"/>
                  <a:pt x="814673" y="3235946"/>
                </a:cubicBezTo>
                <a:cubicBezTo>
                  <a:pt x="830040" y="3218928"/>
                  <a:pt x="845788" y="3202640"/>
                  <a:pt x="861917" y="3187083"/>
                </a:cubicBezTo>
                <a:close/>
                <a:moveTo>
                  <a:pt x="742759" y="3206133"/>
                </a:moveTo>
                <a:cubicBezTo>
                  <a:pt x="757904" y="3201656"/>
                  <a:pt x="773144" y="3197656"/>
                  <a:pt x="788670" y="3194036"/>
                </a:cubicBezTo>
                <a:cubicBezTo>
                  <a:pt x="801370" y="3184765"/>
                  <a:pt x="814070" y="3175907"/>
                  <a:pt x="826770" y="3167462"/>
                </a:cubicBezTo>
                <a:cubicBezTo>
                  <a:pt x="797984" y="3178799"/>
                  <a:pt x="769900" y="3191840"/>
                  <a:pt x="742664" y="3206514"/>
                </a:cubicBezTo>
                <a:close/>
                <a:moveTo>
                  <a:pt x="804196" y="3190512"/>
                </a:moveTo>
                <a:cubicBezTo>
                  <a:pt x="825818" y="3185845"/>
                  <a:pt x="847820" y="3182130"/>
                  <a:pt x="870109" y="3179177"/>
                </a:cubicBezTo>
                <a:cubicBezTo>
                  <a:pt x="885539" y="3164826"/>
                  <a:pt x="901414" y="3151174"/>
                  <a:pt x="917734" y="3138220"/>
                </a:cubicBezTo>
                <a:cubicBezTo>
                  <a:pt x="896398" y="3143649"/>
                  <a:pt x="875538" y="3150031"/>
                  <a:pt x="854869" y="3157270"/>
                </a:cubicBezTo>
                <a:cubicBezTo>
                  <a:pt x="837343" y="3167938"/>
                  <a:pt x="820484" y="3178987"/>
                  <a:pt x="804100" y="3190893"/>
                </a:cubicBezTo>
                <a:close/>
                <a:moveTo>
                  <a:pt x="880396" y="3142030"/>
                </a:moveTo>
                <a:cubicBezTo>
                  <a:pt x="896524" y="3137077"/>
                  <a:pt x="912812" y="3132663"/>
                  <a:pt x="929259" y="3128790"/>
                </a:cubicBezTo>
                <a:cubicBezTo>
                  <a:pt x="942276" y="3118694"/>
                  <a:pt x="955516" y="3109169"/>
                  <a:pt x="968978" y="3100215"/>
                </a:cubicBezTo>
                <a:cubicBezTo>
                  <a:pt x="938549" y="3112373"/>
                  <a:pt x="908929" y="3126467"/>
                  <a:pt x="880300" y="3142411"/>
                </a:cubicBezTo>
                <a:close/>
                <a:moveTo>
                  <a:pt x="944309" y="3125361"/>
                </a:moveTo>
                <a:cubicBezTo>
                  <a:pt x="965454" y="3120662"/>
                  <a:pt x="986949" y="3116820"/>
                  <a:pt x="1008793" y="3113836"/>
                </a:cubicBezTo>
                <a:cubicBezTo>
                  <a:pt x="1024033" y="3098977"/>
                  <a:pt x="1039653" y="3085261"/>
                  <a:pt x="1055655" y="3071450"/>
                </a:cubicBezTo>
                <a:cubicBezTo>
                  <a:pt x="1035462" y="3076784"/>
                  <a:pt x="1015587" y="3082911"/>
                  <a:pt x="996029" y="3089833"/>
                </a:cubicBezTo>
                <a:cubicBezTo>
                  <a:pt x="978376" y="3100945"/>
                  <a:pt x="961104" y="3112852"/>
                  <a:pt x="944213" y="3125551"/>
                </a:cubicBezTo>
                <a:close/>
                <a:moveTo>
                  <a:pt x="1020985" y="3074783"/>
                </a:moveTo>
                <a:cubicBezTo>
                  <a:pt x="1036225" y="3070021"/>
                  <a:pt x="1051655" y="3065258"/>
                  <a:pt x="1067372" y="3061829"/>
                </a:cubicBezTo>
                <a:cubicBezTo>
                  <a:pt x="1079563" y="3051828"/>
                  <a:pt x="1092041" y="3042779"/>
                  <a:pt x="1104709" y="3033254"/>
                </a:cubicBezTo>
                <a:cubicBezTo>
                  <a:pt x="1075915" y="3045446"/>
                  <a:pt x="1047920" y="3059444"/>
                  <a:pt x="1020889" y="3075164"/>
                </a:cubicBezTo>
                <a:close/>
                <a:moveTo>
                  <a:pt x="1081849" y="3058400"/>
                </a:moveTo>
                <a:cubicBezTo>
                  <a:pt x="1103090" y="3053638"/>
                  <a:pt x="1124522" y="3049638"/>
                  <a:pt x="1146429" y="3046589"/>
                </a:cubicBezTo>
                <a:cubicBezTo>
                  <a:pt x="1161288" y="3031349"/>
                  <a:pt x="1176528" y="3016776"/>
                  <a:pt x="1192149" y="3003060"/>
                </a:cubicBezTo>
                <a:cubicBezTo>
                  <a:pt x="1171575" y="3008775"/>
                  <a:pt x="1151350" y="3015347"/>
                  <a:pt x="1131475" y="3022777"/>
                </a:cubicBezTo>
                <a:cubicBezTo>
                  <a:pt x="1114520" y="3034302"/>
                  <a:pt x="1097946" y="3046113"/>
                  <a:pt x="1081754" y="3058876"/>
                </a:cubicBezTo>
                <a:close/>
                <a:moveTo>
                  <a:pt x="1155002" y="3007823"/>
                </a:moveTo>
                <a:cubicBezTo>
                  <a:pt x="1170813" y="3002615"/>
                  <a:pt x="1186688" y="2997916"/>
                  <a:pt x="1202627" y="2993725"/>
                </a:cubicBezTo>
                <a:cubicBezTo>
                  <a:pt x="1215326" y="2982994"/>
                  <a:pt x="1228185" y="2972707"/>
                  <a:pt x="1241203" y="2962864"/>
                </a:cubicBezTo>
                <a:cubicBezTo>
                  <a:pt x="1211462" y="2976042"/>
                  <a:pt x="1182632" y="2991189"/>
                  <a:pt x="1154906" y="3008203"/>
                </a:cubicBezTo>
                <a:close/>
                <a:moveTo>
                  <a:pt x="1217295" y="2990106"/>
                </a:moveTo>
                <a:cubicBezTo>
                  <a:pt x="1238822" y="2984962"/>
                  <a:pt x="1260729" y="2980676"/>
                  <a:pt x="1283018" y="2977247"/>
                </a:cubicBezTo>
                <a:cubicBezTo>
                  <a:pt x="1297877" y="2961245"/>
                  <a:pt x="1313021" y="2945910"/>
                  <a:pt x="1328547" y="2931527"/>
                </a:cubicBezTo>
                <a:cubicBezTo>
                  <a:pt x="1307878" y="2937528"/>
                  <a:pt x="1287399" y="2944386"/>
                  <a:pt x="1267397" y="2952196"/>
                </a:cubicBezTo>
                <a:cubicBezTo>
                  <a:pt x="1250252" y="2964261"/>
                  <a:pt x="1233519" y="2977025"/>
                  <a:pt x="1217200" y="2990487"/>
                </a:cubicBezTo>
                <a:close/>
                <a:moveTo>
                  <a:pt x="1290066" y="2937052"/>
                </a:moveTo>
                <a:cubicBezTo>
                  <a:pt x="1306259" y="2931432"/>
                  <a:pt x="1322641" y="2926289"/>
                  <a:pt x="1339310" y="2921812"/>
                </a:cubicBezTo>
                <a:cubicBezTo>
                  <a:pt x="1351979" y="2910477"/>
                  <a:pt x="1364742" y="2899714"/>
                  <a:pt x="1377410" y="2889427"/>
                </a:cubicBezTo>
                <a:cubicBezTo>
                  <a:pt x="1347196" y="2903403"/>
                  <a:pt x="1317981" y="2919443"/>
                  <a:pt x="1289971" y="2937433"/>
                </a:cubicBezTo>
                <a:close/>
                <a:moveTo>
                  <a:pt x="1352836" y="2918002"/>
                </a:moveTo>
                <a:cubicBezTo>
                  <a:pt x="1374299" y="2912668"/>
                  <a:pt x="1396111" y="2908191"/>
                  <a:pt x="1418272" y="2904571"/>
                </a:cubicBezTo>
                <a:cubicBezTo>
                  <a:pt x="1432941" y="2887903"/>
                  <a:pt x="1447895" y="2871901"/>
                  <a:pt x="1463326" y="2856946"/>
                </a:cubicBezTo>
                <a:cubicBezTo>
                  <a:pt x="1442688" y="2863297"/>
                  <a:pt x="1422400" y="2870536"/>
                  <a:pt x="1402461" y="2878664"/>
                </a:cubicBezTo>
                <a:cubicBezTo>
                  <a:pt x="1385570" y="2891363"/>
                  <a:pt x="1368996" y="2904699"/>
                  <a:pt x="1352740" y="2918669"/>
                </a:cubicBezTo>
                <a:close/>
                <a:moveTo>
                  <a:pt x="1424368" y="2863138"/>
                </a:moveTo>
                <a:cubicBezTo>
                  <a:pt x="1440498" y="2857232"/>
                  <a:pt x="1456849" y="2851898"/>
                  <a:pt x="1473422" y="2847136"/>
                </a:cubicBezTo>
                <a:cubicBezTo>
                  <a:pt x="1486122" y="2835134"/>
                  <a:pt x="1499045" y="2823704"/>
                  <a:pt x="1512189" y="2812846"/>
                </a:cubicBezTo>
                <a:cubicBezTo>
                  <a:pt x="1481670" y="2827645"/>
                  <a:pt x="1452285" y="2844677"/>
                  <a:pt x="1424274" y="2863804"/>
                </a:cubicBezTo>
                <a:close/>
                <a:moveTo>
                  <a:pt x="1486472" y="2844088"/>
                </a:moveTo>
                <a:cubicBezTo>
                  <a:pt x="1507903" y="2838373"/>
                  <a:pt x="1529810" y="2833515"/>
                  <a:pt x="1552004" y="2829800"/>
                </a:cubicBezTo>
                <a:cubicBezTo>
                  <a:pt x="1566481" y="2812147"/>
                  <a:pt x="1581340" y="2795447"/>
                  <a:pt x="1596581" y="2779699"/>
                </a:cubicBezTo>
                <a:cubicBezTo>
                  <a:pt x="1576006" y="2786366"/>
                  <a:pt x="1555718" y="2793986"/>
                  <a:pt x="1535906" y="2802559"/>
                </a:cubicBezTo>
                <a:cubicBezTo>
                  <a:pt x="1519015" y="2815640"/>
                  <a:pt x="1502505" y="2829546"/>
                  <a:pt x="1486376" y="2844278"/>
                </a:cubicBezTo>
                <a:close/>
                <a:moveTo>
                  <a:pt x="1556575" y="2786938"/>
                </a:moveTo>
                <a:cubicBezTo>
                  <a:pt x="1572768" y="2780651"/>
                  <a:pt x="1589151" y="2774936"/>
                  <a:pt x="1605915" y="2769888"/>
                </a:cubicBezTo>
                <a:cubicBezTo>
                  <a:pt x="1618488" y="2757125"/>
                  <a:pt x="1631442" y="2745028"/>
                  <a:pt x="1644586" y="2733503"/>
                </a:cubicBezTo>
                <a:cubicBezTo>
                  <a:pt x="1613864" y="2749162"/>
                  <a:pt x="1584407" y="2767187"/>
                  <a:pt x="1556480" y="2787414"/>
                </a:cubicBezTo>
                <a:close/>
                <a:moveTo>
                  <a:pt x="1618869" y="2765983"/>
                </a:moveTo>
                <a:cubicBezTo>
                  <a:pt x="1640205" y="2759982"/>
                  <a:pt x="1661922" y="2755029"/>
                  <a:pt x="1684115" y="2750933"/>
                </a:cubicBezTo>
                <a:cubicBezTo>
                  <a:pt x="1698275" y="2732455"/>
                  <a:pt x="1712880" y="2714897"/>
                  <a:pt x="1727930" y="2698260"/>
                </a:cubicBezTo>
                <a:cubicBezTo>
                  <a:pt x="1707377" y="2705310"/>
                  <a:pt x="1687191" y="2713384"/>
                  <a:pt x="1667447" y="2722453"/>
                </a:cubicBezTo>
                <a:cubicBezTo>
                  <a:pt x="1650809" y="2736423"/>
                  <a:pt x="1634585" y="2751092"/>
                  <a:pt x="1618774" y="2766459"/>
                </a:cubicBezTo>
                <a:close/>
                <a:moveTo>
                  <a:pt x="1687163" y="2706832"/>
                </a:moveTo>
                <a:cubicBezTo>
                  <a:pt x="1703483" y="2700165"/>
                  <a:pt x="1719993" y="2694101"/>
                  <a:pt x="1736693" y="2688640"/>
                </a:cubicBezTo>
                <a:cubicBezTo>
                  <a:pt x="1749393" y="2675114"/>
                  <a:pt x="1762093" y="2662224"/>
                  <a:pt x="1774793" y="2649968"/>
                </a:cubicBezTo>
                <a:cubicBezTo>
                  <a:pt x="1744092" y="2666750"/>
                  <a:pt x="1714759" y="2685923"/>
                  <a:pt x="1687067" y="2707309"/>
                </a:cubicBezTo>
                <a:close/>
                <a:moveTo>
                  <a:pt x="1749171" y="2684734"/>
                </a:moveTo>
                <a:cubicBezTo>
                  <a:pt x="1760315" y="2681401"/>
                  <a:pt x="1771459" y="2678163"/>
                  <a:pt x="1782889" y="2675209"/>
                </a:cubicBezTo>
                <a:lnTo>
                  <a:pt x="1815369" y="2667018"/>
                </a:lnTo>
                <a:cubicBezTo>
                  <a:pt x="1828895" y="2647968"/>
                  <a:pt x="1842802" y="2630061"/>
                  <a:pt x="1857089" y="2612916"/>
                </a:cubicBezTo>
                <a:cubicBezTo>
                  <a:pt x="1836705" y="2620409"/>
                  <a:pt x="1816703" y="2628950"/>
                  <a:pt x="1797082" y="2638538"/>
                </a:cubicBezTo>
                <a:cubicBezTo>
                  <a:pt x="1780635" y="2653397"/>
                  <a:pt x="1764633" y="2668955"/>
                  <a:pt x="1749076" y="2685211"/>
                </a:cubicBezTo>
                <a:close/>
                <a:moveTo>
                  <a:pt x="1815846" y="2623108"/>
                </a:moveTo>
                <a:cubicBezTo>
                  <a:pt x="1832229" y="2615869"/>
                  <a:pt x="1848898" y="2609201"/>
                  <a:pt x="1865852" y="2603296"/>
                </a:cubicBezTo>
                <a:cubicBezTo>
                  <a:pt x="1878234" y="2589008"/>
                  <a:pt x="1890808" y="2575387"/>
                  <a:pt x="1903952" y="2562434"/>
                </a:cubicBezTo>
                <a:cubicBezTo>
                  <a:pt x="1872829" y="2580355"/>
                  <a:pt x="1843233" y="2600807"/>
                  <a:pt x="1815465" y="2623584"/>
                </a:cubicBezTo>
                <a:close/>
                <a:moveTo>
                  <a:pt x="1877949" y="2599009"/>
                </a:moveTo>
                <a:cubicBezTo>
                  <a:pt x="1901190" y="2591009"/>
                  <a:pt x="1924399" y="2582817"/>
                  <a:pt x="1947577" y="2574435"/>
                </a:cubicBezTo>
                <a:cubicBezTo>
                  <a:pt x="1959864" y="2556052"/>
                  <a:pt x="1972627" y="2538430"/>
                  <a:pt x="1985677" y="2521666"/>
                </a:cubicBezTo>
                <a:cubicBezTo>
                  <a:pt x="1976152" y="2526143"/>
                  <a:pt x="1966627" y="2530620"/>
                  <a:pt x="1957102" y="2534906"/>
                </a:cubicBezTo>
                <a:cubicBezTo>
                  <a:pt x="1947577" y="2539193"/>
                  <a:pt x="1935670" y="2545193"/>
                  <a:pt x="1925098" y="2550813"/>
                </a:cubicBezTo>
                <a:cubicBezTo>
                  <a:pt x="1908334" y="2566434"/>
                  <a:pt x="1892712" y="2582626"/>
                  <a:pt x="1877568" y="2599486"/>
                </a:cubicBezTo>
                <a:close/>
                <a:moveTo>
                  <a:pt x="1941766" y="2535001"/>
                </a:moveTo>
                <a:cubicBezTo>
                  <a:pt x="1945767" y="2533096"/>
                  <a:pt x="1949767" y="2531096"/>
                  <a:pt x="1953768" y="2529287"/>
                </a:cubicBezTo>
                <a:cubicBezTo>
                  <a:pt x="1967199" y="2523191"/>
                  <a:pt x="1980533" y="2516904"/>
                  <a:pt x="1993963" y="2510237"/>
                </a:cubicBezTo>
                <a:cubicBezTo>
                  <a:pt x="2005521" y="2496013"/>
                  <a:pt x="2017268" y="2482392"/>
                  <a:pt x="2029206" y="2469374"/>
                </a:cubicBezTo>
                <a:cubicBezTo>
                  <a:pt x="1998282" y="2488774"/>
                  <a:pt x="1969033" y="2510727"/>
                  <a:pt x="1941766" y="2535001"/>
                </a:cubicBezTo>
                <a:close/>
                <a:moveTo>
                  <a:pt x="2007012" y="2504712"/>
                </a:moveTo>
                <a:cubicBezTo>
                  <a:pt x="2031492" y="2493377"/>
                  <a:pt x="2055780" y="2481852"/>
                  <a:pt x="2080165" y="2470232"/>
                </a:cubicBezTo>
                <a:cubicBezTo>
                  <a:pt x="2091532" y="2452325"/>
                  <a:pt x="2103215" y="2435116"/>
                  <a:pt x="2115216" y="2418606"/>
                </a:cubicBezTo>
                <a:lnTo>
                  <a:pt x="2049875" y="2457373"/>
                </a:lnTo>
                <a:cubicBezTo>
                  <a:pt x="2035270" y="2472486"/>
                  <a:pt x="2021014" y="2488393"/>
                  <a:pt x="2007108" y="2505093"/>
                </a:cubicBezTo>
                <a:close/>
                <a:moveTo>
                  <a:pt x="2128647" y="2388316"/>
                </a:moveTo>
                <a:cubicBezTo>
                  <a:pt x="2107702" y="2403914"/>
                  <a:pt x="2087725" y="2420772"/>
                  <a:pt x="2068830" y="2438799"/>
                </a:cubicBezTo>
                <a:cubicBezTo>
                  <a:pt x="2087880" y="2427623"/>
                  <a:pt x="2106708" y="2416384"/>
                  <a:pt x="2125313" y="2405080"/>
                </a:cubicBezTo>
                <a:cubicBezTo>
                  <a:pt x="2134838" y="2392381"/>
                  <a:pt x="2144554" y="2380379"/>
                  <a:pt x="2154459" y="2369076"/>
                </a:cubicBezTo>
                <a:close/>
                <a:moveTo>
                  <a:pt x="2179605" y="2350216"/>
                </a:moveTo>
                <a:cubicBezTo>
                  <a:pt x="2166143" y="2364694"/>
                  <a:pt x="2153063" y="2379998"/>
                  <a:pt x="2140363" y="2396127"/>
                </a:cubicBezTo>
                <a:cubicBezTo>
                  <a:pt x="2165127" y="2381141"/>
                  <a:pt x="2189861" y="2366123"/>
                  <a:pt x="2214563" y="2351074"/>
                </a:cubicBezTo>
                <a:cubicBezTo>
                  <a:pt x="2225801" y="2332595"/>
                  <a:pt x="2237328" y="2314879"/>
                  <a:pt x="2249329" y="2297924"/>
                </a:cubicBezTo>
                <a:cubicBezTo>
                  <a:pt x="2226183" y="2315926"/>
                  <a:pt x="2202942" y="2333262"/>
                  <a:pt x="2179891" y="2350598"/>
                </a:cubicBezTo>
                <a:close/>
                <a:moveTo>
                  <a:pt x="2219039" y="2310878"/>
                </a:moveTo>
                <a:lnTo>
                  <a:pt x="2214753" y="2314879"/>
                </a:lnTo>
                <a:cubicBezTo>
                  <a:pt x="2213038" y="2316403"/>
                  <a:pt x="2211420" y="2318022"/>
                  <a:pt x="2209800" y="2319641"/>
                </a:cubicBezTo>
                <a:lnTo>
                  <a:pt x="2261806" y="2280494"/>
                </a:lnTo>
                <a:cubicBezTo>
                  <a:pt x="2271078" y="2267793"/>
                  <a:pt x="2280603" y="2255792"/>
                  <a:pt x="2290381" y="2244489"/>
                </a:cubicBezTo>
                <a:close/>
                <a:moveTo>
                  <a:pt x="2300763" y="2241441"/>
                </a:moveTo>
                <a:cubicBezTo>
                  <a:pt x="2293905" y="2249442"/>
                  <a:pt x="2287238" y="2257824"/>
                  <a:pt x="2280570" y="2266396"/>
                </a:cubicBezTo>
                <a:lnTo>
                  <a:pt x="2327434" y="2230964"/>
                </a:lnTo>
                <a:lnTo>
                  <a:pt x="2350769" y="2213342"/>
                </a:lnTo>
                <a:cubicBezTo>
                  <a:pt x="2360294" y="2196388"/>
                  <a:pt x="2371058" y="2180005"/>
                  <a:pt x="2381631" y="2164384"/>
                </a:cubicBezTo>
                <a:lnTo>
                  <a:pt x="2390584" y="2151144"/>
                </a:lnTo>
                <a:cubicBezTo>
                  <a:pt x="2370201" y="2170194"/>
                  <a:pt x="2349945" y="2188958"/>
                  <a:pt x="2329815" y="2207437"/>
                </a:cubicBezTo>
                <a:close/>
                <a:moveTo>
                  <a:pt x="2366677" y="2164574"/>
                </a:moveTo>
                <a:lnTo>
                  <a:pt x="2406301" y="2128094"/>
                </a:lnTo>
                <a:cubicBezTo>
                  <a:pt x="2415826" y="2114060"/>
                  <a:pt x="2425351" y="2100026"/>
                  <a:pt x="2434876" y="2085993"/>
                </a:cubicBezTo>
                <a:cubicBezTo>
                  <a:pt x="2412016" y="2112758"/>
                  <a:pt x="2389441" y="2138952"/>
                  <a:pt x="2366772" y="2164955"/>
                </a:cubicBezTo>
                <a:close/>
                <a:moveTo>
                  <a:pt x="2427065" y="2109044"/>
                </a:moveTo>
                <a:cubicBezTo>
                  <a:pt x="2446878" y="2090819"/>
                  <a:pt x="2466880" y="2072626"/>
                  <a:pt x="2487073" y="2054465"/>
                </a:cubicBezTo>
                <a:cubicBezTo>
                  <a:pt x="2498884" y="2032462"/>
                  <a:pt x="2511171" y="2010079"/>
                  <a:pt x="2523744" y="1987790"/>
                </a:cubicBezTo>
                <a:cubicBezTo>
                  <a:pt x="2506027" y="2006840"/>
                  <a:pt x="2488565" y="2026144"/>
                  <a:pt x="2471356" y="2045702"/>
                </a:cubicBezTo>
                <a:cubicBezTo>
                  <a:pt x="2456370" y="2067102"/>
                  <a:pt x="2441765" y="2088343"/>
                  <a:pt x="2427541" y="2109425"/>
                </a:cubicBezTo>
                <a:close/>
                <a:moveTo>
                  <a:pt x="2503265" y="2000172"/>
                </a:moveTo>
                <a:cubicBezTo>
                  <a:pt x="2514409" y="1987885"/>
                  <a:pt x="2525649" y="1975694"/>
                  <a:pt x="2536984" y="1963406"/>
                </a:cubicBezTo>
                <a:cubicBezTo>
                  <a:pt x="2544699" y="1949690"/>
                  <a:pt x="2552509" y="1935784"/>
                  <a:pt x="2560510" y="1921877"/>
                </a:cubicBezTo>
                <a:cubicBezTo>
                  <a:pt x="2541269" y="1948293"/>
                  <a:pt x="2522347" y="1974519"/>
                  <a:pt x="2503741" y="2000554"/>
                </a:cubicBezTo>
                <a:close/>
                <a:moveTo>
                  <a:pt x="2555748" y="1943022"/>
                </a:moveTo>
                <a:cubicBezTo>
                  <a:pt x="2573273" y="1923972"/>
                  <a:pt x="2591086" y="1905113"/>
                  <a:pt x="2609183" y="1886444"/>
                </a:cubicBezTo>
                <a:cubicBezTo>
                  <a:pt x="2619470" y="1863203"/>
                  <a:pt x="2629948" y="1840343"/>
                  <a:pt x="2640425" y="1817769"/>
                </a:cubicBezTo>
                <a:cubicBezTo>
                  <a:pt x="2624424" y="1838057"/>
                  <a:pt x="2608707" y="1858250"/>
                  <a:pt x="2592800" y="1878539"/>
                </a:cubicBezTo>
                <a:cubicBezTo>
                  <a:pt x="2580703" y="1900637"/>
                  <a:pt x="2568226" y="1922068"/>
                  <a:pt x="2556034" y="1943404"/>
                </a:cubicBezTo>
                <a:close/>
                <a:moveTo>
                  <a:pt x="2620995" y="1832152"/>
                </a:moveTo>
                <a:cubicBezTo>
                  <a:pt x="2631281" y="1819007"/>
                  <a:pt x="2641759" y="1805863"/>
                  <a:pt x="2652236" y="1792814"/>
                </a:cubicBezTo>
                <a:cubicBezTo>
                  <a:pt x="2659475" y="1777447"/>
                  <a:pt x="2666778" y="1762333"/>
                  <a:pt x="2674144" y="1747474"/>
                </a:cubicBezTo>
                <a:cubicBezTo>
                  <a:pt x="2655793" y="1776049"/>
                  <a:pt x="2638170" y="1804402"/>
                  <a:pt x="2621280" y="1832533"/>
                </a:cubicBezTo>
                <a:close/>
                <a:moveTo>
                  <a:pt x="2669667" y="1771096"/>
                </a:moveTo>
                <a:cubicBezTo>
                  <a:pt x="2684780" y="1752491"/>
                  <a:pt x="2700147" y="1733949"/>
                  <a:pt x="2715768" y="1715471"/>
                </a:cubicBezTo>
                <a:cubicBezTo>
                  <a:pt x="2724531" y="1691753"/>
                  <a:pt x="2733389" y="1668512"/>
                  <a:pt x="2742439" y="1645557"/>
                </a:cubicBezTo>
                <a:cubicBezTo>
                  <a:pt x="2729294" y="1664607"/>
                  <a:pt x="2716530" y="1683657"/>
                  <a:pt x="2704339" y="1702040"/>
                </a:cubicBezTo>
                <a:cubicBezTo>
                  <a:pt x="2692717" y="1725376"/>
                  <a:pt x="2681288" y="1748046"/>
                  <a:pt x="2669952" y="1771478"/>
                </a:cubicBezTo>
                <a:close/>
                <a:moveTo>
                  <a:pt x="2729008" y="1653844"/>
                </a:moveTo>
                <a:cubicBezTo>
                  <a:pt x="2736723" y="1642699"/>
                  <a:pt x="2744534" y="1631555"/>
                  <a:pt x="2752439" y="1620506"/>
                </a:cubicBezTo>
                <a:cubicBezTo>
                  <a:pt x="2757488" y="1607933"/>
                  <a:pt x="2762536" y="1595455"/>
                  <a:pt x="2767679" y="1583168"/>
                </a:cubicBezTo>
                <a:cubicBezTo>
                  <a:pt x="2755011" y="1606600"/>
                  <a:pt x="2741866" y="1630126"/>
                  <a:pt x="2729294" y="1654225"/>
                </a:cubicBezTo>
                <a:close/>
                <a:moveTo>
                  <a:pt x="2768442" y="1598123"/>
                </a:moveTo>
                <a:cubicBezTo>
                  <a:pt x="2782221" y="1579073"/>
                  <a:pt x="2796349" y="1560023"/>
                  <a:pt x="2810827" y="1540973"/>
                </a:cubicBezTo>
                <a:cubicBezTo>
                  <a:pt x="2817971" y="1518208"/>
                  <a:pt x="2825115" y="1495824"/>
                  <a:pt x="2832545" y="1473821"/>
                </a:cubicBezTo>
                <a:cubicBezTo>
                  <a:pt x="2819876" y="1494109"/>
                  <a:pt x="2807399" y="1514779"/>
                  <a:pt x="2794445" y="1535924"/>
                </a:cubicBezTo>
                <a:cubicBezTo>
                  <a:pt x="2786253" y="1556498"/>
                  <a:pt x="2777395" y="1577358"/>
                  <a:pt x="2768726" y="1598503"/>
                </a:cubicBezTo>
                <a:close/>
                <a:moveTo>
                  <a:pt x="2818066" y="1486299"/>
                </a:moveTo>
                <a:cubicBezTo>
                  <a:pt x="2826067" y="1473218"/>
                  <a:pt x="2834132" y="1460296"/>
                  <a:pt x="2842260" y="1447532"/>
                </a:cubicBezTo>
                <a:cubicBezTo>
                  <a:pt x="2847403" y="1432959"/>
                  <a:pt x="2852452" y="1418386"/>
                  <a:pt x="2857691" y="1404003"/>
                </a:cubicBezTo>
                <a:cubicBezTo>
                  <a:pt x="2843974" y="1430800"/>
                  <a:pt x="2830767" y="1458232"/>
                  <a:pt x="2818066" y="1486299"/>
                </a:cubicBezTo>
                <a:close/>
                <a:moveTo>
                  <a:pt x="2856928" y="1424863"/>
                </a:moveTo>
                <a:cubicBezTo>
                  <a:pt x="2868930" y="1406479"/>
                  <a:pt x="2880931" y="1388477"/>
                  <a:pt x="2893124" y="1370856"/>
                </a:cubicBezTo>
                <a:cubicBezTo>
                  <a:pt x="2899124" y="1347805"/>
                  <a:pt x="2905316" y="1325041"/>
                  <a:pt x="2912174" y="1302752"/>
                </a:cubicBezTo>
                <a:cubicBezTo>
                  <a:pt x="2902649" y="1320088"/>
                  <a:pt x="2893124" y="1337709"/>
                  <a:pt x="2883599" y="1355616"/>
                </a:cubicBezTo>
                <a:cubicBezTo>
                  <a:pt x="2873947" y="1378285"/>
                  <a:pt x="2864802" y="1401368"/>
                  <a:pt x="2856166" y="1424863"/>
                </a:cubicBezTo>
                <a:close/>
                <a:moveTo>
                  <a:pt x="2902553" y="1305895"/>
                </a:moveTo>
                <a:cubicBezTo>
                  <a:pt x="2908077" y="1296370"/>
                  <a:pt x="2913698" y="1286179"/>
                  <a:pt x="2919317" y="1276463"/>
                </a:cubicBezTo>
                <a:cubicBezTo>
                  <a:pt x="2922555" y="1265509"/>
                  <a:pt x="2925795" y="1254651"/>
                  <a:pt x="2928842" y="1243983"/>
                </a:cubicBezTo>
                <a:cubicBezTo>
                  <a:pt x="2919699" y="1264271"/>
                  <a:pt x="2910840" y="1284845"/>
                  <a:pt x="2902172" y="1306276"/>
                </a:cubicBezTo>
                <a:close/>
                <a:moveTo>
                  <a:pt x="2932843" y="1253603"/>
                </a:moveTo>
                <a:cubicBezTo>
                  <a:pt x="2944845" y="1233410"/>
                  <a:pt x="2957036" y="1213503"/>
                  <a:pt x="2969324" y="1194167"/>
                </a:cubicBezTo>
                <a:cubicBezTo>
                  <a:pt x="2974277" y="1171593"/>
                  <a:pt x="2979515" y="1149495"/>
                  <a:pt x="2984945" y="1127492"/>
                </a:cubicBezTo>
                <a:cubicBezTo>
                  <a:pt x="2973514" y="1149400"/>
                  <a:pt x="2962466" y="1171974"/>
                  <a:pt x="2951607" y="1194929"/>
                </a:cubicBezTo>
                <a:cubicBezTo>
                  <a:pt x="2945130" y="1214233"/>
                  <a:pt x="2938716" y="1233791"/>
                  <a:pt x="2932366" y="1253603"/>
                </a:cubicBezTo>
                <a:close/>
                <a:moveTo>
                  <a:pt x="2969038" y="1144923"/>
                </a:moveTo>
                <a:cubicBezTo>
                  <a:pt x="2976341" y="1130318"/>
                  <a:pt x="2983769" y="1115999"/>
                  <a:pt x="2991326" y="1101965"/>
                </a:cubicBezTo>
                <a:cubicBezTo>
                  <a:pt x="2995613" y="1085582"/>
                  <a:pt x="2999898" y="1069390"/>
                  <a:pt x="3004376" y="1053483"/>
                </a:cubicBezTo>
                <a:cubicBezTo>
                  <a:pt x="2991866" y="1083201"/>
                  <a:pt x="2979960" y="1113681"/>
                  <a:pt x="2968657" y="1144923"/>
                </a:cubicBezTo>
                <a:close/>
                <a:moveTo>
                  <a:pt x="3067431" y="880033"/>
                </a:moveTo>
                <a:cubicBezTo>
                  <a:pt x="3057906" y="904893"/>
                  <a:pt x="3049048" y="930325"/>
                  <a:pt x="3040380" y="956233"/>
                </a:cubicBezTo>
                <a:cubicBezTo>
                  <a:pt x="3046094" y="944326"/>
                  <a:pt x="3051810" y="932515"/>
                  <a:pt x="3057716" y="920895"/>
                </a:cubicBezTo>
                <a:cubicBezTo>
                  <a:pt x="3060637" y="907179"/>
                  <a:pt x="3063748" y="893558"/>
                  <a:pt x="3067050" y="880033"/>
                </a:cubicBezTo>
                <a:close/>
                <a:moveTo>
                  <a:pt x="3051810" y="947374"/>
                </a:moveTo>
                <a:cubicBezTo>
                  <a:pt x="3047714" y="955852"/>
                  <a:pt x="3043619" y="964329"/>
                  <a:pt x="3039618" y="972901"/>
                </a:cubicBezTo>
                <a:cubicBezTo>
                  <a:pt x="3034665" y="983569"/>
                  <a:pt x="3030093" y="994428"/>
                  <a:pt x="3024949" y="1005286"/>
                </a:cubicBezTo>
                <a:cubicBezTo>
                  <a:pt x="3017837" y="1029035"/>
                  <a:pt x="3010916" y="1053292"/>
                  <a:pt x="3004185" y="1078058"/>
                </a:cubicBezTo>
                <a:cubicBezTo>
                  <a:pt x="3014949" y="1058531"/>
                  <a:pt x="3025997" y="1039957"/>
                  <a:pt x="3037141" y="1020907"/>
                </a:cubicBezTo>
                <a:cubicBezTo>
                  <a:pt x="3041427" y="996047"/>
                  <a:pt x="3046666" y="971473"/>
                  <a:pt x="3051429" y="947374"/>
                </a:cubicBezTo>
                <a:close/>
                <a:moveTo>
                  <a:pt x="3033903" y="1038624"/>
                </a:moveTo>
                <a:cubicBezTo>
                  <a:pt x="3021425" y="1059865"/>
                  <a:pt x="3009233" y="1081867"/>
                  <a:pt x="2997326" y="1104251"/>
                </a:cubicBezTo>
                <a:cubicBezTo>
                  <a:pt x="2990977" y="1128699"/>
                  <a:pt x="2984976" y="1153591"/>
                  <a:pt x="2979325" y="1178927"/>
                </a:cubicBezTo>
                <a:cubicBezTo>
                  <a:pt x="2993041" y="1157909"/>
                  <a:pt x="3006979" y="1137366"/>
                  <a:pt x="3021139" y="1117300"/>
                </a:cubicBezTo>
                <a:cubicBezTo>
                  <a:pt x="3024759" y="1090630"/>
                  <a:pt x="3028950" y="1064341"/>
                  <a:pt x="3033522" y="1038624"/>
                </a:cubicBezTo>
                <a:close/>
                <a:moveTo>
                  <a:pt x="3019044" y="1131398"/>
                </a:moveTo>
                <a:cubicBezTo>
                  <a:pt x="3004185" y="1152670"/>
                  <a:pt x="2989612" y="1174419"/>
                  <a:pt x="2975324" y="1196644"/>
                </a:cubicBezTo>
                <a:cubicBezTo>
                  <a:pt x="2969324" y="1224171"/>
                  <a:pt x="2963704" y="1252365"/>
                  <a:pt x="2958274" y="1280845"/>
                </a:cubicBezTo>
                <a:cubicBezTo>
                  <a:pt x="2974594" y="1259509"/>
                  <a:pt x="2991104" y="1238713"/>
                  <a:pt x="3007805" y="1218456"/>
                </a:cubicBezTo>
                <a:cubicBezTo>
                  <a:pt x="3010757" y="1188928"/>
                  <a:pt x="3014567" y="1159877"/>
                  <a:pt x="3018664" y="1131398"/>
                </a:cubicBezTo>
                <a:close/>
                <a:moveTo>
                  <a:pt x="3006090" y="1230076"/>
                </a:moveTo>
                <a:cubicBezTo>
                  <a:pt x="2988944" y="1251159"/>
                  <a:pt x="2971991" y="1272780"/>
                  <a:pt x="2955227" y="1294942"/>
                </a:cubicBezTo>
                <a:cubicBezTo>
                  <a:pt x="2949892" y="1323517"/>
                  <a:pt x="2944939" y="1353616"/>
                  <a:pt x="2940272" y="1383715"/>
                </a:cubicBezTo>
                <a:cubicBezTo>
                  <a:pt x="2958751" y="1362887"/>
                  <a:pt x="2977801" y="1342281"/>
                  <a:pt x="2997422" y="1321898"/>
                </a:cubicBezTo>
                <a:cubicBezTo>
                  <a:pt x="2999772" y="1290846"/>
                  <a:pt x="3002661" y="1260239"/>
                  <a:pt x="3006090" y="1230076"/>
                </a:cubicBezTo>
                <a:close/>
                <a:moveTo>
                  <a:pt x="2992755" y="1375618"/>
                </a:moveTo>
                <a:cubicBezTo>
                  <a:pt x="2993802" y="1360950"/>
                  <a:pt x="2994945" y="1346377"/>
                  <a:pt x="2996184" y="1331994"/>
                </a:cubicBezTo>
                <a:cubicBezTo>
                  <a:pt x="2976499" y="1352886"/>
                  <a:pt x="2957258" y="1373999"/>
                  <a:pt x="2938463" y="1395335"/>
                </a:cubicBezTo>
                <a:cubicBezTo>
                  <a:pt x="2933827" y="1425879"/>
                  <a:pt x="2929509" y="1457025"/>
                  <a:pt x="2925509" y="1488775"/>
                </a:cubicBezTo>
                <a:cubicBezTo>
                  <a:pt x="2946401" y="1468265"/>
                  <a:pt x="2967704" y="1447945"/>
                  <a:pt x="2989421" y="1427816"/>
                </a:cubicBezTo>
                <a:cubicBezTo>
                  <a:pt x="2990469" y="1410385"/>
                  <a:pt x="2991516" y="1392954"/>
                  <a:pt x="2992755" y="1375714"/>
                </a:cubicBezTo>
                <a:close/>
                <a:moveTo>
                  <a:pt x="2988850" y="1436959"/>
                </a:moveTo>
                <a:cubicBezTo>
                  <a:pt x="2966942" y="1457406"/>
                  <a:pt x="2945416" y="1478076"/>
                  <a:pt x="2924270" y="1498967"/>
                </a:cubicBezTo>
                <a:cubicBezTo>
                  <a:pt x="2920365" y="1530781"/>
                  <a:pt x="2916650" y="1562975"/>
                  <a:pt x="2913412" y="1595836"/>
                </a:cubicBezTo>
                <a:cubicBezTo>
                  <a:pt x="2936716" y="1575707"/>
                  <a:pt x="2960402" y="1555768"/>
                  <a:pt x="2984468" y="1536019"/>
                </a:cubicBezTo>
                <a:cubicBezTo>
                  <a:pt x="2985611" y="1502555"/>
                  <a:pt x="2987071" y="1469567"/>
                  <a:pt x="2988850" y="1437055"/>
                </a:cubicBezTo>
                <a:close/>
                <a:moveTo>
                  <a:pt x="2984659" y="1880634"/>
                </a:moveTo>
                <a:cubicBezTo>
                  <a:pt x="2953862" y="1899240"/>
                  <a:pt x="2923350" y="1917750"/>
                  <a:pt x="2893124" y="1936165"/>
                </a:cubicBezTo>
                <a:cubicBezTo>
                  <a:pt x="2892362" y="1971503"/>
                  <a:pt x="2892076" y="2007126"/>
                  <a:pt x="2892076" y="2043035"/>
                </a:cubicBezTo>
                <a:lnTo>
                  <a:pt x="2922555" y="2026271"/>
                </a:lnTo>
                <a:lnTo>
                  <a:pt x="2989230" y="1989504"/>
                </a:lnTo>
                <a:cubicBezTo>
                  <a:pt x="2987326" y="1953119"/>
                  <a:pt x="2985802" y="1916861"/>
                  <a:pt x="2984659" y="1880729"/>
                </a:cubicBezTo>
                <a:close/>
                <a:moveTo>
                  <a:pt x="2989421" y="1996648"/>
                </a:moveTo>
                <a:lnTo>
                  <a:pt x="2925604" y="2031796"/>
                </a:lnTo>
                <a:lnTo>
                  <a:pt x="2892076" y="2050274"/>
                </a:lnTo>
                <a:cubicBezTo>
                  <a:pt x="2892076" y="2086342"/>
                  <a:pt x="2892520" y="2122632"/>
                  <a:pt x="2893410" y="2159145"/>
                </a:cubicBezTo>
                <a:cubicBezTo>
                  <a:pt x="2927382" y="2142127"/>
                  <a:pt x="2961481" y="2124887"/>
                  <a:pt x="2995708" y="2107424"/>
                </a:cubicBezTo>
                <a:cubicBezTo>
                  <a:pt x="2993358" y="2070086"/>
                  <a:pt x="2991294" y="2033193"/>
                  <a:pt x="2989516" y="1996744"/>
                </a:cubicBezTo>
                <a:close/>
                <a:moveTo>
                  <a:pt x="2996184" y="2114282"/>
                </a:moveTo>
                <a:cubicBezTo>
                  <a:pt x="2961767" y="2131808"/>
                  <a:pt x="2927573" y="2149112"/>
                  <a:pt x="2893600" y="2166194"/>
                </a:cubicBezTo>
                <a:cubicBezTo>
                  <a:pt x="2894426" y="2203151"/>
                  <a:pt x="2895600" y="2240330"/>
                  <a:pt x="2897124" y="2277731"/>
                </a:cubicBezTo>
                <a:cubicBezTo>
                  <a:pt x="2932843" y="2261253"/>
                  <a:pt x="2968657" y="2244584"/>
                  <a:pt x="3004566" y="2227439"/>
                </a:cubicBezTo>
                <a:cubicBezTo>
                  <a:pt x="3001454" y="2189339"/>
                  <a:pt x="2998660" y="2151652"/>
                  <a:pt x="2996184" y="2114378"/>
                </a:cubicBezTo>
                <a:close/>
                <a:moveTo>
                  <a:pt x="3005138" y="2234202"/>
                </a:moveTo>
                <a:cubicBezTo>
                  <a:pt x="2969133" y="2251347"/>
                  <a:pt x="2933223" y="2268143"/>
                  <a:pt x="2897409" y="2284589"/>
                </a:cubicBezTo>
                <a:cubicBezTo>
                  <a:pt x="2899060" y="2321864"/>
                  <a:pt x="2900966" y="2359202"/>
                  <a:pt x="2903125" y="2396603"/>
                </a:cubicBezTo>
                <a:cubicBezTo>
                  <a:pt x="2940526" y="2380792"/>
                  <a:pt x="2977928" y="2364472"/>
                  <a:pt x="3015329" y="2347645"/>
                </a:cubicBezTo>
                <a:cubicBezTo>
                  <a:pt x="3011647" y="2309545"/>
                  <a:pt x="3008249" y="2271762"/>
                  <a:pt x="3005138" y="2234297"/>
                </a:cubicBezTo>
                <a:close/>
                <a:moveTo>
                  <a:pt x="3015996" y="2354407"/>
                </a:moveTo>
                <a:cubicBezTo>
                  <a:pt x="2978467" y="2371108"/>
                  <a:pt x="2940971" y="2387427"/>
                  <a:pt x="2903505" y="2403366"/>
                </a:cubicBezTo>
                <a:cubicBezTo>
                  <a:pt x="2905791" y="2441466"/>
                  <a:pt x="2908363" y="2479566"/>
                  <a:pt x="2911221" y="2517666"/>
                </a:cubicBezTo>
                <a:cubicBezTo>
                  <a:pt x="2950147" y="2502235"/>
                  <a:pt x="2989040" y="2486360"/>
                  <a:pt x="3027903" y="2470041"/>
                </a:cubicBezTo>
                <a:cubicBezTo>
                  <a:pt x="3023648" y="2430798"/>
                  <a:pt x="3019679" y="2392285"/>
                  <a:pt x="3015996" y="2354503"/>
                </a:cubicBezTo>
                <a:close/>
                <a:moveTo>
                  <a:pt x="3028664" y="2476042"/>
                </a:moveTo>
                <a:cubicBezTo>
                  <a:pt x="2989739" y="2492742"/>
                  <a:pt x="2950750" y="2508617"/>
                  <a:pt x="2911697" y="2523667"/>
                </a:cubicBezTo>
                <a:cubicBezTo>
                  <a:pt x="2914682" y="2561767"/>
                  <a:pt x="2917857" y="2600057"/>
                  <a:pt x="2921222" y="2638538"/>
                </a:cubicBezTo>
                <a:cubicBezTo>
                  <a:pt x="2961608" y="2623489"/>
                  <a:pt x="3001931" y="2607614"/>
                  <a:pt x="3042190" y="2590913"/>
                </a:cubicBezTo>
                <a:cubicBezTo>
                  <a:pt x="3037428" y="2552623"/>
                  <a:pt x="3032918" y="2514364"/>
                  <a:pt x="3028664" y="2476137"/>
                </a:cubicBezTo>
                <a:close/>
                <a:moveTo>
                  <a:pt x="3043047" y="2598343"/>
                </a:moveTo>
                <a:cubicBezTo>
                  <a:pt x="3002788" y="2614853"/>
                  <a:pt x="2962402" y="2630728"/>
                  <a:pt x="2921889" y="2645968"/>
                </a:cubicBezTo>
                <a:cubicBezTo>
                  <a:pt x="2925382" y="2684957"/>
                  <a:pt x="2929191" y="2723914"/>
                  <a:pt x="2933319" y="2762839"/>
                </a:cubicBezTo>
                <a:cubicBezTo>
                  <a:pt x="2975356" y="2747917"/>
                  <a:pt x="3017012" y="2732201"/>
                  <a:pt x="3058287" y="2715690"/>
                </a:cubicBezTo>
                <a:cubicBezTo>
                  <a:pt x="3052953" y="2676130"/>
                  <a:pt x="3047873" y="2637046"/>
                  <a:pt x="3043047" y="2598438"/>
                </a:cubicBezTo>
                <a:close/>
                <a:moveTo>
                  <a:pt x="3059239" y="2722168"/>
                </a:moveTo>
                <a:cubicBezTo>
                  <a:pt x="3017837" y="2738741"/>
                  <a:pt x="2976086" y="2754616"/>
                  <a:pt x="2933986" y="2769793"/>
                </a:cubicBezTo>
                <a:cubicBezTo>
                  <a:pt x="2938050" y="2808719"/>
                  <a:pt x="2942400" y="2847549"/>
                  <a:pt x="2947035" y="2886284"/>
                </a:cubicBezTo>
                <a:cubicBezTo>
                  <a:pt x="2990278" y="2871551"/>
                  <a:pt x="3033205" y="2855677"/>
                  <a:pt x="3075814" y="2838659"/>
                </a:cubicBezTo>
                <a:cubicBezTo>
                  <a:pt x="3070035" y="2799225"/>
                  <a:pt x="3064510" y="2760331"/>
                  <a:pt x="3059239" y="2721977"/>
                </a:cubicBezTo>
                <a:close/>
                <a:moveTo>
                  <a:pt x="3076766" y="2844945"/>
                </a:moveTo>
                <a:cubicBezTo>
                  <a:pt x="3034094" y="2861709"/>
                  <a:pt x="2991104" y="2877584"/>
                  <a:pt x="2947797" y="2892570"/>
                </a:cubicBezTo>
                <a:cubicBezTo>
                  <a:pt x="2952559" y="2932194"/>
                  <a:pt x="2957481" y="2971659"/>
                  <a:pt x="2962561" y="3010965"/>
                </a:cubicBezTo>
                <a:cubicBezTo>
                  <a:pt x="3007011" y="2996106"/>
                  <a:pt x="3051143" y="2980232"/>
                  <a:pt x="3094958" y="2963340"/>
                </a:cubicBezTo>
                <a:cubicBezTo>
                  <a:pt x="3088672" y="2923209"/>
                  <a:pt x="3082607" y="2883680"/>
                  <a:pt x="3076766" y="2844755"/>
                </a:cubicBezTo>
                <a:close/>
                <a:moveTo>
                  <a:pt x="3101817" y="3005155"/>
                </a:moveTo>
                <a:cubicBezTo>
                  <a:pt x="3099816" y="2993059"/>
                  <a:pt x="3097911" y="2981057"/>
                  <a:pt x="3096006" y="2969056"/>
                </a:cubicBezTo>
                <a:cubicBezTo>
                  <a:pt x="3052192" y="2986201"/>
                  <a:pt x="3007994" y="3002235"/>
                  <a:pt x="2963418" y="3017157"/>
                </a:cubicBezTo>
                <a:cubicBezTo>
                  <a:pt x="2968689" y="3056845"/>
                  <a:pt x="2974117" y="3096373"/>
                  <a:pt x="2979705" y="3135743"/>
                </a:cubicBezTo>
                <a:cubicBezTo>
                  <a:pt x="3021742" y="3121964"/>
                  <a:pt x="3063271" y="3107136"/>
                  <a:pt x="3104293" y="3091262"/>
                </a:cubicBezTo>
                <a:lnTo>
                  <a:pt x="3115437" y="3086880"/>
                </a:lnTo>
                <a:cubicBezTo>
                  <a:pt x="3110801" y="3059639"/>
                  <a:pt x="3106262" y="3032333"/>
                  <a:pt x="3101817" y="3004965"/>
                </a:cubicBezTo>
                <a:close/>
                <a:moveTo>
                  <a:pt x="3116484" y="3093262"/>
                </a:moveTo>
                <a:lnTo>
                  <a:pt x="3106959" y="3097167"/>
                </a:lnTo>
                <a:cubicBezTo>
                  <a:pt x="3065430" y="3113296"/>
                  <a:pt x="3023426" y="3128282"/>
                  <a:pt x="2980944" y="3142125"/>
                </a:cubicBezTo>
                <a:cubicBezTo>
                  <a:pt x="2986786" y="3182447"/>
                  <a:pt x="2992723" y="3222421"/>
                  <a:pt x="2998755" y="3262045"/>
                </a:cubicBezTo>
                <a:cubicBezTo>
                  <a:pt x="3029902" y="3251853"/>
                  <a:pt x="3060859" y="3241185"/>
                  <a:pt x="3091338" y="3229755"/>
                </a:cubicBezTo>
                <a:cubicBezTo>
                  <a:pt x="3106833" y="3223913"/>
                  <a:pt x="3122294" y="3217912"/>
                  <a:pt x="3137726" y="3211753"/>
                </a:cubicBezTo>
                <a:cubicBezTo>
                  <a:pt x="3130360" y="3172383"/>
                  <a:pt x="3123279" y="3132822"/>
                  <a:pt x="3116484" y="3093071"/>
                </a:cubicBezTo>
                <a:close/>
                <a:moveTo>
                  <a:pt x="3018091" y="3386346"/>
                </a:moveTo>
                <a:cubicBezTo>
                  <a:pt x="3066098" y="3370471"/>
                  <a:pt x="3113373" y="3352977"/>
                  <a:pt x="3159919" y="3333863"/>
                </a:cubicBezTo>
                <a:cubicBezTo>
                  <a:pt x="3152616" y="3295763"/>
                  <a:pt x="3145441" y="3257124"/>
                  <a:pt x="3138392" y="3217944"/>
                </a:cubicBezTo>
                <a:cubicBezTo>
                  <a:pt x="3123343" y="3223945"/>
                  <a:pt x="3108293" y="3229850"/>
                  <a:pt x="3093149" y="3235470"/>
                </a:cubicBezTo>
                <a:cubicBezTo>
                  <a:pt x="3062161" y="3247091"/>
                  <a:pt x="3030792" y="3258076"/>
                  <a:pt x="2999041" y="3268426"/>
                </a:cubicBezTo>
                <a:cubicBezTo>
                  <a:pt x="3005391" y="3307987"/>
                  <a:pt x="3011742" y="3347294"/>
                  <a:pt x="3018091" y="3386346"/>
                </a:cubicBezTo>
                <a:close/>
                <a:moveTo>
                  <a:pt x="2867596" y="3430065"/>
                </a:moveTo>
                <a:cubicBezTo>
                  <a:pt x="2916428" y="3417746"/>
                  <a:pt x="2964497" y="3403840"/>
                  <a:pt x="3011805" y="3388346"/>
                </a:cubicBezTo>
                <a:cubicBezTo>
                  <a:pt x="3005233" y="3348341"/>
                  <a:pt x="2998946" y="3309098"/>
                  <a:pt x="2992755" y="3270332"/>
                </a:cubicBezTo>
                <a:cubicBezTo>
                  <a:pt x="2946337" y="3285381"/>
                  <a:pt x="2899220" y="3298970"/>
                  <a:pt x="2851404" y="3311098"/>
                </a:cubicBezTo>
                <a:cubicBezTo>
                  <a:pt x="2856611" y="3350087"/>
                  <a:pt x="2862041" y="3389838"/>
                  <a:pt x="2867691" y="3430351"/>
                </a:cubicBezTo>
                <a:close/>
                <a:moveTo>
                  <a:pt x="2717102" y="3462831"/>
                </a:moveTo>
                <a:cubicBezTo>
                  <a:pt x="2765870" y="3453878"/>
                  <a:pt x="2813939" y="3443496"/>
                  <a:pt x="2861310" y="3431685"/>
                </a:cubicBezTo>
                <a:cubicBezTo>
                  <a:pt x="2855722" y="3391680"/>
                  <a:pt x="2850419" y="3352024"/>
                  <a:pt x="2845403" y="3312718"/>
                </a:cubicBezTo>
                <a:cubicBezTo>
                  <a:pt x="2799112" y="3324466"/>
                  <a:pt x="2752090" y="3334847"/>
                  <a:pt x="2704339" y="3343864"/>
                </a:cubicBezTo>
                <a:cubicBezTo>
                  <a:pt x="2708338" y="3382472"/>
                  <a:pt x="2712625" y="3422128"/>
                  <a:pt x="2717197" y="3462831"/>
                </a:cubicBezTo>
                <a:close/>
                <a:moveTo>
                  <a:pt x="2564702" y="3485787"/>
                </a:moveTo>
                <a:cubicBezTo>
                  <a:pt x="2613914" y="3479882"/>
                  <a:pt x="2662460" y="3472611"/>
                  <a:pt x="2710338" y="3463975"/>
                </a:cubicBezTo>
                <a:cubicBezTo>
                  <a:pt x="2705766" y="3423907"/>
                  <a:pt x="2701512" y="3384282"/>
                  <a:pt x="2697575" y="3345103"/>
                </a:cubicBezTo>
                <a:cubicBezTo>
                  <a:pt x="2650902" y="3353865"/>
                  <a:pt x="2603277" y="3361422"/>
                  <a:pt x="2554700" y="3367772"/>
                </a:cubicBezTo>
                <a:cubicBezTo>
                  <a:pt x="2558129" y="3406634"/>
                  <a:pt x="2561622" y="3445973"/>
                  <a:pt x="2565177" y="3485787"/>
                </a:cubicBezTo>
                <a:close/>
                <a:moveTo>
                  <a:pt x="2412968" y="3499503"/>
                </a:moveTo>
                <a:lnTo>
                  <a:pt x="2420588" y="3499503"/>
                </a:lnTo>
                <a:cubicBezTo>
                  <a:pt x="2467166" y="3496455"/>
                  <a:pt x="2513076" y="3492169"/>
                  <a:pt x="2558320" y="3486930"/>
                </a:cubicBezTo>
                <a:cubicBezTo>
                  <a:pt x="2554891" y="3447116"/>
                  <a:pt x="2551715" y="3407777"/>
                  <a:pt x="2548795" y="3368915"/>
                </a:cubicBezTo>
                <a:cubicBezTo>
                  <a:pt x="2502313" y="3374884"/>
                  <a:pt x="2455037" y="3379774"/>
                  <a:pt x="2406967" y="3383584"/>
                </a:cubicBezTo>
                <a:cubicBezTo>
                  <a:pt x="2409064" y="3421398"/>
                  <a:pt x="2411063" y="3460260"/>
                  <a:pt x="2413445" y="3499503"/>
                </a:cubicBezTo>
                <a:close/>
                <a:moveTo>
                  <a:pt x="2548413" y="3362248"/>
                </a:moveTo>
                <a:cubicBezTo>
                  <a:pt x="2545461" y="3322528"/>
                  <a:pt x="2542984" y="3283476"/>
                  <a:pt x="2540699" y="3244805"/>
                </a:cubicBezTo>
                <a:cubicBezTo>
                  <a:pt x="2495486" y="3251472"/>
                  <a:pt x="2449449" y="3257092"/>
                  <a:pt x="2402586" y="3261664"/>
                </a:cubicBezTo>
                <a:cubicBezTo>
                  <a:pt x="2403602" y="3299764"/>
                  <a:pt x="2404967" y="3338150"/>
                  <a:pt x="2406682" y="3376821"/>
                </a:cubicBezTo>
                <a:cubicBezTo>
                  <a:pt x="2455260" y="3373201"/>
                  <a:pt x="2502408" y="3368153"/>
                  <a:pt x="2548890" y="3362248"/>
                </a:cubicBezTo>
                <a:close/>
                <a:moveTo>
                  <a:pt x="2262663" y="3505123"/>
                </a:moveTo>
                <a:cubicBezTo>
                  <a:pt x="2311622" y="3504551"/>
                  <a:pt x="2359755" y="3502805"/>
                  <a:pt x="2407063" y="3499884"/>
                </a:cubicBezTo>
                <a:cubicBezTo>
                  <a:pt x="2404777" y="3460641"/>
                  <a:pt x="2402777" y="3421906"/>
                  <a:pt x="2401062" y="3383679"/>
                </a:cubicBezTo>
                <a:cubicBezTo>
                  <a:pt x="2354961" y="3387172"/>
                  <a:pt x="2308002" y="3389616"/>
                  <a:pt x="2260188" y="3391013"/>
                </a:cubicBezTo>
                <a:cubicBezTo>
                  <a:pt x="2260759" y="3428415"/>
                  <a:pt x="2261584" y="3466451"/>
                  <a:pt x="2262663" y="3505123"/>
                </a:cubicBezTo>
                <a:close/>
                <a:moveTo>
                  <a:pt x="2260092" y="3384632"/>
                </a:moveTo>
                <a:cubicBezTo>
                  <a:pt x="2307780" y="3383171"/>
                  <a:pt x="2354675" y="3380726"/>
                  <a:pt x="2400776" y="3377297"/>
                </a:cubicBezTo>
                <a:cubicBezTo>
                  <a:pt x="2399125" y="3338435"/>
                  <a:pt x="2397760" y="3300081"/>
                  <a:pt x="2396681" y="3262235"/>
                </a:cubicBezTo>
                <a:cubicBezTo>
                  <a:pt x="2351786" y="3266617"/>
                  <a:pt x="2306193" y="3270046"/>
                  <a:pt x="2259902" y="3272522"/>
                </a:cubicBezTo>
                <a:cubicBezTo>
                  <a:pt x="2259616" y="3309384"/>
                  <a:pt x="2259711" y="3346627"/>
                  <a:pt x="2260092" y="3384632"/>
                </a:cubicBezTo>
                <a:close/>
                <a:moveTo>
                  <a:pt x="2259330" y="3050114"/>
                </a:moveTo>
                <a:cubicBezTo>
                  <a:pt x="2259330" y="3047732"/>
                  <a:pt x="2259330" y="3045351"/>
                  <a:pt x="2259330" y="3042875"/>
                </a:cubicBezTo>
                <a:cubicBezTo>
                  <a:pt x="2217610" y="3047510"/>
                  <a:pt x="2175351" y="3051479"/>
                  <a:pt x="2132553" y="3054781"/>
                </a:cubicBezTo>
                <a:cubicBezTo>
                  <a:pt x="2131505" y="3066401"/>
                  <a:pt x="2130457" y="3078213"/>
                  <a:pt x="2129504" y="3090023"/>
                </a:cubicBezTo>
                <a:cubicBezTo>
                  <a:pt x="2127599" y="3112502"/>
                  <a:pt x="2125980" y="3135457"/>
                  <a:pt x="2124456" y="3158603"/>
                </a:cubicBezTo>
                <a:cubicBezTo>
                  <a:pt x="2168906" y="3156698"/>
                  <a:pt x="2212499" y="3154063"/>
                  <a:pt x="2255235" y="3150698"/>
                </a:cubicBezTo>
                <a:cubicBezTo>
                  <a:pt x="2256568" y="3116598"/>
                  <a:pt x="2257711" y="3082975"/>
                  <a:pt x="2259330" y="3050114"/>
                </a:cubicBezTo>
                <a:close/>
                <a:moveTo>
                  <a:pt x="2256282" y="3505123"/>
                </a:moveTo>
                <a:cubicBezTo>
                  <a:pt x="2255139" y="3466546"/>
                  <a:pt x="2254376" y="3428923"/>
                  <a:pt x="2253901" y="3390823"/>
                </a:cubicBezTo>
                <a:cubicBezTo>
                  <a:pt x="2208371" y="3392156"/>
                  <a:pt x="2162016" y="3392506"/>
                  <a:pt x="2114836" y="3391871"/>
                </a:cubicBezTo>
                <a:cubicBezTo>
                  <a:pt x="2114073" y="3428383"/>
                  <a:pt x="2113661" y="3465499"/>
                  <a:pt x="2113598" y="3503218"/>
                </a:cubicBezTo>
                <a:cubicBezTo>
                  <a:pt x="2162111" y="3505059"/>
                  <a:pt x="2209609" y="3505694"/>
                  <a:pt x="2256091" y="3505123"/>
                </a:cubicBezTo>
                <a:close/>
                <a:moveTo>
                  <a:pt x="2117979" y="3165271"/>
                </a:moveTo>
                <a:cubicBezTo>
                  <a:pt x="2075878" y="3166985"/>
                  <a:pt x="2033111" y="3168001"/>
                  <a:pt x="1989677" y="3168319"/>
                </a:cubicBezTo>
                <a:cubicBezTo>
                  <a:pt x="1986153" y="3201561"/>
                  <a:pt x="1982914" y="3235565"/>
                  <a:pt x="1980152" y="3270141"/>
                </a:cubicBezTo>
                <a:cubicBezTo>
                  <a:pt x="2024602" y="3271221"/>
                  <a:pt x="2068671" y="3271475"/>
                  <a:pt x="2112360" y="3270903"/>
                </a:cubicBezTo>
                <a:cubicBezTo>
                  <a:pt x="2113883" y="3234994"/>
                  <a:pt x="2115788" y="3199846"/>
                  <a:pt x="2117979" y="3165271"/>
                </a:cubicBezTo>
                <a:close/>
                <a:moveTo>
                  <a:pt x="2112074" y="3277285"/>
                </a:moveTo>
                <a:cubicBezTo>
                  <a:pt x="2068639" y="3277793"/>
                  <a:pt x="2024475" y="3277539"/>
                  <a:pt x="1979580" y="3276523"/>
                </a:cubicBezTo>
                <a:cubicBezTo>
                  <a:pt x="1976850" y="3310813"/>
                  <a:pt x="1974438" y="3345737"/>
                  <a:pt x="1972341" y="3381298"/>
                </a:cubicBezTo>
                <a:cubicBezTo>
                  <a:pt x="2018506" y="3383583"/>
                  <a:pt x="2063940" y="3385044"/>
                  <a:pt x="2108645" y="3385679"/>
                </a:cubicBezTo>
                <a:cubicBezTo>
                  <a:pt x="2109406" y="3348976"/>
                  <a:pt x="2110549" y="3312845"/>
                  <a:pt x="2112074" y="3277285"/>
                </a:cubicBezTo>
                <a:close/>
                <a:moveTo>
                  <a:pt x="2107311" y="3503313"/>
                </a:moveTo>
                <a:cubicBezTo>
                  <a:pt x="2107311" y="3465594"/>
                  <a:pt x="2107724" y="3428542"/>
                  <a:pt x="2108549" y="3392156"/>
                </a:cubicBezTo>
                <a:cubicBezTo>
                  <a:pt x="2064100" y="3391458"/>
                  <a:pt x="2018570" y="3389997"/>
                  <a:pt x="1971961" y="3387775"/>
                </a:cubicBezTo>
                <a:cubicBezTo>
                  <a:pt x="1969929" y="3423144"/>
                  <a:pt x="1968278" y="3459117"/>
                  <a:pt x="1967008" y="3495693"/>
                </a:cubicBezTo>
                <a:cubicBezTo>
                  <a:pt x="2014633" y="3499122"/>
                  <a:pt x="2061401" y="3501662"/>
                  <a:pt x="2107311" y="3503313"/>
                </a:cubicBezTo>
                <a:close/>
                <a:moveTo>
                  <a:pt x="1973199" y="3276332"/>
                </a:moveTo>
                <a:cubicBezTo>
                  <a:pt x="1930845" y="3275253"/>
                  <a:pt x="1887759" y="3273570"/>
                  <a:pt x="1843944" y="3271284"/>
                </a:cubicBezTo>
                <a:cubicBezTo>
                  <a:pt x="1839944" y="3304241"/>
                  <a:pt x="1836261" y="3337864"/>
                  <a:pt x="1832895" y="3372154"/>
                </a:cubicBezTo>
                <a:cubicBezTo>
                  <a:pt x="1877981" y="3375837"/>
                  <a:pt x="1922430" y="3378821"/>
                  <a:pt x="1966245" y="3381107"/>
                </a:cubicBezTo>
                <a:cubicBezTo>
                  <a:pt x="1968056" y="3345484"/>
                  <a:pt x="1970341" y="3310622"/>
                  <a:pt x="1973199" y="3276332"/>
                </a:cubicBezTo>
                <a:close/>
                <a:moveTo>
                  <a:pt x="1960721" y="3495407"/>
                </a:moveTo>
                <a:cubicBezTo>
                  <a:pt x="1962055" y="3458926"/>
                  <a:pt x="1963674" y="3422922"/>
                  <a:pt x="1965674" y="3387680"/>
                </a:cubicBezTo>
                <a:cubicBezTo>
                  <a:pt x="1921859" y="3385394"/>
                  <a:pt x="1877409" y="3382409"/>
                  <a:pt x="1832324" y="3378726"/>
                </a:cubicBezTo>
                <a:cubicBezTo>
                  <a:pt x="1828991" y="3412825"/>
                  <a:pt x="1826133" y="3447496"/>
                  <a:pt x="1823561" y="3482930"/>
                </a:cubicBezTo>
                <a:cubicBezTo>
                  <a:pt x="1870138" y="3487501"/>
                  <a:pt x="1915763" y="3491883"/>
                  <a:pt x="1960816" y="3495217"/>
                </a:cubicBezTo>
                <a:close/>
                <a:moveTo>
                  <a:pt x="1817179" y="3482263"/>
                </a:moveTo>
                <a:cubicBezTo>
                  <a:pt x="1819783" y="3446957"/>
                  <a:pt x="1822704" y="3412254"/>
                  <a:pt x="1825943" y="3378155"/>
                </a:cubicBezTo>
                <a:cubicBezTo>
                  <a:pt x="1783334" y="3374598"/>
                  <a:pt x="1740122" y="3370376"/>
                  <a:pt x="1696307" y="3365486"/>
                </a:cubicBezTo>
                <a:cubicBezTo>
                  <a:pt x="1691735" y="3398252"/>
                  <a:pt x="1687544" y="3431685"/>
                  <a:pt x="1683734" y="3465784"/>
                </a:cubicBezTo>
                <a:cubicBezTo>
                  <a:pt x="1728978" y="3471785"/>
                  <a:pt x="1773555" y="3477310"/>
                  <a:pt x="1817179" y="3482072"/>
                </a:cubicBezTo>
                <a:close/>
                <a:moveTo>
                  <a:pt x="1677448" y="3464927"/>
                </a:moveTo>
                <a:cubicBezTo>
                  <a:pt x="1681258" y="3430828"/>
                  <a:pt x="1685449" y="3397459"/>
                  <a:pt x="1690021" y="3364819"/>
                </a:cubicBezTo>
                <a:cubicBezTo>
                  <a:pt x="1648873" y="3360120"/>
                  <a:pt x="1607153" y="3354914"/>
                  <a:pt x="1564862" y="3349198"/>
                </a:cubicBezTo>
                <a:cubicBezTo>
                  <a:pt x="1558957" y="3380504"/>
                  <a:pt x="1553432" y="3412540"/>
                  <a:pt x="1548289" y="3445306"/>
                </a:cubicBezTo>
                <a:cubicBezTo>
                  <a:pt x="1592103" y="3452354"/>
                  <a:pt x="1635061" y="3458926"/>
                  <a:pt x="1677448" y="3464737"/>
                </a:cubicBezTo>
                <a:close/>
                <a:moveTo>
                  <a:pt x="1541716" y="3444068"/>
                </a:moveTo>
                <a:cubicBezTo>
                  <a:pt x="1546860" y="3411365"/>
                  <a:pt x="1552384" y="3379393"/>
                  <a:pt x="1558290" y="3348151"/>
                </a:cubicBezTo>
                <a:cubicBezTo>
                  <a:pt x="1518856" y="3342690"/>
                  <a:pt x="1478820" y="3336753"/>
                  <a:pt x="1438180" y="3330339"/>
                </a:cubicBezTo>
                <a:cubicBezTo>
                  <a:pt x="1430941" y="3360248"/>
                  <a:pt x="1423988" y="3390918"/>
                  <a:pt x="1417511" y="3422255"/>
                </a:cubicBezTo>
                <a:cubicBezTo>
                  <a:pt x="1459802" y="3430193"/>
                  <a:pt x="1501203" y="3437463"/>
                  <a:pt x="1541716" y="3444068"/>
                </a:cubicBezTo>
                <a:close/>
                <a:moveTo>
                  <a:pt x="1411510" y="3420826"/>
                </a:moveTo>
                <a:cubicBezTo>
                  <a:pt x="1417859" y="3389521"/>
                  <a:pt x="1424749" y="3358946"/>
                  <a:pt x="1432179" y="3329101"/>
                </a:cubicBezTo>
                <a:cubicBezTo>
                  <a:pt x="1394650" y="3323100"/>
                  <a:pt x="1356646" y="3316814"/>
                  <a:pt x="1317879" y="3310051"/>
                </a:cubicBezTo>
                <a:cubicBezTo>
                  <a:pt x="1316260" y="3315480"/>
                  <a:pt x="1314545" y="3320719"/>
                  <a:pt x="1312926" y="3326148"/>
                </a:cubicBezTo>
                <a:cubicBezTo>
                  <a:pt x="1305973" y="3349389"/>
                  <a:pt x="1299210" y="3373297"/>
                  <a:pt x="1292733" y="3397585"/>
                </a:cubicBezTo>
                <a:cubicBezTo>
                  <a:pt x="1333055" y="3406031"/>
                  <a:pt x="1372648" y="3413778"/>
                  <a:pt x="1411510" y="3420826"/>
                </a:cubicBezTo>
                <a:close/>
                <a:moveTo>
                  <a:pt x="1286732" y="3396252"/>
                </a:moveTo>
                <a:cubicBezTo>
                  <a:pt x="1293304" y="3371678"/>
                  <a:pt x="1299972" y="3347675"/>
                  <a:pt x="1307020" y="3324243"/>
                </a:cubicBezTo>
                <a:cubicBezTo>
                  <a:pt x="1308640" y="3319100"/>
                  <a:pt x="1310259" y="3313956"/>
                  <a:pt x="1311783" y="3308812"/>
                </a:cubicBezTo>
                <a:cubicBezTo>
                  <a:pt x="1276413" y="3302462"/>
                  <a:pt x="1240631" y="3295827"/>
                  <a:pt x="1204436" y="3288905"/>
                </a:cubicBezTo>
                <a:cubicBezTo>
                  <a:pt x="1194911" y="3313607"/>
                  <a:pt x="1185735" y="3339006"/>
                  <a:pt x="1176909" y="3365105"/>
                </a:cubicBezTo>
                <a:cubicBezTo>
                  <a:pt x="1176147" y="3367391"/>
                  <a:pt x="1175385" y="3369868"/>
                  <a:pt x="1174528" y="3372154"/>
                </a:cubicBezTo>
                <a:cubicBezTo>
                  <a:pt x="1212564" y="3380790"/>
                  <a:pt x="1249966" y="3388918"/>
                  <a:pt x="1286732" y="3396538"/>
                </a:cubicBezTo>
                <a:close/>
                <a:moveTo>
                  <a:pt x="1168336" y="3370820"/>
                </a:moveTo>
                <a:lnTo>
                  <a:pt x="1170908" y="3363105"/>
                </a:lnTo>
                <a:cubicBezTo>
                  <a:pt x="1179671" y="3337197"/>
                  <a:pt x="1188720" y="3312146"/>
                  <a:pt x="1198150" y="3287667"/>
                </a:cubicBezTo>
                <a:cubicBezTo>
                  <a:pt x="1165288" y="3281380"/>
                  <a:pt x="1132237" y="3274808"/>
                  <a:pt x="1098709" y="3267855"/>
                </a:cubicBezTo>
                <a:cubicBezTo>
                  <a:pt x="1086517" y="3293191"/>
                  <a:pt x="1074896" y="3319576"/>
                  <a:pt x="1063561" y="3346722"/>
                </a:cubicBezTo>
                <a:cubicBezTo>
                  <a:pt x="1098931" y="3355294"/>
                  <a:pt x="1133856" y="3363422"/>
                  <a:pt x="1168336" y="3371106"/>
                </a:cubicBezTo>
                <a:close/>
                <a:moveTo>
                  <a:pt x="1011841" y="3335101"/>
                </a:moveTo>
                <a:lnTo>
                  <a:pt x="1057275" y="3345960"/>
                </a:lnTo>
                <a:cubicBezTo>
                  <a:pt x="1068610" y="3318909"/>
                  <a:pt x="1080230" y="3292620"/>
                  <a:pt x="1092327" y="3267379"/>
                </a:cubicBezTo>
                <a:cubicBezTo>
                  <a:pt x="1061085" y="3260902"/>
                  <a:pt x="1030319" y="3255758"/>
                  <a:pt x="1000030" y="3251758"/>
                </a:cubicBezTo>
                <a:cubicBezTo>
                  <a:pt x="986409" y="3274808"/>
                  <a:pt x="973264" y="3298811"/>
                  <a:pt x="960405" y="3323671"/>
                </a:cubicBezTo>
                <a:cubicBezTo>
                  <a:pt x="977455" y="3326719"/>
                  <a:pt x="994505" y="3330434"/>
                  <a:pt x="1011841" y="3335101"/>
                </a:cubicBezTo>
                <a:close/>
                <a:moveTo>
                  <a:pt x="954024" y="3322338"/>
                </a:moveTo>
                <a:cubicBezTo>
                  <a:pt x="966724" y="3297636"/>
                  <a:pt x="979805" y="3273824"/>
                  <a:pt x="993267" y="3250900"/>
                </a:cubicBezTo>
                <a:cubicBezTo>
                  <a:pt x="963866" y="3247281"/>
                  <a:pt x="934910" y="3244741"/>
                  <a:pt x="906399" y="3243280"/>
                </a:cubicBezTo>
                <a:cubicBezTo>
                  <a:pt x="891540" y="3263664"/>
                  <a:pt x="876967" y="3285095"/>
                  <a:pt x="862869" y="3307289"/>
                </a:cubicBezTo>
                <a:cubicBezTo>
                  <a:pt x="892873" y="3310718"/>
                  <a:pt x="923163" y="3316051"/>
                  <a:pt x="954024" y="3321862"/>
                </a:cubicBezTo>
                <a:close/>
                <a:moveTo>
                  <a:pt x="855916" y="3305955"/>
                </a:moveTo>
                <a:cubicBezTo>
                  <a:pt x="869823" y="3283857"/>
                  <a:pt x="884079" y="3262712"/>
                  <a:pt x="898684" y="3242519"/>
                </a:cubicBezTo>
                <a:cubicBezTo>
                  <a:pt x="871156" y="3241280"/>
                  <a:pt x="844010" y="3241280"/>
                  <a:pt x="817340" y="3242519"/>
                </a:cubicBezTo>
                <a:lnTo>
                  <a:pt x="816387" y="3243471"/>
                </a:lnTo>
                <a:cubicBezTo>
                  <a:pt x="800767" y="3260997"/>
                  <a:pt x="785431" y="3279475"/>
                  <a:pt x="770477" y="3298716"/>
                </a:cubicBezTo>
                <a:cubicBezTo>
                  <a:pt x="798671" y="3299986"/>
                  <a:pt x="827151" y="3302399"/>
                  <a:pt x="855916" y="3305955"/>
                </a:cubicBezTo>
                <a:close/>
                <a:moveTo>
                  <a:pt x="762762" y="3298049"/>
                </a:moveTo>
                <a:cubicBezTo>
                  <a:pt x="777621" y="3278999"/>
                  <a:pt x="792956" y="3259949"/>
                  <a:pt x="808577" y="3242614"/>
                </a:cubicBezTo>
                <a:cubicBezTo>
                  <a:pt x="782478" y="3243756"/>
                  <a:pt x="756856" y="3246043"/>
                  <a:pt x="731711" y="3249281"/>
                </a:cubicBezTo>
                <a:cubicBezTo>
                  <a:pt x="714756" y="3264521"/>
                  <a:pt x="698278" y="3280523"/>
                  <a:pt x="682180" y="3297478"/>
                </a:cubicBezTo>
                <a:cubicBezTo>
                  <a:pt x="708724" y="3296652"/>
                  <a:pt x="735616" y="3296843"/>
                  <a:pt x="762857" y="3298049"/>
                </a:cubicBezTo>
                <a:close/>
                <a:moveTo>
                  <a:pt x="673132" y="3298049"/>
                </a:moveTo>
                <a:lnTo>
                  <a:pt x="676180" y="3294811"/>
                </a:lnTo>
                <a:cubicBezTo>
                  <a:pt x="690721" y="3279507"/>
                  <a:pt x="705580" y="3264902"/>
                  <a:pt x="720757" y="3250996"/>
                </a:cubicBezTo>
                <a:cubicBezTo>
                  <a:pt x="697325" y="3254234"/>
                  <a:pt x="674370" y="3258521"/>
                  <a:pt x="651605" y="3263664"/>
                </a:cubicBezTo>
                <a:cubicBezTo>
                  <a:pt x="634206" y="3276364"/>
                  <a:pt x="617125" y="3289699"/>
                  <a:pt x="600360" y="3303669"/>
                </a:cubicBezTo>
                <a:cubicBezTo>
                  <a:pt x="624364" y="3300621"/>
                  <a:pt x="648652" y="3298811"/>
                  <a:pt x="673227" y="3297764"/>
                </a:cubicBezTo>
                <a:close/>
                <a:moveTo>
                  <a:pt x="588930" y="3305098"/>
                </a:moveTo>
                <a:cubicBezTo>
                  <a:pt x="604361" y="3291858"/>
                  <a:pt x="619982" y="3279190"/>
                  <a:pt x="635889" y="3266998"/>
                </a:cubicBezTo>
                <a:cubicBezTo>
                  <a:pt x="615505" y="3271951"/>
                  <a:pt x="595408" y="3277761"/>
                  <a:pt x="575596" y="3284238"/>
                </a:cubicBezTo>
                <a:cubicBezTo>
                  <a:pt x="558546" y="3293763"/>
                  <a:pt x="541687" y="3304241"/>
                  <a:pt x="525209" y="3315194"/>
                </a:cubicBezTo>
                <a:cubicBezTo>
                  <a:pt x="546227" y="3311003"/>
                  <a:pt x="567563" y="3307543"/>
                  <a:pt x="589216" y="3304812"/>
                </a:cubicBezTo>
                <a:close/>
                <a:moveTo>
                  <a:pt x="508921" y="3319004"/>
                </a:moveTo>
                <a:cubicBezTo>
                  <a:pt x="520827" y="3310718"/>
                  <a:pt x="532829" y="3302716"/>
                  <a:pt x="545116" y="3295096"/>
                </a:cubicBezTo>
                <a:cubicBezTo>
                  <a:pt x="517713" y="3305230"/>
                  <a:pt x="490876" y="3316836"/>
                  <a:pt x="464725" y="3329863"/>
                </a:cubicBezTo>
                <a:cubicBezTo>
                  <a:pt x="479298" y="3325576"/>
                  <a:pt x="493966" y="3321957"/>
                  <a:pt x="509016" y="3318719"/>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64" name="Rectangle: Rounded Corners 63">
            <a:extLst>
              <a:ext uri="{FF2B5EF4-FFF2-40B4-BE49-F238E27FC236}">
                <a16:creationId xmlns:a16="http://schemas.microsoft.com/office/drawing/2014/main" id="{D394A47A-BC51-4233-80BB-3935CDFB9F89}"/>
              </a:ext>
            </a:extLst>
          </p:cNvPr>
          <p:cNvSpPr/>
          <p:nvPr/>
        </p:nvSpPr>
        <p:spPr>
          <a:xfrm rot="5400000">
            <a:off x="11002565" y="1244298"/>
            <a:ext cx="321373" cy="73818"/>
          </a:xfrm>
          <a:prstGeom prst="roundRect">
            <a:avLst/>
          </a:prstGeom>
          <a:solidFill>
            <a:srgbClr val="F78F26"/>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9CDFD95-F212-4831-9B31-6557D8A146BF}"/>
              </a:ext>
            </a:extLst>
          </p:cNvPr>
          <p:cNvSpPr/>
          <p:nvPr/>
        </p:nvSpPr>
        <p:spPr>
          <a:xfrm>
            <a:off x="1124426" y="2413158"/>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70" name="Rectangle: Rounded Corners 69">
            <a:extLst>
              <a:ext uri="{FF2B5EF4-FFF2-40B4-BE49-F238E27FC236}">
                <a16:creationId xmlns:a16="http://schemas.microsoft.com/office/drawing/2014/main" id="{68035FD1-3CEA-4295-B3AD-8F8817575B91}"/>
              </a:ext>
            </a:extLst>
          </p:cNvPr>
          <p:cNvSpPr/>
          <p:nvPr/>
        </p:nvSpPr>
        <p:spPr>
          <a:xfrm>
            <a:off x="5479351" y="2360676"/>
            <a:ext cx="1231106" cy="104965"/>
          </a:xfrm>
          <a:prstGeom prst="roundRect">
            <a:avLst/>
          </a:prstGeom>
          <a:solidFill>
            <a:srgbClr val="F78F26"/>
          </a:solidFill>
          <a:ln w="9525" cap="flat">
            <a:noFill/>
            <a:prstDash val="solid"/>
            <a:miter/>
          </a:ln>
        </p:spPr>
        <p:txBody>
          <a:bodyPr rtlCol="0" anchor="ctr"/>
          <a:lstStyle/>
          <a:p>
            <a:endParaRPr lang="en-US"/>
          </a:p>
        </p:txBody>
      </p:sp>
      <p:sp>
        <p:nvSpPr>
          <p:cNvPr id="93" name="Text Placeholder 92">
            <a:extLst>
              <a:ext uri="{FF2B5EF4-FFF2-40B4-BE49-F238E27FC236}">
                <a16:creationId xmlns:a16="http://schemas.microsoft.com/office/drawing/2014/main" id="{88324D51-E446-4C65-B010-4D3561528B29}"/>
              </a:ext>
            </a:extLst>
          </p:cNvPr>
          <p:cNvSpPr>
            <a:spLocks noGrp="1"/>
          </p:cNvSpPr>
          <p:nvPr>
            <p:ph type="body" sz="quarter" idx="10" hasCustomPrompt="1"/>
          </p:nvPr>
        </p:nvSpPr>
        <p:spPr>
          <a:xfrm>
            <a:off x="1973007" y="2593068"/>
            <a:ext cx="8241888" cy="1388728"/>
          </a:xfrm>
          <a:prstGeom prst="rect">
            <a:avLst/>
          </a:prstGeom>
        </p:spPr>
        <p:txBody>
          <a:bodyPr/>
          <a:lstStyle>
            <a:lvl1pPr marL="0" indent="0" algn="ctr">
              <a:lnSpc>
                <a:spcPct val="100000"/>
              </a:lnSpc>
              <a:buNone/>
              <a:defRPr sz="3000">
                <a:solidFill>
                  <a:srgbClr val="233B74"/>
                </a:solidFill>
                <a:latin typeface="Ch Foreigner bold" panose="020BE200000000000000" pitchFamily="34" charset="0"/>
              </a:defRPr>
            </a:lvl1pPr>
          </a:lstStyle>
          <a:p>
            <a:pPr lvl="0"/>
            <a:r>
              <a:rPr lang="mn-MN"/>
              <a:t>АНХААРАЛ ХАНДУУЛСАНД</a:t>
            </a:r>
            <a:br>
              <a:rPr lang="mn-MN"/>
            </a:br>
            <a:r>
              <a:rPr lang="mn-MN"/>
              <a:t>БАЯРЛАЛАА гэх мэт</a:t>
            </a:r>
          </a:p>
        </p:txBody>
      </p:sp>
      <p:pic>
        <p:nvPicPr>
          <p:cNvPr id="2050" name="Picture 2">
            <a:extLst>
              <a:ext uri="{FF2B5EF4-FFF2-40B4-BE49-F238E27FC236}">
                <a16:creationId xmlns:a16="http://schemas.microsoft.com/office/drawing/2014/main" id="{D65E660C-830D-F6F7-78A7-78108EBE979D}"/>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24426" y="490632"/>
            <a:ext cx="2562225" cy="7905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55279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46CE7D5-CF57-46EF-B807-FDD0502418D4}" type="datetimeFigureOut">
              <a:rPr lang="en-US" smtClean="0"/>
              <a:t>8/4/2022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2030920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46CE7D5-CF57-46EF-B807-FDD0502418D4}" type="datetimeFigureOut">
              <a:rPr lang="en-US" smtClean="0"/>
              <a:t>8/4/2022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73317233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46CE7D5-CF57-46EF-B807-FDD0502418D4}" type="datetimeFigureOut">
              <a:rPr lang="en-US" smtClean="0"/>
              <a:t>8/4/2022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2103125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8/4/2022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463889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8/4/2022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718414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8/4/2022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71895827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6CE7D5-CF57-46EF-B807-FDD0502418D4}" type="datetimeFigureOut">
              <a:rPr lang="en-US" smtClean="0"/>
              <a:t>8/4/2022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30EA680-D336-4FF7-8B7A-9848BB0A1C32}" type="slidenum">
              <a:rPr lang="en-US" smtClean="0"/>
              <a:t>‹#›</a:t>
            </a:fld>
            <a:endParaRPr lang="en-US"/>
          </a:p>
        </p:txBody>
      </p:sp>
    </p:spTree>
    <p:extLst>
      <p:ext uri="{BB962C8B-B14F-4D97-AF65-F5344CB8AC3E}">
        <p14:creationId xmlns:p14="http://schemas.microsoft.com/office/powerpoint/2010/main" val="2460954070"/>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718" r:id="rId4"/>
    <p:sldLayoutId id="2147483719" r:id="rId5"/>
    <p:sldLayoutId id="2147483720" r:id="rId6"/>
    <p:sldLayoutId id="2147483688" r:id="rId7"/>
    <p:sldLayoutId id="2147483689" r:id="rId8"/>
    <p:sldLayoutId id="2147483690" r:id="rId9"/>
    <p:sldLayoutId id="2147483691" r:id="rId10"/>
    <p:sldLayoutId id="2147483692" r:id="rId11"/>
    <p:sldLayoutId id="2147483673" r:id="rId12"/>
    <p:sldLayoutId id="2147483693" r:id="rId13"/>
    <p:sldLayoutId id="2147483677" r:id="rId14"/>
    <p:sldLayoutId id="2147483679" r:id="rId15"/>
    <p:sldLayoutId id="2147483682" r:id="rId16"/>
    <p:sldLayoutId id="2147483683" r:id="rId17"/>
    <p:sldLayoutId id="2147483694" r:id="rId18"/>
    <p:sldLayoutId id="2147483713" r:id="rId1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4D18522-50ED-44F1-A993-A8DEE48F7E1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08C589B-14CE-44B3-9C17-F29F571F705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20C6C45-C927-4BAB-ACE2-B0FDB6FCBCF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AAD347D-5ACD-4C99-B74B-A9C85AD731AF}" type="datetimeFigureOut">
              <a:rPr lang="en-US" smtClean="0"/>
              <a:t>8/4/2022</a:t>
            </a:fld>
            <a:endParaRPr lang="en-US"/>
          </a:p>
        </p:txBody>
      </p:sp>
      <p:sp>
        <p:nvSpPr>
          <p:cNvPr id="5" name="Footer Placeholder 4">
            <a:extLst>
              <a:ext uri="{FF2B5EF4-FFF2-40B4-BE49-F238E27FC236}">
                <a16:creationId xmlns:a16="http://schemas.microsoft.com/office/drawing/2014/main" id="{E01E2615-A906-445B-A435-CDD7EE0074B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ED0294FA-B2BF-41C9-93DB-17A73A4A8A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02111984F565}" type="slidenum">
              <a:rPr lang="en-US" smtClean="0"/>
              <a:t>‹#›</a:t>
            </a:fld>
            <a:endParaRPr lang="en-US"/>
          </a:p>
        </p:txBody>
      </p:sp>
    </p:spTree>
    <p:extLst>
      <p:ext uri="{BB962C8B-B14F-4D97-AF65-F5344CB8AC3E}">
        <p14:creationId xmlns:p14="http://schemas.microsoft.com/office/powerpoint/2010/main" val="87143192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12" r:id="rId3"/>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B6D29E-4685-C25F-5FA6-5687A8FBD62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F64BAC2-EE0D-83B4-C35A-214F9641184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5FE1B15-3935-64FF-BCB5-AC844CDB60C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C842EBA-500B-4769-9077-EF17615FF151}" type="datetimeFigureOut">
              <a:rPr lang="en-US" smtClean="0"/>
              <a:t>8/4/2022</a:t>
            </a:fld>
            <a:endParaRPr lang="en-US"/>
          </a:p>
        </p:txBody>
      </p:sp>
      <p:sp>
        <p:nvSpPr>
          <p:cNvPr id="5" name="Footer Placeholder 4">
            <a:extLst>
              <a:ext uri="{FF2B5EF4-FFF2-40B4-BE49-F238E27FC236}">
                <a16:creationId xmlns:a16="http://schemas.microsoft.com/office/drawing/2014/main" id="{7602FBF0-72C1-51AB-D3EB-C5B82138443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EA62FB89-65C2-421D-C709-B8F2BBD41A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D4B1009-AAA5-4912-AC4A-72E6BCCD2E60}" type="slidenum">
              <a:rPr lang="en-US" smtClean="0"/>
              <a:t>‹#›</a:t>
            </a:fld>
            <a:endParaRPr lang="en-US"/>
          </a:p>
        </p:txBody>
      </p:sp>
    </p:spTree>
    <p:extLst>
      <p:ext uri="{BB962C8B-B14F-4D97-AF65-F5344CB8AC3E}">
        <p14:creationId xmlns:p14="http://schemas.microsoft.com/office/powerpoint/2010/main" val="199495689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3" r:id="rId14"/>
    <p:sldLayoutId id="2147483665" r:id="rId15"/>
    <p:sldLayoutId id="2147483721" r:id="rId16"/>
    <p:sldLayoutId id="2147483666" r:id="rId1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7.xml"/><Relationship Id="rId1" Type="http://schemas.openxmlformats.org/officeDocument/2006/relationships/slideLayout" Target="../slideLayouts/slideLayout19.xml"/><Relationship Id="rId6" Type="http://schemas.openxmlformats.org/officeDocument/2006/relationships/image" Target="../media/image38.png"/><Relationship Id="rId5" Type="http://schemas.openxmlformats.org/officeDocument/2006/relationships/image" Target="../media/image37.jpeg"/><Relationship Id="rId4" Type="http://schemas.openxmlformats.org/officeDocument/2006/relationships/image" Target="../media/image36.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7.xml"/></Relationships>
</file>

<file path=ppt/slides/_rels/slide15.xml.rels><?xml version="1.0" encoding="UTF-8" standalone="yes"?>
<Relationships xmlns="http://schemas.openxmlformats.org/package/2006/relationships"><Relationship Id="rId8" Type="http://schemas.openxmlformats.org/officeDocument/2006/relationships/image" Target="../media/image44.png"/><Relationship Id="rId13" Type="http://schemas.openxmlformats.org/officeDocument/2006/relationships/image" Target="../media/image49.png"/><Relationship Id="rId3" Type="http://schemas.openxmlformats.org/officeDocument/2006/relationships/image" Target="../media/image39.jpeg"/><Relationship Id="rId7" Type="http://schemas.openxmlformats.org/officeDocument/2006/relationships/image" Target="../media/image43.png"/><Relationship Id="rId12" Type="http://schemas.openxmlformats.org/officeDocument/2006/relationships/image" Target="../media/image48.png"/><Relationship Id="rId17" Type="http://schemas.openxmlformats.org/officeDocument/2006/relationships/image" Target="../media/image53.png"/><Relationship Id="rId2" Type="http://schemas.openxmlformats.org/officeDocument/2006/relationships/notesSlide" Target="../notesSlides/notesSlide11.xml"/><Relationship Id="rId16" Type="http://schemas.openxmlformats.org/officeDocument/2006/relationships/image" Target="../media/image52.png"/><Relationship Id="rId1" Type="http://schemas.openxmlformats.org/officeDocument/2006/relationships/slideLayout" Target="../slideLayouts/slideLayout37.xml"/><Relationship Id="rId6" Type="http://schemas.openxmlformats.org/officeDocument/2006/relationships/image" Target="../media/image42.png"/><Relationship Id="rId11" Type="http://schemas.openxmlformats.org/officeDocument/2006/relationships/image" Target="../media/image47.png"/><Relationship Id="rId5" Type="http://schemas.openxmlformats.org/officeDocument/2006/relationships/image" Target="../media/image41.png"/><Relationship Id="rId15" Type="http://schemas.openxmlformats.org/officeDocument/2006/relationships/image" Target="../media/image51.png"/><Relationship Id="rId10" Type="http://schemas.openxmlformats.org/officeDocument/2006/relationships/image" Target="../media/image46.jpeg"/><Relationship Id="rId4" Type="http://schemas.openxmlformats.org/officeDocument/2006/relationships/image" Target="../media/image40.png"/><Relationship Id="rId9" Type="http://schemas.openxmlformats.org/officeDocument/2006/relationships/image" Target="../media/image45.png"/><Relationship Id="rId14" Type="http://schemas.openxmlformats.org/officeDocument/2006/relationships/image" Target="../media/image50.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7.xml"/></Relationships>
</file>

<file path=ppt/slides/_rels/slide1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3.xml"/><Relationship Id="rId1" Type="http://schemas.openxmlformats.org/officeDocument/2006/relationships/slideLayout" Target="../slideLayouts/slideLayout37.xml"/><Relationship Id="rId4" Type="http://schemas.openxmlformats.org/officeDocument/2006/relationships/image" Target="../media/image40.png"/></Relationships>
</file>

<file path=ppt/slides/_rels/slide18.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58.png"/><Relationship Id="rId3" Type="http://schemas.openxmlformats.org/officeDocument/2006/relationships/image" Target="../media/image39.jpeg"/><Relationship Id="rId7" Type="http://schemas.openxmlformats.org/officeDocument/2006/relationships/image" Target="../media/image56.png"/><Relationship Id="rId12" Type="http://schemas.openxmlformats.org/officeDocument/2006/relationships/image" Target="../media/image47.png"/><Relationship Id="rId2" Type="http://schemas.openxmlformats.org/officeDocument/2006/relationships/notesSlide" Target="../notesSlides/notesSlide14.xml"/><Relationship Id="rId16" Type="http://schemas.openxmlformats.org/officeDocument/2006/relationships/image" Target="../media/image40.png"/><Relationship Id="rId1" Type="http://schemas.openxmlformats.org/officeDocument/2006/relationships/slideLayout" Target="../slideLayouts/slideLayout37.xml"/><Relationship Id="rId6" Type="http://schemas.openxmlformats.org/officeDocument/2006/relationships/image" Target="../media/image41.png"/><Relationship Id="rId11" Type="http://schemas.openxmlformats.org/officeDocument/2006/relationships/image" Target="../media/image44.png"/><Relationship Id="rId5" Type="http://schemas.openxmlformats.org/officeDocument/2006/relationships/image" Target="../media/image55.png"/><Relationship Id="rId15" Type="http://schemas.openxmlformats.org/officeDocument/2006/relationships/image" Target="../media/image49.png"/><Relationship Id="rId10" Type="http://schemas.openxmlformats.org/officeDocument/2006/relationships/image" Target="../media/image43.png"/><Relationship Id="rId4" Type="http://schemas.openxmlformats.org/officeDocument/2006/relationships/image" Target="../media/image54.png"/><Relationship Id="rId9" Type="http://schemas.openxmlformats.org/officeDocument/2006/relationships/image" Target="../media/image42.png"/><Relationship Id="rId14" Type="http://schemas.openxmlformats.org/officeDocument/2006/relationships/image" Target="../media/image48.png"/></Relationships>
</file>

<file path=ppt/slides/_rels/slide19.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39.jpeg"/><Relationship Id="rId7" Type="http://schemas.openxmlformats.org/officeDocument/2006/relationships/image" Target="../media/image51.png"/><Relationship Id="rId2" Type="http://schemas.openxmlformats.org/officeDocument/2006/relationships/notesSlide" Target="../notesSlides/notesSlide15.xml"/><Relationship Id="rId1" Type="http://schemas.openxmlformats.org/officeDocument/2006/relationships/slideLayout" Target="../slideLayouts/slideLayout37.xml"/><Relationship Id="rId6" Type="http://schemas.openxmlformats.org/officeDocument/2006/relationships/image" Target="../media/image59.png"/><Relationship Id="rId5" Type="http://schemas.openxmlformats.org/officeDocument/2006/relationships/image" Target="../media/image48.png"/><Relationship Id="rId4" Type="http://schemas.openxmlformats.org/officeDocument/2006/relationships/image" Target="../media/image41.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image" Target="../media/image41.png"/><Relationship Id="rId13" Type="http://schemas.openxmlformats.org/officeDocument/2006/relationships/image" Target="../media/image42.png"/><Relationship Id="rId3" Type="http://schemas.openxmlformats.org/officeDocument/2006/relationships/image" Target="../media/image39.jpeg"/><Relationship Id="rId7" Type="http://schemas.openxmlformats.org/officeDocument/2006/relationships/image" Target="../media/image40.png"/><Relationship Id="rId12" Type="http://schemas.openxmlformats.org/officeDocument/2006/relationships/image" Target="../media/image63.png"/><Relationship Id="rId2" Type="http://schemas.openxmlformats.org/officeDocument/2006/relationships/notesSlide" Target="../notesSlides/notesSlide16.xml"/><Relationship Id="rId1" Type="http://schemas.openxmlformats.org/officeDocument/2006/relationships/slideLayout" Target="../slideLayouts/slideLayout37.xml"/><Relationship Id="rId6" Type="http://schemas.openxmlformats.org/officeDocument/2006/relationships/image" Target="../media/image53.png"/><Relationship Id="rId11" Type="http://schemas.openxmlformats.org/officeDocument/2006/relationships/image" Target="../media/image52.png"/><Relationship Id="rId5" Type="http://schemas.openxmlformats.org/officeDocument/2006/relationships/image" Target="../media/image44.png"/><Relationship Id="rId10" Type="http://schemas.openxmlformats.org/officeDocument/2006/relationships/image" Target="../media/image62.png"/><Relationship Id="rId4" Type="http://schemas.openxmlformats.org/officeDocument/2006/relationships/image" Target="../media/image60.png"/><Relationship Id="rId9" Type="http://schemas.openxmlformats.org/officeDocument/2006/relationships/image" Target="../media/image61.png"/></Relationships>
</file>

<file path=ppt/slides/_rels/slide2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7.xml"/><Relationship Id="rId1" Type="http://schemas.openxmlformats.org/officeDocument/2006/relationships/slideLayout" Target="../slideLayouts/slideLayout37.xml"/><Relationship Id="rId5" Type="http://schemas.openxmlformats.org/officeDocument/2006/relationships/image" Target="../media/image66.png"/><Relationship Id="rId4" Type="http://schemas.openxmlformats.org/officeDocument/2006/relationships/image" Target="../media/image65.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8" Type="http://schemas.openxmlformats.org/officeDocument/2006/relationships/image" Target="../media/image71.png"/><Relationship Id="rId13" Type="http://schemas.openxmlformats.org/officeDocument/2006/relationships/image" Target="../media/image76.svg"/><Relationship Id="rId3" Type="http://schemas.openxmlformats.org/officeDocument/2006/relationships/image" Target="../media/image67.png"/><Relationship Id="rId7" Type="http://schemas.openxmlformats.org/officeDocument/2006/relationships/image" Target="../media/image70.svg"/><Relationship Id="rId12" Type="http://schemas.openxmlformats.org/officeDocument/2006/relationships/image" Target="../media/image75.png"/><Relationship Id="rId2" Type="http://schemas.openxmlformats.org/officeDocument/2006/relationships/notesSlide" Target="../notesSlides/notesSlide19.xml"/><Relationship Id="rId16" Type="http://schemas.openxmlformats.org/officeDocument/2006/relationships/image" Target="../media/image79.png"/><Relationship Id="rId1" Type="http://schemas.openxmlformats.org/officeDocument/2006/relationships/slideLayout" Target="../slideLayouts/slideLayout19.xml"/><Relationship Id="rId6" Type="http://schemas.openxmlformats.org/officeDocument/2006/relationships/image" Target="../media/image69.png"/><Relationship Id="rId11" Type="http://schemas.openxmlformats.org/officeDocument/2006/relationships/image" Target="../media/image74.svg"/><Relationship Id="rId5" Type="http://schemas.openxmlformats.org/officeDocument/2006/relationships/image" Target="../media/image68.png"/><Relationship Id="rId15" Type="http://schemas.openxmlformats.org/officeDocument/2006/relationships/image" Target="../media/image78.png"/><Relationship Id="rId10" Type="http://schemas.openxmlformats.org/officeDocument/2006/relationships/image" Target="../media/image73.png"/><Relationship Id="rId4" Type="http://schemas.microsoft.com/office/2007/relationships/hdphoto" Target="../media/hdphoto2.wdp"/><Relationship Id="rId9" Type="http://schemas.openxmlformats.org/officeDocument/2006/relationships/image" Target="../media/image72.svg"/><Relationship Id="rId14" Type="http://schemas.openxmlformats.org/officeDocument/2006/relationships/image" Target="../media/image77.png"/></Relationships>
</file>

<file path=ppt/slides/_rels/slide2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21.xml"/><Relationship Id="rId5" Type="http://schemas.openxmlformats.org/officeDocument/2006/relationships/chart" Target="../charts/chart3.xml"/><Relationship Id="rId4" Type="http://schemas.openxmlformats.org/officeDocument/2006/relationships/chart" Target="../charts/chart2.xml"/></Relationships>
</file>

<file path=ppt/slides/_rels/slide6.xml.rels><?xml version="1.0" encoding="UTF-8" standalone="yes"?>
<Relationships xmlns="http://schemas.openxmlformats.org/package/2006/relationships"><Relationship Id="rId8" Type="http://schemas.openxmlformats.org/officeDocument/2006/relationships/image" Target="../media/image9.png"/><Relationship Id="rId3" Type="http://schemas.microsoft.com/office/2014/relationships/chartEx" Target="../charts/chartEx1.xml"/><Relationship Id="rId7"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21.xml"/><Relationship Id="rId6" Type="http://schemas.openxmlformats.org/officeDocument/2006/relationships/image" Target="../media/image7.svg"/><Relationship Id="rId11" Type="http://schemas.openxmlformats.org/officeDocument/2006/relationships/image" Target="../media/image12.sv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510.png"/><Relationship Id="rId9" Type="http://schemas.openxmlformats.org/officeDocument/2006/relationships/image" Target="../media/image10.png"/></Relationships>
</file>

<file path=ppt/slides/_rels/slide7.xml.rels><?xml version="1.0" encoding="UTF-8" standalone="yes"?>
<Relationships xmlns="http://schemas.openxmlformats.org/package/2006/relationships"><Relationship Id="rId8" Type="http://schemas.openxmlformats.org/officeDocument/2006/relationships/image" Target="../media/image17.svg"/><Relationship Id="rId13" Type="http://schemas.openxmlformats.org/officeDocument/2006/relationships/image" Target="../media/image22.png"/><Relationship Id="rId18" Type="http://schemas.openxmlformats.org/officeDocument/2006/relationships/image" Target="../media/image27.png"/><Relationship Id="rId3" Type="http://schemas.openxmlformats.org/officeDocument/2006/relationships/image" Target="../media/image13.png"/><Relationship Id="rId21" Type="http://schemas.openxmlformats.org/officeDocument/2006/relationships/image" Target="../media/image30.png"/><Relationship Id="rId7" Type="http://schemas.openxmlformats.org/officeDocument/2006/relationships/image" Target="../media/image16.png"/><Relationship Id="rId12" Type="http://schemas.openxmlformats.org/officeDocument/2006/relationships/image" Target="../media/image21.svg"/><Relationship Id="rId17" Type="http://schemas.openxmlformats.org/officeDocument/2006/relationships/image" Target="../media/image26.png"/><Relationship Id="rId25" Type="http://schemas.openxmlformats.org/officeDocument/2006/relationships/image" Target="../media/image34.png"/><Relationship Id="rId2" Type="http://schemas.openxmlformats.org/officeDocument/2006/relationships/notesSlide" Target="../notesSlides/notesSlide5.xml"/><Relationship Id="rId16" Type="http://schemas.openxmlformats.org/officeDocument/2006/relationships/image" Target="../media/image25.svg"/><Relationship Id="rId20" Type="http://schemas.openxmlformats.org/officeDocument/2006/relationships/image" Target="../media/image29.svg"/><Relationship Id="rId1" Type="http://schemas.openxmlformats.org/officeDocument/2006/relationships/slideLayout" Target="../slideLayouts/slideLayout21.xml"/><Relationship Id="rId6" Type="http://schemas.microsoft.com/office/2007/relationships/hdphoto" Target="../media/hdphoto1.wdp"/><Relationship Id="rId11" Type="http://schemas.openxmlformats.org/officeDocument/2006/relationships/image" Target="../media/image20.png"/><Relationship Id="rId24" Type="http://schemas.openxmlformats.org/officeDocument/2006/relationships/image" Target="../media/image33.png"/><Relationship Id="rId5" Type="http://schemas.openxmlformats.org/officeDocument/2006/relationships/image" Target="../media/image15.png"/><Relationship Id="rId15" Type="http://schemas.openxmlformats.org/officeDocument/2006/relationships/image" Target="../media/image24.png"/><Relationship Id="rId23" Type="http://schemas.openxmlformats.org/officeDocument/2006/relationships/image" Target="../media/image32.png"/><Relationship Id="rId10" Type="http://schemas.openxmlformats.org/officeDocument/2006/relationships/image" Target="../media/image19.svg"/><Relationship Id="rId19" Type="http://schemas.openxmlformats.org/officeDocument/2006/relationships/image" Target="../media/image28.png"/><Relationship Id="rId4" Type="http://schemas.openxmlformats.org/officeDocument/2006/relationships/image" Target="../media/image14.svg"/><Relationship Id="rId9" Type="http://schemas.openxmlformats.org/officeDocument/2006/relationships/image" Target="../media/image18.png"/><Relationship Id="rId14" Type="http://schemas.openxmlformats.org/officeDocument/2006/relationships/image" Target="../media/image23.svg"/><Relationship Id="rId22" Type="http://schemas.openxmlformats.org/officeDocument/2006/relationships/image" Target="../media/image3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A630D40-5593-46FB-21B8-DD96A530A079}"/>
              </a:ext>
            </a:extLst>
          </p:cNvPr>
          <p:cNvSpPr txBox="1"/>
          <p:nvPr/>
        </p:nvSpPr>
        <p:spPr>
          <a:xfrm>
            <a:off x="4331369" y="4271210"/>
            <a:ext cx="4150895" cy="923330"/>
          </a:xfrm>
          <a:prstGeom prst="rect">
            <a:avLst/>
          </a:prstGeom>
          <a:noFill/>
        </p:spPr>
        <p:txBody>
          <a:bodyPr wrap="square" rtlCol="0">
            <a:spAutoFit/>
          </a:bodyPr>
          <a:lstStyle/>
          <a:p>
            <a:pPr algn="ctr"/>
            <a:r>
              <a:rPr lang="ru-RU" dirty="0">
                <a:solidFill>
                  <a:schemeClr val="bg1"/>
                </a:solidFill>
              </a:rPr>
              <a:t>Правительство Монголии</a:t>
            </a:r>
          </a:p>
          <a:p>
            <a:pPr algn="ctr"/>
            <a:endParaRPr lang="ru-RU" dirty="0">
              <a:solidFill>
                <a:schemeClr val="bg1"/>
              </a:solidFill>
            </a:endParaRPr>
          </a:p>
          <a:p>
            <a:pPr algn="ctr"/>
            <a:r>
              <a:rPr lang="ru-RU" dirty="0">
                <a:solidFill>
                  <a:schemeClr val="bg1"/>
                </a:solidFill>
              </a:rPr>
              <a:t>Министерство экономики и развития</a:t>
            </a:r>
            <a:endParaRPr lang="ru-KZ" dirty="0">
              <a:solidFill>
                <a:schemeClr val="bg1"/>
              </a:solidFill>
            </a:endParaRPr>
          </a:p>
        </p:txBody>
      </p:sp>
    </p:spTree>
    <p:extLst>
      <p:ext uri="{BB962C8B-B14F-4D97-AF65-F5344CB8AC3E}">
        <p14:creationId xmlns:p14="http://schemas.microsoft.com/office/powerpoint/2010/main" val="2185172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15F7AD4-58C0-3D0D-74D9-4E5F39E094AF}"/>
              </a:ext>
            </a:extLst>
          </p:cNvPr>
          <p:cNvSpPr>
            <a:spLocks noGrp="1"/>
          </p:cNvSpPr>
          <p:nvPr>
            <p:ph type="body" sz="quarter" idx="10"/>
          </p:nvPr>
        </p:nvSpPr>
        <p:spPr>
          <a:xfrm>
            <a:off x="1882065" y="306679"/>
            <a:ext cx="9683543" cy="430086"/>
          </a:xfrm>
        </p:spPr>
        <p:txBody>
          <a:bodyPr vert="horz" lIns="91440" tIns="45720" rIns="91440" bIns="45720" rtlCol="0" anchor="t">
            <a:normAutofit/>
          </a:bodyPr>
          <a:lstStyle/>
          <a:p>
            <a:r>
              <a:rPr lang="ru-RU" sz="1600" b="1">
                <a:latin typeface="Roboto Bold"/>
                <a:ea typeface="Roboto Bold"/>
              </a:rPr>
              <a:t>МАТРИЧНОЕ СРАВНЕНИЕ МЕЖДУНАРОДНЫХ СЕТЕЙ СНАБЖЕНИЯ</a:t>
            </a:r>
          </a:p>
        </p:txBody>
      </p:sp>
      <p:graphicFrame>
        <p:nvGraphicFramePr>
          <p:cNvPr id="4" name="Table 4">
            <a:extLst>
              <a:ext uri="{FF2B5EF4-FFF2-40B4-BE49-F238E27FC236}">
                <a16:creationId xmlns:a16="http://schemas.microsoft.com/office/drawing/2014/main" id="{DFA16294-9BC6-4A6F-21ED-854852FDF082}"/>
              </a:ext>
            </a:extLst>
          </p:cNvPr>
          <p:cNvGraphicFramePr>
            <a:graphicFrameLocks noGrp="1"/>
          </p:cNvGraphicFramePr>
          <p:nvPr>
            <p:extLst>
              <p:ext uri="{D42A27DB-BD31-4B8C-83A1-F6EECF244321}">
                <p14:modId xmlns:p14="http://schemas.microsoft.com/office/powerpoint/2010/main" val="3282537921"/>
              </p:ext>
            </p:extLst>
          </p:nvPr>
        </p:nvGraphicFramePr>
        <p:xfrm>
          <a:off x="285761" y="669469"/>
          <a:ext cx="11469216" cy="6370320"/>
        </p:xfrm>
        <a:graphic>
          <a:graphicData uri="http://schemas.openxmlformats.org/drawingml/2006/table">
            <a:tbl>
              <a:tblPr firstRow="1" bandRow="1">
                <a:tableStyleId>{69012ECD-51FC-41F1-AA8D-1B2483CD663E}</a:tableStyleId>
              </a:tblPr>
              <a:tblGrid>
                <a:gridCol w="208280">
                  <a:extLst>
                    <a:ext uri="{9D8B030D-6E8A-4147-A177-3AD203B41FA5}">
                      <a16:colId xmlns:a16="http://schemas.microsoft.com/office/drawing/2014/main" val="3061676571"/>
                    </a:ext>
                  </a:extLst>
                </a:gridCol>
                <a:gridCol w="1306233">
                  <a:extLst>
                    <a:ext uri="{9D8B030D-6E8A-4147-A177-3AD203B41FA5}">
                      <a16:colId xmlns:a16="http://schemas.microsoft.com/office/drawing/2014/main" val="2378479577"/>
                    </a:ext>
                  </a:extLst>
                </a:gridCol>
                <a:gridCol w="352617">
                  <a:extLst>
                    <a:ext uri="{9D8B030D-6E8A-4147-A177-3AD203B41FA5}">
                      <a16:colId xmlns:a16="http://schemas.microsoft.com/office/drawing/2014/main" val="2625595568"/>
                    </a:ext>
                  </a:extLst>
                </a:gridCol>
                <a:gridCol w="5172389">
                  <a:extLst>
                    <a:ext uri="{9D8B030D-6E8A-4147-A177-3AD203B41FA5}">
                      <a16:colId xmlns:a16="http://schemas.microsoft.com/office/drawing/2014/main" val="3076294403"/>
                    </a:ext>
                  </a:extLst>
                </a:gridCol>
                <a:gridCol w="1139497">
                  <a:extLst>
                    <a:ext uri="{9D8B030D-6E8A-4147-A177-3AD203B41FA5}">
                      <a16:colId xmlns:a16="http://schemas.microsoft.com/office/drawing/2014/main" val="3968244004"/>
                    </a:ext>
                  </a:extLst>
                </a:gridCol>
                <a:gridCol w="1122590">
                  <a:extLst>
                    <a:ext uri="{9D8B030D-6E8A-4147-A177-3AD203B41FA5}">
                      <a16:colId xmlns:a16="http://schemas.microsoft.com/office/drawing/2014/main" val="2189842243"/>
                    </a:ext>
                  </a:extLst>
                </a:gridCol>
                <a:gridCol w="1122590">
                  <a:extLst>
                    <a:ext uri="{9D8B030D-6E8A-4147-A177-3AD203B41FA5}">
                      <a16:colId xmlns:a16="http://schemas.microsoft.com/office/drawing/2014/main" val="391220260"/>
                    </a:ext>
                  </a:extLst>
                </a:gridCol>
                <a:gridCol w="1045020">
                  <a:extLst>
                    <a:ext uri="{9D8B030D-6E8A-4147-A177-3AD203B41FA5}">
                      <a16:colId xmlns:a16="http://schemas.microsoft.com/office/drawing/2014/main" val="3730347047"/>
                    </a:ext>
                  </a:extLst>
                </a:gridCol>
              </a:tblGrid>
              <a:tr h="822613">
                <a:tc>
                  <a:txBody>
                    <a:bodyPr/>
                    <a:lstStyle/>
                    <a:p>
                      <a:pPr algn="l" rtl="0"/>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lvl="0" algn="ctr">
                        <a:lnSpc>
                          <a:spcPct val="100000"/>
                        </a:lnSpc>
                        <a:spcBef>
                          <a:spcPts val="0"/>
                        </a:spcBef>
                        <a:spcAft>
                          <a:spcPts val="0"/>
                        </a:spcAft>
                        <a:buNone/>
                      </a:pPr>
                      <a:r>
                        <a:rPr lang="ru-RU" sz="1200" b="1" i="0" u="none" strike="noStrike" noProof="0">
                          <a:latin typeface="Cambria"/>
                        </a:rPr>
                        <a:t>Критерий</a:t>
                      </a:r>
                    </a:p>
                  </a:txBody>
                  <a:tcPr anchor="ct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lvl="0" algn="ctr">
                        <a:buNone/>
                      </a:pPr>
                      <a:r>
                        <a:rPr lang="ru-RU" sz="1200">
                          <a:latin typeface="Cambria"/>
                          <a:ea typeface="Cambria"/>
                        </a:rPr>
                        <a:t>№</a:t>
                      </a:r>
                    </a:p>
                  </a:txBody>
                  <a:tcPr anchor="ct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solidFill>
                      <a:srgbClr val="002060"/>
                    </a:solidFill>
                  </a:tcPr>
                </a:tc>
                <a:tc>
                  <a:txBody>
                    <a:bodyPr/>
                    <a:lstStyle/>
                    <a:p>
                      <a:pPr algn="ctr"/>
                      <a:r>
                        <a:rPr lang="ru-RU" sz="1200">
                          <a:latin typeface="Cambria"/>
                          <a:ea typeface="Cambria"/>
                        </a:rPr>
                        <a:t>Под-критерий</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algn="l" rtl="0"/>
                      <a:endParaRPr kumimoji="0" lang="mn-MN" altLang="zh-CN" sz="1200" b="1" u="none" strike="noStrike" cap="none" normalizeH="0" baseline="0" dirty="0">
                        <a:ln>
                          <a:noFill/>
                        </a:ln>
                        <a:solidFill>
                          <a:schemeClr val="bg1"/>
                        </a:solidFill>
                        <a:effectLst/>
                        <a:latin typeface="Cambria" panose="02040503050406030204" pitchFamily="18" charset="0"/>
                        <a:ea typeface="Cambria" panose="02040503050406030204" pitchFamily="18" charset="0"/>
                      </a:endParaRPr>
                    </a:p>
                    <a:p>
                      <a:pPr algn="l" rtl="0"/>
                      <a:endParaRPr kumimoji="0" lang="mn-MN" altLang="zh-CN" sz="1200" b="1" u="none" strike="noStrike" cap="none" normalizeH="0" baseline="0" dirty="0">
                        <a:ln>
                          <a:noFill/>
                        </a:ln>
                        <a:solidFill>
                          <a:schemeClr val="bg1"/>
                        </a:solidFill>
                        <a:effectLst/>
                        <a:latin typeface="Cambria" panose="02040503050406030204" pitchFamily="18" charset="0"/>
                        <a:ea typeface="Cambria" panose="02040503050406030204" pitchFamily="18" charset="0"/>
                      </a:endParaRPr>
                    </a:p>
                    <a:p>
                      <a:pPr algn="l" rtl="0"/>
                      <a:endParaRPr lang="en-US" altLang="zh-CN" sz="1200" b="1" u="none" strike="noStrike" cap="none" normalizeH="0" baseline="0" dirty="0">
                        <a:ln>
                          <a:noFill/>
                        </a:ln>
                        <a:solidFill>
                          <a:schemeClr val="bg1"/>
                        </a:solidFill>
                        <a:effectLst/>
                        <a:latin typeface="Cambria"/>
                        <a:ea typeface="Cambria"/>
                      </a:endParaRPr>
                    </a:p>
                    <a:p>
                      <a:pPr algn="ctr"/>
                      <a:r>
                        <a:rPr lang="ru-RU" sz="1200" b="1" u="none" strike="noStrike" cap="none" normalizeH="0" baseline="0">
                          <a:ln>
                            <a:noFill/>
                          </a:ln>
                          <a:solidFill>
                            <a:schemeClr val="bg1"/>
                          </a:solidFill>
                          <a:effectLst/>
                          <a:latin typeface="Cambria"/>
                          <a:ea typeface="Cambria"/>
                        </a:rPr>
                        <a:t>Корея</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algn="l" rtl="0"/>
                      <a:endParaRPr lang="mn-MN" sz="1200" dirty="0">
                        <a:solidFill>
                          <a:schemeClr val="bg1"/>
                        </a:solidFill>
                        <a:latin typeface="Cambria" panose="02040503050406030204" pitchFamily="18" charset="0"/>
                        <a:ea typeface="Cambria" panose="02040503050406030204" pitchFamily="18" charset="0"/>
                      </a:endParaRPr>
                    </a:p>
                    <a:p>
                      <a:pPr algn="l" rtl="0"/>
                      <a:endParaRPr lang="mn-MN" sz="1200" dirty="0">
                        <a:solidFill>
                          <a:schemeClr val="bg1"/>
                        </a:solidFill>
                        <a:latin typeface="Cambria" panose="02040503050406030204" pitchFamily="18" charset="0"/>
                        <a:ea typeface="Cambria" panose="02040503050406030204" pitchFamily="18" charset="0"/>
                      </a:endParaRPr>
                    </a:p>
                    <a:p>
                      <a:pPr algn="l" rtl="0"/>
                      <a:endParaRPr lang="en-US" sz="1200" dirty="0">
                        <a:solidFill>
                          <a:schemeClr val="bg1"/>
                        </a:solidFill>
                        <a:latin typeface="Cambria" panose="02040503050406030204" pitchFamily="18" charset="0"/>
                        <a:ea typeface="Cambria" panose="02040503050406030204" pitchFamily="18" charset="0"/>
                      </a:endParaRPr>
                    </a:p>
                    <a:p>
                      <a:pPr algn="ctr"/>
                      <a:r>
                        <a:rPr lang="ru-RU" sz="1200">
                          <a:solidFill>
                            <a:schemeClr val="bg1"/>
                          </a:solidFill>
                          <a:latin typeface="Cambria" panose="02040503050406030204" pitchFamily="18" charset="0"/>
                          <a:ea typeface="Cambria" panose="02040503050406030204" pitchFamily="18" charset="0"/>
                        </a:rPr>
                        <a:t>Япония</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mn-MN" altLang="zh-CN" sz="1200" b="1" i="0" u="none" strike="noStrike" cap="none" normalizeH="0" baseline="0" dirty="0">
                        <a:ln>
                          <a:noFill/>
                        </a:ln>
                        <a:solidFill>
                          <a:schemeClr val="bg1"/>
                        </a:solidFill>
                        <a:effectLst/>
                        <a:latin typeface="Cambria" panose="02040503050406030204" pitchFamily="18" charset="0"/>
                        <a:ea typeface="Cambria" panose="02040503050406030204" pitchFamily="18" charset="0"/>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mn-MN" altLang="zh-CN" sz="1200" b="1" i="0" u="none" strike="noStrike" cap="none" normalizeH="0" baseline="0" dirty="0">
                        <a:ln>
                          <a:noFill/>
                        </a:ln>
                        <a:solidFill>
                          <a:schemeClr val="bg1"/>
                        </a:solidFill>
                        <a:effectLst/>
                        <a:latin typeface="Cambria" panose="02040503050406030204" pitchFamily="18" charset="0"/>
                        <a:ea typeface="Cambria" panose="02040503050406030204" pitchFamily="18" charset="0"/>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1200" b="1" i="0" u="none" strike="noStrike" cap="none" normalizeH="0" baseline="0" dirty="0">
                        <a:ln>
                          <a:noFill/>
                        </a:ln>
                        <a:solidFill>
                          <a:schemeClr val="bg1"/>
                        </a:solidFill>
                        <a:effectLst/>
                        <a:latin typeface="Cambria" panose="02040503050406030204" pitchFamily="18" charset="0"/>
                        <a:ea typeface="Cambria" panose="02040503050406030204" pitchFamily="18" charset="0"/>
                        <a:cs typeface="Times New Roman"/>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200" b="1" i="0" u="none" strike="noStrike" cap="none" normalizeH="0" baseline="0">
                          <a:ln>
                            <a:noFill/>
                          </a:ln>
                          <a:solidFill>
                            <a:schemeClr val="bg1"/>
                          </a:solidFill>
                          <a:effectLst/>
                          <a:latin typeface="Cambria" panose="02040503050406030204" pitchFamily="18" charset="0"/>
                          <a:ea typeface="Cambria" panose="02040503050406030204" pitchFamily="18" charset="0"/>
                          <a:cs typeface="Times New Roman"/>
                        </a:rPr>
                        <a:t>Китай</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algn="l" rtl="0"/>
                      <a:endParaRPr lang="mn-MN" sz="1200" dirty="0">
                        <a:solidFill>
                          <a:schemeClr val="bg1"/>
                        </a:solidFill>
                        <a:latin typeface="Cambria" panose="02040503050406030204" pitchFamily="18" charset="0"/>
                        <a:ea typeface="Cambria" panose="02040503050406030204" pitchFamily="18" charset="0"/>
                      </a:endParaRPr>
                    </a:p>
                    <a:p>
                      <a:pPr algn="l" rtl="0"/>
                      <a:endParaRPr lang="mn-MN" sz="1200" dirty="0">
                        <a:solidFill>
                          <a:schemeClr val="bg1"/>
                        </a:solidFill>
                        <a:latin typeface="Cambria" panose="02040503050406030204" pitchFamily="18" charset="0"/>
                        <a:ea typeface="Cambria" panose="02040503050406030204" pitchFamily="18" charset="0"/>
                      </a:endParaRPr>
                    </a:p>
                    <a:p>
                      <a:pPr algn="l" rtl="0"/>
                      <a:endParaRPr lang="mn-MN" sz="1200" dirty="0">
                        <a:solidFill>
                          <a:schemeClr val="bg1"/>
                        </a:solidFill>
                        <a:latin typeface="Cambria" panose="02040503050406030204" pitchFamily="18" charset="0"/>
                        <a:ea typeface="Cambria" panose="02040503050406030204" pitchFamily="18" charset="0"/>
                      </a:endParaRPr>
                    </a:p>
                    <a:p>
                      <a:pPr algn="ctr"/>
                      <a:r>
                        <a:rPr lang="ru-RU" sz="1200">
                          <a:solidFill>
                            <a:schemeClr val="bg1"/>
                          </a:solidFill>
                          <a:latin typeface="Cambria" panose="02040503050406030204" pitchFamily="18" charset="0"/>
                          <a:ea typeface="Cambria" panose="02040503050406030204" pitchFamily="18" charset="0"/>
                        </a:rPr>
                        <a:t>Монголия</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extLst>
                  <a:ext uri="{0D108BD9-81ED-4DB2-BD59-A6C34878D82A}">
                    <a16:rowId xmlns:a16="http://schemas.microsoft.com/office/drawing/2014/main" val="4266752178"/>
                  </a:ext>
                </a:extLst>
              </a:tr>
              <a:tr h="291882">
                <a:tc rowSpan="4">
                  <a:txBody>
                    <a:bodyPr/>
                    <a:lstStyle/>
                    <a:p>
                      <a:pPr algn="ctr"/>
                      <a:r>
                        <a:rPr lang="ru-RU" sz="1200">
                          <a:latin typeface="Cambria"/>
                          <a:ea typeface="Cambria"/>
                        </a:rPr>
                        <a:t>1</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rowSpan="4">
                  <a:txBody>
                    <a:bodyPr/>
                    <a:lstStyle/>
                    <a:p>
                      <a:pPr lvl="0" algn="ctr">
                        <a:buNone/>
                      </a:pPr>
                      <a:r>
                        <a:rPr lang="ru-RU" sz="1200">
                          <a:latin typeface="Cambria"/>
                          <a:ea typeface="Cambria"/>
                        </a:rPr>
                        <a:t>Сотрудничество заинтересованных сторон и комплексное планирование</a:t>
                      </a:r>
                    </a:p>
                  </a:txBody>
                  <a:tcPr anchor="ct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ru-RU" sz="1200">
                          <a:latin typeface="Cambria"/>
                          <a:ea typeface="Cambria"/>
                        </a:rPr>
                        <a:t>1</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algn="l"/>
                      <a:r>
                        <a:rPr lang="ru-RU" sz="1200">
                          <a:latin typeface="Cambria"/>
                          <a:ea typeface="Cambria"/>
                        </a:rPr>
                        <a:t>Кооперативы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512437525"/>
                  </a:ext>
                </a:extLst>
              </a:tr>
              <a:tr h="291882">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a:latin typeface="Cambria"/>
                          <a:ea typeface="Cambria"/>
                        </a:rPr>
                        <a:t>2</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algn="l"/>
                      <a:r>
                        <a:rPr lang="ru-RU" sz="1200">
                          <a:latin typeface="Cambria" panose="02040503050406030204" pitchFamily="18" charset="0"/>
                          <a:ea typeface="Cambria" panose="02040503050406030204" pitchFamily="18" charset="0"/>
                        </a:rPr>
                        <a:t>Научно-исследовательский институт экономики сельского хозяйства</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l" rtl="0"/>
                      <a:endParaRPr lang="en-US" sz="1400">
                        <a:latin typeface="Cambria" panose="02040503050406030204" pitchFamily="18" charset="0"/>
                        <a:ea typeface="Cambria" panose="02040503050406030204" pitchFamily="18" charset="0"/>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530632968"/>
                  </a:ext>
                </a:extLst>
              </a:tr>
              <a:tr h="291882">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a:latin typeface="Cambria"/>
                          <a:ea typeface="Cambria"/>
                        </a:rPr>
                        <a:t>3</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algn="l"/>
                      <a:r>
                        <a:rPr lang="ru-RU" sz="1200">
                          <a:latin typeface="Cambria" panose="02040503050406030204" pitchFamily="18" charset="0"/>
                          <a:ea typeface="Cambria" panose="02040503050406030204" pitchFamily="18" charset="0"/>
                        </a:rPr>
                        <a:t>Частный сектор </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854853648"/>
                  </a:ext>
                </a:extLst>
              </a:tr>
              <a:tr h="291882">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a:latin typeface="Cambria"/>
                          <a:ea typeface="Cambria"/>
                        </a:rPr>
                        <a:t>4</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algn="l"/>
                      <a:r>
                        <a:rPr lang="ru-RU" sz="1200">
                          <a:latin typeface="Cambria"/>
                          <a:ea typeface="Cambria"/>
                        </a:rPr>
                        <a:t>Сельскохозяйственное финансовое учреждение</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610760607"/>
                  </a:ext>
                </a:extLst>
              </a:tr>
              <a:tr h="291882">
                <a:tc rowSpan="4">
                  <a:txBody>
                    <a:bodyPr/>
                    <a:lstStyle/>
                    <a:p>
                      <a:pPr algn="ctr"/>
                      <a:r>
                        <a:rPr lang="ru-RU" sz="1200">
                          <a:latin typeface="Cambria"/>
                          <a:ea typeface="Cambria"/>
                        </a:rPr>
                        <a:t>2</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a:solidFill>
                        <a:schemeClr val="bg1">
                          <a:lumMod val="75000"/>
                        </a:schemeClr>
                      </a:solidFill>
                    </a:lnB>
                  </a:tcPr>
                </a:tc>
                <a:tc rowSpan="4">
                  <a:txBody>
                    <a:bodyPr/>
                    <a:lstStyle/>
                    <a:p>
                      <a:pPr lvl="0" algn="ctr">
                        <a:buNone/>
                      </a:pPr>
                      <a:r>
                        <a:rPr lang="ru-RU" sz="1200">
                          <a:latin typeface="Cambria"/>
                          <a:ea typeface="Cambria"/>
                        </a:rPr>
                        <a:t>Интегрированные цепочки снабжения </a:t>
                      </a:r>
                    </a:p>
                  </a:txBody>
                  <a:tcPr anchor="ct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ru-RU" sz="1200">
                          <a:latin typeface="Cambria"/>
                          <a:ea typeface="Cambria"/>
                        </a:rPr>
                        <a:t>5</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a:latin typeface="Cambria"/>
                          <a:ea typeface="Cambria"/>
                        </a:rPr>
                        <a:t>Поставщик </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780858926"/>
                  </a:ext>
                </a:extLst>
              </a:tr>
              <a:tr h="291882">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vMerge="1">
                  <a:txBody>
                    <a:bodyPr/>
                    <a:lstStyle/>
                    <a:p>
                      <a:endParaRPr lang="en-US"/>
                    </a:p>
                  </a:txBody>
                  <a:tcPr/>
                </a:tc>
                <a:tc>
                  <a:txBody>
                    <a:bodyPr/>
                    <a:lstStyle/>
                    <a:p>
                      <a:pPr lvl="0" algn="l">
                        <a:buNone/>
                      </a:pPr>
                      <a:r>
                        <a:rPr lang="ru-RU" sz="1200">
                          <a:latin typeface="Cambria"/>
                          <a:ea typeface="Cambria"/>
                        </a:rPr>
                        <a:t>6</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b="0" i="0" u="none" strike="noStrike" noProof="0">
                          <a:latin typeface="Cambria"/>
                        </a:rPr>
                        <a:t>Производство </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extLst>
                  <a:ext uri="{0D108BD9-81ED-4DB2-BD59-A6C34878D82A}">
                    <a16:rowId xmlns:a16="http://schemas.microsoft.com/office/drawing/2014/main" val="1237727565"/>
                  </a:ext>
                </a:extLst>
              </a:tr>
              <a:tr h="348636">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a:latin typeface="Cambria"/>
                          <a:ea typeface="Cambria"/>
                        </a:rPr>
                        <a:t>7</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b="0" i="0" u="none" strike="noStrike" noProof="0">
                          <a:latin typeface="Cambria"/>
                        </a:rPr>
                        <a:t>Логистические центры и склады </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buNone/>
                      </a:pPr>
                      <a:r>
                        <a:rPr lang="ru-RU"/>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730272303"/>
                  </a:ext>
                </a:extLst>
              </a:tr>
              <a:tr h="291882">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a:latin typeface="Cambria"/>
                          <a:ea typeface="Cambria"/>
                        </a:rPr>
                        <a:t>8</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b="0" i="0" u="none" strike="noStrike" noProof="0">
                          <a:latin typeface="Cambria"/>
                        </a:rPr>
                        <a:t>Импорт / Список производителей, отвечающих требованиям стандарта</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extLst>
                  <a:ext uri="{0D108BD9-81ED-4DB2-BD59-A6C34878D82A}">
                    <a16:rowId xmlns:a16="http://schemas.microsoft.com/office/drawing/2014/main" val="4079206652"/>
                  </a:ext>
                </a:extLst>
              </a:tr>
              <a:tr h="291882">
                <a:tc rowSpan="5">
                  <a:txBody>
                    <a:bodyPr/>
                    <a:lstStyle/>
                    <a:p>
                      <a:pPr algn="ctr"/>
                      <a:r>
                        <a:rPr lang="ru-RU" sz="1200">
                          <a:latin typeface="Cambria"/>
                          <a:ea typeface="Cambria"/>
                        </a:rPr>
                        <a:t>3</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rowSpan="5">
                  <a:txBody>
                    <a:bodyPr/>
                    <a:lstStyle/>
                    <a:p>
                      <a:pPr lvl="0" algn="ctr">
                        <a:buNone/>
                      </a:pPr>
                      <a:r>
                        <a:rPr lang="ru-RU" sz="1200" b="1" i="0" u="none" strike="noStrike" noProof="0">
                          <a:latin typeface="Cambria"/>
                        </a:rPr>
                        <a:t>Организационная структура электронного управления</a:t>
                      </a:r>
                    </a:p>
                  </a:txBody>
                  <a:tcPr anchor="ct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ru-RU" sz="1200">
                          <a:latin typeface="Cambria"/>
                          <a:ea typeface="Cambria"/>
                        </a:rPr>
                        <a:t>8</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b="0" i="0" u="none" strike="noStrike" noProof="0">
                          <a:latin typeface="Cambria"/>
                        </a:rPr>
                        <a:t>Биржевая торговля / Интегрированный оптовый рынок /</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540441561"/>
                  </a:ext>
                </a:extLst>
              </a:tr>
              <a:tr h="291882">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a:latin typeface="Cambria"/>
                          <a:ea typeface="Cambria"/>
                        </a:rPr>
                        <a:t>9</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lnSpc>
                          <a:spcPct val="100000"/>
                        </a:lnSpc>
                        <a:spcBef>
                          <a:spcPts val="0"/>
                        </a:spcBef>
                        <a:spcAft>
                          <a:spcPts val="0"/>
                        </a:spcAft>
                        <a:buNone/>
                      </a:pPr>
                      <a:r>
                        <a:rPr lang="ru-RU" sz="1200" b="0" i="0" u="none" strike="noStrike" noProof="0">
                          <a:latin typeface="Cambria"/>
                        </a:rPr>
                        <a:t>Онлайн региональный центр /склад/</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rtl="0">
                        <a:buNone/>
                      </a:pP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rtl="0">
                        <a:buNone/>
                      </a:pPr>
                      <a:endParaRPr lang="mn-MN"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75857666"/>
                  </a:ext>
                </a:extLst>
              </a:tr>
              <a:tr h="429715">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pPr algn="l" defTabSz="914400" rtl="0">
                        <a:tabLst/>
                        <a:defRPr/>
                      </a:pP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a:latin typeface="Cambria"/>
                          <a:ea typeface="Cambria"/>
                        </a:rPr>
                        <a:t>10</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a:latin typeface="Cambria"/>
                          <a:ea typeface="Cambria"/>
                        </a:rPr>
                        <a:t>Умное сельское хозяйство (оборудование, система управления, система распределения, автоматизация полей)</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681336305"/>
                  </a:ext>
                </a:extLst>
              </a:tr>
              <a:tr h="291882">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pPr algn="l" defTabSz="914400" rtl="0">
                        <a:tabLst/>
                        <a:defRPr/>
                      </a:pP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ru-RU" sz="1200">
                          <a:latin typeface="Cambria"/>
                          <a:ea typeface="Cambria"/>
                        </a:rPr>
                        <a:t>11</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ru-RU" sz="1200">
                          <a:latin typeface="Cambria"/>
                          <a:ea typeface="Cambria"/>
                        </a:rPr>
                        <a:t>Электронная платформа сельского хозяйства</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269174077"/>
                  </a:ext>
                </a:extLst>
              </a:tr>
              <a:tr h="291882">
                <a:tc vMerge="1">
                  <a:txBody>
                    <a:bodyPr/>
                    <a:lstStyle/>
                    <a:p>
                      <a:pPr lvl="0" algn="l" rtl="0">
                        <a:buNone/>
                      </a:pPr>
                      <a:endParaRPr lang="mn-MN" sz="1200">
                        <a:latin typeface="Cambria"/>
                        <a:ea typeface="Cambria"/>
                      </a:endParaRPr>
                    </a:p>
                  </a:txBody>
                  <a:tcPr anchor="ct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vMerge="1">
                  <a:txBody>
                    <a:bodyPr/>
                    <a:lstStyle/>
                    <a:p>
                      <a:pPr marL="0" lvl="0" indent="0" algn="l" defTabSz="914400" rtl="0">
                        <a:lnSpc>
                          <a:spcPct val="100000"/>
                        </a:lnSpc>
                        <a:spcBef>
                          <a:spcPts val="0"/>
                        </a:spcBef>
                        <a:spcAft>
                          <a:spcPts val="0"/>
                        </a:spcAft>
                        <a:buNone/>
                        <a:tabLst/>
                        <a:defRPr/>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ru-RU" sz="1200">
                          <a:latin typeface="Cambria"/>
                          <a:ea typeface="Cambria"/>
                        </a:rPr>
                        <a:t>12</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marL="0" marR="0" lvl="0" indent="0" algn="l" rtl="0">
                        <a:lnSpc>
                          <a:spcPct val="100000"/>
                        </a:lnSpc>
                        <a:spcBef>
                          <a:spcPts val="0"/>
                        </a:spcBef>
                        <a:spcAft>
                          <a:spcPts val="0"/>
                        </a:spcAft>
                        <a:buClrTx/>
                        <a:buSzTx/>
                        <a:buFontTx/>
                        <a:buNone/>
                      </a:pPr>
                      <a:r>
                        <a:rPr lang="ru-RU" sz="1200">
                          <a:latin typeface="Cambria"/>
                          <a:ea typeface="Cambria"/>
                        </a:rPr>
                        <a:t>Электронный обмен / покупка, заказ /</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202663433"/>
                  </a:ext>
                </a:extLst>
              </a:tr>
              <a:tr h="291882">
                <a:tc rowSpan="4">
                  <a:txBody>
                    <a:bodyPr/>
                    <a:lstStyle/>
                    <a:p>
                      <a:pPr lvl="0" algn="ctr">
                        <a:buNone/>
                      </a:pPr>
                      <a:r>
                        <a:rPr lang="ru-RU" sz="1200">
                          <a:latin typeface="Cambria"/>
                          <a:ea typeface="Cambria"/>
                        </a:rPr>
                        <a:t>4</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a:solidFill>
                        <a:schemeClr val="bg1">
                          <a:lumMod val="75000"/>
                        </a:schemeClr>
                      </a:solidFill>
                    </a:lnB>
                  </a:tcPr>
                </a:tc>
                <a:tc row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ru-RU" sz="1200">
                          <a:latin typeface="Cambria"/>
                          <a:ea typeface="Cambria"/>
                        </a:rPr>
                        <a:t>Спрос/потребление</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a:solidFill>
                        <a:schemeClr val="bg1">
                          <a:lumMod val="75000"/>
                        </a:schemeClr>
                      </a:solidFill>
                    </a:lnB>
                  </a:tcPr>
                </a:tc>
                <a:tc>
                  <a:txBody>
                    <a:bodyPr/>
                    <a:lstStyle/>
                    <a:p>
                      <a:pPr lvl="0" algn="l">
                        <a:buNone/>
                      </a:pPr>
                      <a:r>
                        <a:rPr lang="ru-RU" sz="1200">
                          <a:latin typeface="Cambria"/>
                          <a:ea typeface="Cambria"/>
                        </a:rPr>
                        <a:t>13</a:t>
                      </a:r>
                    </a:p>
                  </a:txBody>
                  <a:tcP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marL="0" lvl="0" indent="0" algn="l">
                        <a:lnSpc>
                          <a:spcPct val="100000"/>
                        </a:lnSpc>
                        <a:spcBef>
                          <a:spcPts val="0"/>
                        </a:spcBef>
                        <a:spcAft>
                          <a:spcPts val="0"/>
                        </a:spcAft>
                        <a:buNone/>
                      </a:pPr>
                      <a:r>
                        <a:rPr lang="ru-RU" sz="1200">
                          <a:latin typeface="Cambria"/>
                          <a:ea typeface="Cambria"/>
                        </a:rPr>
                        <a:t>Крупный дистрибьютор</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816021391"/>
                  </a:ext>
                </a:extLst>
              </a:tr>
              <a:tr h="291882">
                <a:tc vMerge="1">
                  <a:txBody>
                    <a:bodyPr/>
                    <a:lstStyle/>
                    <a:p>
                      <a:pPr lvl="0" algn="l" rtl="0">
                        <a:buNone/>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pPr marL="0" lvl="0" indent="0" algn="l" defTabSz="914400" rtl="0">
                        <a:lnSpc>
                          <a:spcPct val="100000"/>
                        </a:lnSpc>
                        <a:spcBef>
                          <a:spcPts val="0"/>
                        </a:spcBef>
                        <a:spcAft>
                          <a:spcPts val="0"/>
                        </a:spcAft>
                        <a:buNone/>
                        <a:tabLst/>
                        <a:defRPr/>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ru-RU" sz="1200">
                          <a:latin typeface="Cambria"/>
                          <a:ea typeface="Cambria"/>
                        </a:rPr>
                        <a:t>14</a:t>
                      </a:r>
                    </a:p>
                  </a:txBody>
                  <a:tcP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marL="0" lvl="0" indent="0" algn="l">
                        <a:lnSpc>
                          <a:spcPct val="100000"/>
                        </a:lnSpc>
                        <a:spcBef>
                          <a:spcPts val="0"/>
                        </a:spcBef>
                        <a:spcAft>
                          <a:spcPts val="0"/>
                        </a:spcAft>
                        <a:buNone/>
                      </a:pPr>
                      <a:r>
                        <a:rPr lang="ru-RU" sz="1200">
                          <a:latin typeface="Cambria"/>
                          <a:ea typeface="Cambria"/>
                        </a:rPr>
                        <a:t>Розничная торговля </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92696233"/>
                  </a:ext>
                </a:extLst>
              </a:tr>
              <a:tr h="291882">
                <a:tc vMerge="1">
                  <a:txBody>
                    <a:bodyPr/>
                    <a:lstStyle/>
                    <a:p>
                      <a:pPr lvl="0" algn="l" rtl="0">
                        <a:buNone/>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pPr marL="0" lvl="0" indent="0" algn="l" defTabSz="914400" rtl="0">
                        <a:lnSpc>
                          <a:spcPct val="100000"/>
                        </a:lnSpc>
                        <a:spcBef>
                          <a:spcPts val="0"/>
                        </a:spcBef>
                        <a:spcAft>
                          <a:spcPts val="0"/>
                        </a:spcAft>
                        <a:buNone/>
                        <a:tabLst/>
                        <a:defRPr/>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ru-RU" sz="1200">
                          <a:latin typeface="Cambria"/>
                          <a:ea typeface="Cambria"/>
                        </a:rPr>
                        <a:t>15</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a:solidFill>
                        <a:schemeClr val="bg1">
                          <a:lumMod val="75000"/>
                        </a:schemeClr>
                      </a:solidFill>
                    </a:lnT>
                    <a:lnB w="12700">
                      <a:solidFill>
                        <a:schemeClr val="bg1">
                          <a:lumMod val="75000"/>
                        </a:schemeClr>
                      </a:solidFill>
                    </a:lnB>
                  </a:tcPr>
                </a:tc>
                <a:tc>
                  <a:txBody>
                    <a:bodyPr/>
                    <a:lstStyle/>
                    <a:p>
                      <a:pPr marL="0" lvl="0" indent="0" algn="l">
                        <a:lnSpc>
                          <a:spcPct val="100000"/>
                        </a:lnSpc>
                        <a:spcBef>
                          <a:spcPts val="0"/>
                        </a:spcBef>
                        <a:spcAft>
                          <a:spcPts val="0"/>
                        </a:spcAft>
                        <a:buNone/>
                      </a:pPr>
                      <a:r>
                        <a:rPr lang="ru-RU" sz="1200">
                          <a:latin typeface="Cambria"/>
                          <a:ea typeface="Cambria"/>
                        </a:rPr>
                        <a:t>Местный потребитель</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a:solidFill>
                        <a:schemeClr val="bg1">
                          <a:lumMod val="75000"/>
                        </a:schemeClr>
                      </a:solidFill>
                    </a:lnT>
                    <a:lnB w="12700">
                      <a:solidFill>
                        <a:schemeClr val="bg1">
                          <a:lumMod val="75000"/>
                        </a:schemeClr>
                      </a:solidFill>
                    </a:lnB>
                  </a:tcPr>
                </a:tc>
                <a:extLst>
                  <a:ext uri="{0D108BD9-81ED-4DB2-BD59-A6C34878D82A}">
                    <a16:rowId xmlns:a16="http://schemas.microsoft.com/office/drawing/2014/main" val="2029627004"/>
                  </a:ext>
                </a:extLst>
              </a:tr>
              <a:tr h="291882">
                <a:tc vMerge="1">
                  <a:txBody>
                    <a:bodyPr/>
                    <a:lstStyle/>
                    <a:p>
                      <a:pPr lvl="0" algn="l" rtl="0">
                        <a:buNone/>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a:solidFill>
                        <a:schemeClr val="bg1">
                          <a:lumMod val="75000"/>
                        </a:schemeClr>
                      </a:solidFill>
                    </a:lnB>
                  </a:tcPr>
                </a:tc>
                <a:tc vMerge="1">
                  <a:txBody>
                    <a:bodyPr/>
                    <a:lstStyle/>
                    <a:p>
                      <a:pPr marL="0" lvl="0" indent="0" algn="l" defTabSz="914400" rtl="0">
                        <a:lnSpc>
                          <a:spcPct val="100000"/>
                        </a:lnSpc>
                        <a:spcBef>
                          <a:spcPts val="0"/>
                        </a:spcBef>
                        <a:spcAft>
                          <a:spcPts val="0"/>
                        </a:spcAft>
                        <a:buNone/>
                        <a:tabLst/>
                        <a:defRPr/>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a:solidFill>
                        <a:schemeClr val="bg1">
                          <a:lumMod val="75000"/>
                        </a:schemeClr>
                      </a:solidFill>
                    </a:lnB>
                  </a:tcPr>
                </a:tc>
                <a:tc>
                  <a:txBody>
                    <a:bodyPr/>
                    <a:lstStyle/>
                    <a:p>
                      <a:pPr lvl="0" algn="l">
                        <a:buNone/>
                      </a:pPr>
                      <a:r>
                        <a:rPr lang="ru-RU" sz="1200">
                          <a:latin typeface="Cambria"/>
                          <a:ea typeface="Cambria"/>
                        </a:rPr>
                        <a:t>16</a:t>
                      </a:r>
                    </a:p>
                  </a:txBody>
                  <a:tcP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marL="0" lvl="0" indent="0" algn="l">
                        <a:lnSpc>
                          <a:spcPct val="100000"/>
                        </a:lnSpc>
                        <a:spcBef>
                          <a:spcPts val="0"/>
                        </a:spcBef>
                        <a:spcAft>
                          <a:spcPts val="0"/>
                        </a:spcAft>
                        <a:buNone/>
                      </a:pPr>
                      <a:r>
                        <a:rPr lang="ru-RU" sz="1200">
                          <a:latin typeface="Cambria"/>
                          <a:ea typeface="Cambria"/>
                        </a:rPr>
                        <a:t>Экспорт / Список производителей, отвечающих требованиям стандарта</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ru-RU"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extLst>
                  <a:ext uri="{0D108BD9-81ED-4DB2-BD59-A6C34878D82A}">
                    <a16:rowId xmlns:a16="http://schemas.microsoft.com/office/drawing/2014/main" val="3118769057"/>
                  </a:ext>
                </a:extLst>
              </a:tr>
            </a:tbl>
          </a:graphicData>
        </a:graphic>
      </p:graphicFrame>
      <p:grpSp>
        <p:nvGrpSpPr>
          <p:cNvPr id="9" name="Group 8">
            <a:extLst>
              <a:ext uri="{FF2B5EF4-FFF2-40B4-BE49-F238E27FC236}">
                <a16:creationId xmlns:a16="http://schemas.microsoft.com/office/drawing/2014/main" id="{CFEAC3EB-5E8B-2069-A91B-53A2D7695691}"/>
              </a:ext>
            </a:extLst>
          </p:cNvPr>
          <p:cNvGrpSpPr/>
          <p:nvPr/>
        </p:nvGrpSpPr>
        <p:grpSpPr>
          <a:xfrm>
            <a:off x="7657121" y="786466"/>
            <a:ext cx="3978546" cy="430087"/>
            <a:chOff x="5436725" y="926736"/>
            <a:chExt cx="4304246" cy="508254"/>
          </a:xfrm>
        </p:grpSpPr>
        <p:pic>
          <p:nvPicPr>
            <p:cNvPr id="5" name="Picture 2" descr="МОНГОЛ УЛСЫН ЗАСГИЙН ГАЗАР, БҮГД НАЙРАМДАХ СОЛОНГОС УЛСЫН ЗАСГИЙН ГАЗАР  ХООРОНДЫН ХАМТЫН АЖИЛЛАГААНЫ ТУХАЙ - САНГИЙН ЯАМ">
              <a:extLst>
                <a:ext uri="{FF2B5EF4-FFF2-40B4-BE49-F238E27FC236}">
                  <a16:creationId xmlns:a16="http://schemas.microsoft.com/office/drawing/2014/main" id="{CE549537-8FE6-7907-E00D-5A8960D115B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36725" y="926736"/>
              <a:ext cx="742137" cy="494605"/>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МОНГОЛ УЛСЫН ЗАСГИЙН ГАЗАР, ЯПОН УЛСЫН ЗАСГИЙН ГАЗАР ХООРОНДЫН ХАМТЫН  АЖИЛЛАГААНЫ ТУХАЙ - САНГИЙН ЯАМ">
              <a:extLst>
                <a:ext uri="{FF2B5EF4-FFF2-40B4-BE49-F238E27FC236}">
                  <a16:creationId xmlns:a16="http://schemas.microsoft.com/office/drawing/2014/main" id="{0A803B26-3E4F-794F-889F-0B30CED703D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25698" y="940232"/>
              <a:ext cx="742137" cy="49475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Хятад Улсын Тухай ~ Edu Help Agency - Олон Улсын Боловсролын Агентлаг">
              <a:extLst>
                <a:ext uri="{FF2B5EF4-FFF2-40B4-BE49-F238E27FC236}">
                  <a16:creationId xmlns:a16="http://schemas.microsoft.com/office/drawing/2014/main" id="{7797E9E9-AC76-D838-1DDC-482CB1B2C2A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59235" y="940385"/>
              <a:ext cx="743259" cy="49460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Монгол улс Генеалоги • FamilySearch">
              <a:extLst>
                <a:ext uri="{FF2B5EF4-FFF2-40B4-BE49-F238E27FC236}">
                  <a16:creationId xmlns:a16="http://schemas.microsoft.com/office/drawing/2014/main" id="{9385B291-2065-ABB1-93FF-5262AD73E54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893894" y="940232"/>
              <a:ext cx="847077" cy="494758"/>
            </a:xfrm>
            <a:prstGeom prst="rect">
              <a:avLst/>
            </a:prstGeom>
            <a:noFill/>
            <a:extLst>
              <a:ext uri="{909E8E84-426E-40DD-AFC4-6F175D3DCCD1}">
                <a14:hiddenFill xmlns:a14="http://schemas.microsoft.com/office/drawing/2010/main">
                  <a:solidFill>
                    <a:srgbClr val="FFFFFF"/>
                  </a:solidFill>
                </a14:hiddenFill>
              </a:ext>
            </a:extLst>
          </p:spPr>
        </p:pic>
      </p:grpSp>
      <p:sp>
        <p:nvSpPr>
          <p:cNvPr id="7" name="Rectangle: Rounded Corners 6">
            <a:extLst>
              <a:ext uri="{FF2B5EF4-FFF2-40B4-BE49-F238E27FC236}">
                <a16:creationId xmlns:a16="http://schemas.microsoft.com/office/drawing/2014/main" id="{48181CEE-D269-DE6C-8514-9F33530ACE66}"/>
              </a:ext>
            </a:extLst>
          </p:cNvPr>
          <p:cNvSpPr/>
          <p:nvPr/>
        </p:nvSpPr>
        <p:spPr>
          <a:xfrm>
            <a:off x="2160241" y="1859324"/>
            <a:ext cx="5036024" cy="232011"/>
          </a:xfrm>
          <a:prstGeom prst="roundRect">
            <a:avLst/>
          </a:prstGeom>
          <a:noFill/>
          <a:ln w="12700">
            <a:solidFill>
              <a:schemeClr val="accent5">
                <a:lumMod val="50000"/>
              </a:schemeClr>
            </a:solidFill>
            <a:prstDash val="dash"/>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A8C41CE5-5C93-3A66-79D1-670DCD150A36}"/>
              </a:ext>
            </a:extLst>
          </p:cNvPr>
          <p:cNvSpPr/>
          <p:nvPr/>
        </p:nvSpPr>
        <p:spPr>
          <a:xfrm>
            <a:off x="2224761" y="2492956"/>
            <a:ext cx="5036024" cy="232011"/>
          </a:xfrm>
          <a:prstGeom prst="roundRect">
            <a:avLst/>
          </a:prstGeom>
          <a:noFill/>
          <a:ln>
            <a:prstDash val="dash"/>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1">
            <a:extLst>
              <a:ext uri="{FF2B5EF4-FFF2-40B4-BE49-F238E27FC236}">
                <a16:creationId xmlns:a16="http://schemas.microsoft.com/office/drawing/2014/main" id="{9B93B3F4-0F29-FBE8-6627-29BF414182A3}"/>
              </a:ext>
            </a:extLst>
          </p:cNvPr>
          <p:cNvSpPr/>
          <p:nvPr/>
        </p:nvSpPr>
        <p:spPr>
          <a:xfrm>
            <a:off x="2148146" y="3321363"/>
            <a:ext cx="5048119" cy="2323076"/>
          </a:xfrm>
          <a:prstGeom prst="roundRect">
            <a:avLst>
              <a:gd name="adj" fmla="val 6143"/>
            </a:avLst>
          </a:prstGeom>
          <a:noFill/>
          <a:ln>
            <a:prstDash val="dash"/>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8751D47D-7A2D-995D-CE6B-FEB3540EE3A7}"/>
              </a:ext>
            </a:extLst>
          </p:cNvPr>
          <p:cNvGrpSpPr/>
          <p:nvPr/>
        </p:nvGrpSpPr>
        <p:grpSpPr>
          <a:xfrm>
            <a:off x="11346790" y="1920971"/>
            <a:ext cx="108087" cy="56866"/>
            <a:chOff x="11346790" y="1920971"/>
            <a:chExt cx="108087" cy="56866"/>
          </a:xfrm>
        </p:grpSpPr>
        <p:cxnSp>
          <p:nvCxnSpPr>
            <p:cNvPr id="10" name="Straight Arrow Connector 9">
              <a:extLst>
                <a:ext uri="{FF2B5EF4-FFF2-40B4-BE49-F238E27FC236}">
                  <a16:creationId xmlns:a16="http://schemas.microsoft.com/office/drawing/2014/main" id="{7B8E5F6E-B2B1-08F2-BE0A-441E3690941E}"/>
                </a:ext>
              </a:extLst>
            </p:cNvPr>
            <p:cNvCxnSpPr/>
            <p:nvPr/>
          </p:nvCxnSpPr>
          <p:spPr>
            <a:xfrm>
              <a:off x="11397830" y="1920971"/>
              <a:ext cx="771" cy="56866"/>
            </a:xfrm>
            <a:prstGeom prst="straightConnector1">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 name="Straight Arrow Connector 13">
              <a:extLst>
                <a:ext uri="{FF2B5EF4-FFF2-40B4-BE49-F238E27FC236}">
                  <a16:creationId xmlns:a16="http://schemas.microsoft.com/office/drawing/2014/main" id="{94990284-65B0-5FA8-0E82-A563F72DA772}"/>
                </a:ext>
              </a:extLst>
            </p:cNvPr>
            <p:cNvCxnSpPr>
              <a:cxnSpLocks/>
            </p:cNvCxnSpPr>
            <p:nvPr/>
          </p:nvCxnSpPr>
          <p:spPr>
            <a:xfrm flipH="1">
              <a:off x="11346790" y="1975330"/>
              <a:ext cx="108087" cy="2438"/>
            </a:xfrm>
            <a:prstGeom prst="straightConnector1">
              <a:avLst/>
            </a:prstGeom>
            <a:ln>
              <a:solidFill>
                <a:schemeClr val="tx1"/>
              </a:solidFill>
            </a:ln>
          </p:spPr>
          <p:style>
            <a:lnRef idx="1">
              <a:schemeClr val="dk1"/>
            </a:lnRef>
            <a:fillRef idx="0">
              <a:schemeClr val="dk1"/>
            </a:fillRef>
            <a:effectRef idx="0">
              <a:schemeClr val="dk1"/>
            </a:effectRef>
            <a:fontRef idx="minor">
              <a:schemeClr val="tx1"/>
            </a:fontRef>
          </p:style>
        </p:cxnSp>
      </p:grpSp>
      <p:sp>
        <p:nvSpPr>
          <p:cNvPr id="20" name="Rectangle: Rounded Corners 19">
            <a:extLst>
              <a:ext uri="{FF2B5EF4-FFF2-40B4-BE49-F238E27FC236}">
                <a16:creationId xmlns:a16="http://schemas.microsoft.com/office/drawing/2014/main" id="{59E75680-00ED-A49B-3A3E-32E88A62FF01}"/>
              </a:ext>
            </a:extLst>
          </p:cNvPr>
          <p:cNvSpPr/>
          <p:nvPr/>
        </p:nvSpPr>
        <p:spPr>
          <a:xfrm>
            <a:off x="2224761" y="6643707"/>
            <a:ext cx="5036024" cy="232011"/>
          </a:xfrm>
          <a:prstGeom prst="roundRect">
            <a:avLst/>
          </a:prstGeom>
          <a:noFill/>
          <a:ln>
            <a:prstDash val="dash"/>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25480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Placeholder 35">
            <a:extLst>
              <a:ext uri="{FF2B5EF4-FFF2-40B4-BE49-F238E27FC236}">
                <a16:creationId xmlns:a16="http://schemas.microsoft.com/office/drawing/2014/main" id="{B4436552-57DA-ED33-6E0B-73493CCEC7C3}"/>
              </a:ext>
            </a:extLst>
          </p:cNvPr>
          <p:cNvSpPr>
            <a:spLocks noGrp="1"/>
          </p:cNvSpPr>
          <p:nvPr>
            <p:ph type="body" sz="quarter" idx="10"/>
          </p:nvPr>
        </p:nvSpPr>
        <p:spPr>
          <a:xfrm>
            <a:off x="1905860" y="402858"/>
            <a:ext cx="9683543" cy="430086"/>
          </a:xfrm>
        </p:spPr>
        <p:txBody>
          <a:bodyPr vert="horz" lIns="91440" tIns="45720" rIns="91440" bIns="45720" rtlCol="0" anchor="t">
            <a:normAutofit/>
          </a:bodyPr>
          <a:lstStyle/>
          <a:p>
            <a:r>
              <a:rPr lang="ru-RU" sz="1600" b="1">
                <a:latin typeface="Roboto" panose="02000000000000000000" pitchFamily="2" charset="0"/>
                <a:ea typeface="Roboto" panose="02000000000000000000" pitchFamily="2" charset="0"/>
                <a:cs typeface="Calibri Light"/>
              </a:rPr>
              <a:t>РЕСУРСЫ ОСНОВНЫХ ПРОДУКТОВ ПИТАНИЯ</a:t>
            </a:r>
          </a:p>
        </p:txBody>
      </p:sp>
      <p:grpSp>
        <p:nvGrpSpPr>
          <p:cNvPr id="311" name="Group 310">
            <a:extLst>
              <a:ext uri="{FF2B5EF4-FFF2-40B4-BE49-F238E27FC236}">
                <a16:creationId xmlns:a16="http://schemas.microsoft.com/office/drawing/2014/main" id="{EA829ED0-2420-B312-7865-786B946E8775}"/>
              </a:ext>
            </a:extLst>
          </p:cNvPr>
          <p:cNvGrpSpPr/>
          <p:nvPr/>
        </p:nvGrpSpPr>
        <p:grpSpPr>
          <a:xfrm>
            <a:off x="189620" y="2041301"/>
            <a:ext cx="4430725" cy="3469666"/>
            <a:chOff x="152641" y="1370578"/>
            <a:chExt cx="5558529" cy="4352838"/>
          </a:xfrm>
        </p:grpSpPr>
        <p:sp>
          <p:nvSpPr>
            <p:cNvPr id="3" name="Rectangle: Rounded Corners 2">
              <a:extLst>
                <a:ext uri="{FF2B5EF4-FFF2-40B4-BE49-F238E27FC236}">
                  <a16:creationId xmlns:a16="http://schemas.microsoft.com/office/drawing/2014/main" id="{EC08FE62-4D81-6014-93A8-FF84CFD86CCF}"/>
                </a:ext>
              </a:extLst>
            </p:cNvPr>
            <p:cNvSpPr/>
            <p:nvPr/>
          </p:nvSpPr>
          <p:spPr>
            <a:xfrm>
              <a:off x="2490471" y="1386628"/>
              <a:ext cx="614147" cy="280957"/>
            </a:xfrm>
            <a:prstGeom prst="roundRect">
              <a:avLst/>
            </a:prstGeom>
            <a:solidFill>
              <a:srgbClr val="A9D18E"/>
            </a:solidFill>
            <a:ln>
              <a:solidFill>
                <a:srgbClr val="33CC33"/>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46" name="Group 145">
              <a:extLst>
                <a:ext uri="{FF2B5EF4-FFF2-40B4-BE49-F238E27FC236}">
                  <a16:creationId xmlns:a16="http://schemas.microsoft.com/office/drawing/2014/main" id="{938DF470-8B93-8CE2-2E36-317A52D1DCF7}"/>
                </a:ext>
              </a:extLst>
            </p:cNvPr>
            <p:cNvGrpSpPr/>
            <p:nvPr/>
          </p:nvGrpSpPr>
          <p:grpSpPr>
            <a:xfrm>
              <a:off x="152641" y="1370578"/>
              <a:ext cx="5558529" cy="4352838"/>
              <a:chOff x="172090" y="1436198"/>
              <a:chExt cx="6741149" cy="5148489"/>
            </a:xfrm>
          </p:grpSpPr>
          <p:sp>
            <p:nvSpPr>
              <p:cNvPr id="255" name="TextBox 254">
                <a:extLst>
                  <a:ext uri="{FF2B5EF4-FFF2-40B4-BE49-F238E27FC236}">
                    <a16:creationId xmlns:a16="http://schemas.microsoft.com/office/drawing/2014/main" id="{A4C999C1-7302-D4EF-CB82-F72367E3C1E4}"/>
                  </a:ext>
                </a:extLst>
              </p:cNvPr>
              <p:cNvSpPr txBox="1"/>
              <p:nvPr/>
            </p:nvSpPr>
            <p:spPr>
              <a:xfrm>
                <a:off x="172090" y="2927722"/>
                <a:ext cx="1631348"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Растительное масло</a:t>
                </a:r>
              </a:p>
            </p:txBody>
          </p:sp>
          <p:grpSp>
            <p:nvGrpSpPr>
              <p:cNvPr id="145" name="Group 144">
                <a:extLst>
                  <a:ext uri="{FF2B5EF4-FFF2-40B4-BE49-F238E27FC236}">
                    <a16:creationId xmlns:a16="http://schemas.microsoft.com/office/drawing/2014/main" id="{B9F291BA-C5EA-0754-32A6-42AE3F660C60}"/>
                  </a:ext>
                </a:extLst>
              </p:cNvPr>
              <p:cNvGrpSpPr/>
              <p:nvPr/>
            </p:nvGrpSpPr>
            <p:grpSpPr>
              <a:xfrm>
                <a:off x="279975" y="1436198"/>
                <a:ext cx="6633264" cy="5148489"/>
                <a:chOff x="279975" y="1436198"/>
                <a:chExt cx="6633264" cy="5148489"/>
              </a:xfrm>
            </p:grpSpPr>
            <p:grpSp>
              <p:nvGrpSpPr>
                <p:cNvPr id="128" name="Group 127">
                  <a:extLst>
                    <a:ext uri="{FF2B5EF4-FFF2-40B4-BE49-F238E27FC236}">
                      <a16:creationId xmlns:a16="http://schemas.microsoft.com/office/drawing/2014/main" id="{B4257845-D569-5992-0457-EEA0086E11D8}"/>
                    </a:ext>
                  </a:extLst>
                </p:cNvPr>
                <p:cNvGrpSpPr/>
                <p:nvPr/>
              </p:nvGrpSpPr>
              <p:grpSpPr>
                <a:xfrm>
                  <a:off x="1387195" y="1977046"/>
                  <a:ext cx="3983270" cy="3902126"/>
                  <a:chOff x="3076304" y="363108"/>
                  <a:chExt cx="6400800" cy="6400800"/>
                </a:xfrm>
              </p:grpSpPr>
              <p:cxnSp>
                <p:nvCxnSpPr>
                  <p:cNvPr id="40" name="Straight Connector 39">
                    <a:extLst>
                      <a:ext uri="{FF2B5EF4-FFF2-40B4-BE49-F238E27FC236}">
                        <a16:creationId xmlns:a16="http://schemas.microsoft.com/office/drawing/2014/main" id="{8594288A-7AAD-FF33-188A-55FA8C92D793}"/>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F34A9A52-B118-A258-EA56-445DE822D128}"/>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38B0B0C-0365-F76E-D033-6CFD7D00B1D6}"/>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003E02D3-B340-9F60-A009-ABF482FC4E66}"/>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29D91C8-8554-72F2-DA18-8872F491C0C2}"/>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5A43FE5C-BC09-A198-A203-51BF060DFE3F}"/>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CADB72FF-64F4-BC7B-BF7C-34C424AB7259}"/>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B8899BF0-6F7A-EDE0-2D43-92B88C105762}"/>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45B8C1D4-2CCC-4F64-D1E2-A33938257950}"/>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6F31EA1-222C-1DC0-33FD-28714E7305C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9727131-A4DB-BDAA-55B3-C3E92BB7D313}"/>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08C5CB5-82A8-BA5F-9C4A-D4C45F4F00B5}"/>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D4ED609-9F9D-3CE4-86FB-D4530A4642A7}"/>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0654EC8C-9192-0558-609D-9D5389A2F505}"/>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32878084-4981-EF41-8B12-3E4827DBB203}"/>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4B6E73BA-6885-7AE1-EEF2-396CCA512EB3}"/>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71EBFE6-A912-337D-4530-34B4F98DFF66}"/>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28E26E9E-545A-8B49-5D80-FB2DB36C13AB}"/>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97E723D-AE24-9614-D723-1CDB9F819F4E}"/>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70ED112-A794-6577-AFA2-FF5131F30829}"/>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1678B69A-B7ED-FA95-0AE4-5EB77D5D3E77}"/>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54AD68A-AABE-A5E3-74F2-5F2F5AC2DCFA}"/>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9E9B47-5BD8-BCDE-77EB-DAF1D5EB0F6F}"/>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C6A0C8EC-0737-8A55-3BE1-335283A4FADE}"/>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991702F9-84E8-F2DF-6F9B-89AC1E240EFA}"/>
                    </a:ext>
                  </a:extLst>
                </p:cNvPr>
                <p:cNvGrpSpPr/>
                <p:nvPr/>
              </p:nvGrpSpPr>
              <p:grpSpPr>
                <a:xfrm>
                  <a:off x="2383010" y="2950546"/>
                  <a:ext cx="1991633" cy="1951064"/>
                  <a:chOff x="5459286" y="1519962"/>
                  <a:chExt cx="3200400" cy="3200400"/>
                </a:xfrm>
              </p:grpSpPr>
              <p:cxnSp>
                <p:nvCxnSpPr>
                  <p:cNvPr id="155" name="Straight Connector 154">
                    <a:extLst>
                      <a:ext uri="{FF2B5EF4-FFF2-40B4-BE49-F238E27FC236}">
                        <a16:creationId xmlns:a16="http://schemas.microsoft.com/office/drawing/2014/main" id="{23A9ED55-B3D7-6D57-3165-757BCE7AC881}"/>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902718E3-0A99-5C5E-9090-0BBB77C174B4}"/>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19A3611D-78A1-C092-4480-51B5BB4D026B}"/>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2A8B2F5-C76C-847C-456B-B4B9F71B58E4}"/>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36317D31-6363-AB9E-A824-B4E5B7198BE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0C69E02B-BB85-B0B8-09B0-ECF6DB9BE86E}"/>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BC46CEBF-6136-3A29-947F-AB2EDF31DE8A}"/>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FADFA58F-E7AA-A97A-3558-1F6C077F1868}"/>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8BE8022A-8C07-B997-6AF7-E13532D53A58}"/>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9DE49CE0-672F-0880-F0DC-D1C1BFAAA26A}"/>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9E2B74A1-24BB-439F-D37F-345EE6149233}"/>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4EC778E-EDBC-8F55-7695-F64EBCB1CD5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70340441-CB7A-85AF-BCE2-6ADF5CD167F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30DF64E5-5287-FFC1-F2F9-4943E08A9088}"/>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2BDFFA08-57BA-A690-F159-A93545789A40}"/>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6130A6D-1AE4-6CA6-60B2-288EEA4793C3}"/>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03C339E6-A27A-96E4-331E-99DB708B720C}"/>
                    </a:ext>
                  </a:extLst>
                </p:cNvPr>
                <p:cNvGrpSpPr/>
                <p:nvPr/>
              </p:nvGrpSpPr>
              <p:grpSpPr>
                <a:xfrm>
                  <a:off x="2885294" y="3432814"/>
                  <a:ext cx="995819" cy="975537"/>
                  <a:chOff x="5459286" y="1519962"/>
                  <a:chExt cx="3200400" cy="3200400"/>
                </a:xfrm>
              </p:grpSpPr>
              <p:cxnSp>
                <p:nvCxnSpPr>
                  <p:cNvPr id="172" name="Straight Connector 171">
                    <a:extLst>
                      <a:ext uri="{FF2B5EF4-FFF2-40B4-BE49-F238E27FC236}">
                        <a16:creationId xmlns:a16="http://schemas.microsoft.com/office/drawing/2014/main" id="{4D5CC90A-DA4F-1A9E-5C18-68102D9E1279}"/>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AEF14D15-CBD8-5CD1-5273-76E9FA2B6E21}"/>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EB13BA7-2D3E-4AC0-BFE8-8507662D25B5}"/>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6DC0ECF-F5D4-8799-DBE2-ECD2FC7E4438}"/>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B222F9E2-F8DD-DFCD-C247-DF78B5DCE041}"/>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CBF995F3-AF31-B066-CBC9-02AB1FC200CF}"/>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1335F965-8664-65FC-DF09-7A103005B944}"/>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B0C55112-1AA3-75D4-388B-6170F5D137A2}"/>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7953E9BB-22B2-FA17-C0C5-01F6B59C7BB2}"/>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126C244B-5336-0D68-BFE5-FB98BC3E6C2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9E3A1272-DDFC-C85F-24DA-B639C266741A}"/>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14775A99-F762-52BB-64A0-C74B0185D3B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1CAC5D5-F169-1875-83C6-33F8F99658B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0CC5659-BE5A-BF95-4032-871AC404FB9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4D073E3D-51C6-15B0-9592-21A6DE07F0F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AD1AAB77-DF60-ED02-DD25-4A89E21EB285}"/>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8A3C505-8978-A43C-8FD6-0F1ACBA06FC5}"/>
                    </a:ext>
                  </a:extLst>
                </p:cNvPr>
                <p:cNvGrpSpPr/>
                <p:nvPr/>
              </p:nvGrpSpPr>
              <p:grpSpPr>
                <a:xfrm>
                  <a:off x="1867721" y="2471311"/>
                  <a:ext cx="2987452" cy="2926600"/>
                  <a:chOff x="5459286" y="1519962"/>
                  <a:chExt cx="3200400" cy="3200400"/>
                </a:xfrm>
              </p:grpSpPr>
              <p:cxnSp>
                <p:nvCxnSpPr>
                  <p:cNvPr id="189" name="Straight Connector 188">
                    <a:extLst>
                      <a:ext uri="{FF2B5EF4-FFF2-40B4-BE49-F238E27FC236}">
                        <a16:creationId xmlns:a16="http://schemas.microsoft.com/office/drawing/2014/main" id="{1A7C25E7-F9E1-DA4E-C138-43F9D03B11CB}"/>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228449CA-4828-8471-6A45-C74341628A1D}"/>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C4F0591D-ADEB-6163-9400-316A2623F9A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2CE889F3-D573-CD66-B49F-932F98346AE9}"/>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B6F09972-9D19-ECB3-3210-C336D0612356}"/>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DD2DA94-C01C-3BA7-EF78-7585287A6D7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7C42B339-9076-E01C-305C-3230A5BBC98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6F1A8FA4-A286-4FD2-57E6-54D951292463}"/>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9D1BC310-009C-95EA-C335-573E8CDF0D0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08C31378-3025-D49A-2B8B-DE03BA639476}"/>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BD1D145-84AB-5AB9-CC53-FB39C411495C}"/>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DF67B953-E06D-AA56-0C4C-7551ABAB64D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DDFB13D-FA4E-9FF9-43C6-A56A06BB16E2}"/>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57C0D543-5832-0213-D713-7453F44209C6}"/>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A3FB223-A5E1-4840-9900-2BABCED4803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72321F0E-33E7-1ADF-A1FE-C9DA69C872F4}"/>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18" name="Straight Connector 217">
                  <a:extLst>
                    <a:ext uri="{FF2B5EF4-FFF2-40B4-BE49-F238E27FC236}">
                      <a16:creationId xmlns:a16="http://schemas.microsoft.com/office/drawing/2014/main" id="{BD2A2D50-3EAF-58AA-8984-4980132B17AB}"/>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4207D75C-9914-93D2-7321-D3FCF387370C}"/>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8BD9C00B-2884-2B69-F112-52F4F06D2C9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C14A31BF-609D-F145-C66E-3C0CE5C5B285}"/>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B0185545-B9A4-F230-943D-0C9AC7C6B84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2C51427-61B8-A00B-83FD-7BD13E2ECB2F}"/>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F669A34A-EB64-2E81-D27E-9A7D5271DFC7}"/>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83B8E8F6-8620-0571-727F-16C8ECB8229A}"/>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1808055B-37B8-B199-13DF-448610CDB45F}"/>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81DD7DD5-7E7A-48DF-1EF5-AC9CBFD74A83}"/>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3E7FFB3D-01C9-86CC-0D9B-70104818D42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93553DEE-A9AC-6171-35FC-70042EEEF69D}"/>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833AA61-6DDB-7364-2367-9C67B09CEE1D}"/>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D043D52A-2A0A-FEA4-D051-0B32A81B2F9C}"/>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244" name="TextBox 243">
                  <a:extLst>
                    <a:ext uri="{FF2B5EF4-FFF2-40B4-BE49-F238E27FC236}">
                      <a16:creationId xmlns:a16="http://schemas.microsoft.com/office/drawing/2014/main" id="{FF5D4686-760C-421F-2C00-E0D766268078}"/>
                    </a:ext>
                  </a:extLst>
                </p:cNvPr>
                <p:cNvSpPr txBox="1"/>
                <p:nvPr/>
              </p:nvSpPr>
              <p:spPr>
                <a:xfrm>
                  <a:off x="3042592" y="1436198"/>
                  <a:ext cx="1631347"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Картофель</a:t>
                  </a:r>
                </a:p>
              </p:txBody>
            </p:sp>
            <p:sp>
              <p:nvSpPr>
                <p:cNvPr id="245" name="TextBox 244">
                  <a:extLst>
                    <a:ext uri="{FF2B5EF4-FFF2-40B4-BE49-F238E27FC236}">
                      <a16:creationId xmlns:a16="http://schemas.microsoft.com/office/drawing/2014/main" id="{6871B199-7280-C219-4BD2-532347FF2E1F}"/>
                    </a:ext>
                  </a:extLst>
                </p:cNvPr>
                <p:cNvSpPr txBox="1"/>
                <p:nvPr/>
              </p:nvSpPr>
              <p:spPr>
                <a:xfrm>
                  <a:off x="2851564" y="3488017"/>
                  <a:ext cx="596424" cy="254824"/>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p>
              </p:txBody>
            </p:sp>
            <p:sp>
              <p:nvSpPr>
                <p:cNvPr id="246" name="TextBox 245">
                  <a:extLst>
                    <a:ext uri="{FF2B5EF4-FFF2-40B4-BE49-F238E27FC236}">
                      <a16:creationId xmlns:a16="http://schemas.microsoft.com/office/drawing/2014/main" id="{0AC1718F-34F4-E860-15DA-F8B8F413D3BF}"/>
                    </a:ext>
                  </a:extLst>
                </p:cNvPr>
                <p:cNvSpPr txBox="1"/>
                <p:nvPr/>
              </p:nvSpPr>
              <p:spPr>
                <a:xfrm>
                  <a:off x="1226271" y="2219258"/>
                  <a:ext cx="1631347"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Рыба</a:t>
                  </a:r>
                </a:p>
              </p:txBody>
            </p:sp>
            <p:sp>
              <p:nvSpPr>
                <p:cNvPr id="247" name="TextBox 246">
                  <a:extLst>
                    <a:ext uri="{FF2B5EF4-FFF2-40B4-BE49-F238E27FC236}">
                      <a16:creationId xmlns:a16="http://schemas.microsoft.com/office/drawing/2014/main" id="{94DC76E4-17BD-15CB-312C-6E965F031577}"/>
                    </a:ext>
                  </a:extLst>
                </p:cNvPr>
                <p:cNvSpPr txBox="1"/>
                <p:nvPr/>
              </p:nvSpPr>
              <p:spPr>
                <a:xfrm>
                  <a:off x="279975" y="4672869"/>
                  <a:ext cx="1631347"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птицы</a:t>
                  </a:r>
                </a:p>
              </p:txBody>
            </p:sp>
            <p:sp>
              <p:nvSpPr>
                <p:cNvPr id="248" name="TextBox 247">
                  <a:extLst>
                    <a:ext uri="{FF2B5EF4-FFF2-40B4-BE49-F238E27FC236}">
                      <a16:creationId xmlns:a16="http://schemas.microsoft.com/office/drawing/2014/main" id="{7A6891E8-1698-BB18-CF27-07CB8D33C2AD}"/>
                    </a:ext>
                  </a:extLst>
                </p:cNvPr>
                <p:cNvSpPr txBox="1"/>
                <p:nvPr/>
              </p:nvSpPr>
              <p:spPr>
                <a:xfrm>
                  <a:off x="5141836" y="2616587"/>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и мясные продукты</a:t>
                  </a:r>
                </a:p>
              </p:txBody>
            </p:sp>
            <p:sp>
              <p:nvSpPr>
                <p:cNvPr id="249" name="TextBox 248">
                  <a:extLst>
                    <a:ext uri="{FF2B5EF4-FFF2-40B4-BE49-F238E27FC236}">
                      <a16:creationId xmlns:a16="http://schemas.microsoft.com/office/drawing/2014/main" id="{1982393F-54C2-4F13-C6BC-C4AD718F76F2}"/>
                    </a:ext>
                  </a:extLst>
                </p:cNvPr>
                <p:cNvSpPr txBox="1"/>
                <p:nvPr/>
              </p:nvSpPr>
              <p:spPr>
                <a:xfrm>
                  <a:off x="5281895" y="4409192"/>
                  <a:ext cx="1631344"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Молочная продукция</a:t>
                  </a:r>
                </a:p>
              </p:txBody>
            </p:sp>
            <p:sp>
              <p:nvSpPr>
                <p:cNvPr id="250" name="TextBox 249">
                  <a:extLst>
                    <a:ext uri="{FF2B5EF4-FFF2-40B4-BE49-F238E27FC236}">
                      <a16:creationId xmlns:a16="http://schemas.microsoft.com/office/drawing/2014/main" id="{AAED617D-A5D3-BC55-45AC-6A760A1E4BF3}"/>
                    </a:ext>
                  </a:extLst>
                </p:cNvPr>
                <p:cNvSpPr txBox="1"/>
                <p:nvPr/>
              </p:nvSpPr>
              <p:spPr>
                <a:xfrm>
                  <a:off x="4685535" y="2023590"/>
                  <a:ext cx="807795"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Мука</a:t>
                  </a:r>
                </a:p>
              </p:txBody>
            </p:sp>
            <p:sp>
              <p:nvSpPr>
                <p:cNvPr id="251" name="TextBox 250">
                  <a:extLst>
                    <a:ext uri="{FF2B5EF4-FFF2-40B4-BE49-F238E27FC236}">
                      <a16:creationId xmlns:a16="http://schemas.microsoft.com/office/drawing/2014/main" id="{2EEA5DA6-2DFD-7DFD-E33D-DB44E43F173A}"/>
                    </a:ext>
                  </a:extLst>
                </p:cNvPr>
                <p:cNvSpPr txBox="1"/>
                <p:nvPr/>
              </p:nvSpPr>
              <p:spPr>
                <a:xfrm>
                  <a:off x="2857618" y="5990981"/>
                  <a:ext cx="1088705"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Овощи</a:t>
                  </a:r>
                </a:p>
              </p:txBody>
            </p:sp>
            <p:sp>
              <p:nvSpPr>
                <p:cNvPr id="252" name="TextBox 251">
                  <a:extLst>
                    <a:ext uri="{FF2B5EF4-FFF2-40B4-BE49-F238E27FC236}">
                      <a16:creationId xmlns:a16="http://schemas.microsoft.com/office/drawing/2014/main" id="{976B4FDC-C6F6-2D38-1373-21FE0B5EBE12}"/>
                    </a:ext>
                  </a:extLst>
                </p:cNvPr>
                <p:cNvSpPr txBox="1"/>
                <p:nvPr/>
              </p:nvSpPr>
              <p:spPr>
                <a:xfrm>
                  <a:off x="5448772" y="3615648"/>
                  <a:ext cx="1117869"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Бобовые </a:t>
                  </a:r>
                </a:p>
              </p:txBody>
            </p:sp>
            <p:sp>
              <p:nvSpPr>
                <p:cNvPr id="253" name="TextBox 252">
                  <a:extLst>
                    <a:ext uri="{FF2B5EF4-FFF2-40B4-BE49-F238E27FC236}">
                      <a16:creationId xmlns:a16="http://schemas.microsoft.com/office/drawing/2014/main" id="{847F3F63-81EF-97AB-B185-0DAB9FCFA0B4}"/>
                    </a:ext>
                  </a:extLst>
                </p:cNvPr>
                <p:cNvSpPr txBox="1"/>
                <p:nvPr/>
              </p:nvSpPr>
              <p:spPr>
                <a:xfrm>
                  <a:off x="338586" y="3708524"/>
                  <a:ext cx="1631347"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Фрукты и ягоды</a:t>
                  </a:r>
                </a:p>
              </p:txBody>
            </p:sp>
            <p:sp>
              <p:nvSpPr>
                <p:cNvPr id="254" name="TextBox 253">
                  <a:extLst>
                    <a:ext uri="{FF2B5EF4-FFF2-40B4-BE49-F238E27FC236}">
                      <a16:creationId xmlns:a16="http://schemas.microsoft.com/office/drawing/2014/main" id="{6C72D52D-73DC-82F1-C957-13B676707BC1}"/>
                    </a:ext>
                  </a:extLst>
                </p:cNvPr>
                <p:cNvSpPr txBox="1"/>
                <p:nvPr/>
              </p:nvSpPr>
              <p:spPr>
                <a:xfrm>
                  <a:off x="2111194" y="5846578"/>
                  <a:ext cx="824972"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Яйцо</a:t>
                  </a:r>
                </a:p>
              </p:txBody>
            </p:sp>
            <p:sp>
              <p:nvSpPr>
                <p:cNvPr id="256" name="TextBox 255">
                  <a:extLst>
                    <a:ext uri="{FF2B5EF4-FFF2-40B4-BE49-F238E27FC236}">
                      <a16:creationId xmlns:a16="http://schemas.microsoft.com/office/drawing/2014/main" id="{0F517DAE-433D-8579-6361-9C8BA4CA17B6}"/>
                    </a:ext>
                  </a:extLst>
                </p:cNvPr>
                <p:cNvSpPr txBox="1"/>
                <p:nvPr/>
              </p:nvSpPr>
              <p:spPr>
                <a:xfrm>
                  <a:off x="986349" y="5346634"/>
                  <a:ext cx="1171355"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Сливочное масло</a:t>
                  </a:r>
                </a:p>
              </p:txBody>
            </p:sp>
            <p:sp>
              <p:nvSpPr>
                <p:cNvPr id="257" name="TextBox 256">
                  <a:extLst>
                    <a:ext uri="{FF2B5EF4-FFF2-40B4-BE49-F238E27FC236}">
                      <a16:creationId xmlns:a16="http://schemas.microsoft.com/office/drawing/2014/main" id="{AB22B939-B6FF-1E9C-A97F-86E387509663}"/>
                    </a:ext>
                  </a:extLst>
                </p:cNvPr>
                <p:cNvSpPr txBox="1"/>
                <p:nvPr/>
              </p:nvSpPr>
              <p:spPr>
                <a:xfrm>
                  <a:off x="3759932" y="5756061"/>
                  <a:ext cx="1631347"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 Сахар и изделия из него</a:t>
                  </a:r>
                </a:p>
              </p:txBody>
            </p:sp>
            <p:sp>
              <p:nvSpPr>
                <p:cNvPr id="258" name="TextBox 257">
                  <a:extLst>
                    <a:ext uri="{FF2B5EF4-FFF2-40B4-BE49-F238E27FC236}">
                      <a16:creationId xmlns:a16="http://schemas.microsoft.com/office/drawing/2014/main" id="{3DE5114B-44C5-D094-CE5B-E3F159FD7FFB}"/>
                    </a:ext>
                  </a:extLst>
                </p:cNvPr>
                <p:cNvSpPr txBox="1"/>
                <p:nvPr/>
              </p:nvSpPr>
              <p:spPr>
                <a:xfrm>
                  <a:off x="986347" y="1573921"/>
                  <a:ext cx="1796921"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Различные виды риса</a:t>
                  </a:r>
                </a:p>
              </p:txBody>
            </p:sp>
            <p:sp>
              <p:nvSpPr>
                <p:cNvPr id="285" name="TextBox 284">
                  <a:extLst>
                    <a:ext uri="{FF2B5EF4-FFF2-40B4-BE49-F238E27FC236}">
                      <a16:creationId xmlns:a16="http://schemas.microsoft.com/office/drawing/2014/main" id="{5A40A1F6-E47C-6227-1420-888976D5BCE6}"/>
                    </a:ext>
                  </a:extLst>
                </p:cNvPr>
                <p:cNvSpPr txBox="1"/>
                <p:nvPr/>
              </p:nvSpPr>
              <p:spPr>
                <a:xfrm>
                  <a:off x="3790541" y="1624801"/>
                  <a:ext cx="1330479"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Мясо </a:t>
                  </a:r>
                </a:p>
              </p:txBody>
            </p:sp>
            <p:sp>
              <p:nvSpPr>
                <p:cNvPr id="286" name="TextBox 285">
                  <a:extLst>
                    <a:ext uri="{FF2B5EF4-FFF2-40B4-BE49-F238E27FC236}">
                      <a16:creationId xmlns:a16="http://schemas.microsoft.com/office/drawing/2014/main" id="{3DEED454-747B-2781-E824-C3BB30D3AB99}"/>
                    </a:ext>
                  </a:extLst>
                </p:cNvPr>
                <p:cNvSpPr txBox="1"/>
                <p:nvPr/>
              </p:nvSpPr>
              <p:spPr>
                <a:xfrm>
                  <a:off x="2864253" y="3045932"/>
                  <a:ext cx="616181"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87" name="TextBox 286">
                  <a:extLst>
                    <a:ext uri="{FF2B5EF4-FFF2-40B4-BE49-F238E27FC236}">
                      <a16:creationId xmlns:a16="http://schemas.microsoft.com/office/drawing/2014/main" id="{204EE021-6618-27E2-28DD-B34B9A5594CB}"/>
                    </a:ext>
                  </a:extLst>
                </p:cNvPr>
                <p:cNvSpPr txBox="1"/>
                <p:nvPr/>
              </p:nvSpPr>
              <p:spPr>
                <a:xfrm>
                  <a:off x="2817635" y="2628127"/>
                  <a:ext cx="703844"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88" name="TextBox 287">
                  <a:extLst>
                    <a:ext uri="{FF2B5EF4-FFF2-40B4-BE49-F238E27FC236}">
                      <a16:creationId xmlns:a16="http://schemas.microsoft.com/office/drawing/2014/main" id="{D0578830-97AF-BC26-B180-4030C857A686}"/>
                    </a:ext>
                  </a:extLst>
                </p:cNvPr>
                <p:cNvSpPr txBox="1"/>
                <p:nvPr/>
              </p:nvSpPr>
              <p:spPr>
                <a:xfrm>
                  <a:off x="2804718" y="2161016"/>
                  <a:ext cx="673659" cy="236623"/>
                </a:xfrm>
                <a:prstGeom prst="rect">
                  <a:avLst/>
                </a:prstGeom>
                <a:noFill/>
                <a:ln>
                  <a:noFill/>
                </a:ln>
              </p:spPr>
              <p:txBody>
                <a:bodyPr wrap="square" rtlCol="0">
                  <a:spAutoFit/>
                </a:bodyPr>
                <a:lstStyle/>
                <a:p>
                  <a:r>
                    <a:rPr lang="ru-RU"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118" name="TextBox 117">
                  <a:extLst>
                    <a:ext uri="{FF2B5EF4-FFF2-40B4-BE49-F238E27FC236}">
                      <a16:creationId xmlns:a16="http://schemas.microsoft.com/office/drawing/2014/main" id="{22418909-4089-E776-8508-DF31090E5242}"/>
                    </a:ext>
                  </a:extLst>
                </p:cNvPr>
                <p:cNvSpPr txBox="1"/>
                <p:nvPr/>
              </p:nvSpPr>
              <p:spPr>
                <a:xfrm>
                  <a:off x="4798340" y="5225539"/>
                  <a:ext cx="1631347"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Хлебобулочные изделия</a:t>
                  </a:r>
                </a:p>
              </p:txBody>
            </p:sp>
            <p:cxnSp>
              <p:nvCxnSpPr>
                <p:cNvPr id="141" name="Straight Connector 140">
                  <a:extLst>
                    <a:ext uri="{FF2B5EF4-FFF2-40B4-BE49-F238E27FC236}">
                      <a16:creationId xmlns:a16="http://schemas.microsoft.com/office/drawing/2014/main" id="{628F774C-AE8E-CD45-B854-88D97426FBAE}"/>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20" name="TextBox 19">
            <a:extLst>
              <a:ext uri="{FF2B5EF4-FFF2-40B4-BE49-F238E27FC236}">
                <a16:creationId xmlns:a16="http://schemas.microsoft.com/office/drawing/2014/main" id="{6FA735F1-CF80-47E9-C8BE-2034C0AC0416}"/>
              </a:ext>
            </a:extLst>
          </p:cNvPr>
          <p:cNvSpPr txBox="1"/>
          <p:nvPr/>
        </p:nvSpPr>
        <p:spPr>
          <a:xfrm>
            <a:off x="6084718" y="1295971"/>
            <a:ext cx="4975986" cy="523220"/>
          </a:xfrm>
          <a:prstGeom prst="rect">
            <a:avLst/>
          </a:prstGeom>
          <a:noFill/>
        </p:spPr>
        <p:txBody>
          <a:bodyPr wrap="square" rtlCol="0">
            <a:spAutoFit/>
          </a:bodyPr>
          <a:lstStyle/>
          <a:p>
            <a:pPr algn="ctr"/>
            <a:r>
              <a:rPr lang="ru-RU" sz="1400">
                <a:solidFill>
                  <a:srgbClr val="002060"/>
                </a:solidFill>
                <a:latin typeface="Cambria" panose="02040503050406030204" pitchFamily="18" charset="0"/>
                <a:ea typeface="Cambria" panose="02040503050406030204" pitchFamily="18" charset="0"/>
              </a:rPr>
              <a:t>КАРТИРОВАНИЕ РЕСУРСОВ ПО КАРТОФЕЛЮ</a:t>
            </a:r>
          </a:p>
          <a:p>
            <a:pPr algn="ctr"/>
            <a:r>
              <a:rPr lang="ru-RU" sz="1400">
                <a:solidFill>
                  <a:srgbClr val="002060"/>
                </a:solidFill>
                <a:latin typeface="Cambria" panose="02040503050406030204" pitchFamily="18" charset="0"/>
                <a:ea typeface="Cambria" panose="02040503050406030204" pitchFamily="18" charset="0"/>
              </a:rPr>
              <a:t>/ Итого 182 638, 2 тонны/</a:t>
            </a:r>
          </a:p>
        </p:txBody>
      </p:sp>
      <p:grpSp>
        <p:nvGrpSpPr>
          <p:cNvPr id="85" name="Group 84">
            <a:extLst>
              <a:ext uri="{FF2B5EF4-FFF2-40B4-BE49-F238E27FC236}">
                <a16:creationId xmlns:a16="http://schemas.microsoft.com/office/drawing/2014/main" id="{AF0FC212-01ED-2B18-8080-88C22E7A96FE}"/>
              </a:ext>
            </a:extLst>
          </p:cNvPr>
          <p:cNvGrpSpPr/>
          <p:nvPr/>
        </p:nvGrpSpPr>
        <p:grpSpPr>
          <a:xfrm>
            <a:off x="5100058" y="2069847"/>
            <a:ext cx="6937130" cy="3227199"/>
            <a:chOff x="5132832" y="2094427"/>
            <a:chExt cx="6937130" cy="3227199"/>
          </a:xfrm>
        </p:grpSpPr>
        <p:sp>
          <p:nvSpPr>
            <p:cNvPr id="264" name="Freeform 750">
              <a:extLst>
                <a:ext uri="{FF2B5EF4-FFF2-40B4-BE49-F238E27FC236}">
                  <a16:creationId xmlns:a16="http://schemas.microsoft.com/office/drawing/2014/main" id="{5A10150F-5E1E-B078-122D-8F282C43BF38}"/>
                </a:ext>
              </a:extLst>
            </p:cNvPr>
            <p:cNvSpPr>
              <a:spLocks/>
            </p:cNvSpPr>
            <p:nvPr/>
          </p:nvSpPr>
          <p:spPr bwMode="auto">
            <a:xfrm>
              <a:off x="10278536" y="2589885"/>
              <a:ext cx="1791426" cy="1138880"/>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65" name="Freeform 8">
              <a:extLst>
                <a:ext uri="{FF2B5EF4-FFF2-40B4-BE49-F238E27FC236}">
                  <a16:creationId xmlns:a16="http://schemas.microsoft.com/office/drawing/2014/main" id="{18D297C3-5D96-62D0-EDA2-D1FFC9D2D127}"/>
                </a:ext>
              </a:extLst>
            </p:cNvPr>
            <p:cNvSpPr>
              <a:spLocks/>
            </p:cNvSpPr>
            <p:nvPr/>
          </p:nvSpPr>
          <p:spPr bwMode="auto">
            <a:xfrm>
              <a:off x="10182947" y="3363336"/>
              <a:ext cx="1177761" cy="910206"/>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66" name="Freeform 10">
              <a:extLst>
                <a:ext uri="{FF2B5EF4-FFF2-40B4-BE49-F238E27FC236}">
                  <a16:creationId xmlns:a16="http://schemas.microsoft.com/office/drawing/2014/main" id="{E2F1B948-BB46-63FD-31B5-88FB9BFE21B7}"/>
                </a:ext>
              </a:extLst>
            </p:cNvPr>
            <p:cNvSpPr>
              <a:spLocks/>
            </p:cNvSpPr>
            <p:nvPr/>
          </p:nvSpPr>
          <p:spPr bwMode="auto">
            <a:xfrm>
              <a:off x="9549220" y="2902628"/>
              <a:ext cx="918135" cy="1025665"/>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67" name="Freeform 21">
              <a:extLst>
                <a:ext uri="{FF2B5EF4-FFF2-40B4-BE49-F238E27FC236}">
                  <a16:creationId xmlns:a16="http://schemas.microsoft.com/office/drawing/2014/main" id="{855A4C54-8F35-635F-A569-0BAF9CEDA407}"/>
                </a:ext>
              </a:extLst>
            </p:cNvPr>
            <p:cNvSpPr>
              <a:spLocks noEditPoints="1"/>
            </p:cNvSpPr>
            <p:nvPr/>
          </p:nvSpPr>
          <p:spPr bwMode="auto">
            <a:xfrm>
              <a:off x="8697173" y="2643690"/>
              <a:ext cx="865030" cy="588496"/>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chemeClr val="accent6">
                <a:lumMod val="60000"/>
                <a:lumOff val="4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68" name="Freeform 25">
              <a:extLst>
                <a:ext uri="{FF2B5EF4-FFF2-40B4-BE49-F238E27FC236}">
                  <a16:creationId xmlns:a16="http://schemas.microsoft.com/office/drawing/2014/main" id="{94A754C4-199B-C92E-0642-A57BC2EC75A6}"/>
                </a:ext>
              </a:extLst>
            </p:cNvPr>
            <p:cNvSpPr>
              <a:spLocks/>
            </p:cNvSpPr>
            <p:nvPr/>
          </p:nvSpPr>
          <p:spPr bwMode="auto">
            <a:xfrm>
              <a:off x="9424128" y="3769117"/>
              <a:ext cx="994842" cy="1287967"/>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69" name="Freeform 28">
              <a:extLst>
                <a:ext uri="{FF2B5EF4-FFF2-40B4-BE49-F238E27FC236}">
                  <a16:creationId xmlns:a16="http://schemas.microsoft.com/office/drawing/2014/main" id="{563A15DC-BCB1-5892-7FF4-C96C689B3D7B}"/>
                </a:ext>
              </a:extLst>
            </p:cNvPr>
            <p:cNvSpPr>
              <a:spLocks/>
            </p:cNvSpPr>
            <p:nvPr/>
          </p:nvSpPr>
          <p:spPr bwMode="auto">
            <a:xfrm>
              <a:off x="8989843" y="2810711"/>
              <a:ext cx="210062" cy="242124"/>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rgbClr val="E2F0D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0" name="Freeform 29">
              <a:extLst>
                <a:ext uri="{FF2B5EF4-FFF2-40B4-BE49-F238E27FC236}">
                  <a16:creationId xmlns:a16="http://schemas.microsoft.com/office/drawing/2014/main" id="{362FC3DF-6925-5674-6DC3-5771872F3F48}"/>
                </a:ext>
              </a:extLst>
            </p:cNvPr>
            <p:cNvSpPr>
              <a:spLocks/>
            </p:cNvSpPr>
            <p:nvPr/>
          </p:nvSpPr>
          <p:spPr bwMode="auto">
            <a:xfrm>
              <a:off x="8510714" y="3747821"/>
              <a:ext cx="1134097" cy="796991"/>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1" name="Freeform 33">
              <a:extLst>
                <a:ext uri="{FF2B5EF4-FFF2-40B4-BE49-F238E27FC236}">
                  <a16:creationId xmlns:a16="http://schemas.microsoft.com/office/drawing/2014/main" id="{FB6E0A84-F21F-C888-4C33-99960728BC0C}"/>
                </a:ext>
              </a:extLst>
            </p:cNvPr>
            <p:cNvSpPr>
              <a:spLocks/>
            </p:cNvSpPr>
            <p:nvPr/>
          </p:nvSpPr>
          <p:spPr bwMode="auto">
            <a:xfrm>
              <a:off x="7946616" y="3555018"/>
              <a:ext cx="800122" cy="1014455"/>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2" name="Freeform 35">
              <a:extLst>
                <a:ext uri="{FF2B5EF4-FFF2-40B4-BE49-F238E27FC236}">
                  <a16:creationId xmlns:a16="http://schemas.microsoft.com/office/drawing/2014/main" id="{A770BB21-4F1F-BEBE-610A-D31BE807909F}"/>
                </a:ext>
              </a:extLst>
            </p:cNvPr>
            <p:cNvSpPr>
              <a:spLocks/>
            </p:cNvSpPr>
            <p:nvPr/>
          </p:nvSpPr>
          <p:spPr bwMode="auto">
            <a:xfrm>
              <a:off x="8115373" y="2650415"/>
              <a:ext cx="659689" cy="967375"/>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3" name="Freeform 38">
              <a:extLst>
                <a:ext uri="{FF2B5EF4-FFF2-40B4-BE49-F238E27FC236}">
                  <a16:creationId xmlns:a16="http://schemas.microsoft.com/office/drawing/2014/main" id="{3530BD68-0522-B2CA-AC67-E66C19B63CA1}"/>
                </a:ext>
              </a:extLst>
            </p:cNvPr>
            <p:cNvSpPr>
              <a:spLocks/>
            </p:cNvSpPr>
            <p:nvPr/>
          </p:nvSpPr>
          <p:spPr bwMode="auto">
            <a:xfrm>
              <a:off x="7150034" y="3418263"/>
              <a:ext cx="925216" cy="1568202"/>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4" name="Freeform 40">
              <a:extLst>
                <a:ext uri="{FF2B5EF4-FFF2-40B4-BE49-F238E27FC236}">
                  <a16:creationId xmlns:a16="http://schemas.microsoft.com/office/drawing/2014/main" id="{D52F2959-39D3-B40E-C78B-E8B3BDC724C0}"/>
                </a:ext>
              </a:extLst>
            </p:cNvPr>
            <p:cNvSpPr>
              <a:spLocks/>
            </p:cNvSpPr>
            <p:nvPr/>
          </p:nvSpPr>
          <p:spPr bwMode="auto">
            <a:xfrm>
              <a:off x="7361274" y="2999030"/>
              <a:ext cx="1176581" cy="745428"/>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5" name="Freeform 43">
              <a:extLst>
                <a:ext uri="{FF2B5EF4-FFF2-40B4-BE49-F238E27FC236}">
                  <a16:creationId xmlns:a16="http://schemas.microsoft.com/office/drawing/2014/main" id="{3D4FA299-3D80-6BD0-EE14-766179A84B65}"/>
                </a:ext>
              </a:extLst>
            </p:cNvPr>
            <p:cNvSpPr>
              <a:spLocks/>
            </p:cNvSpPr>
            <p:nvPr/>
          </p:nvSpPr>
          <p:spPr bwMode="auto">
            <a:xfrm>
              <a:off x="7134692" y="2094427"/>
              <a:ext cx="1223787" cy="1176993"/>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6" name="Freeform 50">
              <a:extLst>
                <a:ext uri="{FF2B5EF4-FFF2-40B4-BE49-F238E27FC236}">
                  <a16:creationId xmlns:a16="http://schemas.microsoft.com/office/drawing/2014/main" id="{FC5B4F57-1E6F-18DF-64AD-5E67E20AFB2D}"/>
                </a:ext>
              </a:extLst>
            </p:cNvPr>
            <p:cNvSpPr>
              <a:spLocks/>
            </p:cNvSpPr>
            <p:nvPr/>
          </p:nvSpPr>
          <p:spPr bwMode="auto">
            <a:xfrm>
              <a:off x="6166993" y="3300563"/>
              <a:ext cx="1202545" cy="1617523"/>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7" name="Freeform 53">
              <a:extLst>
                <a:ext uri="{FF2B5EF4-FFF2-40B4-BE49-F238E27FC236}">
                  <a16:creationId xmlns:a16="http://schemas.microsoft.com/office/drawing/2014/main" id="{17133B4E-A6AB-46F8-B24E-0D76A928656C}"/>
                </a:ext>
              </a:extLst>
            </p:cNvPr>
            <p:cNvSpPr>
              <a:spLocks/>
            </p:cNvSpPr>
            <p:nvPr/>
          </p:nvSpPr>
          <p:spPr bwMode="auto">
            <a:xfrm>
              <a:off x="5219354" y="2495725"/>
              <a:ext cx="751737" cy="1087316"/>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8" name="Freeform 57">
              <a:extLst>
                <a:ext uri="{FF2B5EF4-FFF2-40B4-BE49-F238E27FC236}">
                  <a16:creationId xmlns:a16="http://schemas.microsoft.com/office/drawing/2014/main" id="{7C69F4C7-EF9D-B1C0-2881-9528E2195E6D}"/>
                </a:ext>
              </a:extLst>
            </p:cNvPr>
            <p:cNvSpPr>
              <a:spLocks noEditPoints="1"/>
            </p:cNvSpPr>
            <p:nvPr/>
          </p:nvSpPr>
          <p:spPr bwMode="auto">
            <a:xfrm>
              <a:off x="5630037" y="2871241"/>
              <a:ext cx="863850" cy="1238643"/>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solidFill>
              <a:srgbClr val="A9D18E"/>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9" name="Freeform 61">
              <a:extLst>
                <a:ext uri="{FF2B5EF4-FFF2-40B4-BE49-F238E27FC236}">
                  <a16:creationId xmlns:a16="http://schemas.microsoft.com/office/drawing/2014/main" id="{702CD495-9B99-448B-63D5-6573C74C4DA4}"/>
                </a:ext>
              </a:extLst>
            </p:cNvPr>
            <p:cNvSpPr>
              <a:spLocks/>
            </p:cNvSpPr>
            <p:nvPr/>
          </p:nvSpPr>
          <p:spPr bwMode="auto">
            <a:xfrm>
              <a:off x="7545375" y="4239914"/>
              <a:ext cx="1993226" cy="1081712"/>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0" name="Freeform 63">
              <a:extLst>
                <a:ext uri="{FF2B5EF4-FFF2-40B4-BE49-F238E27FC236}">
                  <a16:creationId xmlns:a16="http://schemas.microsoft.com/office/drawing/2014/main" id="{F7AA6689-4C51-F3F3-E3D3-AE7C6CA6124D}"/>
                </a:ext>
              </a:extLst>
            </p:cNvPr>
            <p:cNvSpPr>
              <a:spLocks/>
            </p:cNvSpPr>
            <p:nvPr/>
          </p:nvSpPr>
          <p:spPr bwMode="auto">
            <a:xfrm>
              <a:off x="5765751" y="2315253"/>
              <a:ext cx="1128196" cy="773452"/>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1" name="Freeform 47">
              <a:extLst>
                <a:ext uri="{FF2B5EF4-FFF2-40B4-BE49-F238E27FC236}">
                  <a16:creationId xmlns:a16="http://schemas.microsoft.com/office/drawing/2014/main" id="{AC664B61-0CAE-16E0-193D-473C5A9FFF35}"/>
                </a:ext>
              </a:extLst>
            </p:cNvPr>
            <p:cNvSpPr>
              <a:spLocks/>
            </p:cNvSpPr>
            <p:nvPr/>
          </p:nvSpPr>
          <p:spPr bwMode="auto">
            <a:xfrm>
              <a:off x="6320183" y="2669200"/>
              <a:ext cx="1288692" cy="1076107"/>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2" name="Freeform 13">
              <a:extLst>
                <a:ext uri="{FF2B5EF4-FFF2-40B4-BE49-F238E27FC236}">
                  <a16:creationId xmlns:a16="http://schemas.microsoft.com/office/drawing/2014/main" id="{D0B2EEBC-D665-5F36-EFAF-DF28D20A4344}"/>
                </a:ext>
              </a:extLst>
            </p:cNvPr>
            <p:cNvSpPr>
              <a:spLocks noEditPoints="1"/>
            </p:cNvSpPr>
            <p:nvPr/>
          </p:nvSpPr>
          <p:spPr bwMode="auto">
            <a:xfrm>
              <a:off x="8613385" y="3028174"/>
              <a:ext cx="1064468" cy="848555"/>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chemeClr val="accent6"/>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3" name="Freeform 19">
              <a:extLst>
                <a:ext uri="{FF2B5EF4-FFF2-40B4-BE49-F238E27FC236}">
                  <a16:creationId xmlns:a16="http://schemas.microsoft.com/office/drawing/2014/main" id="{CDFA1313-C188-8F06-D399-C7CCC68894A1}"/>
                </a:ext>
              </a:extLst>
            </p:cNvPr>
            <p:cNvSpPr>
              <a:spLocks/>
            </p:cNvSpPr>
            <p:nvPr/>
          </p:nvSpPr>
          <p:spPr bwMode="auto">
            <a:xfrm>
              <a:off x="9447730" y="3673838"/>
              <a:ext cx="267889" cy="340767"/>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4" name="Freeform 32">
              <a:extLst>
                <a:ext uri="{FF2B5EF4-FFF2-40B4-BE49-F238E27FC236}">
                  <a16:creationId xmlns:a16="http://schemas.microsoft.com/office/drawing/2014/main" id="{B56981C5-99D5-569A-4EB3-DFB203ED6A2B}"/>
                </a:ext>
              </a:extLst>
            </p:cNvPr>
            <p:cNvSpPr>
              <a:spLocks/>
            </p:cNvSpPr>
            <p:nvPr/>
          </p:nvSpPr>
          <p:spPr bwMode="auto">
            <a:xfrm>
              <a:off x="8601583" y="3039385"/>
              <a:ext cx="141615" cy="80708"/>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9" name="Freeform 67">
              <a:extLst>
                <a:ext uri="{FF2B5EF4-FFF2-40B4-BE49-F238E27FC236}">
                  <a16:creationId xmlns:a16="http://schemas.microsoft.com/office/drawing/2014/main" id="{CCEB9F4E-DBDC-A758-926D-B1579D28CD0D}"/>
                </a:ext>
              </a:extLst>
            </p:cNvPr>
            <p:cNvSpPr>
              <a:spLocks noEditPoints="1"/>
            </p:cNvSpPr>
            <p:nvPr/>
          </p:nvSpPr>
          <p:spPr bwMode="auto">
            <a:xfrm>
              <a:off x="9107857" y="3307290"/>
              <a:ext cx="460247" cy="285841"/>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90" name="TextBox 289">
              <a:extLst>
                <a:ext uri="{FF2B5EF4-FFF2-40B4-BE49-F238E27FC236}">
                  <a16:creationId xmlns:a16="http://schemas.microsoft.com/office/drawing/2014/main" id="{BB0263D2-1C43-BE34-BF62-64A3A3DB7FD9}"/>
                </a:ext>
              </a:extLst>
            </p:cNvPr>
            <p:cNvSpPr txBox="1"/>
            <p:nvPr/>
          </p:nvSpPr>
          <p:spPr>
            <a:xfrm>
              <a:off x="8667621" y="3501191"/>
              <a:ext cx="924347" cy="230832"/>
            </a:xfrm>
            <a:prstGeom prst="rect">
              <a:avLst/>
            </a:prstGeom>
            <a:noFill/>
          </p:spPr>
          <p:txBody>
            <a:bodyPr wrap="square" rtlCol="0">
              <a:spAutoFit/>
            </a:bodyPr>
            <a:lstStyle/>
            <a:p>
              <a:pPr algn="ctr"/>
              <a:r>
                <a:rPr lang="ru-RU" sz="900" b="1">
                  <a:solidFill>
                    <a:schemeClr val="bg1"/>
                  </a:solidFill>
                  <a:latin typeface="Cambria" panose="02040503050406030204" pitchFamily="18" charset="0"/>
                  <a:ea typeface="Cambria" panose="02040503050406030204" pitchFamily="18" charset="0"/>
                </a:rPr>
                <a:t>103803,1</a:t>
              </a:r>
            </a:p>
          </p:txBody>
        </p:sp>
        <p:sp>
          <p:nvSpPr>
            <p:cNvPr id="291" name="TextBox 290">
              <a:extLst>
                <a:ext uri="{FF2B5EF4-FFF2-40B4-BE49-F238E27FC236}">
                  <a16:creationId xmlns:a16="http://schemas.microsoft.com/office/drawing/2014/main" id="{58FDAE3B-046C-BA72-6112-26433F42DCFF}"/>
                </a:ext>
              </a:extLst>
            </p:cNvPr>
            <p:cNvSpPr txBox="1"/>
            <p:nvPr/>
          </p:nvSpPr>
          <p:spPr>
            <a:xfrm>
              <a:off x="8505862" y="2661179"/>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24530,3</a:t>
              </a:r>
            </a:p>
          </p:txBody>
        </p:sp>
        <p:sp>
          <p:nvSpPr>
            <p:cNvPr id="292" name="TextBox 291">
              <a:extLst>
                <a:ext uri="{FF2B5EF4-FFF2-40B4-BE49-F238E27FC236}">
                  <a16:creationId xmlns:a16="http://schemas.microsoft.com/office/drawing/2014/main" id="{943611AB-A741-0840-8A20-70EF830FBCEB}"/>
                </a:ext>
              </a:extLst>
            </p:cNvPr>
            <p:cNvSpPr txBox="1"/>
            <p:nvPr/>
          </p:nvSpPr>
          <p:spPr>
            <a:xfrm>
              <a:off x="9562203" y="3188190"/>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3179,2</a:t>
              </a:r>
            </a:p>
          </p:txBody>
        </p:sp>
        <p:sp>
          <p:nvSpPr>
            <p:cNvPr id="293" name="TextBox 292">
              <a:extLst>
                <a:ext uri="{FF2B5EF4-FFF2-40B4-BE49-F238E27FC236}">
                  <a16:creationId xmlns:a16="http://schemas.microsoft.com/office/drawing/2014/main" id="{F4FF1BF1-D38F-5B49-D565-7B4FEED07467}"/>
                </a:ext>
              </a:extLst>
            </p:cNvPr>
            <p:cNvSpPr txBox="1"/>
            <p:nvPr/>
          </p:nvSpPr>
          <p:spPr>
            <a:xfrm>
              <a:off x="10272043" y="2921551"/>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1957,2</a:t>
              </a:r>
            </a:p>
          </p:txBody>
        </p:sp>
        <p:sp>
          <p:nvSpPr>
            <p:cNvPr id="294" name="TextBox 293">
              <a:extLst>
                <a:ext uri="{FF2B5EF4-FFF2-40B4-BE49-F238E27FC236}">
                  <a16:creationId xmlns:a16="http://schemas.microsoft.com/office/drawing/2014/main" id="{B1FA704F-C34F-D32D-FB30-5EE621F03B02}"/>
                </a:ext>
              </a:extLst>
            </p:cNvPr>
            <p:cNvSpPr txBox="1"/>
            <p:nvPr/>
          </p:nvSpPr>
          <p:spPr>
            <a:xfrm>
              <a:off x="10291870" y="3707896"/>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802</a:t>
              </a:r>
            </a:p>
          </p:txBody>
        </p:sp>
        <p:sp>
          <p:nvSpPr>
            <p:cNvPr id="295" name="TextBox 294">
              <a:extLst>
                <a:ext uri="{FF2B5EF4-FFF2-40B4-BE49-F238E27FC236}">
                  <a16:creationId xmlns:a16="http://schemas.microsoft.com/office/drawing/2014/main" id="{C281CC0A-76AD-ECB1-09BB-EDB4F72CAA4C}"/>
                </a:ext>
              </a:extLst>
            </p:cNvPr>
            <p:cNvSpPr txBox="1"/>
            <p:nvPr/>
          </p:nvSpPr>
          <p:spPr>
            <a:xfrm>
              <a:off x="9447730" y="4322289"/>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110,4</a:t>
              </a:r>
            </a:p>
          </p:txBody>
        </p:sp>
        <p:sp>
          <p:nvSpPr>
            <p:cNvPr id="296" name="TextBox 295">
              <a:extLst>
                <a:ext uri="{FF2B5EF4-FFF2-40B4-BE49-F238E27FC236}">
                  <a16:creationId xmlns:a16="http://schemas.microsoft.com/office/drawing/2014/main" id="{32DD76F8-88EB-369A-F898-8D2A8923EE04}"/>
                </a:ext>
              </a:extLst>
            </p:cNvPr>
            <p:cNvSpPr txBox="1"/>
            <p:nvPr/>
          </p:nvSpPr>
          <p:spPr>
            <a:xfrm>
              <a:off x="8234999" y="4684098"/>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476,8</a:t>
              </a:r>
            </a:p>
          </p:txBody>
        </p:sp>
        <p:sp>
          <p:nvSpPr>
            <p:cNvPr id="297" name="TextBox 296">
              <a:extLst>
                <a:ext uri="{FF2B5EF4-FFF2-40B4-BE49-F238E27FC236}">
                  <a16:creationId xmlns:a16="http://schemas.microsoft.com/office/drawing/2014/main" id="{26D77D1E-E10B-AE4A-4BC4-220EE95C12EA}"/>
                </a:ext>
              </a:extLst>
            </p:cNvPr>
            <p:cNvSpPr txBox="1"/>
            <p:nvPr/>
          </p:nvSpPr>
          <p:spPr>
            <a:xfrm>
              <a:off x="8691792" y="3986732"/>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193,5</a:t>
              </a:r>
            </a:p>
          </p:txBody>
        </p:sp>
        <p:sp>
          <p:nvSpPr>
            <p:cNvPr id="298" name="TextBox 297">
              <a:extLst>
                <a:ext uri="{FF2B5EF4-FFF2-40B4-BE49-F238E27FC236}">
                  <a16:creationId xmlns:a16="http://schemas.microsoft.com/office/drawing/2014/main" id="{7358FBCE-5B7A-C8EA-8BA6-1D5ADCE7E758}"/>
                </a:ext>
              </a:extLst>
            </p:cNvPr>
            <p:cNvSpPr txBox="1"/>
            <p:nvPr/>
          </p:nvSpPr>
          <p:spPr>
            <a:xfrm>
              <a:off x="7972377" y="3850710"/>
              <a:ext cx="726492"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4163,2</a:t>
              </a:r>
            </a:p>
          </p:txBody>
        </p:sp>
        <p:sp>
          <p:nvSpPr>
            <p:cNvPr id="299" name="TextBox 298">
              <a:extLst>
                <a:ext uri="{FF2B5EF4-FFF2-40B4-BE49-F238E27FC236}">
                  <a16:creationId xmlns:a16="http://schemas.microsoft.com/office/drawing/2014/main" id="{AD31287C-E555-34F7-6EDC-B90BDA41C1CC}"/>
                </a:ext>
              </a:extLst>
            </p:cNvPr>
            <p:cNvSpPr txBox="1"/>
            <p:nvPr/>
          </p:nvSpPr>
          <p:spPr>
            <a:xfrm>
              <a:off x="7312286" y="4101917"/>
              <a:ext cx="678514"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1762,3</a:t>
              </a:r>
            </a:p>
          </p:txBody>
        </p:sp>
        <p:sp>
          <p:nvSpPr>
            <p:cNvPr id="300" name="TextBox 299">
              <a:extLst>
                <a:ext uri="{FF2B5EF4-FFF2-40B4-BE49-F238E27FC236}">
                  <a16:creationId xmlns:a16="http://schemas.microsoft.com/office/drawing/2014/main" id="{5FDC0C60-64BB-8811-53A7-B8C4595C5BDB}"/>
                </a:ext>
              </a:extLst>
            </p:cNvPr>
            <p:cNvSpPr txBox="1"/>
            <p:nvPr/>
          </p:nvSpPr>
          <p:spPr>
            <a:xfrm>
              <a:off x="6340009" y="3859916"/>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445,7</a:t>
              </a:r>
            </a:p>
          </p:txBody>
        </p:sp>
        <p:sp>
          <p:nvSpPr>
            <p:cNvPr id="301" name="TextBox 300">
              <a:extLst>
                <a:ext uri="{FF2B5EF4-FFF2-40B4-BE49-F238E27FC236}">
                  <a16:creationId xmlns:a16="http://schemas.microsoft.com/office/drawing/2014/main" id="{CB732A01-9543-094A-77FF-ACEE508B10EF}"/>
                </a:ext>
              </a:extLst>
            </p:cNvPr>
            <p:cNvSpPr txBox="1"/>
            <p:nvPr/>
          </p:nvSpPr>
          <p:spPr>
            <a:xfrm>
              <a:off x="7526084" y="3259768"/>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2686</a:t>
              </a:r>
            </a:p>
          </p:txBody>
        </p:sp>
        <p:sp>
          <p:nvSpPr>
            <p:cNvPr id="302" name="TextBox 301">
              <a:extLst>
                <a:ext uri="{FF2B5EF4-FFF2-40B4-BE49-F238E27FC236}">
                  <a16:creationId xmlns:a16="http://schemas.microsoft.com/office/drawing/2014/main" id="{0EDF42AD-14EB-BE57-F7DA-836F416066B2}"/>
                </a:ext>
              </a:extLst>
            </p:cNvPr>
            <p:cNvSpPr txBox="1"/>
            <p:nvPr/>
          </p:nvSpPr>
          <p:spPr>
            <a:xfrm>
              <a:off x="7382760" y="2554485"/>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2920,2</a:t>
              </a:r>
            </a:p>
          </p:txBody>
        </p:sp>
        <p:sp>
          <p:nvSpPr>
            <p:cNvPr id="303" name="TextBox 302">
              <a:extLst>
                <a:ext uri="{FF2B5EF4-FFF2-40B4-BE49-F238E27FC236}">
                  <a16:creationId xmlns:a16="http://schemas.microsoft.com/office/drawing/2014/main" id="{B3E9C45B-69BC-1B2A-5DC9-DA46376DE62B}"/>
                </a:ext>
              </a:extLst>
            </p:cNvPr>
            <p:cNvSpPr txBox="1"/>
            <p:nvPr/>
          </p:nvSpPr>
          <p:spPr>
            <a:xfrm>
              <a:off x="6566600" y="3023277"/>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2122,8</a:t>
              </a:r>
            </a:p>
          </p:txBody>
        </p:sp>
        <p:sp>
          <p:nvSpPr>
            <p:cNvPr id="304" name="TextBox 303">
              <a:extLst>
                <a:ext uri="{FF2B5EF4-FFF2-40B4-BE49-F238E27FC236}">
                  <a16:creationId xmlns:a16="http://schemas.microsoft.com/office/drawing/2014/main" id="{D4B2B759-E56A-F9E9-A2BB-F541B9F7FC4C}"/>
                </a:ext>
              </a:extLst>
            </p:cNvPr>
            <p:cNvSpPr txBox="1"/>
            <p:nvPr/>
          </p:nvSpPr>
          <p:spPr>
            <a:xfrm>
              <a:off x="5895998" y="2569111"/>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2353,6</a:t>
              </a:r>
            </a:p>
          </p:txBody>
        </p:sp>
        <p:sp>
          <p:nvSpPr>
            <p:cNvPr id="305" name="TextBox 304">
              <a:extLst>
                <a:ext uri="{FF2B5EF4-FFF2-40B4-BE49-F238E27FC236}">
                  <a16:creationId xmlns:a16="http://schemas.microsoft.com/office/drawing/2014/main" id="{C370C512-09A3-943F-571B-86C54934CBE5}"/>
                </a:ext>
              </a:extLst>
            </p:cNvPr>
            <p:cNvSpPr txBox="1"/>
            <p:nvPr/>
          </p:nvSpPr>
          <p:spPr>
            <a:xfrm>
              <a:off x="5696246" y="3300973"/>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9852,9</a:t>
              </a:r>
            </a:p>
          </p:txBody>
        </p:sp>
        <p:sp>
          <p:nvSpPr>
            <p:cNvPr id="306" name="TextBox 305">
              <a:extLst>
                <a:ext uri="{FF2B5EF4-FFF2-40B4-BE49-F238E27FC236}">
                  <a16:creationId xmlns:a16="http://schemas.microsoft.com/office/drawing/2014/main" id="{F39DCB11-0E0C-C79E-3700-D7F9920ECA3B}"/>
                </a:ext>
              </a:extLst>
            </p:cNvPr>
            <p:cNvSpPr txBox="1"/>
            <p:nvPr/>
          </p:nvSpPr>
          <p:spPr>
            <a:xfrm>
              <a:off x="5132832" y="2676812"/>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3929</a:t>
              </a:r>
            </a:p>
          </p:txBody>
        </p:sp>
        <p:sp>
          <p:nvSpPr>
            <p:cNvPr id="307" name="TextBox 306">
              <a:extLst>
                <a:ext uri="{FF2B5EF4-FFF2-40B4-BE49-F238E27FC236}">
                  <a16:creationId xmlns:a16="http://schemas.microsoft.com/office/drawing/2014/main" id="{7735CBD0-AB6A-5DDE-2F42-6D1E4987B0BD}"/>
                </a:ext>
              </a:extLst>
            </p:cNvPr>
            <p:cNvSpPr txBox="1"/>
            <p:nvPr/>
          </p:nvSpPr>
          <p:spPr>
            <a:xfrm>
              <a:off x="8029082" y="3066610"/>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4659,3</a:t>
              </a:r>
            </a:p>
          </p:txBody>
        </p:sp>
        <p:sp>
          <p:nvSpPr>
            <p:cNvPr id="308" name="TextBox 307">
              <a:extLst>
                <a:ext uri="{FF2B5EF4-FFF2-40B4-BE49-F238E27FC236}">
                  <a16:creationId xmlns:a16="http://schemas.microsoft.com/office/drawing/2014/main" id="{3F991490-409A-8A23-0EDD-D638CCE0864B}"/>
                </a:ext>
              </a:extLst>
            </p:cNvPr>
            <p:cNvSpPr txBox="1"/>
            <p:nvPr/>
          </p:nvSpPr>
          <p:spPr>
            <a:xfrm>
              <a:off x="9297649" y="2402824"/>
              <a:ext cx="58863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7850,5</a:t>
              </a:r>
            </a:p>
          </p:txBody>
        </p:sp>
        <p:sp>
          <p:nvSpPr>
            <p:cNvPr id="309" name="TextBox 308">
              <a:extLst>
                <a:ext uri="{FF2B5EF4-FFF2-40B4-BE49-F238E27FC236}">
                  <a16:creationId xmlns:a16="http://schemas.microsoft.com/office/drawing/2014/main" id="{0FB6B289-6F82-627E-4E25-4F7723D7E6B2}"/>
                </a:ext>
              </a:extLst>
            </p:cNvPr>
            <p:cNvSpPr txBox="1"/>
            <p:nvPr/>
          </p:nvSpPr>
          <p:spPr>
            <a:xfrm>
              <a:off x="8277129" y="2367091"/>
              <a:ext cx="613719"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3257,4</a:t>
              </a:r>
            </a:p>
          </p:txBody>
        </p:sp>
        <p:sp>
          <p:nvSpPr>
            <p:cNvPr id="310" name="TextBox 309">
              <a:extLst>
                <a:ext uri="{FF2B5EF4-FFF2-40B4-BE49-F238E27FC236}">
                  <a16:creationId xmlns:a16="http://schemas.microsoft.com/office/drawing/2014/main" id="{31B704E5-FBC0-ECEA-E80A-4138774C04B4}"/>
                </a:ext>
              </a:extLst>
            </p:cNvPr>
            <p:cNvSpPr txBox="1"/>
            <p:nvPr/>
          </p:nvSpPr>
          <p:spPr>
            <a:xfrm>
              <a:off x="9631957" y="2695027"/>
              <a:ext cx="596260"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1350,8</a:t>
              </a:r>
            </a:p>
          </p:txBody>
        </p:sp>
        <p:cxnSp>
          <p:nvCxnSpPr>
            <p:cNvPr id="314" name="Straight Connector 313">
              <a:extLst>
                <a:ext uri="{FF2B5EF4-FFF2-40B4-BE49-F238E27FC236}">
                  <a16:creationId xmlns:a16="http://schemas.microsoft.com/office/drawing/2014/main" id="{DF3A3E81-4C7D-C94F-4CFD-1B9BD8873054}"/>
                </a:ext>
              </a:extLst>
            </p:cNvPr>
            <p:cNvCxnSpPr>
              <a:cxnSpLocks/>
              <a:stCxn id="284" idx="0"/>
            </p:cNvCxnSpPr>
            <p:nvPr/>
          </p:nvCxnSpPr>
          <p:spPr>
            <a:xfrm flipH="1" flipV="1">
              <a:off x="8446884" y="2559332"/>
              <a:ext cx="263079" cy="490997"/>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96A70731-E097-EC84-4511-BEDBA138997A}"/>
                </a:ext>
              </a:extLst>
            </p:cNvPr>
            <p:cNvCxnSpPr>
              <a:cxnSpLocks/>
            </p:cNvCxnSpPr>
            <p:nvPr/>
          </p:nvCxnSpPr>
          <p:spPr>
            <a:xfrm>
              <a:off x="8447136" y="2554285"/>
              <a:ext cx="263168" cy="3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7710F79D-5D37-4471-DCD1-07A1CD2487DA}"/>
                </a:ext>
              </a:extLst>
            </p:cNvPr>
            <p:cNvCxnSpPr>
              <a:cxnSpLocks/>
              <a:stCxn id="269" idx="19"/>
            </p:cNvCxnSpPr>
            <p:nvPr/>
          </p:nvCxnSpPr>
          <p:spPr>
            <a:xfrm flipV="1">
              <a:off x="9156445" y="2585809"/>
              <a:ext cx="291286" cy="325186"/>
            </a:xfrm>
            <a:prstGeom prst="line">
              <a:avLst/>
            </a:prstGeom>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256040BD-2EE0-E28B-1933-B1D4467A5B2B}"/>
                </a:ext>
              </a:extLst>
            </p:cNvPr>
            <p:cNvCxnSpPr>
              <a:cxnSpLocks/>
            </p:cNvCxnSpPr>
            <p:nvPr/>
          </p:nvCxnSpPr>
          <p:spPr>
            <a:xfrm flipH="1" flipV="1">
              <a:off x="9439973" y="2585434"/>
              <a:ext cx="270184" cy="375"/>
            </a:xfrm>
            <a:prstGeom prst="line">
              <a:avLst/>
            </a:prstGeom>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0EBF9413-7332-CB92-B3C4-ED183BA34D2D}"/>
                </a:ext>
              </a:extLst>
            </p:cNvPr>
            <p:cNvCxnSpPr>
              <a:cxnSpLocks/>
              <a:stCxn id="289" idx="31"/>
            </p:cNvCxnSpPr>
            <p:nvPr/>
          </p:nvCxnSpPr>
          <p:spPr>
            <a:xfrm flipV="1">
              <a:off x="9306765" y="2871241"/>
              <a:ext cx="471946" cy="489644"/>
            </a:xfrm>
            <a:prstGeom prst="line">
              <a:avLst/>
            </a:prstGeom>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611C7663-69E9-26A5-1714-7F7AAD690708}"/>
                </a:ext>
              </a:extLst>
            </p:cNvPr>
            <p:cNvCxnSpPr>
              <a:cxnSpLocks/>
            </p:cNvCxnSpPr>
            <p:nvPr/>
          </p:nvCxnSpPr>
          <p:spPr>
            <a:xfrm flipH="1" flipV="1">
              <a:off x="9777448" y="2876111"/>
              <a:ext cx="270184" cy="375"/>
            </a:xfrm>
            <a:prstGeom prst="line">
              <a:avLst/>
            </a:prstGeom>
          </p:spPr>
          <p:style>
            <a:lnRef idx="1">
              <a:schemeClr val="accent1"/>
            </a:lnRef>
            <a:fillRef idx="0">
              <a:schemeClr val="accent1"/>
            </a:fillRef>
            <a:effectRef idx="0">
              <a:schemeClr val="accent1"/>
            </a:effectRef>
            <a:fontRef idx="minor">
              <a:schemeClr val="tx1"/>
            </a:fontRef>
          </p:style>
        </p:cxnSp>
        <p:sp>
          <p:nvSpPr>
            <p:cNvPr id="334" name="TextBox 333">
              <a:extLst>
                <a:ext uri="{FF2B5EF4-FFF2-40B4-BE49-F238E27FC236}">
                  <a16:creationId xmlns:a16="http://schemas.microsoft.com/office/drawing/2014/main" id="{FE47C216-F478-A276-A9AF-27AB0900E2EE}"/>
                </a:ext>
              </a:extLst>
            </p:cNvPr>
            <p:cNvSpPr txBox="1"/>
            <p:nvPr/>
          </p:nvSpPr>
          <p:spPr>
            <a:xfrm>
              <a:off x="9194868" y="3710649"/>
              <a:ext cx="924347" cy="1953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232,1</a:t>
              </a:r>
            </a:p>
          </p:txBody>
        </p:sp>
      </p:grpSp>
      <p:sp>
        <p:nvSpPr>
          <p:cNvPr id="205" name="TextBox 204">
            <a:extLst>
              <a:ext uri="{FF2B5EF4-FFF2-40B4-BE49-F238E27FC236}">
                <a16:creationId xmlns:a16="http://schemas.microsoft.com/office/drawing/2014/main" id="{CAB79A6F-3817-A6AE-BCE4-C7386C96D546}"/>
              </a:ext>
            </a:extLst>
          </p:cNvPr>
          <p:cNvSpPr txBox="1"/>
          <p:nvPr/>
        </p:nvSpPr>
        <p:spPr>
          <a:xfrm>
            <a:off x="659593" y="1295971"/>
            <a:ext cx="3366329" cy="646331"/>
          </a:xfrm>
          <a:prstGeom prst="rect">
            <a:avLst/>
          </a:prstGeom>
          <a:noFill/>
        </p:spPr>
        <p:txBody>
          <a:bodyPr wrap="square" lIns="91440" tIns="45720" rIns="91440" bIns="45720" rtlCol="0" anchor="t">
            <a:spAutoFit/>
          </a:bodyPr>
          <a:lstStyle/>
          <a:p>
            <a:pPr algn="ctr">
              <a:defRPr/>
            </a:pPr>
            <a:r>
              <a:rPr lang="ru-RU">
                <a:solidFill>
                  <a:srgbClr val="002060"/>
                </a:solidFill>
              </a:rPr>
              <a:t>Структура предложения продуктов питания по источникам в 2019 году, проценты</a:t>
            </a:r>
          </a:p>
        </p:txBody>
      </p:sp>
      <p:sp>
        <p:nvSpPr>
          <p:cNvPr id="206" name="TextBox 205">
            <a:extLst>
              <a:ext uri="{FF2B5EF4-FFF2-40B4-BE49-F238E27FC236}">
                <a16:creationId xmlns:a16="http://schemas.microsoft.com/office/drawing/2014/main" id="{338DFED7-4EA7-DD10-F545-526F31C84F1C}"/>
              </a:ext>
            </a:extLst>
          </p:cNvPr>
          <p:cNvSpPr txBox="1"/>
          <p:nvPr/>
        </p:nvSpPr>
        <p:spPr>
          <a:xfrm>
            <a:off x="7671430" y="5836664"/>
            <a:ext cx="4518280" cy="261610"/>
          </a:xfrm>
          <a:prstGeom prst="rect">
            <a:avLst/>
          </a:prstGeom>
          <a:noFill/>
        </p:spPr>
        <p:txBody>
          <a:bodyPr wrap="square" lIns="91440" tIns="45720" rIns="91440" bIns="45720" rtlCol="0" anchor="t">
            <a:spAutoFit/>
          </a:bodyPr>
          <a:lstStyle/>
          <a:p>
            <a:pPr lvl="0" algn="r">
              <a:defRPr/>
            </a:pPr>
            <a:r>
              <a:rPr lang="ru-RU" sz="1100" i="1"/>
              <a:t>Источник: Национальное статистическое управление Монголии </a:t>
            </a:r>
          </a:p>
        </p:txBody>
      </p:sp>
      <p:sp>
        <p:nvSpPr>
          <p:cNvPr id="2" name="TextBox 1">
            <a:extLst>
              <a:ext uri="{FF2B5EF4-FFF2-40B4-BE49-F238E27FC236}">
                <a16:creationId xmlns:a16="http://schemas.microsoft.com/office/drawing/2014/main" id="{6E29FDA3-9A59-547A-3A44-76921BE13FFB}"/>
              </a:ext>
            </a:extLst>
          </p:cNvPr>
          <p:cNvSpPr txBox="1"/>
          <p:nvPr/>
        </p:nvSpPr>
        <p:spPr>
          <a:xfrm>
            <a:off x="2076808" y="2366505"/>
            <a:ext cx="505267" cy="246221"/>
          </a:xfrm>
          <a:prstGeom prst="rect">
            <a:avLst/>
          </a:prstGeom>
          <a:noFill/>
        </p:spPr>
        <p:txBody>
          <a:bodyPr wrap="none" rtlCol="0">
            <a:spAutoFit/>
          </a:bodyPr>
          <a:lstStyle/>
          <a:p>
            <a:r>
              <a:rPr lang="ru-RU" sz="1000" b="1">
                <a:solidFill>
                  <a:srgbClr val="C00000"/>
                </a:solidFill>
              </a:rPr>
              <a:t>99,8%</a:t>
            </a:r>
          </a:p>
        </p:txBody>
      </p:sp>
      <p:sp>
        <p:nvSpPr>
          <p:cNvPr id="211" name="TextBox 210">
            <a:extLst>
              <a:ext uri="{FF2B5EF4-FFF2-40B4-BE49-F238E27FC236}">
                <a16:creationId xmlns:a16="http://schemas.microsoft.com/office/drawing/2014/main" id="{36BF51E6-3618-F2D3-C295-CBD864DBAB3E}"/>
              </a:ext>
            </a:extLst>
          </p:cNvPr>
          <p:cNvSpPr txBox="1"/>
          <p:nvPr/>
        </p:nvSpPr>
        <p:spPr>
          <a:xfrm>
            <a:off x="2534113" y="2504938"/>
            <a:ext cx="505267" cy="246221"/>
          </a:xfrm>
          <a:prstGeom prst="rect">
            <a:avLst/>
          </a:prstGeom>
          <a:noFill/>
        </p:spPr>
        <p:txBody>
          <a:bodyPr wrap="none" rtlCol="0">
            <a:spAutoFit/>
          </a:bodyPr>
          <a:lstStyle/>
          <a:p>
            <a:r>
              <a:rPr lang="ru-RU" sz="1000"/>
              <a:t>99,7%</a:t>
            </a:r>
          </a:p>
        </p:txBody>
      </p:sp>
      <p:sp>
        <p:nvSpPr>
          <p:cNvPr id="212" name="TextBox 211">
            <a:extLst>
              <a:ext uri="{FF2B5EF4-FFF2-40B4-BE49-F238E27FC236}">
                <a16:creationId xmlns:a16="http://schemas.microsoft.com/office/drawing/2014/main" id="{2BD6F771-B195-D095-8FE2-5217E0DAE629}"/>
              </a:ext>
            </a:extLst>
          </p:cNvPr>
          <p:cNvSpPr txBox="1"/>
          <p:nvPr/>
        </p:nvSpPr>
        <p:spPr>
          <a:xfrm>
            <a:off x="2851852" y="2753754"/>
            <a:ext cx="505267" cy="246221"/>
          </a:xfrm>
          <a:prstGeom prst="rect">
            <a:avLst/>
          </a:prstGeom>
          <a:noFill/>
        </p:spPr>
        <p:txBody>
          <a:bodyPr wrap="none" rtlCol="0">
            <a:spAutoFit/>
          </a:bodyPr>
          <a:lstStyle/>
          <a:p>
            <a:r>
              <a:rPr lang="ru-RU" sz="1000"/>
              <a:t>97,4%</a:t>
            </a:r>
          </a:p>
        </p:txBody>
      </p:sp>
      <p:sp>
        <p:nvSpPr>
          <p:cNvPr id="213" name="TextBox 212">
            <a:extLst>
              <a:ext uri="{FF2B5EF4-FFF2-40B4-BE49-F238E27FC236}">
                <a16:creationId xmlns:a16="http://schemas.microsoft.com/office/drawing/2014/main" id="{9FACA825-CA29-E9DB-D6BA-1E277BBF1D2C}"/>
              </a:ext>
            </a:extLst>
          </p:cNvPr>
          <p:cNvSpPr txBox="1"/>
          <p:nvPr/>
        </p:nvSpPr>
        <p:spPr>
          <a:xfrm>
            <a:off x="3085338" y="3128256"/>
            <a:ext cx="505267" cy="246221"/>
          </a:xfrm>
          <a:prstGeom prst="rect">
            <a:avLst/>
          </a:prstGeom>
          <a:noFill/>
        </p:spPr>
        <p:txBody>
          <a:bodyPr wrap="none" rtlCol="0">
            <a:spAutoFit/>
          </a:bodyPr>
          <a:lstStyle/>
          <a:p>
            <a:r>
              <a:rPr lang="ru-RU" sz="1000"/>
              <a:t>96,3%</a:t>
            </a:r>
          </a:p>
        </p:txBody>
      </p:sp>
      <p:sp>
        <p:nvSpPr>
          <p:cNvPr id="214" name="TextBox 213">
            <a:extLst>
              <a:ext uri="{FF2B5EF4-FFF2-40B4-BE49-F238E27FC236}">
                <a16:creationId xmlns:a16="http://schemas.microsoft.com/office/drawing/2014/main" id="{90425F4B-A62C-7190-F2DC-AB05C0F056ED}"/>
              </a:ext>
            </a:extLst>
          </p:cNvPr>
          <p:cNvSpPr txBox="1"/>
          <p:nvPr/>
        </p:nvSpPr>
        <p:spPr>
          <a:xfrm>
            <a:off x="3205608" y="3614558"/>
            <a:ext cx="505267" cy="246221"/>
          </a:xfrm>
          <a:prstGeom prst="rect">
            <a:avLst/>
          </a:prstGeom>
          <a:noFill/>
        </p:spPr>
        <p:txBody>
          <a:bodyPr wrap="none" rtlCol="0">
            <a:spAutoFit/>
          </a:bodyPr>
          <a:lstStyle/>
          <a:p>
            <a:r>
              <a:rPr lang="ru-RU" sz="1000"/>
              <a:t>87,1%</a:t>
            </a:r>
          </a:p>
        </p:txBody>
      </p:sp>
      <p:sp>
        <p:nvSpPr>
          <p:cNvPr id="215" name="TextBox 214">
            <a:extLst>
              <a:ext uri="{FF2B5EF4-FFF2-40B4-BE49-F238E27FC236}">
                <a16:creationId xmlns:a16="http://schemas.microsoft.com/office/drawing/2014/main" id="{BAB39250-C697-66EB-1A93-30620870FC18}"/>
              </a:ext>
            </a:extLst>
          </p:cNvPr>
          <p:cNvSpPr txBox="1"/>
          <p:nvPr/>
        </p:nvSpPr>
        <p:spPr>
          <a:xfrm>
            <a:off x="3110019" y="4073394"/>
            <a:ext cx="505267" cy="246221"/>
          </a:xfrm>
          <a:prstGeom prst="rect">
            <a:avLst/>
          </a:prstGeom>
          <a:noFill/>
        </p:spPr>
        <p:txBody>
          <a:bodyPr wrap="none" rtlCol="0">
            <a:spAutoFit/>
          </a:bodyPr>
          <a:lstStyle/>
          <a:p>
            <a:r>
              <a:rPr lang="ru-RU" sz="1000"/>
              <a:t>69,3%</a:t>
            </a:r>
          </a:p>
        </p:txBody>
      </p:sp>
      <p:sp>
        <p:nvSpPr>
          <p:cNvPr id="216" name="TextBox 215">
            <a:extLst>
              <a:ext uri="{FF2B5EF4-FFF2-40B4-BE49-F238E27FC236}">
                <a16:creationId xmlns:a16="http://schemas.microsoft.com/office/drawing/2014/main" id="{CA1C4131-54AA-4201-793A-2B5E6361A73F}"/>
              </a:ext>
            </a:extLst>
          </p:cNvPr>
          <p:cNvSpPr txBox="1"/>
          <p:nvPr/>
        </p:nvSpPr>
        <p:spPr>
          <a:xfrm>
            <a:off x="2856490" y="4457525"/>
            <a:ext cx="505267" cy="246221"/>
          </a:xfrm>
          <a:prstGeom prst="rect">
            <a:avLst/>
          </a:prstGeom>
          <a:noFill/>
        </p:spPr>
        <p:txBody>
          <a:bodyPr wrap="none" rtlCol="0">
            <a:spAutoFit/>
          </a:bodyPr>
          <a:lstStyle/>
          <a:p>
            <a:r>
              <a:rPr lang="ru-RU" sz="1000"/>
              <a:t>65,9%</a:t>
            </a:r>
          </a:p>
        </p:txBody>
      </p:sp>
      <p:sp>
        <p:nvSpPr>
          <p:cNvPr id="217" name="TextBox 216">
            <a:extLst>
              <a:ext uri="{FF2B5EF4-FFF2-40B4-BE49-F238E27FC236}">
                <a16:creationId xmlns:a16="http://schemas.microsoft.com/office/drawing/2014/main" id="{59743A20-93C0-8AA7-6E16-677E334CD916}"/>
              </a:ext>
            </a:extLst>
          </p:cNvPr>
          <p:cNvSpPr txBox="1"/>
          <p:nvPr/>
        </p:nvSpPr>
        <p:spPr>
          <a:xfrm>
            <a:off x="2462706" y="4692149"/>
            <a:ext cx="505267" cy="246221"/>
          </a:xfrm>
          <a:prstGeom prst="rect">
            <a:avLst/>
          </a:prstGeom>
          <a:noFill/>
        </p:spPr>
        <p:txBody>
          <a:bodyPr wrap="none" rtlCol="0">
            <a:spAutoFit/>
          </a:bodyPr>
          <a:lstStyle/>
          <a:p>
            <a:r>
              <a:rPr lang="ru-RU" sz="1000"/>
              <a:t>63,7%</a:t>
            </a:r>
          </a:p>
        </p:txBody>
      </p:sp>
      <p:sp>
        <p:nvSpPr>
          <p:cNvPr id="220" name="TextBox 219">
            <a:extLst>
              <a:ext uri="{FF2B5EF4-FFF2-40B4-BE49-F238E27FC236}">
                <a16:creationId xmlns:a16="http://schemas.microsoft.com/office/drawing/2014/main" id="{44AC379C-F0E2-373A-F24F-5FF17759C6C5}"/>
              </a:ext>
            </a:extLst>
          </p:cNvPr>
          <p:cNvSpPr txBox="1"/>
          <p:nvPr/>
        </p:nvSpPr>
        <p:spPr>
          <a:xfrm>
            <a:off x="2072626" y="4807691"/>
            <a:ext cx="505267" cy="246221"/>
          </a:xfrm>
          <a:prstGeom prst="rect">
            <a:avLst/>
          </a:prstGeom>
          <a:noFill/>
        </p:spPr>
        <p:txBody>
          <a:bodyPr wrap="none" rtlCol="0">
            <a:spAutoFit/>
          </a:bodyPr>
          <a:lstStyle/>
          <a:p>
            <a:r>
              <a:rPr lang="ru-RU" sz="1000"/>
              <a:t>56,0%</a:t>
            </a:r>
          </a:p>
        </p:txBody>
      </p:sp>
      <p:sp>
        <p:nvSpPr>
          <p:cNvPr id="221" name="TextBox 220">
            <a:extLst>
              <a:ext uri="{FF2B5EF4-FFF2-40B4-BE49-F238E27FC236}">
                <a16:creationId xmlns:a16="http://schemas.microsoft.com/office/drawing/2014/main" id="{E08997D0-9437-6A5E-FBA9-6CB4AE723662}"/>
              </a:ext>
            </a:extLst>
          </p:cNvPr>
          <p:cNvSpPr txBox="1"/>
          <p:nvPr/>
        </p:nvSpPr>
        <p:spPr>
          <a:xfrm>
            <a:off x="1622817" y="4706316"/>
            <a:ext cx="505267" cy="246221"/>
          </a:xfrm>
          <a:prstGeom prst="rect">
            <a:avLst/>
          </a:prstGeom>
          <a:noFill/>
        </p:spPr>
        <p:txBody>
          <a:bodyPr wrap="none" rtlCol="0">
            <a:spAutoFit/>
          </a:bodyPr>
          <a:lstStyle/>
          <a:p>
            <a:r>
              <a:rPr lang="ru-RU" sz="1000"/>
              <a:t>52,6%</a:t>
            </a:r>
          </a:p>
        </p:txBody>
      </p:sp>
      <p:sp>
        <p:nvSpPr>
          <p:cNvPr id="231" name="TextBox 230">
            <a:extLst>
              <a:ext uri="{FF2B5EF4-FFF2-40B4-BE49-F238E27FC236}">
                <a16:creationId xmlns:a16="http://schemas.microsoft.com/office/drawing/2014/main" id="{5FA6E308-E50E-900D-0E7C-DC15E48C0DE7}"/>
              </a:ext>
            </a:extLst>
          </p:cNvPr>
          <p:cNvSpPr txBox="1"/>
          <p:nvPr/>
        </p:nvSpPr>
        <p:spPr>
          <a:xfrm>
            <a:off x="1231606" y="4458406"/>
            <a:ext cx="505267" cy="246221"/>
          </a:xfrm>
          <a:prstGeom prst="rect">
            <a:avLst/>
          </a:prstGeom>
          <a:noFill/>
        </p:spPr>
        <p:txBody>
          <a:bodyPr wrap="none" rtlCol="0">
            <a:spAutoFit/>
          </a:bodyPr>
          <a:lstStyle/>
          <a:p>
            <a:r>
              <a:rPr lang="ru-RU" sz="1000"/>
              <a:t>47,0%</a:t>
            </a:r>
          </a:p>
        </p:txBody>
      </p:sp>
      <p:sp>
        <p:nvSpPr>
          <p:cNvPr id="235" name="TextBox 234">
            <a:extLst>
              <a:ext uri="{FF2B5EF4-FFF2-40B4-BE49-F238E27FC236}">
                <a16:creationId xmlns:a16="http://schemas.microsoft.com/office/drawing/2014/main" id="{957EBA6E-4A96-4136-A02C-0E5F7285245D}"/>
              </a:ext>
            </a:extLst>
          </p:cNvPr>
          <p:cNvSpPr txBox="1"/>
          <p:nvPr/>
        </p:nvSpPr>
        <p:spPr>
          <a:xfrm>
            <a:off x="1071291" y="4108131"/>
            <a:ext cx="439544" cy="246221"/>
          </a:xfrm>
          <a:prstGeom prst="rect">
            <a:avLst/>
          </a:prstGeom>
          <a:noFill/>
        </p:spPr>
        <p:txBody>
          <a:bodyPr wrap="none" rtlCol="0">
            <a:spAutoFit/>
          </a:bodyPr>
          <a:lstStyle/>
          <a:p>
            <a:r>
              <a:rPr lang="ru-RU" sz="1000"/>
              <a:t>3,4%</a:t>
            </a:r>
          </a:p>
        </p:txBody>
      </p:sp>
      <p:sp>
        <p:nvSpPr>
          <p:cNvPr id="236" name="TextBox 235">
            <a:extLst>
              <a:ext uri="{FF2B5EF4-FFF2-40B4-BE49-F238E27FC236}">
                <a16:creationId xmlns:a16="http://schemas.microsoft.com/office/drawing/2014/main" id="{BE473D21-A2C4-98E3-42EE-FDC14827DA44}"/>
              </a:ext>
            </a:extLst>
          </p:cNvPr>
          <p:cNvSpPr txBox="1"/>
          <p:nvPr/>
        </p:nvSpPr>
        <p:spPr>
          <a:xfrm>
            <a:off x="895411" y="3616229"/>
            <a:ext cx="439544" cy="246221"/>
          </a:xfrm>
          <a:prstGeom prst="rect">
            <a:avLst/>
          </a:prstGeom>
          <a:noFill/>
        </p:spPr>
        <p:txBody>
          <a:bodyPr wrap="none" rtlCol="0">
            <a:spAutoFit/>
          </a:bodyPr>
          <a:lstStyle/>
          <a:p>
            <a:r>
              <a:rPr lang="ru-RU" sz="1000"/>
              <a:t>3,3%</a:t>
            </a:r>
          </a:p>
        </p:txBody>
      </p:sp>
      <p:sp>
        <p:nvSpPr>
          <p:cNvPr id="237" name="TextBox 236">
            <a:extLst>
              <a:ext uri="{FF2B5EF4-FFF2-40B4-BE49-F238E27FC236}">
                <a16:creationId xmlns:a16="http://schemas.microsoft.com/office/drawing/2014/main" id="{86EA6493-5EF5-978A-5688-85C8E58F0210}"/>
              </a:ext>
            </a:extLst>
          </p:cNvPr>
          <p:cNvSpPr txBox="1"/>
          <p:nvPr/>
        </p:nvSpPr>
        <p:spPr>
          <a:xfrm>
            <a:off x="1012568" y="3165729"/>
            <a:ext cx="341760" cy="246221"/>
          </a:xfrm>
          <a:prstGeom prst="rect">
            <a:avLst/>
          </a:prstGeom>
          <a:noFill/>
        </p:spPr>
        <p:txBody>
          <a:bodyPr wrap="none" rtlCol="0">
            <a:spAutoFit/>
          </a:bodyPr>
          <a:lstStyle/>
          <a:p>
            <a:r>
              <a:rPr lang="ru-RU" sz="1000"/>
              <a:t>2%</a:t>
            </a:r>
          </a:p>
        </p:txBody>
      </p:sp>
      <p:sp>
        <p:nvSpPr>
          <p:cNvPr id="238" name="TextBox 237">
            <a:extLst>
              <a:ext uri="{FF2B5EF4-FFF2-40B4-BE49-F238E27FC236}">
                <a16:creationId xmlns:a16="http://schemas.microsoft.com/office/drawing/2014/main" id="{6A5C0A2C-D6B2-A64A-6827-A070163BB9B5}"/>
              </a:ext>
            </a:extLst>
          </p:cNvPr>
          <p:cNvSpPr txBox="1"/>
          <p:nvPr/>
        </p:nvSpPr>
        <p:spPr>
          <a:xfrm>
            <a:off x="1201797" y="2861426"/>
            <a:ext cx="341760" cy="246221"/>
          </a:xfrm>
          <a:prstGeom prst="rect">
            <a:avLst/>
          </a:prstGeom>
          <a:noFill/>
        </p:spPr>
        <p:txBody>
          <a:bodyPr wrap="none" rtlCol="0">
            <a:spAutoFit/>
          </a:bodyPr>
          <a:lstStyle/>
          <a:p>
            <a:r>
              <a:rPr lang="ru-RU" sz="1000"/>
              <a:t>0%</a:t>
            </a:r>
          </a:p>
        </p:txBody>
      </p:sp>
      <p:sp>
        <p:nvSpPr>
          <p:cNvPr id="239" name="TextBox 238">
            <a:extLst>
              <a:ext uri="{FF2B5EF4-FFF2-40B4-BE49-F238E27FC236}">
                <a16:creationId xmlns:a16="http://schemas.microsoft.com/office/drawing/2014/main" id="{F76E07E6-BD11-7F80-D7B7-6A7FA743C097}"/>
              </a:ext>
            </a:extLst>
          </p:cNvPr>
          <p:cNvSpPr txBox="1"/>
          <p:nvPr/>
        </p:nvSpPr>
        <p:spPr>
          <a:xfrm>
            <a:off x="1535055" y="2529314"/>
            <a:ext cx="341760" cy="246221"/>
          </a:xfrm>
          <a:prstGeom prst="rect">
            <a:avLst/>
          </a:prstGeom>
          <a:noFill/>
        </p:spPr>
        <p:txBody>
          <a:bodyPr wrap="none" rtlCol="0">
            <a:spAutoFit/>
          </a:bodyPr>
          <a:lstStyle/>
          <a:p>
            <a:r>
              <a:rPr lang="ru-RU" sz="1000"/>
              <a:t>0%</a:t>
            </a:r>
          </a:p>
        </p:txBody>
      </p:sp>
      <p:sp>
        <p:nvSpPr>
          <p:cNvPr id="5" name="Freeform: Shape 4">
            <a:extLst>
              <a:ext uri="{FF2B5EF4-FFF2-40B4-BE49-F238E27FC236}">
                <a16:creationId xmlns:a16="http://schemas.microsoft.com/office/drawing/2014/main" id="{27C5DB27-4208-E28B-84AB-07D5E560011D}"/>
              </a:ext>
            </a:extLst>
          </p:cNvPr>
          <p:cNvSpPr/>
          <p:nvPr/>
        </p:nvSpPr>
        <p:spPr>
          <a:xfrm>
            <a:off x="5169415" y="2052121"/>
            <a:ext cx="4617381" cy="2574200"/>
          </a:xfrm>
          <a:custGeom>
            <a:avLst/>
            <a:gdLst>
              <a:gd name="connsiteX0" fmla="*/ 724391 w 4617381"/>
              <a:gd name="connsiteY0" fmla="*/ 2067206 h 2574200"/>
              <a:gd name="connsiteX1" fmla="*/ 769658 w 4617381"/>
              <a:gd name="connsiteY1" fmla="*/ 2094366 h 2574200"/>
              <a:gd name="connsiteX2" fmla="*/ 796819 w 4617381"/>
              <a:gd name="connsiteY2" fmla="*/ 2103420 h 2574200"/>
              <a:gd name="connsiteX3" fmla="*/ 896407 w 4617381"/>
              <a:gd name="connsiteY3" fmla="*/ 2121527 h 2574200"/>
              <a:gd name="connsiteX4" fmla="*/ 1059369 w 4617381"/>
              <a:gd name="connsiteY4" fmla="*/ 2094366 h 2574200"/>
              <a:gd name="connsiteX5" fmla="*/ 1086530 w 4617381"/>
              <a:gd name="connsiteY5" fmla="*/ 2067206 h 2574200"/>
              <a:gd name="connsiteX6" fmla="*/ 1095583 w 4617381"/>
              <a:gd name="connsiteY6" fmla="*/ 2021938 h 2574200"/>
              <a:gd name="connsiteX7" fmla="*/ 1104636 w 4617381"/>
              <a:gd name="connsiteY7" fmla="*/ 1985725 h 2574200"/>
              <a:gd name="connsiteX8" fmla="*/ 1113690 w 4617381"/>
              <a:gd name="connsiteY8" fmla="*/ 1922350 h 2574200"/>
              <a:gd name="connsiteX9" fmla="*/ 1158957 w 4617381"/>
              <a:gd name="connsiteY9" fmla="*/ 1858976 h 2574200"/>
              <a:gd name="connsiteX10" fmla="*/ 1204225 w 4617381"/>
              <a:gd name="connsiteY10" fmla="*/ 1777495 h 2574200"/>
              <a:gd name="connsiteX11" fmla="*/ 1231385 w 4617381"/>
              <a:gd name="connsiteY11" fmla="*/ 1759388 h 2574200"/>
              <a:gd name="connsiteX12" fmla="*/ 1267599 w 4617381"/>
              <a:gd name="connsiteY12" fmla="*/ 1732228 h 2574200"/>
              <a:gd name="connsiteX13" fmla="*/ 1340027 w 4617381"/>
              <a:gd name="connsiteY13" fmla="*/ 1705067 h 2574200"/>
              <a:gd name="connsiteX14" fmla="*/ 1367187 w 4617381"/>
              <a:gd name="connsiteY14" fmla="*/ 1650746 h 2574200"/>
              <a:gd name="connsiteX15" fmla="*/ 1394347 w 4617381"/>
              <a:gd name="connsiteY15" fmla="*/ 1587372 h 2574200"/>
              <a:gd name="connsiteX16" fmla="*/ 1385294 w 4617381"/>
              <a:gd name="connsiteY16" fmla="*/ 1496837 h 2574200"/>
              <a:gd name="connsiteX17" fmla="*/ 1376240 w 4617381"/>
              <a:gd name="connsiteY17" fmla="*/ 1469677 h 2574200"/>
              <a:gd name="connsiteX18" fmla="*/ 1385294 w 4617381"/>
              <a:gd name="connsiteY18" fmla="*/ 1433463 h 2574200"/>
              <a:gd name="connsiteX19" fmla="*/ 1566363 w 4617381"/>
              <a:gd name="connsiteY19" fmla="*/ 1451570 h 2574200"/>
              <a:gd name="connsiteX20" fmla="*/ 1593524 w 4617381"/>
              <a:gd name="connsiteY20" fmla="*/ 1496837 h 2574200"/>
              <a:gd name="connsiteX21" fmla="*/ 1620684 w 4617381"/>
              <a:gd name="connsiteY21" fmla="*/ 1578319 h 2574200"/>
              <a:gd name="connsiteX22" fmla="*/ 1665951 w 4617381"/>
              <a:gd name="connsiteY22" fmla="*/ 1623586 h 2574200"/>
              <a:gd name="connsiteX23" fmla="*/ 1765539 w 4617381"/>
              <a:gd name="connsiteY23" fmla="*/ 1705067 h 2574200"/>
              <a:gd name="connsiteX24" fmla="*/ 1837967 w 4617381"/>
              <a:gd name="connsiteY24" fmla="*/ 1723174 h 2574200"/>
              <a:gd name="connsiteX25" fmla="*/ 1865128 w 4617381"/>
              <a:gd name="connsiteY25" fmla="*/ 1741281 h 2574200"/>
              <a:gd name="connsiteX26" fmla="*/ 1973769 w 4617381"/>
              <a:gd name="connsiteY26" fmla="*/ 1759388 h 2574200"/>
              <a:gd name="connsiteX27" fmla="*/ 2009983 w 4617381"/>
              <a:gd name="connsiteY27" fmla="*/ 1768441 h 2574200"/>
              <a:gd name="connsiteX28" fmla="*/ 2055250 w 4617381"/>
              <a:gd name="connsiteY28" fmla="*/ 1777495 h 2574200"/>
              <a:gd name="connsiteX29" fmla="*/ 2109571 w 4617381"/>
              <a:gd name="connsiteY29" fmla="*/ 1759388 h 2574200"/>
              <a:gd name="connsiteX30" fmla="*/ 2163892 w 4617381"/>
              <a:gd name="connsiteY30" fmla="*/ 1632639 h 2574200"/>
              <a:gd name="connsiteX31" fmla="*/ 2181999 w 4617381"/>
              <a:gd name="connsiteY31" fmla="*/ 1605479 h 2574200"/>
              <a:gd name="connsiteX32" fmla="*/ 2209159 w 4617381"/>
              <a:gd name="connsiteY32" fmla="*/ 1578319 h 2574200"/>
              <a:gd name="connsiteX33" fmla="*/ 2245373 w 4617381"/>
              <a:gd name="connsiteY33" fmla="*/ 1569265 h 2574200"/>
              <a:gd name="connsiteX34" fmla="*/ 2489817 w 4617381"/>
              <a:gd name="connsiteY34" fmla="*/ 1578319 h 2574200"/>
              <a:gd name="connsiteX35" fmla="*/ 2553191 w 4617381"/>
              <a:gd name="connsiteY35" fmla="*/ 1641693 h 2574200"/>
              <a:gd name="connsiteX36" fmla="*/ 2598458 w 4617381"/>
              <a:gd name="connsiteY36" fmla="*/ 1705067 h 2574200"/>
              <a:gd name="connsiteX37" fmla="*/ 2607512 w 4617381"/>
              <a:gd name="connsiteY37" fmla="*/ 1732228 h 2574200"/>
              <a:gd name="connsiteX38" fmla="*/ 2634672 w 4617381"/>
              <a:gd name="connsiteY38" fmla="*/ 1768441 h 2574200"/>
              <a:gd name="connsiteX39" fmla="*/ 2661833 w 4617381"/>
              <a:gd name="connsiteY39" fmla="*/ 1822762 h 2574200"/>
              <a:gd name="connsiteX40" fmla="*/ 2670886 w 4617381"/>
              <a:gd name="connsiteY40" fmla="*/ 1849923 h 2574200"/>
              <a:gd name="connsiteX41" fmla="*/ 2698046 w 4617381"/>
              <a:gd name="connsiteY41" fmla="*/ 1877083 h 2574200"/>
              <a:gd name="connsiteX42" fmla="*/ 2707100 w 4617381"/>
              <a:gd name="connsiteY42" fmla="*/ 1931404 h 2574200"/>
              <a:gd name="connsiteX43" fmla="*/ 2716153 w 4617381"/>
              <a:gd name="connsiteY43" fmla="*/ 1958564 h 2574200"/>
              <a:gd name="connsiteX44" fmla="*/ 2725207 w 4617381"/>
              <a:gd name="connsiteY44" fmla="*/ 1994778 h 2574200"/>
              <a:gd name="connsiteX45" fmla="*/ 2734260 w 4617381"/>
              <a:gd name="connsiteY45" fmla="*/ 2184901 h 2574200"/>
              <a:gd name="connsiteX46" fmla="*/ 2761421 w 4617381"/>
              <a:gd name="connsiteY46" fmla="*/ 2411237 h 2574200"/>
              <a:gd name="connsiteX47" fmla="*/ 2806688 w 4617381"/>
              <a:gd name="connsiteY47" fmla="*/ 2474612 h 2574200"/>
              <a:gd name="connsiteX48" fmla="*/ 2879116 w 4617381"/>
              <a:gd name="connsiteY48" fmla="*/ 2519879 h 2574200"/>
              <a:gd name="connsiteX49" fmla="*/ 2906276 w 4617381"/>
              <a:gd name="connsiteY49" fmla="*/ 2547039 h 2574200"/>
              <a:gd name="connsiteX50" fmla="*/ 2978704 w 4617381"/>
              <a:gd name="connsiteY50" fmla="*/ 2574200 h 2574200"/>
              <a:gd name="connsiteX51" fmla="*/ 3223147 w 4617381"/>
              <a:gd name="connsiteY51" fmla="*/ 2565146 h 2574200"/>
              <a:gd name="connsiteX52" fmla="*/ 3250308 w 4617381"/>
              <a:gd name="connsiteY52" fmla="*/ 2556093 h 2574200"/>
              <a:gd name="connsiteX53" fmla="*/ 3286522 w 4617381"/>
              <a:gd name="connsiteY53" fmla="*/ 2519879 h 2574200"/>
              <a:gd name="connsiteX54" fmla="*/ 3304629 w 4617381"/>
              <a:gd name="connsiteY54" fmla="*/ 2483665 h 2574200"/>
              <a:gd name="connsiteX55" fmla="*/ 3331789 w 4617381"/>
              <a:gd name="connsiteY55" fmla="*/ 2393130 h 2574200"/>
              <a:gd name="connsiteX56" fmla="*/ 3386110 w 4617381"/>
              <a:gd name="connsiteY56" fmla="*/ 2347863 h 2574200"/>
              <a:gd name="connsiteX57" fmla="*/ 3413270 w 4617381"/>
              <a:gd name="connsiteY57" fmla="*/ 2320703 h 2574200"/>
              <a:gd name="connsiteX58" fmla="*/ 3431377 w 4617381"/>
              <a:gd name="connsiteY58" fmla="*/ 2293542 h 2574200"/>
              <a:gd name="connsiteX59" fmla="*/ 3476644 w 4617381"/>
              <a:gd name="connsiteY59" fmla="*/ 2230168 h 2574200"/>
              <a:gd name="connsiteX60" fmla="*/ 3485698 w 4617381"/>
              <a:gd name="connsiteY60" fmla="*/ 2193954 h 2574200"/>
              <a:gd name="connsiteX61" fmla="*/ 3494751 w 4617381"/>
              <a:gd name="connsiteY61" fmla="*/ 2112473 h 2574200"/>
              <a:gd name="connsiteX62" fmla="*/ 3521912 w 4617381"/>
              <a:gd name="connsiteY62" fmla="*/ 2085313 h 2574200"/>
              <a:gd name="connsiteX63" fmla="*/ 3603393 w 4617381"/>
              <a:gd name="connsiteY63" fmla="*/ 2030992 h 2574200"/>
              <a:gd name="connsiteX64" fmla="*/ 3621500 w 4617381"/>
              <a:gd name="connsiteY64" fmla="*/ 1994778 h 2574200"/>
              <a:gd name="connsiteX65" fmla="*/ 3675821 w 4617381"/>
              <a:gd name="connsiteY65" fmla="*/ 1940457 h 2574200"/>
              <a:gd name="connsiteX66" fmla="*/ 3784462 w 4617381"/>
              <a:gd name="connsiteY66" fmla="*/ 1895190 h 2574200"/>
              <a:gd name="connsiteX67" fmla="*/ 3874997 w 4617381"/>
              <a:gd name="connsiteY67" fmla="*/ 1877083 h 2574200"/>
              <a:gd name="connsiteX68" fmla="*/ 4047013 w 4617381"/>
              <a:gd name="connsiteY68" fmla="*/ 1868029 h 2574200"/>
              <a:gd name="connsiteX69" fmla="*/ 4209975 w 4617381"/>
              <a:gd name="connsiteY69" fmla="*/ 1840869 h 2574200"/>
              <a:gd name="connsiteX70" fmla="*/ 4273349 w 4617381"/>
              <a:gd name="connsiteY70" fmla="*/ 1822762 h 2574200"/>
              <a:gd name="connsiteX71" fmla="*/ 4300510 w 4617381"/>
              <a:gd name="connsiteY71" fmla="*/ 1804655 h 2574200"/>
              <a:gd name="connsiteX72" fmla="*/ 4327670 w 4617381"/>
              <a:gd name="connsiteY72" fmla="*/ 1795602 h 2574200"/>
              <a:gd name="connsiteX73" fmla="*/ 4372937 w 4617381"/>
              <a:gd name="connsiteY73" fmla="*/ 1777495 h 2574200"/>
              <a:gd name="connsiteX74" fmla="*/ 4400098 w 4617381"/>
              <a:gd name="connsiteY74" fmla="*/ 1759388 h 2574200"/>
              <a:gd name="connsiteX75" fmla="*/ 4481579 w 4617381"/>
              <a:gd name="connsiteY75" fmla="*/ 1741281 h 2574200"/>
              <a:gd name="connsiteX76" fmla="*/ 4535900 w 4617381"/>
              <a:gd name="connsiteY76" fmla="*/ 1714121 h 2574200"/>
              <a:gd name="connsiteX77" fmla="*/ 4581167 w 4617381"/>
              <a:gd name="connsiteY77" fmla="*/ 1677907 h 2574200"/>
              <a:gd name="connsiteX78" fmla="*/ 4590221 w 4617381"/>
              <a:gd name="connsiteY78" fmla="*/ 1641693 h 2574200"/>
              <a:gd name="connsiteX79" fmla="*/ 4617381 w 4617381"/>
              <a:gd name="connsiteY79" fmla="*/ 1569265 h 2574200"/>
              <a:gd name="connsiteX80" fmla="*/ 4599274 w 4617381"/>
              <a:gd name="connsiteY80" fmla="*/ 1496837 h 2574200"/>
              <a:gd name="connsiteX81" fmla="*/ 4563060 w 4617381"/>
              <a:gd name="connsiteY81" fmla="*/ 1478730 h 2574200"/>
              <a:gd name="connsiteX82" fmla="*/ 4544953 w 4617381"/>
              <a:gd name="connsiteY82" fmla="*/ 1451570 h 2574200"/>
              <a:gd name="connsiteX83" fmla="*/ 4526846 w 4617381"/>
              <a:gd name="connsiteY83" fmla="*/ 1379142 h 2574200"/>
              <a:gd name="connsiteX84" fmla="*/ 4535900 w 4617381"/>
              <a:gd name="connsiteY84" fmla="*/ 1342929 h 2574200"/>
              <a:gd name="connsiteX85" fmla="*/ 4563060 w 4617381"/>
              <a:gd name="connsiteY85" fmla="*/ 1270501 h 2574200"/>
              <a:gd name="connsiteX86" fmla="*/ 4554007 w 4617381"/>
              <a:gd name="connsiteY86" fmla="*/ 1017004 h 2574200"/>
              <a:gd name="connsiteX87" fmla="*/ 4517793 w 4617381"/>
              <a:gd name="connsiteY87" fmla="*/ 962683 h 2574200"/>
              <a:gd name="connsiteX88" fmla="*/ 4490633 w 4617381"/>
              <a:gd name="connsiteY88" fmla="*/ 953629 h 2574200"/>
              <a:gd name="connsiteX89" fmla="*/ 4472526 w 4617381"/>
              <a:gd name="connsiteY89" fmla="*/ 926469 h 2574200"/>
              <a:gd name="connsiteX90" fmla="*/ 4427258 w 4617381"/>
              <a:gd name="connsiteY90" fmla="*/ 854041 h 2574200"/>
              <a:gd name="connsiteX91" fmla="*/ 4400098 w 4617381"/>
              <a:gd name="connsiteY91" fmla="*/ 826881 h 2574200"/>
              <a:gd name="connsiteX92" fmla="*/ 4372937 w 4617381"/>
              <a:gd name="connsiteY92" fmla="*/ 781614 h 2574200"/>
              <a:gd name="connsiteX93" fmla="*/ 4345777 w 4617381"/>
              <a:gd name="connsiteY93" fmla="*/ 754453 h 2574200"/>
              <a:gd name="connsiteX94" fmla="*/ 4291456 w 4617381"/>
              <a:gd name="connsiteY94" fmla="*/ 691079 h 2574200"/>
              <a:gd name="connsiteX95" fmla="*/ 4255242 w 4617381"/>
              <a:gd name="connsiteY95" fmla="*/ 672972 h 2574200"/>
              <a:gd name="connsiteX96" fmla="*/ 4209975 w 4617381"/>
              <a:gd name="connsiteY96" fmla="*/ 636758 h 2574200"/>
              <a:gd name="connsiteX97" fmla="*/ 4119440 w 4617381"/>
              <a:gd name="connsiteY97" fmla="*/ 609598 h 2574200"/>
              <a:gd name="connsiteX98" fmla="*/ 4083227 w 4617381"/>
              <a:gd name="connsiteY98" fmla="*/ 591491 h 2574200"/>
              <a:gd name="connsiteX99" fmla="*/ 4019852 w 4617381"/>
              <a:gd name="connsiteY99" fmla="*/ 573384 h 2574200"/>
              <a:gd name="connsiteX100" fmla="*/ 3992692 w 4617381"/>
              <a:gd name="connsiteY100" fmla="*/ 564330 h 2574200"/>
              <a:gd name="connsiteX101" fmla="*/ 3666767 w 4617381"/>
              <a:gd name="connsiteY101" fmla="*/ 555277 h 2574200"/>
              <a:gd name="connsiteX102" fmla="*/ 3413270 w 4617381"/>
              <a:gd name="connsiteY102" fmla="*/ 582437 h 2574200"/>
              <a:gd name="connsiteX103" fmla="*/ 3277468 w 4617381"/>
              <a:gd name="connsiteY103" fmla="*/ 573384 h 2574200"/>
              <a:gd name="connsiteX104" fmla="*/ 3223147 w 4617381"/>
              <a:gd name="connsiteY104" fmla="*/ 537170 h 2574200"/>
              <a:gd name="connsiteX105" fmla="*/ 3195987 w 4617381"/>
              <a:gd name="connsiteY105" fmla="*/ 500956 h 2574200"/>
              <a:gd name="connsiteX106" fmla="*/ 3159773 w 4617381"/>
              <a:gd name="connsiteY106" fmla="*/ 437582 h 2574200"/>
              <a:gd name="connsiteX107" fmla="*/ 3123559 w 4617381"/>
              <a:gd name="connsiteY107" fmla="*/ 356101 h 2574200"/>
              <a:gd name="connsiteX108" fmla="*/ 3087345 w 4617381"/>
              <a:gd name="connsiteY108" fmla="*/ 310833 h 2574200"/>
              <a:gd name="connsiteX109" fmla="*/ 3078292 w 4617381"/>
              <a:gd name="connsiteY109" fmla="*/ 274620 h 2574200"/>
              <a:gd name="connsiteX110" fmla="*/ 3005864 w 4617381"/>
              <a:gd name="connsiteY110" fmla="*/ 229352 h 2574200"/>
              <a:gd name="connsiteX111" fmla="*/ 2960597 w 4617381"/>
              <a:gd name="connsiteY111" fmla="*/ 202192 h 2574200"/>
              <a:gd name="connsiteX112" fmla="*/ 2915330 w 4617381"/>
              <a:gd name="connsiteY112" fmla="*/ 184085 h 2574200"/>
              <a:gd name="connsiteX113" fmla="*/ 2888169 w 4617381"/>
              <a:gd name="connsiteY113" fmla="*/ 165978 h 2574200"/>
              <a:gd name="connsiteX114" fmla="*/ 2806688 w 4617381"/>
              <a:gd name="connsiteY114" fmla="*/ 138818 h 2574200"/>
              <a:gd name="connsiteX115" fmla="*/ 2770474 w 4617381"/>
              <a:gd name="connsiteY115" fmla="*/ 120711 h 2574200"/>
              <a:gd name="connsiteX116" fmla="*/ 2688993 w 4617381"/>
              <a:gd name="connsiteY116" fmla="*/ 93550 h 2574200"/>
              <a:gd name="connsiteX117" fmla="*/ 2652779 w 4617381"/>
              <a:gd name="connsiteY117" fmla="*/ 66390 h 2574200"/>
              <a:gd name="connsiteX118" fmla="*/ 2625619 w 4617381"/>
              <a:gd name="connsiteY118" fmla="*/ 57336 h 2574200"/>
              <a:gd name="connsiteX119" fmla="*/ 2535084 w 4617381"/>
              <a:gd name="connsiteY119" fmla="*/ 30176 h 2574200"/>
              <a:gd name="connsiteX120" fmla="*/ 2507924 w 4617381"/>
              <a:gd name="connsiteY120" fmla="*/ 12069 h 2574200"/>
              <a:gd name="connsiteX121" fmla="*/ 2335908 w 4617381"/>
              <a:gd name="connsiteY121" fmla="*/ 12069 h 2574200"/>
              <a:gd name="connsiteX122" fmla="*/ 2308747 w 4617381"/>
              <a:gd name="connsiteY122" fmla="*/ 21123 h 2574200"/>
              <a:gd name="connsiteX123" fmla="*/ 2299694 w 4617381"/>
              <a:gd name="connsiteY123" fmla="*/ 57336 h 2574200"/>
              <a:gd name="connsiteX124" fmla="*/ 2281587 w 4617381"/>
              <a:gd name="connsiteY124" fmla="*/ 111657 h 2574200"/>
              <a:gd name="connsiteX125" fmla="*/ 2236320 w 4617381"/>
              <a:gd name="connsiteY125" fmla="*/ 175031 h 2574200"/>
              <a:gd name="connsiteX126" fmla="*/ 2218213 w 4617381"/>
              <a:gd name="connsiteY126" fmla="*/ 211245 h 2574200"/>
              <a:gd name="connsiteX127" fmla="*/ 2209159 w 4617381"/>
              <a:gd name="connsiteY127" fmla="*/ 256513 h 2574200"/>
              <a:gd name="connsiteX128" fmla="*/ 2200106 w 4617381"/>
              <a:gd name="connsiteY128" fmla="*/ 283673 h 2574200"/>
              <a:gd name="connsiteX129" fmla="*/ 2191052 w 4617381"/>
              <a:gd name="connsiteY129" fmla="*/ 337994 h 2574200"/>
              <a:gd name="connsiteX130" fmla="*/ 2172945 w 4617381"/>
              <a:gd name="connsiteY130" fmla="*/ 446635 h 2574200"/>
              <a:gd name="connsiteX131" fmla="*/ 2154838 w 4617381"/>
              <a:gd name="connsiteY131" fmla="*/ 473796 h 2574200"/>
              <a:gd name="connsiteX132" fmla="*/ 2127678 w 4617381"/>
              <a:gd name="connsiteY132" fmla="*/ 546224 h 2574200"/>
              <a:gd name="connsiteX133" fmla="*/ 2100518 w 4617381"/>
              <a:gd name="connsiteY133" fmla="*/ 573384 h 2574200"/>
              <a:gd name="connsiteX134" fmla="*/ 1973769 w 4617381"/>
              <a:gd name="connsiteY134" fmla="*/ 591491 h 2574200"/>
              <a:gd name="connsiteX135" fmla="*/ 1874181 w 4617381"/>
              <a:gd name="connsiteY135" fmla="*/ 573384 h 2574200"/>
              <a:gd name="connsiteX136" fmla="*/ 1783646 w 4617381"/>
              <a:gd name="connsiteY136" fmla="*/ 519063 h 2574200"/>
              <a:gd name="connsiteX137" fmla="*/ 1684058 w 4617381"/>
              <a:gd name="connsiteY137" fmla="*/ 482849 h 2574200"/>
              <a:gd name="connsiteX138" fmla="*/ 1656898 w 4617381"/>
              <a:gd name="connsiteY138" fmla="*/ 473796 h 2574200"/>
              <a:gd name="connsiteX139" fmla="*/ 1611631 w 4617381"/>
              <a:gd name="connsiteY139" fmla="*/ 446635 h 2574200"/>
              <a:gd name="connsiteX140" fmla="*/ 1584470 w 4617381"/>
              <a:gd name="connsiteY140" fmla="*/ 428529 h 2574200"/>
              <a:gd name="connsiteX141" fmla="*/ 1530149 w 4617381"/>
              <a:gd name="connsiteY141" fmla="*/ 401368 h 2574200"/>
              <a:gd name="connsiteX142" fmla="*/ 1502989 w 4617381"/>
              <a:gd name="connsiteY142" fmla="*/ 392315 h 2574200"/>
              <a:gd name="connsiteX143" fmla="*/ 1466775 w 4617381"/>
              <a:gd name="connsiteY143" fmla="*/ 374208 h 2574200"/>
              <a:gd name="connsiteX144" fmla="*/ 1439615 w 4617381"/>
              <a:gd name="connsiteY144" fmla="*/ 365154 h 2574200"/>
              <a:gd name="connsiteX145" fmla="*/ 1403401 w 4617381"/>
              <a:gd name="connsiteY145" fmla="*/ 347047 h 2574200"/>
              <a:gd name="connsiteX146" fmla="*/ 1367187 w 4617381"/>
              <a:gd name="connsiteY146" fmla="*/ 319887 h 2574200"/>
              <a:gd name="connsiteX147" fmla="*/ 1330973 w 4617381"/>
              <a:gd name="connsiteY147" fmla="*/ 310833 h 2574200"/>
              <a:gd name="connsiteX148" fmla="*/ 1276652 w 4617381"/>
              <a:gd name="connsiteY148" fmla="*/ 283673 h 2574200"/>
              <a:gd name="connsiteX149" fmla="*/ 1231385 w 4617381"/>
              <a:gd name="connsiteY149" fmla="*/ 265566 h 2574200"/>
              <a:gd name="connsiteX150" fmla="*/ 1131797 w 4617381"/>
              <a:gd name="connsiteY150" fmla="*/ 256513 h 2574200"/>
              <a:gd name="connsiteX151" fmla="*/ 742498 w 4617381"/>
              <a:gd name="connsiteY151" fmla="*/ 265566 h 2574200"/>
              <a:gd name="connsiteX152" fmla="*/ 697231 w 4617381"/>
              <a:gd name="connsiteY152" fmla="*/ 274620 h 2574200"/>
              <a:gd name="connsiteX153" fmla="*/ 552375 w 4617381"/>
              <a:gd name="connsiteY153" fmla="*/ 292727 h 2574200"/>
              <a:gd name="connsiteX154" fmla="*/ 516161 w 4617381"/>
              <a:gd name="connsiteY154" fmla="*/ 310833 h 2574200"/>
              <a:gd name="connsiteX155" fmla="*/ 470894 w 4617381"/>
              <a:gd name="connsiteY155" fmla="*/ 319887 h 2574200"/>
              <a:gd name="connsiteX156" fmla="*/ 389413 w 4617381"/>
              <a:gd name="connsiteY156" fmla="*/ 356101 h 2574200"/>
              <a:gd name="connsiteX157" fmla="*/ 353199 w 4617381"/>
              <a:gd name="connsiteY157" fmla="*/ 374208 h 2574200"/>
              <a:gd name="connsiteX158" fmla="*/ 326038 w 4617381"/>
              <a:gd name="connsiteY158" fmla="*/ 392315 h 2574200"/>
              <a:gd name="connsiteX159" fmla="*/ 289825 w 4617381"/>
              <a:gd name="connsiteY159" fmla="*/ 401368 h 2574200"/>
              <a:gd name="connsiteX160" fmla="*/ 199290 w 4617381"/>
              <a:gd name="connsiteY160" fmla="*/ 428529 h 2574200"/>
              <a:gd name="connsiteX161" fmla="*/ 135916 w 4617381"/>
              <a:gd name="connsiteY161" fmla="*/ 455689 h 2574200"/>
              <a:gd name="connsiteX162" fmla="*/ 108755 w 4617381"/>
              <a:gd name="connsiteY162" fmla="*/ 464742 h 2574200"/>
              <a:gd name="connsiteX163" fmla="*/ 81595 w 4617381"/>
              <a:gd name="connsiteY163" fmla="*/ 510010 h 2574200"/>
              <a:gd name="connsiteX164" fmla="*/ 54435 w 4617381"/>
              <a:gd name="connsiteY164" fmla="*/ 528117 h 2574200"/>
              <a:gd name="connsiteX165" fmla="*/ 36328 w 4617381"/>
              <a:gd name="connsiteY165" fmla="*/ 573384 h 2574200"/>
              <a:gd name="connsiteX166" fmla="*/ 18221 w 4617381"/>
              <a:gd name="connsiteY166" fmla="*/ 609598 h 2574200"/>
              <a:gd name="connsiteX167" fmla="*/ 9167 w 4617381"/>
              <a:gd name="connsiteY167" fmla="*/ 654865 h 2574200"/>
              <a:gd name="connsiteX168" fmla="*/ 114 w 4617381"/>
              <a:gd name="connsiteY168" fmla="*/ 691079 h 2574200"/>
              <a:gd name="connsiteX169" fmla="*/ 18221 w 4617381"/>
              <a:gd name="connsiteY169" fmla="*/ 754453 h 2574200"/>
              <a:gd name="connsiteX170" fmla="*/ 54435 w 4617381"/>
              <a:gd name="connsiteY170" fmla="*/ 899309 h 2574200"/>
              <a:gd name="connsiteX171" fmla="*/ 90648 w 4617381"/>
              <a:gd name="connsiteY171" fmla="*/ 962683 h 2574200"/>
              <a:gd name="connsiteX172" fmla="*/ 117809 w 4617381"/>
              <a:gd name="connsiteY172" fmla="*/ 971736 h 2574200"/>
              <a:gd name="connsiteX173" fmla="*/ 135916 w 4617381"/>
              <a:gd name="connsiteY173" fmla="*/ 998897 h 2574200"/>
              <a:gd name="connsiteX174" fmla="*/ 172130 w 4617381"/>
              <a:gd name="connsiteY174" fmla="*/ 1017004 h 2574200"/>
              <a:gd name="connsiteX175" fmla="*/ 208343 w 4617381"/>
              <a:gd name="connsiteY175" fmla="*/ 1044164 h 2574200"/>
              <a:gd name="connsiteX176" fmla="*/ 235504 w 4617381"/>
              <a:gd name="connsiteY176" fmla="*/ 1062271 h 2574200"/>
              <a:gd name="connsiteX177" fmla="*/ 289825 w 4617381"/>
              <a:gd name="connsiteY177" fmla="*/ 1116592 h 2574200"/>
              <a:gd name="connsiteX178" fmla="*/ 362252 w 4617381"/>
              <a:gd name="connsiteY178" fmla="*/ 1170913 h 2574200"/>
              <a:gd name="connsiteX179" fmla="*/ 425627 w 4617381"/>
              <a:gd name="connsiteY179" fmla="*/ 1288608 h 2574200"/>
              <a:gd name="connsiteX180" fmla="*/ 434680 w 4617381"/>
              <a:gd name="connsiteY180" fmla="*/ 1324822 h 2574200"/>
              <a:gd name="connsiteX181" fmla="*/ 443734 w 4617381"/>
              <a:gd name="connsiteY181" fmla="*/ 1351982 h 2574200"/>
              <a:gd name="connsiteX182" fmla="*/ 425627 w 4617381"/>
              <a:gd name="connsiteY182" fmla="*/ 1659800 h 2574200"/>
              <a:gd name="connsiteX183" fmla="*/ 425627 w 4617381"/>
              <a:gd name="connsiteY183" fmla="*/ 1976671 h 2574200"/>
              <a:gd name="connsiteX184" fmla="*/ 443734 w 4617381"/>
              <a:gd name="connsiteY184" fmla="*/ 2003831 h 2574200"/>
              <a:gd name="connsiteX185" fmla="*/ 489001 w 4617381"/>
              <a:gd name="connsiteY185" fmla="*/ 2030992 h 2574200"/>
              <a:gd name="connsiteX186" fmla="*/ 543322 w 4617381"/>
              <a:gd name="connsiteY186" fmla="*/ 2067206 h 2574200"/>
              <a:gd name="connsiteX187" fmla="*/ 642910 w 4617381"/>
              <a:gd name="connsiteY187" fmla="*/ 2085313 h 2574200"/>
              <a:gd name="connsiteX188" fmla="*/ 715337 w 4617381"/>
              <a:gd name="connsiteY188" fmla="*/ 2103420 h 2574200"/>
              <a:gd name="connsiteX189" fmla="*/ 724391 w 4617381"/>
              <a:gd name="connsiteY189" fmla="*/ 2067206 h 257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4617381" h="2574200">
                <a:moveTo>
                  <a:pt x="724391" y="2067206"/>
                </a:moveTo>
                <a:cubicBezTo>
                  <a:pt x="733445" y="2065697"/>
                  <a:pt x="753919" y="2086497"/>
                  <a:pt x="769658" y="2094366"/>
                </a:cubicBezTo>
                <a:cubicBezTo>
                  <a:pt x="778194" y="2098634"/>
                  <a:pt x="787487" y="2101420"/>
                  <a:pt x="796819" y="2103420"/>
                </a:cubicBezTo>
                <a:cubicBezTo>
                  <a:pt x="829810" y="2110490"/>
                  <a:pt x="863211" y="2115491"/>
                  <a:pt x="896407" y="2121527"/>
                </a:cubicBezTo>
                <a:cubicBezTo>
                  <a:pt x="984238" y="2115671"/>
                  <a:pt x="1008570" y="2136698"/>
                  <a:pt x="1059369" y="2094366"/>
                </a:cubicBezTo>
                <a:cubicBezTo>
                  <a:pt x="1069205" y="2086169"/>
                  <a:pt x="1077476" y="2076259"/>
                  <a:pt x="1086530" y="2067206"/>
                </a:cubicBezTo>
                <a:cubicBezTo>
                  <a:pt x="1089548" y="2052117"/>
                  <a:pt x="1092245" y="2036960"/>
                  <a:pt x="1095583" y="2021938"/>
                </a:cubicBezTo>
                <a:cubicBezTo>
                  <a:pt x="1098282" y="2009792"/>
                  <a:pt x="1102410" y="1997967"/>
                  <a:pt x="1104636" y="1985725"/>
                </a:cubicBezTo>
                <a:cubicBezTo>
                  <a:pt x="1108453" y="1964730"/>
                  <a:pt x="1108075" y="1942938"/>
                  <a:pt x="1113690" y="1922350"/>
                </a:cubicBezTo>
                <a:cubicBezTo>
                  <a:pt x="1126827" y="1874183"/>
                  <a:pt x="1132401" y="1896155"/>
                  <a:pt x="1158957" y="1858976"/>
                </a:cubicBezTo>
                <a:cubicBezTo>
                  <a:pt x="1195682" y="1807561"/>
                  <a:pt x="1156106" y="1833634"/>
                  <a:pt x="1204225" y="1777495"/>
                </a:cubicBezTo>
                <a:cubicBezTo>
                  <a:pt x="1211306" y="1769234"/>
                  <a:pt x="1222531" y="1765712"/>
                  <a:pt x="1231385" y="1759388"/>
                </a:cubicBezTo>
                <a:cubicBezTo>
                  <a:pt x="1243663" y="1750618"/>
                  <a:pt x="1254409" y="1739556"/>
                  <a:pt x="1267599" y="1732228"/>
                </a:cubicBezTo>
                <a:cubicBezTo>
                  <a:pt x="1283837" y="1723207"/>
                  <a:pt x="1319699" y="1711843"/>
                  <a:pt x="1340027" y="1705067"/>
                </a:cubicBezTo>
                <a:cubicBezTo>
                  <a:pt x="1349080" y="1686960"/>
                  <a:pt x="1359669" y="1669542"/>
                  <a:pt x="1367187" y="1650746"/>
                </a:cubicBezTo>
                <a:cubicBezTo>
                  <a:pt x="1396417" y="1577670"/>
                  <a:pt x="1354002" y="1647889"/>
                  <a:pt x="1394347" y="1587372"/>
                </a:cubicBezTo>
                <a:cubicBezTo>
                  <a:pt x="1391329" y="1557194"/>
                  <a:pt x="1389906" y="1526813"/>
                  <a:pt x="1385294" y="1496837"/>
                </a:cubicBezTo>
                <a:cubicBezTo>
                  <a:pt x="1383843" y="1487405"/>
                  <a:pt x="1376240" y="1479220"/>
                  <a:pt x="1376240" y="1469677"/>
                </a:cubicBezTo>
                <a:cubicBezTo>
                  <a:pt x="1376240" y="1457234"/>
                  <a:pt x="1382276" y="1445534"/>
                  <a:pt x="1385294" y="1433463"/>
                </a:cubicBezTo>
                <a:cubicBezTo>
                  <a:pt x="1445650" y="1439499"/>
                  <a:pt x="1508334" y="1433909"/>
                  <a:pt x="1566363" y="1451570"/>
                </a:cubicBezTo>
                <a:cubicBezTo>
                  <a:pt x="1583197" y="1456693"/>
                  <a:pt x="1587510" y="1480300"/>
                  <a:pt x="1593524" y="1496837"/>
                </a:cubicBezTo>
                <a:cubicBezTo>
                  <a:pt x="1632558" y="1604181"/>
                  <a:pt x="1575683" y="1510817"/>
                  <a:pt x="1620684" y="1578319"/>
                </a:cubicBezTo>
                <a:cubicBezTo>
                  <a:pt x="1636971" y="1627181"/>
                  <a:pt x="1617007" y="1588626"/>
                  <a:pt x="1665951" y="1623586"/>
                </a:cubicBezTo>
                <a:cubicBezTo>
                  <a:pt x="1712462" y="1656807"/>
                  <a:pt x="1687559" y="1679073"/>
                  <a:pt x="1765539" y="1705067"/>
                </a:cubicBezTo>
                <a:cubicBezTo>
                  <a:pt x="1807298" y="1718987"/>
                  <a:pt x="1783342" y="1712249"/>
                  <a:pt x="1837967" y="1723174"/>
                </a:cubicBezTo>
                <a:cubicBezTo>
                  <a:pt x="1847021" y="1729210"/>
                  <a:pt x="1855127" y="1736995"/>
                  <a:pt x="1865128" y="1741281"/>
                </a:cubicBezTo>
                <a:cubicBezTo>
                  <a:pt x="1891056" y="1752393"/>
                  <a:pt x="1955264" y="1756304"/>
                  <a:pt x="1973769" y="1759388"/>
                </a:cubicBezTo>
                <a:cubicBezTo>
                  <a:pt x="1986043" y="1761434"/>
                  <a:pt x="1997836" y="1765742"/>
                  <a:pt x="2009983" y="1768441"/>
                </a:cubicBezTo>
                <a:cubicBezTo>
                  <a:pt x="2025004" y="1771779"/>
                  <a:pt x="2040161" y="1774477"/>
                  <a:pt x="2055250" y="1777495"/>
                </a:cubicBezTo>
                <a:cubicBezTo>
                  <a:pt x="2073357" y="1771459"/>
                  <a:pt x="2096075" y="1772884"/>
                  <a:pt x="2109571" y="1759388"/>
                </a:cubicBezTo>
                <a:cubicBezTo>
                  <a:pt x="2177860" y="1691099"/>
                  <a:pt x="2120604" y="1697569"/>
                  <a:pt x="2163892" y="1632639"/>
                </a:cubicBezTo>
                <a:cubicBezTo>
                  <a:pt x="2169928" y="1623586"/>
                  <a:pt x="2175033" y="1613838"/>
                  <a:pt x="2181999" y="1605479"/>
                </a:cubicBezTo>
                <a:cubicBezTo>
                  <a:pt x="2190196" y="1595643"/>
                  <a:pt x="2198043" y="1584671"/>
                  <a:pt x="2209159" y="1578319"/>
                </a:cubicBezTo>
                <a:cubicBezTo>
                  <a:pt x="2219962" y="1572146"/>
                  <a:pt x="2233302" y="1572283"/>
                  <a:pt x="2245373" y="1569265"/>
                </a:cubicBezTo>
                <a:cubicBezTo>
                  <a:pt x="2326854" y="1572283"/>
                  <a:pt x="2409257" y="1565732"/>
                  <a:pt x="2489817" y="1578319"/>
                </a:cubicBezTo>
                <a:cubicBezTo>
                  <a:pt x="2519870" y="1583015"/>
                  <a:pt x="2537717" y="1620029"/>
                  <a:pt x="2553191" y="1641693"/>
                </a:cubicBezTo>
                <a:cubicBezTo>
                  <a:pt x="2560023" y="1651258"/>
                  <a:pt x="2591348" y="1690846"/>
                  <a:pt x="2598458" y="1705067"/>
                </a:cubicBezTo>
                <a:cubicBezTo>
                  <a:pt x="2602726" y="1713603"/>
                  <a:pt x="2602777" y="1723942"/>
                  <a:pt x="2607512" y="1732228"/>
                </a:cubicBezTo>
                <a:cubicBezTo>
                  <a:pt x="2614998" y="1745329"/>
                  <a:pt x="2626909" y="1755502"/>
                  <a:pt x="2634672" y="1768441"/>
                </a:cubicBezTo>
                <a:cubicBezTo>
                  <a:pt x="2645088" y="1785800"/>
                  <a:pt x="2653611" y="1804262"/>
                  <a:pt x="2661833" y="1822762"/>
                </a:cubicBezTo>
                <a:cubicBezTo>
                  <a:pt x="2665709" y="1831483"/>
                  <a:pt x="2665592" y="1841982"/>
                  <a:pt x="2670886" y="1849923"/>
                </a:cubicBezTo>
                <a:cubicBezTo>
                  <a:pt x="2677988" y="1860576"/>
                  <a:pt x="2688993" y="1868030"/>
                  <a:pt x="2698046" y="1877083"/>
                </a:cubicBezTo>
                <a:cubicBezTo>
                  <a:pt x="2701064" y="1895190"/>
                  <a:pt x="2703118" y="1913484"/>
                  <a:pt x="2707100" y="1931404"/>
                </a:cubicBezTo>
                <a:cubicBezTo>
                  <a:pt x="2709170" y="1940720"/>
                  <a:pt x="2713531" y="1949388"/>
                  <a:pt x="2716153" y="1958564"/>
                </a:cubicBezTo>
                <a:cubicBezTo>
                  <a:pt x="2719571" y="1970528"/>
                  <a:pt x="2722189" y="1982707"/>
                  <a:pt x="2725207" y="1994778"/>
                </a:cubicBezTo>
                <a:cubicBezTo>
                  <a:pt x="2728225" y="2058152"/>
                  <a:pt x="2730741" y="2121553"/>
                  <a:pt x="2734260" y="2184901"/>
                </a:cubicBezTo>
                <a:cubicBezTo>
                  <a:pt x="2734898" y="2196389"/>
                  <a:pt x="2741514" y="2381376"/>
                  <a:pt x="2761421" y="2411237"/>
                </a:cubicBezTo>
                <a:cubicBezTo>
                  <a:pt x="2771702" y="2426658"/>
                  <a:pt x="2795459" y="2463383"/>
                  <a:pt x="2806688" y="2474612"/>
                </a:cubicBezTo>
                <a:cubicBezTo>
                  <a:pt x="2854245" y="2522169"/>
                  <a:pt x="2828918" y="2484023"/>
                  <a:pt x="2879116" y="2519879"/>
                </a:cubicBezTo>
                <a:cubicBezTo>
                  <a:pt x="2889535" y="2527321"/>
                  <a:pt x="2895419" y="2540253"/>
                  <a:pt x="2906276" y="2547039"/>
                </a:cubicBezTo>
                <a:cubicBezTo>
                  <a:pt x="2918647" y="2554771"/>
                  <a:pt x="2960647" y="2568181"/>
                  <a:pt x="2978704" y="2574200"/>
                </a:cubicBezTo>
                <a:cubicBezTo>
                  <a:pt x="3060185" y="2571182"/>
                  <a:pt x="3141791" y="2570570"/>
                  <a:pt x="3223147" y="2565146"/>
                </a:cubicBezTo>
                <a:cubicBezTo>
                  <a:pt x="3232669" y="2564511"/>
                  <a:pt x="3242542" y="2561640"/>
                  <a:pt x="3250308" y="2556093"/>
                </a:cubicBezTo>
                <a:cubicBezTo>
                  <a:pt x="3264200" y="2546171"/>
                  <a:pt x="3276279" y="2533536"/>
                  <a:pt x="3286522" y="2519879"/>
                </a:cubicBezTo>
                <a:cubicBezTo>
                  <a:pt x="3294620" y="2509082"/>
                  <a:pt x="3298593" y="2495736"/>
                  <a:pt x="3304629" y="2483665"/>
                </a:cubicBezTo>
                <a:cubicBezTo>
                  <a:pt x="3311232" y="2444044"/>
                  <a:pt x="3308905" y="2425168"/>
                  <a:pt x="3331789" y="2393130"/>
                </a:cubicBezTo>
                <a:cubicBezTo>
                  <a:pt x="3355127" y="2360457"/>
                  <a:pt x="3358083" y="2371219"/>
                  <a:pt x="3386110" y="2347863"/>
                </a:cubicBezTo>
                <a:cubicBezTo>
                  <a:pt x="3395946" y="2339667"/>
                  <a:pt x="3405074" y="2330539"/>
                  <a:pt x="3413270" y="2320703"/>
                </a:cubicBezTo>
                <a:cubicBezTo>
                  <a:pt x="3420236" y="2312344"/>
                  <a:pt x="3425053" y="2302396"/>
                  <a:pt x="3431377" y="2293542"/>
                </a:cubicBezTo>
                <a:cubicBezTo>
                  <a:pt x="3487525" y="2214934"/>
                  <a:pt x="3433971" y="2294179"/>
                  <a:pt x="3476644" y="2230168"/>
                </a:cubicBezTo>
                <a:cubicBezTo>
                  <a:pt x="3479662" y="2218097"/>
                  <a:pt x="3483806" y="2206252"/>
                  <a:pt x="3485698" y="2193954"/>
                </a:cubicBezTo>
                <a:cubicBezTo>
                  <a:pt x="3489853" y="2166944"/>
                  <a:pt x="3486109" y="2138398"/>
                  <a:pt x="3494751" y="2112473"/>
                </a:cubicBezTo>
                <a:cubicBezTo>
                  <a:pt x="3498800" y="2100326"/>
                  <a:pt x="3512342" y="2093819"/>
                  <a:pt x="3521912" y="2085313"/>
                </a:cubicBezTo>
                <a:cubicBezTo>
                  <a:pt x="3577401" y="2035990"/>
                  <a:pt x="3556368" y="2046666"/>
                  <a:pt x="3603393" y="2030992"/>
                </a:cubicBezTo>
                <a:cubicBezTo>
                  <a:pt x="3609429" y="2018921"/>
                  <a:pt x="3613069" y="2005317"/>
                  <a:pt x="3621500" y="1994778"/>
                </a:cubicBezTo>
                <a:cubicBezTo>
                  <a:pt x="3637497" y="1974782"/>
                  <a:pt x="3652184" y="1950306"/>
                  <a:pt x="3675821" y="1940457"/>
                </a:cubicBezTo>
                <a:cubicBezTo>
                  <a:pt x="3712035" y="1925368"/>
                  <a:pt x="3746402" y="1904706"/>
                  <a:pt x="3784462" y="1895190"/>
                </a:cubicBezTo>
                <a:cubicBezTo>
                  <a:pt x="3815476" y="1887436"/>
                  <a:pt x="3842346" y="1879695"/>
                  <a:pt x="3874997" y="1877083"/>
                </a:cubicBezTo>
                <a:cubicBezTo>
                  <a:pt x="3932232" y="1872504"/>
                  <a:pt x="3989674" y="1871047"/>
                  <a:pt x="4047013" y="1868029"/>
                </a:cubicBezTo>
                <a:cubicBezTo>
                  <a:pt x="4101545" y="1860239"/>
                  <a:pt x="4156152" y="1852830"/>
                  <a:pt x="4209975" y="1840869"/>
                </a:cubicBezTo>
                <a:cubicBezTo>
                  <a:pt x="4220424" y="1838547"/>
                  <a:pt x="4261246" y="1828814"/>
                  <a:pt x="4273349" y="1822762"/>
                </a:cubicBezTo>
                <a:cubicBezTo>
                  <a:pt x="4283081" y="1817896"/>
                  <a:pt x="4290778" y="1809521"/>
                  <a:pt x="4300510" y="1804655"/>
                </a:cubicBezTo>
                <a:cubicBezTo>
                  <a:pt x="4309046" y="1800387"/>
                  <a:pt x="4318735" y="1798953"/>
                  <a:pt x="4327670" y="1795602"/>
                </a:cubicBezTo>
                <a:cubicBezTo>
                  <a:pt x="4342887" y="1789896"/>
                  <a:pt x="4358401" y="1784763"/>
                  <a:pt x="4372937" y="1777495"/>
                </a:cubicBezTo>
                <a:cubicBezTo>
                  <a:pt x="4382669" y="1772629"/>
                  <a:pt x="4390366" y="1764254"/>
                  <a:pt x="4400098" y="1759388"/>
                </a:cubicBezTo>
                <a:cubicBezTo>
                  <a:pt x="4422389" y="1748243"/>
                  <a:pt x="4460709" y="1744759"/>
                  <a:pt x="4481579" y="1741281"/>
                </a:cubicBezTo>
                <a:cubicBezTo>
                  <a:pt x="4503669" y="1733918"/>
                  <a:pt x="4518350" y="1731671"/>
                  <a:pt x="4535900" y="1714121"/>
                </a:cubicBezTo>
                <a:cubicBezTo>
                  <a:pt x="4576851" y="1673170"/>
                  <a:pt x="4528292" y="1695531"/>
                  <a:pt x="4581167" y="1677907"/>
                </a:cubicBezTo>
                <a:cubicBezTo>
                  <a:pt x="4584185" y="1665836"/>
                  <a:pt x="4586803" y="1653657"/>
                  <a:pt x="4590221" y="1641693"/>
                </a:cubicBezTo>
                <a:cubicBezTo>
                  <a:pt x="4597320" y="1616846"/>
                  <a:pt x="4607808" y="1593197"/>
                  <a:pt x="4617381" y="1569265"/>
                </a:cubicBezTo>
                <a:cubicBezTo>
                  <a:pt x="4611345" y="1545122"/>
                  <a:pt x="4612078" y="1518176"/>
                  <a:pt x="4599274" y="1496837"/>
                </a:cubicBezTo>
                <a:cubicBezTo>
                  <a:pt x="4592330" y="1485264"/>
                  <a:pt x="4573428" y="1487370"/>
                  <a:pt x="4563060" y="1478730"/>
                </a:cubicBezTo>
                <a:cubicBezTo>
                  <a:pt x="4554701" y="1471764"/>
                  <a:pt x="4550989" y="1460623"/>
                  <a:pt x="4544953" y="1451570"/>
                </a:cubicBezTo>
                <a:cubicBezTo>
                  <a:pt x="4537810" y="1430139"/>
                  <a:pt x="4526846" y="1400990"/>
                  <a:pt x="4526846" y="1379142"/>
                </a:cubicBezTo>
                <a:cubicBezTo>
                  <a:pt x="4526846" y="1366699"/>
                  <a:pt x="4532482" y="1354893"/>
                  <a:pt x="4535900" y="1342929"/>
                </a:cubicBezTo>
                <a:cubicBezTo>
                  <a:pt x="4542999" y="1318081"/>
                  <a:pt x="4553486" y="1294435"/>
                  <a:pt x="4563060" y="1270501"/>
                </a:cubicBezTo>
                <a:cubicBezTo>
                  <a:pt x="4560042" y="1186002"/>
                  <a:pt x="4566309" y="1100657"/>
                  <a:pt x="4554007" y="1017004"/>
                </a:cubicBezTo>
                <a:cubicBezTo>
                  <a:pt x="4550841" y="995474"/>
                  <a:pt x="4538438" y="969565"/>
                  <a:pt x="4517793" y="962683"/>
                </a:cubicBezTo>
                <a:lnTo>
                  <a:pt x="4490633" y="953629"/>
                </a:lnTo>
                <a:cubicBezTo>
                  <a:pt x="4484597" y="944576"/>
                  <a:pt x="4478368" y="935649"/>
                  <a:pt x="4472526" y="926469"/>
                </a:cubicBezTo>
                <a:cubicBezTo>
                  <a:pt x="4457241" y="902450"/>
                  <a:pt x="4447390" y="874173"/>
                  <a:pt x="4427258" y="854041"/>
                </a:cubicBezTo>
                <a:cubicBezTo>
                  <a:pt x="4418205" y="844988"/>
                  <a:pt x="4407780" y="837124"/>
                  <a:pt x="4400098" y="826881"/>
                </a:cubicBezTo>
                <a:cubicBezTo>
                  <a:pt x="4389540" y="812804"/>
                  <a:pt x="4383495" y="795691"/>
                  <a:pt x="4372937" y="781614"/>
                </a:cubicBezTo>
                <a:cubicBezTo>
                  <a:pt x="4365255" y="771371"/>
                  <a:pt x="4354109" y="764174"/>
                  <a:pt x="4345777" y="754453"/>
                </a:cubicBezTo>
                <a:cubicBezTo>
                  <a:pt x="4326253" y="731675"/>
                  <a:pt x="4316289" y="708816"/>
                  <a:pt x="4291456" y="691079"/>
                </a:cubicBezTo>
                <a:cubicBezTo>
                  <a:pt x="4280474" y="683235"/>
                  <a:pt x="4266471" y="680458"/>
                  <a:pt x="4255242" y="672972"/>
                </a:cubicBezTo>
                <a:cubicBezTo>
                  <a:pt x="4239164" y="662253"/>
                  <a:pt x="4227486" y="644930"/>
                  <a:pt x="4209975" y="636758"/>
                </a:cubicBezTo>
                <a:cubicBezTo>
                  <a:pt x="4181424" y="623434"/>
                  <a:pt x="4149112" y="620195"/>
                  <a:pt x="4119440" y="609598"/>
                </a:cubicBezTo>
                <a:cubicBezTo>
                  <a:pt x="4106730" y="605059"/>
                  <a:pt x="4095632" y="596807"/>
                  <a:pt x="4083227" y="591491"/>
                </a:cubicBezTo>
                <a:cubicBezTo>
                  <a:pt x="4061514" y="582185"/>
                  <a:pt x="4042831" y="579949"/>
                  <a:pt x="4019852" y="573384"/>
                </a:cubicBezTo>
                <a:cubicBezTo>
                  <a:pt x="4010676" y="570762"/>
                  <a:pt x="4002223" y="564819"/>
                  <a:pt x="3992692" y="564330"/>
                </a:cubicBezTo>
                <a:cubicBezTo>
                  <a:pt x="3884151" y="558764"/>
                  <a:pt x="3775409" y="558295"/>
                  <a:pt x="3666767" y="555277"/>
                </a:cubicBezTo>
                <a:cubicBezTo>
                  <a:pt x="3443207" y="574717"/>
                  <a:pt x="3526856" y="559721"/>
                  <a:pt x="3413270" y="582437"/>
                </a:cubicBezTo>
                <a:cubicBezTo>
                  <a:pt x="3368003" y="579419"/>
                  <a:pt x="3322558" y="578394"/>
                  <a:pt x="3277468" y="573384"/>
                </a:cubicBezTo>
                <a:cubicBezTo>
                  <a:pt x="3250429" y="570380"/>
                  <a:pt x="3240598" y="557529"/>
                  <a:pt x="3223147" y="537170"/>
                </a:cubicBezTo>
                <a:cubicBezTo>
                  <a:pt x="3213327" y="525714"/>
                  <a:pt x="3204757" y="513234"/>
                  <a:pt x="3195987" y="500956"/>
                </a:cubicBezTo>
                <a:cubicBezTo>
                  <a:pt x="3181138" y="480168"/>
                  <a:pt x="3169419" y="461696"/>
                  <a:pt x="3159773" y="437582"/>
                </a:cubicBezTo>
                <a:cubicBezTo>
                  <a:pt x="3127452" y="356778"/>
                  <a:pt x="3158395" y="408354"/>
                  <a:pt x="3123559" y="356101"/>
                </a:cubicBezTo>
                <a:cubicBezTo>
                  <a:pt x="3093965" y="267313"/>
                  <a:pt x="3141944" y="392730"/>
                  <a:pt x="3087345" y="310833"/>
                </a:cubicBezTo>
                <a:cubicBezTo>
                  <a:pt x="3080443" y="300480"/>
                  <a:pt x="3085524" y="284745"/>
                  <a:pt x="3078292" y="274620"/>
                </a:cubicBezTo>
                <a:cubicBezTo>
                  <a:pt x="3063810" y="254345"/>
                  <a:pt x="3026480" y="240805"/>
                  <a:pt x="3005864" y="229352"/>
                </a:cubicBezTo>
                <a:cubicBezTo>
                  <a:pt x="2990482" y="220806"/>
                  <a:pt x="2976336" y="210061"/>
                  <a:pt x="2960597" y="202192"/>
                </a:cubicBezTo>
                <a:cubicBezTo>
                  <a:pt x="2946061" y="194924"/>
                  <a:pt x="2929866" y="191353"/>
                  <a:pt x="2915330" y="184085"/>
                </a:cubicBezTo>
                <a:cubicBezTo>
                  <a:pt x="2905598" y="179219"/>
                  <a:pt x="2897901" y="170844"/>
                  <a:pt x="2888169" y="165978"/>
                </a:cubicBezTo>
                <a:cubicBezTo>
                  <a:pt x="2854075" y="148931"/>
                  <a:pt x="2841268" y="147463"/>
                  <a:pt x="2806688" y="138818"/>
                </a:cubicBezTo>
                <a:cubicBezTo>
                  <a:pt x="2794617" y="132782"/>
                  <a:pt x="2783111" y="125450"/>
                  <a:pt x="2770474" y="120711"/>
                </a:cubicBezTo>
                <a:cubicBezTo>
                  <a:pt x="2719989" y="101779"/>
                  <a:pt x="2743861" y="124032"/>
                  <a:pt x="2688993" y="93550"/>
                </a:cubicBezTo>
                <a:cubicBezTo>
                  <a:pt x="2675803" y="86222"/>
                  <a:pt x="2665880" y="73876"/>
                  <a:pt x="2652779" y="66390"/>
                </a:cubicBezTo>
                <a:cubicBezTo>
                  <a:pt x="2644493" y="61655"/>
                  <a:pt x="2634554" y="60687"/>
                  <a:pt x="2625619" y="57336"/>
                </a:cubicBezTo>
                <a:cubicBezTo>
                  <a:pt x="2557560" y="31814"/>
                  <a:pt x="2604338" y="44026"/>
                  <a:pt x="2535084" y="30176"/>
                </a:cubicBezTo>
                <a:cubicBezTo>
                  <a:pt x="2526031" y="24140"/>
                  <a:pt x="2517656" y="16935"/>
                  <a:pt x="2507924" y="12069"/>
                </a:cubicBezTo>
                <a:cubicBezTo>
                  <a:pt x="2456515" y="-13635"/>
                  <a:pt x="2380539" y="9280"/>
                  <a:pt x="2335908" y="12069"/>
                </a:cubicBezTo>
                <a:cubicBezTo>
                  <a:pt x="2326854" y="15087"/>
                  <a:pt x="2314709" y="13671"/>
                  <a:pt x="2308747" y="21123"/>
                </a:cubicBezTo>
                <a:cubicBezTo>
                  <a:pt x="2300974" y="30839"/>
                  <a:pt x="2303269" y="45418"/>
                  <a:pt x="2299694" y="57336"/>
                </a:cubicBezTo>
                <a:cubicBezTo>
                  <a:pt x="2294210" y="75618"/>
                  <a:pt x="2290123" y="94586"/>
                  <a:pt x="2281587" y="111657"/>
                </a:cubicBezTo>
                <a:cubicBezTo>
                  <a:pt x="2231961" y="210909"/>
                  <a:pt x="2297492" y="89389"/>
                  <a:pt x="2236320" y="175031"/>
                </a:cubicBezTo>
                <a:cubicBezTo>
                  <a:pt x="2228476" y="186013"/>
                  <a:pt x="2224249" y="199174"/>
                  <a:pt x="2218213" y="211245"/>
                </a:cubicBezTo>
                <a:cubicBezTo>
                  <a:pt x="2215195" y="226334"/>
                  <a:pt x="2212891" y="241584"/>
                  <a:pt x="2209159" y="256513"/>
                </a:cubicBezTo>
                <a:cubicBezTo>
                  <a:pt x="2206844" y="265771"/>
                  <a:pt x="2202176" y="274357"/>
                  <a:pt x="2200106" y="283673"/>
                </a:cubicBezTo>
                <a:cubicBezTo>
                  <a:pt x="2196124" y="301593"/>
                  <a:pt x="2193478" y="319798"/>
                  <a:pt x="2191052" y="337994"/>
                </a:cubicBezTo>
                <a:cubicBezTo>
                  <a:pt x="2187400" y="365385"/>
                  <a:pt x="2188387" y="415751"/>
                  <a:pt x="2172945" y="446635"/>
                </a:cubicBezTo>
                <a:cubicBezTo>
                  <a:pt x="2168079" y="456367"/>
                  <a:pt x="2160874" y="464742"/>
                  <a:pt x="2154838" y="473796"/>
                </a:cubicBezTo>
                <a:cubicBezTo>
                  <a:pt x="2147548" y="502959"/>
                  <a:pt x="2145887" y="520731"/>
                  <a:pt x="2127678" y="546224"/>
                </a:cubicBezTo>
                <a:cubicBezTo>
                  <a:pt x="2120236" y="556643"/>
                  <a:pt x="2112218" y="568184"/>
                  <a:pt x="2100518" y="573384"/>
                </a:cubicBezTo>
                <a:cubicBezTo>
                  <a:pt x="2090306" y="577923"/>
                  <a:pt x="1974139" y="591445"/>
                  <a:pt x="1973769" y="591491"/>
                </a:cubicBezTo>
                <a:cubicBezTo>
                  <a:pt x="1940573" y="585455"/>
                  <a:pt x="1906782" y="582078"/>
                  <a:pt x="1874181" y="573384"/>
                </a:cubicBezTo>
                <a:cubicBezTo>
                  <a:pt x="1847428" y="566250"/>
                  <a:pt x="1802556" y="529377"/>
                  <a:pt x="1783646" y="519063"/>
                </a:cubicBezTo>
                <a:cubicBezTo>
                  <a:pt x="1763849" y="508265"/>
                  <a:pt x="1703070" y="489186"/>
                  <a:pt x="1684058" y="482849"/>
                </a:cubicBezTo>
                <a:cubicBezTo>
                  <a:pt x="1675005" y="479831"/>
                  <a:pt x="1665081" y="478706"/>
                  <a:pt x="1656898" y="473796"/>
                </a:cubicBezTo>
                <a:cubicBezTo>
                  <a:pt x="1641809" y="464742"/>
                  <a:pt x="1626553" y="455961"/>
                  <a:pt x="1611631" y="446635"/>
                </a:cubicBezTo>
                <a:cubicBezTo>
                  <a:pt x="1602404" y="440868"/>
                  <a:pt x="1593982" y="433813"/>
                  <a:pt x="1584470" y="428529"/>
                </a:cubicBezTo>
                <a:cubicBezTo>
                  <a:pt x="1566773" y="418698"/>
                  <a:pt x="1548648" y="409590"/>
                  <a:pt x="1530149" y="401368"/>
                </a:cubicBezTo>
                <a:cubicBezTo>
                  <a:pt x="1521428" y="397492"/>
                  <a:pt x="1511760" y="396074"/>
                  <a:pt x="1502989" y="392315"/>
                </a:cubicBezTo>
                <a:cubicBezTo>
                  <a:pt x="1490584" y="386999"/>
                  <a:pt x="1479180" y="379525"/>
                  <a:pt x="1466775" y="374208"/>
                </a:cubicBezTo>
                <a:cubicBezTo>
                  <a:pt x="1458004" y="370449"/>
                  <a:pt x="1448386" y="368913"/>
                  <a:pt x="1439615" y="365154"/>
                </a:cubicBezTo>
                <a:cubicBezTo>
                  <a:pt x="1427210" y="359837"/>
                  <a:pt x="1414846" y="354200"/>
                  <a:pt x="1403401" y="347047"/>
                </a:cubicBezTo>
                <a:cubicBezTo>
                  <a:pt x="1390605" y="339050"/>
                  <a:pt x="1380683" y="326635"/>
                  <a:pt x="1367187" y="319887"/>
                </a:cubicBezTo>
                <a:cubicBezTo>
                  <a:pt x="1356058" y="314322"/>
                  <a:pt x="1343044" y="313851"/>
                  <a:pt x="1330973" y="310833"/>
                </a:cubicBezTo>
                <a:cubicBezTo>
                  <a:pt x="1289767" y="283364"/>
                  <a:pt x="1319490" y="299737"/>
                  <a:pt x="1276652" y="283673"/>
                </a:cubicBezTo>
                <a:cubicBezTo>
                  <a:pt x="1261435" y="277967"/>
                  <a:pt x="1247358" y="268561"/>
                  <a:pt x="1231385" y="265566"/>
                </a:cubicBezTo>
                <a:cubicBezTo>
                  <a:pt x="1198623" y="259423"/>
                  <a:pt x="1164993" y="259531"/>
                  <a:pt x="1131797" y="256513"/>
                </a:cubicBezTo>
                <a:lnTo>
                  <a:pt x="742498" y="265566"/>
                </a:lnTo>
                <a:cubicBezTo>
                  <a:pt x="727123" y="266207"/>
                  <a:pt x="712464" y="272444"/>
                  <a:pt x="697231" y="274620"/>
                </a:cubicBezTo>
                <a:cubicBezTo>
                  <a:pt x="649059" y="281502"/>
                  <a:pt x="552375" y="292727"/>
                  <a:pt x="552375" y="292727"/>
                </a:cubicBezTo>
                <a:cubicBezTo>
                  <a:pt x="540304" y="298762"/>
                  <a:pt x="528964" y="306565"/>
                  <a:pt x="516161" y="310833"/>
                </a:cubicBezTo>
                <a:cubicBezTo>
                  <a:pt x="501563" y="315699"/>
                  <a:pt x="484956" y="313637"/>
                  <a:pt x="470894" y="319887"/>
                </a:cubicBezTo>
                <a:cubicBezTo>
                  <a:pt x="361715" y="368411"/>
                  <a:pt x="511332" y="331716"/>
                  <a:pt x="389413" y="356101"/>
                </a:cubicBezTo>
                <a:cubicBezTo>
                  <a:pt x="377342" y="362137"/>
                  <a:pt x="364917" y="367512"/>
                  <a:pt x="353199" y="374208"/>
                </a:cubicBezTo>
                <a:cubicBezTo>
                  <a:pt x="343752" y="379607"/>
                  <a:pt x="336039" y="388029"/>
                  <a:pt x="326038" y="392315"/>
                </a:cubicBezTo>
                <a:cubicBezTo>
                  <a:pt x="314602" y="397216"/>
                  <a:pt x="301896" y="398350"/>
                  <a:pt x="289825" y="401368"/>
                </a:cubicBezTo>
                <a:cubicBezTo>
                  <a:pt x="227249" y="432656"/>
                  <a:pt x="280448" y="410494"/>
                  <a:pt x="199290" y="428529"/>
                </a:cubicBezTo>
                <a:cubicBezTo>
                  <a:pt x="169889" y="435063"/>
                  <a:pt x="165728" y="442913"/>
                  <a:pt x="135916" y="455689"/>
                </a:cubicBezTo>
                <a:cubicBezTo>
                  <a:pt x="127144" y="459448"/>
                  <a:pt x="117809" y="461724"/>
                  <a:pt x="108755" y="464742"/>
                </a:cubicBezTo>
                <a:cubicBezTo>
                  <a:pt x="99702" y="479831"/>
                  <a:pt x="93047" y="496649"/>
                  <a:pt x="81595" y="510010"/>
                </a:cubicBezTo>
                <a:cubicBezTo>
                  <a:pt x="74514" y="518271"/>
                  <a:pt x="60759" y="519263"/>
                  <a:pt x="54435" y="528117"/>
                </a:cubicBezTo>
                <a:cubicBezTo>
                  <a:pt x="44989" y="541341"/>
                  <a:pt x="42928" y="558533"/>
                  <a:pt x="36328" y="573384"/>
                </a:cubicBezTo>
                <a:cubicBezTo>
                  <a:pt x="30847" y="585717"/>
                  <a:pt x="24257" y="597527"/>
                  <a:pt x="18221" y="609598"/>
                </a:cubicBezTo>
                <a:cubicBezTo>
                  <a:pt x="15203" y="624687"/>
                  <a:pt x="12505" y="639844"/>
                  <a:pt x="9167" y="654865"/>
                </a:cubicBezTo>
                <a:cubicBezTo>
                  <a:pt x="6468" y="667012"/>
                  <a:pt x="-1013" y="678687"/>
                  <a:pt x="114" y="691079"/>
                </a:cubicBezTo>
                <a:cubicBezTo>
                  <a:pt x="2103" y="712959"/>
                  <a:pt x="12185" y="733328"/>
                  <a:pt x="18221" y="754453"/>
                </a:cubicBezTo>
                <a:cubicBezTo>
                  <a:pt x="31976" y="905762"/>
                  <a:pt x="8483" y="807405"/>
                  <a:pt x="54435" y="899309"/>
                </a:cubicBezTo>
                <a:cubicBezTo>
                  <a:pt x="71196" y="932831"/>
                  <a:pt x="53119" y="931409"/>
                  <a:pt x="90648" y="962683"/>
                </a:cubicBezTo>
                <a:cubicBezTo>
                  <a:pt x="97979" y="968792"/>
                  <a:pt x="108755" y="968718"/>
                  <a:pt x="117809" y="971736"/>
                </a:cubicBezTo>
                <a:cubicBezTo>
                  <a:pt x="123845" y="980790"/>
                  <a:pt x="127557" y="991931"/>
                  <a:pt x="135916" y="998897"/>
                </a:cubicBezTo>
                <a:cubicBezTo>
                  <a:pt x="146284" y="1007537"/>
                  <a:pt x="160685" y="1009851"/>
                  <a:pt x="172130" y="1017004"/>
                </a:cubicBezTo>
                <a:cubicBezTo>
                  <a:pt x="184925" y="1025001"/>
                  <a:pt x="196065" y="1035394"/>
                  <a:pt x="208343" y="1044164"/>
                </a:cubicBezTo>
                <a:cubicBezTo>
                  <a:pt x="217197" y="1050488"/>
                  <a:pt x="227371" y="1055042"/>
                  <a:pt x="235504" y="1062271"/>
                </a:cubicBezTo>
                <a:cubicBezTo>
                  <a:pt x="254643" y="1079283"/>
                  <a:pt x="269339" y="1101228"/>
                  <a:pt x="289825" y="1116592"/>
                </a:cubicBezTo>
                <a:lnTo>
                  <a:pt x="362252" y="1170913"/>
                </a:lnTo>
                <a:cubicBezTo>
                  <a:pt x="406336" y="1259079"/>
                  <a:pt x="384579" y="1220195"/>
                  <a:pt x="425627" y="1288608"/>
                </a:cubicBezTo>
                <a:cubicBezTo>
                  <a:pt x="428645" y="1300679"/>
                  <a:pt x="431262" y="1312858"/>
                  <a:pt x="434680" y="1324822"/>
                </a:cubicBezTo>
                <a:cubicBezTo>
                  <a:pt x="437302" y="1333998"/>
                  <a:pt x="443734" y="1342439"/>
                  <a:pt x="443734" y="1351982"/>
                </a:cubicBezTo>
                <a:cubicBezTo>
                  <a:pt x="443734" y="1581986"/>
                  <a:pt x="450168" y="1537085"/>
                  <a:pt x="425627" y="1659800"/>
                </a:cubicBezTo>
                <a:cubicBezTo>
                  <a:pt x="416419" y="1788706"/>
                  <a:pt x="408018" y="1835800"/>
                  <a:pt x="425627" y="1976671"/>
                </a:cubicBezTo>
                <a:cubicBezTo>
                  <a:pt x="426977" y="1987468"/>
                  <a:pt x="435473" y="1996750"/>
                  <a:pt x="443734" y="2003831"/>
                </a:cubicBezTo>
                <a:cubicBezTo>
                  <a:pt x="457094" y="2015283"/>
                  <a:pt x="474155" y="2021545"/>
                  <a:pt x="489001" y="2030992"/>
                </a:cubicBezTo>
                <a:cubicBezTo>
                  <a:pt x="507361" y="2042676"/>
                  <a:pt x="523511" y="2058201"/>
                  <a:pt x="543322" y="2067206"/>
                </a:cubicBezTo>
                <a:cubicBezTo>
                  <a:pt x="550772" y="2070593"/>
                  <a:pt x="639997" y="2084783"/>
                  <a:pt x="642910" y="2085313"/>
                </a:cubicBezTo>
                <a:cubicBezTo>
                  <a:pt x="649199" y="2086456"/>
                  <a:pt x="703556" y="2095566"/>
                  <a:pt x="715337" y="2103420"/>
                </a:cubicBezTo>
                <a:cubicBezTo>
                  <a:pt x="717848" y="2105094"/>
                  <a:pt x="715337" y="2068715"/>
                  <a:pt x="724391" y="2067206"/>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Text Placeholder 5">
            <a:extLst>
              <a:ext uri="{FF2B5EF4-FFF2-40B4-BE49-F238E27FC236}">
                <a16:creationId xmlns:a16="http://schemas.microsoft.com/office/drawing/2014/main" id="{98C9BCEA-1633-A7C6-0AC6-CBA5825FD9B3}"/>
              </a:ext>
            </a:extLst>
          </p:cNvPr>
          <p:cNvSpPr>
            <a:spLocks noGrp="1"/>
          </p:cNvSpPr>
          <p:nvPr>
            <p:ph type="body" sz="quarter" idx="11"/>
          </p:nvPr>
        </p:nvSpPr>
        <p:spPr>
          <a:xfrm>
            <a:off x="7478752" y="-27214"/>
            <a:ext cx="3667983" cy="310984"/>
          </a:xfrm>
        </p:spPr>
        <p:txBody>
          <a:bodyPr>
            <a:noAutofit/>
          </a:bodyPr>
          <a:lstStyle/>
          <a:p>
            <a:r>
              <a:rPr lang="ru-RU" sz="900">
                <a:latin typeface="Roboto"/>
              </a:rPr>
              <a:t>ТЕКУЩАЯ СИТУАЦИЯ В ОБЛАСТИ ПРОИЗВОДСТВА ПРОДУКТОВ ПИТАНИЯ</a:t>
            </a:r>
          </a:p>
        </p:txBody>
      </p:sp>
    </p:spTree>
    <p:extLst>
      <p:ext uri="{BB962C8B-B14F-4D97-AF65-F5344CB8AC3E}">
        <p14:creationId xmlns:p14="http://schemas.microsoft.com/office/powerpoint/2010/main" val="313957344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2" name="Group 261">
            <a:extLst>
              <a:ext uri="{FF2B5EF4-FFF2-40B4-BE49-F238E27FC236}">
                <a16:creationId xmlns:a16="http://schemas.microsoft.com/office/drawing/2014/main" id="{8BA05563-12D7-8E67-A0A6-FA0A8CDD1F35}"/>
              </a:ext>
            </a:extLst>
          </p:cNvPr>
          <p:cNvGrpSpPr/>
          <p:nvPr/>
        </p:nvGrpSpPr>
        <p:grpSpPr>
          <a:xfrm>
            <a:off x="5131298" y="2080607"/>
            <a:ext cx="6981727" cy="3255746"/>
            <a:chOff x="5170605" y="2132697"/>
            <a:chExt cx="6936025" cy="3378266"/>
          </a:xfrm>
        </p:grpSpPr>
        <p:grpSp>
          <p:nvGrpSpPr>
            <p:cNvPr id="263" name="Group 262">
              <a:extLst>
                <a:ext uri="{FF2B5EF4-FFF2-40B4-BE49-F238E27FC236}">
                  <a16:creationId xmlns:a16="http://schemas.microsoft.com/office/drawing/2014/main" id="{9DE9EE66-E80C-A927-4706-B489D5496402}"/>
                </a:ext>
              </a:extLst>
            </p:cNvPr>
            <p:cNvGrpSpPr/>
            <p:nvPr/>
          </p:nvGrpSpPr>
          <p:grpSpPr>
            <a:xfrm>
              <a:off x="5256529" y="2132697"/>
              <a:ext cx="6850101" cy="3378266"/>
              <a:chOff x="5802011" y="2203284"/>
              <a:chExt cx="6243648" cy="3096546"/>
            </a:xfrm>
          </p:grpSpPr>
          <p:sp>
            <p:nvSpPr>
              <p:cNvPr id="340" name="Freeform 750">
                <a:extLst>
                  <a:ext uri="{FF2B5EF4-FFF2-40B4-BE49-F238E27FC236}">
                    <a16:creationId xmlns:a16="http://schemas.microsoft.com/office/drawing/2014/main" id="{BDAD726D-7D25-CA68-4F62-37C5C5D04DC8}"/>
                  </a:ext>
                </a:extLst>
              </p:cNvPr>
              <p:cNvSpPr>
                <a:spLocks/>
              </p:cNvSpPr>
              <p:nvPr/>
            </p:nvSpPr>
            <p:spPr bwMode="auto">
              <a:xfrm>
                <a:off x="10412952" y="2678683"/>
                <a:ext cx="1632707" cy="1092772"/>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1" name="Freeform 8">
                <a:extLst>
                  <a:ext uri="{FF2B5EF4-FFF2-40B4-BE49-F238E27FC236}">
                    <a16:creationId xmlns:a16="http://schemas.microsoft.com/office/drawing/2014/main" id="{294CBEBD-BB91-6A2D-AC77-F1455DD2FAC8}"/>
                  </a:ext>
                </a:extLst>
              </p:cNvPr>
              <p:cNvSpPr>
                <a:spLocks/>
              </p:cNvSpPr>
              <p:nvPr/>
            </p:nvSpPr>
            <p:spPr bwMode="auto">
              <a:xfrm>
                <a:off x="10325832" y="3420821"/>
                <a:ext cx="1073412" cy="873357"/>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2" name="Freeform 10">
                <a:extLst>
                  <a:ext uri="{FF2B5EF4-FFF2-40B4-BE49-F238E27FC236}">
                    <a16:creationId xmlns:a16="http://schemas.microsoft.com/office/drawing/2014/main" id="{E3E4AAA5-D71C-B70B-614A-CD08C64706C8}"/>
                  </a:ext>
                </a:extLst>
              </p:cNvPr>
              <p:cNvSpPr>
                <a:spLocks/>
              </p:cNvSpPr>
              <p:nvPr/>
            </p:nvSpPr>
            <p:spPr bwMode="auto">
              <a:xfrm>
                <a:off x="9748253" y="2978765"/>
                <a:ext cx="836789" cy="984141"/>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3" name="Freeform 21">
                <a:extLst>
                  <a:ext uri="{FF2B5EF4-FFF2-40B4-BE49-F238E27FC236}">
                    <a16:creationId xmlns:a16="http://schemas.microsoft.com/office/drawing/2014/main" id="{6E84F9BA-E660-358B-6DC3-00873ED69A95}"/>
                  </a:ext>
                </a:extLst>
              </p:cNvPr>
              <p:cNvSpPr>
                <a:spLocks noEditPoints="1"/>
              </p:cNvSpPr>
              <p:nvPr/>
            </p:nvSpPr>
            <p:spPr bwMode="auto">
              <a:xfrm>
                <a:off x="8971697" y="2730310"/>
                <a:ext cx="788389" cy="564671"/>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chemeClr val="accent6">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4" name="Freeform 25">
                <a:extLst>
                  <a:ext uri="{FF2B5EF4-FFF2-40B4-BE49-F238E27FC236}">
                    <a16:creationId xmlns:a16="http://schemas.microsoft.com/office/drawing/2014/main" id="{C8DC3C91-4AFE-D16C-49E7-343BBC291E7F}"/>
                  </a:ext>
                </a:extLst>
              </p:cNvPr>
              <p:cNvSpPr>
                <a:spLocks/>
              </p:cNvSpPr>
              <p:nvPr/>
            </p:nvSpPr>
            <p:spPr bwMode="auto">
              <a:xfrm>
                <a:off x="9634244" y="3810174"/>
                <a:ext cx="906700" cy="1235823"/>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5" name="Freeform 28">
                <a:extLst>
                  <a:ext uri="{FF2B5EF4-FFF2-40B4-BE49-F238E27FC236}">
                    <a16:creationId xmlns:a16="http://schemas.microsoft.com/office/drawing/2014/main" id="{B6DD8842-3CB0-2B02-BDE6-FE3A1A4531CF}"/>
                  </a:ext>
                </a:extLst>
              </p:cNvPr>
              <p:cNvSpPr>
                <a:spLocks/>
              </p:cNvSpPr>
              <p:nvPr/>
            </p:nvSpPr>
            <p:spPr bwMode="auto">
              <a:xfrm>
                <a:off x="9238437" y="2890569"/>
                <a:ext cx="191451" cy="232322"/>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rgbClr val="E2F0D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6" name="Freeform 29">
                <a:extLst>
                  <a:ext uri="{FF2B5EF4-FFF2-40B4-BE49-F238E27FC236}">
                    <a16:creationId xmlns:a16="http://schemas.microsoft.com/office/drawing/2014/main" id="{3AF0989F-D691-9C6A-D388-0ACDBDB9F730}"/>
                  </a:ext>
                </a:extLst>
              </p:cNvPr>
              <p:cNvSpPr>
                <a:spLocks/>
              </p:cNvSpPr>
              <p:nvPr/>
            </p:nvSpPr>
            <p:spPr bwMode="auto">
              <a:xfrm>
                <a:off x="8801758" y="3789740"/>
                <a:ext cx="1033617" cy="764725"/>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7" name="Freeform 33">
                <a:extLst>
                  <a:ext uri="{FF2B5EF4-FFF2-40B4-BE49-F238E27FC236}">
                    <a16:creationId xmlns:a16="http://schemas.microsoft.com/office/drawing/2014/main" id="{B7A9B463-6CE9-C517-9138-BAB90986CF02}"/>
                  </a:ext>
                </a:extLst>
              </p:cNvPr>
              <p:cNvSpPr>
                <a:spLocks/>
              </p:cNvSpPr>
              <p:nvPr/>
            </p:nvSpPr>
            <p:spPr bwMode="auto">
              <a:xfrm>
                <a:off x="8287638" y="3604743"/>
                <a:ext cx="729232" cy="973385"/>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8" name="Freeform 35">
                <a:extLst>
                  <a:ext uri="{FF2B5EF4-FFF2-40B4-BE49-F238E27FC236}">
                    <a16:creationId xmlns:a16="http://schemas.microsoft.com/office/drawing/2014/main" id="{BF19F11E-3E73-2B8A-4240-E178338A7E29}"/>
                  </a:ext>
                </a:extLst>
              </p:cNvPr>
              <p:cNvSpPr>
                <a:spLocks/>
              </p:cNvSpPr>
              <p:nvPr/>
            </p:nvSpPr>
            <p:spPr bwMode="auto">
              <a:xfrm>
                <a:off x="8441444" y="2736763"/>
                <a:ext cx="601241" cy="928211"/>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9" name="Freeform 38">
                <a:extLst>
                  <a:ext uri="{FF2B5EF4-FFF2-40B4-BE49-F238E27FC236}">
                    <a16:creationId xmlns:a16="http://schemas.microsoft.com/office/drawing/2014/main" id="{7127AA2F-D3FF-C00F-7A09-D7A926FE2E0B}"/>
                  </a:ext>
                </a:extLst>
              </p:cNvPr>
              <p:cNvSpPr>
                <a:spLocks/>
              </p:cNvSpPr>
              <p:nvPr/>
            </p:nvSpPr>
            <p:spPr bwMode="auto">
              <a:xfrm>
                <a:off x="7561634" y="3473524"/>
                <a:ext cx="843242" cy="1504713"/>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solidFill>
                <a:schemeClr val="accent6">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0" name="Freeform 40">
                <a:extLst>
                  <a:ext uri="{FF2B5EF4-FFF2-40B4-BE49-F238E27FC236}">
                    <a16:creationId xmlns:a16="http://schemas.microsoft.com/office/drawing/2014/main" id="{DE57D006-DA6E-E0F1-C37D-F61DF92D4B54}"/>
                  </a:ext>
                </a:extLst>
              </p:cNvPr>
              <p:cNvSpPr>
                <a:spLocks/>
              </p:cNvSpPr>
              <p:nvPr/>
            </p:nvSpPr>
            <p:spPr bwMode="auto">
              <a:xfrm>
                <a:off x="7754158" y="3071264"/>
                <a:ext cx="1072336" cy="715250"/>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solidFill>
                <a:srgbClr val="70AD4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1" name="Freeform 43">
                <a:extLst>
                  <a:ext uri="{FF2B5EF4-FFF2-40B4-BE49-F238E27FC236}">
                    <a16:creationId xmlns:a16="http://schemas.microsoft.com/office/drawing/2014/main" id="{3734D40E-1C4F-BEC5-1AB2-9EA45E12F624}"/>
                  </a:ext>
                </a:extLst>
              </p:cNvPr>
              <p:cNvSpPr>
                <a:spLocks/>
              </p:cNvSpPr>
              <p:nvPr/>
            </p:nvSpPr>
            <p:spPr bwMode="auto">
              <a:xfrm>
                <a:off x="7547651" y="2203284"/>
                <a:ext cx="1115360" cy="1129342"/>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2" name="Freeform 50">
                <a:extLst>
                  <a:ext uri="{FF2B5EF4-FFF2-40B4-BE49-F238E27FC236}">
                    <a16:creationId xmlns:a16="http://schemas.microsoft.com/office/drawing/2014/main" id="{3629624F-8D42-4190-61E7-7F2BD3D8B3A0}"/>
                  </a:ext>
                </a:extLst>
              </p:cNvPr>
              <p:cNvSpPr>
                <a:spLocks/>
              </p:cNvSpPr>
              <p:nvPr/>
            </p:nvSpPr>
            <p:spPr bwMode="auto">
              <a:xfrm>
                <a:off x="6665689" y="3360589"/>
                <a:ext cx="1096000" cy="1552037"/>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3" name="Freeform 53">
                <a:extLst>
                  <a:ext uri="{FF2B5EF4-FFF2-40B4-BE49-F238E27FC236}">
                    <a16:creationId xmlns:a16="http://schemas.microsoft.com/office/drawing/2014/main" id="{EE46F78B-FFB0-1E89-BA27-3A5B1F4E96A7}"/>
                  </a:ext>
                </a:extLst>
              </p:cNvPr>
              <p:cNvSpPr>
                <a:spLocks/>
              </p:cNvSpPr>
              <p:nvPr/>
            </p:nvSpPr>
            <p:spPr bwMode="auto">
              <a:xfrm>
                <a:off x="5802011" y="2588335"/>
                <a:ext cx="685134" cy="1043296"/>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4" name="Freeform 57">
                <a:extLst>
                  <a:ext uri="{FF2B5EF4-FFF2-40B4-BE49-F238E27FC236}">
                    <a16:creationId xmlns:a16="http://schemas.microsoft.com/office/drawing/2014/main" id="{9E1A0C3E-D1CA-38B4-0ED2-2337BEA0968C}"/>
                  </a:ext>
                </a:extLst>
              </p:cNvPr>
              <p:cNvSpPr>
                <a:spLocks noEditPoints="1"/>
              </p:cNvSpPr>
              <p:nvPr/>
            </p:nvSpPr>
            <p:spPr bwMode="auto">
              <a:xfrm>
                <a:off x="6176307" y="2948649"/>
                <a:ext cx="787313" cy="1188497"/>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solidFill>
                <a:schemeClr val="accent6">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5" name="Freeform 61">
                <a:extLst>
                  <a:ext uri="{FF2B5EF4-FFF2-40B4-BE49-F238E27FC236}">
                    <a16:creationId xmlns:a16="http://schemas.microsoft.com/office/drawing/2014/main" id="{36A7A663-A3D5-1BBB-EE6A-1C268D956774}"/>
                  </a:ext>
                </a:extLst>
              </p:cNvPr>
              <p:cNvSpPr>
                <a:spLocks/>
              </p:cNvSpPr>
              <p:nvPr/>
            </p:nvSpPr>
            <p:spPr bwMode="auto">
              <a:xfrm>
                <a:off x="7921947" y="4261911"/>
                <a:ext cx="1816627" cy="1037919"/>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6" name="Freeform 63">
                <a:extLst>
                  <a:ext uri="{FF2B5EF4-FFF2-40B4-BE49-F238E27FC236}">
                    <a16:creationId xmlns:a16="http://schemas.microsoft.com/office/drawing/2014/main" id="{15F8CC8B-8F82-EDCF-54E9-E6552F09FB25}"/>
                  </a:ext>
                </a:extLst>
              </p:cNvPr>
              <p:cNvSpPr>
                <a:spLocks/>
              </p:cNvSpPr>
              <p:nvPr/>
            </p:nvSpPr>
            <p:spPr bwMode="auto">
              <a:xfrm>
                <a:off x="6299997" y="2415170"/>
                <a:ext cx="1028238" cy="742139"/>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solidFill>
                <a:schemeClr val="accent6">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7" name="Freeform 47">
                <a:extLst>
                  <a:ext uri="{FF2B5EF4-FFF2-40B4-BE49-F238E27FC236}">
                    <a16:creationId xmlns:a16="http://schemas.microsoft.com/office/drawing/2014/main" id="{BCF6B7AA-EC7F-2434-0D42-9A41FB745E2E}"/>
                  </a:ext>
                </a:extLst>
              </p:cNvPr>
              <p:cNvSpPr>
                <a:spLocks/>
              </p:cNvSpPr>
              <p:nvPr/>
            </p:nvSpPr>
            <p:spPr bwMode="auto">
              <a:xfrm>
                <a:off x="6805307" y="2754787"/>
                <a:ext cx="1174515" cy="1032541"/>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solidFill>
                <a:schemeClr val="accent6">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8" name="Freeform 13">
                <a:extLst>
                  <a:ext uri="{FF2B5EF4-FFF2-40B4-BE49-F238E27FC236}">
                    <a16:creationId xmlns:a16="http://schemas.microsoft.com/office/drawing/2014/main" id="{006F6EB2-53AE-C41C-4132-C100C7BA127C}"/>
                  </a:ext>
                </a:extLst>
              </p:cNvPr>
              <p:cNvSpPr>
                <a:spLocks noEditPoints="1"/>
              </p:cNvSpPr>
              <p:nvPr/>
            </p:nvSpPr>
            <p:spPr bwMode="auto">
              <a:xfrm>
                <a:off x="8895332" y="3099228"/>
                <a:ext cx="970157" cy="814201"/>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rgbClr val="70AD4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9" name="Freeform 19">
                <a:extLst>
                  <a:ext uri="{FF2B5EF4-FFF2-40B4-BE49-F238E27FC236}">
                    <a16:creationId xmlns:a16="http://schemas.microsoft.com/office/drawing/2014/main" id="{B8D8182E-B117-05F6-A7E5-D57147EBF7CE}"/>
                  </a:ext>
                </a:extLst>
              </p:cNvPr>
              <p:cNvSpPr>
                <a:spLocks/>
              </p:cNvSpPr>
              <p:nvPr/>
            </p:nvSpPr>
            <p:spPr bwMode="auto">
              <a:xfrm>
                <a:off x="9655755" y="3718752"/>
                <a:ext cx="244154" cy="326971"/>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63" name="Freeform 32">
                <a:extLst>
                  <a:ext uri="{FF2B5EF4-FFF2-40B4-BE49-F238E27FC236}">
                    <a16:creationId xmlns:a16="http://schemas.microsoft.com/office/drawing/2014/main" id="{86FB73A7-EFAD-90A3-8E9C-96120079F898}"/>
                  </a:ext>
                </a:extLst>
              </p:cNvPr>
              <p:cNvSpPr>
                <a:spLocks/>
              </p:cNvSpPr>
              <p:nvPr/>
            </p:nvSpPr>
            <p:spPr bwMode="auto">
              <a:xfrm>
                <a:off x="8884576" y="3109985"/>
                <a:ext cx="129068" cy="77441"/>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64" name="Freeform 67">
                <a:extLst>
                  <a:ext uri="{FF2B5EF4-FFF2-40B4-BE49-F238E27FC236}">
                    <a16:creationId xmlns:a16="http://schemas.microsoft.com/office/drawing/2014/main" id="{9AAD7A32-F9AA-4C02-1717-A682ED1AD3D2}"/>
                  </a:ext>
                </a:extLst>
              </p:cNvPr>
              <p:cNvSpPr>
                <a:spLocks noEditPoints="1"/>
              </p:cNvSpPr>
              <p:nvPr/>
            </p:nvSpPr>
            <p:spPr bwMode="auto">
              <a:xfrm>
                <a:off x="9345994" y="3367044"/>
                <a:ext cx="419470" cy="274269"/>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grpSp>
        <p:grpSp>
          <p:nvGrpSpPr>
            <p:cNvPr id="312" name="Group 311">
              <a:extLst>
                <a:ext uri="{FF2B5EF4-FFF2-40B4-BE49-F238E27FC236}">
                  <a16:creationId xmlns:a16="http://schemas.microsoft.com/office/drawing/2014/main" id="{6289C032-7D0A-04AE-E11B-EE614B6E8DE3}"/>
                </a:ext>
              </a:extLst>
            </p:cNvPr>
            <p:cNvGrpSpPr/>
            <p:nvPr/>
          </p:nvGrpSpPr>
          <p:grpSpPr>
            <a:xfrm>
              <a:off x="5170605" y="2503216"/>
              <a:ext cx="6027793" cy="2571116"/>
              <a:chOff x="4419204" y="2506323"/>
              <a:chExt cx="6787103" cy="2911322"/>
            </a:xfrm>
          </p:grpSpPr>
          <p:grpSp>
            <p:nvGrpSpPr>
              <p:cNvPr id="313" name="Group 312">
                <a:extLst>
                  <a:ext uri="{FF2B5EF4-FFF2-40B4-BE49-F238E27FC236}">
                    <a16:creationId xmlns:a16="http://schemas.microsoft.com/office/drawing/2014/main" id="{4BC30E0E-78C4-F7CB-3DC8-EA13289C19CB}"/>
                  </a:ext>
                </a:extLst>
              </p:cNvPr>
              <p:cNvGrpSpPr/>
              <p:nvPr/>
            </p:nvGrpSpPr>
            <p:grpSpPr>
              <a:xfrm>
                <a:off x="4419204" y="2506323"/>
                <a:ext cx="6787103" cy="2911322"/>
                <a:chOff x="4419204" y="2506323"/>
                <a:chExt cx="6787103" cy="2911322"/>
              </a:xfrm>
            </p:grpSpPr>
            <p:sp>
              <p:nvSpPr>
                <p:cNvPr id="317" name="TextBox 316">
                  <a:extLst>
                    <a:ext uri="{FF2B5EF4-FFF2-40B4-BE49-F238E27FC236}">
                      <a16:creationId xmlns:a16="http://schemas.microsoft.com/office/drawing/2014/main" id="{5A1E75C3-F224-2E26-F1A6-383AB6CEC500}"/>
                    </a:ext>
                  </a:extLst>
                </p:cNvPr>
                <p:cNvSpPr txBox="1"/>
                <p:nvPr/>
              </p:nvSpPr>
              <p:spPr>
                <a:xfrm>
                  <a:off x="8256940" y="3797403"/>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40082,5</a:t>
                  </a:r>
                </a:p>
              </p:txBody>
            </p:sp>
            <p:sp>
              <p:nvSpPr>
                <p:cNvPr id="318" name="TextBox 317">
                  <a:extLst>
                    <a:ext uri="{FF2B5EF4-FFF2-40B4-BE49-F238E27FC236}">
                      <a16:creationId xmlns:a16="http://schemas.microsoft.com/office/drawing/2014/main" id="{2C557A6B-6174-0573-7458-D1BD3EE8116D}"/>
                    </a:ext>
                  </a:extLst>
                </p:cNvPr>
                <p:cNvSpPr txBox="1"/>
                <p:nvPr/>
              </p:nvSpPr>
              <p:spPr>
                <a:xfrm>
                  <a:off x="9278677" y="3418747"/>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28559,6</a:t>
                  </a:r>
                </a:p>
              </p:txBody>
            </p:sp>
            <p:sp>
              <p:nvSpPr>
                <p:cNvPr id="319" name="TextBox 318">
                  <a:extLst>
                    <a:ext uri="{FF2B5EF4-FFF2-40B4-BE49-F238E27FC236}">
                      <a16:creationId xmlns:a16="http://schemas.microsoft.com/office/drawing/2014/main" id="{DCBEECA5-4869-C5DA-B739-4368FA26DA19}"/>
                    </a:ext>
                  </a:extLst>
                </p:cNvPr>
                <p:cNvSpPr txBox="1"/>
                <p:nvPr/>
              </p:nvSpPr>
              <p:spPr>
                <a:xfrm>
                  <a:off x="10168571" y="3092745"/>
                  <a:ext cx="1037736" cy="23083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14361,7</a:t>
                  </a:r>
                </a:p>
              </p:txBody>
            </p:sp>
            <p:sp>
              <p:nvSpPr>
                <p:cNvPr id="320" name="TextBox 319">
                  <a:extLst>
                    <a:ext uri="{FF2B5EF4-FFF2-40B4-BE49-F238E27FC236}">
                      <a16:creationId xmlns:a16="http://schemas.microsoft.com/office/drawing/2014/main" id="{CB8DA1A1-FF3B-C2B6-CA2F-7D15C5B23643}"/>
                    </a:ext>
                  </a:extLst>
                </p:cNvPr>
                <p:cNvSpPr txBox="1"/>
                <p:nvPr/>
              </p:nvSpPr>
              <p:spPr>
                <a:xfrm>
                  <a:off x="10097850" y="4033006"/>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22041</a:t>
                  </a:r>
                </a:p>
              </p:txBody>
            </p:sp>
            <p:sp>
              <p:nvSpPr>
                <p:cNvPr id="321" name="TextBox 320">
                  <a:extLst>
                    <a:ext uri="{FF2B5EF4-FFF2-40B4-BE49-F238E27FC236}">
                      <a16:creationId xmlns:a16="http://schemas.microsoft.com/office/drawing/2014/main" id="{C08210DC-2AF8-095B-F6B5-A8F04C594F0F}"/>
                    </a:ext>
                  </a:extLst>
                </p:cNvPr>
                <p:cNvSpPr txBox="1"/>
                <p:nvPr/>
              </p:nvSpPr>
              <p:spPr>
                <a:xfrm>
                  <a:off x="9150162" y="4759178"/>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10608,9</a:t>
                  </a:r>
                </a:p>
              </p:txBody>
            </p:sp>
            <p:sp>
              <p:nvSpPr>
                <p:cNvPr id="322" name="TextBox 321">
                  <a:extLst>
                    <a:ext uri="{FF2B5EF4-FFF2-40B4-BE49-F238E27FC236}">
                      <a16:creationId xmlns:a16="http://schemas.microsoft.com/office/drawing/2014/main" id="{DEA28CAD-1A63-6E46-3C6C-6D5CD9DD0761}"/>
                    </a:ext>
                  </a:extLst>
                </p:cNvPr>
                <p:cNvSpPr txBox="1"/>
                <p:nvPr/>
              </p:nvSpPr>
              <p:spPr>
                <a:xfrm>
                  <a:off x="7788668" y="5186813"/>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6302,6</a:t>
                  </a:r>
                </a:p>
              </p:txBody>
            </p:sp>
            <p:sp>
              <p:nvSpPr>
                <p:cNvPr id="324" name="TextBox 323">
                  <a:extLst>
                    <a:ext uri="{FF2B5EF4-FFF2-40B4-BE49-F238E27FC236}">
                      <a16:creationId xmlns:a16="http://schemas.microsoft.com/office/drawing/2014/main" id="{EFE23545-2471-5636-C300-A3BB4417CCDE}"/>
                    </a:ext>
                  </a:extLst>
                </p:cNvPr>
                <p:cNvSpPr txBox="1"/>
                <p:nvPr/>
              </p:nvSpPr>
              <p:spPr>
                <a:xfrm>
                  <a:off x="8301495" y="4362572"/>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14951,9</a:t>
                  </a:r>
                </a:p>
              </p:txBody>
            </p:sp>
            <p:sp>
              <p:nvSpPr>
                <p:cNvPr id="325" name="TextBox 324">
                  <a:extLst>
                    <a:ext uri="{FF2B5EF4-FFF2-40B4-BE49-F238E27FC236}">
                      <a16:creationId xmlns:a16="http://schemas.microsoft.com/office/drawing/2014/main" id="{D56B91C0-785F-1D57-8F68-2CA2219C4584}"/>
                    </a:ext>
                  </a:extLst>
                </p:cNvPr>
                <p:cNvSpPr txBox="1"/>
                <p:nvPr/>
              </p:nvSpPr>
              <p:spPr>
                <a:xfrm>
                  <a:off x="7594712" y="4171517"/>
                  <a:ext cx="815609"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26856,5</a:t>
                  </a:r>
                </a:p>
              </p:txBody>
            </p:sp>
            <p:sp>
              <p:nvSpPr>
                <p:cNvPr id="327" name="TextBox 326">
                  <a:extLst>
                    <a:ext uri="{FF2B5EF4-FFF2-40B4-BE49-F238E27FC236}">
                      <a16:creationId xmlns:a16="http://schemas.microsoft.com/office/drawing/2014/main" id="{3ABA68A8-96BB-0162-55AE-8146BFA1CE7A}"/>
                    </a:ext>
                  </a:extLst>
                </p:cNvPr>
                <p:cNvSpPr txBox="1"/>
                <p:nvPr/>
              </p:nvSpPr>
              <p:spPr>
                <a:xfrm>
                  <a:off x="6832966" y="4436893"/>
                  <a:ext cx="761746"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20458,8</a:t>
                  </a:r>
                </a:p>
              </p:txBody>
            </p:sp>
            <p:sp>
              <p:nvSpPr>
                <p:cNvPr id="328" name="TextBox 327">
                  <a:extLst>
                    <a:ext uri="{FF2B5EF4-FFF2-40B4-BE49-F238E27FC236}">
                      <a16:creationId xmlns:a16="http://schemas.microsoft.com/office/drawing/2014/main" id="{0765640E-5BFD-5067-CF7B-A0D42AC2CBD6}"/>
                    </a:ext>
                  </a:extLst>
                </p:cNvPr>
                <p:cNvSpPr txBox="1"/>
                <p:nvPr/>
              </p:nvSpPr>
              <p:spPr>
                <a:xfrm>
                  <a:off x="5661224" y="4212683"/>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13422,7</a:t>
                  </a:r>
                </a:p>
              </p:txBody>
            </p:sp>
            <p:sp>
              <p:nvSpPr>
                <p:cNvPr id="329" name="TextBox 328">
                  <a:extLst>
                    <a:ext uri="{FF2B5EF4-FFF2-40B4-BE49-F238E27FC236}">
                      <a16:creationId xmlns:a16="http://schemas.microsoft.com/office/drawing/2014/main" id="{EA7CAABC-7CD8-395A-5850-16BC5CE7B2C4}"/>
                    </a:ext>
                  </a:extLst>
                </p:cNvPr>
                <p:cNvSpPr txBox="1"/>
                <p:nvPr/>
              </p:nvSpPr>
              <p:spPr>
                <a:xfrm>
                  <a:off x="7070326" y="3512667"/>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42860</a:t>
                  </a:r>
                </a:p>
              </p:txBody>
            </p:sp>
            <p:sp>
              <p:nvSpPr>
                <p:cNvPr id="331" name="TextBox 330">
                  <a:extLst>
                    <a:ext uri="{FF2B5EF4-FFF2-40B4-BE49-F238E27FC236}">
                      <a16:creationId xmlns:a16="http://schemas.microsoft.com/office/drawing/2014/main" id="{499F9B52-907F-469B-D632-8FC23327B590}"/>
                    </a:ext>
                  </a:extLst>
                </p:cNvPr>
                <p:cNvSpPr txBox="1"/>
                <p:nvPr/>
              </p:nvSpPr>
              <p:spPr>
                <a:xfrm>
                  <a:off x="6911456" y="2506323"/>
                  <a:ext cx="1037735" cy="23083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33771,4</a:t>
                  </a:r>
                </a:p>
              </p:txBody>
            </p:sp>
            <p:sp>
              <p:nvSpPr>
                <p:cNvPr id="332" name="TextBox 331">
                  <a:extLst>
                    <a:ext uri="{FF2B5EF4-FFF2-40B4-BE49-F238E27FC236}">
                      <a16:creationId xmlns:a16="http://schemas.microsoft.com/office/drawing/2014/main" id="{88C110D1-2C8D-2B5E-04CE-4C72F928C686}"/>
                    </a:ext>
                  </a:extLst>
                </p:cNvPr>
                <p:cNvSpPr txBox="1"/>
                <p:nvPr/>
              </p:nvSpPr>
              <p:spPr>
                <a:xfrm>
                  <a:off x="5915610" y="3223830"/>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20727,3</a:t>
                  </a:r>
                </a:p>
              </p:txBody>
            </p:sp>
            <p:sp>
              <p:nvSpPr>
                <p:cNvPr id="335" name="TextBox 334">
                  <a:extLst>
                    <a:ext uri="{FF2B5EF4-FFF2-40B4-BE49-F238E27FC236}">
                      <a16:creationId xmlns:a16="http://schemas.microsoft.com/office/drawing/2014/main" id="{5BDAC924-FCC8-4055-EB7E-E6A4EEBD77AC}"/>
                    </a:ext>
                  </a:extLst>
                </p:cNvPr>
                <p:cNvSpPr txBox="1"/>
                <p:nvPr/>
              </p:nvSpPr>
              <p:spPr>
                <a:xfrm>
                  <a:off x="5162747" y="2687035"/>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19193,2</a:t>
                  </a:r>
                </a:p>
              </p:txBody>
            </p:sp>
            <p:sp>
              <p:nvSpPr>
                <p:cNvPr id="336" name="TextBox 335">
                  <a:extLst>
                    <a:ext uri="{FF2B5EF4-FFF2-40B4-BE49-F238E27FC236}">
                      <a16:creationId xmlns:a16="http://schemas.microsoft.com/office/drawing/2014/main" id="{ED5D370D-6743-EF62-D988-7436C5751703}"/>
                    </a:ext>
                  </a:extLst>
                </p:cNvPr>
                <p:cNvSpPr txBox="1"/>
                <p:nvPr/>
              </p:nvSpPr>
              <p:spPr>
                <a:xfrm>
                  <a:off x="5018161" y="3533602"/>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18847,1</a:t>
                  </a:r>
                </a:p>
              </p:txBody>
            </p:sp>
            <p:sp>
              <p:nvSpPr>
                <p:cNvPr id="337" name="TextBox 336">
                  <a:extLst>
                    <a:ext uri="{FF2B5EF4-FFF2-40B4-BE49-F238E27FC236}">
                      <a16:creationId xmlns:a16="http://schemas.microsoft.com/office/drawing/2014/main" id="{E6A5329B-9921-0970-BA2F-8FA51278CE80}"/>
                    </a:ext>
                  </a:extLst>
                </p:cNvPr>
                <p:cNvSpPr txBox="1"/>
                <p:nvPr/>
              </p:nvSpPr>
              <p:spPr>
                <a:xfrm>
                  <a:off x="4419204" y="2802451"/>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17051,9</a:t>
                  </a:r>
                </a:p>
              </p:txBody>
            </p:sp>
            <p:sp>
              <p:nvSpPr>
                <p:cNvPr id="338" name="TextBox 337">
                  <a:extLst>
                    <a:ext uri="{FF2B5EF4-FFF2-40B4-BE49-F238E27FC236}">
                      <a16:creationId xmlns:a16="http://schemas.microsoft.com/office/drawing/2014/main" id="{236B1E9A-ECFC-1CD3-C068-4EAE3D62C6EB}"/>
                    </a:ext>
                  </a:extLst>
                </p:cNvPr>
                <p:cNvSpPr txBox="1"/>
                <p:nvPr/>
              </p:nvSpPr>
              <p:spPr>
                <a:xfrm>
                  <a:off x="7624836" y="3042978"/>
                  <a:ext cx="1037735" cy="23083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29391,9</a:t>
                  </a:r>
                </a:p>
              </p:txBody>
            </p:sp>
          </p:grpSp>
          <p:sp>
            <p:nvSpPr>
              <p:cNvPr id="315" name="TextBox 314">
                <a:extLst>
                  <a:ext uri="{FF2B5EF4-FFF2-40B4-BE49-F238E27FC236}">
                    <a16:creationId xmlns:a16="http://schemas.microsoft.com/office/drawing/2014/main" id="{FA9729FA-5026-D2B2-2C3D-CE88E7BBC8F2}"/>
                  </a:ext>
                </a:extLst>
              </p:cNvPr>
              <p:cNvSpPr txBox="1"/>
              <p:nvPr/>
            </p:nvSpPr>
            <p:spPr>
              <a:xfrm>
                <a:off x="8419296" y="2721760"/>
                <a:ext cx="714176"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18728,8</a:t>
                </a:r>
              </a:p>
            </p:txBody>
          </p:sp>
        </p:grpSp>
      </p:grpSp>
      <p:sp>
        <p:nvSpPr>
          <p:cNvPr id="365" name="Freeform: Shape 364">
            <a:extLst>
              <a:ext uri="{FF2B5EF4-FFF2-40B4-BE49-F238E27FC236}">
                <a16:creationId xmlns:a16="http://schemas.microsoft.com/office/drawing/2014/main" id="{AB947E78-FBB5-38F0-0D49-FC408C384C44}"/>
              </a:ext>
            </a:extLst>
          </p:cNvPr>
          <p:cNvSpPr/>
          <p:nvPr/>
        </p:nvSpPr>
        <p:spPr>
          <a:xfrm>
            <a:off x="6267635" y="2033155"/>
            <a:ext cx="5175682" cy="3045041"/>
          </a:xfrm>
          <a:custGeom>
            <a:avLst/>
            <a:gdLst>
              <a:gd name="connsiteX0" fmla="*/ 381740 w 5175682"/>
              <a:gd name="connsiteY0" fmla="*/ 949911 h 3045041"/>
              <a:gd name="connsiteX1" fmla="*/ 514905 w 5175682"/>
              <a:gd name="connsiteY1" fmla="*/ 923278 h 3045041"/>
              <a:gd name="connsiteX2" fmla="*/ 541538 w 5175682"/>
              <a:gd name="connsiteY2" fmla="*/ 896645 h 3045041"/>
              <a:gd name="connsiteX3" fmla="*/ 550415 w 5175682"/>
              <a:gd name="connsiteY3" fmla="*/ 870012 h 3045041"/>
              <a:gd name="connsiteX4" fmla="*/ 568171 w 5175682"/>
              <a:gd name="connsiteY4" fmla="*/ 843379 h 3045041"/>
              <a:gd name="connsiteX5" fmla="*/ 532660 w 5175682"/>
              <a:gd name="connsiteY5" fmla="*/ 754602 h 3045041"/>
              <a:gd name="connsiteX6" fmla="*/ 514905 w 5175682"/>
              <a:gd name="connsiteY6" fmla="*/ 719091 h 3045041"/>
              <a:gd name="connsiteX7" fmla="*/ 532660 w 5175682"/>
              <a:gd name="connsiteY7" fmla="*/ 683581 h 3045041"/>
              <a:gd name="connsiteX8" fmla="*/ 577048 w 5175682"/>
              <a:gd name="connsiteY8" fmla="*/ 648070 h 3045041"/>
              <a:gd name="connsiteX9" fmla="*/ 612559 w 5175682"/>
              <a:gd name="connsiteY9" fmla="*/ 639192 h 3045041"/>
              <a:gd name="connsiteX10" fmla="*/ 656948 w 5175682"/>
              <a:gd name="connsiteY10" fmla="*/ 621437 h 3045041"/>
              <a:gd name="connsiteX11" fmla="*/ 745724 w 5175682"/>
              <a:gd name="connsiteY11" fmla="*/ 577049 h 3045041"/>
              <a:gd name="connsiteX12" fmla="*/ 878889 w 5175682"/>
              <a:gd name="connsiteY12" fmla="*/ 585926 h 3045041"/>
              <a:gd name="connsiteX13" fmla="*/ 923278 w 5175682"/>
              <a:gd name="connsiteY13" fmla="*/ 639192 h 3045041"/>
              <a:gd name="connsiteX14" fmla="*/ 941033 w 5175682"/>
              <a:gd name="connsiteY14" fmla="*/ 656948 h 3045041"/>
              <a:gd name="connsiteX15" fmla="*/ 1003177 w 5175682"/>
              <a:gd name="connsiteY15" fmla="*/ 665825 h 3045041"/>
              <a:gd name="connsiteX16" fmla="*/ 1056443 w 5175682"/>
              <a:gd name="connsiteY16" fmla="*/ 621437 h 3045041"/>
              <a:gd name="connsiteX17" fmla="*/ 1083076 w 5175682"/>
              <a:gd name="connsiteY17" fmla="*/ 559293 h 3045041"/>
              <a:gd name="connsiteX18" fmla="*/ 1100831 w 5175682"/>
              <a:gd name="connsiteY18" fmla="*/ 266330 h 3045041"/>
              <a:gd name="connsiteX19" fmla="*/ 1145219 w 5175682"/>
              <a:gd name="connsiteY19" fmla="*/ 195309 h 3045041"/>
              <a:gd name="connsiteX20" fmla="*/ 1171852 w 5175682"/>
              <a:gd name="connsiteY20" fmla="*/ 142043 h 3045041"/>
              <a:gd name="connsiteX21" fmla="*/ 1180730 w 5175682"/>
              <a:gd name="connsiteY21" fmla="*/ 106532 h 3045041"/>
              <a:gd name="connsiteX22" fmla="*/ 1251751 w 5175682"/>
              <a:gd name="connsiteY22" fmla="*/ 35511 h 3045041"/>
              <a:gd name="connsiteX23" fmla="*/ 1278384 w 5175682"/>
              <a:gd name="connsiteY23" fmla="*/ 17755 h 3045041"/>
              <a:gd name="connsiteX24" fmla="*/ 1331650 w 5175682"/>
              <a:gd name="connsiteY24" fmla="*/ 8878 h 3045041"/>
              <a:gd name="connsiteX25" fmla="*/ 1376039 w 5175682"/>
              <a:gd name="connsiteY25" fmla="*/ 0 h 3045041"/>
              <a:gd name="connsiteX26" fmla="*/ 1526959 w 5175682"/>
              <a:gd name="connsiteY26" fmla="*/ 17755 h 3045041"/>
              <a:gd name="connsiteX27" fmla="*/ 1580225 w 5175682"/>
              <a:gd name="connsiteY27" fmla="*/ 26633 h 3045041"/>
              <a:gd name="connsiteX28" fmla="*/ 1642369 w 5175682"/>
              <a:gd name="connsiteY28" fmla="*/ 44388 h 3045041"/>
              <a:gd name="connsiteX29" fmla="*/ 1677880 w 5175682"/>
              <a:gd name="connsiteY29" fmla="*/ 53266 h 3045041"/>
              <a:gd name="connsiteX30" fmla="*/ 1713390 w 5175682"/>
              <a:gd name="connsiteY30" fmla="*/ 71021 h 3045041"/>
              <a:gd name="connsiteX31" fmla="*/ 1766656 w 5175682"/>
              <a:gd name="connsiteY31" fmla="*/ 79899 h 3045041"/>
              <a:gd name="connsiteX32" fmla="*/ 1802167 w 5175682"/>
              <a:gd name="connsiteY32" fmla="*/ 88777 h 3045041"/>
              <a:gd name="connsiteX33" fmla="*/ 1846555 w 5175682"/>
              <a:gd name="connsiteY33" fmla="*/ 97654 h 3045041"/>
              <a:gd name="connsiteX34" fmla="*/ 1882066 w 5175682"/>
              <a:gd name="connsiteY34" fmla="*/ 124287 h 3045041"/>
              <a:gd name="connsiteX35" fmla="*/ 1953087 w 5175682"/>
              <a:gd name="connsiteY35" fmla="*/ 159798 h 3045041"/>
              <a:gd name="connsiteX36" fmla="*/ 1979720 w 5175682"/>
              <a:gd name="connsiteY36" fmla="*/ 186431 h 3045041"/>
              <a:gd name="connsiteX37" fmla="*/ 2006353 w 5175682"/>
              <a:gd name="connsiteY37" fmla="*/ 195309 h 3045041"/>
              <a:gd name="connsiteX38" fmla="*/ 2032986 w 5175682"/>
              <a:gd name="connsiteY38" fmla="*/ 213064 h 3045041"/>
              <a:gd name="connsiteX39" fmla="*/ 2050742 w 5175682"/>
              <a:gd name="connsiteY39" fmla="*/ 248575 h 3045041"/>
              <a:gd name="connsiteX40" fmla="*/ 2077375 w 5175682"/>
              <a:gd name="connsiteY40" fmla="*/ 275208 h 3045041"/>
              <a:gd name="connsiteX41" fmla="*/ 2104008 w 5175682"/>
              <a:gd name="connsiteY41" fmla="*/ 363985 h 3045041"/>
              <a:gd name="connsiteX42" fmla="*/ 2121763 w 5175682"/>
              <a:gd name="connsiteY42" fmla="*/ 390618 h 3045041"/>
              <a:gd name="connsiteX43" fmla="*/ 2157274 w 5175682"/>
              <a:gd name="connsiteY43" fmla="*/ 443884 h 3045041"/>
              <a:gd name="connsiteX44" fmla="*/ 2210540 w 5175682"/>
              <a:gd name="connsiteY44" fmla="*/ 470517 h 3045041"/>
              <a:gd name="connsiteX45" fmla="*/ 2281561 w 5175682"/>
              <a:gd name="connsiteY45" fmla="*/ 514905 h 3045041"/>
              <a:gd name="connsiteX46" fmla="*/ 2317072 w 5175682"/>
              <a:gd name="connsiteY46" fmla="*/ 550416 h 3045041"/>
              <a:gd name="connsiteX47" fmla="*/ 2370338 w 5175682"/>
              <a:gd name="connsiteY47" fmla="*/ 612559 h 3045041"/>
              <a:gd name="connsiteX48" fmla="*/ 2396971 w 5175682"/>
              <a:gd name="connsiteY48" fmla="*/ 621437 h 3045041"/>
              <a:gd name="connsiteX49" fmla="*/ 2476870 w 5175682"/>
              <a:gd name="connsiteY49" fmla="*/ 630315 h 3045041"/>
              <a:gd name="connsiteX50" fmla="*/ 2503503 w 5175682"/>
              <a:gd name="connsiteY50" fmla="*/ 665825 h 3045041"/>
              <a:gd name="connsiteX51" fmla="*/ 2539014 w 5175682"/>
              <a:gd name="connsiteY51" fmla="*/ 736847 h 3045041"/>
              <a:gd name="connsiteX52" fmla="*/ 2539014 w 5175682"/>
              <a:gd name="connsiteY52" fmla="*/ 932155 h 3045041"/>
              <a:gd name="connsiteX53" fmla="*/ 2565647 w 5175682"/>
              <a:gd name="connsiteY53" fmla="*/ 1056443 h 3045041"/>
              <a:gd name="connsiteX54" fmla="*/ 2592280 w 5175682"/>
              <a:gd name="connsiteY54" fmla="*/ 1065320 h 3045041"/>
              <a:gd name="connsiteX55" fmla="*/ 2849732 w 5175682"/>
              <a:gd name="connsiteY55" fmla="*/ 1065320 h 3045041"/>
              <a:gd name="connsiteX56" fmla="*/ 2876365 w 5175682"/>
              <a:gd name="connsiteY56" fmla="*/ 1083076 h 3045041"/>
              <a:gd name="connsiteX57" fmla="*/ 2947386 w 5175682"/>
              <a:gd name="connsiteY57" fmla="*/ 1118586 h 3045041"/>
              <a:gd name="connsiteX58" fmla="*/ 3045041 w 5175682"/>
              <a:gd name="connsiteY58" fmla="*/ 1109709 h 3045041"/>
              <a:gd name="connsiteX59" fmla="*/ 3053918 w 5175682"/>
              <a:gd name="connsiteY59" fmla="*/ 1065320 h 3045041"/>
              <a:gd name="connsiteX60" fmla="*/ 3071674 w 5175682"/>
              <a:gd name="connsiteY60" fmla="*/ 1038687 h 3045041"/>
              <a:gd name="connsiteX61" fmla="*/ 3142695 w 5175682"/>
              <a:gd name="connsiteY61" fmla="*/ 1003177 h 3045041"/>
              <a:gd name="connsiteX62" fmla="*/ 3195961 w 5175682"/>
              <a:gd name="connsiteY62" fmla="*/ 967666 h 3045041"/>
              <a:gd name="connsiteX63" fmla="*/ 3275860 w 5175682"/>
              <a:gd name="connsiteY63" fmla="*/ 949911 h 3045041"/>
              <a:gd name="connsiteX64" fmla="*/ 3293615 w 5175682"/>
              <a:gd name="connsiteY64" fmla="*/ 932155 h 3045041"/>
              <a:gd name="connsiteX65" fmla="*/ 3400148 w 5175682"/>
              <a:gd name="connsiteY65" fmla="*/ 905522 h 3045041"/>
              <a:gd name="connsiteX66" fmla="*/ 3435658 w 5175682"/>
              <a:gd name="connsiteY66" fmla="*/ 896645 h 3045041"/>
              <a:gd name="connsiteX67" fmla="*/ 3497802 w 5175682"/>
              <a:gd name="connsiteY67" fmla="*/ 887767 h 3045041"/>
              <a:gd name="connsiteX68" fmla="*/ 3657600 w 5175682"/>
              <a:gd name="connsiteY68" fmla="*/ 870012 h 3045041"/>
              <a:gd name="connsiteX69" fmla="*/ 3932808 w 5175682"/>
              <a:gd name="connsiteY69" fmla="*/ 852256 h 3045041"/>
              <a:gd name="connsiteX70" fmla="*/ 4119239 w 5175682"/>
              <a:gd name="connsiteY70" fmla="*/ 861134 h 3045041"/>
              <a:gd name="connsiteX71" fmla="*/ 4145872 w 5175682"/>
              <a:gd name="connsiteY71" fmla="*/ 905522 h 3045041"/>
              <a:gd name="connsiteX72" fmla="*/ 4163627 w 5175682"/>
              <a:gd name="connsiteY72" fmla="*/ 958788 h 3045041"/>
              <a:gd name="connsiteX73" fmla="*/ 4181382 w 5175682"/>
              <a:gd name="connsiteY73" fmla="*/ 1020932 h 3045041"/>
              <a:gd name="connsiteX74" fmla="*/ 4199138 w 5175682"/>
              <a:gd name="connsiteY74" fmla="*/ 1118586 h 3045041"/>
              <a:gd name="connsiteX75" fmla="*/ 4216893 w 5175682"/>
              <a:gd name="connsiteY75" fmla="*/ 1136342 h 3045041"/>
              <a:gd name="connsiteX76" fmla="*/ 4225771 w 5175682"/>
              <a:gd name="connsiteY76" fmla="*/ 1162975 h 3045041"/>
              <a:gd name="connsiteX77" fmla="*/ 4252404 w 5175682"/>
              <a:gd name="connsiteY77" fmla="*/ 1180730 h 3045041"/>
              <a:gd name="connsiteX78" fmla="*/ 4287915 w 5175682"/>
              <a:gd name="connsiteY78" fmla="*/ 1207363 h 3045041"/>
              <a:gd name="connsiteX79" fmla="*/ 4314548 w 5175682"/>
              <a:gd name="connsiteY79" fmla="*/ 1233996 h 3045041"/>
              <a:gd name="connsiteX80" fmla="*/ 4358936 w 5175682"/>
              <a:gd name="connsiteY80" fmla="*/ 1242874 h 3045041"/>
              <a:gd name="connsiteX81" fmla="*/ 4385569 w 5175682"/>
              <a:gd name="connsiteY81" fmla="*/ 1260629 h 3045041"/>
              <a:gd name="connsiteX82" fmla="*/ 4438835 w 5175682"/>
              <a:gd name="connsiteY82" fmla="*/ 1269507 h 3045041"/>
              <a:gd name="connsiteX83" fmla="*/ 4465468 w 5175682"/>
              <a:gd name="connsiteY83" fmla="*/ 1278385 h 3045041"/>
              <a:gd name="connsiteX84" fmla="*/ 4536489 w 5175682"/>
              <a:gd name="connsiteY84" fmla="*/ 1296140 h 3045041"/>
              <a:gd name="connsiteX85" fmla="*/ 4660777 w 5175682"/>
              <a:gd name="connsiteY85" fmla="*/ 1349406 h 3045041"/>
              <a:gd name="connsiteX86" fmla="*/ 4687410 w 5175682"/>
              <a:gd name="connsiteY86" fmla="*/ 1367161 h 3045041"/>
              <a:gd name="connsiteX87" fmla="*/ 4722920 w 5175682"/>
              <a:gd name="connsiteY87" fmla="*/ 1384917 h 3045041"/>
              <a:gd name="connsiteX88" fmla="*/ 4767309 w 5175682"/>
              <a:gd name="connsiteY88" fmla="*/ 1420427 h 3045041"/>
              <a:gd name="connsiteX89" fmla="*/ 4776186 w 5175682"/>
              <a:gd name="connsiteY89" fmla="*/ 1562470 h 3045041"/>
              <a:gd name="connsiteX90" fmla="*/ 4793942 w 5175682"/>
              <a:gd name="connsiteY90" fmla="*/ 1580225 h 3045041"/>
              <a:gd name="connsiteX91" fmla="*/ 4838330 w 5175682"/>
              <a:gd name="connsiteY91" fmla="*/ 1589103 h 3045041"/>
              <a:gd name="connsiteX92" fmla="*/ 5078027 w 5175682"/>
              <a:gd name="connsiteY92" fmla="*/ 1580225 h 3045041"/>
              <a:gd name="connsiteX93" fmla="*/ 5131293 w 5175682"/>
              <a:gd name="connsiteY93" fmla="*/ 1589103 h 3045041"/>
              <a:gd name="connsiteX94" fmla="*/ 5175682 w 5175682"/>
              <a:gd name="connsiteY94" fmla="*/ 1651247 h 3045041"/>
              <a:gd name="connsiteX95" fmla="*/ 5157926 w 5175682"/>
              <a:gd name="connsiteY95" fmla="*/ 1890944 h 3045041"/>
              <a:gd name="connsiteX96" fmla="*/ 5149048 w 5175682"/>
              <a:gd name="connsiteY96" fmla="*/ 1926454 h 3045041"/>
              <a:gd name="connsiteX97" fmla="*/ 5131293 w 5175682"/>
              <a:gd name="connsiteY97" fmla="*/ 1953087 h 3045041"/>
              <a:gd name="connsiteX98" fmla="*/ 5122415 w 5175682"/>
              <a:gd name="connsiteY98" fmla="*/ 1988598 h 3045041"/>
              <a:gd name="connsiteX99" fmla="*/ 5069149 w 5175682"/>
              <a:gd name="connsiteY99" fmla="*/ 2041864 h 3045041"/>
              <a:gd name="connsiteX100" fmla="*/ 5007006 w 5175682"/>
              <a:gd name="connsiteY100" fmla="*/ 2068497 h 3045041"/>
              <a:gd name="connsiteX101" fmla="*/ 4962617 w 5175682"/>
              <a:gd name="connsiteY101" fmla="*/ 2095130 h 3045041"/>
              <a:gd name="connsiteX102" fmla="*/ 4909351 w 5175682"/>
              <a:gd name="connsiteY102" fmla="*/ 2130641 h 3045041"/>
              <a:gd name="connsiteX103" fmla="*/ 4776186 w 5175682"/>
              <a:gd name="connsiteY103" fmla="*/ 2175029 h 3045041"/>
              <a:gd name="connsiteX104" fmla="*/ 4714043 w 5175682"/>
              <a:gd name="connsiteY104" fmla="*/ 2219418 h 3045041"/>
              <a:gd name="connsiteX105" fmla="*/ 4634144 w 5175682"/>
              <a:gd name="connsiteY105" fmla="*/ 2254928 h 3045041"/>
              <a:gd name="connsiteX106" fmla="*/ 4589755 w 5175682"/>
              <a:gd name="connsiteY106" fmla="*/ 2263806 h 3045041"/>
              <a:gd name="connsiteX107" fmla="*/ 4492101 w 5175682"/>
              <a:gd name="connsiteY107" fmla="*/ 2290439 h 3045041"/>
              <a:gd name="connsiteX108" fmla="*/ 4350058 w 5175682"/>
              <a:gd name="connsiteY108" fmla="*/ 2272684 h 3045041"/>
              <a:gd name="connsiteX109" fmla="*/ 4270159 w 5175682"/>
              <a:gd name="connsiteY109" fmla="*/ 2263806 h 3045041"/>
              <a:gd name="connsiteX110" fmla="*/ 4163627 w 5175682"/>
              <a:gd name="connsiteY110" fmla="*/ 2246051 h 3045041"/>
              <a:gd name="connsiteX111" fmla="*/ 4110361 w 5175682"/>
              <a:gd name="connsiteY111" fmla="*/ 2219418 h 3045041"/>
              <a:gd name="connsiteX112" fmla="*/ 4012707 w 5175682"/>
              <a:gd name="connsiteY112" fmla="*/ 2166152 h 3045041"/>
              <a:gd name="connsiteX113" fmla="*/ 3941685 w 5175682"/>
              <a:gd name="connsiteY113" fmla="*/ 2095130 h 3045041"/>
              <a:gd name="connsiteX114" fmla="*/ 3915052 w 5175682"/>
              <a:gd name="connsiteY114" fmla="*/ 2077375 h 3045041"/>
              <a:gd name="connsiteX115" fmla="*/ 3888419 w 5175682"/>
              <a:gd name="connsiteY115" fmla="*/ 2050742 h 3045041"/>
              <a:gd name="connsiteX116" fmla="*/ 3826276 w 5175682"/>
              <a:gd name="connsiteY116" fmla="*/ 2024109 h 3045041"/>
              <a:gd name="connsiteX117" fmla="*/ 3639845 w 5175682"/>
              <a:gd name="connsiteY117" fmla="*/ 2006353 h 3045041"/>
              <a:gd name="connsiteX118" fmla="*/ 3533313 w 5175682"/>
              <a:gd name="connsiteY118" fmla="*/ 1997476 h 3045041"/>
              <a:gd name="connsiteX119" fmla="*/ 3480047 w 5175682"/>
              <a:gd name="connsiteY119" fmla="*/ 1988598 h 3045041"/>
              <a:gd name="connsiteX120" fmla="*/ 3462291 w 5175682"/>
              <a:gd name="connsiteY120" fmla="*/ 1970843 h 3045041"/>
              <a:gd name="connsiteX121" fmla="*/ 3444536 w 5175682"/>
              <a:gd name="connsiteY121" fmla="*/ 1926454 h 3045041"/>
              <a:gd name="connsiteX122" fmla="*/ 3435658 w 5175682"/>
              <a:gd name="connsiteY122" fmla="*/ 1882066 h 3045041"/>
              <a:gd name="connsiteX123" fmla="*/ 3373515 w 5175682"/>
              <a:gd name="connsiteY123" fmla="*/ 1855433 h 3045041"/>
              <a:gd name="connsiteX124" fmla="*/ 3355759 w 5175682"/>
              <a:gd name="connsiteY124" fmla="*/ 1828800 h 3045041"/>
              <a:gd name="connsiteX125" fmla="*/ 3195961 w 5175682"/>
              <a:gd name="connsiteY125" fmla="*/ 1819922 h 3045041"/>
              <a:gd name="connsiteX126" fmla="*/ 3107184 w 5175682"/>
              <a:gd name="connsiteY126" fmla="*/ 1846555 h 3045041"/>
              <a:gd name="connsiteX127" fmla="*/ 3071674 w 5175682"/>
              <a:gd name="connsiteY127" fmla="*/ 1855433 h 3045041"/>
              <a:gd name="connsiteX128" fmla="*/ 2974019 w 5175682"/>
              <a:gd name="connsiteY128" fmla="*/ 1882066 h 3045041"/>
              <a:gd name="connsiteX129" fmla="*/ 2654423 w 5175682"/>
              <a:gd name="connsiteY129" fmla="*/ 1899821 h 3045041"/>
              <a:gd name="connsiteX130" fmla="*/ 2565647 w 5175682"/>
              <a:gd name="connsiteY130" fmla="*/ 1944210 h 3045041"/>
              <a:gd name="connsiteX131" fmla="*/ 2521258 w 5175682"/>
              <a:gd name="connsiteY131" fmla="*/ 1961965 h 3045041"/>
              <a:gd name="connsiteX132" fmla="*/ 2485748 w 5175682"/>
              <a:gd name="connsiteY132" fmla="*/ 2015231 h 3045041"/>
              <a:gd name="connsiteX133" fmla="*/ 2459115 w 5175682"/>
              <a:gd name="connsiteY133" fmla="*/ 2041864 h 3045041"/>
              <a:gd name="connsiteX134" fmla="*/ 2423604 w 5175682"/>
              <a:gd name="connsiteY134" fmla="*/ 2121763 h 3045041"/>
              <a:gd name="connsiteX135" fmla="*/ 2414726 w 5175682"/>
              <a:gd name="connsiteY135" fmla="*/ 2157274 h 3045041"/>
              <a:gd name="connsiteX136" fmla="*/ 2405848 w 5175682"/>
              <a:gd name="connsiteY136" fmla="*/ 2201662 h 3045041"/>
              <a:gd name="connsiteX137" fmla="*/ 2388093 w 5175682"/>
              <a:gd name="connsiteY137" fmla="*/ 2219418 h 3045041"/>
              <a:gd name="connsiteX138" fmla="*/ 2370338 w 5175682"/>
              <a:gd name="connsiteY138" fmla="*/ 2254928 h 3045041"/>
              <a:gd name="connsiteX139" fmla="*/ 2352582 w 5175682"/>
              <a:gd name="connsiteY139" fmla="*/ 2272684 h 3045041"/>
              <a:gd name="connsiteX140" fmla="*/ 2325949 w 5175682"/>
              <a:gd name="connsiteY140" fmla="*/ 2325950 h 3045041"/>
              <a:gd name="connsiteX141" fmla="*/ 2299316 w 5175682"/>
              <a:gd name="connsiteY141" fmla="*/ 2352583 h 3045041"/>
              <a:gd name="connsiteX142" fmla="*/ 2281561 w 5175682"/>
              <a:gd name="connsiteY142" fmla="*/ 2379216 h 3045041"/>
              <a:gd name="connsiteX143" fmla="*/ 2201662 w 5175682"/>
              <a:gd name="connsiteY143" fmla="*/ 2432482 h 3045041"/>
              <a:gd name="connsiteX144" fmla="*/ 2183907 w 5175682"/>
              <a:gd name="connsiteY144" fmla="*/ 2459115 h 3045041"/>
              <a:gd name="connsiteX145" fmla="*/ 2139518 w 5175682"/>
              <a:gd name="connsiteY145" fmla="*/ 2494625 h 3045041"/>
              <a:gd name="connsiteX146" fmla="*/ 2130641 w 5175682"/>
              <a:gd name="connsiteY146" fmla="*/ 2521258 h 3045041"/>
              <a:gd name="connsiteX147" fmla="*/ 2121763 w 5175682"/>
              <a:gd name="connsiteY147" fmla="*/ 2565647 h 3045041"/>
              <a:gd name="connsiteX148" fmla="*/ 2068497 w 5175682"/>
              <a:gd name="connsiteY148" fmla="*/ 2601157 h 3045041"/>
              <a:gd name="connsiteX149" fmla="*/ 1828800 w 5175682"/>
              <a:gd name="connsiteY149" fmla="*/ 2627790 h 3045041"/>
              <a:gd name="connsiteX150" fmla="*/ 1580225 w 5175682"/>
              <a:gd name="connsiteY150" fmla="*/ 2645546 h 3045041"/>
              <a:gd name="connsiteX151" fmla="*/ 1509204 w 5175682"/>
              <a:gd name="connsiteY151" fmla="*/ 2663301 h 3045041"/>
              <a:gd name="connsiteX152" fmla="*/ 1473693 w 5175682"/>
              <a:gd name="connsiteY152" fmla="*/ 2672179 h 3045041"/>
              <a:gd name="connsiteX153" fmla="*/ 1411549 w 5175682"/>
              <a:gd name="connsiteY153" fmla="*/ 2689934 h 3045041"/>
              <a:gd name="connsiteX154" fmla="*/ 1384916 w 5175682"/>
              <a:gd name="connsiteY154" fmla="*/ 2734322 h 3045041"/>
              <a:gd name="connsiteX155" fmla="*/ 1358283 w 5175682"/>
              <a:gd name="connsiteY155" fmla="*/ 2947386 h 3045041"/>
              <a:gd name="connsiteX156" fmla="*/ 1349406 w 5175682"/>
              <a:gd name="connsiteY156" fmla="*/ 2982897 h 3045041"/>
              <a:gd name="connsiteX157" fmla="*/ 1340528 w 5175682"/>
              <a:gd name="connsiteY157" fmla="*/ 3009530 h 3045041"/>
              <a:gd name="connsiteX158" fmla="*/ 1296140 w 5175682"/>
              <a:gd name="connsiteY158" fmla="*/ 3027286 h 3045041"/>
              <a:gd name="connsiteX159" fmla="*/ 1216241 w 5175682"/>
              <a:gd name="connsiteY159" fmla="*/ 3045041 h 3045041"/>
              <a:gd name="connsiteX160" fmla="*/ 1145219 w 5175682"/>
              <a:gd name="connsiteY160" fmla="*/ 3036163 h 3045041"/>
              <a:gd name="connsiteX161" fmla="*/ 1118586 w 5175682"/>
              <a:gd name="connsiteY161" fmla="*/ 3018408 h 3045041"/>
              <a:gd name="connsiteX162" fmla="*/ 1029810 w 5175682"/>
              <a:gd name="connsiteY162" fmla="*/ 3000653 h 3045041"/>
              <a:gd name="connsiteX163" fmla="*/ 887767 w 5175682"/>
              <a:gd name="connsiteY163" fmla="*/ 2974019 h 3045041"/>
              <a:gd name="connsiteX164" fmla="*/ 825623 w 5175682"/>
              <a:gd name="connsiteY164" fmla="*/ 2956264 h 3045041"/>
              <a:gd name="connsiteX165" fmla="*/ 763480 w 5175682"/>
              <a:gd name="connsiteY165" fmla="*/ 2947386 h 3045041"/>
              <a:gd name="connsiteX166" fmla="*/ 763480 w 5175682"/>
              <a:gd name="connsiteY166" fmla="*/ 2796466 h 3045041"/>
              <a:gd name="connsiteX167" fmla="*/ 772357 w 5175682"/>
              <a:gd name="connsiteY167" fmla="*/ 2769833 h 3045041"/>
              <a:gd name="connsiteX168" fmla="*/ 790113 w 5175682"/>
              <a:gd name="connsiteY168" fmla="*/ 2743200 h 3045041"/>
              <a:gd name="connsiteX169" fmla="*/ 798990 w 5175682"/>
              <a:gd name="connsiteY169" fmla="*/ 2707689 h 3045041"/>
              <a:gd name="connsiteX170" fmla="*/ 816746 w 5175682"/>
              <a:gd name="connsiteY170" fmla="*/ 2636668 h 3045041"/>
              <a:gd name="connsiteX171" fmla="*/ 852256 w 5175682"/>
              <a:gd name="connsiteY171" fmla="*/ 2565647 h 3045041"/>
              <a:gd name="connsiteX172" fmla="*/ 861134 w 5175682"/>
              <a:gd name="connsiteY172" fmla="*/ 2530136 h 3045041"/>
              <a:gd name="connsiteX173" fmla="*/ 896645 w 5175682"/>
              <a:gd name="connsiteY173" fmla="*/ 2467992 h 3045041"/>
              <a:gd name="connsiteX174" fmla="*/ 905522 w 5175682"/>
              <a:gd name="connsiteY174" fmla="*/ 2432482 h 3045041"/>
              <a:gd name="connsiteX175" fmla="*/ 923278 w 5175682"/>
              <a:gd name="connsiteY175" fmla="*/ 2396971 h 3045041"/>
              <a:gd name="connsiteX176" fmla="*/ 941033 w 5175682"/>
              <a:gd name="connsiteY176" fmla="*/ 2281561 h 3045041"/>
              <a:gd name="connsiteX177" fmla="*/ 967666 w 5175682"/>
              <a:gd name="connsiteY177" fmla="*/ 2219418 h 3045041"/>
              <a:gd name="connsiteX178" fmla="*/ 994299 w 5175682"/>
              <a:gd name="connsiteY178" fmla="*/ 2139519 h 3045041"/>
              <a:gd name="connsiteX179" fmla="*/ 1003177 w 5175682"/>
              <a:gd name="connsiteY179" fmla="*/ 2095130 h 3045041"/>
              <a:gd name="connsiteX180" fmla="*/ 985421 w 5175682"/>
              <a:gd name="connsiteY180" fmla="*/ 1926454 h 3045041"/>
              <a:gd name="connsiteX181" fmla="*/ 949911 w 5175682"/>
              <a:gd name="connsiteY181" fmla="*/ 1864311 h 3045041"/>
              <a:gd name="connsiteX182" fmla="*/ 914400 w 5175682"/>
              <a:gd name="connsiteY182" fmla="*/ 1802167 h 3045041"/>
              <a:gd name="connsiteX183" fmla="*/ 843379 w 5175682"/>
              <a:gd name="connsiteY183" fmla="*/ 1766656 h 3045041"/>
              <a:gd name="connsiteX184" fmla="*/ 798990 w 5175682"/>
              <a:gd name="connsiteY184" fmla="*/ 1757779 h 3045041"/>
              <a:gd name="connsiteX185" fmla="*/ 745724 w 5175682"/>
              <a:gd name="connsiteY185" fmla="*/ 1748901 h 3045041"/>
              <a:gd name="connsiteX186" fmla="*/ 701336 w 5175682"/>
              <a:gd name="connsiteY186" fmla="*/ 1722268 h 3045041"/>
              <a:gd name="connsiteX187" fmla="*/ 674703 w 5175682"/>
              <a:gd name="connsiteY187" fmla="*/ 1713390 h 3045041"/>
              <a:gd name="connsiteX188" fmla="*/ 630315 w 5175682"/>
              <a:gd name="connsiteY188" fmla="*/ 1677880 h 3045041"/>
              <a:gd name="connsiteX189" fmla="*/ 603682 w 5175682"/>
              <a:gd name="connsiteY189" fmla="*/ 1660124 h 3045041"/>
              <a:gd name="connsiteX190" fmla="*/ 577048 w 5175682"/>
              <a:gd name="connsiteY190" fmla="*/ 1597981 h 3045041"/>
              <a:gd name="connsiteX191" fmla="*/ 497149 w 5175682"/>
              <a:gd name="connsiteY191" fmla="*/ 1509204 h 3045041"/>
              <a:gd name="connsiteX192" fmla="*/ 470516 w 5175682"/>
              <a:gd name="connsiteY192" fmla="*/ 1500326 h 3045041"/>
              <a:gd name="connsiteX193" fmla="*/ 426128 w 5175682"/>
              <a:gd name="connsiteY193" fmla="*/ 1464816 h 3045041"/>
              <a:gd name="connsiteX194" fmla="*/ 363984 w 5175682"/>
              <a:gd name="connsiteY194" fmla="*/ 1447060 h 3045041"/>
              <a:gd name="connsiteX195" fmla="*/ 275208 w 5175682"/>
              <a:gd name="connsiteY195" fmla="*/ 1402672 h 3045041"/>
              <a:gd name="connsiteX196" fmla="*/ 213064 w 5175682"/>
              <a:gd name="connsiteY196" fmla="*/ 1376039 h 3045041"/>
              <a:gd name="connsiteX197" fmla="*/ 168676 w 5175682"/>
              <a:gd name="connsiteY197" fmla="*/ 1349406 h 3045041"/>
              <a:gd name="connsiteX198" fmla="*/ 133165 w 5175682"/>
              <a:gd name="connsiteY198" fmla="*/ 1340528 h 3045041"/>
              <a:gd name="connsiteX199" fmla="*/ 106532 w 5175682"/>
              <a:gd name="connsiteY199" fmla="*/ 1331651 h 3045041"/>
              <a:gd name="connsiteX200" fmla="*/ 44388 w 5175682"/>
              <a:gd name="connsiteY200" fmla="*/ 1305018 h 3045041"/>
              <a:gd name="connsiteX201" fmla="*/ 8878 w 5175682"/>
              <a:gd name="connsiteY201" fmla="*/ 1260629 h 3045041"/>
              <a:gd name="connsiteX202" fmla="*/ 0 w 5175682"/>
              <a:gd name="connsiteY202" fmla="*/ 1233996 h 3045041"/>
              <a:gd name="connsiteX203" fmla="*/ 35511 w 5175682"/>
              <a:gd name="connsiteY203" fmla="*/ 1065320 h 3045041"/>
              <a:gd name="connsiteX204" fmla="*/ 79899 w 5175682"/>
              <a:gd name="connsiteY204" fmla="*/ 1038687 h 3045041"/>
              <a:gd name="connsiteX205" fmla="*/ 106532 w 5175682"/>
              <a:gd name="connsiteY205" fmla="*/ 1020932 h 3045041"/>
              <a:gd name="connsiteX206" fmla="*/ 150920 w 5175682"/>
              <a:gd name="connsiteY206" fmla="*/ 949911 h 3045041"/>
              <a:gd name="connsiteX207" fmla="*/ 177553 w 5175682"/>
              <a:gd name="connsiteY207" fmla="*/ 941033 h 3045041"/>
              <a:gd name="connsiteX208" fmla="*/ 213064 w 5175682"/>
              <a:gd name="connsiteY208" fmla="*/ 914400 h 3045041"/>
              <a:gd name="connsiteX209" fmla="*/ 248575 w 5175682"/>
              <a:gd name="connsiteY209" fmla="*/ 905522 h 3045041"/>
              <a:gd name="connsiteX210" fmla="*/ 381740 w 5175682"/>
              <a:gd name="connsiteY210" fmla="*/ 949911 h 304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5175682" h="3045041">
                <a:moveTo>
                  <a:pt x="381740" y="949911"/>
                </a:moveTo>
                <a:cubicBezTo>
                  <a:pt x="426128" y="952870"/>
                  <a:pt x="472416" y="953627"/>
                  <a:pt x="514905" y="923278"/>
                </a:cubicBezTo>
                <a:cubicBezTo>
                  <a:pt x="525121" y="915981"/>
                  <a:pt x="532660" y="905523"/>
                  <a:pt x="541538" y="896645"/>
                </a:cubicBezTo>
                <a:cubicBezTo>
                  <a:pt x="544497" y="887767"/>
                  <a:pt x="546230" y="878382"/>
                  <a:pt x="550415" y="870012"/>
                </a:cubicBezTo>
                <a:cubicBezTo>
                  <a:pt x="555187" y="860469"/>
                  <a:pt x="566993" y="853983"/>
                  <a:pt x="568171" y="843379"/>
                </a:cubicBezTo>
                <a:cubicBezTo>
                  <a:pt x="574012" y="790816"/>
                  <a:pt x="555995" y="791938"/>
                  <a:pt x="532660" y="754602"/>
                </a:cubicBezTo>
                <a:cubicBezTo>
                  <a:pt x="525646" y="743379"/>
                  <a:pt x="520823" y="730928"/>
                  <a:pt x="514905" y="719091"/>
                </a:cubicBezTo>
                <a:cubicBezTo>
                  <a:pt x="520823" y="707254"/>
                  <a:pt x="525319" y="694592"/>
                  <a:pt x="532660" y="683581"/>
                </a:cubicBezTo>
                <a:cubicBezTo>
                  <a:pt x="540297" y="672125"/>
                  <a:pt x="565965" y="652820"/>
                  <a:pt x="577048" y="648070"/>
                </a:cubicBezTo>
                <a:cubicBezTo>
                  <a:pt x="588263" y="643264"/>
                  <a:pt x="600984" y="643050"/>
                  <a:pt x="612559" y="639192"/>
                </a:cubicBezTo>
                <a:cubicBezTo>
                  <a:pt x="627677" y="634153"/>
                  <a:pt x="642507" y="628176"/>
                  <a:pt x="656948" y="621437"/>
                </a:cubicBezTo>
                <a:cubicBezTo>
                  <a:pt x="686929" y="607446"/>
                  <a:pt x="745724" y="577049"/>
                  <a:pt x="745724" y="577049"/>
                </a:cubicBezTo>
                <a:cubicBezTo>
                  <a:pt x="790112" y="580008"/>
                  <a:pt x="835461" y="576276"/>
                  <a:pt x="878889" y="585926"/>
                </a:cubicBezTo>
                <a:cubicBezTo>
                  <a:pt x="894276" y="589345"/>
                  <a:pt x="914527" y="628253"/>
                  <a:pt x="923278" y="639192"/>
                </a:cubicBezTo>
                <a:cubicBezTo>
                  <a:pt x="928507" y="645728"/>
                  <a:pt x="933092" y="654301"/>
                  <a:pt x="941033" y="656948"/>
                </a:cubicBezTo>
                <a:cubicBezTo>
                  <a:pt x="960884" y="663565"/>
                  <a:pt x="982462" y="662866"/>
                  <a:pt x="1003177" y="665825"/>
                </a:cubicBezTo>
                <a:cubicBezTo>
                  <a:pt x="1012124" y="659115"/>
                  <a:pt x="1047039" y="635543"/>
                  <a:pt x="1056443" y="621437"/>
                </a:cubicBezTo>
                <a:cubicBezTo>
                  <a:pt x="1071068" y="599500"/>
                  <a:pt x="1075185" y="582964"/>
                  <a:pt x="1083076" y="559293"/>
                </a:cubicBezTo>
                <a:cubicBezTo>
                  <a:pt x="1088994" y="461639"/>
                  <a:pt x="1092706" y="363826"/>
                  <a:pt x="1100831" y="266330"/>
                </a:cubicBezTo>
                <a:cubicBezTo>
                  <a:pt x="1103497" y="234334"/>
                  <a:pt x="1128574" y="221466"/>
                  <a:pt x="1145219" y="195309"/>
                </a:cubicBezTo>
                <a:cubicBezTo>
                  <a:pt x="1155876" y="178561"/>
                  <a:pt x="1164479" y="160474"/>
                  <a:pt x="1171852" y="142043"/>
                </a:cubicBezTo>
                <a:cubicBezTo>
                  <a:pt x="1176383" y="130714"/>
                  <a:pt x="1173409" y="116293"/>
                  <a:pt x="1180730" y="106532"/>
                </a:cubicBezTo>
                <a:cubicBezTo>
                  <a:pt x="1200818" y="79748"/>
                  <a:pt x="1223895" y="54083"/>
                  <a:pt x="1251751" y="35511"/>
                </a:cubicBezTo>
                <a:cubicBezTo>
                  <a:pt x="1260629" y="29592"/>
                  <a:pt x="1268262" y="21129"/>
                  <a:pt x="1278384" y="17755"/>
                </a:cubicBezTo>
                <a:cubicBezTo>
                  <a:pt x="1295460" y="12063"/>
                  <a:pt x="1313940" y="12098"/>
                  <a:pt x="1331650" y="8878"/>
                </a:cubicBezTo>
                <a:cubicBezTo>
                  <a:pt x="1346496" y="6179"/>
                  <a:pt x="1361243" y="2959"/>
                  <a:pt x="1376039" y="0"/>
                </a:cubicBezTo>
                <a:cubicBezTo>
                  <a:pt x="1459048" y="8301"/>
                  <a:pt x="1454082" y="6543"/>
                  <a:pt x="1526959" y="17755"/>
                </a:cubicBezTo>
                <a:cubicBezTo>
                  <a:pt x="1544750" y="20492"/>
                  <a:pt x="1562574" y="23103"/>
                  <a:pt x="1580225" y="26633"/>
                </a:cubicBezTo>
                <a:cubicBezTo>
                  <a:pt x="1626470" y="35882"/>
                  <a:pt x="1602891" y="33109"/>
                  <a:pt x="1642369" y="44388"/>
                </a:cubicBezTo>
                <a:cubicBezTo>
                  <a:pt x="1654101" y="47740"/>
                  <a:pt x="1666456" y="48982"/>
                  <a:pt x="1677880" y="53266"/>
                </a:cubicBezTo>
                <a:cubicBezTo>
                  <a:pt x="1690271" y="57913"/>
                  <a:pt x="1700714" y="67218"/>
                  <a:pt x="1713390" y="71021"/>
                </a:cubicBezTo>
                <a:cubicBezTo>
                  <a:pt x="1730631" y="76193"/>
                  <a:pt x="1749005" y="76369"/>
                  <a:pt x="1766656" y="79899"/>
                </a:cubicBezTo>
                <a:cubicBezTo>
                  <a:pt x="1778620" y="82292"/>
                  <a:pt x="1790256" y="86130"/>
                  <a:pt x="1802167" y="88777"/>
                </a:cubicBezTo>
                <a:cubicBezTo>
                  <a:pt x="1816897" y="92050"/>
                  <a:pt x="1831759" y="94695"/>
                  <a:pt x="1846555" y="97654"/>
                </a:cubicBezTo>
                <a:cubicBezTo>
                  <a:pt x="1858392" y="106532"/>
                  <a:pt x="1869285" y="116832"/>
                  <a:pt x="1882066" y="124287"/>
                </a:cubicBezTo>
                <a:cubicBezTo>
                  <a:pt x="1904929" y="137624"/>
                  <a:pt x="1934371" y="141082"/>
                  <a:pt x="1953087" y="159798"/>
                </a:cubicBezTo>
                <a:cubicBezTo>
                  <a:pt x="1961965" y="168676"/>
                  <a:pt x="1969274" y="179467"/>
                  <a:pt x="1979720" y="186431"/>
                </a:cubicBezTo>
                <a:cubicBezTo>
                  <a:pt x="1987506" y="191622"/>
                  <a:pt x="1997983" y="191124"/>
                  <a:pt x="2006353" y="195309"/>
                </a:cubicBezTo>
                <a:cubicBezTo>
                  <a:pt x="2015896" y="200081"/>
                  <a:pt x="2024108" y="207146"/>
                  <a:pt x="2032986" y="213064"/>
                </a:cubicBezTo>
                <a:cubicBezTo>
                  <a:pt x="2038905" y="224901"/>
                  <a:pt x="2043050" y="237806"/>
                  <a:pt x="2050742" y="248575"/>
                </a:cubicBezTo>
                <a:cubicBezTo>
                  <a:pt x="2058039" y="258791"/>
                  <a:pt x="2071278" y="264233"/>
                  <a:pt x="2077375" y="275208"/>
                </a:cubicBezTo>
                <a:cubicBezTo>
                  <a:pt x="2114667" y="342335"/>
                  <a:pt x="2080369" y="308827"/>
                  <a:pt x="2104008" y="363985"/>
                </a:cubicBezTo>
                <a:cubicBezTo>
                  <a:pt x="2108211" y="373792"/>
                  <a:pt x="2116469" y="381354"/>
                  <a:pt x="2121763" y="390618"/>
                </a:cubicBezTo>
                <a:cubicBezTo>
                  <a:pt x="2139893" y="422346"/>
                  <a:pt x="2132290" y="423897"/>
                  <a:pt x="2157274" y="443884"/>
                </a:cubicBezTo>
                <a:cubicBezTo>
                  <a:pt x="2190081" y="470130"/>
                  <a:pt x="2175199" y="455371"/>
                  <a:pt x="2210540" y="470517"/>
                </a:cubicBezTo>
                <a:cubicBezTo>
                  <a:pt x="2239940" y="483117"/>
                  <a:pt x="2257090" y="493493"/>
                  <a:pt x="2281561" y="514905"/>
                </a:cubicBezTo>
                <a:cubicBezTo>
                  <a:pt x="2294159" y="525928"/>
                  <a:pt x="2306178" y="537706"/>
                  <a:pt x="2317072" y="550416"/>
                </a:cubicBezTo>
                <a:cubicBezTo>
                  <a:pt x="2346707" y="584991"/>
                  <a:pt x="2323211" y="578898"/>
                  <a:pt x="2370338" y="612559"/>
                </a:cubicBezTo>
                <a:cubicBezTo>
                  <a:pt x="2377953" y="617998"/>
                  <a:pt x="2387740" y="619899"/>
                  <a:pt x="2396971" y="621437"/>
                </a:cubicBezTo>
                <a:cubicBezTo>
                  <a:pt x="2423403" y="625843"/>
                  <a:pt x="2450237" y="627356"/>
                  <a:pt x="2476870" y="630315"/>
                </a:cubicBezTo>
                <a:cubicBezTo>
                  <a:pt x="2485748" y="642152"/>
                  <a:pt x="2496048" y="653045"/>
                  <a:pt x="2503503" y="665825"/>
                </a:cubicBezTo>
                <a:cubicBezTo>
                  <a:pt x="2516840" y="688688"/>
                  <a:pt x="2539014" y="736847"/>
                  <a:pt x="2539014" y="736847"/>
                </a:cubicBezTo>
                <a:cubicBezTo>
                  <a:pt x="2563014" y="832853"/>
                  <a:pt x="2539014" y="721958"/>
                  <a:pt x="2539014" y="932155"/>
                </a:cubicBezTo>
                <a:cubicBezTo>
                  <a:pt x="2539014" y="968140"/>
                  <a:pt x="2524943" y="1032021"/>
                  <a:pt x="2565647" y="1056443"/>
                </a:cubicBezTo>
                <a:cubicBezTo>
                  <a:pt x="2573671" y="1061258"/>
                  <a:pt x="2583402" y="1062361"/>
                  <a:pt x="2592280" y="1065320"/>
                </a:cubicBezTo>
                <a:cubicBezTo>
                  <a:pt x="2699029" y="1055616"/>
                  <a:pt x="2729170" y="1048097"/>
                  <a:pt x="2849732" y="1065320"/>
                </a:cubicBezTo>
                <a:cubicBezTo>
                  <a:pt x="2860295" y="1066829"/>
                  <a:pt x="2866998" y="1077967"/>
                  <a:pt x="2876365" y="1083076"/>
                </a:cubicBezTo>
                <a:cubicBezTo>
                  <a:pt x="2899601" y="1095750"/>
                  <a:pt x="2947386" y="1118586"/>
                  <a:pt x="2947386" y="1118586"/>
                </a:cubicBezTo>
                <a:lnTo>
                  <a:pt x="3045041" y="1109709"/>
                </a:lnTo>
                <a:cubicBezTo>
                  <a:pt x="3058537" y="1102961"/>
                  <a:pt x="3048620" y="1079449"/>
                  <a:pt x="3053918" y="1065320"/>
                </a:cubicBezTo>
                <a:cubicBezTo>
                  <a:pt x="3057664" y="1055330"/>
                  <a:pt x="3062933" y="1044806"/>
                  <a:pt x="3071674" y="1038687"/>
                </a:cubicBezTo>
                <a:cubicBezTo>
                  <a:pt x="3093357" y="1023509"/>
                  <a:pt x="3120672" y="1017859"/>
                  <a:pt x="3142695" y="1003177"/>
                </a:cubicBezTo>
                <a:cubicBezTo>
                  <a:pt x="3160450" y="991340"/>
                  <a:pt x="3175259" y="972842"/>
                  <a:pt x="3195961" y="967666"/>
                </a:cubicBezTo>
                <a:cubicBezTo>
                  <a:pt x="3246110" y="955128"/>
                  <a:pt x="3219508" y="961181"/>
                  <a:pt x="3275860" y="949911"/>
                </a:cubicBezTo>
                <a:cubicBezTo>
                  <a:pt x="3281778" y="943992"/>
                  <a:pt x="3287079" y="937384"/>
                  <a:pt x="3293615" y="932155"/>
                </a:cubicBezTo>
                <a:cubicBezTo>
                  <a:pt x="3333073" y="900588"/>
                  <a:pt x="3333433" y="912935"/>
                  <a:pt x="3400148" y="905522"/>
                </a:cubicBezTo>
                <a:cubicBezTo>
                  <a:pt x="3411985" y="902563"/>
                  <a:pt x="3423654" y="898828"/>
                  <a:pt x="3435658" y="896645"/>
                </a:cubicBezTo>
                <a:cubicBezTo>
                  <a:pt x="3456245" y="892902"/>
                  <a:pt x="3477061" y="890533"/>
                  <a:pt x="3497802" y="887767"/>
                </a:cubicBezTo>
                <a:cubicBezTo>
                  <a:pt x="3573211" y="877712"/>
                  <a:pt x="3576399" y="878131"/>
                  <a:pt x="3657600" y="870012"/>
                </a:cubicBezTo>
                <a:cubicBezTo>
                  <a:pt x="3764983" y="843166"/>
                  <a:pt x="3718235" y="852256"/>
                  <a:pt x="3932808" y="852256"/>
                </a:cubicBezTo>
                <a:cubicBezTo>
                  <a:pt x="3995022" y="852256"/>
                  <a:pt x="4057095" y="858175"/>
                  <a:pt x="4119239" y="861134"/>
                </a:cubicBezTo>
                <a:cubicBezTo>
                  <a:pt x="4128117" y="875930"/>
                  <a:pt x="4138732" y="889814"/>
                  <a:pt x="4145872" y="905522"/>
                </a:cubicBezTo>
                <a:cubicBezTo>
                  <a:pt x="4153617" y="922560"/>
                  <a:pt x="4157709" y="941033"/>
                  <a:pt x="4163627" y="958788"/>
                </a:cubicBezTo>
                <a:cubicBezTo>
                  <a:pt x="4172091" y="984180"/>
                  <a:pt x="4175806" y="993053"/>
                  <a:pt x="4181382" y="1020932"/>
                </a:cubicBezTo>
                <a:cubicBezTo>
                  <a:pt x="4182198" y="1025013"/>
                  <a:pt x="4195567" y="1110254"/>
                  <a:pt x="4199138" y="1118586"/>
                </a:cubicBezTo>
                <a:cubicBezTo>
                  <a:pt x="4202435" y="1126279"/>
                  <a:pt x="4210975" y="1130423"/>
                  <a:pt x="4216893" y="1136342"/>
                </a:cubicBezTo>
                <a:cubicBezTo>
                  <a:pt x="4219852" y="1145220"/>
                  <a:pt x="4219925" y="1155668"/>
                  <a:pt x="4225771" y="1162975"/>
                </a:cubicBezTo>
                <a:cubicBezTo>
                  <a:pt x="4232436" y="1171306"/>
                  <a:pt x="4243722" y="1174528"/>
                  <a:pt x="4252404" y="1180730"/>
                </a:cubicBezTo>
                <a:cubicBezTo>
                  <a:pt x="4264444" y="1189330"/>
                  <a:pt x="4276681" y="1197734"/>
                  <a:pt x="4287915" y="1207363"/>
                </a:cubicBezTo>
                <a:cubicBezTo>
                  <a:pt x="4297447" y="1215534"/>
                  <a:pt x="4303319" y="1228381"/>
                  <a:pt x="4314548" y="1233996"/>
                </a:cubicBezTo>
                <a:cubicBezTo>
                  <a:pt x="4328044" y="1240744"/>
                  <a:pt x="4344140" y="1239915"/>
                  <a:pt x="4358936" y="1242874"/>
                </a:cubicBezTo>
                <a:cubicBezTo>
                  <a:pt x="4367814" y="1248792"/>
                  <a:pt x="4375447" y="1257255"/>
                  <a:pt x="4385569" y="1260629"/>
                </a:cubicBezTo>
                <a:cubicBezTo>
                  <a:pt x="4402646" y="1266321"/>
                  <a:pt x="4421263" y="1265602"/>
                  <a:pt x="4438835" y="1269507"/>
                </a:cubicBezTo>
                <a:cubicBezTo>
                  <a:pt x="4447970" y="1271537"/>
                  <a:pt x="4456440" y="1275923"/>
                  <a:pt x="4465468" y="1278385"/>
                </a:cubicBezTo>
                <a:cubicBezTo>
                  <a:pt x="4489010" y="1284806"/>
                  <a:pt x="4513832" y="1287077"/>
                  <a:pt x="4536489" y="1296140"/>
                </a:cubicBezTo>
                <a:cubicBezTo>
                  <a:pt x="4573307" y="1310867"/>
                  <a:pt x="4623436" y="1328069"/>
                  <a:pt x="4660777" y="1349406"/>
                </a:cubicBezTo>
                <a:cubicBezTo>
                  <a:pt x="4670041" y="1354699"/>
                  <a:pt x="4678146" y="1361867"/>
                  <a:pt x="4687410" y="1367161"/>
                </a:cubicBezTo>
                <a:cubicBezTo>
                  <a:pt x="4698900" y="1373727"/>
                  <a:pt x="4711430" y="1378351"/>
                  <a:pt x="4722920" y="1384917"/>
                </a:cubicBezTo>
                <a:cubicBezTo>
                  <a:pt x="4749052" y="1399850"/>
                  <a:pt x="4747865" y="1400984"/>
                  <a:pt x="4767309" y="1420427"/>
                </a:cubicBezTo>
                <a:cubicBezTo>
                  <a:pt x="4770268" y="1467775"/>
                  <a:pt x="4768387" y="1515675"/>
                  <a:pt x="4776186" y="1562470"/>
                </a:cubicBezTo>
                <a:cubicBezTo>
                  <a:pt x="4777562" y="1570726"/>
                  <a:pt x="4786249" y="1576928"/>
                  <a:pt x="4793942" y="1580225"/>
                </a:cubicBezTo>
                <a:cubicBezTo>
                  <a:pt x="4807811" y="1586169"/>
                  <a:pt x="4823534" y="1586144"/>
                  <a:pt x="4838330" y="1589103"/>
                </a:cubicBezTo>
                <a:cubicBezTo>
                  <a:pt x="4918229" y="1586144"/>
                  <a:pt x="4998073" y="1580225"/>
                  <a:pt x="5078027" y="1580225"/>
                </a:cubicBezTo>
                <a:cubicBezTo>
                  <a:pt x="5096027" y="1580225"/>
                  <a:pt x="5115558" y="1580361"/>
                  <a:pt x="5131293" y="1589103"/>
                </a:cubicBezTo>
                <a:cubicBezTo>
                  <a:pt x="5137121" y="1592341"/>
                  <a:pt x="5169338" y="1641731"/>
                  <a:pt x="5175682" y="1651247"/>
                </a:cubicBezTo>
                <a:cubicBezTo>
                  <a:pt x="5160605" y="2013073"/>
                  <a:pt x="5190048" y="1778523"/>
                  <a:pt x="5157926" y="1890944"/>
                </a:cubicBezTo>
                <a:cubicBezTo>
                  <a:pt x="5154574" y="1902676"/>
                  <a:pt x="5153854" y="1915240"/>
                  <a:pt x="5149048" y="1926454"/>
                </a:cubicBezTo>
                <a:cubicBezTo>
                  <a:pt x="5144845" y="1936261"/>
                  <a:pt x="5137211" y="1944209"/>
                  <a:pt x="5131293" y="1953087"/>
                </a:cubicBezTo>
                <a:cubicBezTo>
                  <a:pt x="5128334" y="1964924"/>
                  <a:pt x="5127221" y="1977383"/>
                  <a:pt x="5122415" y="1988598"/>
                </a:cubicBezTo>
                <a:cubicBezTo>
                  <a:pt x="5111951" y="2013015"/>
                  <a:pt x="5091703" y="2028976"/>
                  <a:pt x="5069149" y="2041864"/>
                </a:cubicBezTo>
                <a:cubicBezTo>
                  <a:pt x="4986300" y="2089206"/>
                  <a:pt x="5112631" y="1998080"/>
                  <a:pt x="5007006" y="2068497"/>
                </a:cubicBezTo>
                <a:cubicBezTo>
                  <a:pt x="4958263" y="2100993"/>
                  <a:pt x="5024436" y="2074525"/>
                  <a:pt x="4962617" y="2095130"/>
                </a:cubicBezTo>
                <a:cubicBezTo>
                  <a:pt x="4944862" y="2106967"/>
                  <a:pt x="4928140" y="2120524"/>
                  <a:pt x="4909351" y="2130641"/>
                </a:cubicBezTo>
                <a:cubicBezTo>
                  <a:pt x="4856996" y="2158833"/>
                  <a:pt x="4834187" y="2160529"/>
                  <a:pt x="4776186" y="2175029"/>
                </a:cubicBezTo>
                <a:cubicBezTo>
                  <a:pt x="4760947" y="2186458"/>
                  <a:pt x="4732213" y="2209035"/>
                  <a:pt x="4714043" y="2219418"/>
                </a:cubicBezTo>
                <a:cubicBezTo>
                  <a:pt x="4694717" y="2230461"/>
                  <a:pt x="4654167" y="2248921"/>
                  <a:pt x="4634144" y="2254928"/>
                </a:cubicBezTo>
                <a:cubicBezTo>
                  <a:pt x="4619691" y="2259264"/>
                  <a:pt x="4604208" y="2259470"/>
                  <a:pt x="4589755" y="2263806"/>
                </a:cubicBezTo>
                <a:cubicBezTo>
                  <a:pt x="4482828" y="2295884"/>
                  <a:pt x="4612849" y="2270313"/>
                  <a:pt x="4492101" y="2290439"/>
                </a:cubicBezTo>
                <a:lnTo>
                  <a:pt x="4350058" y="2272684"/>
                </a:lnTo>
                <a:cubicBezTo>
                  <a:pt x="4323452" y="2269491"/>
                  <a:pt x="4296687" y="2267596"/>
                  <a:pt x="4270159" y="2263806"/>
                </a:cubicBezTo>
                <a:cubicBezTo>
                  <a:pt x="4234520" y="2258715"/>
                  <a:pt x="4163627" y="2246051"/>
                  <a:pt x="4163627" y="2246051"/>
                </a:cubicBezTo>
                <a:cubicBezTo>
                  <a:pt x="4145872" y="2237173"/>
                  <a:pt x="4128433" y="2227633"/>
                  <a:pt x="4110361" y="2219418"/>
                </a:cubicBezTo>
                <a:cubicBezTo>
                  <a:pt x="4070103" y="2201119"/>
                  <a:pt x="4047171" y="2200616"/>
                  <a:pt x="4012707" y="2166152"/>
                </a:cubicBezTo>
                <a:cubicBezTo>
                  <a:pt x="3989033" y="2142478"/>
                  <a:pt x="3969542" y="2113701"/>
                  <a:pt x="3941685" y="2095130"/>
                </a:cubicBezTo>
                <a:cubicBezTo>
                  <a:pt x="3932807" y="2089212"/>
                  <a:pt x="3923249" y="2084205"/>
                  <a:pt x="3915052" y="2077375"/>
                </a:cubicBezTo>
                <a:cubicBezTo>
                  <a:pt x="3905407" y="2069338"/>
                  <a:pt x="3899185" y="2057201"/>
                  <a:pt x="3888419" y="2050742"/>
                </a:cubicBezTo>
                <a:cubicBezTo>
                  <a:pt x="3869094" y="2039147"/>
                  <a:pt x="3847456" y="2031811"/>
                  <a:pt x="3826276" y="2024109"/>
                </a:cubicBezTo>
                <a:cubicBezTo>
                  <a:pt x="3773064" y="2004759"/>
                  <a:pt x="3674134" y="2008718"/>
                  <a:pt x="3639845" y="2006353"/>
                </a:cubicBezTo>
                <a:cubicBezTo>
                  <a:pt x="3604296" y="2003901"/>
                  <a:pt x="3568824" y="2000435"/>
                  <a:pt x="3533313" y="1997476"/>
                </a:cubicBezTo>
                <a:cubicBezTo>
                  <a:pt x="3515558" y="1994517"/>
                  <a:pt x="3496901" y="1994918"/>
                  <a:pt x="3480047" y="1988598"/>
                </a:cubicBezTo>
                <a:cubicBezTo>
                  <a:pt x="3472210" y="1985659"/>
                  <a:pt x="3466444" y="1978110"/>
                  <a:pt x="3462291" y="1970843"/>
                </a:cubicBezTo>
                <a:cubicBezTo>
                  <a:pt x="3454384" y="1957007"/>
                  <a:pt x="3449115" y="1941718"/>
                  <a:pt x="3444536" y="1926454"/>
                </a:cubicBezTo>
                <a:cubicBezTo>
                  <a:pt x="3440200" y="1912001"/>
                  <a:pt x="3443144" y="1895167"/>
                  <a:pt x="3435658" y="1882066"/>
                </a:cubicBezTo>
                <a:cubicBezTo>
                  <a:pt x="3425440" y="1864185"/>
                  <a:pt x="3388996" y="1859303"/>
                  <a:pt x="3373515" y="1855433"/>
                </a:cubicBezTo>
                <a:cubicBezTo>
                  <a:pt x="3367596" y="1846555"/>
                  <a:pt x="3365086" y="1833982"/>
                  <a:pt x="3355759" y="1828800"/>
                </a:cubicBezTo>
                <a:cubicBezTo>
                  <a:pt x="3301245" y="1798515"/>
                  <a:pt x="3255811" y="1814481"/>
                  <a:pt x="3195961" y="1819922"/>
                </a:cubicBezTo>
                <a:cubicBezTo>
                  <a:pt x="3114116" y="1840384"/>
                  <a:pt x="3215246" y="1814136"/>
                  <a:pt x="3107184" y="1846555"/>
                </a:cubicBezTo>
                <a:cubicBezTo>
                  <a:pt x="3095498" y="1850061"/>
                  <a:pt x="3083406" y="1852081"/>
                  <a:pt x="3071674" y="1855433"/>
                </a:cubicBezTo>
                <a:cubicBezTo>
                  <a:pt x="3017300" y="1870969"/>
                  <a:pt x="3066091" y="1864803"/>
                  <a:pt x="2974019" y="1882066"/>
                </a:cubicBezTo>
                <a:cubicBezTo>
                  <a:pt x="2883841" y="1898974"/>
                  <a:pt x="2707509" y="1897925"/>
                  <a:pt x="2654423" y="1899821"/>
                </a:cubicBezTo>
                <a:cubicBezTo>
                  <a:pt x="2540381" y="1945440"/>
                  <a:pt x="2681772" y="1886148"/>
                  <a:pt x="2565647" y="1944210"/>
                </a:cubicBezTo>
                <a:cubicBezTo>
                  <a:pt x="2551393" y="1951337"/>
                  <a:pt x="2536054" y="1956047"/>
                  <a:pt x="2521258" y="1961965"/>
                </a:cubicBezTo>
                <a:cubicBezTo>
                  <a:pt x="2436296" y="2046927"/>
                  <a:pt x="2537139" y="1938144"/>
                  <a:pt x="2485748" y="2015231"/>
                </a:cubicBezTo>
                <a:cubicBezTo>
                  <a:pt x="2478784" y="2025677"/>
                  <a:pt x="2466412" y="2031648"/>
                  <a:pt x="2459115" y="2041864"/>
                </a:cubicBezTo>
                <a:cubicBezTo>
                  <a:pt x="2449445" y="2055401"/>
                  <a:pt x="2427955" y="2108709"/>
                  <a:pt x="2423604" y="2121763"/>
                </a:cubicBezTo>
                <a:cubicBezTo>
                  <a:pt x="2419746" y="2133338"/>
                  <a:pt x="2417373" y="2145363"/>
                  <a:pt x="2414726" y="2157274"/>
                </a:cubicBezTo>
                <a:cubicBezTo>
                  <a:pt x="2411453" y="2172004"/>
                  <a:pt x="2411792" y="2187793"/>
                  <a:pt x="2405848" y="2201662"/>
                </a:cubicBezTo>
                <a:cubicBezTo>
                  <a:pt x="2402551" y="2209355"/>
                  <a:pt x="2392736" y="2212454"/>
                  <a:pt x="2388093" y="2219418"/>
                </a:cubicBezTo>
                <a:cubicBezTo>
                  <a:pt x="2380752" y="2230429"/>
                  <a:pt x="2377679" y="2243917"/>
                  <a:pt x="2370338" y="2254928"/>
                </a:cubicBezTo>
                <a:cubicBezTo>
                  <a:pt x="2365695" y="2261892"/>
                  <a:pt x="2357811" y="2266148"/>
                  <a:pt x="2352582" y="2272684"/>
                </a:cubicBezTo>
                <a:cubicBezTo>
                  <a:pt x="2268768" y="2377453"/>
                  <a:pt x="2391587" y="2227494"/>
                  <a:pt x="2325949" y="2325950"/>
                </a:cubicBezTo>
                <a:cubicBezTo>
                  <a:pt x="2318985" y="2336396"/>
                  <a:pt x="2307353" y="2342938"/>
                  <a:pt x="2299316" y="2352583"/>
                </a:cubicBezTo>
                <a:cubicBezTo>
                  <a:pt x="2292486" y="2360780"/>
                  <a:pt x="2289819" y="2372460"/>
                  <a:pt x="2281561" y="2379216"/>
                </a:cubicBezTo>
                <a:cubicBezTo>
                  <a:pt x="2256788" y="2399485"/>
                  <a:pt x="2201662" y="2432482"/>
                  <a:pt x="2201662" y="2432482"/>
                </a:cubicBezTo>
                <a:cubicBezTo>
                  <a:pt x="2195744" y="2441360"/>
                  <a:pt x="2192239" y="2452450"/>
                  <a:pt x="2183907" y="2459115"/>
                </a:cubicBezTo>
                <a:cubicBezTo>
                  <a:pt x="2122646" y="2508123"/>
                  <a:pt x="2190407" y="2418295"/>
                  <a:pt x="2139518" y="2494625"/>
                </a:cubicBezTo>
                <a:cubicBezTo>
                  <a:pt x="2136559" y="2503503"/>
                  <a:pt x="2132911" y="2512180"/>
                  <a:pt x="2130641" y="2521258"/>
                </a:cubicBezTo>
                <a:cubicBezTo>
                  <a:pt x="2126981" y="2535897"/>
                  <a:pt x="2131027" y="2553736"/>
                  <a:pt x="2121763" y="2565647"/>
                </a:cubicBezTo>
                <a:cubicBezTo>
                  <a:pt x="2108662" y="2582491"/>
                  <a:pt x="2087583" y="2591614"/>
                  <a:pt x="2068497" y="2601157"/>
                </a:cubicBezTo>
                <a:cubicBezTo>
                  <a:pt x="1997409" y="2636701"/>
                  <a:pt x="1896973" y="2624294"/>
                  <a:pt x="1828800" y="2627790"/>
                </a:cubicBezTo>
                <a:cubicBezTo>
                  <a:pt x="1655940" y="2636654"/>
                  <a:pt x="1712813" y="2632287"/>
                  <a:pt x="1580225" y="2645546"/>
                </a:cubicBezTo>
                <a:lnTo>
                  <a:pt x="1509204" y="2663301"/>
                </a:lnTo>
                <a:cubicBezTo>
                  <a:pt x="1497367" y="2666260"/>
                  <a:pt x="1485425" y="2668827"/>
                  <a:pt x="1473693" y="2672179"/>
                </a:cubicBezTo>
                <a:lnTo>
                  <a:pt x="1411549" y="2689934"/>
                </a:lnTo>
                <a:cubicBezTo>
                  <a:pt x="1402671" y="2704730"/>
                  <a:pt x="1387540" y="2717268"/>
                  <a:pt x="1384916" y="2734322"/>
                </a:cubicBezTo>
                <a:cubicBezTo>
                  <a:pt x="1348315" y="2972234"/>
                  <a:pt x="1415218" y="2861987"/>
                  <a:pt x="1358283" y="2947386"/>
                </a:cubicBezTo>
                <a:cubicBezTo>
                  <a:pt x="1355324" y="2959223"/>
                  <a:pt x="1352758" y="2971165"/>
                  <a:pt x="1349406" y="2982897"/>
                </a:cubicBezTo>
                <a:cubicBezTo>
                  <a:pt x="1346835" y="2991895"/>
                  <a:pt x="1347717" y="3003539"/>
                  <a:pt x="1340528" y="3009530"/>
                </a:cubicBezTo>
                <a:cubicBezTo>
                  <a:pt x="1328286" y="3019732"/>
                  <a:pt x="1311258" y="3022247"/>
                  <a:pt x="1296140" y="3027286"/>
                </a:cubicBezTo>
                <a:cubicBezTo>
                  <a:pt x="1277344" y="3033551"/>
                  <a:pt x="1233819" y="3041525"/>
                  <a:pt x="1216241" y="3045041"/>
                </a:cubicBezTo>
                <a:cubicBezTo>
                  <a:pt x="1192567" y="3042082"/>
                  <a:pt x="1168237" y="3042440"/>
                  <a:pt x="1145219" y="3036163"/>
                </a:cubicBezTo>
                <a:cubicBezTo>
                  <a:pt x="1134925" y="3033356"/>
                  <a:pt x="1128784" y="3021546"/>
                  <a:pt x="1118586" y="3018408"/>
                </a:cubicBezTo>
                <a:cubicBezTo>
                  <a:pt x="1089742" y="3009533"/>
                  <a:pt x="1059402" y="3006571"/>
                  <a:pt x="1029810" y="3000653"/>
                </a:cubicBezTo>
                <a:cubicBezTo>
                  <a:pt x="937104" y="2963570"/>
                  <a:pt x="1038147" y="2999082"/>
                  <a:pt x="887767" y="2974019"/>
                </a:cubicBezTo>
                <a:cubicBezTo>
                  <a:pt x="866517" y="2970477"/>
                  <a:pt x="846688" y="2960778"/>
                  <a:pt x="825623" y="2956264"/>
                </a:cubicBezTo>
                <a:cubicBezTo>
                  <a:pt x="805163" y="2951880"/>
                  <a:pt x="784194" y="2950345"/>
                  <a:pt x="763480" y="2947386"/>
                </a:cubicBezTo>
                <a:cubicBezTo>
                  <a:pt x="752395" y="2869794"/>
                  <a:pt x="749679" y="2886177"/>
                  <a:pt x="763480" y="2796466"/>
                </a:cubicBezTo>
                <a:cubicBezTo>
                  <a:pt x="764903" y="2787217"/>
                  <a:pt x="768172" y="2778203"/>
                  <a:pt x="772357" y="2769833"/>
                </a:cubicBezTo>
                <a:cubicBezTo>
                  <a:pt x="777129" y="2760290"/>
                  <a:pt x="784194" y="2752078"/>
                  <a:pt x="790113" y="2743200"/>
                </a:cubicBezTo>
                <a:cubicBezTo>
                  <a:pt x="793072" y="2731363"/>
                  <a:pt x="796343" y="2719600"/>
                  <a:pt x="798990" y="2707689"/>
                </a:cubicBezTo>
                <a:cubicBezTo>
                  <a:pt x="804377" y="2683448"/>
                  <a:pt x="806400" y="2659430"/>
                  <a:pt x="816746" y="2636668"/>
                </a:cubicBezTo>
                <a:cubicBezTo>
                  <a:pt x="827698" y="2612573"/>
                  <a:pt x="845836" y="2591325"/>
                  <a:pt x="852256" y="2565647"/>
                </a:cubicBezTo>
                <a:cubicBezTo>
                  <a:pt x="855215" y="2553810"/>
                  <a:pt x="856850" y="2541560"/>
                  <a:pt x="861134" y="2530136"/>
                </a:cubicBezTo>
                <a:cubicBezTo>
                  <a:pt x="870790" y="2504387"/>
                  <a:pt x="881925" y="2490072"/>
                  <a:pt x="896645" y="2467992"/>
                </a:cubicBezTo>
                <a:cubicBezTo>
                  <a:pt x="899604" y="2456155"/>
                  <a:pt x="901238" y="2443906"/>
                  <a:pt x="905522" y="2432482"/>
                </a:cubicBezTo>
                <a:cubicBezTo>
                  <a:pt x="910169" y="2420090"/>
                  <a:pt x="919475" y="2409647"/>
                  <a:pt x="923278" y="2396971"/>
                </a:cubicBezTo>
                <a:cubicBezTo>
                  <a:pt x="927676" y="2382311"/>
                  <a:pt x="938815" y="2292651"/>
                  <a:pt x="941033" y="2281561"/>
                </a:cubicBezTo>
                <a:cubicBezTo>
                  <a:pt x="945387" y="2259791"/>
                  <a:pt x="958042" y="2238666"/>
                  <a:pt x="967666" y="2219418"/>
                </a:cubicBezTo>
                <a:cubicBezTo>
                  <a:pt x="993110" y="2092203"/>
                  <a:pt x="957544" y="2249785"/>
                  <a:pt x="994299" y="2139519"/>
                </a:cubicBezTo>
                <a:cubicBezTo>
                  <a:pt x="999071" y="2125204"/>
                  <a:pt x="1000218" y="2109926"/>
                  <a:pt x="1003177" y="2095130"/>
                </a:cubicBezTo>
                <a:cubicBezTo>
                  <a:pt x="997258" y="2038905"/>
                  <a:pt x="995108" y="1982154"/>
                  <a:pt x="985421" y="1926454"/>
                </a:cubicBezTo>
                <a:cubicBezTo>
                  <a:pt x="982068" y="1907174"/>
                  <a:pt x="959548" y="1881176"/>
                  <a:pt x="949911" y="1864311"/>
                </a:cubicBezTo>
                <a:cubicBezTo>
                  <a:pt x="943490" y="1853075"/>
                  <a:pt x="926510" y="1812548"/>
                  <a:pt x="914400" y="1802167"/>
                </a:cubicBezTo>
                <a:cubicBezTo>
                  <a:pt x="895071" y="1785599"/>
                  <a:pt x="868439" y="1772921"/>
                  <a:pt x="843379" y="1766656"/>
                </a:cubicBezTo>
                <a:cubicBezTo>
                  <a:pt x="828740" y="1762996"/>
                  <a:pt x="813836" y="1760478"/>
                  <a:pt x="798990" y="1757779"/>
                </a:cubicBezTo>
                <a:cubicBezTo>
                  <a:pt x="781280" y="1754559"/>
                  <a:pt x="763479" y="1751860"/>
                  <a:pt x="745724" y="1748901"/>
                </a:cubicBezTo>
                <a:cubicBezTo>
                  <a:pt x="730928" y="1740023"/>
                  <a:pt x="716769" y="1729985"/>
                  <a:pt x="701336" y="1722268"/>
                </a:cubicBezTo>
                <a:cubicBezTo>
                  <a:pt x="692966" y="1718083"/>
                  <a:pt x="682010" y="1719236"/>
                  <a:pt x="674703" y="1713390"/>
                </a:cubicBezTo>
                <a:cubicBezTo>
                  <a:pt x="617341" y="1667499"/>
                  <a:pt x="697255" y="1700192"/>
                  <a:pt x="630315" y="1677880"/>
                </a:cubicBezTo>
                <a:cubicBezTo>
                  <a:pt x="621437" y="1671961"/>
                  <a:pt x="610513" y="1668321"/>
                  <a:pt x="603682" y="1660124"/>
                </a:cubicBezTo>
                <a:cubicBezTo>
                  <a:pt x="574049" y="1624565"/>
                  <a:pt x="595550" y="1631285"/>
                  <a:pt x="577048" y="1597981"/>
                </a:cubicBezTo>
                <a:cubicBezTo>
                  <a:pt x="557478" y="1562755"/>
                  <a:pt x="534287" y="1527773"/>
                  <a:pt x="497149" y="1509204"/>
                </a:cubicBezTo>
                <a:cubicBezTo>
                  <a:pt x="488779" y="1505019"/>
                  <a:pt x="479394" y="1503285"/>
                  <a:pt x="470516" y="1500326"/>
                </a:cubicBezTo>
                <a:cubicBezTo>
                  <a:pt x="455720" y="1488489"/>
                  <a:pt x="442196" y="1474858"/>
                  <a:pt x="426128" y="1464816"/>
                </a:cubicBezTo>
                <a:cubicBezTo>
                  <a:pt x="417637" y="1459509"/>
                  <a:pt x="369827" y="1448521"/>
                  <a:pt x="363984" y="1447060"/>
                </a:cubicBezTo>
                <a:cubicBezTo>
                  <a:pt x="240531" y="1372987"/>
                  <a:pt x="396017" y="1463076"/>
                  <a:pt x="275208" y="1402672"/>
                </a:cubicBezTo>
                <a:cubicBezTo>
                  <a:pt x="213899" y="1372018"/>
                  <a:pt x="286971" y="1394516"/>
                  <a:pt x="213064" y="1376039"/>
                </a:cubicBezTo>
                <a:cubicBezTo>
                  <a:pt x="198268" y="1367161"/>
                  <a:pt x="184444" y="1356414"/>
                  <a:pt x="168676" y="1349406"/>
                </a:cubicBezTo>
                <a:cubicBezTo>
                  <a:pt x="157526" y="1344451"/>
                  <a:pt x="144897" y="1343880"/>
                  <a:pt x="133165" y="1340528"/>
                </a:cubicBezTo>
                <a:cubicBezTo>
                  <a:pt x="124167" y="1337957"/>
                  <a:pt x="115133" y="1335337"/>
                  <a:pt x="106532" y="1331651"/>
                </a:cubicBezTo>
                <a:cubicBezTo>
                  <a:pt x="29741" y="1298741"/>
                  <a:pt x="106847" y="1325836"/>
                  <a:pt x="44388" y="1305018"/>
                </a:cubicBezTo>
                <a:cubicBezTo>
                  <a:pt x="27874" y="1288503"/>
                  <a:pt x="20077" y="1283027"/>
                  <a:pt x="8878" y="1260629"/>
                </a:cubicBezTo>
                <a:cubicBezTo>
                  <a:pt x="4693" y="1252259"/>
                  <a:pt x="2959" y="1242874"/>
                  <a:pt x="0" y="1233996"/>
                </a:cubicBezTo>
                <a:cubicBezTo>
                  <a:pt x="1280" y="1223754"/>
                  <a:pt x="-4734" y="1099816"/>
                  <a:pt x="35511" y="1065320"/>
                </a:cubicBezTo>
                <a:cubicBezTo>
                  <a:pt x="48612" y="1054091"/>
                  <a:pt x="65267" y="1047832"/>
                  <a:pt x="79899" y="1038687"/>
                </a:cubicBezTo>
                <a:cubicBezTo>
                  <a:pt x="88947" y="1033032"/>
                  <a:pt x="97654" y="1026850"/>
                  <a:pt x="106532" y="1020932"/>
                </a:cubicBezTo>
                <a:cubicBezTo>
                  <a:pt x="117652" y="998692"/>
                  <a:pt x="131162" y="966376"/>
                  <a:pt x="150920" y="949911"/>
                </a:cubicBezTo>
                <a:cubicBezTo>
                  <a:pt x="158109" y="943920"/>
                  <a:pt x="168675" y="943992"/>
                  <a:pt x="177553" y="941033"/>
                </a:cubicBezTo>
                <a:cubicBezTo>
                  <a:pt x="189390" y="932155"/>
                  <a:pt x="199830" y="921017"/>
                  <a:pt x="213064" y="914400"/>
                </a:cubicBezTo>
                <a:cubicBezTo>
                  <a:pt x="223977" y="908943"/>
                  <a:pt x="236374" y="905522"/>
                  <a:pt x="248575" y="905522"/>
                </a:cubicBezTo>
                <a:cubicBezTo>
                  <a:pt x="383683" y="905522"/>
                  <a:pt x="337352" y="946952"/>
                  <a:pt x="381740" y="949911"/>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Rounded Corners 359">
            <a:extLst>
              <a:ext uri="{FF2B5EF4-FFF2-40B4-BE49-F238E27FC236}">
                <a16:creationId xmlns:a16="http://schemas.microsoft.com/office/drawing/2014/main" id="{7F217194-C8E1-0CE7-AC9A-2C5BBAD1FD81}"/>
              </a:ext>
            </a:extLst>
          </p:cNvPr>
          <p:cNvSpPr/>
          <p:nvPr/>
        </p:nvSpPr>
        <p:spPr>
          <a:xfrm>
            <a:off x="2611620" y="2177959"/>
            <a:ext cx="752545" cy="261430"/>
          </a:xfrm>
          <a:prstGeom prst="roundRect">
            <a:avLst/>
          </a:prstGeom>
          <a:solidFill>
            <a:srgbClr val="A9D18E"/>
          </a:solidFill>
          <a:ln>
            <a:solidFill>
              <a:srgbClr val="33CC33"/>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sp>
        <p:nvSpPr>
          <p:cNvPr id="36" name="Text Placeholder 35">
            <a:extLst>
              <a:ext uri="{FF2B5EF4-FFF2-40B4-BE49-F238E27FC236}">
                <a16:creationId xmlns:a16="http://schemas.microsoft.com/office/drawing/2014/main" id="{B4436552-57DA-ED33-6E0B-73493CCEC7C3}"/>
              </a:ext>
            </a:extLst>
          </p:cNvPr>
          <p:cNvSpPr>
            <a:spLocks noGrp="1"/>
          </p:cNvSpPr>
          <p:nvPr>
            <p:ph type="body" sz="quarter" idx="10"/>
          </p:nvPr>
        </p:nvSpPr>
        <p:spPr>
          <a:xfrm>
            <a:off x="1790841" y="493572"/>
            <a:ext cx="9683543" cy="430086"/>
          </a:xfrm>
        </p:spPr>
        <p:txBody>
          <a:bodyPr vert="horz" lIns="91440" tIns="45720" rIns="91440" bIns="45720" rtlCol="0" anchor="t">
            <a:normAutofit/>
          </a:bodyPr>
          <a:lstStyle/>
          <a:p>
            <a:r>
              <a:rPr lang="ru-RU" sz="1600">
                <a:latin typeface="Roboto Bold"/>
                <a:ea typeface="Roboto Bold"/>
                <a:cs typeface="Calibri Light"/>
              </a:rPr>
              <a:t>РЕСУРСЫ ОСНОВНЫХ ПРОДУКТОВ ПИТАНИЯ</a:t>
            </a:r>
          </a:p>
        </p:txBody>
      </p:sp>
      <p:grpSp>
        <p:nvGrpSpPr>
          <p:cNvPr id="146" name="Group 145">
            <a:extLst>
              <a:ext uri="{FF2B5EF4-FFF2-40B4-BE49-F238E27FC236}">
                <a16:creationId xmlns:a16="http://schemas.microsoft.com/office/drawing/2014/main" id="{938DF470-8B93-8CE2-2E36-317A52D1DCF7}"/>
              </a:ext>
            </a:extLst>
          </p:cNvPr>
          <p:cNvGrpSpPr/>
          <p:nvPr/>
        </p:nvGrpSpPr>
        <p:grpSpPr>
          <a:xfrm>
            <a:off x="189622" y="2041299"/>
            <a:ext cx="4422592" cy="3315784"/>
            <a:chOff x="172090" y="1436198"/>
            <a:chExt cx="6728767" cy="4920141"/>
          </a:xfrm>
        </p:grpSpPr>
        <p:sp>
          <p:nvSpPr>
            <p:cNvPr id="255" name="TextBox 254">
              <a:extLst>
                <a:ext uri="{FF2B5EF4-FFF2-40B4-BE49-F238E27FC236}">
                  <a16:creationId xmlns:a16="http://schemas.microsoft.com/office/drawing/2014/main" id="{A4C999C1-7302-D4EF-CB82-F72367E3C1E4}"/>
                </a:ext>
              </a:extLst>
            </p:cNvPr>
            <p:cNvSpPr txBox="1"/>
            <p:nvPr/>
          </p:nvSpPr>
          <p:spPr>
            <a:xfrm>
              <a:off x="172090" y="2927723"/>
              <a:ext cx="1631348" cy="36535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Растительное масло</a:t>
              </a:r>
            </a:p>
          </p:txBody>
        </p:sp>
        <p:grpSp>
          <p:nvGrpSpPr>
            <p:cNvPr id="145" name="Group 144">
              <a:extLst>
                <a:ext uri="{FF2B5EF4-FFF2-40B4-BE49-F238E27FC236}">
                  <a16:creationId xmlns:a16="http://schemas.microsoft.com/office/drawing/2014/main" id="{B9F291BA-C5EA-0754-32A6-42AE3F660C60}"/>
                </a:ext>
              </a:extLst>
            </p:cNvPr>
            <p:cNvGrpSpPr/>
            <p:nvPr/>
          </p:nvGrpSpPr>
          <p:grpSpPr>
            <a:xfrm>
              <a:off x="279975" y="1436198"/>
              <a:ext cx="6620882" cy="4920141"/>
              <a:chOff x="279975" y="1436198"/>
              <a:chExt cx="6620882" cy="4920141"/>
            </a:xfrm>
          </p:grpSpPr>
          <p:grpSp>
            <p:nvGrpSpPr>
              <p:cNvPr id="128" name="Group 127">
                <a:extLst>
                  <a:ext uri="{FF2B5EF4-FFF2-40B4-BE49-F238E27FC236}">
                    <a16:creationId xmlns:a16="http://schemas.microsoft.com/office/drawing/2014/main" id="{B4257845-D569-5992-0457-EEA0086E11D8}"/>
                  </a:ext>
                </a:extLst>
              </p:cNvPr>
              <p:cNvGrpSpPr/>
              <p:nvPr/>
            </p:nvGrpSpPr>
            <p:grpSpPr>
              <a:xfrm>
                <a:off x="1387195" y="1977046"/>
                <a:ext cx="3983270" cy="3902126"/>
                <a:chOff x="3076304" y="363108"/>
                <a:chExt cx="6400800" cy="6400800"/>
              </a:xfrm>
            </p:grpSpPr>
            <p:cxnSp>
              <p:nvCxnSpPr>
                <p:cNvPr id="40" name="Straight Connector 39">
                  <a:extLst>
                    <a:ext uri="{FF2B5EF4-FFF2-40B4-BE49-F238E27FC236}">
                      <a16:creationId xmlns:a16="http://schemas.microsoft.com/office/drawing/2014/main" id="{8594288A-7AAD-FF33-188A-55FA8C92D793}"/>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F34A9A52-B118-A258-EA56-445DE822D128}"/>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38B0B0C-0365-F76E-D033-6CFD7D00B1D6}"/>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003E02D3-B340-9F60-A009-ABF482FC4E66}"/>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29D91C8-8554-72F2-DA18-8872F491C0C2}"/>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5A43FE5C-BC09-A198-A203-51BF060DFE3F}"/>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CADB72FF-64F4-BC7B-BF7C-34C424AB7259}"/>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B8899BF0-6F7A-EDE0-2D43-92B88C105762}"/>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45B8C1D4-2CCC-4F64-D1E2-A33938257950}"/>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6F31EA1-222C-1DC0-33FD-28714E7305C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9727131-A4DB-BDAA-55B3-C3E92BB7D313}"/>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08C5CB5-82A8-BA5F-9C4A-D4C45F4F00B5}"/>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D4ED609-9F9D-3CE4-86FB-D4530A4642A7}"/>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0654EC8C-9192-0558-609D-9D5389A2F505}"/>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32878084-4981-EF41-8B12-3E4827DBB203}"/>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4B6E73BA-6885-7AE1-EEF2-396CCA512EB3}"/>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71EBFE6-A912-337D-4530-34B4F98DFF66}"/>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28E26E9E-545A-8B49-5D80-FB2DB36C13AB}"/>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97E723D-AE24-9614-D723-1CDB9F819F4E}"/>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70ED112-A794-6577-AFA2-FF5131F30829}"/>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1678B69A-B7ED-FA95-0AE4-5EB77D5D3E77}"/>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54AD68A-AABE-A5E3-74F2-5F2F5AC2DCFA}"/>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9E9B47-5BD8-BCDE-77EB-DAF1D5EB0F6F}"/>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C6A0C8EC-0737-8A55-3BE1-335283A4FADE}"/>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991702F9-84E8-F2DF-6F9B-89AC1E240EFA}"/>
                  </a:ext>
                </a:extLst>
              </p:cNvPr>
              <p:cNvGrpSpPr/>
              <p:nvPr/>
            </p:nvGrpSpPr>
            <p:grpSpPr>
              <a:xfrm>
                <a:off x="2383010" y="2950546"/>
                <a:ext cx="1991633" cy="1951064"/>
                <a:chOff x="5459286" y="1519962"/>
                <a:chExt cx="3200400" cy="3200400"/>
              </a:xfrm>
            </p:grpSpPr>
            <p:cxnSp>
              <p:nvCxnSpPr>
                <p:cNvPr id="155" name="Straight Connector 154">
                  <a:extLst>
                    <a:ext uri="{FF2B5EF4-FFF2-40B4-BE49-F238E27FC236}">
                      <a16:creationId xmlns:a16="http://schemas.microsoft.com/office/drawing/2014/main" id="{23A9ED55-B3D7-6D57-3165-757BCE7AC881}"/>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902718E3-0A99-5C5E-9090-0BBB77C174B4}"/>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19A3611D-78A1-C092-4480-51B5BB4D026B}"/>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2A8B2F5-C76C-847C-456B-B4B9F71B58E4}"/>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36317D31-6363-AB9E-A824-B4E5B7198BE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0C69E02B-BB85-B0B8-09B0-ECF6DB9BE86E}"/>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BC46CEBF-6136-3A29-947F-AB2EDF31DE8A}"/>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FADFA58F-E7AA-A97A-3558-1F6C077F1868}"/>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8BE8022A-8C07-B997-6AF7-E13532D53A58}"/>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9DE49CE0-672F-0880-F0DC-D1C1BFAAA26A}"/>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9E2B74A1-24BB-439F-D37F-345EE6149233}"/>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4EC778E-EDBC-8F55-7695-F64EBCB1CD5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70340441-CB7A-85AF-BCE2-6ADF5CD167F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30DF64E5-5287-FFC1-F2F9-4943E08A9088}"/>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2BDFFA08-57BA-A690-F159-A93545789A40}"/>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6130A6D-1AE4-6CA6-60B2-288EEA4793C3}"/>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03C339E6-A27A-96E4-331E-99DB708B720C}"/>
                  </a:ext>
                </a:extLst>
              </p:cNvPr>
              <p:cNvGrpSpPr/>
              <p:nvPr/>
            </p:nvGrpSpPr>
            <p:grpSpPr>
              <a:xfrm>
                <a:off x="2885294" y="3432814"/>
                <a:ext cx="995819" cy="975537"/>
                <a:chOff x="5459286" y="1519962"/>
                <a:chExt cx="3200400" cy="3200400"/>
              </a:xfrm>
            </p:grpSpPr>
            <p:cxnSp>
              <p:nvCxnSpPr>
                <p:cNvPr id="172" name="Straight Connector 171">
                  <a:extLst>
                    <a:ext uri="{FF2B5EF4-FFF2-40B4-BE49-F238E27FC236}">
                      <a16:creationId xmlns:a16="http://schemas.microsoft.com/office/drawing/2014/main" id="{4D5CC90A-DA4F-1A9E-5C18-68102D9E1279}"/>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AEF14D15-CBD8-5CD1-5273-76E9FA2B6E21}"/>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EB13BA7-2D3E-4AC0-BFE8-8507662D25B5}"/>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6DC0ECF-F5D4-8799-DBE2-ECD2FC7E4438}"/>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B222F9E2-F8DD-DFCD-C247-DF78B5DCE041}"/>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CBF995F3-AF31-B066-CBC9-02AB1FC200CF}"/>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1335F965-8664-65FC-DF09-7A103005B944}"/>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B0C55112-1AA3-75D4-388B-6170F5D137A2}"/>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7953E9BB-22B2-FA17-C0C5-01F6B59C7BB2}"/>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126C244B-5336-0D68-BFE5-FB98BC3E6C2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9E3A1272-DDFC-C85F-24DA-B639C266741A}"/>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14775A99-F762-52BB-64A0-C74B0185D3B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1CAC5D5-F169-1875-83C6-33F8F99658B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0CC5659-BE5A-BF95-4032-871AC404FB9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4D073E3D-51C6-15B0-9592-21A6DE07F0F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AD1AAB77-DF60-ED02-DD25-4A89E21EB285}"/>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8A3C505-8978-A43C-8FD6-0F1ACBA06FC5}"/>
                  </a:ext>
                </a:extLst>
              </p:cNvPr>
              <p:cNvGrpSpPr/>
              <p:nvPr/>
            </p:nvGrpSpPr>
            <p:grpSpPr>
              <a:xfrm>
                <a:off x="1867720" y="2471310"/>
                <a:ext cx="2987452" cy="2926600"/>
                <a:chOff x="5459286" y="1519962"/>
                <a:chExt cx="3200400" cy="3200400"/>
              </a:xfrm>
            </p:grpSpPr>
            <p:cxnSp>
              <p:nvCxnSpPr>
                <p:cNvPr id="189" name="Straight Connector 188">
                  <a:extLst>
                    <a:ext uri="{FF2B5EF4-FFF2-40B4-BE49-F238E27FC236}">
                      <a16:creationId xmlns:a16="http://schemas.microsoft.com/office/drawing/2014/main" id="{1A7C25E7-F9E1-DA4E-C138-43F9D03B11CB}"/>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228449CA-4828-8471-6A45-C74341628A1D}"/>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C4F0591D-ADEB-6163-9400-316A2623F9A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2CE889F3-D573-CD66-B49F-932F98346AE9}"/>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B6F09972-9D19-ECB3-3210-C336D0612356}"/>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DD2DA94-C01C-3BA7-EF78-7585287A6D7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7C42B339-9076-E01C-305C-3230A5BBC98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6F1A8FA4-A286-4FD2-57E6-54D951292463}"/>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9D1BC310-009C-95EA-C335-573E8CDF0D0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08C31378-3025-D49A-2B8B-DE03BA639476}"/>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BD1D145-84AB-5AB9-CC53-FB39C411495C}"/>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DF67B953-E06D-AA56-0C4C-7551ABAB64D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DDFB13D-FA4E-9FF9-43C6-A56A06BB16E2}"/>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57C0D543-5832-0213-D713-7453F44209C6}"/>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A3FB223-A5E1-4840-9900-2BABCED4803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72321F0E-33E7-1ADF-A1FE-C9DA69C872F4}"/>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18" name="Straight Connector 217">
                <a:extLst>
                  <a:ext uri="{FF2B5EF4-FFF2-40B4-BE49-F238E27FC236}">
                    <a16:creationId xmlns:a16="http://schemas.microsoft.com/office/drawing/2014/main" id="{BD2A2D50-3EAF-58AA-8984-4980132B17AB}"/>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4207D75C-9914-93D2-7321-D3FCF387370C}"/>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8BD9C00B-2884-2B69-F112-52F4F06D2C9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C14A31BF-609D-F145-C66E-3C0CE5C5B285}"/>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B0185545-B9A4-F230-943D-0C9AC7C6B84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2C51427-61B8-A00B-83FD-7BD13E2ECB2F}"/>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F669A34A-EB64-2E81-D27E-9A7D5271DFC7}"/>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83B8E8F6-8620-0571-727F-16C8ECB8229A}"/>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1808055B-37B8-B199-13DF-448610CDB45F}"/>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81DD7DD5-7E7A-48DF-1EF5-AC9CBFD74A83}"/>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3E7FFB3D-01C9-86CC-0D9B-70104818D42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93553DEE-A9AC-6171-35FC-70042EEEF69D}"/>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833AA61-6DDB-7364-2367-9C67B09CEE1D}"/>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D043D52A-2A0A-FEA4-D051-0B32A81B2F9C}"/>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244" name="TextBox 243">
                <a:extLst>
                  <a:ext uri="{FF2B5EF4-FFF2-40B4-BE49-F238E27FC236}">
                    <a16:creationId xmlns:a16="http://schemas.microsoft.com/office/drawing/2014/main" id="{FF5D4686-760C-421F-2C00-E0D766268078}"/>
                  </a:ext>
                </a:extLst>
              </p:cNvPr>
              <p:cNvSpPr txBox="1"/>
              <p:nvPr/>
            </p:nvSpPr>
            <p:spPr>
              <a:xfrm>
                <a:off x="3042592" y="1436198"/>
                <a:ext cx="1631346" cy="593705"/>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Картофель</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45" name="TextBox 244">
                <a:extLst>
                  <a:ext uri="{FF2B5EF4-FFF2-40B4-BE49-F238E27FC236}">
                    <a16:creationId xmlns:a16="http://schemas.microsoft.com/office/drawing/2014/main" id="{6871B199-7280-C219-4BD2-532347FF2E1F}"/>
                  </a:ext>
                </a:extLst>
              </p:cNvPr>
              <p:cNvSpPr txBox="1"/>
              <p:nvPr/>
            </p:nvSpPr>
            <p:spPr>
              <a:xfrm>
                <a:off x="2851564" y="3488017"/>
                <a:ext cx="596424" cy="254824"/>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p>
            </p:txBody>
          </p:sp>
          <p:sp>
            <p:nvSpPr>
              <p:cNvPr id="246" name="TextBox 245">
                <a:extLst>
                  <a:ext uri="{FF2B5EF4-FFF2-40B4-BE49-F238E27FC236}">
                    <a16:creationId xmlns:a16="http://schemas.microsoft.com/office/drawing/2014/main" id="{0AC1718F-34F4-E860-15DA-F8B8F413D3BF}"/>
                  </a:ext>
                </a:extLst>
              </p:cNvPr>
              <p:cNvSpPr txBox="1"/>
              <p:nvPr/>
            </p:nvSpPr>
            <p:spPr>
              <a:xfrm>
                <a:off x="1226272" y="2219258"/>
                <a:ext cx="1631346" cy="36535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Рыба</a:t>
                </a:r>
              </a:p>
            </p:txBody>
          </p:sp>
          <p:sp>
            <p:nvSpPr>
              <p:cNvPr id="247" name="TextBox 246">
                <a:extLst>
                  <a:ext uri="{FF2B5EF4-FFF2-40B4-BE49-F238E27FC236}">
                    <a16:creationId xmlns:a16="http://schemas.microsoft.com/office/drawing/2014/main" id="{94DC76E4-17BD-15CB-312C-6E965F031577}"/>
                  </a:ext>
                </a:extLst>
              </p:cNvPr>
              <p:cNvSpPr txBox="1"/>
              <p:nvPr/>
            </p:nvSpPr>
            <p:spPr>
              <a:xfrm>
                <a:off x="279975" y="4672869"/>
                <a:ext cx="1631346" cy="36535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птицы</a:t>
                </a:r>
              </a:p>
            </p:txBody>
          </p:sp>
          <p:sp>
            <p:nvSpPr>
              <p:cNvPr id="248" name="TextBox 247">
                <a:extLst>
                  <a:ext uri="{FF2B5EF4-FFF2-40B4-BE49-F238E27FC236}">
                    <a16:creationId xmlns:a16="http://schemas.microsoft.com/office/drawing/2014/main" id="{7A6891E8-1698-BB18-CF27-07CB8D33C2AD}"/>
                  </a:ext>
                </a:extLst>
              </p:cNvPr>
              <p:cNvSpPr txBox="1"/>
              <p:nvPr/>
            </p:nvSpPr>
            <p:spPr>
              <a:xfrm>
                <a:off x="5141836" y="2616586"/>
                <a:ext cx="1631345" cy="593705"/>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и мясные продукты</a:t>
                </a:r>
              </a:p>
            </p:txBody>
          </p:sp>
          <p:sp>
            <p:nvSpPr>
              <p:cNvPr id="249" name="TextBox 248">
                <a:extLst>
                  <a:ext uri="{FF2B5EF4-FFF2-40B4-BE49-F238E27FC236}">
                    <a16:creationId xmlns:a16="http://schemas.microsoft.com/office/drawing/2014/main" id="{1982393F-54C2-4F13-C6BC-C4AD718F76F2}"/>
                  </a:ext>
                </a:extLst>
              </p:cNvPr>
              <p:cNvSpPr txBox="1"/>
              <p:nvPr/>
            </p:nvSpPr>
            <p:spPr>
              <a:xfrm>
                <a:off x="5269512" y="4439619"/>
                <a:ext cx="1631345" cy="593705"/>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Молочная продукция</a:t>
                </a:r>
              </a:p>
            </p:txBody>
          </p:sp>
          <p:sp>
            <p:nvSpPr>
              <p:cNvPr id="250" name="TextBox 249">
                <a:extLst>
                  <a:ext uri="{FF2B5EF4-FFF2-40B4-BE49-F238E27FC236}">
                    <a16:creationId xmlns:a16="http://schemas.microsoft.com/office/drawing/2014/main" id="{AAED617D-A5D3-BC55-45AC-6A760A1E4BF3}"/>
                  </a:ext>
                </a:extLst>
              </p:cNvPr>
              <p:cNvSpPr txBox="1"/>
              <p:nvPr/>
            </p:nvSpPr>
            <p:spPr>
              <a:xfrm>
                <a:off x="4685534" y="2023591"/>
                <a:ext cx="807794" cy="593705"/>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Мука</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51" name="TextBox 250">
                <a:extLst>
                  <a:ext uri="{FF2B5EF4-FFF2-40B4-BE49-F238E27FC236}">
                    <a16:creationId xmlns:a16="http://schemas.microsoft.com/office/drawing/2014/main" id="{2EEA5DA6-2DFD-7DFD-E33D-DB44E43F173A}"/>
                  </a:ext>
                </a:extLst>
              </p:cNvPr>
              <p:cNvSpPr txBox="1"/>
              <p:nvPr/>
            </p:nvSpPr>
            <p:spPr>
              <a:xfrm>
                <a:off x="2857618" y="5990983"/>
                <a:ext cx="1364931" cy="36535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Овощи</a:t>
                </a:r>
              </a:p>
            </p:txBody>
          </p:sp>
          <p:sp>
            <p:nvSpPr>
              <p:cNvPr id="252" name="TextBox 251">
                <a:extLst>
                  <a:ext uri="{FF2B5EF4-FFF2-40B4-BE49-F238E27FC236}">
                    <a16:creationId xmlns:a16="http://schemas.microsoft.com/office/drawing/2014/main" id="{976B4FDC-C6F6-2D38-1373-21FE0B5EBE12}"/>
                  </a:ext>
                </a:extLst>
              </p:cNvPr>
              <p:cNvSpPr txBox="1"/>
              <p:nvPr/>
            </p:nvSpPr>
            <p:spPr>
              <a:xfrm>
                <a:off x="5447979" y="3636603"/>
                <a:ext cx="1117869" cy="593705"/>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Бобовые</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53" name="TextBox 252">
                <a:extLst>
                  <a:ext uri="{FF2B5EF4-FFF2-40B4-BE49-F238E27FC236}">
                    <a16:creationId xmlns:a16="http://schemas.microsoft.com/office/drawing/2014/main" id="{847F3F63-81EF-97AB-B185-0DAB9FCFA0B4}"/>
                  </a:ext>
                </a:extLst>
              </p:cNvPr>
              <p:cNvSpPr txBox="1"/>
              <p:nvPr/>
            </p:nvSpPr>
            <p:spPr>
              <a:xfrm>
                <a:off x="338586" y="3708522"/>
                <a:ext cx="1631346" cy="593705"/>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Фрукты и ягоды</a:t>
                </a:r>
              </a:p>
            </p:txBody>
          </p:sp>
          <p:sp>
            <p:nvSpPr>
              <p:cNvPr id="254" name="TextBox 253">
                <a:extLst>
                  <a:ext uri="{FF2B5EF4-FFF2-40B4-BE49-F238E27FC236}">
                    <a16:creationId xmlns:a16="http://schemas.microsoft.com/office/drawing/2014/main" id="{6C72D52D-73DC-82F1-C957-13B676707BC1}"/>
                  </a:ext>
                </a:extLst>
              </p:cNvPr>
              <p:cNvSpPr txBox="1"/>
              <p:nvPr/>
            </p:nvSpPr>
            <p:spPr>
              <a:xfrm>
                <a:off x="2111195" y="5846579"/>
                <a:ext cx="824971" cy="36535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Яйцо</a:t>
                </a:r>
              </a:p>
            </p:txBody>
          </p:sp>
          <p:sp>
            <p:nvSpPr>
              <p:cNvPr id="256" name="TextBox 255">
                <a:extLst>
                  <a:ext uri="{FF2B5EF4-FFF2-40B4-BE49-F238E27FC236}">
                    <a16:creationId xmlns:a16="http://schemas.microsoft.com/office/drawing/2014/main" id="{0F517DAE-433D-8579-6361-9C8BA4CA17B6}"/>
                  </a:ext>
                </a:extLst>
              </p:cNvPr>
              <p:cNvSpPr txBox="1"/>
              <p:nvPr/>
            </p:nvSpPr>
            <p:spPr>
              <a:xfrm>
                <a:off x="986348" y="5346634"/>
                <a:ext cx="1171355" cy="36535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Сливочное масло</a:t>
                </a:r>
              </a:p>
            </p:txBody>
          </p:sp>
          <p:sp>
            <p:nvSpPr>
              <p:cNvPr id="257" name="TextBox 256">
                <a:extLst>
                  <a:ext uri="{FF2B5EF4-FFF2-40B4-BE49-F238E27FC236}">
                    <a16:creationId xmlns:a16="http://schemas.microsoft.com/office/drawing/2014/main" id="{AB22B939-B6FF-1E9C-A97F-86E387509663}"/>
                  </a:ext>
                </a:extLst>
              </p:cNvPr>
              <p:cNvSpPr txBox="1"/>
              <p:nvPr/>
            </p:nvSpPr>
            <p:spPr>
              <a:xfrm>
                <a:off x="3759933" y="5756062"/>
                <a:ext cx="1631346" cy="593705"/>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Сахар и изделия из него</a:t>
                </a:r>
              </a:p>
            </p:txBody>
          </p:sp>
          <p:sp>
            <p:nvSpPr>
              <p:cNvPr id="258" name="TextBox 257">
                <a:extLst>
                  <a:ext uri="{FF2B5EF4-FFF2-40B4-BE49-F238E27FC236}">
                    <a16:creationId xmlns:a16="http://schemas.microsoft.com/office/drawing/2014/main" id="{3DE5114B-44C5-D094-CE5B-E3F159FD7FFB}"/>
                  </a:ext>
                </a:extLst>
              </p:cNvPr>
              <p:cNvSpPr txBox="1"/>
              <p:nvPr/>
            </p:nvSpPr>
            <p:spPr>
              <a:xfrm>
                <a:off x="986348" y="1573920"/>
                <a:ext cx="1796920" cy="36535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Различные виды риса</a:t>
                </a:r>
              </a:p>
            </p:txBody>
          </p:sp>
          <p:sp>
            <p:nvSpPr>
              <p:cNvPr id="285" name="TextBox 284">
                <a:extLst>
                  <a:ext uri="{FF2B5EF4-FFF2-40B4-BE49-F238E27FC236}">
                    <a16:creationId xmlns:a16="http://schemas.microsoft.com/office/drawing/2014/main" id="{5A40A1F6-E47C-6227-1420-888976D5BCE6}"/>
                  </a:ext>
                </a:extLst>
              </p:cNvPr>
              <p:cNvSpPr txBox="1"/>
              <p:nvPr/>
            </p:nvSpPr>
            <p:spPr>
              <a:xfrm>
                <a:off x="3790541" y="1624800"/>
                <a:ext cx="1330479" cy="593705"/>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Мясо</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86" name="TextBox 285">
                <a:extLst>
                  <a:ext uri="{FF2B5EF4-FFF2-40B4-BE49-F238E27FC236}">
                    <a16:creationId xmlns:a16="http://schemas.microsoft.com/office/drawing/2014/main" id="{3DEED454-747B-2781-E824-C3BB30D3AB99}"/>
                  </a:ext>
                </a:extLst>
              </p:cNvPr>
              <p:cNvSpPr txBox="1"/>
              <p:nvPr/>
            </p:nvSpPr>
            <p:spPr>
              <a:xfrm>
                <a:off x="2864253" y="3045932"/>
                <a:ext cx="616181"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87" name="TextBox 286">
                <a:extLst>
                  <a:ext uri="{FF2B5EF4-FFF2-40B4-BE49-F238E27FC236}">
                    <a16:creationId xmlns:a16="http://schemas.microsoft.com/office/drawing/2014/main" id="{204EE021-6618-27E2-28DD-B34B9A5594CB}"/>
                  </a:ext>
                </a:extLst>
              </p:cNvPr>
              <p:cNvSpPr txBox="1"/>
              <p:nvPr/>
            </p:nvSpPr>
            <p:spPr>
              <a:xfrm>
                <a:off x="2817635" y="2628127"/>
                <a:ext cx="703844"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88" name="TextBox 287">
                <a:extLst>
                  <a:ext uri="{FF2B5EF4-FFF2-40B4-BE49-F238E27FC236}">
                    <a16:creationId xmlns:a16="http://schemas.microsoft.com/office/drawing/2014/main" id="{D0578830-97AF-BC26-B180-4030C857A686}"/>
                  </a:ext>
                </a:extLst>
              </p:cNvPr>
              <p:cNvSpPr txBox="1"/>
              <p:nvPr/>
            </p:nvSpPr>
            <p:spPr>
              <a:xfrm>
                <a:off x="2804718" y="2161016"/>
                <a:ext cx="673659" cy="236623"/>
              </a:xfrm>
              <a:prstGeom prst="rect">
                <a:avLst/>
              </a:prstGeom>
              <a:noFill/>
              <a:ln>
                <a:noFill/>
              </a:ln>
            </p:spPr>
            <p:txBody>
              <a:bodyPr wrap="square" rtlCol="0">
                <a:spAutoFit/>
              </a:bodyPr>
              <a:lstStyle/>
              <a:p>
                <a:r>
                  <a:rPr lang="ru-RU"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118" name="TextBox 117">
                <a:extLst>
                  <a:ext uri="{FF2B5EF4-FFF2-40B4-BE49-F238E27FC236}">
                    <a16:creationId xmlns:a16="http://schemas.microsoft.com/office/drawing/2014/main" id="{22418909-4089-E776-8508-DF31090E5242}"/>
                  </a:ext>
                </a:extLst>
              </p:cNvPr>
              <p:cNvSpPr txBox="1"/>
              <p:nvPr/>
            </p:nvSpPr>
            <p:spPr>
              <a:xfrm>
                <a:off x="4798341" y="5225541"/>
                <a:ext cx="1631346" cy="593705"/>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Хлебобулочные изделия</a:t>
                </a:r>
              </a:p>
            </p:txBody>
          </p:sp>
          <p:cxnSp>
            <p:nvCxnSpPr>
              <p:cNvPr id="141" name="Straight Connector 140">
                <a:extLst>
                  <a:ext uri="{FF2B5EF4-FFF2-40B4-BE49-F238E27FC236}">
                    <a16:creationId xmlns:a16="http://schemas.microsoft.com/office/drawing/2014/main" id="{628F774C-AE8E-CD45-B854-88D97426FBAE}"/>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sp>
        <p:nvSpPr>
          <p:cNvPr id="206" name="TextBox 205">
            <a:extLst>
              <a:ext uri="{FF2B5EF4-FFF2-40B4-BE49-F238E27FC236}">
                <a16:creationId xmlns:a16="http://schemas.microsoft.com/office/drawing/2014/main" id="{338DFED7-4EA7-DD10-F545-526F31C84F1C}"/>
              </a:ext>
            </a:extLst>
          </p:cNvPr>
          <p:cNvSpPr txBox="1"/>
          <p:nvPr/>
        </p:nvSpPr>
        <p:spPr>
          <a:xfrm>
            <a:off x="244164" y="5661813"/>
            <a:ext cx="4518280" cy="261610"/>
          </a:xfrm>
          <a:prstGeom prst="rect">
            <a:avLst/>
          </a:prstGeom>
          <a:noFill/>
        </p:spPr>
        <p:txBody>
          <a:bodyPr wrap="square" lIns="91440" tIns="45720" rIns="91440" bIns="45720" rtlCol="0" anchor="t">
            <a:spAutoFit/>
          </a:bodyPr>
          <a:lstStyle/>
          <a:p>
            <a:pPr lvl="0" algn="ctr">
              <a:defRPr/>
            </a:pPr>
            <a:r>
              <a:rPr lang="ru-RU" sz="1100" i="1"/>
              <a:t>Источник: Национальное статистическое управление Монголии </a:t>
            </a:r>
          </a:p>
        </p:txBody>
      </p:sp>
      <p:grpSp>
        <p:nvGrpSpPr>
          <p:cNvPr id="5" name="Group 4">
            <a:extLst>
              <a:ext uri="{FF2B5EF4-FFF2-40B4-BE49-F238E27FC236}">
                <a16:creationId xmlns:a16="http://schemas.microsoft.com/office/drawing/2014/main" id="{759856E0-0D5A-DD60-00B0-B078391B5637}"/>
              </a:ext>
            </a:extLst>
          </p:cNvPr>
          <p:cNvGrpSpPr/>
          <p:nvPr/>
        </p:nvGrpSpPr>
        <p:grpSpPr>
          <a:xfrm>
            <a:off x="895411" y="2366505"/>
            <a:ext cx="2815464" cy="2687407"/>
            <a:chOff x="895411" y="2366505"/>
            <a:chExt cx="2815464" cy="2687407"/>
          </a:xfrm>
        </p:grpSpPr>
        <p:sp>
          <p:nvSpPr>
            <p:cNvPr id="2" name="TextBox 1">
              <a:extLst>
                <a:ext uri="{FF2B5EF4-FFF2-40B4-BE49-F238E27FC236}">
                  <a16:creationId xmlns:a16="http://schemas.microsoft.com/office/drawing/2014/main" id="{6E29FDA3-9A59-547A-3A44-76921BE13FFB}"/>
                </a:ext>
              </a:extLst>
            </p:cNvPr>
            <p:cNvSpPr txBox="1"/>
            <p:nvPr/>
          </p:nvSpPr>
          <p:spPr>
            <a:xfrm>
              <a:off x="2076808" y="2366505"/>
              <a:ext cx="505267" cy="246221"/>
            </a:xfrm>
            <a:prstGeom prst="rect">
              <a:avLst/>
            </a:prstGeom>
            <a:noFill/>
          </p:spPr>
          <p:txBody>
            <a:bodyPr wrap="none" rtlCol="0">
              <a:spAutoFit/>
            </a:bodyPr>
            <a:lstStyle/>
            <a:p>
              <a:r>
                <a:rPr lang="ru-RU" sz="1000"/>
                <a:t>99,8%</a:t>
              </a:r>
            </a:p>
          </p:txBody>
        </p:sp>
        <p:sp>
          <p:nvSpPr>
            <p:cNvPr id="211" name="TextBox 210">
              <a:extLst>
                <a:ext uri="{FF2B5EF4-FFF2-40B4-BE49-F238E27FC236}">
                  <a16:creationId xmlns:a16="http://schemas.microsoft.com/office/drawing/2014/main" id="{36BF51E6-3618-F2D3-C295-CBD864DBAB3E}"/>
                </a:ext>
              </a:extLst>
            </p:cNvPr>
            <p:cNvSpPr txBox="1"/>
            <p:nvPr/>
          </p:nvSpPr>
          <p:spPr>
            <a:xfrm>
              <a:off x="2534113" y="2504938"/>
              <a:ext cx="505267" cy="246221"/>
            </a:xfrm>
            <a:prstGeom prst="rect">
              <a:avLst/>
            </a:prstGeom>
            <a:noFill/>
          </p:spPr>
          <p:txBody>
            <a:bodyPr wrap="none" rtlCol="0">
              <a:spAutoFit/>
            </a:bodyPr>
            <a:lstStyle/>
            <a:p>
              <a:r>
                <a:rPr lang="ru-RU" sz="1000" b="1">
                  <a:solidFill>
                    <a:srgbClr val="C00000"/>
                  </a:solidFill>
                </a:rPr>
                <a:t>99,7%</a:t>
              </a:r>
            </a:p>
          </p:txBody>
        </p:sp>
        <p:sp>
          <p:nvSpPr>
            <p:cNvPr id="212" name="TextBox 211">
              <a:extLst>
                <a:ext uri="{FF2B5EF4-FFF2-40B4-BE49-F238E27FC236}">
                  <a16:creationId xmlns:a16="http://schemas.microsoft.com/office/drawing/2014/main" id="{2BD6F771-B195-D095-8FE2-5217E0DAE629}"/>
                </a:ext>
              </a:extLst>
            </p:cNvPr>
            <p:cNvSpPr txBox="1"/>
            <p:nvPr/>
          </p:nvSpPr>
          <p:spPr>
            <a:xfrm>
              <a:off x="2851852" y="2753754"/>
              <a:ext cx="505267" cy="246221"/>
            </a:xfrm>
            <a:prstGeom prst="rect">
              <a:avLst/>
            </a:prstGeom>
            <a:noFill/>
          </p:spPr>
          <p:txBody>
            <a:bodyPr wrap="none" rtlCol="0">
              <a:spAutoFit/>
            </a:bodyPr>
            <a:lstStyle/>
            <a:p>
              <a:r>
                <a:rPr lang="ru-RU" sz="1000"/>
                <a:t>97,4%</a:t>
              </a:r>
            </a:p>
          </p:txBody>
        </p:sp>
        <p:sp>
          <p:nvSpPr>
            <p:cNvPr id="213" name="TextBox 212">
              <a:extLst>
                <a:ext uri="{FF2B5EF4-FFF2-40B4-BE49-F238E27FC236}">
                  <a16:creationId xmlns:a16="http://schemas.microsoft.com/office/drawing/2014/main" id="{9FACA825-CA29-E9DB-D6BA-1E277BBF1D2C}"/>
                </a:ext>
              </a:extLst>
            </p:cNvPr>
            <p:cNvSpPr txBox="1"/>
            <p:nvPr/>
          </p:nvSpPr>
          <p:spPr>
            <a:xfrm>
              <a:off x="3085338" y="3128256"/>
              <a:ext cx="505267" cy="246221"/>
            </a:xfrm>
            <a:prstGeom prst="rect">
              <a:avLst/>
            </a:prstGeom>
            <a:noFill/>
          </p:spPr>
          <p:txBody>
            <a:bodyPr wrap="none" rtlCol="0">
              <a:spAutoFit/>
            </a:bodyPr>
            <a:lstStyle/>
            <a:p>
              <a:r>
                <a:rPr lang="ru-RU" sz="1000"/>
                <a:t>96,3%</a:t>
              </a:r>
            </a:p>
          </p:txBody>
        </p:sp>
        <p:sp>
          <p:nvSpPr>
            <p:cNvPr id="214" name="TextBox 213">
              <a:extLst>
                <a:ext uri="{FF2B5EF4-FFF2-40B4-BE49-F238E27FC236}">
                  <a16:creationId xmlns:a16="http://schemas.microsoft.com/office/drawing/2014/main" id="{90425F4B-A62C-7190-F2DC-AB05C0F056ED}"/>
                </a:ext>
              </a:extLst>
            </p:cNvPr>
            <p:cNvSpPr txBox="1"/>
            <p:nvPr/>
          </p:nvSpPr>
          <p:spPr>
            <a:xfrm>
              <a:off x="3205608" y="3614558"/>
              <a:ext cx="505267" cy="246221"/>
            </a:xfrm>
            <a:prstGeom prst="rect">
              <a:avLst/>
            </a:prstGeom>
            <a:noFill/>
          </p:spPr>
          <p:txBody>
            <a:bodyPr wrap="none" rtlCol="0">
              <a:spAutoFit/>
            </a:bodyPr>
            <a:lstStyle/>
            <a:p>
              <a:r>
                <a:rPr lang="ru-RU" sz="1000"/>
                <a:t>87,1%</a:t>
              </a:r>
            </a:p>
          </p:txBody>
        </p:sp>
        <p:sp>
          <p:nvSpPr>
            <p:cNvPr id="215" name="TextBox 214">
              <a:extLst>
                <a:ext uri="{FF2B5EF4-FFF2-40B4-BE49-F238E27FC236}">
                  <a16:creationId xmlns:a16="http://schemas.microsoft.com/office/drawing/2014/main" id="{BAB39250-C697-66EB-1A93-30620870FC18}"/>
                </a:ext>
              </a:extLst>
            </p:cNvPr>
            <p:cNvSpPr txBox="1"/>
            <p:nvPr/>
          </p:nvSpPr>
          <p:spPr>
            <a:xfrm>
              <a:off x="3110019" y="4073394"/>
              <a:ext cx="505267" cy="246221"/>
            </a:xfrm>
            <a:prstGeom prst="rect">
              <a:avLst/>
            </a:prstGeom>
            <a:noFill/>
          </p:spPr>
          <p:txBody>
            <a:bodyPr wrap="none" rtlCol="0">
              <a:spAutoFit/>
            </a:bodyPr>
            <a:lstStyle/>
            <a:p>
              <a:r>
                <a:rPr lang="ru-RU" sz="1000"/>
                <a:t>69,3%</a:t>
              </a:r>
            </a:p>
          </p:txBody>
        </p:sp>
        <p:sp>
          <p:nvSpPr>
            <p:cNvPr id="216" name="TextBox 215">
              <a:extLst>
                <a:ext uri="{FF2B5EF4-FFF2-40B4-BE49-F238E27FC236}">
                  <a16:creationId xmlns:a16="http://schemas.microsoft.com/office/drawing/2014/main" id="{CA1C4131-54AA-4201-793A-2B5E6361A73F}"/>
                </a:ext>
              </a:extLst>
            </p:cNvPr>
            <p:cNvSpPr txBox="1"/>
            <p:nvPr/>
          </p:nvSpPr>
          <p:spPr>
            <a:xfrm>
              <a:off x="2856490" y="4457525"/>
              <a:ext cx="505267" cy="246221"/>
            </a:xfrm>
            <a:prstGeom prst="rect">
              <a:avLst/>
            </a:prstGeom>
            <a:noFill/>
          </p:spPr>
          <p:txBody>
            <a:bodyPr wrap="none" rtlCol="0">
              <a:spAutoFit/>
            </a:bodyPr>
            <a:lstStyle/>
            <a:p>
              <a:r>
                <a:rPr lang="ru-RU" sz="1000"/>
                <a:t>65,9%</a:t>
              </a:r>
            </a:p>
          </p:txBody>
        </p:sp>
        <p:sp>
          <p:nvSpPr>
            <p:cNvPr id="217" name="TextBox 216">
              <a:extLst>
                <a:ext uri="{FF2B5EF4-FFF2-40B4-BE49-F238E27FC236}">
                  <a16:creationId xmlns:a16="http://schemas.microsoft.com/office/drawing/2014/main" id="{59743A20-93C0-8AA7-6E16-677E334CD916}"/>
                </a:ext>
              </a:extLst>
            </p:cNvPr>
            <p:cNvSpPr txBox="1"/>
            <p:nvPr/>
          </p:nvSpPr>
          <p:spPr>
            <a:xfrm>
              <a:off x="2462706" y="4692149"/>
              <a:ext cx="505267" cy="246221"/>
            </a:xfrm>
            <a:prstGeom prst="rect">
              <a:avLst/>
            </a:prstGeom>
            <a:noFill/>
          </p:spPr>
          <p:txBody>
            <a:bodyPr wrap="none" rtlCol="0">
              <a:spAutoFit/>
            </a:bodyPr>
            <a:lstStyle/>
            <a:p>
              <a:r>
                <a:rPr lang="ru-RU" sz="1000"/>
                <a:t>63,7%</a:t>
              </a:r>
            </a:p>
          </p:txBody>
        </p:sp>
        <p:sp>
          <p:nvSpPr>
            <p:cNvPr id="220" name="TextBox 219">
              <a:extLst>
                <a:ext uri="{FF2B5EF4-FFF2-40B4-BE49-F238E27FC236}">
                  <a16:creationId xmlns:a16="http://schemas.microsoft.com/office/drawing/2014/main" id="{44AC379C-F0E2-373A-F24F-5FF17759C6C5}"/>
                </a:ext>
              </a:extLst>
            </p:cNvPr>
            <p:cNvSpPr txBox="1"/>
            <p:nvPr/>
          </p:nvSpPr>
          <p:spPr>
            <a:xfrm>
              <a:off x="2072626" y="4807691"/>
              <a:ext cx="505267" cy="246221"/>
            </a:xfrm>
            <a:prstGeom prst="rect">
              <a:avLst/>
            </a:prstGeom>
            <a:noFill/>
          </p:spPr>
          <p:txBody>
            <a:bodyPr wrap="none" rtlCol="0">
              <a:spAutoFit/>
            </a:bodyPr>
            <a:lstStyle/>
            <a:p>
              <a:r>
                <a:rPr lang="ru-RU" sz="1000"/>
                <a:t>56,0%</a:t>
              </a:r>
            </a:p>
          </p:txBody>
        </p:sp>
        <p:sp>
          <p:nvSpPr>
            <p:cNvPr id="221" name="TextBox 220">
              <a:extLst>
                <a:ext uri="{FF2B5EF4-FFF2-40B4-BE49-F238E27FC236}">
                  <a16:creationId xmlns:a16="http://schemas.microsoft.com/office/drawing/2014/main" id="{E08997D0-9437-6A5E-FBA9-6CB4AE723662}"/>
                </a:ext>
              </a:extLst>
            </p:cNvPr>
            <p:cNvSpPr txBox="1"/>
            <p:nvPr/>
          </p:nvSpPr>
          <p:spPr>
            <a:xfrm>
              <a:off x="1622817" y="4706316"/>
              <a:ext cx="505267" cy="246221"/>
            </a:xfrm>
            <a:prstGeom prst="rect">
              <a:avLst/>
            </a:prstGeom>
            <a:noFill/>
          </p:spPr>
          <p:txBody>
            <a:bodyPr wrap="none" rtlCol="0">
              <a:spAutoFit/>
            </a:bodyPr>
            <a:lstStyle/>
            <a:p>
              <a:r>
                <a:rPr lang="ru-RU" sz="1000"/>
                <a:t>52,6%</a:t>
              </a:r>
            </a:p>
          </p:txBody>
        </p:sp>
        <p:sp>
          <p:nvSpPr>
            <p:cNvPr id="231" name="TextBox 230">
              <a:extLst>
                <a:ext uri="{FF2B5EF4-FFF2-40B4-BE49-F238E27FC236}">
                  <a16:creationId xmlns:a16="http://schemas.microsoft.com/office/drawing/2014/main" id="{5FA6E308-E50E-900D-0E7C-DC15E48C0DE7}"/>
                </a:ext>
              </a:extLst>
            </p:cNvPr>
            <p:cNvSpPr txBox="1"/>
            <p:nvPr/>
          </p:nvSpPr>
          <p:spPr>
            <a:xfrm>
              <a:off x="1231606" y="4458406"/>
              <a:ext cx="505267" cy="246221"/>
            </a:xfrm>
            <a:prstGeom prst="rect">
              <a:avLst/>
            </a:prstGeom>
            <a:noFill/>
          </p:spPr>
          <p:txBody>
            <a:bodyPr wrap="none" rtlCol="0">
              <a:spAutoFit/>
            </a:bodyPr>
            <a:lstStyle/>
            <a:p>
              <a:r>
                <a:rPr lang="ru-RU" sz="1000"/>
                <a:t>47,0%</a:t>
              </a:r>
            </a:p>
          </p:txBody>
        </p:sp>
        <p:sp>
          <p:nvSpPr>
            <p:cNvPr id="235" name="TextBox 234">
              <a:extLst>
                <a:ext uri="{FF2B5EF4-FFF2-40B4-BE49-F238E27FC236}">
                  <a16:creationId xmlns:a16="http://schemas.microsoft.com/office/drawing/2014/main" id="{957EBA6E-4A96-4136-A02C-0E5F7285245D}"/>
                </a:ext>
              </a:extLst>
            </p:cNvPr>
            <p:cNvSpPr txBox="1"/>
            <p:nvPr/>
          </p:nvSpPr>
          <p:spPr>
            <a:xfrm>
              <a:off x="1071291" y="4108131"/>
              <a:ext cx="439544" cy="246221"/>
            </a:xfrm>
            <a:prstGeom prst="rect">
              <a:avLst/>
            </a:prstGeom>
            <a:noFill/>
          </p:spPr>
          <p:txBody>
            <a:bodyPr wrap="none" rtlCol="0">
              <a:spAutoFit/>
            </a:bodyPr>
            <a:lstStyle/>
            <a:p>
              <a:r>
                <a:rPr lang="ru-RU" sz="1000"/>
                <a:t>3,4%</a:t>
              </a:r>
            </a:p>
          </p:txBody>
        </p:sp>
        <p:sp>
          <p:nvSpPr>
            <p:cNvPr id="236" name="TextBox 235">
              <a:extLst>
                <a:ext uri="{FF2B5EF4-FFF2-40B4-BE49-F238E27FC236}">
                  <a16:creationId xmlns:a16="http://schemas.microsoft.com/office/drawing/2014/main" id="{BE473D21-A2C4-98E3-42EE-FDC14827DA44}"/>
                </a:ext>
              </a:extLst>
            </p:cNvPr>
            <p:cNvSpPr txBox="1"/>
            <p:nvPr/>
          </p:nvSpPr>
          <p:spPr>
            <a:xfrm>
              <a:off x="895411" y="3616229"/>
              <a:ext cx="439544" cy="246221"/>
            </a:xfrm>
            <a:prstGeom prst="rect">
              <a:avLst/>
            </a:prstGeom>
            <a:noFill/>
          </p:spPr>
          <p:txBody>
            <a:bodyPr wrap="none" rtlCol="0">
              <a:spAutoFit/>
            </a:bodyPr>
            <a:lstStyle/>
            <a:p>
              <a:r>
                <a:rPr lang="ru-RU" sz="1000"/>
                <a:t>3,3%</a:t>
              </a:r>
            </a:p>
          </p:txBody>
        </p:sp>
        <p:sp>
          <p:nvSpPr>
            <p:cNvPr id="237" name="TextBox 236">
              <a:extLst>
                <a:ext uri="{FF2B5EF4-FFF2-40B4-BE49-F238E27FC236}">
                  <a16:creationId xmlns:a16="http://schemas.microsoft.com/office/drawing/2014/main" id="{86EA6493-5EF5-978A-5688-85C8E58F0210}"/>
                </a:ext>
              </a:extLst>
            </p:cNvPr>
            <p:cNvSpPr txBox="1"/>
            <p:nvPr/>
          </p:nvSpPr>
          <p:spPr>
            <a:xfrm>
              <a:off x="1012568" y="3165729"/>
              <a:ext cx="341760" cy="246221"/>
            </a:xfrm>
            <a:prstGeom prst="rect">
              <a:avLst/>
            </a:prstGeom>
            <a:noFill/>
          </p:spPr>
          <p:txBody>
            <a:bodyPr wrap="none" rtlCol="0">
              <a:spAutoFit/>
            </a:bodyPr>
            <a:lstStyle/>
            <a:p>
              <a:r>
                <a:rPr lang="ru-RU" sz="1000"/>
                <a:t>2%</a:t>
              </a:r>
            </a:p>
          </p:txBody>
        </p:sp>
        <p:sp>
          <p:nvSpPr>
            <p:cNvPr id="238" name="TextBox 237">
              <a:extLst>
                <a:ext uri="{FF2B5EF4-FFF2-40B4-BE49-F238E27FC236}">
                  <a16:creationId xmlns:a16="http://schemas.microsoft.com/office/drawing/2014/main" id="{6A5C0A2C-D6B2-A64A-6827-A070163BB9B5}"/>
                </a:ext>
              </a:extLst>
            </p:cNvPr>
            <p:cNvSpPr txBox="1"/>
            <p:nvPr/>
          </p:nvSpPr>
          <p:spPr>
            <a:xfrm>
              <a:off x="1201797" y="2861426"/>
              <a:ext cx="341760" cy="246221"/>
            </a:xfrm>
            <a:prstGeom prst="rect">
              <a:avLst/>
            </a:prstGeom>
            <a:noFill/>
          </p:spPr>
          <p:txBody>
            <a:bodyPr wrap="none" rtlCol="0">
              <a:spAutoFit/>
            </a:bodyPr>
            <a:lstStyle/>
            <a:p>
              <a:r>
                <a:rPr lang="ru-RU" sz="1000"/>
                <a:t>0%</a:t>
              </a:r>
            </a:p>
          </p:txBody>
        </p:sp>
        <p:sp>
          <p:nvSpPr>
            <p:cNvPr id="239" name="TextBox 238">
              <a:extLst>
                <a:ext uri="{FF2B5EF4-FFF2-40B4-BE49-F238E27FC236}">
                  <a16:creationId xmlns:a16="http://schemas.microsoft.com/office/drawing/2014/main" id="{F76E07E6-BD11-7F80-D7B7-6A7FA743C097}"/>
                </a:ext>
              </a:extLst>
            </p:cNvPr>
            <p:cNvSpPr txBox="1"/>
            <p:nvPr/>
          </p:nvSpPr>
          <p:spPr>
            <a:xfrm>
              <a:off x="1535055" y="2529314"/>
              <a:ext cx="341760" cy="246221"/>
            </a:xfrm>
            <a:prstGeom prst="rect">
              <a:avLst/>
            </a:prstGeom>
            <a:noFill/>
          </p:spPr>
          <p:txBody>
            <a:bodyPr wrap="none" rtlCol="0">
              <a:spAutoFit/>
            </a:bodyPr>
            <a:lstStyle/>
            <a:p>
              <a:r>
                <a:rPr lang="ru-RU" sz="1000"/>
                <a:t>0%</a:t>
              </a:r>
            </a:p>
          </p:txBody>
        </p:sp>
      </p:grpSp>
      <p:sp>
        <p:nvSpPr>
          <p:cNvPr id="207" name="TextBox 206">
            <a:extLst>
              <a:ext uri="{FF2B5EF4-FFF2-40B4-BE49-F238E27FC236}">
                <a16:creationId xmlns:a16="http://schemas.microsoft.com/office/drawing/2014/main" id="{DA412667-22B1-548D-0991-41F0D93329CB}"/>
              </a:ext>
            </a:extLst>
          </p:cNvPr>
          <p:cNvSpPr txBox="1"/>
          <p:nvPr/>
        </p:nvSpPr>
        <p:spPr>
          <a:xfrm>
            <a:off x="5690502" y="1285794"/>
            <a:ext cx="5785636" cy="523220"/>
          </a:xfrm>
          <a:prstGeom prst="rect">
            <a:avLst/>
          </a:prstGeom>
          <a:noFill/>
        </p:spPr>
        <p:txBody>
          <a:bodyPr wrap="square" rtlCol="0">
            <a:spAutoFit/>
          </a:bodyPr>
          <a:lstStyle/>
          <a:p>
            <a:pPr algn="ctr"/>
            <a:r>
              <a:rPr lang="ru-RU" sz="1400">
                <a:solidFill>
                  <a:srgbClr val="002060"/>
                </a:solidFill>
                <a:latin typeface="Cambria" panose="02040503050406030204" pitchFamily="18" charset="0"/>
                <a:ea typeface="Cambria" panose="02040503050406030204" pitchFamily="18" charset="0"/>
              </a:rPr>
              <a:t>КАРТИРОВАНИЕ РЕСУРСОВ ПО ГОВЯДИНЕ</a:t>
            </a:r>
          </a:p>
          <a:p>
            <a:pPr algn="ctr"/>
            <a:r>
              <a:rPr lang="ru-RU" sz="1400">
                <a:solidFill>
                  <a:srgbClr val="002060"/>
                </a:solidFill>
                <a:latin typeface="Cambria" panose="02040503050406030204" pitchFamily="18" charset="0"/>
                <a:ea typeface="Cambria" panose="02040503050406030204" pitchFamily="18" charset="0"/>
              </a:rPr>
              <a:t>  / Итого 413 573 тонны/</a:t>
            </a:r>
          </a:p>
        </p:txBody>
      </p:sp>
      <p:sp>
        <p:nvSpPr>
          <p:cNvPr id="261" name="TextBox 260">
            <a:extLst>
              <a:ext uri="{FF2B5EF4-FFF2-40B4-BE49-F238E27FC236}">
                <a16:creationId xmlns:a16="http://schemas.microsoft.com/office/drawing/2014/main" id="{ABA0B17C-81AA-9FBC-A243-875000BB9892}"/>
              </a:ext>
            </a:extLst>
          </p:cNvPr>
          <p:cNvSpPr txBox="1"/>
          <p:nvPr/>
        </p:nvSpPr>
        <p:spPr>
          <a:xfrm>
            <a:off x="736521" y="1249743"/>
            <a:ext cx="3366329" cy="646331"/>
          </a:xfrm>
          <a:prstGeom prst="rect">
            <a:avLst/>
          </a:prstGeom>
          <a:noFill/>
        </p:spPr>
        <p:txBody>
          <a:bodyPr wrap="square" lIns="91440" tIns="45720" rIns="91440" bIns="45720" rtlCol="0" anchor="t">
            <a:spAutoFit/>
          </a:bodyPr>
          <a:lstStyle/>
          <a:p>
            <a:pPr algn="ctr">
              <a:defRPr/>
            </a:pPr>
            <a:r>
              <a:rPr lang="ru-RU">
                <a:solidFill>
                  <a:srgbClr val="002060"/>
                </a:solidFill>
              </a:rPr>
              <a:t>Структура предложения продуктов питания по источникам в 2019 году, проценты</a:t>
            </a:r>
          </a:p>
        </p:txBody>
      </p:sp>
      <p:sp>
        <p:nvSpPr>
          <p:cNvPr id="205" name="TextBox 204">
            <a:extLst>
              <a:ext uri="{FF2B5EF4-FFF2-40B4-BE49-F238E27FC236}">
                <a16:creationId xmlns:a16="http://schemas.microsoft.com/office/drawing/2014/main" id="{B2CEF6C4-A706-7B8D-9DA8-E006F8E518FE}"/>
              </a:ext>
            </a:extLst>
          </p:cNvPr>
          <p:cNvSpPr txBox="1"/>
          <p:nvPr/>
        </p:nvSpPr>
        <p:spPr>
          <a:xfrm>
            <a:off x="6434179" y="5619805"/>
            <a:ext cx="4518280" cy="600164"/>
          </a:xfrm>
          <a:prstGeom prst="rect">
            <a:avLst/>
          </a:prstGeom>
          <a:noFill/>
        </p:spPr>
        <p:txBody>
          <a:bodyPr wrap="square" lIns="91440" tIns="45720" rIns="91440" bIns="45720" rtlCol="0" anchor="t">
            <a:spAutoFit/>
          </a:bodyPr>
          <a:lstStyle/>
          <a:p>
            <a:pPr lvl="0" algn="ctr">
              <a:defRPr/>
            </a:pPr>
            <a:r>
              <a:rPr lang="ru-RU" sz="1100" i="1" dirty="0">
                <a:latin typeface="Calibri" panose="020F0502020204030204"/>
              </a:rPr>
              <a:t>Источник: Оценка МЭР Монголии (статистика Национального статистического управления)</a:t>
            </a:r>
          </a:p>
          <a:p>
            <a:pPr marL="0" marR="0" lvl="0" indent="0" algn="ctr" defTabSz="914400">
              <a:lnSpc>
                <a:spcPct val="100000"/>
              </a:lnSpc>
              <a:spcBef>
                <a:spcPts val="0"/>
              </a:spcBef>
              <a:spcAft>
                <a:spcPts val="0"/>
              </a:spcAft>
              <a:buClrTx/>
              <a:buSzTx/>
              <a:buFontTx/>
              <a:buNone/>
              <a:tabLst/>
              <a:defRPr/>
            </a:pPr>
            <a:endParaRPr lang="mn-MN" sz="1100" b="0" i="1" u="none" strike="noStrike" kern="1200" cap="none" spc="0" normalizeH="0" baseline="0" noProof="0" dirty="0">
              <a:ln>
                <a:noFill/>
              </a:ln>
              <a:effectLst/>
              <a:uLnTx/>
              <a:uFillTx/>
              <a:latin typeface="Calibri" panose="020F0502020204030204"/>
              <a:cs typeface="Calibri"/>
            </a:endParaRPr>
          </a:p>
        </p:txBody>
      </p:sp>
      <p:sp>
        <p:nvSpPr>
          <p:cNvPr id="12" name="Text Placeholder 5">
            <a:extLst>
              <a:ext uri="{FF2B5EF4-FFF2-40B4-BE49-F238E27FC236}">
                <a16:creationId xmlns:a16="http://schemas.microsoft.com/office/drawing/2014/main" id="{6D00E03E-D0A9-1183-9F6F-0E2019D37E39}"/>
              </a:ext>
            </a:extLst>
          </p:cNvPr>
          <p:cNvSpPr>
            <a:spLocks noGrp="1"/>
          </p:cNvSpPr>
          <p:nvPr>
            <p:ph type="body" sz="quarter" idx="11"/>
          </p:nvPr>
        </p:nvSpPr>
        <p:spPr>
          <a:xfrm>
            <a:off x="7478752" y="-27214"/>
            <a:ext cx="3667983" cy="310984"/>
          </a:xfrm>
        </p:spPr>
        <p:txBody>
          <a:bodyPr>
            <a:noAutofit/>
          </a:bodyPr>
          <a:lstStyle/>
          <a:p>
            <a:r>
              <a:rPr lang="ru-RU" sz="900">
                <a:latin typeface="Roboto"/>
              </a:rPr>
              <a:t>ТЕКУЩАЯ СИТУАЦИЯ В ОБЛАСТИ ПРОИЗВОДСТВА ПРОДУКТОВ ПИТАНИЯ</a:t>
            </a:r>
          </a:p>
        </p:txBody>
      </p:sp>
    </p:spTree>
    <p:extLst>
      <p:ext uri="{BB962C8B-B14F-4D97-AF65-F5344CB8AC3E}">
        <p14:creationId xmlns:p14="http://schemas.microsoft.com/office/powerpoint/2010/main" val="275028732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573937E-071D-273F-F691-F009A96687C0}"/>
              </a:ext>
            </a:extLst>
          </p:cNvPr>
          <p:cNvSpPr>
            <a:spLocks noGrp="1"/>
          </p:cNvSpPr>
          <p:nvPr>
            <p:ph type="body" sz="quarter" idx="10"/>
          </p:nvPr>
        </p:nvSpPr>
        <p:spPr>
          <a:xfrm>
            <a:off x="1730640" y="510810"/>
            <a:ext cx="9683543" cy="430086"/>
          </a:xfrm>
        </p:spPr>
        <p:txBody>
          <a:bodyPr vert="horz" lIns="91440" tIns="45720" rIns="91440" bIns="45720" rtlCol="0" anchor="t">
            <a:normAutofit/>
          </a:bodyPr>
          <a:lstStyle/>
          <a:p>
            <a:r>
              <a:rPr lang="ru-RU" sz="1600">
                <a:latin typeface="Roboto Bold"/>
                <a:ea typeface="Roboto Bold"/>
                <a:cs typeface="Calibri Light"/>
              </a:rPr>
              <a:t>РЕСУРСЫ ОСНОВНЫХ ПРОДУКТОВ ПИТАНИЯ</a:t>
            </a:r>
          </a:p>
        </p:txBody>
      </p:sp>
      <p:sp>
        <p:nvSpPr>
          <p:cNvPr id="94" name="TextBox 93">
            <a:extLst>
              <a:ext uri="{FF2B5EF4-FFF2-40B4-BE49-F238E27FC236}">
                <a16:creationId xmlns:a16="http://schemas.microsoft.com/office/drawing/2014/main" id="{548F9C9C-9161-D1C9-1989-621CC0573529}"/>
              </a:ext>
            </a:extLst>
          </p:cNvPr>
          <p:cNvSpPr txBox="1"/>
          <p:nvPr/>
        </p:nvSpPr>
        <p:spPr>
          <a:xfrm>
            <a:off x="6072584" y="1238168"/>
            <a:ext cx="5219423" cy="523220"/>
          </a:xfrm>
          <a:prstGeom prst="rect">
            <a:avLst/>
          </a:prstGeom>
          <a:noFill/>
        </p:spPr>
        <p:txBody>
          <a:bodyPr wrap="square" rtlCol="0">
            <a:spAutoFit/>
          </a:bodyPr>
          <a:lstStyle/>
          <a:p>
            <a:pPr algn="ctr"/>
            <a:r>
              <a:rPr lang="ru-RU" sz="1400">
                <a:solidFill>
                  <a:srgbClr val="002060"/>
                </a:solidFill>
                <a:latin typeface="Cambria" panose="02040503050406030204" pitchFamily="18" charset="0"/>
                <a:ea typeface="Cambria" panose="02040503050406030204" pitchFamily="18" charset="0"/>
              </a:rPr>
              <a:t> КАРТИРОВАНИЕ РЕСУРСОВ ПО ЗЕРНУ</a:t>
            </a:r>
          </a:p>
          <a:p>
            <a:pPr algn="ctr"/>
            <a:r>
              <a:rPr lang="ru-RU" sz="1400">
                <a:solidFill>
                  <a:srgbClr val="002060"/>
                </a:solidFill>
                <a:latin typeface="Cambria" panose="02040503050406030204" pitchFamily="18" charset="0"/>
                <a:ea typeface="Cambria" panose="02040503050406030204" pitchFamily="18" charset="0"/>
              </a:rPr>
              <a:t>/ Итого 614 497, 2 тонны/</a:t>
            </a:r>
          </a:p>
        </p:txBody>
      </p:sp>
      <p:grpSp>
        <p:nvGrpSpPr>
          <p:cNvPr id="229" name="Group 228">
            <a:extLst>
              <a:ext uri="{FF2B5EF4-FFF2-40B4-BE49-F238E27FC236}">
                <a16:creationId xmlns:a16="http://schemas.microsoft.com/office/drawing/2014/main" id="{40AA0B00-D522-4474-5C54-B2B0C5E171B6}"/>
              </a:ext>
            </a:extLst>
          </p:cNvPr>
          <p:cNvGrpSpPr/>
          <p:nvPr/>
        </p:nvGrpSpPr>
        <p:grpSpPr>
          <a:xfrm>
            <a:off x="189622" y="2041298"/>
            <a:ext cx="4456784" cy="3623552"/>
            <a:chOff x="152641" y="1370578"/>
            <a:chExt cx="5591220" cy="4545897"/>
          </a:xfrm>
        </p:grpSpPr>
        <p:sp>
          <p:nvSpPr>
            <p:cNvPr id="230" name="Rectangle: Rounded Corners 229">
              <a:extLst>
                <a:ext uri="{FF2B5EF4-FFF2-40B4-BE49-F238E27FC236}">
                  <a16:creationId xmlns:a16="http://schemas.microsoft.com/office/drawing/2014/main" id="{C9116C1C-017F-316D-88C5-6D65EAD4FCE2}"/>
                </a:ext>
              </a:extLst>
            </p:cNvPr>
            <p:cNvSpPr/>
            <p:nvPr/>
          </p:nvSpPr>
          <p:spPr>
            <a:xfrm>
              <a:off x="3903668" y="1860676"/>
              <a:ext cx="666081" cy="283115"/>
            </a:xfrm>
            <a:prstGeom prst="roundRect">
              <a:avLst/>
            </a:prstGeom>
            <a:solidFill>
              <a:srgbClr val="A9D18E"/>
            </a:solidFill>
            <a:ln>
              <a:solidFill>
                <a:srgbClr val="33CC33"/>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231" name="Group 230">
              <a:extLst>
                <a:ext uri="{FF2B5EF4-FFF2-40B4-BE49-F238E27FC236}">
                  <a16:creationId xmlns:a16="http://schemas.microsoft.com/office/drawing/2014/main" id="{DB4377E8-5EA9-58D1-BFBD-839D9CF99613}"/>
                </a:ext>
              </a:extLst>
            </p:cNvPr>
            <p:cNvGrpSpPr/>
            <p:nvPr/>
          </p:nvGrpSpPr>
          <p:grpSpPr>
            <a:xfrm>
              <a:off x="152641" y="1370578"/>
              <a:ext cx="5591220" cy="4545897"/>
              <a:chOff x="172090" y="1436198"/>
              <a:chExt cx="6780795" cy="5376839"/>
            </a:xfrm>
          </p:grpSpPr>
          <p:sp>
            <p:nvSpPr>
              <p:cNvPr id="232" name="TextBox 231">
                <a:extLst>
                  <a:ext uri="{FF2B5EF4-FFF2-40B4-BE49-F238E27FC236}">
                    <a16:creationId xmlns:a16="http://schemas.microsoft.com/office/drawing/2014/main" id="{89FCB9BC-0796-47BD-1928-AE8480594976}"/>
                  </a:ext>
                </a:extLst>
              </p:cNvPr>
              <p:cNvSpPr txBox="1"/>
              <p:nvPr/>
            </p:nvSpPr>
            <p:spPr>
              <a:xfrm>
                <a:off x="172090" y="2927722"/>
                <a:ext cx="1631348"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Растительное масло</a:t>
                </a:r>
              </a:p>
            </p:txBody>
          </p:sp>
          <p:grpSp>
            <p:nvGrpSpPr>
              <p:cNvPr id="233" name="Group 232">
                <a:extLst>
                  <a:ext uri="{FF2B5EF4-FFF2-40B4-BE49-F238E27FC236}">
                    <a16:creationId xmlns:a16="http://schemas.microsoft.com/office/drawing/2014/main" id="{C5D31CFD-ECFE-307C-9EC1-0A92A36F340D}"/>
                  </a:ext>
                </a:extLst>
              </p:cNvPr>
              <p:cNvGrpSpPr/>
              <p:nvPr/>
            </p:nvGrpSpPr>
            <p:grpSpPr>
              <a:xfrm>
                <a:off x="279975" y="1436198"/>
                <a:ext cx="6672910" cy="5376839"/>
                <a:chOff x="279975" y="1436198"/>
                <a:chExt cx="6672910" cy="5376839"/>
              </a:xfrm>
            </p:grpSpPr>
            <p:grpSp>
              <p:nvGrpSpPr>
                <p:cNvPr id="234" name="Group 233">
                  <a:extLst>
                    <a:ext uri="{FF2B5EF4-FFF2-40B4-BE49-F238E27FC236}">
                      <a16:creationId xmlns:a16="http://schemas.microsoft.com/office/drawing/2014/main" id="{82CD71FF-B8CC-7BCF-8CF6-ABA62AAA9D99}"/>
                    </a:ext>
                  </a:extLst>
                </p:cNvPr>
                <p:cNvGrpSpPr/>
                <p:nvPr/>
              </p:nvGrpSpPr>
              <p:grpSpPr>
                <a:xfrm>
                  <a:off x="1387195" y="1977046"/>
                  <a:ext cx="3983270" cy="3902126"/>
                  <a:chOff x="3076304" y="363108"/>
                  <a:chExt cx="6400800" cy="6400800"/>
                </a:xfrm>
              </p:grpSpPr>
              <p:cxnSp>
                <p:nvCxnSpPr>
                  <p:cNvPr id="320" name="Straight Connector 319">
                    <a:extLst>
                      <a:ext uri="{FF2B5EF4-FFF2-40B4-BE49-F238E27FC236}">
                        <a16:creationId xmlns:a16="http://schemas.microsoft.com/office/drawing/2014/main" id="{5E086E3A-02BE-4F57-D19C-8255F437C72F}"/>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993C23-DB9A-E38C-2A98-23A397CBB75F}"/>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1DEA3611-72FA-9400-22A0-D0444C53778B}"/>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A56E7495-11FE-450A-2D36-0C7EAC675134}"/>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A923ED82-02C0-3AC1-CCFE-8DA7EDBF4E29}"/>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AD24313D-FBE7-76DD-B8B8-A37FA55017C7}"/>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92420CEC-2974-B3B0-90CE-7B78196429F5}"/>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096273DD-2B69-9538-CFCA-E02D7BC165B7}"/>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52C1920-0C4C-DBDC-3E2D-BA0D7D2BB222}"/>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5CD1BD70-5640-299D-748A-85E644D4BF7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5D4F8DAB-D8AD-D65F-D4FC-4B895686E5CF}"/>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47759E89-6999-D4FF-0390-E21C3ECFBA0C}"/>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397BB9E-32E6-A7FC-87F4-4A86379E747A}"/>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BDBACA3C-C6CC-A5A2-FBEE-D06876051E91}"/>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80D3214-3600-E32F-265E-14A4B1D050A4}"/>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F397FC7B-C573-E3FE-AC47-99E8C35EE52E}"/>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29D6916A-31B1-5315-821E-34113B3A4EBA}"/>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F2660257-5C60-42B5-EC08-48A6148BADBC}"/>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6957BCEE-EA36-20C3-36D5-E0A07CF7D8D8}"/>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BC4DE4A0-BF61-BE99-0AF3-386CF70736F6}"/>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D05E62EC-10AB-D6C6-840F-DA87E13C3DC7}"/>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E3BC85AF-7BBD-1633-7A71-FC35B6A0F96C}"/>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BA2DDEC4-7F17-EF95-6E3C-CF5758D1F771}"/>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E58A3CD1-476D-8D0B-F44E-E43212ADDB07}"/>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235" name="Group 234">
                  <a:extLst>
                    <a:ext uri="{FF2B5EF4-FFF2-40B4-BE49-F238E27FC236}">
                      <a16:creationId xmlns:a16="http://schemas.microsoft.com/office/drawing/2014/main" id="{2619FA07-59A0-0194-52D6-CF7F6304CC5B}"/>
                    </a:ext>
                  </a:extLst>
                </p:cNvPr>
                <p:cNvGrpSpPr/>
                <p:nvPr/>
              </p:nvGrpSpPr>
              <p:grpSpPr>
                <a:xfrm>
                  <a:off x="2383010" y="2950546"/>
                  <a:ext cx="1991633" cy="1951064"/>
                  <a:chOff x="5459286" y="1519962"/>
                  <a:chExt cx="3200400" cy="3200400"/>
                </a:xfrm>
              </p:grpSpPr>
              <p:cxnSp>
                <p:nvCxnSpPr>
                  <p:cNvPr id="304" name="Straight Connector 303">
                    <a:extLst>
                      <a:ext uri="{FF2B5EF4-FFF2-40B4-BE49-F238E27FC236}">
                        <a16:creationId xmlns:a16="http://schemas.microsoft.com/office/drawing/2014/main" id="{8AA3B8DC-ED53-5604-67DC-701859427704}"/>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9D1E7338-A371-2285-ED79-102E3FC13E26}"/>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9E890BA9-8818-1B9A-30C8-E39DEED77B3E}"/>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08E8A874-6F4E-BC91-1505-5E5B8BC7EF8B}"/>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2EF12805-FB43-D295-F45B-6B895DB958BB}"/>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E1FFA0B8-6584-0BF7-30FE-9EA9D2C1F458}"/>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8D762D43-7A87-D741-6DCD-B5D9609364CA}"/>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FA065BE7-D53F-B274-1002-D7C2362FD0C2}"/>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122F0D8-9596-D901-C07D-DFE83FA2311A}"/>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224EEA1F-4EA9-F192-A409-DC56BA8232D0}"/>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24D6CB56-B6BA-64ED-0137-3F73D22B03A3}"/>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E63EC63D-B6B7-5490-C528-6D7151B8C55B}"/>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B26C65D2-EDE2-B966-BBA9-FD9F12C096BB}"/>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AC26BB39-4D94-FA10-D99F-9E6F93BC23C4}"/>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F7E08792-A939-41FB-CF1E-08565E3421ED}"/>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7B5CF175-81A8-8295-40B0-47DC424F8748}"/>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6" name="Group 235">
                  <a:extLst>
                    <a:ext uri="{FF2B5EF4-FFF2-40B4-BE49-F238E27FC236}">
                      <a16:creationId xmlns:a16="http://schemas.microsoft.com/office/drawing/2014/main" id="{6F163AD2-11D7-0BB4-9B4E-781D8AD8C58E}"/>
                    </a:ext>
                  </a:extLst>
                </p:cNvPr>
                <p:cNvGrpSpPr/>
                <p:nvPr/>
              </p:nvGrpSpPr>
              <p:grpSpPr>
                <a:xfrm>
                  <a:off x="2885294" y="3432814"/>
                  <a:ext cx="995819" cy="975537"/>
                  <a:chOff x="5459286" y="1519962"/>
                  <a:chExt cx="3200400" cy="3200400"/>
                </a:xfrm>
              </p:grpSpPr>
              <p:cxnSp>
                <p:nvCxnSpPr>
                  <p:cNvPr id="288" name="Straight Connector 287">
                    <a:extLst>
                      <a:ext uri="{FF2B5EF4-FFF2-40B4-BE49-F238E27FC236}">
                        <a16:creationId xmlns:a16="http://schemas.microsoft.com/office/drawing/2014/main" id="{33263BB6-9822-21A2-1F96-CA92C8790469}"/>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9ECD1850-D0E1-D96B-ACAE-0AB8328101F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F76997DB-3B4A-EDFD-4317-89D6030163B1}"/>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6E36DAD2-DF42-FB06-A378-D9D6A2C163E8}"/>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17D63A0C-1FC5-2D24-9F2F-D10C9047A69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a:extLst>
                      <a:ext uri="{FF2B5EF4-FFF2-40B4-BE49-F238E27FC236}">
                        <a16:creationId xmlns:a16="http://schemas.microsoft.com/office/drawing/2014/main" id="{8892C736-FA26-D760-74A9-DDF077FD1CB2}"/>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3B3D368C-BBE6-50B9-0E47-53176C66AD74}"/>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9282011F-6E2B-2ECC-D192-4EB576044FAB}"/>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FB106445-9FE4-BA5C-0A62-DD361EAA3E3E}"/>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B10A26AE-66E8-2C3A-331D-2B0C94ACC714}"/>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37FD4AFE-D38B-0DA8-96B0-26DC485C5832}"/>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82F666E2-B7A9-FDA9-0DC2-E1208A9F3F12}"/>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id="{024049A3-4019-3ED0-67B1-055588C02AE6}"/>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id="{5FAAF814-8A97-2866-8968-4C9D3479E4E2}"/>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a:extLst>
                      <a:ext uri="{FF2B5EF4-FFF2-40B4-BE49-F238E27FC236}">
                        <a16:creationId xmlns:a16="http://schemas.microsoft.com/office/drawing/2014/main" id="{1E7CAA75-E49E-BA89-4E54-E673560D440E}"/>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a:extLst>
                      <a:ext uri="{FF2B5EF4-FFF2-40B4-BE49-F238E27FC236}">
                        <a16:creationId xmlns:a16="http://schemas.microsoft.com/office/drawing/2014/main" id="{51A76C6D-C29E-7416-E903-013C4151F1BB}"/>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7" name="Group 236">
                  <a:extLst>
                    <a:ext uri="{FF2B5EF4-FFF2-40B4-BE49-F238E27FC236}">
                      <a16:creationId xmlns:a16="http://schemas.microsoft.com/office/drawing/2014/main" id="{F4C304C3-A121-091F-5355-C4ADBE7D3C47}"/>
                    </a:ext>
                  </a:extLst>
                </p:cNvPr>
                <p:cNvGrpSpPr/>
                <p:nvPr/>
              </p:nvGrpSpPr>
              <p:grpSpPr>
                <a:xfrm>
                  <a:off x="1867721" y="2471311"/>
                  <a:ext cx="2987452" cy="2926600"/>
                  <a:chOff x="5459286" y="1519962"/>
                  <a:chExt cx="3200400" cy="3200400"/>
                </a:xfrm>
              </p:grpSpPr>
              <p:cxnSp>
                <p:nvCxnSpPr>
                  <p:cNvPr id="272" name="Straight Connector 271">
                    <a:extLst>
                      <a:ext uri="{FF2B5EF4-FFF2-40B4-BE49-F238E27FC236}">
                        <a16:creationId xmlns:a16="http://schemas.microsoft.com/office/drawing/2014/main" id="{6A3495B5-C1F0-343B-D6DF-2BCC4A6440CA}"/>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6DC47E47-3373-DD59-17B9-90765DC0CA97}"/>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DADF515C-94C4-1BC1-48A8-4492AAF5D2F4}"/>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19EAFA2E-8A75-7E8D-9330-0DEE6EB8A3F9}"/>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12896C55-8ACD-B8B3-B6A5-2774E5988929}"/>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CBA91013-F3B6-9143-1C88-17A1DBC339F3}"/>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id="{EBC50A87-9760-DC00-EAE6-82A59B18D7A3}"/>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7A78417E-00B9-D9C7-3F22-0737FF715BFE}"/>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a:extLst>
                      <a:ext uri="{FF2B5EF4-FFF2-40B4-BE49-F238E27FC236}">
                        <a16:creationId xmlns:a16="http://schemas.microsoft.com/office/drawing/2014/main" id="{CBBA8D7B-E2ED-B2DB-BE15-B54F2C7654EE}"/>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a:extLst>
                      <a:ext uri="{FF2B5EF4-FFF2-40B4-BE49-F238E27FC236}">
                        <a16:creationId xmlns:a16="http://schemas.microsoft.com/office/drawing/2014/main" id="{6B6A8F53-07DE-CAFB-4314-ADB3D5C694CE}"/>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a:extLst>
                      <a:ext uri="{FF2B5EF4-FFF2-40B4-BE49-F238E27FC236}">
                        <a16:creationId xmlns:a16="http://schemas.microsoft.com/office/drawing/2014/main" id="{89A7E70A-6B97-EAD7-7BFB-F782C0D1BC95}"/>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477DCA13-E870-8FD7-3DBF-7014EB077694}"/>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7F160990-3BB1-164E-CD31-4823E3B89EFA}"/>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0E5E60A3-E1CB-1EBE-0205-1D28F2DC22B5}"/>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4F5E0A0C-A820-0FF8-DB67-7D0F89B1ACBB}"/>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F179782E-2099-E4DD-28B6-76D4B87D4CA2}"/>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38" name="Straight Connector 237">
                  <a:extLst>
                    <a:ext uri="{FF2B5EF4-FFF2-40B4-BE49-F238E27FC236}">
                      <a16:creationId xmlns:a16="http://schemas.microsoft.com/office/drawing/2014/main" id="{58482998-1F59-24A0-8B69-BFBB3FE8FAEA}"/>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102B82D-1590-2EE5-E5BD-4F9974BACDF5}"/>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7977F254-E232-6007-B213-96B116040ABF}"/>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4064C700-4406-A877-3384-3AED99482A49}"/>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EEDDFA29-CD1F-3D74-CCED-A76C3D948D9A}"/>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6224D23-79FA-6FDA-8D86-8C98899AC964}"/>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A1095A90-09F4-4F3C-249D-1CDD60D29F65}"/>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6D169F8D-DC2F-14C7-ABC4-CDE1CC5C6B1F}"/>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5EEABAE6-5274-8F77-37F9-F450FC31BDB6}"/>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F59CCE0B-CA65-97C2-D971-A4334DC24712}"/>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9F0454F6-4E1D-8D86-7E0E-3B9A7F6AE55D}"/>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2283D71-D38A-DA73-05BD-86A60221F250}"/>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6C2B98E8-BA36-3D8E-1F59-F0D903E22674}"/>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4B3E4124-892D-8D3C-7C4A-6ADFF879AAF4}"/>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252" name="TextBox 251">
                  <a:extLst>
                    <a:ext uri="{FF2B5EF4-FFF2-40B4-BE49-F238E27FC236}">
                      <a16:creationId xmlns:a16="http://schemas.microsoft.com/office/drawing/2014/main" id="{40DB8604-C4A5-1F0D-BCFC-E8A62B2692C3}"/>
                    </a:ext>
                  </a:extLst>
                </p:cNvPr>
                <p:cNvSpPr txBox="1"/>
                <p:nvPr/>
              </p:nvSpPr>
              <p:spPr>
                <a:xfrm>
                  <a:off x="3042591" y="1436198"/>
                  <a:ext cx="1631346" cy="59370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Картофель</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53" name="TextBox 252">
                  <a:extLst>
                    <a:ext uri="{FF2B5EF4-FFF2-40B4-BE49-F238E27FC236}">
                      <a16:creationId xmlns:a16="http://schemas.microsoft.com/office/drawing/2014/main" id="{9F7CF7DC-F437-DB73-3FAC-8ADDC55B2005}"/>
                    </a:ext>
                  </a:extLst>
                </p:cNvPr>
                <p:cNvSpPr txBox="1"/>
                <p:nvPr/>
              </p:nvSpPr>
              <p:spPr>
                <a:xfrm>
                  <a:off x="2851564" y="3488017"/>
                  <a:ext cx="596424" cy="254824"/>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p>
              </p:txBody>
            </p:sp>
            <p:sp>
              <p:nvSpPr>
                <p:cNvPr id="254" name="TextBox 253">
                  <a:extLst>
                    <a:ext uri="{FF2B5EF4-FFF2-40B4-BE49-F238E27FC236}">
                      <a16:creationId xmlns:a16="http://schemas.microsoft.com/office/drawing/2014/main" id="{C1B8E579-2123-2A6C-AB67-EB2FDFACCF37}"/>
                    </a:ext>
                  </a:extLst>
                </p:cNvPr>
                <p:cNvSpPr txBox="1"/>
                <p:nvPr/>
              </p:nvSpPr>
              <p:spPr>
                <a:xfrm>
                  <a:off x="1226271" y="2219257"/>
                  <a:ext cx="1631346"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Рыба</a:t>
                  </a:r>
                </a:p>
              </p:txBody>
            </p:sp>
            <p:sp>
              <p:nvSpPr>
                <p:cNvPr id="255" name="TextBox 254">
                  <a:extLst>
                    <a:ext uri="{FF2B5EF4-FFF2-40B4-BE49-F238E27FC236}">
                      <a16:creationId xmlns:a16="http://schemas.microsoft.com/office/drawing/2014/main" id="{B90EF765-2FA6-98EA-976C-9E951095C11A}"/>
                    </a:ext>
                  </a:extLst>
                </p:cNvPr>
                <p:cNvSpPr txBox="1"/>
                <p:nvPr/>
              </p:nvSpPr>
              <p:spPr>
                <a:xfrm>
                  <a:off x="279975" y="4672869"/>
                  <a:ext cx="1631346"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птицы</a:t>
                  </a:r>
                </a:p>
              </p:txBody>
            </p:sp>
            <p:sp>
              <p:nvSpPr>
                <p:cNvPr id="256" name="TextBox 255">
                  <a:extLst>
                    <a:ext uri="{FF2B5EF4-FFF2-40B4-BE49-F238E27FC236}">
                      <a16:creationId xmlns:a16="http://schemas.microsoft.com/office/drawing/2014/main" id="{4349D615-F504-4BE5-9DB5-E493A208B80B}"/>
                    </a:ext>
                  </a:extLst>
                </p:cNvPr>
                <p:cNvSpPr txBox="1"/>
                <p:nvPr/>
              </p:nvSpPr>
              <p:spPr>
                <a:xfrm>
                  <a:off x="5141837" y="2616587"/>
                  <a:ext cx="1631345" cy="59370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и мясные продукты</a:t>
                  </a:r>
                </a:p>
              </p:txBody>
            </p:sp>
            <p:sp>
              <p:nvSpPr>
                <p:cNvPr id="257" name="TextBox 256">
                  <a:extLst>
                    <a:ext uri="{FF2B5EF4-FFF2-40B4-BE49-F238E27FC236}">
                      <a16:creationId xmlns:a16="http://schemas.microsoft.com/office/drawing/2014/main" id="{F3EAE090-18C1-82C2-907D-E1108B237612}"/>
                    </a:ext>
                  </a:extLst>
                </p:cNvPr>
                <p:cNvSpPr txBox="1"/>
                <p:nvPr/>
              </p:nvSpPr>
              <p:spPr>
                <a:xfrm>
                  <a:off x="5321540" y="4459437"/>
                  <a:ext cx="1631345" cy="59370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Молочная продукция</a:t>
                  </a:r>
                </a:p>
              </p:txBody>
            </p:sp>
            <p:sp>
              <p:nvSpPr>
                <p:cNvPr id="258" name="TextBox 257">
                  <a:extLst>
                    <a:ext uri="{FF2B5EF4-FFF2-40B4-BE49-F238E27FC236}">
                      <a16:creationId xmlns:a16="http://schemas.microsoft.com/office/drawing/2014/main" id="{432363D3-6424-2222-0B33-27DDAE4DAB70}"/>
                    </a:ext>
                  </a:extLst>
                </p:cNvPr>
                <p:cNvSpPr txBox="1"/>
                <p:nvPr/>
              </p:nvSpPr>
              <p:spPr>
                <a:xfrm>
                  <a:off x="4747415" y="1980566"/>
                  <a:ext cx="864780" cy="59370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Мука</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59" name="TextBox 258">
                  <a:extLst>
                    <a:ext uri="{FF2B5EF4-FFF2-40B4-BE49-F238E27FC236}">
                      <a16:creationId xmlns:a16="http://schemas.microsoft.com/office/drawing/2014/main" id="{9E04EEFA-6E46-BF16-5675-2FA8C53D7D0D}"/>
                    </a:ext>
                  </a:extLst>
                </p:cNvPr>
                <p:cNvSpPr txBox="1"/>
                <p:nvPr/>
              </p:nvSpPr>
              <p:spPr>
                <a:xfrm>
                  <a:off x="2857617" y="5990982"/>
                  <a:ext cx="1088704" cy="822055"/>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Овощи</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60" name="TextBox 259">
                  <a:extLst>
                    <a:ext uri="{FF2B5EF4-FFF2-40B4-BE49-F238E27FC236}">
                      <a16:creationId xmlns:a16="http://schemas.microsoft.com/office/drawing/2014/main" id="{351D8BEF-194C-C962-348A-89BCE27BE055}"/>
                    </a:ext>
                  </a:extLst>
                </p:cNvPr>
                <p:cNvSpPr txBox="1"/>
                <p:nvPr/>
              </p:nvSpPr>
              <p:spPr>
                <a:xfrm>
                  <a:off x="5501928" y="3669103"/>
                  <a:ext cx="1117871" cy="59370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Бобовые</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61" name="TextBox 260">
                  <a:extLst>
                    <a:ext uri="{FF2B5EF4-FFF2-40B4-BE49-F238E27FC236}">
                      <a16:creationId xmlns:a16="http://schemas.microsoft.com/office/drawing/2014/main" id="{7E91C661-05DC-0FA2-7CA0-214C611E0A61}"/>
                    </a:ext>
                  </a:extLst>
                </p:cNvPr>
                <p:cNvSpPr txBox="1"/>
                <p:nvPr/>
              </p:nvSpPr>
              <p:spPr>
                <a:xfrm>
                  <a:off x="338586" y="3708523"/>
                  <a:ext cx="1631346" cy="822055"/>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Фрукты и ягоды</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62" name="TextBox 261">
                  <a:extLst>
                    <a:ext uri="{FF2B5EF4-FFF2-40B4-BE49-F238E27FC236}">
                      <a16:creationId xmlns:a16="http://schemas.microsoft.com/office/drawing/2014/main" id="{7EF2C753-D66D-6702-F4C5-F235DB36D5E4}"/>
                    </a:ext>
                  </a:extLst>
                </p:cNvPr>
                <p:cNvSpPr txBox="1"/>
                <p:nvPr/>
              </p:nvSpPr>
              <p:spPr>
                <a:xfrm>
                  <a:off x="2111193" y="5846578"/>
                  <a:ext cx="824972"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Яйцо</a:t>
                  </a:r>
                </a:p>
              </p:txBody>
            </p:sp>
            <p:sp>
              <p:nvSpPr>
                <p:cNvPr id="263" name="TextBox 262">
                  <a:extLst>
                    <a:ext uri="{FF2B5EF4-FFF2-40B4-BE49-F238E27FC236}">
                      <a16:creationId xmlns:a16="http://schemas.microsoft.com/office/drawing/2014/main" id="{DF2F666E-6C14-AA13-9512-8EB12ABE503B}"/>
                    </a:ext>
                  </a:extLst>
                </p:cNvPr>
                <p:cNvSpPr txBox="1"/>
                <p:nvPr/>
              </p:nvSpPr>
              <p:spPr>
                <a:xfrm>
                  <a:off x="986348" y="5346634"/>
                  <a:ext cx="1171354"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Сливочное масло</a:t>
                  </a:r>
                </a:p>
              </p:txBody>
            </p:sp>
            <p:sp>
              <p:nvSpPr>
                <p:cNvPr id="264" name="TextBox 263">
                  <a:extLst>
                    <a:ext uri="{FF2B5EF4-FFF2-40B4-BE49-F238E27FC236}">
                      <a16:creationId xmlns:a16="http://schemas.microsoft.com/office/drawing/2014/main" id="{6541054A-A6E2-EFA4-E2C2-93F3D380DBB7}"/>
                    </a:ext>
                  </a:extLst>
                </p:cNvPr>
                <p:cNvSpPr txBox="1"/>
                <p:nvPr/>
              </p:nvSpPr>
              <p:spPr>
                <a:xfrm>
                  <a:off x="3759931" y="5756062"/>
                  <a:ext cx="1631346" cy="59370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Сахар и изделия из него</a:t>
                  </a:r>
                </a:p>
              </p:txBody>
            </p:sp>
            <p:sp>
              <p:nvSpPr>
                <p:cNvPr id="265" name="TextBox 264">
                  <a:extLst>
                    <a:ext uri="{FF2B5EF4-FFF2-40B4-BE49-F238E27FC236}">
                      <a16:creationId xmlns:a16="http://schemas.microsoft.com/office/drawing/2014/main" id="{D8EEE02E-3939-D238-00E3-60D4A2628F71}"/>
                    </a:ext>
                  </a:extLst>
                </p:cNvPr>
                <p:cNvSpPr txBox="1"/>
                <p:nvPr/>
              </p:nvSpPr>
              <p:spPr>
                <a:xfrm>
                  <a:off x="986347" y="1573919"/>
                  <a:ext cx="1796920"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Различные виды риса</a:t>
                  </a:r>
                </a:p>
              </p:txBody>
            </p:sp>
            <p:sp>
              <p:nvSpPr>
                <p:cNvPr id="266" name="TextBox 265">
                  <a:extLst>
                    <a:ext uri="{FF2B5EF4-FFF2-40B4-BE49-F238E27FC236}">
                      <a16:creationId xmlns:a16="http://schemas.microsoft.com/office/drawing/2014/main" id="{0C7BFEA2-DEB9-D083-7B1A-03E72878DFB9}"/>
                    </a:ext>
                  </a:extLst>
                </p:cNvPr>
                <p:cNvSpPr txBox="1"/>
                <p:nvPr/>
              </p:nvSpPr>
              <p:spPr>
                <a:xfrm>
                  <a:off x="3790541" y="1624801"/>
                  <a:ext cx="1330479" cy="59370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Мясо</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67" name="TextBox 266">
                  <a:extLst>
                    <a:ext uri="{FF2B5EF4-FFF2-40B4-BE49-F238E27FC236}">
                      <a16:creationId xmlns:a16="http://schemas.microsoft.com/office/drawing/2014/main" id="{F41C4ACA-D655-0E94-2740-BF89C709BCA0}"/>
                    </a:ext>
                  </a:extLst>
                </p:cNvPr>
                <p:cNvSpPr txBox="1"/>
                <p:nvPr/>
              </p:nvSpPr>
              <p:spPr>
                <a:xfrm>
                  <a:off x="2864253" y="3045932"/>
                  <a:ext cx="616181"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68" name="TextBox 267">
                  <a:extLst>
                    <a:ext uri="{FF2B5EF4-FFF2-40B4-BE49-F238E27FC236}">
                      <a16:creationId xmlns:a16="http://schemas.microsoft.com/office/drawing/2014/main" id="{F633FBD8-3829-5791-3FCE-750EEA2BD94F}"/>
                    </a:ext>
                  </a:extLst>
                </p:cNvPr>
                <p:cNvSpPr txBox="1"/>
                <p:nvPr/>
              </p:nvSpPr>
              <p:spPr>
                <a:xfrm>
                  <a:off x="2817635" y="2628127"/>
                  <a:ext cx="703844"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69" name="TextBox 268">
                  <a:extLst>
                    <a:ext uri="{FF2B5EF4-FFF2-40B4-BE49-F238E27FC236}">
                      <a16:creationId xmlns:a16="http://schemas.microsoft.com/office/drawing/2014/main" id="{D7116DF6-B686-8187-9CB3-968E68491171}"/>
                    </a:ext>
                  </a:extLst>
                </p:cNvPr>
                <p:cNvSpPr txBox="1"/>
                <p:nvPr/>
              </p:nvSpPr>
              <p:spPr>
                <a:xfrm>
                  <a:off x="2804718" y="2161016"/>
                  <a:ext cx="673659" cy="236623"/>
                </a:xfrm>
                <a:prstGeom prst="rect">
                  <a:avLst/>
                </a:prstGeom>
                <a:noFill/>
                <a:ln>
                  <a:noFill/>
                </a:ln>
              </p:spPr>
              <p:txBody>
                <a:bodyPr wrap="square" rtlCol="0">
                  <a:spAutoFit/>
                </a:bodyPr>
                <a:lstStyle/>
                <a:p>
                  <a:r>
                    <a:rPr lang="ru-RU"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270" name="TextBox 269">
                  <a:extLst>
                    <a:ext uri="{FF2B5EF4-FFF2-40B4-BE49-F238E27FC236}">
                      <a16:creationId xmlns:a16="http://schemas.microsoft.com/office/drawing/2014/main" id="{21DBB885-C34A-A45D-CAF9-A990365CD635}"/>
                    </a:ext>
                  </a:extLst>
                </p:cNvPr>
                <p:cNvSpPr txBox="1"/>
                <p:nvPr/>
              </p:nvSpPr>
              <p:spPr>
                <a:xfrm>
                  <a:off x="4798341" y="5225540"/>
                  <a:ext cx="1631346" cy="59370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Хлебобулочные изделия</a:t>
                  </a:r>
                </a:p>
              </p:txBody>
            </p:sp>
            <p:cxnSp>
              <p:nvCxnSpPr>
                <p:cNvPr id="271" name="Straight Connector 270">
                  <a:extLst>
                    <a:ext uri="{FF2B5EF4-FFF2-40B4-BE49-F238E27FC236}">
                      <a16:creationId xmlns:a16="http://schemas.microsoft.com/office/drawing/2014/main" id="{8EBF5CDC-528C-1614-CF6A-6707E860B5F2}"/>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345" name="TextBox 344">
            <a:extLst>
              <a:ext uri="{FF2B5EF4-FFF2-40B4-BE49-F238E27FC236}">
                <a16:creationId xmlns:a16="http://schemas.microsoft.com/office/drawing/2014/main" id="{B774E5AB-E20A-E0CE-82CB-491EAA43C514}"/>
              </a:ext>
            </a:extLst>
          </p:cNvPr>
          <p:cNvSpPr txBox="1"/>
          <p:nvPr/>
        </p:nvSpPr>
        <p:spPr>
          <a:xfrm>
            <a:off x="7928294" y="6021724"/>
            <a:ext cx="4518280" cy="261610"/>
          </a:xfrm>
          <a:prstGeom prst="rect">
            <a:avLst/>
          </a:prstGeom>
          <a:noFill/>
        </p:spPr>
        <p:txBody>
          <a:bodyPr wrap="square" rtlCol="0">
            <a:spAutoFit/>
          </a:bodyPr>
          <a:lstStyle/>
          <a:p>
            <a:pPr lvl="0" algn="ctr">
              <a:defRPr/>
            </a:pPr>
            <a:r>
              <a:rPr lang="ru-RU" sz="1100" i="1"/>
              <a:t>Источник: Национальное статистическое управление Монголии </a:t>
            </a:r>
          </a:p>
        </p:txBody>
      </p:sp>
      <p:sp>
        <p:nvSpPr>
          <p:cNvPr id="346" name="TextBox 345">
            <a:extLst>
              <a:ext uri="{FF2B5EF4-FFF2-40B4-BE49-F238E27FC236}">
                <a16:creationId xmlns:a16="http://schemas.microsoft.com/office/drawing/2014/main" id="{AB6DDCA9-8030-699F-CBE2-5C8920C139EA}"/>
              </a:ext>
            </a:extLst>
          </p:cNvPr>
          <p:cNvSpPr txBox="1"/>
          <p:nvPr/>
        </p:nvSpPr>
        <p:spPr>
          <a:xfrm>
            <a:off x="2076808" y="2366505"/>
            <a:ext cx="505267" cy="246221"/>
          </a:xfrm>
          <a:prstGeom prst="rect">
            <a:avLst/>
          </a:prstGeom>
          <a:noFill/>
        </p:spPr>
        <p:txBody>
          <a:bodyPr wrap="none" rtlCol="0">
            <a:spAutoFit/>
          </a:bodyPr>
          <a:lstStyle/>
          <a:p>
            <a:r>
              <a:rPr lang="ru-RU" sz="1000"/>
              <a:t>99,8%</a:t>
            </a:r>
          </a:p>
        </p:txBody>
      </p:sp>
      <p:sp>
        <p:nvSpPr>
          <p:cNvPr id="347" name="TextBox 346">
            <a:extLst>
              <a:ext uri="{FF2B5EF4-FFF2-40B4-BE49-F238E27FC236}">
                <a16:creationId xmlns:a16="http://schemas.microsoft.com/office/drawing/2014/main" id="{8EAC53FF-7491-FF4A-F6EC-CC59D4A75331}"/>
              </a:ext>
            </a:extLst>
          </p:cNvPr>
          <p:cNvSpPr txBox="1"/>
          <p:nvPr/>
        </p:nvSpPr>
        <p:spPr>
          <a:xfrm>
            <a:off x="2534113" y="2504938"/>
            <a:ext cx="505267" cy="246221"/>
          </a:xfrm>
          <a:prstGeom prst="rect">
            <a:avLst/>
          </a:prstGeom>
          <a:noFill/>
        </p:spPr>
        <p:txBody>
          <a:bodyPr wrap="none" rtlCol="0">
            <a:spAutoFit/>
          </a:bodyPr>
          <a:lstStyle/>
          <a:p>
            <a:r>
              <a:rPr lang="ru-RU" sz="1000"/>
              <a:t>99,7%</a:t>
            </a:r>
          </a:p>
        </p:txBody>
      </p:sp>
      <p:sp>
        <p:nvSpPr>
          <p:cNvPr id="348" name="TextBox 347">
            <a:extLst>
              <a:ext uri="{FF2B5EF4-FFF2-40B4-BE49-F238E27FC236}">
                <a16:creationId xmlns:a16="http://schemas.microsoft.com/office/drawing/2014/main" id="{CA5461D6-CE6D-F4B4-CEE4-A5369BEEE8D4}"/>
              </a:ext>
            </a:extLst>
          </p:cNvPr>
          <p:cNvSpPr txBox="1"/>
          <p:nvPr/>
        </p:nvSpPr>
        <p:spPr>
          <a:xfrm>
            <a:off x="2851852" y="2753754"/>
            <a:ext cx="505267" cy="246221"/>
          </a:xfrm>
          <a:prstGeom prst="rect">
            <a:avLst/>
          </a:prstGeom>
          <a:noFill/>
        </p:spPr>
        <p:txBody>
          <a:bodyPr wrap="none" rtlCol="0">
            <a:spAutoFit/>
          </a:bodyPr>
          <a:lstStyle/>
          <a:p>
            <a:r>
              <a:rPr lang="ru-RU" sz="1000" b="1">
                <a:solidFill>
                  <a:srgbClr val="C00000"/>
                </a:solidFill>
              </a:rPr>
              <a:t>97,4%</a:t>
            </a:r>
          </a:p>
        </p:txBody>
      </p:sp>
      <p:sp>
        <p:nvSpPr>
          <p:cNvPr id="349" name="TextBox 348">
            <a:extLst>
              <a:ext uri="{FF2B5EF4-FFF2-40B4-BE49-F238E27FC236}">
                <a16:creationId xmlns:a16="http://schemas.microsoft.com/office/drawing/2014/main" id="{CC5D186E-640F-F637-5A1E-18E33A33AA3E}"/>
              </a:ext>
            </a:extLst>
          </p:cNvPr>
          <p:cNvSpPr txBox="1"/>
          <p:nvPr/>
        </p:nvSpPr>
        <p:spPr>
          <a:xfrm>
            <a:off x="3085338" y="3128256"/>
            <a:ext cx="505267" cy="246221"/>
          </a:xfrm>
          <a:prstGeom prst="rect">
            <a:avLst/>
          </a:prstGeom>
          <a:noFill/>
        </p:spPr>
        <p:txBody>
          <a:bodyPr wrap="none" rtlCol="0">
            <a:spAutoFit/>
          </a:bodyPr>
          <a:lstStyle/>
          <a:p>
            <a:r>
              <a:rPr lang="ru-RU" sz="1000"/>
              <a:t>96,3%</a:t>
            </a:r>
          </a:p>
        </p:txBody>
      </p:sp>
      <p:sp>
        <p:nvSpPr>
          <p:cNvPr id="350" name="TextBox 349">
            <a:extLst>
              <a:ext uri="{FF2B5EF4-FFF2-40B4-BE49-F238E27FC236}">
                <a16:creationId xmlns:a16="http://schemas.microsoft.com/office/drawing/2014/main" id="{8A411445-0010-03DA-6441-B1F5AEBC3CE3}"/>
              </a:ext>
            </a:extLst>
          </p:cNvPr>
          <p:cNvSpPr txBox="1"/>
          <p:nvPr/>
        </p:nvSpPr>
        <p:spPr>
          <a:xfrm>
            <a:off x="3205608" y="3614558"/>
            <a:ext cx="505267" cy="246221"/>
          </a:xfrm>
          <a:prstGeom prst="rect">
            <a:avLst/>
          </a:prstGeom>
          <a:noFill/>
        </p:spPr>
        <p:txBody>
          <a:bodyPr wrap="none" rtlCol="0">
            <a:spAutoFit/>
          </a:bodyPr>
          <a:lstStyle/>
          <a:p>
            <a:r>
              <a:rPr lang="ru-RU" sz="1000"/>
              <a:t>87,1%</a:t>
            </a:r>
          </a:p>
        </p:txBody>
      </p:sp>
      <p:sp>
        <p:nvSpPr>
          <p:cNvPr id="351" name="TextBox 350">
            <a:extLst>
              <a:ext uri="{FF2B5EF4-FFF2-40B4-BE49-F238E27FC236}">
                <a16:creationId xmlns:a16="http://schemas.microsoft.com/office/drawing/2014/main" id="{6BD88302-EDA5-F25F-6DDE-A1108538D708}"/>
              </a:ext>
            </a:extLst>
          </p:cNvPr>
          <p:cNvSpPr txBox="1"/>
          <p:nvPr/>
        </p:nvSpPr>
        <p:spPr>
          <a:xfrm>
            <a:off x="3110019" y="4073394"/>
            <a:ext cx="505267" cy="246221"/>
          </a:xfrm>
          <a:prstGeom prst="rect">
            <a:avLst/>
          </a:prstGeom>
          <a:noFill/>
        </p:spPr>
        <p:txBody>
          <a:bodyPr wrap="none" rtlCol="0">
            <a:spAutoFit/>
          </a:bodyPr>
          <a:lstStyle/>
          <a:p>
            <a:r>
              <a:rPr lang="ru-RU" sz="1000"/>
              <a:t>69,3%</a:t>
            </a:r>
          </a:p>
        </p:txBody>
      </p:sp>
      <p:sp>
        <p:nvSpPr>
          <p:cNvPr id="352" name="TextBox 351">
            <a:extLst>
              <a:ext uri="{FF2B5EF4-FFF2-40B4-BE49-F238E27FC236}">
                <a16:creationId xmlns:a16="http://schemas.microsoft.com/office/drawing/2014/main" id="{13F809D7-F925-4896-9B94-39796FBE96B5}"/>
              </a:ext>
            </a:extLst>
          </p:cNvPr>
          <p:cNvSpPr txBox="1"/>
          <p:nvPr/>
        </p:nvSpPr>
        <p:spPr>
          <a:xfrm>
            <a:off x="2856490" y="4457525"/>
            <a:ext cx="505267" cy="246221"/>
          </a:xfrm>
          <a:prstGeom prst="rect">
            <a:avLst/>
          </a:prstGeom>
          <a:noFill/>
        </p:spPr>
        <p:txBody>
          <a:bodyPr wrap="none" rtlCol="0">
            <a:spAutoFit/>
          </a:bodyPr>
          <a:lstStyle/>
          <a:p>
            <a:r>
              <a:rPr lang="ru-RU" sz="1000"/>
              <a:t>65,9%</a:t>
            </a:r>
          </a:p>
        </p:txBody>
      </p:sp>
      <p:sp>
        <p:nvSpPr>
          <p:cNvPr id="353" name="TextBox 352">
            <a:extLst>
              <a:ext uri="{FF2B5EF4-FFF2-40B4-BE49-F238E27FC236}">
                <a16:creationId xmlns:a16="http://schemas.microsoft.com/office/drawing/2014/main" id="{D25D3180-1872-9A3D-AD9C-15F8B7F0DA8F}"/>
              </a:ext>
            </a:extLst>
          </p:cNvPr>
          <p:cNvSpPr txBox="1"/>
          <p:nvPr/>
        </p:nvSpPr>
        <p:spPr>
          <a:xfrm>
            <a:off x="2462706" y="4692149"/>
            <a:ext cx="505267" cy="246221"/>
          </a:xfrm>
          <a:prstGeom prst="rect">
            <a:avLst/>
          </a:prstGeom>
          <a:noFill/>
        </p:spPr>
        <p:txBody>
          <a:bodyPr wrap="none" rtlCol="0">
            <a:spAutoFit/>
          </a:bodyPr>
          <a:lstStyle/>
          <a:p>
            <a:r>
              <a:rPr lang="ru-RU" sz="1000"/>
              <a:t>63,7%</a:t>
            </a:r>
          </a:p>
        </p:txBody>
      </p:sp>
      <p:sp>
        <p:nvSpPr>
          <p:cNvPr id="354" name="TextBox 353">
            <a:extLst>
              <a:ext uri="{FF2B5EF4-FFF2-40B4-BE49-F238E27FC236}">
                <a16:creationId xmlns:a16="http://schemas.microsoft.com/office/drawing/2014/main" id="{D53BE5BD-6410-CFC3-58C9-482527D29F30}"/>
              </a:ext>
            </a:extLst>
          </p:cNvPr>
          <p:cNvSpPr txBox="1"/>
          <p:nvPr/>
        </p:nvSpPr>
        <p:spPr>
          <a:xfrm>
            <a:off x="2072626" y="4807691"/>
            <a:ext cx="505267" cy="246221"/>
          </a:xfrm>
          <a:prstGeom prst="rect">
            <a:avLst/>
          </a:prstGeom>
          <a:noFill/>
        </p:spPr>
        <p:txBody>
          <a:bodyPr wrap="none" rtlCol="0">
            <a:spAutoFit/>
          </a:bodyPr>
          <a:lstStyle/>
          <a:p>
            <a:r>
              <a:rPr lang="ru-RU" sz="1000"/>
              <a:t>56,0%</a:t>
            </a:r>
          </a:p>
        </p:txBody>
      </p:sp>
      <p:sp>
        <p:nvSpPr>
          <p:cNvPr id="355" name="TextBox 354">
            <a:extLst>
              <a:ext uri="{FF2B5EF4-FFF2-40B4-BE49-F238E27FC236}">
                <a16:creationId xmlns:a16="http://schemas.microsoft.com/office/drawing/2014/main" id="{AAED3EA5-21AC-E15A-BB36-7E14D321C315}"/>
              </a:ext>
            </a:extLst>
          </p:cNvPr>
          <p:cNvSpPr txBox="1"/>
          <p:nvPr/>
        </p:nvSpPr>
        <p:spPr>
          <a:xfrm>
            <a:off x="1622817" y="4706316"/>
            <a:ext cx="505267" cy="246221"/>
          </a:xfrm>
          <a:prstGeom prst="rect">
            <a:avLst/>
          </a:prstGeom>
          <a:noFill/>
        </p:spPr>
        <p:txBody>
          <a:bodyPr wrap="none" rtlCol="0">
            <a:spAutoFit/>
          </a:bodyPr>
          <a:lstStyle/>
          <a:p>
            <a:r>
              <a:rPr lang="ru-RU" sz="1000"/>
              <a:t>52,6%</a:t>
            </a:r>
          </a:p>
        </p:txBody>
      </p:sp>
      <p:sp>
        <p:nvSpPr>
          <p:cNvPr id="356" name="TextBox 355">
            <a:extLst>
              <a:ext uri="{FF2B5EF4-FFF2-40B4-BE49-F238E27FC236}">
                <a16:creationId xmlns:a16="http://schemas.microsoft.com/office/drawing/2014/main" id="{6CA43C82-E9FA-C743-1BF9-0FB55A59CEE3}"/>
              </a:ext>
            </a:extLst>
          </p:cNvPr>
          <p:cNvSpPr txBox="1"/>
          <p:nvPr/>
        </p:nvSpPr>
        <p:spPr>
          <a:xfrm>
            <a:off x="1231606" y="4458406"/>
            <a:ext cx="505267" cy="246221"/>
          </a:xfrm>
          <a:prstGeom prst="rect">
            <a:avLst/>
          </a:prstGeom>
          <a:noFill/>
        </p:spPr>
        <p:txBody>
          <a:bodyPr wrap="none" rtlCol="0">
            <a:spAutoFit/>
          </a:bodyPr>
          <a:lstStyle/>
          <a:p>
            <a:r>
              <a:rPr lang="ru-RU" sz="1000"/>
              <a:t>47,0%</a:t>
            </a:r>
          </a:p>
        </p:txBody>
      </p:sp>
      <p:sp>
        <p:nvSpPr>
          <p:cNvPr id="357" name="TextBox 356">
            <a:extLst>
              <a:ext uri="{FF2B5EF4-FFF2-40B4-BE49-F238E27FC236}">
                <a16:creationId xmlns:a16="http://schemas.microsoft.com/office/drawing/2014/main" id="{3103CA55-2D99-FC4F-5B45-A3ECDD677075}"/>
              </a:ext>
            </a:extLst>
          </p:cNvPr>
          <p:cNvSpPr txBox="1"/>
          <p:nvPr/>
        </p:nvSpPr>
        <p:spPr>
          <a:xfrm>
            <a:off x="1071291" y="4108131"/>
            <a:ext cx="439544" cy="246221"/>
          </a:xfrm>
          <a:prstGeom prst="rect">
            <a:avLst/>
          </a:prstGeom>
          <a:noFill/>
        </p:spPr>
        <p:txBody>
          <a:bodyPr wrap="none" rtlCol="0">
            <a:spAutoFit/>
          </a:bodyPr>
          <a:lstStyle/>
          <a:p>
            <a:r>
              <a:rPr lang="ru-RU" sz="1000"/>
              <a:t>3,4%</a:t>
            </a:r>
          </a:p>
        </p:txBody>
      </p:sp>
      <p:sp>
        <p:nvSpPr>
          <p:cNvPr id="358" name="TextBox 357">
            <a:extLst>
              <a:ext uri="{FF2B5EF4-FFF2-40B4-BE49-F238E27FC236}">
                <a16:creationId xmlns:a16="http://schemas.microsoft.com/office/drawing/2014/main" id="{C860961D-5CFA-833B-1615-EFC47D541A9C}"/>
              </a:ext>
            </a:extLst>
          </p:cNvPr>
          <p:cNvSpPr txBox="1"/>
          <p:nvPr/>
        </p:nvSpPr>
        <p:spPr>
          <a:xfrm>
            <a:off x="895411" y="3616229"/>
            <a:ext cx="439544" cy="246221"/>
          </a:xfrm>
          <a:prstGeom prst="rect">
            <a:avLst/>
          </a:prstGeom>
          <a:noFill/>
        </p:spPr>
        <p:txBody>
          <a:bodyPr wrap="none" rtlCol="0">
            <a:spAutoFit/>
          </a:bodyPr>
          <a:lstStyle/>
          <a:p>
            <a:r>
              <a:rPr lang="ru-RU" sz="1000"/>
              <a:t>3,3%</a:t>
            </a:r>
          </a:p>
        </p:txBody>
      </p:sp>
      <p:sp>
        <p:nvSpPr>
          <p:cNvPr id="359" name="TextBox 358">
            <a:extLst>
              <a:ext uri="{FF2B5EF4-FFF2-40B4-BE49-F238E27FC236}">
                <a16:creationId xmlns:a16="http://schemas.microsoft.com/office/drawing/2014/main" id="{50753806-C513-02F7-84FA-68D78490A7DC}"/>
              </a:ext>
            </a:extLst>
          </p:cNvPr>
          <p:cNvSpPr txBox="1"/>
          <p:nvPr/>
        </p:nvSpPr>
        <p:spPr>
          <a:xfrm>
            <a:off x="1012568" y="3165729"/>
            <a:ext cx="341760" cy="246221"/>
          </a:xfrm>
          <a:prstGeom prst="rect">
            <a:avLst/>
          </a:prstGeom>
          <a:noFill/>
        </p:spPr>
        <p:txBody>
          <a:bodyPr wrap="none" rtlCol="0">
            <a:spAutoFit/>
          </a:bodyPr>
          <a:lstStyle/>
          <a:p>
            <a:r>
              <a:rPr lang="ru-RU" sz="1000"/>
              <a:t>2%</a:t>
            </a:r>
          </a:p>
        </p:txBody>
      </p:sp>
      <p:sp>
        <p:nvSpPr>
          <p:cNvPr id="360" name="TextBox 359">
            <a:extLst>
              <a:ext uri="{FF2B5EF4-FFF2-40B4-BE49-F238E27FC236}">
                <a16:creationId xmlns:a16="http://schemas.microsoft.com/office/drawing/2014/main" id="{38F545EB-AAEE-A3A7-1D7B-19F92CE45F0E}"/>
              </a:ext>
            </a:extLst>
          </p:cNvPr>
          <p:cNvSpPr txBox="1"/>
          <p:nvPr/>
        </p:nvSpPr>
        <p:spPr>
          <a:xfrm>
            <a:off x="1201797" y="2861426"/>
            <a:ext cx="341760" cy="246221"/>
          </a:xfrm>
          <a:prstGeom prst="rect">
            <a:avLst/>
          </a:prstGeom>
          <a:noFill/>
        </p:spPr>
        <p:txBody>
          <a:bodyPr wrap="none" rtlCol="0">
            <a:spAutoFit/>
          </a:bodyPr>
          <a:lstStyle/>
          <a:p>
            <a:r>
              <a:rPr lang="ru-RU" sz="1000"/>
              <a:t>0%</a:t>
            </a:r>
          </a:p>
        </p:txBody>
      </p:sp>
      <p:sp>
        <p:nvSpPr>
          <p:cNvPr id="361" name="TextBox 360">
            <a:extLst>
              <a:ext uri="{FF2B5EF4-FFF2-40B4-BE49-F238E27FC236}">
                <a16:creationId xmlns:a16="http://schemas.microsoft.com/office/drawing/2014/main" id="{FFA86DFB-9F6E-F439-7EFC-C5B1B88F21A1}"/>
              </a:ext>
            </a:extLst>
          </p:cNvPr>
          <p:cNvSpPr txBox="1"/>
          <p:nvPr/>
        </p:nvSpPr>
        <p:spPr>
          <a:xfrm>
            <a:off x="1535055" y="2529314"/>
            <a:ext cx="341760" cy="246221"/>
          </a:xfrm>
          <a:prstGeom prst="rect">
            <a:avLst/>
          </a:prstGeom>
          <a:noFill/>
        </p:spPr>
        <p:txBody>
          <a:bodyPr wrap="none" rtlCol="0">
            <a:spAutoFit/>
          </a:bodyPr>
          <a:lstStyle/>
          <a:p>
            <a:r>
              <a:rPr lang="ru-RU" sz="1000"/>
              <a:t>0%</a:t>
            </a:r>
          </a:p>
        </p:txBody>
      </p:sp>
      <p:grpSp>
        <p:nvGrpSpPr>
          <p:cNvPr id="191" name="Group 190">
            <a:extLst>
              <a:ext uri="{FF2B5EF4-FFF2-40B4-BE49-F238E27FC236}">
                <a16:creationId xmlns:a16="http://schemas.microsoft.com/office/drawing/2014/main" id="{0A64FFE2-3B14-4FC3-8008-BDF5E52F8233}"/>
              </a:ext>
            </a:extLst>
          </p:cNvPr>
          <p:cNvGrpSpPr/>
          <p:nvPr/>
        </p:nvGrpSpPr>
        <p:grpSpPr>
          <a:xfrm>
            <a:off x="5041002" y="2135146"/>
            <a:ext cx="6939798" cy="3264481"/>
            <a:chOff x="5018033" y="1997292"/>
            <a:chExt cx="7045825" cy="3469667"/>
          </a:xfrm>
        </p:grpSpPr>
        <p:sp>
          <p:nvSpPr>
            <p:cNvPr id="192" name="Freeform 750">
              <a:extLst>
                <a:ext uri="{FF2B5EF4-FFF2-40B4-BE49-F238E27FC236}">
                  <a16:creationId xmlns:a16="http://schemas.microsoft.com/office/drawing/2014/main" id="{378E2322-D7EA-EA22-54AF-66D85DD10522}"/>
                </a:ext>
              </a:extLst>
            </p:cNvPr>
            <p:cNvSpPr>
              <a:spLocks/>
            </p:cNvSpPr>
            <p:nvPr/>
          </p:nvSpPr>
          <p:spPr bwMode="auto">
            <a:xfrm>
              <a:off x="10244307" y="2529975"/>
              <a:ext cx="1819551" cy="1224447"/>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solidFill>
              <a:srgbClr val="A9D18E"/>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3" name="Freeform 8">
              <a:extLst>
                <a:ext uri="{FF2B5EF4-FFF2-40B4-BE49-F238E27FC236}">
                  <a16:creationId xmlns:a16="http://schemas.microsoft.com/office/drawing/2014/main" id="{F76A2D8A-58D8-7316-F266-2DD73C9C74FE}"/>
                </a:ext>
              </a:extLst>
            </p:cNvPr>
            <p:cNvSpPr>
              <a:spLocks/>
            </p:cNvSpPr>
            <p:nvPr/>
          </p:nvSpPr>
          <p:spPr bwMode="auto">
            <a:xfrm>
              <a:off x="10147218" y="3361537"/>
              <a:ext cx="1196251" cy="978593"/>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4" name="Freeform 10">
              <a:extLst>
                <a:ext uri="{FF2B5EF4-FFF2-40B4-BE49-F238E27FC236}">
                  <a16:creationId xmlns:a16="http://schemas.microsoft.com/office/drawing/2014/main" id="{AA800066-69B6-C5DC-6D81-2604CF149769}"/>
                </a:ext>
              </a:extLst>
            </p:cNvPr>
            <p:cNvSpPr>
              <a:spLocks/>
            </p:cNvSpPr>
            <p:nvPr/>
          </p:nvSpPr>
          <p:spPr bwMode="auto">
            <a:xfrm>
              <a:off x="9503542" y="2866215"/>
              <a:ext cx="932549" cy="1102726"/>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5" name="Freeform 21">
              <a:extLst>
                <a:ext uri="{FF2B5EF4-FFF2-40B4-BE49-F238E27FC236}">
                  <a16:creationId xmlns:a16="http://schemas.microsoft.com/office/drawing/2014/main" id="{321C9263-B6FA-DED4-DC78-C31CAA2630F3}"/>
                </a:ext>
              </a:extLst>
            </p:cNvPr>
            <p:cNvSpPr>
              <a:spLocks noEditPoints="1"/>
            </p:cNvSpPr>
            <p:nvPr/>
          </p:nvSpPr>
          <p:spPr bwMode="auto">
            <a:xfrm>
              <a:off x="8638118" y="2587822"/>
              <a:ext cx="878611" cy="632712"/>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chemeClr val="accent6">
                <a:lumMod val="75000"/>
                <a:alpha val="78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6" name="Freeform 25">
              <a:extLst>
                <a:ext uri="{FF2B5EF4-FFF2-40B4-BE49-F238E27FC236}">
                  <a16:creationId xmlns:a16="http://schemas.microsoft.com/office/drawing/2014/main" id="{5542FD1B-C4A5-02CD-C0C1-AD78F2FAC8FF}"/>
                </a:ext>
              </a:extLst>
            </p:cNvPr>
            <p:cNvSpPr>
              <a:spLocks/>
            </p:cNvSpPr>
            <p:nvPr/>
          </p:nvSpPr>
          <p:spPr bwMode="auto">
            <a:xfrm>
              <a:off x="9376486" y="3797806"/>
              <a:ext cx="1010461" cy="1384735"/>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7" name="Freeform 28">
              <a:extLst>
                <a:ext uri="{FF2B5EF4-FFF2-40B4-BE49-F238E27FC236}">
                  <a16:creationId xmlns:a16="http://schemas.microsoft.com/office/drawing/2014/main" id="{44378F63-4D48-42FC-D447-78CA136EABAC}"/>
                </a:ext>
              </a:extLst>
            </p:cNvPr>
            <p:cNvSpPr>
              <a:spLocks/>
            </p:cNvSpPr>
            <p:nvPr/>
          </p:nvSpPr>
          <p:spPr bwMode="auto">
            <a:xfrm>
              <a:off x="8935383" y="2767392"/>
              <a:ext cx="213360" cy="260316"/>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rgbClr val="A9D18E"/>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8" name="Freeform 29">
              <a:extLst>
                <a:ext uri="{FF2B5EF4-FFF2-40B4-BE49-F238E27FC236}">
                  <a16:creationId xmlns:a16="http://schemas.microsoft.com/office/drawing/2014/main" id="{E565EBC6-3F91-B9C0-C0AA-6B950B315B4A}"/>
                </a:ext>
              </a:extLst>
            </p:cNvPr>
            <p:cNvSpPr>
              <a:spLocks/>
            </p:cNvSpPr>
            <p:nvPr/>
          </p:nvSpPr>
          <p:spPr bwMode="auto">
            <a:xfrm>
              <a:off x="8448732" y="3774909"/>
              <a:ext cx="1151902" cy="856871"/>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9" name="Freeform 33">
              <a:extLst>
                <a:ext uri="{FF2B5EF4-FFF2-40B4-BE49-F238E27FC236}">
                  <a16:creationId xmlns:a16="http://schemas.microsoft.com/office/drawing/2014/main" id="{FFA1CEAB-923A-3596-F3CE-525B2CFEE11C}"/>
                </a:ext>
              </a:extLst>
            </p:cNvPr>
            <p:cNvSpPr>
              <a:spLocks/>
            </p:cNvSpPr>
            <p:nvPr/>
          </p:nvSpPr>
          <p:spPr bwMode="auto">
            <a:xfrm>
              <a:off x="7875777" y="3567621"/>
              <a:ext cx="812684" cy="1090674"/>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0" name="Freeform 35">
              <a:extLst>
                <a:ext uri="{FF2B5EF4-FFF2-40B4-BE49-F238E27FC236}">
                  <a16:creationId xmlns:a16="http://schemas.microsoft.com/office/drawing/2014/main" id="{932EFCCD-CB52-B84F-6F26-D93E00BF7A39}"/>
                </a:ext>
              </a:extLst>
            </p:cNvPr>
            <p:cNvSpPr>
              <a:spLocks/>
            </p:cNvSpPr>
            <p:nvPr/>
          </p:nvSpPr>
          <p:spPr bwMode="auto">
            <a:xfrm>
              <a:off x="8047184" y="2595053"/>
              <a:ext cx="670046" cy="1040057"/>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1" name="Freeform 38">
              <a:extLst>
                <a:ext uri="{FF2B5EF4-FFF2-40B4-BE49-F238E27FC236}">
                  <a16:creationId xmlns:a16="http://schemas.microsoft.com/office/drawing/2014/main" id="{054A79EB-C171-C0D3-B497-F5DBE207B9A4}"/>
                </a:ext>
              </a:extLst>
            </p:cNvPr>
            <p:cNvSpPr>
              <a:spLocks/>
            </p:cNvSpPr>
            <p:nvPr/>
          </p:nvSpPr>
          <p:spPr bwMode="auto">
            <a:xfrm>
              <a:off x="7066691" y="3420591"/>
              <a:ext cx="939741" cy="1686025"/>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2" name="Freeform 40">
              <a:extLst>
                <a:ext uri="{FF2B5EF4-FFF2-40B4-BE49-F238E27FC236}">
                  <a16:creationId xmlns:a16="http://schemas.microsoft.com/office/drawing/2014/main" id="{F2EED8AC-0261-8BD8-A709-68AAB34071F0}"/>
                </a:ext>
              </a:extLst>
            </p:cNvPr>
            <p:cNvSpPr>
              <a:spLocks/>
            </p:cNvSpPr>
            <p:nvPr/>
          </p:nvSpPr>
          <p:spPr bwMode="auto">
            <a:xfrm>
              <a:off x="7281247" y="2969860"/>
              <a:ext cx="1195052" cy="801435"/>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3" name="Freeform 43">
              <a:extLst>
                <a:ext uri="{FF2B5EF4-FFF2-40B4-BE49-F238E27FC236}">
                  <a16:creationId xmlns:a16="http://schemas.microsoft.com/office/drawing/2014/main" id="{28E3C28F-00FD-86D9-4E44-17563910A210}"/>
                </a:ext>
              </a:extLst>
            </p:cNvPr>
            <p:cNvSpPr>
              <a:spLocks/>
            </p:cNvSpPr>
            <p:nvPr/>
          </p:nvSpPr>
          <p:spPr bwMode="auto">
            <a:xfrm>
              <a:off x="7051107" y="1997292"/>
              <a:ext cx="1242999" cy="1265423"/>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solidFill>
              <a:srgbClr val="A9D18E"/>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4" name="Freeform 50">
              <a:extLst>
                <a:ext uri="{FF2B5EF4-FFF2-40B4-BE49-F238E27FC236}">
                  <a16:creationId xmlns:a16="http://schemas.microsoft.com/office/drawing/2014/main" id="{0E5D5FBD-549D-C6B4-2FE7-97F849939B2A}"/>
                </a:ext>
              </a:extLst>
            </p:cNvPr>
            <p:cNvSpPr>
              <a:spLocks/>
            </p:cNvSpPr>
            <p:nvPr/>
          </p:nvSpPr>
          <p:spPr bwMode="auto">
            <a:xfrm>
              <a:off x="6068216" y="3294047"/>
              <a:ext cx="1221424" cy="1739051"/>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5" name="Freeform 53">
              <a:extLst>
                <a:ext uri="{FF2B5EF4-FFF2-40B4-BE49-F238E27FC236}">
                  <a16:creationId xmlns:a16="http://schemas.microsoft.com/office/drawing/2014/main" id="{67016E17-613E-E3B2-CF8C-325ED77B613E}"/>
                </a:ext>
              </a:extLst>
            </p:cNvPr>
            <p:cNvSpPr>
              <a:spLocks/>
            </p:cNvSpPr>
            <p:nvPr/>
          </p:nvSpPr>
          <p:spPr bwMode="auto">
            <a:xfrm>
              <a:off x="5105700" y="2428740"/>
              <a:ext cx="763539" cy="1169009"/>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6" name="Freeform 57">
              <a:extLst>
                <a:ext uri="{FF2B5EF4-FFF2-40B4-BE49-F238E27FC236}">
                  <a16:creationId xmlns:a16="http://schemas.microsoft.com/office/drawing/2014/main" id="{0BCD7F6B-3C5C-8F93-DC90-C389CE34D2EA}"/>
                </a:ext>
              </a:extLst>
            </p:cNvPr>
            <p:cNvSpPr>
              <a:spLocks noEditPoints="1"/>
            </p:cNvSpPr>
            <p:nvPr/>
          </p:nvSpPr>
          <p:spPr bwMode="auto">
            <a:xfrm>
              <a:off x="5522830" y="2832470"/>
              <a:ext cx="877411" cy="1331706"/>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7" name="Freeform 61">
              <a:extLst>
                <a:ext uri="{FF2B5EF4-FFF2-40B4-BE49-F238E27FC236}">
                  <a16:creationId xmlns:a16="http://schemas.microsoft.com/office/drawing/2014/main" id="{70A0E4F2-5D07-D349-FF00-D1E406248BF6}"/>
                </a:ext>
              </a:extLst>
            </p:cNvPr>
            <p:cNvSpPr>
              <a:spLocks/>
            </p:cNvSpPr>
            <p:nvPr/>
          </p:nvSpPr>
          <p:spPr bwMode="auto">
            <a:xfrm>
              <a:off x="7468237" y="4303975"/>
              <a:ext cx="2024518" cy="1162984"/>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8" name="Freeform 63">
              <a:extLst>
                <a:ext uri="{FF2B5EF4-FFF2-40B4-BE49-F238E27FC236}">
                  <a16:creationId xmlns:a16="http://schemas.microsoft.com/office/drawing/2014/main" id="{D6E15A22-2AC9-CB75-E1A7-89CBB0C1589D}"/>
                </a:ext>
              </a:extLst>
            </p:cNvPr>
            <p:cNvSpPr>
              <a:spLocks/>
            </p:cNvSpPr>
            <p:nvPr/>
          </p:nvSpPr>
          <p:spPr bwMode="auto">
            <a:xfrm>
              <a:off x="5660674" y="2234709"/>
              <a:ext cx="1145907" cy="831564"/>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solidFill>
              <a:srgbClr val="A9D18E"/>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9" name="Freeform 47">
              <a:extLst>
                <a:ext uri="{FF2B5EF4-FFF2-40B4-BE49-F238E27FC236}">
                  <a16:creationId xmlns:a16="http://schemas.microsoft.com/office/drawing/2014/main" id="{CF5D28EF-5A6A-5DB0-7B06-E40E016AAF81}"/>
                </a:ext>
              </a:extLst>
            </p:cNvPr>
            <p:cNvSpPr>
              <a:spLocks/>
            </p:cNvSpPr>
            <p:nvPr/>
          </p:nvSpPr>
          <p:spPr bwMode="auto">
            <a:xfrm>
              <a:off x="6223811" y="2615249"/>
              <a:ext cx="1308924" cy="1156958"/>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10" name="Freeform 13">
              <a:extLst>
                <a:ext uri="{FF2B5EF4-FFF2-40B4-BE49-F238E27FC236}">
                  <a16:creationId xmlns:a16="http://schemas.microsoft.com/office/drawing/2014/main" id="{7ADE7053-36C9-FD88-4B66-14F885F70BCC}"/>
                </a:ext>
              </a:extLst>
            </p:cNvPr>
            <p:cNvSpPr>
              <a:spLocks noEditPoints="1"/>
            </p:cNvSpPr>
            <p:nvPr/>
          </p:nvSpPr>
          <p:spPr bwMode="auto">
            <a:xfrm>
              <a:off x="8553014" y="3001194"/>
              <a:ext cx="1081180" cy="912309"/>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chemeClr val="accent6"/>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11" name="Freeform 19">
              <a:extLst>
                <a:ext uri="{FF2B5EF4-FFF2-40B4-BE49-F238E27FC236}">
                  <a16:creationId xmlns:a16="http://schemas.microsoft.com/office/drawing/2014/main" id="{766E8301-65A2-7F7F-3724-2130996B1B5F}"/>
                </a:ext>
              </a:extLst>
            </p:cNvPr>
            <p:cNvSpPr>
              <a:spLocks/>
            </p:cNvSpPr>
            <p:nvPr/>
          </p:nvSpPr>
          <p:spPr bwMode="auto">
            <a:xfrm>
              <a:off x="9400458" y="3695368"/>
              <a:ext cx="272094" cy="366370"/>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12" name="Freeform 32">
              <a:extLst>
                <a:ext uri="{FF2B5EF4-FFF2-40B4-BE49-F238E27FC236}">
                  <a16:creationId xmlns:a16="http://schemas.microsoft.com/office/drawing/2014/main" id="{3AA366E2-1D51-D189-02CA-DB91A6158275}"/>
                </a:ext>
              </a:extLst>
            </p:cNvPr>
            <p:cNvSpPr>
              <a:spLocks/>
            </p:cNvSpPr>
            <p:nvPr/>
          </p:nvSpPr>
          <p:spPr bwMode="auto">
            <a:xfrm>
              <a:off x="8541027" y="3013247"/>
              <a:ext cx="143838" cy="86772"/>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13" name="Freeform 67">
              <a:extLst>
                <a:ext uri="{FF2B5EF4-FFF2-40B4-BE49-F238E27FC236}">
                  <a16:creationId xmlns:a16="http://schemas.microsoft.com/office/drawing/2014/main" id="{999A5D87-C5F1-2F0C-E8FC-2BBACD4BB875}"/>
                </a:ext>
              </a:extLst>
            </p:cNvPr>
            <p:cNvSpPr>
              <a:spLocks noEditPoints="1"/>
            </p:cNvSpPr>
            <p:nvPr/>
          </p:nvSpPr>
          <p:spPr bwMode="auto">
            <a:xfrm>
              <a:off x="9055249" y="3301280"/>
              <a:ext cx="467473" cy="307317"/>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14" name="TextBox 213">
              <a:extLst>
                <a:ext uri="{FF2B5EF4-FFF2-40B4-BE49-F238E27FC236}">
                  <a16:creationId xmlns:a16="http://schemas.microsoft.com/office/drawing/2014/main" id="{B7C8FAE0-3674-B322-B6DF-39D96A4F0BFE}"/>
                </a:ext>
              </a:extLst>
            </p:cNvPr>
            <p:cNvSpPr txBox="1"/>
            <p:nvPr/>
          </p:nvSpPr>
          <p:spPr>
            <a:xfrm>
              <a:off x="8582345" y="3539727"/>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147615,8</a:t>
              </a:r>
            </a:p>
          </p:txBody>
        </p:sp>
        <p:sp>
          <p:nvSpPr>
            <p:cNvPr id="215" name="TextBox 214">
              <a:extLst>
                <a:ext uri="{FF2B5EF4-FFF2-40B4-BE49-F238E27FC236}">
                  <a16:creationId xmlns:a16="http://schemas.microsoft.com/office/drawing/2014/main" id="{4C4FA018-12B6-D44D-C558-1A02FB6F8988}"/>
                </a:ext>
              </a:extLst>
            </p:cNvPr>
            <p:cNvSpPr txBox="1"/>
            <p:nvPr/>
          </p:nvSpPr>
          <p:spPr>
            <a:xfrm>
              <a:off x="9504089" y="3196271"/>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15783,4</a:t>
              </a:r>
            </a:p>
          </p:txBody>
        </p:sp>
        <p:sp>
          <p:nvSpPr>
            <p:cNvPr id="216" name="TextBox 215">
              <a:extLst>
                <a:ext uri="{FF2B5EF4-FFF2-40B4-BE49-F238E27FC236}">
                  <a16:creationId xmlns:a16="http://schemas.microsoft.com/office/drawing/2014/main" id="{EBDD8D4A-16E2-09EB-D5F4-26FBCFE90FE2}"/>
                </a:ext>
              </a:extLst>
            </p:cNvPr>
            <p:cNvSpPr txBox="1"/>
            <p:nvPr/>
          </p:nvSpPr>
          <p:spPr>
            <a:xfrm>
              <a:off x="10223013" y="2910418"/>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34711,1</a:t>
              </a:r>
            </a:p>
          </p:txBody>
        </p:sp>
        <p:sp>
          <p:nvSpPr>
            <p:cNvPr id="217" name="TextBox 216">
              <a:extLst>
                <a:ext uri="{FF2B5EF4-FFF2-40B4-BE49-F238E27FC236}">
                  <a16:creationId xmlns:a16="http://schemas.microsoft.com/office/drawing/2014/main" id="{C43332CF-D337-8B58-B90D-805653786120}"/>
                </a:ext>
              </a:extLst>
            </p:cNvPr>
            <p:cNvSpPr txBox="1"/>
            <p:nvPr/>
          </p:nvSpPr>
          <p:spPr>
            <a:xfrm>
              <a:off x="10243093" y="3753428"/>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4897,9</a:t>
              </a:r>
            </a:p>
          </p:txBody>
        </p:sp>
        <p:sp>
          <p:nvSpPr>
            <p:cNvPr id="218" name="TextBox 217">
              <a:extLst>
                <a:ext uri="{FF2B5EF4-FFF2-40B4-BE49-F238E27FC236}">
                  <a16:creationId xmlns:a16="http://schemas.microsoft.com/office/drawing/2014/main" id="{D3E8CD09-49EE-5129-13E2-1E36322ABEF0}"/>
                </a:ext>
              </a:extLst>
            </p:cNvPr>
            <p:cNvSpPr txBox="1"/>
            <p:nvPr/>
          </p:nvSpPr>
          <p:spPr>
            <a:xfrm>
              <a:off x="9388151" y="4412093"/>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0</a:t>
              </a:r>
            </a:p>
          </p:txBody>
        </p:sp>
        <p:sp>
          <p:nvSpPr>
            <p:cNvPr id="219" name="TextBox 218">
              <a:extLst>
                <a:ext uri="{FF2B5EF4-FFF2-40B4-BE49-F238E27FC236}">
                  <a16:creationId xmlns:a16="http://schemas.microsoft.com/office/drawing/2014/main" id="{0CE0DC7F-FD00-FBB2-83A5-10E48D190B97}"/>
                </a:ext>
              </a:extLst>
            </p:cNvPr>
            <p:cNvSpPr txBox="1"/>
            <p:nvPr/>
          </p:nvSpPr>
          <p:spPr>
            <a:xfrm>
              <a:off x="8159900" y="4799975"/>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0</a:t>
              </a:r>
            </a:p>
          </p:txBody>
        </p:sp>
        <p:sp>
          <p:nvSpPr>
            <p:cNvPr id="220" name="TextBox 219">
              <a:extLst>
                <a:ext uri="{FF2B5EF4-FFF2-40B4-BE49-F238E27FC236}">
                  <a16:creationId xmlns:a16="http://schemas.microsoft.com/office/drawing/2014/main" id="{B9F7BD49-4806-E12F-FD49-62AB63995C83}"/>
                </a:ext>
              </a:extLst>
            </p:cNvPr>
            <p:cNvSpPr txBox="1"/>
            <p:nvPr/>
          </p:nvSpPr>
          <p:spPr>
            <a:xfrm>
              <a:off x="8622539" y="4052357"/>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6,2</a:t>
              </a:r>
            </a:p>
          </p:txBody>
        </p:sp>
        <p:sp>
          <p:nvSpPr>
            <p:cNvPr id="221" name="TextBox 220">
              <a:extLst>
                <a:ext uri="{FF2B5EF4-FFF2-40B4-BE49-F238E27FC236}">
                  <a16:creationId xmlns:a16="http://schemas.microsoft.com/office/drawing/2014/main" id="{423AA9CE-A9B7-04FB-FC2D-A6DF2FC25C85}"/>
                </a:ext>
              </a:extLst>
            </p:cNvPr>
            <p:cNvSpPr txBox="1"/>
            <p:nvPr/>
          </p:nvSpPr>
          <p:spPr>
            <a:xfrm>
              <a:off x="7893917" y="3906533"/>
              <a:ext cx="735789"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15761,8</a:t>
              </a:r>
            </a:p>
          </p:txBody>
        </p:sp>
        <p:sp>
          <p:nvSpPr>
            <p:cNvPr id="222" name="TextBox 221">
              <a:extLst>
                <a:ext uri="{FF2B5EF4-FFF2-40B4-BE49-F238E27FC236}">
                  <a16:creationId xmlns:a16="http://schemas.microsoft.com/office/drawing/2014/main" id="{7AB9097F-8709-303B-A656-776B9D675EC4}"/>
                </a:ext>
              </a:extLst>
            </p:cNvPr>
            <p:cNvSpPr txBox="1"/>
            <p:nvPr/>
          </p:nvSpPr>
          <p:spPr>
            <a:xfrm>
              <a:off x="7225379" y="4175842"/>
              <a:ext cx="68719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18,8</a:t>
              </a:r>
            </a:p>
          </p:txBody>
        </p:sp>
        <p:sp>
          <p:nvSpPr>
            <p:cNvPr id="223" name="TextBox 222">
              <a:extLst>
                <a:ext uri="{FF2B5EF4-FFF2-40B4-BE49-F238E27FC236}">
                  <a16:creationId xmlns:a16="http://schemas.microsoft.com/office/drawing/2014/main" id="{CBF4C617-65EE-1F0F-0346-9C19424362A8}"/>
                </a:ext>
              </a:extLst>
            </p:cNvPr>
            <p:cNvSpPr txBox="1"/>
            <p:nvPr/>
          </p:nvSpPr>
          <p:spPr>
            <a:xfrm>
              <a:off x="6240659" y="3916402"/>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770,1</a:t>
              </a:r>
            </a:p>
          </p:txBody>
        </p:sp>
        <p:sp>
          <p:nvSpPr>
            <p:cNvPr id="224" name="TextBox 223">
              <a:extLst>
                <a:ext uri="{FF2B5EF4-FFF2-40B4-BE49-F238E27FC236}">
                  <a16:creationId xmlns:a16="http://schemas.microsoft.com/office/drawing/2014/main" id="{D96DB0DA-6F23-E20D-5780-487E06A397E1}"/>
                </a:ext>
              </a:extLst>
            </p:cNvPr>
            <p:cNvSpPr txBox="1"/>
            <p:nvPr/>
          </p:nvSpPr>
          <p:spPr>
            <a:xfrm>
              <a:off x="7441913" y="3273007"/>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13349</a:t>
              </a:r>
            </a:p>
          </p:txBody>
        </p:sp>
        <p:sp>
          <p:nvSpPr>
            <p:cNvPr id="225" name="TextBox 224">
              <a:extLst>
                <a:ext uri="{FF2B5EF4-FFF2-40B4-BE49-F238E27FC236}">
                  <a16:creationId xmlns:a16="http://schemas.microsoft.com/office/drawing/2014/main" id="{BD04B5C8-2981-C08E-A036-6DCB8FC4419F}"/>
                </a:ext>
              </a:extLst>
            </p:cNvPr>
            <p:cNvSpPr txBox="1"/>
            <p:nvPr/>
          </p:nvSpPr>
          <p:spPr>
            <a:xfrm>
              <a:off x="7296755" y="2516901"/>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28404,7</a:t>
              </a:r>
            </a:p>
          </p:txBody>
        </p:sp>
        <p:sp>
          <p:nvSpPr>
            <p:cNvPr id="226" name="TextBox 225">
              <a:extLst>
                <a:ext uri="{FF2B5EF4-FFF2-40B4-BE49-F238E27FC236}">
                  <a16:creationId xmlns:a16="http://schemas.microsoft.com/office/drawing/2014/main" id="{454E7DCF-850B-D9EC-CEF2-AA133C3A265B}"/>
                </a:ext>
              </a:extLst>
            </p:cNvPr>
            <p:cNvSpPr txBox="1"/>
            <p:nvPr/>
          </p:nvSpPr>
          <p:spPr>
            <a:xfrm>
              <a:off x="6470150" y="3019474"/>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1755</a:t>
              </a:r>
            </a:p>
          </p:txBody>
        </p:sp>
        <p:sp>
          <p:nvSpPr>
            <p:cNvPr id="227" name="TextBox 226">
              <a:extLst>
                <a:ext uri="{FF2B5EF4-FFF2-40B4-BE49-F238E27FC236}">
                  <a16:creationId xmlns:a16="http://schemas.microsoft.com/office/drawing/2014/main" id="{6DCFF804-398B-21DF-D9FD-C9D35B299F50}"/>
                </a:ext>
              </a:extLst>
            </p:cNvPr>
            <p:cNvSpPr txBox="1"/>
            <p:nvPr/>
          </p:nvSpPr>
          <p:spPr>
            <a:xfrm>
              <a:off x="5790966" y="2532581"/>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37057,9</a:t>
              </a:r>
            </a:p>
          </p:txBody>
        </p:sp>
        <p:sp>
          <p:nvSpPr>
            <p:cNvPr id="228" name="TextBox 227">
              <a:extLst>
                <a:ext uri="{FF2B5EF4-FFF2-40B4-BE49-F238E27FC236}">
                  <a16:creationId xmlns:a16="http://schemas.microsoft.com/office/drawing/2014/main" id="{D079C3FA-965B-7194-FC38-FB9F9B74F13C}"/>
                </a:ext>
              </a:extLst>
            </p:cNvPr>
            <p:cNvSpPr txBox="1"/>
            <p:nvPr/>
          </p:nvSpPr>
          <p:spPr>
            <a:xfrm>
              <a:off x="5588658" y="3317181"/>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290,2</a:t>
              </a:r>
            </a:p>
          </p:txBody>
        </p:sp>
        <p:sp>
          <p:nvSpPr>
            <p:cNvPr id="362" name="TextBox 361">
              <a:extLst>
                <a:ext uri="{FF2B5EF4-FFF2-40B4-BE49-F238E27FC236}">
                  <a16:creationId xmlns:a16="http://schemas.microsoft.com/office/drawing/2014/main" id="{34030036-AB1B-2B14-70D4-B65DCE89BE68}"/>
                </a:ext>
              </a:extLst>
            </p:cNvPr>
            <p:cNvSpPr txBox="1"/>
            <p:nvPr/>
          </p:nvSpPr>
          <p:spPr>
            <a:xfrm>
              <a:off x="5018033" y="2648043"/>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10</a:t>
              </a:r>
            </a:p>
          </p:txBody>
        </p:sp>
        <p:sp>
          <p:nvSpPr>
            <p:cNvPr id="363" name="TextBox 362">
              <a:extLst>
                <a:ext uri="{FF2B5EF4-FFF2-40B4-BE49-F238E27FC236}">
                  <a16:creationId xmlns:a16="http://schemas.microsoft.com/office/drawing/2014/main" id="{F677EE1B-BDC8-BFB3-C7A1-CE795F0B7260}"/>
                </a:ext>
              </a:extLst>
            </p:cNvPr>
            <p:cNvSpPr txBox="1"/>
            <p:nvPr/>
          </p:nvSpPr>
          <p:spPr>
            <a:xfrm>
              <a:off x="7927777" y="3065930"/>
              <a:ext cx="936177"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69718,4</a:t>
              </a:r>
            </a:p>
          </p:txBody>
        </p:sp>
        <p:sp>
          <p:nvSpPr>
            <p:cNvPr id="364" name="TextBox 363">
              <a:extLst>
                <a:ext uri="{FF2B5EF4-FFF2-40B4-BE49-F238E27FC236}">
                  <a16:creationId xmlns:a16="http://schemas.microsoft.com/office/drawing/2014/main" id="{D152540D-101E-7520-189B-8F5E289A7E55}"/>
                </a:ext>
              </a:extLst>
            </p:cNvPr>
            <p:cNvSpPr txBox="1"/>
            <p:nvPr/>
          </p:nvSpPr>
          <p:spPr>
            <a:xfrm>
              <a:off x="9245024" y="2316184"/>
              <a:ext cx="619548" cy="24534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23435,8</a:t>
              </a:r>
            </a:p>
          </p:txBody>
        </p:sp>
        <p:sp>
          <p:nvSpPr>
            <p:cNvPr id="365" name="TextBox 364">
              <a:extLst>
                <a:ext uri="{FF2B5EF4-FFF2-40B4-BE49-F238E27FC236}">
                  <a16:creationId xmlns:a16="http://schemas.microsoft.com/office/drawing/2014/main" id="{6E32251D-B7A0-6567-FE06-25B09354EF9D}"/>
                </a:ext>
              </a:extLst>
            </p:cNvPr>
            <p:cNvSpPr txBox="1"/>
            <p:nvPr/>
          </p:nvSpPr>
          <p:spPr>
            <a:xfrm>
              <a:off x="8221472" y="2296364"/>
              <a:ext cx="621573"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13526</a:t>
              </a:r>
            </a:p>
          </p:txBody>
        </p:sp>
        <p:sp>
          <p:nvSpPr>
            <p:cNvPr id="366" name="TextBox 365">
              <a:extLst>
                <a:ext uri="{FF2B5EF4-FFF2-40B4-BE49-F238E27FC236}">
                  <a16:creationId xmlns:a16="http://schemas.microsoft.com/office/drawing/2014/main" id="{74174DA8-B386-EFD3-832B-F8591F9774DA}"/>
                </a:ext>
              </a:extLst>
            </p:cNvPr>
            <p:cNvSpPr txBox="1"/>
            <p:nvPr/>
          </p:nvSpPr>
          <p:spPr>
            <a:xfrm>
              <a:off x="9543238" y="2589702"/>
              <a:ext cx="603891"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24,5</a:t>
              </a:r>
            </a:p>
          </p:txBody>
        </p:sp>
        <p:sp>
          <p:nvSpPr>
            <p:cNvPr id="367" name="TextBox 366">
              <a:extLst>
                <a:ext uri="{FF2B5EF4-FFF2-40B4-BE49-F238E27FC236}">
                  <a16:creationId xmlns:a16="http://schemas.microsoft.com/office/drawing/2014/main" id="{5C88383A-BEF2-AEA0-74C9-A92F3718565E}"/>
                </a:ext>
              </a:extLst>
            </p:cNvPr>
            <p:cNvSpPr txBox="1"/>
            <p:nvPr/>
          </p:nvSpPr>
          <p:spPr>
            <a:xfrm>
              <a:off x="9348578" y="3779797"/>
              <a:ext cx="404253" cy="209373"/>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0</a:t>
              </a:r>
            </a:p>
          </p:txBody>
        </p:sp>
        <p:sp>
          <p:nvSpPr>
            <p:cNvPr id="368" name="TextBox 367">
              <a:extLst>
                <a:ext uri="{FF2B5EF4-FFF2-40B4-BE49-F238E27FC236}">
                  <a16:creationId xmlns:a16="http://schemas.microsoft.com/office/drawing/2014/main" id="{29CC2ED8-5B13-59A0-344D-D032AF89BEBD}"/>
                </a:ext>
              </a:extLst>
            </p:cNvPr>
            <p:cNvSpPr txBox="1"/>
            <p:nvPr/>
          </p:nvSpPr>
          <p:spPr>
            <a:xfrm>
              <a:off x="8531482" y="2625648"/>
              <a:ext cx="936177" cy="245341"/>
            </a:xfrm>
            <a:prstGeom prst="rect">
              <a:avLst/>
            </a:prstGeom>
            <a:noFill/>
          </p:spPr>
          <p:txBody>
            <a:bodyPr wrap="square" rtlCol="0">
              <a:spAutoFit/>
            </a:bodyPr>
            <a:lstStyle/>
            <a:p>
              <a:pPr algn="ctr"/>
              <a:r>
                <a:rPr lang="ru-RU" sz="900">
                  <a:solidFill>
                    <a:schemeClr val="bg1"/>
                  </a:solidFill>
                  <a:latin typeface="Cambria" panose="02040503050406030204" pitchFamily="18" charset="0"/>
                  <a:ea typeface="Cambria" panose="02040503050406030204" pitchFamily="18" charset="0"/>
                </a:rPr>
                <a:t>207359,6</a:t>
              </a:r>
            </a:p>
          </p:txBody>
        </p:sp>
        <p:cxnSp>
          <p:nvCxnSpPr>
            <p:cNvPr id="370" name="Straight Connector 369">
              <a:extLst>
                <a:ext uri="{FF2B5EF4-FFF2-40B4-BE49-F238E27FC236}">
                  <a16:creationId xmlns:a16="http://schemas.microsoft.com/office/drawing/2014/main" id="{9770D1E3-969A-AAB5-1E11-EC5A63026BCA}"/>
                </a:ext>
              </a:extLst>
            </p:cNvPr>
            <p:cNvCxnSpPr>
              <a:cxnSpLocks/>
            </p:cNvCxnSpPr>
            <p:nvPr/>
          </p:nvCxnSpPr>
          <p:spPr>
            <a:xfrm flipH="1" flipV="1">
              <a:off x="10506035" y="2915108"/>
              <a:ext cx="29685" cy="41"/>
            </a:xfrm>
            <a:prstGeom prst="line">
              <a:avLst/>
            </a:prstGeom>
          </p:spPr>
          <p:style>
            <a:lnRef idx="1">
              <a:schemeClr val="accent1"/>
            </a:lnRef>
            <a:fillRef idx="0">
              <a:schemeClr val="accent1"/>
            </a:fillRef>
            <a:effectRef idx="0">
              <a:schemeClr val="accent1"/>
            </a:effectRef>
            <a:fontRef idx="minor">
              <a:schemeClr val="tx1"/>
            </a:fontRef>
          </p:style>
        </p:cxnSp>
      </p:grpSp>
      <p:cxnSp>
        <p:nvCxnSpPr>
          <p:cNvPr id="371" name="Straight Connector 370">
            <a:extLst>
              <a:ext uri="{FF2B5EF4-FFF2-40B4-BE49-F238E27FC236}">
                <a16:creationId xmlns:a16="http://schemas.microsoft.com/office/drawing/2014/main" id="{04F259E5-76AF-4B63-9495-5D83CD6F5FEC}"/>
              </a:ext>
            </a:extLst>
          </p:cNvPr>
          <p:cNvCxnSpPr>
            <a:cxnSpLocks/>
          </p:cNvCxnSpPr>
          <p:nvPr/>
        </p:nvCxnSpPr>
        <p:spPr>
          <a:xfrm flipH="1" flipV="1">
            <a:off x="8350632" y="2605311"/>
            <a:ext cx="262634" cy="493794"/>
          </a:xfrm>
          <a:prstGeom prst="line">
            <a:avLst/>
          </a:prstGeom>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66AB60C9-E723-F34D-F722-07F9FDB4DB41}"/>
              </a:ext>
            </a:extLst>
          </p:cNvPr>
          <p:cNvCxnSpPr>
            <a:cxnSpLocks/>
          </p:cNvCxnSpPr>
          <p:nvPr/>
        </p:nvCxnSpPr>
        <p:spPr>
          <a:xfrm>
            <a:off x="8350884" y="2600236"/>
            <a:ext cx="262723" cy="3353"/>
          </a:xfrm>
          <a:prstGeom prst="line">
            <a:avLst/>
          </a:prstGeom>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F32F135D-440B-E054-B542-1CA401BADD1F}"/>
              </a:ext>
            </a:extLst>
          </p:cNvPr>
          <p:cNvCxnSpPr>
            <a:cxnSpLocks/>
          </p:cNvCxnSpPr>
          <p:nvPr/>
        </p:nvCxnSpPr>
        <p:spPr>
          <a:xfrm flipV="1">
            <a:off x="9058993" y="2631939"/>
            <a:ext cx="290793" cy="327038"/>
          </a:xfrm>
          <a:prstGeom prst="line">
            <a:avLst/>
          </a:prstGeom>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63D70992-AEFC-2926-1B14-FD95E35CE0C8}"/>
              </a:ext>
            </a:extLst>
          </p:cNvPr>
          <p:cNvCxnSpPr>
            <a:cxnSpLocks/>
          </p:cNvCxnSpPr>
          <p:nvPr/>
        </p:nvCxnSpPr>
        <p:spPr>
          <a:xfrm flipH="1" flipV="1">
            <a:off x="9342041" y="2631562"/>
            <a:ext cx="269727" cy="377"/>
          </a:xfrm>
          <a:prstGeom prst="line">
            <a:avLst/>
          </a:prstGeom>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BFE4A9A9-5BE0-3D66-2134-74C775C3FE81}"/>
              </a:ext>
            </a:extLst>
          </p:cNvPr>
          <p:cNvCxnSpPr>
            <a:cxnSpLocks/>
          </p:cNvCxnSpPr>
          <p:nvPr/>
        </p:nvCxnSpPr>
        <p:spPr>
          <a:xfrm flipV="1">
            <a:off x="9209059" y="2918997"/>
            <a:ext cx="471148" cy="4924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3673A389-5992-98FA-ABAC-FA4B0DB01688}"/>
              </a:ext>
            </a:extLst>
          </p:cNvPr>
          <p:cNvCxnSpPr>
            <a:cxnSpLocks/>
          </p:cNvCxnSpPr>
          <p:nvPr/>
        </p:nvCxnSpPr>
        <p:spPr>
          <a:xfrm flipH="1" flipV="1">
            <a:off x="9678945" y="2923895"/>
            <a:ext cx="269727" cy="377"/>
          </a:xfrm>
          <a:prstGeom prst="line">
            <a:avLst/>
          </a:prstGeom>
        </p:spPr>
        <p:style>
          <a:lnRef idx="1">
            <a:schemeClr val="accent1"/>
          </a:lnRef>
          <a:fillRef idx="0">
            <a:schemeClr val="accent1"/>
          </a:fillRef>
          <a:effectRef idx="0">
            <a:schemeClr val="accent1"/>
          </a:effectRef>
          <a:fontRef idx="minor">
            <a:schemeClr val="tx1"/>
          </a:fontRef>
        </p:style>
      </p:cxnSp>
      <p:sp>
        <p:nvSpPr>
          <p:cNvPr id="5" name="Freeform: Shape 4">
            <a:extLst>
              <a:ext uri="{FF2B5EF4-FFF2-40B4-BE49-F238E27FC236}">
                <a16:creationId xmlns:a16="http://schemas.microsoft.com/office/drawing/2014/main" id="{B5D99354-891D-44F2-D53F-F87249BB5816}"/>
              </a:ext>
            </a:extLst>
          </p:cNvPr>
          <p:cNvSpPr/>
          <p:nvPr/>
        </p:nvSpPr>
        <p:spPr>
          <a:xfrm>
            <a:off x="5581273" y="2331669"/>
            <a:ext cx="1287138" cy="871254"/>
          </a:xfrm>
          <a:custGeom>
            <a:avLst/>
            <a:gdLst>
              <a:gd name="connsiteX0" fmla="*/ 796705 w 1287138"/>
              <a:gd name="connsiteY0" fmla="*/ 74549 h 871254"/>
              <a:gd name="connsiteX1" fmla="*/ 841972 w 1287138"/>
              <a:gd name="connsiteY1" fmla="*/ 92656 h 871254"/>
              <a:gd name="connsiteX2" fmla="*/ 896293 w 1287138"/>
              <a:gd name="connsiteY2" fmla="*/ 101709 h 871254"/>
              <a:gd name="connsiteX3" fmla="*/ 932507 w 1287138"/>
              <a:gd name="connsiteY3" fmla="*/ 128870 h 871254"/>
              <a:gd name="connsiteX4" fmla="*/ 1013988 w 1287138"/>
              <a:gd name="connsiteY4" fmla="*/ 156030 h 871254"/>
              <a:gd name="connsiteX5" fmla="*/ 1050202 w 1287138"/>
              <a:gd name="connsiteY5" fmla="*/ 210351 h 871254"/>
              <a:gd name="connsiteX6" fmla="*/ 1059255 w 1287138"/>
              <a:gd name="connsiteY6" fmla="*/ 237511 h 871254"/>
              <a:gd name="connsiteX7" fmla="*/ 1077362 w 1287138"/>
              <a:gd name="connsiteY7" fmla="*/ 264672 h 871254"/>
              <a:gd name="connsiteX8" fmla="*/ 1113576 w 1287138"/>
              <a:gd name="connsiteY8" fmla="*/ 328046 h 871254"/>
              <a:gd name="connsiteX9" fmla="*/ 1140736 w 1287138"/>
              <a:gd name="connsiteY9" fmla="*/ 337100 h 871254"/>
              <a:gd name="connsiteX10" fmla="*/ 1176950 w 1287138"/>
              <a:gd name="connsiteY10" fmla="*/ 364260 h 871254"/>
              <a:gd name="connsiteX11" fmla="*/ 1204111 w 1287138"/>
              <a:gd name="connsiteY11" fmla="*/ 382367 h 871254"/>
              <a:gd name="connsiteX12" fmla="*/ 1231271 w 1287138"/>
              <a:gd name="connsiteY12" fmla="*/ 409527 h 871254"/>
              <a:gd name="connsiteX13" fmla="*/ 1276538 w 1287138"/>
              <a:gd name="connsiteY13" fmla="*/ 500062 h 871254"/>
              <a:gd name="connsiteX14" fmla="*/ 1267485 w 1287138"/>
              <a:gd name="connsiteY14" fmla="*/ 626810 h 871254"/>
              <a:gd name="connsiteX15" fmla="*/ 1222218 w 1287138"/>
              <a:gd name="connsiteY15" fmla="*/ 681131 h 871254"/>
              <a:gd name="connsiteX16" fmla="*/ 1167897 w 1287138"/>
              <a:gd name="connsiteY16" fmla="*/ 762612 h 871254"/>
              <a:gd name="connsiteX17" fmla="*/ 1113576 w 1287138"/>
              <a:gd name="connsiteY17" fmla="*/ 835040 h 871254"/>
              <a:gd name="connsiteX18" fmla="*/ 1086416 w 1287138"/>
              <a:gd name="connsiteY18" fmla="*/ 844094 h 871254"/>
              <a:gd name="connsiteX19" fmla="*/ 1041148 w 1287138"/>
              <a:gd name="connsiteY19" fmla="*/ 862200 h 871254"/>
              <a:gd name="connsiteX20" fmla="*/ 986827 w 1287138"/>
              <a:gd name="connsiteY20" fmla="*/ 871254 h 871254"/>
              <a:gd name="connsiteX21" fmla="*/ 878186 w 1287138"/>
              <a:gd name="connsiteY21" fmla="*/ 862200 h 871254"/>
              <a:gd name="connsiteX22" fmla="*/ 760491 w 1287138"/>
              <a:gd name="connsiteY22" fmla="*/ 825987 h 871254"/>
              <a:gd name="connsiteX23" fmla="*/ 715224 w 1287138"/>
              <a:gd name="connsiteY23" fmla="*/ 816933 h 871254"/>
              <a:gd name="connsiteX24" fmla="*/ 660903 w 1287138"/>
              <a:gd name="connsiteY24" fmla="*/ 825987 h 871254"/>
              <a:gd name="connsiteX25" fmla="*/ 615635 w 1287138"/>
              <a:gd name="connsiteY25" fmla="*/ 835040 h 871254"/>
              <a:gd name="connsiteX26" fmla="*/ 497940 w 1287138"/>
              <a:gd name="connsiteY26" fmla="*/ 825987 h 871254"/>
              <a:gd name="connsiteX27" fmla="*/ 407406 w 1287138"/>
              <a:gd name="connsiteY27" fmla="*/ 789773 h 871254"/>
              <a:gd name="connsiteX28" fmla="*/ 371192 w 1287138"/>
              <a:gd name="connsiteY28" fmla="*/ 762612 h 871254"/>
              <a:gd name="connsiteX29" fmla="*/ 344031 w 1287138"/>
              <a:gd name="connsiteY29" fmla="*/ 744505 h 871254"/>
              <a:gd name="connsiteX30" fmla="*/ 289711 w 1287138"/>
              <a:gd name="connsiteY30" fmla="*/ 708292 h 871254"/>
              <a:gd name="connsiteX31" fmla="*/ 235390 w 1287138"/>
              <a:gd name="connsiteY31" fmla="*/ 644917 h 871254"/>
              <a:gd name="connsiteX32" fmla="*/ 226336 w 1287138"/>
              <a:gd name="connsiteY32" fmla="*/ 617757 h 871254"/>
              <a:gd name="connsiteX33" fmla="*/ 153909 w 1287138"/>
              <a:gd name="connsiteY33" fmla="*/ 563436 h 871254"/>
              <a:gd name="connsiteX34" fmla="*/ 99588 w 1287138"/>
              <a:gd name="connsiteY34" fmla="*/ 518169 h 871254"/>
              <a:gd name="connsiteX35" fmla="*/ 81481 w 1287138"/>
              <a:gd name="connsiteY35" fmla="*/ 491008 h 871254"/>
              <a:gd name="connsiteX36" fmla="*/ 54321 w 1287138"/>
              <a:gd name="connsiteY36" fmla="*/ 445741 h 871254"/>
              <a:gd name="connsiteX37" fmla="*/ 0 w 1287138"/>
              <a:gd name="connsiteY37" fmla="*/ 300886 h 871254"/>
              <a:gd name="connsiteX38" fmla="*/ 36214 w 1287138"/>
              <a:gd name="connsiteY38" fmla="*/ 219404 h 871254"/>
              <a:gd name="connsiteX39" fmla="*/ 72427 w 1287138"/>
              <a:gd name="connsiteY39" fmla="*/ 210351 h 871254"/>
              <a:gd name="connsiteX40" fmla="*/ 99588 w 1287138"/>
              <a:gd name="connsiteY40" fmla="*/ 183191 h 871254"/>
              <a:gd name="connsiteX41" fmla="*/ 217283 w 1287138"/>
              <a:gd name="connsiteY41" fmla="*/ 128870 h 871254"/>
              <a:gd name="connsiteX42" fmla="*/ 298764 w 1287138"/>
              <a:gd name="connsiteY42" fmla="*/ 65496 h 871254"/>
              <a:gd name="connsiteX43" fmla="*/ 398352 w 1287138"/>
              <a:gd name="connsiteY43" fmla="*/ 20228 h 871254"/>
              <a:gd name="connsiteX44" fmla="*/ 534154 w 1287138"/>
              <a:gd name="connsiteY44" fmla="*/ 11175 h 871254"/>
              <a:gd name="connsiteX45" fmla="*/ 769544 w 1287138"/>
              <a:gd name="connsiteY45" fmla="*/ 20228 h 871254"/>
              <a:gd name="connsiteX46" fmla="*/ 796705 w 1287138"/>
              <a:gd name="connsiteY46" fmla="*/ 38335 h 871254"/>
              <a:gd name="connsiteX47" fmla="*/ 796705 w 1287138"/>
              <a:gd name="connsiteY47" fmla="*/ 74549 h 87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87138" h="871254">
                <a:moveTo>
                  <a:pt x="796705" y="74549"/>
                </a:moveTo>
                <a:cubicBezTo>
                  <a:pt x="804249" y="83602"/>
                  <a:pt x="826293" y="88380"/>
                  <a:pt x="841972" y="92656"/>
                </a:cubicBezTo>
                <a:cubicBezTo>
                  <a:pt x="859682" y="97486"/>
                  <a:pt x="879249" y="94891"/>
                  <a:pt x="896293" y="101709"/>
                </a:cubicBezTo>
                <a:cubicBezTo>
                  <a:pt x="910303" y="107313"/>
                  <a:pt x="919711" y="120873"/>
                  <a:pt x="932507" y="128870"/>
                </a:cubicBezTo>
                <a:cubicBezTo>
                  <a:pt x="967785" y="150919"/>
                  <a:pt x="972247" y="147682"/>
                  <a:pt x="1013988" y="156030"/>
                </a:cubicBezTo>
                <a:cubicBezTo>
                  <a:pt x="1026059" y="174137"/>
                  <a:pt x="1043321" y="189706"/>
                  <a:pt x="1050202" y="210351"/>
                </a:cubicBezTo>
                <a:cubicBezTo>
                  <a:pt x="1053220" y="219404"/>
                  <a:pt x="1054987" y="228975"/>
                  <a:pt x="1059255" y="237511"/>
                </a:cubicBezTo>
                <a:cubicBezTo>
                  <a:pt x="1064121" y="247243"/>
                  <a:pt x="1072496" y="254940"/>
                  <a:pt x="1077362" y="264672"/>
                </a:cubicBezTo>
                <a:cubicBezTo>
                  <a:pt x="1094123" y="298193"/>
                  <a:pt x="1076050" y="296773"/>
                  <a:pt x="1113576" y="328046"/>
                </a:cubicBezTo>
                <a:cubicBezTo>
                  <a:pt x="1120907" y="334155"/>
                  <a:pt x="1131683" y="334082"/>
                  <a:pt x="1140736" y="337100"/>
                </a:cubicBezTo>
                <a:cubicBezTo>
                  <a:pt x="1152807" y="346153"/>
                  <a:pt x="1164671" y="355490"/>
                  <a:pt x="1176950" y="364260"/>
                </a:cubicBezTo>
                <a:cubicBezTo>
                  <a:pt x="1185804" y="370584"/>
                  <a:pt x="1195752" y="375401"/>
                  <a:pt x="1204111" y="382367"/>
                </a:cubicBezTo>
                <a:cubicBezTo>
                  <a:pt x="1213947" y="390563"/>
                  <a:pt x="1222218" y="400474"/>
                  <a:pt x="1231271" y="409527"/>
                </a:cubicBezTo>
                <a:cubicBezTo>
                  <a:pt x="1254150" y="478163"/>
                  <a:pt x="1237926" y="448579"/>
                  <a:pt x="1276538" y="500062"/>
                </a:cubicBezTo>
                <a:cubicBezTo>
                  <a:pt x="1291051" y="558112"/>
                  <a:pt x="1292992" y="543913"/>
                  <a:pt x="1267485" y="626810"/>
                </a:cubicBezTo>
                <a:cubicBezTo>
                  <a:pt x="1260426" y="649752"/>
                  <a:pt x="1235716" y="663777"/>
                  <a:pt x="1222218" y="681131"/>
                </a:cubicBezTo>
                <a:cubicBezTo>
                  <a:pt x="1158871" y="762577"/>
                  <a:pt x="1208624" y="708310"/>
                  <a:pt x="1167897" y="762612"/>
                </a:cubicBezTo>
                <a:cubicBezTo>
                  <a:pt x="1149790" y="786755"/>
                  <a:pt x="1142205" y="825496"/>
                  <a:pt x="1113576" y="835040"/>
                </a:cubicBezTo>
                <a:cubicBezTo>
                  <a:pt x="1104523" y="838058"/>
                  <a:pt x="1095352" y="840743"/>
                  <a:pt x="1086416" y="844094"/>
                </a:cubicBezTo>
                <a:cubicBezTo>
                  <a:pt x="1071199" y="849800"/>
                  <a:pt x="1056827" y="857924"/>
                  <a:pt x="1041148" y="862200"/>
                </a:cubicBezTo>
                <a:cubicBezTo>
                  <a:pt x="1023438" y="867030"/>
                  <a:pt x="1004934" y="868236"/>
                  <a:pt x="986827" y="871254"/>
                </a:cubicBezTo>
                <a:cubicBezTo>
                  <a:pt x="950613" y="868236"/>
                  <a:pt x="914245" y="866707"/>
                  <a:pt x="878186" y="862200"/>
                </a:cubicBezTo>
                <a:cubicBezTo>
                  <a:pt x="848759" y="858522"/>
                  <a:pt x="774253" y="828739"/>
                  <a:pt x="760491" y="825987"/>
                </a:cubicBezTo>
                <a:lnTo>
                  <a:pt x="715224" y="816933"/>
                </a:lnTo>
                <a:lnTo>
                  <a:pt x="660903" y="825987"/>
                </a:lnTo>
                <a:cubicBezTo>
                  <a:pt x="645763" y="828740"/>
                  <a:pt x="631023" y="835040"/>
                  <a:pt x="615635" y="835040"/>
                </a:cubicBezTo>
                <a:cubicBezTo>
                  <a:pt x="576287" y="835040"/>
                  <a:pt x="537172" y="829005"/>
                  <a:pt x="497940" y="825987"/>
                </a:cubicBezTo>
                <a:cubicBezTo>
                  <a:pt x="467762" y="813916"/>
                  <a:pt x="433408" y="809275"/>
                  <a:pt x="407406" y="789773"/>
                </a:cubicBezTo>
                <a:cubicBezTo>
                  <a:pt x="395335" y="780719"/>
                  <a:pt x="383471" y="771382"/>
                  <a:pt x="371192" y="762612"/>
                </a:cubicBezTo>
                <a:cubicBezTo>
                  <a:pt x="362338" y="756287"/>
                  <a:pt x="352390" y="751471"/>
                  <a:pt x="344031" y="744505"/>
                </a:cubicBezTo>
                <a:cubicBezTo>
                  <a:pt x="298820" y="706829"/>
                  <a:pt x="337442" y="724202"/>
                  <a:pt x="289711" y="708292"/>
                </a:cubicBezTo>
                <a:cubicBezTo>
                  <a:pt x="268304" y="686885"/>
                  <a:pt x="250877" y="672019"/>
                  <a:pt x="235390" y="644917"/>
                </a:cubicBezTo>
                <a:cubicBezTo>
                  <a:pt x="230655" y="636631"/>
                  <a:pt x="231883" y="625523"/>
                  <a:pt x="226336" y="617757"/>
                </a:cubicBezTo>
                <a:cubicBezTo>
                  <a:pt x="200915" y="582167"/>
                  <a:pt x="189316" y="581139"/>
                  <a:pt x="153909" y="563436"/>
                </a:cubicBezTo>
                <a:cubicBezTo>
                  <a:pt x="63634" y="443071"/>
                  <a:pt x="177358" y="580385"/>
                  <a:pt x="99588" y="518169"/>
                </a:cubicBezTo>
                <a:cubicBezTo>
                  <a:pt x="91091" y="511372"/>
                  <a:pt x="87248" y="500235"/>
                  <a:pt x="81481" y="491008"/>
                </a:cubicBezTo>
                <a:cubicBezTo>
                  <a:pt x="72155" y="476086"/>
                  <a:pt x="61468" y="461821"/>
                  <a:pt x="54321" y="445741"/>
                </a:cubicBezTo>
                <a:cubicBezTo>
                  <a:pt x="28346" y="387297"/>
                  <a:pt x="17187" y="352449"/>
                  <a:pt x="0" y="300886"/>
                </a:cubicBezTo>
                <a:cubicBezTo>
                  <a:pt x="12071" y="273725"/>
                  <a:pt x="17647" y="242613"/>
                  <a:pt x="36214" y="219404"/>
                </a:cubicBezTo>
                <a:cubicBezTo>
                  <a:pt x="43987" y="209688"/>
                  <a:pt x="61624" y="216524"/>
                  <a:pt x="72427" y="210351"/>
                </a:cubicBezTo>
                <a:cubicBezTo>
                  <a:pt x="83544" y="203999"/>
                  <a:pt x="88786" y="190065"/>
                  <a:pt x="99588" y="183191"/>
                </a:cubicBezTo>
                <a:cubicBezTo>
                  <a:pt x="136381" y="159778"/>
                  <a:pt x="177161" y="144919"/>
                  <a:pt x="217283" y="128870"/>
                </a:cubicBezTo>
                <a:cubicBezTo>
                  <a:pt x="256647" y="89505"/>
                  <a:pt x="239201" y="103400"/>
                  <a:pt x="298764" y="65496"/>
                </a:cubicBezTo>
                <a:cubicBezTo>
                  <a:pt x="330588" y="45244"/>
                  <a:pt x="359670" y="25754"/>
                  <a:pt x="398352" y="20228"/>
                </a:cubicBezTo>
                <a:cubicBezTo>
                  <a:pt x="443264" y="13812"/>
                  <a:pt x="488887" y="14193"/>
                  <a:pt x="534154" y="11175"/>
                </a:cubicBezTo>
                <a:cubicBezTo>
                  <a:pt x="637741" y="-3624"/>
                  <a:pt x="621868" y="-6622"/>
                  <a:pt x="769544" y="20228"/>
                </a:cubicBezTo>
                <a:cubicBezTo>
                  <a:pt x="780250" y="22174"/>
                  <a:pt x="787651" y="32299"/>
                  <a:pt x="796705" y="38335"/>
                </a:cubicBezTo>
                <a:cubicBezTo>
                  <a:pt x="817179" y="69047"/>
                  <a:pt x="789161" y="65496"/>
                  <a:pt x="796705" y="74549"/>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B84DE210-BFB5-2ECF-A875-EFF4FA781B0C}"/>
              </a:ext>
            </a:extLst>
          </p:cNvPr>
          <p:cNvSpPr/>
          <p:nvPr/>
        </p:nvSpPr>
        <p:spPr>
          <a:xfrm>
            <a:off x="6980253" y="2114573"/>
            <a:ext cx="5060272" cy="2574525"/>
          </a:xfrm>
          <a:custGeom>
            <a:avLst/>
            <a:gdLst>
              <a:gd name="connsiteX0" fmla="*/ 408373 w 5060272"/>
              <a:gd name="connsiteY0" fmla="*/ 1038688 h 2574525"/>
              <a:gd name="connsiteX1" fmla="*/ 248575 w 5060272"/>
              <a:gd name="connsiteY1" fmla="*/ 1012055 h 2574525"/>
              <a:gd name="connsiteX2" fmla="*/ 186431 w 5060272"/>
              <a:gd name="connsiteY2" fmla="*/ 985422 h 2574525"/>
              <a:gd name="connsiteX3" fmla="*/ 159798 w 5060272"/>
              <a:gd name="connsiteY3" fmla="*/ 976544 h 2574525"/>
              <a:gd name="connsiteX4" fmla="*/ 115410 w 5060272"/>
              <a:gd name="connsiteY4" fmla="*/ 958789 h 2574525"/>
              <a:gd name="connsiteX5" fmla="*/ 62144 w 5060272"/>
              <a:gd name="connsiteY5" fmla="*/ 941033 h 2574525"/>
              <a:gd name="connsiteX6" fmla="*/ 26633 w 5060272"/>
              <a:gd name="connsiteY6" fmla="*/ 870012 h 2574525"/>
              <a:gd name="connsiteX7" fmla="*/ 8878 w 5060272"/>
              <a:gd name="connsiteY7" fmla="*/ 834501 h 2574525"/>
              <a:gd name="connsiteX8" fmla="*/ 0 w 5060272"/>
              <a:gd name="connsiteY8" fmla="*/ 798991 h 2574525"/>
              <a:gd name="connsiteX9" fmla="*/ 17755 w 5060272"/>
              <a:gd name="connsiteY9" fmla="*/ 727969 h 2574525"/>
              <a:gd name="connsiteX10" fmla="*/ 79899 w 5060272"/>
              <a:gd name="connsiteY10" fmla="*/ 674703 h 2574525"/>
              <a:gd name="connsiteX11" fmla="*/ 124287 w 5060272"/>
              <a:gd name="connsiteY11" fmla="*/ 656948 h 2574525"/>
              <a:gd name="connsiteX12" fmla="*/ 186431 w 5060272"/>
              <a:gd name="connsiteY12" fmla="*/ 630315 h 2574525"/>
              <a:gd name="connsiteX13" fmla="*/ 213064 w 5060272"/>
              <a:gd name="connsiteY13" fmla="*/ 603682 h 2574525"/>
              <a:gd name="connsiteX14" fmla="*/ 239697 w 5060272"/>
              <a:gd name="connsiteY14" fmla="*/ 594804 h 2574525"/>
              <a:gd name="connsiteX15" fmla="*/ 257452 w 5060272"/>
              <a:gd name="connsiteY15" fmla="*/ 568171 h 2574525"/>
              <a:gd name="connsiteX16" fmla="*/ 266330 w 5060272"/>
              <a:gd name="connsiteY16" fmla="*/ 248575 h 2574525"/>
              <a:gd name="connsiteX17" fmla="*/ 275208 w 5060272"/>
              <a:gd name="connsiteY17" fmla="*/ 221942 h 2574525"/>
              <a:gd name="connsiteX18" fmla="*/ 328474 w 5060272"/>
              <a:gd name="connsiteY18" fmla="*/ 168676 h 2574525"/>
              <a:gd name="connsiteX19" fmla="*/ 363984 w 5060272"/>
              <a:gd name="connsiteY19" fmla="*/ 133165 h 2574525"/>
              <a:gd name="connsiteX20" fmla="*/ 399495 w 5060272"/>
              <a:gd name="connsiteY20" fmla="*/ 71022 h 2574525"/>
              <a:gd name="connsiteX21" fmla="*/ 461639 w 5060272"/>
              <a:gd name="connsiteY21" fmla="*/ 35511 h 2574525"/>
              <a:gd name="connsiteX22" fmla="*/ 497149 w 5060272"/>
              <a:gd name="connsiteY22" fmla="*/ 17756 h 2574525"/>
              <a:gd name="connsiteX23" fmla="*/ 550415 w 5060272"/>
              <a:gd name="connsiteY23" fmla="*/ 0 h 2574525"/>
              <a:gd name="connsiteX24" fmla="*/ 665825 w 5060272"/>
              <a:gd name="connsiteY24" fmla="*/ 8878 h 2574525"/>
              <a:gd name="connsiteX25" fmla="*/ 683580 w 5060272"/>
              <a:gd name="connsiteY25" fmla="*/ 35511 h 2574525"/>
              <a:gd name="connsiteX26" fmla="*/ 719091 w 5060272"/>
              <a:gd name="connsiteY26" fmla="*/ 53266 h 2574525"/>
              <a:gd name="connsiteX27" fmla="*/ 754602 w 5060272"/>
              <a:gd name="connsiteY27" fmla="*/ 62144 h 2574525"/>
              <a:gd name="connsiteX28" fmla="*/ 798990 w 5060272"/>
              <a:gd name="connsiteY28" fmla="*/ 79899 h 2574525"/>
              <a:gd name="connsiteX29" fmla="*/ 861134 w 5060272"/>
              <a:gd name="connsiteY29" fmla="*/ 97655 h 2574525"/>
              <a:gd name="connsiteX30" fmla="*/ 896645 w 5060272"/>
              <a:gd name="connsiteY30" fmla="*/ 124288 h 2574525"/>
              <a:gd name="connsiteX31" fmla="*/ 1056443 w 5060272"/>
              <a:gd name="connsiteY31" fmla="*/ 150921 h 2574525"/>
              <a:gd name="connsiteX32" fmla="*/ 1118586 w 5060272"/>
              <a:gd name="connsiteY32" fmla="*/ 168676 h 2574525"/>
              <a:gd name="connsiteX33" fmla="*/ 1154097 w 5060272"/>
              <a:gd name="connsiteY33" fmla="*/ 204187 h 2574525"/>
              <a:gd name="connsiteX34" fmla="*/ 1180730 w 5060272"/>
              <a:gd name="connsiteY34" fmla="*/ 266330 h 2574525"/>
              <a:gd name="connsiteX35" fmla="*/ 1198485 w 5060272"/>
              <a:gd name="connsiteY35" fmla="*/ 310719 h 2574525"/>
              <a:gd name="connsiteX36" fmla="*/ 1225118 w 5060272"/>
              <a:gd name="connsiteY36" fmla="*/ 381740 h 2574525"/>
              <a:gd name="connsiteX37" fmla="*/ 1233996 w 5060272"/>
              <a:gd name="connsiteY37" fmla="*/ 408373 h 2574525"/>
              <a:gd name="connsiteX38" fmla="*/ 1251751 w 5060272"/>
              <a:gd name="connsiteY38" fmla="*/ 426129 h 2574525"/>
              <a:gd name="connsiteX39" fmla="*/ 1278384 w 5060272"/>
              <a:gd name="connsiteY39" fmla="*/ 479395 h 2574525"/>
              <a:gd name="connsiteX40" fmla="*/ 1313895 w 5060272"/>
              <a:gd name="connsiteY40" fmla="*/ 497150 h 2574525"/>
              <a:gd name="connsiteX41" fmla="*/ 1331650 w 5060272"/>
              <a:gd name="connsiteY41" fmla="*/ 523783 h 2574525"/>
              <a:gd name="connsiteX42" fmla="*/ 1358283 w 5060272"/>
              <a:gd name="connsiteY42" fmla="*/ 532661 h 2574525"/>
              <a:gd name="connsiteX43" fmla="*/ 1384916 w 5060272"/>
              <a:gd name="connsiteY43" fmla="*/ 550416 h 2574525"/>
              <a:gd name="connsiteX44" fmla="*/ 1411549 w 5060272"/>
              <a:gd name="connsiteY44" fmla="*/ 559294 h 2574525"/>
              <a:gd name="connsiteX45" fmla="*/ 1438182 w 5060272"/>
              <a:gd name="connsiteY45" fmla="*/ 577049 h 2574525"/>
              <a:gd name="connsiteX46" fmla="*/ 1482571 w 5060272"/>
              <a:gd name="connsiteY46" fmla="*/ 585927 h 2574525"/>
              <a:gd name="connsiteX47" fmla="*/ 1686757 w 5060272"/>
              <a:gd name="connsiteY47" fmla="*/ 577049 h 2574525"/>
              <a:gd name="connsiteX48" fmla="*/ 1731146 w 5060272"/>
              <a:gd name="connsiteY48" fmla="*/ 568171 h 2574525"/>
              <a:gd name="connsiteX49" fmla="*/ 1757779 w 5060272"/>
              <a:gd name="connsiteY49" fmla="*/ 550416 h 2574525"/>
              <a:gd name="connsiteX50" fmla="*/ 1784412 w 5060272"/>
              <a:gd name="connsiteY50" fmla="*/ 541538 h 2574525"/>
              <a:gd name="connsiteX51" fmla="*/ 2032986 w 5060272"/>
              <a:gd name="connsiteY51" fmla="*/ 550416 h 2574525"/>
              <a:gd name="connsiteX52" fmla="*/ 2077375 w 5060272"/>
              <a:gd name="connsiteY52" fmla="*/ 559294 h 2574525"/>
              <a:gd name="connsiteX53" fmla="*/ 2157274 w 5060272"/>
              <a:gd name="connsiteY53" fmla="*/ 585927 h 2574525"/>
              <a:gd name="connsiteX54" fmla="*/ 2183907 w 5060272"/>
              <a:gd name="connsiteY54" fmla="*/ 594804 h 2574525"/>
              <a:gd name="connsiteX55" fmla="*/ 2219417 w 5060272"/>
              <a:gd name="connsiteY55" fmla="*/ 612560 h 2574525"/>
              <a:gd name="connsiteX56" fmla="*/ 2263806 w 5060272"/>
              <a:gd name="connsiteY56" fmla="*/ 630315 h 2574525"/>
              <a:gd name="connsiteX57" fmla="*/ 2281561 w 5060272"/>
              <a:gd name="connsiteY57" fmla="*/ 656948 h 2574525"/>
              <a:gd name="connsiteX58" fmla="*/ 2379215 w 5060272"/>
              <a:gd name="connsiteY58" fmla="*/ 727969 h 2574525"/>
              <a:gd name="connsiteX59" fmla="*/ 2414726 w 5060272"/>
              <a:gd name="connsiteY59" fmla="*/ 745725 h 2574525"/>
              <a:gd name="connsiteX60" fmla="*/ 2476870 w 5060272"/>
              <a:gd name="connsiteY60" fmla="*/ 781235 h 2574525"/>
              <a:gd name="connsiteX61" fmla="*/ 2565647 w 5060272"/>
              <a:gd name="connsiteY61" fmla="*/ 807868 h 2574525"/>
              <a:gd name="connsiteX62" fmla="*/ 2610035 w 5060272"/>
              <a:gd name="connsiteY62" fmla="*/ 816746 h 2574525"/>
              <a:gd name="connsiteX63" fmla="*/ 2672179 w 5060272"/>
              <a:gd name="connsiteY63" fmla="*/ 825624 h 2574525"/>
              <a:gd name="connsiteX64" fmla="*/ 2716567 w 5060272"/>
              <a:gd name="connsiteY64" fmla="*/ 834501 h 2574525"/>
              <a:gd name="connsiteX65" fmla="*/ 3009530 w 5060272"/>
              <a:gd name="connsiteY65" fmla="*/ 825624 h 2574525"/>
              <a:gd name="connsiteX66" fmla="*/ 3098307 w 5060272"/>
              <a:gd name="connsiteY66" fmla="*/ 790113 h 2574525"/>
              <a:gd name="connsiteX67" fmla="*/ 3124940 w 5060272"/>
              <a:gd name="connsiteY67" fmla="*/ 781235 h 2574525"/>
              <a:gd name="connsiteX68" fmla="*/ 3222594 w 5060272"/>
              <a:gd name="connsiteY68" fmla="*/ 745725 h 2574525"/>
              <a:gd name="connsiteX69" fmla="*/ 3266982 w 5060272"/>
              <a:gd name="connsiteY69" fmla="*/ 710214 h 2574525"/>
              <a:gd name="connsiteX70" fmla="*/ 3293615 w 5060272"/>
              <a:gd name="connsiteY70" fmla="*/ 692459 h 2574525"/>
              <a:gd name="connsiteX71" fmla="*/ 3346881 w 5060272"/>
              <a:gd name="connsiteY71" fmla="*/ 639193 h 2574525"/>
              <a:gd name="connsiteX72" fmla="*/ 3426780 w 5060272"/>
              <a:gd name="connsiteY72" fmla="*/ 612560 h 2574525"/>
              <a:gd name="connsiteX73" fmla="*/ 3453414 w 5060272"/>
              <a:gd name="connsiteY73" fmla="*/ 594804 h 2574525"/>
              <a:gd name="connsiteX74" fmla="*/ 3497802 w 5060272"/>
              <a:gd name="connsiteY74" fmla="*/ 577049 h 2574525"/>
              <a:gd name="connsiteX75" fmla="*/ 3524435 w 5060272"/>
              <a:gd name="connsiteY75" fmla="*/ 550416 h 2574525"/>
              <a:gd name="connsiteX76" fmla="*/ 3586579 w 5060272"/>
              <a:gd name="connsiteY76" fmla="*/ 523783 h 2574525"/>
              <a:gd name="connsiteX77" fmla="*/ 3666478 w 5060272"/>
              <a:gd name="connsiteY77" fmla="*/ 488272 h 2574525"/>
              <a:gd name="connsiteX78" fmla="*/ 3728621 w 5060272"/>
              <a:gd name="connsiteY78" fmla="*/ 470517 h 2574525"/>
              <a:gd name="connsiteX79" fmla="*/ 3888419 w 5060272"/>
              <a:gd name="connsiteY79" fmla="*/ 488272 h 2574525"/>
              <a:gd name="connsiteX80" fmla="*/ 3897297 w 5060272"/>
              <a:gd name="connsiteY80" fmla="*/ 514905 h 2574525"/>
              <a:gd name="connsiteX81" fmla="*/ 4030462 w 5060272"/>
              <a:gd name="connsiteY81" fmla="*/ 506028 h 2574525"/>
              <a:gd name="connsiteX82" fmla="*/ 4181382 w 5060272"/>
              <a:gd name="connsiteY82" fmla="*/ 541538 h 2574525"/>
              <a:gd name="connsiteX83" fmla="*/ 4190260 w 5060272"/>
              <a:gd name="connsiteY83" fmla="*/ 585927 h 2574525"/>
              <a:gd name="connsiteX84" fmla="*/ 4181382 w 5060272"/>
              <a:gd name="connsiteY84" fmla="*/ 674703 h 2574525"/>
              <a:gd name="connsiteX85" fmla="*/ 4163627 w 5060272"/>
              <a:gd name="connsiteY85" fmla="*/ 692459 h 2574525"/>
              <a:gd name="connsiteX86" fmla="*/ 4154749 w 5060272"/>
              <a:gd name="connsiteY86" fmla="*/ 736847 h 2574525"/>
              <a:gd name="connsiteX87" fmla="*/ 4136994 w 5060272"/>
              <a:gd name="connsiteY87" fmla="*/ 790113 h 2574525"/>
              <a:gd name="connsiteX88" fmla="*/ 4119239 w 5060272"/>
              <a:gd name="connsiteY88" fmla="*/ 887767 h 2574525"/>
              <a:gd name="connsiteX89" fmla="*/ 4128116 w 5060272"/>
              <a:gd name="connsiteY89" fmla="*/ 1100831 h 2574525"/>
              <a:gd name="connsiteX90" fmla="*/ 4270159 w 5060272"/>
              <a:gd name="connsiteY90" fmla="*/ 1109709 h 2574525"/>
              <a:gd name="connsiteX91" fmla="*/ 4296792 w 5060272"/>
              <a:gd name="connsiteY91" fmla="*/ 1136342 h 2574525"/>
              <a:gd name="connsiteX92" fmla="*/ 4332303 w 5060272"/>
              <a:gd name="connsiteY92" fmla="*/ 1154097 h 2574525"/>
              <a:gd name="connsiteX93" fmla="*/ 4376691 w 5060272"/>
              <a:gd name="connsiteY93" fmla="*/ 1136342 h 2574525"/>
              <a:gd name="connsiteX94" fmla="*/ 4429957 w 5060272"/>
              <a:gd name="connsiteY94" fmla="*/ 1118587 h 2574525"/>
              <a:gd name="connsiteX95" fmla="*/ 4483223 w 5060272"/>
              <a:gd name="connsiteY95" fmla="*/ 1065321 h 2574525"/>
              <a:gd name="connsiteX96" fmla="*/ 4536489 w 5060272"/>
              <a:gd name="connsiteY96" fmla="*/ 1047565 h 2574525"/>
              <a:gd name="connsiteX97" fmla="*/ 4696287 w 5060272"/>
              <a:gd name="connsiteY97" fmla="*/ 1056443 h 2574525"/>
              <a:gd name="connsiteX98" fmla="*/ 4731798 w 5060272"/>
              <a:gd name="connsiteY98" fmla="*/ 1065321 h 2574525"/>
              <a:gd name="connsiteX99" fmla="*/ 4811697 w 5060272"/>
              <a:gd name="connsiteY99" fmla="*/ 1083076 h 2574525"/>
              <a:gd name="connsiteX100" fmla="*/ 4847208 w 5060272"/>
              <a:gd name="connsiteY100" fmla="*/ 1145220 h 2574525"/>
              <a:gd name="connsiteX101" fmla="*/ 4873841 w 5060272"/>
              <a:gd name="connsiteY101" fmla="*/ 1162975 h 2574525"/>
              <a:gd name="connsiteX102" fmla="*/ 4935984 w 5060272"/>
              <a:gd name="connsiteY102" fmla="*/ 1207363 h 2574525"/>
              <a:gd name="connsiteX103" fmla="*/ 4980373 w 5060272"/>
              <a:gd name="connsiteY103" fmla="*/ 1278385 h 2574525"/>
              <a:gd name="connsiteX104" fmla="*/ 5033639 w 5060272"/>
              <a:gd name="connsiteY104" fmla="*/ 1376039 h 2574525"/>
              <a:gd name="connsiteX105" fmla="*/ 5042516 w 5060272"/>
              <a:gd name="connsiteY105" fmla="*/ 1411550 h 2574525"/>
              <a:gd name="connsiteX106" fmla="*/ 5060272 w 5060272"/>
              <a:gd name="connsiteY106" fmla="*/ 1464816 h 2574525"/>
              <a:gd name="connsiteX107" fmla="*/ 5024761 w 5060272"/>
              <a:gd name="connsiteY107" fmla="*/ 1518082 h 2574525"/>
              <a:gd name="connsiteX108" fmla="*/ 4998128 w 5060272"/>
              <a:gd name="connsiteY108" fmla="*/ 1526960 h 2574525"/>
              <a:gd name="connsiteX109" fmla="*/ 4962617 w 5060272"/>
              <a:gd name="connsiteY109" fmla="*/ 1553593 h 2574525"/>
              <a:gd name="connsiteX110" fmla="*/ 4909351 w 5060272"/>
              <a:gd name="connsiteY110" fmla="*/ 1562470 h 2574525"/>
              <a:gd name="connsiteX111" fmla="*/ 4838330 w 5060272"/>
              <a:gd name="connsiteY111" fmla="*/ 1580226 h 2574525"/>
              <a:gd name="connsiteX112" fmla="*/ 4793942 w 5060272"/>
              <a:gd name="connsiteY112" fmla="*/ 1589103 h 2574525"/>
              <a:gd name="connsiteX113" fmla="*/ 4767309 w 5060272"/>
              <a:gd name="connsiteY113" fmla="*/ 1597981 h 2574525"/>
              <a:gd name="connsiteX114" fmla="*/ 4696287 w 5060272"/>
              <a:gd name="connsiteY114" fmla="*/ 1615736 h 2574525"/>
              <a:gd name="connsiteX115" fmla="*/ 4651899 w 5060272"/>
              <a:gd name="connsiteY115" fmla="*/ 1633492 h 2574525"/>
              <a:gd name="connsiteX116" fmla="*/ 4580878 w 5060272"/>
              <a:gd name="connsiteY116" fmla="*/ 1651247 h 2574525"/>
              <a:gd name="connsiteX117" fmla="*/ 4545367 w 5060272"/>
              <a:gd name="connsiteY117" fmla="*/ 1669002 h 2574525"/>
              <a:gd name="connsiteX118" fmla="*/ 4500979 w 5060272"/>
              <a:gd name="connsiteY118" fmla="*/ 1677880 h 2574525"/>
              <a:gd name="connsiteX119" fmla="*/ 4429957 w 5060272"/>
              <a:gd name="connsiteY119" fmla="*/ 1695635 h 2574525"/>
              <a:gd name="connsiteX120" fmla="*/ 4403324 w 5060272"/>
              <a:gd name="connsiteY120" fmla="*/ 1704513 h 2574525"/>
              <a:gd name="connsiteX121" fmla="*/ 4323425 w 5060272"/>
              <a:gd name="connsiteY121" fmla="*/ 1748901 h 2574525"/>
              <a:gd name="connsiteX122" fmla="*/ 4190260 w 5060272"/>
              <a:gd name="connsiteY122" fmla="*/ 1757779 h 2574525"/>
              <a:gd name="connsiteX123" fmla="*/ 4119239 w 5060272"/>
              <a:gd name="connsiteY123" fmla="*/ 1722268 h 2574525"/>
              <a:gd name="connsiteX124" fmla="*/ 3870664 w 5060272"/>
              <a:gd name="connsiteY124" fmla="*/ 1713391 h 2574525"/>
              <a:gd name="connsiteX125" fmla="*/ 3844031 w 5060272"/>
              <a:gd name="connsiteY125" fmla="*/ 1695635 h 2574525"/>
              <a:gd name="connsiteX126" fmla="*/ 3790765 w 5060272"/>
              <a:gd name="connsiteY126" fmla="*/ 1677880 h 2574525"/>
              <a:gd name="connsiteX127" fmla="*/ 3746377 w 5060272"/>
              <a:gd name="connsiteY127" fmla="*/ 1651247 h 2574525"/>
              <a:gd name="connsiteX128" fmla="*/ 3719744 w 5060272"/>
              <a:gd name="connsiteY128" fmla="*/ 1624614 h 2574525"/>
              <a:gd name="connsiteX129" fmla="*/ 3693111 w 5060272"/>
              <a:gd name="connsiteY129" fmla="*/ 1606859 h 2574525"/>
              <a:gd name="connsiteX130" fmla="*/ 3684233 w 5060272"/>
              <a:gd name="connsiteY130" fmla="*/ 1580226 h 2574525"/>
              <a:gd name="connsiteX131" fmla="*/ 3613212 w 5060272"/>
              <a:gd name="connsiteY131" fmla="*/ 1526960 h 2574525"/>
              <a:gd name="connsiteX132" fmla="*/ 3568823 w 5060272"/>
              <a:gd name="connsiteY132" fmla="*/ 1518082 h 2574525"/>
              <a:gd name="connsiteX133" fmla="*/ 3515557 w 5060272"/>
              <a:gd name="connsiteY133" fmla="*/ 1500327 h 2574525"/>
              <a:gd name="connsiteX134" fmla="*/ 3497802 w 5060272"/>
              <a:gd name="connsiteY134" fmla="*/ 1482571 h 2574525"/>
              <a:gd name="connsiteX135" fmla="*/ 3329126 w 5060272"/>
              <a:gd name="connsiteY135" fmla="*/ 1482571 h 2574525"/>
              <a:gd name="connsiteX136" fmla="*/ 3302493 w 5060272"/>
              <a:gd name="connsiteY136" fmla="*/ 1518082 h 2574525"/>
              <a:gd name="connsiteX137" fmla="*/ 3293615 w 5060272"/>
              <a:gd name="connsiteY137" fmla="*/ 1553593 h 2574525"/>
              <a:gd name="connsiteX138" fmla="*/ 3266982 w 5060272"/>
              <a:gd name="connsiteY138" fmla="*/ 1606859 h 2574525"/>
              <a:gd name="connsiteX139" fmla="*/ 3231472 w 5060272"/>
              <a:gd name="connsiteY139" fmla="*/ 1669002 h 2574525"/>
              <a:gd name="connsiteX140" fmla="*/ 3222594 w 5060272"/>
              <a:gd name="connsiteY140" fmla="*/ 1695635 h 2574525"/>
              <a:gd name="connsiteX141" fmla="*/ 3204839 w 5060272"/>
              <a:gd name="connsiteY141" fmla="*/ 1713391 h 2574525"/>
              <a:gd name="connsiteX142" fmla="*/ 3169328 w 5060272"/>
              <a:gd name="connsiteY142" fmla="*/ 1766657 h 2574525"/>
              <a:gd name="connsiteX143" fmla="*/ 3151573 w 5060272"/>
              <a:gd name="connsiteY143" fmla="*/ 1793290 h 2574525"/>
              <a:gd name="connsiteX144" fmla="*/ 3133817 w 5060272"/>
              <a:gd name="connsiteY144" fmla="*/ 1828800 h 2574525"/>
              <a:gd name="connsiteX145" fmla="*/ 3116062 w 5060272"/>
              <a:gd name="connsiteY145" fmla="*/ 1855433 h 2574525"/>
              <a:gd name="connsiteX146" fmla="*/ 3107184 w 5060272"/>
              <a:gd name="connsiteY146" fmla="*/ 1882066 h 2574525"/>
              <a:gd name="connsiteX147" fmla="*/ 3062796 w 5060272"/>
              <a:gd name="connsiteY147" fmla="*/ 1917577 h 2574525"/>
              <a:gd name="connsiteX148" fmla="*/ 3009530 w 5060272"/>
              <a:gd name="connsiteY148" fmla="*/ 1935332 h 2574525"/>
              <a:gd name="connsiteX149" fmla="*/ 2814221 w 5060272"/>
              <a:gd name="connsiteY149" fmla="*/ 1926455 h 2574525"/>
              <a:gd name="connsiteX150" fmla="*/ 2716567 w 5060272"/>
              <a:gd name="connsiteY150" fmla="*/ 1908699 h 2574525"/>
              <a:gd name="connsiteX151" fmla="*/ 2689934 w 5060272"/>
              <a:gd name="connsiteY151" fmla="*/ 1899822 h 2574525"/>
              <a:gd name="connsiteX152" fmla="*/ 2610035 w 5060272"/>
              <a:gd name="connsiteY152" fmla="*/ 1882066 h 2574525"/>
              <a:gd name="connsiteX153" fmla="*/ 2601157 w 5060272"/>
              <a:gd name="connsiteY153" fmla="*/ 1855433 h 2574525"/>
              <a:gd name="connsiteX154" fmla="*/ 2574524 w 5060272"/>
              <a:gd name="connsiteY154" fmla="*/ 1793290 h 2574525"/>
              <a:gd name="connsiteX155" fmla="*/ 2547891 w 5060272"/>
              <a:gd name="connsiteY155" fmla="*/ 1784412 h 2574525"/>
              <a:gd name="connsiteX156" fmla="*/ 2476870 w 5060272"/>
              <a:gd name="connsiteY156" fmla="*/ 1757779 h 2574525"/>
              <a:gd name="connsiteX157" fmla="*/ 2432481 w 5060272"/>
              <a:gd name="connsiteY157" fmla="*/ 1793290 h 2574525"/>
              <a:gd name="connsiteX158" fmla="*/ 2423604 w 5060272"/>
              <a:gd name="connsiteY158" fmla="*/ 1828800 h 2574525"/>
              <a:gd name="connsiteX159" fmla="*/ 2361460 w 5060272"/>
              <a:gd name="connsiteY159" fmla="*/ 1855433 h 2574525"/>
              <a:gd name="connsiteX160" fmla="*/ 2308194 w 5060272"/>
              <a:gd name="connsiteY160" fmla="*/ 1873189 h 2574525"/>
              <a:gd name="connsiteX161" fmla="*/ 2228295 w 5060272"/>
              <a:gd name="connsiteY161" fmla="*/ 1882066 h 2574525"/>
              <a:gd name="connsiteX162" fmla="*/ 2175029 w 5060272"/>
              <a:gd name="connsiteY162" fmla="*/ 1890944 h 2574525"/>
              <a:gd name="connsiteX163" fmla="*/ 1953087 w 5060272"/>
              <a:gd name="connsiteY163" fmla="*/ 1873189 h 2574525"/>
              <a:gd name="connsiteX164" fmla="*/ 1882066 w 5060272"/>
              <a:gd name="connsiteY164" fmla="*/ 1855433 h 2574525"/>
              <a:gd name="connsiteX165" fmla="*/ 1784412 w 5060272"/>
              <a:gd name="connsiteY165" fmla="*/ 1882066 h 2574525"/>
              <a:gd name="connsiteX166" fmla="*/ 1731146 w 5060272"/>
              <a:gd name="connsiteY166" fmla="*/ 1899822 h 2574525"/>
              <a:gd name="connsiteX167" fmla="*/ 1704513 w 5060272"/>
              <a:gd name="connsiteY167" fmla="*/ 1935332 h 2574525"/>
              <a:gd name="connsiteX168" fmla="*/ 1677880 w 5060272"/>
              <a:gd name="connsiteY168" fmla="*/ 1979721 h 2574525"/>
              <a:gd name="connsiteX169" fmla="*/ 1642369 w 5060272"/>
              <a:gd name="connsiteY169" fmla="*/ 2015231 h 2574525"/>
              <a:gd name="connsiteX170" fmla="*/ 1624614 w 5060272"/>
              <a:gd name="connsiteY170" fmla="*/ 2041864 h 2574525"/>
              <a:gd name="connsiteX171" fmla="*/ 1571347 w 5060272"/>
              <a:gd name="connsiteY171" fmla="*/ 2104008 h 2574525"/>
              <a:gd name="connsiteX172" fmla="*/ 1553592 w 5060272"/>
              <a:gd name="connsiteY172" fmla="*/ 2139519 h 2574525"/>
              <a:gd name="connsiteX173" fmla="*/ 1535837 w 5060272"/>
              <a:gd name="connsiteY173" fmla="*/ 2166152 h 2574525"/>
              <a:gd name="connsiteX174" fmla="*/ 1526959 w 5060272"/>
              <a:gd name="connsiteY174" fmla="*/ 2201663 h 2574525"/>
              <a:gd name="connsiteX175" fmla="*/ 1518081 w 5060272"/>
              <a:gd name="connsiteY175" fmla="*/ 2246051 h 2574525"/>
              <a:gd name="connsiteX176" fmla="*/ 1491448 w 5060272"/>
              <a:gd name="connsiteY176" fmla="*/ 2272684 h 2574525"/>
              <a:gd name="connsiteX177" fmla="*/ 1455938 w 5060272"/>
              <a:gd name="connsiteY177" fmla="*/ 2334828 h 2574525"/>
              <a:gd name="connsiteX178" fmla="*/ 1438182 w 5060272"/>
              <a:gd name="connsiteY178" fmla="*/ 2370338 h 2574525"/>
              <a:gd name="connsiteX179" fmla="*/ 1420427 w 5060272"/>
              <a:gd name="connsiteY179" fmla="*/ 2388094 h 2574525"/>
              <a:gd name="connsiteX180" fmla="*/ 1402672 w 5060272"/>
              <a:gd name="connsiteY180" fmla="*/ 2414727 h 2574525"/>
              <a:gd name="connsiteX181" fmla="*/ 1393794 w 5060272"/>
              <a:gd name="connsiteY181" fmla="*/ 2450237 h 2574525"/>
              <a:gd name="connsiteX182" fmla="*/ 1376039 w 5060272"/>
              <a:gd name="connsiteY182" fmla="*/ 2467993 h 2574525"/>
              <a:gd name="connsiteX183" fmla="*/ 1287262 w 5060272"/>
              <a:gd name="connsiteY183" fmla="*/ 2512381 h 2574525"/>
              <a:gd name="connsiteX184" fmla="*/ 1251751 w 5060272"/>
              <a:gd name="connsiteY184" fmla="*/ 2539014 h 2574525"/>
              <a:gd name="connsiteX185" fmla="*/ 1189608 w 5060272"/>
              <a:gd name="connsiteY185" fmla="*/ 2556769 h 2574525"/>
              <a:gd name="connsiteX186" fmla="*/ 1127464 w 5060272"/>
              <a:gd name="connsiteY186" fmla="*/ 2574525 h 2574525"/>
              <a:gd name="connsiteX187" fmla="*/ 1003177 w 5060272"/>
              <a:gd name="connsiteY187" fmla="*/ 2565647 h 2574525"/>
              <a:gd name="connsiteX188" fmla="*/ 967666 w 5060272"/>
              <a:gd name="connsiteY188" fmla="*/ 2556769 h 2574525"/>
              <a:gd name="connsiteX189" fmla="*/ 949911 w 5060272"/>
              <a:gd name="connsiteY189" fmla="*/ 2530136 h 2574525"/>
              <a:gd name="connsiteX190" fmla="*/ 941033 w 5060272"/>
              <a:gd name="connsiteY190" fmla="*/ 2494626 h 2574525"/>
              <a:gd name="connsiteX191" fmla="*/ 923278 w 5060272"/>
              <a:gd name="connsiteY191" fmla="*/ 2476870 h 2574525"/>
              <a:gd name="connsiteX192" fmla="*/ 905522 w 5060272"/>
              <a:gd name="connsiteY192" fmla="*/ 2414727 h 2574525"/>
              <a:gd name="connsiteX193" fmla="*/ 887767 w 5060272"/>
              <a:gd name="connsiteY193" fmla="*/ 2396971 h 2574525"/>
              <a:gd name="connsiteX194" fmla="*/ 870012 w 5060272"/>
              <a:gd name="connsiteY194" fmla="*/ 2361461 h 2574525"/>
              <a:gd name="connsiteX195" fmla="*/ 852256 w 5060272"/>
              <a:gd name="connsiteY195" fmla="*/ 2334828 h 2574525"/>
              <a:gd name="connsiteX196" fmla="*/ 843379 w 5060272"/>
              <a:gd name="connsiteY196" fmla="*/ 2308195 h 2574525"/>
              <a:gd name="connsiteX197" fmla="*/ 825623 w 5060272"/>
              <a:gd name="connsiteY197" fmla="*/ 1997476 h 2574525"/>
              <a:gd name="connsiteX198" fmla="*/ 834501 w 5060272"/>
              <a:gd name="connsiteY198" fmla="*/ 1882066 h 2574525"/>
              <a:gd name="connsiteX199" fmla="*/ 843379 w 5060272"/>
              <a:gd name="connsiteY199" fmla="*/ 1748901 h 2574525"/>
              <a:gd name="connsiteX200" fmla="*/ 798990 w 5060272"/>
              <a:gd name="connsiteY200" fmla="*/ 1722268 h 2574525"/>
              <a:gd name="connsiteX201" fmla="*/ 754602 w 5060272"/>
              <a:gd name="connsiteY201" fmla="*/ 1704513 h 2574525"/>
              <a:gd name="connsiteX202" fmla="*/ 727969 w 5060272"/>
              <a:gd name="connsiteY202" fmla="*/ 1686758 h 2574525"/>
              <a:gd name="connsiteX203" fmla="*/ 692458 w 5060272"/>
              <a:gd name="connsiteY203" fmla="*/ 1677880 h 2574525"/>
              <a:gd name="connsiteX204" fmla="*/ 639192 w 5060272"/>
              <a:gd name="connsiteY204" fmla="*/ 1651247 h 2574525"/>
              <a:gd name="connsiteX205" fmla="*/ 577048 w 5060272"/>
              <a:gd name="connsiteY205" fmla="*/ 1606859 h 2574525"/>
              <a:gd name="connsiteX206" fmla="*/ 532660 w 5060272"/>
              <a:gd name="connsiteY206" fmla="*/ 1580226 h 2574525"/>
              <a:gd name="connsiteX207" fmla="*/ 497149 w 5060272"/>
              <a:gd name="connsiteY207" fmla="*/ 1544715 h 2574525"/>
              <a:gd name="connsiteX208" fmla="*/ 461639 w 5060272"/>
              <a:gd name="connsiteY208" fmla="*/ 1535837 h 2574525"/>
              <a:gd name="connsiteX209" fmla="*/ 230819 w 5060272"/>
              <a:gd name="connsiteY209" fmla="*/ 1518082 h 2574525"/>
              <a:gd name="connsiteX210" fmla="*/ 204186 w 5060272"/>
              <a:gd name="connsiteY210" fmla="*/ 1287263 h 2574525"/>
              <a:gd name="connsiteX211" fmla="*/ 221942 w 5060272"/>
              <a:gd name="connsiteY211" fmla="*/ 1260629 h 2574525"/>
              <a:gd name="connsiteX212" fmla="*/ 275208 w 5060272"/>
              <a:gd name="connsiteY212" fmla="*/ 1233996 h 2574525"/>
              <a:gd name="connsiteX213" fmla="*/ 310718 w 5060272"/>
              <a:gd name="connsiteY213" fmla="*/ 1216241 h 2574525"/>
              <a:gd name="connsiteX214" fmla="*/ 319596 w 5060272"/>
              <a:gd name="connsiteY214" fmla="*/ 1189608 h 2574525"/>
              <a:gd name="connsiteX215" fmla="*/ 372862 w 5060272"/>
              <a:gd name="connsiteY215" fmla="*/ 1145220 h 2574525"/>
              <a:gd name="connsiteX216" fmla="*/ 408373 w 5060272"/>
              <a:gd name="connsiteY216" fmla="*/ 1038688 h 257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5060272" h="2574525">
                <a:moveTo>
                  <a:pt x="408373" y="1038688"/>
                </a:moveTo>
                <a:cubicBezTo>
                  <a:pt x="387658" y="1016494"/>
                  <a:pt x="288189" y="1021958"/>
                  <a:pt x="248575" y="1012055"/>
                </a:cubicBezTo>
                <a:cubicBezTo>
                  <a:pt x="215269" y="1003729"/>
                  <a:pt x="221994" y="1000663"/>
                  <a:pt x="186431" y="985422"/>
                </a:cubicBezTo>
                <a:cubicBezTo>
                  <a:pt x="177830" y="981736"/>
                  <a:pt x="168560" y="979830"/>
                  <a:pt x="159798" y="976544"/>
                </a:cubicBezTo>
                <a:cubicBezTo>
                  <a:pt x="144877" y="970949"/>
                  <a:pt x="130386" y="964235"/>
                  <a:pt x="115410" y="958789"/>
                </a:cubicBezTo>
                <a:cubicBezTo>
                  <a:pt x="97821" y="952393"/>
                  <a:pt x="62144" y="941033"/>
                  <a:pt x="62144" y="941033"/>
                </a:cubicBezTo>
                <a:lnTo>
                  <a:pt x="26633" y="870012"/>
                </a:lnTo>
                <a:cubicBezTo>
                  <a:pt x="20715" y="858175"/>
                  <a:pt x="12088" y="847340"/>
                  <a:pt x="8878" y="834501"/>
                </a:cubicBezTo>
                <a:lnTo>
                  <a:pt x="0" y="798991"/>
                </a:lnTo>
                <a:cubicBezTo>
                  <a:pt x="1280" y="792593"/>
                  <a:pt x="9957" y="739666"/>
                  <a:pt x="17755" y="727969"/>
                </a:cubicBezTo>
                <a:cubicBezTo>
                  <a:pt x="27253" y="713721"/>
                  <a:pt x="66868" y="681943"/>
                  <a:pt x="79899" y="674703"/>
                </a:cubicBezTo>
                <a:cubicBezTo>
                  <a:pt x="93829" y="666964"/>
                  <a:pt x="110034" y="664075"/>
                  <a:pt x="124287" y="656948"/>
                </a:cubicBezTo>
                <a:cubicBezTo>
                  <a:pt x="185596" y="626294"/>
                  <a:pt x="112524" y="648792"/>
                  <a:pt x="186431" y="630315"/>
                </a:cubicBezTo>
                <a:cubicBezTo>
                  <a:pt x="195309" y="621437"/>
                  <a:pt x="202618" y="610646"/>
                  <a:pt x="213064" y="603682"/>
                </a:cubicBezTo>
                <a:cubicBezTo>
                  <a:pt x="220850" y="598491"/>
                  <a:pt x="232390" y="600650"/>
                  <a:pt x="239697" y="594804"/>
                </a:cubicBezTo>
                <a:cubicBezTo>
                  <a:pt x="248028" y="588139"/>
                  <a:pt x="251534" y="577049"/>
                  <a:pt x="257452" y="568171"/>
                </a:cubicBezTo>
                <a:cubicBezTo>
                  <a:pt x="247485" y="388760"/>
                  <a:pt x="240792" y="427341"/>
                  <a:pt x="266330" y="248575"/>
                </a:cubicBezTo>
                <a:cubicBezTo>
                  <a:pt x="267653" y="239311"/>
                  <a:pt x="269463" y="229329"/>
                  <a:pt x="275208" y="221942"/>
                </a:cubicBezTo>
                <a:cubicBezTo>
                  <a:pt x="290624" y="202122"/>
                  <a:pt x="328474" y="168676"/>
                  <a:pt x="328474" y="168676"/>
                </a:cubicBezTo>
                <a:cubicBezTo>
                  <a:pt x="347841" y="110569"/>
                  <a:pt x="320942" y="167598"/>
                  <a:pt x="363984" y="133165"/>
                </a:cubicBezTo>
                <a:cubicBezTo>
                  <a:pt x="382450" y="118392"/>
                  <a:pt x="385193" y="87708"/>
                  <a:pt x="399495" y="71022"/>
                </a:cubicBezTo>
                <a:cubicBezTo>
                  <a:pt x="426516" y="39497"/>
                  <a:pt x="431073" y="48611"/>
                  <a:pt x="461639" y="35511"/>
                </a:cubicBezTo>
                <a:cubicBezTo>
                  <a:pt x="473803" y="30298"/>
                  <a:pt x="484862" y="22671"/>
                  <a:pt x="497149" y="17756"/>
                </a:cubicBezTo>
                <a:cubicBezTo>
                  <a:pt x="514526" y="10805"/>
                  <a:pt x="550415" y="0"/>
                  <a:pt x="550415" y="0"/>
                </a:cubicBezTo>
                <a:cubicBezTo>
                  <a:pt x="588885" y="2959"/>
                  <a:pt x="628544" y="-1064"/>
                  <a:pt x="665825" y="8878"/>
                </a:cubicBezTo>
                <a:cubicBezTo>
                  <a:pt x="676134" y="11627"/>
                  <a:pt x="675383" y="28681"/>
                  <a:pt x="683580" y="35511"/>
                </a:cubicBezTo>
                <a:cubicBezTo>
                  <a:pt x="693747" y="43983"/>
                  <a:pt x="706700" y="48619"/>
                  <a:pt x="719091" y="53266"/>
                </a:cubicBezTo>
                <a:cubicBezTo>
                  <a:pt x="730515" y="57550"/>
                  <a:pt x="743027" y="58286"/>
                  <a:pt x="754602" y="62144"/>
                </a:cubicBezTo>
                <a:cubicBezTo>
                  <a:pt x="769720" y="67183"/>
                  <a:pt x="784069" y="74304"/>
                  <a:pt x="798990" y="79899"/>
                </a:cubicBezTo>
                <a:cubicBezTo>
                  <a:pt x="824465" y="89452"/>
                  <a:pt x="833147" y="90658"/>
                  <a:pt x="861134" y="97655"/>
                </a:cubicBezTo>
                <a:cubicBezTo>
                  <a:pt x="872971" y="106533"/>
                  <a:pt x="882711" y="119312"/>
                  <a:pt x="896645" y="124288"/>
                </a:cubicBezTo>
                <a:cubicBezTo>
                  <a:pt x="944208" y="141275"/>
                  <a:pt x="1006554" y="142606"/>
                  <a:pt x="1056443" y="150921"/>
                </a:cubicBezTo>
                <a:cubicBezTo>
                  <a:pt x="1078742" y="154637"/>
                  <a:pt x="1097474" y="161638"/>
                  <a:pt x="1118586" y="168676"/>
                </a:cubicBezTo>
                <a:cubicBezTo>
                  <a:pt x="1130423" y="180513"/>
                  <a:pt x="1146611" y="189214"/>
                  <a:pt x="1154097" y="204187"/>
                </a:cubicBezTo>
                <a:cubicBezTo>
                  <a:pt x="1185270" y="266532"/>
                  <a:pt x="1161138" y="214085"/>
                  <a:pt x="1180730" y="266330"/>
                </a:cubicBezTo>
                <a:cubicBezTo>
                  <a:pt x="1186325" y="281251"/>
                  <a:pt x="1193446" y="295601"/>
                  <a:pt x="1198485" y="310719"/>
                </a:cubicBezTo>
                <a:cubicBezTo>
                  <a:pt x="1239400" y="433463"/>
                  <a:pt x="1170639" y="254622"/>
                  <a:pt x="1225118" y="381740"/>
                </a:cubicBezTo>
                <a:cubicBezTo>
                  <a:pt x="1228804" y="390341"/>
                  <a:pt x="1229181" y="400349"/>
                  <a:pt x="1233996" y="408373"/>
                </a:cubicBezTo>
                <a:cubicBezTo>
                  <a:pt x="1238302" y="415550"/>
                  <a:pt x="1245833" y="420210"/>
                  <a:pt x="1251751" y="426129"/>
                </a:cubicBezTo>
                <a:cubicBezTo>
                  <a:pt x="1257810" y="444306"/>
                  <a:pt x="1262499" y="466158"/>
                  <a:pt x="1278384" y="479395"/>
                </a:cubicBezTo>
                <a:cubicBezTo>
                  <a:pt x="1288551" y="487867"/>
                  <a:pt x="1302058" y="491232"/>
                  <a:pt x="1313895" y="497150"/>
                </a:cubicBezTo>
                <a:cubicBezTo>
                  <a:pt x="1319813" y="506028"/>
                  <a:pt x="1323319" y="517118"/>
                  <a:pt x="1331650" y="523783"/>
                </a:cubicBezTo>
                <a:cubicBezTo>
                  <a:pt x="1338957" y="529629"/>
                  <a:pt x="1349913" y="528476"/>
                  <a:pt x="1358283" y="532661"/>
                </a:cubicBezTo>
                <a:cubicBezTo>
                  <a:pt x="1367826" y="537433"/>
                  <a:pt x="1375373" y="545644"/>
                  <a:pt x="1384916" y="550416"/>
                </a:cubicBezTo>
                <a:cubicBezTo>
                  <a:pt x="1393286" y="554601"/>
                  <a:pt x="1403179" y="555109"/>
                  <a:pt x="1411549" y="559294"/>
                </a:cubicBezTo>
                <a:cubicBezTo>
                  <a:pt x="1421092" y="564066"/>
                  <a:pt x="1428192" y="573303"/>
                  <a:pt x="1438182" y="577049"/>
                </a:cubicBezTo>
                <a:cubicBezTo>
                  <a:pt x="1452311" y="582347"/>
                  <a:pt x="1467775" y="582968"/>
                  <a:pt x="1482571" y="585927"/>
                </a:cubicBezTo>
                <a:cubicBezTo>
                  <a:pt x="1550633" y="582968"/>
                  <a:pt x="1618804" y="581903"/>
                  <a:pt x="1686757" y="577049"/>
                </a:cubicBezTo>
                <a:cubicBezTo>
                  <a:pt x="1701808" y="575974"/>
                  <a:pt x="1717017" y="573469"/>
                  <a:pt x="1731146" y="568171"/>
                </a:cubicBezTo>
                <a:cubicBezTo>
                  <a:pt x="1741136" y="564425"/>
                  <a:pt x="1748236" y="555188"/>
                  <a:pt x="1757779" y="550416"/>
                </a:cubicBezTo>
                <a:cubicBezTo>
                  <a:pt x="1766149" y="546231"/>
                  <a:pt x="1775534" y="544497"/>
                  <a:pt x="1784412" y="541538"/>
                </a:cubicBezTo>
                <a:cubicBezTo>
                  <a:pt x="1867270" y="544497"/>
                  <a:pt x="1950227" y="545400"/>
                  <a:pt x="2032986" y="550416"/>
                </a:cubicBezTo>
                <a:cubicBezTo>
                  <a:pt x="2048048" y="551329"/>
                  <a:pt x="2062645" y="556021"/>
                  <a:pt x="2077375" y="559294"/>
                </a:cubicBezTo>
                <a:cubicBezTo>
                  <a:pt x="2126065" y="570114"/>
                  <a:pt x="2104535" y="566150"/>
                  <a:pt x="2157274" y="585927"/>
                </a:cubicBezTo>
                <a:cubicBezTo>
                  <a:pt x="2166036" y="589213"/>
                  <a:pt x="2175306" y="591118"/>
                  <a:pt x="2183907" y="594804"/>
                </a:cubicBezTo>
                <a:cubicBezTo>
                  <a:pt x="2196071" y="600017"/>
                  <a:pt x="2207324" y="607185"/>
                  <a:pt x="2219417" y="612560"/>
                </a:cubicBezTo>
                <a:cubicBezTo>
                  <a:pt x="2233980" y="619032"/>
                  <a:pt x="2249010" y="624397"/>
                  <a:pt x="2263806" y="630315"/>
                </a:cubicBezTo>
                <a:cubicBezTo>
                  <a:pt x="2269724" y="639193"/>
                  <a:pt x="2273630" y="649810"/>
                  <a:pt x="2281561" y="656948"/>
                </a:cubicBezTo>
                <a:cubicBezTo>
                  <a:pt x="2283600" y="658783"/>
                  <a:pt x="2355909" y="714651"/>
                  <a:pt x="2379215" y="727969"/>
                </a:cubicBezTo>
                <a:cubicBezTo>
                  <a:pt x="2390706" y="734535"/>
                  <a:pt x="2403235" y="739159"/>
                  <a:pt x="2414726" y="745725"/>
                </a:cubicBezTo>
                <a:cubicBezTo>
                  <a:pt x="2452096" y="767079"/>
                  <a:pt x="2432157" y="763350"/>
                  <a:pt x="2476870" y="781235"/>
                </a:cubicBezTo>
                <a:cubicBezTo>
                  <a:pt x="2504546" y="792305"/>
                  <a:pt x="2536208" y="801326"/>
                  <a:pt x="2565647" y="807868"/>
                </a:cubicBezTo>
                <a:cubicBezTo>
                  <a:pt x="2580377" y="811141"/>
                  <a:pt x="2595151" y="814265"/>
                  <a:pt x="2610035" y="816746"/>
                </a:cubicBezTo>
                <a:cubicBezTo>
                  <a:pt x="2630675" y="820186"/>
                  <a:pt x="2651539" y="822184"/>
                  <a:pt x="2672179" y="825624"/>
                </a:cubicBezTo>
                <a:cubicBezTo>
                  <a:pt x="2687063" y="828105"/>
                  <a:pt x="2701771" y="831542"/>
                  <a:pt x="2716567" y="834501"/>
                </a:cubicBezTo>
                <a:cubicBezTo>
                  <a:pt x="2814221" y="831542"/>
                  <a:pt x="2912104" y="832931"/>
                  <a:pt x="3009530" y="825624"/>
                </a:cubicBezTo>
                <a:cubicBezTo>
                  <a:pt x="3081314" y="820240"/>
                  <a:pt x="3054055" y="812239"/>
                  <a:pt x="3098307" y="790113"/>
                </a:cubicBezTo>
                <a:cubicBezTo>
                  <a:pt x="3106677" y="785928"/>
                  <a:pt x="3116389" y="785036"/>
                  <a:pt x="3124940" y="781235"/>
                </a:cubicBezTo>
                <a:cubicBezTo>
                  <a:pt x="3206873" y="744820"/>
                  <a:pt x="3147209" y="760801"/>
                  <a:pt x="3222594" y="745725"/>
                </a:cubicBezTo>
                <a:cubicBezTo>
                  <a:pt x="3237390" y="733888"/>
                  <a:pt x="3251823" y="721583"/>
                  <a:pt x="3266982" y="710214"/>
                </a:cubicBezTo>
                <a:cubicBezTo>
                  <a:pt x="3275518" y="703812"/>
                  <a:pt x="3285640" y="699547"/>
                  <a:pt x="3293615" y="692459"/>
                </a:cubicBezTo>
                <a:cubicBezTo>
                  <a:pt x="3312382" y="675777"/>
                  <a:pt x="3323567" y="648519"/>
                  <a:pt x="3346881" y="639193"/>
                </a:cubicBezTo>
                <a:cubicBezTo>
                  <a:pt x="3402598" y="616906"/>
                  <a:pt x="3375810" y="625302"/>
                  <a:pt x="3426780" y="612560"/>
                </a:cubicBezTo>
                <a:cubicBezTo>
                  <a:pt x="3435658" y="606641"/>
                  <a:pt x="3443870" y="599576"/>
                  <a:pt x="3453414" y="594804"/>
                </a:cubicBezTo>
                <a:cubicBezTo>
                  <a:pt x="3467667" y="587677"/>
                  <a:pt x="3484288" y="585495"/>
                  <a:pt x="3497802" y="577049"/>
                </a:cubicBezTo>
                <a:cubicBezTo>
                  <a:pt x="3508449" y="570395"/>
                  <a:pt x="3514219" y="557713"/>
                  <a:pt x="3524435" y="550416"/>
                </a:cubicBezTo>
                <a:cubicBezTo>
                  <a:pt x="3553876" y="529387"/>
                  <a:pt x="3557602" y="536202"/>
                  <a:pt x="3586579" y="523783"/>
                </a:cubicBezTo>
                <a:cubicBezTo>
                  <a:pt x="3640714" y="500582"/>
                  <a:pt x="3604537" y="508919"/>
                  <a:pt x="3666478" y="488272"/>
                </a:cubicBezTo>
                <a:cubicBezTo>
                  <a:pt x="3686916" y="481459"/>
                  <a:pt x="3707907" y="476435"/>
                  <a:pt x="3728621" y="470517"/>
                </a:cubicBezTo>
                <a:cubicBezTo>
                  <a:pt x="3781887" y="476435"/>
                  <a:pt x="3836590" y="474633"/>
                  <a:pt x="3888419" y="488272"/>
                </a:cubicBezTo>
                <a:cubicBezTo>
                  <a:pt x="3897469" y="490654"/>
                  <a:pt x="3888011" y="513744"/>
                  <a:pt x="3897297" y="514905"/>
                </a:cubicBezTo>
                <a:cubicBezTo>
                  <a:pt x="3941440" y="520423"/>
                  <a:pt x="3986074" y="508987"/>
                  <a:pt x="4030462" y="506028"/>
                </a:cubicBezTo>
                <a:cubicBezTo>
                  <a:pt x="4151106" y="513568"/>
                  <a:pt x="4163568" y="470278"/>
                  <a:pt x="4181382" y="541538"/>
                </a:cubicBezTo>
                <a:cubicBezTo>
                  <a:pt x="4185042" y="556177"/>
                  <a:pt x="4187301" y="571131"/>
                  <a:pt x="4190260" y="585927"/>
                </a:cubicBezTo>
                <a:cubicBezTo>
                  <a:pt x="4187301" y="615519"/>
                  <a:pt x="4188595" y="645851"/>
                  <a:pt x="4181382" y="674703"/>
                </a:cubicBezTo>
                <a:cubicBezTo>
                  <a:pt x="4179352" y="682823"/>
                  <a:pt x="4166924" y="684766"/>
                  <a:pt x="4163627" y="692459"/>
                </a:cubicBezTo>
                <a:cubicBezTo>
                  <a:pt x="4157683" y="706328"/>
                  <a:pt x="4158719" y="722290"/>
                  <a:pt x="4154749" y="736847"/>
                </a:cubicBezTo>
                <a:cubicBezTo>
                  <a:pt x="4149825" y="754903"/>
                  <a:pt x="4140665" y="771761"/>
                  <a:pt x="4136994" y="790113"/>
                </a:cubicBezTo>
                <a:cubicBezTo>
                  <a:pt x="4124586" y="852152"/>
                  <a:pt x="4130596" y="819617"/>
                  <a:pt x="4119239" y="887767"/>
                </a:cubicBezTo>
                <a:cubicBezTo>
                  <a:pt x="4122198" y="958788"/>
                  <a:pt x="4088145" y="1042051"/>
                  <a:pt x="4128116" y="1100831"/>
                </a:cubicBezTo>
                <a:cubicBezTo>
                  <a:pt x="4154792" y="1140060"/>
                  <a:pt x="4223737" y="1099936"/>
                  <a:pt x="4270159" y="1109709"/>
                </a:cubicBezTo>
                <a:cubicBezTo>
                  <a:pt x="4282445" y="1112295"/>
                  <a:pt x="4286576" y="1129045"/>
                  <a:pt x="4296792" y="1136342"/>
                </a:cubicBezTo>
                <a:cubicBezTo>
                  <a:pt x="4307561" y="1144034"/>
                  <a:pt x="4320466" y="1148179"/>
                  <a:pt x="4332303" y="1154097"/>
                </a:cubicBezTo>
                <a:cubicBezTo>
                  <a:pt x="4347099" y="1148179"/>
                  <a:pt x="4361715" y="1141788"/>
                  <a:pt x="4376691" y="1136342"/>
                </a:cubicBezTo>
                <a:cubicBezTo>
                  <a:pt x="4394280" y="1129946"/>
                  <a:pt x="4429957" y="1118587"/>
                  <a:pt x="4429957" y="1118587"/>
                </a:cubicBezTo>
                <a:cubicBezTo>
                  <a:pt x="4447712" y="1100832"/>
                  <a:pt x="4459402" y="1073262"/>
                  <a:pt x="4483223" y="1065321"/>
                </a:cubicBezTo>
                <a:lnTo>
                  <a:pt x="4536489" y="1047565"/>
                </a:lnTo>
                <a:cubicBezTo>
                  <a:pt x="4589755" y="1050524"/>
                  <a:pt x="4643158" y="1051613"/>
                  <a:pt x="4696287" y="1056443"/>
                </a:cubicBezTo>
                <a:cubicBezTo>
                  <a:pt x="4708438" y="1057548"/>
                  <a:pt x="4719887" y="1062674"/>
                  <a:pt x="4731798" y="1065321"/>
                </a:cubicBezTo>
                <a:cubicBezTo>
                  <a:pt x="4833233" y="1087862"/>
                  <a:pt x="4725093" y="1061424"/>
                  <a:pt x="4811697" y="1083076"/>
                </a:cubicBezTo>
                <a:cubicBezTo>
                  <a:pt x="4818661" y="1097005"/>
                  <a:pt x="4834658" y="1132670"/>
                  <a:pt x="4847208" y="1145220"/>
                </a:cubicBezTo>
                <a:cubicBezTo>
                  <a:pt x="4854753" y="1152764"/>
                  <a:pt x="4865159" y="1156773"/>
                  <a:pt x="4873841" y="1162975"/>
                </a:cubicBezTo>
                <a:cubicBezTo>
                  <a:pt x="4950921" y="1218033"/>
                  <a:pt x="4873218" y="1165520"/>
                  <a:pt x="4935984" y="1207363"/>
                </a:cubicBezTo>
                <a:cubicBezTo>
                  <a:pt x="4990993" y="1280709"/>
                  <a:pt x="4937722" y="1205269"/>
                  <a:pt x="4980373" y="1278385"/>
                </a:cubicBezTo>
                <a:cubicBezTo>
                  <a:pt x="5018083" y="1343030"/>
                  <a:pt x="5019834" y="1327719"/>
                  <a:pt x="5033639" y="1376039"/>
                </a:cubicBezTo>
                <a:cubicBezTo>
                  <a:pt x="5036991" y="1387771"/>
                  <a:pt x="5039010" y="1399863"/>
                  <a:pt x="5042516" y="1411550"/>
                </a:cubicBezTo>
                <a:cubicBezTo>
                  <a:pt x="5047894" y="1429477"/>
                  <a:pt x="5060272" y="1464816"/>
                  <a:pt x="5060272" y="1464816"/>
                </a:cubicBezTo>
                <a:cubicBezTo>
                  <a:pt x="5050964" y="1492738"/>
                  <a:pt x="5053261" y="1499082"/>
                  <a:pt x="5024761" y="1518082"/>
                </a:cubicBezTo>
                <a:cubicBezTo>
                  <a:pt x="5016975" y="1523273"/>
                  <a:pt x="5007006" y="1524001"/>
                  <a:pt x="4998128" y="1526960"/>
                </a:cubicBezTo>
                <a:cubicBezTo>
                  <a:pt x="4986291" y="1535838"/>
                  <a:pt x="4976355" y="1548098"/>
                  <a:pt x="4962617" y="1553593"/>
                </a:cubicBezTo>
                <a:cubicBezTo>
                  <a:pt x="4945904" y="1560278"/>
                  <a:pt x="4926952" y="1558698"/>
                  <a:pt x="4909351" y="1562470"/>
                </a:cubicBezTo>
                <a:cubicBezTo>
                  <a:pt x="4885490" y="1567583"/>
                  <a:pt x="4862107" y="1574739"/>
                  <a:pt x="4838330" y="1580226"/>
                </a:cubicBezTo>
                <a:cubicBezTo>
                  <a:pt x="4823627" y="1583619"/>
                  <a:pt x="4808580" y="1585443"/>
                  <a:pt x="4793942" y="1589103"/>
                </a:cubicBezTo>
                <a:cubicBezTo>
                  <a:pt x="4784863" y="1591373"/>
                  <a:pt x="4776337" y="1595519"/>
                  <a:pt x="4767309" y="1597981"/>
                </a:cubicBezTo>
                <a:cubicBezTo>
                  <a:pt x="4743766" y="1604402"/>
                  <a:pt x="4718944" y="1606673"/>
                  <a:pt x="4696287" y="1615736"/>
                </a:cubicBezTo>
                <a:cubicBezTo>
                  <a:pt x="4681491" y="1621655"/>
                  <a:pt x="4667130" y="1628805"/>
                  <a:pt x="4651899" y="1633492"/>
                </a:cubicBezTo>
                <a:cubicBezTo>
                  <a:pt x="4628576" y="1640668"/>
                  <a:pt x="4602704" y="1640334"/>
                  <a:pt x="4580878" y="1651247"/>
                </a:cubicBezTo>
                <a:cubicBezTo>
                  <a:pt x="4569041" y="1657165"/>
                  <a:pt x="4557922" y="1664817"/>
                  <a:pt x="4545367" y="1669002"/>
                </a:cubicBezTo>
                <a:cubicBezTo>
                  <a:pt x="4531052" y="1673774"/>
                  <a:pt x="4515682" y="1674487"/>
                  <a:pt x="4500979" y="1677880"/>
                </a:cubicBezTo>
                <a:cubicBezTo>
                  <a:pt x="4477201" y="1683367"/>
                  <a:pt x="4453107" y="1687918"/>
                  <a:pt x="4429957" y="1695635"/>
                </a:cubicBezTo>
                <a:cubicBezTo>
                  <a:pt x="4421079" y="1698594"/>
                  <a:pt x="4411504" y="1699968"/>
                  <a:pt x="4403324" y="1704513"/>
                </a:cubicBezTo>
                <a:cubicBezTo>
                  <a:pt x="4311751" y="1755388"/>
                  <a:pt x="4383687" y="1728815"/>
                  <a:pt x="4323425" y="1748901"/>
                </a:cubicBezTo>
                <a:cubicBezTo>
                  <a:pt x="4271866" y="1783275"/>
                  <a:pt x="4291654" y="1778058"/>
                  <a:pt x="4190260" y="1757779"/>
                </a:cubicBezTo>
                <a:cubicBezTo>
                  <a:pt x="4082723" y="1736272"/>
                  <a:pt x="4274565" y="1736389"/>
                  <a:pt x="4119239" y="1722268"/>
                </a:cubicBezTo>
                <a:cubicBezTo>
                  <a:pt x="4036668" y="1714762"/>
                  <a:pt x="3953522" y="1716350"/>
                  <a:pt x="3870664" y="1713391"/>
                </a:cubicBezTo>
                <a:cubicBezTo>
                  <a:pt x="3861786" y="1707472"/>
                  <a:pt x="3853781" y="1699968"/>
                  <a:pt x="3844031" y="1695635"/>
                </a:cubicBezTo>
                <a:cubicBezTo>
                  <a:pt x="3826928" y="1688034"/>
                  <a:pt x="3806814" y="1687509"/>
                  <a:pt x="3790765" y="1677880"/>
                </a:cubicBezTo>
                <a:cubicBezTo>
                  <a:pt x="3775969" y="1669002"/>
                  <a:pt x="3760181" y="1661600"/>
                  <a:pt x="3746377" y="1651247"/>
                </a:cubicBezTo>
                <a:cubicBezTo>
                  <a:pt x="3736333" y="1643714"/>
                  <a:pt x="3729389" y="1632651"/>
                  <a:pt x="3719744" y="1624614"/>
                </a:cubicBezTo>
                <a:cubicBezTo>
                  <a:pt x="3711547" y="1617784"/>
                  <a:pt x="3701989" y="1612777"/>
                  <a:pt x="3693111" y="1606859"/>
                </a:cubicBezTo>
                <a:cubicBezTo>
                  <a:pt x="3690152" y="1597981"/>
                  <a:pt x="3689672" y="1587841"/>
                  <a:pt x="3684233" y="1580226"/>
                </a:cubicBezTo>
                <a:cubicBezTo>
                  <a:pt x="3666168" y="1554935"/>
                  <a:pt x="3642505" y="1536724"/>
                  <a:pt x="3613212" y="1526960"/>
                </a:cubicBezTo>
                <a:cubicBezTo>
                  <a:pt x="3598897" y="1522188"/>
                  <a:pt x="3583381" y="1522052"/>
                  <a:pt x="3568823" y="1518082"/>
                </a:cubicBezTo>
                <a:cubicBezTo>
                  <a:pt x="3550767" y="1513158"/>
                  <a:pt x="3515557" y="1500327"/>
                  <a:pt x="3515557" y="1500327"/>
                </a:cubicBezTo>
                <a:cubicBezTo>
                  <a:pt x="3509639" y="1494408"/>
                  <a:pt x="3505639" y="1485510"/>
                  <a:pt x="3497802" y="1482571"/>
                </a:cubicBezTo>
                <a:cubicBezTo>
                  <a:pt x="3448581" y="1464113"/>
                  <a:pt x="3372234" y="1479255"/>
                  <a:pt x="3329126" y="1482571"/>
                </a:cubicBezTo>
                <a:cubicBezTo>
                  <a:pt x="3320248" y="1494408"/>
                  <a:pt x="3309110" y="1504848"/>
                  <a:pt x="3302493" y="1518082"/>
                </a:cubicBezTo>
                <a:cubicBezTo>
                  <a:pt x="3297036" y="1528995"/>
                  <a:pt x="3296967" y="1541861"/>
                  <a:pt x="3293615" y="1553593"/>
                </a:cubicBezTo>
                <a:cubicBezTo>
                  <a:pt x="3284426" y="1585756"/>
                  <a:pt x="3286438" y="1577676"/>
                  <a:pt x="3266982" y="1606859"/>
                </a:cubicBezTo>
                <a:cubicBezTo>
                  <a:pt x="3246630" y="1667921"/>
                  <a:pt x="3274467" y="1593763"/>
                  <a:pt x="3231472" y="1669002"/>
                </a:cubicBezTo>
                <a:cubicBezTo>
                  <a:pt x="3226829" y="1677127"/>
                  <a:pt x="3227409" y="1687611"/>
                  <a:pt x="3222594" y="1695635"/>
                </a:cubicBezTo>
                <a:cubicBezTo>
                  <a:pt x="3218288" y="1702812"/>
                  <a:pt x="3209861" y="1706695"/>
                  <a:pt x="3204839" y="1713391"/>
                </a:cubicBezTo>
                <a:cubicBezTo>
                  <a:pt x="3192035" y="1730463"/>
                  <a:pt x="3181165" y="1748902"/>
                  <a:pt x="3169328" y="1766657"/>
                </a:cubicBezTo>
                <a:cubicBezTo>
                  <a:pt x="3163410" y="1775535"/>
                  <a:pt x="3156345" y="1783747"/>
                  <a:pt x="3151573" y="1793290"/>
                </a:cubicBezTo>
                <a:cubicBezTo>
                  <a:pt x="3145654" y="1805127"/>
                  <a:pt x="3140383" y="1817310"/>
                  <a:pt x="3133817" y="1828800"/>
                </a:cubicBezTo>
                <a:cubicBezTo>
                  <a:pt x="3128523" y="1838064"/>
                  <a:pt x="3120834" y="1845890"/>
                  <a:pt x="3116062" y="1855433"/>
                </a:cubicBezTo>
                <a:cubicBezTo>
                  <a:pt x="3111877" y="1863803"/>
                  <a:pt x="3111999" y="1874042"/>
                  <a:pt x="3107184" y="1882066"/>
                </a:cubicBezTo>
                <a:cubicBezTo>
                  <a:pt x="3100475" y="1893248"/>
                  <a:pt x="3072695" y="1913177"/>
                  <a:pt x="3062796" y="1917577"/>
                </a:cubicBezTo>
                <a:cubicBezTo>
                  <a:pt x="3045693" y="1925178"/>
                  <a:pt x="3009530" y="1935332"/>
                  <a:pt x="3009530" y="1935332"/>
                </a:cubicBezTo>
                <a:cubicBezTo>
                  <a:pt x="2944427" y="1932373"/>
                  <a:pt x="2879237" y="1930939"/>
                  <a:pt x="2814221" y="1926455"/>
                </a:cubicBezTo>
                <a:cubicBezTo>
                  <a:pt x="2781071" y="1924169"/>
                  <a:pt x="2748429" y="1917802"/>
                  <a:pt x="2716567" y="1908699"/>
                </a:cubicBezTo>
                <a:cubicBezTo>
                  <a:pt x="2707569" y="1906128"/>
                  <a:pt x="2699012" y="1902092"/>
                  <a:pt x="2689934" y="1899822"/>
                </a:cubicBezTo>
                <a:cubicBezTo>
                  <a:pt x="2663466" y="1893205"/>
                  <a:pt x="2636668" y="1887985"/>
                  <a:pt x="2610035" y="1882066"/>
                </a:cubicBezTo>
                <a:cubicBezTo>
                  <a:pt x="2607076" y="1873188"/>
                  <a:pt x="2603728" y="1864431"/>
                  <a:pt x="2601157" y="1855433"/>
                </a:cubicBezTo>
                <a:cubicBezTo>
                  <a:pt x="2594838" y="1833317"/>
                  <a:pt x="2594548" y="1809309"/>
                  <a:pt x="2574524" y="1793290"/>
                </a:cubicBezTo>
                <a:cubicBezTo>
                  <a:pt x="2567217" y="1787444"/>
                  <a:pt x="2556261" y="1788597"/>
                  <a:pt x="2547891" y="1784412"/>
                </a:cubicBezTo>
                <a:cubicBezTo>
                  <a:pt x="2486933" y="1753933"/>
                  <a:pt x="2562508" y="1774907"/>
                  <a:pt x="2476870" y="1757779"/>
                </a:cubicBezTo>
                <a:cubicBezTo>
                  <a:pt x="2467460" y="1764052"/>
                  <a:pt x="2438806" y="1780639"/>
                  <a:pt x="2432481" y="1793290"/>
                </a:cubicBezTo>
                <a:cubicBezTo>
                  <a:pt x="2427025" y="1804203"/>
                  <a:pt x="2430372" y="1818648"/>
                  <a:pt x="2423604" y="1828800"/>
                </a:cubicBezTo>
                <a:cubicBezTo>
                  <a:pt x="2410692" y="1848168"/>
                  <a:pt x="2380023" y="1849864"/>
                  <a:pt x="2361460" y="1855433"/>
                </a:cubicBezTo>
                <a:cubicBezTo>
                  <a:pt x="2343533" y="1860811"/>
                  <a:pt x="2326546" y="1869519"/>
                  <a:pt x="2308194" y="1873189"/>
                </a:cubicBezTo>
                <a:cubicBezTo>
                  <a:pt x="2281918" y="1878444"/>
                  <a:pt x="2254857" y="1878524"/>
                  <a:pt x="2228295" y="1882066"/>
                </a:cubicBezTo>
                <a:cubicBezTo>
                  <a:pt x="2210453" y="1884445"/>
                  <a:pt x="2192784" y="1887985"/>
                  <a:pt x="2175029" y="1890944"/>
                </a:cubicBezTo>
                <a:cubicBezTo>
                  <a:pt x="2124480" y="1887970"/>
                  <a:pt x="2015318" y="1884857"/>
                  <a:pt x="1953087" y="1873189"/>
                </a:cubicBezTo>
                <a:cubicBezTo>
                  <a:pt x="1929103" y="1868692"/>
                  <a:pt x="1882066" y="1855433"/>
                  <a:pt x="1882066" y="1855433"/>
                </a:cubicBezTo>
                <a:cubicBezTo>
                  <a:pt x="1728156" y="1874673"/>
                  <a:pt x="1863231" y="1847035"/>
                  <a:pt x="1784412" y="1882066"/>
                </a:cubicBezTo>
                <a:cubicBezTo>
                  <a:pt x="1767309" y="1889667"/>
                  <a:pt x="1731146" y="1899822"/>
                  <a:pt x="1731146" y="1899822"/>
                </a:cubicBezTo>
                <a:cubicBezTo>
                  <a:pt x="1722268" y="1911659"/>
                  <a:pt x="1712720" y="1923021"/>
                  <a:pt x="1704513" y="1935332"/>
                </a:cubicBezTo>
                <a:cubicBezTo>
                  <a:pt x="1694941" y="1949689"/>
                  <a:pt x="1688474" y="1966101"/>
                  <a:pt x="1677880" y="1979721"/>
                </a:cubicBezTo>
                <a:cubicBezTo>
                  <a:pt x="1667603" y="1992935"/>
                  <a:pt x="1653263" y="2002521"/>
                  <a:pt x="1642369" y="2015231"/>
                </a:cubicBezTo>
                <a:cubicBezTo>
                  <a:pt x="1635425" y="2023332"/>
                  <a:pt x="1631445" y="2033667"/>
                  <a:pt x="1624614" y="2041864"/>
                </a:cubicBezTo>
                <a:cubicBezTo>
                  <a:pt x="1588296" y="2085445"/>
                  <a:pt x="1604596" y="2050809"/>
                  <a:pt x="1571347" y="2104008"/>
                </a:cubicBezTo>
                <a:cubicBezTo>
                  <a:pt x="1564333" y="2115231"/>
                  <a:pt x="1560158" y="2128029"/>
                  <a:pt x="1553592" y="2139519"/>
                </a:cubicBezTo>
                <a:cubicBezTo>
                  <a:pt x="1548299" y="2148783"/>
                  <a:pt x="1541755" y="2157274"/>
                  <a:pt x="1535837" y="2166152"/>
                </a:cubicBezTo>
                <a:cubicBezTo>
                  <a:pt x="1532878" y="2177989"/>
                  <a:pt x="1529606" y="2189752"/>
                  <a:pt x="1526959" y="2201663"/>
                </a:cubicBezTo>
                <a:cubicBezTo>
                  <a:pt x="1523686" y="2216393"/>
                  <a:pt x="1524829" y="2232555"/>
                  <a:pt x="1518081" y="2246051"/>
                </a:cubicBezTo>
                <a:cubicBezTo>
                  <a:pt x="1512466" y="2257280"/>
                  <a:pt x="1500326" y="2263806"/>
                  <a:pt x="1491448" y="2272684"/>
                </a:cubicBezTo>
                <a:cubicBezTo>
                  <a:pt x="1474009" y="2325005"/>
                  <a:pt x="1494326" y="2273409"/>
                  <a:pt x="1455938" y="2334828"/>
                </a:cubicBezTo>
                <a:cubicBezTo>
                  <a:pt x="1448924" y="2346050"/>
                  <a:pt x="1445523" y="2359327"/>
                  <a:pt x="1438182" y="2370338"/>
                </a:cubicBezTo>
                <a:cubicBezTo>
                  <a:pt x="1433539" y="2377302"/>
                  <a:pt x="1425656" y="2381558"/>
                  <a:pt x="1420427" y="2388094"/>
                </a:cubicBezTo>
                <a:cubicBezTo>
                  <a:pt x="1413762" y="2396426"/>
                  <a:pt x="1408590" y="2405849"/>
                  <a:pt x="1402672" y="2414727"/>
                </a:cubicBezTo>
                <a:cubicBezTo>
                  <a:pt x="1399713" y="2426564"/>
                  <a:pt x="1399250" y="2439324"/>
                  <a:pt x="1393794" y="2450237"/>
                </a:cubicBezTo>
                <a:cubicBezTo>
                  <a:pt x="1390051" y="2457723"/>
                  <a:pt x="1382735" y="2462971"/>
                  <a:pt x="1376039" y="2467993"/>
                </a:cubicBezTo>
                <a:cubicBezTo>
                  <a:pt x="1323193" y="2507628"/>
                  <a:pt x="1337430" y="2499839"/>
                  <a:pt x="1287262" y="2512381"/>
                </a:cubicBezTo>
                <a:cubicBezTo>
                  <a:pt x="1275425" y="2521259"/>
                  <a:pt x="1264598" y="2531673"/>
                  <a:pt x="1251751" y="2539014"/>
                </a:cubicBezTo>
                <a:cubicBezTo>
                  <a:pt x="1241105" y="2545097"/>
                  <a:pt x="1198261" y="2554297"/>
                  <a:pt x="1189608" y="2556769"/>
                </a:cubicBezTo>
                <a:cubicBezTo>
                  <a:pt x="1100426" y="2582249"/>
                  <a:pt x="1238515" y="2546761"/>
                  <a:pt x="1127464" y="2574525"/>
                </a:cubicBezTo>
                <a:cubicBezTo>
                  <a:pt x="1086035" y="2571566"/>
                  <a:pt x="1044458" y="2570234"/>
                  <a:pt x="1003177" y="2565647"/>
                </a:cubicBezTo>
                <a:cubicBezTo>
                  <a:pt x="991050" y="2564300"/>
                  <a:pt x="977818" y="2563537"/>
                  <a:pt x="967666" y="2556769"/>
                </a:cubicBezTo>
                <a:cubicBezTo>
                  <a:pt x="958788" y="2550851"/>
                  <a:pt x="955829" y="2539014"/>
                  <a:pt x="949911" y="2530136"/>
                </a:cubicBezTo>
                <a:cubicBezTo>
                  <a:pt x="946952" y="2518299"/>
                  <a:pt x="946489" y="2505539"/>
                  <a:pt x="941033" y="2494626"/>
                </a:cubicBezTo>
                <a:cubicBezTo>
                  <a:pt x="937290" y="2487140"/>
                  <a:pt x="927021" y="2484356"/>
                  <a:pt x="923278" y="2476870"/>
                </a:cubicBezTo>
                <a:cubicBezTo>
                  <a:pt x="911668" y="2453650"/>
                  <a:pt x="918613" y="2436545"/>
                  <a:pt x="905522" y="2414727"/>
                </a:cubicBezTo>
                <a:cubicBezTo>
                  <a:pt x="901216" y="2407550"/>
                  <a:pt x="892410" y="2403935"/>
                  <a:pt x="887767" y="2396971"/>
                </a:cubicBezTo>
                <a:cubicBezTo>
                  <a:pt x="880426" y="2385960"/>
                  <a:pt x="876578" y="2372951"/>
                  <a:pt x="870012" y="2361461"/>
                </a:cubicBezTo>
                <a:cubicBezTo>
                  <a:pt x="864718" y="2352197"/>
                  <a:pt x="858175" y="2343706"/>
                  <a:pt x="852256" y="2334828"/>
                </a:cubicBezTo>
                <a:cubicBezTo>
                  <a:pt x="849297" y="2325950"/>
                  <a:pt x="845950" y="2317193"/>
                  <a:pt x="843379" y="2308195"/>
                </a:cubicBezTo>
                <a:cubicBezTo>
                  <a:pt x="812806" y="2201185"/>
                  <a:pt x="830637" y="2152901"/>
                  <a:pt x="825623" y="1997476"/>
                </a:cubicBezTo>
                <a:cubicBezTo>
                  <a:pt x="828582" y="1959006"/>
                  <a:pt x="827796" y="1920063"/>
                  <a:pt x="834501" y="1882066"/>
                </a:cubicBezTo>
                <a:cubicBezTo>
                  <a:pt x="852284" y="1781297"/>
                  <a:pt x="889489" y="1948711"/>
                  <a:pt x="843379" y="1748901"/>
                </a:cubicBezTo>
                <a:cubicBezTo>
                  <a:pt x="839206" y="1730816"/>
                  <a:pt x="810980" y="1726764"/>
                  <a:pt x="798990" y="1722268"/>
                </a:cubicBezTo>
                <a:cubicBezTo>
                  <a:pt x="784069" y="1716673"/>
                  <a:pt x="768855" y="1711640"/>
                  <a:pt x="754602" y="1704513"/>
                </a:cubicBezTo>
                <a:cubicBezTo>
                  <a:pt x="745059" y="1699741"/>
                  <a:pt x="737776" y="1690961"/>
                  <a:pt x="727969" y="1686758"/>
                </a:cubicBezTo>
                <a:cubicBezTo>
                  <a:pt x="716754" y="1681952"/>
                  <a:pt x="704295" y="1680839"/>
                  <a:pt x="692458" y="1677880"/>
                </a:cubicBezTo>
                <a:cubicBezTo>
                  <a:pt x="616128" y="1626995"/>
                  <a:pt x="712705" y="1688004"/>
                  <a:pt x="639192" y="1651247"/>
                </a:cubicBezTo>
                <a:cubicBezTo>
                  <a:pt x="529355" y="1596328"/>
                  <a:pt x="635272" y="1648447"/>
                  <a:pt x="577048" y="1606859"/>
                </a:cubicBezTo>
                <a:cubicBezTo>
                  <a:pt x="563007" y="1596830"/>
                  <a:pt x="546280" y="1590820"/>
                  <a:pt x="532660" y="1580226"/>
                </a:cubicBezTo>
                <a:cubicBezTo>
                  <a:pt x="519446" y="1569949"/>
                  <a:pt x="513389" y="1548775"/>
                  <a:pt x="497149" y="1544715"/>
                </a:cubicBezTo>
                <a:cubicBezTo>
                  <a:pt x="485312" y="1541756"/>
                  <a:pt x="473643" y="1538020"/>
                  <a:pt x="461639" y="1535837"/>
                </a:cubicBezTo>
                <a:cubicBezTo>
                  <a:pt x="379318" y="1520870"/>
                  <a:pt x="324707" y="1523024"/>
                  <a:pt x="230819" y="1518082"/>
                </a:cubicBezTo>
                <a:cubicBezTo>
                  <a:pt x="185680" y="1405231"/>
                  <a:pt x="181430" y="1431386"/>
                  <a:pt x="204186" y="1287263"/>
                </a:cubicBezTo>
                <a:cubicBezTo>
                  <a:pt x="205850" y="1276724"/>
                  <a:pt x="214397" y="1268174"/>
                  <a:pt x="221942" y="1260629"/>
                </a:cubicBezTo>
                <a:cubicBezTo>
                  <a:pt x="243266" y="1239305"/>
                  <a:pt x="249938" y="1244826"/>
                  <a:pt x="275208" y="1233996"/>
                </a:cubicBezTo>
                <a:cubicBezTo>
                  <a:pt x="287372" y="1228783"/>
                  <a:pt x="298881" y="1222159"/>
                  <a:pt x="310718" y="1216241"/>
                </a:cubicBezTo>
                <a:cubicBezTo>
                  <a:pt x="313677" y="1207363"/>
                  <a:pt x="314405" y="1197394"/>
                  <a:pt x="319596" y="1189608"/>
                </a:cubicBezTo>
                <a:cubicBezTo>
                  <a:pt x="333268" y="1169101"/>
                  <a:pt x="353209" y="1158322"/>
                  <a:pt x="372862" y="1145220"/>
                </a:cubicBezTo>
                <a:cubicBezTo>
                  <a:pt x="411656" y="1087029"/>
                  <a:pt x="429088" y="1060882"/>
                  <a:pt x="408373" y="1038688"/>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7B5AF689-B270-C241-29FF-4EE648EF400A}"/>
              </a:ext>
            </a:extLst>
          </p:cNvPr>
          <p:cNvSpPr txBox="1"/>
          <p:nvPr/>
        </p:nvSpPr>
        <p:spPr>
          <a:xfrm>
            <a:off x="6075330" y="2730440"/>
            <a:ext cx="405880" cy="261610"/>
          </a:xfrm>
          <a:prstGeom prst="rect">
            <a:avLst/>
          </a:prstGeom>
          <a:noFill/>
        </p:spPr>
        <p:txBody>
          <a:bodyPr wrap="none" rtlCol="0">
            <a:spAutoFit/>
          </a:bodyPr>
          <a:lstStyle/>
          <a:p>
            <a:r>
              <a:rPr lang="ru-RU" sz="1100">
                <a:solidFill>
                  <a:schemeClr val="tx1">
                    <a:lumMod val="50000"/>
                    <a:lumOff val="50000"/>
                  </a:schemeClr>
                </a:solidFill>
                <a:latin typeface="Cambria" panose="02040503050406030204" pitchFamily="18" charset="0"/>
                <a:ea typeface="Cambria" panose="02040503050406030204" pitchFamily="18" charset="0"/>
              </a:rPr>
              <a:t>Увс</a:t>
            </a:r>
          </a:p>
        </p:txBody>
      </p:sp>
      <p:sp>
        <p:nvSpPr>
          <p:cNvPr id="378" name="TextBox 377">
            <a:extLst>
              <a:ext uri="{FF2B5EF4-FFF2-40B4-BE49-F238E27FC236}">
                <a16:creationId xmlns:a16="http://schemas.microsoft.com/office/drawing/2014/main" id="{6987CA7C-98B6-BCAE-ECC9-E4322184D21A}"/>
              </a:ext>
            </a:extLst>
          </p:cNvPr>
          <p:cNvSpPr txBox="1"/>
          <p:nvPr/>
        </p:nvSpPr>
        <p:spPr>
          <a:xfrm>
            <a:off x="10749440" y="3284075"/>
            <a:ext cx="668198" cy="261610"/>
          </a:xfrm>
          <a:prstGeom prst="rect">
            <a:avLst/>
          </a:prstGeom>
          <a:noFill/>
        </p:spPr>
        <p:txBody>
          <a:bodyPr wrap="square">
            <a:spAutoFit/>
          </a:bodyPr>
          <a:lstStyle/>
          <a:p>
            <a:r>
              <a:rPr lang="ru-RU" sz="1100">
                <a:solidFill>
                  <a:schemeClr val="tx1">
                    <a:lumMod val="50000"/>
                    <a:lumOff val="50000"/>
                  </a:schemeClr>
                </a:solidFill>
                <a:latin typeface="Cambria" panose="02040503050406030204" pitchFamily="18" charset="0"/>
                <a:ea typeface="Cambria" panose="02040503050406030204" pitchFamily="18" charset="0"/>
              </a:rPr>
              <a:t>Дорнод</a:t>
            </a:r>
          </a:p>
        </p:txBody>
      </p:sp>
      <p:sp>
        <p:nvSpPr>
          <p:cNvPr id="380" name="TextBox 379">
            <a:extLst>
              <a:ext uri="{FF2B5EF4-FFF2-40B4-BE49-F238E27FC236}">
                <a16:creationId xmlns:a16="http://schemas.microsoft.com/office/drawing/2014/main" id="{8F86C360-0F91-23B2-F697-8F55A5F2FF96}"/>
              </a:ext>
            </a:extLst>
          </p:cNvPr>
          <p:cNvSpPr txBox="1"/>
          <p:nvPr/>
        </p:nvSpPr>
        <p:spPr>
          <a:xfrm>
            <a:off x="693782" y="1251376"/>
            <a:ext cx="3366329" cy="646331"/>
          </a:xfrm>
          <a:prstGeom prst="rect">
            <a:avLst/>
          </a:prstGeom>
          <a:noFill/>
        </p:spPr>
        <p:txBody>
          <a:bodyPr wrap="square" lIns="91440" tIns="45720" rIns="91440" bIns="45720" rtlCol="0" anchor="t">
            <a:spAutoFit/>
          </a:bodyPr>
          <a:lstStyle/>
          <a:p>
            <a:pPr algn="ctr">
              <a:defRPr/>
            </a:pPr>
            <a:r>
              <a:rPr lang="ru-RU">
                <a:solidFill>
                  <a:srgbClr val="002060"/>
                </a:solidFill>
              </a:rPr>
              <a:t>Структура предложения продуктов питания по источникам в 2019 году, проценты</a:t>
            </a:r>
          </a:p>
        </p:txBody>
      </p:sp>
      <p:sp>
        <p:nvSpPr>
          <p:cNvPr id="8" name="Text Placeholder 5">
            <a:extLst>
              <a:ext uri="{FF2B5EF4-FFF2-40B4-BE49-F238E27FC236}">
                <a16:creationId xmlns:a16="http://schemas.microsoft.com/office/drawing/2014/main" id="{740224BE-90FF-0763-623D-6D18F7276810}"/>
              </a:ext>
            </a:extLst>
          </p:cNvPr>
          <p:cNvSpPr>
            <a:spLocks noGrp="1"/>
          </p:cNvSpPr>
          <p:nvPr>
            <p:ph type="body" sz="quarter" idx="11"/>
          </p:nvPr>
        </p:nvSpPr>
        <p:spPr>
          <a:xfrm>
            <a:off x="7478752" y="-27214"/>
            <a:ext cx="3667983" cy="310984"/>
          </a:xfrm>
        </p:spPr>
        <p:txBody>
          <a:bodyPr>
            <a:noAutofit/>
          </a:bodyPr>
          <a:lstStyle/>
          <a:p>
            <a:r>
              <a:rPr lang="ru-RU" sz="900">
                <a:latin typeface="Roboto"/>
              </a:rPr>
              <a:t>ТЕКУЩАЯ СИТУАЦИЯ В ОБЛАСТИ ПРОИЗВОДСТВА ПРОДУКТОВ ПИТАНИЯ</a:t>
            </a:r>
          </a:p>
        </p:txBody>
      </p:sp>
    </p:spTree>
    <p:extLst>
      <p:ext uri="{BB962C8B-B14F-4D97-AF65-F5344CB8AC3E}">
        <p14:creationId xmlns:p14="http://schemas.microsoft.com/office/powerpoint/2010/main" val="112190779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Placeholder 35">
            <a:extLst>
              <a:ext uri="{FF2B5EF4-FFF2-40B4-BE49-F238E27FC236}">
                <a16:creationId xmlns:a16="http://schemas.microsoft.com/office/drawing/2014/main" id="{B4436552-57DA-ED33-6E0B-73493CCEC7C3}"/>
              </a:ext>
            </a:extLst>
          </p:cNvPr>
          <p:cNvSpPr>
            <a:spLocks noGrp="1"/>
          </p:cNvSpPr>
          <p:nvPr>
            <p:ph type="body" sz="quarter" idx="10"/>
          </p:nvPr>
        </p:nvSpPr>
        <p:spPr>
          <a:xfrm>
            <a:off x="1982299" y="447109"/>
            <a:ext cx="9683543" cy="430086"/>
          </a:xfrm>
        </p:spPr>
        <p:txBody>
          <a:bodyPr vert="horz" lIns="91440" tIns="45720" rIns="91440" bIns="45720" rtlCol="0" anchor="t">
            <a:normAutofit/>
          </a:bodyPr>
          <a:lstStyle/>
          <a:p>
            <a:r>
              <a:rPr lang="ru-RU" sz="1800" b="1">
                <a:latin typeface="Roboto" panose="02000000000000000000" pitchFamily="2" charset="0"/>
                <a:ea typeface="Roboto" panose="02000000000000000000" pitchFamily="2" charset="0"/>
                <a:cs typeface="Calibri Light"/>
              </a:rPr>
              <a:t>РЕСУРСЫ ОСНОВНЫХ ПРОДУКТОВ ПИТАНИЯ</a:t>
            </a:r>
          </a:p>
        </p:txBody>
      </p:sp>
      <p:grpSp>
        <p:nvGrpSpPr>
          <p:cNvPr id="311" name="Group 310">
            <a:extLst>
              <a:ext uri="{FF2B5EF4-FFF2-40B4-BE49-F238E27FC236}">
                <a16:creationId xmlns:a16="http://schemas.microsoft.com/office/drawing/2014/main" id="{EA829ED0-2420-B312-7865-786B946E8775}"/>
              </a:ext>
            </a:extLst>
          </p:cNvPr>
          <p:cNvGrpSpPr/>
          <p:nvPr/>
        </p:nvGrpSpPr>
        <p:grpSpPr>
          <a:xfrm>
            <a:off x="201285" y="2041252"/>
            <a:ext cx="4590360" cy="3469669"/>
            <a:chOff x="152641" y="1370576"/>
            <a:chExt cx="5758796" cy="4352838"/>
          </a:xfrm>
        </p:grpSpPr>
        <p:sp>
          <p:nvSpPr>
            <p:cNvPr id="3" name="Rectangle: Rounded Corners 2">
              <a:extLst>
                <a:ext uri="{FF2B5EF4-FFF2-40B4-BE49-F238E27FC236}">
                  <a16:creationId xmlns:a16="http://schemas.microsoft.com/office/drawing/2014/main" id="{EC08FE62-4D81-6014-93A8-FF84CFD86CCF}"/>
                </a:ext>
              </a:extLst>
            </p:cNvPr>
            <p:cNvSpPr/>
            <p:nvPr/>
          </p:nvSpPr>
          <p:spPr>
            <a:xfrm>
              <a:off x="4477643" y="3918875"/>
              <a:ext cx="1269608" cy="572952"/>
            </a:xfrm>
            <a:prstGeom prst="roundRect">
              <a:avLst/>
            </a:prstGeom>
            <a:solidFill>
              <a:srgbClr val="FFC000">
                <a:alpha val="34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46" name="Group 145">
              <a:extLst>
                <a:ext uri="{FF2B5EF4-FFF2-40B4-BE49-F238E27FC236}">
                  <a16:creationId xmlns:a16="http://schemas.microsoft.com/office/drawing/2014/main" id="{938DF470-8B93-8CE2-2E36-317A52D1DCF7}"/>
                </a:ext>
              </a:extLst>
            </p:cNvPr>
            <p:cNvGrpSpPr/>
            <p:nvPr/>
          </p:nvGrpSpPr>
          <p:grpSpPr>
            <a:xfrm>
              <a:off x="152641" y="1370576"/>
              <a:ext cx="5758796" cy="4352838"/>
              <a:chOff x="172090" y="1436198"/>
              <a:chExt cx="6984022" cy="5148491"/>
            </a:xfrm>
          </p:grpSpPr>
          <p:sp>
            <p:nvSpPr>
              <p:cNvPr id="255" name="TextBox 254">
                <a:extLst>
                  <a:ext uri="{FF2B5EF4-FFF2-40B4-BE49-F238E27FC236}">
                    <a16:creationId xmlns:a16="http://schemas.microsoft.com/office/drawing/2014/main" id="{A4C999C1-7302-D4EF-CB82-F72367E3C1E4}"/>
                  </a:ext>
                </a:extLst>
              </p:cNvPr>
              <p:cNvSpPr txBox="1"/>
              <p:nvPr/>
            </p:nvSpPr>
            <p:spPr>
              <a:xfrm>
                <a:off x="172090" y="2927722"/>
                <a:ext cx="1631349"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Растительное масло</a:t>
                </a:r>
              </a:p>
            </p:txBody>
          </p:sp>
          <p:grpSp>
            <p:nvGrpSpPr>
              <p:cNvPr id="145" name="Group 144">
                <a:extLst>
                  <a:ext uri="{FF2B5EF4-FFF2-40B4-BE49-F238E27FC236}">
                    <a16:creationId xmlns:a16="http://schemas.microsoft.com/office/drawing/2014/main" id="{B9F291BA-C5EA-0754-32A6-42AE3F660C60}"/>
                  </a:ext>
                </a:extLst>
              </p:cNvPr>
              <p:cNvGrpSpPr/>
              <p:nvPr/>
            </p:nvGrpSpPr>
            <p:grpSpPr>
              <a:xfrm>
                <a:off x="279975" y="1436198"/>
                <a:ext cx="6876137" cy="5148491"/>
                <a:chOff x="279975" y="1436198"/>
                <a:chExt cx="6876137" cy="5148491"/>
              </a:xfrm>
            </p:grpSpPr>
            <p:grpSp>
              <p:nvGrpSpPr>
                <p:cNvPr id="128" name="Group 127">
                  <a:extLst>
                    <a:ext uri="{FF2B5EF4-FFF2-40B4-BE49-F238E27FC236}">
                      <a16:creationId xmlns:a16="http://schemas.microsoft.com/office/drawing/2014/main" id="{B4257845-D569-5992-0457-EEA0086E11D8}"/>
                    </a:ext>
                  </a:extLst>
                </p:cNvPr>
                <p:cNvGrpSpPr/>
                <p:nvPr/>
              </p:nvGrpSpPr>
              <p:grpSpPr>
                <a:xfrm>
                  <a:off x="1387195" y="1977046"/>
                  <a:ext cx="3983270" cy="3902126"/>
                  <a:chOff x="3076304" y="363108"/>
                  <a:chExt cx="6400800" cy="6400800"/>
                </a:xfrm>
              </p:grpSpPr>
              <p:cxnSp>
                <p:nvCxnSpPr>
                  <p:cNvPr id="40" name="Straight Connector 39">
                    <a:extLst>
                      <a:ext uri="{FF2B5EF4-FFF2-40B4-BE49-F238E27FC236}">
                        <a16:creationId xmlns:a16="http://schemas.microsoft.com/office/drawing/2014/main" id="{8594288A-7AAD-FF33-188A-55FA8C92D793}"/>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F34A9A52-B118-A258-EA56-445DE822D128}"/>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38B0B0C-0365-F76E-D033-6CFD7D00B1D6}"/>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003E02D3-B340-9F60-A009-ABF482FC4E66}"/>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29D91C8-8554-72F2-DA18-8872F491C0C2}"/>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5A43FE5C-BC09-A198-A203-51BF060DFE3F}"/>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CADB72FF-64F4-BC7B-BF7C-34C424AB7259}"/>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B8899BF0-6F7A-EDE0-2D43-92B88C105762}"/>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45B8C1D4-2CCC-4F64-D1E2-A33938257950}"/>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6F31EA1-222C-1DC0-33FD-28714E7305C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9727131-A4DB-BDAA-55B3-C3E92BB7D313}"/>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08C5CB5-82A8-BA5F-9C4A-D4C45F4F00B5}"/>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D4ED609-9F9D-3CE4-86FB-D4530A4642A7}"/>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0654EC8C-9192-0558-609D-9D5389A2F505}"/>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32878084-4981-EF41-8B12-3E4827DBB203}"/>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4B6E73BA-6885-7AE1-EEF2-396CCA512EB3}"/>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71EBFE6-A912-337D-4530-34B4F98DFF66}"/>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28E26E9E-545A-8B49-5D80-FB2DB36C13AB}"/>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97E723D-AE24-9614-D723-1CDB9F819F4E}"/>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70ED112-A794-6577-AFA2-FF5131F30829}"/>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1678B69A-B7ED-FA95-0AE4-5EB77D5D3E77}"/>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54AD68A-AABE-A5E3-74F2-5F2F5AC2DCFA}"/>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9E9B47-5BD8-BCDE-77EB-DAF1D5EB0F6F}"/>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C6A0C8EC-0737-8A55-3BE1-335283A4FADE}"/>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991702F9-84E8-F2DF-6F9B-89AC1E240EFA}"/>
                    </a:ext>
                  </a:extLst>
                </p:cNvPr>
                <p:cNvGrpSpPr/>
                <p:nvPr/>
              </p:nvGrpSpPr>
              <p:grpSpPr>
                <a:xfrm>
                  <a:off x="2383010" y="2950546"/>
                  <a:ext cx="1991633" cy="1951064"/>
                  <a:chOff x="5459286" y="1519962"/>
                  <a:chExt cx="3200400" cy="3200400"/>
                </a:xfrm>
              </p:grpSpPr>
              <p:cxnSp>
                <p:nvCxnSpPr>
                  <p:cNvPr id="155" name="Straight Connector 154">
                    <a:extLst>
                      <a:ext uri="{FF2B5EF4-FFF2-40B4-BE49-F238E27FC236}">
                        <a16:creationId xmlns:a16="http://schemas.microsoft.com/office/drawing/2014/main" id="{23A9ED55-B3D7-6D57-3165-757BCE7AC881}"/>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902718E3-0A99-5C5E-9090-0BBB77C174B4}"/>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19A3611D-78A1-C092-4480-51B5BB4D026B}"/>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2A8B2F5-C76C-847C-456B-B4B9F71B58E4}"/>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36317D31-6363-AB9E-A824-B4E5B7198BE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0C69E02B-BB85-B0B8-09B0-ECF6DB9BE86E}"/>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BC46CEBF-6136-3A29-947F-AB2EDF31DE8A}"/>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FADFA58F-E7AA-A97A-3558-1F6C077F1868}"/>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8BE8022A-8C07-B997-6AF7-E13532D53A58}"/>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9DE49CE0-672F-0880-F0DC-D1C1BFAAA26A}"/>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9E2B74A1-24BB-439F-D37F-345EE6149233}"/>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4EC778E-EDBC-8F55-7695-F64EBCB1CD5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70340441-CB7A-85AF-BCE2-6ADF5CD167F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30DF64E5-5287-FFC1-F2F9-4943E08A9088}"/>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2BDFFA08-57BA-A690-F159-A93545789A40}"/>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6130A6D-1AE4-6CA6-60B2-288EEA4793C3}"/>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03C339E6-A27A-96E4-331E-99DB708B720C}"/>
                    </a:ext>
                  </a:extLst>
                </p:cNvPr>
                <p:cNvGrpSpPr/>
                <p:nvPr/>
              </p:nvGrpSpPr>
              <p:grpSpPr>
                <a:xfrm>
                  <a:off x="2885294" y="3432814"/>
                  <a:ext cx="995819" cy="975537"/>
                  <a:chOff x="5459286" y="1519962"/>
                  <a:chExt cx="3200400" cy="3200400"/>
                </a:xfrm>
              </p:grpSpPr>
              <p:cxnSp>
                <p:nvCxnSpPr>
                  <p:cNvPr id="172" name="Straight Connector 171">
                    <a:extLst>
                      <a:ext uri="{FF2B5EF4-FFF2-40B4-BE49-F238E27FC236}">
                        <a16:creationId xmlns:a16="http://schemas.microsoft.com/office/drawing/2014/main" id="{4D5CC90A-DA4F-1A9E-5C18-68102D9E1279}"/>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AEF14D15-CBD8-5CD1-5273-76E9FA2B6E21}"/>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EB13BA7-2D3E-4AC0-BFE8-8507662D25B5}"/>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6DC0ECF-F5D4-8799-DBE2-ECD2FC7E4438}"/>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B222F9E2-F8DD-DFCD-C247-DF78B5DCE041}"/>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CBF995F3-AF31-B066-CBC9-02AB1FC200CF}"/>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1335F965-8664-65FC-DF09-7A103005B944}"/>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B0C55112-1AA3-75D4-388B-6170F5D137A2}"/>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7953E9BB-22B2-FA17-C0C5-01F6B59C7BB2}"/>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126C244B-5336-0D68-BFE5-FB98BC3E6C2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9E3A1272-DDFC-C85F-24DA-B639C266741A}"/>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14775A99-F762-52BB-64A0-C74B0185D3B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1CAC5D5-F169-1875-83C6-33F8F99658B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0CC5659-BE5A-BF95-4032-871AC404FB9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4D073E3D-51C6-15B0-9592-21A6DE07F0F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AD1AAB77-DF60-ED02-DD25-4A89E21EB285}"/>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8A3C505-8978-A43C-8FD6-0F1ACBA06FC5}"/>
                    </a:ext>
                  </a:extLst>
                </p:cNvPr>
                <p:cNvGrpSpPr/>
                <p:nvPr/>
              </p:nvGrpSpPr>
              <p:grpSpPr>
                <a:xfrm>
                  <a:off x="1867720" y="2471310"/>
                  <a:ext cx="2987452" cy="2926600"/>
                  <a:chOff x="5459286" y="1519962"/>
                  <a:chExt cx="3200400" cy="3200400"/>
                </a:xfrm>
              </p:grpSpPr>
              <p:cxnSp>
                <p:nvCxnSpPr>
                  <p:cNvPr id="189" name="Straight Connector 188">
                    <a:extLst>
                      <a:ext uri="{FF2B5EF4-FFF2-40B4-BE49-F238E27FC236}">
                        <a16:creationId xmlns:a16="http://schemas.microsoft.com/office/drawing/2014/main" id="{1A7C25E7-F9E1-DA4E-C138-43F9D03B11CB}"/>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228449CA-4828-8471-6A45-C74341628A1D}"/>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C4F0591D-ADEB-6163-9400-316A2623F9A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2CE889F3-D573-CD66-B49F-932F98346AE9}"/>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B6F09972-9D19-ECB3-3210-C336D0612356}"/>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DD2DA94-C01C-3BA7-EF78-7585287A6D7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7C42B339-9076-E01C-305C-3230A5BBC98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6F1A8FA4-A286-4FD2-57E6-54D951292463}"/>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9D1BC310-009C-95EA-C335-573E8CDF0D0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08C31378-3025-D49A-2B8B-DE03BA639476}"/>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BD1D145-84AB-5AB9-CC53-FB39C411495C}"/>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DF67B953-E06D-AA56-0C4C-7551ABAB64D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DDFB13D-FA4E-9FF9-43C6-A56A06BB16E2}"/>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57C0D543-5832-0213-D713-7453F44209C6}"/>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A3FB223-A5E1-4840-9900-2BABCED4803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72321F0E-33E7-1ADF-A1FE-C9DA69C872F4}"/>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18" name="Straight Connector 217">
                  <a:extLst>
                    <a:ext uri="{FF2B5EF4-FFF2-40B4-BE49-F238E27FC236}">
                      <a16:creationId xmlns:a16="http://schemas.microsoft.com/office/drawing/2014/main" id="{BD2A2D50-3EAF-58AA-8984-4980132B17AB}"/>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4207D75C-9914-93D2-7321-D3FCF387370C}"/>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8BD9C00B-2884-2B69-F112-52F4F06D2C9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C14A31BF-609D-F145-C66E-3C0CE5C5B285}"/>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B0185545-B9A4-F230-943D-0C9AC7C6B84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2C51427-61B8-A00B-83FD-7BD13E2ECB2F}"/>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F669A34A-EB64-2E81-D27E-9A7D5271DFC7}"/>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83B8E8F6-8620-0571-727F-16C8ECB8229A}"/>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1808055B-37B8-B199-13DF-448610CDB45F}"/>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81DD7DD5-7E7A-48DF-1EF5-AC9CBFD74A83}"/>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3E7FFB3D-01C9-86CC-0D9B-70104818D42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93553DEE-A9AC-6171-35FC-70042EEEF69D}"/>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833AA61-6DDB-7364-2367-9C67B09CEE1D}"/>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D043D52A-2A0A-FEA4-D051-0B32A81B2F9C}"/>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244" name="TextBox 243">
                  <a:extLst>
                    <a:ext uri="{FF2B5EF4-FFF2-40B4-BE49-F238E27FC236}">
                      <a16:creationId xmlns:a16="http://schemas.microsoft.com/office/drawing/2014/main" id="{FF5D4686-760C-421F-2C00-E0D766268078}"/>
                    </a:ext>
                  </a:extLst>
                </p:cNvPr>
                <p:cNvSpPr txBox="1"/>
                <p:nvPr/>
              </p:nvSpPr>
              <p:spPr>
                <a:xfrm>
                  <a:off x="3042592" y="1436198"/>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Картофель</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45" name="TextBox 244">
                  <a:extLst>
                    <a:ext uri="{FF2B5EF4-FFF2-40B4-BE49-F238E27FC236}">
                      <a16:creationId xmlns:a16="http://schemas.microsoft.com/office/drawing/2014/main" id="{6871B199-7280-C219-4BD2-532347FF2E1F}"/>
                    </a:ext>
                  </a:extLst>
                </p:cNvPr>
                <p:cNvSpPr txBox="1"/>
                <p:nvPr/>
              </p:nvSpPr>
              <p:spPr>
                <a:xfrm>
                  <a:off x="2851564" y="3488017"/>
                  <a:ext cx="596424" cy="254824"/>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p>
              </p:txBody>
            </p:sp>
            <p:sp>
              <p:nvSpPr>
                <p:cNvPr id="246" name="TextBox 245">
                  <a:extLst>
                    <a:ext uri="{FF2B5EF4-FFF2-40B4-BE49-F238E27FC236}">
                      <a16:creationId xmlns:a16="http://schemas.microsoft.com/office/drawing/2014/main" id="{0AC1718F-34F4-E860-15DA-F8B8F413D3BF}"/>
                    </a:ext>
                  </a:extLst>
                </p:cNvPr>
                <p:cNvSpPr txBox="1"/>
                <p:nvPr/>
              </p:nvSpPr>
              <p:spPr>
                <a:xfrm>
                  <a:off x="1226271" y="2219257"/>
                  <a:ext cx="1631346"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Рыба</a:t>
                  </a:r>
                </a:p>
              </p:txBody>
            </p:sp>
            <p:sp>
              <p:nvSpPr>
                <p:cNvPr id="247" name="TextBox 246">
                  <a:extLst>
                    <a:ext uri="{FF2B5EF4-FFF2-40B4-BE49-F238E27FC236}">
                      <a16:creationId xmlns:a16="http://schemas.microsoft.com/office/drawing/2014/main" id="{94DC76E4-17BD-15CB-312C-6E965F031577}"/>
                    </a:ext>
                  </a:extLst>
                </p:cNvPr>
                <p:cNvSpPr txBox="1"/>
                <p:nvPr/>
              </p:nvSpPr>
              <p:spPr>
                <a:xfrm>
                  <a:off x="279975" y="4672869"/>
                  <a:ext cx="1631346"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птицы</a:t>
                  </a:r>
                </a:p>
              </p:txBody>
            </p:sp>
            <p:sp>
              <p:nvSpPr>
                <p:cNvPr id="248" name="TextBox 247">
                  <a:extLst>
                    <a:ext uri="{FF2B5EF4-FFF2-40B4-BE49-F238E27FC236}">
                      <a16:creationId xmlns:a16="http://schemas.microsoft.com/office/drawing/2014/main" id="{7A6891E8-1698-BB18-CF27-07CB8D33C2AD}"/>
                    </a:ext>
                  </a:extLst>
                </p:cNvPr>
                <p:cNvSpPr txBox="1"/>
                <p:nvPr/>
              </p:nvSpPr>
              <p:spPr>
                <a:xfrm>
                  <a:off x="5141836" y="2616587"/>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и мясные продукты</a:t>
                  </a:r>
                </a:p>
              </p:txBody>
            </p:sp>
            <p:sp>
              <p:nvSpPr>
                <p:cNvPr id="249" name="TextBox 248">
                  <a:extLst>
                    <a:ext uri="{FF2B5EF4-FFF2-40B4-BE49-F238E27FC236}">
                      <a16:creationId xmlns:a16="http://schemas.microsoft.com/office/drawing/2014/main" id="{1982393F-54C2-4F13-C6BC-C4AD718F76F2}"/>
                    </a:ext>
                  </a:extLst>
                </p:cNvPr>
                <p:cNvSpPr txBox="1"/>
                <p:nvPr/>
              </p:nvSpPr>
              <p:spPr>
                <a:xfrm>
                  <a:off x="5524766" y="4499255"/>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Молочная продукция</a:t>
                  </a:r>
                </a:p>
              </p:txBody>
            </p:sp>
            <p:sp>
              <p:nvSpPr>
                <p:cNvPr id="250" name="TextBox 249">
                  <a:extLst>
                    <a:ext uri="{FF2B5EF4-FFF2-40B4-BE49-F238E27FC236}">
                      <a16:creationId xmlns:a16="http://schemas.microsoft.com/office/drawing/2014/main" id="{AAED617D-A5D3-BC55-45AC-6A760A1E4BF3}"/>
                    </a:ext>
                  </a:extLst>
                </p:cNvPr>
                <p:cNvSpPr txBox="1"/>
                <p:nvPr/>
              </p:nvSpPr>
              <p:spPr>
                <a:xfrm>
                  <a:off x="4685535" y="2023590"/>
                  <a:ext cx="807795"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Мука</a:t>
                  </a:r>
                </a:p>
              </p:txBody>
            </p:sp>
            <p:sp>
              <p:nvSpPr>
                <p:cNvPr id="251" name="TextBox 250">
                  <a:extLst>
                    <a:ext uri="{FF2B5EF4-FFF2-40B4-BE49-F238E27FC236}">
                      <a16:creationId xmlns:a16="http://schemas.microsoft.com/office/drawing/2014/main" id="{2EEA5DA6-2DFD-7DFD-E33D-DB44E43F173A}"/>
                    </a:ext>
                  </a:extLst>
                </p:cNvPr>
                <p:cNvSpPr txBox="1"/>
                <p:nvPr/>
              </p:nvSpPr>
              <p:spPr>
                <a:xfrm>
                  <a:off x="2857618" y="5990982"/>
                  <a:ext cx="1088705" cy="59370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Овощи</a:t>
                  </a:r>
                </a:p>
              </p:txBody>
            </p:sp>
            <p:sp>
              <p:nvSpPr>
                <p:cNvPr id="252" name="TextBox 251">
                  <a:extLst>
                    <a:ext uri="{FF2B5EF4-FFF2-40B4-BE49-F238E27FC236}">
                      <a16:creationId xmlns:a16="http://schemas.microsoft.com/office/drawing/2014/main" id="{976B4FDC-C6F6-2D38-1373-21FE0B5EBE12}"/>
                    </a:ext>
                  </a:extLst>
                </p:cNvPr>
                <p:cNvSpPr txBox="1"/>
                <p:nvPr/>
              </p:nvSpPr>
              <p:spPr>
                <a:xfrm>
                  <a:off x="5475121" y="3644254"/>
                  <a:ext cx="1117870"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Бобовые</a:t>
                  </a:r>
                </a:p>
              </p:txBody>
            </p:sp>
            <p:sp>
              <p:nvSpPr>
                <p:cNvPr id="253" name="TextBox 252">
                  <a:extLst>
                    <a:ext uri="{FF2B5EF4-FFF2-40B4-BE49-F238E27FC236}">
                      <a16:creationId xmlns:a16="http://schemas.microsoft.com/office/drawing/2014/main" id="{847F3F63-81EF-97AB-B185-0DAB9FCFA0B4}"/>
                    </a:ext>
                  </a:extLst>
                </p:cNvPr>
                <p:cNvSpPr txBox="1"/>
                <p:nvPr/>
              </p:nvSpPr>
              <p:spPr>
                <a:xfrm>
                  <a:off x="338586" y="3708522"/>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Фрукты и ягоды</a:t>
                  </a:r>
                </a:p>
              </p:txBody>
            </p:sp>
            <p:sp>
              <p:nvSpPr>
                <p:cNvPr id="254" name="TextBox 253">
                  <a:extLst>
                    <a:ext uri="{FF2B5EF4-FFF2-40B4-BE49-F238E27FC236}">
                      <a16:creationId xmlns:a16="http://schemas.microsoft.com/office/drawing/2014/main" id="{6C72D52D-73DC-82F1-C957-13B676707BC1}"/>
                    </a:ext>
                  </a:extLst>
                </p:cNvPr>
                <p:cNvSpPr txBox="1"/>
                <p:nvPr/>
              </p:nvSpPr>
              <p:spPr>
                <a:xfrm>
                  <a:off x="2111194" y="5846579"/>
                  <a:ext cx="824972"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Яйцо</a:t>
                  </a:r>
                </a:p>
              </p:txBody>
            </p:sp>
            <p:sp>
              <p:nvSpPr>
                <p:cNvPr id="256" name="TextBox 255">
                  <a:extLst>
                    <a:ext uri="{FF2B5EF4-FFF2-40B4-BE49-F238E27FC236}">
                      <a16:creationId xmlns:a16="http://schemas.microsoft.com/office/drawing/2014/main" id="{0F517DAE-433D-8579-6361-9C8BA4CA17B6}"/>
                    </a:ext>
                  </a:extLst>
                </p:cNvPr>
                <p:cNvSpPr txBox="1"/>
                <p:nvPr/>
              </p:nvSpPr>
              <p:spPr>
                <a:xfrm>
                  <a:off x="986348" y="5346633"/>
                  <a:ext cx="1171355"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Сливочное масло</a:t>
                  </a:r>
                </a:p>
              </p:txBody>
            </p:sp>
            <p:sp>
              <p:nvSpPr>
                <p:cNvPr id="257" name="TextBox 256">
                  <a:extLst>
                    <a:ext uri="{FF2B5EF4-FFF2-40B4-BE49-F238E27FC236}">
                      <a16:creationId xmlns:a16="http://schemas.microsoft.com/office/drawing/2014/main" id="{AB22B939-B6FF-1E9C-A97F-86E387509663}"/>
                    </a:ext>
                  </a:extLst>
                </p:cNvPr>
                <p:cNvSpPr txBox="1"/>
                <p:nvPr/>
              </p:nvSpPr>
              <p:spPr>
                <a:xfrm>
                  <a:off x="3759931" y="5756062"/>
                  <a:ext cx="1631346"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Сахар и изделия из него</a:t>
                  </a:r>
                </a:p>
              </p:txBody>
            </p:sp>
            <p:sp>
              <p:nvSpPr>
                <p:cNvPr id="258" name="TextBox 257">
                  <a:extLst>
                    <a:ext uri="{FF2B5EF4-FFF2-40B4-BE49-F238E27FC236}">
                      <a16:creationId xmlns:a16="http://schemas.microsoft.com/office/drawing/2014/main" id="{3DE5114B-44C5-D094-CE5B-E3F159FD7FFB}"/>
                    </a:ext>
                  </a:extLst>
                </p:cNvPr>
                <p:cNvSpPr txBox="1"/>
                <p:nvPr/>
              </p:nvSpPr>
              <p:spPr>
                <a:xfrm>
                  <a:off x="986347" y="1573921"/>
                  <a:ext cx="1796919"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Различные виды риса</a:t>
                  </a:r>
                </a:p>
              </p:txBody>
            </p:sp>
            <p:sp>
              <p:nvSpPr>
                <p:cNvPr id="285" name="TextBox 284">
                  <a:extLst>
                    <a:ext uri="{FF2B5EF4-FFF2-40B4-BE49-F238E27FC236}">
                      <a16:creationId xmlns:a16="http://schemas.microsoft.com/office/drawing/2014/main" id="{5A40A1F6-E47C-6227-1420-888976D5BCE6}"/>
                    </a:ext>
                  </a:extLst>
                </p:cNvPr>
                <p:cNvSpPr txBox="1"/>
                <p:nvPr/>
              </p:nvSpPr>
              <p:spPr>
                <a:xfrm>
                  <a:off x="3684998" y="1607393"/>
                  <a:ext cx="1330480"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Мясо</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86" name="TextBox 285">
                  <a:extLst>
                    <a:ext uri="{FF2B5EF4-FFF2-40B4-BE49-F238E27FC236}">
                      <a16:creationId xmlns:a16="http://schemas.microsoft.com/office/drawing/2014/main" id="{3DEED454-747B-2781-E824-C3BB30D3AB99}"/>
                    </a:ext>
                  </a:extLst>
                </p:cNvPr>
                <p:cNvSpPr txBox="1"/>
                <p:nvPr/>
              </p:nvSpPr>
              <p:spPr>
                <a:xfrm>
                  <a:off x="2864253" y="3045932"/>
                  <a:ext cx="616181"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87" name="TextBox 286">
                  <a:extLst>
                    <a:ext uri="{FF2B5EF4-FFF2-40B4-BE49-F238E27FC236}">
                      <a16:creationId xmlns:a16="http://schemas.microsoft.com/office/drawing/2014/main" id="{204EE021-6618-27E2-28DD-B34B9A5594CB}"/>
                    </a:ext>
                  </a:extLst>
                </p:cNvPr>
                <p:cNvSpPr txBox="1"/>
                <p:nvPr/>
              </p:nvSpPr>
              <p:spPr>
                <a:xfrm>
                  <a:off x="2817635" y="2628127"/>
                  <a:ext cx="703844"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88" name="TextBox 287">
                  <a:extLst>
                    <a:ext uri="{FF2B5EF4-FFF2-40B4-BE49-F238E27FC236}">
                      <a16:creationId xmlns:a16="http://schemas.microsoft.com/office/drawing/2014/main" id="{D0578830-97AF-BC26-B180-4030C857A686}"/>
                    </a:ext>
                  </a:extLst>
                </p:cNvPr>
                <p:cNvSpPr txBox="1"/>
                <p:nvPr/>
              </p:nvSpPr>
              <p:spPr>
                <a:xfrm>
                  <a:off x="2804718" y="2161016"/>
                  <a:ext cx="673659" cy="236623"/>
                </a:xfrm>
                <a:prstGeom prst="rect">
                  <a:avLst/>
                </a:prstGeom>
                <a:noFill/>
                <a:ln>
                  <a:noFill/>
                </a:ln>
              </p:spPr>
              <p:txBody>
                <a:bodyPr wrap="square" rtlCol="0">
                  <a:spAutoFit/>
                </a:bodyPr>
                <a:lstStyle/>
                <a:p>
                  <a:r>
                    <a:rPr lang="ru-RU"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118" name="TextBox 117">
                  <a:extLst>
                    <a:ext uri="{FF2B5EF4-FFF2-40B4-BE49-F238E27FC236}">
                      <a16:creationId xmlns:a16="http://schemas.microsoft.com/office/drawing/2014/main" id="{22418909-4089-E776-8508-DF31090E5242}"/>
                    </a:ext>
                  </a:extLst>
                </p:cNvPr>
                <p:cNvSpPr txBox="1"/>
                <p:nvPr/>
              </p:nvSpPr>
              <p:spPr>
                <a:xfrm>
                  <a:off x="4798341" y="5225540"/>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Хлебобулочные изделия</a:t>
                  </a:r>
                </a:p>
              </p:txBody>
            </p:sp>
            <p:cxnSp>
              <p:nvCxnSpPr>
                <p:cNvPr id="141" name="Straight Connector 140">
                  <a:extLst>
                    <a:ext uri="{FF2B5EF4-FFF2-40B4-BE49-F238E27FC236}">
                      <a16:creationId xmlns:a16="http://schemas.microsoft.com/office/drawing/2014/main" id="{628F774C-AE8E-CD45-B854-88D97426FBAE}"/>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206" name="TextBox 205">
            <a:extLst>
              <a:ext uri="{FF2B5EF4-FFF2-40B4-BE49-F238E27FC236}">
                <a16:creationId xmlns:a16="http://schemas.microsoft.com/office/drawing/2014/main" id="{338DFED7-4EA7-DD10-F545-526F31C84F1C}"/>
              </a:ext>
            </a:extLst>
          </p:cNvPr>
          <p:cNvSpPr txBox="1"/>
          <p:nvPr/>
        </p:nvSpPr>
        <p:spPr>
          <a:xfrm>
            <a:off x="244164" y="5661813"/>
            <a:ext cx="4518280" cy="261610"/>
          </a:xfrm>
          <a:prstGeom prst="rect">
            <a:avLst/>
          </a:prstGeom>
          <a:noFill/>
        </p:spPr>
        <p:txBody>
          <a:bodyPr wrap="square" rtlCol="0">
            <a:spAutoFit/>
          </a:bodyPr>
          <a:lstStyle/>
          <a:p>
            <a:pPr lvl="0" algn="ctr">
              <a:defRPr/>
            </a:pPr>
            <a:r>
              <a:rPr lang="ru-RU" sz="1100" i="1"/>
              <a:t>Источник: Национальное статистическое управление Монголии </a:t>
            </a:r>
          </a:p>
        </p:txBody>
      </p:sp>
      <p:sp>
        <p:nvSpPr>
          <p:cNvPr id="2" name="TextBox 1">
            <a:extLst>
              <a:ext uri="{FF2B5EF4-FFF2-40B4-BE49-F238E27FC236}">
                <a16:creationId xmlns:a16="http://schemas.microsoft.com/office/drawing/2014/main" id="{6E29FDA3-9A59-547A-3A44-76921BE13FFB}"/>
              </a:ext>
            </a:extLst>
          </p:cNvPr>
          <p:cNvSpPr txBox="1"/>
          <p:nvPr/>
        </p:nvSpPr>
        <p:spPr>
          <a:xfrm>
            <a:off x="2076808" y="2366505"/>
            <a:ext cx="505267" cy="246221"/>
          </a:xfrm>
          <a:prstGeom prst="rect">
            <a:avLst/>
          </a:prstGeom>
          <a:noFill/>
        </p:spPr>
        <p:txBody>
          <a:bodyPr wrap="none" rtlCol="0">
            <a:spAutoFit/>
          </a:bodyPr>
          <a:lstStyle/>
          <a:p>
            <a:r>
              <a:rPr lang="ru-RU" sz="1000"/>
              <a:t>99,8%</a:t>
            </a:r>
          </a:p>
        </p:txBody>
      </p:sp>
      <p:sp>
        <p:nvSpPr>
          <p:cNvPr id="211" name="TextBox 210">
            <a:extLst>
              <a:ext uri="{FF2B5EF4-FFF2-40B4-BE49-F238E27FC236}">
                <a16:creationId xmlns:a16="http://schemas.microsoft.com/office/drawing/2014/main" id="{36BF51E6-3618-F2D3-C295-CBD864DBAB3E}"/>
              </a:ext>
            </a:extLst>
          </p:cNvPr>
          <p:cNvSpPr txBox="1"/>
          <p:nvPr/>
        </p:nvSpPr>
        <p:spPr>
          <a:xfrm>
            <a:off x="2534113" y="2504938"/>
            <a:ext cx="505267" cy="246221"/>
          </a:xfrm>
          <a:prstGeom prst="rect">
            <a:avLst/>
          </a:prstGeom>
          <a:noFill/>
        </p:spPr>
        <p:txBody>
          <a:bodyPr wrap="none" rtlCol="0">
            <a:spAutoFit/>
          </a:bodyPr>
          <a:lstStyle/>
          <a:p>
            <a:r>
              <a:rPr lang="ru-RU" sz="1000"/>
              <a:t>99,7%</a:t>
            </a:r>
          </a:p>
        </p:txBody>
      </p:sp>
      <p:sp>
        <p:nvSpPr>
          <p:cNvPr id="212" name="TextBox 211">
            <a:extLst>
              <a:ext uri="{FF2B5EF4-FFF2-40B4-BE49-F238E27FC236}">
                <a16:creationId xmlns:a16="http://schemas.microsoft.com/office/drawing/2014/main" id="{2BD6F771-B195-D095-8FE2-5217E0DAE629}"/>
              </a:ext>
            </a:extLst>
          </p:cNvPr>
          <p:cNvSpPr txBox="1"/>
          <p:nvPr/>
        </p:nvSpPr>
        <p:spPr>
          <a:xfrm>
            <a:off x="2851852" y="2753754"/>
            <a:ext cx="505267" cy="246221"/>
          </a:xfrm>
          <a:prstGeom prst="rect">
            <a:avLst/>
          </a:prstGeom>
          <a:noFill/>
        </p:spPr>
        <p:txBody>
          <a:bodyPr wrap="none" rtlCol="0">
            <a:spAutoFit/>
          </a:bodyPr>
          <a:lstStyle/>
          <a:p>
            <a:r>
              <a:rPr lang="ru-RU" sz="1000"/>
              <a:t>97,4%</a:t>
            </a:r>
          </a:p>
        </p:txBody>
      </p:sp>
      <p:sp>
        <p:nvSpPr>
          <p:cNvPr id="213" name="TextBox 212">
            <a:extLst>
              <a:ext uri="{FF2B5EF4-FFF2-40B4-BE49-F238E27FC236}">
                <a16:creationId xmlns:a16="http://schemas.microsoft.com/office/drawing/2014/main" id="{9FACA825-CA29-E9DB-D6BA-1E277BBF1D2C}"/>
              </a:ext>
            </a:extLst>
          </p:cNvPr>
          <p:cNvSpPr txBox="1"/>
          <p:nvPr/>
        </p:nvSpPr>
        <p:spPr>
          <a:xfrm>
            <a:off x="3085338" y="3128256"/>
            <a:ext cx="505267" cy="246221"/>
          </a:xfrm>
          <a:prstGeom prst="rect">
            <a:avLst/>
          </a:prstGeom>
          <a:noFill/>
        </p:spPr>
        <p:txBody>
          <a:bodyPr wrap="none" rtlCol="0">
            <a:spAutoFit/>
          </a:bodyPr>
          <a:lstStyle/>
          <a:p>
            <a:r>
              <a:rPr lang="ru-RU" sz="1000"/>
              <a:t>96,3%</a:t>
            </a:r>
          </a:p>
        </p:txBody>
      </p:sp>
      <p:sp>
        <p:nvSpPr>
          <p:cNvPr id="214" name="TextBox 213">
            <a:extLst>
              <a:ext uri="{FF2B5EF4-FFF2-40B4-BE49-F238E27FC236}">
                <a16:creationId xmlns:a16="http://schemas.microsoft.com/office/drawing/2014/main" id="{90425F4B-A62C-7190-F2DC-AB05C0F056ED}"/>
              </a:ext>
            </a:extLst>
          </p:cNvPr>
          <p:cNvSpPr txBox="1"/>
          <p:nvPr/>
        </p:nvSpPr>
        <p:spPr>
          <a:xfrm>
            <a:off x="3205608" y="3614558"/>
            <a:ext cx="505267" cy="246221"/>
          </a:xfrm>
          <a:prstGeom prst="rect">
            <a:avLst/>
          </a:prstGeom>
          <a:noFill/>
        </p:spPr>
        <p:txBody>
          <a:bodyPr wrap="none" rtlCol="0">
            <a:spAutoFit/>
          </a:bodyPr>
          <a:lstStyle/>
          <a:p>
            <a:r>
              <a:rPr lang="ru-RU" sz="1000"/>
              <a:t>87,1%</a:t>
            </a:r>
          </a:p>
        </p:txBody>
      </p:sp>
      <p:sp>
        <p:nvSpPr>
          <p:cNvPr id="215" name="TextBox 214">
            <a:extLst>
              <a:ext uri="{FF2B5EF4-FFF2-40B4-BE49-F238E27FC236}">
                <a16:creationId xmlns:a16="http://schemas.microsoft.com/office/drawing/2014/main" id="{BAB39250-C697-66EB-1A93-30620870FC18}"/>
              </a:ext>
            </a:extLst>
          </p:cNvPr>
          <p:cNvSpPr txBox="1"/>
          <p:nvPr/>
        </p:nvSpPr>
        <p:spPr>
          <a:xfrm>
            <a:off x="3110019" y="4073394"/>
            <a:ext cx="505267" cy="246221"/>
          </a:xfrm>
          <a:prstGeom prst="rect">
            <a:avLst/>
          </a:prstGeom>
          <a:noFill/>
        </p:spPr>
        <p:txBody>
          <a:bodyPr wrap="none" rtlCol="0">
            <a:spAutoFit/>
          </a:bodyPr>
          <a:lstStyle/>
          <a:p>
            <a:r>
              <a:rPr lang="ru-RU" sz="1000" b="1">
                <a:solidFill>
                  <a:srgbClr val="C00000"/>
                </a:solidFill>
              </a:rPr>
              <a:t>69,3%</a:t>
            </a:r>
          </a:p>
        </p:txBody>
      </p:sp>
      <p:sp>
        <p:nvSpPr>
          <p:cNvPr id="216" name="TextBox 215">
            <a:extLst>
              <a:ext uri="{FF2B5EF4-FFF2-40B4-BE49-F238E27FC236}">
                <a16:creationId xmlns:a16="http://schemas.microsoft.com/office/drawing/2014/main" id="{CA1C4131-54AA-4201-793A-2B5E6361A73F}"/>
              </a:ext>
            </a:extLst>
          </p:cNvPr>
          <p:cNvSpPr txBox="1"/>
          <p:nvPr/>
        </p:nvSpPr>
        <p:spPr>
          <a:xfrm>
            <a:off x="2856490" y="4457525"/>
            <a:ext cx="505267" cy="246221"/>
          </a:xfrm>
          <a:prstGeom prst="rect">
            <a:avLst/>
          </a:prstGeom>
          <a:noFill/>
        </p:spPr>
        <p:txBody>
          <a:bodyPr wrap="none" rtlCol="0">
            <a:spAutoFit/>
          </a:bodyPr>
          <a:lstStyle/>
          <a:p>
            <a:r>
              <a:rPr lang="ru-RU" sz="1000"/>
              <a:t>65,9%</a:t>
            </a:r>
          </a:p>
        </p:txBody>
      </p:sp>
      <p:sp>
        <p:nvSpPr>
          <p:cNvPr id="217" name="TextBox 216">
            <a:extLst>
              <a:ext uri="{FF2B5EF4-FFF2-40B4-BE49-F238E27FC236}">
                <a16:creationId xmlns:a16="http://schemas.microsoft.com/office/drawing/2014/main" id="{59743A20-93C0-8AA7-6E16-677E334CD916}"/>
              </a:ext>
            </a:extLst>
          </p:cNvPr>
          <p:cNvSpPr txBox="1"/>
          <p:nvPr/>
        </p:nvSpPr>
        <p:spPr>
          <a:xfrm>
            <a:off x="2462706" y="4692149"/>
            <a:ext cx="505267" cy="246221"/>
          </a:xfrm>
          <a:prstGeom prst="rect">
            <a:avLst/>
          </a:prstGeom>
          <a:noFill/>
        </p:spPr>
        <p:txBody>
          <a:bodyPr wrap="none" rtlCol="0">
            <a:spAutoFit/>
          </a:bodyPr>
          <a:lstStyle/>
          <a:p>
            <a:r>
              <a:rPr lang="ru-RU" sz="1000"/>
              <a:t>63,7%</a:t>
            </a:r>
          </a:p>
        </p:txBody>
      </p:sp>
      <p:sp>
        <p:nvSpPr>
          <p:cNvPr id="220" name="TextBox 219">
            <a:extLst>
              <a:ext uri="{FF2B5EF4-FFF2-40B4-BE49-F238E27FC236}">
                <a16:creationId xmlns:a16="http://schemas.microsoft.com/office/drawing/2014/main" id="{44AC379C-F0E2-373A-F24F-5FF17759C6C5}"/>
              </a:ext>
            </a:extLst>
          </p:cNvPr>
          <p:cNvSpPr txBox="1"/>
          <p:nvPr/>
        </p:nvSpPr>
        <p:spPr>
          <a:xfrm>
            <a:off x="2072626" y="4807691"/>
            <a:ext cx="505267" cy="246221"/>
          </a:xfrm>
          <a:prstGeom prst="rect">
            <a:avLst/>
          </a:prstGeom>
          <a:noFill/>
        </p:spPr>
        <p:txBody>
          <a:bodyPr wrap="none" rtlCol="0">
            <a:spAutoFit/>
          </a:bodyPr>
          <a:lstStyle/>
          <a:p>
            <a:r>
              <a:rPr lang="ru-RU" sz="1000"/>
              <a:t>56,0%</a:t>
            </a:r>
          </a:p>
        </p:txBody>
      </p:sp>
      <p:sp>
        <p:nvSpPr>
          <p:cNvPr id="221" name="TextBox 220">
            <a:extLst>
              <a:ext uri="{FF2B5EF4-FFF2-40B4-BE49-F238E27FC236}">
                <a16:creationId xmlns:a16="http://schemas.microsoft.com/office/drawing/2014/main" id="{E08997D0-9437-6A5E-FBA9-6CB4AE723662}"/>
              </a:ext>
            </a:extLst>
          </p:cNvPr>
          <p:cNvSpPr txBox="1"/>
          <p:nvPr/>
        </p:nvSpPr>
        <p:spPr>
          <a:xfrm>
            <a:off x="1622817" y="4706316"/>
            <a:ext cx="505267" cy="246221"/>
          </a:xfrm>
          <a:prstGeom prst="rect">
            <a:avLst/>
          </a:prstGeom>
          <a:noFill/>
        </p:spPr>
        <p:txBody>
          <a:bodyPr wrap="none" rtlCol="0">
            <a:spAutoFit/>
          </a:bodyPr>
          <a:lstStyle/>
          <a:p>
            <a:r>
              <a:rPr lang="ru-RU" sz="1000"/>
              <a:t>52,6%</a:t>
            </a:r>
          </a:p>
        </p:txBody>
      </p:sp>
      <p:sp>
        <p:nvSpPr>
          <p:cNvPr id="231" name="TextBox 230">
            <a:extLst>
              <a:ext uri="{FF2B5EF4-FFF2-40B4-BE49-F238E27FC236}">
                <a16:creationId xmlns:a16="http://schemas.microsoft.com/office/drawing/2014/main" id="{5FA6E308-E50E-900D-0E7C-DC15E48C0DE7}"/>
              </a:ext>
            </a:extLst>
          </p:cNvPr>
          <p:cNvSpPr txBox="1"/>
          <p:nvPr/>
        </p:nvSpPr>
        <p:spPr>
          <a:xfrm>
            <a:off x="1231606" y="4458406"/>
            <a:ext cx="505267" cy="246221"/>
          </a:xfrm>
          <a:prstGeom prst="rect">
            <a:avLst/>
          </a:prstGeom>
          <a:noFill/>
        </p:spPr>
        <p:txBody>
          <a:bodyPr wrap="none" rtlCol="0">
            <a:spAutoFit/>
          </a:bodyPr>
          <a:lstStyle/>
          <a:p>
            <a:r>
              <a:rPr lang="ru-RU" sz="1000"/>
              <a:t>47,0%</a:t>
            </a:r>
          </a:p>
        </p:txBody>
      </p:sp>
      <p:sp>
        <p:nvSpPr>
          <p:cNvPr id="235" name="TextBox 234">
            <a:extLst>
              <a:ext uri="{FF2B5EF4-FFF2-40B4-BE49-F238E27FC236}">
                <a16:creationId xmlns:a16="http://schemas.microsoft.com/office/drawing/2014/main" id="{957EBA6E-4A96-4136-A02C-0E5F7285245D}"/>
              </a:ext>
            </a:extLst>
          </p:cNvPr>
          <p:cNvSpPr txBox="1"/>
          <p:nvPr/>
        </p:nvSpPr>
        <p:spPr>
          <a:xfrm>
            <a:off x="1071291" y="4108131"/>
            <a:ext cx="439544" cy="246221"/>
          </a:xfrm>
          <a:prstGeom prst="rect">
            <a:avLst/>
          </a:prstGeom>
          <a:noFill/>
        </p:spPr>
        <p:txBody>
          <a:bodyPr wrap="none" rtlCol="0">
            <a:spAutoFit/>
          </a:bodyPr>
          <a:lstStyle/>
          <a:p>
            <a:r>
              <a:rPr lang="ru-RU" sz="1000"/>
              <a:t>3,4%</a:t>
            </a:r>
          </a:p>
        </p:txBody>
      </p:sp>
      <p:sp>
        <p:nvSpPr>
          <p:cNvPr id="236" name="TextBox 235">
            <a:extLst>
              <a:ext uri="{FF2B5EF4-FFF2-40B4-BE49-F238E27FC236}">
                <a16:creationId xmlns:a16="http://schemas.microsoft.com/office/drawing/2014/main" id="{BE473D21-A2C4-98E3-42EE-FDC14827DA44}"/>
              </a:ext>
            </a:extLst>
          </p:cNvPr>
          <p:cNvSpPr txBox="1"/>
          <p:nvPr/>
        </p:nvSpPr>
        <p:spPr>
          <a:xfrm>
            <a:off x="895411" y="3616229"/>
            <a:ext cx="439544" cy="246221"/>
          </a:xfrm>
          <a:prstGeom prst="rect">
            <a:avLst/>
          </a:prstGeom>
          <a:noFill/>
        </p:spPr>
        <p:txBody>
          <a:bodyPr wrap="none" rtlCol="0">
            <a:spAutoFit/>
          </a:bodyPr>
          <a:lstStyle/>
          <a:p>
            <a:r>
              <a:rPr lang="ru-RU" sz="1000"/>
              <a:t>3,3%</a:t>
            </a:r>
          </a:p>
        </p:txBody>
      </p:sp>
      <p:sp>
        <p:nvSpPr>
          <p:cNvPr id="237" name="TextBox 236">
            <a:extLst>
              <a:ext uri="{FF2B5EF4-FFF2-40B4-BE49-F238E27FC236}">
                <a16:creationId xmlns:a16="http://schemas.microsoft.com/office/drawing/2014/main" id="{86EA6493-5EF5-978A-5688-85C8E58F0210}"/>
              </a:ext>
            </a:extLst>
          </p:cNvPr>
          <p:cNvSpPr txBox="1"/>
          <p:nvPr/>
        </p:nvSpPr>
        <p:spPr>
          <a:xfrm>
            <a:off x="1012568" y="3165729"/>
            <a:ext cx="341760" cy="246221"/>
          </a:xfrm>
          <a:prstGeom prst="rect">
            <a:avLst/>
          </a:prstGeom>
          <a:noFill/>
        </p:spPr>
        <p:txBody>
          <a:bodyPr wrap="none" rtlCol="0">
            <a:spAutoFit/>
          </a:bodyPr>
          <a:lstStyle/>
          <a:p>
            <a:r>
              <a:rPr lang="ru-RU" sz="1000"/>
              <a:t>2%</a:t>
            </a:r>
          </a:p>
        </p:txBody>
      </p:sp>
      <p:sp>
        <p:nvSpPr>
          <p:cNvPr id="238" name="TextBox 237">
            <a:extLst>
              <a:ext uri="{FF2B5EF4-FFF2-40B4-BE49-F238E27FC236}">
                <a16:creationId xmlns:a16="http://schemas.microsoft.com/office/drawing/2014/main" id="{6A5C0A2C-D6B2-A64A-6827-A070163BB9B5}"/>
              </a:ext>
            </a:extLst>
          </p:cNvPr>
          <p:cNvSpPr txBox="1"/>
          <p:nvPr/>
        </p:nvSpPr>
        <p:spPr>
          <a:xfrm>
            <a:off x="1201797" y="2861426"/>
            <a:ext cx="341760" cy="246221"/>
          </a:xfrm>
          <a:prstGeom prst="rect">
            <a:avLst/>
          </a:prstGeom>
          <a:noFill/>
        </p:spPr>
        <p:txBody>
          <a:bodyPr wrap="none" rtlCol="0">
            <a:spAutoFit/>
          </a:bodyPr>
          <a:lstStyle/>
          <a:p>
            <a:r>
              <a:rPr lang="ru-RU" sz="1000"/>
              <a:t>0%</a:t>
            </a:r>
          </a:p>
        </p:txBody>
      </p:sp>
      <p:sp>
        <p:nvSpPr>
          <p:cNvPr id="239" name="TextBox 238">
            <a:extLst>
              <a:ext uri="{FF2B5EF4-FFF2-40B4-BE49-F238E27FC236}">
                <a16:creationId xmlns:a16="http://schemas.microsoft.com/office/drawing/2014/main" id="{F76E07E6-BD11-7F80-D7B7-6A7FA743C097}"/>
              </a:ext>
            </a:extLst>
          </p:cNvPr>
          <p:cNvSpPr txBox="1"/>
          <p:nvPr/>
        </p:nvSpPr>
        <p:spPr>
          <a:xfrm>
            <a:off x="1535055" y="2529314"/>
            <a:ext cx="341760" cy="246221"/>
          </a:xfrm>
          <a:prstGeom prst="rect">
            <a:avLst/>
          </a:prstGeom>
          <a:noFill/>
        </p:spPr>
        <p:txBody>
          <a:bodyPr wrap="none" rtlCol="0">
            <a:spAutoFit/>
          </a:bodyPr>
          <a:lstStyle/>
          <a:p>
            <a:r>
              <a:rPr lang="ru-RU" sz="1000"/>
              <a:t>0%</a:t>
            </a:r>
          </a:p>
        </p:txBody>
      </p:sp>
      <p:sp>
        <p:nvSpPr>
          <p:cNvPr id="264" name="TextBox 263">
            <a:extLst>
              <a:ext uri="{FF2B5EF4-FFF2-40B4-BE49-F238E27FC236}">
                <a16:creationId xmlns:a16="http://schemas.microsoft.com/office/drawing/2014/main" id="{4D9BFCEB-6FF8-6839-45B7-1B19C15EBBEB}"/>
              </a:ext>
            </a:extLst>
          </p:cNvPr>
          <p:cNvSpPr txBox="1"/>
          <p:nvPr/>
        </p:nvSpPr>
        <p:spPr>
          <a:xfrm>
            <a:off x="5524324" y="1235161"/>
            <a:ext cx="6175973" cy="523220"/>
          </a:xfrm>
          <a:prstGeom prst="rect">
            <a:avLst/>
          </a:prstGeom>
          <a:noFill/>
        </p:spPr>
        <p:txBody>
          <a:bodyPr wrap="square" rtlCol="0">
            <a:spAutoFit/>
          </a:bodyPr>
          <a:lstStyle/>
          <a:p>
            <a:pPr algn="ctr"/>
            <a:r>
              <a:rPr lang="ru-RU" sz="1400">
                <a:solidFill>
                  <a:srgbClr val="002060"/>
                </a:solidFill>
                <a:latin typeface="Cambria" panose="02040503050406030204" pitchFamily="18" charset="0"/>
                <a:ea typeface="Cambria" panose="02040503050406030204" pitchFamily="18" charset="0"/>
              </a:rPr>
              <a:t>РИСУНОК С ОТОБРАЖЕНИЕМ РЕСУРСОВ ПО МОЛОКУ</a:t>
            </a:r>
          </a:p>
          <a:p>
            <a:pPr algn="ctr"/>
            <a:r>
              <a:rPr lang="ru-RU" sz="1400">
                <a:solidFill>
                  <a:srgbClr val="002060"/>
                </a:solidFill>
                <a:latin typeface="Cambria" panose="02040503050406030204" pitchFamily="18" charset="0"/>
                <a:ea typeface="Cambria" panose="02040503050406030204" pitchFamily="18" charset="0"/>
              </a:rPr>
              <a:t>/ Итого 2 040 316,1 тонн/</a:t>
            </a:r>
          </a:p>
        </p:txBody>
      </p:sp>
      <p:grpSp>
        <p:nvGrpSpPr>
          <p:cNvPr id="391" name="Group 390">
            <a:extLst>
              <a:ext uri="{FF2B5EF4-FFF2-40B4-BE49-F238E27FC236}">
                <a16:creationId xmlns:a16="http://schemas.microsoft.com/office/drawing/2014/main" id="{07482A7C-CD25-5DC0-B6A6-CB5BCD8586A1}"/>
              </a:ext>
            </a:extLst>
          </p:cNvPr>
          <p:cNvGrpSpPr/>
          <p:nvPr/>
        </p:nvGrpSpPr>
        <p:grpSpPr>
          <a:xfrm>
            <a:off x="5131299" y="2089316"/>
            <a:ext cx="6981727" cy="3255746"/>
            <a:chOff x="5170606" y="2132697"/>
            <a:chExt cx="6936025" cy="3378266"/>
          </a:xfrm>
        </p:grpSpPr>
        <p:grpSp>
          <p:nvGrpSpPr>
            <p:cNvPr id="392" name="Group 391">
              <a:extLst>
                <a:ext uri="{FF2B5EF4-FFF2-40B4-BE49-F238E27FC236}">
                  <a16:creationId xmlns:a16="http://schemas.microsoft.com/office/drawing/2014/main" id="{C3361EB1-53E1-0AFF-AC06-D706FE177CC0}"/>
                </a:ext>
              </a:extLst>
            </p:cNvPr>
            <p:cNvGrpSpPr/>
            <p:nvPr/>
          </p:nvGrpSpPr>
          <p:grpSpPr>
            <a:xfrm>
              <a:off x="5256530" y="2132697"/>
              <a:ext cx="6850101" cy="3378266"/>
              <a:chOff x="5802011" y="2203284"/>
              <a:chExt cx="6243648" cy="3096546"/>
            </a:xfrm>
          </p:grpSpPr>
          <p:sp>
            <p:nvSpPr>
              <p:cNvPr id="415" name="Freeform 750">
                <a:extLst>
                  <a:ext uri="{FF2B5EF4-FFF2-40B4-BE49-F238E27FC236}">
                    <a16:creationId xmlns:a16="http://schemas.microsoft.com/office/drawing/2014/main" id="{FE0CC47C-4375-E01A-147B-A02BBB9FFDAD}"/>
                  </a:ext>
                </a:extLst>
              </p:cNvPr>
              <p:cNvSpPr>
                <a:spLocks/>
              </p:cNvSpPr>
              <p:nvPr/>
            </p:nvSpPr>
            <p:spPr bwMode="auto">
              <a:xfrm>
                <a:off x="10412952" y="2678683"/>
                <a:ext cx="1632707" cy="1092772"/>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solidFill>
                <a:srgbClr val="F9D46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16" name="Freeform 8">
                <a:extLst>
                  <a:ext uri="{FF2B5EF4-FFF2-40B4-BE49-F238E27FC236}">
                    <a16:creationId xmlns:a16="http://schemas.microsoft.com/office/drawing/2014/main" id="{40715ED3-7101-4F70-958E-5DCFF67FA170}"/>
                  </a:ext>
                </a:extLst>
              </p:cNvPr>
              <p:cNvSpPr>
                <a:spLocks/>
              </p:cNvSpPr>
              <p:nvPr/>
            </p:nvSpPr>
            <p:spPr bwMode="auto">
              <a:xfrm>
                <a:off x="10325832" y="3420821"/>
                <a:ext cx="1073412" cy="873357"/>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solidFill>
                <a:srgbClr val="F9D46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17" name="Freeform 10">
                <a:extLst>
                  <a:ext uri="{FF2B5EF4-FFF2-40B4-BE49-F238E27FC236}">
                    <a16:creationId xmlns:a16="http://schemas.microsoft.com/office/drawing/2014/main" id="{DE5F7DE6-3498-E30D-6F54-96B3F6B534A6}"/>
                  </a:ext>
                </a:extLst>
              </p:cNvPr>
              <p:cNvSpPr>
                <a:spLocks/>
              </p:cNvSpPr>
              <p:nvPr/>
            </p:nvSpPr>
            <p:spPr bwMode="auto">
              <a:xfrm>
                <a:off x="9748253" y="2978765"/>
                <a:ext cx="836789" cy="984141"/>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rgbClr val="F9D46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18" name="Freeform 21">
                <a:extLst>
                  <a:ext uri="{FF2B5EF4-FFF2-40B4-BE49-F238E27FC236}">
                    <a16:creationId xmlns:a16="http://schemas.microsoft.com/office/drawing/2014/main" id="{4F8E0B1D-58A3-5D5E-A5C5-3F0486480D0A}"/>
                  </a:ext>
                </a:extLst>
              </p:cNvPr>
              <p:cNvSpPr>
                <a:spLocks noEditPoints="1"/>
              </p:cNvSpPr>
              <p:nvPr/>
            </p:nvSpPr>
            <p:spPr bwMode="auto">
              <a:xfrm>
                <a:off x="8971697" y="2730310"/>
                <a:ext cx="788389" cy="564671"/>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19" name="Freeform 25">
                <a:extLst>
                  <a:ext uri="{FF2B5EF4-FFF2-40B4-BE49-F238E27FC236}">
                    <a16:creationId xmlns:a16="http://schemas.microsoft.com/office/drawing/2014/main" id="{E6B4D5A1-1BF3-D4C2-D28D-9F9B4A13C401}"/>
                  </a:ext>
                </a:extLst>
              </p:cNvPr>
              <p:cNvSpPr>
                <a:spLocks/>
              </p:cNvSpPr>
              <p:nvPr/>
            </p:nvSpPr>
            <p:spPr bwMode="auto">
              <a:xfrm>
                <a:off x="9634244" y="3810174"/>
                <a:ext cx="906700" cy="1235823"/>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0" name="Freeform 28">
                <a:extLst>
                  <a:ext uri="{FF2B5EF4-FFF2-40B4-BE49-F238E27FC236}">
                    <a16:creationId xmlns:a16="http://schemas.microsoft.com/office/drawing/2014/main" id="{A0CF5E08-25C2-08FA-6D51-FD9FF733D561}"/>
                  </a:ext>
                </a:extLst>
              </p:cNvPr>
              <p:cNvSpPr>
                <a:spLocks/>
              </p:cNvSpPr>
              <p:nvPr/>
            </p:nvSpPr>
            <p:spPr bwMode="auto">
              <a:xfrm>
                <a:off x="9238437" y="2890569"/>
                <a:ext cx="191451" cy="232322"/>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rgbClr val="E2F0D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1" name="Freeform 29">
                <a:extLst>
                  <a:ext uri="{FF2B5EF4-FFF2-40B4-BE49-F238E27FC236}">
                    <a16:creationId xmlns:a16="http://schemas.microsoft.com/office/drawing/2014/main" id="{51D4149D-2522-62E7-EC56-1324E514F42E}"/>
                  </a:ext>
                </a:extLst>
              </p:cNvPr>
              <p:cNvSpPr>
                <a:spLocks/>
              </p:cNvSpPr>
              <p:nvPr/>
            </p:nvSpPr>
            <p:spPr bwMode="auto">
              <a:xfrm>
                <a:off x="8801758" y="3789740"/>
                <a:ext cx="1033617" cy="764725"/>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2" name="Freeform 33">
                <a:extLst>
                  <a:ext uri="{FF2B5EF4-FFF2-40B4-BE49-F238E27FC236}">
                    <a16:creationId xmlns:a16="http://schemas.microsoft.com/office/drawing/2014/main" id="{B5AEA229-C630-5508-FC00-700046E4D56C}"/>
                  </a:ext>
                </a:extLst>
              </p:cNvPr>
              <p:cNvSpPr>
                <a:spLocks/>
              </p:cNvSpPr>
              <p:nvPr/>
            </p:nvSpPr>
            <p:spPr bwMode="auto">
              <a:xfrm>
                <a:off x="8287638" y="3604743"/>
                <a:ext cx="729232" cy="973385"/>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solidFill>
                <a:srgbClr val="F9D46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3" name="Freeform 35">
                <a:extLst>
                  <a:ext uri="{FF2B5EF4-FFF2-40B4-BE49-F238E27FC236}">
                    <a16:creationId xmlns:a16="http://schemas.microsoft.com/office/drawing/2014/main" id="{313DE99F-8C45-696E-1888-E7E1C392102C}"/>
                  </a:ext>
                </a:extLst>
              </p:cNvPr>
              <p:cNvSpPr>
                <a:spLocks/>
              </p:cNvSpPr>
              <p:nvPr/>
            </p:nvSpPr>
            <p:spPr bwMode="auto">
              <a:xfrm>
                <a:off x="8441444" y="2736763"/>
                <a:ext cx="601241" cy="928211"/>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rgbClr val="FFC00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4" name="Freeform 38">
                <a:extLst>
                  <a:ext uri="{FF2B5EF4-FFF2-40B4-BE49-F238E27FC236}">
                    <a16:creationId xmlns:a16="http://schemas.microsoft.com/office/drawing/2014/main" id="{A45E4AAB-B48C-2827-4CCD-1D334783E613}"/>
                  </a:ext>
                </a:extLst>
              </p:cNvPr>
              <p:cNvSpPr>
                <a:spLocks/>
              </p:cNvSpPr>
              <p:nvPr/>
            </p:nvSpPr>
            <p:spPr bwMode="auto">
              <a:xfrm>
                <a:off x="7561634" y="3473524"/>
                <a:ext cx="843242" cy="1504713"/>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solidFill>
                <a:srgbClr val="F9D46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5" name="Freeform 40">
                <a:extLst>
                  <a:ext uri="{FF2B5EF4-FFF2-40B4-BE49-F238E27FC236}">
                    <a16:creationId xmlns:a16="http://schemas.microsoft.com/office/drawing/2014/main" id="{C26CF96D-0F8A-EC06-520F-6A13F651D99A}"/>
                  </a:ext>
                </a:extLst>
              </p:cNvPr>
              <p:cNvSpPr>
                <a:spLocks/>
              </p:cNvSpPr>
              <p:nvPr/>
            </p:nvSpPr>
            <p:spPr bwMode="auto">
              <a:xfrm>
                <a:off x="7754158" y="3071264"/>
                <a:ext cx="1072336" cy="715250"/>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solidFill>
                <a:srgbClr val="FFC00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6" name="Freeform 43">
                <a:extLst>
                  <a:ext uri="{FF2B5EF4-FFF2-40B4-BE49-F238E27FC236}">
                    <a16:creationId xmlns:a16="http://schemas.microsoft.com/office/drawing/2014/main" id="{5A18604F-C3A5-3CD3-4237-281E0A80F293}"/>
                  </a:ext>
                </a:extLst>
              </p:cNvPr>
              <p:cNvSpPr>
                <a:spLocks/>
              </p:cNvSpPr>
              <p:nvPr/>
            </p:nvSpPr>
            <p:spPr bwMode="auto">
              <a:xfrm>
                <a:off x="7547651" y="2203284"/>
                <a:ext cx="1115360" cy="1129342"/>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solidFill>
                <a:srgbClr val="FFC000">
                  <a:alpha val="57000"/>
                </a:srgb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7" name="Freeform 50">
                <a:extLst>
                  <a:ext uri="{FF2B5EF4-FFF2-40B4-BE49-F238E27FC236}">
                    <a16:creationId xmlns:a16="http://schemas.microsoft.com/office/drawing/2014/main" id="{32E30966-AFFA-2BB9-2519-2D4DB018E507}"/>
                  </a:ext>
                </a:extLst>
              </p:cNvPr>
              <p:cNvSpPr>
                <a:spLocks/>
              </p:cNvSpPr>
              <p:nvPr/>
            </p:nvSpPr>
            <p:spPr bwMode="auto">
              <a:xfrm>
                <a:off x="6665689" y="3360589"/>
                <a:ext cx="1096000" cy="1552037"/>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8" name="Freeform 53">
                <a:extLst>
                  <a:ext uri="{FF2B5EF4-FFF2-40B4-BE49-F238E27FC236}">
                    <a16:creationId xmlns:a16="http://schemas.microsoft.com/office/drawing/2014/main" id="{5F3369E6-4E20-554E-A55C-1891395B77D9}"/>
                  </a:ext>
                </a:extLst>
              </p:cNvPr>
              <p:cNvSpPr>
                <a:spLocks/>
              </p:cNvSpPr>
              <p:nvPr/>
            </p:nvSpPr>
            <p:spPr bwMode="auto">
              <a:xfrm>
                <a:off x="5802011" y="2588335"/>
                <a:ext cx="685134" cy="1043296"/>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9" name="Freeform 57">
                <a:extLst>
                  <a:ext uri="{FF2B5EF4-FFF2-40B4-BE49-F238E27FC236}">
                    <a16:creationId xmlns:a16="http://schemas.microsoft.com/office/drawing/2014/main" id="{29432CB8-AA73-D9D1-5892-2B4404732400}"/>
                  </a:ext>
                </a:extLst>
              </p:cNvPr>
              <p:cNvSpPr>
                <a:spLocks noEditPoints="1"/>
              </p:cNvSpPr>
              <p:nvPr/>
            </p:nvSpPr>
            <p:spPr bwMode="auto">
              <a:xfrm>
                <a:off x="6176307" y="2948649"/>
                <a:ext cx="787313" cy="1188497"/>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0" name="Freeform 61">
                <a:extLst>
                  <a:ext uri="{FF2B5EF4-FFF2-40B4-BE49-F238E27FC236}">
                    <a16:creationId xmlns:a16="http://schemas.microsoft.com/office/drawing/2014/main" id="{4542E1C4-258A-C90C-D9D6-3575B3EAD498}"/>
                  </a:ext>
                </a:extLst>
              </p:cNvPr>
              <p:cNvSpPr>
                <a:spLocks/>
              </p:cNvSpPr>
              <p:nvPr/>
            </p:nvSpPr>
            <p:spPr bwMode="auto">
              <a:xfrm>
                <a:off x="7921947" y="4261911"/>
                <a:ext cx="1816627" cy="1037919"/>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1" name="Freeform 63">
                <a:extLst>
                  <a:ext uri="{FF2B5EF4-FFF2-40B4-BE49-F238E27FC236}">
                    <a16:creationId xmlns:a16="http://schemas.microsoft.com/office/drawing/2014/main" id="{890C1F38-C01A-5EC4-01C0-313B7CE2F3C8}"/>
                  </a:ext>
                </a:extLst>
              </p:cNvPr>
              <p:cNvSpPr>
                <a:spLocks/>
              </p:cNvSpPr>
              <p:nvPr/>
            </p:nvSpPr>
            <p:spPr bwMode="auto">
              <a:xfrm>
                <a:off x="6299997" y="2415170"/>
                <a:ext cx="1028238" cy="742139"/>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2" name="Freeform 47">
                <a:extLst>
                  <a:ext uri="{FF2B5EF4-FFF2-40B4-BE49-F238E27FC236}">
                    <a16:creationId xmlns:a16="http://schemas.microsoft.com/office/drawing/2014/main" id="{DBE44C7F-BD74-642B-20AF-7CF6C41366BD}"/>
                  </a:ext>
                </a:extLst>
              </p:cNvPr>
              <p:cNvSpPr>
                <a:spLocks/>
              </p:cNvSpPr>
              <p:nvPr/>
            </p:nvSpPr>
            <p:spPr bwMode="auto">
              <a:xfrm>
                <a:off x="6805307" y="2754787"/>
                <a:ext cx="1174515" cy="1032541"/>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solidFill>
                <a:srgbClr val="FFE69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3" name="Freeform 13">
                <a:extLst>
                  <a:ext uri="{FF2B5EF4-FFF2-40B4-BE49-F238E27FC236}">
                    <a16:creationId xmlns:a16="http://schemas.microsoft.com/office/drawing/2014/main" id="{9FAACB32-6065-26B0-DC42-F34D2D23F020}"/>
                  </a:ext>
                </a:extLst>
              </p:cNvPr>
              <p:cNvSpPr>
                <a:spLocks noEditPoints="1"/>
              </p:cNvSpPr>
              <p:nvPr/>
            </p:nvSpPr>
            <p:spPr bwMode="auto">
              <a:xfrm>
                <a:off x="8895332" y="3099228"/>
                <a:ext cx="970157" cy="814201"/>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rgbClr val="FFC00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4" name="Freeform 19">
                <a:extLst>
                  <a:ext uri="{FF2B5EF4-FFF2-40B4-BE49-F238E27FC236}">
                    <a16:creationId xmlns:a16="http://schemas.microsoft.com/office/drawing/2014/main" id="{39C6F2B4-7385-9370-5A32-2A56F2BC0A27}"/>
                  </a:ext>
                </a:extLst>
              </p:cNvPr>
              <p:cNvSpPr>
                <a:spLocks/>
              </p:cNvSpPr>
              <p:nvPr/>
            </p:nvSpPr>
            <p:spPr bwMode="auto">
              <a:xfrm>
                <a:off x="9655755" y="3718752"/>
                <a:ext cx="244154" cy="326971"/>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5" name="Freeform 32">
                <a:extLst>
                  <a:ext uri="{FF2B5EF4-FFF2-40B4-BE49-F238E27FC236}">
                    <a16:creationId xmlns:a16="http://schemas.microsoft.com/office/drawing/2014/main" id="{BEE8B1DD-23DD-83DA-126E-4B80DD3456D2}"/>
                  </a:ext>
                </a:extLst>
              </p:cNvPr>
              <p:cNvSpPr>
                <a:spLocks/>
              </p:cNvSpPr>
              <p:nvPr/>
            </p:nvSpPr>
            <p:spPr bwMode="auto">
              <a:xfrm>
                <a:off x="8884576" y="3109985"/>
                <a:ext cx="129068" cy="77441"/>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6" name="Freeform 67">
                <a:extLst>
                  <a:ext uri="{FF2B5EF4-FFF2-40B4-BE49-F238E27FC236}">
                    <a16:creationId xmlns:a16="http://schemas.microsoft.com/office/drawing/2014/main" id="{88F08ED5-C2D3-5FBF-4BAB-65D3CA02F477}"/>
                  </a:ext>
                </a:extLst>
              </p:cNvPr>
              <p:cNvSpPr>
                <a:spLocks noEditPoints="1"/>
              </p:cNvSpPr>
              <p:nvPr/>
            </p:nvSpPr>
            <p:spPr bwMode="auto">
              <a:xfrm>
                <a:off x="9345994" y="3367044"/>
                <a:ext cx="419470" cy="274269"/>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grpSp>
        <p:grpSp>
          <p:nvGrpSpPr>
            <p:cNvPr id="393" name="Group 392">
              <a:extLst>
                <a:ext uri="{FF2B5EF4-FFF2-40B4-BE49-F238E27FC236}">
                  <a16:creationId xmlns:a16="http://schemas.microsoft.com/office/drawing/2014/main" id="{7204A81E-4EC6-1F37-E66E-9A03DA9039B9}"/>
                </a:ext>
              </a:extLst>
            </p:cNvPr>
            <p:cNvGrpSpPr/>
            <p:nvPr/>
          </p:nvGrpSpPr>
          <p:grpSpPr>
            <a:xfrm>
              <a:off x="5170606" y="2503216"/>
              <a:ext cx="6072932" cy="2608132"/>
              <a:chOff x="4419204" y="2506323"/>
              <a:chExt cx="6837929" cy="2953235"/>
            </a:xfrm>
          </p:grpSpPr>
          <p:grpSp>
            <p:nvGrpSpPr>
              <p:cNvPr id="394" name="Group 393">
                <a:extLst>
                  <a:ext uri="{FF2B5EF4-FFF2-40B4-BE49-F238E27FC236}">
                    <a16:creationId xmlns:a16="http://schemas.microsoft.com/office/drawing/2014/main" id="{062822DB-617C-C2AF-0047-65CE3F2AD391}"/>
                  </a:ext>
                </a:extLst>
              </p:cNvPr>
              <p:cNvGrpSpPr/>
              <p:nvPr/>
            </p:nvGrpSpPr>
            <p:grpSpPr>
              <a:xfrm>
                <a:off x="4419204" y="2506323"/>
                <a:ext cx="6837929" cy="2953235"/>
                <a:chOff x="4419204" y="2506323"/>
                <a:chExt cx="6837929" cy="2953235"/>
              </a:xfrm>
            </p:grpSpPr>
            <p:sp>
              <p:nvSpPr>
                <p:cNvPr id="396" name="TextBox 395">
                  <a:extLst>
                    <a:ext uri="{FF2B5EF4-FFF2-40B4-BE49-F238E27FC236}">
                      <a16:creationId xmlns:a16="http://schemas.microsoft.com/office/drawing/2014/main" id="{B8C43D78-BE75-A655-1E7C-B6B2EB79921F}"/>
                    </a:ext>
                  </a:extLst>
                </p:cNvPr>
                <p:cNvSpPr txBox="1"/>
                <p:nvPr/>
              </p:nvSpPr>
              <p:spPr>
                <a:xfrm>
                  <a:off x="8256940" y="3797403"/>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157 024,8</a:t>
                  </a:r>
                </a:p>
              </p:txBody>
            </p:sp>
            <p:sp>
              <p:nvSpPr>
                <p:cNvPr id="397" name="TextBox 396">
                  <a:extLst>
                    <a:ext uri="{FF2B5EF4-FFF2-40B4-BE49-F238E27FC236}">
                      <a16:creationId xmlns:a16="http://schemas.microsoft.com/office/drawing/2014/main" id="{9B30BE9D-A2D9-D7F6-8811-6C662398675A}"/>
                    </a:ext>
                  </a:extLst>
                </p:cNvPr>
                <p:cNvSpPr txBox="1"/>
                <p:nvPr/>
              </p:nvSpPr>
              <p:spPr>
                <a:xfrm>
                  <a:off x="9368022" y="3416004"/>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139 713,3</a:t>
                  </a:r>
                </a:p>
              </p:txBody>
            </p:sp>
            <p:sp>
              <p:nvSpPr>
                <p:cNvPr id="398" name="TextBox 397">
                  <a:extLst>
                    <a:ext uri="{FF2B5EF4-FFF2-40B4-BE49-F238E27FC236}">
                      <a16:creationId xmlns:a16="http://schemas.microsoft.com/office/drawing/2014/main" id="{B4E1ED21-04E0-995E-A1D9-81525A22B3B0}"/>
                    </a:ext>
                  </a:extLst>
                </p:cNvPr>
                <p:cNvSpPr txBox="1"/>
                <p:nvPr/>
              </p:nvSpPr>
              <p:spPr>
                <a:xfrm>
                  <a:off x="10219397" y="3091428"/>
                  <a:ext cx="1037736"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112 014,8</a:t>
                  </a:r>
                </a:p>
              </p:txBody>
            </p:sp>
            <p:sp>
              <p:nvSpPr>
                <p:cNvPr id="399" name="TextBox 398">
                  <a:extLst>
                    <a:ext uri="{FF2B5EF4-FFF2-40B4-BE49-F238E27FC236}">
                      <a16:creationId xmlns:a16="http://schemas.microsoft.com/office/drawing/2014/main" id="{5C050830-60F7-3989-BBCB-ECD1C7553E91}"/>
                    </a:ext>
                  </a:extLst>
                </p:cNvPr>
                <p:cNvSpPr txBox="1"/>
                <p:nvPr/>
              </p:nvSpPr>
              <p:spPr>
                <a:xfrm>
                  <a:off x="10097850" y="4033006"/>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112 931,2</a:t>
                  </a:r>
                </a:p>
              </p:txBody>
            </p:sp>
            <p:sp>
              <p:nvSpPr>
                <p:cNvPr id="400" name="TextBox 399">
                  <a:extLst>
                    <a:ext uri="{FF2B5EF4-FFF2-40B4-BE49-F238E27FC236}">
                      <a16:creationId xmlns:a16="http://schemas.microsoft.com/office/drawing/2014/main" id="{2AE23FD5-EC21-3D42-067A-FCE993B5426B}"/>
                    </a:ext>
                  </a:extLst>
                </p:cNvPr>
                <p:cNvSpPr txBox="1"/>
                <p:nvPr/>
              </p:nvSpPr>
              <p:spPr>
                <a:xfrm>
                  <a:off x="9150162" y="4759178"/>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62 669,5</a:t>
                  </a:r>
                </a:p>
              </p:txBody>
            </p:sp>
            <p:sp>
              <p:nvSpPr>
                <p:cNvPr id="401" name="TextBox 400">
                  <a:extLst>
                    <a:ext uri="{FF2B5EF4-FFF2-40B4-BE49-F238E27FC236}">
                      <a16:creationId xmlns:a16="http://schemas.microsoft.com/office/drawing/2014/main" id="{5F585D03-8D01-70F7-A27E-B67D96CB8692}"/>
                    </a:ext>
                  </a:extLst>
                </p:cNvPr>
                <p:cNvSpPr txBox="1"/>
                <p:nvPr/>
              </p:nvSpPr>
              <p:spPr>
                <a:xfrm>
                  <a:off x="7847617" y="5188347"/>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57 819,5</a:t>
                  </a:r>
                </a:p>
              </p:txBody>
            </p:sp>
            <p:sp>
              <p:nvSpPr>
                <p:cNvPr id="402" name="TextBox 401">
                  <a:extLst>
                    <a:ext uri="{FF2B5EF4-FFF2-40B4-BE49-F238E27FC236}">
                      <a16:creationId xmlns:a16="http://schemas.microsoft.com/office/drawing/2014/main" id="{F916B89C-7063-DFF6-5B3A-BC99E43FC312}"/>
                    </a:ext>
                  </a:extLst>
                </p:cNvPr>
                <p:cNvSpPr txBox="1"/>
                <p:nvPr/>
              </p:nvSpPr>
              <p:spPr>
                <a:xfrm>
                  <a:off x="8301495" y="4362572"/>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67 825,0</a:t>
                  </a:r>
                </a:p>
              </p:txBody>
            </p:sp>
            <p:sp>
              <p:nvSpPr>
                <p:cNvPr id="403" name="TextBox 402">
                  <a:extLst>
                    <a:ext uri="{FF2B5EF4-FFF2-40B4-BE49-F238E27FC236}">
                      <a16:creationId xmlns:a16="http://schemas.microsoft.com/office/drawing/2014/main" id="{97D4145A-CB88-261B-5FE9-1DA06686377A}"/>
                    </a:ext>
                  </a:extLst>
                </p:cNvPr>
                <p:cNvSpPr txBox="1"/>
                <p:nvPr/>
              </p:nvSpPr>
              <p:spPr>
                <a:xfrm>
                  <a:off x="7594712" y="4203145"/>
                  <a:ext cx="815609"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111 124,4</a:t>
                  </a:r>
                </a:p>
              </p:txBody>
            </p:sp>
            <p:sp>
              <p:nvSpPr>
                <p:cNvPr id="404" name="TextBox 403">
                  <a:extLst>
                    <a:ext uri="{FF2B5EF4-FFF2-40B4-BE49-F238E27FC236}">
                      <a16:creationId xmlns:a16="http://schemas.microsoft.com/office/drawing/2014/main" id="{64C623C2-1B24-2C31-6843-75A23A661DE7}"/>
                    </a:ext>
                  </a:extLst>
                </p:cNvPr>
                <p:cNvSpPr txBox="1"/>
                <p:nvPr/>
              </p:nvSpPr>
              <p:spPr>
                <a:xfrm>
                  <a:off x="6832966" y="4436894"/>
                  <a:ext cx="761746"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144 294,0</a:t>
                  </a:r>
                </a:p>
              </p:txBody>
            </p:sp>
            <p:sp>
              <p:nvSpPr>
                <p:cNvPr id="405" name="TextBox 404">
                  <a:extLst>
                    <a:ext uri="{FF2B5EF4-FFF2-40B4-BE49-F238E27FC236}">
                      <a16:creationId xmlns:a16="http://schemas.microsoft.com/office/drawing/2014/main" id="{EC53FCE8-F02F-D6EF-2AC5-999782997158}"/>
                    </a:ext>
                  </a:extLst>
                </p:cNvPr>
                <p:cNvSpPr txBox="1"/>
                <p:nvPr/>
              </p:nvSpPr>
              <p:spPr>
                <a:xfrm>
                  <a:off x="5661224" y="4212683"/>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61490,9</a:t>
                  </a:r>
                </a:p>
              </p:txBody>
            </p:sp>
            <p:sp>
              <p:nvSpPr>
                <p:cNvPr id="406" name="TextBox 405">
                  <a:extLst>
                    <a:ext uri="{FF2B5EF4-FFF2-40B4-BE49-F238E27FC236}">
                      <a16:creationId xmlns:a16="http://schemas.microsoft.com/office/drawing/2014/main" id="{692F160F-7413-ED94-DBA6-B0849497D537}"/>
                    </a:ext>
                  </a:extLst>
                </p:cNvPr>
                <p:cNvSpPr txBox="1"/>
                <p:nvPr/>
              </p:nvSpPr>
              <p:spPr>
                <a:xfrm>
                  <a:off x="7091635" y="3490285"/>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184 113,7</a:t>
                  </a:r>
                </a:p>
              </p:txBody>
            </p:sp>
            <p:sp>
              <p:nvSpPr>
                <p:cNvPr id="407" name="TextBox 406">
                  <a:extLst>
                    <a:ext uri="{FF2B5EF4-FFF2-40B4-BE49-F238E27FC236}">
                      <a16:creationId xmlns:a16="http://schemas.microsoft.com/office/drawing/2014/main" id="{4D77E90A-F7F1-D01E-0834-8A98456ABCF1}"/>
                    </a:ext>
                  </a:extLst>
                </p:cNvPr>
                <p:cNvSpPr txBox="1"/>
                <p:nvPr/>
              </p:nvSpPr>
              <p:spPr>
                <a:xfrm>
                  <a:off x="6911456" y="2506323"/>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158 328,2</a:t>
                  </a:r>
                </a:p>
              </p:txBody>
            </p:sp>
            <p:sp>
              <p:nvSpPr>
                <p:cNvPr id="408" name="TextBox 407">
                  <a:extLst>
                    <a:ext uri="{FF2B5EF4-FFF2-40B4-BE49-F238E27FC236}">
                      <a16:creationId xmlns:a16="http://schemas.microsoft.com/office/drawing/2014/main" id="{7FA63FA3-DD45-6092-486B-3B2E1A30453C}"/>
                    </a:ext>
                  </a:extLst>
                </p:cNvPr>
                <p:cNvSpPr txBox="1"/>
                <p:nvPr/>
              </p:nvSpPr>
              <p:spPr>
                <a:xfrm>
                  <a:off x="5915610" y="3223830"/>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83 896,0</a:t>
                  </a:r>
                </a:p>
              </p:txBody>
            </p:sp>
            <p:sp>
              <p:nvSpPr>
                <p:cNvPr id="409" name="TextBox 408">
                  <a:extLst>
                    <a:ext uri="{FF2B5EF4-FFF2-40B4-BE49-F238E27FC236}">
                      <a16:creationId xmlns:a16="http://schemas.microsoft.com/office/drawing/2014/main" id="{5C6941A2-C102-8881-DF98-F66C8F7BF53B}"/>
                    </a:ext>
                  </a:extLst>
                </p:cNvPr>
                <p:cNvSpPr txBox="1"/>
                <p:nvPr/>
              </p:nvSpPr>
              <p:spPr>
                <a:xfrm>
                  <a:off x="5162747" y="2687035"/>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79 969,3</a:t>
                  </a:r>
                </a:p>
              </p:txBody>
            </p:sp>
            <p:sp>
              <p:nvSpPr>
                <p:cNvPr id="410" name="TextBox 409">
                  <a:extLst>
                    <a:ext uri="{FF2B5EF4-FFF2-40B4-BE49-F238E27FC236}">
                      <a16:creationId xmlns:a16="http://schemas.microsoft.com/office/drawing/2014/main" id="{0248BBFF-CF21-FF82-1C92-7CE31D53D8DC}"/>
                    </a:ext>
                  </a:extLst>
                </p:cNvPr>
                <p:cNvSpPr txBox="1"/>
                <p:nvPr/>
              </p:nvSpPr>
              <p:spPr>
                <a:xfrm>
                  <a:off x="5018162" y="3533602"/>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77035,3</a:t>
                  </a:r>
                </a:p>
              </p:txBody>
            </p:sp>
            <p:sp>
              <p:nvSpPr>
                <p:cNvPr id="411" name="TextBox 410">
                  <a:extLst>
                    <a:ext uri="{FF2B5EF4-FFF2-40B4-BE49-F238E27FC236}">
                      <a16:creationId xmlns:a16="http://schemas.microsoft.com/office/drawing/2014/main" id="{ED521A8C-B517-417B-3492-8121B446CAA3}"/>
                    </a:ext>
                  </a:extLst>
                </p:cNvPr>
                <p:cNvSpPr txBox="1"/>
                <p:nvPr/>
              </p:nvSpPr>
              <p:spPr>
                <a:xfrm>
                  <a:off x="4419204" y="2802451"/>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55 775,1</a:t>
                  </a:r>
                </a:p>
              </p:txBody>
            </p:sp>
            <p:sp>
              <p:nvSpPr>
                <p:cNvPr id="412" name="TextBox 411">
                  <a:extLst>
                    <a:ext uri="{FF2B5EF4-FFF2-40B4-BE49-F238E27FC236}">
                      <a16:creationId xmlns:a16="http://schemas.microsoft.com/office/drawing/2014/main" id="{D9B884E6-2B6C-83CE-BE60-A4F5796ABAF7}"/>
                    </a:ext>
                  </a:extLst>
                </p:cNvPr>
                <p:cNvSpPr txBox="1"/>
                <p:nvPr/>
              </p:nvSpPr>
              <p:spPr>
                <a:xfrm>
                  <a:off x="7654062" y="3022513"/>
                  <a:ext cx="1037735"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202 405,0</a:t>
                  </a:r>
                </a:p>
              </p:txBody>
            </p:sp>
            <p:sp>
              <p:nvSpPr>
                <p:cNvPr id="414" name="TextBox 413">
                  <a:extLst>
                    <a:ext uri="{FF2B5EF4-FFF2-40B4-BE49-F238E27FC236}">
                      <a16:creationId xmlns:a16="http://schemas.microsoft.com/office/drawing/2014/main" id="{B0CF4407-71B2-3DF0-2DB1-084120B56CFE}"/>
                    </a:ext>
                  </a:extLst>
                </p:cNvPr>
                <p:cNvSpPr txBox="1"/>
                <p:nvPr/>
              </p:nvSpPr>
              <p:spPr>
                <a:xfrm>
                  <a:off x="10328556" y="4729095"/>
                  <a:ext cx="706388"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9 853,2</a:t>
                  </a:r>
                </a:p>
              </p:txBody>
            </p:sp>
          </p:grpSp>
          <p:sp>
            <p:nvSpPr>
              <p:cNvPr id="395" name="TextBox 394">
                <a:extLst>
                  <a:ext uri="{FF2B5EF4-FFF2-40B4-BE49-F238E27FC236}">
                    <a16:creationId xmlns:a16="http://schemas.microsoft.com/office/drawing/2014/main" id="{D375AD50-4E38-F553-AA85-9C520C936E42}"/>
                  </a:ext>
                </a:extLst>
              </p:cNvPr>
              <p:cNvSpPr txBox="1"/>
              <p:nvPr/>
            </p:nvSpPr>
            <p:spPr>
              <a:xfrm>
                <a:off x="8419295" y="2742225"/>
                <a:ext cx="714176" cy="271211"/>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77 271,1</a:t>
                </a:r>
              </a:p>
            </p:txBody>
          </p:sp>
        </p:grpSp>
      </p:grpSp>
      <p:cxnSp>
        <p:nvCxnSpPr>
          <p:cNvPr id="207" name="Straight Connector 206">
            <a:extLst>
              <a:ext uri="{FF2B5EF4-FFF2-40B4-BE49-F238E27FC236}">
                <a16:creationId xmlns:a16="http://schemas.microsoft.com/office/drawing/2014/main" id="{0E4D8E41-3899-B105-D16F-D892A10C5BEF}"/>
              </a:ext>
            </a:extLst>
          </p:cNvPr>
          <p:cNvCxnSpPr>
            <a:cxnSpLocks/>
          </p:cNvCxnSpPr>
          <p:nvPr/>
        </p:nvCxnSpPr>
        <p:spPr>
          <a:xfrm>
            <a:off x="9674774" y="3921642"/>
            <a:ext cx="885559" cy="609563"/>
          </a:xfrm>
          <a:prstGeom prst="line">
            <a:avLst/>
          </a:prstGeom>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6C5FC485-3A8D-A2AA-DED4-DE4B8CB06849}"/>
              </a:ext>
            </a:extLst>
          </p:cNvPr>
          <p:cNvCxnSpPr>
            <a:cxnSpLocks/>
          </p:cNvCxnSpPr>
          <p:nvPr/>
        </p:nvCxnSpPr>
        <p:spPr>
          <a:xfrm flipH="1" flipV="1">
            <a:off x="10560334" y="4524499"/>
            <a:ext cx="270948" cy="381"/>
          </a:xfrm>
          <a:prstGeom prst="line">
            <a:avLst/>
          </a:prstGeom>
        </p:spPr>
        <p:style>
          <a:lnRef idx="1">
            <a:schemeClr val="accent1"/>
          </a:lnRef>
          <a:fillRef idx="0">
            <a:schemeClr val="accent1"/>
          </a:fillRef>
          <a:effectRef idx="0">
            <a:schemeClr val="accent1"/>
          </a:effectRef>
          <a:fontRef idx="minor">
            <a:schemeClr val="tx1"/>
          </a:fontRef>
        </p:style>
      </p:cxnSp>
      <p:sp>
        <p:nvSpPr>
          <p:cNvPr id="209" name="TextBox 208">
            <a:extLst>
              <a:ext uri="{FF2B5EF4-FFF2-40B4-BE49-F238E27FC236}">
                <a16:creationId xmlns:a16="http://schemas.microsoft.com/office/drawing/2014/main" id="{84D3B36B-AE41-E036-4775-DEA23905A5E9}"/>
              </a:ext>
            </a:extLst>
          </p:cNvPr>
          <p:cNvSpPr txBox="1"/>
          <p:nvPr/>
        </p:nvSpPr>
        <p:spPr>
          <a:xfrm>
            <a:off x="659593" y="1295971"/>
            <a:ext cx="3366329" cy="646331"/>
          </a:xfrm>
          <a:prstGeom prst="rect">
            <a:avLst/>
          </a:prstGeom>
          <a:noFill/>
        </p:spPr>
        <p:txBody>
          <a:bodyPr wrap="square" lIns="91440" tIns="45720" rIns="91440" bIns="45720" rtlCol="0" anchor="t">
            <a:spAutoFit/>
          </a:bodyPr>
          <a:lstStyle/>
          <a:p>
            <a:pPr algn="ctr">
              <a:defRPr/>
            </a:pPr>
            <a:r>
              <a:rPr lang="ru-RU">
                <a:solidFill>
                  <a:srgbClr val="002060"/>
                </a:solidFill>
              </a:rPr>
              <a:t>Структура предложения продуктов питания по источникам в 2019 году, проценты</a:t>
            </a:r>
          </a:p>
        </p:txBody>
      </p:sp>
      <p:sp>
        <p:nvSpPr>
          <p:cNvPr id="205" name="TextBox 204">
            <a:extLst>
              <a:ext uri="{FF2B5EF4-FFF2-40B4-BE49-F238E27FC236}">
                <a16:creationId xmlns:a16="http://schemas.microsoft.com/office/drawing/2014/main" id="{5E6ACB5E-D418-80B9-8C33-3CD1FF7013FA}"/>
              </a:ext>
            </a:extLst>
          </p:cNvPr>
          <p:cNvSpPr txBox="1"/>
          <p:nvPr/>
        </p:nvSpPr>
        <p:spPr>
          <a:xfrm>
            <a:off x="8311427" y="2291097"/>
            <a:ext cx="631494"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8 347,8</a:t>
            </a:r>
          </a:p>
        </p:txBody>
      </p:sp>
      <p:sp>
        <p:nvSpPr>
          <p:cNvPr id="210" name="TextBox 209">
            <a:extLst>
              <a:ext uri="{FF2B5EF4-FFF2-40B4-BE49-F238E27FC236}">
                <a16:creationId xmlns:a16="http://schemas.microsoft.com/office/drawing/2014/main" id="{5143B727-3A73-DB21-869A-97DE8BD62A13}"/>
              </a:ext>
            </a:extLst>
          </p:cNvPr>
          <p:cNvSpPr txBox="1"/>
          <p:nvPr/>
        </p:nvSpPr>
        <p:spPr>
          <a:xfrm>
            <a:off x="9256413" y="2376836"/>
            <a:ext cx="631494"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18 318,7</a:t>
            </a:r>
          </a:p>
        </p:txBody>
      </p:sp>
      <p:cxnSp>
        <p:nvCxnSpPr>
          <p:cNvPr id="259" name="Straight Connector 258">
            <a:extLst>
              <a:ext uri="{FF2B5EF4-FFF2-40B4-BE49-F238E27FC236}">
                <a16:creationId xmlns:a16="http://schemas.microsoft.com/office/drawing/2014/main" id="{B4CE11AA-2C45-8EEC-D809-E4E683918C33}"/>
              </a:ext>
            </a:extLst>
          </p:cNvPr>
          <p:cNvCxnSpPr>
            <a:cxnSpLocks/>
          </p:cNvCxnSpPr>
          <p:nvPr/>
        </p:nvCxnSpPr>
        <p:spPr>
          <a:xfrm flipH="1" flipV="1">
            <a:off x="8414110" y="2534752"/>
            <a:ext cx="263079" cy="490997"/>
          </a:xfrm>
          <a:prstGeom prst="line">
            <a:avLst/>
          </a:prstGeom>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88B84D15-B8F2-5892-8033-F87E224E7DA6}"/>
              </a:ext>
            </a:extLst>
          </p:cNvPr>
          <p:cNvCxnSpPr>
            <a:cxnSpLocks/>
          </p:cNvCxnSpPr>
          <p:nvPr/>
        </p:nvCxnSpPr>
        <p:spPr>
          <a:xfrm>
            <a:off x="8414362" y="2529705"/>
            <a:ext cx="263168" cy="3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8CF2C5B5-AE6E-0C63-0421-B187D5BD7756}"/>
              </a:ext>
            </a:extLst>
          </p:cNvPr>
          <p:cNvCxnSpPr>
            <a:cxnSpLocks/>
          </p:cNvCxnSpPr>
          <p:nvPr/>
        </p:nvCxnSpPr>
        <p:spPr>
          <a:xfrm flipV="1">
            <a:off x="9123671" y="2561229"/>
            <a:ext cx="291286" cy="325186"/>
          </a:xfrm>
          <a:prstGeom prst="line">
            <a:avLst/>
          </a:prstGeom>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C7C9AEC5-19B1-3993-7A45-EA1173032ACA}"/>
              </a:ext>
            </a:extLst>
          </p:cNvPr>
          <p:cNvCxnSpPr>
            <a:cxnSpLocks/>
          </p:cNvCxnSpPr>
          <p:nvPr/>
        </p:nvCxnSpPr>
        <p:spPr>
          <a:xfrm flipH="1" flipV="1">
            <a:off x="9407199" y="2560854"/>
            <a:ext cx="270184" cy="375"/>
          </a:xfrm>
          <a:prstGeom prst="line">
            <a:avLst/>
          </a:prstGeom>
        </p:spPr>
        <p:style>
          <a:lnRef idx="1">
            <a:schemeClr val="accent1"/>
          </a:lnRef>
          <a:fillRef idx="0">
            <a:schemeClr val="accent1"/>
          </a:fillRef>
          <a:effectRef idx="0">
            <a:schemeClr val="accent1"/>
          </a:effectRef>
          <a:fontRef idx="minor">
            <a:schemeClr val="tx1"/>
          </a:fontRef>
        </p:style>
      </p:cxnSp>
      <p:sp>
        <p:nvSpPr>
          <p:cNvPr id="4" name="Freeform: Shape 3">
            <a:extLst>
              <a:ext uri="{FF2B5EF4-FFF2-40B4-BE49-F238E27FC236}">
                <a16:creationId xmlns:a16="http://schemas.microsoft.com/office/drawing/2014/main" id="{4BBF8440-066D-397F-BCAD-E80760F83CA2}"/>
              </a:ext>
            </a:extLst>
          </p:cNvPr>
          <p:cNvSpPr/>
          <p:nvPr/>
        </p:nvSpPr>
        <p:spPr>
          <a:xfrm>
            <a:off x="6252754" y="2046514"/>
            <a:ext cx="5913120" cy="3030583"/>
          </a:xfrm>
          <a:custGeom>
            <a:avLst/>
            <a:gdLst>
              <a:gd name="connsiteX0" fmla="*/ 191589 w 5913120"/>
              <a:gd name="connsiteY0" fmla="*/ 923109 h 3030583"/>
              <a:gd name="connsiteX1" fmla="*/ 269966 w 5913120"/>
              <a:gd name="connsiteY1" fmla="*/ 931817 h 3030583"/>
              <a:gd name="connsiteX2" fmla="*/ 435429 w 5913120"/>
              <a:gd name="connsiteY2" fmla="*/ 949235 h 3030583"/>
              <a:gd name="connsiteX3" fmla="*/ 531223 w 5913120"/>
              <a:gd name="connsiteY3" fmla="*/ 940526 h 3030583"/>
              <a:gd name="connsiteX4" fmla="*/ 539932 w 5913120"/>
              <a:gd name="connsiteY4" fmla="*/ 905692 h 3030583"/>
              <a:gd name="connsiteX5" fmla="*/ 548640 w 5913120"/>
              <a:gd name="connsiteY5" fmla="*/ 679269 h 3030583"/>
              <a:gd name="connsiteX6" fmla="*/ 592183 w 5913120"/>
              <a:gd name="connsiteY6" fmla="*/ 609600 h 3030583"/>
              <a:gd name="connsiteX7" fmla="*/ 618309 w 5913120"/>
              <a:gd name="connsiteY7" fmla="*/ 592183 h 3030583"/>
              <a:gd name="connsiteX8" fmla="*/ 644435 w 5913120"/>
              <a:gd name="connsiteY8" fmla="*/ 583475 h 3030583"/>
              <a:gd name="connsiteX9" fmla="*/ 905692 w 5913120"/>
              <a:gd name="connsiteY9" fmla="*/ 618309 h 3030583"/>
              <a:gd name="connsiteX10" fmla="*/ 931817 w 5913120"/>
              <a:gd name="connsiteY10" fmla="*/ 644435 h 3030583"/>
              <a:gd name="connsiteX11" fmla="*/ 1053737 w 5913120"/>
              <a:gd name="connsiteY11" fmla="*/ 627017 h 3030583"/>
              <a:gd name="connsiteX12" fmla="*/ 1088572 w 5913120"/>
              <a:gd name="connsiteY12" fmla="*/ 618309 h 3030583"/>
              <a:gd name="connsiteX13" fmla="*/ 1114697 w 5913120"/>
              <a:gd name="connsiteY13" fmla="*/ 600892 h 3030583"/>
              <a:gd name="connsiteX14" fmla="*/ 1114697 w 5913120"/>
              <a:gd name="connsiteY14" fmla="*/ 505097 h 3030583"/>
              <a:gd name="connsiteX15" fmla="*/ 1097280 w 5913120"/>
              <a:gd name="connsiteY15" fmla="*/ 452846 h 3030583"/>
              <a:gd name="connsiteX16" fmla="*/ 1105989 w 5913120"/>
              <a:gd name="connsiteY16" fmla="*/ 278675 h 3030583"/>
              <a:gd name="connsiteX17" fmla="*/ 1123406 w 5913120"/>
              <a:gd name="connsiteY17" fmla="*/ 243840 h 3030583"/>
              <a:gd name="connsiteX18" fmla="*/ 1158240 w 5913120"/>
              <a:gd name="connsiteY18" fmla="*/ 174172 h 3030583"/>
              <a:gd name="connsiteX19" fmla="*/ 1166949 w 5913120"/>
              <a:gd name="connsiteY19" fmla="*/ 139337 h 3030583"/>
              <a:gd name="connsiteX20" fmla="*/ 1227909 w 5913120"/>
              <a:gd name="connsiteY20" fmla="*/ 104503 h 3030583"/>
              <a:gd name="connsiteX21" fmla="*/ 1288869 w 5913120"/>
              <a:gd name="connsiteY21" fmla="*/ 52252 h 3030583"/>
              <a:gd name="connsiteX22" fmla="*/ 1358537 w 5913120"/>
              <a:gd name="connsiteY22" fmla="*/ 8709 h 3030583"/>
              <a:gd name="connsiteX23" fmla="*/ 1410789 w 5913120"/>
              <a:gd name="connsiteY23" fmla="*/ 0 h 3030583"/>
              <a:gd name="connsiteX24" fmla="*/ 1619795 w 5913120"/>
              <a:gd name="connsiteY24" fmla="*/ 8709 h 3030583"/>
              <a:gd name="connsiteX25" fmla="*/ 1654629 w 5913120"/>
              <a:gd name="connsiteY25" fmla="*/ 26126 h 3030583"/>
              <a:gd name="connsiteX26" fmla="*/ 1741715 w 5913120"/>
              <a:gd name="connsiteY26" fmla="*/ 87086 h 3030583"/>
              <a:gd name="connsiteX27" fmla="*/ 1820092 w 5913120"/>
              <a:gd name="connsiteY27" fmla="*/ 156755 h 3030583"/>
              <a:gd name="connsiteX28" fmla="*/ 1854926 w 5913120"/>
              <a:gd name="connsiteY28" fmla="*/ 174172 h 3030583"/>
              <a:gd name="connsiteX29" fmla="*/ 1889760 w 5913120"/>
              <a:gd name="connsiteY29" fmla="*/ 182880 h 3030583"/>
              <a:gd name="connsiteX30" fmla="*/ 1976846 w 5913120"/>
              <a:gd name="connsiteY30" fmla="*/ 200297 h 3030583"/>
              <a:gd name="connsiteX31" fmla="*/ 2037806 w 5913120"/>
              <a:gd name="connsiteY31" fmla="*/ 217715 h 3030583"/>
              <a:gd name="connsiteX32" fmla="*/ 2055223 w 5913120"/>
              <a:gd name="connsiteY32" fmla="*/ 252549 h 3030583"/>
              <a:gd name="connsiteX33" fmla="*/ 2072640 w 5913120"/>
              <a:gd name="connsiteY33" fmla="*/ 444137 h 3030583"/>
              <a:gd name="connsiteX34" fmla="*/ 2081349 w 5913120"/>
              <a:gd name="connsiteY34" fmla="*/ 478972 h 3030583"/>
              <a:gd name="connsiteX35" fmla="*/ 2342606 w 5913120"/>
              <a:gd name="connsiteY35" fmla="*/ 531223 h 3030583"/>
              <a:gd name="connsiteX36" fmla="*/ 2386149 w 5913120"/>
              <a:gd name="connsiteY36" fmla="*/ 592183 h 3030583"/>
              <a:gd name="connsiteX37" fmla="*/ 2438400 w 5913120"/>
              <a:gd name="connsiteY37" fmla="*/ 627017 h 3030583"/>
              <a:gd name="connsiteX38" fmla="*/ 2473235 w 5913120"/>
              <a:gd name="connsiteY38" fmla="*/ 653143 h 3030583"/>
              <a:gd name="connsiteX39" fmla="*/ 2516777 w 5913120"/>
              <a:gd name="connsiteY39" fmla="*/ 705395 h 3030583"/>
              <a:gd name="connsiteX40" fmla="*/ 2551612 w 5913120"/>
              <a:gd name="connsiteY40" fmla="*/ 775063 h 3030583"/>
              <a:gd name="connsiteX41" fmla="*/ 2560320 w 5913120"/>
              <a:gd name="connsiteY41" fmla="*/ 827315 h 3030583"/>
              <a:gd name="connsiteX42" fmla="*/ 2569029 w 5913120"/>
              <a:gd name="connsiteY42" fmla="*/ 931817 h 3030583"/>
              <a:gd name="connsiteX43" fmla="*/ 2586446 w 5913120"/>
              <a:gd name="connsiteY43" fmla="*/ 984069 h 3030583"/>
              <a:gd name="connsiteX44" fmla="*/ 2638697 w 5913120"/>
              <a:gd name="connsiteY44" fmla="*/ 1010195 h 3030583"/>
              <a:gd name="connsiteX45" fmla="*/ 2804160 w 5913120"/>
              <a:gd name="connsiteY45" fmla="*/ 1027612 h 3030583"/>
              <a:gd name="connsiteX46" fmla="*/ 2856412 w 5913120"/>
              <a:gd name="connsiteY46" fmla="*/ 1062446 h 3030583"/>
              <a:gd name="connsiteX47" fmla="*/ 2908663 w 5913120"/>
              <a:gd name="connsiteY47" fmla="*/ 1088572 h 3030583"/>
              <a:gd name="connsiteX48" fmla="*/ 3056709 w 5913120"/>
              <a:gd name="connsiteY48" fmla="*/ 1062446 h 3030583"/>
              <a:gd name="connsiteX49" fmla="*/ 3082835 w 5913120"/>
              <a:gd name="connsiteY49" fmla="*/ 1036320 h 3030583"/>
              <a:gd name="connsiteX50" fmla="*/ 3100252 w 5913120"/>
              <a:gd name="connsiteY50" fmla="*/ 984069 h 3030583"/>
              <a:gd name="connsiteX51" fmla="*/ 3248297 w 5913120"/>
              <a:gd name="connsiteY51" fmla="*/ 957943 h 3030583"/>
              <a:gd name="connsiteX52" fmla="*/ 3291840 w 5913120"/>
              <a:gd name="connsiteY52" fmla="*/ 931817 h 3030583"/>
              <a:gd name="connsiteX53" fmla="*/ 3378926 w 5913120"/>
              <a:gd name="connsiteY53" fmla="*/ 896983 h 3030583"/>
              <a:gd name="connsiteX54" fmla="*/ 3422469 w 5913120"/>
              <a:gd name="connsiteY54" fmla="*/ 879566 h 3030583"/>
              <a:gd name="connsiteX55" fmla="*/ 3492137 w 5913120"/>
              <a:gd name="connsiteY55" fmla="*/ 870857 h 3030583"/>
              <a:gd name="connsiteX56" fmla="*/ 3805646 w 5913120"/>
              <a:gd name="connsiteY56" fmla="*/ 862149 h 3030583"/>
              <a:gd name="connsiteX57" fmla="*/ 3884023 w 5913120"/>
              <a:gd name="connsiteY57" fmla="*/ 818606 h 3030583"/>
              <a:gd name="connsiteX58" fmla="*/ 3918857 w 5913120"/>
              <a:gd name="connsiteY58" fmla="*/ 809897 h 3030583"/>
              <a:gd name="connsiteX59" fmla="*/ 3979817 w 5913120"/>
              <a:gd name="connsiteY59" fmla="*/ 775063 h 3030583"/>
              <a:gd name="connsiteX60" fmla="*/ 4032069 w 5913120"/>
              <a:gd name="connsiteY60" fmla="*/ 740229 h 3030583"/>
              <a:gd name="connsiteX61" fmla="*/ 4058195 w 5913120"/>
              <a:gd name="connsiteY61" fmla="*/ 722812 h 3030583"/>
              <a:gd name="connsiteX62" fmla="*/ 4084320 w 5913120"/>
              <a:gd name="connsiteY62" fmla="*/ 714103 h 3030583"/>
              <a:gd name="connsiteX63" fmla="*/ 4145280 w 5913120"/>
              <a:gd name="connsiteY63" fmla="*/ 705395 h 3030583"/>
              <a:gd name="connsiteX64" fmla="*/ 4180115 w 5913120"/>
              <a:gd name="connsiteY64" fmla="*/ 670560 h 3030583"/>
              <a:gd name="connsiteX65" fmla="*/ 4241075 w 5913120"/>
              <a:gd name="connsiteY65" fmla="*/ 635726 h 3030583"/>
              <a:gd name="connsiteX66" fmla="*/ 4302035 w 5913120"/>
              <a:gd name="connsiteY66" fmla="*/ 592183 h 3030583"/>
              <a:gd name="connsiteX67" fmla="*/ 4328160 w 5913120"/>
              <a:gd name="connsiteY67" fmla="*/ 583475 h 3030583"/>
              <a:gd name="connsiteX68" fmla="*/ 4371703 w 5913120"/>
              <a:gd name="connsiteY68" fmla="*/ 539932 h 3030583"/>
              <a:gd name="connsiteX69" fmla="*/ 4415246 w 5913120"/>
              <a:gd name="connsiteY69" fmla="*/ 496389 h 3030583"/>
              <a:gd name="connsiteX70" fmla="*/ 4450080 w 5913120"/>
              <a:gd name="connsiteY70" fmla="*/ 478972 h 3030583"/>
              <a:gd name="connsiteX71" fmla="*/ 4493623 w 5913120"/>
              <a:gd name="connsiteY71" fmla="*/ 461555 h 3030583"/>
              <a:gd name="connsiteX72" fmla="*/ 4606835 w 5913120"/>
              <a:gd name="connsiteY72" fmla="*/ 452846 h 3030583"/>
              <a:gd name="connsiteX73" fmla="*/ 4685212 w 5913120"/>
              <a:gd name="connsiteY73" fmla="*/ 478972 h 3030583"/>
              <a:gd name="connsiteX74" fmla="*/ 4772297 w 5913120"/>
              <a:gd name="connsiteY74" fmla="*/ 505097 h 3030583"/>
              <a:gd name="connsiteX75" fmla="*/ 4798423 w 5913120"/>
              <a:gd name="connsiteY75" fmla="*/ 513806 h 3030583"/>
              <a:gd name="connsiteX76" fmla="*/ 4841966 w 5913120"/>
              <a:gd name="connsiteY76" fmla="*/ 505097 h 3030583"/>
              <a:gd name="connsiteX77" fmla="*/ 4876800 w 5913120"/>
              <a:gd name="connsiteY77" fmla="*/ 496389 h 3030583"/>
              <a:gd name="connsiteX78" fmla="*/ 4955177 w 5913120"/>
              <a:gd name="connsiteY78" fmla="*/ 505097 h 3030583"/>
              <a:gd name="connsiteX79" fmla="*/ 4990012 w 5913120"/>
              <a:gd name="connsiteY79" fmla="*/ 522515 h 3030583"/>
              <a:gd name="connsiteX80" fmla="*/ 5016137 w 5913120"/>
              <a:gd name="connsiteY80" fmla="*/ 600892 h 3030583"/>
              <a:gd name="connsiteX81" fmla="*/ 4998720 w 5913120"/>
              <a:gd name="connsiteY81" fmla="*/ 757646 h 3030583"/>
              <a:gd name="connsiteX82" fmla="*/ 4990012 w 5913120"/>
              <a:gd name="connsiteY82" fmla="*/ 792480 h 3030583"/>
              <a:gd name="connsiteX83" fmla="*/ 4981303 w 5913120"/>
              <a:gd name="connsiteY83" fmla="*/ 836023 h 3030583"/>
              <a:gd name="connsiteX84" fmla="*/ 4972595 w 5913120"/>
              <a:gd name="connsiteY84" fmla="*/ 870857 h 3030583"/>
              <a:gd name="connsiteX85" fmla="*/ 4955177 w 5913120"/>
              <a:gd name="connsiteY85" fmla="*/ 966652 h 3030583"/>
              <a:gd name="connsiteX86" fmla="*/ 4946469 w 5913120"/>
              <a:gd name="connsiteY86" fmla="*/ 1001486 h 3030583"/>
              <a:gd name="connsiteX87" fmla="*/ 4955177 w 5913120"/>
              <a:gd name="connsiteY87" fmla="*/ 1114697 h 3030583"/>
              <a:gd name="connsiteX88" fmla="*/ 4998720 w 5913120"/>
              <a:gd name="connsiteY88" fmla="*/ 1123406 h 3030583"/>
              <a:gd name="connsiteX89" fmla="*/ 5059680 w 5913120"/>
              <a:gd name="connsiteY89" fmla="*/ 1114697 h 3030583"/>
              <a:gd name="connsiteX90" fmla="*/ 5085806 w 5913120"/>
              <a:gd name="connsiteY90" fmla="*/ 1105989 h 3030583"/>
              <a:gd name="connsiteX91" fmla="*/ 5146766 w 5913120"/>
              <a:gd name="connsiteY91" fmla="*/ 1114697 h 3030583"/>
              <a:gd name="connsiteX92" fmla="*/ 5181600 w 5913120"/>
              <a:gd name="connsiteY92" fmla="*/ 1158240 h 3030583"/>
              <a:gd name="connsiteX93" fmla="*/ 5268686 w 5913120"/>
              <a:gd name="connsiteY93" fmla="*/ 1123406 h 3030583"/>
              <a:gd name="connsiteX94" fmla="*/ 5294812 w 5913120"/>
              <a:gd name="connsiteY94" fmla="*/ 1105989 h 3030583"/>
              <a:gd name="connsiteX95" fmla="*/ 5373189 w 5913120"/>
              <a:gd name="connsiteY95" fmla="*/ 1088572 h 3030583"/>
              <a:gd name="connsiteX96" fmla="*/ 5434149 w 5913120"/>
              <a:gd name="connsiteY96" fmla="*/ 1071155 h 3030583"/>
              <a:gd name="connsiteX97" fmla="*/ 5460275 w 5913120"/>
              <a:gd name="connsiteY97" fmla="*/ 1053737 h 3030583"/>
              <a:gd name="connsiteX98" fmla="*/ 5608320 w 5913120"/>
              <a:gd name="connsiteY98" fmla="*/ 1053737 h 3030583"/>
              <a:gd name="connsiteX99" fmla="*/ 5686697 w 5913120"/>
              <a:gd name="connsiteY99" fmla="*/ 1071155 h 3030583"/>
              <a:gd name="connsiteX100" fmla="*/ 5721532 w 5913120"/>
              <a:gd name="connsiteY100" fmla="*/ 1114697 h 3030583"/>
              <a:gd name="connsiteX101" fmla="*/ 5791200 w 5913120"/>
              <a:gd name="connsiteY101" fmla="*/ 1166949 h 3030583"/>
              <a:gd name="connsiteX102" fmla="*/ 5817326 w 5913120"/>
              <a:gd name="connsiteY102" fmla="*/ 1210492 h 3030583"/>
              <a:gd name="connsiteX103" fmla="*/ 5834743 w 5913120"/>
              <a:gd name="connsiteY103" fmla="*/ 1245326 h 3030583"/>
              <a:gd name="connsiteX104" fmla="*/ 5852160 w 5913120"/>
              <a:gd name="connsiteY104" fmla="*/ 1271452 h 3030583"/>
              <a:gd name="connsiteX105" fmla="*/ 5860869 w 5913120"/>
              <a:gd name="connsiteY105" fmla="*/ 1297577 h 3030583"/>
              <a:gd name="connsiteX106" fmla="*/ 5878286 w 5913120"/>
              <a:gd name="connsiteY106" fmla="*/ 1332412 h 3030583"/>
              <a:gd name="connsiteX107" fmla="*/ 5895703 w 5913120"/>
              <a:gd name="connsiteY107" fmla="*/ 1402080 h 3030583"/>
              <a:gd name="connsiteX108" fmla="*/ 5913120 w 5913120"/>
              <a:gd name="connsiteY108" fmla="*/ 1445623 h 3030583"/>
              <a:gd name="connsiteX109" fmla="*/ 5904412 w 5913120"/>
              <a:gd name="connsiteY109" fmla="*/ 1515292 h 3030583"/>
              <a:gd name="connsiteX110" fmla="*/ 5834743 w 5913120"/>
              <a:gd name="connsiteY110" fmla="*/ 1567543 h 3030583"/>
              <a:gd name="connsiteX111" fmla="*/ 5756366 w 5913120"/>
              <a:gd name="connsiteY111" fmla="*/ 1593669 h 3030583"/>
              <a:gd name="connsiteX112" fmla="*/ 5704115 w 5913120"/>
              <a:gd name="connsiteY112" fmla="*/ 1611086 h 3030583"/>
              <a:gd name="connsiteX113" fmla="*/ 5529943 w 5913120"/>
              <a:gd name="connsiteY113" fmla="*/ 1637212 h 3030583"/>
              <a:gd name="connsiteX114" fmla="*/ 5468983 w 5913120"/>
              <a:gd name="connsiteY114" fmla="*/ 1663337 h 3030583"/>
              <a:gd name="connsiteX115" fmla="*/ 5442857 w 5913120"/>
              <a:gd name="connsiteY115" fmla="*/ 1680755 h 3030583"/>
              <a:gd name="connsiteX116" fmla="*/ 5390606 w 5913120"/>
              <a:gd name="connsiteY116" fmla="*/ 1706880 h 3030583"/>
              <a:gd name="connsiteX117" fmla="*/ 5329646 w 5913120"/>
              <a:gd name="connsiteY117" fmla="*/ 1759132 h 3030583"/>
              <a:gd name="connsiteX118" fmla="*/ 5286103 w 5913120"/>
              <a:gd name="connsiteY118" fmla="*/ 1785257 h 3030583"/>
              <a:gd name="connsiteX119" fmla="*/ 5251269 w 5913120"/>
              <a:gd name="connsiteY119" fmla="*/ 1811383 h 3030583"/>
              <a:gd name="connsiteX120" fmla="*/ 5225143 w 5913120"/>
              <a:gd name="connsiteY120" fmla="*/ 1828800 h 3030583"/>
              <a:gd name="connsiteX121" fmla="*/ 5207726 w 5913120"/>
              <a:gd name="connsiteY121" fmla="*/ 1854926 h 3030583"/>
              <a:gd name="connsiteX122" fmla="*/ 5199017 w 5913120"/>
              <a:gd name="connsiteY122" fmla="*/ 1881052 h 3030583"/>
              <a:gd name="connsiteX123" fmla="*/ 5164183 w 5913120"/>
              <a:gd name="connsiteY123" fmla="*/ 1915886 h 3030583"/>
              <a:gd name="connsiteX124" fmla="*/ 5146766 w 5913120"/>
              <a:gd name="connsiteY124" fmla="*/ 1942012 h 3030583"/>
              <a:gd name="connsiteX125" fmla="*/ 5068389 w 5913120"/>
              <a:gd name="connsiteY125" fmla="*/ 1994263 h 3030583"/>
              <a:gd name="connsiteX126" fmla="*/ 5042263 w 5913120"/>
              <a:gd name="connsiteY126" fmla="*/ 2011680 h 3030583"/>
              <a:gd name="connsiteX127" fmla="*/ 4946469 w 5913120"/>
              <a:gd name="connsiteY127" fmla="*/ 2081349 h 3030583"/>
              <a:gd name="connsiteX128" fmla="*/ 4911635 w 5913120"/>
              <a:gd name="connsiteY128" fmla="*/ 2090057 h 3030583"/>
              <a:gd name="connsiteX129" fmla="*/ 4876800 w 5913120"/>
              <a:gd name="connsiteY129" fmla="*/ 2107475 h 3030583"/>
              <a:gd name="connsiteX130" fmla="*/ 4798423 w 5913120"/>
              <a:gd name="connsiteY130" fmla="*/ 2168435 h 3030583"/>
              <a:gd name="connsiteX131" fmla="*/ 4754880 w 5913120"/>
              <a:gd name="connsiteY131" fmla="*/ 2185852 h 3030583"/>
              <a:gd name="connsiteX132" fmla="*/ 4676503 w 5913120"/>
              <a:gd name="connsiteY132" fmla="*/ 2229395 h 3030583"/>
              <a:gd name="connsiteX133" fmla="*/ 4659086 w 5913120"/>
              <a:gd name="connsiteY133" fmla="*/ 2255520 h 3030583"/>
              <a:gd name="connsiteX134" fmla="*/ 4624252 w 5913120"/>
              <a:gd name="connsiteY134" fmla="*/ 2281646 h 3030583"/>
              <a:gd name="connsiteX135" fmla="*/ 4598126 w 5913120"/>
              <a:gd name="connsiteY135" fmla="*/ 2307772 h 3030583"/>
              <a:gd name="connsiteX136" fmla="*/ 4214949 w 5913120"/>
              <a:gd name="connsiteY136" fmla="*/ 2299063 h 3030583"/>
              <a:gd name="connsiteX137" fmla="*/ 4162697 w 5913120"/>
              <a:gd name="connsiteY137" fmla="*/ 2281646 h 3030583"/>
              <a:gd name="connsiteX138" fmla="*/ 4093029 w 5913120"/>
              <a:gd name="connsiteY138" fmla="*/ 2220686 h 3030583"/>
              <a:gd name="connsiteX139" fmla="*/ 4058195 w 5913120"/>
              <a:gd name="connsiteY139" fmla="*/ 2177143 h 3030583"/>
              <a:gd name="connsiteX140" fmla="*/ 4014652 w 5913120"/>
              <a:gd name="connsiteY140" fmla="*/ 2142309 h 3030583"/>
              <a:gd name="connsiteX141" fmla="*/ 3979817 w 5913120"/>
              <a:gd name="connsiteY141" fmla="*/ 2116183 h 3030583"/>
              <a:gd name="connsiteX142" fmla="*/ 3953692 w 5913120"/>
              <a:gd name="connsiteY142" fmla="*/ 2107475 h 3030583"/>
              <a:gd name="connsiteX143" fmla="*/ 3910149 w 5913120"/>
              <a:gd name="connsiteY143" fmla="*/ 2090057 h 3030583"/>
              <a:gd name="connsiteX144" fmla="*/ 3857897 w 5913120"/>
              <a:gd name="connsiteY144" fmla="*/ 2055223 h 3030583"/>
              <a:gd name="connsiteX145" fmla="*/ 3840480 w 5913120"/>
              <a:gd name="connsiteY145" fmla="*/ 2029097 h 3030583"/>
              <a:gd name="connsiteX146" fmla="*/ 3779520 w 5913120"/>
              <a:gd name="connsiteY146" fmla="*/ 1976846 h 3030583"/>
              <a:gd name="connsiteX147" fmla="*/ 3709852 w 5913120"/>
              <a:gd name="connsiteY147" fmla="*/ 1959429 h 3030583"/>
              <a:gd name="connsiteX148" fmla="*/ 3492137 w 5913120"/>
              <a:gd name="connsiteY148" fmla="*/ 1933303 h 3030583"/>
              <a:gd name="connsiteX149" fmla="*/ 3448595 w 5913120"/>
              <a:gd name="connsiteY149" fmla="*/ 1907177 h 3030583"/>
              <a:gd name="connsiteX150" fmla="*/ 3405052 w 5913120"/>
              <a:gd name="connsiteY150" fmla="*/ 1898469 h 3030583"/>
              <a:gd name="connsiteX151" fmla="*/ 3352800 w 5913120"/>
              <a:gd name="connsiteY151" fmla="*/ 1881052 h 3030583"/>
              <a:gd name="connsiteX152" fmla="*/ 2952206 w 5913120"/>
              <a:gd name="connsiteY152" fmla="*/ 1872343 h 3030583"/>
              <a:gd name="connsiteX153" fmla="*/ 2769326 w 5913120"/>
              <a:gd name="connsiteY153" fmla="*/ 1872343 h 3030583"/>
              <a:gd name="connsiteX154" fmla="*/ 2743200 w 5913120"/>
              <a:gd name="connsiteY154" fmla="*/ 1881052 h 3030583"/>
              <a:gd name="connsiteX155" fmla="*/ 2708366 w 5913120"/>
              <a:gd name="connsiteY155" fmla="*/ 1889760 h 3030583"/>
              <a:gd name="connsiteX156" fmla="*/ 2621280 w 5913120"/>
              <a:gd name="connsiteY156" fmla="*/ 1924595 h 3030583"/>
              <a:gd name="connsiteX157" fmla="*/ 2525486 w 5913120"/>
              <a:gd name="connsiteY157" fmla="*/ 1976846 h 3030583"/>
              <a:gd name="connsiteX158" fmla="*/ 2490652 w 5913120"/>
              <a:gd name="connsiteY158" fmla="*/ 2046515 h 3030583"/>
              <a:gd name="connsiteX159" fmla="*/ 2464526 w 5913120"/>
              <a:gd name="connsiteY159" fmla="*/ 2081349 h 3030583"/>
              <a:gd name="connsiteX160" fmla="*/ 2455817 w 5913120"/>
              <a:gd name="connsiteY160" fmla="*/ 2107475 h 3030583"/>
              <a:gd name="connsiteX161" fmla="*/ 2394857 w 5913120"/>
              <a:gd name="connsiteY161" fmla="*/ 2203269 h 3030583"/>
              <a:gd name="connsiteX162" fmla="*/ 2377440 w 5913120"/>
              <a:gd name="connsiteY162" fmla="*/ 2229395 h 3030583"/>
              <a:gd name="connsiteX163" fmla="*/ 2360023 w 5913120"/>
              <a:gd name="connsiteY163" fmla="*/ 2264229 h 3030583"/>
              <a:gd name="connsiteX164" fmla="*/ 2351315 w 5913120"/>
              <a:gd name="connsiteY164" fmla="*/ 2290355 h 3030583"/>
              <a:gd name="connsiteX165" fmla="*/ 2299063 w 5913120"/>
              <a:gd name="connsiteY165" fmla="*/ 2360023 h 3030583"/>
              <a:gd name="connsiteX166" fmla="*/ 2255520 w 5913120"/>
              <a:gd name="connsiteY166" fmla="*/ 2420983 h 3030583"/>
              <a:gd name="connsiteX167" fmla="*/ 2229395 w 5913120"/>
              <a:gd name="connsiteY167" fmla="*/ 2438400 h 3030583"/>
              <a:gd name="connsiteX168" fmla="*/ 2211977 w 5913120"/>
              <a:gd name="connsiteY168" fmla="*/ 2455817 h 3030583"/>
              <a:gd name="connsiteX169" fmla="*/ 2168435 w 5913120"/>
              <a:gd name="connsiteY169" fmla="*/ 2525486 h 3030583"/>
              <a:gd name="connsiteX170" fmla="*/ 2124892 w 5913120"/>
              <a:gd name="connsiteY170" fmla="*/ 2586446 h 3030583"/>
              <a:gd name="connsiteX171" fmla="*/ 2072640 w 5913120"/>
              <a:gd name="connsiteY171" fmla="*/ 2612572 h 3030583"/>
              <a:gd name="connsiteX172" fmla="*/ 1976846 w 5913120"/>
              <a:gd name="connsiteY172" fmla="*/ 2629989 h 3030583"/>
              <a:gd name="connsiteX173" fmla="*/ 1881052 w 5913120"/>
              <a:gd name="connsiteY173" fmla="*/ 2656115 h 3030583"/>
              <a:gd name="connsiteX174" fmla="*/ 1793966 w 5913120"/>
              <a:gd name="connsiteY174" fmla="*/ 2673532 h 3030583"/>
              <a:gd name="connsiteX175" fmla="*/ 1689463 w 5913120"/>
              <a:gd name="connsiteY175" fmla="*/ 2682240 h 3030583"/>
              <a:gd name="connsiteX176" fmla="*/ 1428206 w 5913120"/>
              <a:gd name="connsiteY176" fmla="*/ 2699657 h 3030583"/>
              <a:gd name="connsiteX177" fmla="*/ 1402080 w 5913120"/>
              <a:gd name="connsiteY177" fmla="*/ 2725783 h 3030583"/>
              <a:gd name="connsiteX178" fmla="*/ 1384663 w 5913120"/>
              <a:gd name="connsiteY178" fmla="*/ 2795452 h 3030583"/>
              <a:gd name="connsiteX179" fmla="*/ 1358537 w 5913120"/>
              <a:gd name="connsiteY179" fmla="*/ 2987040 h 3030583"/>
              <a:gd name="connsiteX180" fmla="*/ 1332412 w 5913120"/>
              <a:gd name="connsiteY180" fmla="*/ 3021875 h 3030583"/>
              <a:gd name="connsiteX181" fmla="*/ 1297577 w 5913120"/>
              <a:gd name="connsiteY181" fmla="*/ 3030583 h 3030583"/>
              <a:gd name="connsiteX182" fmla="*/ 1184366 w 5913120"/>
              <a:gd name="connsiteY182" fmla="*/ 3021875 h 3030583"/>
              <a:gd name="connsiteX183" fmla="*/ 1071155 w 5913120"/>
              <a:gd name="connsiteY183" fmla="*/ 3004457 h 3030583"/>
              <a:gd name="connsiteX184" fmla="*/ 1010195 w 5913120"/>
              <a:gd name="connsiteY184" fmla="*/ 2995749 h 3030583"/>
              <a:gd name="connsiteX185" fmla="*/ 923109 w 5913120"/>
              <a:gd name="connsiteY185" fmla="*/ 2960915 h 3030583"/>
              <a:gd name="connsiteX186" fmla="*/ 896983 w 5913120"/>
              <a:gd name="connsiteY186" fmla="*/ 2952206 h 3030583"/>
              <a:gd name="connsiteX187" fmla="*/ 836023 w 5913120"/>
              <a:gd name="connsiteY187" fmla="*/ 2917372 h 3030583"/>
              <a:gd name="connsiteX188" fmla="*/ 818606 w 5913120"/>
              <a:gd name="connsiteY188" fmla="*/ 2882537 h 3030583"/>
              <a:gd name="connsiteX189" fmla="*/ 792480 w 5913120"/>
              <a:gd name="connsiteY189" fmla="*/ 2847703 h 3030583"/>
              <a:gd name="connsiteX190" fmla="*/ 827315 w 5913120"/>
              <a:gd name="connsiteY190" fmla="*/ 2673532 h 3030583"/>
              <a:gd name="connsiteX191" fmla="*/ 862149 w 5913120"/>
              <a:gd name="connsiteY191" fmla="*/ 2577737 h 3030583"/>
              <a:gd name="connsiteX192" fmla="*/ 879566 w 5913120"/>
              <a:gd name="connsiteY192" fmla="*/ 2516777 h 3030583"/>
              <a:gd name="connsiteX193" fmla="*/ 888275 w 5913120"/>
              <a:gd name="connsiteY193" fmla="*/ 2490652 h 3030583"/>
              <a:gd name="connsiteX194" fmla="*/ 905692 w 5913120"/>
              <a:gd name="connsiteY194" fmla="*/ 2464526 h 3030583"/>
              <a:gd name="connsiteX195" fmla="*/ 940526 w 5913120"/>
              <a:gd name="connsiteY195" fmla="*/ 2377440 h 3030583"/>
              <a:gd name="connsiteX196" fmla="*/ 957943 w 5913120"/>
              <a:gd name="connsiteY196" fmla="*/ 2333897 h 3030583"/>
              <a:gd name="connsiteX197" fmla="*/ 984069 w 5913120"/>
              <a:gd name="connsiteY197" fmla="*/ 2255520 h 3030583"/>
              <a:gd name="connsiteX198" fmla="*/ 992777 w 5913120"/>
              <a:gd name="connsiteY198" fmla="*/ 2229395 h 3030583"/>
              <a:gd name="connsiteX199" fmla="*/ 966652 w 5913120"/>
              <a:gd name="connsiteY199" fmla="*/ 1942012 h 3030583"/>
              <a:gd name="connsiteX200" fmla="*/ 957943 w 5913120"/>
              <a:gd name="connsiteY200" fmla="*/ 1898469 h 3030583"/>
              <a:gd name="connsiteX201" fmla="*/ 931817 w 5913120"/>
              <a:gd name="connsiteY201" fmla="*/ 1881052 h 3030583"/>
              <a:gd name="connsiteX202" fmla="*/ 896983 w 5913120"/>
              <a:gd name="connsiteY202" fmla="*/ 1854926 h 3030583"/>
              <a:gd name="connsiteX203" fmla="*/ 844732 w 5913120"/>
              <a:gd name="connsiteY203" fmla="*/ 1828800 h 3030583"/>
              <a:gd name="connsiteX204" fmla="*/ 775063 w 5913120"/>
              <a:gd name="connsiteY204" fmla="*/ 1767840 h 3030583"/>
              <a:gd name="connsiteX205" fmla="*/ 705395 w 5913120"/>
              <a:gd name="connsiteY205" fmla="*/ 1724297 h 3030583"/>
              <a:gd name="connsiteX206" fmla="*/ 661852 w 5913120"/>
              <a:gd name="connsiteY206" fmla="*/ 1672046 h 3030583"/>
              <a:gd name="connsiteX207" fmla="*/ 627017 w 5913120"/>
              <a:gd name="connsiteY207" fmla="*/ 1619795 h 3030583"/>
              <a:gd name="connsiteX208" fmla="*/ 600892 w 5913120"/>
              <a:gd name="connsiteY208" fmla="*/ 1558835 h 3030583"/>
              <a:gd name="connsiteX209" fmla="*/ 592183 w 5913120"/>
              <a:gd name="connsiteY209" fmla="*/ 1532709 h 3030583"/>
              <a:gd name="connsiteX210" fmla="*/ 566057 w 5913120"/>
              <a:gd name="connsiteY210" fmla="*/ 1524000 h 3030583"/>
              <a:gd name="connsiteX211" fmla="*/ 496389 w 5913120"/>
              <a:gd name="connsiteY211" fmla="*/ 1489166 h 3030583"/>
              <a:gd name="connsiteX212" fmla="*/ 470263 w 5913120"/>
              <a:gd name="connsiteY212" fmla="*/ 1471749 h 3030583"/>
              <a:gd name="connsiteX213" fmla="*/ 444137 w 5913120"/>
              <a:gd name="connsiteY213" fmla="*/ 1463040 h 3030583"/>
              <a:gd name="connsiteX214" fmla="*/ 330926 w 5913120"/>
              <a:gd name="connsiteY214" fmla="*/ 1436915 h 3030583"/>
              <a:gd name="connsiteX215" fmla="*/ 235132 w 5913120"/>
              <a:gd name="connsiteY215" fmla="*/ 1402080 h 3030583"/>
              <a:gd name="connsiteX216" fmla="*/ 156755 w 5913120"/>
              <a:gd name="connsiteY216" fmla="*/ 1384663 h 3030583"/>
              <a:gd name="connsiteX217" fmla="*/ 95795 w 5913120"/>
              <a:gd name="connsiteY217" fmla="*/ 1349829 h 3030583"/>
              <a:gd name="connsiteX218" fmla="*/ 60960 w 5913120"/>
              <a:gd name="connsiteY218" fmla="*/ 1332412 h 3030583"/>
              <a:gd name="connsiteX219" fmla="*/ 26126 w 5913120"/>
              <a:gd name="connsiteY219" fmla="*/ 1271452 h 3030583"/>
              <a:gd name="connsiteX220" fmla="*/ 17417 w 5913120"/>
              <a:gd name="connsiteY220" fmla="*/ 1210492 h 3030583"/>
              <a:gd name="connsiteX221" fmla="*/ 0 w 5913120"/>
              <a:gd name="connsiteY221" fmla="*/ 1149532 h 3030583"/>
              <a:gd name="connsiteX222" fmla="*/ 26126 w 5913120"/>
              <a:gd name="connsiteY222" fmla="*/ 1045029 h 3030583"/>
              <a:gd name="connsiteX223" fmla="*/ 52252 w 5913120"/>
              <a:gd name="connsiteY223" fmla="*/ 1036320 h 3030583"/>
              <a:gd name="connsiteX224" fmla="*/ 78377 w 5913120"/>
              <a:gd name="connsiteY224" fmla="*/ 1010195 h 3030583"/>
              <a:gd name="connsiteX225" fmla="*/ 95795 w 5913120"/>
              <a:gd name="connsiteY225" fmla="*/ 984069 h 3030583"/>
              <a:gd name="connsiteX226" fmla="*/ 148046 w 5913120"/>
              <a:gd name="connsiteY226" fmla="*/ 940526 h 3030583"/>
              <a:gd name="connsiteX227" fmla="*/ 191589 w 5913120"/>
              <a:gd name="connsiteY227" fmla="*/ 923109 h 303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5913120" h="3030583">
                <a:moveTo>
                  <a:pt x="191589" y="923109"/>
                </a:moveTo>
                <a:cubicBezTo>
                  <a:pt x="211909" y="921658"/>
                  <a:pt x="243763" y="929721"/>
                  <a:pt x="269966" y="931817"/>
                </a:cubicBezTo>
                <a:cubicBezTo>
                  <a:pt x="428720" y="944517"/>
                  <a:pt x="363132" y="925135"/>
                  <a:pt x="435429" y="949235"/>
                </a:cubicBezTo>
                <a:cubicBezTo>
                  <a:pt x="467360" y="946332"/>
                  <a:pt x="501626" y="952858"/>
                  <a:pt x="531223" y="940526"/>
                </a:cubicBezTo>
                <a:cubicBezTo>
                  <a:pt x="542271" y="935923"/>
                  <a:pt x="539136" y="917634"/>
                  <a:pt x="539932" y="905692"/>
                </a:cubicBezTo>
                <a:cubicBezTo>
                  <a:pt x="544956" y="830329"/>
                  <a:pt x="541365" y="754448"/>
                  <a:pt x="548640" y="679269"/>
                </a:cubicBezTo>
                <a:cubicBezTo>
                  <a:pt x="551670" y="647957"/>
                  <a:pt x="569941" y="628134"/>
                  <a:pt x="592183" y="609600"/>
                </a:cubicBezTo>
                <a:cubicBezTo>
                  <a:pt x="600224" y="602900"/>
                  <a:pt x="608947" y="596864"/>
                  <a:pt x="618309" y="592183"/>
                </a:cubicBezTo>
                <a:cubicBezTo>
                  <a:pt x="626520" y="588078"/>
                  <a:pt x="635726" y="586378"/>
                  <a:pt x="644435" y="583475"/>
                </a:cubicBezTo>
                <a:cubicBezTo>
                  <a:pt x="1023932" y="597028"/>
                  <a:pt x="827049" y="523935"/>
                  <a:pt x="905692" y="618309"/>
                </a:cubicBezTo>
                <a:cubicBezTo>
                  <a:pt x="913576" y="627770"/>
                  <a:pt x="923109" y="635726"/>
                  <a:pt x="931817" y="644435"/>
                </a:cubicBezTo>
                <a:cubicBezTo>
                  <a:pt x="974639" y="639082"/>
                  <a:pt x="1011875" y="635389"/>
                  <a:pt x="1053737" y="627017"/>
                </a:cubicBezTo>
                <a:cubicBezTo>
                  <a:pt x="1065474" y="624670"/>
                  <a:pt x="1076960" y="621212"/>
                  <a:pt x="1088572" y="618309"/>
                </a:cubicBezTo>
                <a:cubicBezTo>
                  <a:pt x="1097280" y="612503"/>
                  <a:pt x="1108159" y="609065"/>
                  <a:pt x="1114697" y="600892"/>
                </a:cubicBezTo>
                <a:cubicBezTo>
                  <a:pt x="1133396" y="577518"/>
                  <a:pt x="1117945" y="520253"/>
                  <a:pt x="1114697" y="505097"/>
                </a:cubicBezTo>
                <a:cubicBezTo>
                  <a:pt x="1110850" y="487145"/>
                  <a:pt x="1097280" y="452846"/>
                  <a:pt x="1097280" y="452846"/>
                </a:cubicBezTo>
                <a:cubicBezTo>
                  <a:pt x="1100183" y="394789"/>
                  <a:pt x="1098779" y="336356"/>
                  <a:pt x="1105989" y="278675"/>
                </a:cubicBezTo>
                <a:cubicBezTo>
                  <a:pt x="1107599" y="265793"/>
                  <a:pt x="1118134" y="255703"/>
                  <a:pt x="1123406" y="243840"/>
                </a:cubicBezTo>
                <a:cubicBezTo>
                  <a:pt x="1151810" y="179929"/>
                  <a:pt x="1127398" y="220434"/>
                  <a:pt x="1158240" y="174172"/>
                </a:cubicBezTo>
                <a:cubicBezTo>
                  <a:pt x="1161143" y="162560"/>
                  <a:pt x="1160310" y="149296"/>
                  <a:pt x="1166949" y="139337"/>
                </a:cubicBezTo>
                <a:cubicBezTo>
                  <a:pt x="1173103" y="130106"/>
                  <a:pt x="1221883" y="107516"/>
                  <a:pt x="1227909" y="104503"/>
                </a:cubicBezTo>
                <a:cubicBezTo>
                  <a:pt x="1271259" y="46704"/>
                  <a:pt x="1232614" y="87412"/>
                  <a:pt x="1288869" y="52252"/>
                </a:cubicBezTo>
                <a:cubicBezTo>
                  <a:pt x="1318584" y="33680"/>
                  <a:pt x="1324589" y="18893"/>
                  <a:pt x="1358537" y="8709"/>
                </a:cubicBezTo>
                <a:cubicBezTo>
                  <a:pt x="1375450" y="3635"/>
                  <a:pt x="1393372" y="2903"/>
                  <a:pt x="1410789" y="0"/>
                </a:cubicBezTo>
                <a:cubicBezTo>
                  <a:pt x="1480458" y="2903"/>
                  <a:pt x="1550463" y="1280"/>
                  <a:pt x="1619795" y="8709"/>
                </a:cubicBezTo>
                <a:cubicBezTo>
                  <a:pt x="1632703" y="10092"/>
                  <a:pt x="1643497" y="19447"/>
                  <a:pt x="1654629" y="26126"/>
                </a:cubicBezTo>
                <a:cubicBezTo>
                  <a:pt x="1669547" y="35077"/>
                  <a:pt x="1724394" y="71930"/>
                  <a:pt x="1741715" y="87086"/>
                </a:cubicBezTo>
                <a:cubicBezTo>
                  <a:pt x="1786610" y="126369"/>
                  <a:pt x="1767216" y="121504"/>
                  <a:pt x="1820092" y="156755"/>
                </a:cubicBezTo>
                <a:cubicBezTo>
                  <a:pt x="1830894" y="163956"/>
                  <a:pt x="1842771" y="169614"/>
                  <a:pt x="1854926" y="174172"/>
                </a:cubicBezTo>
                <a:cubicBezTo>
                  <a:pt x="1866133" y="178374"/>
                  <a:pt x="1878057" y="180372"/>
                  <a:pt x="1889760" y="182880"/>
                </a:cubicBezTo>
                <a:cubicBezTo>
                  <a:pt x="1918706" y="189083"/>
                  <a:pt x="1948762" y="190935"/>
                  <a:pt x="1976846" y="200297"/>
                </a:cubicBezTo>
                <a:cubicBezTo>
                  <a:pt x="2014326" y="212791"/>
                  <a:pt x="1994066" y="206779"/>
                  <a:pt x="2037806" y="217715"/>
                </a:cubicBezTo>
                <a:cubicBezTo>
                  <a:pt x="2043612" y="229326"/>
                  <a:pt x="2051118" y="240233"/>
                  <a:pt x="2055223" y="252549"/>
                </a:cubicBezTo>
                <a:cubicBezTo>
                  <a:pt x="2071206" y="300496"/>
                  <a:pt x="2071150" y="428495"/>
                  <a:pt x="2072640" y="444137"/>
                </a:cubicBezTo>
                <a:cubicBezTo>
                  <a:pt x="2073775" y="456052"/>
                  <a:pt x="2072403" y="471020"/>
                  <a:pt x="2081349" y="478972"/>
                </a:cubicBezTo>
                <a:cubicBezTo>
                  <a:pt x="2146469" y="536857"/>
                  <a:pt x="2278055" y="525355"/>
                  <a:pt x="2342606" y="531223"/>
                </a:cubicBezTo>
                <a:cubicBezTo>
                  <a:pt x="2416630" y="555899"/>
                  <a:pt x="2304868" y="510902"/>
                  <a:pt x="2386149" y="592183"/>
                </a:cubicBezTo>
                <a:cubicBezTo>
                  <a:pt x="2418766" y="624800"/>
                  <a:pt x="2400591" y="614415"/>
                  <a:pt x="2438400" y="627017"/>
                </a:cubicBezTo>
                <a:cubicBezTo>
                  <a:pt x="2450012" y="635726"/>
                  <a:pt x="2462215" y="643697"/>
                  <a:pt x="2473235" y="653143"/>
                </a:cubicBezTo>
                <a:cubicBezTo>
                  <a:pt x="2492112" y="669323"/>
                  <a:pt x="2504978" y="683764"/>
                  <a:pt x="2516777" y="705395"/>
                </a:cubicBezTo>
                <a:cubicBezTo>
                  <a:pt x="2529210" y="728189"/>
                  <a:pt x="2551612" y="775063"/>
                  <a:pt x="2551612" y="775063"/>
                </a:cubicBezTo>
                <a:cubicBezTo>
                  <a:pt x="2554515" y="792480"/>
                  <a:pt x="2558370" y="809765"/>
                  <a:pt x="2560320" y="827315"/>
                </a:cubicBezTo>
                <a:cubicBezTo>
                  <a:pt x="2564180" y="862056"/>
                  <a:pt x="2563282" y="897338"/>
                  <a:pt x="2569029" y="931817"/>
                </a:cubicBezTo>
                <a:cubicBezTo>
                  <a:pt x="2572047" y="949927"/>
                  <a:pt x="2571170" y="973885"/>
                  <a:pt x="2586446" y="984069"/>
                </a:cubicBezTo>
                <a:cubicBezTo>
                  <a:pt x="2604938" y="996397"/>
                  <a:pt x="2616036" y="1007105"/>
                  <a:pt x="2638697" y="1010195"/>
                </a:cubicBezTo>
                <a:cubicBezTo>
                  <a:pt x="2693647" y="1017688"/>
                  <a:pt x="2804160" y="1027612"/>
                  <a:pt x="2804160" y="1027612"/>
                </a:cubicBezTo>
                <a:cubicBezTo>
                  <a:pt x="2850073" y="1042915"/>
                  <a:pt x="2812924" y="1026206"/>
                  <a:pt x="2856412" y="1062446"/>
                </a:cubicBezTo>
                <a:cubicBezTo>
                  <a:pt x="2878921" y="1081204"/>
                  <a:pt x="2882479" y="1079844"/>
                  <a:pt x="2908663" y="1088572"/>
                </a:cubicBezTo>
                <a:cubicBezTo>
                  <a:pt x="2958154" y="1084448"/>
                  <a:pt x="3012280" y="1090214"/>
                  <a:pt x="3056709" y="1062446"/>
                </a:cubicBezTo>
                <a:cubicBezTo>
                  <a:pt x="3067153" y="1055919"/>
                  <a:pt x="3074126" y="1045029"/>
                  <a:pt x="3082835" y="1036320"/>
                </a:cubicBezTo>
                <a:cubicBezTo>
                  <a:pt x="3088641" y="1018903"/>
                  <a:pt x="3083206" y="990887"/>
                  <a:pt x="3100252" y="984069"/>
                </a:cubicBezTo>
                <a:cubicBezTo>
                  <a:pt x="3176250" y="953670"/>
                  <a:pt x="3128217" y="967950"/>
                  <a:pt x="3248297" y="957943"/>
                </a:cubicBezTo>
                <a:cubicBezTo>
                  <a:pt x="3278272" y="927970"/>
                  <a:pt x="3251144" y="949904"/>
                  <a:pt x="3291840" y="931817"/>
                </a:cubicBezTo>
                <a:cubicBezTo>
                  <a:pt x="3451823" y="860714"/>
                  <a:pt x="3265565" y="934770"/>
                  <a:pt x="3378926" y="896983"/>
                </a:cubicBezTo>
                <a:cubicBezTo>
                  <a:pt x="3393756" y="892040"/>
                  <a:pt x="3407237" y="883081"/>
                  <a:pt x="3422469" y="879566"/>
                </a:cubicBezTo>
                <a:cubicBezTo>
                  <a:pt x="3445273" y="874303"/>
                  <a:pt x="3468758" y="871920"/>
                  <a:pt x="3492137" y="870857"/>
                </a:cubicBezTo>
                <a:cubicBezTo>
                  <a:pt x="3596572" y="866110"/>
                  <a:pt x="3701143" y="865052"/>
                  <a:pt x="3805646" y="862149"/>
                </a:cubicBezTo>
                <a:cubicBezTo>
                  <a:pt x="3835555" y="842210"/>
                  <a:pt x="3845517" y="834009"/>
                  <a:pt x="3884023" y="818606"/>
                </a:cubicBezTo>
                <a:cubicBezTo>
                  <a:pt x="3895136" y="814161"/>
                  <a:pt x="3907246" y="812800"/>
                  <a:pt x="3918857" y="809897"/>
                </a:cubicBezTo>
                <a:cubicBezTo>
                  <a:pt x="3953750" y="757562"/>
                  <a:pt x="3912911" y="805475"/>
                  <a:pt x="3979817" y="775063"/>
                </a:cubicBezTo>
                <a:cubicBezTo>
                  <a:pt x="3998874" y="766401"/>
                  <a:pt x="4014652" y="751840"/>
                  <a:pt x="4032069" y="740229"/>
                </a:cubicBezTo>
                <a:cubicBezTo>
                  <a:pt x="4040778" y="734423"/>
                  <a:pt x="4048266" y="726122"/>
                  <a:pt x="4058195" y="722812"/>
                </a:cubicBezTo>
                <a:cubicBezTo>
                  <a:pt x="4066903" y="719909"/>
                  <a:pt x="4075319" y="715903"/>
                  <a:pt x="4084320" y="714103"/>
                </a:cubicBezTo>
                <a:cubicBezTo>
                  <a:pt x="4104448" y="710077"/>
                  <a:pt x="4124960" y="708298"/>
                  <a:pt x="4145280" y="705395"/>
                </a:cubicBezTo>
                <a:cubicBezTo>
                  <a:pt x="4156892" y="693783"/>
                  <a:pt x="4165427" y="677904"/>
                  <a:pt x="4180115" y="670560"/>
                </a:cubicBezTo>
                <a:cubicBezTo>
                  <a:pt x="4214129" y="653553"/>
                  <a:pt x="4212356" y="656240"/>
                  <a:pt x="4241075" y="635726"/>
                </a:cubicBezTo>
                <a:cubicBezTo>
                  <a:pt x="4250284" y="629148"/>
                  <a:pt x="4288349" y="599026"/>
                  <a:pt x="4302035" y="592183"/>
                </a:cubicBezTo>
                <a:cubicBezTo>
                  <a:pt x="4310245" y="588078"/>
                  <a:pt x="4319452" y="586378"/>
                  <a:pt x="4328160" y="583475"/>
                </a:cubicBezTo>
                <a:lnTo>
                  <a:pt x="4371703" y="539932"/>
                </a:lnTo>
                <a:cubicBezTo>
                  <a:pt x="4386217" y="525418"/>
                  <a:pt x="4396887" y="505569"/>
                  <a:pt x="4415246" y="496389"/>
                </a:cubicBezTo>
                <a:cubicBezTo>
                  <a:pt x="4426857" y="490583"/>
                  <a:pt x="4438217" y="484244"/>
                  <a:pt x="4450080" y="478972"/>
                </a:cubicBezTo>
                <a:cubicBezTo>
                  <a:pt x="4464365" y="472623"/>
                  <a:pt x="4478203" y="464125"/>
                  <a:pt x="4493623" y="461555"/>
                </a:cubicBezTo>
                <a:cubicBezTo>
                  <a:pt x="4530957" y="455333"/>
                  <a:pt x="4569098" y="455749"/>
                  <a:pt x="4606835" y="452846"/>
                </a:cubicBezTo>
                <a:cubicBezTo>
                  <a:pt x="4690512" y="469583"/>
                  <a:pt x="4613101" y="450128"/>
                  <a:pt x="4685212" y="478972"/>
                </a:cubicBezTo>
                <a:cubicBezTo>
                  <a:pt x="4736961" y="499671"/>
                  <a:pt x="4727382" y="492264"/>
                  <a:pt x="4772297" y="505097"/>
                </a:cubicBezTo>
                <a:cubicBezTo>
                  <a:pt x="4781124" y="507619"/>
                  <a:pt x="4789714" y="510903"/>
                  <a:pt x="4798423" y="513806"/>
                </a:cubicBezTo>
                <a:cubicBezTo>
                  <a:pt x="4812937" y="510903"/>
                  <a:pt x="4827517" y="508308"/>
                  <a:pt x="4841966" y="505097"/>
                </a:cubicBezTo>
                <a:cubicBezTo>
                  <a:pt x="4853650" y="502501"/>
                  <a:pt x="4864831" y="496389"/>
                  <a:pt x="4876800" y="496389"/>
                </a:cubicBezTo>
                <a:cubicBezTo>
                  <a:pt x="4903086" y="496389"/>
                  <a:pt x="4929051" y="502194"/>
                  <a:pt x="4955177" y="505097"/>
                </a:cubicBezTo>
                <a:cubicBezTo>
                  <a:pt x="4966789" y="510903"/>
                  <a:pt x="4983042" y="511562"/>
                  <a:pt x="4990012" y="522515"/>
                </a:cubicBezTo>
                <a:cubicBezTo>
                  <a:pt x="5004797" y="545748"/>
                  <a:pt x="5016137" y="600892"/>
                  <a:pt x="5016137" y="600892"/>
                </a:cubicBezTo>
                <a:cubicBezTo>
                  <a:pt x="5010331" y="653143"/>
                  <a:pt x="5005823" y="705555"/>
                  <a:pt x="4998720" y="757646"/>
                </a:cubicBezTo>
                <a:cubicBezTo>
                  <a:pt x="4997103" y="769505"/>
                  <a:pt x="4992608" y="780796"/>
                  <a:pt x="4990012" y="792480"/>
                </a:cubicBezTo>
                <a:cubicBezTo>
                  <a:pt x="4986801" y="806929"/>
                  <a:pt x="4984514" y="821574"/>
                  <a:pt x="4981303" y="836023"/>
                </a:cubicBezTo>
                <a:cubicBezTo>
                  <a:pt x="4978707" y="847707"/>
                  <a:pt x="4975191" y="859173"/>
                  <a:pt x="4972595" y="870857"/>
                </a:cubicBezTo>
                <a:cubicBezTo>
                  <a:pt x="4953914" y="954924"/>
                  <a:pt x="4974085" y="872113"/>
                  <a:pt x="4955177" y="966652"/>
                </a:cubicBezTo>
                <a:cubicBezTo>
                  <a:pt x="4952830" y="978388"/>
                  <a:pt x="4949372" y="989875"/>
                  <a:pt x="4946469" y="1001486"/>
                </a:cubicBezTo>
                <a:cubicBezTo>
                  <a:pt x="4949372" y="1039223"/>
                  <a:pt x="4940268" y="1079909"/>
                  <a:pt x="4955177" y="1114697"/>
                </a:cubicBezTo>
                <a:cubicBezTo>
                  <a:pt x="4961008" y="1128302"/>
                  <a:pt x="4983918" y="1123406"/>
                  <a:pt x="4998720" y="1123406"/>
                </a:cubicBezTo>
                <a:cubicBezTo>
                  <a:pt x="5019246" y="1123406"/>
                  <a:pt x="5039360" y="1117600"/>
                  <a:pt x="5059680" y="1114697"/>
                </a:cubicBezTo>
                <a:cubicBezTo>
                  <a:pt x="5068389" y="1111794"/>
                  <a:pt x="5076626" y="1105989"/>
                  <a:pt x="5085806" y="1105989"/>
                </a:cubicBezTo>
                <a:cubicBezTo>
                  <a:pt x="5106332" y="1105989"/>
                  <a:pt x="5127293" y="1108206"/>
                  <a:pt x="5146766" y="1114697"/>
                </a:cubicBezTo>
                <a:cubicBezTo>
                  <a:pt x="5157401" y="1118242"/>
                  <a:pt x="5177708" y="1152401"/>
                  <a:pt x="5181600" y="1158240"/>
                </a:cubicBezTo>
                <a:cubicBezTo>
                  <a:pt x="5224423" y="1143966"/>
                  <a:pt x="5232806" y="1143909"/>
                  <a:pt x="5268686" y="1123406"/>
                </a:cubicBezTo>
                <a:cubicBezTo>
                  <a:pt x="5277773" y="1118213"/>
                  <a:pt x="5285192" y="1110112"/>
                  <a:pt x="5294812" y="1105989"/>
                </a:cubicBezTo>
                <a:cubicBezTo>
                  <a:pt x="5306254" y="1101085"/>
                  <a:pt x="5364597" y="1090481"/>
                  <a:pt x="5373189" y="1088572"/>
                </a:cubicBezTo>
                <a:cubicBezTo>
                  <a:pt x="5405985" y="1081284"/>
                  <a:pt x="5405062" y="1080850"/>
                  <a:pt x="5434149" y="1071155"/>
                </a:cubicBezTo>
                <a:cubicBezTo>
                  <a:pt x="5442858" y="1065349"/>
                  <a:pt x="5450655" y="1057860"/>
                  <a:pt x="5460275" y="1053737"/>
                </a:cubicBezTo>
                <a:cubicBezTo>
                  <a:pt x="5506548" y="1033905"/>
                  <a:pt x="5563117" y="1050260"/>
                  <a:pt x="5608320" y="1053737"/>
                </a:cubicBezTo>
                <a:cubicBezTo>
                  <a:pt x="5612902" y="1054653"/>
                  <a:pt x="5678497" y="1067055"/>
                  <a:pt x="5686697" y="1071155"/>
                </a:cubicBezTo>
                <a:cubicBezTo>
                  <a:pt x="5701790" y="1078701"/>
                  <a:pt x="5711958" y="1103756"/>
                  <a:pt x="5721532" y="1114697"/>
                </a:cubicBezTo>
                <a:cubicBezTo>
                  <a:pt x="5762737" y="1161788"/>
                  <a:pt x="5749551" y="1153065"/>
                  <a:pt x="5791200" y="1166949"/>
                </a:cubicBezTo>
                <a:cubicBezTo>
                  <a:pt x="5799909" y="1181463"/>
                  <a:pt x="5809106" y="1195696"/>
                  <a:pt x="5817326" y="1210492"/>
                </a:cubicBezTo>
                <a:cubicBezTo>
                  <a:pt x="5823631" y="1221840"/>
                  <a:pt x="5828302" y="1234055"/>
                  <a:pt x="5834743" y="1245326"/>
                </a:cubicBezTo>
                <a:cubicBezTo>
                  <a:pt x="5839936" y="1254413"/>
                  <a:pt x="5847479" y="1262091"/>
                  <a:pt x="5852160" y="1271452"/>
                </a:cubicBezTo>
                <a:cubicBezTo>
                  <a:pt x="5856265" y="1279662"/>
                  <a:pt x="5857253" y="1289140"/>
                  <a:pt x="5860869" y="1297577"/>
                </a:cubicBezTo>
                <a:cubicBezTo>
                  <a:pt x="5865983" y="1309509"/>
                  <a:pt x="5874181" y="1320096"/>
                  <a:pt x="5878286" y="1332412"/>
                </a:cubicBezTo>
                <a:cubicBezTo>
                  <a:pt x="5885856" y="1355121"/>
                  <a:pt x="5886813" y="1379855"/>
                  <a:pt x="5895703" y="1402080"/>
                </a:cubicBezTo>
                <a:lnTo>
                  <a:pt x="5913120" y="1445623"/>
                </a:lnTo>
                <a:cubicBezTo>
                  <a:pt x="5910217" y="1468846"/>
                  <a:pt x="5914219" y="1494042"/>
                  <a:pt x="5904412" y="1515292"/>
                </a:cubicBezTo>
                <a:cubicBezTo>
                  <a:pt x="5884586" y="1558248"/>
                  <a:pt x="5866833" y="1555510"/>
                  <a:pt x="5834743" y="1567543"/>
                </a:cubicBezTo>
                <a:cubicBezTo>
                  <a:pt x="5718319" y="1611201"/>
                  <a:pt x="5853658" y="1564481"/>
                  <a:pt x="5756366" y="1593669"/>
                </a:cubicBezTo>
                <a:cubicBezTo>
                  <a:pt x="5738781" y="1598945"/>
                  <a:pt x="5722118" y="1607485"/>
                  <a:pt x="5704115" y="1611086"/>
                </a:cubicBezTo>
                <a:cubicBezTo>
                  <a:pt x="5617497" y="1628410"/>
                  <a:pt x="5675244" y="1617839"/>
                  <a:pt x="5529943" y="1637212"/>
                </a:cubicBezTo>
                <a:cubicBezTo>
                  <a:pt x="5500633" y="1646981"/>
                  <a:pt x="5499114" y="1646119"/>
                  <a:pt x="5468983" y="1663337"/>
                </a:cubicBezTo>
                <a:cubicBezTo>
                  <a:pt x="5459895" y="1668530"/>
                  <a:pt x="5452006" y="1675672"/>
                  <a:pt x="5442857" y="1680755"/>
                </a:cubicBezTo>
                <a:cubicBezTo>
                  <a:pt x="5425835" y="1690212"/>
                  <a:pt x="5408023" y="1698172"/>
                  <a:pt x="5390606" y="1706880"/>
                </a:cubicBezTo>
                <a:cubicBezTo>
                  <a:pt x="5375211" y="1753063"/>
                  <a:pt x="5391227" y="1725543"/>
                  <a:pt x="5329646" y="1759132"/>
                </a:cubicBezTo>
                <a:cubicBezTo>
                  <a:pt x="5314786" y="1767237"/>
                  <a:pt x="5300187" y="1775868"/>
                  <a:pt x="5286103" y="1785257"/>
                </a:cubicBezTo>
                <a:cubicBezTo>
                  <a:pt x="5274026" y="1793308"/>
                  <a:pt x="5263080" y="1802947"/>
                  <a:pt x="5251269" y="1811383"/>
                </a:cubicBezTo>
                <a:cubicBezTo>
                  <a:pt x="5242752" y="1817467"/>
                  <a:pt x="5233852" y="1822994"/>
                  <a:pt x="5225143" y="1828800"/>
                </a:cubicBezTo>
                <a:cubicBezTo>
                  <a:pt x="5219337" y="1837509"/>
                  <a:pt x="5212407" y="1845565"/>
                  <a:pt x="5207726" y="1854926"/>
                </a:cubicBezTo>
                <a:cubicBezTo>
                  <a:pt x="5203621" y="1863137"/>
                  <a:pt x="5204353" y="1873582"/>
                  <a:pt x="5199017" y="1881052"/>
                </a:cubicBezTo>
                <a:cubicBezTo>
                  <a:pt x="5189473" y="1894414"/>
                  <a:pt x="5174870" y="1903418"/>
                  <a:pt x="5164183" y="1915886"/>
                </a:cubicBezTo>
                <a:cubicBezTo>
                  <a:pt x="5157372" y="1923833"/>
                  <a:pt x="5154867" y="1935384"/>
                  <a:pt x="5146766" y="1942012"/>
                </a:cubicBezTo>
                <a:cubicBezTo>
                  <a:pt x="5122464" y="1961895"/>
                  <a:pt x="5094515" y="1976846"/>
                  <a:pt x="5068389" y="1994263"/>
                </a:cubicBezTo>
                <a:cubicBezTo>
                  <a:pt x="5059680" y="2000069"/>
                  <a:pt x="5050436" y="2005142"/>
                  <a:pt x="5042263" y="2011680"/>
                </a:cubicBezTo>
                <a:cubicBezTo>
                  <a:pt x="5027927" y="2023149"/>
                  <a:pt x="4962886" y="2077245"/>
                  <a:pt x="4946469" y="2081349"/>
                </a:cubicBezTo>
                <a:lnTo>
                  <a:pt x="4911635" y="2090057"/>
                </a:lnTo>
                <a:cubicBezTo>
                  <a:pt x="4900023" y="2095863"/>
                  <a:pt x="4887436" y="2100030"/>
                  <a:pt x="4876800" y="2107475"/>
                </a:cubicBezTo>
                <a:cubicBezTo>
                  <a:pt x="4857537" y="2120959"/>
                  <a:pt x="4824471" y="2155411"/>
                  <a:pt x="4798423" y="2168435"/>
                </a:cubicBezTo>
                <a:cubicBezTo>
                  <a:pt x="4784441" y="2175426"/>
                  <a:pt x="4769111" y="2179383"/>
                  <a:pt x="4754880" y="2185852"/>
                </a:cubicBezTo>
                <a:cubicBezTo>
                  <a:pt x="4706467" y="2207857"/>
                  <a:pt x="4711736" y="2205905"/>
                  <a:pt x="4676503" y="2229395"/>
                </a:cubicBezTo>
                <a:cubicBezTo>
                  <a:pt x="4670697" y="2238103"/>
                  <a:pt x="4666487" y="2248119"/>
                  <a:pt x="4659086" y="2255520"/>
                </a:cubicBezTo>
                <a:cubicBezTo>
                  <a:pt x="4648823" y="2265783"/>
                  <a:pt x="4635272" y="2272200"/>
                  <a:pt x="4624252" y="2281646"/>
                </a:cubicBezTo>
                <a:cubicBezTo>
                  <a:pt x="4614901" y="2289661"/>
                  <a:pt x="4606835" y="2299063"/>
                  <a:pt x="4598126" y="2307772"/>
                </a:cubicBezTo>
                <a:cubicBezTo>
                  <a:pt x="4470400" y="2304869"/>
                  <a:pt x="4342478" y="2306715"/>
                  <a:pt x="4214949" y="2299063"/>
                </a:cubicBezTo>
                <a:cubicBezTo>
                  <a:pt x="4196623" y="2297963"/>
                  <a:pt x="4162697" y="2281646"/>
                  <a:pt x="4162697" y="2281646"/>
                </a:cubicBezTo>
                <a:cubicBezTo>
                  <a:pt x="4151870" y="2272984"/>
                  <a:pt x="4104249" y="2237515"/>
                  <a:pt x="4093029" y="2220686"/>
                </a:cubicBezTo>
                <a:cubicBezTo>
                  <a:pt x="4059377" y="2170209"/>
                  <a:pt x="4116623" y="2216096"/>
                  <a:pt x="4058195" y="2177143"/>
                </a:cubicBezTo>
                <a:cubicBezTo>
                  <a:pt x="4042346" y="2129598"/>
                  <a:pt x="4062766" y="2166366"/>
                  <a:pt x="4014652" y="2142309"/>
                </a:cubicBezTo>
                <a:cubicBezTo>
                  <a:pt x="4001670" y="2135818"/>
                  <a:pt x="3992419" y="2123384"/>
                  <a:pt x="3979817" y="2116183"/>
                </a:cubicBezTo>
                <a:cubicBezTo>
                  <a:pt x="3971847" y="2111629"/>
                  <a:pt x="3962287" y="2110698"/>
                  <a:pt x="3953692" y="2107475"/>
                </a:cubicBezTo>
                <a:cubicBezTo>
                  <a:pt x="3939055" y="2101986"/>
                  <a:pt x="3924434" y="2096406"/>
                  <a:pt x="3910149" y="2090057"/>
                </a:cubicBezTo>
                <a:cubicBezTo>
                  <a:pt x="3883933" y="2078405"/>
                  <a:pt x="3874399" y="2075851"/>
                  <a:pt x="3857897" y="2055223"/>
                </a:cubicBezTo>
                <a:cubicBezTo>
                  <a:pt x="3851359" y="2047050"/>
                  <a:pt x="3847180" y="2037138"/>
                  <a:pt x="3840480" y="2029097"/>
                </a:cubicBezTo>
                <a:cubicBezTo>
                  <a:pt x="3829517" y="2015941"/>
                  <a:pt x="3794242" y="1982980"/>
                  <a:pt x="3779520" y="1976846"/>
                </a:cubicBezTo>
                <a:cubicBezTo>
                  <a:pt x="3757424" y="1967639"/>
                  <a:pt x="3732561" y="1966999"/>
                  <a:pt x="3709852" y="1959429"/>
                </a:cubicBezTo>
                <a:cubicBezTo>
                  <a:pt x="3622891" y="1930441"/>
                  <a:pt x="3692868" y="1951551"/>
                  <a:pt x="3492137" y="1933303"/>
                </a:cubicBezTo>
                <a:cubicBezTo>
                  <a:pt x="3477623" y="1924594"/>
                  <a:pt x="3464311" y="1913463"/>
                  <a:pt x="3448595" y="1907177"/>
                </a:cubicBezTo>
                <a:cubicBezTo>
                  <a:pt x="3434852" y="1901680"/>
                  <a:pt x="3419332" y="1902363"/>
                  <a:pt x="3405052" y="1898469"/>
                </a:cubicBezTo>
                <a:cubicBezTo>
                  <a:pt x="3387339" y="1893638"/>
                  <a:pt x="3370217" y="1886858"/>
                  <a:pt x="3352800" y="1881052"/>
                </a:cubicBezTo>
                <a:cubicBezTo>
                  <a:pt x="3226091" y="1838816"/>
                  <a:pt x="3085737" y="1875246"/>
                  <a:pt x="2952206" y="1872343"/>
                </a:cubicBezTo>
                <a:cubicBezTo>
                  <a:pt x="2879128" y="1847986"/>
                  <a:pt x="2919881" y="1858005"/>
                  <a:pt x="2769326" y="1872343"/>
                </a:cubicBezTo>
                <a:cubicBezTo>
                  <a:pt x="2760188" y="1873213"/>
                  <a:pt x="2752027" y="1878530"/>
                  <a:pt x="2743200" y="1881052"/>
                </a:cubicBezTo>
                <a:cubicBezTo>
                  <a:pt x="2731692" y="1884340"/>
                  <a:pt x="2719977" y="1886857"/>
                  <a:pt x="2708366" y="1889760"/>
                </a:cubicBezTo>
                <a:cubicBezTo>
                  <a:pt x="2652323" y="1927122"/>
                  <a:pt x="2717207" y="1887700"/>
                  <a:pt x="2621280" y="1924595"/>
                </a:cubicBezTo>
                <a:cubicBezTo>
                  <a:pt x="2589987" y="1936631"/>
                  <a:pt x="2554349" y="1959528"/>
                  <a:pt x="2525486" y="1976846"/>
                </a:cubicBezTo>
                <a:cubicBezTo>
                  <a:pt x="2447690" y="2080572"/>
                  <a:pt x="2539567" y="1948684"/>
                  <a:pt x="2490652" y="2046515"/>
                </a:cubicBezTo>
                <a:cubicBezTo>
                  <a:pt x="2484161" y="2059497"/>
                  <a:pt x="2473235" y="2069738"/>
                  <a:pt x="2464526" y="2081349"/>
                </a:cubicBezTo>
                <a:cubicBezTo>
                  <a:pt x="2461623" y="2090058"/>
                  <a:pt x="2460213" y="2099416"/>
                  <a:pt x="2455817" y="2107475"/>
                </a:cubicBezTo>
                <a:cubicBezTo>
                  <a:pt x="2441075" y="2134501"/>
                  <a:pt x="2414338" y="2174047"/>
                  <a:pt x="2394857" y="2203269"/>
                </a:cubicBezTo>
                <a:cubicBezTo>
                  <a:pt x="2389051" y="2211978"/>
                  <a:pt x="2382121" y="2220034"/>
                  <a:pt x="2377440" y="2229395"/>
                </a:cubicBezTo>
                <a:cubicBezTo>
                  <a:pt x="2371634" y="2241006"/>
                  <a:pt x="2365137" y="2252297"/>
                  <a:pt x="2360023" y="2264229"/>
                </a:cubicBezTo>
                <a:cubicBezTo>
                  <a:pt x="2356407" y="2272666"/>
                  <a:pt x="2356243" y="2282610"/>
                  <a:pt x="2351315" y="2290355"/>
                </a:cubicBezTo>
                <a:cubicBezTo>
                  <a:pt x="2335730" y="2314845"/>
                  <a:pt x="2315165" y="2335870"/>
                  <a:pt x="2299063" y="2360023"/>
                </a:cubicBezTo>
                <a:cubicBezTo>
                  <a:pt x="2289172" y="2374860"/>
                  <a:pt x="2266325" y="2410178"/>
                  <a:pt x="2255520" y="2420983"/>
                </a:cubicBezTo>
                <a:cubicBezTo>
                  <a:pt x="2248119" y="2428384"/>
                  <a:pt x="2237568" y="2431862"/>
                  <a:pt x="2229395" y="2438400"/>
                </a:cubicBezTo>
                <a:cubicBezTo>
                  <a:pt x="2222984" y="2443529"/>
                  <a:pt x="2217783" y="2450011"/>
                  <a:pt x="2211977" y="2455817"/>
                </a:cubicBezTo>
                <a:cubicBezTo>
                  <a:pt x="2184701" y="2510371"/>
                  <a:pt x="2206115" y="2472734"/>
                  <a:pt x="2168435" y="2525486"/>
                </a:cubicBezTo>
                <a:cubicBezTo>
                  <a:pt x="2156077" y="2542787"/>
                  <a:pt x="2139115" y="2572223"/>
                  <a:pt x="2124892" y="2586446"/>
                </a:cubicBezTo>
                <a:cubicBezTo>
                  <a:pt x="2110703" y="2600635"/>
                  <a:pt x="2091526" y="2607850"/>
                  <a:pt x="2072640" y="2612572"/>
                </a:cubicBezTo>
                <a:cubicBezTo>
                  <a:pt x="2043977" y="2619738"/>
                  <a:pt x="2005292" y="2624817"/>
                  <a:pt x="1976846" y="2629989"/>
                </a:cubicBezTo>
                <a:cubicBezTo>
                  <a:pt x="1866330" y="2650083"/>
                  <a:pt x="2008085" y="2624359"/>
                  <a:pt x="1881052" y="2656115"/>
                </a:cubicBezTo>
                <a:cubicBezTo>
                  <a:pt x="1846461" y="2664762"/>
                  <a:pt x="1832392" y="2669263"/>
                  <a:pt x="1793966" y="2673532"/>
                </a:cubicBezTo>
                <a:cubicBezTo>
                  <a:pt x="1759225" y="2677392"/>
                  <a:pt x="1724329" y="2679750"/>
                  <a:pt x="1689463" y="2682240"/>
                </a:cubicBezTo>
                <a:lnTo>
                  <a:pt x="1428206" y="2699657"/>
                </a:lnTo>
                <a:cubicBezTo>
                  <a:pt x="1419497" y="2708366"/>
                  <a:pt x="1408912" y="2715535"/>
                  <a:pt x="1402080" y="2725783"/>
                </a:cubicBezTo>
                <a:cubicBezTo>
                  <a:pt x="1394431" y="2737257"/>
                  <a:pt x="1385918" y="2789176"/>
                  <a:pt x="1384663" y="2795452"/>
                </a:cubicBezTo>
                <a:cubicBezTo>
                  <a:pt x="1376844" y="2944021"/>
                  <a:pt x="1406320" y="2920144"/>
                  <a:pt x="1358537" y="2987040"/>
                </a:cubicBezTo>
                <a:cubicBezTo>
                  <a:pt x="1350101" y="2998851"/>
                  <a:pt x="1344223" y="3013439"/>
                  <a:pt x="1332412" y="3021875"/>
                </a:cubicBezTo>
                <a:cubicBezTo>
                  <a:pt x="1322672" y="3028832"/>
                  <a:pt x="1309189" y="3027680"/>
                  <a:pt x="1297577" y="3030583"/>
                </a:cubicBezTo>
                <a:cubicBezTo>
                  <a:pt x="1259840" y="3027680"/>
                  <a:pt x="1222027" y="3025641"/>
                  <a:pt x="1184366" y="3021875"/>
                </a:cubicBezTo>
                <a:cubicBezTo>
                  <a:pt x="1148287" y="3018267"/>
                  <a:pt x="1107213" y="3010004"/>
                  <a:pt x="1071155" y="3004457"/>
                </a:cubicBezTo>
                <a:cubicBezTo>
                  <a:pt x="1050867" y="3001336"/>
                  <a:pt x="1030515" y="2998652"/>
                  <a:pt x="1010195" y="2995749"/>
                </a:cubicBezTo>
                <a:cubicBezTo>
                  <a:pt x="981166" y="2984138"/>
                  <a:pt x="952769" y="2970802"/>
                  <a:pt x="923109" y="2960915"/>
                </a:cubicBezTo>
                <a:cubicBezTo>
                  <a:pt x="914400" y="2958012"/>
                  <a:pt x="905421" y="2955822"/>
                  <a:pt x="896983" y="2952206"/>
                </a:cubicBezTo>
                <a:cubicBezTo>
                  <a:pt x="866046" y="2938947"/>
                  <a:pt x="862261" y="2934864"/>
                  <a:pt x="836023" y="2917372"/>
                </a:cubicBezTo>
                <a:cubicBezTo>
                  <a:pt x="830217" y="2905760"/>
                  <a:pt x="825487" y="2893546"/>
                  <a:pt x="818606" y="2882537"/>
                </a:cubicBezTo>
                <a:cubicBezTo>
                  <a:pt x="810913" y="2870229"/>
                  <a:pt x="793243" y="2862197"/>
                  <a:pt x="792480" y="2847703"/>
                </a:cubicBezTo>
                <a:cubicBezTo>
                  <a:pt x="785563" y="2716280"/>
                  <a:pt x="802977" y="2752629"/>
                  <a:pt x="827315" y="2673532"/>
                </a:cubicBezTo>
                <a:cubicBezTo>
                  <a:pt x="855824" y="2580878"/>
                  <a:pt x="827714" y="2629391"/>
                  <a:pt x="862149" y="2577737"/>
                </a:cubicBezTo>
                <a:cubicBezTo>
                  <a:pt x="867955" y="2557417"/>
                  <a:pt x="873493" y="2537019"/>
                  <a:pt x="879566" y="2516777"/>
                </a:cubicBezTo>
                <a:cubicBezTo>
                  <a:pt x="882204" y="2507985"/>
                  <a:pt x="884170" y="2498862"/>
                  <a:pt x="888275" y="2490652"/>
                </a:cubicBezTo>
                <a:cubicBezTo>
                  <a:pt x="892956" y="2481291"/>
                  <a:pt x="901306" y="2474029"/>
                  <a:pt x="905692" y="2464526"/>
                </a:cubicBezTo>
                <a:cubicBezTo>
                  <a:pt x="918794" y="2436139"/>
                  <a:pt x="928915" y="2406469"/>
                  <a:pt x="940526" y="2377440"/>
                </a:cubicBezTo>
                <a:cubicBezTo>
                  <a:pt x="946332" y="2362926"/>
                  <a:pt x="953000" y="2348727"/>
                  <a:pt x="957943" y="2333897"/>
                </a:cubicBezTo>
                <a:lnTo>
                  <a:pt x="984069" y="2255520"/>
                </a:lnTo>
                <a:lnTo>
                  <a:pt x="992777" y="2229395"/>
                </a:lnTo>
                <a:cubicBezTo>
                  <a:pt x="977799" y="1854929"/>
                  <a:pt x="1003435" y="2125920"/>
                  <a:pt x="966652" y="1942012"/>
                </a:cubicBezTo>
                <a:cubicBezTo>
                  <a:pt x="963749" y="1927498"/>
                  <a:pt x="965287" y="1911320"/>
                  <a:pt x="957943" y="1898469"/>
                </a:cubicBezTo>
                <a:cubicBezTo>
                  <a:pt x="952750" y="1889382"/>
                  <a:pt x="940334" y="1887136"/>
                  <a:pt x="931817" y="1881052"/>
                </a:cubicBezTo>
                <a:cubicBezTo>
                  <a:pt x="920006" y="1872616"/>
                  <a:pt x="909585" y="1862127"/>
                  <a:pt x="896983" y="1854926"/>
                </a:cubicBezTo>
                <a:cubicBezTo>
                  <a:pt x="770792" y="1782815"/>
                  <a:pt x="981262" y="1919822"/>
                  <a:pt x="844732" y="1828800"/>
                </a:cubicBezTo>
                <a:cubicBezTo>
                  <a:pt x="809898" y="1776550"/>
                  <a:pt x="847634" y="1825896"/>
                  <a:pt x="775063" y="1767840"/>
                </a:cubicBezTo>
                <a:cubicBezTo>
                  <a:pt x="724352" y="1727272"/>
                  <a:pt x="749153" y="1738884"/>
                  <a:pt x="705395" y="1724297"/>
                </a:cubicBezTo>
                <a:cubicBezTo>
                  <a:pt x="643142" y="1630925"/>
                  <a:pt x="740096" y="1772645"/>
                  <a:pt x="661852" y="1672046"/>
                </a:cubicBezTo>
                <a:cubicBezTo>
                  <a:pt x="649000" y="1655523"/>
                  <a:pt x="638629" y="1637212"/>
                  <a:pt x="627017" y="1619795"/>
                </a:cubicBezTo>
                <a:cubicBezTo>
                  <a:pt x="608895" y="1547299"/>
                  <a:pt x="630961" y="1618972"/>
                  <a:pt x="600892" y="1558835"/>
                </a:cubicBezTo>
                <a:cubicBezTo>
                  <a:pt x="596787" y="1550624"/>
                  <a:pt x="598674" y="1539200"/>
                  <a:pt x="592183" y="1532709"/>
                </a:cubicBezTo>
                <a:cubicBezTo>
                  <a:pt x="585692" y="1526218"/>
                  <a:pt x="574414" y="1527799"/>
                  <a:pt x="566057" y="1524000"/>
                </a:cubicBezTo>
                <a:cubicBezTo>
                  <a:pt x="542421" y="1513256"/>
                  <a:pt x="517992" y="1503568"/>
                  <a:pt x="496389" y="1489166"/>
                </a:cubicBezTo>
                <a:cubicBezTo>
                  <a:pt x="487680" y="1483360"/>
                  <a:pt x="479624" y="1476430"/>
                  <a:pt x="470263" y="1471749"/>
                </a:cubicBezTo>
                <a:cubicBezTo>
                  <a:pt x="462052" y="1467644"/>
                  <a:pt x="452993" y="1465455"/>
                  <a:pt x="444137" y="1463040"/>
                </a:cubicBezTo>
                <a:cubicBezTo>
                  <a:pt x="386366" y="1447284"/>
                  <a:pt x="381706" y="1447070"/>
                  <a:pt x="330926" y="1436915"/>
                </a:cubicBezTo>
                <a:cubicBezTo>
                  <a:pt x="283635" y="1413268"/>
                  <a:pt x="298083" y="1417817"/>
                  <a:pt x="235132" y="1402080"/>
                </a:cubicBezTo>
                <a:cubicBezTo>
                  <a:pt x="218567" y="1397939"/>
                  <a:pt x="174644" y="1391371"/>
                  <a:pt x="156755" y="1384663"/>
                </a:cubicBezTo>
                <a:cubicBezTo>
                  <a:pt x="118468" y="1370305"/>
                  <a:pt x="127957" y="1368207"/>
                  <a:pt x="95795" y="1349829"/>
                </a:cubicBezTo>
                <a:cubicBezTo>
                  <a:pt x="84523" y="1343388"/>
                  <a:pt x="72572" y="1338218"/>
                  <a:pt x="60960" y="1332412"/>
                </a:cubicBezTo>
                <a:cubicBezTo>
                  <a:pt x="50047" y="1316042"/>
                  <a:pt x="31225" y="1290149"/>
                  <a:pt x="26126" y="1271452"/>
                </a:cubicBezTo>
                <a:cubicBezTo>
                  <a:pt x="20725" y="1251649"/>
                  <a:pt x="21089" y="1230687"/>
                  <a:pt x="17417" y="1210492"/>
                </a:cubicBezTo>
                <a:cubicBezTo>
                  <a:pt x="13041" y="1186426"/>
                  <a:pt x="7464" y="1171923"/>
                  <a:pt x="0" y="1149532"/>
                </a:cubicBezTo>
                <a:cubicBezTo>
                  <a:pt x="3004" y="1122496"/>
                  <a:pt x="-3140" y="1068442"/>
                  <a:pt x="26126" y="1045029"/>
                </a:cubicBezTo>
                <a:cubicBezTo>
                  <a:pt x="33294" y="1039294"/>
                  <a:pt x="43543" y="1039223"/>
                  <a:pt x="52252" y="1036320"/>
                </a:cubicBezTo>
                <a:cubicBezTo>
                  <a:pt x="60960" y="1027612"/>
                  <a:pt x="70493" y="1019656"/>
                  <a:pt x="78377" y="1010195"/>
                </a:cubicBezTo>
                <a:cubicBezTo>
                  <a:pt x="85078" y="1002154"/>
                  <a:pt x="89094" y="992110"/>
                  <a:pt x="95795" y="984069"/>
                </a:cubicBezTo>
                <a:cubicBezTo>
                  <a:pt x="106675" y="971013"/>
                  <a:pt x="130918" y="947377"/>
                  <a:pt x="148046" y="940526"/>
                </a:cubicBezTo>
                <a:cubicBezTo>
                  <a:pt x="153436" y="938370"/>
                  <a:pt x="171269" y="924560"/>
                  <a:pt x="191589" y="923109"/>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TextBox 239">
            <a:extLst>
              <a:ext uri="{FF2B5EF4-FFF2-40B4-BE49-F238E27FC236}">
                <a16:creationId xmlns:a16="http://schemas.microsoft.com/office/drawing/2014/main" id="{4BC8EFF6-88D5-4472-E4B0-517783C20A35}"/>
              </a:ext>
            </a:extLst>
          </p:cNvPr>
          <p:cNvSpPr txBox="1"/>
          <p:nvPr/>
        </p:nvSpPr>
        <p:spPr>
          <a:xfrm>
            <a:off x="6071985" y="5661813"/>
            <a:ext cx="5757821" cy="430887"/>
          </a:xfrm>
          <a:prstGeom prst="rect">
            <a:avLst/>
          </a:prstGeom>
          <a:noFill/>
        </p:spPr>
        <p:txBody>
          <a:bodyPr wrap="square" lIns="91440" tIns="45720" rIns="91440" bIns="45720" rtlCol="0" anchor="t">
            <a:spAutoFit/>
          </a:bodyPr>
          <a:lstStyle/>
          <a:p>
            <a:pPr lvl="0" algn="ctr">
              <a:defRPr/>
            </a:pPr>
            <a:r>
              <a:rPr lang="ru-RU" sz="1100" i="1" dirty="0">
                <a:latin typeface="Calibri" panose="020F0502020204030204"/>
              </a:rPr>
              <a:t>Источник: Оценка МЭР Монголии (статистика Национального статистического управления)</a:t>
            </a:r>
          </a:p>
        </p:txBody>
      </p:sp>
      <p:sp>
        <p:nvSpPr>
          <p:cNvPr id="10" name="Text Placeholder 5">
            <a:extLst>
              <a:ext uri="{FF2B5EF4-FFF2-40B4-BE49-F238E27FC236}">
                <a16:creationId xmlns:a16="http://schemas.microsoft.com/office/drawing/2014/main" id="{7220524D-D906-FF29-FD9E-229EAD06AEDA}"/>
              </a:ext>
            </a:extLst>
          </p:cNvPr>
          <p:cNvSpPr>
            <a:spLocks noGrp="1"/>
          </p:cNvSpPr>
          <p:nvPr>
            <p:ph type="body" sz="quarter" idx="11"/>
          </p:nvPr>
        </p:nvSpPr>
        <p:spPr>
          <a:xfrm>
            <a:off x="7478752" y="-27214"/>
            <a:ext cx="3667983" cy="310984"/>
          </a:xfrm>
        </p:spPr>
        <p:txBody>
          <a:bodyPr>
            <a:noAutofit/>
          </a:bodyPr>
          <a:lstStyle/>
          <a:p>
            <a:r>
              <a:rPr lang="ru-RU" sz="900">
                <a:latin typeface="Roboto"/>
              </a:rPr>
              <a:t>ТЕКУЩАЯ СИТУАЦИЯ В ОБЛАСТИ ПРОИЗВОДСТВА ПРОДУКТОВ ПИТАНИЯ</a:t>
            </a:r>
          </a:p>
        </p:txBody>
      </p:sp>
    </p:spTree>
    <p:extLst>
      <p:ext uri="{BB962C8B-B14F-4D97-AF65-F5344CB8AC3E}">
        <p14:creationId xmlns:p14="http://schemas.microsoft.com/office/powerpoint/2010/main" val="330308841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675C2432-9D2F-335B-FCF9-DA51CE4EC583}"/>
              </a:ext>
            </a:extLst>
          </p:cNvPr>
          <p:cNvGrpSpPr/>
          <p:nvPr/>
        </p:nvGrpSpPr>
        <p:grpSpPr>
          <a:xfrm>
            <a:off x="189622" y="1850804"/>
            <a:ext cx="4378355" cy="3399750"/>
            <a:chOff x="152641" y="1370578"/>
            <a:chExt cx="5492822" cy="4265124"/>
          </a:xfrm>
        </p:grpSpPr>
        <p:sp>
          <p:nvSpPr>
            <p:cNvPr id="17" name="Rectangle: Rounded Corners 16">
              <a:extLst>
                <a:ext uri="{FF2B5EF4-FFF2-40B4-BE49-F238E27FC236}">
                  <a16:creationId xmlns:a16="http://schemas.microsoft.com/office/drawing/2014/main" id="{5D9F9387-865C-DDDA-B6AF-E461B18EA113}"/>
                </a:ext>
              </a:extLst>
            </p:cNvPr>
            <p:cNvSpPr/>
            <p:nvPr/>
          </p:nvSpPr>
          <p:spPr>
            <a:xfrm>
              <a:off x="3162809" y="5069424"/>
              <a:ext cx="1221857" cy="404243"/>
            </a:xfrm>
            <a:prstGeom prst="roundRect">
              <a:avLst/>
            </a:prstGeom>
            <a:solidFill>
              <a:srgbClr val="FFC000">
                <a:alpha val="34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8" name="Group 17">
              <a:extLst>
                <a:ext uri="{FF2B5EF4-FFF2-40B4-BE49-F238E27FC236}">
                  <a16:creationId xmlns:a16="http://schemas.microsoft.com/office/drawing/2014/main" id="{970EF936-81FD-97B5-2F11-A89C39FC306B}"/>
                </a:ext>
              </a:extLst>
            </p:cNvPr>
            <p:cNvGrpSpPr/>
            <p:nvPr/>
          </p:nvGrpSpPr>
          <p:grpSpPr>
            <a:xfrm>
              <a:off x="152641" y="1370578"/>
              <a:ext cx="5492822" cy="4265124"/>
              <a:chOff x="172090" y="1436198"/>
              <a:chExt cx="6661462" cy="5044743"/>
            </a:xfrm>
          </p:grpSpPr>
          <p:sp>
            <p:nvSpPr>
              <p:cNvPr id="19" name="TextBox 18">
                <a:extLst>
                  <a:ext uri="{FF2B5EF4-FFF2-40B4-BE49-F238E27FC236}">
                    <a16:creationId xmlns:a16="http://schemas.microsoft.com/office/drawing/2014/main" id="{509187C2-DD13-BF06-6000-C79A2BBFF275}"/>
                  </a:ext>
                </a:extLst>
              </p:cNvPr>
              <p:cNvSpPr txBox="1"/>
              <p:nvPr/>
            </p:nvSpPr>
            <p:spPr>
              <a:xfrm>
                <a:off x="172090" y="2927724"/>
                <a:ext cx="1631348"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Растительное масло</a:t>
                </a:r>
              </a:p>
            </p:txBody>
          </p:sp>
          <p:grpSp>
            <p:nvGrpSpPr>
              <p:cNvPr id="20" name="Group 19">
                <a:extLst>
                  <a:ext uri="{FF2B5EF4-FFF2-40B4-BE49-F238E27FC236}">
                    <a16:creationId xmlns:a16="http://schemas.microsoft.com/office/drawing/2014/main" id="{8742C2E6-F495-1B5B-E95F-1E45A421DBF8}"/>
                  </a:ext>
                </a:extLst>
              </p:cNvPr>
              <p:cNvGrpSpPr/>
              <p:nvPr/>
            </p:nvGrpSpPr>
            <p:grpSpPr>
              <a:xfrm>
                <a:off x="279975" y="1436198"/>
                <a:ext cx="6553577" cy="5044743"/>
                <a:chOff x="279975" y="1436198"/>
                <a:chExt cx="6553577" cy="5044743"/>
              </a:xfrm>
            </p:grpSpPr>
            <p:grpSp>
              <p:nvGrpSpPr>
                <p:cNvPr id="21" name="Group 20">
                  <a:extLst>
                    <a:ext uri="{FF2B5EF4-FFF2-40B4-BE49-F238E27FC236}">
                      <a16:creationId xmlns:a16="http://schemas.microsoft.com/office/drawing/2014/main" id="{D5D0A64A-73A8-D2A7-915A-42B06F7CD81B}"/>
                    </a:ext>
                  </a:extLst>
                </p:cNvPr>
                <p:cNvGrpSpPr/>
                <p:nvPr/>
              </p:nvGrpSpPr>
              <p:grpSpPr>
                <a:xfrm>
                  <a:off x="1387195" y="1977046"/>
                  <a:ext cx="3983270" cy="3902126"/>
                  <a:chOff x="3076304" y="363108"/>
                  <a:chExt cx="6400800" cy="6400800"/>
                </a:xfrm>
              </p:grpSpPr>
              <p:cxnSp>
                <p:nvCxnSpPr>
                  <p:cNvPr id="107" name="Straight Connector 106">
                    <a:extLst>
                      <a:ext uri="{FF2B5EF4-FFF2-40B4-BE49-F238E27FC236}">
                        <a16:creationId xmlns:a16="http://schemas.microsoft.com/office/drawing/2014/main" id="{AA3E8059-0C30-965B-D491-C83AD2044C15}"/>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8393CBB-F0D0-84CE-6F7F-659AEE8F3EDB}"/>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69AD368-3553-FD30-6FB9-BD533F132CA8}"/>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AD439394-D51F-84D1-2FD6-FBE2D0C86A51}"/>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466A1313-B394-610D-4396-F9550406289B}"/>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CB26AB4-F1CC-8E67-B536-CD42F5505785}"/>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54478ACC-0F25-AF86-D20F-E3029E87FA15}"/>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B8ADBFAA-CB78-BA18-DB33-038200422B58}"/>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AC8946D-CC47-A0A0-4035-5C932BCA0664}"/>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02E365DE-33A9-562A-E66A-14DD8AC9E816}"/>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C555DDA-3D2E-FEE8-B525-4A4172ACA714}"/>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02C234A-9860-BA1B-25CF-50C119C4C2A1}"/>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EA3ED8B5-90C7-4981-6072-9129F0F71E90}"/>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FADB627A-10E6-9607-AA1F-50F83B22E738}"/>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BDCD7F43-8FA5-13F8-F45B-263C4B2583F1}"/>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C1C447F8-A7CD-2678-1C41-A140FA30652A}"/>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5700B47-8411-1D80-1863-EDE519AFD2A7}"/>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65B9649-C5E9-F3F8-A080-4A7A1AFD6A6D}"/>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CB6AD20F-DDC4-D940-CE97-B6F238736F3C}"/>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7F2DC23-6E36-C542-FA45-F425E49E1D44}"/>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A1B07AA-73B0-9487-5FB0-2BA63E919486}"/>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5EE0B6F-59AD-53ED-3158-7E8AB98EE05E}"/>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BF84F61-B104-94C9-9EB6-9CA8278C5CDB}"/>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DEA2F25-FF81-7729-A93E-66523DE1F913}"/>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0C709C04-FA73-395E-7BFC-899F940A0269}"/>
                    </a:ext>
                  </a:extLst>
                </p:cNvPr>
                <p:cNvGrpSpPr/>
                <p:nvPr/>
              </p:nvGrpSpPr>
              <p:grpSpPr>
                <a:xfrm>
                  <a:off x="2383010" y="2950546"/>
                  <a:ext cx="1991633" cy="1951064"/>
                  <a:chOff x="5459286" y="1519962"/>
                  <a:chExt cx="3200400" cy="3200400"/>
                </a:xfrm>
              </p:grpSpPr>
              <p:cxnSp>
                <p:nvCxnSpPr>
                  <p:cNvPr id="91" name="Straight Connector 90">
                    <a:extLst>
                      <a:ext uri="{FF2B5EF4-FFF2-40B4-BE49-F238E27FC236}">
                        <a16:creationId xmlns:a16="http://schemas.microsoft.com/office/drawing/2014/main" id="{84AD2B58-DDE7-5621-D3AA-6A77C4AFF4CE}"/>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BDDC324-18A6-3613-972E-4BFE41E227D3}"/>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FF18DDED-7CB6-CDD0-90F2-C8F63D64DC43}"/>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F81BFE6B-76D5-48C5-45D1-30A683CDC6B3}"/>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150BBF1-DF7A-2DB0-C752-FC03CD605EF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C04F490-FC60-B13A-E0AF-B3FF6326AF21}"/>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6D33864-50E2-5DA0-CD05-83B5AF479B3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9EDC1B9-CF90-CC99-82EB-8EB6828E8AFD}"/>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0BDFEBE-1CEF-9B56-BAC1-3C887998913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7DA23490-B7E0-EA3E-7A1D-AC12917D10F0}"/>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794A197-CB16-510E-9475-61AB8452C24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30CC8A6-FC4C-C2DF-CE8B-5D9BFF3B829B}"/>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099389A-1C16-F363-655B-A9B7EDEF921A}"/>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28DE253-3ED1-43C8-7AB1-728A9ECE5EA2}"/>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86DA67F4-94FC-7FED-4372-5AB8EBB78D6D}"/>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4E4E1602-A5D9-0587-CA2D-220E8C8A398C}"/>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BD95CE31-5DAE-F643-A51A-02F5CF96C114}"/>
                    </a:ext>
                  </a:extLst>
                </p:cNvPr>
                <p:cNvGrpSpPr/>
                <p:nvPr/>
              </p:nvGrpSpPr>
              <p:grpSpPr>
                <a:xfrm>
                  <a:off x="2885294" y="3432814"/>
                  <a:ext cx="995819" cy="975537"/>
                  <a:chOff x="5459286" y="1519962"/>
                  <a:chExt cx="3200400" cy="3200400"/>
                </a:xfrm>
              </p:grpSpPr>
              <p:cxnSp>
                <p:nvCxnSpPr>
                  <p:cNvPr id="75" name="Straight Connector 74">
                    <a:extLst>
                      <a:ext uri="{FF2B5EF4-FFF2-40B4-BE49-F238E27FC236}">
                        <a16:creationId xmlns:a16="http://schemas.microsoft.com/office/drawing/2014/main" id="{5DB685EA-83D6-0768-8171-542C89F87F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EDFCE12F-DACB-9FCB-5D5E-0EA6F93D621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D30018E-0B5E-4298-0929-58489D8F546A}"/>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EEF35F1D-933B-2068-D93A-391F70EF46FC}"/>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8E1FCFCF-5B8D-371A-5719-D4F5228E5CC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168E197D-37F1-894F-BF43-2C9FD1BC74A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F468809-C777-FE60-1BFA-AEA502BA05D9}"/>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D76D44A9-F182-7C3D-5919-1FA51B53CC8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9E9519C8-9340-DB1A-3571-BF3566E99063}"/>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B6B8F5C-3CA1-6AD1-3A95-3F35DBC263DD}"/>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C1CF38A-DC31-8C81-E096-692D6760A85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F3861002-9B1D-E921-CC8C-4E12C373FAC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18F225E1-FEE6-5C32-D746-D96C4DBE7463}"/>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0BA8B789-577C-7347-BFDE-3BC66D6B0D2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098326C-4431-DB14-B340-720C2D13ACF5}"/>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9D62FC60-D44C-93CC-1570-CF3986A03F4B}"/>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771C5240-35A7-9CCF-AB17-AC95168F89BF}"/>
                    </a:ext>
                  </a:extLst>
                </p:cNvPr>
                <p:cNvGrpSpPr/>
                <p:nvPr/>
              </p:nvGrpSpPr>
              <p:grpSpPr>
                <a:xfrm>
                  <a:off x="1867722" y="2471312"/>
                  <a:ext cx="2987452" cy="2926600"/>
                  <a:chOff x="5459286" y="1519962"/>
                  <a:chExt cx="3200400" cy="3200400"/>
                </a:xfrm>
              </p:grpSpPr>
              <p:cxnSp>
                <p:nvCxnSpPr>
                  <p:cNvPr id="59" name="Straight Connector 58">
                    <a:extLst>
                      <a:ext uri="{FF2B5EF4-FFF2-40B4-BE49-F238E27FC236}">
                        <a16:creationId xmlns:a16="http://schemas.microsoft.com/office/drawing/2014/main" id="{D9D29DA2-7DED-4F3A-E07E-E6A3E9BEA4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7C630D46-4691-0822-A143-8AD8AA1C436F}"/>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6FC6292C-161D-B375-25CC-EAE9C97C91F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107E2724-1F43-034D-C6AC-71CBE49D0B1D}"/>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99AC1531-6952-752A-7EEB-88E110696AEF}"/>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F6D9B0F2-8834-40C0-CA35-BDA014979BD9}"/>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3CE8031-60BD-58F8-5514-995C43A47131}"/>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33EA9064-3F93-545C-4BB3-15C953F6F8E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866281CC-5C79-4DF5-D4A0-CFA1CF1E865C}"/>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EEE8C6F-A530-5D45-C58B-83EE8B730D5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298B410-8710-57B7-F511-9F96F3FA131E}"/>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93C5C7D3-F563-EF61-6085-D1E1F4073281}"/>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DE6E478-5CC1-51A9-B700-F9EB3171085D}"/>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34BFE8C-FE07-1137-B9FB-115F66016D71}"/>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4AE76B70-CEBC-5519-0549-A557A198F85C}"/>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1FE502DF-1320-E498-387D-0099412BCD86}"/>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BFF6FC9A-F458-49C4-546A-7995DD87E79D}"/>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6AC6880-F29B-0CF5-CF26-CCE3A531B144}"/>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4A4B61C-02AE-0775-1293-7EDBE8F31F5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11DCC03-0044-209B-EFE5-6F0D9262CAD2}"/>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95983D3-5969-D8C7-EB91-6643FD72A81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0C65F14-0938-B925-6109-1A6615BD69DE}"/>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037456A-7086-6B30-010A-D467F3E2C3F0}"/>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DF213050-72FD-4C45-8A99-D5F89A45F1B0}"/>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8B5A9BCB-C727-05D9-302A-CB8FA2F24223}"/>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549D8706-D3CB-EC1E-2DB0-82B0F899272D}"/>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637A29A-1888-E327-2D15-E21696567DA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C6894957-9A10-F5A6-7BF1-ACE32D63BD87}"/>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6790442F-6C7C-F311-EDB8-CD1CEACDE049}"/>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886532A-F1B2-4E57-C79A-A854A475035D}"/>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000A64E2-D13B-05B9-514A-00771C12A465}"/>
                    </a:ext>
                  </a:extLst>
                </p:cNvPr>
                <p:cNvSpPr txBox="1"/>
                <p:nvPr/>
              </p:nvSpPr>
              <p:spPr>
                <a:xfrm>
                  <a:off x="3042591" y="1436198"/>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Картофель</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0" name="TextBox 39">
                  <a:extLst>
                    <a:ext uri="{FF2B5EF4-FFF2-40B4-BE49-F238E27FC236}">
                      <a16:creationId xmlns:a16="http://schemas.microsoft.com/office/drawing/2014/main" id="{892CE3F3-09B1-DFC9-2DF4-9748EC6BAA33}"/>
                    </a:ext>
                  </a:extLst>
                </p:cNvPr>
                <p:cNvSpPr txBox="1"/>
                <p:nvPr/>
              </p:nvSpPr>
              <p:spPr>
                <a:xfrm>
                  <a:off x="2851564" y="3488017"/>
                  <a:ext cx="596424" cy="254824"/>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p>
              </p:txBody>
            </p:sp>
            <p:sp>
              <p:nvSpPr>
                <p:cNvPr id="41" name="TextBox 40">
                  <a:extLst>
                    <a:ext uri="{FF2B5EF4-FFF2-40B4-BE49-F238E27FC236}">
                      <a16:creationId xmlns:a16="http://schemas.microsoft.com/office/drawing/2014/main" id="{9CE17058-6DA7-84F5-172F-641E68452C5E}"/>
                    </a:ext>
                  </a:extLst>
                </p:cNvPr>
                <p:cNvSpPr txBox="1"/>
                <p:nvPr/>
              </p:nvSpPr>
              <p:spPr>
                <a:xfrm>
                  <a:off x="1226272" y="2219258"/>
                  <a:ext cx="1631346"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Рыба</a:t>
                  </a:r>
                </a:p>
              </p:txBody>
            </p:sp>
            <p:sp>
              <p:nvSpPr>
                <p:cNvPr id="42" name="TextBox 41">
                  <a:extLst>
                    <a:ext uri="{FF2B5EF4-FFF2-40B4-BE49-F238E27FC236}">
                      <a16:creationId xmlns:a16="http://schemas.microsoft.com/office/drawing/2014/main" id="{B01C5403-E832-0DD7-B090-D2EC9045F8F9}"/>
                    </a:ext>
                  </a:extLst>
                </p:cNvPr>
                <p:cNvSpPr txBox="1"/>
                <p:nvPr/>
              </p:nvSpPr>
              <p:spPr>
                <a:xfrm>
                  <a:off x="279975" y="4672869"/>
                  <a:ext cx="1631346"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птицы</a:t>
                  </a:r>
                </a:p>
              </p:txBody>
            </p:sp>
            <p:sp>
              <p:nvSpPr>
                <p:cNvPr id="43" name="TextBox 42">
                  <a:extLst>
                    <a:ext uri="{FF2B5EF4-FFF2-40B4-BE49-F238E27FC236}">
                      <a16:creationId xmlns:a16="http://schemas.microsoft.com/office/drawing/2014/main" id="{230402D2-ECD0-54F7-12C9-1A50F6C34DB4}"/>
                    </a:ext>
                  </a:extLst>
                </p:cNvPr>
                <p:cNvSpPr txBox="1"/>
                <p:nvPr/>
              </p:nvSpPr>
              <p:spPr>
                <a:xfrm>
                  <a:off x="5141836" y="2616587"/>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и мясные продукты</a:t>
                  </a:r>
                </a:p>
              </p:txBody>
            </p:sp>
            <p:sp>
              <p:nvSpPr>
                <p:cNvPr id="44" name="TextBox 43">
                  <a:extLst>
                    <a:ext uri="{FF2B5EF4-FFF2-40B4-BE49-F238E27FC236}">
                      <a16:creationId xmlns:a16="http://schemas.microsoft.com/office/drawing/2014/main" id="{44CD3B2F-9BB1-DCDD-427D-ED5FDFC29D24}"/>
                    </a:ext>
                  </a:extLst>
                </p:cNvPr>
                <p:cNvSpPr txBox="1"/>
                <p:nvPr/>
              </p:nvSpPr>
              <p:spPr>
                <a:xfrm>
                  <a:off x="5202206" y="4540602"/>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Молочная продукция</a:t>
                  </a:r>
                </a:p>
              </p:txBody>
            </p:sp>
            <p:sp>
              <p:nvSpPr>
                <p:cNvPr id="45" name="TextBox 44">
                  <a:extLst>
                    <a:ext uri="{FF2B5EF4-FFF2-40B4-BE49-F238E27FC236}">
                      <a16:creationId xmlns:a16="http://schemas.microsoft.com/office/drawing/2014/main" id="{AB8461E9-30B5-DD50-1C53-34EADB154EB5}"/>
                    </a:ext>
                  </a:extLst>
                </p:cNvPr>
                <p:cNvSpPr txBox="1"/>
                <p:nvPr/>
              </p:nvSpPr>
              <p:spPr>
                <a:xfrm>
                  <a:off x="4685536" y="2023590"/>
                  <a:ext cx="80779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Мука</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6" name="TextBox 45">
                  <a:extLst>
                    <a:ext uri="{FF2B5EF4-FFF2-40B4-BE49-F238E27FC236}">
                      <a16:creationId xmlns:a16="http://schemas.microsoft.com/office/drawing/2014/main" id="{776D8822-0000-4F51-78C7-FF350FE536F5}"/>
                    </a:ext>
                  </a:extLst>
                </p:cNvPr>
                <p:cNvSpPr txBox="1"/>
                <p:nvPr/>
              </p:nvSpPr>
              <p:spPr>
                <a:xfrm>
                  <a:off x="2856679" y="5887235"/>
                  <a:ext cx="1088705"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Овощи</a:t>
                  </a:r>
                </a:p>
              </p:txBody>
            </p:sp>
            <p:sp>
              <p:nvSpPr>
                <p:cNvPr id="47" name="TextBox 46">
                  <a:extLst>
                    <a:ext uri="{FF2B5EF4-FFF2-40B4-BE49-F238E27FC236}">
                      <a16:creationId xmlns:a16="http://schemas.microsoft.com/office/drawing/2014/main" id="{E8DF095A-196E-3D19-BFC2-5A47326915C5}"/>
                    </a:ext>
                  </a:extLst>
                </p:cNvPr>
                <p:cNvSpPr txBox="1"/>
                <p:nvPr/>
              </p:nvSpPr>
              <p:spPr>
                <a:xfrm>
                  <a:off x="5352962" y="3670437"/>
                  <a:ext cx="1117869"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Бобовые</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8" name="TextBox 47">
                  <a:extLst>
                    <a:ext uri="{FF2B5EF4-FFF2-40B4-BE49-F238E27FC236}">
                      <a16:creationId xmlns:a16="http://schemas.microsoft.com/office/drawing/2014/main" id="{C3CC07DB-E4DD-4AB6-7A74-AF0E872A4882}"/>
                    </a:ext>
                  </a:extLst>
                </p:cNvPr>
                <p:cNvSpPr txBox="1"/>
                <p:nvPr/>
              </p:nvSpPr>
              <p:spPr>
                <a:xfrm>
                  <a:off x="338586" y="3708523"/>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Фрукты и ягоды</a:t>
                  </a:r>
                </a:p>
              </p:txBody>
            </p:sp>
            <p:sp>
              <p:nvSpPr>
                <p:cNvPr id="49" name="TextBox 48">
                  <a:extLst>
                    <a:ext uri="{FF2B5EF4-FFF2-40B4-BE49-F238E27FC236}">
                      <a16:creationId xmlns:a16="http://schemas.microsoft.com/office/drawing/2014/main" id="{1A9FCCAB-F539-48D7-ACE8-571BA7F2031D}"/>
                    </a:ext>
                  </a:extLst>
                </p:cNvPr>
                <p:cNvSpPr txBox="1"/>
                <p:nvPr/>
              </p:nvSpPr>
              <p:spPr>
                <a:xfrm>
                  <a:off x="2111194" y="5846577"/>
                  <a:ext cx="824971"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Яйцо</a:t>
                  </a:r>
                </a:p>
              </p:txBody>
            </p:sp>
            <p:sp>
              <p:nvSpPr>
                <p:cNvPr id="50" name="TextBox 49">
                  <a:extLst>
                    <a:ext uri="{FF2B5EF4-FFF2-40B4-BE49-F238E27FC236}">
                      <a16:creationId xmlns:a16="http://schemas.microsoft.com/office/drawing/2014/main" id="{1A0F957A-525A-A797-05BF-BE6938EACC29}"/>
                    </a:ext>
                  </a:extLst>
                </p:cNvPr>
                <p:cNvSpPr txBox="1"/>
                <p:nvPr/>
              </p:nvSpPr>
              <p:spPr>
                <a:xfrm>
                  <a:off x="986348" y="5346635"/>
                  <a:ext cx="1171355"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Сливочное масло</a:t>
                  </a:r>
                </a:p>
              </p:txBody>
            </p:sp>
            <p:sp>
              <p:nvSpPr>
                <p:cNvPr id="51" name="TextBox 50">
                  <a:extLst>
                    <a:ext uri="{FF2B5EF4-FFF2-40B4-BE49-F238E27FC236}">
                      <a16:creationId xmlns:a16="http://schemas.microsoft.com/office/drawing/2014/main" id="{4FA53292-721E-5A72-38EB-CBE02B53B9E0}"/>
                    </a:ext>
                  </a:extLst>
                </p:cNvPr>
                <p:cNvSpPr txBox="1"/>
                <p:nvPr/>
              </p:nvSpPr>
              <p:spPr>
                <a:xfrm>
                  <a:off x="3759932" y="5756062"/>
                  <a:ext cx="1631346"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Сахар и изделия из него</a:t>
                  </a:r>
                </a:p>
              </p:txBody>
            </p:sp>
            <p:sp>
              <p:nvSpPr>
                <p:cNvPr id="52" name="TextBox 51">
                  <a:extLst>
                    <a:ext uri="{FF2B5EF4-FFF2-40B4-BE49-F238E27FC236}">
                      <a16:creationId xmlns:a16="http://schemas.microsoft.com/office/drawing/2014/main" id="{19C383A5-C2D1-E2BC-C16B-087C3BC241B1}"/>
                    </a:ext>
                  </a:extLst>
                </p:cNvPr>
                <p:cNvSpPr txBox="1"/>
                <p:nvPr/>
              </p:nvSpPr>
              <p:spPr>
                <a:xfrm>
                  <a:off x="986348" y="1573921"/>
                  <a:ext cx="1796920"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Различные виды риса</a:t>
                  </a:r>
                </a:p>
              </p:txBody>
            </p:sp>
            <p:sp>
              <p:nvSpPr>
                <p:cNvPr id="53" name="TextBox 52">
                  <a:extLst>
                    <a:ext uri="{FF2B5EF4-FFF2-40B4-BE49-F238E27FC236}">
                      <a16:creationId xmlns:a16="http://schemas.microsoft.com/office/drawing/2014/main" id="{33799376-39B8-F727-8489-316C58ADE236}"/>
                    </a:ext>
                  </a:extLst>
                </p:cNvPr>
                <p:cNvSpPr txBox="1"/>
                <p:nvPr/>
              </p:nvSpPr>
              <p:spPr>
                <a:xfrm>
                  <a:off x="3790541" y="1624801"/>
                  <a:ext cx="1330479"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Мясо</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54" name="TextBox 53">
                  <a:extLst>
                    <a:ext uri="{FF2B5EF4-FFF2-40B4-BE49-F238E27FC236}">
                      <a16:creationId xmlns:a16="http://schemas.microsoft.com/office/drawing/2014/main" id="{F2C6C18F-9579-4115-50ED-E164EE61D900}"/>
                    </a:ext>
                  </a:extLst>
                </p:cNvPr>
                <p:cNvSpPr txBox="1"/>
                <p:nvPr/>
              </p:nvSpPr>
              <p:spPr>
                <a:xfrm>
                  <a:off x="2864253" y="3045932"/>
                  <a:ext cx="616181"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55" name="TextBox 54">
                  <a:extLst>
                    <a:ext uri="{FF2B5EF4-FFF2-40B4-BE49-F238E27FC236}">
                      <a16:creationId xmlns:a16="http://schemas.microsoft.com/office/drawing/2014/main" id="{F4D42FF2-E708-2A57-8F5D-0B52D2184CCF}"/>
                    </a:ext>
                  </a:extLst>
                </p:cNvPr>
                <p:cNvSpPr txBox="1"/>
                <p:nvPr/>
              </p:nvSpPr>
              <p:spPr>
                <a:xfrm>
                  <a:off x="2817635" y="2628127"/>
                  <a:ext cx="703844"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56" name="TextBox 55">
                  <a:extLst>
                    <a:ext uri="{FF2B5EF4-FFF2-40B4-BE49-F238E27FC236}">
                      <a16:creationId xmlns:a16="http://schemas.microsoft.com/office/drawing/2014/main" id="{89EEF3AC-011B-A857-7DD4-B3AA7A6C9D31}"/>
                    </a:ext>
                  </a:extLst>
                </p:cNvPr>
                <p:cNvSpPr txBox="1"/>
                <p:nvPr/>
              </p:nvSpPr>
              <p:spPr>
                <a:xfrm>
                  <a:off x="2804718" y="2161016"/>
                  <a:ext cx="673659" cy="236623"/>
                </a:xfrm>
                <a:prstGeom prst="rect">
                  <a:avLst/>
                </a:prstGeom>
                <a:noFill/>
                <a:ln>
                  <a:noFill/>
                </a:ln>
              </p:spPr>
              <p:txBody>
                <a:bodyPr wrap="square" rtlCol="0">
                  <a:spAutoFit/>
                </a:bodyPr>
                <a:lstStyle/>
                <a:p>
                  <a:r>
                    <a:rPr lang="ru-RU"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57" name="TextBox 56">
                  <a:extLst>
                    <a:ext uri="{FF2B5EF4-FFF2-40B4-BE49-F238E27FC236}">
                      <a16:creationId xmlns:a16="http://schemas.microsoft.com/office/drawing/2014/main" id="{FC34D121-6FA2-C318-F8C7-0A71B3A70A6F}"/>
                    </a:ext>
                  </a:extLst>
                </p:cNvPr>
                <p:cNvSpPr txBox="1"/>
                <p:nvPr/>
              </p:nvSpPr>
              <p:spPr>
                <a:xfrm>
                  <a:off x="4798341" y="5225540"/>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Хлебобулочные изделия</a:t>
                  </a:r>
                </a:p>
              </p:txBody>
            </p:sp>
            <p:cxnSp>
              <p:nvCxnSpPr>
                <p:cNvPr id="58" name="Straight Connector 57">
                  <a:extLst>
                    <a:ext uri="{FF2B5EF4-FFF2-40B4-BE49-F238E27FC236}">
                      <a16:creationId xmlns:a16="http://schemas.microsoft.com/office/drawing/2014/main" id="{2AED8ED1-D2D0-1908-9C18-38E213566014}"/>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131" name="TextBox 130">
            <a:extLst>
              <a:ext uri="{FF2B5EF4-FFF2-40B4-BE49-F238E27FC236}">
                <a16:creationId xmlns:a16="http://schemas.microsoft.com/office/drawing/2014/main" id="{638ADC37-548D-3989-2D93-9AE883408910}"/>
              </a:ext>
            </a:extLst>
          </p:cNvPr>
          <p:cNvSpPr txBox="1"/>
          <p:nvPr/>
        </p:nvSpPr>
        <p:spPr>
          <a:xfrm>
            <a:off x="244164" y="5471313"/>
            <a:ext cx="4518280" cy="261610"/>
          </a:xfrm>
          <a:prstGeom prst="rect">
            <a:avLst/>
          </a:prstGeom>
          <a:noFill/>
        </p:spPr>
        <p:txBody>
          <a:bodyPr wrap="square" lIns="91440" tIns="45720" rIns="91440" bIns="45720" rtlCol="0" anchor="t">
            <a:spAutoFit/>
          </a:bodyPr>
          <a:lstStyle/>
          <a:p>
            <a:pPr lvl="0" algn="ctr">
              <a:defRPr/>
            </a:pPr>
            <a:r>
              <a:rPr lang="ru-RU" sz="1100" i="1"/>
              <a:t>Источник: Национальное статистическое управление Монголии </a:t>
            </a:r>
          </a:p>
        </p:txBody>
      </p:sp>
      <p:sp>
        <p:nvSpPr>
          <p:cNvPr id="132" name="TextBox 131">
            <a:extLst>
              <a:ext uri="{FF2B5EF4-FFF2-40B4-BE49-F238E27FC236}">
                <a16:creationId xmlns:a16="http://schemas.microsoft.com/office/drawing/2014/main" id="{F2A6FABA-4DB7-7907-7902-424C97D99325}"/>
              </a:ext>
            </a:extLst>
          </p:cNvPr>
          <p:cNvSpPr txBox="1"/>
          <p:nvPr/>
        </p:nvSpPr>
        <p:spPr>
          <a:xfrm>
            <a:off x="2076808" y="2176005"/>
            <a:ext cx="505267" cy="246221"/>
          </a:xfrm>
          <a:prstGeom prst="rect">
            <a:avLst/>
          </a:prstGeom>
          <a:noFill/>
        </p:spPr>
        <p:txBody>
          <a:bodyPr wrap="none" rtlCol="0">
            <a:spAutoFit/>
          </a:bodyPr>
          <a:lstStyle/>
          <a:p>
            <a:r>
              <a:rPr lang="ru-RU" sz="1000"/>
              <a:t>99,8%</a:t>
            </a:r>
          </a:p>
        </p:txBody>
      </p:sp>
      <p:sp>
        <p:nvSpPr>
          <p:cNvPr id="133" name="TextBox 132">
            <a:extLst>
              <a:ext uri="{FF2B5EF4-FFF2-40B4-BE49-F238E27FC236}">
                <a16:creationId xmlns:a16="http://schemas.microsoft.com/office/drawing/2014/main" id="{82F54FF7-2E8E-5CE8-A00A-CF9B644D3D77}"/>
              </a:ext>
            </a:extLst>
          </p:cNvPr>
          <p:cNvSpPr txBox="1"/>
          <p:nvPr/>
        </p:nvSpPr>
        <p:spPr>
          <a:xfrm>
            <a:off x="2534113" y="2314438"/>
            <a:ext cx="505267" cy="246221"/>
          </a:xfrm>
          <a:prstGeom prst="rect">
            <a:avLst/>
          </a:prstGeom>
          <a:noFill/>
        </p:spPr>
        <p:txBody>
          <a:bodyPr wrap="none" rtlCol="0">
            <a:spAutoFit/>
          </a:bodyPr>
          <a:lstStyle/>
          <a:p>
            <a:r>
              <a:rPr lang="ru-RU" sz="1000"/>
              <a:t>99,7%</a:t>
            </a:r>
          </a:p>
        </p:txBody>
      </p:sp>
      <p:sp>
        <p:nvSpPr>
          <p:cNvPr id="134" name="TextBox 133">
            <a:extLst>
              <a:ext uri="{FF2B5EF4-FFF2-40B4-BE49-F238E27FC236}">
                <a16:creationId xmlns:a16="http://schemas.microsoft.com/office/drawing/2014/main" id="{0E1129F7-7010-EAA8-1C1D-A92A8D367739}"/>
              </a:ext>
            </a:extLst>
          </p:cNvPr>
          <p:cNvSpPr txBox="1"/>
          <p:nvPr/>
        </p:nvSpPr>
        <p:spPr>
          <a:xfrm>
            <a:off x="2851852" y="2563254"/>
            <a:ext cx="505267" cy="246221"/>
          </a:xfrm>
          <a:prstGeom prst="rect">
            <a:avLst/>
          </a:prstGeom>
          <a:noFill/>
        </p:spPr>
        <p:txBody>
          <a:bodyPr wrap="none" rtlCol="0">
            <a:spAutoFit/>
          </a:bodyPr>
          <a:lstStyle/>
          <a:p>
            <a:r>
              <a:rPr lang="ru-RU" sz="1000"/>
              <a:t>97,4%</a:t>
            </a:r>
          </a:p>
        </p:txBody>
      </p:sp>
      <p:sp>
        <p:nvSpPr>
          <p:cNvPr id="135" name="TextBox 134">
            <a:extLst>
              <a:ext uri="{FF2B5EF4-FFF2-40B4-BE49-F238E27FC236}">
                <a16:creationId xmlns:a16="http://schemas.microsoft.com/office/drawing/2014/main" id="{C8A7A939-EE14-9A98-F90E-F9F9BE256A85}"/>
              </a:ext>
            </a:extLst>
          </p:cNvPr>
          <p:cNvSpPr txBox="1"/>
          <p:nvPr/>
        </p:nvSpPr>
        <p:spPr>
          <a:xfrm>
            <a:off x="3085338" y="2937756"/>
            <a:ext cx="505267" cy="246221"/>
          </a:xfrm>
          <a:prstGeom prst="rect">
            <a:avLst/>
          </a:prstGeom>
          <a:noFill/>
        </p:spPr>
        <p:txBody>
          <a:bodyPr wrap="none" rtlCol="0">
            <a:spAutoFit/>
          </a:bodyPr>
          <a:lstStyle/>
          <a:p>
            <a:r>
              <a:rPr lang="ru-RU" sz="1000"/>
              <a:t>96,3%</a:t>
            </a:r>
          </a:p>
        </p:txBody>
      </p:sp>
      <p:sp>
        <p:nvSpPr>
          <p:cNvPr id="136" name="TextBox 135">
            <a:extLst>
              <a:ext uri="{FF2B5EF4-FFF2-40B4-BE49-F238E27FC236}">
                <a16:creationId xmlns:a16="http://schemas.microsoft.com/office/drawing/2014/main" id="{D4AE092E-468E-2BF8-2FCB-F8BAC777FEDF}"/>
              </a:ext>
            </a:extLst>
          </p:cNvPr>
          <p:cNvSpPr txBox="1"/>
          <p:nvPr/>
        </p:nvSpPr>
        <p:spPr>
          <a:xfrm>
            <a:off x="3205608" y="3424058"/>
            <a:ext cx="505267" cy="246221"/>
          </a:xfrm>
          <a:prstGeom prst="rect">
            <a:avLst/>
          </a:prstGeom>
          <a:noFill/>
        </p:spPr>
        <p:txBody>
          <a:bodyPr wrap="none" rtlCol="0">
            <a:spAutoFit/>
          </a:bodyPr>
          <a:lstStyle/>
          <a:p>
            <a:r>
              <a:rPr lang="ru-RU" sz="1000"/>
              <a:t>87,1%</a:t>
            </a:r>
          </a:p>
        </p:txBody>
      </p:sp>
      <p:sp>
        <p:nvSpPr>
          <p:cNvPr id="137" name="TextBox 136">
            <a:extLst>
              <a:ext uri="{FF2B5EF4-FFF2-40B4-BE49-F238E27FC236}">
                <a16:creationId xmlns:a16="http://schemas.microsoft.com/office/drawing/2014/main" id="{36F62092-DA4D-205B-D5A4-08672348A79F}"/>
              </a:ext>
            </a:extLst>
          </p:cNvPr>
          <p:cNvSpPr txBox="1"/>
          <p:nvPr/>
        </p:nvSpPr>
        <p:spPr>
          <a:xfrm>
            <a:off x="3110019" y="3882894"/>
            <a:ext cx="505267" cy="246221"/>
          </a:xfrm>
          <a:prstGeom prst="rect">
            <a:avLst/>
          </a:prstGeom>
          <a:noFill/>
        </p:spPr>
        <p:txBody>
          <a:bodyPr wrap="none" rtlCol="0">
            <a:spAutoFit/>
          </a:bodyPr>
          <a:lstStyle/>
          <a:p>
            <a:r>
              <a:rPr lang="ru-RU" sz="1000"/>
              <a:t>69,3%</a:t>
            </a:r>
          </a:p>
        </p:txBody>
      </p:sp>
      <p:sp>
        <p:nvSpPr>
          <p:cNvPr id="138" name="TextBox 137">
            <a:extLst>
              <a:ext uri="{FF2B5EF4-FFF2-40B4-BE49-F238E27FC236}">
                <a16:creationId xmlns:a16="http://schemas.microsoft.com/office/drawing/2014/main" id="{BB34A613-735A-1BF1-9A89-2302EEABA9FB}"/>
              </a:ext>
            </a:extLst>
          </p:cNvPr>
          <p:cNvSpPr txBox="1"/>
          <p:nvPr/>
        </p:nvSpPr>
        <p:spPr>
          <a:xfrm>
            <a:off x="2856490" y="4267025"/>
            <a:ext cx="505267" cy="246221"/>
          </a:xfrm>
          <a:prstGeom prst="rect">
            <a:avLst/>
          </a:prstGeom>
          <a:noFill/>
        </p:spPr>
        <p:txBody>
          <a:bodyPr wrap="none" rtlCol="0">
            <a:spAutoFit/>
          </a:bodyPr>
          <a:lstStyle/>
          <a:p>
            <a:r>
              <a:rPr lang="ru-RU" sz="1000"/>
              <a:t>65,9%</a:t>
            </a:r>
          </a:p>
        </p:txBody>
      </p:sp>
      <p:sp>
        <p:nvSpPr>
          <p:cNvPr id="139" name="TextBox 138">
            <a:extLst>
              <a:ext uri="{FF2B5EF4-FFF2-40B4-BE49-F238E27FC236}">
                <a16:creationId xmlns:a16="http://schemas.microsoft.com/office/drawing/2014/main" id="{8108B166-DB0D-525F-9F5F-AAB09297BCDF}"/>
              </a:ext>
            </a:extLst>
          </p:cNvPr>
          <p:cNvSpPr txBox="1"/>
          <p:nvPr/>
        </p:nvSpPr>
        <p:spPr>
          <a:xfrm>
            <a:off x="2462706" y="4501649"/>
            <a:ext cx="505267" cy="246221"/>
          </a:xfrm>
          <a:prstGeom prst="rect">
            <a:avLst/>
          </a:prstGeom>
          <a:noFill/>
        </p:spPr>
        <p:txBody>
          <a:bodyPr wrap="none" rtlCol="0">
            <a:spAutoFit/>
          </a:bodyPr>
          <a:lstStyle>
            <a:defPPr>
              <a:defRPr lang="en-US"/>
            </a:defPPr>
            <a:lvl1pPr>
              <a:defRPr sz="1000" b="1">
                <a:solidFill>
                  <a:srgbClr val="C00000"/>
                </a:solidFill>
              </a:defRPr>
            </a:lvl1pPr>
          </a:lstStyle>
          <a:p>
            <a:r>
              <a:rPr lang="ru-RU"/>
              <a:t>63,7%</a:t>
            </a:r>
          </a:p>
        </p:txBody>
      </p:sp>
      <p:sp>
        <p:nvSpPr>
          <p:cNvPr id="140" name="TextBox 139">
            <a:extLst>
              <a:ext uri="{FF2B5EF4-FFF2-40B4-BE49-F238E27FC236}">
                <a16:creationId xmlns:a16="http://schemas.microsoft.com/office/drawing/2014/main" id="{954BC332-A71F-A9DD-3256-02657B298DF5}"/>
              </a:ext>
            </a:extLst>
          </p:cNvPr>
          <p:cNvSpPr txBox="1"/>
          <p:nvPr/>
        </p:nvSpPr>
        <p:spPr>
          <a:xfrm>
            <a:off x="2072626" y="4617191"/>
            <a:ext cx="505267" cy="246221"/>
          </a:xfrm>
          <a:prstGeom prst="rect">
            <a:avLst/>
          </a:prstGeom>
          <a:noFill/>
        </p:spPr>
        <p:txBody>
          <a:bodyPr wrap="none" rtlCol="0">
            <a:spAutoFit/>
          </a:bodyPr>
          <a:lstStyle/>
          <a:p>
            <a:r>
              <a:rPr lang="ru-RU" sz="1000"/>
              <a:t>56,0%</a:t>
            </a:r>
          </a:p>
        </p:txBody>
      </p:sp>
      <p:sp>
        <p:nvSpPr>
          <p:cNvPr id="141" name="TextBox 140">
            <a:extLst>
              <a:ext uri="{FF2B5EF4-FFF2-40B4-BE49-F238E27FC236}">
                <a16:creationId xmlns:a16="http://schemas.microsoft.com/office/drawing/2014/main" id="{5442956B-4463-09CD-BF15-4EF4717EBEF3}"/>
              </a:ext>
            </a:extLst>
          </p:cNvPr>
          <p:cNvSpPr txBox="1"/>
          <p:nvPr/>
        </p:nvSpPr>
        <p:spPr>
          <a:xfrm>
            <a:off x="1622817" y="4515816"/>
            <a:ext cx="505267" cy="246221"/>
          </a:xfrm>
          <a:prstGeom prst="rect">
            <a:avLst/>
          </a:prstGeom>
          <a:noFill/>
        </p:spPr>
        <p:txBody>
          <a:bodyPr wrap="none" rtlCol="0">
            <a:spAutoFit/>
          </a:bodyPr>
          <a:lstStyle>
            <a:defPPr>
              <a:defRPr lang="en-US"/>
            </a:defPPr>
            <a:lvl1pPr>
              <a:defRPr sz="1000"/>
            </a:lvl1pPr>
          </a:lstStyle>
          <a:p>
            <a:r>
              <a:rPr lang="ru-RU"/>
              <a:t>52,6%</a:t>
            </a:r>
          </a:p>
        </p:txBody>
      </p:sp>
      <p:sp>
        <p:nvSpPr>
          <p:cNvPr id="142" name="TextBox 141">
            <a:extLst>
              <a:ext uri="{FF2B5EF4-FFF2-40B4-BE49-F238E27FC236}">
                <a16:creationId xmlns:a16="http://schemas.microsoft.com/office/drawing/2014/main" id="{E0835F78-3B04-FA65-1F08-590B9AB20874}"/>
              </a:ext>
            </a:extLst>
          </p:cNvPr>
          <p:cNvSpPr txBox="1"/>
          <p:nvPr/>
        </p:nvSpPr>
        <p:spPr>
          <a:xfrm>
            <a:off x="1231606" y="4267906"/>
            <a:ext cx="505267" cy="246221"/>
          </a:xfrm>
          <a:prstGeom prst="rect">
            <a:avLst/>
          </a:prstGeom>
          <a:noFill/>
        </p:spPr>
        <p:txBody>
          <a:bodyPr wrap="none" rtlCol="0">
            <a:spAutoFit/>
          </a:bodyPr>
          <a:lstStyle/>
          <a:p>
            <a:r>
              <a:rPr lang="ru-RU" sz="1000"/>
              <a:t>47,0%</a:t>
            </a:r>
          </a:p>
        </p:txBody>
      </p:sp>
      <p:sp>
        <p:nvSpPr>
          <p:cNvPr id="143" name="TextBox 142">
            <a:extLst>
              <a:ext uri="{FF2B5EF4-FFF2-40B4-BE49-F238E27FC236}">
                <a16:creationId xmlns:a16="http://schemas.microsoft.com/office/drawing/2014/main" id="{4BB7675A-29B3-D7D3-0E5D-7D3D8FD7106D}"/>
              </a:ext>
            </a:extLst>
          </p:cNvPr>
          <p:cNvSpPr txBox="1"/>
          <p:nvPr/>
        </p:nvSpPr>
        <p:spPr>
          <a:xfrm>
            <a:off x="1071291" y="3917631"/>
            <a:ext cx="439544" cy="246221"/>
          </a:xfrm>
          <a:prstGeom prst="rect">
            <a:avLst/>
          </a:prstGeom>
          <a:noFill/>
        </p:spPr>
        <p:txBody>
          <a:bodyPr wrap="none" rtlCol="0">
            <a:spAutoFit/>
          </a:bodyPr>
          <a:lstStyle/>
          <a:p>
            <a:r>
              <a:rPr lang="ru-RU" sz="1000"/>
              <a:t>3,4%</a:t>
            </a:r>
          </a:p>
        </p:txBody>
      </p:sp>
      <p:sp>
        <p:nvSpPr>
          <p:cNvPr id="144" name="TextBox 143">
            <a:extLst>
              <a:ext uri="{FF2B5EF4-FFF2-40B4-BE49-F238E27FC236}">
                <a16:creationId xmlns:a16="http://schemas.microsoft.com/office/drawing/2014/main" id="{AD3EAFE9-7CE1-6B90-6B1C-13C832B958E5}"/>
              </a:ext>
            </a:extLst>
          </p:cNvPr>
          <p:cNvSpPr txBox="1"/>
          <p:nvPr/>
        </p:nvSpPr>
        <p:spPr>
          <a:xfrm>
            <a:off x="895411" y="3425729"/>
            <a:ext cx="439544" cy="246221"/>
          </a:xfrm>
          <a:prstGeom prst="rect">
            <a:avLst/>
          </a:prstGeom>
          <a:noFill/>
        </p:spPr>
        <p:txBody>
          <a:bodyPr wrap="none" rtlCol="0">
            <a:spAutoFit/>
          </a:bodyPr>
          <a:lstStyle/>
          <a:p>
            <a:r>
              <a:rPr lang="ru-RU" sz="1000"/>
              <a:t>3,3%</a:t>
            </a:r>
          </a:p>
        </p:txBody>
      </p:sp>
      <p:sp>
        <p:nvSpPr>
          <p:cNvPr id="145" name="TextBox 144">
            <a:extLst>
              <a:ext uri="{FF2B5EF4-FFF2-40B4-BE49-F238E27FC236}">
                <a16:creationId xmlns:a16="http://schemas.microsoft.com/office/drawing/2014/main" id="{23599AF5-D8C6-22B3-EC36-D029A6D78214}"/>
              </a:ext>
            </a:extLst>
          </p:cNvPr>
          <p:cNvSpPr txBox="1"/>
          <p:nvPr/>
        </p:nvSpPr>
        <p:spPr>
          <a:xfrm>
            <a:off x="1012568" y="2975229"/>
            <a:ext cx="341760" cy="246221"/>
          </a:xfrm>
          <a:prstGeom prst="rect">
            <a:avLst/>
          </a:prstGeom>
          <a:noFill/>
        </p:spPr>
        <p:txBody>
          <a:bodyPr wrap="none" rtlCol="0">
            <a:spAutoFit/>
          </a:bodyPr>
          <a:lstStyle/>
          <a:p>
            <a:r>
              <a:rPr lang="ru-RU" sz="1000"/>
              <a:t>2%</a:t>
            </a:r>
          </a:p>
        </p:txBody>
      </p:sp>
      <p:sp>
        <p:nvSpPr>
          <p:cNvPr id="146" name="TextBox 145">
            <a:extLst>
              <a:ext uri="{FF2B5EF4-FFF2-40B4-BE49-F238E27FC236}">
                <a16:creationId xmlns:a16="http://schemas.microsoft.com/office/drawing/2014/main" id="{BE96FB7E-A7DA-CB88-5E02-4EB112DE0482}"/>
              </a:ext>
            </a:extLst>
          </p:cNvPr>
          <p:cNvSpPr txBox="1"/>
          <p:nvPr/>
        </p:nvSpPr>
        <p:spPr>
          <a:xfrm>
            <a:off x="1201797" y="2670926"/>
            <a:ext cx="341760" cy="246221"/>
          </a:xfrm>
          <a:prstGeom prst="rect">
            <a:avLst/>
          </a:prstGeom>
          <a:noFill/>
        </p:spPr>
        <p:txBody>
          <a:bodyPr wrap="none" rtlCol="0">
            <a:spAutoFit/>
          </a:bodyPr>
          <a:lstStyle/>
          <a:p>
            <a:r>
              <a:rPr lang="ru-RU" sz="1000"/>
              <a:t>0%</a:t>
            </a:r>
          </a:p>
        </p:txBody>
      </p:sp>
      <p:sp>
        <p:nvSpPr>
          <p:cNvPr id="147" name="TextBox 146">
            <a:extLst>
              <a:ext uri="{FF2B5EF4-FFF2-40B4-BE49-F238E27FC236}">
                <a16:creationId xmlns:a16="http://schemas.microsoft.com/office/drawing/2014/main" id="{4FD91825-DB85-28C0-AD36-D766F687BC5F}"/>
              </a:ext>
            </a:extLst>
          </p:cNvPr>
          <p:cNvSpPr txBox="1"/>
          <p:nvPr/>
        </p:nvSpPr>
        <p:spPr>
          <a:xfrm>
            <a:off x="1535055" y="2338814"/>
            <a:ext cx="341760" cy="246221"/>
          </a:xfrm>
          <a:prstGeom prst="rect">
            <a:avLst/>
          </a:prstGeom>
          <a:noFill/>
        </p:spPr>
        <p:txBody>
          <a:bodyPr wrap="none" rtlCol="0">
            <a:spAutoFit/>
          </a:bodyPr>
          <a:lstStyle/>
          <a:p>
            <a:r>
              <a:rPr lang="ru-RU" sz="1000"/>
              <a:t>0%</a:t>
            </a:r>
          </a:p>
        </p:txBody>
      </p:sp>
      <p:sp>
        <p:nvSpPr>
          <p:cNvPr id="185" name="TextBox 184">
            <a:extLst>
              <a:ext uri="{FF2B5EF4-FFF2-40B4-BE49-F238E27FC236}">
                <a16:creationId xmlns:a16="http://schemas.microsoft.com/office/drawing/2014/main" id="{E327B81B-6BED-AB56-785B-EB56B6AF7174}"/>
              </a:ext>
            </a:extLst>
          </p:cNvPr>
          <p:cNvSpPr txBox="1"/>
          <p:nvPr/>
        </p:nvSpPr>
        <p:spPr>
          <a:xfrm>
            <a:off x="5770802" y="886514"/>
            <a:ext cx="5803281" cy="307777"/>
          </a:xfrm>
          <a:prstGeom prst="rect">
            <a:avLst/>
          </a:prstGeom>
          <a:noFill/>
        </p:spPr>
        <p:txBody>
          <a:bodyPr wrap="square" lIns="91440" tIns="45720" rIns="91440" bIns="45720" rtlCol="0" anchor="t">
            <a:spAutoFit/>
          </a:bodyPr>
          <a:lstStyle/>
          <a:p>
            <a:pPr algn="ctr"/>
            <a:r>
              <a:rPr lang="ru-RU" sz="1400">
                <a:solidFill>
                  <a:srgbClr val="002060"/>
                </a:solidFill>
                <a:latin typeface="Cambria" panose="02040503050406030204" pitchFamily="18" charset="0"/>
                <a:ea typeface="Cambria" panose="02040503050406030204" pitchFamily="18" charset="0"/>
              </a:rPr>
              <a:t>Совокупный объем импорта сахара/68 445,9 тонн/</a:t>
            </a:r>
          </a:p>
        </p:txBody>
      </p:sp>
      <p:grpSp>
        <p:nvGrpSpPr>
          <p:cNvPr id="2" name="Group 1">
            <a:extLst>
              <a:ext uri="{FF2B5EF4-FFF2-40B4-BE49-F238E27FC236}">
                <a16:creationId xmlns:a16="http://schemas.microsoft.com/office/drawing/2014/main" id="{86E744CA-7079-BC35-835C-134B4703F5C9}"/>
              </a:ext>
            </a:extLst>
          </p:cNvPr>
          <p:cNvGrpSpPr/>
          <p:nvPr/>
        </p:nvGrpSpPr>
        <p:grpSpPr>
          <a:xfrm>
            <a:off x="4718695" y="1161879"/>
            <a:ext cx="7445039" cy="5252761"/>
            <a:chOff x="4705167" y="1115492"/>
            <a:chExt cx="7445039" cy="5252761"/>
          </a:xfrm>
        </p:grpSpPr>
        <p:pic>
          <p:nvPicPr>
            <p:cNvPr id="10" name="Picture 9" descr="Map&#10;&#10;Description automatically generated">
              <a:extLst>
                <a:ext uri="{FF2B5EF4-FFF2-40B4-BE49-F238E27FC236}">
                  <a16:creationId xmlns:a16="http://schemas.microsoft.com/office/drawing/2014/main" id="{C179A846-787C-5AC9-D1AA-3783BA1E55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05167" y="1115492"/>
              <a:ext cx="7430610" cy="5252761"/>
            </a:xfrm>
            <a:prstGeom prst="rect">
              <a:avLst/>
            </a:prstGeom>
          </p:spPr>
        </p:pic>
        <p:pic>
          <p:nvPicPr>
            <p:cNvPr id="14" name="Picture 13" descr="Icon&#10;&#10;Description automatically generated">
              <a:extLst>
                <a:ext uri="{FF2B5EF4-FFF2-40B4-BE49-F238E27FC236}">
                  <a16:creationId xmlns:a16="http://schemas.microsoft.com/office/drawing/2014/main" id="{B6020C43-6B41-65FF-EA19-3546DB1F932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238808" y="3916611"/>
              <a:ext cx="325861" cy="325861"/>
            </a:xfrm>
            <a:prstGeom prst="rect">
              <a:avLst/>
            </a:prstGeom>
            <a:effectLst>
              <a:outerShdw blurRad="50800" dist="38100" dir="2700000" algn="tl" rotWithShape="0">
                <a:prstClr val="black">
                  <a:alpha val="40000"/>
                </a:prstClr>
              </a:outerShdw>
            </a:effectLst>
          </p:spPr>
        </p:pic>
        <p:pic>
          <p:nvPicPr>
            <p:cNvPr id="155" name="Picture 154" descr="Icon&#10;&#10;Description automatically generated">
              <a:extLst>
                <a:ext uri="{FF2B5EF4-FFF2-40B4-BE49-F238E27FC236}">
                  <a16:creationId xmlns:a16="http://schemas.microsoft.com/office/drawing/2014/main" id="{B460FD1E-E037-8EA9-C0F9-39367AB567D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7660" y="3584141"/>
              <a:ext cx="320619" cy="320619"/>
            </a:xfrm>
            <a:prstGeom prst="rect">
              <a:avLst/>
            </a:prstGeom>
            <a:effectLst>
              <a:outerShdw blurRad="50800" dist="38100" dir="2700000" algn="tl" rotWithShape="0">
                <a:prstClr val="black">
                  <a:alpha val="40000"/>
                </a:prstClr>
              </a:outerShdw>
            </a:effectLst>
          </p:spPr>
        </p:pic>
        <p:pic>
          <p:nvPicPr>
            <p:cNvPr id="164" name="Picture 163" descr="Chart, pie chart&#10;&#10;Description automatically generated">
              <a:extLst>
                <a:ext uri="{FF2B5EF4-FFF2-40B4-BE49-F238E27FC236}">
                  <a16:creationId xmlns:a16="http://schemas.microsoft.com/office/drawing/2014/main" id="{477AD909-6D58-60F1-2C58-8C691FFB492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658915" y="2097012"/>
              <a:ext cx="325861" cy="325861"/>
            </a:xfrm>
            <a:prstGeom prst="rect">
              <a:avLst/>
            </a:prstGeom>
            <a:effectLst>
              <a:outerShdw blurRad="50800" dist="38100" dir="2700000" algn="tl" rotWithShape="0">
                <a:prstClr val="black">
                  <a:alpha val="40000"/>
                </a:prstClr>
              </a:outerShdw>
            </a:effectLst>
          </p:spPr>
        </p:pic>
        <p:pic>
          <p:nvPicPr>
            <p:cNvPr id="166" name="Picture 165" descr="Logo, icon&#10;&#10;Description automatically generated">
              <a:extLst>
                <a:ext uri="{FF2B5EF4-FFF2-40B4-BE49-F238E27FC236}">
                  <a16:creationId xmlns:a16="http://schemas.microsoft.com/office/drawing/2014/main" id="{96E484FD-5884-F10B-17E9-063882DCC02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627217" y="5761278"/>
              <a:ext cx="320619" cy="320619"/>
            </a:xfrm>
            <a:prstGeom prst="rect">
              <a:avLst/>
            </a:prstGeom>
            <a:effectLst>
              <a:outerShdw blurRad="50800" dist="38100" dir="2700000" algn="tl" rotWithShape="0">
                <a:prstClr val="black">
                  <a:alpha val="40000"/>
                </a:prstClr>
              </a:outerShdw>
            </a:effectLst>
          </p:spPr>
        </p:pic>
        <p:pic>
          <p:nvPicPr>
            <p:cNvPr id="168" name="Picture 167" descr="Icon&#10;&#10;Description automatically generated">
              <a:extLst>
                <a:ext uri="{FF2B5EF4-FFF2-40B4-BE49-F238E27FC236}">
                  <a16:creationId xmlns:a16="http://schemas.microsoft.com/office/drawing/2014/main" id="{8380D7CA-92DE-63E8-05BF-385CD3CFBC52}"/>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621348" y="2959849"/>
              <a:ext cx="320619" cy="320619"/>
            </a:xfrm>
            <a:prstGeom prst="rect">
              <a:avLst/>
            </a:prstGeom>
            <a:effectLst>
              <a:outerShdw blurRad="50800" dist="38100" dir="2700000" algn="tl" rotWithShape="0">
                <a:prstClr val="black">
                  <a:alpha val="40000"/>
                </a:prstClr>
              </a:outerShdw>
            </a:effectLst>
          </p:spPr>
        </p:pic>
        <p:sp>
          <p:nvSpPr>
            <p:cNvPr id="169" name="TextBox 168">
              <a:extLst>
                <a:ext uri="{FF2B5EF4-FFF2-40B4-BE49-F238E27FC236}">
                  <a16:creationId xmlns:a16="http://schemas.microsoft.com/office/drawing/2014/main" id="{4AA4DA3B-7D41-336B-DA9E-7610979B5AE0}"/>
                </a:ext>
              </a:extLst>
            </p:cNvPr>
            <p:cNvSpPr txBox="1"/>
            <p:nvPr/>
          </p:nvSpPr>
          <p:spPr>
            <a:xfrm>
              <a:off x="8984776" y="2134113"/>
              <a:ext cx="1018075"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ОХУ-2 766,5</a:t>
              </a:r>
            </a:p>
          </p:txBody>
        </p:sp>
        <p:sp>
          <p:nvSpPr>
            <p:cNvPr id="170" name="TextBox 169">
              <a:extLst>
                <a:ext uri="{FF2B5EF4-FFF2-40B4-BE49-F238E27FC236}">
                  <a16:creationId xmlns:a16="http://schemas.microsoft.com/office/drawing/2014/main" id="{8AE81AAB-DEBA-8DCA-2E15-3FFA1FEF0A10}"/>
                </a:ext>
              </a:extLst>
            </p:cNvPr>
            <p:cNvSpPr txBox="1"/>
            <p:nvPr/>
          </p:nvSpPr>
          <p:spPr>
            <a:xfrm>
              <a:off x="11203731" y="3632375"/>
              <a:ext cx="946475"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БНСУ-601</a:t>
              </a:r>
            </a:p>
          </p:txBody>
        </p:sp>
        <p:sp>
          <p:nvSpPr>
            <p:cNvPr id="171" name="TextBox 170">
              <a:extLst>
                <a:ext uri="{FF2B5EF4-FFF2-40B4-BE49-F238E27FC236}">
                  <a16:creationId xmlns:a16="http://schemas.microsoft.com/office/drawing/2014/main" id="{68D11765-3989-E683-C5A6-7FABA34DB3CB}"/>
                </a:ext>
              </a:extLst>
            </p:cNvPr>
            <p:cNvSpPr txBox="1"/>
            <p:nvPr/>
          </p:nvSpPr>
          <p:spPr>
            <a:xfrm>
              <a:off x="10476531" y="5779747"/>
              <a:ext cx="1455626"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Шинэзеланд-224</a:t>
              </a:r>
            </a:p>
          </p:txBody>
        </p:sp>
        <p:sp>
          <p:nvSpPr>
            <p:cNvPr id="172" name="TextBox 171">
              <a:extLst>
                <a:ext uri="{FF2B5EF4-FFF2-40B4-BE49-F238E27FC236}">
                  <a16:creationId xmlns:a16="http://schemas.microsoft.com/office/drawing/2014/main" id="{B9803B07-4AE4-6772-B892-5EC01849BED0}"/>
                </a:ext>
              </a:extLst>
            </p:cNvPr>
            <p:cNvSpPr txBox="1"/>
            <p:nvPr/>
          </p:nvSpPr>
          <p:spPr>
            <a:xfrm>
              <a:off x="9542072" y="3942668"/>
              <a:ext cx="1156048"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БНХАУ-2,0</a:t>
              </a:r>
            </a:p>
          </p:txBody>
        </p:sp>
        <p:sp>
          <p:nvSpPr>
            <p:cNvPr id="173" name="TextBox 172">
              <a:extLst>
                <a:ext uri="{FF2B5EF4-FFF2-40B4-BE49-F238E27FC236}">
                  <a16:creationId xmlns:a16="http://schemas.microsoft.com/office/drawing/2014/main" id="{B084DF63-CF33-7D4C-786A-B2D82821A118}"/>
                </a:ext>
              </a:extLst>
            </p:cNvPr>
            <p:cNvSpPr txBox="1"/>
            <p:nvPr/>
          </p:nvSpPr>
          <p:spPr>
            <a:xfrm>
              <a:off x="7892252" y="2993200"/>
              <a:ext cx="1248146"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Казахстан-16,8</a:t>
              </a:r>
            </a:p>
          </p:txBody>
        </p:sp>
        <p:sp>
          <p:nvSpPr>
            <p:cNvPr id="176" name="TextBox 175">
              <a:extLst>
                <a:ext uri="{FF2B5EF4-FFF2-40B4-BE49-F238E27FC236}">
                  <a16:creationId xmlns:a16="http://schemas.microsoft.com/office/drawing/2014/main" id="{C4430911-ECB4-9AD5-DC13-E3679242D708}"/>
                </a:ext>
              </a:extLst>
            </p:cNvPr>
            <p:cNvSpPr txBox="1"/>
            <p:nvPr/>
          </p:nvSpPr>
          <p:spPr>
            <a:xfrm>
              <a:off x="5674303" y="2809371"/>
              <a:ext cx="1245152"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Герман-44,3</a:t>
              </a:r>
            </a:p>
          </p:txBody>
        </p:sp>
        <p:sp>
          <p:nvSpPr>
            <p:cNvPr id="180" name="TextBox 179">
              <a:extLst>
                <a:ext uri="{FF2B5EF4-FFF2-40B4-BE49-F238E27FC236}">
                  <a16:creationId xmlns:a16="http://schemas.microsoft.com/office/drawing/2014/main" id="{A4BB1AD0-0DB9-2738-EC00-722C2DCF2B53}"/>
                </a:ext>
              </a:extLst>
            </p:cNvPr>
            <p:cNvSpPr txBox="1"/>
            <p:nvPr/>
          </p:nvSpPr>
          <p:spPr>
            <a:xfrm>
              <a:off x="5131305" y="5173359"/>
              <a:ext cx="1204979"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Гватемал-3 640</a:t>
              </a:r>
            </a:p>
          </p:txBody>
        </p:sp>
        <p:sp>
          <p:nvSpPr>
            <p:cNvPr id="183" name="TextBox 182">
              <a:extLst>
                <a:ext uri="{FF2B5EF4-FFF2-40B4-BE49-F238E27FC236}">
                  <a16:creationId xmlns:a16="http://schemas.microsoft.com/office/drawing/2014/main" id="{34CFA011-746F-039A-3E63-49842AE2A0CB}"/>
                </a:ext>
              </a:extLst>
            </p:cNvPr>
            <p:cNvSpPr txBox="1"/>
            <p:nvPr/>
          </p:nvSpPr>
          <p:spPr>
            <a:xfrm>
              <a:off x="7159451" y="5798287"/>
              <a:ext cx="1137890" cy="253916"/>
            </a:xfrm>
            <a:prstGeom prst="rect">
              <a:avLst/>
            </a:prstGeom>
            <a:noFill/>
          </p:spPr>
          <p:txBody>
            <a:bodyPr wrap="square" rtlCol="0">
              <a:spAutoFit/>
            </a:bodyPr>
            <a:lstStyle/>
            <a:p>
              <a:pPr algn="ctr"/>
              <a:r>
                <a:rPr lang="ru-RU" sz="1050">
                  <a:solidFill>
                    <a:srgbClr val="002060"/>
                  </a:solidFill>
                  <a:latin typeface="Cambria" panose="02040503050406030204" pitchFamily="18" charset="0"/>
                  <a:ea typeface="Cambria" panose="02040503050406030204" pitchFamily="18" charset="0"/>
                </a:rPr>
                <a:t>Бусад-1 954</a:t>
              </a:r>
            </a:p>
          </p:txBody>
        </p:sp>
        <p:pic>
          <p:nvPicPr>
            <p:cNvPr id="6" name="Picture 5" descr="Icon&#10;&#10;Description automatically generated">
              <a:extLst>
                <a:ext uri="{FF2B5EF4-FFF2-40B4-BE49-F238E27FC236}">
                  <a16:creationId xmlns:a16="http://schemas.microsoft.com/office/drawing/2014/main" id="{6DF328C5-9AFB-CE66-F1AF-82F2E1009925}"/>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811992" y="5142650"/>
              <a:ext cx="325861" cy="325861"/>
            </a:xfrm>
            <a:prstGeom prst="rect">
              <a:avLst/>
            </a:prstGeom>
            <a:effectLst>
              <a:outerShdw blurRad="50800" dist="38100" dir="2700000" algn="tl" rotWithShape="0">
                <a:prstClr val="black">
                  <a:alpha val="40000"/>
                </a:prstClr>
              </a:outerShdw>
            </a:effectLst>
          </p:spPr>
        </p:pic>
        <p:pic>
          <p:nvPicPr>
            <p:cNvPr id="149" name="Picture 148" descr="Logo&#10;&#10;Description automatically generated">
              <a:extLst>
                <a:ext uri="{FF2B5EF4-FFF2-40B4-BE49-F238E27FC236}">
                  <a16:creationId xmlns:a16="http://schemas.microsoft.com/office/drawing/2014/main" id="{4CC44A95-68BC-B8A5-ED24-A244FFB0960C}"/>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176963" y="4694797"/>
              <a:ext cx="551433" cy="551433"/>
            </a:xfrm>
            <a:prstGeom prst="rect">
              <a:avLst/>
            </a:prstGeom>
            <a:ln>
              <a:noFill/>
            </a:ln>
            <a:effectLst>
              <a:softEdge rad="112500"/>
            </a:effectLst>
          </p:spPr>
        </p:pic>
        <p:sp>
          <p:nvSpPr>
            <p:cNvPr id="189" name="TextBox 188">
              <a:extLst>
                <a:ext uri="{FF2B5EF4-FFF2-40B4-BE49-F238E27FC236}">
                  <a16:creationId xmlns:a16="http://schemas.microsoft.com/office/drawing/2014/main" id="{DE735A3C-96A6-F2C6-4BBC-72A181110E32}"/>
                </a:ext>
              </a:extLst>
            </p:cNvPr>
            <p:cNvSpPr txBox="1"/>
            <p:nvPr/>
          </p:nvSpPr>
          <p:spPr>
            <a:xfrm>
              <a:off x="7592743" y="4822661"/>
              <a:ext cx="1435397" cy="253916"/>
            </a:xfrm>
            <a:prstGeom prst="rect">
              <a:avLst/>
            </a:prstGeom>
            <a:noFill/>
          </p:spPr>
          <p:txBody>
            <a:bodyPr wrap="square" rtlCol="0">
              <a:spAutoFit/>
            </a:bodyPr>
            <a:lstStyle/>
            <a:p>
              <a:r>
                <a:rPr lang="ru-RU" sz="1050" b="1" dirty="0">
                  <a:solidFill>
                    <a:srgbClr val="002060"/>
                  </a:solidFill>
                  <a:latin typeface="Cambria" panose="02040503050406030204" pitchFamily="18" charset="0"/>
                  <a:ea typeface="Cambria" panose="02040503050406030204" pitchFamily="18" charset="0"/>
                </a:rPr>
                <a:t>Эмират-11 008</a:t>
              </a:r>
            </a:p>
          </p:txBody>
        </p:sp>
        <p:pic>
          <p:nvPicPr>
            <p:cNvPr id="13" name="Picture 12" descr="Logo&#10;&#10;Description automatically generated with medium confidence">
              <a:extLst>
                <a:ext uri="{FF2B5EF4-FFF2-40B4-BE49-F238E27FC236}">
                  <a16:creationId xmlns:a16="http://schemas.microsoft.com/office/drawing/2014/main" id="{7C054CAA-D3A3-F411-265C-A5B6DF2A572D}"/>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841916" y="3046915"/>
              <a:ext cx="325861" cy="325861"/>
            </a:xfrm>
            <a:prstGeom prst="rect">
              <a:avLst/>
            </a:prstGeom>
            <a:effectLst>
              <a:outerShdw blurRad="50800" dist="38100" dir="2700000" algn="tl" rotWithShape="0">
                <a:prstClr val="black">
                  <a:alpha val="40000"/>
                </a:prstClr>
              </a:outerShdw>
            </a:effectLst>
          </p:spPr>
        </p:pic>
        <p:pic>
          <p:nvPicPr>
            <p:cNvPr id="161" name="Picture 160" descr="A picture containing text, clipart, vector graphics&#10;&#10;Description automatically generated">
              <a:extLst>
                <a:ext uri="{FF2B5EF4-FFF2-40B4-BE49-F238E27FC236}">
                  <a16:creationId xmlns:a16="http://schemas.microsoft.com/office/drawing/2014/main" id="{8609C308-F375-3DED-FB81-F899757C6F86}"/>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394201" y="3705206"/>
              <a:ext cx="325861" cy="325861"/>
            </a:xfrm>
            <a:prstGeom prst="rect">
              <a:avLst/>
            </a:prstGeom>
            <a:effectLst>
              <a:outerShdw blurRad="50800" dist="38100" dir="2700000" algn="tl" rotWithShape="0">
                <a:prstClr val="black">
                  <a:alpha val="40000"/>
                </a:prstClr>
              </a:outerShdw>
            </a:effectLst>
          </p:spPr>
        </p:pic>
        <p:pic>
          <p:nvPicPr>
            <p:cNvPr id="163" name="Picture 162" descr="Chart, pie chart&#10;&#10;Description automatically generated">
              <a:extLst>
                <a:ext uri="{FF2B5EF4-FFF2-40B4-BE49-F238E27FC236}">
                  <a16:creationId xmlns:a16="http://schemas.microsoft.com/office/drawing/2014/main" id="{22E39BD9-964C-5496-7B9D-B8423FF9D3A9}"/>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056992" y="2440528"/>
              <a:ext cx="325861" cy="325861"/>
            </a:xfrm>
            <a:prstGeom prst="rect">
              <a:avLst/>
            </a:prstGeom>
            <a:effectLst>
              <a:outerShdw blurRad="50800" dist="38100" dir="2700000" algn="tl" rotWithShape="0">
                <a:prstClr val="black">
                  <a:alpha val="40000"/>
                </a:prstClr>
              </a:outerShdw>
            </a:effectLst>
          </p:spPr>
        </p:pic>
        <p:sp>
          <p:nvSpPr>
            <p:cNvPr id="177" name="TextBox 176">
              <a:extLst>
                <a:ext uri="{FF2B5EF4-FFF2-40B4-BE49-F238E27FC236}">
                  <a16:creationId xmlns:a16="http://schemas.microsoft.com/office/drawing/2014/main" id="{AAFA46DD-80FC-8015-BF5B-0F3D62A1D0E5}"/>
                </a:ext>
              </a:extLst>
            </p:cNvPr>
            <p:cNvSpPr txBox="1"/>
            <p:nvPr/>
          </p:nvSpPr>
          <p:spPr>
            <a:xfrm>
              <a:off x="5119763" y="3079615"/>
              <a:ext cx="1245152"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Бельги-1 393</a:t>
              </a:r>
            </a:p>
          </p:txBody>
        </p:sp>
        <p:sp>
          <p:nvSpPr>
            <p:cNvPr id="178" name="TextBox 177">
              <a:extLst>
                <a:ext uri="{FF2B5EF4-FFF2-40B4-BE49-F238E27FC236}">
                  <a16:creationId xmlns:a16="http://schemas.microsoft.com/office/drawing/2014/main" id="{84794F53-2BD8-3221-C8D9-90386C40176A}"/>
                </a:ext>
              </a:extLst>
            </p:cNvPr>
            <p:cNvSpPr txBox="1"/>
            <p:nvPr/>
          </p:nvSpPr>
          <p:spPr>
            <a:xfrm>
              <a:off x="5685007" y="3735914"/>
              <a:ext cx="938669"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Итали-482,3</a:t>
              </a:r>
            </a:p>
          </p:txBody>
        </p:sp>
        <p:sp>
          <p:nvSpPr>
            <p:cNvPr id="179" name="TextBox 178">
              <a:extLst>
                <a:ext uri="{FF2B5EF4-FFF2-40B4-BE49-F238E27FC236}">
                  <a16:creationId xmlns:a16="http://schemas.microsoft.com/office/drawing/2014/main" id="{39838D7B-A4D9-7B4E-5176-FA382983FAFE}"/>
                </a:ext>
              </a:extLst>
            </p:cNvPr>
            <p:cNvSpPr txBox="1"/>
            <p:nvPr/>
          </p:nvSpPr>
          <p:spPr>
            <a:xfrm>
              <a:off x="5345881" y="2466038"/>
              <a:ext cx="1331752"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Нидерланд-26,7</a:t>
              </a:r>
            </a:p>
          </p:txBody>
        </p:sp>
        <p:sp>
          <p:nvSpPr>
            <p:cNvPr id="181" name="TextBox 180">
              <a:extLst>
                <a:ext uri="{FF2B5EF4-FFF2-40B4-BE49-F238E27FC236}">
                  <a16:creationId xmlns:a16="http://schemas.microsoft.com/office/drawing/2014/main" id="{59849906-D21C-A852-0C8D-DDABBD7C8A57}"/>
                </a:ext>
              </a:extLst>
            </p:cNvPr>
            <p:cNvSpPr txBox="1"/>
            <p:nvPr/>
          </p:nvSpPr>
          <p:spPr>
            <a:xfrm>
              <a:off x="5173394" y="3435244"/>
              <a:ext cx="1137890"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Франц-4,5</a:t>
              </a:r>
            </a:p>
          </p:txBody>
        </p:sp>
        <p:pic>
          <p:nvPicPr>
            <p:cNvPr id="8" name="Picture 7" descr="Chart, pie chart&#10;&#10;Description automatically generated">
              <a:extLst>
                <a:ext uri="{FF2B5EF4-FFF2-40B4-BE49-F238E27FC236}">
                  <a16:creationId xmlns:a16="http://schemas.microsoft.com/office/drawing/2014/main" id="{F24A706E-499C-FA4F-E4AF-4A6B0DC55500}"/>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848685" y="3424985"/>
              <a:ext cx="325861" cy="325861"/>
            </a:xfrm>
            <a:prstGeom prst="rect">
              <a:avLst/>
            </a:prstGeom>
            <a:effectLst>
              <a:outerShdw blurRad="50800" dist="38100" dir="2700000" algn="tl" rotWithShape="0">
                <a:prstClr val="black">
                  <a:alpha val="40000"/>
                </a:prstClr>
              </a:outerShdw>
            </a:effectLst>
          </p:spPr>
        </p:pic>
        <p:pic>
          <p:nvPicPr>
            <p:cNvPr id="11" name="Picture 10" descr="Shape&#10;&#10;Description automatically generated">
              <a:extLst>
                <a:ext uri="{FF2B5EF4-FFF2-40B4-BE49-F238E27FC236}">
                  <a16:creationId xmlns:a16="http://schemas.microsoft.com/office/drawing/2014/main" id="{226C4EB0-D89C-5D67-D3D9-426B60268B15}"/>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386728" y="2776997"/>
              <a:ext cx="320619" cy="320619"/>
            </a:xfrm>
            <a:prstGeom prst="rect">
              <a:avLst/>
            </a:prstGeom>
            <a:effectLst>
              <a:outerShdw blurRad="50800" dist="38100" dir="2700000" algn="tl" rotWithShape="0">
                <a:prstClr val="black">
                  <a:alpha val="40000"/>
                </a:prstClr>
              </a:outerShdw>
            </a:effectLst>
          </p:spPr>
        </p:pic>
        <p:sp>
          <p:nvSpPr>
            <p:cNvPr id="190" name="Flowchart: Connector 189">
              <a:extLst>
                <a:ext uri="{FF2B5EF4-FFF2-40B4-BE49-F238E27FC236}">
                  <a16:creationId xmlns:a16="http://schemas.microsoft.com/office/drawing/2014/main" id="{3D65B449-5967-7995-7039-8E7D64ABA483}"/>
                </a:ext>
              </a:extLst>
            </p:cNvPr>
            <p:cNvSpPr/>
            <p:nvPr/>
          </p:nvSpPr>
          <p:spPr>
            <a:xfrm>
              <a:off x="7058546" y="4296623"/>
              <a:ext cx="3278794" cy="1432207"/>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TextBox 181">
              <a:extLst>
                <a:ext uri="{FF2B5EF4-FFF2-40B4-BE49-F238E27FC236}">
                  <a16:creationId xmlns:a16="http://schemas.microsoft.com/office/drawing/2014/main" id="{BD2250FE-FC09-5486-02B5-D562A0244961}"/>
                </a:ext>
              </a:extLst>
            </p:cNvPr>
            <p:cNvSpPr txBox="1"/>
            <p:nvPr/>
          </p:nvSpPr>
          <p:spPr>
            <a:xfrm>
              <a:off x="9906128" y="4796954"/>
              <a:ext cx="1435397" cy="253916"/>
            </a:xfrm>
            <a:prstGeom prst="rect">
              <a:avLst/>
            </a:prstGeom>
            <a:noFill/>
          </p:spPr>
          <p:txBody>
            <a:bodyPr wrap="square" rtlCol="0">
              <a:spAutoFit/>
            </a:bodyPr>
            <a:lstStyle/>
            <a:p>
              <a:r>
                <a:rPr lang="ru-RU" sz="1050" b="1">
                  <a:solidFill>
                    <a:srgbClr val="002060"/>
                  </a:solidFill>
                  <a:latin typeface="Cambria" panose="02040503050406030204" pitchFamily="18" charset="0"/>
                  <a:ea typeface="Cambria" panose="02040503050406030204" pitchFamily="18" charset="0"/>
                </a:rPr>
                <a:t>Тайланд-24 630,9</a:t>
              </a:r>
            </a:p>
          </p:txBody>
        </p:sp>
        <p:pic>
          <p:nvPicPr>
            <p:cNvPr id="186" name="Picture 185" descr="Icon&#10;&#10;Description automatically generated">
              <a:extLst>
                <a:ext uri="{FF2B5EF4-FFF2-40B4-BE49-F238E27FC236}">
                  <a16:creationId xmlns:a16="http://schemas.microsoft.com/office/drawing/2014/main" id="{686B9850-BE46-52F7-26D7-4109A82DF67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9644211" y="4753204"/>
              <a:ext cx="320621" cy="320621"/>
            </a:xfrm>
            <a:prstGeom prst="rect">
              <a:avLst/>
            </a:prstGeom>
            <a:effectLst>
              <a:outerShdw blurRad="50800" dist="38100" dir="2700000" algn="tl" rotWithShape="0">
                <a:prstClr val="black">
                  <a:alpha val="40000"/>
                </a:prstClr>
              </a:outerShdw>
            </a:effectLst>
          </p:spPr>
        </p:pic>
        <p:pic>
          <p:nvPicPr>
            <p:cNvPr id="187" name="Picture 186" descr="Icon&#10;&#10;Description automatically generated">
              <a:extLst>
                <a:ext uri="{FF2B5EF4-FFF2-40B4-BE49-F238E27FC236}">
                  <a16:creationId xmlns:a16="http://schemas.microsoft.com/office/drawing/2014/main" id="{CA9C62EF-AD3F-3C4C-BFAF-ED2090661B98}"/>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8447384" y="4452888"/>
              <a:ext cx="320620" cy="320620"/>
            </a:xfrm>
            <a:prstGeom prst="rect">
              <a:avLst/>
            </a:prstGeom>
          </p:spPr>
        </p:pic>
        <p:sp>
          <p:nvSpPr>
            <p:cNvPr id="188" name="TextBox 187">
              <a:extLst>
                <a:ext uri="{FF2B5EF4-FFF2-40B4-BE49-F238E27FC236}">
                  <a16:creationId xmlns:a16="http://schemas.microsoft.com/office/drawing/2014/main" id="{58B9F928-265E-9715-B51D-D6D602A9F1F0}"/>
                </a:ext>
              </a:extLst>
            </p:cNvPr>
            <p:cNvSpPr txBox="1"/>
            <p:nvPr/>
          </p:nvSpPr>
          <p:spPr>
            <a:xfrm>
              <a:off x="8699983" y="4498347"/>
              <a:ext cx="1435397" cy="253916"/>
            </a:xfrm>
            <a:prstGeom prst="rect">
              <a:avLst/>
            </a:prstGeom>
            <a:noFill/>
          </p:spPr>
          <p:txBody>
            <a:bodyPr wrap="square" rtlCol="0">
              <a:spAutoFit/>
            </a:bodyPr>
            <a:lstStyle/>
            <a:p>
              <a:r>
                <a:rPr lang="ru-RU" sz="1050" b="1">
                  <a:solidFill>
                    <a:srgbClr val="002060"/>
                  </a:solidFill>
                  <a:latin typeface="Cambria" panose="02040503050406030204" pitchFamily="18" charset="0"/>
                  <a:ea typeface="Cambria" panose="02040503050406030204" pitchFamily="18" charset="0"/>
                </a:rPr>
                <a:t>Энэтхэг-22 400,8</a:t>
              </a:r>
            </a:p>
          </p:txBody>
        </p:sp>
      </p:grpSp>
      <p:sp>
        <p:nvSpPr>
          <p:cNvPr id="174" name="Text Placeholder 35">
            <a:extLst>
              <a:ext uri="{FF2B5EF4-FFF2-40B4-BE49-F238E27FC236}">
                <a16:creationId xmlns:a16="http://schemas.microsoft.com/office/drawing/2014/main" id="{1A8D92A4-8728-D1CC-5847-90E392C1A058}"/>
              </a:ext>
            </a:extLst>
          </p:cNvPr>
          <p:cNvSpPr>
            <a:spLocks noGrp="1"/>
          </p:cNvSpPr>
          <p:nvPr>
            <p:ph type="body" sz="quarter" idx="10"/>
          </p:nvPr>
        </p:nvSpPr>
        <p:spPr>
          <a:xfrm>
            <a:off x="1838525" y="432732"/>
            <a:ext cx="9683543" cy="430086"/>
          </a:xfrm>
        </p:spPr>
        <p:txBody>
          <a:bodyPr vert="horz" lIns="91440" tIns="45720" rIns="91440" bIns="45720" rtlCol="0" anchor="t">
            <a:normAutofit/>
          </a:bodyPr>
          <a:lstStyle/>
          <a:p>
            <a:r>
              <a:rPr lang="ru-RU" sz="1800" b="1">
                <a:latin typeface="Roboto" panose="02000000000000000000" pitchFamily="2" charset="0"/>
                <a:ea typeface="Roboto" panose="02000000000000000000" pitchFamily="2" charset="0"/>
                <a:cs typeface="Calibri Light"/>
              </a:rPr>
              <a:t>ИМПОРТ ОСНОВНЫХ ПРОДУКТОВ ПИТАНИЯ</a:t>
            </a:r>
          </a:p>
        </p:txBody>
      </p:sp>
      <p:sp>
        <p:nvSpPr>
          <p:cNvPr id="175" name="TextBox 174">
            <a:extLst>
              <a:ext uri="{FF2B5EF4-FFF2-40B4-BE49-F238E27FC236}">
                <a16:creationId xmlns:a16="http://schemas.microsoft.com/office/drawing/2014/main" id="{4CBFC873-5A7D-F6FB-B441-6A7F48B5B2DD}"/>
              </a:ext>
            </a:extLst>
          </p:cNvPr>
          <p:cNvSpPr txBox="1"/>
          <p:nvPr/>
        </p:nvSpPr>
        <p:spPr>
          <a:xfrm>
            <a:off x="659593" y="1105471"/>
            <a:ext cx="3366329" cy="523220"/>
          </a:xfrm>
          <a:prstGeom prst="rect">
            <a:avLst/>
          </a:prstGeom>
          <a:noFill/>
        </p:spPr>
        <p:txBody>
          <a:bodyPr wrap="square" lIns="91440" tIns="45720" rIns="91440" bIns="45720" rtlCol="0" anchor="t">
            <a:spAutoFit/>
          </a:bodyPr>
          <a:lstStyle/>
          <a:p>
            <a:pPr algn="ctr">
              <a:defRPr/>
            </a:pPr>
            <a:r>
              <a:rPr lang="ru-RU" sz="1400">
                <a:solidFill>
                  <a:srgbClr val="002060"/>
                </a:solidFill>
              </a:rPr>
              <a:t>Структура предложения продуктов питания по источникам в 2019 году, проценты</a:t>
            </a:r>
          </a:p>
        </p:txBody>
      </p:sp>
      <p:sp>
        <p:nvSpPr>
          <p:cNvPr id="192" name="TextBox 191">
            <a:extLst>
              <a:ext uri="{FF2B5EF4-FFF2-40B4-BE49-F238E27FC236}">
                <a16:creationId xmlns:a16="http://schemas.microsoft.com/office/drawing/2014/main" id="{851A982A-F867-DBDF-F346-96F95BF7E1E9}"/>
              </a:ext>
            </a:extLst>
          </p:cNvPr>
          <p:cNvSpPr txBox="1"/>
          <p:nvPr/>
        </p:nvSpPr>
        <p:spPr>
          <a:xfrm>
            <a:off x="9456840" y="6364709"/>
            <a:ext cx="2650793"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ru-RU" sz="1100" i="1">
                <a:solidFill>
                  <a:sysClr val="windowText" lastClr="000000"/>
                </a:solidFill>
                <a:latin typeface="Calibri" panose="020F0502020204030204"/>
              </a:rPr>
              <a:t>Источник: Главное таможенное управление </a:t>
            </a:r>
          </a:p>
        </p:txBody>
      </p:sp>
      <p:sp>
        <p:nvSpPr>
          <p:cNvPr id="7" name="Text Placeholder 5">
            <a:extLst>
              <a:ext uri="{FF2B5EF4-FFF2-40B4-BE49-F238E27FC236}">
                <a16:creationId xmlns:a16="http://schemas.microsoft.com/office/drawing/2014/main" id="{028449BB-6238-6261-F407-F6D8D025EF7B}"/>
              </a:ext>
            </a:extLst>
          </p:cNvPr>
          <p:cNvSpPr>
            <a:spLocks noGrp="1"/>
          </p:cNvSpPr>
          <p:nvPr>
            <p:ph type="body" sz="quarter" idx="11"/>
          </p:nvPr>
        </p:nvSpPr>
        <p:spPr>
          <a:xfrm>
            <a:off x="7478752" y="-27214"/>
            <a:ext cx="3667983" cy="310984"/>
          </a:xfrm>
        </p:spPr>
        <p:txBody>
          <a:bodyPr>
            <a:noAutofit/>
          </a:bodyPr>
          <a:lstStyle/>
          <a:p>
            <a:r>
              <a:rPr lang="ru-RU" sz="900">
                <a:latin typeface="Roboto"/>
              </a:rPr>
              <a:t>ТЕКУЩАЯ СИТУАЦИЯ В ОБЛАСТИ ПРОИЗВОДСТВА ПРОДУКТОВ ПИТАНИЯ</a:t>
            </a:r>
          </a:p>
        </p:txBody>
      </p:sp>
    </p:spTree>
    <p:extLst>
      <p:ext uri="{BB962C8B-B14F-4D97-AF65-F5344CB8AC3E}">
        <p14:creationId xmlns:p14="http://schemas.microsoft.com/office/powerpoint/2010/main" val="191061436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Placeholder 35">
            <a:extLst>
              <a:ext uri="{FF2B5EF4-FFF2-40B4-BE49-F238E27FC236}">
                <a16:creationId xmlns:a16="http://schemas.microsoft.com/office/drawing/2014/main" id="{B4436552-57DA-ED33-6E0B-73493CCEC7C3}"/>
              </a:ext>
            </a:extLst>
          </p:cNvPr>
          <p:cNvSpPr>
            <a:spLocks noGrp="1"/>
          </p:cNvSpPr>
          <p:nvPr>
            <p:ph type="body" sz="quarter" idx="10"/>
          </p:nvPr>
        </p:nvSpPr>
        <p:spPr>
          <a:xfrm>
            <a:off x="1879546" y="405348"/>
            <a:ext cx="9683543" cy="430086"/>
          </a:xfrm>
        </p:spPr>
        <p:txBody>
          <a:bodyPr vert="horz" lIns="91440" tIns="45720" rIns="91440" bIns="45720" rtlCol="0" anchor="t">
            <a:normAutofit/>
          </a:bodyPr>
          <a:lstStyle/>
          <a:p>
            <a:r>
              <a:rPr lang="ru-RU" sz="1600">
                <a:latin typeface="Roboto Bold"/>
                <a:ea typeface="Roboto Bold"/>
                <a:cs typeface="Calibri Light"/>
              </a:rPr>
              <a:t>РЕСУРСЫ ОСНОВНЫХ ПРОДУКТОВ ПИТАНИЯ</a:t>
            </a:r>
          </a:p>
        </p:txBody>
      </p:sp>
      <p:grpSp>
        <p:nvGrpSpPr>
          <p:cNvPr id="176" name="Group 175">
            <a:extLst>
              <a:ext uri="{FF2B5EF4-FFF2-40B4-BE49-F238E27FC236}">
                <a16:creationId xmlns:a16="http://schemas.microsoft.com/office/drawing/2014/main" id="{61C0F966-CA18-6D00-643D-D8A2B2C668B1}"/>
              </a:ext>
            </a:extLst>
          </p:cNvPr>
          <p:cNvGrpSpPr/>
          <p:nvPr/>
        </p:nvGrpSpPr>
        <p:grpSpPr>
          <a:xfrm>
            <a:off x="189622" y="2041302"/>
            <a:ext cx="4446846" cy="3623555"/>
            <a:chOff x="152641" y="1370578"/>
            <a:chExt cx="5578749" cy="4545896"/>
          </a:xfrm>
        </p:grpSpPr>
        <p:sp>
          <p:nvSpPr>
            <p:cNvPr id="177" name="Rectangle: Rounded Corners 176">
              <a:extLst>
                <a:ext uri="{FF2B5EF4-FFF2-40B4-BE49-F238E27FC236}">
                  <a16:creationId xmlns:a16="http://schemas.microsoft.com/office/drawing/2014/main" id="{D01500EC-A249-E1D9-7C88-CA53FDFE5577}"/>
                </a:ext>
              </a:extLst>
            </p:cNvPr>
            <p:cNvSpPr/>
            <p:nvPr/>
          </p:nvSpPr>
          <p:spPr>
            <a:xfrm>
              <a:off x="2377981" y="5281401"/>
              <a:ext cx="815923" cy="404243"/>
            </a:xfrm>
            <a:prstGeom prst="roundRect">
              <a:avLst/>
            </a:prstGeom>
            <a:solidFill>
              <a:srgbClr val="FFC000">
                <a:alpha val="34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78" name="Group 177">
              <a:extLst>
                <a:ext uri="{FF2B5EF4-FFF2-40B4-BE49-F238E27FC236}">
                  <a16:creationId xmlns:a16="http://schemas.microsoft.com/office/drawing/2014/main" id="{C6CDCF7E-B156-CE6A-E00B-5DFBDAE2C561}"/>
                </a:ext>
              </a:extLst>
            </p:cNvPr>
            <p:cNvGrpSpPr/>
            <p:nvPr/>
          </p:nvGrpSpPr>
          <p:grpSpPr>
            <a:xfrm>
              <a:off x="152641" y="1370578"/>
              <a:ext cx="5578749" cy="4545896"/>
              <a:chOff x="172090" y="1436198"/>
              <a:chExt cx="6765668" cy="5376837"/>
            </a:xfrm>
          </p:grpSpPr>
          <p:sp>
            <p:nvSpPr>
              <p:cNvPr id="179" name="TextBox 178">
                <a:extLst>
                  <a:ext uri="{FF2B5EF4-FFF2-40B4-BE49-F238E27FC236}">
                    <a16:creationId xmlns:a16="http://schemas.microsoft.com/office/drawing/2014/main" id="{3B58E9EA-9C6C-79E3-19D8-611D235224E3}"/>
                  </a:ext>
                </a:extLst>
              </p:cNvPr>
              <p:cNvSpPr txBox="1"/>
              <p:nvPr/>
            </p:nvSpPr>
            <p:spPr>
              <a:xfrm>
                <a:off x="172090" y="2927722"/>
                <a:ext cx="1631348"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Растительное масло</a:t>
                </a:r>
              </a:p>
            </p:txBody>
          </p:sp>
          <p:grpSp>
            <p:nvGrpSpPr>
              <p:cNvPr id="180" name="Group 179">
                <a:extLst>
                  <a:ext uri="{FF2B5EF4-FFF2-40B4-BE49-F238E27FC236}">
                    <a16:creationId xmlns:a16="http://schemas.microsoft.com/office/drawing/2014/main" id="{4BA46A64-2345-485D-FEC4-C79F4B91A786}"/>
                  </a:ext>
                </a:extLst>
              </p:cNvPr>
              <p:cNvGrpSpPr/>
              <p:nvPr/>
            </p:nvGrpSpPr>
            <p:grpSpPr>
              <a:xfrm>
                <a:off x="279975" y="1436198"/>
                <a:ext cx="6657783" cy="5376837"/>
                <a:chOff x="279975" y="1436198"/>
                <a:chExt cx="6657783" cy="5376837"/>
              </a:xfrm>
            </p:grpSpPr>
            <p:grpSp>
              <p:nvGrpSpPr>
                <p:cNvPr id="181" name="Group 180">
                  <a:extLst>
                    <a:ext uri="{FF2B5EF4-FFF2-40B4-BE49-F238E27FC236}">
                      <a16:creationId xmlns:a16="http://schemas.microsoft.com/office/drawing/2014/main" id="{F45A46D7-8A88-56A6-2AD6-274A5A4D62C7}"/>
                    </a:ext>
                  </a:extLst>
                </p:cNvPr>
                <p:cNvGrpSpPr/>
                <p:nvPr/>
              </p:nvGrpSpPr>
              <p:grpSpPr>
                <a:xfrm>
                  <a:off x="1387195" y="1977046"/>
                  <a:ext cx="3983270" cy="3902126"/>
                  <a:chOff x="3076304" y="363108"/>
                  <a:chExt cx="6400800" cy="6400800"/>
                </a:xfrm>
              </p:grpSpPr>
              <p:cxnSp>
                <p:nvCxnSpPr>
                  <p:cNvPr id="436" name="Straight Connector 435">
                    <a:extLst>
                      <a:ext uri="{FF2B5EF4-FFF2-40B4-BE49-F238E27FC236}">
                        <a16:creationId xmlns:a16="http://schemas.microsoft.com/office/drawing/2014/main" id="{D5D72F7D-28BF-1830-B412-21E296F22377}"/>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FD7F6F5A-C1AD-7CBD-EDED-CB8E9EE0E136}"/>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84DE4A43-2460-0C41-8C99-8EFA9575A2A7}"/>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97051FD9-2176-5C36-EE73-DAF79E01ACCC}"/>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1B3433DC-2427-54E3-3ED4-99BAB7B66037}"/>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FB4DB2D5-ECBD-30B8-B0D9-7E755D8F18DE}"/>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1597C0A9-6EA2-E287-CDC7-8F4823A95610}"/>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FE855C73-A317-3DDD-84B7-5AAC20796714}"/>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F21BD900-191C-83BB-1781-621BA2ADFF61}"/>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114ED247-0FEB-65E7-C159-AA9964FF388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CF0E5F5D-38D5-70C0-7D8E-34E68B3E779C}"/>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40A7201F-3F27-B228-0542-BD9E3349331E}"/>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8" name="Straight Connector 447">
                    <a:extLst>
                      <a:ext uri="{FF2B5EF4-FFF2-40B4-BE49-F238E27FC236}">
                        <a16:creationId xmlns:a16="http://schemas.microsoft.com/office/drawing/2014/main" id="{0E7E64B3-3344-2226-DC9E-FF47214E4151}"/>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9" name="Straight Connector 448">
                    <a:extLst>
                      <a:ext uri="{FF2B5EF4-FFF2-40B4-BE49-F238E27FC236}">
                        <a16:creationId xmlns:a16="http://schemas.microsoft.com/office/drawing/2014/main" id="{9A6A1788-81A6-6402-ED74-12A34978AEFA}"/>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E2D4DE73-9EDB-75CB-DFFD-3B7D4334A211}"/>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C3CDCB9F-6632-6E25-DD0F-DD1A0E538160}"/>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C31527F2-EB37-D5DC-F172-5AD0F12CB7D5}"/>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FAC55477-E1E8-6277-B9BA-7256FFF67EBA}"/>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54" name="Straight Connector 453">
                    <a:extLst>
                      <a:ext uri="{FF2B5EF4-FFF2-40B4-BE49-F238E27FC236}">
                        <a16:creationId xmlns:a16="http://schemas.microsoft.com/office/drawing/2014/main" id="{46A57244-2472-F423-C236-6295A3823A10}"/>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193658BF-C7CC-A643-AAFD-4B6F7DBF6380}"/>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746F8B6F-A3F9-1619-979A-C853E69E272E}"/>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8D6C5A1B-75EC-2B87-951F-6E9C57613A49}"/>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F491A2A3-8A9B-C307-403A-2EFBBB468F39}"/>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CD4190CD-3B70-35EE-45F9-7EED6137BFF7}"/>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82" name="Group 181">
                  <a:extLst>
                    <a:ext uri="{FF2B5EF4-FFF2-40B4-BE49-F238E27FC236}">
                      <a16:creationId xmlns:a16="http://schemas.microsoft.com/office/drawing/2014/main" id="{F5F45EEB-6194-698F-3C84-1CDAFB58F801}"/>
                    </a:ext>
                  </a:extLst>
                </p:cNvPr>
                <p:cNvGrpSpPr/>
                <p:nvPr/>
              </p:nvGrpSpPr>
              <p:grpSpPr>
                <a:xfrm>
                  <a:off x="2383010" y="2950546"/>
                  <a:ext cx="1991633" cy="1951064"/>
                  <a:chOff x="5459286" y="1519962"/>
                  <a:chExt cx="3200400" cy="3200400"/>
                </a:xfrm>
              </p:grpSpPr>
              <p:cxnSp>
                <p:nvCxnSpPr>
                  <p:cNvPr id="251" name="Straight Connector 250">
                    <a:extLst>
                      <a:ext uri="{FF2B5EF4-FFF2-40B4-BE49-F238E27FC236}">
                        <a16:creationId xmlns:a16="http://schemas.microsoft.com/office/drawing/2014/main" id="{5C09E6A3-5754-2081-2BA7-2956A451395C}"/>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69D804FA-B308-827E-E606-29D19F9C3F83}"/>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359796E0-5B1A-5CB3-0F9A-D4B48417E3C3}"/>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39CB4988-B1AF-37B3-59DF-0B15384235DA}"/>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F328B02C-0525-2542-4400-7FD427C56A1D}"/>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B0B17BA7-7D43-1F84-3249-131E95BA9786}"/>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3B8F3478-0358-3C9A-F18C-224A3C30759C}"/>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65B5F2FF-C719-E0F4-144A-6855FEBF81D8}"/>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935C1ECE-D25D-7894-FACB-445789E24DEC}"/>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6605E98F-FD67-4E81-034D-38818F241883}"/>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87AFDCC3-EDBA-BC47-3C53-57E296412A11}"/>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E96EA9B9-78F2-98BF-D209-810F71FB6F8D}"/>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B4F1C3D2-18BC-7C02-EC1A-B29A71CFF91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F41F6913-82E1-1058-1045-B7DD41CCDC01}"/>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a:extLst>
                      <a:ext uri="{FF2B5EF4-FFF2-40B4-BE49-F238E27FC236}">
                        <a16:creationId xmlns:a16="http://schemas.microsoft.com/office/drawing/2014/main" id="{36FA828D-2F89-5C8B-F796-7C377266E395}"/>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a:extLst>
                      <a:ext uri="{FF2B5EF4-FFF2-40B4-BE49-F238E27FC236}">
                        <a16:creationId xmlns:a16="http://schemas.microsoft.com/office/drawing/2014/main" id="{338A0BE2-7CC2-CF1C-58DE-20BEA088C093}"/>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3" name="Group 182">
                  <a:extLst>
                    <a:ext uri="{FF2B5EF4-FFF2-40B4-BE49-F238E27FC236}">
                      <a16:creationId xmlns:a16="http://schemas.microsoft.com/office/drawing/2014/main" id="{D199843A-9C63-E7AE-62FD-8D730DCE3FDD}"/>
                    </a:ext>
                  </a:extLst>
                </p:cNvPr>
                <p:cNvGrpSpPr/>
                <p:nvPr/>
              </p:nvGrpSpPr>
              <p:grpSpPr>
                <a:xfrm>
                  <a:off x="2885294" y="3432814"/>
                  <a:ext cx="995819" cy="975537"/>
                  <a:chOff x="5459286" y="1519962"/>
                  <a:chExt cx="3200400" cy="3200400"/>
                </a:xfrm>
              </p:grpSpPr>
              <p:cxnSp>
                <p:nvCxnSpPr>
                  <p:cNvPr id="235" name="Straight Connector 234">
                    <a:extLst>
                      <a:ext uri="{FF2B5EF4-FFF2-40B4-BE49-F238E27FC236}">
                        <a16:creationId xmlns:a16="http://schemas.microsoft.com/office/drawing/2014/main" id="{1FF15740-BA57-451A-9071-EA733E3B390B}"/>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1D251DE7-1E7E-A08B-DA1D-306C18987569}"/>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0E489BCA-7F5E-9FF3-26E9-B6B71A714981}"/>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D4B9A39-65C7-E492-1D38-3624AC1531EC}"/>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0E2FDC4C-9664-F561-E361-364FEE415EC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B370511-AFA9-861A-66BB-24B8D6F8D6A2}"/>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09F601F-7952-1432-EB14-C1DECF057A75}"/>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36800F62-5BCD-DA1F-EA5D-BF3D7E4CA0C6}"/>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E73F6F0-84F9-D86E-3D1B-545ECD31EA29}"/>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A0BE4C41-D43B-45E0-C35F-E6B9951E90E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73B48F1D-AAA9-B340-BA35-34740F2BC06F}"/>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888C5993-FA18-911C-1256-483612D33D57}"/>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F107F807-37FA-0253-F9AB-A56AC3690149}"/>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192FCF40-87B2-CE3F-679E-5D6779292D9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DF21D393-690A-6F98-1837-B35031590505}"/>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F7F7E5CB-E06C-D8FA-A7E2-F1007CCC63D3}"/>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4" name="Group 183">
                  <a:extLst>
                    <a:ext uri="{FF2B5EF4-FFF2-40B4-BE49-F238E27FC236}">
                      <a16:creationId xmlns:a16="http://schemas.microsoft.com/office/drawing/2014/main" id="{7983288B-5727-85B6-A896-CBF58DD98E11}"/>
                    </a:ext>
                  </a:extLst>
                </p:cNvPr>
                <p:cNvGrpSpPr/>
                <p:nvPr/>
              </p:nvGrpSpPr>
              <p:grpSpPr>
                <a:xfrm>
                  <a:off x="1867722" y="2471312"/>
                  <a:ext cx="2987452" cy="2926600"/>
                  <a:chOff x="5459286" y="1519962"/>
                  <a:chExt cx="3200400" cy="3200400"/>
                </a:xfrm>
              </p:grpSpPr>
              <p:cxnSp>
                <p:nvCxnSpPr>
                  <p:cNvPr id="219" name="Straight Connector 218">
                    <a:extLst>
                      <a:ext uri="{FF2B5EF4-FFF2-40B4-BE49-F238E27FC236}">
                        <a16:creationId xmlns:a16="http://schemas.microsoft.com/office/drawing/2014/main" id="{E92791E2-B3CB-ED33-B271-6F87BCF66406}"/>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2077B8DB-CC7B-A4AE-2255-85B3B2A840E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452EE80-837F-28BD-8F48-02490948050F}"/>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D8CAF22C-EFEC-DE00-D652-7BED553A2EF6}"/>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2A7DADEB-3902-9066-B77E-AB0EAEF64C71}"/>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6B014AA0-FBA0-2031-DAD5-523921BD47B8}"/>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CD4F45C8-592A-D075-A51E-C573E4D2CA77}"/>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3F56603A-A945-3D51-969B-6DC9E0C8196B}"/>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91A17824-6916-BCE1-223C-091312ACFB20}"/>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454DB7F1-777A-68F4-BCC0-FD3EA81BB159}"/>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ABD13D43-EC18-4553-523C-CCF04F7CEA03}"/>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072D2B68-2627-E7FB-E1DF-1B3558B47652}"/>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DB560F9-2E8B-BDC2-861D-2D0AD86384DF}"/>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409101B2-1972-144C-DC07-5590AC974090}"/>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FC7AF013-CD4E-D5C8-08FC-45E74E3F9728}"/>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078E9894-8AC2-2691-AD77-D65A6F9D09E4}"/>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85" name="Straight Connector 184">
                  <a:extLst>
                    <a:ext uri="{FF2B5EF4-FFF2-40B4-BE49-F238E27FC236}">
                      <a16:creationId xmlns:a16="http://schemas.microsoft.com/office/drawing/2014/main" id="{96FD443E-438A-90C6-3C02-7CB6607A001C}"/>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ACE86BE3-4D79-7090-25D6-CE6C1110D7F2}"/>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5F2B0B8-9CC7-B482-0ACD-95BD032C2FD3}"/>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49C53D44-538C-9BE3-A897-65EC5F17AD12}"/>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05C4ED8B-0331-A788-5EFF-CC69EBC0C6AD}"/>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CE4F4072-E153-B551-C1FA-95FA3631E6AB}"/>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41F3EB2B-FBB2-C116-B0A5-044242A72D27}"/>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2F6ED0D9-C07A-3AAD-DFCA-AC62FDA6927D}"/>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AF1563CA-2897-119B-B32B-65B4D49FD84C}"/>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B1AB5414-C5DB-236C-80F5-EA2288639ADC}"/>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BB793D34-23B2-3BBC-8162-43E8E4540C52}"/>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C95A812C-A594-9FBB-CB42-A3C5ED469907}"/>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BDB329B1-88BC-F134-7C64-CD1B4AD3C109}"/>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47ED7CC3-B690-D4EA-7167-F2D45A4A0993}"/>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199" name="TextBox 198">
                  <a:extLst>
                    <a:ext uri="{FF2B5EF4-FFF2-40B4-BE49-F238E27FC236}">
                      <a16:creationId xmlns:a16="http://schemas.microsoft.com/office/drawing/2014/main" id="{C3CA5AAA-1881-4062-FB00-1EB255EE6764}"/>
                    </a:ext>
                  </a:extLst>
                </p:cNvPr>
                <p:cNvSpPr txBox="1"/>
                <p:nvPr/>
              </p:nvSpPr>
              <p:spPr>
                <a:xfrm>
                  <a:off x="3042592" y="1436198"/>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Картофель</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00" name="TextBox 199">
                  <a:extLst>
                    <a:ext uri="{FF2B5EF4-FFF2-40B4-BE49-F238E27FC236}">
                      <a16:creationId xmlns:a16="http://schemas.microsoft.com/office/drawing/2014/main" id="{6619B9E3-6D3C-9DB9-67A1-F1B4D0BBA953}"/>
                    </a:ext>
                  </a:extLst>
                </p:cNvPr>
                <p:cNvSpPr txBox="1"/>
                <p:nvPr/>
              </p:nvSpPr>
              <p:spPr>
                <a:xfrm>
                  <a:off x="2851564" y="3488017"/>
                  <a:ext cx="596424" cy="254824"/>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p>
              </p:txBody>
            </p:sp>
            <p:sp>
              <p:nvSpPr>
                <p:cNvPr id="201" name="TextBox 200">
                  <a:extLst>
                    <a:ext uri="{FF2B5EF4-FFF2-40B4-BE49-F238E27FC236}">
                      <a16:creationId xmlns:a16="http://schemas.microsoft.com/office/drawing/2014/main" id="{FD317065-DC45-2C34-8EB9-329197ED66A8}"/>
                    </a:ext>
                  </a:extLst>
                </p:cNvPr>
                <p:cNvSpPr txBox="1"/>
                <p:nvPr/>
              </p:nvSpPr>
              <p:spPr>
                <a:xfrm>
                  <a:off x="1226272" y="2219257"/>
                  <a:ext cx="1631346"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Рыба</a:t>
                  </a:r>
                </a:p>
              </p:txBody>
            </p:sp>
            <p:sp>
              <p:nvSpPr>
                <p:cNvPr id="202" name="TextBox 201">
                  <a:extLst>
                    <a:ext uri="{FF2B5EF4-FFF2-40B4-BE49-F238E27FC236}">
                      <a16:creationId xmlns:a16="http://schemas.microsoft.com/office/drawing/2014/main" id="{28CA0D92-50BE-A98B-6D45-77FD7873B5F3}"/>
                    </a:ext>
                  </a:extLst>
                </p:cNvPr>
                <p:cNvSpPr txBox="1"/>
                <p:nvPr/>
              </p:nvSpPr>
              <p:spPr>
                <a:xfrm>
                  <a:off x="279975" y="4672870"/>
                  <a:ext cx="1631346"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птицы</a:t>
                  </a:r>
                </a:p>
              </p:txBody>
            </p:sp>
            <p:sp>
              <p:nvSpPr>
                <p:cNvPr id="203" name="TextBox 202">
                  <a:extLst>
                    <a:ext uri="{FF2B5EF4-FFF2-40B4-BE49-F238E27FC236}">
                      <a16:creationId xmlns:a16="http://schemas.microsoft.com/office/drawing/2014/main" id="{1E7AA541-B563-CCC7-3A7A-835A8B530480}"/>
                    </a:ext>
                  </a:extLst>
                </p:cNvPr>
                <p:cNvSpPr txBox="1"/>
                <p:nvPr/>
              </p:nvSpPr>
              <p:spPr>
                <a:xfrm>
                  <a:off x="5141836" y="2616587"/>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и мясные продукты</a:t>
                  </a:r>
                </a:p>
              </p:txBody>
            </p:sp>
            <p:sp>
              <p:nvSpPr>
                <p:cNvPr id="204" name="TextBox 203">
                  <a:extLst>
                    <a:ext uri="{FF2B5EF4-FFF2-40B4-BE49-F238E27FC236}">
                      <a16:creationId xmlns:a16="http://schemas.microsoft.com/office/drawing/2014/main" id="{A20B96C0-D475-DE30-A963-1BF860038DB0}"/>
                    </a:ext>
                  </a:extLst>
                </p:cNvPr>
                <p:cNvSpPr txBox="1"/>
                <p:nvPr/>
              </p:nvSpPr>
              <p:spPr>
                <a:xfrm>
                  <a:off x="5306412" y="4521336"/>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Молочная продукция</a:t>
                  </a:r>
                </a:p>
              </p:txBody>
            </p:sp>
            <p:sp>
              <p:nvSpPr>
                <p:cNvPr id="205" name="TextBox 204">
                  <a:extLst>
                    <a:ext uri="{FF2B5EF4-FFF2-40B4-BE49-F238E27FC236}">
                      <a16:creationId xmlns:a16="http://schemas.microsoft.com/office/drawing/2014/main" id="{E3CB2ACD-8342-B3CC-63EA-19A3C2A17ED7}"/>
                    </a:ext>
                  </a:extLst>
                </p:cNvPr>
                <p:cNvSpPr txBox="1"/>
                <p:nvPr/>
              </p:nvSpPr>
              <p:spPr>
                <a:xfrm>
                  <a:off x="4685536" y="2023590"/>
                  <a:ext cx="80779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Мука</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06" name="TextBox 205">
                  <a:extLst>
                    <a:ext uri="{FF2B5EF4-FFF2-40B4-BE49-F238E27FC236}">
                      <a16:creationId xmlns:a16="http://schemas.microsoft.com/office/drawing/2014/main" id="{B09BA777-C3F6-7EF8-1D1F-E97D3A1A77C1}"/>
                    </a:ext>
                  </a:extLst>
                </p:cNvPr>
                <p:cNvSpPr txBox="1"/>
                <p:nvPr/>
              </p:nvSpPr>
              <p:spPr>
                <a:xfrm>
                  <a:off x="2857618" y="5990981"/>
                  <a:ext cx="1088705" cy="822054"/>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Овощи</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07" name="TextBox 206">
                  <a:extLst>
                    <a:ext uri="{FF2B5EF4-FFF2-40B4-BE49-F238E27FC236}">
                      <a16:creationId xmlns:a16="http://schemas.microsoft.com/office/drawing/2014/main" id="{067DBBF2-92C0-E974-531F-9F19C63FA34E}"/>
                    </a:ext>
                  </a:extLst>
                </p:cNvPr>
                <p:cNvSpPr txBox="1"/>
                <p:nvPr/>
              </p:nvSpPr>
              <p:spPr>
                <a:xfrm>
                  <a:off x="5446944" y="3649543"/>
                  <a:ext cx="1117869"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Бобовые</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08" name="TextBox 207">
                  <a:extLst>
                    <a:ext uri="{FF2B5EF4-FFF2-40B4-BE49-F238E27FC236}">
                      <a16:creationId xmlns:a16="http://schemas.microsoft.com/office/drawing/2014/main" id="{9F9152C7-279A-8D5E-DE3A-3DB869C48994}"/>
                    </a:ext>
                  </a:extLst>
                </p:cNvPr>
                <p:cNvSpPr txBox="1"/>
                <p:nvPr/>
              </p:nvSpPr>
              <p:spPr>
                <a:xfrm>
                  <a:off x="338586" y="3708523"/>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Фрукты и ягоды</a:t>
                  </a:r>
                </a:p>
              </p:txBody>
            </p:sp>
            <p:sp>
              <p:nvSpPr>
                <p:cNvPr id="209" name="TextBox 208">
                  <a:extLst>
                    <a:ext uri="{FF2B5EF4-FFF2-40B4-BE49-F238E27FC236}">
                      <a16:creationId xmlns:a16="http://schemas.microsoft.com/office/drawing/2014/main" id="{38B83047-50A8-1217-E54C-624E245303B5}"/>
                    </a:ext>
                  </a:extLst>
                </p:cNvPr>
                <p:cNvSpPr txBox="1"/>
                <p:nvPr/>
              </p:nvSpPr>
              <p:spPr>
                <a:xfrm>
                  <a:off x="2111194" y="5846578"/>
                  <a:ext cx="824971"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Яйцо</a:t>
                  </a:r>
                </a:p>
              </p:txBody>
            </p:sp>
            <p:sp>
              <p:nvSpPr>
                <p:cNvPr id="210" name="TextBox 209">
                  <a:extLst>
                    <a:ext uri="{FF2B5EF4-FFF2-40B4-BE49-F238E27FC236}">
                      <a16:creationId xmlns:a16="http://schemas.microsoft.com/office/drawing/2014/main" id="{78F97793-4213-917D-C658-7F6223B87A95}"/>
                    </a:ext>
                  </a:extLst>
                </p:cNvPr>
                <p:cNvSpPr txBox="1"/>
                <p:nvPr/>
              </p:nvSpPr>
              <p:spPr>
                <a:xfrm>
                  <a:off x="986348" y="5346634"/>
                  <a:ext cx="1171355"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Сливочное масло</a:t>
                  </a:r>
                </a:p>
              </p:txBody>
            </p:sp>
            <p:sp>
              <p:nvSpPr>
                <p:cNvPr id="211" name="TextBox 210">
                  <a:extLst>
                    <a:ext uri="{FF2B5EF4-FFF2-40B4-BE49-F238E27FC236}">
                      <a16:creationId xmlns:a16="http://schemas.microsoft.com/office/drawing/2014/main" id="{53982CDD-D7B8-81C0-08F5-E52E7339B75A}"/>
                    </a:ext>
                  </a:extLst>
                </p:cNvPr>
                <p:cNvSpPr txBox="1"/>
                <p:nvPr/>
              </p:nvSpPr>
              <p:spPr>
                <a:xfrm>
                  <a:off x="3759932" y="5756061"/>
                  <a:ext cx="1631346"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Сахар и изделия из него</a:t>
                  </a:r>
                </a:p>
              </p:txBody>
            </p:sp>
            <p:sp>
              <p:nvSpPr>
                <p:cNvPr id="212" name="TextBox 211">
                  <a:extLst>
                    <a:ext uri="{FF2B5EF4-FFF2-40B4-BE49-F238E27FC236}">
                      <a16:creationId xmlns:a16="http://schemas.microsoft.com/office/drawing/2014/main" id="{ECDC6472-4C50-2AF3-3BB7-00B87FD931A2}"/>
                    </a:ext>
                  </a:extLst>
                </p:cNvPr>
                <p:cNvSpPr txBox="1"/>
                <p:nvPr/>
              </p:nvSpPr>
              <p:spPr>
                <a:xfrm>
                  <a:off x="986348" y="1573921"/>
                  <a:ext cx="1796920"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Различные виды риса</a:t>
                  </a:r>
                </a:p>
              </p:txBody>
            </p:sp>
            <p:sp>
              <p:nvSpPr>
                <p:cNvPr id="213" name="TextBox 212">
                  <a:extLst>
                    <a:ext uri="{FF2B5EF4-FFF2-40B4-BE49-F238E27FC236}">
                      <a16:creationId xmlns:a16="http://schemas.microsoft.com/office/drawing/2014/main" id="{C4D8B40E-F7C2-B6DC-3037-9E70B112A4C3}"/>
                    </a:ext>
                  </a:extLst>
                </p:cNvPr>
                <p:cNvSpPr txBox="1"/>
                <p:nvPr/>
              </p:nvSpPr>
              <p:spPr>
                <a:xfrm>
                  <a:off x="3790541" y="1624801"/>
                  <a:ext cx="1330479"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Мясо</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214" name="TextBox 213">
                  <a:extLst>
                    <a:ext uri="{FF2B5EF4-FFF2-40B4-BE49-F238E27FC236}">
                      <a16:creationId xmlns:a16="http://schemas.microsoft.com/office/drawing/2014/main" id="{7DEB4D9A-8527-F51B-5AFA-3176D5AA2AAC}"/>
                    </a:ext>
                  </a:extLst>
                </p:cNvPr>
                <p:cNvSpPr txBox="1"/>
                <p:nvPr/>
              </p:nvSpPr>
              <p:spPr>
                <a:xfrm>
                  <a:off x="2864253" y="3045932"/>
                  <a:ext cx="616181"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15" name="TextBox 214">
                  <a:extLst>
                    <a:ext uri="{FF2B5EF4-FFF2-40B4-BE49-F238E27FC236}">
                      <a16:creationId xmlns:a16="http://schemas.microsoft.com/office/drawing/2014/main" id="{0511B9C1-6315-E6EC-D60E-3C9F6B5E6006}"/>
                    </a:ext>
                  </a:extLst>
                </p:cNvPr>
                <p:cNvSpPr txBox="1"/>
                <p:nvPr/>
              </p:nvSpPr>
              <p:spPr>
                <a:xfrm>
                  <a:off x="2817635" y="2628127"/>
                  <a:ext cx="703844"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16" name="TextBox 215">
                  <a:extLst>
                    <a:ext uri="{FF2B5EF4-FFF2-40B4-BE49-F238E27FC236}">
                      <a16:creationId xmlns:a16="http://schemas.microsoft.com/office/drawing/2014/main" id="{6301F7FA-D43D-B6FF-F5DA-8956335693A6}"/>
                    </a:ext>
                  </a:extLst>
                </p:cNvPr>
                <p:cNvSpPr txBox="1"/>
                <p:nvPr/>
              </p:nvSpPr>
              <p:spPr>
                <a:xfrm>
                  <a:off x="2804718" y="2161016"/>
                  <a:ext cx="673659" cy="236623"/>
                </a:xfrm>
                <a:prstGeom prst="rect">
                  <a:avLst/>
                </a:prstGeom>
                <a:noFill/>
                <a:ln>
                  <a:noFill/>
                </a:ln>
              </p:spPr>
              <p:txBody>
                <a:bodyPr wrap="square" rtlCol="0">
                  <a:spAutoFit/>
                </a:bodyPr>
                <a:lstStyle/>
                <a:p>
                  <a:r>
                    <a:rPr lang="ru-RU"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217" name="TextBox 216">
                  <a:extLst>
                    <a:ext uri="{FF2B5EF4-FFF2-40B4-BE49-F238E27FC236}">
                      <a16:creationId xmlns:a16="http://schemas.microsoft.com/office/drawing/2014/main" id="{C038B315-A708-2BCB-5C39-78169E950B22}"/>
                    </a:ext>
                  </a:extLst>
                </p:cNvPr>
                <p:cNvSpPr txBox="1"/>
                <p:nvPr/>
              </p:nvSpPr>
              <p:spPr>
                <a:xfrm>
                  <a:off x="4798341" y="5225538"/>
                  <a:ext cx="1789328" cy="593706"/>
                </a:xfrm>
                <a:prstGeom prst="rect">
                  <a:avLst/>
                </a:prstGeom>
                <a:noFill/>
                <a:ln>
                  <a:noFill/>
                </a:ln>
              </p:spPr>
              <p:txBody>
                <a:bodyPr wrap="square" rtlCol="0">
                  <a:spAutoFit/>
                </a:bodyPr>
                <a:lstStyle/>
                <a:p>
                  <a:r>
                    <a:rPr lang="ru-RU" sz="1000" dirty="0">
                      <a:latin typeface="Cambria" panose="02040503050406030204" pitchFamily="18" charset="0"/>
                      <a:ea typeface="Cambria" panose="02040503050406030204" pitchFamily="18" charset="0"/>
                      <a:cs typeface="Arial" panose="020B0604020202020204" pitchFamily="34" charset="0"/>
                    </a:rPr>
                    <a:t>Хлебобулочные изделия</a:t>
                  </a:r>
                </a:p>
              </p:txBody>
            </p:sp>
            <p:cxnSp>
              <p:nvCxnSpPr>
                <p:cNvPr id="218" name="Straight Connector 217">
                  <a:extLst>
                    <a:ext uri="{FF2B5EF4-FFF2-40B4-BE49-F238E27FC236}">
                      <a16:creationId xmlns:a16="http://schemas.microsoft.com/office/drawing/2014/main" id="{19844151-6D71-0E52-9A3F-8A2B4A7BD6BF}"/>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461" name="TextBox 460">
            <a:extLst>
              <a:ext uri="{FF2B5EF4-FFF2-40B4-BE49-F238E27FC236}">
                <a16:creationId xmlns:a16="http://schemas.microsoft.com/office/drawing/2014/main" id="{8C679971-D546-A720-2844-6D68C1F949C9}"/>
              </a:ext>
            </a:extLst>
          </p:cNvPr>
          <p:cNvSpPr txBox="1"/>
          <p:nvPr/>
        </p:nvSpPr>
        <p:spPr>
          <a:xfrm>
            <a:off x="8094500" y="5750164"/>
            <a:ext cx="4518280" cy="261610"/>
          </a:xfrm>
          <a:prstGeom prst="rect">
            <a:avLst/>
          </a:prstGeom>
          <a:noFill/>
        </p:spPr>
        <p:txBody>
          <a:bodyPr wrap="square" lIns="91440" tIns="45720" rIns="91440" bIns="45720" rtlCol="0" anchor="t">
            <a:spAutoFit/>
          </a:bodyPr>
          <a:lstStyle/>
          <a:p>
            <a:pPr lvl="0" algn="ctr">
              <a:defRPr/>
            </a:pPr>
            <a:r>
              <a:rPr lang="ru-RU" sz="1100" i="1"/>
              <a:t>Источник: Национальное статистическое управление Монголии </a:t>
            </a:r>
          </a:p>
        </p:txBody>
      </p:sp>
      <p:sp>
        <p:nvSpPr>
          <p:cNvPr id="462" name="TextBox 461">
            <a:extLst>
              <a:ext uri="{FF2B5EF4-FFF2-40B4-BE49-F238E27FC236}">
                <a16:creationId xmlns:a16="http://schemas.microsoft.com/office/drawing/2014/main" id="{885A5223-EB57-F8C7-A10A-1526859E26E6}"/>
              </a:ext>
            </a:extLst>
          </p:cNvPr>
          <p:cNvSpPr txBox="1"/>
          <p:nvPr/>
        </p:nvSpPr>
        <p:spPr>
          <a:xfrm>
            <a:off x="2076808" y="2366505"/>
            <a:ext cx="505267" cy="246221"/>
          </a:xfrm>
          <a:prstGeom prst="rect">
            <a:avLst/>
          </a:prstGeom>
          <a:noFill/>
        </p:spPr>
        <p:txBody>
          <a:bodyPr wrap="none" rtlCol="0">
            <a:spAutoFit/>
          </a:bodyPr>
          <a:lstStyle/>
          <a:p>
            <a:r>
              <a:rPr lang="ru-RU" sz="1000"/>
              <a:t>99,8%</a:t>
            </a:r>
          </a:p>
        </p:txBody>
      </p:sp>
      <p:sp>
        <p:nvSpPr>
          <p:cNvPr id="463" name="TextBox 462">
            <a:extLst>
              <a:ext uri="{FF2B5EF4-FFF2-40B4-BE49-F238E27FC236}">
                <a16:creationId xmlns:a16="http://schemas.microsoft.com/office/drawing/2014/main" id="{BBCB1181-CED5-BFBD-0E9C-CE070ABFE49E}"/>
              </a:ext>
            </a:extLst>
          </p:cNvPr>
          <p:cNvSpPr txBox="1"/>
          <p:nvPr/>
        </p:nvSpPr>
        <p:spPr>
          <a:xfrm>
            <a:off x="2534113" y="2504938"/>
            <a:ext cx="505267" cy="246221"/>
          </a:xfrm>
          <a:prstGeom prst="rect">
            <a:avLst/>
          </a:prstGeom>
          <a:noFill/>
        </p:spPr>
        <p:txBody>
          <a:bodyPr wrap="none" rtlCol="0">
            <a:spAutoFit/>
          </a:bodyPr>
          <a:lstStyle/>
          <a:p>
            <a:r>
              <a:rPr lang="ru-RU" sz="1000"/>
              <a:t>99,7%</a:t>
            </a:r>
          </a:p>
        </p:txBody>
      </p:sp>
      <p:sp>
        <p:nvSpPr>
          <p:cNvPr id="464" name="TextBox 463">
            <a:extLst>
              <a:ext uri="{FF2B5EF4-FFF2-40B4-BE49-F238E27FC236}">
                <a16:creationId xmlns:a16="http://schemas.microsoft.com/office/drawing/2014/main" id="{5C6499A3-6970-992F-3A7E-AC63393F2901}"/>
              </a:ext>
            </a:extLst>
          </p:cNvPr>
          <p:cNvSpPr txBox="1"/>
          <p:nvPr/>
        </p:nvSpPr>
        <p:spPr>
          <a:xfrm>
            <a:off x="2851852" y="2753754"/>
            <a:ext cx="505267" cy="246221"/>
          </a:xfrm>
          <a:prstGeom prst="rect">
            <a:avLst/>
          </a:prstGeom>
          <a:noFill/>
        </p:spPr>
        <p:txBody>
          <a:bodyPr wrap="none" rtlCol="0">
            <a:spAutoFit/>
          </a:bodyPr>
          <a:lstStyle/>
          <a:p>
            <a:r>
              <a:rPr lang="ru-RU" sz="1000"/>
              <a:t>97,4%</a:t>
            </a:r>
          </a:p>
        </p:txBody>
      </p:sp>
      <p:sp>
        <p:nvSpPr>
          <p:cNvPr id="465" name="TextBox 464">
            <a:extLst>
              <a:ext uri="{FF2B5EF4-FFF2-40B4-BE49-F238E27FC236}">
                <a16:creationId xmlns:a16="http://schemas.microsoft.com/office/drawing/2014/main" id="{46D6FE7E-A4B7-13D0-EF91-55950ED11DA4}"/>
              </a:ext>
            </a:extLst>
          </p:cNvPr>
          <p:cNvSpPr txBox="1"/>
          <p:nvPr/>
        </p:nvSpPr>
        <p:spPr>
          <a:xfrm>
            <a:off x="3085338" y="3128256"/>
            <a:ext cx="505267" cy="246221"/>
          </a:xfrm>
          <a:prstGeom prst="rect">
            <a:avLst/>
          </a:prstGeom>
          <a:noFill/>
        </p:spPr>
        <p:txBody>
          <a:bodyPr wrap="none" rtlCol="0">
            <a:spAutoFit/>
          </a:bodyPr>
          <a:lstStyle/>
          <a:p>
            <a:r>
              <a:rPr lang="ru-RU" sz="1000"/>
              <a:t>96,3%</a:t>
            </a:r>
          </a:p>
        </p:txBody>
      </p:sp>
      <p:sp>
        <p:nvSpPr>
          <p:cNvPr id="466" name="TextBox 465">
            <a:extLst>
              <a:ext uri="{FF2B5EF4-FFF2-40B4-BE49-F238E27FC236}">
                <a16:creationId xmlns:a16="http://schemas.microsoft.com/office/drawing/2014/main" id="{43713876-6DE7-B07D-400F-B5911A6F2EEE}"/>
              </a:ext>
            </a:extLst>
          </p:cNvPr>
          <p:cNvSpPr txBox="1"/>
          <p:nvPr/>
        </p:nvSpPr>
        <p:spPr>
          <a:xfrm>
            <a:off x="3205608" y="3614558"/>
            <a:ext cx="505267" cy="246221"/>
          </a:xfrm>
          <a:prstGeom prst="rect">
            <a:avLst/>
          </a:prstGeom>
          <a:noFill/>
        </p:spPr>
        <p:txBody>
          <a:bodyPr wrap="none" rtlCol="0">
            <a:spAutoFit/>
          </a:bodyPr>
          <a:lstStyle/>
          <a:p>
            <a:r>
              <a:rPr lang="ru-RU" sz="1000"/>
              <a:t>87,1%</a:t>
            </a:r>
          </a:p>
        </p:txBody>
      </p:sp>
      <p:sp>
        <p:nvSpPr>
          <p:cNvPr id="467" name="TextBox 466">
            <a:extLst>
              <a:ext uri="{FF2B5EF4-FFF2-40B4-BE49-F238E27FC236}">
                <a16:creationId xmlns:a16="http://schemas.microsoft.com/office/drawing/2014/main" id="{31DD1737-C066-2FA1-3120-566770EAD9A9}"/>
              </a:ext>
            </a:extLst>
          </p:cNvPr>
          <p:cNvSpPr txBox="1"/>
          <p:nvPr/>
        </p:nvSpPr>
        <p:spPr>
          <a:xfrm>
            <a:off x="3110019" y="4073394"/>
            <a:ext cx="505267" cy="246221"/>
          </a:xfrm>
          <a:prstGeom prst="rect">
            <a:avLst/>
          </a:prstGeom>
          <a:noFill/>
        </p:spPr>
        <p:txBody>
          <a:bodyPr wrap="none" rtlCol="0">
            <a:spAutoFit/>
          </a:bodyPr>
          <a:lstStyle/>
          <a:p>
            <a:r>
              <a:rPr lang="ru-RU" sz="1000"/>
              <a:t>69,3%</a:t>
            </a:r>
          </a:p>
        </p:txBody>
      </p:sp>
      <p:sp>
        <p:nvSpPr>
          <p:cNvPr id="468" name="TextBox 467">
            <a:extLst>
              <a:ext uri="{FF2B5EF4-FFF2-40B4-BE49-F238E27FC236}">
                <a16:creationId xmlns:a16="http://schemas.microsoft.com/office/drawing/2014/main" id="{54984BB9-0E77-33CE-3555-E0A495E26CD1}"/>
              </a:ext>
            </a:extLst>
          </p:cNvPr>
          <p:cNvSpPr txBox="1"/>
          <p:nvPr/>
        </p:nvSpPr>
        <p:spPr>
          <a:xfrm>
            <a:off x="2856490" y="4457525"/>
            <a:ext cx="505267" cy="246221"/>
          </a:xfrm>
          <a:prstGeom prst="rect">
            <a:avLst/>
          </a:prstGeom>
          <a:noFill/>
        </p:spPr>
        <p:txBody>
          <a:bodyPr wrap="none" rtlCol="0">
            <a:spAutoFit/>
          </a:bodyPr>
          <a:lstStyle/>
          <a:p>
            <a:r>
              <a:rPr lang="ru-RU" sz="1000"/>
              <a:t>65,9%</a:t>
            </a:r>
          </a:p>
        </p:txBody>
      </p:sp>
      <p:sp>
        <p:nvSpPr>
          <p:cNvPr id="469" name="TextBox 468">
            <a:extLst>
              <a:ext uri="{FF2B5EF4-FFF2-40B4-BE49-F238E27FC236}">
                <a16:creationId xmlns:a16="http://schemas.microsoft.com/office/drawing/2014/main" id="{EA0C0091-3D58-58B4-A14B-7713CD36E141}"/>
              </a:ext>
            </a:extLst>
          </p:cNvPr>
          <p:cNvSpPr txBox="1"/>
          <p:nvPr/>
        </p:nvSpPr>
        <p:spPr>
          <a:xfrm>
            <a:off x="2462706" y="4692149"/>
            <a:ext cx="505267" cy="246221"/>
          </a:xfrm>
          <a:prstGeom prst="rect">
            <a:avLst/>
          </a:prstGeom>
          <a:noFill/>
        </p:spPr>
        <p:txBody>
          <a:bodyPr wrap="none" rtlCol="0">
            <a:spAutoFit/>
          </a:bodyPr>
          <a:lstStyle/>
          <a:p>
            <a:r>
              <a:rPr lang="ru-RU" sz="1000"/>
              <a:t>63,7%</a:t>
            </a:r>
          </a:p>
        </p:txBody>
      </p:sp>
      <p:sp>
        <p:nvSpPr>
          <p:cNvPr id="470" name="TextBox 469">
            <a:extLst>
              <a:ext uri="{FF2B5EF4-FFF2-40B4-BE49-F238E27FC236}">
                <a16:creationId xmlns:a16="http://schemas.microsoft.com/office/drawing/2014/main" id="{A2D2A782-2502-0246-B4A6-F8E84815B8B3}"/>
              </a:ext>
            </a:extLst>
          </p:cNvPr>
          <p:cNvSpPr txBox="1"/>
          <p:nvPr/>
        </p:nvSpPr>
        <p:spPr>
          <a:xfrm>
            <a:off x="2072626" y="4807691"/>
            <a:ext cx="505267" cy="246221"/>
          </a:xfrm>
          <a:prstGeom prst="rect">
            <a:avLst/>
          </a:prstGeom>
          <a:noFill/>
        </p:spPr>
        <p:txBody>
          <a:bodyPr wrap="none" rtlCol="0">
            <a:spAutoFit/>
          </a:bodyPr>
          <a:lstStyle/>
          <a:p>
            <a:r>
              <a:rPr lang="ru-RU" sz="1000" b="1">
                <a:solidFill>
                  <a:srgbClr val="C00000"/>
                </a:solidFill>
              </a:rPr>
              <a:t>56,0%</a:t>
            </a:r>
          </a:p>
        </p:txBody>
      </p:sp>
      <p:sp>
        <p:nvSpPr>
          <p:cNvPr id="471" name="TextBox 470">
            <a:extLst>
              <a:ext uri="{FF2B5EF4-FFF2-40B4-BE49-F238E27FC236}">
                <a16:creationId xmlns:a16="http://schemas.microsoft.com/office/drawing/2014/main" id="{4C4C4161-998D-7C5B-5478-57582C91B8AC}"/>
              </a:ext>
            </a:extLst>
          </p:cNvPr>
          <p:cNvSpPr txBox="1"/>
          <p:nvPr/>
        </p:nvSpPr>
        <p:spPr>
          <a:xfrm>
            <a:off x="1622817" y="4706316"/>
            <a:ext cx="505267" cy="246221"/>
          </a:xfrm>
          <a:prstGeom prst="rect">
            <a:avLst/>
          </a:prstGeom>
          <a:noFill/>
        </p:spPr>
        <p:txBody>
          <a:bodyPr wrap="none" rtlCol="0">
            <a:spAutoFit/>
          </a:bodyPr>
          <a:lstStyle/>
          <a:p>
            <a:r>
              <a:rPr lang="ru-RU" sz="1000"/>
              <a:t>52,6%</a:t>
            </a:r>
          </a:p>
        </p:txBody>
      </p:sp>
      <p:sp>
        <p:nvSpPr>
          <p:cNvPr id="472" name="TextBox 471">
            <a:extLst>
              <a:ext uri="{FF2B5EF4-FFF2-40B4-BE49-F238E27FC236}">
                <a16:creationId xmlns:a16="http://schemas.microsoft.com/office/drawing/2014/main" id="{E44D3C11-90B8-1E58-212C-1ADCF0ADFC34}"/>
              </a:ext>
            </a:extLst>
          </p:cNvPr>
          <p:cNvSpPr txBox="1"/>
          <p:nvPr/>
        </p:nvSpPr>
        <p:spPr>
          <a:xfrm>
            <a:off x="1231606" y="4458406"/>
            <a:ext cx="505267" cy="246221"/>
          </a:xfrm>
          <a:prstGeom prst="rect">
            <a:avLst/>
          </a:prstGeom>
          <a:noFill/>
        </p:spPr>
        <p:txBody>
          <a:bodyPr wrap="none" rtlCol="0">
            <a:spAutoFit/>
          </a:bodyPr>
          <a:lstStyle/>
          <a:p>
            <a:r>
              <a:rPr lang="ru-RU" sz="1000"/>
              <a:t>47,0%</a:t>
            </a:r>
          </a:p>
        </p:txBody>
      </p:sp>
      <p:sp>
        <p:nvSpPr>
          <p:cNvPr id="473" name="TextBox 472">
            <a:extLst>
              <a:ext uri="{FF2B5EF4-FFF2-40B4-BE49-F238E27FC236}">
                <a16:creationId xmlns:a16="http://schemas.microsoft.com/office/drawing/2014/main" id="{D29DB46C-61DA-2406-1B78-FEC1E21759C4}"/>
              </a:ext>
            </a:extLst>
          </p:cNvPr>
          <p:cNvSpPr txBox="1"/>
          <p:nvPr/>
        </p:nvSpPr>
        <p:spPr>
          <a:xfrm>
            <a:off x="1071291" y="4108131"/>
            <a:ext cx="439544" cy="246221"/>
          </a:xfrm>
          <a:prstGeom prst="rect">
            <a:avLst/>
          </a:prstGeom>
          <a:noFill/>
        </p:spPr>
        <p:txBody>
          <a:bodyPr wrap="none" rtlCol="0">
            <a:spAutoFit/>
          </a:bodyPr>
          <a:lstStyle/>
          <a:p>
            <a:r>
              <a:rPr lang="ru-RU" sz="1000"/>
              <a:t>3,4%</a:t>
            </a:r>
          </a:p>
        </p:txBody>
      </p:sp>
      <p:sp>
        <p:nvSpPr>
          <p:cNvPr id="474" name="TextBox 473">
            <a:extLst>
              <a:ext uri="{FF2B5EF4-FFF2-40B4-BE49-F238E27FC236}">
                <a16:creationId xmlns:a16="http://schemas.microsoft.com/office/drawing/2014/main" id="{CE7E9366-D8E2-BEC8-7BC4-16CC033D6E8D}"/>
              </a:ext>
            </a:extLst>
          </p:cNvPr>
          <p:cNvSpPr txBox="1"/>
          <p:nvPr/>
        </p:nvSpPr>
        <p:spPr>
          <a:xfrm>
            <a:off x="895411" y="3616229"/>
            <a:ext cx="439544" cy="246221"/>
          </a:xfrm>
          <a:prstGeom prst="rect">
            <a:avLst/>
          </a:prstGeom>
          <a:noFill/>
        </p:spPr>
        <p:txBody>
          <a:bodyPr wrap="none" rtlCol="0">
            <a:spAutoFit/>
          </a:bodyPr>
          <a:lstStyle/>
          <a:p>
            <a:r>
              <a:rPr lang="ru-RU" sz="1000"/>
              <a:t>3,3%</a:t>
            </a:r>
          </a:p>
        </p:txBody>
      </p:sp>
      <p:sp>
        <p:nvSpPr>
          <p:cNvPr id="475" name="TextBox 474">
            <a:extLst>
              <a:ext uri="{FF2B5EF4-FFF2-40B4-BE49-F238E27FC236}">
                <a16:creationId xmlns:a16="http://schemas.microsoft.com/office/drawing/2014/main" id="{558E418D-E6FD-1D56-CB3B-F1B90486C217}"/>
              </a:ext>
            </a:extLst>
          </p:cNvPr>
          <p:cNvSpPr txBox="1"/>
          <p:nvPr/>
        </p:nvSpPr>
        <p:spPr>
          <a:xfrm>
            <a:off x="1012568" y="3165729"/>
            <a:ext cx="341760" cy="246221"/>
          </a:xfrm>
          <a:prstGeom prst="rect">
            <a:avLst/>
          </a:prstGeom>
          <a:noFill/>
        </p:spPr>
        <p:txBody>
          <a:bodyPr wrap="none" rtlCol="0">
            <a:spAutoFit/>
          </a:bodyPr>
          <a:lstStyle/>
          <a:p>
            <a:r>
              <a:rPr lang="ru-RU" sz="1000"/>
              <a:t>2%</a:t>
            </a:r>
          </a:p>
        </p:txBody>
      </p:sp>
      <p:sp>
        <p:nvSpPr>
          <p:cNvPr id="476" name="TextBox 475">
            <a:extLst>
              <a:ext uri="{FF2B5EF4-FFF2-40B4-BE49-F238E27FC236}">
                <a16:creationId xmlns:a16="http://schemas.microsoft.com/office/drawing/2014/main" id="{55F97488-2D9B-45A9-8449-155EEF6F4644}"/>
              </a:ext>
            </a:extLst>
          </p:cNvPr>
          <p:cNvSpPr txBox="1"/>
          <p:nvPr/>
        </p:nvSpPr>
        <p:spPr>
          <a:xfrm>
            <a:off x="1201797" y="2861426"/>
            <a:ext cx="341760" cy="246221"/>
          </a:xfrm>
          <a:prstGeom prst="rect">
            <a:avLst/>
          </a:prstGeom>
          <a:noFill/>
        </p:spPr>
        <p:txBody>
          <a:bodyPr wrap="none" rtlCol="0">
            <a:spAutoFit/>
          </a:bodyPr>
          <a:lstStyle/>
          <a:p>
            <a:r>
              <a:rPr lang="ru-RU" sz="1000"/>
              <a:t>0%</a:t>
            </a:r>
          </a:p>
        </p:txBody>
      </p:sp>
      <p:sp>
        <p:nvSpPr>
          <p:cNvPr id="477" name="TextBox 476">
            <a:extLst>
              <a:ext uri="{FF2B5EF4-FFF2-40B4-BE49-F238E27FC236}">
                <a16:creationId xmlns:a16="http://schemas.microsoft.com/office/drawing/2014/main" id="{00E640D5-046F-1172-2DB7-44CFBC26FF10}"/>
              </a:ext>
            </a:extLst>
          </p:cNvPr>
          <p:cNvSpPr txBox="1"/>
          <p:nvPr/>
        </p:nvSpPr>
        <p:spPr>
          <a:xfrm>
            <a:off x="1535055" y="2529314"/>
            <a:ext cx="341760" cy="246221"/>
          </a:xfrm>
          <a:prstGeom prst="rect">
            <a:avLst/>
          </a:prstGeom>
          <a:noFill/>
        </p:spPr>
        <p:txBody>
          <a:bodyPr wrap="none" rtlCol="0">
            <a:spAutoFit/>
          </a:bodyPr>
          <a:lstStyle/>
          <a:p>
            <a:r>
              <a:rPr lang="ru-RU" sz="1000"/>
              <a:t>0%</a:t>
            </a:r>
          </a:p>
        </p:txBody>
      </p:sp>
      <p:grpSp>
        <p:nvGrpSpPr>
          <p:cNvPr id="565" name="Group 564">
            <a:extLst>
              <a:ext uri="{FF2B5EF4-FFF2-40B4-BE49-F238E27FC236}">
                <a16:creationId xmlns:a16="http://schemas.microsoft.com/office/drawing/2014/main" id="{E217DF13-1696-95D9-FE17-D3AC52097E36}"/>
              </a:ext>
            </a:extLst>
          </p:cNvPr>
          <p:cNvGrpSpPr/>
          <p:nvPr/>
        </p:nvGrpSpPr>
        <p:grpSpPr>
          <a:xfrm>
            <a:off x="5138662" y="1305014"/>
            <a:ext cx="6967967" cy="4053150"/>
            <a:chOff x="4305965" y="1231507"/>
            <a:chExt cx="7800667" cy="4717757"/>
          </a:xfrm>
        </p:grpSpPr>
        <p:sp>
          <p:nvSpPr>
            <p:cNvPr id="566" name="TextBox 565">
              <a:extLst>
                <a:ext uri="{FF2B5EF4-FFF2-40B4-BE49-F238E27FC236}">
                  <a16:creationId xmlns:a16="http://schemas.microsoft.com/office/drawing/2014/main" id="{B9556F13-9409-B082-3B58-2F9D953895DF}"/>
                </a:ext>
              </a:extLst>
            </p:cNvPr>
            <p:cNvSpPr txBox="1"/>
            <p:nvPr/>
          </p:nvSpPr>
          <p:spPr>
            <a:xfrm>
              <a:off x="4514356" y="1231507"/>
              <a:ext cx="7102939" cy="609014"/>
            </a:xfrm>
            <a:prstGeom prst="rect">
              <a:avLst/>
            </a:prstGeom>
            <a:noFill/>
          </p:spPr>
          <p:txBody>
            <a:bodyPr wrap="square" rtlCol="0">
              <a:spAutoFit/>
            </a:bodyPr>
            <a:lstStyle/>
            <a:p>
              <a:pPr algn="ctr"/>
              <a:r>
                <a:rPr lang="ru-RU" sz="1400">
                  <a:solidFill>
                    <a:srgbClr val="002060"/>
                  </a:solidFill>
                  <a:latin typeface="Cambria" panose="02040503050406030204" pitchFamily="18" charset="0"/>
                  <a:ea typeface="Cambria" panose="02040503050406030204" pitchFamily="18" charset="0"/>
                </a:rPr>
                <a:t>КАРТИРОВАНИЕ РЕСУРСОВ ПО ОВОЩАМ </a:t>
              </a:r>
            </a:p>
            <a:p>
              <a:pPr algn="ctr"/>
              <a:r>
                <a:rPr lang="ru-RU" sz="1400">
                  <a:solidFill>
                    <a:srgbClr val="002060"/>
                  </a:solidFill>
                  <a:latin typeface="Cambria" panose="02040503050406030204" pitchFamily="18" charset="0"/>
                  <a:ea typeface="Cambria" panose="02040503050406030204" pitchFamily="18" charset="0"/>
                </a:rPr>
                <a:t>  / Итого 121 743,4 тонн/</a:t>
              </a:r>
            </a:p>
          </p:txBody>
        </p:sp>
        <p:grpSp>
          <p:nvGrpSpPr>
            <p:cNvPr id="567" name="Group 566">
              <a:extLst>
                <a:ext uri="{FF2B5EF4-FFF2-40B4-BE49-F238E27FC236}">
                  <a16:creationId xmlns:a16="http://schemas.microsoft.com/office/drawing/2014/main" id="{75906033-1FBE-E96F-EBC9-47F70E464A49}"/>
                </a:ext>
              </a:extLst>
            </p:cNvPr>
            <p:cNvGrpSpPr/>
            <p:nvPr/>
          </p:nvGrpSpPr>
          <p:grpSpPr>
            <a:xfrm>
              <a:off x="4403913" y="2129088"/>
              <a:ext cx="7702719" cy="3820176"/>
              <a:chOff x="5802011" y="2203284"/>
              <a:chExt cx="6243648" cy="3096546"/>
            </a:xfrm>
          </p:grpSpPr>
          <p:sp>
            <p:nvSpPr>
              <p:cNvPr id="600" name="Freeform 750">
                <a:extLst>
                  <a:ext uri="{FF2B5EF4-FFF2-40B4-BE49-F238E27FC236}">
                    <a16:creationId xmlns:a16="http://schemas.microsoft.com/office/drawing/2014/main" id="{4A19BB4F-A5ED-99C1-18E0-5CB28D2CC284}"/>
                  </a:ext>
                </a:extLst>
              </p:cNvPr>
              <p:cNvSpPr>
                <a:spLocks/>
              </p:cNvSpPr>
              <p:nvPr/>
            </p:nvSpPr>
            <p:spPr bwMode="auto">
              <a:xfrm>
                <a:off x="10412952" y="2678683"/>
                <a:ext cx="1632707" cy="1092772"/>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1" name="Freeform 8">
                <a:extLst>
                  <a:ext uri="{FF2B5EF4-FFF2-40B4-BE49-F238E27FC236}">
                    <a16:creationId xmlns:a16="http://schemas.microsoft.com/office/drawing/2014/main" id="{43010B8D-286C-352C-9A17-D9350C66111D}"/>
                  </a:ext>
                </a:extLst>
              </p:cNvPr>
              <p:cNvSpPr>
                <a:spLocks/>
              </p:cNvSpPr>
              <p:nvPr/>
            </p:nvSpPr>
            <p:spPr bwMode="auto">
              <a:xfrm>
                <a:off x="10325832" y="3420821"/>
                <a:ext cx="1073412" cy="873357"/>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2" name="Freeform 10">
                <a:extLst>
                  <a:ext uri="{FF2B5EF4-FFF2-40B4-BE49-F238E27FC236}">
                    <a16:creationId xmlns:a16="http://schemas.microsoft.com/office/drawing/2014/main" id="{1428F79D-B4C9-4A5E-671B-7E57E36CA7F4}"/>
                  </a:ext>
                </a:extLst>
              </p:cNvPr>
              <p:cNvSpPr>
                <a:spLocks/>
              </p:cNvSpPr>
              <p:nvPr/>
            </p:nvSpPr>
            <p:spPr bwMode="auto">
              <a:xfrm>
                <a:off x="9748253" y="2978765"/>
                <a:ext cx="836789" cy="984141"/>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rgbClr val="FFE69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3" name="Freeform 21">
                <a:extLst>
                  <a:ext uri="{FF2B5EF4-FFF2-40B4-BE49-F238E27FC236}">
                    <a16:creationId xmlns:a16="http://schemas.microsoft.com/office/drawing/2014/main" id="{C1EA272B-928B-F5B4-0820-FAC89C95A39F}"/>
                  </a:ext>
                </a:extLst>
              </p:cNvPr>
              <p:cNvSpPr>
                <a:spLocks noEditPoints="1"/>
              </p:cNvSpPr>
              <p:nvPr/>
            </p:nvSpPr>
            <p:spPr bwMode="auto">
              <a:xfrm>
                <a:off x="8971697" y="2730310"/>
                <a:ext cx="788389" cy="564671"/>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rgbClr val="FFC00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4" name="Freeform 25">
                <a:extLst>
                  <a:ext uri="{FF2B5EF4-FFF2-40B4-BE49-F238E27FC236}">
                    <a16:creationId xmlns:a16="http://schemas.microsoft.com/office/drawing/2014/main" id="{F3A26553-5A53-517B-ADFF-D0F4F6EAC395}"/>
                  </a:ext>
                </a:extLst>
              </p:cNvPr>
              <p:cNvSpPr>
                <a:spLocks/>
              </p:cNvSpPr>
              <p:nvPr/>
            </p:nvSpPr>
            <p:spPr bwMode="auto">
              <a:xfrm>
                <a:off x="9634244" y="3810174"/>
                <a:ext cx="906700" cy="1235823"/>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5" name="Freeform 28">
                <a:extLst>
                  <a:ext uri="{FF2B5EF4-FFF2-40B4-BE49-F238E27FC236}">
                    <a16:creationId xmlns:a16="http://schemas.microsoft.com/office/drawing/2014/main" id="{D04F93ED-F6D6-FCA0-18D1-7246DFD800F4}"/>
                  </a:ext>
                </a:extLst>
              </p:cNvPr>
              <p:cNvSpPr>
                <a:spLocks/>
              </p:cNvSpPr>
              <p:nvPr/>
            </p:nvSpPr>
            <p:spPr bwMode="auto">
              <a:xfrm>
                <a:off x="9238437" y="2890569"/>
                <a:ext cx="191451" cy="232322"/>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rgbClr val="FFC000">
                  <a:alpha val="47000"/>
                </a:srgb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6" name="Freeform 29">
                <a:extLst>
                  <a:ext uri="{FF2B5EF4-FFF2-40B4-BE49-F238E27FC236}">
                    <a16:creationId xmlns:a16="http://schemas.microsoft.com/office/drawing/2014/main" id="{6E7DCCDA-B960-D705-FFAD-598163E8908B}"/>
                  </a:ext>
                </a:extLst>
              </p:cNvPr>
              <p:cNvSpPr>
                <a:spLocks/>
              </p:cNvSpPr>
              <p:nvPr/>
            </p:nvSpPr>
            <p:spPr bwMode="auto">
              <a:xfrm>
                <a:off x="8801758" y="3789740"/>
                <a:ext cx="1033617" cy="764725"/>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7" name="Freeform 33">
                <a:extLst>
                  <a:ext uri="{FF2B5EF4-FFF2-40B4-BE49-F238E27FC236}">
                    <a16:creationId xmlns:a16="http://schemas.microsoft.com/office/drawing/2014/main" id="{B98F7DB7-2B77-0FEC-1272-B6C4FA768FED}"/>
                  </a:ext>
                </a:extLst>
              </p:cNvPr>
              <p:cNvSpPr>
                <a:spLocks/>
              </p:cNvSpPr>
              <p:nvPr/>
            </p:nvSpPr>
            <p:spPr bwMode="auto">
              <a:xfrm>
                <a:off x="8287638" y="3604743"/>
                <a:ext cx="729232" cy="973385"/>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solidFill>
                <a:srgbClr val="FFE69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8" name="Freeform 35">
                <a:extLst>
                  <a:ext uri="{FF2B5EF4-FFF2-40B4-BE49-F238E27FC236}">
                    <a16:creationId xmlns:a16="http://schemas.microsoft.com/office/drawing/2014/main" id="{079D044B-3EAF-6684-1B01-4FB28888C141}"/>
                  </a:ext>
                </a:extLst>
              </p:cNvPr>
              <p:cNvSpPr>
                <a:spLocks/>
              </p:cNvSpPr>
              <p:nvPr/>
            </p:nvSpPr>
            <p:spPr bwMode="auto">
              <a:xfrm>
                <a:off x="8441444" y="2736763"/>
                <a:ext cx="601241" cy="928211"/>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9" name="Freeform 38">
                <a:extLst>
                  <a:ext uri="{FF2B5EF4-FFF2-40B4-BE49-F238E27FC236}">
                    <a16:creationId xmlns:a16="http://schemas.microsoft.com/office/drawing/2014/main" id="{118BFFF8-0F72-7F3C-09D2-7C430D100D84}"/>
                  </a:ext>
                </a:extLst>
              </p:cNvPr>
              <p:cNvSpPr>
                <a:spLocks/>
              </p:cNvSpPr>
              <p:nvPr/>
            </p:nvSpPr>
            <p:spPr bwMode="auto">
              <a:xfrm>
                <a:off x="7561634" y="3473524"/>
                <a:ext cx="843242" cy="1504713"/>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0" name="Freeform 40">
                <a:extLst>
                  <a:ext uri="{FF2B5EF4-FFF2-40B4-BE49-F238E27FC236}">
                    <a16:creationId xmlns:a16="http://schemas.microsoft.com/office/drawing/2014/main" id="{21495CFC-AFB9-188E-5F24-55AEA9EC70DD}"/>
                  </a:ext>
                </a:extLst>
              </p:cNvPr>
              <p:cNvSpPr>
                <a:spLocks/>
              </p:cNvSpPr>
              <p:nvPr/>
            </p:nvSpPr>
            <p:spPr bwMode="auto">
              <a:xfrm>
                <a:off x="7754158" y="3071264"/>
                <a:ext cx="1072336" cy="715250"/>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1" name="Freeform 43">
                <a:extLst>
                  <a:ext uri="{FF2B5EF4-FFF2-40B4-BE49-F238E27FC236}">
                    <a16:creationId xmlns:a16="http://schemas.microsoft.com/office/drawing/2014/main" id="{F71DBEDE-E8F8-D7C0-7A84-615D27C0EE60}"/>
                  </a:ext>
                </a:extLst>
              </p:cNvPr>
              <p:cNvSpPr>
                <a:spLocks/>
              </p:cNvSpPr>
              <p:nvPr/>
            </p:nvSpPr>
            <p:spPr bwMode="auto">
              <a:xfrm>
                <a:off x="7547651" y="2203284"/>
                <a:ext cx="1115360" cy="1129342"/>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solidFill>
                <a:schemeClr val="accent4">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2" name="Freeform 50">
                <a:extLst>
                  <a:ext uri="{FF2B5EF4-FFF2-40B4-BE49-F238E27FC236}">
                    <a16:creationId xmlns:a16="http://schemas.microsoft.com/office/drawing/2014/main" id="{E6CEFCED-D569-285E-C80B-B0846472E054}"/>
                  </a:ext>
                </a:extLst>
              </p:cNvPr>
              <p:cNvSpPr>
                <a:spLocks/>
              </p:cNvSpPr>
              <p:nvPr/>
            </p:nvSpPr>
            <p:spPr bwMode="auto">
              <a:xfrm>
                <a:off x="6665689" y="3360589"/>
                <a:ext cx="1096000" cy="1552037"/>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3" name="Freeform 53">
                <a:extLst>
                  <a:ext uri="{FF2B5EF4-FFF2-40B4-BE49-F238E27FC236}">
                    <a16:creationId xmlns:a16="http://schemas.microsoft.com/office/drawing/2014/main" id="{846EC50F-826E-398E-54F2-955880B9ECF1}"/>
                  </a:ext>
                </a:extLst>
              </p:cNvPr>
              <p:cNvSpPr>
                <a:spLocks/>
              </p:cNvSpPr>
              <p:nvPr/>
            </p:nvSpPr>
            <p:spPr bwMode="auto">
              <a:xfrm>
                <a:off x="5802011" y="2588335"/>
                <a:ext cx="685134" cy="1043296"/>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4" name="Freeform 57">
                <a:extLst>
                  <a:ext uri="{FF2B5EF4-FFF2-40B4-BE49-F238E27FC236}">
                    <a16:creationId xmlns:a16="http://schemas.microsoft.com/office/drawing/2014/main" id="{D2BB9D51-AC30-AEB8-50E8-4BA2CF694438}"/>
                  </a:ext>
                </a:extLst>
              </p:cNvPr>
              <p:cNvSpPr>
                <a:spLocks noEditPoints="1"/>
              </p:cNvSpPr>
              <p:nvPr/>
            </p:nvSpPr>
            <p:spPr bwMode="auto">
              <a:xfrm>
                <a:off x="6176307" y="2948649"/>
                <a:ext cx="787313" cy="1188497"/>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solidFill>
                <a:schemeClr val="accent4">
                  <a:lumMod val="60000"/>
                  <a:lumOff val="4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5" name="Freeform 61">
                <a:extLst>
                  <a:ext uri="{FF2B5EF4-FFF2-40B4-BE49-F238E27FC236}">
                    <a16:creationId xmlns:a16="http://schemas.microsoft.com/office/drawing/2014/main" id="{6F93AFEB-0943-F18F-8AD3-6608AC2571B3}"/>
                  </a:ext>
                </a:extLst>
              </p:cNvPr>
              <p:cNvSpPr>
                <a:spLocks/>
              </p:cNvSpPr>
              <p:nvPr/>
            </p:nvSpPr>
            <p:spPr bwMode="auto">
              <a:xfrm>
                <a:off x="7921947" y="4261911"/>
                <a:ext cx="1816627" cy="1037919"/>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6" name="Freeform 63">
                <a:extLst>
                  <a:ext uri="{FF2B5EF4-FFF2-40B4-BE49-F238E27FC236}">
                    <a16:creationId xmlns:a16="http://schemas.microsoft.com/office/drawing/2014/main" id="{436F8B1B-CC28-0B68-A384-2042B6121F89}"/>
                  </a:ext>
                </a:extLst>
              </p:cNvPr>
              <p:cNvSpPr>
                <a:spLocks/>
              </p:cNvSpPr>
              <p:nvPr/>
            </p:nvSpPr>
            <p:spPr bwMode="auto">
              <a:xfrm>
                <a:off x="6299997" y="2415170"/>
                <a:ext cx="1028238" cy="742139"/>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7" name="Freeform 47">
                <a:extLst>
                  <a:ext uri="{FF2B5EF4-FFF2-40B4-BE49-F238E27FC236}">
                    <a16:creationId xmlns:a16="http://schemas.microsoft.com/office/drawing/2014/main" id="{B010E2ED-D20B-F9F2-0767-EB35A4AC7BA6}"/>
                  </a:ext>
                </a:extLst>
              </p:cNvPr>
              <p:cNvSpPr>
                <a:spLocks/>
              </p:cNvSpPr>
              <p:nvPr/>
            </p:nvSpPr>
            <p:spPr bwMode="auto">
              <a:xfrm>
                <a:off x="6805307" y="2754787"/>
                <a:ext cx="1174515" cy="1032541"/>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8" name="Freeform 13">
                <a:extLst>
                  <a:ext uri="{FF2B5EF4-FFF2-40B4-BE49-F238E27FC236}">
                    <a16:creationId xmlns:a16="http://schemas.microsoft.com/office/drawing/2014/main" id="{63AD0748-B83C-BB5D-FBE3-29AE116A6E92}"/>
                  </a:ext>
                </a:extLst>
              </p:cNvPr>
              <p:cNvSpPr>
                <a:spLocks noEditPoints="1"/>
              </p:cNvSpPr>
              <p:nvPr/>
            </p:nvSpPr>
            <p:spPr bwMode="auto">
              <a:xfrm>
                <a:off x="8895332" y="3099228"/>
                <a:ext cx="970157" cy="814201"/>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rgbClr val="FFC000">
                  <a:alpha val="68000"/>
                </a:srgb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9" name="Freeform 19">
                <a:extLst>
                  <a:ext uri="{FF2B5EF4-FFF2-40B4-BE49-F238E27FC236}">
                    <a16:creationId xmlns:a16="http://schemas.microsoft.com/office/drawing/2014/main" id="{E855B0F6-9A5B-1108-AC55-3B843267D7D1}"/>
                  </a:ext>
                </a:extLst>
              </p:cNvPr>
              <p:cNvSpPr>
                <a:spLocks/>
              </p:cNvSpPr>
              <p:nvPr/>
            </p:nvSpPr>
            <p:spPr bwMode="auto">
              <a:xfrm>
                <a:off x="9655755" y="3718752"/>
                <a:ext cx="244154" cy="326971"/>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20" name="Freeform 32">
                <a:extLst>
                  <a:ext uri="{FF2B5EF4-FFF2-40B4-BE49-F238E27FC236}">
                    <a16:creationId xmlns:a16="http://schemas.microsoft.com/office/drawing/2014/main" id="{635962A1-0FE8-EEB7-7105-5889DE6D42EA}"/>
                  </a:ext>
                </a:extLst>
              </p:cNvPr>
              <p:cNvSpPr>
                <a:spLocks/>
              </p:cNvSpPr>
              <p:nvPr/>
            </p:nvSpPr>
            <p:spPr bwMode="auto">
              <a:xfrm>
                <a:off x="8884576" y="3109985"/>
                <a:ext cx="129068" cy="77441"/>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21" name="Freeform 67">
                <a:extLst>
                  <a:ext uri="{FF2B5EF4-FFF2-40B4-BE49-F238E27FC236}">
                    <a16:creationId xmlns:a16="http://schemas.microsoft.com/office/drawing/2014/main" id="{99A8B328-A3D5-F5C9-7957-DDE5292ADDC1}"/>
                  </a:ext>
                </a:extLst>
              </p:cNvPr>
              <p:cNvSpPr>
                <a:spLocks noEditPoints="1"/>
              </p:cNvSpPr>
              <p:nvPr/>
            </p:nvSpPr>
            <p:spPr bwMode="auto">
              <a:xfrm>
                <a:off x="9345994" y="3367044"/>
                <a:ext cx="419470" cy="274269"/>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solidFill>
                <a:srgbClr val="FFE699"/>
              </a:solid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grpSp>
        <p:grpSp>
          <p:nvGrpSpPr>
            <p:cNvPr id="568" name="Group 567">
              <a:extLst>
                <a:ext uri="{FF2B5EF4-FFF2-40B4-BE49-F238E27FC236}">
                  <a16:creationId xmlns:a16="http://schemas.microsoft.com/office/drawing/2014/main" id="{15D7793C-5BC1-4A26-1AFF-069EBF4A543C}"/>
                </a:ext>
              </a:extLst>
            </p:cNvPr>
            <p:cNvGrpSpPr/>
            <p:nvPr/>
          </p:nvGrpSpPr>
          <p:grpSpPr>
            <a:xfrm>
              <a:off x="4305965" y="2456249"/>
              <a:ext cx="6829620" cy="2961396"/>
              <a:chOff x="4305965" y="2456249"/>
              <a:chExt cx="6829620" cy="2961396"/>
            </a:xfrm>
          </p:grpSpPr>
          <p:grpSp>
            <p:nvGrpSpPr>
              <p:cNvPr id="577" name="Group 576">
                <a:extLst>
                  <a:ext uri="{FF2B5EF4-FFF2-40B4-BE49-F238E27FC236}">
                    <a16:creationId xmlns:a16="http://schemas.microsoft.com/office/drawing/2014/main" id="{AE4DA743-43EC-3F5F-AD72-9EAFDDE30EEB}"/>
                  </a:ext>
                </a:extLst>
              </p:cNvPr>
              <p:cNvGrpSpPr/>
              <p:nvPr/>
            </p:nvGrpSpPr>
            <p:grpSpPr>
              <a:xfrm>
                <a:off x="4305965" y="2456249"/>
                <a:ext cx="6829620" cy="2961396"/>
                <a:chOff x="4305965" y="2456249"/>
                <a:chExt cx="6829620" cy="2961396"/>
              </a:xfrm>
            </p:grpSpPr>
            <p:sp>
              <p:nvSpPr>
                <p:cNvPr id="579" name="TextBox 578">
                  <a:extLst>
                    <a:ext uri="{FF2B5EF4-FFF2-40B4-BE49-F238E27FC236}">
                      <a16:creationId xmlns:a16="http://schemas.microsoft.com/office/drawing/2014/main" id="{2C3AB3FF-6EB5-4A56-8F88-425BFEBF7D60}"/>
                    </a:ext>
                  </a:extLst>
                </p:cNvPr>
                <p:cNvSpPr txBox="1"/>
                <p:nvPr/>
              </p:nvSpPr>
              <p:spPr>
                <a:xfrm>
                  <a:off x="8256940" y="3797403"/>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22289,8</a:t>
                  </a:r>
                </a:p>
              </p:txBody>
            </p:sp>
            <p:sp>
              <p:nvSpPr>
                <p:cNvPr id="580" name="TextBox 579">
                  <a:extLst>
                    <a:ext uri="{FF2B5EF4-FFF2-40B4-BE49-F238E27FC236}">
                      <a16:creationId xmlns:a16="http://schemas.microsoft.com/office/drawing/2014/main" id="{3831D87E-E3F3-E542-71EB-4BCE1EF25F2E}"/>
                    </a:ext>
                  </a:extLst>
                </p:cNvPr>
                <p:cNvSpPr txBox="1"/>
                <p:nvPr/>
              </p:nvSpPr>
              <p:spPr>
                <a:xfrm>
                  <a:off x="9278677" y="3418747"/>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2541</a:t>
                  </a:r>
                </a:p>
              </p:txBody>
            </p:sp>
            <p:sp>
              <p:nvSpPr>
                <p:cNvPr id="581" name="TextBox 580">
                  <a:extLst>
                    <a:ext uri="{FF2B5EF4-FFF2-40B4-BE49-F238E27FC236}">
                      <a16:creationId xmlns:a16="http://schemas.microsoft.com/office/drawing/2014/main" id="{D20B1965-2859-08FF-9783-3928A31A0B5B}"/>
                    </a:ext>
                  </a:extLst>
                </p:cNvPr>
                <p:cNvSpPr txBox="1"/>
                <p:nvPr/>
              </p:nvSpPr>
              <p:spPr>
                <a:xfrm>
                  <a:off x="10075591" y="3103597"/>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1495,9</a:t>
                  </a:r>
                </a:p>
              </p:txBody>
            </p:sp>
            <p:sp>
              <p:nvSpPr>
                <p:cNvPr id="582" name="TextBox 581">
                  <a:extLst>
                    <a:ext uri="{FF2B5EF4-FFF2-40B4-BE49-F238E27FC236}">
                      <a16:creationId xmlns:a16="http://schemas.microsoft.com/office/drawing/2014/main" id="{B2889AE1-0D8E-6DA3-C702-B772EC0560FA}"/>
                    </a:ext>
                  </a:extLst>
                </p:cNvPr>
                <p:cNvSpPr txBox="1"/>
                <p:nvPr/>
              </p:nvSpPr>
              <p:spPr>
                <a:xfrm>
                  <a:off x="10097850" y="4033006"/>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378,2</a:t>
                  </a:r>
                </a:p>
              </p:txBody>
            </p:sp>
            <p:sp>
              <p:nvSpPr>
                <p:cNvPr id="583" name="TextBox 582">
                  <a:extLst>
                    <a:ext uri="{FF2B5EF4-FFF2-40B4-BE49-F238E27FC236}">
                      <a16:creationId xmlns:a16="http://schemas.microsoft.com/office/drawing/2014/main" id="{F4C3E9D7-131C-4449-F0D6-4A38249B9DCD}"/>
                    </a:ext>
                  </a:extLst>
                </p:cNvPr>
                <p:cNvSpPr txBox="1"/>
                <p:nvPr/>
              </p:nvSpPr>
              <p:spPr>
                <a:xfrm>
                  <a:off x="9150162" y="4759178"/>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252,1</a:t>
                  </a:r>
                </a:p>
              </p:txBody>
            </p:sp>
            <p:sp>
              <p:nvSpPr>
                <p:cNvPr id="584" name="TextBox 583">
                  <a:extLst>
                    <a:ext uri="{FF2B5EF4-FFF2-40B4-BE49-F238E27FC236}">
                      <a16:creationId xmlns:a16="http://schemas.microsoft.com/office/drawing/2014/main" id="{49522BDD-BBD4-3913-2153-6F5CCB62F8E3}"/>
                    </a:ext>
                  </a:extLst>
                </p:cNvPr>
                <p:cNvSpPr txBox="1"/>
                <p:nvPr/>
              </p:nvSpPr>
              <p:spPr>
                <a:xfrm>
                  <a:off x="7788668" y="5186813"/>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986,2</a:t>
                  </a:r>
                </a:p>
              </p:txBody>
            </p:sp>
            <p:sp>
              <p:nvSpPr>
                <p:cNvPr id="585" name="TextBox 584">
                  <a:extLst>
                    <a:ext uri="{FF2B5EF4-FFF2-40B4-BE49-F238E27FC236}">
                      <a16:creationId xmlns:a16="http://schemas.microsoft.com/office/drawing/2014/main" id="{00970210-9B1F-BA07-2FDB-1E75C2636EB9}"/>
                    </a:ext>
                  </a:extLst>
                </p:cNvPr>
                <p:cNvSpPr txBox="1"/>
                <p:nvPr/>
              </p:nvSpPr>
              <p:spPr>
                <a:xfrm>
                  <a:off x="8301495" y="4362572"/>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160,7</a:t>
                  </a:r>
                </a:p>
              </p:txBody>
            </p:sp>
            <p:sp>
              <p:nvSpPr>
                <p:cNvPr id="586" name="TextBox 585">
                  <a:extLst>
                    <a:ext uri="{FF2B5EF4-FFF2-40B4-BE49-F238E27FC236}">
                      <a16:creationId xmlns:a16="http://schemas.microsoft.com/office/drawing/2014/main" id="{DF6B8FB8-49CE-C214-A7CF-5CD9B9914415}"/>
                    </a:ext>
                  </a:extLst>
                </p:cNvPr>
                <p:cNvSpPr txBox="1"/>
                <p:nvPr/>
              </p:nvSpPr>
              <p:spPr>
                <a:xfrm>
                  <a:off x="7493830" y="4201803"/>
                  <a:ext cx="815609"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2771,7</a:t>
                  </a:r>
                </a:p>
              </p:txBody>
            </p:sp>
            <p:sp>
              <p:nvSpPr>
                <p:cNvPr id="587" name="TextBox 586">
                  <a:extLst>
                    <a:ext uri="{FF2B5EF4-FFF2-40B4-BE49-F238E27FC236}">
                      <a16:creationId xmlns:a16="http://schemas.microsoft.com/office/drawing/2014/main" id="{14382E65-9552-E675-CE6E-431FD0092DE5}"/>
                    </a:ext>
                  </a:extLst>
                </p:cNvPr>
                <p:cNvSpPr txBox="1"/>
                <p:nvPr/>
              </p:nvSpPr>
              <p:spPr>
                <a:xfrm>
                  <a:off x="6752768" y="4498713"/>
                  <a:ext cx="761746"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1025,4</a:t>
                  </a:r>
                </a:p>
              </p:txBody>
            </p:sp>
            <p:sp>
              <p:nvSpPr>
                <p:cNvPr id="588" name="TextBox 587">
                  <a:extLst>
                    <a:ext uri="{FF2B5EF4-FFF2-40B4-BE49-F238E27FC236}">
                      <a16:creationId xmlns:a16="http://schemas.microsoft.com/office/drawing/2014/main" id="{9BA01129-F401-0BEC-2CF1-0C9F06A2A439}"/>
                    </a:ext>
                  </a:extLst>
                </p:cNvPr>
                <p:cNvSpPr txBox="1"/>
                <p:nvPr/>
              </p:nvSpPr>
              <p:spPr>
                <a:xfrm>
                  <a:off x="5661224" y="4212683"/>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489,5</a:t>
                  </a:r>
                </a:p>
              </p:txBody>
            </p:sp>
            <p:sp>
              <p:nvSpPr>
                <p:cNvPr id="589" name="TextBox 588">
                  <a:extLst>
                    <a:ext uri="{FF2B5EF4-FFF2-40B4-BE49-F238E27FC236}">
                      <a16:creationId xmlns:a16="http://schemas.microsoft.com/office/drawing/2014/main" id="{03626827-1DDE-0EF6-8F73-76316EB70D53}"/>
                    </a:ext>
                  </a:extLst>
                </p:cNvPr>
                <p:cNvSpPr txBox="1"/>
                <p:nvPr/>
              </p:nvSpPr>
              <p:spPr>
                <a:xfrm>
                  <a:off x="6992792" y="3503347"/>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1156,8</a:t>
                  </a:r>
                </a:p>
              </p:txBody>
            </p:sp>
            <p:sp>
              <p:nvSpPr>
                <p:cNvPr id="590" name="TextBox 589">
                  <a:extLst>
                    <a:ext uri="{FF2B5EF4-FFF2-40B4-BE49-F238E27FC236}">
                      <a16:creationId xmlns:a16="http://schemas.microsoft.com/office/drawing/2014/main" id="{BEB039DA-8728-8AD1-1D3C-93EE1C204808}"/>
                    </a:ext>
                  </a:extLst>
                </p:cNvPr>
                <p:cNvSpPr txBox="1"/>
                <p:nvPr/>
              </p:nvSpPr>
              <p:spPr>
                <a:xfrm>
                  <a:off x="6831887" y="2669748"/>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2506,6</a:t>
                  </a:r>
                </a:p>
              </p:txBody>
            </p:sp>
            <p:sp>
              <p:nvSpPr>
                <p:cNvPr id="591" name="TextBox 590">
                  <a:extLst>
                    <a:ext uri="{FF2B5EF4-FFF2-40B4-BE49-F238E27FC236}">
                      <a16:creationId xmlns:a16="http://schemas.microsoft.com/office/drawing/2014/main" id="{82F6C909-44E8-5928-711D-C6BD6A164A63}"/>
                    </a:ext>
                  </a:extLst>
                </p:cNvPr>
                <p:cNvSpPr txBox="1"/>
                <p:nvPr/>
              </p:nvSpPr>
              <p:spPr>
                <a:xfrm>
                  <a:off x="5915610" y="3223830"/>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1595,4</a:t>
                  </a:r>
                </a:p>
              </p:txBody>
            </p:sp>
            <p:sp>
              <p:nvSpPr>
                <p:cNvPr id="592" name="TextBox 591">
                  <a:extLst>
                    <a:ext uri="{FF2B5EF4-FFF2-40B4-BE49-F238E27FC236}">
                      <a16:creationId xmlns:a16="http://schemas.microsoft.com/office/drawing/2014/main" id="{06CBC7EF-286F-DDDE-3C09-58A6B03022DF}"/>
                    </a:ext>
                  </a:extLst>
                </p:cNvPr>
                <p:cNvSpPr txBox="1"/>
                <p:nvPr/>
              </p:nvSpPr>
              <p:spPr>
                <a:xfrm>
                  <a:off x="5162747" y="2687035"/>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2110,4</a:t>
                  </a:r>
                </a:p>
              </p:txBody>
            </p:sp>
            <p:sp>
              <p:nvSpPr>
                <p:cNvPr id="593" name="TextBox 592">
                  <a:extLst>
                    <a:ext uri="{FF2B5EF4-FFF2-40B4-BE49-F238E27FC236}">
                      <a16:creationId xmlns:a16="http://schemas.microsoft.com/office/drawing/2014/main" id="{C494EB71-DF61-A62B-92CE-8D2B8F7C2426}"/>
                    </a:ext>
                  </a:extLst>
                </p:cNvPr>
                <p:cNvSpPr txBox="1"/>
                <p:nvPr/>
              </p:nvSpPr>
              <p:spPr>
                <a:xfrm>
                  <a:off x="4938492" y="3552049"/>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15470,8</a:t>
                  </a:r>
                </a:p>
              </p:txBody>
            </p:sp>
            <p:sp>
              <p:nvSpPr>
                <p:cNvPr id="594" name="TextBox 593">
                  <a:extLst>
                    <a:ext uri="{FF2B5EF4-FFF2-40B4-BE49-F238E27FC236}">
                      <a16:creationId xmlns:a16="http://schemas.microsoft.com/office/drawing/2014/main" id="{3A678A0F-9774-119C-98E7-89F107801117}"/>
                    </a:ext>
                  </a:extLst>
                </p:cNvPr>
                <p:cNvSpPr txBox="1"/>
                <p:nvPr/>
              </p:nvSpPr>
              <p:spPr>
                <a:xfrm>
                  <a:off x="4305965" y="2814331"/>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1554,1</a:t>
                  </a:r>
                </a:p>
              </p:txBody>
            </p:sp>
            <p:sp>
              <p:nvSpPr>
                <p:cNvPr id="595" name="TextBox 594">
                  <a:extLst>
                    <a:ext uri="{FF2B5EF4-FFF2-40B4-BE49-F238E27FC236}">
                      <a16:creationId xmlns:a16="http://schemas.microsoft.com/office/drawing/2014/main" id="{FFD93B67-5239-FD77-D1AE-3244CA056F60}"/>
                    </a:ext>
                  </a:extLst>
                </p:cNvPr>
                <p:cNvSpPr txBox="1"/>
                <p:nvPr/>
              </p:nvSpPr>
              <p:spPr>
                <a:xfrm>
                  <a:off x="7531364" y="3275047"/>
                  <a:ext cx="103773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1929,6</a:t>
                  </a:r>
                </a:p>
              </p:txBody>
            </p:sp>
            <p:sp>
              <p:nvSpPr>
                <p:cNvPr id="596" name="TextBox 595">
                  <a:extLst>
                    <a:ext uri="{FF2B5EF4-FFF2-40B4-BE49-F238E27FC236}">
                      <a16:creationId xmlns:a16="http://schemas.microsoft.com/office/drawing/2014/main" id="{47774658-DA3B-A0DF-96D9-F388606E0A22}"/>
                    </a:ext>
                  </a:extLst>
                </p:cNvPr>
                <p:cNvSpPr txBox="1"/>
                <p:nvPr/>
              </p:nvSpPr>
              <p:spPr>
                <a:xfrm>
                  <a:off x="8981671" y="2490494"/>
                  <a:ext cx="660844" cy="26868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17144,9</a:t>
                  </a:r>
                </a:p>
              </p:txBody>
            </p:sp>
            <p:sp>
              <p:nvSpPr>
                <p:cNvPr id="597" name="TextBox 596">
                  <a:extLst>
                    <a:ext uri="{FF2B5EF4-FFF2-40B4-BE49-F238E27FC236}">
                      <a16:creationId xmlns:a16="http://schemas.microsoft.com/office/drawing/2014/main" id="{AF72C058-2068-7DA7-83F7-4DE4241EF692}"/>
                    </a:ext>
                  </a:extLst>
                </p:cNvPr>
                <p:cNvSpPr txBox="1"/>
                <p:nvPr/>
              </p:nvSpPr>
              <p:spPr>
                <a:xfrm>
                  <a:off x="7862338" y="2456249"/>
                  <a:ext cx="689003"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5847,6</a:t>
                  </a:r>
                </a:p>
              </p:txBody>
            </p:sp>
            <p:sp>
              <p:nvSpPr>
                <p:cNvPr id="598" name="TextBox 597">
                  <a:extLst>
                    <a:ext uri="{FF2B5EF4-FFF2-40B4-BE49-F238E27FC236}">
                      <a16:creationId xmlns:a16="http://schemas.microsoft.com/office/drawing/2014/main" id="{83CF1C0E-F85E-3797-C401-DE19C6B9A0DD}"/>
                    </a:ext>
                  </a:extLst>
                </p:cNvPr>
                <p:cNvSpPr txBox="1"/>
                <p:nvPr/>
              </p:nvSpPr>
              <p:spPr>
                <a:xfrm>
                  <a:off x="9356987" y="2856847"/>
                  <a:ext cx="669402"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6318,9</a:t>
                  </a:r>
                </a:p>
              </p:txBody>
            </p:sp>
            <p:sp>
              <p:nvSpPr>
                <p:cNvPr id="599" name="TextBox 598">
                  <a:extLst>
                    <a:ext uri="{FF2B5EF4-FFF2-40B4-BE49-F238E27FC236}">
                      <a16:creationId xmlns:a16="http://schemas.microsoft.com/office/drawing/2014/main" id="{4C73649D-53F5-48E5-ECC1-020834A95EA2}"/>
                    </a:ext>
                  </a:extLst>
                </p:cNvPr>
                <p:cNvSpPr txBox="1"/>
                <p:nvPr/>
              </p:nvSpPr>
              <p:spPr>
                <a:xfrm>
                  <a:off x="10264379" y="4778991"/>
                  <a:ext cx="571259"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222,5</a:t>
                  </a:r>
                </a:p>
              </p:txBody>
            </p:sp>
          </p:grpSp>
          <p:sp>
            <p:nvSpPr>
              <p:cNvPr id="578" name="TextBox 577">
                <a:extLst>
                  <a:ext uri="{FF2B5EF4-FFF2-40B4-BE49-F238E27FC236}">
                    <a16:creationId xmlns:a16="http://schemas.microsoft.com/office/drawing/2014/main" id="{F5FDA933-5232-0402-B770-E95A33557DC4}"/>
                  </a:ext>
                </a:extLst>
              </p:cNvPr>
              <p:cNvSpPr txBox="1"/>
              <p:nvPr/>
            </p:nvSpPr>
            <p:spPr>
              <a:xfrm>
                <a:off x="8267875" y="2870501"/>
                <a:ext cx="691126" cy="266600"/>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36498,7</a:t>
                </a:r>
              </a:p>
            </p:txBody>
          </p:sp>
        </p:grpSp>
        <p:cxnSp>
          <p:nvCxnSpPr>
            <p:cNvPr id="569" name="Straight Connector 568">
              <a:extLst>
                <a:ext uri="{FF2B5EF4-FFF2-40B4-BE49-F238E27FC236}">
                  <a16:creationId xmlns:a16="http://schemas.microsoft.com/office/drawing/2014/main" id="{28FF6E0D-1F3F-3E13-2B29-C99CC684E24F}"/>
                </a:ext>
              </a:extLst>
            </p:cNvPr>
            <p:cNvCxnSpPr>
              <a:cxnSpLocks/>
            </p:cNvCxnSpPr>
            <p:nvPr/>
          </p:nvCxnSpPr>
          <p:spPr>
            <a:xfrm flipH="1" flipV="1">
              <a:off x="8026544" y="2675477"/>
              <a:ext cx="295350" cy="580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52846C91-E644-2793-3B37-C82019FF55A4}"/>
                </a:ext>
              </a:extLst>
            </p:cNvPr>
            <p:cNvCxnSpPr>
              <a:cxnSpLocks/>
            </p:cNvCxnSpPr>
            <p:nvPr/>
          </p:nvCxnSpPr>
          <p:spPr>
            <a:xfrm>
              <a:off x="8026827" y="2669512"/>
              <a:ext cx="295450" cy="3941"/>
            </a:xfrm>
            <a:prstGeom prst="line">
              <a:avLst/>
            </a:prstGeom>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201002D8-33B4-D617-FC6D-4DD712E621EB}"/>
                </a:ext>
              </a:extLst>
            </p:cNvPr>
            <p:cNvCxnSpPr>
              <a:cxnSpLocks/>
            </p:cNvCxnSpPr>
            <p:nvPr/>
          </p:nvCxnSpPr>
          <p:spPr>
            <a:xfrm flipV="1">
              <a:off x="8823145" y="2706771"/>
              <a:ext cx="327017" cy="384349"/>
            </a:xfrm>
            <a:prstGeom prst="line">
              <a:avLst/>
            </a:prstGeom>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F8FA76AB-5A80-6008-F10A-EF23147DB60C}"/>
                </a:ext>
              </a:extLst>
            </p:cNvPr>
            <p:cNvCxnSpPr>
              <a:cxnSpLocks/>
            </p:cNvCxnSpPr>
            <p:nvPr/>
          </p:nvCxnSpPr>
          <p:spPr>
            <a:xfrm flipH="1" flipV="1">
              <a:off x="9141453" y="2706328"/>
              <a:ext cx="303327" cy="443"/>
            </a:xfrm>
            <a:prstGeom prst="line">
              <a:avLst/>
            </a:prstGeom>
          </p:spPr>
          <p:style>
            <a:lnRef idx="1">
              <a:schemeClr val="accent1"/>
            </a:lnRef>
            <a:fillRef idx="0">
              <a:schemeClr val="accent1"/>
            </a:fillRef>
            <a:effectRef idx="0">
              <a:schemeClr val="accent1"/>
            </a:effectRef>
            <a:fontRef idx="minor">
              <a:schemeClr val="tx1"/>
            </a:fontRef>
          </p:style>
        </p:cxnSp>
        <p:cxnSp>
          <p:nvCxnSpPr>
            <p:cNvPr id="573" name="Straight Connector 572">
              <a:extLst>
                <a:ext uri="{FF2B5EF4-FFF2-40B4-BE49-F238E27FC236}">
                  <a16:creationId xmlns:a16="http://schemas.microsoft.com/office/drawing/2014/main" id="{D30C3AA8-7746-8E7D-C311-885BAE53C387}"/>
                </a:ext>
              </a:extLst>
            </p:cNvPr>
            <p:cNvCxnSpPr>
              <a:cxnSpLocks/>
            </p:cNvCxnSpPr>
            <p:nvPr/>
          </p:nvCxnSpPr>
          <p:spPr>
            <a:xfrm flipV="1">
              <a:off x="8991905" y="3044134"/>
              <a:ext cx="529839" cy="578727"/>
            </a:xfrm>
            <a:prstGeom prst="line">
              <a:avLst/>
            </a:prstGeom>
          </p:spPr>
          <p:style>
            <a:lnRef idx="1">
              <a:schemeClr val="accent1"/>
            </a:lnRef>
            <a:fillRef idx="0">
              <a:schemeClr val="accent1"/>
            </a:fillRef>
            <a:effectRef idx="0">
              <a:schemeClr val="accent1"/>
            </a:effectRef>
            <a:fontRef idx="minor">
              <a:schemeClr val="tx1"/>
            </a:fontRef>
          </p:style>
        </p:cxnSp>
        <p:cxnSp>
          <p:nvCxnSpPr>
            <p:cNvPr id="574" name="Straight Connector 573">
              <a:extLst>
                <a:ext uri="{FF2B5EF4-FFF2-40B4-BE49-F238E27FC236}">
                  <a16:creationId xmlns:a16="http://schemas.microsoft.com/office/drawing/2014/main" id="{0F0C380F-1AEA-B6D0-4B53-D71D1E9762C8}"/>
                </a:ext>
              </a:extLst>
            </p:cNvPr>
            <p:cNvCxnSpPr>
              <a:cxnSpLocks/>
            </p:cNvCxnSpPr>
            <p:nvPr/>
          </p:nvCxnSpPr>
          <p:spPr>
            <a:xfrm flipH="1" flipV="1">
              <a:off x="9520325" y="3049890"/>
              <a:ext cx="303327" cy="443"/>
            </a:xfrm>
            <a:prstGeom prst="line">
              <a:avLst/>
            </a:prstGeom>
          </p:spPr>
          <p:style>
            <a:lnRef idx="1">
              <a:schemeClr val="accent1"/>
            </a:lnRef>
            <a:fillRef idx="0">
              <a:schemeClr val="accent1"/>
            </a:fillRef>
            <a:effectRef idx="0">
              <a:schemeClr val="accent1"/>
            </a:effectRef>
            <a:fontRef idx="minor">
              <a:schemeClr val="tx1"/>
            </a:fontRef>
          </p:style>
        </p:cxnSp>
        <p:cxnSp>
          <p:nvCxnSpPr>
            <p:cNvPr id="575" name="Straight Connector 574">
              <a:extLst>
                <a:ext uri="{FF2B5EF4-FFF2-40B4-BE49-F238E27FC236}">
                  <a16:creationId xmlns:a16="http://schemas.microsoft.com/office/drawing/2014/main" id="{CB7356C9-27BE-66A8-296A-9BD82B257AB2}"/>
                </a:ext>
              </a:extLst>
            </p:cNvPr>
            <p:cNvCxnSpPr>
              <a:cxnSpLocks/>
            </p:cNvCxnSpPr>
            <p:nvPr/>
          </p:nvCxnSpPr>
          <p:spPr>
            <a:xfrm>
              <a:off x="9384161" y="4277188"/>
              <a:ext cx="991387" cy="709515"/>
            </a:xfrm>
            <a:prstGeom prst="line">
              <a:avLst/>
            </a:prstGeom>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D7B5A851-F4C8-18B7-22D3-29EB8844C4B8}"/>
                </a:ext>
              </a:extLst>
            </p:cNvPr>
            <p:cNvCxnSpPr>
              <a:cxnSpLocks/>
            </p:cNvCxnSpPr>
            <p:nvPr/>
          </p:nvCxnSpPr>
          <p:spPr>
            <a:xfrm flipH="1" flipV="1">
              <a:off x="10375548" y="4978898"/>
              <a:ext cx="303327" cy="443"/>
            </a:xfrm>
            <a:prstGeom prst="line">
              <a:avLst/>
            </a:prstGeom>
          </p:spPr>
          <p:style>
            <a:lnRef idx="1">
              <a:schemeClr val="accent1"/>
            </a:lnRef>
            <a:fillRef idx="0">
              <a:schemeClr val="accent1"/>
            </a:fillRef>
            <a:effectRef idx="0">
              <a:schemeClr val="accent1"/>
            </a:effectRef>
            <a:fontRef idx="minor">
              <a:schemeClr val="tx1"/>
            </a:fontRef>
          </p:style>
        </p:cxnSp>
      </p:grpSp>
      <p:sp>
        <p:nvSpPr>
          <p:cNvPr id="2" name="Freeform: Shape 1">
            <a:extLst>
              <a:ext uri="{FF2B5EF4-FFF2-40B4-BE49-F238E27FC236}">
                <a16:creationId xmlns:a16="http://schemas.microsoft.com/office/drawing/2014/main" id="{32AD2D5D-10EA-652A-88FE-1D480B0F11A7}"/>
              </a:ext>
            </a:extLst>
          </p:cNvPr>
          <p:cNvSpPr/>
          <p:nvPr/>
        </p:nvSpPr>
        <p:spPr>
          <a:xfrm>
            <a:off x="5133315" y="2070123"/>
            <a:ext cx="6998389" cy="3334796"/>
          </a:xfrm>
          <a:custGeom>
            <a:avLst/>
            <a:gdLst>
              <a:gd name="connsiteX0" fmla="*/ 1113576 w 6998389"/>
              <a:gd name="connsiteY0" fmla="*/ 2022043 h 3334796"/>
              <a:gd name="connsiteX1" fmla="*/ 1095469 w 6998389"/>
              <a:gd name="connsiteY1" fmla="*/ 2067311 h 3334796"/>
              <a:gd name="connsiteX2" fmla="*/ 1059255 w 6998389"/>
              <a:gd name="connsiteY2" fmla="*/ 2085418 h 3334796"/>
              <a:gd name="connsiteX3" fmla="*/ 914400 w 6998389"/>
              <a:gd name="connsiteY3" fmla="*/ 2112578 h 3334796"/>
              <a:gd name="connsiteX4" fmla="*/ 760491 w 6998389"/>
              <a:gd name="connsiteY4" fmla="*/ 2112578 h 3334796"/>
              <a:gd name="connsiteX5" fmla="*/ 706170 w 6998389"/>
              <a:gd name="connsiteY5" fmla="*/ 2094471 h 3334796"/>
              <a:gd name="connsiteX6" fmla="*/ 669956 w 6998389"/>
              <a:gd name="connsiteY6" fmla="*/ 2067311 h 3334796"/>
              <a:gd name="connsiteX7" fmla="*/ 642796 w 6998389"/>
              <a:gd name="connsiteY7" fmla="*/ 2058257 h 3334796"/>
              <a:gd name="connsiteX8" fmla="*/ 579422 w 6998389"/>
              <a:gd name="connsiteY8" fmla="*/ 2022043 h 3334796"/>
              <a:gd name="connsiteX9" fmla="*/ 543208 w 6998389"/>
              <a:gd name="connsiteY9" fmla="*/ 1985829 h 3334796"/>
              <a:gd name="connsiteX10" fmla="*/ 516047 w 6998389"/>
              <a:gd name="connsiteY10" fmla="*/ 1967723 h 3334796"/>
              <a:gd name="connsiteX11" fmla="*/ 470780 w 6998389"/>
              <a:gd name="connsiteY11" fmla="*/ 1913402 h 3334796"/>
              <a:gd name="connsiteX12" fmla="*/ 470780 w 6998389"/>
              <a:gd name="connsiteY12" fmla="*/ 1641798 h 3334796"/>
              <a:gd name="connsiteX13" fmla="*/ 479834 w 6998389"/>
              <a:gd name="connsiteY13" fmla="*/ 1614637 h 3334796"/>
              <a:gd name="connsiteX14" fmla="*/ 506994 w 6998389"/>
              <a:gd name="connsiteY14" fmla="*/ 1551263 h 3334796"/>
              <a:gd name="connsiteX15" fmla="*/ 516047 w 6998389"/>
              <a:gd name="connsiteY15" fmla="*/ 1515049 h 3334796"/>
              <a:gd name="connsiteX16" fmla="*/ 525101 w 6998389"/>
              <a:gd name="connsiteY16" fmla="*/ 1487889 h 3334796"/>
              <a:gd name="connsiteX17" fmla="*/ 506994 w 6998389"/>
              <a:gd name="connsiteY17" fmla="*/ 1361140 h 3334796"/>
              <a:gd name="connsiteX18" fmla="*/ 497940 w 6998389"/>
              <a:gd name="connsiteY18" fmla="*/ 1315873 h 3334796"/>
              <a:gd name="connsiteX19" fmla="*/ 443620 w 6998389"/>
              <a:gd name="connsiteY19" fmla="*/ 1261552 h 3334796"/>
              <a:gd name="connsiteX20" fmla="*/ 407406 w 6998389"/>
              <a:gd name="connsiteY20" fmla="*/ 1198178 h 3334796"/>
              <a:gd name="connsiteX21" fmla="*/ 380245 w 6998389"/>
              <a:gd name="connsiteY21" fmla="*/ 1180071 h 3334796"/>
              <a:gd name="connsiteX22" fmla="*/ 307818 w 6998389"/>
              <a:gd name="connsiteY22" fmla="*/ 1116697 h 3334796"/>
              <a:gd name="connsiteX23" fmla="*/ 244443 w 6998389"/>
              <a:gd name="connsiteY23" fmla="*/ 1071429 h 3334796"/>
              <a:gd name="connsiteX24" fmla="*/ 217283 w 6998389"/>
              <a:gd name="connsiteY24" fmla="*/ 1044269 h 3334796"/>
              <a:gd name="connsiteX25" fmla="*/ 108641 w 6998389"/>
              <a:gd name="connsiteY25" fmla="*/ 962788 h 3334796"/>
              <a:gd name="connsiteX26" fmla="*/ 63374 w 6998389"/>
              <a:gd name="connsiteY26" fmla="*/ 926574 h 3334796"/>
              <a:gd name="connsiteX27" fmla="*/ 36214 w 6998389"/>
              <a:gd name="connsiteY27" fmla="*/ 881307 h 3334796"/>
              <a:gd name="connsiteX28" fmla="*/ 0 w 6998389"/>
              <a:gd name="connsiteY28" fmla="*/ 772665 h 3334796"/>
              <a:gd name="connsiteX29" fmla="*/ 54321 w 6998389"/>
              <a:gd name="connsiteY29" fmla="*/ 573489 h 3334796"/>
              <a:gd name="connsiteX30" fmla="*/ 135802 w 6998389"/>
              <a:gd name="connsiteY30" fmla="*/ 482954 h 3334796"/>
              <a:gd name="connsiteX31" fmla="*/ 199176 w 6998389"/>
              <a:gd name="connsiteY31" fmla="*/ 446740 h 3334796"/>
              <a:gd name="connsiteX32" fmla="*/ 226336 w 6998389"/>
              <a:gd name="connsiteY32" fmla="*/ 428633 h 3334796"/>
              <a:gd name="connsiteX33" fmla="*/ 262550 w 6998389"/>
              <a:gd name="connsiteY33" fmla="*/ 410527 h 3334796"/>
              <a:gd name="connsiteX34" fmla="*/ 307818 w 6998389"/>
              <a:gd name="connsiteY34" fmla="*/ 383366 h 3334796"/>
              <a:gd name="connsiteX35" fmla="*/ 425513 w 6998389"/>
              <a:gd name="connsiteY35" fmla="*/ 338099 h 3334796"/>
              <a:gd name="connsiteX36" fmla="*/ 497940 w 6998389"/>
              <a:gd name="connsiteY36" fmla="*/ 310938 h 3334796"/>
              <a:gd name="connsiteX37" fmla="*/ 534154 w 6998389"/>
              <a:gd name="connsiteY37" fmla="*/ 292831 h 3334796"/>
              <a:gd name="connsiteX38" fmla="*/ 606582 w 6998389"/>
              <a:gd name="connsiteY38" fmla="*/ 274725 h 3334796"/>
              <a:gd name="connsiteX39" fmla="*/ 697117 w 6998389"/>
              <a:gd name="connsiteY39" fmla="*/ 238511 h 3334796"/>
              <a:gd name="connsiteX40" fmla="*/ 760491 w 6998389"/>
              <a:gd name="connsiteY40" fmla="*/ 220404 h 3334796"/>
              <a:gd name="connsiteX41" fmla="*/ 814812 w 6998389"/>
              <a:gd name="connsiteY41" fmla="*/ 202297 h 3334796"/>
              <a:gd name="connsiteX42" fmla="*/ 841972 w 6998389"/>
              <a:gd name="connsiteY42" fmla="*/ 193243 h 3334796"/>
              <a:gd name="connsiteX43" fmla="*/ 887239 w 6998389"/>
              <a:gd name="connsiteY43" fmla="*/ 184190 h 3334796"/>
              <a:gd name="connsiteX44" fmla="*/ 950614 w 6998389"/>
              <a:gd name="connsiteY44" fmla="*/ 166083 h 3334796"/>
              <a:gd name="connsiteX45" fmla="*/ 1023041 w 6998389"/>
              <a:gd name="connsiteY45" fmla="*/ 157029 h 3334796"/>
              <a:gd name="connsiteX46" fmla="*/ 1113576 w 6998389"/>
              <a:gd name="connsiteY46" fmla="*/ 138923 h 3334796"/>
              <a:gd name="connsiteX47" fmla="*/ 1412340 w 6998389"/>
              <a:gd name="connsiteY47" fmla="*/ 166083 h 3334796"/>
              <a:gd name="connsiteX48" fmla="*/ 1439501 w 6998389"/>
              <a:gd name="connsiteY48" fmla="*/ 175136 h 3334796"/>
              <a:gd name="connsiteX49" fmla="*/ 1493822 w 6998389"/>
              <a:gd name="connsiteY49" fmla="*/ 211350 h 3334796"/>
              <a:gd name="connsiteX50" fmla="*/ 1530035 w 6998389"/>
              <a:gd name="connsiteY50" fmla="*/ 238511 h 3334796"/>
              <a:gd name="connsiteX51" fmla="*/ 1566249 w 6998389"/>
              <a:gd name="connsiteY51" fmla="*/ 256618 h 3334796"/>
              <a:gd name="connsiteX52" fmla="*/ 1629624 w 6998389"/>
              <a:gd name="connsiteY52" fmla="*/ 292831 h 3334796"/>
              <a:gd name="connsiteX53" fmla="*/ 1656784 w 6998389"/>
              <a:gd name="connsiteY53" fmla="*/ 310938 h 3334796"/>
              <a:gd name="connsiteX54" fmla="*/ 1692998 w 6998389"/>
              <a:gd name="connsiteY54" fmla="*/ 329045 h 3334796"/>
              <a:gd name="connsiteX55" fmla="*/ 1720158 w 6998389"/>
              <a:gd name="connsiteY55" fmla="*/ 356206 h 3334796"/>
              <a:gd name="connsiteX56" fmla="*/ 1774479 w 6998389"/>
              <a:gd name="connsiteY56" fmla="*/ 392420 h 3334796"/>
              <a:gd name="connsiteX57" fmla="*/ 1828800 w 6998389"/>
              <a:gd name="connsiteY57" fmla="*/ 428633 h 3334796"/>
              <a:gd name="connsiteX58" fmla="*/ 1883121 w 6998389"/>
              <a:gd name="connsiteY58" fmla="*/ 455794 h 3334796"/>
              <a:gd name="connsiteX59" fmla="*/ 1955548 w 6998389"/>
              <a:gd name="connsiteY59" fmla="*/ 501061 h 3334796"/>
              <a:gd name="connsiteX60" fmla="*/ 2009869 w 6998389"/>
              <a:gd name="connsiteY60" fmla="*/ 510115 h 3334796"/>
              <a:gd name="connsiteX61" fmla="*/ 2190938 w 6998389"/>
              <a:gd name="connsiteY61" fmla="*/ 492008 h 3334796"/>
              <a:gd name="connsiteX62" fmla="*/ 2209045 w 6998389"/>
              <a:gd name="connsiteY62" fmla="*/ 419580 h 3334796"/>
              <a:gd name="connsiteX63" fmla="*/ 2218099 w 6998389"/>
              <a:gd name="connsiteY63" fmla="*/ 265671 h 3334796"/>
              <a:gd name="connsiteX64" fmla="*/ 2272420 w 6998389"/>
              <a:gd name="connsiteY64" fmla="*/ 193243 h 3334796"/>
              <a:gd name="connsiteX65" fmla="*/ 2335794 w 6998389"/>
              <a:gd name="connsiteY65" fmla="*/ 129869 h 3334796"/>
              <a:gd name="connsiteX66" fmla="*/ 2399168 w 6998389"/>
              <a:gd name="connsiteY66" fmla="*/ 93655 h 3334796"/>
              <a:gd name="connsiteX67" fmla="*/ 2444435 w 6998389"/>
              <a:gd name="connsiteY67" fmla="*/ 39334 h 3334796"/>
              <a:gd name="connsiteX68" fmla="*/ 2471596 w 6998389"/>
              <a:gd name="connsiteY68" fmla="*/ 30281 h 3334796"/>
              <a:gd name="connsiteX69" fmla="*/ 2498756 w 6998389"/>
              <a:gd name="connsiteY69" fmla="*/ 12174 h 3334796"/>
              <a:gd name="connsiteX70" fmla="*/ 2670772 w 6998389"/>
              <a:gd name="connsiteY70" fmla="*/ 12174 h 3334796"/>
              <a:gd name="connsiteX71" fmla="*/ 2752253 w 6998389"/>
              <a:gd name="connsiteY71" fmla="*/ 21227 h 3334796"/>
              <a:gd name="connsiteX72" fmla="*/ 2797521 w 6998389"/>
              <a:gd name="connsiteY72" fmla="*/ 39334 h 3334796"/>
              <a:gd name="connsiteX73" fmla="*/ 2833735 w 6998389"/>
              <a:gd name="connsiteY73" fmla="*/ 48388 h 3334796"/>
              <a:gd name="connsiteX74" fmla="*/ 2860895 w 6998389"/>
              <a:gd name="connsiteY74" fmla="*/ 57441 h 3334796"/>
              <a:gd name="connsiteX75" fmla="*/ 2978590 w 6998389"/>
              <a:gd name="connsiteY75" fmla="*/ 111762 h 3334796"/>
              <a:gd name="connsiteX76" fmla="*/ 3005750 w 6998389"/>
              <a:gd name="connsiteY76" fmla="*/ 120816 h 3334796"/>
              <a:gd name="connsiteX77" fmla="*/ 3032911 w 6998389"/>
              <a:gd name="connsiteY77" fmla="*/ 138923 h 3334796"/>
              <a:gd name="connsiteX78" fmla="*/ 3096285 w 6998389"/>
              <a:gd name="connsiteY78" fmla="*/ 166083 h 3334796"/>
              <a:gd name="connsiteX79" fmla="*/ 3132499 w 6998389"/>
              <a:gd name="connsiteY79" fmla="*/ 193243 h 3334796"/>
              <a:gd name="connsiteX80" fmla="*/ 3159659 w 6998389"/>
              <a:gd name="connsiteY80" fmla="*/ 211350 h 3334796"/>
              <a:gd name="connsiteX81" fmla="*/ 3186820 w 6998389"/>
              <a:gd name="connsiteY81" fmla="*/ 247564 h 3334796"/>
              <a:gd name="connsiteX82" fmla="*/ 3195873 w 6998389"/>
              <a:gd name="connsiteY82" fmla="*/ 292831 h 3334796"/>
              <a:gd name="connsiteX83" fmla="*/ 3204927 w 6998389"/>
              <a:gd name="connsiteY83" fmla="*/ 329045 h 3334796"/>
              <a:gd name="connsiteX84" fmla="*/ 3223034 w 6998389"/>
              <a:gd name="connsiteY84" fmla="*/ 437687 h 3334796"/>
              <a:gd name="connsiteX85" fmla="*/ 3241140 w 6998389"/>
              <a:gd name="connsiteY85" fmla="*/ 473901 h 3334796"/>
              <a:gd name="connsiteX86" fmla="*/ 3268301 w 6998389"/>
              <a:gd name="connsiteY86" fmla="*/ 482954 h 3334796"/>
              <a:gd name="connsiteX87" fmla="*/ 3340729 w 6998389"/>
              <a:gd name="connsiteY87" fmla="*/ 537275 h 3334796"/>
              <a:gd name="connsiteX88" fmla="*/ 3367889 w 6998389"/>
              <a:gd name="connsiteY88" fmla="*/ 555382 h 3334796"/>
              <a:gd name="connsiteX89" fmla="*/ 3395049 w 6998389"/>
              <a:gd name="connsiteY89" fmla="*/ 564435 h 3334796"/>
              <a:gd name="connsiteX90" fmla="*/ 3449370 w 6998389"/>
              <a:gd name="connsiteY90" fmla="*/ 573489 h 3334796"/>
              <a:gd name="connsiteX91" fmla="*/ 3802455 w 6998389"/>
              <a:gd name="connsiteY91" fmla="*/ 564435 h 3334796"/>
              <a:gd name="connsiteX92" fmla="*/ 3874883 w 6998389"/>
              <a:gd name="connsiteY92" fmla="*/ 546328 h 3334796"/>
              <a:gd name="connsiteX93" fmla="*/ 3920150 w 6998389"/>
              <a:gd name="connsiteY93" fmla="*/ 537275 h 3334796"/>
              <a:gd name="connsiteX94" fmla="*/ 4001632 w 6998389"/>
              <a:gd name="connsiteY94" fmla="*/ 546328 h 3334796"/>
              <a:gd name="connsiteX95" fmla="*/ 4092166 w 6998389"/>
              <a:gd name="connsiteY95" fmla="*/ 582542 h 3334796"/>
              <a:gd name="connsiteX96" fmla="*/ 4173647 w 6998389"/>
              <a:gd name="connsiteY96" fmla="*/ 627810 h 3334796"/>
              <a:gd name="connsiteX97" fmla="*/ 4264182 w 6998389"/>
              <a:gd name="connsiteY97" fmla="*/ 654970 h 3334796"/>
              <a:gd name="connsiteX98" fmla="*/ 4372824 w 6998389"/>
              <a:gd name="connsiteY98" fmla="*/ 745505 h 3334796"/>
              <a:gd name="connsiteX99" fmla="*/ 4399984 w 6998389"/>
              <a:gd name="connsiteY99" fmla="*/ 781719 h 3334796"/>
              <a:gd name="connsiteX100" fmla="*/ 4427144 w 6998389"/>
              <a:gd name="connsiteY100" fmla="*/ 790772 h 3334796"/>
              <a:gd name="connsiteX101" fmla="*/ 4499572 w 6998389"/>
              <a:gd name="connsiteY101" fmla="*/ 826986 h 3334796"/>
              <a:gd name="connsiteX102" fmla="*/ 4535786 w 6998389"/>
              <a:gd name="connsiteY102" fmla="*/ 836039 h 3334796"/>
              <a:gd name="connsiteX103" fmla="*/ 4562946 w 6998389"/>
              <a:gd name="connsiteY103" fmla="*/ 845093 h 3334796"/>
              <a:gd name="connsiteX104" fmla="*/ 4635374 w 6998389"/>
              <a:gd name="connsiteY104" fmla="*/ 863200 h 3334796"/>
              <a:gd name="connsiteX105" fmla="*/ 4961299 w 6998389"/>
              <a:gd name="connsiteY105" fmla="*/ 854146 h 3334796"/>
              <a:gd name="connsiteX106" fmla="*/ 5069940 w 6998389"/>
              <a:gd name="connsiteY106" fmla="*/ 817932 h 3334796"/>
              <a:gd name="connsiteX107" fmla="*/ 5124261 w 6998389"/>
              <a:gd name="connsiteY107" fmla="*/ 790772 h 3334796"/>
              <a:gd name="connsiteX108" fmla="*/ 5160475 w 6998389"/>
              <a:gd name="connsiteY108" fmla="*/ 763612 h 3334796"/>
              <a:gd name="connsiteX109" fmla="*/ 5251010 w 6998389"/>
              <a:gd name="connsiteY109" fmla="*/ 727398 h 3334796"/>
              <a:gd name="connsiteX110" fmla="*/ 5296277 w 6998389"/>
              <a:gd name="connsiteY110" fmla="*/ 709291 h 3334796"/>
              <a:gd name="connsiteX111" fmla="*/ 5359651 w 6998389"/>
              <a:gd name="connsiteY111" fmla="*/ 636863 h 3334796"/>
              <a:gd name="connsiteX112" fmla="*/ 5368705 w 6998389"/>
              <a:gd name="connsiteY112" fmla="*/ 591596 h 3334796"/>
              <a:gd name="connsiteX113" fmla="*/ 5450186 w 6998389"/>
              <a:gd name="connsiteY113" fmla="*/ 546328 h 3334796"/>
              <a:gd name="connsiteX114" fmla="*/ 5640309 w 6998389"/>
              <a:gd name="connsiteY114" fmla="*/ 492008 h 3334796"/>
              <a:gd name="connsiteX115" fmla="*/ 5721790 w 6998389"/>
              <a:gd name="connsiteY115" fmla="*/ 464847 h 3334796"/>
              <a:gd name="connsiteX116" fmla="*/ 5875699 w 6998389"/>
              <a:gd name="connsiteY116" fmla="*/ 446740 h 3334796"/>
              <a:gd name="connsiteX117" fmla="*/ 6056768 w 6998389"/>
              <a:gd name="connsiteY117" fmla="*/ 455794 h 3334796"/>
              <a:gd name="connsiteX118" fmla="*/ 6083929 w 6998389"/>
              <a:gd name="connsiteY118" fmla="*/ 464847 h 3334796"/>
              <a:gd name="connsiteX119" fmla="*/ 6111089 w 6998389"/>
              <a:gd name="connsiteY119" fmla="*/ 492008 h 3334796"/>
              <a:gd name="connsiteX120" fmla="*/ 6129196 w 6998389"/>
              <a:gd name="connsiteY120" fmla="*/ 528222 h 3334796"/>
              <a:gd name="connsiteX121" fmla="*/ 6147303 w 6998389"/>
              <a:gd name="connsiteY121" fmla="*/ 555382 h 3334796"/>
              <a:gd name="connsiteX122" fmla="*/ 6138249 w 6998389"/>
              <a:gd name="connsiteY122" fmla="*/ 745505 h 3334796"/>
              <a:gd name="connsiteX123" fmla="*/ 6129196 w 6998389"/>
              <a:gd name="connsiteY123" fmla="*/ 781719 h 3334796"/>
              <a:gd name="connsiteX124" fmla="*/ 6111089 w 6998389"/>
              <a:gd name="connsiteY124" fmla="*/ 808879 h 3334796"/>
              <a:gd name="connsiteX125" fmla="*/ 6102035 w 6998389"/>
              <a:gd name="connsiteY125" fmla="*/ 836039 h 3334796"/>
              <a:gd name="connsiteX126" fmla="*/ 6083929 w 6998389"/>
              <a:gd name="connsiteY126" fmla="*/ 872253 h 3334796"/>
              <a:gd name="connsiteX127" fmla="*/ 6102035 w 6998389"/>
              <a:gd name="connsiteY127" fmla="*/ 1035216 h 3334796"/>
              <a:gd name="connsiteX128" fmla="*/ 6138249 w 6998389"/>
              <a:gd name="connsiteY128" fmla="*/ 1044269 h 3334796"/>
              <a:gd name="connsiteX129" fmla="*/ 6192570 w 6998389"/>
              <a:gd name="connsiteY129" fmla="*/ 1062376 h 3334796"/>
              <a:gd name="connsiteX130" fmla="*/ 6473228 w 6998389"/>
              <a:gd name="connsiteY130" fmla="*/ 1053323 h 3334796"/>
              <a:gd name="connsiteX131" fmla="*/ 6527548 w 6998389"/>
              <a:gd name="connsiteY131" fmla="*/ 1035216 h 3334796"/>
              <a:gd name="connsiteX132" fmla="*/ 6572816 w 6998389"/>
              <a:gd name="connsiteY132" fmla="*/ 1026162 h 3334796"/>
              <a:gd name="connsiteX133" fmla="*/ 6735778 w 6998389"/>
              <a:gd name="connsiteY133" fmla="*/ 1035216 h 3334796"/>
              <a:gd name="connsiteX134" fmla="*/ 6808206 w 6998389"/>
              <a:gd name="connsiteY134" fmla="*/ 1071429 h 3334796"/>
              <a:gd name="connsiteX135" fmla="*/ 6844420 w 6998389"/>
              <a:gd name="connsiteY135" fmla="*/ 1089536 h 3334796"/>
              <a:gd name="connsiteX136" fmla="*/ 6907794 w 6998389"/>
              <a:gd name="connsiteY136" fmla="*/ 1152911 h 3334796"/>
              <a:gd name="connsiteX137" fmla="*/ 6934954 w 6998389"/>
              <a:gd name="connsiteY137" fmla="*/ 1207231 h 3334796"/>
              <a:gd name="connsiteX138" fmla="*/ 6980222 w 6998389"/>
              <a:gd name="connsiteY138" fmla="*/ 1288713 h 3334796"/>
              <a:gd name="connsiteX139" fmla="*/ 6998329 w 6998389"/>
              <a:gd name="connsiteY139" fmla="*/ 1343033 h 3334796"/>
              <a:gd name="connsiteX140" fmla="*/ 6989275 w 6998389"/>
              <a:gd name="connsiteY140" fmla="*/ 1505996 h 3334796"/>
              <a:gd name="connsiteX141" fmla="*/ 6980222 w 6998389"/>
              <a:gd name="connsiteY141" fmla="*/ 1533156 h 3334796"/>
              <a:gd name="connsiteX142" fmla="*/ 6934954 w 6998389"/>
              <a:gd name="connsiteY142" fmla="*/ 1560317 h 3334796"/>
              <a:gd name="connsiteX143" fmla="*/ 6889687 w 6998389"/>
              <a:gd name="connsiteY143" fmla="*/ 1569370 h 3334796"/>
              <a:gd name="connsiteX144" fmla="*/ 6808206 w 6998389"/>
              <a:gd name="connsiteY144" fmla="*/ 1578424 h 3334796"/>
              <a:gd name="connsiteX145" fmla="*/ 6771992 w 6998389"/>
              <a:gd name="connsiteY145" fmla="*/ 1587477 h 3334796"/>
              <a:gd name="connsiteX146" fmla="*/ 6735778 w 6998389"/>
              <a:gd name="connsiteY146" fmla="*/ 1605584 h 3334796"/>
              <a:gd name="connsiteX147" fmla="*/ 6690511 w 6998389"/>
              <a:gd name="connsiteY147" fmla="*/ 1614637 h 3334796"/>
              <a:gd name="connsiteX148" fmla="*/ 6645243 w 6998389"/>
              <a:gd name="connsiteY148" fmla="*/ 1632744 h 3334796"/>
              <a:gd name="connsiteX149" fmla="*/ 6572816 w 6998389"/>
              <a:gd name="connsiteY149" fmla="*/ 1659905 h 3334796"/>
              <a:gd name="connsiteX150" fmla="*/ 6274051 w 6998389"/>
              <a:gd name="connsiteY150" fmla="*/ 1678012 h 3334796"/>
              <a:gd name="connsiteX151" fmla="*/ 6120142 w 6998389"/>
              <a:gd name="connsiteY151" fmla="*/ 1687065 h 3334796"/>
              <a:gd name="connsiteX152" fmla="*/ 6029608 w 6998389"/>
              <a:gd name="connsiteY152" fmla="*/ 1696119 h 3334796"/>
              <a:gd name="connsiteX153" fmla="*/ 5920966 w 6998389"/>
              <a:gd name="connsiteY153" fmla="*/ 1705172 h 3334796"/>
              <a:gd name="connsiteX154" fmla="*/ 5730843 w 6998389"/>
              <a:gd name="connsiteY154" fmla="*/ 1696119 h 3334796"/>
              <a:gd name="connsiteX155" fmla="*/ 5640309 w 6998389"/>
              <a:gd name="connsiteY155" fmla="*/ 1632744 h 3334796"/>
              <a:gd name="connsiteX156" fmla="*/ 5613148 w 6998389"/>
              <a:gd name="connsiteY156" fmla="*/ 1605584 h 3334796"/>
              <a:gd name="connsiteX157" fmla="*/ 5567881 w 6998389"/>
              <a:gd name="connsiteY157" fmla="*/ 1578424 h 3334796"/>
              <a:gd name="connsiteX158" fmla="*/ 5531667 w 6998389"/>
              <a:gd name="connsiteY158" fmla="*/ 1551263 h 3334796"/>
              <a:gd name="connsiteX159" fmla="*/ 5441133 w 6998389"/>
              <a:gd name="connsiteY159" fmla="*/ 1533156 h 3334796"/>
              <a:gd name="connsiteX160" fmla="*/ 5386812 w 6998389"/>
              <a:gd name="connsiteY160" fmla="*/ 1524103 h 3334796"/>
              <a:gd name="connsiteX161" fmla="*/ 5359651 w 6998389"/>
              <a:gd name="connsiteY161" fmla="*/ 1515049 h 3334796"/>
              <a:gd name="connsiteX162" fmla="*/ 5305331 w 6998389"/>
              <a:gd name="connsiteY162" fmla="*/ 1524103 h 3334796"/>
              <a:gd name="connsiteX163" fmla="*/ 5278170 w 6998389"/>
              <a:gd name="connsiteY163" fmla="*/ 1560317 h 3334796"/>
              <a:gd name="connsiteX164" fmla="*/ 5241956 w 6998389"/>
              <a:gd name="connsiteY164" fmla="*/ 1632744 h 3334796"/>
              <a:gd name="connsiteX165" fmla="*/ 5187635 w 6998389"/>
              <a:gd name="connsiteY165" fmla="*/ 1696119 h 3334796"/>
              <a:gd name="connsiteX166" fmla="*/ 5169529 w 6998389"/>
              <a:gd name="connsiteY166" fmla="*/ 1759493 h 3334796"/>
              <a:gd name="connsiteX167" fmla="*/ 5160475 w 6998389"/>
              <a:gd name="connsiteY167" fmla="*/ 1786653 h 3334796"/>
              <a:gd name="connsiteX168" fmla="*/ 5151422 w 6998389"/>
              <a:gd name="connsiteY168" fmla="*/ 1822867 h 3334796"/>
              <a:gd name="connsiteX169" fmla="*/ 5069940 w 6998389"/>
              <a:gd name="connsiteY169" fmla="*/ 1886241 h 3334796"/>
              <a:gd name="connsiteX170" fmla="*/ 5042780 w 6998389"/>
              <a:gd name="connsiteY170" fmla="*/ 1904348 h 3334796"/>
              <a:gd name="connsiteX171" fmla="*/ 4997513 w 6998389"/>
              <a:gd name="connsiteY171" fmla="*/ 1913402 h 3334796"/>
              <a:gd name="connsiteX172" fmla="*/ 4970352 w 6998389"/>
              <a:gd name="connsiteY172" fmla="*/ 1922455 h 3334796"/>
              <a:gd name="connsiteX173" fmla="*/ 4789283 w 6998389"/>
              <a:gd name="connsiteY173" fmla="*/ 1913402 h 3334796"/>
              <a:gd name="connsiteX174" fmla="*/ 4734962 w 6998389"/>
              <a:gd name="connsiteY174" fmla="*/ 1904348 h 3334796"/>
              <a:gd name="connsiteX175" fmla="*/ 4608214 w 6998389"/>
              <a:gd name="connsiteY175" fmla="*/ 1850027 h 3334796"/>
              <a:gd name="connsiteX176" fmla="*/ 4562946 w 6998389"/>
              <a:gd name="connsiteY176" fmla="*/ 1831921 h 3334796"/>
              <a:gd name="connsiteX177" fmla="*/ 4517679 w 6998389"/>
              <a:gd name="connsiteY177" fmla="*/ 1822867 h 3334796"/>
              <a:gd name="connsiteX178" fmla="*/ 4372824 w 6998389"/>
              <a:gd name="connsiteY178" fmla="*/ 1831921 h 3334796"/>
              <a:gd name="connsiteX179" fmla="*/ 4300396 w 6998389"/>
              <a:gd name="connsiteY179" fmla="*/ 1850027 h 3334796"/>
              <a:gd name="connsiteX180" fmla="*/ 4200808 w 6998389"/>
              <a:gd name="connsiteY180" fmla="*/ 1859081 h 3334796"/>
              <a:gd name="connsiteX181" fmla="*/ 3793402 w 6998389"/>
              <a:gd name="connsiteY181" fmla="*/ 1877188 h 3334796"/>
              <a:gd name="connsiteX182" fmla="*/ 3739081 w 6998389"/>
              <a:gd name="connsiteY182" fmla="*/ 1913402 h 3334796"/>
              <a:gd name="connsiteX183" fmla="*/ 3702867 w 6998389"/>
              <a:gd name="connsiteY183" fmla="*/ 1940562 h 3334796"/>
              <a:gd name="connsiteX184" fmla="*/ 3657600 w 6998389"/>
              <a:gd name="connsiteY184" fmla="*/ 1967723 h 3334796"/>
              <a:gd name="connsiteX185" fmla="*/ 3630439 w 6998389"/>
              <a:gd name="connsiteY185" fmla="*/ 1985829 h 3334796"/>
              <a:gd name="connsiteX186" fmla="*/ 3639493 w 6998389"/>
              <a:gd name="connsiteY186" fmla="*/ 2094471 h 3334796"/>
              <a:gd name="connsiteX187" fmla="*/ 3657600 w 6998389"/>
              <a:gd name="connsiteY187" fmla="*/ 2130685 h 3334796"/>
              <a:gd name="connsiteX188" fmla="*/ 3675707 w 6998389"/>
              <a:gd name="connsiteY188" fmla="*/ 2175952 h 3334796"/>
              <a:gd name="connsiteX189" fmla="*/ 3684760 w 6998389"/>
              <a:gd name="connsiteY189" fmla="*/ 2203113 h 3334796"/>
              <a:gd name="connsiteX190" fmla="*/ 3702867 w 6998389"/>
              <a:gd name="connsiteY190" fmla="*/ 2230273 h 3334796"/>
              <a:gd name="connsiteX191" fmla="*/ 3757188 w 6998389"/>
              <a:gd name="connsiteY191" fmla="*/ 2284594 h 3334796"/>
              <a:gd name="connsiteX192" fmla="*/ 3829616 w 6998389"/>
              <a:gd name="connsiteY192" fmla="*/ 2302701 h 3334796"/>
              <a:gd name="connsiteX193" fmla="*/ 3911097 w 6998389"/>
              <a:gd name="connsiteY193" fmla="*/ 2329861 h 3334796"/>
              <a:gd name="connsiteX194" fmla="*/ 3974471 w 6998389"/>
              <a:gd name="connsiteY194" fmla="*/ 2347968 h 3334796"/>
              <a:gd name="connsiteX195" fmla="*/ 4001632 w 6998389"/>
              <a:gd name="connsiteY195" fmla="*/ 2338915 h 3334796"/>
              <a:gd name="connsiteX196" fmla="*/ 4218915 w 6998389"/>
              <a:gd name="connsiteY196" fmla="*/ 2347968 h 3334796"/>
              <a:gd name="connsiteX197" fmla="*/ 4300396 w 6998389"/>
              <a:gd name="connsiteY197" fmla="*/ 2366075 h 3334796"/>
              <a:gd name="connsiteX198" fmla="*/ 4363770 w 6998389"/>
              <a:gd name="connsiteY198" fmla="*/ 2393235 h 3334796"/>
              <a:gd name="connsiteX199" fmla="*/ 4390931 w 6998389"/>
              <a:gd name="connsiteY199" fmla="*/ 2420396 h 3334796"/>
              <a:gd name="connsiteX200" fmla="*/ 4418091 w 6998389"/>
              <a:gd name="connsiteY200" fmla="*/ 2438503 h 3334796"/>
              <a:gd name="connsiteX201" fmla="*/ 4445251 w 6998389"/>
              <a:gd name="connsiteY201" fmla="*/ 2492824 h 3334796"/>
              <a:gd name="connsiteX202" fmla="*/ 4454305 w 6998389"/>
              <a:gd name="connsiteY202" fmla="*/ 2556198 h 3334796"/>
              <a:gd name="connsiteX203" fmla="*/ 4463358 w 6998389"/>
              <a:gd name="connsiteY203" fmla="*/ 2610519 h 3334796"/>
              <a:gd name="connsiteX204" fmla="*/ 4481465 w 6998389"/>
              <a:gd name="connsiteY204" fmla="*/ 2773481 h 3334796"/>
              <a:gd name="connsiteX205" fmla="*/ 4490519 w 6998389"/>
              <a:gd name="connsiteY205" fmla="*/ 2800641 h 3334796"/>
              <a:gd name="connsiteX206" fmla="*/ 4436198 w 6998389"/>
              <a:gd name="connsiteY206" fmla="*/ 3081299 h 3334796"/>
              <a:gd name="connsiteX207" fmla="*/ 4390931 w 6998389"/>
              <a:gd name="connsiteY207" fmla="*/ 3090352 h 3334796"/>
              <a:gd name="connsiteX208" fmla="*/ 4354717 w 6998389"/>
              <a:gd name="connsiteY208" fmla="*/ 3108459 h 3334796"/>
              <a:gd name="connsiteX209" fmla="*/ 4318503 w 6998389"/>
              <a:gd name="connsiteY209" fmla="*/ 3117513 h 3334796"/>
              <a:gd name="connsiteX210" fmla="*/ 4255129 w 6998389"/>
              <a:gd name="connsiteY210" fmla="*/ 3153727 h 3334796"/>
              <a:gd name="connsiteX211" fmla="*/ 4209861 w 6998389"/>
              <a:gd name="connsiteY211" fmla="*/ 3162780 h 3334796"/>
              <a:gd name="connsiteX212" fmla="*/ 4146487 w 6998389"/>
              <a:gd name="connsiteY212" fmla="*/ 3198994 h 3334796"/>
              <a:gd name="connsiteX213" fmla="*/ 4065006 w 6998389"/>
              <a:gd name="connsiteY213" fmla="*/ 3235208 h 3334796"/>
              <a:gd name="connsiteX214" fmla="*/ 3983525 w 6998389"/>
              <a:gd name="connsiteY214" fmla="*/ 3244261 h 3334796"/>
              <a:gd name="connsiteX215" fmla="*/ 3938257 w 6998389"/>
              <a:gd name="connsiteY215" fmla="*/ 3262368 h 3334796"/>
              <a:gd name="connsiteX216" fmla="*/ 3892990 w 6998389"/>
              <a:gd name="connsiteY216" fmla="*/ 3289528 h 3334796"/>
              <a:gd name="connsiteX217" fmla="*/ 3856776 w 6998389"/>
              <a:gd name="connsiteY217" fmla="*/ 3298582 h 3334796"/>
              <a:gd name="connsiteX218" fmla="*/ 3739081 w 6998389"/>
              <a:gd name="connsiteY218" fmla="*/ 3334796 h 3334796"/>
              <a:gd name="connsiteX219" fmla="*/ 3530851 w 6998389"/>
              <a:gd name="connsiteY219" fmla="*/ 3325742 h 3334796"/>
              <a:gd name="connsiteX220" fmla="*/ 3431263 w 6998389"/>
              <a:gd name="connsiteY220" fmla="*/ 3298582 h 3334796"/>
              <a:gd name="connsiteX221" fmla="*/ 3295461 w 6998389"/>
              <a:gd name="connsiteY221" fmla="*/ 3271422 h 3334796"/>
              <a:gd name="connsiteX222" fmla="*/ 3195873 w 6998389"/>
              <a:gd name="connsiteY222" fmla="*/ 3244261 h 3334796"/>
              <a:gd name="connsiteX223" fmla="*/ 3069125 w 6998389"/>
              <a:gd name="connsiteY223" fmla="*/ 3235208 h 3334796"/>
              <a:gd name="connsiteX224" fmla="*/ 2960483 w 6998389"/>
              <a:gd name="connsiteY224" fmla="*/ 3226154 h 3334796"/>
              <a:gd name="connsiteX225" fmla="*/ 2797521 w 6998389"/>
              <a:gd name="connsiteY225" fmla="*/ 3189940 h 3334796"/>
              <a:gd name="connsiteX226" fmla="*/ 2725093 w 6998389"/>
              <a:gd name="connsiteY226" fmla="*/ 3162780 h 3334796"/>
              <a:gd name="connsiteX227" fmla="*/ 2679826 w 6998389"/>
              <a:gd name="connsiteY227" fmla="*/ 3135620 h 3334796"/>
              <a:gd name="connsiteX228" fmla="*/ 2598344 w 6998389"/>
              <a:gd name="connsiteY228" fmla="*/ 3108459 h 3334796"/>
              <a:gd name="connsiteX229" fmla="*/ 2544024 w 6998389"/>
              <a:gd name="connsiteY229" fmla="*/ 3081299 h 3334796"/>
              <a:gd name="connsiteX230" fmla="*/ 2516863 w 6998389"/>
              <a:gd name="connsiteY230" fmla="*/ 3063192 h 3334796"/>
              <a:gd name="connsiteX231" fmla="*/ 2480649 w 6998389"/>
              <a:gd name="connsiteY231" fmla="*/ 3045085 h 3334796"/>
              <a:gd name="connsiteX232" fmla="*/ 2390115 w 6998389"/>
              <a:gd name="connsiteY232" fmla="*/ 2999818 h 3334796"/>
              <a:gd name="connsiteX233" fmla="*/ 2299580 w 6998389"/>
              <a:gd name="connsiteY233" fmla="*/ 2981711 h 3334796"/>
              <a:gd name="connsiteX234" fmla="*/ 2227152 w 6998389"/>
              <a:gd name="connsiteY234" fmla="*/ 2963604 h 3334796"/>
              <a:gd name="connsiteX235" fmla="*/ 2100404 w 6998389"/>
              <a:gd name="connsiteY235" fmla="*/ 2945497 h 3334796"/>
              <a:gd name="connsiteX236" fmla="*/ 2037030 w 6998389"/>
              <a:gd name="connsiteY236" fmla="*/ 2936443 h 3334796"/>
              <a:gd name="connsiteX237" fmla="*/ 1982709 w 6998389"/>
              <a:gd name="connsiteY237" fmla="*/ 2909283 h 3334796"/>
              <a:gd name="connsiteX238" fmla="*/ 1973655 w 6998389"/>
              <a:gd name="connsiteY238" fmla="*/ 2873069 h 3334796"/>
              <a:gd name="connsiteX239" fmla="*/ 1946495 w 6998389"/>
              <a:gd name="connsiteY239" fmla="*/ 2782534 h 3334796"/>
              <a:gd name="connsiteX240" fmla="*/ 1955548 w 6998389"/>
              <a:gd name="connsiteY240" fmla="*/ 2501877 h 3334796"/>
              <a:gd name="connsiteX241" fmla="*/ 1991762 w 6998389"/>
              <a:gd name="connsiteY241" fmla="*/ 2429449 h 3334796"/>
              <a:gd name="connsiteX242" fmla="*/ 2000816 w 6998389"/>
              <a:gd name="connsiteY242" fmla="*/ 2402289 h 3334796"/>
              <a:gd name="connsiteX243" fmla="*/ 2018923 w 6998389"/>
              <a:gd name="connsiteY243" fmla="*/ 2375128 h 3334796"/>
              <a:gd name="connsiteX244" fmla="*/ 2046083 w 6998389"/>
              <a:gd name="connsiteY244" fmla="*/ 2311754 h 3334796"/>
              <a:gd name="connsiteX245" fmla="*/ 2055136 w 6998389"/>
              <a:gd name="connsiteY245" fmla="*/ 2284594 h 3334796"/>
              <a:gd name="connsiteX246" fmla="*/ 2073243 w 6998389"/>
              <a:gd name="connsiteY246" fmla="*/ 2221220 h 3334796"/>
              <a:gd name="connsiteX247" fmla="*/ 2091350 w 6998389"/>
              <a:gd name="connsiteY247" fmla="*/ 2194059 h 3334796"/>
              <a:gd name="connsiteX248" fmla="*/ 2109457 w 6998389"/>
              <a:gd name="connsiteY248" fmla="*/ 2139738 h 3334796"/>
              <a:gd name="connsiteX249" fmla="*/ 2136618 w 6998389"/>
              <a:gd name="connsiteY249" fmla="*/ 2067311 h 3334796"/>
              <a:gd name="connsiteX250" fmla="*/ 2127564 w 6998389"/>
              <a:gd name="connsiteY250" fmla="*/ 1904348 h 3334796"/>
              <a:gd name="connsiteX251" fmla="*/ 2109457 w 6998389"/>
              <a:gd name="connsiteY251" fmla="*/ 1877188 h 3334796"/>
              <a:gd name="connsiteX252" fmla="*/ 2037030 w 6998389"/>
              <a:gd name="connsiteY252" fmla="*/ 1831921 h 3334796"/>
              <a:gd name="connsiteX253" fmla="*/ 1973655 w 6998389"/>
              <a:gd name="connsiteY253" fmla="*/ 1804760 h 3334796"/>
              <a:gd name="connsiteX254" fmla="*/ 1946495 w 6998389"/>
              <a:gd name="connsiteY254" fmla="*/ 1786653 h 3334796"/>
              <a:gd name="connsiteX255" fmla="*/ 1910281 w 6998389"/>
              <a:gd name="connsiteY255" fmla="*/ 1759493 h 3334796"/>
              <a:gd name="connsiteX256" fmla="*/ 1883121 w 6998389"/>
              <a:gd name="connsiteY256" fmla="*/ 1750439 h 3334796"/>
              <a:gd name="connsiteX257" fmla="*/ 1837853 w 6998389"/>
              <a:gd name="connsiteY257" fmla="*/ 1723279 h 3334796"/>
              <a:gd name="connsiteX258" fmla="*/ 1810693 w 6998389"/>
              <a:gd name="connsiteY258" fmla="*/ 1705172 h 3334796"/>
              <a:gd name="connsiteX259" fmla="*/ 1774479 w 6998389"/>
              <a:gd name="connsiteY259" fmla="*/ 1696119 h 3334796"/>
              <a:gd name="connsiteX260" fmla="*/ 1729212 w 6998389"/>
              <a:gd name="connsiteY260" fmla="*/ 1668958 h 3334796"/>
              <a:gd name="connsiteX261" fmla="*/ 1702051 w 6998389"/>
              <a:gd name="connsiteY261" fmla="*/ 1623691 h 3334796"/>
              <a:gd name="connsiteX262" fmla="*/ 1674891 w 6998389"/>
              <a:gd name="connsiteY262" fmla="*/ 1587477 h 3334796"/>
              <a:gd name="connsiteX263" fmla="*/ 1656784 w 6998389"/>
              <a:gd name="connsiteY263" fmla="*/ 1551263 h 3334796"/>
              <a:gd name="connsiteX264" fmla="*/ 1629624 w 6998389"/>
              <a:gd name="connsiteY264" fmla="*/ 1524103 h 3334796"/>
              <a:gd name="connsiteX265" fmla="*/ 1557196 w 6998389"/>
              <a:gd name="connsiteY265" fmla="*/ 1469782 h 3334796"/>
              <a:gd name="connsiteX266" fmla="*/ 1520982 w 6998389"/>
              <a:gd name="connsiteY266" fmla="*/ 1451675 h 3334796"/>
              <a:gd name="connsiteX267" fmla="*/ 1493822 w 6998389"/>
              <a:gd name="connsiteY267" fmla="*/ 1442622 h 3334796"/>
              <a:gd name="connsiteX268" fmla="*/ 1439501 w 6998389"/>
              <a:gd name="connsiteY268" fmla="*/ 1379247 h 3334796"/>
              <a:gd name="connsiteX269" fmla="*/ 1403287 w 6998389"/>
              <a:gd name="connsiteY269" fmla="*/ 1397354 h 3334796"/>
              <a:gd name="connsiteX270" fmla="*/ 1376127 w 6998389"/>
              <a:gd name="connsiteY270" fmla="*/ 1433568 h 3334796"/>
              <a:gd name="connsiteX271" fmla="*/ 1367073 w 6998389"/>
              <a:gd name="connsiteY271" fmla="*/ 1623691 h 3334796"/>
              <a:gd name="connsiteX272" fmla="*/ 1330859 w 6998389"/>
              <a:gd name="connsiteY272" fmla="*/ 1650851 h 3334796"/>
              <a:gd name="connsiteX273" fmla="*/ 1276538 w 6998389"/>
              <a:gd name="connsiteY273" fmla="*/ 1696119 h 3334796"/>
              <a:gd name="connsiteX274" fmla="*/ 1231271 w 6998389"/>
              <a:gd name="connsiteY274" fmla="*/ 1768546 h 3334796"/>
              <a:gd name="connsiteX275" fmla="*/ 1176950 w 6998389"/>
              <a:gd name="connsiteY275" fmla="*/ 1822867 h 3334796"/>
              <a:gd name="connsiteX276" fmla="*/ 1167897 w 6998389"/>
              <a:gd name="connsiteY276" fmla="*/ 1850027 h 3334796"/>
              <a:gd name="connsiteX277" fmla="*/ 1149790 w 6998389"/>
              <a:gd name="connsiteY277" fmla="*/ 1922455 h 3334796"/>
              <a:gd name="connsiteX278" fmla="*/ 1131683 w 6998389"/>
              <a:gd name="connsiteY278" fmla="*/ 1958669 h 3334796"/>
              <a:gd name="connsiteX279" fmla="*/ 1104523 w 6998389"/>
              <a:gd name="connsiteY279" fmla="*/ 1976776 h 3334796"/>
              <a:gd name="connsiteX280" fmla="*/ 1113576 w 6998389"/>
              <a:gd name="connsiteY280" fmla="*/ 2022043 h 333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6998389" h="3334796">
                <a:moveTo>
                  <a:pt x="1113576" y="2022043"/>
                </a:moveTo>
                <a:cubicBezTo>
                  <a:pt x="1107540" y="2037132"/>
                  <a:pt x="1106045" y="2054972"/>
                  <a:pt x="1095469" y="2067311"/>
                </a:cubicBezTo>
                <a:cubicBezTo>
                  <a:pt x="1086686" y="2077558"/>
                  <a:pt x="1071939" y="2080806"/>
                  <a:pt x="1059255" y="2085418"/>
                </a:cubicBezTo>
                <a:cubicBezTo>
                  <a:pt x="997267" y="2107959"/>
                  <a:pt x="983309" y="2104922"/>
                  <a:pt x="914400" y="2112578"/>
                </a:cubicBezTo>
                <a:cubicBezTo>
                  <a:pt x="852047" y="2133361"/>
                  <a:pt x="874605" y="2129695"/>
                  <a:pt x="760491" y="2112578"/>
                </a:cubicBezTo>
                <a:cubicBezTo>
                  <a:pt x="741616" y="2109747"/>
                  <a:pt x="706170" y="2094471"/>
                  <a:pt x="706170" y="2094471"/>
                </a:cubicBezTo>
                <a:cubicBezTo>
                  <a:pt x="694099" y="2085418"/>
                  <a:pt x="683057" y="2074797"/>
                  <a:pt x="669956" y="2067311"/>
                </a:cubicBezTo>
                <a:cubicBezTo>
                  <a:pt x="661670" y="2062576"/>
                  <a:pt x="651082" y="2062992"/>
                  <a:pt x="642796" y="2058257"/>
                </a:cubicBezTo>
                <a:cubicBezTo>
                  <a:pt x="566062" y="2014408"/>
                  <a:pt x="641695" y="2042802"/>
                  <a:pt x="579422" y="2022043"/>
                </a:cubicBezTo>
                <a:cubicBezTo>
                  <a:pt x="567351" y="2009972"/>
                  <a:pt x="556170" y="1996939"/>
                  <a:pt x="543208" y="1985829"/>
                </a:cubicBezTo>
                <a:cubicBezTo>
                  <a:pt x="534947" y="1978748"/>
                  <a:pt x="523013" y="1976082"/>
                  <a:pt x="516047" y="1967723"/>
                </a:cubicBezTo>
                <a:cubicBezTo>
                  <a:pt x="458610" y="1898800"/>
                  <a:pt x="536955" y="1957519"/>
                  <a:pt x="470780" y="1913402"/>
                </a:cubicBezTo>
                <a:cubicBezTo>
                  <a:pt x="453435" y="1791980"/>
                  <a:pt x="455810" y="1836411"/>
                  <a:pt x="470780" y="1641798"/>
                </a:cubicBezTo>
                <a:cubicBezTo>
                  <a:pt x="471512" y="1632283"/>
                  <a:pt x="477212" y="1623813"/>
                  <a:pt x="479834" y="1614637"/>
                </a:cubicBezTo>
                <a:cubicBezTo>
                  <a:pt x="494450" y="1563482"/>
                  <a:pt x="479428" y="1592612"/>
                  <a:pt x="506994" y="1551263"/>
                </a:cubicBezTo>
                <a:cubicBezTo>
                  <a:pt x="510012" y="1539192"/>
                  <a:pt x="512629" y="1527013"/>
                  <a:pt x="516047" y="1515049"/>
                </a:cubicBezTo>
                <a:cubicBezTo>
                  <a:pt x="518669" y="1505873"/>
                  <a:pt x="525101" y="1497432"/>
                  <a:pt x="525101" y="1487889"/>
                </a:cubicBezTo>
                <a:cubicBezTo>
                  <a:pt x="525101" y="1350050"/>
                  <a:pt x="523748" y="1428154"/>
                  <a:pt x="506994" y="1361140"/>
                </a:cubicBezTo>
                <a:cubicBezTo>
                  <a:pt x="503262" y="1346212"/>
                  <a:pt x="504190" y="1329935"/>
                  <a:pt x="497940" y="1315873"/>
                </a:cubicBezTo>
                <a:cubicBezTo>
                  <a:pt x="483755" y="1283957"/>
                  <a:pt x="469271" y="1278653"/>
                  <a:pt x="443620" y="1261552"/>
                </a:cubicBezTo>
                <a:cubicBezTo>
                  <a:pt x="436519" y="1247350"/>
                  <a:pt x="420203" y="1210975"/>
                  <a:pt x="407406" y="1198178"/>
                </a:cubicBezTo>
                <a:cubicBezTo>
                  <a:pt x="399712" y="1190484"/>
                  <a:pt x="389299" y="1186107"/>
                  <a:pt x="380245" y="1180071"/>
                </a:cubicBezTo>
                <a:cubicBezTo>
                  <a:pt x="326556" y="1108484"/>
                  <a:pt x="384649" y="1176454"/>
                  <a:pt x="307818" y="1116697"/>
                </a:cubicBezTo>
                <a:cubicBezTo>
                  <a:pt x="243374" y="1066574"/>
                  <a:pt x="299808" y="1089885"/>
                  <a:pt x="244443" y="1071429"/>
                </a:cubicBezTo>
                <a:cubicBezTo>
                  <a:pt x="235390" y="1062376"/>
                  <a:pt x="227192" y="1052377"/>
                  <a:pt x="217283" y="1044269"/>
                </a:cubicBezTo>
                <a:cubicBezTo>
                  <a:pt x="192345" y="1023865"/>
                  <a:pt x="139217" y="986569"/>
                  <a:pt x="108641" y="962788"/>
                </a:cubicBezTo>
                <a:cubicBezTo>
                  <a:pt x="93388" y="950925"/>
                  <a:pt x="63374" y="926574"/>
                  <a:pt x="63374" y="926574"/>
                </a:cubicBezTo>
                <a:cubicBezTo>
                  <a:pt x="54321" y="911485"/>
                  <a:pt x="42914" y="897578"/>
                  <a:pt x="36214" y="881307"/>
                </a:cubicBezTo>
                <a:cubicBezTo>
                  <a:pt x="21680" y="846009"/>
                  <a:pt x="0" y="772665"/>
                  <a:pt x="0" y="772665"/>
                </a:cubicBezTo>
                <a:cubicBezTo>
                  <a:pt x="7779" y="702650"/>
                  <a:pt x="8342" y="634796"/>
                  <a:pt x="54321" y="573489"/>
                </a:cubicBezTo>
                <a:cubicBezTo>
                  <a:pt x="77698" y="542319"/>
                  <a:pt x="103305" y="504619"/>
                  <a:pt x="135802" y="482954"/>
                </a:cubicBezTo>
                <a:cubicBezTo>
                  <a:pt x="201973" y="438839"/>
                  <a:pt x="118771" y="492686"/>
                  <a:pt x="199176" y="446740"/>
                </a:cubicBezTo>
                <a:cubicBezTo>
                  <a:pt x="208623" y="441342"/>
                  <a:pt x="216889" y="434031"/>
                  <a:pt x="226336" y="428633"/>
                </a:cubicBezTo>
                <a:cubicBezTo>
                  <a:pt x="238054" y="421937"/>
                  <a:pt x="250752" y="417081"/>
                  <a:pt x="262550" y="410527"/>
                </a:cubicBezTo>
                <a:cubicBezTo>
                  <a:pt x="277933" y="401981"/>
                  <a:pt x="291738" y="390513"/>
                  <a:pt x="307818" y="383366"/>
                </a:cubicBezTo>
                <a:cubicBezTo>
                  <a:pt x="346229" y="366295"/>
                  <a:pt x="386233" y="353063"/>
                  <a:pt x="425513" y="338099"/>
                </a:cubicBezTo>
                <a:cubicBezTo>
                  <a:pt x="449608" y="328920"/>
                  <a:pt x="474878" y="322469"/>
                  <a:pt x="497940" y="310938"/>
                </a:cubicBezTo>
                <a:cubicBezTo>
                  <a:pt x="510011" y="304902"/>
                  <a:pt x="521350" y="297099"/>
                  <a:pt x="534154" y="292831"/>
                </a:cubicBezTo>
                <a:cubicBezTo>
                  <a:pt x="557763" y="284962"/>
                  <a:pt x="582973" y="282594"/>
                  <a:pt x="606582" y="274725"/>
                </a:cubicBezTo>
                <a:cubicBezTo>
                  <a:pt x="637417" y="264447"/>
                  <a:pt x="666780" y="250179"/>
                  <a:pt x="697117" y="238511"/>
                </a:cubicBezTo>
                <a:cubicBezTo>
                  <a:pt x="733087" y="224676"/>
                  <a:pt x="718923" y="232874"/>
                  <a:pt x="760491" y="220404"/>
                </a:cubicBezTo>
                <a:cubicBezTo>
                  <a:pt x="778773" y="214920"/>
                  <a:pt x="796705" y="208333"/>
                  <a:pt x="814812" y="202297"/>
                </a:cubicBezTo>
                <a:cubicBezTo>
                  <a:pt x="823865" y="199279"/>
                  <a:pt x="832614" y="195114"/>
                  <a:pt x="841972" y="193243"/>
                </a:cubicBezTo>
                <a:cubicBezTo>
                  <a:pt x="857061" y="190225"/>
                  <a:pt x="872311" y="187922"/>
                  <a:pt x="887239" y="184190"/>
                </a:cubicBezTo>
                <a:cubicBezTo>
                  <a:pt x="930305" y="173424"/>
                  <a:pt x="899795" y="174553"/>
                  <a:pt x="950614" y="166083"/>
                </a:cubicBezTo>
                <a:cubicBezTo>
                  <a:pt x="974613" y="162083"/>
                  <a:pt x="999042" y="161029"/>
                  <a:pt x="1023041" y="157029"/>
                </a:cubicBezTo>
                <a:cubicBezTo>
                  <a:pt x="1053398" y="151970"/>
                  <a:pt x="1083398" y="144958"/>
                  <a:pt x="1113576" y="138923"/>
                </a:cubicBezTo>
                <a:cubicBezTo>
                  <a:pt x="1151193" y="141709"/>
                  <a:pt x="1328008" y="147342"/>
                  <a:pt x="1412340" y="166083"/>
                </a:cubicBezTo>
                <a:cubicBezTo>
                  <a:pt x="1421656" y="168153"/>
                  <a:pt x="1430447" y="172118"/>
                  <a:pt x="1439501" y="175136"/>
                </a:cubicBezTo>
                <a:cubicBezTo>
                  <a:pt x="1457608" y="187207"/>
                  <a:pt x="1475994" y="198870"/>
                  <a:pt x="1493822" y="211350"/>
                </a:cubicBezTo>
                <a:cubicBezTo>
                  <a:pt x="1506183" y="220003"/>
                  <a:pt x="1517240" y="230514"/>
                  <a:pt x="1530035" y="238511"/>
                </a:cubicBezTo>
                <a:cubicBezTo>
                  <a:pt x="1541480" y="245664"/>
                  <a:pt x="1554401" y="250155"/>
                  <a:pt x="1566249" y="256618"/>
                </a:cubicBezTo>
                <a:cubicBezTo>
                  <a:pt x="1587609" y="268269"/>
                  <a:pt x="1608761" y="280313"/>
                  <a:pt x="1629624" y="292831"/>
                </a:cubicBezTo>
                <a:cubicBezTo>
                  <a:pt x="1638954" y="298429"/>
                  <a:pt x="1647337" y="305540"/>
                  <a:pt x="1656784" y="310938"/>
                </a:cubicBezTo>
                <a:cubicBezTo>
                  <a:pt x="1668502" y="317634"/>
                  <a:pt x="1680927" y="323009"/>
                  <a:pt x="1692998" y="329045"/>
                </a:cubicBezTo>
                <a:cubicBezTo>
                  <a:pt x="1702051" y="338099"/>
                  <a:pt x="1710052" y="348345"/>
                  <a:pt x="1720158" y="356206"/>
                </a:cubicBezTo>
                <a:cubicBezTo>
                  <a:pt x="1737336" y="369567"/>
                  <a:pt x="1759091" y="377032"/>
                  <a:pt x="1774479" y="392420"/>
                </a:cubicBezTo>
                <a:cubicBezTo>
                  <a:pt x="1808387" y="426328"/>
                  <a:pt x="1789493" y="415531"/>
                  <a:pt x="1828800" y="428633"/>
                </a:cubicBezTo>
                <a:cubicBezTo>
                  <a:pt x="1906635" y="480524"/>
                  <a:pt x="1808156" y="418311"/>
                  <a:pt x="1883121" y="455794"/>
                </a:cubicBezTo>
                <a:cubicBezTo>
                  <a:pt x="1917498" y="472983"/>
                  <a:pt x="1912957" y="485573"/>
                  <a:pt x="1955548" y="501061"/>
                </a:cubicBezTo>
                <a:cubicBezTo>
                  <a:pt x="1972800" y="507334"/>
                  <a:pt x="1991762" y="507097"/>
                  <a:pt x="2009869" y="510115"/>
                </a:cubicBezTo>
                <a:cubicBezTo>
                  <a:pt x="2070225" y="504079"/>
                  <a:pt x="2135718" y="517108"/>
                  <a:pt x="2190938" y="492008"/>
                </a:cubicBezTo>
                <a:cubicBezTo>
                  <a:pt x="2213593" y="481710"/>
                  <a:pt x="2209045" y="419580"/>
                  <a:pt x="2209045" y="419580"/>
                </a:cubicBezTo>
                <a:cubicBezTo>
                  <a:pt x="2212063" y="368277"/>
                  <a:pt x="2211155" y="316591"/>
                  <a:pt x="2218099" y="265671"/>
                </a:cubicBezTo>
                <a:cubicBezTo>
                  <a:pt x="2225283" y="212986"/>
                  <a:pt x="2238550" y="224034"/>
                  <a:pt x="2272420" y="193243"/>
                </a:cubicBezTo>
                <a:cubicBezTo>
                  <a:pt x="2294526" y="173147"/>
                  <a:pt x="2309073" y="143229"/>
                  <a:pt x="2335794" y="129869"/>
                </a:cubicBezTo>
                <a:cubicBezTo>
                  <a:pt x="2381740" y="106896"/>
                  <a:pt x="2360779" y="119248"/>
                  <a:pt x="2399168" y="93655"/>
                </a:cubicBezTo>
                <a:cubicBezTo>
                  <a:pt x="2412528" y="73616"/>
                  <a:pt x="2423525" y="53274"/>
                  <a:pt x="2444435" y="39334"/>
                </a:cubicBezTo>
                <a:cubicBezTo>
                  <a:pt x="2452376" y="34040"/>
                  <a:pt x="2462542" y="33299"/>
                  <a:pt x="2471596" y="30281"/>
                </a:cubicBezTo>
                <a:cubicBezTo>
                  <a:pt x="2480649" y="24245"/>
                  <a:pt x="2489024" y="17040"/>
                  <a:pt x="2498756" y="12174"/>
                </a:cubicBezTo>
                <a:cubicBezTo>
                  <a:pt x="2549899" y="-13397"/>
                  <a:pt x="2627488" y="8711"/>
                  <a:pt x="2670772" y="12174"/>
                </a:cubicBezTo>
                <a:cubicBezTo>
                  <a:pt x="2698012" y="14353"/>
                  <a:pt x="2725093" y="18209"/>
                  <a:pt x="2752253" y="21227"/>
                </a:cubicBezTo>
                <a:cubicBezTo>
                  <a:pt x="2767342" y="27263"/>
                  <a:pt x="2782103" y="34195"/>
                  <a:pt x="2797521" y="39334"/>
                </a:cubicBezTo>
                <a:cubicBezTo>
                  <a:pt x="2809325" y="43269"/>
                  <a:pt x="2821771" y="44970"/>
                  <a:pt x="2833735" y="48388"/>
                </a:cubicBezTo>
                <a:cubicBezTo>
                  <a:pt x="2842911" y="51010"/>
                  <a:pt x="2851842" y="54423"/>
                  <a:pt x="2860895" y="57441"/>
                </a:cubicBezTo>
                <a:cubicBezTo>
                  <a:pt x="2908363" y="89087"/>
                  <a:pt x="2898073" y="84921"/>
                  <a:pt x="2978590" y="111762"/>
                </a:cubicBezTo>
                <a:cubicBezTo>
                  <a:pt x="2987643" y="114780"/>
                  <a:pt x="2997214" y="116548"/>
                  <a:pt x="3005750" y="120816"/>
                </a:cubicBezTo>
                <a:cubicBezTo>
                  <a:pt x="3015482" y="125682"/>
                  <a:pt x="3023463" y="133525"/>
                  <a:pt x="3032911" y="138923"/>
                </a:cubicBezTo>
                <a:cubicBezTo>
                  <a:pt x="3064232" y="156820"/>
                  <a:pt x="3065817" y="155926"/>
                  <a:pt x="3096285" y="166083"/>
                </a:cubicBezTo>
                <a:cubicBezTo>
                  <a:pt x="3108356" y="175136"/>
                  <a:pt x="3120221" y="184473"/>
                  <a:pt x="3132499" y="193243"/>
                </a:cubicBezTo>
                <a:cubicBezTo>
                  <a:pt x="3141353" y="199567"/>
                  <a:pt x="3151965" y="203656"/>
                  <a:pt x="3159659" y="211350"/>
                </a:cubicBezTo>
                <a:cubicBezTo>
                  <a:pt x="3170329" y="222020"/>
                  <a:pt x="3177766" y="235493"/>
                  <a:pt x="3186820" y="247564"/>
                </a:cubicBezTo>
                <a:cubicBezTo>
                  <a:pt x="3189838" y="262653"/>
                  <a:pt x="3192535" y="277810"/>
                  <a:pt x="3195873" y="292831"/>
                </a:cubicBezTo>
                <a:cubicBezTo>
                  <a:pt x="3198572" y="304978"/>
                  <a:pt x="3203035" y="316747"/>
                  <a:pt x="3204927" y="329045"/>
                </a:cubicBezTo>
                <a:cubicBezTo>
                  <a:pt x="3212994" y="381481"/>
                  <a:pt x="3206050" y="398057"/>
                  <a:pt x="3223034" y="437687"/>
                </a:cubicBezTo>
                <a:cubicBezTo>
                  <a:pt x="3228350" y="450092"/>
                  <a:pt x="3231597" y="464358"/>
                  <a:pt x="3241140" y="473901"/>
                </a:cubicBezTo>
                <a:cubicBezTo>
                  <a:pt x="3247888" y="480649"/>
                  <a:pt x="3259247" y="479936"/>
                  <a:pt x="3268301" y="482954"/>
                </a:cubicBezTo>
                <a:cubicBezTo>
                  <a:pt x="3292444" y="501061"/>
                  <a:pt x="3315619" y="520535"/>
                  <a:pt x="3340729" y="537275"/>
                </a:cubicBezTo>
                <a:cubicBezTo>
                  <a:pt x="3349782" y="543311"/>
                  <a:pt x="3358157" y="550516"/>
                  <a:pt x="3367889" y="555382"/>
                </a:cubicBezTo>
                <a:cubicBezTo>
                  <a:pt x="3376425" y="559650"/>
                  <a:pt x="3385733" y="562365"/>
                  <a:pt x="3395049" y="564435"/>
                </a:cubicBezTo>
                <a:cubicBezTo>
                  <a:pt x="3412969" y="568417"/>
                  <a:pt x="3431263" y="570471"/>
                  <a:pt x="3449370" y="573489"/>
                </a:cubicBezTo>
                <a:cubicBezTo>
                  <a:pt x="3567065" y="570471"/>
                  <a:pt x="3684960" y="571935"/>
                  <a:pt x="3802455" y="564435"/>
                </a:cubicBezTo>
                <a:cubicBezTo>
                  <a:pt x="3827290" y="562850"/>
                  <a:pt x="3850481" y="551208"/>
                  <a:pt x="3874883" y="546328"/>
                </a:cubicBezTo>
                <a:lnTo>
                  <a:pt x="3920150" y="537275"/>
                </a:lnTo>
                <a:cubicBezTo>
                  <a:pt x="3947311" y="540293"/>
                  <a:pt x="3975204" y="539373"/>
                  <a:pt x="4001632" y="546328"/>
                </a:cubicBezTo>
                <a:cubicBezTo>
                  <a:pt x="4033065" y="554600"/>
                  <a:pt x="4065122" y="564513"/>
                  <a:pt x="4092166" y="582542"/>
                </a:cubicBezTo>
                <a:cubicBezTo>
                  <a:pt x="4124693" y="604226"/>
                  <a:pt x="4130950" y="610019"/>
                  <a:pt x="4173647" y="627810"/>
                </a:cubicBezTo>
                <a:cubicBezTo>
                  <a:pt x="4206711" y="641587"/>
                  <a:pt x="4231005" y="646676"/>
                  <a:pt x="4264182" y="654970"/>
                </a:cubicBezTo>
                <a:cubicBezTo>
                  <a:pt x="4310188" y="685640"/>
                  <a:pt x="4337971" y="699033"/>
                  <a:pt x="4372824" y="745505"/>
                </a:cubicBezTo>
                <a:cubicBezTo>
                  <a:pt x="4381877" y="757576"/>
                  <a:pt x="4388392" y="772059"/>
                  <a:pt x="4399984" y="781719"/>
                </a:cubicBezTo>
                <a:cubicBezTo>
                  <a:pt x="4407315" y="787828"/>
                  <a:pt x="4418456" y="786823"/>
                  <a:pt x="4427144" y="790772"/>
                </a:cubicBezTo>
                <a:cubicBezTo>
                  <a:pt x="4451717" y="801941"/>
                  <a:pt x="4473386" y="820440"/>
                  <a:pt x="4499572" y="826986"/>
                </a:cubicBezTo>
                <a:cubicBezTo>
                  <a:pt x="4511643" y="830004"/>
                  <a:pt x="4523822" y="832621"/>
                  <a:pt x="4535786" y="836039"/>
                </a:cubicBezTo>
                <a:cubicBezTo>
                  <a:pt x="4544962" y="838661"/>
                  <a:pt x="4553739" y="842582"/>
                  <a:pt x="4562946" y="845093"/>
                </a:cubicBezTo>
                <a:cubicBezTo>
                  <a:pt x="4586955" y="851641"/>
                  <a:pt x="4635374" y="863200"/>
                  <a:pt x="4635374" y="863200"/>
                </a:cubicBezTo>
                <a:cubicBezTo>
                  <a:pt x="4744016" y="860182"/>
                  <a:pt x="4852867" y="861539"/>
                  <a:pt x="4961299" y="854146"/>
                </a:cubicBezTo>
                <a:cubicBezTo>
                  <a:pt x="5000623" y="851465"/>
                  <a:pt x="5036522" y="837028"/>
                  <a:pt x="5069940" y="817932"/>
                </a:cubicBezTo>
                <a:cubicBezTo>
                  <a:pt x="5119079" y="789853"/>
                  <a:pt x="5074467" y="807371"/>
                  <a:pt x="5124261" y="790772"/>
                </a:cubicBezTo>
                <a:cubicBezTo>
                  <a:pt x="5136332" y="781719"/>
                  <a:pt x="5147679" y="771609"/>
                  <a:pt x="5160475" y="763612"/>
                </a:cubicBezTo>
                <a:cubicBezTo>
                  <a:pt x="5193780" y="742796"/>
                  <a:pt x="5212142" y="741532"/>
                  <a:pt x="5251010" y="727398"/>
                </a:cubicBezTo>
                <a:cubicBezTo>
                  <a:pt x="5266283" y="721844"/>
                  <a:pt x="5281188" y="715327"/>
                  <a:pt x="5296277" y="709291"/>
                </a:cubicBezTo>
                <a:cubicBezTo>
                  <a:pt x="5315128" y="690439"/>
                  <a:pt x="5348599" y="658966"/>
                  <a:pt x="5359651" y="636863"/>
                </a:cubicBezTo>
                <a:cubicBezTo>
                  <a:pt x="5366533" y="623100"/>
                  <a:pt x="5360549" y="604645"/>
                  <a:pt x="5368705" y="591596"/>
                </a:cubicBezTo>
                <a:cubicBezTo>
                  <a:pt x="5381619" y="570934"/>
                  <a:pt x="5430006" y="552537"/>
                  <a:pt x="5450186" y="546328"/>
                </a:cubicBezTo>
                <a:cubicBezTo>
                  <a:pt x="5513182" y="526945"/>
                  <a:pt x="5577781" y="512851"/>
                  <a:pt x="5640309" y="492008"/>
                </a:cubicBezTo>
                <a:cubicBezTo>
                  <a:pt x="5667469" y="482954"/>
                  <a:pt x="5693550" y="469553"/>
                  <a:pt x="5721790" y="464847"/>
                </a:cubicBezTo>
                <a:cubicBezTo>
                  <a:pt x="5808990" y="450314"/>
                  <a:pt x="5757830" y="457456"/>
                  <a:pt x="5875699" y="446740"/>
                </a:cubicBezTo>
                <a:cubicBezTo>
                  <a:pt x="5936055" y="449758"/>
                  <a:pt x="5996563" y="450559"/>
                  <a:pt x="6056768" y="455794"/>
                </a:cubicBezTo>
                <a:cubicBezTo>
                  <a:pt x="6066275" y="456621"/>
                  <a:pt x="6075988" y="459553"/>
                  <a:pt x="6083929" y="464847"/>
                </a:cubicBezTo>
                <a:cubicBezTo>
                  <a:pt x="6094582" y="471949"/>
                  <a:pt x="6103647" y="481589"/>
                  <a:pt x="6111089" y="492008"/>
                </a:cubicBezTo>
                <a:cubicBezTo>
                  <a:pt x="6118933" y="502990"/>
                  <a:pt x="6122500" y="516504"/>
                  <a:pt x="6129196" y="528222"/>
                </a:cubicBezTo>
                <a:cubicBezTo>
                  <a:pt x="6134594" y="537669"/>
                  <a:pt x="6141267" y="546329"/>
                  <a:pt x="6147303" y="555382"/>
                </a:cubicBezTo>
                <a:cubicBezTo>
                  <a:pt x="6173099" y="632774"/>
                  <a:pt x="6160500" y="582328"/>
                  <a:pt x="6138249" y="745505"/>
                </a:cubicBezTo>
                <a:cubicBezTo>
                  <a:pt x="6136568" y="757834"/>
                  <a:pt x="6134097" y="770282"/>
                  <a:pt x="6129196" y="781719"/>
                </a:cubicBezTo>
                <a:cubicBezTo>
                  <a:pt x="6124910" y="791720"/>
                  <a:pt x="6115955" y="799147"/>
                  <a:pt x="6111089" y="808879"/>
                </a:cubicBezTo>
                <a:cubicBezTo>
                  <a:pt x="6106821" y="817415"/>
                  <a:pt x="6105794" y="827267"/>
                  <a:pt x="6102035" y="836039"/>
                </a:cubicBezTo>
                <a:cubicBezTo>
                  <a:pt x="6096719" y="848444"/>
                  <a:pt x="6089964" y="860182"/>
                  <a:pt x="6083929" y="872253"/>
                </a:cubicBezTo>
                <a:cubicBezTo>
                  <a:pt x="6089964" y="926574"/>
                  <a:pt x="6085577" y="983098"/>
                  <a:pt x="6102035" y="1035216"/>
                </a:cubicBezTo>
                <a:cubicBezTo>
                  <a:pt x="6105782" y="1047081"/>
                  <a:pt x="6126331" y="1040694"/>
                  <a:pt x="6138249" y="1044269"/>
                </a:cubicBezTo>
                <a:cubicBezTo>
                  <a:pt x="6156531" y="1049753"/>
                  <a:pt x="6192570" y="1062376"/>
                  <a:pt x="6192570" y="1062376"/>
                </a:cubicBezTo>
                <a:cubicBezTo>
                  <a:pt x="6286123" y="1059358"/>
                  <a:pt x="6379933" y="1060887"/>
                  <a:pt x="6473228" y="1053323"/>
                </a:cubicBezTo>
                <a:cubicBezTo>
                  <a:pt x="6492252" y="1051781"/>
                  <a:pt x="6509134" y="1040238"/>
                  <a:pt x="6527548" y="1035216"/>
                </a:cubicBezTo>
                <a:cubicBezTo>
                  <a:pt x="6542394" y="1031167"/>
                  <a:pt x="6557727" y="1029180"/>
                  <a:pt x="6572816" y="1026162"/>
                </a:cubicBezTo>
                <a:cubicBezTo>
                  <a:pt x="6627137" y="1029180"/>
                  <a:pt x="6681831" y="1028179"/>
                  <a:pt x="6735778" y="1035216"/>
                </a:cubicBezTo>
                <a:cubicBezTo>
                  <a:pt x="6770419" y="1039735"/>
                  <a:pt x="6781401" y="1056112"/>
                  <a:pt x="6808206" y="1071429"/>
                </a:cubicBezTo>
                <a:cubicBezTo>
                  <a:pt x="6819924" y="1078125"/>
                  <a:pt x="6832349" y="1083500"/>
                  <a:pt x="6844420" y="1089536"/>
                </a:cubicBezTo>
                <a:cubicBezTo>
                  <a:pt x="6865545" y="1110661"/>
                  <a:pt x="6898347" y="1124569"/>
                  <a:pt x="6907794" y="1152911"/>
                </a:cubicBezTo>
                <a:cubicBezTo>
                  <a:pt x="6930549" y="1221178"/>
                  <a:pt x="6899854" y="1137031"/>
                  <a:pt x="6934954" y="1207231"/>
                </a:cubicBezTo>
                <a:cubicBezTo>
                  <a:pt x="6976449" y="1290220"/>
                  <a:pt x="6926798" y="1217483"/>
                  <a:pt x="6980222" y="1288713"/>
                </a:cubicBezTo>
                <a:cubicBezTo>
                  <a:pt x="6986258" y="1306820"/>
                  <a:pt x="6999388" y="1323976"/>
                  <a:pt x="6998329" y="1343033"/>
                </a:cubicBezTo>
                <a:cubicBezTo>
                  <a:pt x="6995311" y="1397354"/>
                  <a:pt x="6994433" y="1451836"/>
                  <a:pt x="6989275" y="1505996"/>
                </a:cubicBezTo>
                <a:cubicBezTo>
                  <a:pt x="6988370" y="1515496"/>
                  <a:pt x="6986970" y="1526408"/>
                  <a:pt x="6980222" y="1533156"/>
                </a:cubicBezTo>
                <a:cubicBezTo>
                  <a:pt x="6967779" y="1545599"/>
                  <a:pt x="6951292" y="1553782"/>
                  <a:pt x="6934954" y="1560317"/>
                </a:cubicBezTo>
                <a:cubicBezTo>
                  <a:pt x="6920667" y="1566032"/>
                  <a:pt x="6904920" y="1567194"/>
                  <a:pt x="6889687" y="1569370"/>
                </a:cubicBezTo>
                <a:cubicBezTo>
                  <a:pt x="6862634" y="1573235"/>
                  <a:pt x="6835366" y="1575406"/>
                  <a:pt x="6808206" y="1578424"/>
                </a:cubicBezTo>
                <a:cubicBezTo>
                  <a:pt x="6796135" y="1581442"/>
                  <a:pt x="6783643" y="1583108"/>
                  <a:pt x="6771992" y="1587477"/>
                </a:cubicBezTo>
                <a:cubicBezTo>
                  <a:pt x="6759355" y="1592216"/>
                  <a:pt x="6748582" y="1601316"/>
                  <a:pt x="6735778" y="1605584"/>
                </a:cubicBezTo>
                <a:cubicBezTo>
                  <a:pt x="6721180" y="1610450"/>
                  <a:pt x="6705600" y="1611619"/>
                  <a:pt x="6690511" y="1614637"/>
                </a:cubicBezTo>
                <a:cubicBezTo>
                  <a:pt x="6675422" y="1620673"/>
                  <a:pt x="6660094" y="1626144"/>
                  <a:pt x="6645243" y="1632744"/>
                </a:cubicBezTo>
                <a:cubicBezTo>
                  <a:pt x="6611512" y="1647736"/>
                  <a:pt x="6609573" y="1655581"/>
                  <a:pt x="6572816" y="1659905"/>
                </a:cubicBezTo>
                <a:cubicBezTo>
                  <a:pt x="6499693" y="1668508"/>
                  <a:pt x="6333421" y="1674803"/>
                  <a:pt x="6274051" y="1678012"/>
                </a:cubicBezTo>
                <a:lnTo>
                  <a:pt x="6120142" y="1687065"/>
                </a:lnTo>
                <a:cubicBezTo>
                  <a:pt x="6089896" y="1689305"/>
                  <a:pt x="6059812" y="1693373"/>
                  <a:pt x="6029608" y="1696119"/>
                </a:cubicBezTo>
                <a:lnTo>
                  <a:pt x="5920966" y="1705172"/>
                </a:lnTo>
                <a:cubicBezTo>
                  <a:pt x="5857592" y="1702154"/>
                  <a:pt x="5793228" y="1707672"/>
                  <a:pt x="5730843" y="1696119"/>
                </a:cubicBezTo>
                <a:cubicBezTo>
                  <a:pt x="5724217" y="1694892"/>
                  <a:pt x="5652156" y="1642899"/>
                  <a:pt x="5640309" y="1632744"/>
                </a:cubicBezTo>
                <a:cubicBezTo>
                  <a:pt x="5630588" y="1624412"/>
                  <a:pt x="5623391" y="1613266"/>
                  <a:pt x="5613148" y="1605584"/>
                </a:cubicBezTo>
                <a:cubicBezTo>
                  <a:pt x="5599071" y="1595026"/>
                  <a:pt x="5582522" y="1588185"/>
                  <a:pt x="5567881" y="1578424"/>
                </a:cubicBezTo>
                <a:cubicBezTo>
                  <a:pt x="5555326" y="1570054"/>
                  <a:pt x="5544768" y="1558749"/>
                  <a:pt x="5531667" y="1551263"/>
                </a:cubicBezTo>
                <a:cubicBezTo>
                  <a:pt x="5510437" y="1539131"/>
                  <a:pt x="5455426" y="1535355"/>
                  <a:pt x="5441133" y="1533156"/>
                </a:cubicBezTo>
                <a:cubicBezTo>
                  <a:pt x="5422990" y="1530365"/>
                  <a:pt x="5404919" y="1527121"/>
                  <a:pt x="5386812" y="1524103"/>
                </a:cubicBezTo>
                <a:cubicBezTo>
                  <a:pt x="5377758" y="1521085"/>
                  <a:pt x="5369194" y="1515049"/>
                  <a:pt x="5359651" y="1515049"/>
                </a:cubicBezTo>
                <a:cubicBezTo>
                  <a:pt x="5341295" y="1515049"/>
                  <a:pt x="5321377" y="1515188"/>
                  <a:pt x="5305331" y="1524103"/>
                </a:cubicBezTo>
                <a:cubicBezTo>
                  <a:pt x="5292141" y="1531431"/>
                  <a:pt x="5286941" y="1548038"/>
                  <a:pt x="5278170" y="1560317"/>
                </a:cubicBezTo>
                <a:cubicBezTo>
                  <a:pt x="5231881" y="1625120"/>
                  <a:pt x="5292732" y="1541347"/>
                  <a:pt x="5241956" y="1632744"/>
                </a:cubicBezTo>
                <a:cubicBezTo>
                  <a:pt x="5227438" y="1658877"/>
                  <a:pt x="5208220" y="1675534"/>
                  <a:pt x="5187635" y="1696119"/>
                </a:cubicBezTo>
                <a:cubicBezTo>
                  <a:pt x="5165922" y="1761259"/>
                  <a:pt x="5192273" y="1679891"/>
                  <a:pt x="5169529" y="1759493"/>
                </a:cubicBezTo>
                <a:cubicBezTo>
                  <a:pt x="5166907" y="1768669"/>
                  <a:pt x="5163097" y="1777477"/>
                  <a:pt x="5160475" y="1786653"/>
                </a:cubicBezTo>
                <a:cubicBezTo>
                  <a:pt x="5157057" y="1798617"/>
                  <a:pt x="5159792" y="1813660"/>
                  <a:pt x="5151422" y="1822867"/>
                </a:cubicBezTo>
                <a:cubicBezTo>
                  <a:pt x="5128276" y="1848327"/>
                  <a:pt x="5098570" y="1867154"/>
                  <a:pt x="5069940" y="1886241"/>
                </a:cubicBezTo>
                <a:cubicBezTo>
                  <a:pt x="5060887" y="1892277"/>
                  <a:pt x="5052968" y="1900527"/>
                  <a:pt x="5042780" y="1904348"/>
                </a:cubicBezTo>
                <a:cubicBezTo>
                  <a:pt x="5028372" y="1909751"/>
                  <a:pt x="5012441" y="1909670"/>
                  <a:pt x="4997513" y="1913402"/>
                </a:cubicBezTo>
                <a:cubicBezTo>
                  <a:pt x="4988255" y="1915717"/>
                  <a:pt x="4979406" y="1919437"/>
                  <a:pt x="4970352" y="1922455"/>
                </a:cubicBezTo>
                <a:cubicBezTo>
                  <a:pt x="4909996" y="1919437"/>
                  <a:pt x="4849537" y="1918037"/>
                  <a:pt x="4789283" y="1913402"/>
                </a:cubicBezTo>
                <a:cubicBezTo>
                  <a:pt x="4770980" y="1911994"/>
                  <a:pt x="4752288" y="1910412"/>
                  <a:pt x="4734962" y="1904348"/>
                </a:cubicBezTo>
                <a:cubicBezTo>
                  <a:pt x="4691577" y="1889163"/>
                  <a:pt x="4650578" y="1867864"/>
                  <a:pt x="4608214" y="1850027"/>
                </a:cubicBezTo>
                <a:cubicBezTo>
                  <a:pt x="4593236" y="1843721"/>
                  <a:pt x="4578882" y="1835108"/>
                  <a:pt x="4562946" y="1831921"/>
                </a:cubicBezTo>
                <a:lnTo>
                  <a:pt x="4517679" y="1822867"/>
                </a:lnTo>
                <a:cubicBezTo>
                  <a:pt x="4469394" y="1825885"/>
                  <a:pt x="4420830" y="1825920"/>
                  <a:pt x="4372824" y="1831921"/>
                </a:cubicBezTo>
                <a:cubicBezTo>
                  <a:pt x="4348131" y="1835008"/>
                  <a:pt x="4325179" y="1847774"/>
                  <a:pt x="4300396" y="1850027"/>
                </a:cubicBezTo>
                <a:lnTo>
                  <a:pt x="4200808" y="1859081"/>
                </a:lnTo>
                <a:cubicBezTo>
                  <a:pt x="4046630" y="1870094"/>
                  <a:pt x="3959828" y="1871244"/>
                  <a:pt x="3793402" y="1877188"/>
                </a:cubicBezTo>
                <a:cubicBezTo>
                  <a:pt x="3775295" y="1889259"/>
                  <a:pt x="3756491" y="1900345"/>
                  <a:pt x="3739081" y="1913402"/>
                </a:cubicBezTo>
                <a:cubicBezTo>
                  <a:pt x="3727010" y="1922455"/>
                  <a:pt x="3715422" y="1932192"/>
                  <a:pt x="3702867" y="1940562"/>
                </a:cubicBezTo>
                <a:cubicBezTo>
                  <a:pt x="3688226" y="1950323"/>
                  <a:pt x="3672522" y="1958397"/>
                  <a:pt x="3657600" y="1967723"/>
                </a:cubicBezTo>
                <a:cubicBezTo>
                  <a:pt x="3648373" y="1973490"/>
                  <a:pt x="3639493" y="1979794"/>
                  <a:pt x="3630439" y="1985829"/>
                </a:cubicBezTo>
                <a:cubicBezTo>
                  <a:pt x="3633457" y="2022043"/>
                  <a:pt x="3632796" y="2058754"/>
                  <a:pt x="3639493" y="2094471"/>
                </a:cubicBezTo>
                <a:cubicBezTo>
                  <a:pt x="3641980" y="2107736"/>
                  <a:pt x="3652119" y="2118352"/>
                  <a:pt x="3657600" y="2130685"/>
                </a:cubicBezTo>
                <a:cubicBezTo>
                  <a:pt x="3664200" y="2145536"/>
                  <a:pt x="3670001" y="2160735"/>
                  <a:pt x="3675707" y="2175952"/>
                </a:cubicBezTo>
                <a:cubicBezTo>
                  <a:pt x="3679058" y="2184888"/>
                  <a:pt x="3680492" y="2194577"/>
                  <a:pt x="3684760" y="2203113"/>
                </a:cubicBezTo>
                <a:cubicBezTo>
                  <a:pt x="3689626" y="2212845"/>
                  <a:pt x="3696543" y="2221419"/>
                  <a:pt x="3702867" y="2230273"/>
                </a:cubicBezTo>
                <a:cubicBezTo>
                  <a:pt x="3723861" y="2259664"/>
                  <a:pt x="3726628" y="2269314"/>
                  <a:pt x="3757188" y="2284594"/>
                </a:cubicBezTo>
                <a:cubicBezTo>
                  <a:pt x="3780014" y="2296007"/>
                  <a:pt x="3805519" y="2295816"/>
                  <a:pt x="3829616" y="2302701"/>
                </a:cubicBezTo>
                <a:cubicBezTo>
                  <a:pt x="3857144" y="2310566"/>
                  <a:pt x="3883322" y="2322917"/>
                  <a:pt x="3911097" y="2329861"/>
                </a:cubicBezTo>
                <a:cubicBezTo>
                  <a:pt x="3956569" y="2341230"/>
                  <a:pt x="3935507" y="2334980"/>
                  <a:pt x="3974471" y="2347968"/>
                </a:cubicBezTo>
                <a:cubicBezTo>
                  <a:pt x="3983525" y="2344950"/>
                  <a:pt x="3992089" y="2338915"/>
                  <a:pt x="4001632" y="2338915"/>
                </a:cubicBezTo>
                <a:cubicBezTo>
                  <a:pt x="4074123" y="2338915"/>
                  <a:pt x="4146596" y="2342980"/>
                  <a:pt x="4218915" y="2347968"/>
                </a:cubicBezTo>
                <a:cubicBezTo>
                  <a:pt x="4231213" y="2348816"/>
                  <a:pt x="4285778" y="2361899"/>
                  <a:pt x="4300396" y="2366075"/>
                </a:cubicBezTo>
                <a:cubicBezTo>
                  <a:pt x="4320099" y="2371704"/>
                  <a:pt x="4347674" y="2381738"/>
                  <a:pt x="4363770" y="2393235"/>
                </a:cubicBezTo>
                <a:cubicBezTo>
                  <a:pt x="4374189" y="2400677"/>
                  <a:pt x="4381095" y="2412199"/>
                  <a:pt x="4390931" y="2420396"/>
                </a:cubicBezTo>
                <a:cubicBezTo>
                  <a:pt x="4399290" y="2427362"/>
                  <a:pt x="4409038" y="2432467"/>
                  <a:pt x="4418091" y="2438503"/>
                </a:cubicBezTo>
                <a:cubicBezTo>
                  <a:pt x="4427144" y="2456610"/>
                  <a:pt x="4439297" y="2473475"/>
                  <a:pt x="4445251" y="2492824"/>
                </a:cubicBezTo>
                <a:cubicBezTo>
                  <a:pt x="4451527" y="2513220"/>
                  <a:pt x="4451060" y="2535107"/>
                  <a:pt x="4454305" y="2556198"/>
                </a:cubicBezTo>
                <a:cubicBezTo>
                  <a:pt x="4457096" y="2574341"/>
                  <a:pt x="4461331" y="2592275"/>
                  <a:pt x="4463358" y="2610519"/>
                </a:cubicBezTo>
                <a:cubicBezTo>
                  <a:pt x="4471069" y="2679918"/>
                  <a:pt x="4467887" y="2712379"/>
                  <a:pt x="4481465" y="2773481"/>
                </a:cubicBezTo>
                <a:cubicBezTo>
                  <a:pt x="4483535" y="2782797"/>
                  <a:pt x="4487501" y="2791588"/>
                  <a:pt x="4490519" y="2800641"/>
                </a:cubicBezTo>
                <a:cubicBezTo>
                  <a:pt x="4486596" y="2853604"/>
                  <a:pt x="4526959" y="3030877"/>
                  <a:pt x="4436198" y="3081299"/>
                </a:cubicBezTo>
                <a:cubicBezTo>
                  <a:pt x="4422747" y="3088772"/>
                  <a:pt x="4406020" y="3087334"/>
                  <a:pt x="4390931" y="3090352"/>
                </a:cubicBezTo>
                <a:cubicBezTo>
                  <a:pt x="4378860" y="3096388"/>
                  <a:pt x="4367354" y="3103720"/>
                  <a:pt x="4354717" y="3108459"/>
                </a:cubicBezTo>
                <a:cubicBezTo>
                  <a:pt x="4343066" y="3112828"/>
                  <a:pt x="4329940" y="3112611"/>
                  <a:pt x="4318503" y="3117513"/>
                </a:cubicBezTo>
                <a:cubicBezTo>
                  <a:pt x="4248980" y="3147309"/>
                  <a:pt x="4339689" y="3125541"/>
                  <a:pt x="4255129" y="3153727"/>
                </a:cubicBezTo>
                <a:cubicBezTo>
                  <a:pt x="4240531" y="3158593"/>
                  <a:pt x="4224950" y="3159762"/>
                  <a:pt x="4209861" y="3162780"/>
                </a:cubicBezTo>
                <a:cubicBezTo>
                  <a:pt x="4143690" y="3206895"/>
                  <a:pt x="4226892" y="3153048"/>
                  <a:pt x="4146487" y="3198994"/>
                </a:cubicBezTo>
                <a:cubicBezTo>
                  <a:pt x="4105638" y="3222336"/>
                  <a:pt x="4125804" y="3223049"/>
                  <a:pt x="4065006" y="3235208"/>
                </a:cubicBezTo>
                <a:cubicBezTo>
                  <a:pt x="4038209" y="3240567"/>
                  <a:pt x="4010685" y="3241243"/>
                  <a:pt x="3983525" y="3244261"/>
                </a:cubicBezTo>
                <a:cubicBezTo>
                  <a:pt x="3968436" y="3250297"/>
                  <a:pt x="3952793" y="3255100"/>
                  <a:pt x="3938257" y="3262368"/>
                </a:cubicBezTo>
                <a:cubicBezTo>
                  <a:pt x="3922518" y="3270237"/>
                  <a:pt x="3909070" y="3282381"/>
                  <a:pt x="3892990" y="3289528"/>
                </a:cubicBezTo>
                <a:cubicBezTo>
                  <a:pt x="3881620" y="3294582"/>
                  <a:pt x="3868669" y="3294923"/>
                  <a:pt x="3856776" y="3298582"/>
                </a:cubicBezTo>
                <a:cubicBezTo>
                  <a:pt x="3722030" y="3340042"/>
                  <a:pt x="3821089" y="3314293"/>
                  <a:pt x="3739081" y="3334796"/>
                </a:cubicBezTo>
                <a:cubicBezTo>
                  <a:pt x="3669671" y="3331778"/>
                  <a:pt x="3599851" y="3333860"/>
                  <a:pt x="3530851" y="3325742"/>
                </a:cubicBezTo>
                <a:cubicBezTo>
                  <a:pt x="3496678" y="3321722"/>
                  <a:pt x="3464852" y="3306046"/>
                  <a:pt x="3431263" y="3298582"/>
                </a:cubicBezTo>
                <a:cubicBezTo>
                  <a:pt x="3340317" y="3278372"/>
                  <a:pt x="3392015" y="3303609"/>
                  <a:pt x="3295461" y="3271422"/>
                </a:cubicBezTo>
                <a:cubicBezTo>
                  <a:pt x="3262762" y="3260522"/>
                  <a:pt x="3230438" y="3248974"/>
                  <a:pt x="3195873" y="3244261"/>
                </a:cubicBezTo>
                <a:cubicBezTo>
                  <a:pt x="3153904" y="3238538"/>
                  <a:pt x="3111357" y="3238457"/>
                  <a:pt x="3069125" y="3235208"/>
                </a:cubicBezTo>
                <a:lnTo>
                  <a:pt x="2960483" y="3226154"/>
                </a:lnTo>
                <a:cubicBezTo>
                  <a:pt x="2906162" y="3214083"/>
                  <a:pt x="2847292" y="3214826"/>
                  <a:pt x="2797521" y="3189940"/>
                </a:cubicBezTo>
                <a:cubicBezTo>
                  <a:pt x="2750178" y="3166268"/>
                  <a:pt x="2774400" y="3175106"/>
                  <a:pt x="2725093" y="3162780"/>
                </a:cubicBezTo>
                <a:cubicBezTo>
                  <a:pt x="2710004" y="3153727"/>
                  <a:pt x="2695565" y="3143489"/>
                  <a:pt x="2679826" y="3135620"/>
                </a:cubicBezTo>
                <a:cubicBezTo>
                  <a:pt x="2645735" y="3118575"/>
                  <a:pt x="2632922" y="3117104"/>
                  <a:pt x="2598344" y="3108459"/>
                </a:cubicBezTo>
                <a:cubicBezTo>
                  <a:pt x="2520511" y="3056570"/>
                  <a:pt x="2618985" y="3118779"/>
                  <a:pt x="2544024" y="3081299"/>
                </a:cubicBezTo>
                <a:cubicBezTo>
                  <a:pt x="2534292" y="3076433"/>
                  <a:pt x="2526310" y="3068591"/>
                  <a:pt x="2516863" y="3063192"/>
                </a:cubicBezTo>
                <a:cubicBezTo>
                  <a:pt x="2505145" y="3056496"/>
                  <a:pt x="2492367" y="3051781"/>
                  <a:pt x="2480649" y="3045085"/>
                </a:cubicBezTo>
                <a:cubicBezTo>
                  <a:pt x="2435312" y="3019178"/>
                  <a:pt x="2461492" y="3020811"/>
                  <a:pt x="2390115" y="2999818"/>
                </a:cubicBezTo>
                <a:cubicBezTo>
                  <a:pt x="2360590" y="2991134"/>
                  <a:pt x="2329437" y="2989175"/>
                  <a:pt x="2299580" y="2981711"/>
                </a:cubicBezTo>
                <a:cubicBezTo>
                  <a:pt x="2275437" y="2975675"/>
                  <a:pt x="2251485" y="2968818"/>
                  <a:pt x="2227152" y="2963604"/>
                </a:cubicBezTo>
                <a:cubicBezTo>
                  <a:pt x="2187848" y="2955181"/>
                  <a:pt x="2139334" y="2950688"/>
                  <a:pt x="2100404" y="2945497"/>
                </a:cubicBezTo>
                <a:lnTo>
                  <a:pt x="2037030" y="2936443"/>
                </a:lnTo>
                <a:cubicBezTo>
                  <a:pt x="2021536" y="2931279"/>
                  <a:pt x="1992739" y="2924327"/>
                  <a:pt x="1982709" y="2909283"/>
                </a:cubicBezTo>
                <a:cubicBezTo>
                  <a:pt x="1975807" y="2898930"/>
                  <a:pt x="1977230" y="2884987"/>
                  <a:pt x="1973655" y="2873069"/>
                </a:cubicBezTo>
                <a:cubicBezTo>
                  <a:pt x="1940599" y="2762885"/>
                  <a:pt x="1967357" y="2865988"/>
                  <a:pt x="1946495" y="2782534"/>
                </a:cubicBezTo>
                <a:cubicBezTo>
                  <a:pt x="1949513" y="2688982"/>
                  <a:pt x="1943645" y="2594718"/>
                  <a:pt x="1955548" y="2501877"/>
                </a:cubicBezTo>
                <a:cubicBezTo>
                  <a:pt x="1958980" y="2475104"/>
                  <a:pt x="1983226" y="2455056"/>
                  <a:pt x="1991762" y="2429449"/>
                </a:cubicBezTo>
                <a:cubicBezTo>
                  <a:pt x="1994780" y="2420396"/>
                  <a:pt x="1996548" y="2410825"/>
                  <a:pt x="2000816" y="2402289"/>
                </a:cubicBezTo>
                <a:cubicBezTo>
                  <a:pt x="2005682" y="2392557"/>
                  <a:pt x="2012887" y="2384182"/>
                  <a:pt x="2018923" y="2375128"/>
                </a:cubicBezTo>
                <a:cubicBezTo>
                  <a:pt x="2037764" y="2299761"/>
                  <a:pt x="2014822" y="2374277"/>
                  <a:pt x="2046083" y="2311754"/>
                </a:cubicBezTo>
                <a:cubicBezTo>
                  <a:pt x="2050351" y="2303218"/>
                  <a:pt x="2052394" y="2293735"/>
                  <a:pt x="2055136" y="2284594"/>
                </a:cubicBezTo>
                <a:cubicBezTo>
                  <a:pt x="2061449" y="2263551"/>
                  <a:pt x="2065084" y="2241619"/>
                  <a:pt x="2073243" y="2221220"/>
                </a:cubicBezTo>
                <a:cubicBezTo>
                  <a:pt x="2077284" y="2211117"/>
                  <a:pt x="2086931" y="2204002"/>
                  <a:pt x="2091350" y="2194059"/>
                </a:cubicBezTo>
                <a:cubicBezTo>
                  <a:pt x="2099102" y="2176618"/>
                  <a:pt x="2100921" y="2156809"/>
                  <a:pt x="2109457" y="2139738"/>
                </a:cubicBezTo>
                <a:cubicBezTo>
                  <a:pt x="2133129" y="2092396"/>
                  <a:pt x="2124291" y="2116618"/>
                  <a:pt x="2136618" y="2067311"/>
                </a:cubicBezTo>
                <a:cubicBezTo>
                  <a:pt x="2133600" y="2012990"/>
                  <a:pt x="2135258" y="1958206"/>
                  <a:pt x="2127564" y="1904348"/>
                </a:cubicBezTo>
                <a:cubicBezTo>
                  <a:pt x="2126025" y="1893577"/>
                  <a:pt x="2117151" y="1884882"/>
                  <a:pt x="2109457" y="1877188"/>
                </a:cubicBezTo>
                <a:cubicBezTo>
                  <a:pt x="2080604" y="1848335"/>
                  <a:pt x="2070500" y="1851046"/>
                  <a:pt x="2037030" y="1831921"/>
                </a:cubicBezTo>
                <a:cubicBezTo>
                  <a:pt x="1988400" y="1804133"/>
                  <a:pt x="2033137" y="1819631"/>
                  <a:pt x="1973655" y="1804760"/>
                </a:cubicBezTo>
                <a:cubicBezTo>
                  <a:pt x="1964602" y="1798724"/>
                  <a:pt x="1955349" y="1792977"/>
                  <a:pt x="1946495" y="1786653"/>
                </a:cubicBezTo>
                <a:cubicBezTo>
                  <a:pt x="1934217" y="1777883"/>
                  <a:pt x="1923382" y="1766979"/>
                  <a:pt x="1910281" y="1759493"/>
                </a:cubicBezTo>
                <a:cubicBezTo>
                  <a:pt x="1901995" y="1754758"/>
                  <a:pt x="1891657" y="1754707"/>
                  <a:pt x="1883121" y="1750439"/>
                </a:cubicBezTo>
                <a:cubicBezTo>
                  <a:pt x="1867382" y="1742569"/>
                  <a:pt x="1852775" y="1732605"/>
                  <a:pt x="1837853" y="1723279"/>
                </a:cubicBezTo>
                <a:cubicBezTo>
                  <a:pt x="1828626" y="1717512"/>
                  <a:pt x="1820694" y="1709458"/>
                  <a:pt x="1810693" y="1705172"/>
                </a:cubicBezTo>
                <a:cubicBezTo>
                  <a:pt x="1799256" y="1700271"/>
                  <a:pt x="1786550" y="1699137"/>
                  <a:pt x="1774479" y="1696119"/>
                </a:cubicBezTo>
                <a:cubicBezTo>
                  <a:pt x="1759390" y="1687065"/>
                  <a:pt x="1741655" y="1681401"/>
                  <a:pt x="1729212" y="1668958"/>
                </a:cubicBezTo>
                <a:cubicBezTo>
                  <a:pt x="1716769" y="1656515"/>
                  <a:pt x="1711812" y="1638332"/>
                  <a:pt x="1702051" y="1623691"/>
                </a:cubicBezTo>
                <a:cubicBezTo>
                  <a:pt x="1693681" y="1611136"/>
                  <a:pt x="1682888" y="1600273"/>
                  <a:pt x="1674891" y="1587477"/>
                </a:cubicBezTo>
                <a:cubicBezTo>
                  <a:pt x="1667738" y="1576032"/>
                  <a:pt x="1664628" y="1562245"/>
                  <a:pt x="1656784" y="1551263"/>
                </a:cubicBezTo>
                <a:cubicBezTo>
                  <a:pt x="1649342" y="1540844"/>
                  <a:pt x="1639260" y="1532534"/>
                  <a:pt x="1629624" y="1524103"/>
                </a:cubicBezTo>
                <a:cubicBezTo>
                  <a:pt x="1613237" y="1509764"/>
                  <a:pt x="1579388" y="1482463"/>
                  <a:pt x="1557196" y="1469782"/>
                </a:cubicBezTo>
                <a:cubicBezTo>
                  <a:pt x="1545478" y="1463086"/>
                  <a:pt x="1533387" y="1456991"/>
                  <a:pt x="1520982" y="1451675"/>
                </a:cubicBezTo>
                <a:cubicBezTo>
                  <a:pt x="1512211" y="1447916"/>
                  <a:pt x="1502875" y="1445640"/>
                  <a:pt x="1493822" y="1442622"/>
                </a:cubicBezTo>
                <a:cubicBezTo>
                  <a:pt x="1491080" y="1438967"/>
                  <a:pt x="1450092" y="1380760"/>
                  <a:pt x="1439501" y="1379247"/>
                </a:cubicBezTo>
                <a:cubicBezTo>
                  <a:pt x="1426140" y="1377338"/>
                  <a:pt x="1415358" y="1391318"/>
                  <a:pt x="1403287" y="1397354"/>
                </a:cubicBezTo>
                <a:cubicBezTo>
                  <a:pt x="1394234" y="1409425"/>
                  <a:pt x="1377999" y="1418595"/>
                  <a:pt x="1376127" y="1433568"/>
                </a:cubicBezTo>
                <a:cubicBezTo>
                  <a:pt x="1363755" y="1532543"/>
                  <a:pt x="1411236" y="1535366"/>
                  <a:pt x="1367073" y="1623691"/>
                </a:cubicBezTo>
                <a:cubicBezTo>
                  <a:pt x="1360325" y="1637187"/>
                  <a:pt x="1342315" y="1641031"/>
                  <a:pt x="1330859" y="1650851"/>
                </a:cubicBezTo>
                <a:cubicBezTo>
                  <a:pt x="1269862" y="1703135"/>
                  <a:pt x="1336570" y="1656098"/>
                  <a:pt x="1276538" y="1696119"/>
                </a:cubicBezTo>
                <a:cubicBezTo>
                  <a:pt x="1274978" y="1698718"/>
                  <a:pt x="1239848" y="1758897"/>
                  <a:pt x="1231271" y="1768546"/>
                </a:cubicBezTo>
                <a:cubicBezTo>
                  <a:pt x="1214258" y="1787685"/>
                  <a:pt x="1176950" y="1822867"/>
                  <a:pt x="1176950" y="1822867"/>
                </a:cubicBezTo>
                <a:cubicBezTo>
                  <a:pt x="1173932" y="1831920"/>
                  <a:pt x="1170212" y="1840769"/>
                  <a:pt x="1167897" y="1850027"/>
                </a:cubicBezTo>
                <a:cubicBezTo>
                  <a:pt x="1159396" y="1884029"/>
                  <a:pt x="1162205" y="1893486"/>
                  <a:pt x="1149790" y="1922455"/>
                </a:cubicBezTo>
                <a:cubicBezTo>
                  <a:pt x="1144474" y="1934860"/>
                  <a:pt x="1140323" y="1948301"/>
                  <a:pt x="1131683" y="1958669"/>
                </a:cubicBezTo>
                <a:cubicBezTo>
                  <a:pt x="1124717" y="1967028"/>
                  <a:pt x="1113576" y="1970740"/>
                  <a:pt x="1104523" y="1976776"/>
                </a:cubicBezTo>
                <a:lnTo>
                  <a:pt x="1113576" y="2022043"/>
                </a:ln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613D2D2F-674B-9D1B-F864-4C4F02230C10}"/>
              </a:ext>
            </a:extLst>
          </p:cNvPr>
          <p:cNvSpPr txBox="1"/>
          <p:nvPr/>
        </p:nvSpPr>
        <p:spPr>
          <a:xfrm>
            <a:off x="7487565" y="2664932"/>
            <a:ext cx="689612" cy="261610"/>
          </a:xfrm>
          <a:prstGeom prst="rect">
            <a:avLst/>
          </a:prstGeom>
          <a:noFill/>
        </p:spPr>
        <p:txBody>
          <a:bodyPr wrap="none" rtlCol="0">
            <a:spAutoFit/>
          </a:bodyPr>
          <a:lstStyle/>
          <a:p>
            <a:r>
              <a:rPr lang="ru-RU" sz="1100">
                <a:solidFill>
                  <a:schemeClr val="tx1">
                    <a:lumMod val="65000"/>
                    <a:lumOff val="35000"/>
                  </a:schemeClr>
                </a:solidFill>
                <a:latin typeface="Cambria" panose="02040503050406030204" pitchFamily="18" charset="0"/>
                <a:ea typeface="Cambria" panose="02040503050406030204" pitchFamily="18" charset="0"/>
              </a:rPr>
              <a:t>Хөвсгөл</a:t>
            </a:r>
          </a:p>
        </p:txBody>
      </p:sp>
      <p:sp>
        <p:nvSpPr>
          <p:cNvPr id="261" name="TextBox 260">
            <a:extLst>
              <a:ext uri="{FF2B5EF4-FFF2-40B4-BE49-F238E27FC236}">
                <a16:creationId xmlns:a16="http://schemas.microsoft.com/office/drawing/2014/main" id="{A523D536-96D2-D6D2-E05A-0B2636A0A9E3}"/>
              </a:ext>
            </a:extLst>
          </p:cNvPr>
          <p:cNvSpPr txBox="1"/>
          <p:nvPr/>
        </p:nvSpPr>
        <p:spPr>
          <a:xfrm>
            <a:off x="1399506" y="1367754"/>
            <a:ext cx="3366329" cy="523220"/>
          </a:xfrm>
          <a:prstGeom prst="rect">
            <a:avLst/>
          </a:prstGeom>
          <a:noFill/>
        </p:spPr>
        <p:txBody>
          <a:bodyPr wrap="square" lIns="91440" tIns="45720" rIns="91440" bIns="45720" rtlCol="0" anchor="t">
            <a:spAutoFit/>
          </a:bodyPr>
          <a:lstStyle/>
          <a:p>
            <a:pPr algn="ctr">
              <a:defRPr/>
            </a:pPr>
            <a:r>
              <a:rPr lang="ru-RU" sz="1400">
                <a:solidFill>
                  <a:srgbClr val="002060"/>
                </a:solidFill>
              </a:rPr>
              <a:t>Структура предложения продуктов питания по источникам в 2019 году, проценты</a:t>
            </a:r>
          </a:p>
        </p:txBody>
      </p:sp>
      <p:sp>
        <p:nvSpPr>
          <p:cNvPr id="5" name="Text Placeholder 5">
            <a:extLst>
              <a:ext uri="{FF2B5EF4-FFF2-40B4-BE49-F238E27FC236}">
                <a16:creationId xmlns:a16="http://schemas.microsoft.com/office/drawing/2014/main" id="{A3C61C5E-06A6-E9E7-3E9A-AE50E80F738E}"/>
              </a:ext>
            </a:extLst>
          </p:cNvPr>
          <p:cNvSpPr>
            <a:spLocks noGrp="1"/>
          </p:cNvSpPr>
          <p:nvPr>
            <p:ph type="body" sz="quarter" idx="11"/>
          </p:nvPr>
        </p:nvSpPr>
        <p:spPr>
          <a:xfrm>
            <a:off x="7478752" y="-27214"/>
            <a:ext cx="3667983" cy="310984"/>
          </a:xfrm>
        </p:spPr>
        <p:txBody>
          <a:bodyPr>
            <a:noAutofit/>
          </a:bodyPr>
          <a:lstStyle/>
          <a:p>
            <a:r>
              <a:rPr lang="ru-RU" sz="900">
                <a:latin typeface="Roboto"/>
              </a:rPr>
              <a:t>ТЕКУЩАЯ СИТУАЦИЯ В ОБЛАСТИ ПРОИЗВОДСТВА ПРОДУКТОВ ПИТАНИЯ</a:t>
            </a:r>
          </a:p>
        </p:txBody>
      </p:sp>
    </p:spTree>
    <p:extLst>
      <p:ext uri="{BB962C8B-B14F-4D97-AF65-F5344CB8AC3E}">
        <p14:creationId xmlns:p14="http://schemas.microsoft.com/office/powerpoint/2010/main" val="287775740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Placeholder 35">
            <a:extLst>
              <a:ext uri="{FF2B5EF4-FFF2-40B4-BE49-F238E27FC236}">
                <a16:creationId xmlns:a16="http://schemas.microsoft.com/office/drawing/2014/main" id="{B4436552-57DA-ED33-6E0B-73493CCEC7C3}"/>
              </a:ext>
            </a:extLst>
          </p:cNvPr>
          <p:cNvSpPr>
            <a:spLocks noGrp="1"/>
          </p:cNvSpPr>
          <p:nvPr>
            <p:ph type="body" sz="quarter" idx="10"/>
          </p:nvPr>
        </p:nvSpPr>
        <p:spPr>
          <a:xfrm>
            <a:off x="1838525" y="404543"/>
            <a:ext cx="9683543" cy="430086"/>
          </a:xfrm>
        </p:spPr>
        <p:txBody>
          <a:bodyPr vert="horz" lIns="91440" tIns="45720" rIns="91440" bIns="45720" rtlCol="0" anchor="t">
            <a:normAutofit/>
          </a:bodyPr>
          <a:lstStyle/>
          <a:p>
            <a:r>
              <a:rPr lang="ru-RU" sz="1800" b="1">
                <a:latin typeface="Roboto" panose="02000000000000000000" pitchFamily="2" charset="0"/>
                <a:ea typeface="Roboto" panose="02000000000000000000" pitchFamily="2" charset="0"/>
                <a:cs typeface="Calibri Light"/>
              </a:rPr>
              <a:t>ИМПОРТ ОСНОВНЫХ ПРОДУКТОВ ПИТАНИЯ</a:t>
            </a:r>
          </a:p>
        </p:txBody>
      </p:sp>
      <p:sp>
        <p:nvSpPr>
          <p:cNvPr id="149" name="TextBox 148">
            <a:extLst>
              <a:ext uri="{FF2B5EF4-FFF2-40B4-BE49-F238E27FC236}">
                <a16:creationId xmlns:a16="http://schemas.microsoft.com/office/drawing/2014/main" id="{EA1AA604-87D0-B9BD-59FF-CE3E41A0318A}"/>
              </a:ext>
            </a:extLst>
          </p:cNvPr>
          <p:cNvSpPr txBox="1"/>
          <p:nvPr/>
        </p:nvSpPr>
        <p:spPr>
          <a:xfrm>
            <a:off x="5784039" y="1289789"/>
            <a:ext cx="5428417" cy="523220"/>
          </a:xfrm>
          <a:prstGeom prst="rect">
            <a:avLst/>
          </a:prstGeom>
          <a:noFill/>
        </p:spPr>
        <p:txBody>
          <a:bodyPr wrap="square" rtlCol="0">
            <a:spAutoFit/>
          </a:bodyPr>
          <a:lstStyle/>
          <a:p>
            <a:pPr algn="ctr"/>
            <a:r>
              <a:rPr lang="ru-RU" sz="1400">
                <a:solidFill>
                  <a:srgbClr val="002060"/>
                </a:solidFill>
                <a:latin typeface="Cambria" panose="02040503050406030204" pitchFamily="18" charset="0"/>
                <a:ea typeface="Cambria" panose="02040503050406030204" pitchFamily="18" charset="0"/>
              </a:rPr>
              <a:t>РИСУНОК С ОТОБРАЖЕНИЕМ РЕСУРСОВ ПО МЯСУ КУРИЦЫ</a:t>
            </a:r>
          </a:p>
          <a:p>
            <a:pPr algn="ctr"/>
            <a:r>
              <a:rPr lang="ru-RU" sz="1400">
                <a:solidFill>
                  <a:srgbClr val="002060"/>
                </a:solidFill>
                <a:latin typeface="Cambria" panose="02040503050406030204" pitchFamily="18" charset="0"/>
                <a:ea typeface="Cambria" panose="02040503050406030204" pitchFamily="18" charset="0"/>
              </a:rPr>
              <a:t>  /Итого 807,93 тыс. тонн/</a:t>
            </a:r>
          </a:p>
        </p:txBody>
      </p:sp>
      <p:grpSp>
        <p:nvGrpSpPr>
          <p:cNvPr id="161" name="Group 160">
            <a:extLst>
              <a:ext uri="{FF2B5EF4-FFF2-40B4-BE49-F238E27FC236}">
                <a16:creationId xmlns:a16="http://schemas.microsoft.com/office/drawing/2014/main" id="{8E386FBA-B331-F265-79E9-120919FE4A17}"/>
              </a:ext>
            </a:extLst>
          </p:cNvPr>
          <p:cNvGrpSpPr/>
          <p:nvPr/>
        </p:nvGrpSpPr>
        <p:grpSpPr>
          <a:xfrm>
            <a:off x="189622" y="2041304"/>
            <a:ext cx="4378353" cy="3553638"/>
            <a:chOff x="152641" y="1370578"/>
            <a:chExt cx="5492822" cy="4458182"/>
          </a:xfrm>
        </p:grpSpPr>
        <p:sp>
          <p:nvSpPr>
            <p:cNvPr id="162" name="Rectangle: Rounded Corners 161">
              <a:extLst>
                <a:ext uri="{FF2B5EF4-FFF2-40B4-BE49-F238E27FC236}">
                  <a16:creationId xmlns:a16="http://schemas.microsoft.com/office/drawing/2014/main" id="{4BB48B0A-7384-8240-361F-813FC2AD2D67}"/>
                </a:ext>
              </a:extLst>
            </p:cNvPr>
            <p:cNvSpPr/>
            <p:nvPr/>
          </p:nvSpPr>
          <p:spPr>
            <a:xfrm>
              <a:off x="1658706" y="5081885"/>
              <a:ext cx="815923" cy="404243"/>
            </a:xfrm>
            <a:prstGeom prst="roundRect">
              <a:avLst/>
            </a:prstGeom>
            <a:solidFill>
              <a:srgbClr val="FFC000">
                <a:alpha val="34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63" name="Group 162">
              <a:extLst>
                <a:ext uri="{FF2B5EF4-FFF2-40B4-BE49-F238E27FC236}">
                  <a16:creationId xmlns:a16="http://schemas.microsoft.com/office/drawing/2014/main" id="{8BC4BB65-BE18-39D1-90D6-C11BB54B2BAC}"/>
                </a:ext>
              </a:extLst>
            </p:cNvPr>
            <p:cNvGrpSpPr/>
            <p:nvPr/>
          </p:nvGrpSpPr>
          <p:grpSpPr>
            <a:xfrm>
              <a:off x="152641" y="1370578"/>
              <a:ext cx="5492822" cy="4458182"/>
              <a:chOff x="172090" y="1436198"/>
              <a:chExt cx="6661462" cy="5273091"/>
            </a:xfrm>
          </p:grpSpPr>
          <p:sp>
            <p:nvSpPr>
              <p:cNvPr id="164" name="TextBox 163">
                <a:extLst>
                  <a:ext uri="{FF2B5EF4-FFF2-40B4-BE49-F238E27FC236}">
                    <a16:creationId xmlns:a16="http://schemas.microsoft.com/office/drawing/2014/main" id="{4A14AFA6-A5D8-804D-48EC-75AA8147EFCE}"/>
                  </a:ext>
                </a:extLst>
              </p:cNvPr>
              <p:cNvSpPr txBox="1"/>
              <p:nvPr/>
            </p:nvSpPr>
            <p:spPr>
              <a:xfrm>
                <a:off x="172090" y="2927724"/>
                <a:ext cx="1631348"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Растительное масло</a:t>
                </a:r>
              </a:p>
            </p:txBody>
          </p:sp>
          <p:grpSp>
            <p:nvGrpSpPr>
              <p:cNvPr id="165" name="Group 164">
                <a:extLst>
                  <a:ext uri="{FF2B5EF4-FFF2-40B4-BE49-F238E27FC236}">
                    <a16:creationId xmlns:a16="http://schemas.microsoft.com/office/drawing/2014/main" id="{F1638036-EA93-F53B-D7FB-9DA6CE64F4AB}"/>
                  </a:ext>
                </a:extLst>
              </p:cNvPr>
              <p:cNvGrpSpPr/>
              <p:nvPr/>
            </p:nvGrpSpPr>
            <p:grpSpPr>
              <a:xfrm>
                <a:off x="279975" y="1436198"/>
                <a:ext cx="6553577" cy="5273091"/>
                <a:chOff x="279975" y="1436198"/>
                <a:chExt cx="6553577" cy="5273091"/>
              </a:xfrm>
            </p:grpSpPr>
            <p:grpSp>
              <p:nvGrpSpPr>
                <p:cNvPr id="166" name="Group 165">
                  <a:extLst>
                    <a:ext uri="{FF2B5EF4-FFF2-40B4-BE49-F238E27FC236}">
                      <a16:creationId xmlns:a16="http://schemas.microsoft.com/office/drawing/2014/main" id="{79809A75-A07E-0DAE-A0EE-2B26FA75C324}"/>
                    </a:ext>
                  </a:extLst>
                </p:cNvPr>
                <p:cNvGrpSpPr/>
                <p:nvPr/>
              </p:nvGrpSpPr>
              <p:grpSpPr>
                <a:xfrm>
                  <a:off x="1387195" y="1977046"/>
                  <a:ext cx="3983270" cy="3902126"/>
                  <a:chOff x="3076304" y="363108"/>
                  <a:chExt cx="6400800" cy="6400800"/>
                </a:xfrm>
              </p:grpSpPr>
              <p:cxnSp>
                <p:nvCxnSpPr>
                  <p:cNvPr id="252" name="Straight Connector 251">
                    <a:extLst>
                      <a:ext uri="{FF2B5EF4-FFF2-40B4-BE49-F238E27FC236}">
                        <a16:creationId xmlns:a16="http://schemas.microsoft.com/office/drawing/2014/main" id="{992A83D9-FDAB-AB48-6F64-098AEE537765}"/>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28162F5C-3599-BFFC-3DAC-3EB736653033}"/>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B9970B34-B005-AC9D-3F7E-39D0018F6B7D}"/>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A46CB077-1B03-3EAD-7DC2-58E5687C7DBB}"/>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AFF4F027-E2D1-578D-C458-C0A9316BB0A3}"/>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5A17DCAB-5235-7E65-8398-A5CF81C453AF}"/>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63E645D7-D194-7C0F-AE40-458603929412}"/>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AD3433-0474-18AA-A90A-AA014AF0E1FF}"/>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70E4609-9200-55EE-483B-9D3183D4761D}"/>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C718A721-3A7D-6F24-E995-0C62217AF990}"/>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26BD1BA5-43B7-5EAE-D0D7-8A09EEF5F2B2}"/>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516B57BD-8A54-D394-2D9C-BA7E6F93F8E2}"/>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51F9D248-28AC-9FC3-050E-F1FCEADD4025}"/>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CC04BC29-F3FD-A60D-9C88-77CF4FDFD848}"/>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9285FEAF-DA36-5BDD-2DFB-30A06B6252B7}"/>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287CAC7A-9BBD-1EB4-A189-FA13F1CC9705}"/>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C34774EE-DFD9-0D4A-EECA-EB1B6940C3C6}"/>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41EDCE4-BCEE-C456-EA2C-51F0B47266EB}"/>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E26E102D-7FD1-695A-3CC7-730F429B2122}"/>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15F9464E-6E33-514E-625F-DBBD5385DB4B}"/>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E2CF4E88-D241-A477-16E0-DCD89F910C8F}"/>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249A6DA7-D26C-81F2-B745-14DACDF68EEC}"/>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FD57BE8A-FA75-41B8-FF4E-E61BE754117E}"/>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7F254206-C47B-EF20-B36B-AAA796339621}"/>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3CFFCC7E-27A6-C975-E805-990109E4D5C4}"/>
                    </a:ext>
                  </a:extLst>
                </p:cNvPr>
                <p:cNvGrpSpPr/>
                <p:nvPr/>
              </p:nvGrpSpPr>
              <p:grpSpPr>
                <a:xfrm>
                  <a:off x="2383010" y="2950546"/>
                  <a:ext cx="1991633" cy="1951064"/>
                  <a:chOff x="5459286" y="1519962"/>
                  <a:chExt cx="3200400" cy="3200400"/>
                </a:xfrm>
              </p:grpSpPr>
              <p:cxnSp>
                <p:nvCxnSpPr>
                  <p:cNvPr id="236" name="Straight Connector 235">
                    <a:extLst>
                      <a:ext uri="{FF2B5EF4-FFF2-40B4-BE49-F238E27FC236}">
                        <a16:creationId xmlns:a16="http://schemas.microsoft.com/office/drawing/2014/main" id="{6406B03B-6289-D7EB-DE67-36B553E74121}"/>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616DD76E-5AC8-E6B2-3C1F-62BACF7E4AE6}"/>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F6393B4F-AB7E-D98D-68C7-30A646BD3703}"/>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1892C7DB-F91B-DE72-F018-F5F006D0796F}"/>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FA7000AF-AB9B-5684-72A8-74EF739ECE5C}"/>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AD88410-B6C1-D35C-1F8E-9E79904172EF}"/>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7CBA7A2A-F052-29B6-0352-6F2D9928F58E}"/>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4492B40F-8A04-3198-C08E-11A7EA81BB09}"/>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3E195BB3-E6BE-2D1A-8840-DAAABF9F499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63DE9DB2-FA9C-D4B6-7789-E7016FECDC1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E6425DE9-0054-75D8-A0C3-53E522068B2D}"/>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D29642A0-C9AF-F86B-C7D5-17F377928D5A}"/>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7DED0C71-B5A9-A463-B6A5-FEED4C222641}"/>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2E8474B3-BD6C-4269-C572-077395B99520}"/>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B9262784-83B5-C771-A172-3357D9506F4B}"/>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5BD2C345-6127-2924-027C-915F5764D933}"/>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8" name="Group 167">
                  <a:extLst>
                    <a:ext uri="{FF2B5EF4-FFF2-40B4-BE49-F238E27FC236}">
                      <a16:creationId xmlns:a16="http://schemas.microsoft.com/office/drawing/2014/main" id="{2A136A59-0FC9-1C80-F55F-24EDEAFED99F}"/>
                    </a:ext>
                  </a:extLst>
                </p:cNvPr>
                <p:cNvGrpSpPr/>
                <p:nvPr/>
              </p:nvGrpSpPr>
              <p:grpSpPr>
                <a:xfrm>
                  <a:off x="2885294" y="3432814"/>
                  <a:ext cx="995819" cy="975537"/>
                  <a:chOff x="5459286" y="1519962"/>
                  <a:chExt cx="3200400" cy="3200400"/>
                </a:xfrm>
              </p:grpSpPr>
              <p:cxnSp>
                <p:nvCxnSpPr>
                  <p:cNvPr id="220" name="Straight Connector 219">
                    <a:extLst>
                      <a:ext uri="{FF2B5EF4-FFF2-40B4-BE49-F238E27FC236}">
                        <a16:creationId xmlns:a16="http://schemas.microsoft.com/office/drawing/2014/main" id="{9315835F-5D89-0E39-8F5C-1C02EC1A9C67}"/>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D8DCDBFB-4C4A-F759-D7F1-AD84D02AC01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A2834644-A134-7F55-E446-68444F699982}"/>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F44E7790-C133-9B27-D6ED-78778B004E63}"/>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DEF3EC38-576F-5A6D-7010-B9BB17E146F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3391AD63-FD69-EBCA-DF1A-C7A299783FE1}"/>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6705F4F9-3524-2ACC-FF7E-C995B327D7C7}"/>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FBE521E0-C31C-6525-8EEB-98DADFB17336}"/>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44C830B2-FB70-67C1-90F9-6B13A672D2FB}"/>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B74923B6-E9E8-2202-2AD4-F75DA9DD6515}"/>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F1A4952B-4AC9-DD75-960B-C9B84EDCB7B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8E26549D-EE29-9745-3BE1-80DAD39E7F4C}"/>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49F1F4A9-60DE-25D8-36F1-2495C213D9E9}"/>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757001A9-F774-DFF4-E338-4D823F84A61E}"/>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E34DB00F-8375-35DA-6DED-7EFB6EAD58F3}"/>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585B846-740F-BC7C-BFCC-CEB24D9E29AA}"/>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9" name="Group 168">
                  <a:extLst>
                    <a:ext uri="{FF2B5EF4-FFF2-40B4-BE49-F238E27FC236}">
                      <a16:creationId xmlns:a16="http://schemas.microsoft.com/office/drawing/2014/main" id="{F8A7873E-8DAF-DA3E-EAD0-ABA5E47E96BB}"/>
                    </a:ext>
                  </a:extLst>
                </p:cNvPr>
                <p:cNvGrpSpPr/>
                <p:nvPr/>
              </p:nvGrpSpPr>
              <p:grpSpPr>
                <a:xfrm>
                  <a:off x="1867722" y="2471312"/>
                  <a:ext cx="2987452" cy="2926600"/>
                  <a:chOff x="5459286" y="1519962"/>
                  <a:chExt cx="3200400" cy="3200400"/>
                </a:xfrm>
              </p:grpSpPr>
              <p:cxnSp>
                <p:nvCxnSpPr>
                  <p:cNvPr id="204" name="Straight Connector 203">
                    <a:extLst>
                      <a:ext uri="{FF2B5EF4-FFF2-40B4-BE49-F238E27FC236}">
                        <a16:creationId xmlns:a16="http://schemas.microsoft.com/office/drawing/2014/main" id="{284E03E1-DB70-BEAA-772E-22D05151A04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3C583896-1F67-9D5F-7DFA-5BACDC89BE1A}"/>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1D0FC5FC-D9EE-2CF0-0E74-1D0B6AC6E71D}"/>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10B1C12-0758-4305-90FA-42EE695AFF41}"/>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43CE6CBE-E6E4-8F12-B6CE-C65A240FA316}"/>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2B7B3FE4-4296-8112-D897-544E92476AA3}"/>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A9196BF8-BD42-C12C-600F-00212CBFAF0D}"/>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1DAD9B9C-0BBA-301B-B1D0-1CE21FC1454B}"/>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CE18769E-218E-FBD3-5621-75BF6C986605}"/>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DD898BEB-4D06-C2BD-FFE7-4BD77C0544EE}"/>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49D71BD-874F-0C01-97FF-E724134244B2}"/>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F293B285-D265-4D59-E82A-FA4CD4B0FA2C}"/>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510EF1BE-0C42-B7A4-7975-129EC9C5C790}"/>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FB2A1057-2EE6-F0C8-B4D6-CF9E145DF69B}"/>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151FD345-F933-30C8-AEC7-47FB7C74936F}"/>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79CA730E-7DC6-8302-6189-1BB060EB451F}"/>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70" name="Straight Connector 169">
                  <a:extLst>
                    <a:ext uri="{FF2B5EF4-FFF2-40B4-BE49-F238E27FC236}">
                      <a16:creationId xmlns:a16="http://schemas.microsoft.com/office/drawing/2014/main" id="{674A44F6-C881-CFD6-007F-875754B119DB}"/>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5DA8A0A5-85AA-737C-62DB-B969475027B1}"/>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6DD8FC8C-CF42-FF48-523D-14A8E2340155}"/>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B9FBDDD1-F7FB-ACAA-71EF-1D367E95E11A}"/>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A61220CC-BEA6-B8E5-7499-1E6076CA5EB6}"/>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AB1BAC0D-B740-7354-211A-9D5E4F6F18EA}"/>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BE806750-518A-0C36-D377-6A740C2FE16D}"/>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76F75F3B-3A29-5A11-143F-29E1066DB897}"/>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5D61D675-07FB-C436-5457-B30CCD2B4FD1}"/>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C2D1EBA4-1526-DBC1-A318-4CFA3EFE3672}"/>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100A9279-229D-60C2-B7D6-7F31EAE7D15A}"/>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425342D6-52C8-A5C1-7AA3-2043B064ABE5}"/>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715ADA7-F1A2-34A8-4AC7-CA03D0F843ED}"/>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F310AECF-BB4A-4B0B-FAE5-8EB4D12EDC40}"/>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184" name="TextBox 183">
                  <a:extLst>
                    <a:ext uri="{FF2B5EF4-FFF2-40B4-BE49-F238E27FC236}">
                      <a16:creationId xmlns:a16="http://schemas.microsoft.com/office/drawing/2014/main" id="{47AE6F63-0898-34A5-EE5E-59A1741F0A32}"/>
                    </a:ext>
                  </a:extLst>
                </p:cNvPr>
                <p:cNvSpPr txBox="1"/>
                <p:nvPr/>
              </p:nvSpPr>
              <p:spPr>
                <a:xfrm>
                  <a:off x="3042593" y="1436198"/>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Картофель</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185" name="TextBox 184">
                  <a:extLst>
                    <a:ext uri="{FF2B5EF4-FFF2-40B4-BE49-F238E27FC236}">
                      <a16:creationId xmlns:a16="http://schemas.microsoft.com/office/drawing/2014/main" id="{7CECCECC-2A21-67A3-DA4F-62125FAE19B4}"/>
                    </a:ext>
                  </a:extLst>
                </p:cNvPr>
                <p:cNvSpPr txBox="1"/>
                <p:nvPr/>
              </p:nvSpPr>
              <p:spPr>
                <a:xfrm>
                  <a:off x="2851564" y="3488017"/>
                  <a:ext cx="596424" cy="254824"/>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p>
              </p:txBody>
            </p:sp>
            <p:sp>
              <p:nvSpPr>
                <p:cNvPr id="186" name="TextBox 185">
                  <a:extLst>
                    <a:ext uri="{FF2B5EF4-FFF2-40B4-BE49-F238E27FC236}">
                      <a16:creationId xmlns:a16="http://schemas.microsoft.com/office/drawing/2014/main" id="{B1BFBE69-6BCB-376D-01CB-D6A4531EC5F1}"/>
                    </a:ext>
                  </a:extLst>
                </p:cNvPr>
                <p:cNvSpPr txBox="1"/>
                <p:nvPr/>
              </p:nvSpPr>
              <p:spPr>
                <a:xfrm>
                  <a:off x="998588" y="2306470"/>
                  <a:ext cx="1631345"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Рыба</a:t>
                  </a:r>
                </a:p>
              </p:txBody>
            </p:sp>
            <p:sp>
              <p:nvSpPr>
                <p:cNvPr id="187" name="TextBox 186">
                  <a:extLst>
                    <a:ext uri="{FF2B5EF4-FFF2-40B4-BE49-F238E27FC236}">
                      <a16:creationId xmlns:a16="http://schemas.microsoft.com/office/drawing/2014/main" id="{2601A349-9AA0-0353-1C0B-9AF1B56D5941}"/>
                    </a:ext>
                  </a:extLst>
                </p:cNvPr>
                <p:cNvSpPr txBox="1"/>
                <p:nvPr/>
              </p:nvSpPr>
              <p:spPr>
                <a:xfrm>
                  <a:off x="279975" y="4672869"/>
                  <a:ext cx="1631345"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птицы</a:t>
                  </a:r>
                </a:p>
              </p:txBody>
            </p:sp>
            <p:sp>
              <p:nvSpPr>
                <p:cNvPr id="188" name="TextBox 187">
                  <a:extLst>
                    <a:ext uri="{FF2B5EF4-FFF2-40B4-BE49-F238E27FC236}">
                      <a16:creationId xmlns:a16="http://schemas.microsoft.com/office/drawing/2014/main" id="{C3CDF680-5A83-62B2-597F-B3AD6800039F}"/>
                    </a:ext>
                  </a:extLst>
                </p:cNvPr>
                <p:cNvSpPr txBox="1"/>
                <p:nvPr/>
              </p:nvSpPr>
              <p:spPr>
                <a:xfrm>
                  <a:off x="5141835" y="2616587"/>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и мясные продукты</a:t>
                  </a:r>
                </a:p>
              </p:txBody>
            </p:sp>
            <p:sp>
              <p:nvSpPr>
                <p:cNvPr id="189" name="TextBox 188">
                  <a:extLst>
                    <a:ext uri="{FF2B5EF4-FFF2-40B4-BE49-F238E27FC236}">
                      <a16:creationId xmlns:a16="http://schemas.microsoft.com/office/drawing/2014/main" id="{1230E207-BE38-2609-1998-63DD67D75D11}"/>
                    </a:ext>
                  </a:extLst>
                </p:cNvPr>
                <p:cNvSpPr txBox="1"/>
                <p:nvPr/>
              </p:nvSpPr>
              <p:spPr>
                <a:xfrm>
                  <a:off x="5202207" y="4540602"/>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Молочная продукция</a:t>
                  </a:r>
                </a:p>
              </p:txBody>
            </p:sp>
            <p:sp>
              <p:nvSpPr>
                <p:cNvPr id="190" name="TextBox 189">
                  <a:extLst>
                    <a:ext uri="{FF2B5EF4-FFF2-40B4-BE49-F238E27FC236}">
                      <a16:creationId xmlns:a16="http://schemas.microsoft.com/office/drawing/2014/main" id="{43DB05D2-3C4E-E791-7490-0BF96DB6A8AE}"/>
                    </a:ext>
                  </a:extLst>
                </p:cNvPr>
                <p:cNvSpPr txBox="1"/>
                <p:nvPr/>
              </p:nvSpPr>
              <p:spPr>
                <a:xfrm>
                  <a:off x="4685535" y="2023590"/>
                  <a:ext cx="80779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Мука</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191" name="TextBox 190">
                  <a:extLst>
                    <a:ext uri="{FF2B5EF4-FFF2-40B4-BE49-F238E27FC236}">
                      <a16:creationId xmlns:a16="http://schemas.microsoft.com/office/drawing/2014/main" id="{560B19A5-7AED-6E66-B57F-979DE6A11BC6}"/>
                    </a:ext>
                  </a:extLst>
                </p:cNvPr>
                <p:cNvSpPr txBox="1"/>
                <p:nvPr/>
              </p:nvSpPr>
              <p:spPr>
                <a:xfrm>
                  <a:off x="2856679" y="5887235"/>
                  <a:ext cx="1088705" cy="822054"/>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Овощи</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192" name="TextBox 191">
                  <a:extLst>
                    <a:ext uri="{FF2B5EF4-FFF2-40B4-BE49-F238E27FC236}">
                      <a16:creationId xmlns:a16="http://schemas.microsoft.com/office/drawing/2014/main" id="{76147766-D7C0-AC7F-33D9-A203F87650E9}"/>
                    </a:ext>
                  </a:extLst>
                </p:cNvPr>
                <p:cNvSpPr txBox="1"/>
                <p:nvPr/>
              </p:nvSpPr>
              <p:spPr>
                <a:xfrm>
                  <a:off x="5352961" y="3670437"/>
                  <a:ext cx="1117870"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Бобовые</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193" name="TextBox 192">
                  <a:extLst>
                    <a:ext uri="{FF2B5EF4-FFF2-40B4-BE49-F238E27FC236}">
                      <a16:creationId xmlns:a16="http://schemas.microsoft.com/office/drawing/2014/main" id="{5CB52B07-33ED-ACC2-888A-CD96D745DD19}"/>
                    </a:ext>
                  </a:extLst>
                </p:cNvPr>
                <p:cNvSpPr txBox="1"/>
                <p:nvPr/>
              </p:nvSpPr>
              <p:spPr>
                <a:xfrm>
                  <a:off x="338586" y="3708523"/>
                  <a:ext cx="1631345" cy="822054"/>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Фрукты и ягоды</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194" name="TextBox 193">
                  <a:extLst>
                    <a:ext uri="{FF2B5EF4-FFF2-40B4-BE49-F238E27FC236}">
                      <a16:creationId xmlns:a16="http://schemas.microsoft.com/office/drawing/2014/main" id="{0610308B-1467-8A2E-C3AF-C55FB0F9D63C}"/>
                    </a:ext>
                  </a:extLst>
                </p:cNvPr>
                <p:cNvSpPr txBox="1"/>
                <p:nvPr/>
              </p:nvSpPr>
              <p:spPr>
                <a:xfrm>
                  <a:off x="2111194" y="5846577"/>
                  <a:ext cx="824972"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Яйцо</a:t>
                  </a:r>
                </a:p>
              </p:txBody>
            </p:sp>
            <p:sp>
              <p:nvSpPr>
                <p:cNvPr id="195" name="TextBox 194">
                  <a:extLst>
                    <a:ext uri="{FF2B5EF4-FFF2-40B4-BE49-F238E27FC236}">
                      <a16:creationId xmlns:a16="http://schemas.microsoft.com/office/drawing/2014/main" id="{30FF8583-CDCA-363B-B06F-26468210D480}"/>
                    </a:ext>
                  </a:extLst>
                </p:cNvPr>
                <p:cNvSpPr txBox="1"/>
                <p:nvPr/>
              </p:nvSpPr>
              <p:spPr>
                <a:xfrm>
                  <a:off x="986348" y="5346633"/>
                  <a:ext cx="1171355"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Сливочное масло</a:t>
                  </a:r>
                </a:p>
              </p:txBody>
            </p:sp>
            <p:sp>
              <p:nvSpPr>
                <p:cNvPr id="196" name="TextBox 195">
                  <a:extLst>
                    <a:ext uri="{FF2B5EF4-FFF2-40B4-BE49-F238E27FC236}">
                      <a16:creationId xmlns:a16="http://schemas.microsoft.com/office/drawing/2014/main" id="{C894209D-8502-A32D-3A8E-C9A3B61E4B14}"/>
                    </a:ext>
                  </a:extLst>
                </p:cNvPr>
                <p:cNvSpPr txBox="1"/>
                <p:nvPr/>
              </p:nvSpPr>
              <p:spPr>
                <a:xfrm>
                  <a:off x="3759932" y="5756062"/>
                  <a:ext cx="1631345"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Сахар и изделия из него</a:t>
                  </a:r>
                </a:p>
              </p:txBody>
            </p:sp>
            <p:sp>
              <p:nvSpPr>
                <p:cNvPr id="197" name="TextBox 196">
                  <a:extLst>
                    <a:ext uri="{FF2B5EF4-FFF2-40B4-BE49-F238E27FC236}">
                      <a16:creationId xmlns:a16="http://schemas.microsoft.com/office/drawing/2014/main" id="{E31E1D5A-A693-48E2-FBC6-E092EE9AF323}"/>
                    </a:ext>
                  </a:extLst>
                </p:cNvPr>
                <p:cNvSpPr txBox="1"/>
                <p:nvPr/>
              </p:nvSpPr>
              <p:spPr>
                <a:xfrm>
                  <a:off x="986346" y="1573921"/>
                  <a:ext cx="1796921"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Различные виды риса</a:t>
                  </a:r>
                </a:p>
              </p:txBody>
            </p:sp>
            <p:sp>
              <p:nvSpPr>
                <p:cNvPr id="198" name="TextBox 197">
                  <a:extLst>
                    <a:ext uri="{FF2B5EF4-FFF2-40B4-BE49-F238E27FC236}">
                      <a16:creationId xmlns:a16="http://schemas.microsoft.com/office/drawing/2014/main" id="{EC93B8D4-428E-308A-261F-245FB05BE52C}"/>
                    </a:ext>
                  </a:extLst>
                </p:cNvPr>
                <p:cNvSpPr txBox="1"/>
                <p:nvPr/>
              </p:nvSpPr>
              <p:spPr>
                <a:xfrm>
                  <a:off x="3790541" y="1624801"/>
                  <a:ext cx="1330479"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Мясо</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199" name="TextBox 198">
                  <a:extLst>
                    <a:ext uri="{FF2B5EF4-FFF2-40B4-BE49-F238E27FC236}">
                      <a16:creationId xmlns:a16="http://schemas.microsoft.com/office/drawing/2014/main" id="{FE494E9B-CEC4-DFFA-53B3-2424FD4CA5F2}"/>
                    </a:ext>
                  </a:extLst>
                </p:cNvPr>
                <p:cNvSpPr txBox="1"/>
                <p:nvPr/>
              </p:nvSpPr>
              <p:spPr>
                <a:xfrm>
                  <a:off x="2864253" y="3045932"/>
                  <a:ext cx="616181"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00" name="TextBox 199">
                  <a:extLst>
                    <a:ext uri="{FF2B5EF4-FFF2-40B4-BE49-F238E27FC236}">
                      <a16:creationId xmlns:a16="http://schemas.microsoft.com/office/drawing/2014/main" id="{23BDF9BF-1607-2DED-6A16-E92DC830E637}"/>
                    </a:ext>
                  </a:extLst>
                </p:cNvPr>
                <p:cNvSpPr txBox="1"/>
                <p:nvPr/>
              </p:nvSpPr>
              <p:spPr>
                <a:xfrm>
                  <a:off x="2817635" y="2628127"/>
                  <a:ext cx="703844"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01" name="TextBox 200">
                  <a:extLst>
                    <a:ext uri="{FF2B5EF4-FFF2-40B4-BE49-F238E27FC236}">
                      <a16:creationId xmlns:a16="http://schemas.microsoft.com/office/drawing/2014/main" id="{E13F8A0F-4AE0-5E9D-C67C-B208B588CA02}"/>
                    </a:ext>
                  </a:extLst>
                </p:cNvPr>
                <p:cNvSpPr txBox="1"/>
                <p:nvPr/>
              </p:nvSpPr>
              <p:spPr>
                <a:xfrm>
                  <a:off x="2804718" y="2161016"/>
                  <a:ext cx="673659" cy="236623"/>
                </a:xfrm>
                <a:prstGeom prst="rect">
                  <a:avLst/>
                </a:prstGeom>
                <a:noFill/>
                <a:ln>
                  <a:noFill/>
                </a:ln>
              </p:spPr>
              <p:txBody>
                <a:bodyPr wrap="square" rtlCol="0">
                  <a:spAutoFit/>
                </a:bodyPr>
                <a:lstStyle/>
                <a:p>
                  <a:r>
                    <a:rPr lang="ru-RU"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202" name="TextBox 201">
                  <a:extLst>
                    <a:ext uri="{FF2B5EF4-FFF2-40B4-BE49-F238E27FC236}">
                      <a16:creationId xmlns:a16="http://schemas.microsoft.com/office/drawing/2014/main" id="{76DE1C16-0C63-6D26-ECA4-102F6B438152}"/>
                    </a:ext>
                  </a:extLst>
                </p:cNvPr>
                <p:cNvSpPr txBox="1"/>
                <p:nvPr/>
              </p:nvSpPr>
              <p:spPr>
                <a:xfrm>
                  <a:off x="4798340" y="5225539"/>
                  <a:ext cx="1786313" cy="593706"/>
                </a:xfrm>
                <a:prstGeom prst="rect">
                  <a:avLst/>
                </a:prstGeom>
                <a:noFill/>
                <a:ln>
                  <a:noFill/>
                </a:ln>
              </p:spPr>
              <p:txBody>
                <a:bodyPr wrap="square" rtlCol="0">
                  <a:spAutoFit/>
                </a:bodyPr>
                <a:lstStyle/>
                <a:p>
                  <a:r>
                    <a:rPr lang="ru-RU" sz="1000" dirty="0">
                      <a:latin typeface="Cambria" panose="02040503050406030204" pitchFamily="18" charset="0"/>
                      <a:ea typeface="Cambria" panose="02040503050406030204" pitchFamily="18" charset="0"/>
                      <a:cs typeface="Arial" panose="020B0604020202020204" pitchFamily="34" charset="0"/>
                    </a:rPr>
                    <a:t>Хлебобулочные изделия</a:t>
                  </a:r>
                </a:p>
              </p:txBody>
            </p:sp>
            <p:cxnSp>
              <p:nvCxnSpPr>
                <p:cNvPr id="203" name="Straight Connector 202">
                  <a:extLst>
                    <a:ext uri="{FF2B5EF4-FFF2-40B4-BE49-F238E27FC236}">
                      <a16:creationId xmlns:a16="http://schemas.microsoft.com/office/drawing/2014/main" id="{FD2C243B-EA80-B2EB-BCE7-6005D3A037A3}"/>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431" name="TextBox 430">
            <a:extLst>
              <a:ext uri="{FF2B5EF4-FFF2-40B4-BE49-F238E27FC236}">
                <a16:creationId xmlns:a16="http://schemas.microsoft.com/office/drawing/2014/main" id="{43056625-8E37-B3F0-5DD7-85247AD57AEC}"/>
              </a:ext>
            </a:extLst>
          </p:cNvPr>
          <p:cNvSpPr txBox="1"/>
          <p:nvPr/>
        </p:nvSpPr>
        <p:spPr>
          <a:xfrm>
            <a:off x="244164" y="5661813"/>
            <a:ext cx="4518280" cy="261610"/>
          </a:xfrm>
          <a:prstGeom prst="rect">
            <a:avLst/>
          </a:prstGeom>
          <a:noFill/>
        </p:spPr>
        <p:txBody>
          <a:bodyPr wrap="square" lIns="91440" tIns="45720" rIns="91440" bIns="45720" rtlCol="0" anchor="t">
            <a:spAutoFit/>
          </a:bodyPr>
          <a:lstStyle/>
          <a:p>
            <a:pPr lvl="0" algn="ctr">
              <a:defRPr/>
            </a:pPr>
            <a:r>
              <a:rPr lang="ru-RU" sz="1100" i="1"/>
              <a:t>Источник: Национальное статистическое управление Монголии </a:t>
            </a:r>
          </a:p>
        </p:txBody>
      </p:sp>
      <p:sp>
        <p:nvSpPr>
          <p:cNvPr id="432" name="TextBox 431">
            <a:extLst>
              <a:ext uri="{FF2B5EF4-FFF2-40B4-BE49-F238E27FC236}">
                <a16:creationId xmlns:a16="http://schemas.microsoft.com/office/drawing/2014/main" id="{2E4E7318-3779-09DB-0324-2A87311BAB23}"/>
              </a:ext>
            </a:extLst>
          </p:cNvPr>
          <p:cNvSpPr txBox="1"/>
          <p:nvPr/>
        </p:nvSpPr>
        <p:spPr>
          <a:xfrm>
            <a:off x="2076808" y="2366505"/>
            <a:ext cx="505267" cy="246221"/>
          </a:xfrm>
          <a:prstGeom prst="rect">
            <a:avLst/>
          </a:prstGeom>
          <a:noFill/>
        </p:spPr>
        <p:txBody>
          <a:bodyPr wrap="none" rtlCol="0">
            <a:spAutoFit/>
          </a:bodyPr>
          <a:lstStyle/>
          <a:p>
            <a:r>
              <a:rPr lang="ru-RU" sz="1000"/>
              <a:t>99,8%</a:t>
            </a:r>
          </a:p>
        </p:txBody>
      </p:sp>
      <p:sp>
        <p:nvSpPr>
          <p:cNvPr id="433" name="TextBox 432">
            <a:extLst>
              <a:ext uri="{FF2B5EF4-FFF2-40B4-BE49-F238E27FC236}">
                <a16:creationId xmlns:a16="http://schemas.microsoft.com/office/drawing/2014/main" id="{90AD8072-2A8F-3789-A908-4D4ECA83F542}"/>
              </a:ext>
            </a:extLst>
          </p:cNvPr>
          <p:cNvSpPr txBox="1"/>
          <p:nvPr/>
        </p:nvSpPr>
        <p:spPr>
          <a:xfrm>
            <a:off x="2534113" y="2504938"/>
            <a:ext cx="505267" cy="246221"/>
          </a:xfrm>
          <a:prstGeom prst="rect">
            <a:avLst/>
          </a:prstGeom>
          <a:noFill/>
        </p:spPr>
        <p:txBody>
          <a:bodyPr wrap="none" rtlCol="0">
            <a:spAutoFit/>
          </a:bodyPr>
          <a:lstStyle/>
          <a:p>
            <a:r>
              <a:rPr lang="ru-RU" sz="1000"/>
              <a:t>99,7%</a:t>
            </a:r>
          </a:p>
        </p:txBody>
      </p:sp>
      <p:sp>
        <p:nvSpPr>
          <p:cNvPr id="434" name="TextBox 433">
            <a:extLst>
              <a:ext uri="{FF2B5EF4-FFF2-40B4-BE49-F238E27FC236}">
                <a16:creationId xmlns:a16="http://schemas.microsoft.com/office/drawing/2014/main" id="{F37F3EEE-DE4D-E37C-36EE-C6AC732C9C34}"/>
              </a:ext>
            </a:extLst>
          </p:cNvPr>
          <p:cNvSpPr txBox="1"/>
          <p:nvPr/>
        </p:nvSpPr>
        <p:spPr>
          <a:xfrm>
            <a:off x="2851852" y="2753754"/>
            <a:ext cx="505267" cy="246221"/>
          </a:xfrm>
          <a:prstGeom prst="rect">
            <a:avLst/>
          </a:prstGeom>
          <a:noFill/>
        </p:spPr>
        <p:txBody>
          <a:bodyPr wrap="none" rtlCol="0">
            <a:spAutoFit/>
          </a:bodyPr>
          <a:lstStyle/>
          <a:p>
            <a:r>
              <a:rPr lang="ru-RU" sz="1000"/>
              <a:t>97,4%</a:t>
            </a:r>
          </a:p>
        </p:txBody>
      </p:sp>
      <p:sp>
        <p:nvSpPr>
          <p:cNvPr id="435" name="TextBox 434">
            <a:extLst>
              <a:ext uri="{FF2B5EF4-FFF2-40B4-BE49-F238E27FC236}">
                <a16:creationId xmlns:a16="http://schemas.microsoft.com/office/drawing/2014/main" id="{8B91EB4E-7AC9-9C87-FE09-58A2D829CCF1}"/>
              </a:ext>
            </a:extLst>
          </p:cNvPr>
          <p:cNvSpPr txBox="1"/>
          <p:nvPr/>
        </p:nvSpPr>
        <p:spPr>
          <a:xfrm>
            <a:off x="3085338" y="3128256"/>
            <a:ext cx="505267" cy="246221"/>
          </a:xfrm>
          <a:prstGeom prst="rect">
            <a:avLst/>
          </a:prstGeom>
          <a:noFill/>
        </p:spPr>
        <p:txBody>
          <a:bodyPr wrap="none" rtlCol="0">
            <a:spAutoFit/>
          </a:bodyPr>
          <a:lstStyle/>
          <a:p>
            <a:r>
              <a:rPr lang="ru-RU" sz="1000"/>
              <a:t>96,3%</a:t>
            </a:r>
          </a:p>
        </p:txBody>
      </p:sp>
      <p:sp>
        <p:nvSpPr>
          <p:cNvPr id="436" name="TextBox 435">
            <a:extLst>
              <a:ext uri="{FF2B5EF4-FFF2-40B4-BE49-F238E27FC236}">
                <a16:creationId xmlns:a16="http://schemas.microsoft.com/office/drawing/2014/main" id="{355118A2-1F8E-B80B-48DA-2225F563C7EB}"/>
              </a:ext>
            </a:extLst>
          </p:cNvPr>
          <p:cNvSpPr txBox="1"/>
          <p:nvPr/>
        </p:nvSpPr>
        <p:spPr>
          <a:xfrm>
            <a:off x="3205608" y="3614558"/>
            <a:ext cx="505267" cy="246221"/>
          </a:xfrm>
          <a:prstGeom prst="rect">
            <a:avLst/>
          </a:prstGeom>
          <a:noFill/>
        </p:spPr>
        <p:txBody>
          <a:bodyPr wrap="none" rtlCol="0">
            <a:spAutoFit/>
          </a:bodyPr>
          <a:lstStyle/>
          <a:p>
            <a:r>
              <a:rPr lang="ru-RU" sz="1000"/>
              <a:t>87,1%</a:t>
            </a:r>
          </a:p>
        </p:txBody>
      </p:sp>
      <p:sp>
        <p:nvSpPr>
          <p:cNvPr id="437" name="TextBox 436">
            <a:extLst>
              <a:ext uri="{FF2B5EF4-FFF2-40B4-BE49-F238E27FC236}">
                <a16:creationId xmlns:a16="http://schemas.microsoft.com/office/drawing/2014/main" id="{26310D43-E528-D5AF-B074-F40AB29CDA02}"/>
              </a:ext>
            </a:extLst>
          </p:cNvPr>
          <p:cNvSpPr txBox="1"/>
          <p:nvPr/>
        </p:nvSpPr>
        <p:spPr>
          <a:xfrm>
            <a:off x="3110019" y="4073394"/>
            <a:ext cx="505267" cy="246221"/>
          </a:xfrm>
          <a:prstGeom prst="rect">
            <a:avLst/>
          </a:prstGeom>
          <a:noFill/>
        </p:spPr>
        <p:txBody>
          <a:bodyPr wrap="none" rtlCol="0">
            <a:spAutoFit/>
          </a:bodyPr>
          <a:lstStyle/>
          <a:p>
            <a:r>
              <a:rPr lang="ru-RU" sz="1000"/>
              <a:t>69,3%</a:t>
            </a:r>
          </a:p>
        </p:txBody>
      </p:sp>
      <p:sp>
        <p:nvSpPr>
          <p:cNvPr id="438" name="TextBox 437">
            <a:extLst>
              <a:ext uri="{FF2B5EF4-FFF2-40B4-BE49-F238E27FC236}">
                <a16:creationId xmlns:a16="http://schemas.microsoft.com/office/drawing/2014/main" id="{2EE9AD16-1981-050F-E45B-108CFE69B7D5}"/>
              </a:ext>
            </a:extLst>
          </p:cNvPr>
          <p:cNvSpPr txBox="1"/>
          <p:nvPr/>
        </p:nvSpPr>
        <p:spPr>
          <a:xfrm>
            <a:off x="2856490" y="4457525"/>
            <a:ext cx="505267" cy="246221"/>
          </a:xfrm>
          <a:prstGeom prst="rect">
            <a:avLst/>
          </a:prstGeom>
          <a:noFill/>
        </p:spPr>
        <p:txBody>
          <a:bodyPr wrap="none" rtlCol="0">
            <a:spAutoFit/>
          </a:bodyPr>
          <a:lstStyle/>
          <a:p>
            <a:r>
              <a:rPr lang="ru-RU" sz="1000"/>
              <a:t>65,9%</a:t>
            </a:r>
          </a:p>
        </p:txBody>
      </p:sp>
      <p:sp>
        <p:nvSpPr>
          <p:cNvPr id="439" name="TextBox 438">
            <a:extLst>
              <a:ext uri="{FF2B5EF4-FFF2-40B4-BE49-F238E27FC236}">
                <a16:creationId xmlns:a16="http://schemas.microsoft.com/office/drawing/2014/main" id="{B8D43D96-BBEA-3707-891A-04352DBC33BF}"/>
              </a:ext>
            </a:extLst>
          </p:cNvPr>
          <p:cNvSpPr txBox="1"/>
          <p:nvPr/>
        </p:nvSpPr>
        <p:spPr>
          <a:xfrm>
            <a:off x="2462706" y="4692149"/>
            <a:ext cx="505267" cy="246221"/>
          </a:xfrm>
          <a:prstGeom prst="rect">
            <a:avLst/>
          </a:prstGeom>
          <a:noFill/>
        </p:spPr>
        <p:txBody>
          <a:bodyPr wrap="none" rtlCol="0">
            <a:spAutoFit/>
          </a:bodyPr>
          <a:lstStyle/>
          <a:p>
            <a:r>
              <a:rPr lang="ru-RU" sz="1000"/>
              <a:t>63,7%</a:t>
            </a:r>
          </a:p>
        </p:txBody>
      </p:sp>
      <p:sp>
        <p:nvSpPr>
          <p:cNvPr id="440" name="TextBox 439">
            <a:extLst>
              <a:ext uri="{FF2B5EF4-FFF2-40B4-BE49-F238E27FC236}">
                <a16:creationId xmlns:a16="http://schemas.microsoft.com/office/drawing/2014/main" id="{D35A1C93-0A77-6D13-435D-963B8380EF30}"/>
              </a:ext>
            </a:extLst>
          </p:cNvPr>
          <p:cNvSpPr txBox="1"/>
          <p:nvPr/>
        </p:nvSpPr>
        <p:spPr>
          <a:xfrm>
            <a:off x="2072626" y="4807691"/>
            <a:ext cx="505267" cy="246221"/>
          </a:xfrm>
          <a:prstGeom prst="rect">
            <a:avLst/>
          </a:prstGeom>
          <a:noFill/>
        </p:spPr>
        <p:txBody>
          <a:bodyPr wrap="none" rtlCol="0">
            <a:spAutoFit/>
          </a:bodyPr>
          <a:lstStyle/>
          <a:p>
            <a:r>
              <a:rPr lang="ru-RU" sz="1000"/>
              <a:t>56,0%</a:t>
            </a:r>
          </a:p>
        </p:txBody>
      </p:sp>
      <p:sp>
        <p:nvSpPr>
          <p:cNvPr id="441" name="TextBox 440">
            <a:extLst>
              <a:ext uri="{FF2B5EF4-FFF2-40B4-BE49-F238E27FC236}">
                <a16:creationId xmlns:a16="http://schemas.microsoft.com/office/drawing/2014/main" id="{B1D2CC3A-11FA-109D-8322-505F09C2FA85}"/>
              </a:ext>
            </a:extLst>
          </p:cNvPr>
          <p:cNvSpPr txBox="1"/>
          <p:nvPr/>
        </p:nvSpPr>
        <p:spPr>
          <a:xfrm>
            <a:off x="1622817" y="4706316"/>
            <a:ext cx="505267" cy="246221"/>
          </a:xfrm>
          <a:prstGeom prst="rect">
            <a:avLst/>
          </a:prstGeom>
          <a:noFill/>
        </p:spPr>
        <p:txBody>
          <a:bodyPr wrap="none" rtlCol="0">
            <a:spAutoFit/>
          </a:bodyPr>
          <a:lstStyle/>
          <a:p>
            <a:r>
              <a:rPr lang="ru-RU" sz="1000" b="1">
                <a:solidFill>
                  <a:srgbClr val="C00000"/>
                </a:solidFill>
              </a:rPr>
              <a:t>52,6%</a:t>
            </a:r>
          </a:p>
        </p:txBody>
      </p:sp>
      <p:sp>
        <p:nvSpPr>
          <p:cNvPr id="442" name="TextBox 441">
            <a:extLst>
              <a:ext uri="{FF2B5EF4-FFF2-40B4-BE49-F238E27FC236}">
                <a16:creationId xmlns:a16="http://schemas.microsoft.com/office/drawing/2014/main" id="{0DF5500B-F87D-33C1-B6CA-44E27A01C486}"/>
              </a:ext>
            </a:extLst>
          </p:cNvPr>
          <p:cNvSpPr txBox="1"/>
          <p:nvPr/>
        </p:nvSpPr>
        <p:spPr>
          <a:xfrm>
            <a:off x="1231606" y="4458406"/>
            <a:ext cx="505267" cy="246221"/>
          </a:xfrm>
          <a:prstGeom prst="rect">
            <a:avLst/>
          </a:prstGeom>
          <a:noFill/>
        </p:spPr>
        <p:txBody>
          <a:bodyPr wrap="none" rtlCol="0">
            <a:spAutoFit/>
          </a:bodyPr>
          <a:lstStyle/>
          <a:p>
            <a:r>
              <a:rPr lang="ru-RU" sz="1000"/>
              <a:t>47,0%</a:t>
            </a:r>
          </a:p>
        </p:txBody>
      </p:sp>
      <p:sp>
        <p:nvSpPr>
          <p:cNvPr id="443" name="TextBox 442">
            <a:extLst>
              <a:ext uri="{FF2B5EF4-FFF2-40B4-BE49-F238E27FC236}">
                <a16:creationId xmlns:a16="http://schemas.microsoft.com/office/drawing/2014/main" id="{71A9EE59-E15B-9488-96A6-84C650629D2C}"/>
              </a:ext>
            </a:extLst>
          </p:cNvPr>
          <p:cNvSpPr txBox="1"/>
          <p:nvPr/>
        </p:nvSpPr>
        <p:spPr>
          <a:xfrm>
            <a:off x="1071291" y="4108131"/>
            <a:ext cx="439544" cy="246221"/>
          </a:xfrm>
          <a:prstGeom prst="rect">
            <a:avLst/>
          </a:prstGeom>
          <a:noFill/>
        </p:spPr>
        <p:txBody>
          <a:bodyPr wrap="none" rtlCol="0">
            <a:spAutoFit/>
          </a:bodyPr>
          <a:lstStyle/>
          <a:p>
            <a:r>
              <a:rPr lang="ru-RU" sz="1000"/>
              <a:t>3,4%</a:t>
            </a:r>
          </a:p>
        </p:txBody>
      </p:sp>
      <p:sp>
        <p:nvSpPr>
          <p:cNvPr id="444" name="TextBox 443">
            <a:extLst>
              <a:ext uri="{FF2B5EF4-FFF2-40B4-BE49-F238E27FC236}">
                <a16:creationId xmlns:a16="http://schemas.microsoft.com/office/drawing/2014/main" id="{F99A67C7-D60A-D369-E350-A554C77A322B}"/>
              </a:ext>
            </a:extLst>
          </p:cNvPr>
          <p:cNvSpPr txBox="1"/>
          <p:nvPr/>
        </p:nvSpPr>
        <p:spPr>
          <a:xfrm>
            <a:off x="895411" y="3616229"/>
            <a:ext cx="439544" cy="246221"/>
          </a:xfrm>
          <a:prstGeom prst="rect">
            <a:avLst/>
          </a:prstGeom>
          <a:noFill/>
        </p:spPr>
        <p:txBody>
          <a:bodyPr wrap="none" rtlCol="0">
            <a:spAutoFit/>
          </a:bodyPr>
          <a:lstStyle/>
          <a:p>
            <a:r>
              <a:rPr lang="ru-RU" sz="1000"/>
              <a:t>3,3%</a:t>
            </a:r>
          </a:p>
        </p:txBody>
      </p:sp>
      <p:sp>
        <p:nvSpPr>
          <p:cNvPr id="445" name="TextBox 444">
            <a:extLst>
              <a:ext uri="{FF2B5EF4-FFF2-40B4-BE49-F238E27FC236}">
                <a16:creationId xmlns:a16="http://schemas.microsoft.com/office/drawing/2014/main" id="{F17D0599-C15C-8164-0965-864353CBB152}"/>
              </a:ext>
            </a:extLst>
          </p:cNvPr>
          <p:cNvSpPr txBox="1"/>
          <p:nvPr/>
        </p:nvSpPr>
        <p:spPr>
          <a:xfrm>
            <a:off x="1012568" y="3165729"/>
            <a:ext cx="341760" cy="246221"/>
          </a:xfrm>
          <a:prstGeom prst="rect">
            <a:avLst/>
          </a:prstGeom>
          <a:noFill/>
        </p:spPr>
        <p:txBody>
          <a:bodyPr wrap="none" rtlCol="0">
            <a:spAutoFit/>
          </a:bodyPr>
          <a:lstStyle/>
          <a:p>
            <a:r>
              <a:rPr lang="ru-RU" sz="1000"/>
              <a:t>2%</a:t>
            </a:r>
          </a:p>
        </p:txBody>
      </p:sp>
      <p:sp>
        <p:nvSpPr>
          <p:cNvPr id="446" name="TextBox 445">
            <a:extLst>
              <a:ext uri="{FF2B5EF4-FFF2-40B4-BE49-F238E27FC236}">
                <a16:creationId xmlns:a16="http://schemas.microsoft.com/office/drawing/2014/main" id="{AA7C9798-A3F6-F827-CF4C-FD14D472E2CB}"/>
              </a:ext>
            </a:extLst>
          </p:cNvPr>
          <p:cNvSpPr txBox="1"/>
          <p:nvPr/>
        </p:nvSpPr>
        <p:spPr>
          <a:xfrm>
            <a:off x="1201797" y="2861426"/>
            <a:ext cx="341760" cy="246221"/>
          </a:xfrm>
          <a:prstGeom prst="rect">
            <a:avLst/>
          </a:prstGeom>
          <a:noFill/>
        </p:spPr>
        <p:txBody>
          <a:bodyPr wrap="none" rtlCol="0">
            <a:spAutoFit/>
          </a:bodyPr>
          <a:lstStyle/>
          <a:p>
            <a:r>
              <a:rPr lang="ru-RU" sz="1000"/>
              <a:t>0%</a:t>
            </a:r>
          </a:p>
        </p:txBody>
      </p:sp>
      <p:sp>
        <p:nvSpPr>
          <p:cNvPr id="447" name="TextBox 446">
            <a:extLst>
              <a:ext uri="{FF2B5EF4-FFF2-40B4-BE49-F238E27FC236}">
                <a16:creationId xmlns:a16="http://schemas.microsoft.com/office/drawing/2014/main" id="{459DDADA-374F-20EF-F7E3-6161E77D1E31}"/>
              </a:ext>
            </a:extLst>
          </p:cNvPr>
          <p:cNvSpPr txBox="1"/>
          <p:nvPr/>
        </p:nvSpPr>
        <p:spPr>
          <a:xfrm>
            <a:off x="1535055" y="2529314"/>
            <a:ext cx="341760" cy="246221"/>
          </a:xfrm>
          <a:prstGeom prst="rect">
            <a:avLst/>
          </a:prstGeom>
          <a:noFill/>
        </p:spPr>
        <p:txBody>
          <a:bodyPr wrap="none" rtlCol="0">
            <a:spAutoFit/>
          </a:bodyPr>
          <a:lstStyle/>
          <a:p>
            <a:r>
              <a:rPr lang="ru-RU" sz="1000"/>
              <a:t>0%</a:t>
            </a:r>
          </a:p>
        </p:txBody>
      </p:sp>
      <p:grpSp>
        <p:nvGrpSpPr>
          <p:cNvPr id="489" name="Group 488">
            <a:extLst>
              <a:ext uri="{FF2B5EF4-FFF2-40B4-BE49-F238E27FC236}">
                <a16:creationId xmlns:a16="http://schemas.microsoft.com/office/drawing/2014/main" id="{9910DBC3-8CE4-BCA2-D2B9-3B8B901A225C}"/>
              </a:ext>
            </a:extLst>
          </p:cNvPr>
          <p:cNvGrpSpPr/>
          <p:nvPr/>
        </p:nvGrpSpPr>
        <p:grpSpPr>
          <a:xfrm>
            <a:off x="5235112" y="2076144"/>
            <a:ext cx="6882337" cy="3282016"/>
            <a:chOff x="4922226" y="2132744"/>
            <a:chExt cx="7184413" cy="3529062"/>
          </a:xfrm>
        </p:grpSpPr>
        <p:grpSp>
          <p:nvGrpSpPr>
            <p:cNvPr id="490" name="Group 489">
              <a:extLst>
                <a:ext uri="{FF2B5EF4-FFF2-40B4-BE49-F238E27FC236}">
                  <a16:creationId xmlns:a16="http://schemas.microsoft.com/office/drawing/2014/main" id="{A35212EC-864C-D245-59E7-A1C08CF476EA}"/>
                </a:ext>
              </a:extLst>
            </p:cNvPr>
            <p:cNvGrpSpPr/>
            <p:nvPr/>
          </p:nvGrpSpPr>
          <p:grpSpPr>
            <a:xfrm>
              <a:off x="4922226" y="2132744"/>
              <a:ext cx="7184413" cy="3529062"/>
              <a:chOff x="5802011" y="2203284"/>
              <a:chExt cx="6243648" cy="3096546"/>
            </a:xfrm>
          </p:grpSpPr>
          <p:sp>
            <p:nvSpPr>
              <p:cNvPr id="508" name="Freeform 750">
                <a:extLst>
                  <a:ext uri="{FF2B5EF4-FFF2-40B4-BE49-F238E27FC236}">
                    <a16:creationId xmlns:a16="http://schemas.microsoft.com/office/drawing/2014/main" id="{359DFC56-9AB2-898A-8D6F-CEB32457D4F3}"/>
                  </a:ext>
                </a:extLst>
              </p:cNvPr>
              <p:cNvSpPr>
                <a:spLocks/>
              </p:cNvSpPr>
              <p:nvPr/>
            </p:nvSpPr>
            <p:spPr bwMode="auto">
              <a:xfrm>
                <a:off x="10412952" y="2678683"/>
                <a:ext cx="1632707" cy="1092772"/>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09" name="Freeform 8">
                <a:extLst>
                  <a:ext uri="{FF2B5EF4-FFF2-40B4-BE49-F238E27FC236}">
                    <a16:creationId xmlns:a16="http://schemas.microsoft.com/office/drawing/2014/main" id="{A48C9EDD-F80B-5544-CAFE-4F47CCE4B94F}"/>
                  </a:ext>
                </a:extLst>
              </p:cNvPr>
              <p:cNvSpPr>
                <a:spLocks/>
              </p:cNvSpPr>
              <p:nvPr/>
            </p:nvSpPr>
            <p:spPr bwMode="auto">
              <a:xfrm>
                <a:off x="10325832" y="3420821"/>
                <a:ext cx="1073412" cy="873357"/>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0" name="Freeform 10">
                <a:extLst>
                  <a:ext uri="{FF2B5EF4-FFF2-40B4-BE49-F238E27FC236}">
                    <a16:creationId xmlns:a16="http://schemas.microsoft.com/office/drawing/2014/main" id="{0F4F7D91-46ED-8F04-51B8-C459FCB02842}"/>
                  </a:ext>
                </a:extLst>
              </p:cNvPr>
              <p:cNvSpPr>
                <a:spLocks/>
              </p:cNvSpPr>
              <p:nvPr/>
            </p:nvSpPr>
            <p:spPr bwMode="auto">
              <a:xfrm>
                <a:off x="9748253" y="2978765"/>
                <a:ext cx="836789" cy="984141"/>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1" name="Freeform 21">
                <a:extLst>
                  <a:ext uri="{FF2B5EF4-FFF2-40B4-BE49-F238E27FC236}">
                    <a16:creationId xmlns:a16="http://schemas.microsoft.com/office/drawing/2014/main" id="{54C07D93-B23F-E158-89E2-DDF230763AA6}"/>
                  </a:ext>
                </a:extLst>
              </p:cNvPr>
              <p:cNvSpPr>
                <a:spLocks noEditPoints="1"/>
              </p:cNvSpPr>
              <p:nvPr/>
            </p:nvSpPr>
            <p:spPr bwMode="auto">
              <a:xfrm>
                <a:off x="8971697" y="2730310"/>
                <a:ext cx="788389" cy="564671"/>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2" name="Freeform 25">
                <a:extLst>
                  <a:ext uri="{FF2B5EF4-FFF2-40B4-BE49-F238E27FC236}">
                    <a16:creationId xmlns:a16="http://schemas.microsoft.com/office/drawing/2014/main" id="{C6B35F32-F357-54D8-4CC5-C62E46496F10}"/>
                  </a:ext>
                </a:extLst>
              </p:cNvPr>
              <p:cNvSpPr>
                <a:spLocks/>
              </p:cNvSpPr>
              <p:nvPr/>
            </p:nvSpPr>
            <p:spPr bwMode="auto">
              <a:xfrm>
                <a:off x="9634244" y="3810174"/>
                <a:ext cx="906700" cy="1235823"/>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3" name="Freeform 28">
                <a:extLst>
                  <a:ext uri="{FF2B5EF4-FFF2-40B4-BE49-F238E27FC236}">
                    <a16:creationId xmlns:a16="http://schemas.microsoft.com/office/drawing/2014/main" id="{1ABFFA69-DAF0-20F6-487A-4962488C2AF9}"/>
                  </a:ext>
                </a:extLst>
              </p:cNvPr>
              <p:cNvSpPr>
                <a:spLocks/>
              </p:cNvSpPr>
              <p:nvPr/>
            </p:nvSpPr>
            <p:spPr bwMode="auto">
              <a:xfrm>
                <a:off x="9238437" y="2890569"/>
                <a:ext cx="191451" cy="232322"/>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4" name="Freeform 29">
                <a:extLst>
                  <a:ext uri="{FF2B5EF4-FFF2-40B4-BE49-F238E27FC236}">
                    <a16:creationId xmlns:a16="http://schemas.microsoft.com/office/drawing/2014/main" id="{802E1BEE-F216-5F5A-23C0-AFC23DAACA81}"/>
                  </a:ext>
                </a:extLst>
              </p:cNvPr>
              <p:cNvSpPr>
                <a:spLocks/>
              </p:cNvSpPr>
              <p:nvPr/>
            </p:nvSpPr>
            <p:spPr bwMode="auto">
              <a:xfrm>
                <a:off x="8801758" y="3789740"/>
                <a:ext cx="1033617" cy="764725"/>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5" name="Freeform 33">
                <a:extLst>
                  <a:ext uri="{FF2B5EF4-FFF2-40B4-BE49-F238E27FC236}">
                    <a16:creationId xmlns:a16="http://schemas.microsoft.com/office/drawing/2014/main" id="{216C7E09-15FE-52F1-5A3B-C28502256A84}"/>
                  </a:ext>
                </a:extLst>
              </p:cNvPr>
              <p:cNvSpPr>
                <a:spLocks/>
              </p:cNvSpPr>
              <p:nvPr/>
            </p:nvSpPr>
            <p:spPr bwMode="auto">
              <a:xfrm>
                <a:off x="8287638" y="3604743"/>
                <a:ext cx="729232" cy="973385"/>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6" name="Freeform 35">
                <a:extLst>
                  <a:ext uri="{FF2B5EF4-FFF2-40B4-BE49-F238E27FC236}">
                    <a16:creationId xmlns:a16="http://schemas.microsoft.com/office/drawing/2014/main" id="{947DF6EE-917C-53F2-D1AB-8A0CF0FAC5AC}"/>
                  </a:ext>
                </a:extLst>
              </p:cNvPr>
              <p:cNvSpPr>
                <a:spLocks/>
              </p:cNvSpPr>
              <p:nvPr/>
            </p:nvSpPr>
            <p:spPr bwMode="auto">
              <a:xfrm>
                <a:off x="8441444" y="2736763"/>
                <a:ext cx="601241" cy="928211"/>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7" name="Freeform 38">
                <a:extLst>
                  <a:ext uri="{FF2B5EF4-FFF2-40B4-BE49-F238E27FC236}">
                    <a16:creationId xmlns:a16="http://schemas.microsoft.com/office/drawing/2014/main" id="{6F97420F-BEB2-9A8E-31AD-842DA258E13D}"/>
                  </a:ext>
                </a:extLst>
              </p:cNvPr>
              <p:cNvSpPr>
                <a:spLocks/>
              </p:cNvSpPr>
              <p:nvPr/>
            </p:nvSpPr>
            <p:spPr bwMode="auto">
              <a:xfrm>
                <a:off x="7561634" y="3473524"/>
                <a:ext cx="843242" cy="1504713"/>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8" name="Freeform 40">
                <a:extLst>
                  <a:ext uri="{FF2B5EF4-FFF2-40B4-BE49-F238E27FC236}">
                    <a16:creationId xmlns:a16="http://schemas.microsoft.com/office/drawing/2014/main" id="{A5B4417F-BB98-1433-9E0F-C6619BC6AE8C}"/>
                  </a:ext>
                </a:extLst>
              </p:cNvPr>
              <p:cNvSpPr>
                <a:spLocks/>
              </p:cNvSpPr>
              <p:nvPr/>
            </p:nvSpPr>
            <p:spPr bwMode="auto">
              <a:xfrm>
                <a:off x="7754158" y="3071264"/>
                <a:ext cx="1072336" cy="715250"/>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9" name="Freeform 43">
                <a:extLst>
                  <a:ext uri="{FF2B5EF4-FFF2-40B4-BE49-F238E27FC236}">
                    <a16:creationId xmlns:a16="http://schemas.microsoft.com/office/drawing/2014/main" id="{4F4171C0-ABB3-3312-00BE-9F4F85655D29}"/>
                  </a:ext>
                </a:extLst>
              </p:cNvPr>
              <p:cNvSpPr>
                <a:spLocks/>
              </p:cNvSpPr>
              <p:nvPr/>
            </p:nvSpPr>
            <p:spPr bwMode="auto">
              <a:xfrm>
                <a:off x="7547651" y="2203284"/>
                <a:ext cx="1115360" cy="1129342"/>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0" name="Freeform 50">
                <a:extLst>
                  <a:ext uri="{FF2B5EF4-FFF2-40B4-BE49-F238E27FC236}">
                    <a16:creationId xmlns:a16="http://schemas.microsoft.com/office/drawing/2014/main" id="{D1C19C95-8831-C74A-E75D-8B2849E6D8EB}"/>
                  </a:ext>
                </a:extLst>
              </p:cNvPr>
              <p:cNvSpPr>
                <a:spLocks/>
              </p:cNvSpPr>
              <p:nvPr/>
            </p:nvSpPr>
            <p:spPr bwMode="auto">
              <a:xfrm>
                <a:off x="6665689" y="3360589"/>
                <a:ext cx="1096000" cy="1552037"/>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1" name="Freeform 53">
                <a:extLst>
                  <a:ext uri="{FF2B5EF4-FFF2-40B4-BE49-F238E27FC236}">
                    <a16:creationId xmlns:a16="http://schemas.microsoft.com/office/drawing/2014/main" id="{AA983255-A577-0962-4F8B-A29304FA7132}"/>
                  </a:ext>
                </a:extLst>
              </p:cNvPr>
              <p:cNvSpPr>
                <a:spLocks/>
              </p:cNvSpPr>
              <p:nvPr/>
            </p:nvSpPr>
            <p:spPr bwMode="auto">
              <a:xfrm>
                <a:off x="5802011" y="2588335"/>
                <a:ext cx="685134" cy="1043296"/>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2" name="Freeform 57">
                <a:extLst>
                  <a:ext uri="{FF2B5EF4-FFF2-40B4-BE49-F238E27FC236}">
                    <a16:creationId xmlns:a16="http://schemas.microsoft.com/office/drawing/2014/main" id="{045B87FD-BC8B-D55D-9821-63527494C947}"/>
                  </a:ext>
                </a:extLst>
              </p:cNvPr>
              <p:cNvSpPr>
                <a:spLocks noEditPoints="1"/>
              </p:cNvSpPr>
              <p:nvPr/>
            </p:nvSpPr>
            <p:spPr bwMode="auto">
              <a:xfrm>
                <a:off x="6176307" y="2948649"/>
                <a:ext cx="787313" cy="1188497"/>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3" name="Freeform 61">
                <a:extLst>
                  <a:ext uri="{FF2B5EF4-FFF2-40B4-BE49-F238E27FC236}">
                    <a16:creationId xmlns:a16="http://schemas.microsoft.com/office/drawing/2014/main" id="{9D5162AC-635A-7C5F-4B63-6EEC130920F1}"/>
                  </a:ext>
                </a:extLst>
              </p:cNvPr>
              <p:cNvSpPr>
                <a:spLocks/>
              </p:cNvSpPr>
              <p:nvPr/>
            </p:nvSpPr>
            <p:spPr bwMode="auto">
              <a:xfrm>
                <a:off x="7921947" y="4261911"/>
                <a:ext cx="1816627" cy="1037919"/>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4" name="Freeform 63">
                <a:extLst>
                  <a:ext uri="{FF2B5EF4-FFF2-40B4-BE49-F238E27FC236}">
                    <a16:creationId xmlns:a16="http://schemas.microsoft.com/office/drawing/2014/main" id="{40237970-5909-45A1-CC3B-C2EF3533DC54}"/>
                  </a:ext>
                </a:extLst>
              </p:cNvPr>
              <p:cNvSpPr>
                <a:spLocks/>
              </p:cNvSpPr>
              <p:nvPr/>
            </p:nvSpPr>
            <p:spPr bwMode="auto">
              <a:xfrm>
                <a:off x="6299997" y="2415170"/>
                <a:ext cx="1028238" cy="742139"/>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5" name="Freeform 47">
                <a:extLst>
                  <a:ext uri="{FF2B5EF4-FFF2-40B4-BE49-F238E27FC236}">
                    <a16:creationId xmlns:a16="http://schemas.microsoft.com/office/drawing/2014/main" id="{AC61E908-B0D2-FB92-562E-7F116A22E3E7}"/>
                  </a:ext>
                </a:extLst>
              </p:cNvPr>
              <p:cNvSpPr>
                <a:spLocks/>
              </p:cNvSpPr>
              <p:nvPr/>
            </p:nvSpPr>
            <p:spPr bwMode="auto">
              <a:xfrm>
                <a:off x="6805307" y="2754787"/>
                <a:ext cx="1174515" cy="1032541"/>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6" name="Freeform 13">
                <a:extLst>
                  <a:ext uri="{FF2B5EF4-FFF2-40B4-BE49-F238E27FC236}">
                    <a16:creationId xmlns:a16="http://schemas.microsoft.com/office/drawing/2014/main" id="{EB16E31C-1EEB-360E-1F8D-110397C848B3}"/>
                  </a:ext>
                </a:extLst>
              </p:cNvPr>
              <p:cNvSpPr>
                <a:spLocks noEditPoints="1"/>
              </p:cNvSpPr>
              <p:nvPr/>
            </p:nvSpPr>
            <p:spPr bwMode="auto">
              <a:xfrm>
                <a:off x="8895332" y="3099228"/>
                <a:ext cx="970157" cy="814201"/>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rgbClr val="FFC000">
                  <a:alpha val="50000"/>
                </a:srgb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7" name="Freeform 19">
                <a:extLst>
                  <a:ext uri="{FF2B5EF4-FFF2-40B4-BE49-F238E27FC236}">
                    <a16:creationId xmlns:a16="http://schemas.microsoft.com/office/drawing/2014/main" id="{F7390B85-F548-2B79-FEDE-BC4EEF8ED68F}"/>
                  </a:ext>
                </a:extLst>
              </p:cNvPr>
              <p:cNvSpPr>
                <a:spLocks/>
              </p:cNvSpPr>
              <p:nvPr/>
            </p:nvSpPr>
            <p:spPr bwMode="auto">
              <a:xfrm>
                <a:off x="9655755" y="3718752"/>
                <a:ext cx="244154" cy="326971"/>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8" name="Freeform 32">
                <a:extLst>
                  <a:ext uri="{FF2B5EF4-FFF2-40B4-BE49-F238E27FC236}">
                    <a16:creationId xmlns:a16="http://schemas.microsoft.com/office/drawing/2014/main" id="{9FB84FBF-4898-1137-14D2-6F7D32445906}"/>
                  </a:ext>
                </a:extLst>
              </p:cNvPr>
              <p:cNvSpPr>
                <a:spLocks/>
              </p:cNvSpPr>
              <p:nvPr/>
            </p:nvSpPr>
            <p:spPr bwMode="auto">
              <a:xfrm>
                <a:off x="8884576" y="3109985"/>
                <a:ext cx="129068" cy="77441"/>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solidFill>
                <a:schemeClr val="accent4">
                  <a:lumMod val="20000"/>
                  <a:lumOff val="80000"/>
                </a:schemeClr>
              </a:solid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9" name="Freeform 67">
                <a:extLst>
                  <a:ext uri="{FF2B5EF4-FFF2-40B4-BE49-F238E27FC236}">
                    <a16:creationId xmlns:a16="http://schemas.microsoft.com/office/drawing/2014/main" id="{04EB75B2-4908-94D2-74C0-FBAF213D8D46}"/>
                  </a:ext>
                </a:extLst>
              </p:cNvPr>
              <p:cNvSpPr>
                <a:spLocks noEditPoints="1"/>
              </p:cNvSpPr>
              <p:nvPr/>
            </p:nvSpPr>
            <p:spPr bwMode="auto">
              <a:xfrm>
                <a:off x="9345994" y="3367044"/>
                <a:ext cx="419470" cy="274269"/>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solidFill>
                <a:srgbClr val="FFC000">
                  <a:alpha val="97000"/>
                </a:srgbClr>
              </a:solid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grpSp>
        <p:sp>
          <p:nvSpPr>
            <p:cNvPr id="491" name="TextBox 490">
              <a:extLst>
                <a:ext uri="{FF2B5EF4-FFF2-40B4-BE49-F238E27FC236}">
                  <a16:creationId xmlns:a16="http://schemas.microsoft.com/office/drawing/2014/main" id="{ACD0940E-FC3F-D52B-6E6A-E92287441380}"/>
                </a:ext>
              </a:extLst>
            </p:cNvPr>
            <p:cNvSpPr txBox="1"/>
            <p:nvPr/>
          </p:nvSpPr>
          <p:spPr>
            <a:xfrm>
              <a:off x="8329847" y="3720674"/>
              <a:ext cx="966981"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333,9</a:t>
              </a:r>
            </a:p>
          </p:txBody>
        </p:sp>
        <p:sp>
          <p:nvSpPr>
            <p:cNvPr id="492" name="TextBox 491">
              <a:extLst>
                <a:ext uri="{FF2B5EF4-FFF2-40B4-BE49-F238E27FC236}">
                  <a16:creationId xmlns:a16="http://schemas.microsoft.com/office/drawing/2014/main" id="{571432F6-26AC-E2F6-6F45-C51E25BCFEF4}"/>
                </a:ext>
              </a:extLst>
            </p:cNvPr>
            <p:cNvSpPr txBox="1"/>
            <p:nvPr/>
          </p:nvSpPr>
          <p:spPr>
            <a:xfrm>
              <a:off x="10417002" y="3103598"/>
              <a:ext cx="677041" cy="248207"/>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11,3</a:t>
              </a:r>
            </a:p>
          </p:txBody>
        </p:sp>
        <p:sp>
          <p:nvSpPr>
            <p:cNvPr id="493" name="TextBox 492">
              <a:extLst>
                <a:ext uri="{FF2B5EF4-FFF2-40B4-BE49-F238E27FC236}">
                  <a16:creationId xmlns:a16="http://schemas.microsoft.com/office/drawing/2014/main" id="{8F0C4B98-1552-224F-EA4A-D013916BB4BE}"/>
                </a:ext>
              </a:extLst>
            </p:cNvPr>
            <p:cNvSpPr txBox="1"/>
            <p:nvPr/>
          </p:nvSpPr>
          <p:spPr>
            <a:xfrm>
              <a:off x="8114195" y="3185149"/>
              <a:ext cx="399164"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7,7</a:t>
              </a:r>
            </a:p>
          </p:txBody>
        </p:sp>
        <p:sp>
          <p:nvSpPr>
            <p:cNvPr id="494" name="TextBox 493">
              <a:extLst>
                <a:ext uri="{FF2B5EF4-FFF2-40B4-BE49-F238E27FC236}">
                  <a16:creationId xmlns:a16="http://schemas.microsoft.com/office/drawing/2014/main" id="{AE7654AB-826B-1939-2296-0FD0149CAFC9}"/>
                </a:ext>
              </a:extLst>
            </p:cNvPr>
            <p:cNvSpPr txBox="1"/>
            <p:nvPr/>
          </p:nvSpPr>
          <p:spPr>
            <a:xfrm>
              <a:off x="8488417" y="2786526"/>
              <a:ext cx="56870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9,5</a:t>
              </a:r>
            </a:p>
          </p:txBody>
        </p:sp>
        <p:sp>
          <p:nvSpPr>
            <p:cNvPr id="497" name="TextBox 496">
              <a:extLst>
                <a:ext uri="{FF2B5EF4-FFF2-40B4-BE49-F238E27FC236}">
                  <a16:creationId xmlns:a16="http://schemas.microsoft.com/office/drawing/2014/main" id="{0805A875-9F55-69D5-EB4D-FE4AB454686C}"/>
                </a:ext>
              </a:extLst>
            </p:cNvPr>
            <p:cNvSpPr txBox="1"/>
            <p:nvPr/>
          </p:nvSpPr>
          <p:spPr>
            <a:xfrm>
              <a:off x="9550127" y="2746462"/>
              <a:ext cx="623761" cy="230832"/>
            </a:xfrm>
            <a:prstGeom prst="rect">
              <a:avLst/>
            </a:prstGeom>
            <a:noFill/>
          </p:spPr>
          <p:txBody>
            <a:bodyPr wrap="square" rtlCol="0">
              <a:spAutoFit/>
            </a:bodyPr>
            <a:lstStyle/>
            <a:p>
              <a:pPr algn="ctr"/>
              <a:r>
                <a:rPr lang="ru-RU" sz="900">
                  <a:solidFill>
                    <a:srgbClr val="C00000"/>
                  </a:solidFill>
                  <a:latin typeface="Cambria" panose="02040503050406030204" pitchFamily="18" charset="0"/>
                  <a:ea typeface="Cambria" panose="02040503050406030204" pitchFamily="18" charset="0"/>
                </a:rPr>
                <a:t>398,5</a:t>
              </a:r>
            </a:p>
          </p:txBody>
        </p:sp>
        <p:sp>
          <p:nvSpPr>
            <p:cNvPr id="500" name="TextBox 499">
              <a:extLst>
                <a:ext uri="{FF2B5EF4-FFF2-40B4-BE49-F238E27FC236}">
                  <a16:creationId xmlns:a16="http://schemas.microsoft.com/office/drawing/2014/main" id="{BF3E84F1-03B7-CC57-C809-CBEBC53ACCE7}"/>
                </a:ext>
              </a:extLst>
            </p:cNvPr>
            <p:cNvSpPr txBox="1"/>
            <p:nvPr/>
          </p:nvSpPr>
          <p:spPr>
            <a:xfrm>
              <a:off x="9268599" y="2456805"/>
              <a:ext cx="427942" cy="248207"/>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29,9</a:t>
              </a:r>
            </a:p>
          </p:txBody>
        </p:sp>
        <p:sp>
          <p:nvSpPr>
            <p:cNvPr id="503" name="TextBox 502">
              <a:extLst>
                <a:ext uri="{FF2B5EF4-FFF2-40B4-BE49-F238E27FC236}">
                  <a16:creationId xmlns:a16="http://schemas.microsoft.com/office/drawing/2014/main" id="{B3620D91-D987-184C-5D65-D3995DE7B428}"/>
                </a:ext>
              </a:extLst>
            </p:cNvPr>
            <p:cNvSpPr txBox="1"/>
            <p:nvPr/>
          </p:nvSpPr>
          <p:spPr>
            <a:xfrm>
              <a:off x="8201923" y="2410444"/>
              <a:ext cx="475749" cy="248207"/>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1,2</a:t>
              </a:r>
            </a:p>
          </p:txBody>
        </p:sp>
        <p:sp>
          <p:nvSpPr>
            <p:cNvPr id="504" name="TextBox 503">
              <a:extLst>
                <a:ext uri="{FF2B5EF4-FFF2-40B4-BE49-F238E27FC236}">
                  <a16:creationId xmlns:a16="http://schemas.microsoft.com/office/drawing/2014/main" id="{9D817993-81CA-01F3-29EF-BA5AD1A5FFB6}"/>
                </a:ext>
              </a:extLst>
            </p:cNvPr>
            <p:cNvSpPr txBox="1"/>
            <p:nvPr/>
          </p:nvSpPr>
          <p:spPr>
            <a:xfrm>
              <a:off x="6554397" y="3250512"/>
              <a:ext cx="517155"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1,1</a:t>
              </a:r>
            </a:p>
          </p:txBody>
        </p:sp>
        <p:sp>
          <p:nvSpPr>
            <p:cNvPr id="505" name="TextBox 504">
              <a:extLst>
                <a:ext uri="{FF2B5EF4-FFF2-40B4-BE49-F238E27FC236}">
                  <a16:creationId xmlns:a16="http://schemas.microsoft.com/office/drawing/2014/main" id="{C4BBFDE2-6C6D-8198-95A1-2423A117655D}"/>
                </a:ext>
              </a:extLst>
            </p:cNvPr>
            <p:cNvSpPr txBox="1"/>
            <p:nvPr/>
          </p:nvSpPr>
          <p:spPr>
            <a:xfrm>
              <a:off x="7296916" y="4277922"/>
              <a:ext cx="351144" cy="248207"/>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4,0</a:t>
              </a:r>
            </a:p>
          </p:txBody>
        </p:sp>
        <p:sp>
          <p:nvSpPr>
            <p:cNvPr id="506" name="TextBox 505">
              <a:extLst>
                <a:ext uri="{FF2B5EF4-FFF2-40B4-BE49-F238E27FC236}">
                  <a16:creationId xmlns:a16="http://schemas.microsoft.com/office/drawing/2014/main" id="{4CAF0E61-8097-C964-E47F-B618F55D27D8}"/>
                </a:ext>
              </a:extLst>
            </p:cNvPr>
            <p:cNvSpPr txBox="1"/>
            <p:nvPr/>
          </p:nvSpPr>
          <p:spPr>
            <a:xfrm>
              <a:off x="10410850" y="3936146"/>
              <a:ext cx="557608"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5,6</a:t>
              </a:r>
            </a:p>
          </p:txBody>
        </p:sp>
        <p:sp>
          <p:nvSpPr>
            <p:cNvPr id="507" name="TextBox 506">
              <a:extLst>
                <a:ext uri="{FF2B5EF4-FFF2-40B4-BE49-F238E27FC236}">
                  <a16:creationId xmlns:a16="http://schemas.microsoft.com/office/drawing/2014/main" id="{B960105B-187F-9652-B31A-028FECC9B2E4}"/>
                </a:ext>
              </a:extLst>
            </p:cNvPr>
            <p:cNvSpPr txBox="1"/>
            <p:nvPr/>
          </p:nvSpPr>
          <p:spPr>
            <a:xfrm>
              <a:off x="9682359" y="3421756"/>
              <a:ext cx="500721" cy="230832"/>
            </a:xfrm>
            <a:prstGeom prst="rect">
              <a:avLst/>
            </a:prstGeom>
            <a:noFill/>
          </p:spPr>
          <p:txBody>
            <a:bodyPr wrap="square" rtlCol="0">
              <a:spAutoFit/>
            </a:bodyPr>
            <a:lstStyle/>
            <a:p>
              <a:pPr algn="ctr"/>
              <a:r>
                <a:rPr lang="ru-RU" sz="900">
                  <a:solidFill>
                    <a:srgbClr val="002060"/>
                  </a:solidFill>
                  <a:latin typeface="Cambria" panose="02040503050406030204" pitchFamily="18" charset="0"/>
                  <a:ea typeface="Cambria" panose="02040503050406030204" pitchFamily="18" charset="0"/>
                </a:rPr>
                <a:t>2,9</a:t>
              </a:r>
            </a:p>
          </p:txBody>
        </p:sp>
      </p:grpSp>
      <p:pic>
        <p:nvPicPr>
          <p:cNvPr id="553" name="Picture 552" descr="Chart, pie chart&#10;&#10;Description automatically generated">
            <a:extLst>
              <a:ext uri="{FF2B5EF4-FFF2-40B4-BE49-F238E27FC236}">
                <a16:creationId xmlns:a16="http://schemas.microsoft.com/office/drawing/2014/main" id="{5D84052D-2BE8-BCED-BB22-45AD454223E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16669" y="5452494"/>
            <a:ext cx="325861" cy="325861"/>
          </a:xfrm>
          <a:prstGeom prst="rect">
            <a:avLst/>
          </a:prstGeom>
          <a:effectLst>
            <a:outerShdw blurRad="50800" dist="38100" dir="2700000" algn="tl" rotWithShape="0">
              <a:prstClr val="black">
                <a:alpha val="40000"/>
              </a:prstClr>
            </a:outerShdw>
          </a:effectLst>
        </p:spPr>
      </p:pic>
      <p:pic>
        <p:nvPicPr>
          <p:cNvPr id="554" name="Picture 553" descr="Icon&#10;&#10;Description automatically generated">
            <a:extLst>
              <a:ext uri="{FF2B5EF4-FFF2-40B4-BE49-F238E27FC236}">
                <a16:creationId xmlns:a16="http://schemas.microsoft.com/office/drawing/2014/main" id="{4171D764-F297-11AB-1F34-B178DA991EC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916669" y="5823092"/>
            <a:ext cx="325861" cy="325861"/>
          </a:xfrm>
          <a:prstGeom prst="rect">
            <a:avLst/>
          </a:prstGeom>
          <a:effectLst>
            <a:outerShdw blurRad="50800" dist="38100" dir="2700000" algn="tl" rotWithShape="0">
              <a:prstClr val="black">
                <a:alpha val="40000"/>
              </a:prstClr>
            </a:outerShdw>
          </a:effectLst>
        </p:spPr>
      </p:pic>
      <p:sp>
        <p:nvSpPr>
          <p:cNvPr id="9" name="TextBox 8">
            <a:extLst>
              <a:ext uri="{FF2B5EF4-FFF2-40B4-BE49-F238E27FC236}">
                <a16:creationId xmlns:a16="http://schemas.microsoft.com/office/drawing/2014/main" id="{99541FDC-AE81-F510-F444-46B1F5757F15}"/>
              </a:ext>
            </a:extLst>
          </p:cNvPr>
          <p:cNvSpPr txBox="1"/>
          <p:nvPr/>
        </p:nvSpPr>
        <p:spPr>
          <a:xfrm>
            <a:off x="5242529" y="5451702"/>
            <a:ext cx="2051539" cy="276999"/>
          </a:xfrm>
          <a:prstGeom prst="rect">
            <a:avLst/>
          </a:prstGeom>
          <a:noFill/>
        </p:spPr>
        <p:txBody>
          <a:bodyPr wrap="square" rtlCol="0">
            <a:spAutoFit/>
          </a:bodyPr>
          <a:lstStyle/>
          <a:p>
            <a:r>
              <a:rPr lang="ru-RU" sz="1200">
                <a:solidFill>
                  <a:srgbClr val="002060"/>
                </a:solidFill>
                <a:latin typeface="Cambria" panose="02040503050406030204" pitchFamily="18" charset="0"/>
                <a:ea typeface="Cambria" panose="02040503050406030204" pitchFamily="18" charset="0"/>
              </a:rPr>
              <a:t>Россия - 192,3 /млн/</a:t>
            </a:r>
          </a:p>
        </p:txBody>
      </p:sp>
      <p:sp>
        <p:nvSpPr>
          <p:cNvPr id="555" name="TextBox 554">
            <a:extLst>
              <a:ext uri="{FF2B5EF4-FFF2-40B4-BE49-F238E27FC236}">
                <a16:creationId xmlns:a16="http://schemas.microsoft.com/office/drawing/2014/main" id="{18284E91-CF6E-84C9-A649-BC43E65D9468}"/>
              </a:ext>
            </a:extLst>
          </p:cNvPr>
          <p:cNvSpPr txBox="1"/>
          <p:nvPr/>
        </p:nvSpPr>
        <p:spPr>
          <a:xfrm>
            <a:off x="5251407" y="5829291"/>
            <a:ext cx="1999151" cy="276999"/>
          </a:xfrm>
          <a:prstGeom prst="rect">
            <a:avLst/>
          </a:prstGeom>
          <a:noFill/>
        </p:spPr>
        <p:txBody>
          <a:bodyPr wrap="square" rtlCol="0">
            <a:spAutoFit/>
          </a:bodyPr>
          <a:lstStyle/>
          <a:p>
            <a:r>
              <a:rPr lang="ru-RU" sz="1200">
                <a:solidFill>
                  <a:srgbClr val="002060"/>
                </a:solidFill>
                <a:latin typeface="Cambria" panose="02040503050406030204" pitchFamily="18" charset="0"/>
                <a:ea typeface="Cambria" panose="02040503050406030204" pitchFamily="18" charset="0"/>
              </a:rPr>
              <a:t>Китай - 0,8 /млн/</a:t>
            </a:r>
          </a:p>
        </p:txBody>
      </p:sp>
      <p:sp>
        <p:nvSpPr>
          <p:cNvPr id="556" name="TextBox 555">
            <a:extLst>
              <a:ext uri="{FF2B5EF4-FFF2-40B4-BE49-F238E27FC236}">
                <a16:creationId xmlns:a16="http://schemas.microsoft.com/office/drawing/2014/main" id="{0E5304A8-C4E9-3745-D559-EEC25749DDF4}"/>
              </a:ext>
            </a:extLst>
          </p:cNvPr>
          <p:cNvSpPr txBox="1"/>
          <p:nvPr/>
        </p:nvSpPr>
        <p:spPr>
          <a:xfrm>
            <a:off x="5254255" y="6201562"/>
            <a:ext cx="1999151" cy="276999"/>
          </a:xfrm>
          <a:prstGeom prst="rect">
            <a:avLst/>
          </a:prstGeom>
          <a:noFill/>
        </p:spPr>
        <p:txBody>
          <a:bodyPr wrap="square" rtlCol="0">
            <a:spAutoFit/>
          </a:bodyPr>
          <a:lstStyle/>
          <a:p>
            <a:r>
              <a:rPr lang="ru-RU" sz="1200">
                <a:solidFill>
                  <a:srgbClr val="002060"/>
                </a:solidFill>
                <a:latin typeface="Cambria" panose="02040503050406030204" pitchFamily="18" charset="0"/>
                <a:ea typeface="Cambria" panose="02040503050406030204" pitchFamily="18" charset="0"/>
              </a:rPr>
              <a:t>Прочие - 2,7 /млн/</a:t>
            </a:r>
          </a:p>
        </p:txBody>
      </p:sp>
      <p:cxnSp>
        <p:nvCxnSpPr>
          <p:cNvPr id="557" name="Straight Connector 556">
            <a:extLst>
              <a:ext uri="{FF2B5EF4-FFF2-40B4-BE49-F238E27FC236}">
                <a16:creationId xmlns:a16="http://schemas.microsoft.com/office/drawing/2014/main" id="{BB46E84C-92CB-FAC1-F02D-7B0663C2E9AF}"/>
              </a:ext>
            </a:extLst>
          </p:cNvPr>
          <p:cNvCxnSpPr>
            <a:cxnSpLocks/>
          </p:cNvCxnSpPr>
          <p:nvPr/>
        </p:nvCxnSpPr>
        <p:spPr>
          <a:xfrm flipH="1" flipV="1">
            <a:off x="8462083" y="2545569"/>
            <a:ext cx="263822" cy="498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558" name="Straight Connector 557">
            <a:extLst>
              <a:ext uri="{FF2B5EF4-FFF2-40B4-BE49-F238E27FC236}">
                <a16:creationId xmlns:a16="http://schemas.microsoft.com/office/drawing/2014/main" id="{6273A244-10EC-6E76-BCB2-8A0F94FE75B5}"/>
              </a:ext>
            </a:extLst>
          </p:cNvPr>
          <p:cNvCxnSpPr>
            <a:cxnSpLocks/>
          </p:cNvCxnSpPr>
          <p:nvPr/>
        </p:nvCxnSpPr>
        <p:spPr>
          <a:xfrm>
            <a:off x="8462336" y="2540444"/>
            <a:ext cx="263912" cy="3386"/>
          </a:xfrm>
          <a:prstGeom prst="line">
            <a:avLst/>
          </a:prstGeom>
        </p:spPr>
        <p:style>
          <a:lnRef idx="1">
            <a:schemeClr val="accent1"/>
          </a:lnRef>
          <a:fillRef idx="0">
            <a:schemeClr val="accent1"/>
          </a:fillRef>
          <a:effectRef idx="0">
            <a:schemeClr val="accent1"/>
          </a:effectRef>
          <a:fontRef idx="minor">
            <a:schemeClr val="tx1"/>
          </a:fontRef>
        </p:style>
      </p:cxnSp>
      <p:cxnSp>
        <p:nvCxnSpPr>
          <p:cNvPr id="559" name="Straight Connector 558">
            <a:extLst>
              <a:ext uri="{FF2B5EF4-FFF2-40B4-BE49-F238E27FC236}">
                <a16:creationId xmlns:a16="http://schemas.microsoft.com/office/drawing/2014/main" id="{D843A2A2-52B6-E1CD-514A-92045D4C6993}"/>
              </a:ext>
            </a:extLst>
          </p:cNvPr>
          <p:cNvCxnSpPr>
            <a:cxnSpLocks/>
          </p:cNvCxnSpPr>
          <p:nvPr/>
        </p:nvCxnSpPr>
        <p:spPr>
          <a:xfrm flipV="1">
            <a:off x="9173649" y="2572454"/>
            <a:ext cx="292109" cy="330205"/>
          </a:xfrm>
          <a:prstGeom prst="line">
            <a:avLst/>
          </a:prstGeom>
        </p:spPr>
        <p:style>
          <a:lnRef idx="1">
            <a:schemeClr val="accent1"/>
          </a:lnRef>
          <a:fillRef idx="0">
            <a:schemeClr val="accent1"/>
          </a:fillRef>
          <a:effectRef idx="0">
            <a:schemeClr val="accent1"/>
          </a:effectRef>
          <a:fontRef idx="minor">
            <a:schemeClr val="tx1"/>
          </a:fontRef>
        </p:style>
      </p:cxnSp>
      <p:cxnSp>
        <p:nvCxnSpPr>
          <p:cNvPr id="560" name="Straight Connector 559">
            <a:extLst>
              <a:ext uri="{FF2B5EF4-FFF2-40B4-BE49-F238E27FC236}">
                <a16:creationId xmlns:a16="http://schemas.microsoft.com/office/drawing/2014/main" id="{BFB0744B-BE43-382E-A854-22771D4E26E2}"/>
              </a:ext>
            </a:extLst>
          </p:cNvPr>
          <p:cNvCxnSpPr>
            <a:cxnSpLocks/>
          </p:cNvCxnSpPr>
          <p:nvPr/>
        </p:nvCxnSpPr>
        <p:spPr>
          <a:xfrm flipH="1" flipV="1">
            <a:off x="9457979" y="2572074"/>
            <a:ext cx="270948" cy="381"/>
          </a:xfrm>
          <a:prstGeom prst="line">
            <a:avLst/>
          </a:prstGeom>
        </p:spPr>
        <p:style>
          <a:lnRef idx="1">
            <a:schemeClr val="accent1"/>
          </a:lnRef>
          <a:fillRef idx="0">
            <a:schemeClr val="accent1"/>
          </a:fillRef>
          <a:effectRef idx="0">
            <a:schemeClr val="accent1"/>
          </a:effectRef>
          <a:fontRef idx="minor">
            <a:schemeClr val="tx1"/>
          </a:fontRef>
        </p:style>
      </p:cxnSp>
      <p:cxnSp>
        <p:nvCxnSpPr>
          <p:cNvPr id="561" name="Straight Connector 560">
            <a:extLst>
              <a:ext uri="{FF2B5EF4-FFF2-40B4-BE49-F238E27FC236}">
                <a16:creationId xmlns:a16="http://schemas.microsoft.com/office/drawing/2014/main" id="{9D00A738-3C98-1727-6BBC-BB3010DB9638}"/>
              </a:ext>
            </a:extLst>
          </p:cNvPr>
          <p:cNvCxnSpPr>
            <a:cxnSpLocks/>
          </p:cNvCxnSpPr>
          <p:nvPr/>
        </p:nvCxnSpPr>
        <p:spPr>
          <a:xfrm flipV="1">
            <a:off x="9324394" y="2862292"/>
            <a:ext cx="473280" cy="497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562" name="Straight Connector 561">
            <a:extLst>
              <a:ext uri="{FF2B5EF4-FFF2-40B4-BE49-F238E27FC236}">
                <a16:creationId xmlns:a16="http://schemas.microsoft.com/office/drawing/2014/main" id="{E52E2438-E356-B4CE-C6BA-7170BFD046B0}"/>
              </a:ext>
            </a:extLst>
          </p:cNvPr>
          <p:cNvCxnSpPr>
            <a:cxnSpLocks/>
          </p:cNvCxnSpPr>
          <p:nvPr/>
        </p:nvCxnSpPr>
        <p:spPr>
          <a:xfrm flipH="1" flipV="1">
            <a:off x="9796407" y="2867237"/>
            <a:ext cx="270948" cy="381"/>
          </a:xfrm>
          <a:prstGeom prst="line">
            <a:avLst/>
          </a:prstGeom>
        </p:spPr>
        <p:style>
          <a:lnRef idx="1">
            <a:schemeClr val="accent1"/>
          </a:lnRef>
          <a:fillRef idx="0">
            <a:schemeClr val="accent1"/>
          </a:fillRef>
          <a:effectRef idx="0">
            <a:schemeClr val="accent1"/>
          </a:effectRef>
          <a:fontRef idx="minor">
            <a:schemeClr val="tx1"/>
          </a:fontRef>
        </p:style>
      </p:cxnSp>
      <p:sp>
        <p:nvSpPr>
          <p:cNvPr id="2" name="Freeform: Shape 1">
            <a:extLst>
              <a:ext uri="{FF2B5EF4-FFF2-40B4-BE49-F238E27FC236}">
                <a16:creationId xmlns:a16="http://schemas.microsoft.com/office/drawing/2014/main" id="{DCA197F7-5288-F964-4598-23FDD2207EC4}"/>
              </a:ext>
            </a:extLst>
          </p:cNvPr>
          <p:cNvSpPr/>
          <p:nvPr/>
        </p:nvSpPr>
        <p:spPr>
          <a:xfrm>
            <a:off x="8573632" y="2996697"/>
            <a:ext cx="1196979" cy="959667"/>
          </a:xfrm>
          <a:custGeom>
            <a:avLst/>
            <a:gdLst>
              <a:gd name="connsiteX0" fmla="*/ 126748 w 1196979"/>
              <a:gd name="connsiteY0" fmla="*/ 488887 h 959667"/>
              <a:gd name="connsiteX1" fmla="*/ 45267 w 1196979"/>
              <a:gd name="connsiteY1" fmla="*/ 552261 h 959667"/>
              <a:gd name="connsiteX2" fmla="*/ 0 w 1196979"/>
              <a:gd name="connsiteY2" fmla="*/ 624689 h 959667"/>
              <a:gd name="connsiteX3" fmla="*/ 9053 w 1196979"/>
              <a:gd name="connsiteY3" fmla="*/ 769545 h 959667"/>
              <a:gd name="connsiteX4" fmla="*/ 27160 w 1196979"/>
              <a:gd name="connsiteY4" fmla="*/ 796705 h 959667"/>
              <a:gd name="connsiteX5" fmla="*/ 72427 w 1196979"/>
              <a:gd name="connsiteY5" fmla="*/ 851026 h 959667"/>
              <a:gd name="connsiteX6" fmla="*/ 135802 w 1196979"/>
              <a:gd name="connsiteY6" fmla="*/ 887240 h 959667"/>
              <a:gd name="connsiteX7" fmla="*/ 162962 w 1196979"/>
              <a:gd name="connsiteY7" fmla="*/ 905347 h 959667"/>
              <a:gd name="connsiteX8" fmla="*/ 208229 w 1196979"/>
              <a:gd name="connsiteY8" fmla="*/ 932507 h 959667"/>
              <a:gd name="connsiteX9" fmla="*/ 235390 w 1196979"/>
              <a:gd name="connsiteY9" fmla="*/ 950614 h 959667"/>
              <a:gd name="connsiteX10" fmla="*/ 271604 w 1196979"/>
              <a:gd name="connsiteY10" fmla="*/ 959667 h 959667"/>
              <a:gd name="connsiteX11" fmla="*/ 425513 w 1196979"/>
              <a:gd name="connsiteY11" fmla="*/ 941560 h 959667"/>
              <a:gd name="connsiteX12" fmla="*/ 624689 w 1196979"/>
              <a:gd name="connsiteY12" fmla="*/ 923453 h 959667"/>
              <a:gd name="connsiteX13" fmla="*/ 660903 w 1196979"/>
              <a:gd name="connsiteY13" fmla="*/ 905347 h 959667"/>
              <a:gd name="connsiteX14" fmla="*/ 706170 w 1196979"/>
              <a:gd name="connsiteY14" fmla="*/ 887240 h 959667"/>
              <a:gd name="connsiteX15" fmla="*/ 742384 w 1196979"/>
              <a:gd name="connsiteY15" fmla="*/ 869133 h 959667"/>
              <a:gd name="connsiteX16" fmla="*/ 796705 w 1196979"/>
              <a:gd name="connsiteY16" fmla="*/ 851026 h 959667"/>
              <a:gd name="connsiteX17" fmla="*/ 1041148 w 1196979"/>
              <a:gd name="connsiteY17" fmla="*/ 851026 h 959667"/>
              <a:gd name="connsiteX18" fmla="*/ 1077362 w 1196979"/>
              <a:gd name="connsiteY18" fmla="*/ 832919 h 959667"/>
              <a:gd name="connsiteX19" fmla="*/ 1095469 w 1196979"/>
              <a:gd name="connsiteY19" fmla="*/ 805758 h 959667"/>
              <a:gd name="connsiteX20" fmla="*/ 1167897 w 1196979"/>
              <a:gd name="connsiteY20" fmla="*/ 769545 h 959667"/>
              <a:gd name="connsiteX21" fmla="*/ 1195057 w 1196979"/>
              <a:gd name="connsiteY21" fmla="*/ 733331 h 959667"/>
              <a:gd name="connsiteX22" fmla="*/ 1186004 w 1196979"/>
              <a:gd name="connsiteY22" fmla="*/ 624689 h 959667"/>
              <a:gd name="connsiteX23" fmla="*/ 1158843 w 1196979"/>
              <a:gd name="connsiteY23" fmla="*/ 606582 h 959667"/>
              <a:gd name="connsiteX24" fmla="*/ 1095469 w 1196979"/>
              <a:gd name="connsiteY24" fmla="*/ 579422 h 959667"/>
              <a:gd name="connsiteX25" fmla="*/ 1077362 w 1196979"/>
              <a:gd name="connsiteY25" fmla="*/ 552261 h 959667"/>
              <a:gd name="connsiteX26" fmla="*/ 1122629 w 1196979"/>
              <a:gd name="connsiteY26" fmla="*/ 470780 h 959667"/>
              <a:gd name="connsiteX27" fmla="*/ 1167897 w 1196979"/>
              <a:gd name="connsiteY27" fmla="*/ 380246 h 959667"/>
              <a:gd name="connsiteX28" fmla="*/ 1176950 w 1196979"/>
              <a:gd name="connsiteY28" fmla="*/ 316871 h 959667"/>
              <a:gd name="connsiteX29" fmla="*/ 1186004 w 1196979"/>
              <a:gd name="connsiteY29" fmla="*/ 289711 h 959667"/>
              <a:gd name="connsiteX30" fmla="*/ 1167897 w 1196979"/>
              <a:gd name="connsiteY30" fmla="*/ 108642 h 959667"/>
              <a:gd name="connsiteX31" fmla="*/ 1104522 w 1196979"/>
              <a:gd name="connsiteY31" fmla="*/ 45267 h 959667"/>
              <a:gd name="connsiteX32" fmla="*/ 1068309 w 1196979"/>
              <a:gd name="connsiteY32" fmla="*/ 36214 h 959667"/>
              <a:gd name="connsiteX33" fmla="*/ 1013988 w 1196979"/>
              <a:gd name="connsiteY33" fmla="*/ 18107 h 959667"/>
              <a:gd name="connsiteX34" fmla="*/ 832918 w 1196979"/>
              <a:gd name="connsiteY34" fmla="*/ 0 h 959667"/>
              <a:gd name="connsiteX35" fmla="*/ 787651 w 1196979"/>
              <a:gd name="connsiteY35" fmla="*/ 36214 h 959667"/>
              <a:gd name="connsiteX36" fmla="*/ 742384 w 1196979"/>
              <a:gd name="connsiteY36" fmla="*/ 117695 h 959667"/>
              <a:gd name="connsiteX37" fmla="*/ 679010 w 1196979"/>
              <a:gd name="connsiteY37" fmla="*/ 135802 h 959667"/>
              <a:gd name="connsiteX38" fmla="*/ 516047 w 1196979"/>
              <a:gd name="connsiteY38" fmla="*/ 126749 h 959667"/>
              <a:gd name="connsiteX39" fmla="*/ 470780 w 1196979"/>
              <a:gd name="connsiteY39" fmla="*/ 108642 h 959667"/>
              <a:gd name="connsiteX40" fmla="*/ 389299 w 1196979"/>
              <a:gd name="connsiteY40" fmla="*/ 90535 h 959667"/>
              <a:gd name="connsiteX41" fmla="*/ 325924 w 1196979"/>
              <a:gd name="connsiteY41" fmla="*/ 108642 h 959667"/>
              <a:gd name="connsiteX42" fmla="*/ 298764 w 1196979"/>
              <a:gd name="connsiteY42" fmla="*/ 117695 h 959667"/>
              <a:gd name="connsiteX43" fmla="*/ 271604 w 1196979"/>
              <a:gd name="connsiteY43" fmla="*/ 135802 h 959667"/>
              <a:gd name="connsiteX44" fmla="*/ 235390 w 1196979"/>
              <a:gd name="connsiteY44" fmla="*/ 153909 h 959667"/>
              <a:gd name="connsiteX45" fmla="*/ 208229 w 1196979"/>
              <a:gd name="connsiteY45" fmla="*/ 172016 h 959667"/>
              <a:gd name="connsiteX46" fmla="*/ 172016 w 1196979"/>
              <a:gd name="connsiteY46" fmla="*/ 181069 h 959667"/>
              <a:gd name="connsiteX47" fmla="*/ 108641 w 1196979"/>
              <a:gd name="connsiteY47" fmla="*/ 253497 h 959667"/>
              <a:gd name="connsiteX48" fmla="*/ 90534 w 1196979"/>
              <a:gd name="connsiteY48" fmla="*/ 289711 h 959667"/>
              <a:gd name="connsiteX49" fmla="*/ 99588 w 1196979"/>
              <a:gd name="connsiteY49" fmla="*/ 344032 h 959667"/>
              <a:gd name="connsiteX50" fmla="*/ 117695 w 1196979"/>
              <a:gd name="connsiteY50" fmla="*/ 380246 h 959667"/>
              <a:gd name="connsiteX51" fmla="*/ 126748 w 1196979"/>
              <a:gd name="connsiteY51" fmla="*/ 416459 h 959667"/>
              <a:gd name="connsiteX52" fmla="*/ 126748 w 1196979"/>
              <a:gd name="connsiteY52" fmla="*/ 488887 h 9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96979" h="959667">
                <a:moveTo>
                  <a:pt x="126748" y="488887"/>
                </a:moveTo>
                <a:cubicBezTo>
                  <a:pt x="113168" y="511521"/>
                  <a:pt x="62970" y="522756"/>
                  <a:pt x="45267" y="552261"/>
                </a:cubicBezTo>
                <a:cubicBezTo>
                  <a:pt x="12509" y="606859"/>
                  <a:pt x="27868" y="582888"/>
                  <a:pt x="0" y="624689"/>
                </a:cubicBezTo>
                <a:cubicBezTo>
                  <a:pt x="3018" y="672974"/>
                  <a:pt x="1508" y="721757"/>
                  <a:pt x="9053" y="769545"/>
                </a:cubicBezTo>
                <a:cubicBezTo>
                  <a:pt x="10750" y="780293"/>
                  <a:pt x="20480" y="788116"/>
                  <a:pt x="27160" y="796705"/>
                </a:cubicBezTo>
                <a:cubicBezTo>
                  <a:pt x="41631" y="815310"/>
                  <a:pt x="54320" y="835937"/>
                  <a:pt x="72427" y="851026"/>
                </a:cubicBezTo>
                <a:cubicBezTo>
                  <a:pt x="91118" y="866602"/>
                  <a:pt x="114939" y="874722"/>
                  <a:pt x="135802" y="887240"/>
                </a:cubicBezTo>
                <a:cubicBezTo>
                  <a:pt x="145132" y="892838"/>
                  <a:pt x="153735" y="899580"/>
                  <a:pt x="162962" y="905347"/>
                </a:cubicBezTo>
                <a:cubicBezTo>
                  <a:pt x="177884" y="914673"/>
                  <a:pt x="193307" y="923181"/>
                  <a:pt x="208229" y="932507"/>
                </a:cubicBezTo>
                <a:cubicBezTo>
                  <a:pt x="217456" y="938274"/>
                  <a:pt x="225389" y="946328"/>
                  <a:pt x="235390" y="950614"/>
                </a:cubicBezTo>
                <a:cubicBezTo>
                  <a:pt x="246827" y="955515"/>
                  <a:pt x="259533" y="956649"/>
                  <a:pt x="271604" y="959667"/>
                </a:cubicBezTo>
                <a:cubicBezTo>
                  <a:pt x="322907" y="953631"/>
                  <a:pt x="374045" y="945971"/>
                  <a:pt x="425513" y="941560"/>
                </a:cubicBezTo>
                <a:cubicBezTo>
                  <a:pt x="451075" y="939369"/>
                  <a:pt x="569962" y="943975"/>
                  <a:pt x="624689" y="923453"/>
                </a:cubicBezTo>
                <a:cubicBezTo>
                  <a:pt x="637326" y="918714"/>
                  <a:pt x="648570" y="910828"/>
                  <a:pt x="660903" y="905347"/>
                </a:cubicBezTo>
                <a:cubicBezTo>
                  <a:pt x="675754" y="898747"/>
                  <a:pt x="691319" y="893840"/>
                  <a:pt x="706170" y="887240"/>
                </a:cubicBezTo>
                <a:cubicBezTo>
                  <a:pt x="718503" y="881759"/>
                  <a:pt x="729853" y="874145"/>
                  <a:pt x="742384" y="869133"/>
                </a:cubicBezTo>
                <a:cubicBezTo>
                  <a:pt x="760105" y="862044"/>
                  <a:pt x="796705" y="851026"/>
                  <a:pt x="796705" y="851026"/>
                </a:cubicBezTo>
                <a:cubicBezTo>
                  <a:pt x="874169" y="855329"/>
                  <a:pt x="962246" y="869234"/>
                  <a:pt x="1041148" y="851026"/>
                </a:cubicBezTo>
                <a:cubicBezTo>
                  <a:pt x="1054299" y="847991"/>
                  <a:pt x="1065291" y="838955"/>
                  <a:pt x="1077362" y="832919"/>
                </a:cubicBezTo>
                <a:cubicBezTo>
                  <a:pt x="1083398" y="823865"/>
                  <a:pt x="1086555" y="811998"/>
                  <a:pt x="1095469" y="805758"/>
                </a:cubicBezTo>
                <a:cubicBezTo>
                  <a:pt x="1117582" y="790279"/>
                  <a:pt x="1167897" y="769545"/>
                  <a:pt x="1167897" y="769545"/>
                </a:cubicBezTo>
                <a:cubicBezTo>
                  <a:pt x="1176950" y="757474"/>
                  <a:pt x="1193185" y="748304"/>
                  <a:pt x="1195057" y="733331"/>
                </a:cubicBezTo>
                <a:cubicBezTo>
                  <a:pt x="1199564" y="697272"/>
                  <a:pt x="1195987" y="659630"/>
                  <a:pt x="1186004" y="624689"/>
                </a:cubicBezTo>
                <a:cubicBezTo>
                  <a:pt x="1183015" y="614227"/>
                  <a:pt x="1168290" y="611981"/>
                  <a:pt x="1158843" y="606582"/>
                </a:cubicBezTo>
                <a:cubicBezTo>
                  <a:pt x="1127517" y="588682"/>
                  <a:pt x="1125941" y="589579"/>
                  <a:pt x="1095469" y="579422"/>
                </a:cubicBezTo>
                <a:cubicBezTo>
                  <a:pt x="1089433" y="570368"/>
                  <a:pt x="1076160" y="563076"/>
                  <a:pt x="1077362" y="552261"/>
                </a:cubicBezTo>
                <a:cubicBezTo>
                  <a:pt x="1079830" y="530045"/>
                  <a:pt x="1109180" y="492298"/>
                  <a:pt x="1122629" y="470780"/>
                </a:cubicBezTo>
                <a:cubicBezTo>
                  <a:pt x="1155521" y="418153"/>
                  <a:pt x="1145684" y="435779"/>
                  <a:pt x="1167897" y="380246"/>
                </a:cubicBezTo>
                <a:cubicBezTo>
                  <a:pt x="1170915" y="359121"/>
                  <a:pt x="1172765" y="337796"/>
                  <a:pt x="1176950" y="316871"/>
                </a:cubicBezTo>
                <a:cubicBezTo>
                  <a:pt x="1178822" y="307513"/>
                  <a:pt x="1186419" y="299245"/>
                  <a:pt x="1186004" y="289711"/>
                </a:cubicBezTo>
                <a:cubicBezTo>
                  <a:pt x="1183369" y="229111"/>
                  <a:pt x="1180269" y="168024"/>
                  <a:pt x="1167897" y="108642"/>
                </a:cubicBezTo>
                <a:cubicBezTo>
                  <a:pt x="1163686" y="88430"/>
                  <a:pt x="1120803" y="53408"/>
                  <a:pt x="1104522" y="45267"/>
                </a:cubicBezTo>
                <a:cubicBezTo>
                  <a:pt x="1093393" y="39702"/>
                  <a:pt x="1080227" y="39789"/>
                  <a:pt x="1068309" y="36214"/>
                </a:cubicBezTo>
                <a:cubicBezTo>
                  <a:pt x="1050027" y="30730"/>
                  <a:pt x="1032095" y="24143"/>
                  <a:pt x="1013988" y="18107"/>
                </a:cubicBezTo>
                <a:cubicBezTo>
                  <a:pt x="938070" y="-7199"/>
                  <a:pt x="996366" y="9614"/>
                  <a:pt x="832918" y="0"/>
                </a:cubicBezTo>
                <a:cubicBezTo>
                  <a:pt x="817829" y="12071"/>
                  <a:pt x="799514" y="20961"/>
                  <a:pt x="787651" y="36214"/>
                </a:cubicBezTo>
                <a:cubicBezTo>
                  <a:pt x="744236" y="92034"/>
                  <a:pt x="797590" y="71690"/>
                  <a:pt x="742384" y="117695"/>
                </a:cubicBezTo>
                <a:cubicBezTo>
                  <a:pt x="736816" y="122335"/>
                  <a:pt x="680939" y="135320"/>
                  <a:pt x="679010" y="135802"/>
                </a:cubicBezTo>
                <a:cubicBezTo>
                  <a:pt x="624689" y="132784"/>
                  <a:pt x="569995" y="133786"/>
                  <a:pt x="516047" y="126749"/>
                </a:cubicBezTo>
                <a:cubicBezTo>
                  <a:pt x="499932" y="124647"/>
                  <a:pt x="486197" y="113781"/>
                  <a:pt x="470780" y="108642"/>
                </a:cubicBezTo>
                <a:cubicBezTo>
                  <a:pt x="451595" y="102247"/>
                  <a:pt x="407246" y="94124"/>
                  <a:pt x="389299" y="90535"/>
                </a:cubicBezTo>
                <a:lnTo>
                  <a:pt x="325924" y="108642"/>
                </a:lnTo>
                <a:cubicBezTo>
                  <a:pt x="316783" y="111384"/>
                  <a:pt x="307300" y="113427"/>
                  <a:pt x="298764" y="117695"/>
                </a:cubicBezTo>
                <a:cubicBezTo>
                  <a:pt x="289032" y="122561"/>
                  <a:pt x="281051" y="130404"/>
                  <a:pt x="271604" y="135802"/>
                </a:cubicBezTo>
                <a:cubicBezTo>
                  <a:pt x="259886" y="142498"/>
                  <a:pt x="247108" y="147213"/>
                  <a:pt x="235390" y="153909"/>
                </a:cubicBezTo>
                <a:cubicBezTo>
                  <a:pt x="225943" y="159308"/>
                  <a:pt x="218230" y="167730"/>
                  <a:pt x="208229" y="172016"/>
                </a:cubicBezTo>
                <a:cubicBezTo>
                  <a:pt x="196793" y="176917"/>
                  <a:pt x="184087" y="178051"/>
                  <a:pt x="172016" y="181069"/>
                </a:cubicBezTo>
                <a:cubicBezTo>
                  <a:pt x="143941" y="209144"/>
                  <a:pt x="129420" y="220251"/>
                  <a:pt x="108641" y="253497"/>
                </a:cubicBezTo>
                <a:cubicBezTo>
                  <a:pt x="101488" y="264942"/>
                  <a:pt x="96570" y="277640"/>
                  <a:pt x="90534" y="289711"/>
                </a:cubicBezTo>
                <a:cubicBezTo>
                  <a:pt x="93552" y="307818"/>
                  <a:pt x="94313" y="326449"/>
                  <a:pt x="99588" y="344032"/>
                </a:cubicBezTo>
                <a:cubicBezTo>
                  <a:pt x="103466" y="356959"/>
                  <a:pt x="112956" y="367609"/>
                  <a:pt x="117695" y="380246"/>
                </a:cubicBezTo>
                <a:cubicBezTo>
                  <a:pt x="122064" y="391896"/>
                  <a:pt x="124049" y="404313"/>
                  <a:pt x="126748" y="416459"/>
                </a:cubicBezTo>
                <a:cubicBezTo>
                  <a:pt x="130086" y="431481"/>
                  <a:pt x="140328" y="466253"/>
                  <a:pt x="126748" y="488887"/>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TextBox 258">
            <a:extLst>
              <a:ext uri="{FF2B5EF4-FFF2-40B4-BE49-F238E27FC236}">
                <a16:creationId xmlns:a16="http://schemas.microsoft.com/office/drawing/2014/main" id="{644DE5CB-2A02-CF94-E1E3-BB4F5B767267}"/>
              </a:ext>
            </a:extLst>
          </p:cNvPr>
          <p:cNvSpPr txBox="1"/>
          <p:nvPr/>
        </p:nvSpPr>
        <p:spPr>
          <a:xfrm>
            <a:off x="659593" y="1295971"/>
            <a:ext cx="3366329" cy="523220"/>
          </a:xfrm>
          <a:prstGeom prst="rect">
            <a:avLst/>
          </a:prstGeom>
          <a:noFill/>
        </p:spPr>
        <p:txBody>
          <a:bodyPr wrap="square" lIns="91440" tIns="45720" rIns="91440" bIns="45720" rtlCol="0" anchor="t">
            <a:spAutoFit/>
          </a:bodyPr>
          <a:lstStyle/>
          <a:p>
            <a:pPr algn="ctr">
              <a:defRPr/>
            </a:pPr>
            <a:r>
              <a:rPr lang="ru-RU" sz="1400">
                <a:solidFill>
                  <a:srgbClr val="002060"/>
                </a:solidFill>
              </a:rPr>
              <a:t>Структура предложения продуктов питания по источникам в 2019 году, проценты</a:t>
            </a:r>
          </a:p>
        </p:txBody>
      </p:sp>
      <p:sp>
        <p:nvSpPr>
          <p:cNvPr id="260" name="TextBox 259">
            <a:extLst>
              <a:ext uri="{FF2B5EF4-FFF2-40B4-BE49-F238E27FC236}">
                <a16:creationId xmlns:a16="http://schemas.microsoft.com/office/drawing/2014/main" id="{4A7602F3-0027-6F72-F2DD-9B1E0D09BB5D}"/>
              </a:ext>
            </a:extLst>
          </p:cNvPr>
          <p:cNvSpPr txBox="1"/>
          <p:nvPr/>
        </p:nvSpPr>
        <p:spPr>
          <a:xfrm>
            <a:off x="5208011" y="5051186"/>
            <a:ext cx="2396964" cy="276999"/>
          </a:xfrm>
          <a:prstGeom prst="rect">
            <a:avLst/>
          </a:prstGeom>
          <a:noFill/>
        </p:spPr>
        <p:txBody>
          <a:bodyPr wrap="square" rtlCol="0">
            <a:spAutoFit/>
          </a:bodyPr>
          <a:lstStyle/>
          <a:p>
            <a:r>
              <a:rPr lang="ru-RU" sz="1200" b="1">
                <a:solidFill>
                  <a:srgbClr val="002060"/>
                </a:solidFill>
                <a:latin typeface="Cambria" panose="02040503050406030204" pitchFamily="18" charset="0"/>
                <a:ea typeface="Cambria" panose="02040503050406030204" pitchFamily="18" charset="0"/>
              </a:rPr>
              <a:t>Всего-195,8 /млн./</a:t>
            </a:r>
          </a:p>
        </p:txBody>
      </p:sp>
      <p:sp>
        <p:nvSpPr>
          <p:cNvPr id="3" name="TextBox 2">
            <a:extLst>
              <a:ext uri="{FF2B5EF4-FFF2-40B4-BE49-F238E27FC236}">
                <a16:creationId xmlns:a16="http://schemas.microsoft.com/office/drawing/2014/main" id="{67B7C2B0-2EF4-D46F-9E6E-EC37616C6572}"/>
              </a:ext>
            </a:extLst>
          </p:cNvPr>
          <p:cNvSpPr txBox="1"/>
          <p:nvPr/>
        </p:nvSpPr>
        <p:spPr>
          <a:xfrm>
            <a:off x="9456840" y="6364709"/>
            <a:ext cx="2650793"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ru-RU" sz="1100" i="1">
                <a:solidFill>
                  <a:sysClr val="windowText" lastClr="000000"/>
                </a:solidFill>
                <a:latin typeface="Calibri" panose="020F0502020204030204"/>
              </a:rPr>
              <a:t>Источник: Главное таможенное управление</a:t>
            </a:r>
          </a:p>
        </p:txBody>
      </p:sp>
      <p:sp>
        <p:nvSpPr>
          <p:cNvPr id="305" name="TextBox 304">
            <a:extLst>
              <a:ext uri="{FF2B5EF4-FFF2-40B4-BE49-F238E27FC236}">
                <a16:creationId xmlns:a16="http://schemas.microsoft.com/office/drawing/2014/main" id="{A9C509A7-D6DB-0B3E-88CF-155C9896373E}"/>
              </a:ext>
            </a:extLst>
          </p:cNvPr>
          <p:cNvSpPr txBox="1"/>
          <p:nvPr/>
        </p:nvSpPr>
        <p:spPr>
          <a:xfrm>
            <a:off x="4730521" y="4802025"/>
            <a:ext cx="2516066" cy="307777"/>
          </a:xfrm>
          <a:prstGeom prst="rect">
            <a:avLst/>
          </a:prstGeom>
          <a:noFill/>
        </p:spPr>
        <p:txBody>
          <a:bodyPr wrap="square" rtlCol="0">
            <a:spAutoFit/>
          </a:bodyPr>
          <a:lstStyle/>
          <a:p>
            <a:pPr algn="ctr"/>
            <a:r>
              <a:rPr lang="ru-RU" sz="1400" b="1">
                <a:solidFill>
                  <a:srgbClr val="002060"/>
                </a:solidFill>
                <a:latin typeface="Cambria" panose="02040503050406030204" pitchFamily="18" charset="0"/>
                <a:ea typeface="Cambria" panose="02040503050406030204" pitchFamily="18" charset="0"/>
              </a:rPr>
              <a:t>Импорт яиц</a:t>
            </a:r>
          </a:p>
        </p:txBody>
      </p:sp>
      <p:sp>
        <p:nvSpPr>
          <p:cNvPr id="7" name="Text Placeholder 5">
            <a:extLst>
              <a:ext uri="{FF2B5EF4-FFF2-40B4-BE49-F238E27FC236}">
                <a16:creationId xmlns:a16="http://schemas.microsoft.com/office/drawing/2014/main" id="{9E045185-E73C-AF10-956F-DDA2C44364B1}"/>
              </a:ext>
            </a:extLst>
          </p:cNvPr>
          <p:cNvSpPr>
            <a:spLocks noGrp="1"/>
          </p:cNvSpPr>
          <p:nvPr>
            <p:ph type="body" sz="quarter" idx="11"/>
          </p:nvPr>
        </p:nvSpPr>
        <p:spPr>
          <a:xfrm>
            <a:off x="7478752" y="-27214"/>
            <a:ext cx="3667983" cy="310984"/>
          </a:xfrm>
        </p:spPr>
        <p:txBody>
          <a:bodyPr>
            <a:noAutofit/>
          </a:bodyPr>
          <a:lstStyle/>
          <a:p>
            <a:r>
              <a:rPr lang="ru-RU" sz="900">
                <a:latin typeface="Roboto"/>
              </a:rPr>
              <a:t>ТЕКУЩАЯ СИТУАЦИЯ В ОБЛАСТИ ПРОИЗВОДСТВА ПРОДУКТОВ ПИТАНИЯ</a:t>
            </a:r>
          </a:p>
        </p:txBody>
      </p:sp>
    </p:spTree>
    <p:extLst>
      <p:ext uri="{BB962C8B-B14F-4D97-AF65-F5344CB8AC3E}">
        <p14:creationId xmlns:p14="http://schemas.microsoft.com/office/powerpoint/2010/main" val="82744051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Map&#10;&#10;Description automatically generated">
            <a:extLst>
              <a:ext uri="{FF2B5EF4-FFF2-40B4-BE49-F238E27FC236}">
                <a16:creationId xmlns:a16="http://schemas.microsoft.com/office/drawing/2014/main" id="{C179A846-787C-5AC9-D1AA-3783BA1E55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90061" y="1429302"/>
            <a:ext cx="7430610" cy="5252761"/>
          </a:xfrm>
          <a:prstGeom prst="rect">
            <a:avLst/>
          </a:prstGeom>
        </p:spPr>
      </p:pic>
      <p:grpSp>
        <p:nvGrpSpPr>
          <p:cNvPr id="16" name="Group 15">
            <a:extLst>
              <a:ext uri="{FF2B5EF4-FFF2-40B4-BE49-F238E27FC236}">
                <a16:creationId xmlns:a16="http://schemas.microsoft.com/office/drawing/2014/main" id="{675C2432-9D2F-335B-FCF9-DA51CE4EC583}"/>
              </a:ext>
            </a:extLst>
          </p:cNvPr>
          <p:cNvGrpSpPr/>
          <p:nvPr/>
        </p:nvGrpSpPr>
        <p:grpSpPr>
          <a:xfrm>
            <a:off x="189622" y="2041303"/>
            <a:ext cx="4378353" cy="3399750"/>
            <a:chOff x="152641" y="1370577"/>
            <a:chExt cx="5492822" cy="4265125"/>
          </a:xfrm>
        </p:grpSpPr>
        <p:sp>
          <p:nvSpPr>
            <p:cNvPr id="17" name="Rectangle: Rounded Corners 16">
              <a:extLst>
                <a:ext uri="{FF2B5EF4-FFF2-40B4-BE49-F238E27FC236}">
                  <a16:creationId xmlns:a16="http://schemas.microsoft.com/office/drawing/2014/main" id="{5D9F9387-865C-DDDA-B6AF-E461B18EA113}"/>
                </a:ext>
              </a:extLst>
            </p:cNvPr>
            <p:cNvSpPr/>
            <p:nvPr/>
          </p:nvSpPr>
          <p:spPr>
            <a:xfrm>
              <a:off x="300618" y="3366643"/>
              <a:ext cx="815923" cy="404243"/>
            </a:xfrm>
            <a:prstGeom prst="roundRect">
              <a:avLst/>
            </a:prstGeom>
            <a:solidFill>
              <a:srgbClr val="FFC000">
                <a:alpha val="34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8" name="Group 17">
              <a:extLst>
                <a:ext uri="{FF2B5EF4-FFF2-40B4-BE49-F238E27FC236}">
                  <a16:creationId xmlns:a16="http://schemas.microsoft.com/office/drawing/2014/main" id="{970EF936-81FD-97B5-2F11-A89C39FC306B}"/>
                </a:ext>
              </a:extLst>
            </p:cNvPr>
            <p:cNvGrpSpPr/>
            <p:nvPr/>
          </p:nvGrpSpPr>
          <p:grpSpPr>
            <a:xfrm>
              <a:off x="152641" y="1370577"/>
              <a:ext cx="5492822" cy="4265125"/>
              <a:chOff x="172090" y="1436198"/>
              <a:chExt cx="6661462" cy="5044745"/>
            </a:xfrm>
          </p:grpSpPr>
          <p:sp>
            <p:nvSpPr>
              <p:cNvPr id="19" name="TextBox 18">
                <a:extLst>
                  <a:ext uri="{FF2B5EF4-FFF2-40B4-BE49-F238E27FC236}">
                    <a16:creationId xmlns:a16="http://schemas.microsoft.com/office/drawing/2014/main" id="{509187C2-DD13-BF06-6000-C79A2BBFF275}"/>
                  </a:ext>
                </a:extLst>
              </p:cNvPr>
              <p:cNvSpPr txBox="1"/>
              <p:nvPr/>
            </p:nvSpPr>
            <p:spPr>
              <a:xfrm>
                <a:off x="172090" y="2927723"/>
                <a:ext cx="1631348"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Растительное масло</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grpSp>
            <p:nvGrpSpPr>
              <p:cNvPr id="20" name="Group 19">
                <a:extLst>
                  <a:ext uri="{FF2B5EF4-FFF2-40B4-BE49-F238E27FC236}">
                    <a16:creationId xmlns:a16="http://schemas.microsoft.com/office/drawing/2014/main" id="{8742C2E6-F495-1B5B-E95F-1E45A421DBF8}"/>
                  </a:ext>
                </a:extLst>
              </p:cNvPr>
              <p:cNvGrpSpPr/>
              <p:nvPr/>
            </p:nvGrpSpPr>
            <p:grpSpPr>
              <a:xfrm>
                <a:off x="279975" y="1436198"/>
                <a:ext cx="6553577" cy="5044745"/>
                <a:chOff x="279975" y="1436198"/>
                <a:chExt cx="6553577" cy="5044745"/>
              </a:xfrm>
            </p:grpSpPr>
            <p:grpSp>
              <p:nvGrpSpPr>
                <p:cNvPr id="21" name="Group 20">
                  <a:extLst>
                    <a:ext uri="{FF2B5EF4-FFF2-40B4-BE49-F238E27FC236}">
                      <a16:creationId xmlns:a16="http://schemas.microsoft.com/office/drawing/2014/main" id="{D5D0A64A-73A8-D2A7-915A-42B06F7CD81B}"/>
                    </a:ext>
                  </a:extLst>
                </p:cNvPr>
                <p:cNvGrpSpPr/>
                <p:nvPr/>
              </p:nvGrpSpPr>
              <p:grpSpPr>
                <a:xfrm>
                  <a:off x="1387195" y="1977046"/>
                  <a:ext cx="3983270" cy="3902126"/>
                  <a:chOff x="3076304" y="363108"/>
                  <a:chExt cx="6400800" cy="6400800"/>
                </a:xfrm>
              </p:grpSpPr>
              <p:cxnSp>
                <p:nvCxnSpPr>
                  <p:cNvPr id="107" name="Straight Connector 106">
                    <a:extLst>
                      <a:ext uri="{FF2B5EF4-FFF2-40B4-BE49-F238E27FC236}">
                        <a16:creationId xmlns:a16="http://schemas.microsoft.com/office/drawing/2014/main" id="{AA3E8059-0C30-965B-D491-C83AD2044C15}"/>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8393CBB-F0D0-84CE-6F7F-659AEE8F3EDB}"/>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69AD368-3553-FD30-6FB9-BD533F132CA8}"/>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AD439394-D51F-84D1-2FD6-FBE2D0C86A51}"/>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466A1313-B394-610D-4396-F9550406289B}"/>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CB26AB4-F1CC-8E67-B536-CD42F5505785}"/>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54478ACC-0F25-AF86-D20F-E3029E87FA15}"/>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B8ADBFAA-CB78-BA18-DB33-038200422B58}"/>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AC8946D-CC47-A0A0-4035-5C932BCA0664}"/>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02E365DE-33A9-562A-E66A-14DD8AC9E816}"/>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C555DDA-3D2E-FEE8-B525-4A4172ACA714}"/>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02C234A-9860-BA1B-25CF-50C119C4C2A1}"/>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EA3ED8B5-90C7-4981-6072-9129F0F71E90}"/>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FADB627A-10E6-9607-AA1F-50F83B22E738}"/>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BDCD7F43-8FA5-13F8-F45B-263C4B2583F1}"/>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C1C447F8-A7CD-2678-1C41-A140FA30652A}"/>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5700B47-8411-1D80-1863-EDE519AFD2A7}"/>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65B9649-C5E9-F3F8-A080-4A7A1AFD6A6D}"/>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CB6AD20F-DDC4-D940-CE97-B6F238736F3C}"/>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7F2DC23-6E36-C542-FA45-F425E49E1D44}"/>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A1B07AA-73B0-9487-5FB0-2BA63E919486}"/>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5EE0B6F-59AD-53ED-3158-7E8AB98EE05E}"/>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BF84F61-B104-94C9-9EB6-9CA8278C5CDB}"/>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DEA2F25-FF81-7729-A93E-66523DE1F913}"/>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0C709C04-FA73-395E-7BFC-899F940A0269}"/>
                    </a:ext>
                  </a:extLst>
                </p:cNvPr>
                <p:cNvGrpSpPr/>
                <p:nvPr/>
              </p:nvGrpSpPr>
              <p:grpSpPr>
                <a:xfrm>
                  <a:off x="2383010" y="2950546"/>
                  <a:ext cx="1991633" cy="1951064"/>
                  <a:chOff x="5459286" y="1519962"/>
                  <a:chExt cx="3200400" cy="3200400"/>
                </a:xfrm>
              </p:grpSpPr>
              <p:cxnSp>
                <p:nvCxnSpPr>
                  <p:cNvPr id="91" name="Straight Connector 90">
                    <a:extLst>
                      <a:ext uri="{FF2B5EF4-FFF2-40B4-BE49-F238E27FC236}">
                        <a16:creationId xmlns:a16="http://schemas.microsoft.com/office/drawing/2014/main" id="{84AD2B58-DDE7-5621-D3AA-6A77C4AFF4CE}"/>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BDDC324-18A6-3613-972E-4BFE41E227D3}"/>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FF18DDED-7CB6-CDD0-90F2-C8F63D64DC43}"/>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F81BFE6B-76D5-48C5-45D1-30A683CDC6B3}"/>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150BBF1-DF7A-2DB0-C752-FC03CD605EF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C04F490-FC60-B13A-E0AF-B3FF6326AF21}"/>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6D33864-50E2-5DA0-CD05-83B5AF479B3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9EDC1B9-CF90-CC99-82EB-8EB6828E8AFD}"/>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0BDFEBE-1CEF-9B56-BAC1-3C887998913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7DA23490-B7E0-EA3E-7A1D-AC12917D10F0}"/>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794A197-CB16-510E-9475-61AB8452C24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30CC8A6-FC4C-C2DF-CE8B-5D9BFF3B829B}"/>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099389A-1C16-F363-655B-A9B7EDEF921A}"/>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28DE253-3ED1-43C8-7AB1-728A9ECE5EA2}"/>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86DA67F4-94FC-7FED-4372-5AB8EBB78D6D}"/>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4E4E1602-A5D9-0587-CA2D-220E8C8A398C}"/>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BD95CE31-5DAE-F643-A51A-02F5CF96C114}"/>
                    </a:ext>
                  </a:extLst>
                </p:cNvPr>
                <p:cNvGrpSpPr/>
                <p:nvPr/>
              </p:nvGrpSpPr>
              <p:grpSpPr>
                <a:xfrm>
                  <a:off x="2885294" y="3432814"/>
                  <a:ext cx="995819" cy="975537"/>
                  <a:chOff x="5459286" y="1519962"/>
                  <a:chExt cx="3200400" cy="3200400"/>
                </a:xfrm>
              </p:grpSpPr>
              <p:cxnSp>
                <p:nvCxnSpPr>
                  <p:cNvPr id="75" name="Straight Connector 74">
                    <a:extLst>
                      <a:ext uri="{FF2B5EF4-FFF2-40B4-BE49-F238E27FC236}">
                        <a16:creationId xmlns:a16="http://schemas.microsoft.com/office/drawing/2014/main" id="{5DB685EA-83D6-0768-8171-542C89F87F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EDFCE12F-DACB-9FCB-5D5E-0EA6F93D621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D30018E-0B5E-4298-0929-58489D8F546A}"/>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EEF35F1D-933B-2068-D93A-391F70EF46FC}"/>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8E1FCFCF-5B8D-371A-5719-D4F5228E5CC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168E197D-37F1-894F-BF43-2C9FD1BC74A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F468809-C777-FE60-1BFA-AEA502BA05D9}"/>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D76D44A9-F182-7C3D-5919-1FA51B53CC8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9E9519C8-9340-DB1A-3571-BF3566E99063}"/>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B6B8F5C-3CA1-6AD1-3A95-3F35DBC263DD}"/>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C1CF38A-DC31-8C81-E096-692D6760A85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F3861002-9B1D-E921-CC8C-4E12C373FAC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18F225E1-FEE6-5C32-D746-D96C4DBE7463}"/>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0BA8B789-577C-7347-BFDE-3BC66D6B0D2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098326C-4431-DB14-B340-720C2D13ACF5}"/>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9D62FC60-D44C-93CC-1570-CF3986A03F4B}"/>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771C5240-35A7-9CCF-AB17-AC95168F89BF}"/>
                    </a:ext>
                  </a:extLst>
                </p:cNvPr>
                <p:cNvGrpSpPr/>
                <p:nvPr/>
              </p:nvGrpSpPr>
              <p:grpSpPr>
                <a:xfrm>
                  <a:off x="1867721" y="2471311"/>
                  <a:ext cx="2987452" cy="2926600"/>
                  <a:chOff x="5459286" y="1519962"/>
                  <a:chExt cx="3200400" cy="3200400"/>
                </a:xfrm>
              </p:grpSpPr>
              <p:cxnSp>
                <p:nvCxnSpPr>
                  <p:cNvPr id="59" name="Straight Connector 58">
                    <a:extLst>
                      <a:ext uri="{FF2B5EF4-FFF2-40B4-BE49-F238E27FC236}">
                        <a16:creationId xmlns:a16="http://schemas.microsoft.com/office/drawing/2014/main" id="{D9D29DA2-7DED-4F3A-E07E-E6A3E9BEA4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7C630D46-4691-0822-A143-8AD8AA1C436F}"/>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6FC6292C-161D-B375-25CC-EAE9C97C91F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107E2724-1F43-034D-C6AC-71CBE49D0B1D}"/>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99AC1531-6952-752A-7EEB-88E110696AEF}"/>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F6D9B0F2-8834-40C0-CA35-BDA014979BD9}"/>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3CE8031-60BD-58F8-5514-995C43A47131}"/>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33EA9064-3F93-545C-4BB3-15C953F6F8E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866281CC-5C79-4DF5-D4A0-CFA1CF1E865C}"/>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EEE8C6F-A530-5D45-C58B-83EE8B730D5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298B410-8710-57B7-F511-9F96F3FA131E}"/>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93C5C7D3-F563-EF61-6085-D1E1F4073281}"/>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DE6E478-5CC1-51A9-B700-F9EB3171085D}"/>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34BFE8C-FE07-1137-B9FB-115F66016D71}"/>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4AE76B70-CEBC-5519-0549-A557A198F85C}"/>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1FE502DF-1320-E498-387D-0099412BCD86}"/>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BFF6FC9A-F458-49C4-546A-7995DD87E79D}"/>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6AC6880-F29B-0CF5-CF26-CCE3A531B144}"/>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4A4B61C-02AE-0775-1293-7EDBE8F31F5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11DCC03-0044-209B-EFE5-6F0D9262CAD2}"/>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95983D3-5969-D8C7-EB91-6643FD72A81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0C65F14-0938-B925-6109-1A6615BD69DE}"/>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037456A-7086-6B30-010A-D467F3E2C3F0}"/>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DF213050-72FD-4C45-8A99-D5F89A45F1B0}"/>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8B5A9BCB-C727-05D9-302A-CB8FA2F24223}"/>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549D8706-D3CB-EC1E-2DB0-82B0F899272D}"/>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637A29A-1888-E327-2D15-E21696567DA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C6894957-9A10-F5A6-7BF1-ACE32D63BD87}"/>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6790442F-6C7C-F311-EDB8-CD1CEACDE049}"/>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886532A-F1B2-4E57-C79A-A854A475035D}"/>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000A64E2-D13B-05B9-514A-00771C12A465}"/>
                    </a:ext>
                  </a:extLst>
                </p:cNvPr>
                <p:cNvSpPr txBox="1"/>
                <p:nvPr/>
              </p:nvSpPr>
              <p:spPr>
                <a:xfrm>
                  <a:off x="3042593" y="1436198"/>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Картофель</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0" name="TextBox 39">
                  <a:extLst>
                    <a:ext uri="{FF2B5EF4-FFF2-40B4-BE49-F238E27FC236}">
                      <a16:creationId xmlns:a16="http://schemas.microsoft.com/office/drawing/2014/main" id="{892CE3F3-09B1-DFC9-2DF4-9748EC6BAA33}"/>
                    </a:ext>
                  </a:extLst>
                </p:cNvPr>
                <p:cNvSpPr txBox="1"/>
                <p:nvPr/>
              </p:nvSpPr>
              <p:spPr>
                <a:xfrm>
                  <a:off x="2851564" y="3488017"/>
                  <a:ext cx="596424" cy="254824"/>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p>
              </p:txBody>
            </p:sp>
            <p:sp>
              <p:nvSpPr>
                <p:cNvPr id="41" name="TextBox 40">
                  <a:extLst>
                    <a:ext uri="{FF2B5EF4-FFF2-40B4-BE49-F238E27FC236}">
                      <a16:creationId xmlns:a16="http://schemas.microsoft.com/office/drawing/2014/main" id="{9CE17058-6DA7-84F5-172F-641E68452C5E}"/>
                    </a:ext>
                  </a:extLst>
                </p:cNvPr>
                <p:cNvSpPr txBox="1"/>
                <p:nvPr/>
              </p:nvSpPr>
              <p:spPr>
                <a:xfrm>
                  <a:off x="1226271" y="2219256"/>
                  <a:ext cx="1631345"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Рыба</a:t>
                  </a:r>
                </a:p>
              </p:txBody>
            </p:sp>
            <p:sp>
              <p:nvSpPr>
                <p:cNvPr id="42" name="TextBox 41">
                  <a:extLst>
                    <a:ext uri="{FF2B5EF4-FFF2-40B4-BE49-F238E27FC236}">
                      <a16:creationId xmlns:a16="http://schemas.microsoft.com/office/drawing/2014/main" id="{B01C5403-E832-0DD7-B090-D2EC9045F8F9}"/>
                    </a:ext>
                  </a:extLst>
                </p:cNvPr>
                <p:cNvSpPr txBox="1"/>
                <p:nvPr/>
              </p:nvSpPr>
              <p:spPr>
                <a:xfrm>
                  <a:off x="279975" y="4672868"/>
                  <a:ext cx="1631345"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птицы</a:t>
                  </a:r>
                </a:p>
              </p:txBody>
            </p:sp>
            <p:sp>
              <p:nvSpPr>
                <p:cNvPr id="43" name="TextBox 42">
                  <a:extLst>
                    <a:ext uri="{FF2B5EF4-FFF2-40B4-BE49-F238E27FC236}">
                      <a16:creationId xmlns:a16="http://schemas.microsoft.com/office/drawing/2014/main" id="{230402D2-ECD0-54F7-12C9-1A50F6C34DB4}"/>
                    </a:ext>
                  </a:extLst>
                </p:cNvPr>
                <p:cNvSpPr txBox="1"/>
                <p:nvPr/>
              </p:nvSpPr>
              <p:spPr>
                <a:xfrm>
                  <a:off x="5141835" y="2616587"/>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и мясные продукты</a:t>
                  </a:r>
                </a:p>
              </p:txBody>
            </p:sp>
            <p:sp>
              <p:nvSpPr>
                <p:cNvPr id="44" name="TextBox 43">
                  <a:extLst>
                    <a:ext uri="{FF2B5EF4-FFF2-40B4-BE49-F238E27FC236}">
                      <a16:creationId xmlns:a16="http://schemas.microsoft.com/office/drawing/2014/main" id="{44CD3B2F-9BB1-DCDD-427D-ED5FDFC29D24}"/>
                    </a:ext>
                  </a:extLst>
                </p:cNvPr>
                <p:cNvSpPr txBox="1"/>
                <p:nvPr/>
              </p:nvSpPr>
              <p:spPr>
                <a:xfrm>
                  <a:off x="5202207" y="4540603"/>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Молочная продукция</a:t>
                  </a:r>
                </a:p>
              </p:txBody>
            </p:sp>
            <p:sp>
              <p:nvSpPr>
                <p:cNvPr id="45" name="TextBox 44">
                  <a:extLst>
                    <a:ext uri="{FF2B5EF4-FFF2-40B4-BE49-F238E27FC236}">
                      <a16:creationId xmlns:a16="http://schemas.microsoft.com/office/drawing/2014/main" id="{AB8461E9-30B5-DD50-1C53-34EADB154EB5}"/>
                    </a:ext>
                  </a:extLst>
                </p:cNvPr>
                <p:cNvSpPr txBox="1"/>
                <p:nvPr/>
              </p:nvSpPr>
              <p:spPr>
                <a:xfrm>
                  <a:off x="4685535" y="2023590"/>
                  <a:ext cx="80779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Мука</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6" name="TextBox 45">
                  <a:extLst>
                    <a:ext uri="{FF2B5EF4-FFF2-40B4-BE49-F238E27FC236}">
                      <a16:creationId xmlns:a16="http://schemas.microsoft.com/office/drawing/2014/main" id="{776D8822-0000-4F51-78C7-FF350FE536F5}"/>
                    </a:ext>
                  </a:extLst>
                </p:cNvPr>
                <p:cNvSpPr txBox="1"/>
                <p:nvPr/>
              </p:nvSpPr>
              <p:spPr>
                <a:xfrm>
                  <a:off x="2856679" y="5887236"/>
                  <a:ext cx="1088705" cy="59370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Овощи</a:t>
                  </a:r>
                </a:p>
              </p:txBody>
            </p:sp>
            <p:sp>
              <p:nvSpPr>
                <p:cNvPr id="47" name="TextBox 46">
                  <a:extLst>
                    <a:ext uri="{FF2B5EF4-FFF2-40B4-BE49-F238E27FC236}">
                      <a16:creationId xmlns:a16="http://schemas.microsoft.com/office/drawing/2014/main" id="{E8DF095A-196E-3D19-BFC2-5A47326915C5}"/>
                    </a:ext>
                  </a:extLst>
                </p:cNvPr>
                <p:cNvSpPr txBox="1"/>
                <p:nvPr/>
              </p:nvSpPr>
              <p:spPr>
                <a:xfrm>
                  <a:off x="5352961" y="3670437"/>
                  <a:ext cx="1117870"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Бобовые</a:t>
                  </a:r>
                </a:p>
              </p:txBody>
            </p:sp>
            <p:sp>
              <p:nvSpPr>
                <p:cNvPr id="48" name="TextBox 47">
                  <a:extLst>
                    <a:ext uri="{FF2B5EF4-FFF2-40B4-BE49-F238E27FC236}">
                      <a16:creationId xmlns:a16="http://schemas.microsoft.com/office/drawing/2014/main" id="{C3CC07DB-E4DD-4AB6-7A74-AF0E872A4882}"/>
                    </a:ext>
                  </a:extLst>
                </p:cNvPr>
                <p:cNvSpPr txBox="1"/>
                <p:nvPr/>
              </p:nvSpPr>
              <p:spPr>
                <a:xfrm>
                  <a:off x="338586" y="3708523"/>
                  <a:ext cx="1631345" cy="822054"/>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Фрукты и ягоды</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9" name="TextBox 48">
                  <a:extLst>
                    <a:ext uri="{FF2B5EF4-FFF2-40B4-BE49-F238E27FC236}">
                      <a16:creationId xmlns:a16="http://schemas.microsoft.com/office/drawing/2014/main" id="{1A9FCCAB-F539-48D7-ACE8-571BA7F2031D}"/>
                    </a:ext>
                  </a:extLst>
                </p:cNvPr>
                <p:cNvSpPr txBox="1"/>
                <p:nvPr/>
              </p:nvSpPr>
              <p:spPr>
                <a:xfrm>
                  <a:off x="2111194" y="5846578"/>
                  <a:ext cx="824972"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Яйцо</a:t>
                  </a:r>
                </a:p>
              </p:txBody>
            </p:sp>
            <p:sp>
              <p:nvSpPr>
                <p:cNvPr id="50" name="TextBox 49">
                  <a:extLst>
                    <a:ext uri="{FF2B5EF4-FFF2-40B4-BE49-F238E27FC236}">
                      <a16:creationId xmlns:a16="http://schemas.microsoft.com/office/drawing/2014/main" id="{1A0F957A-525A-A797-05BF-BE6938EACC29}"/>
                    </a:ext>
                  </a:extLst>
                </p:cNvPr>
                <p:cNvSpPr txBox="1"/>
                <p:nvPr/>
              </p:nvSpPr>
              <p:spPr>
                <a:xfrm>
                  <a:off x="986348" y="5346635"/>
                  <a:ext cx="1171355"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Сливочное масло</a:t>
                  </a:r>
                </a:p>
              </p:txBody>
            </p:sp>
            <p:sp>
              <p:nvSpPr>
                <p:cNvPr id="51" name="TextBox 50">
                  <a:extLst>
                    <a:ext uri="{FF2B5EF4-FFF2-40B4-BE49-F238E27FC236}">
                      <a16:creationId xmlns:a16="http://schemas.microsoft.com/office/drawing/2014/main" id="{4FA53292-721E-5A72-38EB-CBE02B53B9E0}"/>
                    </a:ext>
                  </a:extLst>
                </p:cNvPr>
                <p:cNvSpPr txBox="1"/>
                <p:nvPr/>
              </p:nvSpPr>
              <p:spPr>
                <a:xfrm>
                  <a:off x="3759932" y="5756062"/>
                  <a:ext cx="1631345"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Сахар и изделия из него</a:t>
                  </a:r>
                </a:p>
              </p:txBody>
            </p:sp>
            <p:sp>
              <p:nvSpPr>
                <p:cNvPr id="52" name="TextBox 51">
                  <a:extLst>
                    <a:ext uri="{FF2B5EF4-FFF2-40B4-BE49-F238E27FC236}">
                      <a16:creationId xmlns:a16="http://schemas.microsoft.com/office/drawing/2014/main" id="{19C383A5-C2D1-E2BC-C16B-087C3BC241B1}"/>
                    </a:ext>
                  </a:extLst>
                </p:cNvPr>
                <p:cNvSpPr txBox="1"/>
                <p:nvPr/>
              </p:nvSpPr>
              <p:spPr>
                <a:xfrm>
                  <a:off x="986346" y="1573919"/>
                  <a:ext cx="1796921"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Различные виды риса</a:t>
                  </a:r>
                </a:p>
              </p:txBody>
            </p:sp>
            <p:sp>
              <p:nvSpPr>
                <p:cNvPr id="53" name="TextBox 52">
                  <a:extLst>
                    <a:ext uri="{FF2B5EF4-FFF2-40B4-BE49-F238E27FC236}">
                      <a16:creationId xmlns:a16="http://schemas.microsoft.com/office/drawing/2014/main" id="{33799376-39B8-F727-8489-316C58ADE236}"/>
                    </a:ext>
                  </a:extLst>
                </p:cNvPr>
                <p:cNvSpPr txBox="1"/>
                <p:nvPr/>
              </p:nvSpPr>
              <p:spPr>
                <a:xfrm>
                  <a:off x="3790541" y="1624801"/>
                  <a:ext cx="1330479"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Мясо</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54" name="TextBox 53">
                  <a:extLst>
                    <a:ext uri="{FF2B5EF4-FFF2-40B4-BE49-F238E27FC236}">
                      <a16:creationId xmlns:a16="http://schemas.microsoft.com/office/drawing/2014/main" id="{F2C6C18F-9579-4115-50ED-E164EE61D900}"/>
                    </a:ext>
                  </a:extLst>
                </p:cNvPr>
                <p:cNvSpPr txBox="1"/>
                <p:nvPr/>
              </p:nvSpPr>
              <p:spPr>
                <a:xfrm>
                  <a:off x="2864253" y="3045932"/>
                  <a:ext cx="616181"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55" name="TextBox 54">
                  <a:extLst>
                    <a:ext uri="{FF2B5EF4-FFF2-40B4-BE49-F238E27FC236}">
                      <a16:creationId xmlns:a16="http://schemas.microsoft.com/office/drawing/2014/main" id="{F4D42FF2-E708-2A57-8F5D-0B52D2184CCF}"/>
                    </a:ext>
                  </a:extLst>
                </p:cNvPr>
                <p:cNvSpPr txBox="1"/>
                <p:nvPr/>
              </p:nvSpPr>
              <p:spPr>
                <a:xfrm>
                  <a:off x="2817635" y="2628127"/>
                  <a:ext cx="703844"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56" name="TextBox 55">
                  <a:extLst>
                    <a:ext uri="{FF2B5EF4-FFF2-40B4-BE49-F238E27FC236}">
                      <a16:creationId xmlns:a16="http://schemas.microsoft.com/office/drawing/2014/main" id="{89EEF3AC-011B-A857-7DD4-B3AA7A6C9D31}"/>
                    </a:ext>
                  </a:extLst>
                </p:cNvPr>
                <p:cNvSpPr txBox="1"/>
                <p:nvPr/>
              </p:nvSpPr>
              <p:spPr>
                <a:xfrm>
                  <a:off x="2804718" y="2161016"/>
                  <a:ext cx="673659" cy="236623"/>
                </a:xfrm>
                <a:prstGeom prst="rect">
                  <a:avLst/>
                </a:prstGeom>
                <a:noFill/>
                <a:ln>
                  <a:noFill/>
                </a:ln>
              </p:spPr>
              <p:txBody>
                <a:bodyPr wrap="square" rtlCol="0">
                  <a:spAutoFit/>
                </a:bodyPr>
                <a:lstStyle/>
                <a:p>
                  <a:r>
                    <a:rPr lang="ru-RU"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57" name="TextBox 56">
                  <a:extLst>
                    <a:ext uri="{FF2B5EF4-FFF2-40B4-BE49-F238E27FC236}">
                      <a16:creationId xmlns:a16="http://schemas.microsoft.com/office/drawing/2014/main" id="{FC34D121-6FA2-C318-F8C7-0A71B3A70A6F}"/>
                    </a:ext>
                  </a:extLst>
                </p:cNvPr>
                <p:cNvSpPr txBox="1"/>
                <p:nvPr/>
              </p:nvSpPr>
              <p:spPr>
                <a:xfrm>
                  <a:off x="4798340" y="5225539"/>
                  <a:ext cx="1801442" cy="593706"/>
                </a:xfrm>
                <a:prstGeom prst="rect">
                  <a:avLst/>
                </a:prstGeom>
                <a:noFill/>
                <a:ln>
                  <a:noFill/>
                </a:ln>
              </p:spPr>
              <p:txBody>
                <a:bodyPr wrap="square" rtlCol="0">
                  <a:spAutoFit/>
                </a:bodyPr>
                <a:lstStyle/>
                <a:p>
                  <a:r>
                    <a:rPr lang="ru-RU" sz="1000" dirty="0">
                      <a:latin typeface="Cambria" panose="02040503050406030204" pitchFamily="18" charset="0"/>
                      <a:ea typeface="Cambria" panose="02040503050406030204" pitchFamily="18" charset="0"/>
                      <a:cs typeface="Arial" panose="020B0604020202020204" pitchFamily="34" charset="0"/>
                    </a:rPr>
                    <a:t>Хлебобулочные изделия</a:t>
                  </a:r>
                </a:p>
              </p:txBody>
            </p:sp>
            <p:cxnSp>
              <p:nvCxnSpPr>
                <p:cNvPr id="58" name="Straight Connector 57">
                  <a:extLst>
                    <a:ext uri="{FF2B5EF4-FFF2-40B4-BE49-F238E27FC236}">
                      <a16:creationId xmlns:a16="http://schemas.microsoft.com/office/drawing/2014/main" id="{2AED8ED1-D2D0-1908-9C18-38E213566014}"/>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131" name="TextBox 130">
            <a:extLst>
              <a:ext uri="{FF2B5EF4-FFF2-40B4-BE49-F238E27FC236}">
                <a16:creationId xmlns:a16="http://schemas.microsoft.com/office/drawing/2014/main" id="{638ADC37-548D-3989-2D93-9AE883408910}"/>
              </a:ext>
            </a:extLst>
          </p:cNvPr>
          <p:cNvSpPr txBox="1"/>
          <p:nvPr/>
        </p:nvSpPr>
        <p:spPr>
          <a:xfrm>
            <a:off x="244164" y="5661813"/>
            <a:ext cx="4518280" cy="261610"/>
          </a:xfrm>
          <a:prstGeom prst="rect">
            <a:avLst/>
          </a:prstGeom>
          <a:noFill/>
        </p:spPr>
        <p:txBody>
          <a:bodyPr wrap="square" lIns="91440" tIns="45720" rIns="91440" bIns="45720" rtlCol="0" anchor="t">
            <a:spAutoFit/>
          </a:bodyPr>
          <a:lstStyle/>
          <a:p>
            <a:pPr lvl="0" algn="ctr">
              <a:defRPr/>
            </a:pPr>
            <a:r>
              <a:rPr lang="ru-RU" sz="1100" i="1"/>
              <a:t>Источник: Национальное статистическое управление Монголии </a:t>
            </a:r>
          </a:p>
        </p:txBody>
      </p:sp>
      <p:sp>
        <p:nvSpPr>
          <p:cNvPr id="132" name="TextBox 131">
            <a:extLst>
              <a:ext uri="{FF2B5EF4-FFF2-40B4-BE49-F238E27FC236}">
                <a16:creationId xmlns:a16="http://schemas.microsoft.com/office/drawing/2014/main" id="{F2A6FABA-4DB7-7907-7902-424C97D99325}"/>
              </a:ext>
            </a:extLst>
          </p:cNvPr>
          <p:cNvSpPr txBox="1"/>
          <p:nvPr/>
        </p:nvSpPr>
        <p:spPr>
          <a:xfrm>
            <a:off x="2076808" y="2366505"/>
            <a:ext cx="505267" cy="246221"/>
          </a:xfrm>
          <a:prstGeom prst="rect">
            <a:avLst/>
          </a:prstGeom>
          <a:noFill/>
        </p:spPr>
        <p:txBody>
          <a:bodyPr wrap="none" rtlCol="0">
            <a:spAutoFit/>
          </a:bodyPr>
          <a:lstStyle/>
          <a:p>
            <a:r>
              <a:rPr lang="ru-RU" sz="1000"/>
              <a:t>99,8%</a:t>
            </a:r>
          </a:p>
        </p:txBody>
      </p:sp>
      <p:sp>
        <p:nvSpPr>
          <p:cNvPr id="133" name="TextBox 132">
            <a:extLst>
              <a:ext uri="{FF2B5EF4-FFF2-40B4-BE49-F238E27FC236}">
                <a16:creationId xmlns:a16="http://schemas.microsoft.com/office/drawing/2014/main" id="{82F54FF7-2E8E-5CE8-A00A-CF9B644D3D77}"/>
              </a:ext>
            </a:extLst>
          </p:cNvPr>
          <p:cNvSpPr txBox="1"/>
          <p:nvPr/>
        </p:nvSpPr>
        <p:spPr>
          <a:xfrm>
            <a:off x="2534113" y="2504938"/>
            <a:ext cx="505267" cy="246221"/>
          </a:xfrm>
          <a:prstGeom prst="rect">
            <a:avLst/>
          </a:prstGeom>
          <a:noFill/>
        </p:spPr>
        <p:txBody>
          <a:bodyPr wrap="none" rtlCol="0">
            <a:spAutoFit/>
          </a:bodyPr>
          <a:lstStyle/>
          <a:p>
            <a:r>
              <a:rPr lang="ru-RU" sz="1000"/>
              <a:t>99,7%</a:t>
            </a:r>
          </a:p>
        </p:txBody>
      </p:sp>
      <p:sp>
        <p:nvSpPr>
          <p:cNvPr id="134" name="TextBox 133">
            <a:extLst>
              <a:ext uri="{FF2B5EF4-FFF2-40B4-BE49-F238E27FC236}">
                <a16:creationId xmlns:a16="http://schemas.microsoft.com/office/drawing/2014/main" id="{0E1129F7-7010-EAA8-1C1D-A92A8D367739}"/>
              </a:ext>
            </a:extLst>
          </p:cNvPr>
          <p:cNvSpPr txBox="1"/>
          <p:nvPr/>
        </p:nvSpPr>
        <p:spPr>
          <a:xfrm>
            <a:off x="2851852" y="2753754"/>
            <a:ext cx="505267" cy="246221"/>
          </a:xfrm>
          <a:prstGeom prst="rect">
            <a:avLst/>
          </a:prstGeom>
          <a:noFill/>
        </p:spPr>
        <p:txBody>
          <a:bodyPr wrap="none" rtlCol="0">
            <a:spAutoFit/>
          </a:bodyPr>
          <a:lstStyle/>
          <a:p>
            <a:r>
              <a:rPr lang="ru-RU" sz="1000"/>
              <a:t>97,4%</a:t>
            </a:r>
          </a:p>
        </p:txBody>
      </p:sp>
      <p:sp>
        <p:nvSpPr>
          <p:cNvPr id="135" name="TextBox 134">
            <a:extLst>
              <a:ext uri="{FF2B5EF4-FFF2-40B4-BE49-F238E27FC236}">
                <a16:creationId xmlns:a16="http://schemas.microsoft.com/office/drawing/2014/main" id="{C8A7A939-EE14-9A98-F90E-F9F9BE256A85}"/>
              </a:ext>
            </a:extLst>
          </p:cNvPr>
          <p:cNvSpPr txBox="1"/>
          <p:nvPr/>
        </p:nvSpPr>
        <p:spPr>
          <a:xfrm>
            <a:off x="3085338" y="3128256"/>
            <a:ext cx="505267" cy="246221"/>
          </a:xfrm>
          <a:prstGeom prst="rect">
            <a:avLst/>
          </a:prstGeom>
          <a:noFill/>
        </p:spPr>
        <p:txBody>
          <a:bodyPr wrap="none" rtlCol="0">
            <a:spAutoFit/>
          </a:bodyPr>
          <a:lstStyle/>
          <a:p>
            <a:r>
              <a:rPr lang="ru-RU" sz="1000"/>
              <a:t>96,3%</a:t>
            </a:r>
          </a:p>
        </p:txBody>
      </p:sp>
      <p:sp>
        <p:nvSpPr>
          <p:cNvPr id="136" name="TextBox 135">
            <a:extLst>
              <a:ext uri="{FF2B5EF4-FFF2-40B4-BE49-F238E27FC236}">
                <a16:creationId xmlns:a16="http://schemas.microsoft.com/office/drawing/2014/main" id="{D4AE092E-468E-2BF8-2FCB-F8BAC777FEDF}"/>
              </a:ext>
            </a:extLst>
          </p:cNvPr>
          <p:cNvSpPr txBox="1"/>
          <p:nvPr/>
        </p:nvSpPr>
        <p:spPr>
          <a:xfrm>
            <a:off x="3205608" y="3614558"/>
            <a:ext cx="505267" cy="246221"/>
          </a:xfrm>
          <a:prstGeom prst="rect">
            <a:avLst/>
          </a:prstGeom>
          <a:noFill/>
        </p:spPr>
        <p:txBody>
          <a:bodyPr wrap="none" rtlCol="0">
            <a:spAutoFit/>
          </a:bodyPr>
          <a:lstStyle/>
          <a:p>
            <a:r>
              <a:rPr lang="ru-RU" sz="1000"/>
              <a:t>87,1%</a:t>
            </a:r>
          </a:p>
        </p:txBody>
      </p:sp>
      <p:sp>
        <p:nvSpPr>
          <p:cNvPr id="137" name="TextBox 136">
            <a:extLst>
              <a:ext uri="{FF2B5EF4-FFF2-40B4-BE49-F238E27FC236}">
                <a16:creationId xmlns:a16="http://schemas.microsoft.com/office/drawing/2014/main" id="{36F62092-DA4D-205B-D5A4-08672348A79F}"/>
              </a:ext>
            </a:extLst>
          </p:cNvPr>
          <p:cNvSpPr txBox="1"/>
          <p:nvPr/>
        </p:nvSpPr>
        <p:spPr>
          <a:xfrm>
            <a:off x="3110019" y="4073394"/>
            <a:ext cx="505267" cy="246221"/>
          </a:xfrm>
          <a:prstGeom prst="rect">
            <a:avLst/>
          </a:prstGeom>
          <a:noFill/>
        </p:spPr>
        <p:txBody>
          <a:bodyPr wrap="none" rtlCol="0">
            <a:spAutoFit/>
          </a:bodyPr>
          <a:lstStyle/>
          <a:p>
            <a:r>
              <a:rPr lang="ru-RU" sz="1000"/>
              <a:t>69,3%</a:t>
            </a:r>
          </a:p>
        </p:txBody>
      </p:sp>
      <p:sp>
        <p:nvSpPr>
          <p:cNvPr id="138" name="TextBox 137">
            <a:extLst>
              <a:ext uri="{FF2B5EF4-FFF2-40B4-BE49-F238E27FC236}">
                <a16:creationId xmlns:a16="http://schemas.microsoft.com/office/drawing/2014/main" id="{BB34A613-735A-1BF1-9A89-2302EEABA9FB}"/>
              </a:ext>
            </a:extLst>
          </p:cNvPr>
          <p:cNvSpPr txBox="1"/>
          <p:nvPr/>
        </p:nvSpPr>
        <p:spPr>
          <a:xfrm>
            <a:off x="2856490" y="4457525"/>
            <a:ext cx="505267" cy="246221"/>
          </a:xfrm>
          <a:prstGeom prst="rect">
            <a:avLst/>
          </a:prstGeom>
          <a:noFill/>
        </p:spPr>
        <p:txBody>
          <a:bodyPr wrap="none" rtlCol="0">
            <a:spAutoFit/>
          </a:bodyPr>
          <a:lstStyle/>
          <a:p>
            <a:r>
              <a:rPr lang="ru-RU" sz="1000"/>
              <a:t>65,9%</a:t>
            </a:r>
          </a:p>
        </p:txBody>
      </p:sp>
      <p:sp>
        <p:nvSpPr>
          <p:cNvPr id="139" name="TextBox 138">
            <a:extLst>
              <a:ext uri="{FF2B5EF4-FFF2-40B4-BE49-F238E27FC236}">
                <a16:creationId xmlns:a16="http://schemas.microsoft.com/office/drawing/2014/main" id="{8108B166-DB0D-525F-9F5F-AAB09297BCDF}"/>
              </a:ext>
            </a:extLst>
          </p:cNvPr>
          <p:cNvSpPr txBox="1"/>
          <p:nvPr/>
        </p:nvSpPr>
        <p:spPr>
          <a:xfrm>
            <a:off x="2462706" y="4692149"/>
            <a:ext cx="505267" cy="246221"/>
          </a:xfrm>
          <a:prstGeom prst="rect">
            <a:avLst/>
          </a:prstGeom>
          <a:noFill/>
        </p:spPr>
        <p:txBody>
          <a:bodyPr wrap="none" rtlCol="0">
            <a:spAutoFit/>
          </a:bodyPr>
          <a:lstStyle/>
          <a:p>
            <a:r>
              <a:rPr lang="ru-RU" sz="1000"/>
              <a:t>63,7%</a:t>
            </a:r>
          </a:p>
        </p:txBody>
      </p:sp>
      <p:sp>
        <p:nvSpPr>
          <p:cNvPr id="140" name="TextBox 139">
            <a:extLst>
              <a:ext uri="{FF2B5EF4-FFF2-40B4-BE49-F238E27FC236}">
                <a16:creationId xmlns:a16="http://schemas.microsoft.com/office/drawing/2014/main" id="{954BC332-A71F-A9DD-3256-02657B298DF5}"/>
              </a:ext>
            </a:extLst>
          </p:cNvPr>
          <p:cNvSpPr txBox="1"/>
          <p:nvPr/>
        </p:nvSpPr>
        <p:spPr>
          <a:xfrm>
            <a:off x="2072626" y="4807691"/>
            <a:ext cx="505267" cy="246221"/>
          </a:xfrm>
          <a:prstGeom prst="rect">
            <a:avLst/>
          </a:prstGeom>
          <a:noFill/>
        </p:spPr>
        <p:txBody>
          <a:bodyPr wrap="none" rtlCol="0">
            <a:spAutoFit/>
          </a:bodyPr>
          <a:lstStyle/>
          <a:p>
            <a:r>
              <a:rPr lang="ru-RU" sz="1000"/>
              <a:t>56,0%</a:t>
            </a:r>
          </a:p>
        </p:txBody>
      </p:sp>
      <p:sp>
        <p:nvSpPr>
          <p:cNvPr id="141" name="TextBox 140">
            <a:extLst>
              <a:ext uri="{FF2B5EF4-FFF2-40B4-BE49-F238E27FC236}">
                <a16:creationId xmlns:a16="http://schemas.microsoft.com/office/drawing/2014/main" id="{5442956B-4463-09CD-BF15-4EF4717EBEF3}"/>
              </a:ext>
            </a:extLst>
          </p:cNvPr>
          <p:cNvSpPr txBox="1"/>
          <p:nvPr/>
        </p:nvSpPr>
        <p:spPr>
          <a:xfrm>
            <a:off x="1622817" y="4706316"/>
            <a:ext cx="505267" cy="246221"/>
          </a:xfrm>
          <a:prstGeom prst="rect">
            <a:avLst/>
          </a:prstGeom>
          <a:noFill/>
        </p:spPr>
        <p:txBody>
          <a:bodyPr wrap="none" rtlCol="0">
            <a:spAutoFit/>
          </a:bodyPr>
          <a:lstStyle>
            <a:defPPr>
              <a:defRPr lang="en-US"/>
            </a:defPPr>
            <a:lvl1pPr>
              <a:defRPr sz="1000"/>
            </a:lvl1pPr>
          </a:lstStyle>
          <a:p>
            <a:r>
              <a:rPr lang="ru-RU"/>
              <a:t>52,6%</a:t>
            </a:r>
          </a:p>
        </p:txBody>
      </p:sp>
      <p:sp>
        <p:nvSpPr>
          <p:cNvPr id="142" name="TextBox 141">
            <a:extLst>
              <a:ext uri="{FF2B5EF4-FFF2-40B4-BE49-F238E27FC236}">
                <a16:creationId xmlns:a16="http://schemas.microsoft.com/office/drawing/2014/main" id="{E0835F78-3B04-FA65-1F08-590B9AB20874}"/>
              </a:ext>
            </a:extLst>
          </p:cNvPr>
          <p:cNvSpPr txBox="1"/>
          <p:nvPr/>
        </p:nvSpPr>
        <p:spPr>
          <a:xfrm>
            <a:off x="1231606" y="4458406"/>
            <a:ext cx="505267" cy="246221"/>
          </a:xfrm>
          <a:prstGeom prst="rect">
            <a:avLst/>
          </a:prstGeom>
          <a:noFill/>
        </p:spPr>
        <p:txBody>
          <a:bodyPr wrap="none" rtlCol="0">
            <a:spAutoFit/>
          </a:bodyPr>
          <a:lstStyle/>
          <a:p>
            <a:r>
              <a:rPr lang="ru-RU" sz="1000"/>
              <a:t>47,0%</a:t>
            </a:r>
          </a:p>
        </p:txBody>
      </p:sp>
      <p:sp>
        <p:nvSpPr>
          <p:cNvPr id="143" name="TextBox 142">
            <a:extLst>
              <a:ext uri="{FF2B5EF4-FFF2-40B4-BE49-F238E27FC236}">
                <a16:creationId xmlns:a16="http://schemas.microsoft.com/office/drawing/2014/main" id="{4BB7675A-29B3-D7D3-0E5D-7D3D8FD7106D}"/>
              </a:ext>
            </a:extLst>
          </p:cNvPr>
          <p:cNvSpPr txBox="1"/>
          <p:nvPr/>
        </p:nvSpPr>
        <p:spPr>
          <a:xfrm>
            <a:off x="1071291" y="4108131"/>
            <a:ext cx="439544" cy="246221"/>
          </a:xfrm>
          <a:prstGeom prst="rect">
            <a:avLst/>
          </a:prstGeom>
          <a:noFill/>
        </p:spPr>
        <p:txBody>
          <a:bodyPr wrap="none" rtlCol="0">
            <a:spAutoFit/>
          </a:bodyPr>
          <a:lstStyle/>
          <a:p>
            <a:r>
              <a:rPr lang="ru-RU" sz="1000"/>
              <a:t>3,4%</a:t>
            </a:r>
          </a:p>
        </p:txBody>
      </p:sp>
      <p:sp>
        <p:nvSpPr>
          <p:cNvPr id="144" name="TextBox 143">
            <a:extLst>
              <a:ext uri="{FF2B5EF4-FFF2-40B4-BE49-F238E27FC236}">
                <a16:creationId xmlns:a16="http://schemas.microsoft.com/office/drawing/2014/main" id="{AD3EAFE9-7CE1-6B90-6B1C-13C832B958E5}"/>
              </a:ext>
            </a:extLst>
          </p:cNvPr>
          <p:cNvSpPr txBox="1"/>
          <p:nvPr/>
        </p:nvSpPr>
        <p:spPr>
          <a:xfrm>
            <a:off x="904289" y="3616229"/>
            <a:ext cx="439544" cy="246221"/>
          </a:xfrm>
          <a:prstGeom prst="rect">
            <a:avLst/>
          </a:prstGeom>
          <a:noFill/>
        </p:spPr>
        <p:txBody>
          <a:bodyPr wrap="none" rtlCol="0">
            <a:spAutoFit/>
          </a:bodyPr>
          <a:lstStyle/>
          <a:p>
            <a:r>
              <a:rPr lang="ru-RU" sz="1000" b="1">
                <a:solidFill>
                  <a:srgbClr val="FF0000"/>
                </a:solidFill>
              </a:rPr>
              <a:t>3,3%</a:t>
            </a:r>
          </a:p>
        </p:txBody>
      </p:sp>
      <p:sp>
        <p:nvSpPr>
          <p:cNvPr id="145" name="TextBox 144">
            <a:extLst>
              <a:ext uri="{FF2B5EF4-FFF2-40B4-BE49-F238E27FC236}">
                <a16:creationId xmlns:a16="http://schemas.microsoft.com/office/drawing/2014/main" id="{23599AF5-D8C6-22B3-EC36-D029A6D78214}"/>
              </a:ext>
            </a:extLst>
          </p:cNvPr>
          <p:cNvSpPr txBox="1"/>
          <p:nvPr/>
        </p:nvSpPr>
        <p:spPr>
          <a:xfrm>
            <a:off x="1012568" y="3165729"/>
            <a:ext cx="341760" cy="246221"/>
          </a:xfrm>
          <a:prstGeom prst="rect">
            <a:avLst/>
          </a:prstGeom>
          <a:noFill/>
        </p:spPr>
        <p:txBody>
          <a:bodyPr wrap="none" rtlCol="0">
            <a:spAutoFit/>
          </a:bodyPr>
          <a:lstStyle/>
          <a:p>
            <a:r>
              <a:rPr lang="ru-RU" sz="1000"/>
              <a:t>2%</a:t>
            </a:r>
          </a:p>
        </p:txBody>
      </p:sp>
      <p:sp>
        <p:nvSpPr>
          <p:cNvPr id="146" name="TextBox 145">
            <a:extLst>
              <a:ext uri="{FF2B5EF4-FFF2-40B4-BE49-F238E27FC236}">
                <a16:creationId xmlns:a16="http://schemas.microsoft.com/office/drawing/2014/main" id="{BE96FB7E-A7DA-CB88-5E02-4EB112DE0482}"/>
              </a:ext>
            </a:extLst>
          </p:cNvPr>
          <p:cNvSpPr txBox="1"/>
          <p:nvPr/>
        </p:nvSpPr>
        <p:spPr>
          <a:xfrm>
            <a:off x="1201797" y="2861426"/>
            <a:ext cx="341760" cy="246221"/>
          </a:xfrm>
          <a:prstGeom prst="rect">
            <a:avLst/>
          </a:prstGeom>
          <a:noFill/>
        </p:spPr>
        <p:txBody>
          <a:bodyPr wrap="none" rtlCol="0">
            <a:spAutoFit/>
          </a:bodyPr>
          <a:lstStyle/>
          <a:p>
            <a:r>
              <a:rPr lang="ru-RU" sz="1000"/>
              <a:t>0%</a:t>
            </a:r>
          </a:p>
        </p:txBody>
      </p:sp>
      <p:sp>
        <p:nvSpPr>
          <p:cNvPr id="147" name="TextBox 146">
            <a:extLst>
              <a:ext uri="{FF2B5EF4-FFF2-40B4-BE49-F238E27FC236}">
                <a16:creationId xmlns:a16="http://schemas.microsoft.com/office/drawing/2014/main" id="{4FD91825-DB85-28C0-AD36-D766F687BC5F}"/>
              </a:ext>
            </a:extLst>
          </p:cNvPr>
          <p:cNvSpPr txBox="1"/>
          <p:nvPr/>
        </p:nvSpPr>
        <p:spPr>
          <a:xfrm>
            <a:off x="1535055" y="2529314"/>
            <a:ext cx="341760" cy="246221"/>
          </a:xfrm>
          <a:prstGeom prst="rect">
            <a:avLst/>
          </a:prstGeom>
          <a:noFill/>
        </p:spPr>
        <p:txBody>
          <a:bodyPr wrap="none" rtlCol="0">
            <a:spAutoFit/>
          </a:bodyPr>
          <a:lstStyle/>
          <a:p>
            <a:r>
              <a:rPr lang="ru-RU" sz="1000"/>
              <a:t>0%</a:t>
            </a:r>
          </a:p>
        </p:txBody>
      </p:sp>
      <p:pic>
        <p:nvPicPr>
          <p:cNvPr id="151" name="Picture 150" descr="Logo, icon&#10;&#10;Description automatically generated">
            <a:extLst>
              <a:ext uri="{FF2B5EF4-FFF2-40B4-BE49-F238E27FC236}">
                <a16:creationId xmlns:a16="http://schemas.microsoft.com/office/drawing/2014/main" id="{616884CA-2C64-8F6A-95CA-7B4CA96F1FB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915792" y="4195171"/>
            <a:ext cx="325861" cy="325861"/>
          </a:xfrm>
          <a:prstGeom prst="rect">
            <a:avLst/>
          </a:prstGeom>
          <a:effectLst>
            <a:outerShdw blurRad="50800" dist="38100" dir="2700000" algn="tl" rotWithShape="0">
              <a:prstClr val="black">
                <a:alpha val="40000"/>
              </a:prstClr>
            </a:outerShdw>
          </a:effectLst>
        </p:spPr>
      </p:pic>
      <p:pic>
        <p:nvPicPr>
          <p:cNvPr id="153" name="Picture 152" descr="Icon&#10;&#10;Description automatically generated">
            <a:extLst>
              <a:ext uri="{FF2B5EF4-FFF2-40B4-BE49-F238E27FC236}">
                <a16:creationId xmlns:a16="http://schemas.microsoft.com/office/drawing/2014/main" id="{7E760978-FDDB-ABCE-DEE0-5AC6AA3BB90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805250" y="5946227"/>
            <a:ext cx="320402" cy="320402"/>
          </a:xfrm>
          <a:prstGeom prst="rect">
            <a:avLst/>
          </a:prstGeom>
          <a:effectLst>
            <a:outerShdw blurRad="50800" dist="38100" dir="2700000" algn="tl" rotWithShape="0">
              <a:prstClr val="black">
                <a:alpha val="40000"/>
              </a:prstClr>
            </a:outerShdw>
          </a:effectLst>
        </p:spPr>
      </p:pic>
      <p:pic>
        <p:nvPicPr>
          <p:cNvPr id="155" name="Picture 154" descr="Icon&#10;&#10;Description automatically generated">
            <a:extLst>
              <a:ext uri="{FF2B5EF4-FFF2-40B4-BE49-F238E27FC236}">
                <a16:creationId xmlns:a16="http://schemas.microsoft.com/office/drawing/2014/main" id="{B460FD1E-E037-8EA9-C0F9-39367AB567D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22554" y="3897951"/>
            <a:ext cx="320619" cy="320619"/>
          </a:xfrm>
          <a:prstGeom prst="rect">
            <a:avLst/>
          </a:prstGeom>
          <a:effectLst>
            <a:outerShdw blurRad="50800" dist="38100" dir="2700000" algn="tl" rotWithShape="0">
              <a:prstClr val="black">
                <a:alpha val="40000"/>
              </a:prstClr>
            </a:outerShdw>
          </a:effectLst>
        </p:spPr>
      </p:pic>
      <p:pic>
        <p:nvPicPr>
          <p:cNvPr id="157" name="Picture 156" descr="Icon&#10;&#10;Description automatically generated">
            <a:extLst>
              <a:ext uri="{FF2B5EF4-FFF2-40B4-BE49-F238E27FC236}">
                <a16:creationId xmlns:a16="http://schemas.microsoft.com/office/drawing/2014/main" id="{AC26733C-D5F1-6A4E-BEAF-AC9EA015694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812587" y="5508059"/>
            <a:ext cx="325861" cy="325861"/>
          </a:xfrm>
          <a:prstGeom prst="rect">
            <a:avLst/>
          </a:prstGeom>
          <a:effectLst>
            <a:outerShdw blurRad="50800" dist="38100" dir="2700000" algn="tl" rotWithShape="0">
              <a:prstClr val="black">
                <a:alpha val="40000"/>
              </a:prstClr>
            </a:outerShdw>
          </a:effectLst>
        </p:spPr>
      </p:pic>
      <p:pic>
        <p:nvPicPr>
          <p:cNvPr id="159" name="Picture 158" descr="Logo, icon&#10;&#10;Description automatically generated">
            <a:extLst>
              <a:ext uri="{FF2B5EF4-FFF2-40B4-BE49-F238E27FC236}">
                <a16:creationId xmlns:a16="http://schemas.microsoft.com/office/drawing/2014/main" id="{50307592-FAB2-BAD0-1E89-3B837E2A6E7C}"/>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78539" y="4606710"/>
            <a:ext cx="320619" cy="320619"/>
          </a:xfrm>
          <a:prstGeom prst="rect">
            <a:avLst/>
          </a:prstGeom>
          <a:effectLst>
            <a:outerShdw blurRad="50800" dist="38100" dir="2700000" algn="tl" rotWithShape="0">
              <a:prstClr val="black">
                <a:alpha val="40000"/>
              </a:prstClr>
            </a:outerShdw>
          </a:effectLst>
        </p:spPr>
      </p:pic>
      <p:pic>
        <p:nvPicPr>
          <p:cNvPr id="164" name="Picture 163" descr="Chart, pie chart&#10;&#10;Description automatically generated">
            <a:extLst>
              <a:ext uri="{FF2B5EF4-FFF2-40B4-BE49-F238E27FC236}">
                <a16:creationId xmlns:a16="http://schemas.microsoft.com/office/drawing/2014/main" id="{477AD909-6D58-60F1-2C58-8C691FFB492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643809" y="2410822"/>
            <a:ext cx="325861" cy="325861"/>
          </a:xfrm>
          <a:prstGeom prst="rect">
            <a:avLst/>
          </a:prstGeom>
          <a:effectLst>
            <a:outerShdw blurRad="50800" dist="38100" dir="2700000" algn="tl" rotWithShape="0">
              <a:prstClr val="black">
                <a:alpha val="40000"/>
              </a:prstClr>
            </a:outerShdw>
          </a:effectLst>
        </p:spPr>
      </p:pic>
      <p:pic>
        <p:nvPicPr>
          <p:cNvPr id="166" name="Picture 165" descr="Logo, icon&#10;&#10;Description automatically generated">
            <a:extLst>
              <a:ext uri="{FF2B5EF4-FFF2-40B4-BE49-F238E27FC236}">
                <a16:creationId xmlns:a16="http://schemas.microsoft.com/office/drawing/2014/main" id="{96E484FD-5884-F10B-17E9-063882DCC025}"/>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1612111" y="6075088"/>
            <a:ext cx="320619" cy="320619"/>
          </a:xfrm>
          <a:prstGeom prst="rect">
            <a:avLst/>
          </a:prstGeom>
          <a:effectLst>
            <a:outerShdw blurRad="50800" dist="38100" dir="2700000" algn="tl" rotWithShape="0">
              <a:prstClr val="black">
                <a:alpha val="40000"/>
              </a:prstClr>
            </a:outerShdw>
          </a:effectLst>
        </p:spPr>
      </p:pic>
      <p:pic>
        <p:nvPicPr>
          <p:cNvPr id="168" name="Picture 167" descr="Icon&#10;&#10;Description automatically generated">
            <a:extLst>
              <a:ext uri="{FF2B5EF4-FFF2-40B4-BE49-F238E27FC236}">
                <a16:creationId xmlns:a16="http://schemas.microsoft.com/office/drawing/2014/main" id="{8380D7CA-92DE-63E8-05BF-385CD3CFBC52}"/>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606242" y="3273659"/>
            <a:ext cx="320619" cy="320619"/>
          </a:xfrm>
          <a:prstGeom prst="rect">
            <a:avLst/>
          </a:prstGeom>
          <a:effectLst>
            <a:outerShdw blurRad="50800" dist="38100" dir="2700000" algn="tl" rotWithShape="0">
              <a:prstClr val="black">
                <a:alpha val="40000"/>
              </a:prstClr>
            </a:outerShdw>
          </a:effectLst>
        </p:spPr>
      </p:pic>
      <p:sp>
        <p:nvSpPr>
          <p:cNvPr id="169" name="TextBox 168">
            <a:extLst>
              <a:ext uri="{FF2B5EF4-FFF2-40B4-BE49-F238E27FC236}">
                <a16:creationId xmlns:a16="http://schemas.microsoft.com/office/drawing/2014/main" id="{4AA4DA3B-7D41-336B-DA9E-7610979B5AE0}"/>
              </a:ext>
            </a:extLst>
          </p:cNvPr>
          <p:cNvSpPr txBox="1"/>
          <p:nvPr/>
        </p:nvSpPr>
        <p:spPr>
          <a:xfrm>
            <a:off x="8969670" y="2447923"/>
            <a:ext cx="833927" cy="415498"/>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Россия-176,2</a:t>
            </a:r>
          </a:p>
        </p:txBody>
      </p:sp>
      <p:sp>
        <p:nvSpPr>
          <p:cNvPr id="170" name="TextBox 169">
            <a:extLst>
              <a:ext uri="{FF2B5EF4-FFF2-40B4-BE49-F238E27FC236}">
                <a16:creationId xmlns:a16="http://schemas.microsoft.com/office/drawing/2014/main" id="{8AE81AAB-DEBA-8DCA-2E15-3FFA1FEF0A10}"/>
              </a:ext>
            </a:extLst>
          </p:cNvPr>
          <p:cNvSpPr txBox="1"/>
          <p:nvPr/>
        </p:nvSpPr>
        <p:spPr>
          <a:xfrm>
            <a:off x="11188625" y="3946185"/>
            <a:ext cx="946475" cy="415498"/>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Южная Корея-176,2</a:t>
            </a:r>
          </a:p>
        </p:txBody>
      </p:sp>
      <p:sp>
        <p:nvSpPr>
          <p:cNvPr id="171" name="TextBox 170">
            <a:extLst>
              <a:ext uri="{FF2B5EF4-FFF2-40B4-BE49-F238E27FC236}">
                <a16:creationId xmlns:a16="http://schemas.microsoft.com/office/drawing/2014/main" id="{68D11765-3989-E683-C5A6-7FABA34DB3CB}"/>
              </a:ext>
            </a:extLst>
          </p:cNvPr>
          <p:cNvSpPr txBox="1"/>
          <p:nvPr/>
        </p:nvSpPr>
        <p:spPr>
          <a:xfrm>
            <a:off x="10461425" y="6093557"/>
            <a:ext cx="1455626"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Новая Зеландия-224</a:t>
            </a:r>
          </a:p>
        </p:txBody>
      </p:sp>
      <p:sp>
        <p:nvSpPr>
          <p:cNvPr id="173" name="TextBox 172">
            <a:extLst>
              <a:ext uri="{FF2B5EF4-FFF2-40B4-BE49-F238E27FC236}">
                <a16:creationId xmlns:a16="http://schemas.microsoft.com/office/drawing/2014/main" id="{B084DF63-CF33-7D4C-786A-B2D82821A118}"/>
              </a:ext>
            </a:extLst>
          </p:cNvPr>
          <p:cNvSpPr txBox="1"/>
          <p:nvPr/>
        </p:nvSpPr>
        <p:spPr>
          <a:xfrm>
            <a:off x="7877146" y="3307010"/>
            <a:ext cx="1248146"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Казахстан-16,8</a:t>
            </a:r>
          </a:p>
        </p:txBody>
      </p:sp>
      <p:sp>
        <p:nvSpPr>
          <p:cNvPr id="174" name="TextBox 173">
            <a:extLst>
              <a:ext uri="{FF2B5EF4-FFF2-40B4-BE49-F238E27FC236}">
                <a16:creationId xmlns:a16="http://schemas.microsoft.com/office/drawing/2014/main" id="{3C971C78-DF49-FD43-3AC6-3A5151CCD04A}"/>
              </a:ext>
            </a:extLst>
          </p:cNvPr>
          <p:cNvSpPr txBox="1"/>
          <p:nvPr/>
        </p:nvSpPr>
        <p:spPr>
          <a:xfrm>
            <a:off x="7813600" y="4633328"/>
            <a:ext cx="833927" cy="261610"/>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Иран-53,1</a:t>
            </a:r>
          </a:p>
        </p:txBody>
      </p:sp>
      <p:sp>
        <p:nvSpPr>
          <p:cNvPr id="175" name="TextBox 174">
            <a:extLst>
              <a:ext uri="{FF2B5EF4-FFF2-40B4-BE49-F238E27FC236}">
                <a16:creationId xmlns:a16="http://schemas.microsoft.com/office/drawing/2014/main" id="{3A1B12C5-7534-39FB-2C45-0DF278D68F00}"/>
              </a:ext>
            </a:extLst>
          </p:cNvPr>
          <p:cNvSpPr txBox="1"/>
          <p:nvPr/>
        </p:nvSpPr>
        <p:spPr>
          <a:xfrm>
            <a:off x="7194932" y="4236451"/>
            <a:ext cx="1245152"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Азербайджан-252</a:t>
            </a:r>
          </a:p>
        </p:txBody>
      </p:sp>
      <p:sp>
        <p:nvSpPr>
          <p:cNvPr id="176" name="TextBox 175">
            <a:extLst>
              <a:ext uri="{FF2B5EF4-FFF2-40B4-BE49-F238E27FC236}">
                <a16:creationId xmlns:a16="http://schemas.microsoft.com/office/drawing/2014/main" id="{C4430911-ECB4-9AD5-DC13-E3679242D708}"/>
              </a:ext>
            </a:extLst>
          </p:cNvPr>
          <p:cNvSpPr txBox="1"/>
          <p:nvPr/>
        </p:nvSpPr>
        <p:spPr>
          <a:xfrm>
            <a:off x="5957970" y="3078416"/>
            <a:ext cx="1245152" cy="253916"/>
          </a:xfrm>
          <a:prstGeom prst="rect">
            <a:avLst/>
          </a:prstGeom>
          <a:noFill/>
        </p:spPr>
        <p:txBody>
          <a:bodyPr wrap="square" rtlCol="0">
            <a:spAutoFit/>
          </a:bodyPr>
          <a:lstStyle/>
          <a:p>
            <a:r>
              <a:rPr lang="ru-RU" sz="1050" b="1">
                <a:solidFill>
                  <a:srgbClr val="002060"/>
                </a:solidFill>
                <a:latin typeface="Cambria" panose="02040503050406030204" pitchFamily="18" charset="0"/>
                <a:ea typeface="Cambria" panose="02040503050406030204" pitchFamily="18" charset="0"/>
              </a:rPr>
              <a:t>Польша-9 686</a:t>
            </a:r>
          </a:p>
        </p:txBody>
      </p:sp>
      <p:sp>
        <p:nvSpPr>
          <p:cNvPr id="180" name="TextBox 179">
            <a:extLst>
              <a:ext uri="{FF2B5EF4-FFF2-40B4-BE49-F238E27FC236}">
                <a16:creationId xmlns:a16="http://schemas.microsoft.com/office/drawing/2014/main" id="{A4BB1AD0-0DB9-2738-EC00-722C2DCF2B53}"/>
              </a:ext>
            </a:extLst>
          </p:cNvPr>
          <p:cNvSpPr txBox="1"/>
          <p:nvPr/>
        </p:nvSpPr>
        <p:spPr>
          <a:xfrm>
            <a:off x="5125652" y="5544031"/>
            <a:ext cx="938669"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Бразилия-8,7</a:t>
            </a:r>
          </a:p>
        </p:txBody>
      </p:sp>
      <p:sp>
        <p:nvSpPr>
          <p:cNvPr id="181" name="TextBox 180">
            <a:extLst>
              <a:ext uri="{FF2B5EF4-FFF2-40B4-BE49-F238E27FC236}">
                <a16:creationId xmlns:a16="http://schemas.microsoft.com/office/drawing/2014/main" id="{59849906-D21C-A852-0C8D-DDABBD7C8A57}"/>
              </a:ext>
            </a:extLst>
          </p:cNvPr>
          <p:cNvSpPr txBox="1"/>
          <p:nvPr/>
        </p:nvSpPr>
        <p:spPr>
          <a:xfrm>
            <a:off x="5138448" y="5966599"/>
            <a:ext cx="1137890"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Аргентина-55</a:t>
            </a:r>
          </a:p>
        </p:txBody>
      </p:sp>
      <p:sp>
        <p:nvSpPr>
          <p:cNvPr id="183" name="TextBox 182">
            <a:extLst>
              <a:ext uri="{FF2B5EF4-FFF2-40B4-BE49-F238E27FC236}">
                <a16:creationId xmlns:a16="http://schemas.microsoft.com/office/drawing/2014/main" id="{34CFA011-746F-039A-3E63-49842AE2A0CB}"/>
              </a:ext>
            </a:extLst>
          </p:cNvPr>
          <p:cNvSpPr txBox="1"/>
          <p:nvPr/>
        </p:nvSpPr>
        <p:spPr>
          <a:xfrm>
            <a:off x="7375794" y="5979463"/>
            <a:ext cx="1137890"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Прочие - 623,6</a:t>
            </a:r>
          </a:p>
        </p:txBody>
      </p:sp>
      <p:sp>
        <p:nvSpPr>
          <p:cNvPr id="185" name="TextBox 184">
            <a:extLst>
              <a:ext uri="{FF2B5EF4-FFF2-40B4-BE49-F238E27FC236}">
                <a16:creationId xmlns:a16="http://schemas.microsoft.com/office/drawing/2014/main" id="{E327B81B-6BED-AB56-785B-EB56B6AF7174}"/>
              </a:ext>
            </a:extLst>
          </p:cNvPr>
          <p:cNvSpPr txBox="1"/>
          <p:nvPr/>
        </p:nvSpPr>
        <p:spPr>
          <a:xfrm>
            <a:off x="6412388" y="889366"/>
            <a:ext cx="4510166" cy="307777"/>
          </a:xfrm>
          <a:prstGeom prst="rect">
            <a:avLst/>
          </a:prstGeom>
          <a:noFill/>
        </p:spPr>
        <p:txBody>
          <a:bodyPr wrap="square" lIns="91440" tIns="45720" rIns="91440" bIns="45720" rtlCol="0" anchor="t">
            <a:spAutoFit/>
          </a:bodyPr>
          <a:lstStyle/>
          <a:p>
            <a:pPr algn="ctr"/>
            <a:r>
              <a:rPr lang="ru-RU" sz="1400">
                <a:solidFill>
                  <a:srgbClr val="002060"/>
                </a:solidFill>
                <a:latin typeface="Cambria"/>
                <a:ea typeface="Cambria"/>
              </a:rPr>
              <a:t>Совокупный объем импорта яблок и груш/16 842,3 тонн/</a:t>
            </a:r>
          </a:p>
        </p:txBody>
      </p:sp>
      <p:sp>
        <p:nvSpPr>
          <p:cNvPr id="188" name="Flowchart: Connector 187">
            <a:extLst>
              <a:ext uri="{FF2B5EF4-FFF2-40B4-BE49-F238E27FC236}">
                <a16:creationId xmlns:a16="http://schemas.microsoft.com/office/drawing/2014/main" id="{43263A17-A57A-D163-A60E-991DAFCCE2F1}"/>
              </a:ext>
            </a:extLst>
          </p:cNvPr>
          <p:cNvSpPr/>
          <p:nvPr/>
        </p:nvSpPr>
        <p:spPr>
          <a:xfrm>
            <a:off x="4630773" y="2621556"/>
            <a:ext cx="2227537" cy="1770885"/>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descr="Logo&#10;&#10;Description automatically generated with medium confidence">
            <a:extLst>
              <a:ext uri="{FF2B5EF4-FFF2-40B4-BE49-F238E27FC236}">
                <a16:creationId xmlns:a16="http://schemas.microsoft.com/office/drawing/2014/main" id="{7C054CAA-D3A3-F411-265C-A5B6DF2A572D}"/>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826810" y="3451255"/>
            <a:ext cx="325861" cy="325861"/>
          </a:xfrm>
          <a:prstGeom prst="rect">
            <a:avLst/>
          </a:prstGeom>
          <a:effectLst>
            <a:outerShdw blurRad="50800" dist="38100" dir="2700000" algn="tl" rotWithShape="0">
              <a:prstClr val="black">
                <a:alpha val="40000"/>
              </a:prstClr>
            </a:outerShdw>
          </a:effectLst>
        </p:spPr>
      </p:pic>
      <p:pic>
        <p:nvPicPr>
          <p:cNvPr id="15" name="Picture 14" descr="Icon&#10;&#10;Description automatically generated">
            <a:extLst>
              <a:ext uri="{FF2B5EF4-FFF2-40B4-BE49-F238E27FC236}">
                <a16:creationId xmlns:a16="http://schemas.microsoft.com/office/drawing/2014/main" id="{126C614A-EB4D-9D6A-5E3F-BD480A75CF0C}"/>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697593" y="3014665"/>
            <a:ext cx="325861" cy="325861"/>
          </a:xfrm>
          <a:prstGeom prst="rect">
            <a:avLst/>
          </a:prstGeom>
          <a:effectLst>
            <a:outerShdw blurRad="50800" dist="38100" dir="2700000" algn="tl" rotWithShape="0">
              <a:prstClr val="black">
                <a:alpha val="40000"/>
              </a:prstClr>
            </a:outerShdw>
          </a:effectLst>
        </p:spPr>
      </p:pic>
      <p:pic>
        <p:nvPicPr>
          <p:cNvPr id="161" name="Picture 160" descr="A picture containing text, clipart, vector graphics&#10;&#10;Description automatically generated">
            <a:extLst>
              <a:ext uri="{FF2B5EF4-FFF2-40B4-BE49-F238E27FC236}">
                <a16:creationId xmlns:a16="http://schemas.microsoft.com/office/drawing/2014/main" id="{8609C308-F375-3DED-FB81-F899757C6F86}"/>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379095" y="4019016"/>
            <a:ext cx="325861" cy="325861"/>
          </a:xfrm>
          <a:prstGeom prst="rect">
            <a:avLst/>
          </a:prstGeom>
          <a:effectLst>
            <a:outerShdw blurRad="50800" dist="38100" dir="2700000" algn="tl" rotWithShape="0">
              <a:prstClr val="black">
                <a:alpha val="40000"/>
              </a:prstClr>
            </a:outerShdw>
          </a:effectLst>
        </p:spPr>
      </p:pic>
      <p:pic>
        <p:nvPicPr>
          <p:cNvPr id="163" name="Picture 162" descr="Chart, pie chart&#10;&#10;Description automatically generated">
            <a:extLst>
              <a:ext uri="{FF2B5EF4-FFF2-40B4-BE49-F238E27FC236}">
                <a16:creationId xmlns:a16="http://schemas.microsoft.com/office/drawing/2014/main" id="{22E39BD9-964C-5496-7B9D-B8423FF9D3A9}"/>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041886" y="2754338"/>
            <a:ext cx="325861" cy="325861"/>
          </a:xfrm>
          <a:prstGeom prst="rect">
            <a:avLst/>
          </a:prstGeom>
          <a:effectLst>
            <a:outerShdw blurRad="50800" dist="38100" dir="2700000" algn="tl" rotWithShape="0">
              <a:prstClr val="black">
                <a:alpha val="40000"/>
              </a:prstClr>
            </a:outerShdw>
          </a:effectLst>
        </p:spPr>
      </p:pic>
      <p:sp>
        <p:nvSpPr>
          <p:cNvPr id="177" name="TextBox 176">
            <a:extLst>
              <a:ext uri="{FF2B5EF4-FFF2-40B4-BE49-F238E27FC236}">
                <a16:creationId xmlns:a16="http://schemas.microsoft.com/office/drawing/2014/main" id="{AAFA46DD-80FC-8015-BF5B-0F3D62A1D0E5}"/>
              </a:ext>
            </a:extLst>
          </p:cNvPr>
          <p:cNvSpPr txBox="1"/>
          <p:nvPr/>
        </p:nvSpPr>
        <p:spPr>
          <a:xfrm>
            <a:off x="5104657" y="3483955"/>
            <a:ext cx="1245152" cy="253916"/>
          </a:xfrm>
          <a:prstGeom prst="rect">
            <a:avLst/>
          </a:prstGeom>
          <a:noFill/>
        </p:spPr>
        <p:txBody>
          <a:bodyPr wrap="square" rtlCol="0">
            <a:spAutoFit/>
          </a:bodyPr>
          <a:lstStyle/>
          <a:p>
            <a:r>
              <a:rPr lang="ru-RU" sz="1050" b="1">
                <a:solidFill>
                  <a:srgbClr val="002060"/>
                </a:solidFill>
                <a:latin typeface="Cambria" panose="02040503050406030204" pitchFamily="18" charset="0"/>
                <a:ea typeface="Cambria" panose="02040503050406030204" pitchFamily="18" charset="0"/>
              </a:rPr>
              <a:t>Бельгия-1 894,3</a:t>
            </a:r>
          </a:p>
        </p:txBody>
      </p:sp>
      <p:sp>
        <p:nvSpPr>
          <p:cNvPr id="178" name="TextBox 177">
            <a:extLst>
              <a:ext uri="{FF2B5EF4-FFF2-40B4-BE49-F238E27FC236}">
                <a16:creationId xmlns:a16="http://schemas.microsoft.com/office/drawing/2014/main" id="{84794F53-2BD8-3221-C8D9-90386C40176A}"/>
              </a:ext>
            </a:extLst>
          </p:cNvPr>
          <p:cNvSpPr txBox="1"/>
          <p:nvPr/>
        </p:nvSpPr>
        <p:spPr>
          <a:xfrm>
            <a:off x="5669901" y="4049724"/>
            <a:ext cx="938669"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Италия-482,3</a:t>
            </a:r>
          </a:p>
        </p:txBody>
      </p:sp>
      <p:sp>
        <p:nvSpPr>
          <p:cNvPr id="179" name="TextBox 178">
            <a:extLst>
              <a:ext uri="{FF2B5EF4-FFF2-40B4-BE49-F238E27FC236}">
                <a16:creationId xmlns:a16="http://schemas.microsoft.com/office/drawing/2014/main" id="{39838D7B-A4D9-7B4E-5176-FA382983FAFE}"/>
              </a:ext>
            </a:extLst>
          </p:cNvPr>
          <p:cNvSpPr txBox="1"/>
          <p:nvPr/>
        </p:nvSpPr>
        <p:spPr>
          <a:xfrm>
            <a:off x="5330775" y="2779848"/>
            <a:ext cx="1331752"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Нидерланды -26,7</a:t>
            </a:r>
          </a:p>
        </p:txBody>
      </p:sp>
      <p:sp>
        <p:nvSpPr>
          <p:cNvPr id="189" name="Flowchart: Connector 188">
            <a:extLst>
              <a:ext uri="{FF2B5EF4-FFF2-40B4-BE49-F238E27FC236}">
                <a16:creationId xmlns:a16="http://schemas.microsoft.com/office/drawing/2014/main" id="{CA530A71-550F-A4E1-3772-AB8B3FC94A31}"/>
              </a:ext>
            </a:extLst>
          </p:cNvPr>
          <p:cNvSpPr/>
          <p:nvPr/>
        </p:nvSpPr>
        <p:spPr>
          <a:xfrm>
            <a:off x="9000369" y="3958565"/>
            <a:ext cx="1746978" cy="1144118"/>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13" descr="Icon&#10;&#10;Description automatically generated">
            <a:extLst>
              <a:ext uri="{FF2B5EF4-FFF2-40B4-BE49-F238E27FC236}">
                <a16:creationId xmlns:a16="http://schemas.microsoft.com/office/drawing/2014/main" id="{B6020C43-6B41-65FF-EA19-3546DB1F932D}"/>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9223702" y="4230421"/>
            <a:ext cx="325861" cy="325861"/>
          </a:xfrm>
          <a:prstGeom prst="rect">
            <a:avLst/>
          </a:prstGeom>
          <a:effectLst>
            <a:outerShdw blurRad="50800" dist="38100" dir="2700000" algn="tl" rotWithShape="0">
              <a:prstClr val="black">
                <a:alpha val="40000"/>
              </a:prstClr>
            </a:outerShdw>
          </a:effectLst>
        </p:spPr>
      </p:pic>
      <p:sp>
        <p:nvSpPr>
          <p:cNvPr id="172" name="TextBox 171">
            <a:extLst>
              <a:ext uri="{FF2B5EF4-FFF2-40B4-BE49-F238E27FC236}">
                <a16:creationId xmlns:a16="http://schemas.microsoft.com/office/drawing/2014/main" id="{B9803B07-4AE4-6772-B892-5EC01849BED0}"/>
              </a:ext>
            </a:extLst>
          </p:cNvPr>
          <p:cNvSpPr txBox="1"/>
          <p:nvPr/>
        </p:nvSpPr>
        <p:spPr>
          <a:xfrm>
            <a:off x="9526966" y="4256478"/>
            <a:ext cx="1156048" cy="253916"/>
          </a:xfrm>
          <a:prstGeom prst="rect">
            <a:avLst/>
          </a:prstGeom>
          <a:noFill/>
        </p:spPr>
        <p:txBody>
          <a:bodyPr wrap="square" rtlCol="0">
            <a:spAutoFit/>
          </a:bodyPr>
          <a:lstStyle/>
          <a:p>
            <a:r>
              <a:rPr lang="ru-RU" sz="1050" b="1">
                <a:solidFill>
                  <a:srgbClr val="002060"/>
                </a:solidFill>
                <a:latin typeface="Cambria" panose="02040503050406030204" pitchFamily="18" charset="0"/>
                <a:ea typeface="Cambria" panose="02040503050406030204" pitchFamily="18" charset="0"/>
              </a:rPr>
              <a:t>Китай-3 334,1</a:t>
            </a:r>
          </a:p>
        </p:txBody>
      </p:sp>
      <p:sp>
        <p:nvSpPr>
          <p:cNvPr id="182" name="Text Placeholder 35">
            <a:extLst>
              <a:ext uri="{FF2B5EF4-FFF2-40B4-BE49-F238E27FC236}">
                <a16:creationId xmlns:a16="http://schemas.microsoft.com/office/drawing/2014/main" id="{E962941D-CBC8-AF4B-9918-06FD22119355}"/>
              </a:ext>
            </a:extLst>
          </p:cNvPr>
          <p:cNvSpPr>
            <a:spLocks noGrp="1"/>
          </p:cNvSpPr>
          <p:nvPr>
            <p:ph type="body" sz="quarter" idx="10"/>
          </p:nvPr>
        </p:nvSpPr>
        <p:spPr>
          <a:xfrm>
            <a:off x="1838525" y="404543"/>
            <a:ext cx="9683543" cy="430086"/>
          </a:xfrm>
        </p:spPr>
        <p:txBody>
          <a:bodyPr vert="horz" lIns="91440" tIns="45720" rIns="91440" bIns="45720" rtlCol="0" anchor="t">
            <a:normAutofit/>
          </a:bodyPr>
          <a:lstStyle/>
          <a:p>
            <a:r>
              <a:rPr lang="ru-RU" sz="1800" b="1">
                <a:latin typeface="Roboto" panose="02000000000000000000" pitchFamily="2" charset="0"/>
                <a:ea typeface="Roboto" panose="02000000000000000000" pitchFamily="2" charset="0"/>
                <a:cs typeface="Calibri Light"/>
              </a:rPr>
              <a:t>ИМПОРТ ОСНОВНЫХ ПРОДУКТОВ ПИТАНИЯ</a:t>
            </a:r>
          </a:p>
        </p:txBody>
      </p:sp>
      <p:sp>
        <p:nvSpPr>
          <p:cNvPr id="186" name="TextBox 185">
            <a:extLst>
              <a:ext uri="{FF2B5EF4-FFF2-40B4-BE49-F238E27FC236}">
                <a16:creationId xmlns:a16="http://schemas.microsoft.com/office/drawing/2014/main" id="{339C2264-C22B-40D5-41DC-9C947318342C}"/>
              </a:ext>
            </a:extLst>
          </p:cNvPr>
          <p:cNvSpPr txBox="1"/>
          <p:nvPr/>
        </p:nvSpPr>
        <p:spPr>
          <a:xfrm>
            <a:off x="659593" y="1295971"/>
            <a:ext cx="3366329" cy="523220"/>
          </a:xfrm>
          <a:prstGeom prst="rect">
            <a:avLst/>
          </a:prstGeom>
          <a:noFill/>
        </p:spPr>
        <p:txBody>
          <a:bodyPr wrap="square" lIns="91440" tIns="45720" rIns="91440" bIns="45720" rtlCol="0" anchor="t">
            <a:spAutoFit/>
          </a:bodyPr>
          <a:lstStyle/>
          <a:p>
            <a:pPr algn="ctr">
              <a:defRPr/>
            </a:pPr>
            <a:r>
              <a:rPr lang="ru-RU" sz="1400">
                <a:solidFill>
                  <a:srgbClr val="002060"/>
                </a:solidFill>
              </a:rPr>
              <a:t>Структура предложения продуктов питания по источникам в 2019 году, проценты</a:t>
            </a:r>
          </a:p>
        </p:txBody>
      </p:sp>
      <p:sp>
        <p:nvSpPr>
          <p:cNvPr id="6" name="TextBox 5">
            <a:extLst>
              <a:ext uri="{FF2B5EF4-FFF2-40B4-BE49-F238E27FC236}">
                <a16:creationId xmlns:a16="http://schemas.microsoft.com/office/drawing/2014/main" id="{7466BC39-6002-0C1E-3AF5-1D856AE491F3}"/>
              </a:ext>
            </a:extLst>
          </p:cNvPr>
          <p:cNvSpPr txBox="1"/>
          <p:nvPr/>
        </p:nvSpPr>
        <p:spPr>
          <a:xfrm>
            <a:off x="9456840" y="6364709"/>
            <a:ext cx="2650793"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ru-RU" sz="1100" i="1">
                <a:solidFill>
                  <a:sysClr val="windowText" lastClr="000000"/>
                </a:solidFill>
                <a:latin typeface="Calibri" panose="020F0502020204030204"/>
              </a:rPr>
              <a:t>Источник: Главное таможенное управление</a:t>
            </a:r>
          </a:p>
        </p:txBody>
      </p:sp>
      <p:sp>
        <p:nvSpPr>
          <p:cNvPr id="4" name="Text Placeholder 5">
            <a:extLst>
              <a:ext uri="{FF2B5EF4-FFF2-40B4-BE49-F238E27FC236}">
                <a16:creationId xmlns:a16="http://schemas.microsoft.com/office/drawing/2014/main" id="{42088C26-0B9C-F66C-B78A-B37EA848D6C9}"/>
              </a:ext>
            </a:extLst>
          </p:cNvPr>
          <p:cNvSpPr>
            <a:spLocks noGrp="1"/>
          </p:cNvSpPr>
          <p:nvPr>
            <p:ph type="body" sz="quarter" idx="11"/>
          </p:nvPr>
        </p:nvSpPr>
        <p:spPr>
          <a:xfrm>
            <a:off x="7495938" y="-39696"/>
            <a:ext cx="3667983" cy="310984"/>
          </a:xfrm>
        </p:spPr>
        <p:txBody>
          <a:bodyPr>
            <a:noAutofit/>
          </a:bodyPr>
          <a:lstStyle/>
          <a:p>
            <a:r>
              <a:rPr lang="ru-RU" sz="900">
                <a:latin typeface="Roboto"/>
              </a:rPr>
              <a:t>ТЕКУЩАЯ СИТУАЦИЯ В ОБЛАСТИ ПРОИЗВОДСТВА ПРОДУКТОВ ПИТАНИЯ</a:t>
            </a:r>
          </a:p>
        </p:txBody>
      </p:sp>
    </p:spTree>
    <p:extLst>
      <p:ext uri="{BB962C8B-B14F-4D97-AF65-F5344CB8AC3E}">
        <p14:creationId xmlns:p14="http://schemas.microsoft.com/office/powerpoint/2010/main" val="53522050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Map&#10;&#10;Description automatically generated">
            <a:extLst>
              <a:ext uri="{FF2B5EF4-FFF2-40B4-BE49-F238E27FC236}">
                <a16:creationId xmlns:a16="http://schemas.microsoft.com/office/drawing/2014/main" id="{C179A846-787C-5AC9-D1AA-3783BA1E55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36457" y="1358279"/>
            <a:ext cx="7430610" cy="5252761"/>
          </a:xfrm>
          <a:prstGeom prst="rect">
            <a:avLst/>
          </a:prstGeom>
        </p:spPr>
      </p:pic>
      <p:grpSp>
        <p:nvGrpSpPr>
          <p:cNvPr id="16" name="Group 15">
            <a:extLst>
              <a:ext uri="{FF2B5EF4-FFF2-40B4-BE49-F238E27FC236}">
                <a16:creationId xmlns:a16="http://schemas.microsoft.com/office/drawing/2014/main" id="{675C2432-9D2F-335B-FCF9-DA51CE4EC583}"/>
              </a:ext>
            </a:extLst>
          </p:cNvPr>
          <p:cNvGrpSpPr/>
          <p:nvPr/>
        </p:nvGrpSpPr>
        <p:grpSpPr>
          <a:xfrm>
            <a:off x="190831" y="2041301"/>
            <a:ext cx="4377143" cy="3399750"/>
            <a:chOff x="154159" y="1370576"/>
            <a:chExt cx="5491304" cy="4265125"/>
          </a:xfrm>
        </p:grpSpPr>
        <p:sp>
          <p:nvSpPr>
            <p:cNvPr id="17" name="Rectangle: Rounded Corners 16">
              <a:extLst>
                <a:ext uri="{FF2B5EF4-FFF2-40B4-BE49-F238E27FC236}">
                  <a16:creationId xmlns:a16="http://schemas.microsoft.com/office/drawing/2014/main" id="{5D9F9387-865C-DDDA-B6AF-E461B18EA113}"/>
                </a:ext>
              </a:extLst>
            </p:cNvPr>
            <p:cNvSpPr/>
            <p:nvPr/>
          </p:nvSpPr>
          <p:spPr>
            <a:xfrm>
              <a:off x="370493" y="2660709"/>
              <a:ext cx="883858" cy="404243"/>
            </a:xfrm>
            <a:prstGeom prst="roundRect">
              <a:avLst/>
            </a:prstGeom>
            <a:solidFill>
              <a:srgbClr val="FF9966">
                <a:alpha val="80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8" name="Group 17">
              <a:extLst>
                <a:ext uri="{FF2B5EF4-FFF2-40B4-BE49-F238E27FC236}">
                  <a16:creationId xmlns:a16="http://schemas.microsoft.com/office/drawing/2014/main" id="{970EF936-81FD-97B5-2F11-A89C39FC306B}"/>
                </a:ext>
              </a:extLst>
            </p:cNvPr>
            <p:cNvGrpSpPr/>
            <p:nvPr/>
          </p:nvGrpSpPr>
          <p:grpSpPr>
            <a:xfrm>
              <a:off x="154159" y="1370576"/>
              <a:ext cx="5491304" cy="4265125"/>
              <a:chOff x="173931" y="1436198"/>
              <a:chExt cx="6659621" cy="5044745"/>
            </a:xfrm>
          </p:grpSpPr>
          <p:sp>
            <p:nvSpPr>
              <p:cNvPr id="19" name="TextBox 18">
                <a:extLst>
                  <a:ext uri="{FF2B5EF4-FFF2-40B4-BE49-F238E27FC236}">
                    <a16:creationId xmlns:a16="http://schemas.microsoft.com/office/drawing/2014/main" id="{509187C2-DD13-BF06-6000-C79A2BBFF275}"/>
                  </a:ext>
                </a:extLst>
              </p:cNvPr>
              <p:cNvSpPr txBox="1"/>
              <p:nvPr/>
            </p:nvSpPr>
            <p:spPr>
              <a:xfrm>
                <a:off x="173931" y="2893996"/>
                <a:ext cx="1631348"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Растительное масло</a:t>
                </a:r>
              </a:p>
            </p:txBody>
          </p:sp>
          <p:grpSp>
            <p:nvGrpSpPr>
              <p:cNvPr id="20" name="Group 19">
                <a:extLst>
                  <a:ext uri="{FF2B5EF4-FFF2-40B4-BE49-F238E27FC236}">
                    <a16:creationId xmlns:a16="http://schemas.microsoft.com/office/drawing/2014/main" id="{8742C2E6-F495-1B5B-E95F-1E45A421DBF8}"/>
                  </a:ext>
                </a:extLst>
              </p:cNvPr>
              <p:cNvGrpSpPr/>
              <p:nvPr/>
            </p:nvGrpSpPr>
            <p:grpSpPr>
              <a:xfrm>
                <a:off x="279975" y="1436198"/>
                <a:ext cx="6553577" cy="5044745"/>
                <a:chOff x="279975" y="1436198"/>
                <a:chExt cx="6553577" cy="5044745"/>
              </a:xfrm>
            </p:grpSpPr>
            <p:grpSp>
              <p:nvGrpSpPr>
                <p:cNvPr id="21" name="Group 20">
                  <a:extLst>
                    <a:ext uri="{FF2B5EF4-FFF2-40B4-BE49-F238E27FC236}">
                      <a16:creationId xmlns:a16="http://schemas.microsoft.com/office/drawing/2014/main" id="{D5D0A64A-73A8-D2A7-915A-42B06F7CD81B}"/>
                    </a:ext>
                  </a:extLst>
                </p:cNvPr>
                <p:cNvGrpSpPr/>
                <p:nvPr/>
              </p:nvGrpSpPr>
              <p:grpSpPr>
                <a:xfrm>
                  <a:off x="1387195" y="1977046"/>
                  <a:ext cx="3983270" cy="3902126"/>
                  <a:chOff x="3076304" y="363108"/>
                  <a:chExt cx="6400800" cy="6400800"/>
                </a:xfrm>
              </p:grpSpPr>
              <p:cxnSp>
                <p:nvCxnSpPr>
                  <p:cNvPr id="107" name="Straight Connector 106">
                    <a:extLst>
                      <a:ext uri="{FF2B5EF4-FFF2-40B4-BE49-F238E27FC236}">
                        <a16:creationId xmlns:a16="http://schemas.microsoft.com/office/drawing/2014/main" id="{AA3E8059-0C30-965B-D491-C83AD2044C15}"/>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8393CBB-F0D0-84CE-6F7F-659AEE8F3EDB}"/>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69AD368-3553-FD30-6FB9-BD533F132CA8}"/>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AD439394-D51F-84D1-2FD6-FBE2D0C86A51}"/>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466A1313-B394-610D-4396-F9550406289B}"/>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CB26AB4-F1CC-8E67-B536-CD42F5505785}"/>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54478ACC-0F25-AF86-D20F-E3029E87FA15}"/>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B8ADBFAA-CB78-BA18-DB33-038200422B58}"/>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AC8946D-CC47-A0A0-4035-5C932BCA0664}"/>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02E365DE-33A9-562A-E66A-14DD8AC9E816}"/>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C555DDA-3D2E-FEE8-B525-4A4172ACA714}"/>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02C234A-9860-BA1B-25CF-50C119C4C2A1}"/>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EA3ED8B5-90C7-4981-6072-9129F0F71E90}"/>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FADB627A-10E6-9607-AA1F-50F83B22E738}"/>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BDCD7F43-8FA5-13F8-F45B-263C4B2583F1}"/>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C1C447F8-A7CD-2678-1C41-A140FA30652A}"/>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5700B47-8411-1D80-1863-EDE519AFD2A7}"/>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65B9649-C5E9-F3F8-A080-4A7A1AFD6A6D}"/>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CB6AD20F-DDC4-D940-CE97-B6F238736F3C}"/>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7F2DC23-6E36-C542-FA45-F425E49E1D44}"/>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A1B07AA-73B0-9487-5FB0-2BA63E919486}"/>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5EE0B6F-59AD-53ED-3158-7E8AB98EE05E}"/>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BF84F61-B104-94C9-9EB6-9CA8278C5CDB}"/>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DEA2F25-FF81-7729-A93E-66523DE1F913}"/>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0C709C04-FA73-395E-7BFC-899F940A0269}"/>
                    </a:ext>
                  </a:extLst>
                </p:cNvPr>
                <p:cNvGrpSpPr/>
                <p:nvPr/>
              </p:nvGrpSpPr>
              <p:grpSpPr>
                <a:xfrm>
                  <a:off x="2383010" y="2950546"/>
                  <a:ext cx="1991633" cy="1951064"/>
                  <a:chOff x="5459286" y="1519962"/>
                  <a:chExt cx="3200400" cy="3200400"/>
                </a:xfrm>
              </p:grpSpPr>
              <p:cxnSp>
                <p:nvCxnSpPr>
                  <p:cNvPr id="91" name="Straight Connector 90">
                    <a:extLst>
                      <a:ext uri="{FF2B5EF4-FFF2-40B4-BE49-F238E27FC236}">
                        <a16:creationId xmlns:a16="http://schemas.microsoft.com/office/drawing/2014/main" id="{84AD2B58-DDE7-5621-D3AA-6A77C4AFF4CE}"/>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BDDC324-18A6-3613-972E-4BFE41E227D3}"/>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FF18DDED-7CB6-CDD0-90F2-C8F63D64DC43}"/>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F81BFE6B-76D5-48C5-45D1-30A683CDC6B3}"/>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150BBF1-DF7A-2DB0-C752-FC03CD605EF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C04F490-FC60-B13A-E0AF-B3FF6326AF21}"/>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6D33864-50E2-5DA0-CD05-83B5AF479B3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9EDC1B9-CF90-CC99-82EB-8EB6828E8AFD}"/>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0BDFEBE-1CEF-9B56-BAC1-3C887998913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7DA23490-B7E0-EA3E-7A1D-AC12917D10F0}"/>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794A197-CB16-510E-9475-61AB8452C24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30CC8A6-FC4C-C2DF-CE8B-5D9BFF3B829B}"/>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099389A-1C16-F363-655B-A9B7EDEF921A}"/>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28DE253-3ED1-43C8-7AB1-728A9ECE5EA2}"/>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86DA67F4-94FC-7FED-4372-5AB8EBB78D6D}"/>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4E4E1602-A5D9-0587-CA2D-220E8C8A398C}"/>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BD95CE31-5DAE-F643-A51A-02F5CF96C114}"/>
                    </a:ext>
                  </a:extLst>
                </p:cNvPr>
                <p:cNvGrpSpPr/>
                <p:nvPr/>
              </p:nvGrpSpPr>
              <p:grpSpPr>
                <a:xfrm>
                  <a:off x="2885294" y="3432814"/>
                  <a:ext cx="995819" cy="975537"/>
                  <a:chOff x="5459286" y="1519962"/>
                  <a:chExt cx="3200400" cy="3200400"/>
                </a:xfrm>
              </p:grpSpPr>
              <p:cxnSp>
                <p:nvCxnSpPr>
                  <p:cNvPr id="75" name="Straight Connector 74">
                    <a:extLst>
                      <a:ext uri="{FF2B5EF4-FFF2-40B4-BE49-F238E27FC236}">
                        <a16:creationId xmlns:a16="http://schemas.microsoft.com/office/drawing/2014/main" id="{5DB685EA-83D6-0768-8171-542C89F87F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EDFCE12F-DACB-9FCB-5D5E-0EA6F93D621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D30018E-0B5E-4298-0929-58489D8F546A}"/>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EEF35F1D-933B-2068-D93A-391F70EF46FC}"/>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8E1FCFCF-5B8D-371A-5719-D4F5228E5CC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168E197D-37F1-894F-BF43-2C9FD1BC74A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F468809-C777-FE60-1BFA-AEA502BA05D9}"/>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D76D44A9-F182-7C3D-5919-1FA51B53CC8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9E9519C8-9340-DB1A-3571-BF3566E99063}"/>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B6B8F5C-3CA1-6AD1-3A95-3F35DBC263DD}"/>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C1CF38A-DC31-8C81-E096-692D6760A85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F3861002-9B1D-E921-CC8C-4E12C373FAC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18F225E1-FEE6-5C32-D746-D96C4DBE7463}"/>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0BA8B789-577C-7347-BFDE-3BC66D6B0D2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098326C-4431-DB14-B340-720C2D13ACF5}"/>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9D62FC60-D44C-93CC-1570-CF3986A03F4B}"/>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771C5240-35A7-9CCF-AB17-AC95168F89BF}"/>
                    </a:ext>
                  </a:extLst>
                </p:cNvPr>
                <p:cNvGrpSpPr/>
                <p:nvPr/>
              </p:nvGrpSpPr>
              <p:grpSpPr>
                <a:xfrm>
                  <a:off x="1867720" y="2471310"/>
                  <a:ext cx="2987452" cy="2926600"/>
                  <a:chOff x="5459286" y="1519962"/>
                  <a:chExt cx="3200400" cy="3200400"/>
                </a:xfrm>
              </p:grpSpPr>
              <p:cxnSp>
                <p:nvCxnSpPr>
                  <p:cNvPr id="59" name="Straight Connector 58">
                    <a:extLst>
                      <a:ext uri="{FF2B5EF4-FFF2-40B4-BE49-F238E27FC236}">
                        <a16:creationId xmlns:a16="http://schemas.microsoft.com/office/drawing/2014/main" id="{D9D29DA2-7DED-4F3A-E07E-E6A3E9BEA4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7C630D46-4691-0822-A143-8AD8AA1C436F}"/>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6FC6292C-161D-B375-25CC-EAE9C97C91F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107E2724-1F43-034D-C6AC-71CBE49D0B1D}"/>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99AC1531-6952-752A-7EEB-88E110696AEF}"/>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F6D9B0F2-8834-40C0-CA35-BDA014979BD9}"/>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3CE8031-60BD-58F8-5514-995C43A47131}"/>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33EA9064-3F93-545C-4BB3-15C953F6F8E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866281CC-5C79-4DF5-D4A0-CFA1CF1E865C}"/>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EEE8C6F-A530-5D45-C58B-83EE8B730D5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298B410-8710-57B7-F511-9F96F3FA131E}"/>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93C5C7D3-F563-EF61-6085-D1E1F4073281}"/>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DE6E478-5CC1-51A9-B700-F9EB3171085D}"/>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34BFE8C-FE07-1137-B9FB-115F66016D71}"/>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4AE76B70-CEBC-5519-0549-A557A198F85C}"/>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1FE502DF-1320-E498-387D-0099412BCD86}"/>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BFF6FC9A-F458-49C4-546A-7995DD87E79D}"/>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6AC6880-F29B-0CF5-CF26-CCE3A531B144}"/>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4A4B61C-02AE-0775-1293-7EDBE8F31F5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11DCC03-0044-209B-EFE5-6F0D9262CAD2}"/>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95983D3-5969-D8C7-EB91-6643FD72A81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0C65F14-0938-B925-6109-1A6615BD69DE}"/>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037456A-7086-6B30-010A-D467F3E2C3F0}"/>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DF213050-72FD-4C45-8A99-D5F89A45F1B0}"/>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8B5A9BCB-C727-05D9-302A-CB8FA2F24223}"/>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549D8706-D3CB-EC1E-2DB0-82B0F899272D}"/>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637A29A-1888-E327-2D15-E21696567DA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C6894957-9A10-F5A6-7BF1-ACE32D63BD87}"/>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6790442F-6C7C-F311-EDB8-CD1CEACDE049}"/>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886532A-F1B2-4E57-C79A-A854A475035D}"/>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000A64E2-D13B-05B9-514A-00771C12A465}"/>
                    </a:ext>
                  </a:extLst>
                </p:cNvPr>
                <p:cNvSpPr txBox="1"/>
                <p:nvPr/>
              </p:nvSpPr>
              <p:spPr>
                <a:xfrm>
                  <a:off x="3042593" y="1436198"/>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Картофель</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0" name="TextBox 39">
                  <a:extLst>
                    <a:ext uri="{FF2B5EF4-FFF2-40B4-BE49-F238E27FC236}">
                      <a16:creationId xmlns:a16="http://schemas.microsoft.com/office/drawing/2014/main" id="{892CE3F3-09B1-DFC9-2DF4-9748EC6BAA33}"/>
                    </a:ext>
                  </a:extLst>
                </p:cNvPr>
                <p:cNvSpPr txBox="1"/>
                <p:nvPr/>
              </p:nvSpPr>
              <p:spPr>
                <a:xfrm>
                  <a:off x="2851564" y="3488017"/>
                  <a:ext cx="596424" cy="254824"/>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p>
              </p:txBody>
            </p:sp>
            <p:sp>
              <p:nvSpPr>
                <p:cNvPr id="41" name="TextBox 40">
                  <a:extLst>
                    <a:ext uri="{FF2B5EF4-FFF2-40B4-BE49-F238E27FC236}">
                      <a16:creationId xmlns:a16="http://schemas.microsoft.com/office/drawing/2014/main" id="{9CE17058-6DA7-84F5-172F-641E68452C5E}"/>
                    </a:ext>
                  </a:extLst>
                </p:cNvPr>
                <p:cNvSpPr txBox="1"/>
                <p:nvPr/>
              </p:nvSpPr>
              <p:spPr>
                <a:xfrm>
                  <a:off x="1226271" y="2219256"/>
                  <a:ext cx="1631345"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Рыба</a:t>
                  </a:r>
                </a:p>
              </p:txBody>
            </p:sp>
            <p:sp>
              <p:nvSpPr>
                <p:cNvPr id="42" name="TextBox 41">
                  <a:extLst>
                    <a:ext uri="{FF2B5EF4-FFF2-40B4-BE49-F238E27FC236}">
                      <a16:creationId xmlns:a16="http://schemas.microsoft.com/office/drawing/2014/main" id="{B01C5403-E832-0DD7-B090-D2EC9045F8F9}"/>
                    </a:ext>
                  </a:extLst>
                </p:cNvPr>
                <p:cNvSpPr txBox="1"/>
                <p:nvPr/>
              </p:nvSpPr>
              <p:spPr>
                <a:xfrm>
                  <a:off x="279975" y="4672868"/>
                  <a:ext cx="1631345"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птицы</a:t>
                  </a:r>
                </a:p>
              </p:txBody>
            </p:sp>
            <p:sp>
              <p:nvSpPr>
                <p:cNvPr id="43" name="TextBox 42">
                  <a:extLst>
                    <a:ext uri="{FF2B5EF4-FFF2-40B4-BE49-F238E27FC236}">
                      <a16:creationId xmlns:a16="http://schemas.microsoft.com/office/drawing/2014/main" id="{230402D2-ECD0-54F7-12C9-1A50F6C34DB4}"/>
                    </a:ext>
                  </a:extLst>
                </p:cNvPr>
                <p:cNvSpPr txBox="1"/>
                <p:nvPr/>
              </p:nvSpPr>
              <p:spPr>
                <a:xfrm>
                  <a:off x="5141835" y="2616587"/>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и мясные продукты</a:t>
                  </a:r>
                </a:p>
              </p:txBody>
            </p:sp>
            <p:sp>
              <p:nvSpPr>
                <p:cNvPr id="44" name="TextBox 43">
                  <a:extLst>
                    <a:ext uri="{FF2B5EF4-FFF2-40B4-BE49-F238E27FC236}">
                      <a16:creationId xmlns:a16="http://schemas.microsoft.com/office/drawing/2014/main" id="{44CD3B2F-9BB1-DCDD-427D-ED5FDFC29D24}"/>
                    </a:ext>
                  </a:extLst>
                </p:cNvPr>
                <p:cNvSpPr txBox="1"/>
                <p:nvPr/>
              </p:nvSpPr>
              <p:spPr>
                <a:xfrm>
                  <a:off x="5202207" y="4540603"/>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Молочная продукция</a:t>
                  </a:r>
                </a:p>
              </p:txBody>
            </p:sp>
            <p:sp>
              <p:nvSpPr>
                <p:cNvPr id="45" name="TextBox 44">
                  <a:extLst>
                    <a:ext uri="{FF2B5EF4-FFF2-40B4-BE49-F238E27FC236}">
                      <a16:creationId xmlns:a16="http://schemas.microsoft.com/office/drawing/2014/main" id="{AB8461E9-30B5-DD50-1C53-34EADB154EB5}"/>
                    </a:ext>
                  </a:extLst>
                </p:cNvPr>
                <p:cNvSpPr txBox="1"/>
                <p:nvPr/>
              </p:nvSpPr>
              <p:spPr>
                <a:xfrm>
                  <a:off x="4685535" y="2023590"/>
                  <a:ext cx="80779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Мука</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6" name="TextBox 45">
                  <a:extLst>
                    <a:ext uri="{FF2B5EF4-FFF2-40B4-BE49-F238E27FC236}">
                      <a16:creationId xmlns:a16="http://schemas.microsoft.com/office/drawing/2014/main" id="{776D8822-0000-4F51-78C7-FF350FE536F5}"/>
                    </a:ext>
                  </a:extLst>
                </p:cNvPr>
                <p:cNvSpPr txBox="1"/>
                <p:nvPr/>
              </p:nvSpPr>
              <p:spPr>
                <a:xfrm>
                  <a:off x="2856679" y="5887236"/>
                  <a:ext cx="1088705" cy="59370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Овощи</a:t>
                  </a:r>
                </a:p>
              </p:txBody>
            </p:sp>
            <p:sp>
              <p:nvSpPr>
                <p:cNvPr id="47" name="TextBox 46">
                  <a:extLst>
                    <a:ext uri="{FF2B5EF4-FFF2-40B4-BE49-F238E27FC236}">
                      <a16:creationId xmlns:a16="http://schemas.microsoft.com/office/drawing/2014/main" id="{E8DF095A-196E-3D19-BFC2-5A47326915C5}"/>
                    </a:ext>
                  </a:extLst>
                </p:cNvPr>
                <p:cNvSpPr txBox="1"/>
                <p:nvPr/>
              </p:nvSpPr>
              <p:spPr>
                <a:xfrm>
                  <a:off x="5352961" y="3670437"/>
                  <a:ext cx="1117870"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Бобовые</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8" name="TextBox 47">
                  <a:extLst>
                    <a:ext uri="{FF2B5EF4-FFF2-40B4-BE49-F238E27FC236}">
                      <a16:creationId xmlns:a16="http://schemas.microsoft.com/office/drawing/2014/main" id="{C3CC07DB-E4DD-4AB6-7A74-AF0E872A4882}"/>
                    </a:ext>
                  </a:extLst>
                </p:cNvPr>
                <p:cNvSpPr txBox="1"/>
                <p:nvPr/>
              </p:nvSpPr>
              <p:spPr>
                <a:xfrm>
                  <a:off x="338586" y="3708523"/>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Фрукты и ягоды</a:t>
                  </a:r>
                </a:p>
              </p:txBody>
            </p:sp>
            <p:sp>
              <p:nvSpPr>
                <p:cNvPr id="49" name="TextBox 48">
                  <a:extLst>
                    <a:ext uri="{FF2B5EF4-FFF2-40B4-BE49-F238E27FC236}">
                      <a16:creationId xmlns:a16="http://schemas.microsoft.com/office/drawing/2014/main" id="{1A9FCCAB-F539-48D7-ACE8-571BA7F2031D}"/>
                    </a:ext>
                  </a:extLst>
                </p:cNvPr>
                <p:cNvSpPr txBox="1"/>
                <p:nvPr/>
              </p:nvSpPr>
              <p:spPr>
                <a:xfrm>
                  <a:off x="2111194" y="5846578"/>
                  <a:ext cx="824972"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Яйцо</a:t>
                  </a:r>
                </a:p>
              </p:txBody>
            </p:sp>
            <p:sp>
              <p:nvSpPr>
                <p:cNvPr id="50" name="TextBox 49">
                  <a:extLst>
                    <a:ext uri="{FF2B5EF4-FFF2-40B4-BE49-F238E27FC236}">
                      <a16:creationId xmlns:a16="http://schemas.microsoft.com/office/drawing/2014/main" id="{1A0F957A-525A-A797-05BF-BE6938EACC29}"/>
                    </a:ext>
                  </a:extLst>
                </p:cNvPr>
                <p:cNvSpPr txBox="1"/>
                <p:nvPr/>
              </p:nvSpPr>
              <p:spPr>
                <a:xfrm>
                  <a:off x="986348" y="5346635"/>
                  <a:ext cx="1171355"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Сливочное масло</a:t>
                  </a:r>
                </a:p>
              </p:txBody>
            </p:sp>
            <p:sp>
              <p:nvSpPr>
                <p:cNvPr id="51" name="TextBox 50">
                  <a:extLst>
                    <a:ext uri="{FF2B5EF4-FFF2-40B4-BE49-F238E27FC236}">
                      <a16:creationId xmlns:a16="http://schemas.microsoft.com/office/drawing/2014/main" id="{4FA53292-721E-5A72-38EB-CBE02B53B9E0}"/>
                    </a:ext>
                  </a:extLst>
                </p:cNvPr>
                <p:cNvSpPr txBox="1"/>
                <p:nvPr/>
              </p:nvSpPr>
              <p:spPr>
                <a:xfrm>
                  <a:off x="3759932" y="5756062"/>
                  <a:ext cx="1631345"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Сахар и изделия из него</a:t>
                  </a:r>
                </a:p>
              </p:txBody>
            </p:sp>
            <p:sp>
              <p:nvSpPr>
                <p:cNvPr id="52" name="TextBox 51">
                  <a:extLst>
                    <a:ext uri="{FF2B5EF4-FFF2-40B4-BE49-F238E27FC236}">
                      <a16:creationId xmlns:a16="http://schemas.microsoft.com/office/drawing/2014/main" id="{19C383A5-C2D1-E2BC-C16B-087C3BC241B1}"/>
                    </a:ext>
                  </a:extLst>
                </p:cNvPr>
                <p:cNvSpPr txBox="1"/>
                <p:nvPr/>
              </p:nvSpPr>
              <p:spPr>
                <a:xfrm>
                  <a:off x="986346" y="1573919"/>
                  <a:ext cx="1796921"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Различные виды риса</a:t>
                  </a:r>
                </a:p>
              </p:txBody>
            </p:sp>
            <p:sp>
              <p:nvSpPr>
                <p:cNvPr id="53" name="TextBox 52">
                  <a:extLst>
                    <a:ext uri="{FF2B5EF4-FFF2-40B4-BE49-F238E27FC236}">
                      <a16:creationId xmlns:a16="http://schemas.microsoft.com/office/drawing/2014/main" id="{33799376-39B8-F727-8489-316C58ADE236}"/>
                    </a:ext>
                  </a:extLst>
                </p:cNvPr>
                <p:cNvSpPr txBox="1"/>
                <p:nvPr/>
              </p:nvSpPr>
              <p:spPr>
                <a:xfrm>
                  <a:off x="3790541" y="1624801"/>
                  <a:ext cx="1330479"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Мясо</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54" name="TextBox 53">
                  <a:extLst>
                    <a:ext uri="{FF2B5EF4-FFF2-40B4-BE49-F238E27FC236}">
                      <a16:creationId xmlns:a16="http://schemas.microsoft.com/office/drawing/2014/main" id="{F2C6C18F-9579-4115-50ED-E164EE61D900}"/>
                    </a:ext>
                  </a:extLst>
                </p:cNvPr>
                <p:cNvSpPr txBox="1"/>
                <p:nvPr/>
              </p:nvSpPr>
              <p:spPr>
                <a:xfrm>
                  <a:off x="2864253" y="3045932"/>
                  <a:ext cx="616181"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55" name="TextBox 54">
                  <a:extLst>
                    <a:ext uri="{FF2B5EF4-FFF2-40B4-BE49-F238E27FC236}">
                      <a16:creationId xmlns:a16="http://schemas.microsoft.com/office/drawing/2014/main" id="{F4D42FF2-E708-2A57-8F5D-0B52D2184CCF}"/>
                    </a:ext>
                  </a:extLst>
                </p:cNvPr>
                <p:cNvSpPr txBox="1"/>
                <p:nvPr/>
              </p:nvSpPr>
              <p:spPr>
                <a:xfrm>
                  <a:off x="2817635" y="2628127"/>
                  <a:ext cx="703844"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56" name="TextBox 55">
                  <a:extLst>
                    <a:ext uri="{FF2B5EF4-FFF2-40B4-BE49-F238E27FC236}">
                      <a16:creationId xmlns:a16="http://schemas.microsoft.com/office/drawing/2014/main" id="{89EEF3AC-011B-A857-7DD4-B3AA7A6C9D31}"/>
                    </a:ext>
                  </a:extLst>
                </p:cNvPr>
                <p:cNvSpPr txBox="1"/>
                <p:nvPr/>
              </p:nvSpPr>
              <p:spPr>
                <a:xfrm>
                  <a:off x="2804718" y="2161016"/>
                  <a:ext cx="673659" cy="236623"/>
                </a:xfrm>
                <a:prstGeom prst="rect">
                  <a:avLst/>
                </a:prstGeom>
                <a:noFill/>
                <a:ln>
                  <a:noFill/>
                </a:ln>
              </p:spPr>
              <p:txBody>
                <a:bodyPr wrap="square" rtlCol="0">
                  <a:spAutoFit/>
                </a:bodyPr>
                <a:lstStyle/>
                <a:p>
                  <a:r>
                    <a:rPr lang="ru-RU"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57" name="TextBox 56">
                  <a:extLst>
                    <a:ext uri="{FF2B5EF4-FFF2-40B4-BE49-F238E27FC236}">
                      <a16:creationId xmlns:a16="http://schemas.microsoft.com/office/drawing/2014/main" id="{FC34D121-6FA2-C318-F8C7-0A71B3A70A6F}"/>
                    </a:ext>
                  </a:extLst>
                </p:cNvPr>
                <p:cNvSpPr txBox="1"/>
                <p:nvPr/>
              </p:nvSpPr>
              <p:spPr>
                <a:xfrm>
                  <a:off x="4798341" y="5225540"/>
                  <a:ext cx="1817793" cy="593706"/>
                </a:xfrm>
                <a:prstGeom prst="rect">
                  <a:avLst/>
                </a:prstGeom>
                <a:noFill/>
                <a:ln>
                  <a:noFill/>
                </a:ln>
              </p:spPr>
              <p:txBody>
                <a:bodyPr wrap="square" rtlCol="0">
                  <a:spAutoFit/>
                </a:bodyPr>
                <a:lstStyle/>
                <a:p>
                  <a:r>
                    <a:rPr lang="ru-RU" sz="1000" dirty="0">
                      <a:latin typeface="Cambria" panose="02040503050406030204" pitchFamily="18" charset="0"/>
                      <a:ea typeface="Cambria" panose="02040503050406030204" pitchFamily="18" charset="0"/>
                      <a:cs typeface="Arial" panose="020B0604020202020204" pitchFamily="34" charset="0"/>
                    </a:rPr>
                    <a:t>Хлебобулочные изделия</a:t>
                  </a:r>
                </a:p>
              </p:txBody>
            </p:sp>
            <p:cxnSp>
              <p:nvCxnSpPr>
                <p:cNvPr id="58" name="Straight Connector 57">
                  <a:extLst>
                    <a:ext uri="{FF2B5EF4-FFF2-40B4-BE49-F238E27FC236}">
                      <a16:creationId xmlns:a16="http://schemas.microsoft.com/office/drawing/2014/main" id="{2AED8ED1-D2D0-1908-9C18-38E213566014}"/>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131" name="TextBox 130">
            <a:extLst>
              <a:ext uri="{FF2B5EF4-FFF2-40B4-BE49-F238E27FC236}">
                <a16:creationId xmlns:a16="http://schemas.microsoft.com/office/drawing/2014/main" id="{638ADC37-548D-3989-2D93-9AE883408910}"/>
              </a:ext>
            </a:extLst>
          </p:cNvPr>
          <p:cNvSpPr txBox="1"/>
          <p:nvPr/>
        </p:nvSpPr>
        <p:spPr>
          <a:xfrm>
            <a:off x="244164" y="5661813"/>
            <a:ext cx="4518280" cy="261610"/>
          </a:xfrm>
          <a:prstGeom prst="rect">
            <a:avLst/>
          </a:prstGeom>
          <a:noFill/>
        </p:spPr>
        <p:txBody>
          <a:bodyPr wrap="square" lIns="91440" tIns="45720" rIns="91440" bIns="45720" rtlCol="0" anchor="t">
            <a:spAutoFit/>
          </a:bodyPr>
          <a:lstStyle/>
          <a:p>
            <a:pPr lvl="0" algn="ctr">
              <a:defRPr/>
            </a:pPr>
            <a:r>
              <a:rPr lang="ru-RU" sz="1100" i="1"/>
              <a:t>Источник: Национальное статистическое управление Монголии </a:t>
            </a:r>
          </a:p>
        </p:txBody>
      </p:sp>
      <p:sp>
        <p:nvSpPr>
          <p:cNvPr id="132" name="TextBox 131">
            <a:extLst>
              <a:ext uri="{FF2B5EF4-FFF2-40B4-BE49-F238E27FC236}">
                <a16:creationId xmlns:a16="http://schemas.microsoft.com/office/drawing/2014/main" id="{F2A6FABA-4DB7-7907-7902-424C97D99325}"/>
              </a:ext>
            </a:extLst>
          </p:cNvPr>
          <p:cNvSpPr txBox="1"/>
          <p:nvPr/>
        </p:nvSpPr>
        <p:spPr>
          <a:xfrm>
            <a:off x="2076808" y="2366505"/>
            <a:ext cx="505267" cy="246221"/>
          </a:xfrm>
          <a:prstGeom prst="rect">
            <a:avLst/>
          </a:prstGeom>
          <a:noFill/>
        </p:spPr>
        <p:txBody>
          <a:bodyPr wrap="none" rtlCol="0">
            <a:spAutoFit/>
          </a:bodyPr>
          <a:lstStyle/>
          <a:p>
            <a:r>
              <a:rPr lang="ru-RU" sz="1000"/>
              <a:t>99,8%</a:t>
            </a:r>
          </a:p>
        </p:txBody>
      </p:sp>
      <p:sp>
        <p:nvSpPr>
          <p:cNvPr id="133" name="TextBox 132">
            <a:extLst>
              <a:ext uri="{FF2B5EF4-FFF2-40B4-BE49-F238E27FC236}">
                <a16:creationId xmlns:a16="http://schemas.microsoft.com/office/drawing/2014/main" id="{82F54FF7-2E8E-5CE8-A00A-CF9B644D3D77}"/>
              </a:ext>
            </a:extLst>
          </p:cNvPr>
          <p:cNvSpPr txBox="1"/>
          <p:nvPr/>
        </p:nvSpPr>
        <p:spPr>
          <a:xfrm>
            <a:off x="2534113" y="2504938"/>
            <a:ext cx="505267" cy="246221"/>
          </a:xfrm>
          <a:prstGeom prst="rect">
            <a:avLst/>
          </a:prstGeom>
          <a:noFill/>
        </p:spPr>
        <p:txBody>
          <a:bodyPr wrap="none" rtlCol="0">
            <a:spAutoFit/>
          </a:bodyPr>
          <a:lstStyle/>
          <a:p>
            <a:r>
              <a:rPr lang="ru-RU" sz="1000"/>
              <a:t>99,7%</a:t>
            </a:r>
          </a:p>
        </p:txBody>
      </p:sp>
      <p:sp>
        <p:nvSpPr>
          <p:cNvPr id="134" name="TextBox 133">
            <a:extLst>
              <a:ext uri="{FF2B5EF4-FFF2-40B4-BE49-F238E27FC236}">
                <a16:creationId xmlns:a16="http://schemas.microsoft.com/office/drawing/2014/main" id="{0E1129F7-7010-EAA8-1C1D-A92A8D367739}"/>
              </a:ext>
            </a:extLst>
          </p:cNvPr>
          <p:cNvSpPr txBox="1"/>
          <p:nvPr/>
        </p:nvSpPr>
        <p:spPr>
          <a:xfrm>
            <a:off x="2851852" y="2753754"/>
            <a:ext cx="505267" cy="246221"/>
          </a:xfrm>
          <a:prstGeom prst="rect">
            <a:avLst/>
          </a:prstGeom>
          <a:noFill/>
        </p:spPr>
        <p:txBody>
          <a:bodyPr wrap="none" rtlCol="0">
            <a:spAutoFit/>
          </a:bodyPr>
          <a:lstStyle/>
          <a:p>
            <a:r>
              <a:rPr lang="ru-RU" sz="1000"/>
              <a:t>97,4%</a:t>
            </a:r>
          </a:p>
        </p:txBody>
      </p:sp>
      <p:sp>
        <p:nvSpPr>
          <p:cNvPr id="135" name="TextBox 134">
            <a:extLst>
              <a:ext uri="{FF2B5EF4-FFF2-40B4-BE49-F238E27FC236}">
                <a16:creationId xmlns:a16="http://schemas.microsoft.com/office/drawing/2014/main" id="{C8A7A939-EE14-9A98-F90E-F9F9BE256A85}"/>
              </a:ext>
            </a:extLst>
          </p:cNvPr>
          <p:cNvSpPr txBox="1"/>
          <p:nvPr/>
        </p:nvSpPr>
        <p:spPr>
          <a:xfrm>
            <a:off x="3085338" y="3128256"/>
            <a:ext cx="505267" cy="246221"/>
          </a:xfrm>
          <a:prstGeom prst="rect">
            <a:avLst/>
          </a:prstGeom>
          <a:noFill/>
        </p:spPr>
        <p:txBody>
          <a:bodyPr wrap="none" rtlCol="0">
            <a:spAutoFit/>
          </a:bodyPr>
          <a:lstStyle/>
          <a:p>
            <a:r>
              <a:rPr lang="ru-RU" sz="1000"/>
              <a:t>96,3%</a:t>
            </a:r>
          </a:p>
        </p:txBody>
      </p:sp>
      <p:sp>
        <p:nvSpPr>
          <p:cNvPr id="136" name="TextBox 135">
            <a:extLst>
              <a:ext uri="{FF2B5EF4-FFF2-40B4-BE49-F238E27FC236}">
                <a16:creationId xmlns:a16="http://schemas.microsoft.com/office/drawing/2014/main" id="{D4AE092E-468E-2BF8-2FCB-F8BAC777FEDF}"/>
              </a:ext>
            </a:extLst>
          </p:cNvPr>
          <p:cNvSpPr txBox="1"/>
          <p:nvPr/>
        </p:nvSpPr>
        <p:spPr>
          <a:xfrm>
            <a:off x="3205608" y="3614558"/>
            <a:ext cx="505267" cy="246221"/>
          </a:xfrm>
          <a:prstGeom prst="rect">
            <a:avLst/>
          </a:prstGeom>
          <a:noFill/>
        </p:spPr>
        <p:txBody>
          <a:bodyPr wrap="none" rtlCol="0">
            <a:spAutoFit/>
          </a:bodyPr>
          <a:lstStyle/>
          <a:p>
            <a:r>
              <a:rPr lang="ru-RU" sz="1000"/>
              <a:t>87,1%</a:t>
            </a:r>
          </a:p>
        </p:txBody>
      </p:sp>
      <p:sp>
        <p:nvSpPr>
          <p:cNvPr id="137" name="TextBox 136">
            <a:extLst>
              <a:ext uri="{FF2B5EF4-FFF2-40B4-BE49-F238E27FC236}">
                <a16:creationId xmlns:a16="http://schemas.microsoft.com/office/drawing/2014/main" id="{36F62092-DA4D-205B-D5A4-08672348A79F}"/>
              </a:ext>
            </a:extLst>
          </p:cNvPr>
          <p:cNvSpPr txBox="1"/>
          <p:nvPr/>
        </p:nvSpPr>
        <p:spPr>
          <a:xfrm>
            <a:off x="3110019" y="4073394"/>
            <a:ext cx="505267" cy="246221"/>
          </a:xfrm>
          <a:prstGeom prst="rect">
            <a:avLst/>
          </a:prstGeom>
          <a:noFill/>
        </p:spPr>
        <p:txBody>
          <a:bodyPr wrap="none" rtlCol="0">
            <a:spAutoFit/>
          </a:bodyPr>
          <a:lstStyle/>
          <a:p>
            <a:r>
              <a:rPr lang="ru-RU" sz="1000"/>
              <a:t>69,3%</a:t>
            </a:r>
          </a:p>
        </p:txBody>
      </p:sp>
      <p:sp>
        <p:nvSpPr>
          <p:cNvPr id="138" name="TextBox 137">
            <a:extLst>
              <a:ext uri="{FF2B5EF4-FFF2-40B4-BE49-F238E27FC236}">
                <a16:creationId xmlns:a16="http://schemas.microsoft.com/office/drawing/2014/main" id="{BB34A613-735A-1BF1-9A89-2302EEABA9FB}"/>
              </a:ext>
            </a:extLst>
          </p:cNvPr>
          <p:cNvSpPr txBox="1"/>
          <p:nvPr/>
        </p:nvSpPr>
        <p:spPr>
          <a:xfrm>
            <a:off x="2856490" y="4457525"/>
            <a:ext cx="505267" cy="246221"/>
          </a:xfrm>
          <a:prstGeom prst="rect">
            <a:avLst/>
          </a:prstGeom>
          <a:noFill/>
        </p:spPr>
        <p:txBody>
          <a:bodyPr wrap="none" rtlCol="0">
            <a:spAutoFit/>
          </a:bodyPr>
          <a:lstStyle/>
          <a:p>
            <a:r>
              <a:rPr lang="ru-RU" sz="1000"/>
              <a:t>65,9%</a:t>
            </a:r>
          </a:p>
        </p:txBody>
      </p:sp>
      <p:sp>
        <p:nvSpPr>
          <p:cNvPr id="139" name="TextBox 138">
            <a:extLst>
              <a:ext uri="{FF2B5EF4-FFF2-40B4-BE49-F238E27FC236}">
                <a16:creationId xmlns:a16="http://schemas.microsoft.com/office/drawing/2014/main" id="{8108B166-DB0D-525F-9F5F-AAB09297BCDF}"/>
              </a:ext>
            </a:extLst>
          </p:cNvPr>
          <p:cNvSpPr txBox="1"/>
          <p:nvPr/>
        </p:nvSpPr>
        <p:spPr>
          <a:xfrm>
            <a:off x="2462706" y="4692149"/>
            <a:ext cx="505267" cy="246221"/>
          </a:xfrm>
          <a:prstGeom prst="rect">
            <a:avLst/>
          </a:prstGeom>
          <a:noFill/>
        </p:spPr>
        <p:txBody>
          <a:bodyPr wrap="none" rtlCol="0">
            <a:spAutoFit/>
          </a:bodyPr>
          <a:lstStyle/>
          <a:p>
            <a:r>
              <a:rPr lang="ru-RU" sz="1000"/>
              <a:t>63,7%</a:t>
            </a:r>
          </a:p>
        </p:txBody>
      </p:sp>
      <p:sp>
        <p:nvSpPr>
          <p:cNvPr id="140" name="TextBox 139">
            <a:extLst>
              <a:ext uri="{FF2B5EF4-FFF2-40B4-BE49-F238E27FC236}">
                <a16:creationId xmlns:a16="http://schemas.microsoft.com/office/drawing/2014/main" id="{954BC332-A71F-A9DD-3256-02657B298DF5}"/>
              </a:ext>
            </a:extLst>
          </p:cNvPr>
          <p:cNvSpPr txBox="1"/>
          <p:nvPr/>
        </p:nvSpPr>
        <p:spPr>
          <a:xfrm>
            <a:off x="2072626" y="4807691"/>
            <a:ext cx="505267" cy="246221"/>
          </a:xfrm>
          <a:prstGeom prst="rect">
            <a:avLst/>
          </a:prstGeom>
          <a:noFill/>
        </p:spPr>
        <p:txBody>
          <a:bodyPr wrap="none" rtlCol="0">
            <a:spAutoFit/>
          </a:bodyPr>
          <a:lstStyle/>
          <a:p>
            <a:r>
              <a:rPr lang="ru-RU" sz="1000"/>
              <a:t>56,0%</a:t>
            </a:r>
          </a:p>
        </p:txBody>
      </p:sp>
      <p:sp>
        <p:nvSpPr>
          <p:cNvPr id="141" name="TextBox 140">
            <a:extLst>
              <a:ext uri="{FF2B5EF4-FFF2-40B4-BE49-F238E27FC236}">
                <a16:creationId xmlns:a16="http://schemas.microsoft.com/office/drawing/2014/main" id="{5442956B-4463-09CD-BF15-4EF4717EBEF3}"/>
              </a:ext>
            </a:extLst>
          </p:cNvPr>
          <p:cNvSpPr txBox="1"/>
          <p:nvPr/>
        </p:nvSpPr>
        <p:spPr>
          <a:xfrm>
            <a:off x="1622817" y="4706316"/>
            <a:ext cx="505267" cy="246221"/>
          </a:xfrm>
          <a:prstGeom prst="rect">
            <a:avLst/>
          </a:prstGeom>
          <a:noFill/>
        </p:spPr>
        <p:txBody>
          <a:bodyPr wrap="none" rtlCol="0">
            <a:spAutoFit/>
          </a:bodyPr>
          <a:lstStyle>
            <a:defPPr>
              <a:defRPr lang="en-US"/>
            </a:defPPr>
            <a:lvl1pPr>
              <a:defRPr sz="1000"/>
            </a:lvl1pPr>
          </a:lstStyle>
          <a:p>
            <a:r>
              <a:rPr lang="ru-RU"/>
              <a:t>52,6%</a:t>
            </a:r>
          </a:p>
        </p:txBody>
      </p:sp>
      <p:sp>
        <p:nvSpPr>
          <p:cNvPr id="142" name="TextBox 141">
            <a:extLst>
              <a:ext uri="{FF2B5EF4-FFF2-40B4-BE49-F238E27FC236}">
                <a16:creationId xmlns:a16="http://schemas.microsoft.com/office/drawing/2014/main" id="{E0835F78-3B04-FA65-1F08-590B9AB20874}"/>
              </a:ext>
            </a:extLst>
          </p:cNvPr>
          <p:cNvSpPr txBox="1"/>
          <p:nvPr/>
        </p:nvSpPr>
        <p:spPr>
          <a:xfrm>
            <a:off x="1231606" y="4458406"/>
            <a:ext cx="505267" cy="246221"/>
          </a:xfrm>
          <a:prstGeom prst="rect">
            <a:avLst/>
          </a:prstGeom>
          <a:noFill/>
        </p:spPr>
        <p:txBody>
          <a:bodyPr wrap="none" rtlCol="0">
            <a:spAutoFit/>
          </a:bodyPr>
          <a:lstStyle/>
          <a:p>
            <a:r>
              <a:rPr lang="ru-RU" sz="1000"/>
              <a:t>47,0%</a:t>
            </a:r>
          </a:p>
        </p:txBody>
      </p:sp>
      <p:sp>
        <p:nvSpPr>
          <p:cNvPr id="143" name="TextBox 142">
            <a:extLst>
              <a:ext uri="{FF2B5EF4-FFF2-40B4-BE49-F238E27FC236}">
                <a16:creationId xmlns:a16="http://schemas.microsoft.com/office/drawing/2014/main" id="{4BB7675A-29B3-D7D3-0E5D-7D3D8FD7106D}"/>
              </a:ext>
            </a:extLst>
          </p:cNvPr>
          <p:cNvSpPr txBox="1"/>
          <p:nvPr/>
        </p:nvSpPr>
        <p:spPr>
          <a:xfrm>
            <a:off x="1071291" y="4108131"/>
            <a:ext cx="439544" cy="246221"/>
          </a:xfrm>
          <a:prstGeom prst="rect">
            <a:avLst/>
          </a:prstGeom>
          <a:noFill/>
        </p:spPr>
        <p:txBody>
          <a:bodyPr wrap="none" rtlCol="0">
            <a:spAutoFit/>
          </a:bodyPr>
          <a:lstStyle/>
          <a:p>
            <a:r>
              <a:rPr lang="ru-RU" sz="1000"/>
              <a:t>3,4%</a:t>
            </a:r>
          </a:p>
        </p:txBody>
      </p:sp>
      <p:sp>
        <p:nvSpPr>
          <p:cNvPr id="144" name="TextBox 143">
            <a:extLst>
              <a:ext uri="{FF2B5EF4-FFF2-40B4-BE49-F238E27FC236}">
                <a16:creationId xmlns:a16="http://schemas.microsoft.com/office/drawing/2014/main" id="{AD3EAFE9-7CE1-6B90-6B1C-13C832B958E5}"/>
              </a:ext>
            </a:extLst>
          </p:cNvPr>
          <p:cNvSpPr txBox="1"/>
          <p:nvPr/>
        </p:nvSpPr>
        <p:spPr>
          <a:xfrm>
            <a:off x="895411" y="3616229"/>
            <a:ext cx="439544" cy="246221"/>
          </a:xfrm>
          <a:prstGeom prst="rect">
            <a:avLst/>
          </a:prstGeom>
          <a:noFill/>
        </p:spPr>
        <p:txBody>
          <a:bodyPr wrap="none" rtlCol="0">
            <a:spAutoFit/>
          </a:bodyPr>
          <a:lstStyle/>
          <a:p>
            <a:r>
              <a:rPr lang="ru-RU" sz="1000"/>
              <a:t>3,3%</a:t>
            </a:r>
          </a:p>
        </p:txBody>
      </p:sp>
      <p:sp>
        <p:nvSpPr>
          <p:cNvPr id="145" name="TextBox 144">
            <a:extLst>
              <a:ext uri="{FF2B5EF4-FFF2-40B4-BE49-F238E27FC236}">
                <a16:creationId xmlns:a16="http://schemas.microsoft.com/office/drawing/2014/main" id="{23599AF5-D8C6-22B3-EC36-D029A6D78214}"/>
              </a:ext>
            </a:extLst>
          </p:cNvPr>
          <p:cNvSpPr txBox="1"/>
          <p:nvPr/>
        </p:nvSpPr>
        <p:spPr>
          <a:xfrm>
            <a:off x="1012568" y="3165729"/>
            <a:ext cx="341760" cy="246221"/>
          </a:xfrm>
          <a:prstGeom prst="rect">
            <a:avLst/>
          </a:prstGeom>
          <a:noFill/>
        </p:spPr>
        <p:txBody>
          <a:bodyPr wrap="none" rtlCol="0">
            <a:spAutoFit/>
          </a:bodyPr>
          <a:lstStyle/>
          <a:p>
            <a:r>
              <a:rPr lang="ru-RU" sz="1000" b="1">
                <a:solidFill>
                  <a:srgbClr val="FF0000"/>
                </a:solidFill>
              </a:rPr>
              <a:t>2%</a:t>
            </a:r>
          </a:p>
        </p:txBody>
      </p:sp>
      <p:sp>
        <p:nvSpPr>
          <p:cNvPr id="146" name="TextBox 145">
            <a:extLst>
              <a:ext uri="{FF2B5EF4-FFF2-40B4-BE49-F238E27FC236}">
                <a16:creationId xmlns:a16="http://schemas.microsoft.com/office/drawing/2014/main" id="{BE96FB7E-A7DA-CB88-5E02-4EB112DE0482}"/>
              </a:ext>
            </a:extLst>
          </p:cNvPr>
          <p:cNvSpPr txBox="1"/>
          <p:nvPr/>
        </p:nvSpPr>
        <p:spPr>
          <a:xfrm>
            <a:off x="1201797" y="2861426"/>
            <a:ext cx="341760" cy="246221"/>
          </a:xfrm>
          <a:prstGeom prst="rect">
            <a:avLst/>
          </a:prstGeom>
          <a:noFill/>
        </p:spPr>
        <p:txBody>
          <a:bodyPr wrap="none" rtlCol="0">
            <a:spAutoFit/>
          </a:bodyPr>
          <a:lstStyle/>
          <a:p>
            <a:r>
              <a:rPr lang="ru-RU" sz="1000"/>
              <a:t>0%</a:t>
            </a:r>
          </a:p>
        </p:txBody>
      </p:sp>
      <p:sp>
        <p:nvSpPr>
          <p:cNvPr id="147" name="TextBox 146">
            <a:extLst>
              <a:ext uri="{FF2B5EF4-FFF2-40B4-BE49-F238E27FC236}">
                <a16:creationId xmlns:a16="http://schemas.microsoft.com/office/drawing/2014/main" id="{4FD91825-DB85-28C0-AD36-D766F687BC5F}"/>
              </a:ext>
            </a:extLst>
          </p:cNvPr>
          <p:cNvSpPr txBox="1"/>
          <p:nvPr/>
        </p:nvSpPr>
        <p:spPr>
          <a:xfrm>
            <a:off x="1535055" y="2529314"/>
            <a:ext cx="341760" cy="246221"/>
          </a:xfrm>
          <a:prstGeom prst="rect">
            <a:avLst/>
          </a:prstGeom>
          <a:noFill/>
        </p:spPr>
        <p:txBody>
          <a:bodyPr wrap="none" rtlCol="0">
            <a:spAutoFit/>
          </a:bodyPr>
          <a:lstStyle/>
          <a:p>
            <a:r>
              <a:rPr lang="ru-RU" sz="1000"/>
              <a:t>0%</a:t>
            </a:r>
          </a:p>
        </p:txBody>
      </p:sp>
      <p:pic>
        <p:nvPicPr>
          <p:cNvPr id="155" name="Picture 154" descr="Icon&#10;&#10;Description automatically generated">
            <a:extLst>
              <a:ext uri="{FF2B5EF4-FFF2-40B4-BE49-F238E27FC236}">
                <a16:creationId xmlns:a16="http://schemas.microsoft.com/office/drawing/2014/main" id="{B460FD1E-E037-8EA9-C0F9-39367AB567D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937660" y="3795157"/>
            <a:ext cx="320619" cy="320619"/>
          </a:xfrm>
          <a:prstGeom prst="rect">
            <a:avLst/>
          </a:prstGeom>
          <a:effectLst>
            <a:outerShdw blurRad="50800" dist="38100" dir="2700000" algn="tl" rotWithShape="0">
              <a:prstClr val="black">
                <a:alpha val="40000"/>
              </a:prstClr>
            </a:outerShdw>
          </a:effectLst>
        </p:spPr>
      </p:pic>
      <p:sp>
        <p:nvSpPr>
          <p:cNvPr id="170" name="TextBox 169">
            <a:extLst>
              <a:ext uri="{FF2B5EF4-FFF2-40B4-BE49-F238E27FC236}">
                <a16:creationId xmlns:a16="http://schemas.microsoft.com/office/drawing/2014/main" id="{8AE81AAB-DEBA-8DCA-2E15-3FFA1FEF0A10}"/>
              </a:ext>
            </a:extLst>
          </p:cNvPr>
          <p:cNvSpPr txBox="1"/>
          <p:nvPr/>
        </p:nvSpPr>
        <p:spPr>
          <a:xfrm>
            <a:off x="11203731" y="3843391"/>
            <a:ext cx="946475" cy="415498"/>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Южная Корея-6,6</a:t>
            </a:r>
          </a:p>
        </p:txBody>
      </p:sp>
      <p:sp>
        <p:nvSpPr>
          <p:cNvPr id="183" name="TextBox 182">
            <a:extLst>
              <a:ext uri="{FF2B5EF4-FFF2-40B4-BE49-F238E27FC236}">
                <a16:creationId xmlns:a16="http://schemas.microsoft.com/office/drawing/2014/main" id="{34CFA011-746F-039A-3E63-49842AE2A0CB}"/>
              </a:ext>
            </a:extLst>
          </p:cNvPr>
          <p:cNvSpPr txBox="1"/>
          <p:nvPr/>
        </p:nvSpPr>
        <p:spPr>
          <a:xfrm>
            <a:off x="7435504" y="5959830"/>
            <a:ext cx="1137890"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Прочие -4,3</a:t>
            </a:r>
          </a:p>
        </p:txBody>
      </p:sp>
      <p:sp>
        <p:nvSpPr>
          <p:cNvPr id="185" name="TextBox 184">
            <a:extLst>
              <a:ext uri="{FF2B5EF4-FFF2-40B4-BE49-F238E27FC236}">
                <a16:creationId xmlns:a16="http://schemas.microsoft.com/office/drawing/2014/main" id="{E327B81B-6BED-AB56-785B-EB56B6AF7174}"/>
              </a:ext>
            </a:extLst>
          </p:cNvPr>
          <p:cNvSpPr txBox="1"/>
          <p:nvPr/>
        </p:nvSpPr>
        <p:spPr>
          <a:xfrm>
            <a:off x="6403831" y="820012"/>
            <a:ext cx="4799899" cy="307777"/>
          </a:xfrm>
          <a:prstGeom prst="rect">
            <a:avLst/>
          </a:prstGeom>
          <a:noFill/>
        </p:spPr>
        <p:txBody>
          <a:bodyPr wrap="square" lIns="91440" tIns="45720" rIns="91440" bIns="45720" rtlCol="0" anchor="t">
            <a:spAutoFit/>
          </a:bodyPr>
          <a:lstStyle/>
          <a:p>
            <a:pPr algn="ctr"/>
            <a:r>
              <a:rPr lang="ru-RU" sz="1400">
                <a:solidFill>
                  <a:srgbClr val="002060"/>
                </a:solidFill>
                <a:latin typeface="Cambria"/>
                <a:ea typeface="Cambria"/>
              </a:rPr>
              <a:t>Совокупный объем импорта растительного масла /9 383,2 тонн/</a:t>
            </a:r>
          </a:p>
        </p:txBody>
      </p:sp>
      <p:pic>
        <p:nvPicPr>
          <p:cNvPr id="182" name="Picture 181" descr="A picture containing text, clipart, vector graphics&#10;&#10;Description automatically generated">
            <a:extLst>
              <a:ext uri="{FF2B5EF4-FFF2-40B4-BE49-F238E27FC236}">
                <a16:creationId xmlns:a16="http://schemas.microsoft.com/office/drawing/2014/main" id="{2199F2B3-DB3C-724C-1CD1-6ECE859F495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394201" y="3916222"/>
            <a:ext cx="325861" cy="325861"/>
          </a:xfrm>
          <a:prstGeom prst="rect">
            <a:avLst/>
          </a:prstGeom>
          <a:effectLst>
            <a:outerShdw blurRad="50800" dist="38100" dir="2700000" algn="tl" rotWithShape="0">
              <a:prstClr val="black">
                <a:alpha val="40000"/>
              </a:prstClr>
            </a:outerShdw>
          </a:effectLst>
        </p:spPr>
      </p:pic>
      <p:sp>
        <p:nvSpPr>
          <p:cNvPr id="186" name="TextBox 185">
            <a:extLst>
              <a:ext uri="{FF2B5EF4-FFF2-40B4-BE49-F238E27FC236}">
                <a16:creationId xmlns:a16="http://schemas.microsoft.com/office/drawing/2014/main" id="{5B8D22E4-0389-A5A2-3322-FAB6C7C9D204}"/>
              </a:ext>
            </a:extLst>
          </p:cNvPr>
          <p:cNvSpPr txBox="1"/>
          <p:nvPr/>
        </p:nvSpPr>
        <p:spPr>
          <a:xfrm>
            <a:off x="5685007" y="3946930"/>
            <a:ext cx="938669"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Италия-3</a:t>
            </a:r>
          </a:p>
        </p:txBody>
      </p:sp>
      <p:pic>
        <p:nvPicPr>
          <p:cNvPr id="6" name="Picture 5" descr="Pie chart&#10;&#10;Description automatically generated">
            <a:extLst>
              <a:ext uri="{FF2B5EF4-FFF2-40B4-BE49-F238E27FC236}">
                <a16:creationId xmlns:a16="http://schemas.microsoft.com/office/drawing/2014/main" id="{1156D7FE-5B54-F0CD-0B21-C0EEB7A27C1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08052" y="2971676"/>
            <a:ext cx="326200" cy="326200"/>
          </a:xfrm>
          <a:prstGeom prst="rect">
            <a:avLst/>
          </a:prstGeom>
          <a:effectLst>
            <a:outerShdw blurRad="50800" dist="38100" dir="2700000" algn="tl" rotWithShape="0">
              <a:prstClr val="black">
                <a:alpha val="40000"/>
              </a:prstClr>
            </a:outerShdw>
          </a:effectLst>
        </p:spPr>
      </p:pic>
      <p:sp>
        <p:nvSpPr>
          <p:cNvPr id="187" name="TextBox 186">
            <a:extLst>
              <a:ext uri="{FF2B5EF4-FFF2-40B4-BE49-F238E27FC236}">
                <a16:creationId xmlns:a16="http://schemas.microsoft.com/office/drawing/2014/main" id="{94762711-584C-76C2-F147-A9EBD9963812}"/>
              </a:ext>
            </a:extLst>
          </p:cNvPr>
          <p:cNvSpPr txBox="1"/>
          <p:nvPr/>
        </p:nvSpPr>
        <p:spPr>
          <a:xfrm>
            <a:off x="6544204" y="2993809"/>
            <a:ext cx="1075198"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Украина 342,8</a:t>
            </a:r>
          </a:p>
        </p:txBody>
      </p:sp>
      <p:sp>
        <p:nvSpPr>
          <p:cNvPr id="188" name="TextBox 187">
            <a:extLst>
              <a:ext uri="{FF2B5EF4-FFF2-40B4-BE49-F238E27FC236}">
                <a16:creationId xmlns:a16="http://schemas.microsoft.com/office/drawing/2014/main" id="{7FBA4BF3-9D30-7DF5-5627-681269DC4D4A}"/>
              </a:ext>
            </a:extLst>
          </p:cNvPr>
          <p:cNvSpPr txBox="1"/>
          <p:nvPr/>
        </p:nvSpPr>
        <p:spPr>
          <a:xfrm>
            <a:off x="5291377" y="2872490"/>
            <a:ext cx="1245152"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Германия-32,5</a:t>
            </a:r>
          </a:p>
        </p:txBody>
      </p:sp>
      <p:pic>
        <p:nvPicPr>
          <p:cNvPr id="189" name="Picture 188" descr="Shape&#10;&#10;Description automatically generated">
            <a:extLst>
              <a:ext uri="{FF2B5EF4-FFF2-40B4-BE49-F238E27FC236}">
                <a16:creationId xmlns:a16="http://schemas.microsoft.com/office/drawing/2014/main" id="{39A59E57-9432-4093-3382-967ABCDBD38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003802" y="2840116"/>
            <a:ext cx="320619" cy="320619"/>
          </a:xfrm>
          <a:prstGeom prst="rect">
            <a:avLst/>
          </a:prstGeom>
          <a:effectLst>
            <a:outerShdw blurRad="50800" dist="38100" dir="2700000" algn="tl" rotWithShape="0">
              <a:prstClr val="black">
                <a:alpha val="40000"/>
              </a:prstClr>
            </a:outerShdw>
          </a:effectLst>
        </p:spPr>
      </p:pic>
      <p:sp>
        <p:nvSpPr>
          <p:cNvPr id="190" name="Flowchart: Connector 189">
            <a:extLst>
              <a:ext uri="{FF2B5EF4-FFF2-40B4-BE49-F238E27FC236}">
                <a16:creationId xmlns:a16="http://schemas.microsoft.com/office/drawing/2014/main" id="{3D1744B4-8FD0-DDF7-C477-AD80412DF89C}"/>
              </a:ext>
            </a:extLst>
          </p:cNvPr>
          <p:cNvSpPr/>
          <p:nvPr/>
        </p:nvSpPr>
        <p:spPr>
          <a:xfrm>
            <a:off x="8511923" y="1939357"/>
            <a:ext cx="1746978" cy="1144118"/>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4" name="Picture 163" descr="Chart, pie chart&#10;&#10;Description automatically generated">
            <a:extLst>
              <a:ext uri="{FF2B5EF4-FFF2-40B4-BE49-F238E27FC236}">
                <a16:creationId xmlns:a16="http://schemas.microsoft.com/office/drawing/2014/main" id="{477AD909-6D58-60F1-2C58-8C691FFB4929}"/>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658915" y="2308028"/>
            <a:ext cx="325861" cy="325861"/>
          </a:xfrm>
          <a:prstGeom prst="rect">
            <a:avLst/>
          </a:prstGeom>
          <a:effectLst>
            <a:outerShdw blurRad="50800" dist="38100" dir="2700000" algn="tl" rotWithShape="0">
              <a:prstClr val="black">
                <a:alpha val="40000"/>
              </a:prstClr>
            </a:outerShdw>
          </a:effectLst>
        </p:spPr>
      </p:pic>
      <p:sp>
        <p:nvSpPr>
          <p:cNvPr id="169" name="TextBox 168">
            <a:extLst>
              <a:ext uri="{FF2B5EF4-FFF2-40B4-BE49-F238E27FC236}">
                <a16:creationId xmlns:a16="http://schemas.microsoft.com/office/drawing/2014/main" id="{4AA4DA3B-7D41-336B-DA9E-7610979B5AE0}"/>
              </a:ext>
            </a:extLst>
          </p:cNvPr>
          <p:cNvSpPr txBox="1"/>
          <p:nvPr/>
        </p:nvSpPr>
        <p:spPr>
          <a:xfrm>
            <a:off x="8984776" y="2345129"/>
            <a:ext cx="1085150" cy="415498"/>
          </a:xfrm>
          <a:prstGeom prst="rect">
            <a:avLst/>
          </a:prstGeom>
          <a:noFill/>
        </p:spPr>
        <p:txBody>
          <a:bodyPr wrap="square" rtlCol="0">
            <a:spAutoFit/>
          </a:bodyPr>
          <a:lstStyle/>
          <a:p>
            <a:r>
              <a:rPr lang="ru-RU" sz="1050" b="1">
                <a:solidFill>
                  <a:srgbClr val="002060"/>
                </a:solidFill>
                <a:latin typeface="Cambria" panose="02040503050406030204" pitchFamily="18" charset="0"/>
                <a:ea typeface="Cambria" panose="02040503050406030204" pitchFamily="18" charset="0"/>
              </a:rPr>
              <a:t>Россия-8 993,9</a:t>
            </a:r>
          </a:p>
        </p:txBody>
      </p:sp>
      <p:sp>
        <p:nvSpPr>
          <p:cNvPr id="153" name="Text Placeholder 35">
            <a:extLst>
              <a:ext uri="{FF2B5EF4-FFF2-40B4-BE49-F238E27FC236}">
                <a16:creationId xmlns:a16="http://schemas.microsoft.com/office/drawing/2014/main" id="{4F06EADC-EC12-46BA-6897-1D9CC8E0E7F5}"/>
              </a:ext>
            </a:extLst>
          </p:cNvPr>
          <p:cNvSpPr>
            <a:spLocks noGrp="1"/>
          </p:cNvSpPr>
          <p:nvPr>
            <p:ph type="body" sz="quarter" idx="10"/>
          </p:nvPr>
        </p:nvSpPr>
        <p:spPr>
          <a:xfrm>
            <a:off x="1838525" y="404543"/>
            <a:ext cx="9683543" cy="430086"/>
          </a:xfrm>
        </p:spPr>
        <p:txBody>
          <a:bodyPr vert="horz" lIns="91440" tIns="45720" rIns="91440" bIns="45720" rtlCol="0" anchor="t">
            <a:normAutofit/>
          </a:bodyPr>
          <a:lstStyle/>
          <a:p>
            <a:r>
              <a:rPr lang="ru-RU" sz="1800" b="1">
                <a:latin typeface="Roboto" panose="02000000000000000000" pitchFamily="2" charset="0"/>
                <a:ea typeface="Roboto" panose="02000000000000000000" pitchFamily="2" charset="0"/>
                <a:cs typeface="Calibri Light"/>
              </a:rPr>
              <a:t>ИМПОРТ ОСНОВНЫХ ПРОДУКТОВ ПИТАНИЯ</a:t>
            </a:r>
          </a:p>
        </p:txBody>
      </p:sp>
      <p:sp>
        <p:nvSpPr>
          <p:cNvPr id="154" name="TextBox 153">
            <a:extLst>
              <a:ext uri="{FF2B5EF4-FFF2-40B4-BE49-F238E27FC236}">
                <a16:creationId xmlns:a16="http://schemas.microsoft.com/office/drawing/2014/main" id="{CA5CBEAB-0CC5-EC32-C668-9DE62E7656A1}"/>
              </a:ext>
            </a:extLst>
          </p:cNvPr>
          <p:cNvSpPr txBox="1"/>
          <p:nvPr/>
        </p:nvSpPr>
        <p:spPr>
          <a:xfrm>
            <a:off x="659593" y="1295971"/>
            <a:ext cx="3366329" cy="523220"/>
          </a:xfrm>
          <a:prstGeom prst="rect">
            <a:avLst/>
          </a:prstGeom>
          <a:noFill/>
        </p:spPr>
        <p:txBody>
          <a:bodyPr wrap="square" lIns="91440" tIns="45720" rIns="91440" bIns="45720" rtlCol="0" anchor="t">
            <a:spAutoFit/>
          </a:bodyPr>
          <a:lstStyle/>
          <a:p>
            <a:pPr algn="ctr">
              <a:defRPr/>
            </a:pPr>
            <a:r>
              <a:rPr lang="ru-RU" sz="1400">
                <a:solidFill>
                  <a:srgbClr val="002060"/>
                </a:solidFill>
              </a:rPr>
              <a:t>Структура предложения продуктов питания по источникам в 2019 году, проценты</a:t>
            </a:r>
          </a:p>
        </p:txBody>
      </p:sp>
      <p:sp>
        <p:nvSpPr>
          <p:cNvPr id="2" name="TextBox 1">
            <a:extLst>
              <a:ext uri="{FF2B5EF4-FFF2-40B4-BE49-F238E27FC236}">
                <a16:creationId xmlns:a16="http://schemas.microsoft.com/office/drawing/2014/main" id="{F8B2C377-87D6-6123-F775-AA3BC9EEBA16}"/>
              </a:ext>
            </a:extLst>
          </p:cNvPr>
          <p:cNvSpPr txBox="1"/>
          <p:nvPr/>
        </p:nvSpPr>
        <p:spPr>
          <a:xfrm>
            <a:off x="9027544" y="6246653"/>
            <a:ext cx="2650793"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ru-RU" sz="1100" i="1">
                <a:solidFill>
                  <a:sysClr val="windowText" lastClr="000000"/>
                </a:solidFill>
                <a:latin typeface="Calibri" panose="020F0502020204030204"/>
              </a:rPr>
              <a:t>Источник: Главное таможенное управление</a:t>
            </a:r>
          </a:p>
        </p:txBody>
      </p:sp>
      <p:sp>
        <p:nvSpPr>
          <p:cNvPr id="3" name="Text Placeholder 5">
            <a:extLst>
              <a:ext uri="{FF2B5EF4-FFF2-40B4-BE49-F238E27FC236}">
                <a16:creationId xmlns:a16="http://schemas.microsoft.com/office/drawing/2014/main" id="{1B5B9CFA-F931-BA39-4555-F9C82CDBAE99}"/>
              </a:ext>
            </a:extLst>
          </p:cNvPr>
          <p:cNvSpPr>
            <a:spLocks noGrp="1"/>
          </p:cNvSpPr>
          <p:nvPr>
            <p:ph type="body" sz="quarter" idx="11"/>
          </p:nvPr>
        </p:nvSpPr>
        <p:spPr>
          <a:xfrm>
            <a:off x="7478752" y="-27214"/>
            <a:ext cx="3667983" cy="310984"/>
          </a:xfrm>
        </p:spPr>
        <p:txBody>
          <a:bodyPr>
            <a:noAutofit/>
          </a:bodyPr>
          <a:lstStyle/>
          <a:p>
            <a:r>
              <a:rPr lang="ru-RU" sz="900">
                <a:latin typeface="Roboto"/>
              </a:rPr>
              <a:t>ТЕКУЩАЯ СИТУАЦИЯ В ОБЛАСТИ ПРОИЗВОДСТВА ПРОДУКТОВ ПИТАНИЯ</a:t>
            </a:r>
          </a:p>
        </p:txBody>
      </p:sp>
    </p:spTree>
    <p:extLst>
      <p:ext uri="{BB962C8B-B14F-4D97-AF65-F5344CB8AC3E}">
        <p14:creationId xmlns:p14="http://schemas.microsoft.com/office/powerpoint/2010/main" val="84149874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80D7B80-E35F-D62E-7DB0-333D8728BE08}"/>
              </a:ext>
            </a:extLst>
          </p:cNvPr>
          <p:cNvSpPr>
            <a:spLocks noGrp="1"/>
          </p:cNvSpPr>
          <p:nvPr>
            <p:ph type="body" sz="quarter" idx="10"/>
          </p:nvPr>
        </p:nvSpPr>
        <p:spPr/>
        <p:txBody>
          <a:bodyPr vert="horz" lIns="91440" tIns="45720" rIns="91440" bIns="45720" rtlCol="0" anchor="t">
            <a:noAutofit/>
          </a:bodyPr>
          <a:lstStyle/>
          <a:p>
            <a:r>
              <a:rPr lang="ru-RU" sz="2400" b="1">
                <a:latin typeface="Roboto"/>
                <a:ea typeface="Roboto"/>
                <a:cs typeface="Calibri Light"/>
              </a:rPr>
              <a:t>СИСТЕМЫ И РЕШЕНИЯ ДЛЯ ОБЕСПЕЧЕНИЯ УСТОЙЧИВОГО ПРОДОВОЛЬСТВЕННОГО СНАБЖЕНИЯ И  БЕЗОПАСНОСТИ</a:t>
            </a:r>
          </a:p>
        </p:txBody>
      </p:sp>
      <p:sp>
        <p:nvSpPr>
          <p:cNvPr id="3" name="TextBox 2">
            <a:extLst>
              <a:ext uri="{FF2B5EF4-FFF2-40B4-BE49-F238E27FC236}">
                <a16:creationId xmlns:a16="http://schemas.microsoft.com/office/drawing/2014/main" id="{02559EFF-3AAD-991E-D0B2-5C25FF522A45}"/>
              </a:ext>
            </a:extLst>
          </p:cNvPr>
          <p:cNvSpPr txBox="1"/>
          <p:nvPr/>
        </p:nvSpPr>
        <p:spPr>
          <a:xfrm>
            <a:off x="5584198" y="6550223"/>
            <a:ext cx="1313793" cy="307777"/>
          </a:xfrm>
          <a:prstGeom prst="rect">
            <a:avLst/>
          </a:prstGeom>
          <a:noFill/>
        </p:spPr>
        <p:txBody>
          <a:bodyPr wrap="square" rtlCol="0">
            <a:spAutoFit/>
          </a:bodyPr>
          <a:lstStyle/>
          <a:p>
            <a:r>
              <a:rPr lang="ru-RU" sz="1400">
                <a:solidFill>
                  <a:srgbClr val="FFFFFF"/>
                </a:solidFill>
              </a:rPr>
              <a:t>2022,06. 13</a:t>
            </a:r>
          </a:p>
        </p:txBody>
      </p:sp>
      <p:sp>
        <p:nvSpPr>
          <p:cNvPr id="4" name="TextBox 3">
            <a:extLst>
              <a:ext uri="{FF2B5EF4-FFF2-40B4-BE49-F238E27FC236}">
                <a16:creationId xmlns:a16="http://schemas.microsoft.com/office/drawing/2014/main" id="{206E924B-C5B4-8A51-CF24-31975E0F879E}"/>
              </a:ext>
            </a:extLst>
          </p:cNvPr>
          <p:cNvSpPr txBox="1"/>
          <p:nvPr/>
        </p:nvSpPr>
        <p:spPr>
          <a:xfrm>
            <a:off x="4291715" y="4223492"/>
            <a:ext cx="3375871" cy="307777"/>
          </a:xfrm>
          <a:prstGeom prst="rect">
            <a:avLst/>
          </a:prstGeom>
          <a:noFill/>
        </p:spPr>
        <p:txBody>
          <a:bodyPr wrap="square" rtlCol="0">
            <a:spAutoFit/>
          </a:bodyPr>
          <a:lstStyle/>
          <a:p>
            <a:pPr algn="ctr"/>
            <a:r>
              <a:rPr lang="ru-RU" sz="1400" b="1">
                <a:solidFill>
                  <a:schemeClr val="accent1">
                    <a:lumMod val="50000"/>
                  </a:schemeClr>
                </a:solidFill>
              </a:rPr>
              <a:t>ВИЦЕ-МИНИСТР, НАРАНТСОГТ С.</a:t>
            </a:r>
          </a:p>
        </p:txBody>
      </p:sp>
    </p:spTree>
    <p:extLst>
      <p:ext uri="{BB962C8B-B14F-4D97-AF65-F5344CB8AC3E}">
        <p14:creationId xmlns:p14="http://schemas.microsoft.com/office/powerpoint/2010/main" val="39839832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Map&#10;&#10;Description automatically generated">
            <a:extLst>
              <a:ext uri="{FF2B5EF4-FFF2-40B4-BE49-F238E27FC236}">
                <a16:creationId xmlns:a16="http://schemas.microsoft.com/office/drawing/2014/main" id="{6C57042C-77D7-6338-0533-7E608DA5169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05167" y="1327350"/>
            <a:ext cx="7430610" cy="5252761"/>
          </a:xfrm>
          <a:prstGeom prst="rect">
            <a:avLst/>
          </a:prstGeom>
        </p:spPr>
      </p:pic>
      <p:grpSp>
        <p:nvGrpSpPr>
          <p:cNvPr id="10" name="Group 9">
            <a:extLst>
              <a:ext uri="{FF2B5EF4-FFF2-40B4-BE49-F238E27FC236}">
                <a16:creationId xmlns:a16="http://schemas.microsoft.com/office/drawing/2014/main" id="{800C6627-6385-8DBC-398C-EF3FAE9C6B20}"/>
              </a:ext>
            </a:extLst>
          </p:cNvPr>
          <p:cNvGrpSpPr/>
          <p:nvPr/>
        </p:nvGrpSpPr>
        <p:grpSpPr>
          <a:xfrm>
            <a:off x="187871" y="2040625"/>
            <a:ext cx="4378355" cy="3399753"/>
            <a:chOff x="152641" y="1370577"/>
            <a:chExt cx="5492822" cy="4265125"/>
          </a:xfrm>
        </p:grpSpPr>
        <p:sp>
          <p:nvSpPr>
            <p:cNvPr id="11" name="Rectangle: Rounded Corners 10">
              <a:extLst>
                <a:ext uri="{FF2B5EF4-FFF2-40B4-BE49-F238E27FC236}">
                  <a16:creationId xmlns:a16="http://schemas.microsoft.com/office/drawing/2014/main" id="{280FC190-9B11-101C-0AB8-1510E3FF7244}"/>
                </a:ext>
              </a:extLst>
            </p:cNvPr>
            <p:cNvSpPr/>
            <p:nvPr/>
          </p:nvSpPr>
          <p:spPr>
            <a:xfrm>
              <a:off x="994233" y="1537744"/>
              <a:ext cx="1154910" cy="404243"/>
            </a:xfrm>
            <a:prstGeom prst="roundRect">
              <a:avLst/>
            </a:prstGeom>
            <a:solidFill>
              <a:srgbClr val="FF9966"/>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2" name="Group 11">
              <a:extLst>
                <a:ext uri="{FF2B5EF4-FFF2-40B4-BE49-F238E27FC236}">
                  <a16:creationId xmlns:a16="http://schemas.microsoft.com/office/drawing/2014/main" id="{2B10B876-6EFB-9B37-2566-7BF1986D6FB4}"/>
                </a:ext>
              </a:extLst>
            </p:cNvPr>
            <p:cNvGrpSpPr/>
            <p:nvPr/>
          </p:nvGrpSpPr>
          <p:grpSpPr>
            <a:xfrm>
              <a:off x="152641" y="1370577"/>
              <a:ext cx="5492822" cy="4265125"/>
              <a:chOff x="172090" y="1436198"/>
              <a:chExt cx="6661462" cy="5044745"/>
            </a:xfrm>
          </p:grpSpPr>
          <p:sp>
            <p:nvSpPr>
              <p:cNvPr id="13" name="TextBox 12">
                <a:extLst>
                  <a:ext uri="{FF2B5EF4-FFF2-40B4-BE49-F238E27FC236}">
                    <a16:creationId xmlns:a16="http://schemas.microsoft.com/office/drawing/2014/main" id="{569095EF-2150-0469-4FE9-1AAFFDA336E9}"/>
                  </a:ext>
                </a:extLst>
              </p:cNvPr>
              <p:cNvSpPr txBox="1"/>
              <p:nvPr/>
            </p:nvSpPr>
            <p:spPr>
              <a:xfrm>
                <a:off x="172090" y="2927723"/>
                <a:ext cx="1631348"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Растительное масло</a:t>
                </a:r>
              </a:p>
            </p:txBody>
          </p:sp>
          <p:grpSp>
            <p:nvGrpSpPr>
              <p:cNvPr id="14" name="Group 13">
                <a:extLst>
                  <a:ext uri="{FF2B5EF4-FFF2-40B4-BE49-F238E27FC236}">
                    <a16:creationId xmlns:a16="http://schemas.microsoft.com/office/drawing/2014/main" id="{8832F128-57D7-9ADC-F205-0ED659E45817}"/>
                  </a:ext>
                </a:extLst>
              </p:cNvPr>
              <p:cNvGrpSpPr/>
              <p:nvPr/>
            </p:nvGrpSpPr>
            <p:grpSpPr>
              <a:xfrm>
                <a:off x="279975" y="1436198"/>
                <a:ext cx="6553577" cy="5044745"/>
                <a:chOff x="279975" y="1436198"/>
                <a:chExt cx="6553577" cy="5044745"/>
              </a:xfrm>
            </p:grpSpPr>
            <p:grpSp>
              <p:nvGrpSpPr>
                <p:cNvPr id="15" name="Group 14">
                  <a:extLst>
                    <a:ext uri="{FF2B5EF4-FFF2-40B4-BE49-F238E27FC236}">
                      <a16:creationId xmlns:a16="http://schemas.microsoft.com/office/drawing/2014/main" id="{64550B2B-546A-7514-97E7-EB7412B02504}"/>
                    </a:ext>
                  </a:extLst>
                </p:cNvPr>
                <p:cNvGrpSpPr/>
                <p:nvPr/>
              </p:nvGrpSpPr>
              <p:grpSpPr>
                <a:xfrm>
                  <a:off x="1387195" y="1977046"/>
                  <a:ext cx="3983270" cy="3902126"/>
                  <a:chOff x="3076304" y="363108"/>
                  <a:chExt cx="6400800" cy="6400800"/>
                </a:xfrm>
              </p:grpSpPr>
              <p:cxnSp>
                <p:nvCxnSpPr>
                  <p:cNvPr id="101" name="Straight Connector 100">
                    <a:extLst>
                      <a:ext uri="{FF2B5EF4-FFF2-40B4-BE49-F238E27FC236}">
                        <a16:creationId xmlns:a16="http://schemas.microsoft.com/office/drawing/2014/main" id="{497BA52B-D09A-F064-8085-E6E5200A3BA2}"/>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FC1A10A-A0B3-D357-2E3C-37DF21696D3D}"/>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82809C92-CF1D-8342-5F62-3378858B976F}"/>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9F698BDD-CC22-14BC-61E2-49599C0743A5}"/>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F003524-360E-8AB8-7DB0-2510B7014E76}"/>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AAB5860-9E7A-D646-942A-40645EBF18A1}"/>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EB63CF4A-EC05-F843-7C9F-3DC1C04AB066}"/>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B250BB57-00A7-02F8-D2A9-A3FC62717091}"/>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46BFA677-9BBB-2540-842D-7EC15636DF97}"/>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A5AB2D50-5435-9B6A-BEDC-D1ECF0DB419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B7D55302-DF08-D4FB-2ACA-A3D91FB23867}"/>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C00429FD-818F-53EB-6EF6-0D2690519734}"/>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E6FB8802-9BA9-91B5-EC7C-A639878EC0D3}"/>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D54F6069-4D80-0C6E-C646-11A719FFAF48}"/>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A65A7638-CE23-69C8-2F39-C843E8A2B6FE}"/>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238CBB89-5CD3-2C51-DA43-0E941AB428A4}"/>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B6C32D13-7D71-A7FD-1D32-EEED04873CAC}"/>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92C39142-139F-7742-02F2-DA57FCB047A2}"/>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595B1C9B-0568-5906-6B93-ECAB7B1FAE6F}"/>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F4C87A60-9899-B5CC-7A11-4D3D78406CC3}"/>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C282DE65-A629-ED71-6014-18585F20D0AD}"/>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80F2C673-5023-7044-EFBC-47C48562781A}"/>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AEB2FA4-0930-1EED-5B97-A8C5948B9EB4}"/>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08E77CE1-EC4B-26AD-8388-9780CAE0B601}"/>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75C21716-18C7-60E0-FAE5-B223B4E152EE}"/>
                    </a:ext>
                  </a:extLst>
                </p:cNvPr>
                <p:cNvGrpSpPr/>
                <p:nvPr/>
              </p:nvGrpSpPr>
              <p:grpSpPr>
                <a:xfrm>
                  <a:off x="2383010" y="2950546"/>
                  <a:ext cx="1991633" cy="1951064"/>
                  <a:chOff x="5459286" y="1519962"/>
                  <a:chExt cx="3200400" cy="3200400"/>
                </a:xfrm>
              </p:grpSpPr>
              <p:cxnSp>
                <p:nvCxnSpPr>
                  <p:cNvPr id="85" name="Straight Connector 84">
                    <a:extLst>
                      <a:ext uri="{FF2B5EF4-FFF2-40B4-BE49-F238E27FC236}">
                        <a16:creationId xmlns:a16="http://schemas.microsoft.com/office/drawing/2014/main" id="{4B9E347E-1FC3-B58E-82DD-45CE6C19987A}"/>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DF3CB2B1-D23E-731B-D6E4-49D8FEC78661}"/>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06251EA0-B467-D9B8-C218-040C2D6CCCAF}"/>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17165424-A8DA-7894-DCE8-2E6ECD4023D1}"/>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0486A92A-685D-0775-13B3-E22D80BB89AA}"/>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83134D22-8141-B610-2D94-E156BE6572FE}"/>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6305592D-3E61-D372-4637-A87DFD0ABA25}"/>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532DDD12-158B-B997-0160-161A961116D5}"/>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F1AA25E-DC26-AD00-84B0-1E538919F68D}"/>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896FC306-ADDE-9B60-DD1F-AFF9291C911A}"/>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A0D0DD25-6652-A5BC-3740-16EC9F5BD808}"/>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D1A6CCD-7BF5-A679-E117-04FE01AE397C}"/>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3904E255-CD14-4012-6569-699DC75C08B1}"/>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BCB2AF73-C929-2A1E-1CAE-AAB71577BBF3}"/>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492AE7A-9739-CB60-F7E7-78A9C651E954}"/>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75A3911D-6A32-B109-11E8-96C0FA6FEFB1}"/>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09C41C0B-0FC5-EE39-A695-5A8B8B1F201F}"/>
                    </a:ext>
                  </a:extLst>
                </p:cNvPr>
                <p:cNvGrpSpPr/>
                <p:nvPr/>
              </p:nvGrpSpPr>
              <p:grpSpPr>
                <a:xfrm>
                  <a:off x="2885294" y="3432814"/>
                  <a:ext cx="995819" cy="975537"/>
                  <a:chOff x="5459286" y="1519962"/>
                  <a:chExt cx="3200400" cy="3200400"/>
                </a:xfrm>
              </p:grpSpPr>
              <p:cxnSp>
                <p:nvCxnSpPr>
                  <p:cNvPr id="69" name="Straight Connector 68">
                    <a:extLst>
                      <a:ext uri="{FF2B5EF4-FFF2-40B4-BE49-F238E27FC236}">
                        <a16:creationId xmlns:a16="http://schemas.microsoft.com/office/drawing/2014/main" id="{0876E6C8-757B-295C-9FF3-E4CE31BC6ECE}"/>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D0A5358E-962D-B03C-A678-B23C6755A157}"/>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2255A3F2-EDE9-5510-3898-0EA099B1DE7D}"/>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50AE2B9F-1186-31AC-83FF-01D60A15890E}"/>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2A24B41-93A8-18A8-1B2D-11BAC1278B7D}"/>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7CC27897-9147-8B1F-D896-FDA958CAC49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7C3D594F-82DA-0B73-E639-60B789F412A1}"/>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0AA6B575-8D00-7075-2631-3B433D8C5CB2}"/>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7CB59945-3F53-D100-DC05-C533C6FA62BF}"/>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59E17EF-0818-0210-2A9F-D44DDB00006E}"/>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5292969-FA8F-AB81-63DC-6119BEEA1CB8}"/>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2B4BD20-A1C1-A392-D95F-DF6110223DA4}"/>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1B22FB30-337B-3D0E-E769-7B0E7181629E}"/>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F1C12C68-C106-43EA-5C8F-0B7F7717B883}"/>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B69683C-D1B2-99F5-667A-4C67C253B7A2}"/>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AF0FD6BB-EF12-CC48-61C0-3A53CA531107}"/>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88347E3F-21AC-8583-33A4-CC0AC26CCFD4}"/>
                    </a:ext>
                  </a:extLst>
                </p:cNvPr>
                <p:cNvGrpSpPr/>
                <p:nvPr/>
              </p:nvGrpSpPr>
              <p:grpSpPr>
                <a:xfrm>
                  <a:off x="1867721" y="2471311"/>
                  <a:ext cx="2987452" cy="2926600"/>
                  <a:chOff x="5459286" y="1519962"/>
                  <a:chExt cx="3200400" cy="3200400"/>
                </a:xfrm>
              </p:grpSpPr>
              <p:cxnSp>
                <p:nvCxnSpPr>
                  <p:cNvPr id="53" name="Straight Connector 52">
                    <a:extLst>
                      <a:ext uri="{FF2B5EF4-FFF2-40B4-BE49-F238E27FC236}">
                        <a16:creationId xmlns:a16="http://schemas.microsoft.com/office/drawing/2014/main" id="{10781EF2-56B9-9C75-BA1E-0C018D7B4B8C}"/>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83462E16-E330-167B-36DA-8CEDBF140097}"/>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D26FE9BB-FA01-25E7-9E04-D9F2AC1CF91E}"/>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C883B2A-F40F-4C97-A704-B5998D873445}"/>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06C905AD-A3E6-6E01-2D11-09AD7E47B359}"/>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E4940F0D-DF10-1EE9-45F8-9C0E07F0F5D2}"/>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B6FB319-09A9-608E-4773-257B50B3B296}"/>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7616666-CDD9-6319-44C3-191A5E88FC3F}"/>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10C5A498-5799-C14F-7649-362FE7E9650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FE8BFF27-31FD-D2AC-C6DF-90E007E9555B}"/>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1A42C7B-61E9-0A5E-188E-837B33B29E12}"/>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48C63608-7405-0E5D-3DFF-6431184BB2A6}"/>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5B174C97-3EE4-F740-2576-003969AA2E4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F88FBDDB-30D6-85CA-D002-72DA3249BE89}"/>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BE41C92-B439-D990-49C3-F2A22326B0E6}"/>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80962392-E92A-1CAF-D4FD-E4D93DD11ACE}"/>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9" name="Straight Connector 18">
                  <a:extLst>
                    <a:ext uri="{FF2B5EF4-FFF2-40B4-BE49-F238E27FC236}">
                      <a16:creationId xmlns:a16="http://schemas.microsoft.com/office/drawing/2014/main" id="{E60D4D6A-30EA-6806-0293-3FAC0A2F0137}"/>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B1BB457-3546-76B5-A50F-822ACD43B349}"/>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0112685-061C-0AD5-DF5B-3F3074D09741}"/>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4A806D2-10EA-0058-D36B-0B6074DBC779}"/>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ED92AAD6-47F3-D21D-8D16-21337464CE7D}"/>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7835687-6B83-3853-C73B-2B40CFC6C894}"/>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C8D3FE7-5934-8796-76E9-B626ECD4EB4E}"/>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B2541019-3F51-42A5-290D-05463572873D}"/>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FF76387-21E8-CB34-7013-BD92FF32BB47}"/>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0B94AF2-1860-CDE6-EDC9-8ABE585FA408}"/>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91DD848-6035-5F0E-9D93-CBACA519FA8C}"/>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77EF232-68C7-4FF5-A850-F153F90F67A5}"/>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891C826-AD15-8BD3-175A-224C3B42FFA9}"/>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48C19D3E-FDBA-B816-0830-A2D68DF55D26}"/>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D2E3F9ED-DC7F-7D65-DDD4-4274EC60CFA0}"/>
                    </a:ext>
                  </a:extLst>
                </p:cNvPr>
                <p:cNvSpPr txBox="1"/>
                <p:nvPr/>
              </p:nvSpPr>
              <p:spPr>
                <a:xfrm>
                  <a:off x="3042591" y="1436198"/>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Картофель</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34" name="TextBox 33">
                  <a:extLst>
                    <a:ext uri="{FF2B5EF4-FFF2-40B4-BE49-F238E27FC236}">
                      <a16:creationId xmlns:a16="http://schemas.microsoft.com/office/drawing/2014/main" id="{E96854A4-173F-6FE6-F140-5590C394307C}"/>
                    </a:ext>
                  </a:extLst>
                </p:cNvPr>
                <p:cNvSpPr txBox="1"/>
                <p:nvPr/>
              </p:nvSpPr>
              <p:spPr>
                <a:xfrm>
                  <a:off x="2851564" y="3488017"/>
                  <a:ext cx="596424" cy="254824"/>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p>
              </p:txBody>
            </p:sp>
            <p:sp>
              <p:nvSpPr>
                <p:cNvPr id="35" name="TextBox 34">
                  <a:extLst>
                    <a:ext uri="{FF2B5EF4-FFF2-40B4-BE49-F238E27FC236}">
                      <a16:creationId xmlns:a16="http://schemas.microsoft.com/office/drawing/2014/main" id="{FD975099-226D-9D65-49EB-471776D4B287}"/>
                    </a:ext>
                  </a:extLst>
                </p:cNvPr>
                <p:cNvSpPr txBox="1"/>
                <p:nvPr/>
              </p:nvSpPr>
              <p:spPr>
                <a:xfrm>
                  <a:off x="1226272" y="2219257"/>
                  <a:ext cx="1631346"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Рыба</a:t>
                  </a:r>
                </a:p>
              </p:txBody>
            </p:sp>
            <p:sp>
              <p:nvSpPr>
                <p:cNvPr id="36" name="TextBox 35">
                  <a:extLst>
                    <a:ext uri="{FF2B5EF4-FFF2-40B4-BE49-F238E27FC236}">
                      <a16:creationId xmlns:a16="http://schemas.microsoft.com/office/drawing/2014/main" id="{8982DE7D-D9B9-2CE0-2C57-9AB1C343BDE3}"/>
                    </a:ext>
                  </a:extLst>
                </p:cNvPr>
                <p:cNvSpPr txBox="1"/>
                <p:nvPr/>
              </p:nvSpPr>
              <p:spPr>
                <a:xfrm>
                  <a:off x="279975" y="4672869"/>
                  <a:ext cx="1631346"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птицы</a:t>
                  </a:r>
                </a:p>
              </p:txBody>
            </p:sp>
            <p:sp>
              <p:nvSpPr>
                <p:cNvPr id="37" name="TextBox 36">
                  <a:extLst>
                    <a:ext uri="{FF2B5EF4-FFF2-40B4-BE49-F238E27FC236}">
                      <a16:creationId xmlns:a16="http://schemas.microsoft.com/office/drawing/2014/main" id="{E613F143-2A11-F8D5-BD8A-4352EAC76AEA}"/>
                    </a:ext>
                  </a:extLst>
                </p:cNvPr>
                <p:cNvSpPr txBox="1"/>
                <p:nvPr/>
              </p:nvSpPr>
              <p:spPr>
                <a:xfrm>
                  <a:off x="5141836" y="2616586"/>
                  <a:ext cx="1631345"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Мясо и мясные продукты</a:t>
                  </a:r>
                </a:p>
              </p:txBody>
            </p:sp>
            <p:sp>
              <p:nvSpPr>
                <p:cNvPr id="38" name="TextBox 37">
                  <a:extLst>
                    <a:ext uri="{FF2B5EF4-FFF2-40B4-BE49-F238E27FC236}">
                      <a16:creationId xmlns:a16="http://schemas.microsoft.com/office/drawing/2014/main" id="{69745AE7-500D-AE89-DFEE-45955D6AD4B9}"/>
                    </a:ext>
                  </a:extLst>
                </p:cNvPr>
                <p:cNvSpPr txBox="1"/>
                <p:nvPr/>
              </p:nvSpPr>
              <p:spPr>
                <a:xfrm>
                  <a:off x="5202206" y="4540603"/>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Молочная продукция</a:t>
                  </a:r>
                </a:p>
              </p:txBody>
            </p:sp>
            <p:sp>
              <p:nvSpPr>
                <p:cNvPr id="39" name="TextBox 38">
                  <a:extLst>
                    <a:ext uri="{FF2B5EF4-FFF2-40B4-BE49-F238E27FC236}">
                      <a16:creationId xmlns:a16="http://schemas.microsoft.com/office/drawing/2014/main" id="{D076D2A3-D2BD-6B1E-3B0F-BD64CE5BFE48}"/>
                    </a:ext>
                  </a:extLst>
                </p:cNvPr>
                <p:cNvSpPr txBox="1"/>
                <p:nvPr/>
              </p:nvSpPr>
              <p:spPr>
                <a:xfrm>
                  <a:off x="4685536" y="2023590"/>
                  <a:ext cx="80779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Мука</a:t>
                  </a:r>
                </a:p>
                <a:p>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0" name="TextBox 39">
                  <a:extLst>
                    <a:ext uri="{FF2B5EF4-FFF2-40B4-BE49-F238E27FC236}">
                      <a16:creationId xmlns:a16="http://schemas.microsoft.com/office/drawing/2014/main" id="{05F63090-22C5-A090-3CD7-4D912E2DA421}"/>
                    </a:ext>
                  </a:extLst>
                </p:cNvPr>
                <p:cNvSpPr txBox="1"/>
                <p:nvPr/>
              </p:nvSpPr>
              <p:spPr>
                <a:xfrm>
                  <a:off x="2856679" y="5887236"/>
                  <a:ext cx="1088705" cy="59370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Овощи</a:t>
                  </a:r>
                </a:p>
              </p:txBody>
            </p:sp>
            <p:sp>
              <p:nvSpPr>
                <p:cNvPr id="41" name="TextBox 40">
                  <a:extLst>
                    <a:ext uri="{FF2B5EF4-FFF2-40B4-BE49-F238E27FC236}">
                      <a16:creationId xmlns:a16="http://schemas.microsoft.com/office/drawing/2014/main" id="{205FBB69-4EDA-BCE9-F678-97B6FE02991C}"/>
                    </a:ext>
                  </a:extLst>
                </p:cNvPr>
                <p:cNvSpPr txBox="1"/>
                <p:nvPr/>
              </p:nvSpPr>
              <p:spPr>
                <a:xfrm>
                  <a:off x="5352962" y="3670438"/>
                  <a:ext cx="1117869"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Бобовые</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2" name="TextBox 41">
                  <a:extLst>
                    <a:ext uri="{FF2B5EF4-FFF2-40B4-BE49-F238E27FC236}">
                      <a16:creationId xmlns:a16="http://schemas.microsoft.com/office/drawing/2014/main" id="{7D4A7516-8319-4192-3C3C-21B3C97EE25B}"/>
                    </a:ext>
                  </a:extLst>
                </p:cNvPr>
                <p:cNvSpPr txBox="1"/>
                <p:nvPr/>
              </p:nvSpPr>
              <p:spPr>
                <a:xfrm>
                  <a:off x="338586" y="3708524"/>
                  <a:ext cx="1631346" cy="593706"/>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Фрукты и ягоды</a:t>
                  </a:r>
                </a:p>
              </p:txBody>
            </p:sp>
            <p:sp>
              <p:nvSpPr>
                <p:cNvPr id="43" name="TextBox 42">
                  <a:extLst>
                    <a:ext uri="{FF2B5EF4-FFF2-40B4-BE49-F238E27FC236}">
                      <a16:creationId xmlns:a16="http://schemas.microsoft.com/office/drawing/2014/main" id="{CE409C67-88C6-ECF1-5545-E0EA529B396D}"/>
                    </a:ext>
                  </a:extLst>
                </p:cNvPr>
                <p:cNvSpPr txBox="1"/>
                <p:nvPr/>
              </p:nvSpPr>
              <p:spPr>
                <a:xfrm>
                  <a:off x="2111194" y="5846578"/>
                  <a:ext cx="824971" cy="365357"/>
                </a:xfrm>
                <a:prstGeom prst="rect">
                  <a:avLst/>
                </a:prstGeom>
                <a:noFill/>
                <a:ln>
                  <a:noFill/>
                </a:ln>
              </p:spPr>
              <p:txBody>
                <a:bodyPr wrap="square" rtlCol="0">
                  <a:spAutoFit/>
                </a:bodyPr>
                <a:lstStyle/>
                <a:p>
                  <a:r>
                    <a:rPr lang="ru-RU" sz="1000">
                      <a:latin typeface="Cambria" panose="02040503050406030204" pitchFamily="18" charset="0"/>
                      <a:ea typeface="Cambria" panose="02040503050406030204" pitchFamily="18" charset="0"/>
                      <a:cs typeface="Arial" panose="020B0604020202020204" pitchFamily="34" charset="0"/>
                    </a:rPr>
                    <a:t>Яйцо</a:t>
                  </a:r>
                </a:p>
              </p:txBody>
            </p:sp>
            <p:sp>
              <p:nvSpPr>
                <p:cNvPr id="44" name="TextBox 43">
                  <a:extLst>
                    <a:ext uri="{FF2B5EF4-FFF2-40B4-BE49-F238E27FC236}">
                      <a16:creationId xmlns:a16="http://schemas.microsoft.com/office/drawing/2014/main" id="{553DFDDB-CC83-4FFE-44F5-1EF1810A6BF7}"/>
                    </a:ext>
                  </a:extLst>
                </p:cNvPr>
                <p:cNvSpPr txBox="1"/>
                <p:nvPr/>
              </p:nvSpPr>
              <p:spPr>
                <a:xfrm>
                  <a:off x="986348" y="5346634"/>
                  <a:ext cx="1171355"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Сливочное масло</a:t>
                  </a:r>
                </a:p>
              </p:txBody>
            </p:sp>
            <p:sp>
              <p:nvSpPr>
                <p:cNvPr id="45" name="TextBox 44">
                  <a:extLst>
                    <a:ext uri="{FF2B5EF4-FFF2-40B4-BE49-F238E27FC236}">
                      <a16:creationId xmlns:a16="http://schemas.microsoft.com/office/drawing/2014/main" id="{33AD3E25-F78D-F5D7-C3A5-B1DD8A28FEC8}"/>
                    </a:ext>
                  </a:extLst>
                </p:cNvPr>
                <p:cNvSpPr txBox="1"/>
                <p:nvPr/>
              </p:nvSpPr>
              <p:spPr>
                <a:xfrm>
                  <a:off x="3759932" y="5756061"/>
                  <a:ext cx="1631346"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Сахар и изделия из него</a:t>
                  </a:r>
                </a:p>
              </p:txBody>
            </p:sp>
            <p:sp>
              <p:nvSpPr>
                <p:cNvPr id="46" name="TextBox 45">
                  <a:extLst>
                    <a:ext uri="{FF2B5EF4-FFF2-40B4-BE49-F238E27FC236}">
                      <a16:creationId xmlns:a16="http://schemas.microsoft.com/office/drawing/2014/main" id="{20AACF79-DB12-21F5-7488-4BE56ACCAE99}"/>
                    </a:ext>
                  </a:extLst>
                </p:cNvPr>
                <p:cNvSpPr txBox="1"/>
                <p:nvPr/>
              </p:nvSpPr>
              <p:spPr>
                <a:xfrm>
                  <a:off x="1025300" y="1544051"/>
                  <a:ext cx="1796921" cy="365357"/>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Различные виды риса</a:t>
                  </a:r>
                </a:p>
              </p:txBody>
            </p:sp>
            <p:sp>
              <p:nvSpPr>
                <p:cNvPr id="47" name="TextBox 46">
                  <a:extLst>
                    <a:ext uri="{FF2B5EF4-FFF2-40B4-BE49-F238E27FC236}">
                      <a16:creationId xmlns:a16="http://schemas.microsoft.com/office/drawing/2014/main" id="{2576B622-B4CB-0717-4170-8FE51E741E4A}"/>
                    </a:ext>
                  </a:extLst>
                </p:cNvPr>
                <p:cNvSpPr txBox="1"/>
                <p:nvPr/>
              </p:nvSpPr>
              <p:spPr>
                <a:xfrm>
                  <a:off x="3790541" y="1624801"/>
                  <a:ext cx="1330479" cy="593706"/>
                </a:xfrm>
                <a:prstGeom prst="rect">
                  <a:avLst/>
                </a:prstGeom>
                <a:noFill/>
                <a:ln>
                  <a:noFill/>
                </a:ln>
              </p:spPr>
              <p:txBody>
                <a:bodyPr wrap="square" rtlCol="0">
                  <a:spAutoFit/>
                </a:bodyPr>
                <a:lstStyle/>
                <a:p>
                  <a:pPr algn="ctr"/>
                  <a:r>
                    <a:rPr lang="ru-RU" sz="1000">
                      <a:latin typeface="Cambria" panose="02040503050406030204" pitchFamily="18" charset="0"/>
                      <a:ea typeface="Cambria" panose="02040503050406030204" pitchFamily="18" charset="0"/>
                      <a:cs typeface="Arial" panose="020B0604020202020204" pitchFamily="34" charset="0"/>
                    </a:rPr>
                    <a:t>Мясо</a:t>
                  </a:r>
                </a:p>
                <a:p>
                  <a:pPr algn="ctr"/>
                  <a:endParaRPr lang="en-US" sz="1000" dirty="0">
                    <a:latin typeface="Cambria" panose="02040503050406030204" pitchFamily="18" charset="0"/>
                    <a:ea typeface="Cambria" panose="02040503050406030204" pitchFamily="18" charset="0"/>
                    <a:cs typeface="Arial" panose="020B0604020202020204" pitchFamily="34" charset="0"/>
                  </a:endParaRPr>
                </a:p>
              </p:txBody>
            </p:sp>
            <p:sp>
              <p:nvSpPr>
                <p:cNvPr id="48" name="TextBox 47">
                  <a:extLst>
                    <a:ext uri="{FF2B5EF4-FFF2-40B4-BE49-F238E27FC236}">
                      <a16:creationId xmlns:a16="http://schemas.microsoft.com/office/drawing/2014/main" id="{ECACE49F-651D-2333-BEFC-B41E4268D33F}"/>
                    </a:ext>
                  </a:extLst>
                </p:cNvPr>
                <p:cNvSpPr txBox="1"/>
                <p:nvPr/>
              </p:nvSpPr>
              <p:spPr>
                <a:xfrm>
                  <a:off x="2864253" y="3045932"/>
                  <a:ext cx="616181"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49" name="TextBox 48">
                  <a:extLst>
                    <a:ext uri="{FF2B5EF4-FFF2-40B4-BE49-F238E27FC236}">
                      <a16:creationId xmlns:a16="http://schemas.microsoft.com/office/drawing/2014/main" id="{633A1FAF-79E7-297E-0E43-9973E3CA66F2}"/>
                    </a:ext>
                  </a:extLst>
                </p:cNvPr>
                <p:cNvSpPr txBox="1"/>
                <p:nvPr/>
              </p:nvSpPr>
              <p:spPr>
                <a:xfrm>
                  <a:off x="2817635" y="2628127"/>
                  <a:ext cx="703844" cy="319688"/>
                </a:xfrm>
                <a:prstGeom prst="rect">
                  <a:avLst/>
                </a:prstGeom>
                <a:noFill/>
                <a:ln>
                  <a:noFill/>
                </a:ln>
              </p:spPr>
              <p:txBody>
                <a:bodyPr wrap="square" rtlCol="0">
                  <a:spAutoFit/>
                </a:bodyPr>
                <a:lstStyle/>
                <a:p>
                  <a:r>
                    <a:rPr lang="ru-RU"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50" name="TextBox 49">
                  <a:extLst>
                    <a:ext uri="{FF2B5EF4-FFF2-40B4-BE49-F238E27FC236}">
                      <a16:creationId xmlns:a16="http://schemas.microsoft.com/office/drawing/2014/main" id="{E877C59D-00A3-B580-D36A-D10487C79E70}"/>
                    </a:ext>
                  </a:extLst>
                </p:cNvPr>
                <p:cNvSpPr txBox="1"/>
                <p:nvPr/>
              </p:nvSpPr>
              <p:spPr>
                <a:xfrm>
                  <a:off x="2804718" y="2161016"/>
                  <a:ext cx="673659" cy="236623"/>
                </a:xfrm>
                <a:prstGeom prst="rect">
                  <a:avLst/>
                </a:prstGeom>
                <a:noFill/>
                <a:ln>
                  <a:noFill/>
                </a:ln>
              </p:spPr>
              <p:txBody>
                <a:bodyPr wrap="square" rtlCol="0">
                  <a:spAutoFit/>
                </a:bodyPr>
                <a:lstStyle/>
                <a:p>
                  <a:r>
                    <a:rPr lang="ru-RU"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51" name="TextBox 50">
                  <a:extLst>
                    <a:ext uri="{FF2B5EF4-FFF2-40B4-BE49-F238E27FC236}">
                      <a16:creationId xmlns:a16="http://schemas.microsoft.com/office/drawing/2014/main" id="{B28D5173-3EF9-2D49-E7BC-0B06A471D7D2}"/>
                    </a:ext>
                  </a:extLst>
                </p:cNvPr>
                <p:cNvSpPr txBox="1"/>
                <p:nvPr/>
              </p:nvSpPr>
              <p:spPr>
                <a:xfrm>
                  <a:off x="4798341" y="5225540"/>
                  <a:ext cx="1750821" cy="593706"/>
                </a:xfrm>
                <a:prstGeom prst="rect">
                  <a:avLst/>
                </a:prstGeom>
                <a:noFill/>
                <a:ln>
                  <a:noFill/>
                </a:ln>
              </p:spPr>
              <p:txBody>
                <a:bodyPr wrap="square" rtlCol="0">
                  <a:spAutoFit/>
                </a:bodyPr>
                <a:lstStyle/>
                <a:p>
                  <a:r>
                    <a:rPr lang="ru-RU" sz="1000" dirty="0">
                      <a:latin typeface="Cambria" panose="02040503050406030204" pitchFamily="18" charset="0"/>
                      <a:ea typeface="Cambria" panose="02040503050406030204" pitchFamily="18" charset="0"/>
                      <a:cs typeface="Arial" panose="020B0604020202020204" pitchFamily="34" charset="0"/>
                    </a:rPr>
                    <a:t>Хлебобулочные изделия</a:t>
                  </a:r>
                </a:p>
              </p:txBody>
            </p:sp>
            <p:cxnSp>
              <p:nvCxnSpPr>
                <p:cNvPr id="52" name="Straight Connector 51">
                  <a:extLst>
                    <a:ext uri="{FF2B5EF4-FFF2-40B4-BE49-F238E27FC236}">
                      <a16:creationId xmlns:a16="http://schemas.microsoft.com/office/drawing/2014/main" id="{BCE6E270-7D3E-9697-B9A0-40A7BFD26D18}"/>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125" name="TextBox 124">
            <a:extLst>
              <a:ext uri="{FF2B5EF4-FFF2-40B4-BE49-F238E27FC236}">
                <a16:creationId xmlns:a16="http://schemas.microsoft.com/office/drawing/2014/main" id="{8B6C84F6-0709-9E40-2D6E-92D95181A6C3}"/>
              </a:ext>
            </a:extLst>
          </p:cNvPr>
          <p:cNvSpPr txBox="1"/>
          <p:nvPr/>
        </p:nvSpPr>
        <p:spPr>
          <a:xfrm>
            <a:off x="186887" y="5663410"/>
            <a:ext cx="4518280" cy="261610"/>
          </a:xfrm>
          <a:prstGeom prst="rect">
            <a:avLst/>
          </a:prstGeom>
          <a:noFill/>
        </p:spPr>
        <p:txBody>
          <a:bodyPr wrap="square" lIns="91440" tIns="45720" rIns="91440" bIns="45720" rtlCol="0" anchor="t">
            <a:spAutoFit/>
          </a:bodyPr>
          <a:lstStyle/>
          <a:p>
            <a:pPr lvl="0" algn="ctr">
              <a:defRPr/>
            </a:pPr>
            <a:r>
              <a:rPr lang="ru-RU" sz="1100" i="1"/>
              <a:t>Источник: Национальное статистическое управление Монголии </a:t>
            </a:r>
          </a:p>
        </p:txBody>
      </p:sp>
      <p:sp>
        <p:nvSpPr>
          <p:cNvPr id="126" name="TextBox 125">
            <a:extLst>
              <a:ext uri="{FF2B5EF4-FFF2-40B4-BE49-F238E27FC236}">
                <a16:creationId xmlns:a16="http://schemas.microsoft.com/office/drawing/2014/main" id="{A238D7C7-021C-F2A8-8F40-212C9C35C4C5}"/>
              </a:ext>
            </a:extLst>
          </p:cNvPr>
          <p:cNvSpPr txBox="1"/>
          <p:nvPr/>
        </p:nvSpPr>
        <p:spPr>
          <a:xfrm>
            <a:off x="2076808" y="2366505"/>
            <a:ext cx="505267" cy="246221"/>
          </a:xfrm>
          <a:prstGeom prst="rect">
            <a:avLst/>
          </a:prstGeom>
          <a:noFill/>
        </p:spPr>
        <p:txBody>
          <a:bodyPr wrap="none" rtlCol="0">
            <a:spAutoFit/>
          </a:bodyPr>
          <a:lstStyle/>
          <a:p>
            <a:r>
              <a:rPr lang="ru-RU" sz="1000"/>
              <a:t>99,8%</a:t>
            </a:r>
          </a:p>
        </p:txBody>
      </p:sp>
      <p:sp>
        <p:nvSpPr>
          <p:cNvPr id="127" name="TextBox 126">
            <a:extLst>
              <a:ext uri="{FF2B5EF4-FFF2-40B4-BE49-F238E27FC236}">
                <a16:creationId xmlns:a16="http://schemas.microsoft.com/office/drawing/2014/main" id="{A8CA957F-50A3-70A3-4697-0F4A38A38D22}"/>
              </a:ext>
            </a:extLst>
          </p:cNvPr>
          <p:cNvSpPr txBox="1"/>
          <p:nvPr/>
        </p:nvSpPr>
        <p:spPr>
          <a:xfrm>
            <a:off x="2534113" y="2504938"/>
            <a:ext cx="505267" cy="246221"/>
          </a:xfrm>
          <a:prstGeom prst="rect">
            <a:avLst/>
          </a:prstGeom>
          <a:noFill/>
        </p:spPr>
        <p:txBody>
          <a:bodyPr wrap="none" rtlCol="0">
            <a:spAutoFit/>
          </a:bodyPr>
          <a:lstStyle/>
          <a:p>
            <a:r>
              <a:rPr lang="ru-RU" sz="1000"/>
              <a:t>99,7%</a:t>
            </a:r>
          </a:p>
        </p:txBody>
      </p:sp>
      <p:sp>
        <p:nvSpPr>
          <p:cNvPr id="128" name="TextBox 127">
            <a:extLst>
              <a:ext uri="{FF2B5EF4-FFF2-40B4-BE49-F238E27FC236}">
                <a16:creationId xmlns:a16="http://schemas.microsoft.com/office/drawing/2014/main" id="{F282A005-CDCD-8D12-ACC8-8F8B96BAA10B}"/>
              </a:ext>
            </a:extLst>
          </p:cNvPr>
          <p:cNvSpPr txBox="1"/>
          <p:nvPr/>
        </p:nvSpPr>
        <p:spPr>
          <a:xfrm>
            <a:off x="2851852" y="2753754"/>
            <a:ext cx="505267" cy="246221"/>
          </a:xfrm>
          <a:prstGeom prst="rect">
            <a:avLst/>
          </a:prstGeom>
          <a:noFill/>
        </p:spPr>
        <p:txBody>
          <a:bodyPr wrap="none" rtlCol="0">
            <a:spAutoFit/>
          </a:bodyPr>
          <a:lstStyle/>
          <a:p>
            <a:r>
              <a:rPr lang="ru-RU" sz="1000"/>
              <a:t>97,4%</a:t>
            </a:r>
          </a:p>
        </p:txBody>
      </p:sp>
      <p:sp>
        <p:nvSpPr>
          <p:cNvPr id="129" name="TextBox 128">
            <a:extLst>
              <a:ext uri="{FF2B5EF4-FFF2-40B4-BE49-F238E27FC236}">
                <a16:creationId xmlns:a16="http://schemas.microsoft.com/office/drawing/2014/main" id="{7C80718F-E7D4-54A1-EEB9-D772CB27F5CD}"/>
              </a:ext>
            </a:extLst>
          </p:cNvPr>
          <p:cNvSpPr txBox="1"/>
          <p:nvPr/>
        </p:nvSpPr>
        <p:spPr>
          <a:xfrm>
            <a:off x="3085338" y="3128256"/>
            <a:ext cx="505267" cy="246221"/>
          </a:xfrm>
          <a:prstGeom prst="rect">
            <a:avLst/>
          </a:prstGeom>
          <a:noFill/>
        </p:spPr>
        <p:txBody>
          <a:bodyPr wrap="none" rtlCol="0">
            <a:spAutoFit/>
          </a:bodyPr>
          <a:lstStyle/>
          <a:p>
            <a:r>
              <a:rPr lang="ru-RU" sz="1000"/>
              <a:t>96,3%</a:t>
            </a:r>
          </a:p>
        </p:txBody>
      </p:sp>
      <p:sp>
        <p:nvSpPr>
          <p:cNvPr id="130" name="TextBox 129">
            <a:extLst>
              <a:ext uri="{FF2B5EF4-FFF2-40B4-BE49-F238E27FC236}">
                <a16:creationId xmlns:a16="http://schemas.microsoft.com/office/drawing/2014/main" id="{6A72D77A-31F9-70B5-A6FD-9EB28B286B43}"/>
              </a:ext>
            </a:extLst>
          </p:cNvPr>
          <p:cNvSpPr txBox="1"/>
          <p:nvPr/>
        </p:nvSpPr>
        <p:spPr>
          <a:xfrm>
            <a:off x="3205608" y="3614558"/>
            <a:ext cx="505267" cy="246221"/>
          </a:xfrm>
          <a:prstGeom prst="rect">
            <a:avLst/>
          </a:prstGeom>
          <a:noFill/>
        </p:spPr>
        <p:txBody>
          <a:bodyPr wrap="none" rtlCol="0">
            <a:spAutoFit/>
          </a:bodyPr>
          <a:lstStyle/>
          <a:p>
            <a:r>
              <a:rPr lang="ru-RU" sz="1000"/>
              <a:t>87,1%</a:t>
            </a:r>
          </a:p>
        </p:txBody>
      </p:sp>
      <p:sp>
        <p:nvSpPr>
          <p:cNvPr id="131" name="TextBox 130">
            <a:extLst>
              <a:ext uri="{FF2B5EF4-FFF2-40B4-BE49-F238E27FC236}">
                <a16:creationId xmlns:a16="http://schemas.microsoft.com/office/drawing/2014/main" id="{BF8E8FE0-4D7A-C873-BCBB-DE366F74E3D4}"/>
              </a:ext>
            </a:extLst>
          </p:cNvPr>
          <p:cNvSpPr txBox="1"/>
          <p:nvPr/>
        </p:nvSpPr>
        <p:spPr>
          <a:xfrm>
            <a:off x="3110019" y="4073394"/>
            <a:ext cx="505267" cy="246221"/>
          </a:xfrm>
          <a:prstGeom prst="rect">
            <a:avLst/>
          </a:prstGeom>
          <a:noFill/>
        </p:spPr>
        <p:txBody>
          <a:bodyPr wrap="none" rtlCol="0">
            <a:spAutoFit/>
          </a:bodyPr>
          <a:lstStyle/>
          <a:p>
            <a:r>
              <a:rPr lang="ru-RU" sz="1000"/>
              <a:t>69,3%</a:t>
            </a:r>
          </a:p>
        </p:txBody>
      </p:sp>
      <p:sp>
        <p:nvSpPr>
          <p:cNvPr id="132" name="TextBox 131">
            <a:extLst>
              <a:ext uri="{FF2B5EF4-FFF2-40B4-BE49-F238E27FC236}">
                <a16:creationId xmlns:a16="http://schemas.microsoft.com/office/drawing/2014/main" id="{A1E4AD4D-6FFF-C202-1395-020E8EBB9306}"/>
              </a:ext>
            </a:extLst>
          </p:cNvPr>
          <p:cNvSpPr txBox="1"/>
          <p:nvPr/>
        </p:nvSpPr>
        <p:spPr>
          <a:xfrm>
            <a:off x="2856490" y="4457525"/>
            <a:ext cx="505267" cy="246221"/>
          </a:xfrm>
          <a:prstGeom prst="rect">
            <a:avLst/>
          </a:prstGeom>
          <a:noFill/>
        </p:spPr>
        <p:txBody>
          <a:bodyPr wrap="none" rtlCol="0">
            <a:spAutoFit/>
          </a:bodyPr>
          <a:lstStyle/>
          <a:p>
            <a:r>
              <a:rPr lang="ru-RU" sz="1000"/>
              <a:t>65,9%</a:t>
            </a:r>
          </a:p>
        </p:txBody>
      </p:sp>
      <p:sp>
        <p:nvSpPr>
          <p:cNvPr id="133" name="TextBox 132">
            <a:extLst>
              <a:ext uri="{FF2B5EF4-FFF2-40B4-BE49-F238E27FC236}">
                <a16:creationId xmlns:a16="http://schemas.microsoft.com/office/drawing/2014/main" id="{5019B87D-7487-C3D6-6D5C-8E5BA076A4FB}"/>
              </a:ext>
            </a:extLst>
          </p:cNvPr>
          <p:cNvSpPr txBox="1"/>
          <p:nvPr/>
        </p:nvSpPr>
        <p:spPr>
          <a:xfrm>
            <a:off x="2462706" y="4692149"/>
            <a:ext cx="505267" cy="246221"/>
          </a:xfrm>
          <a:prstGeom prst="rect">
            <a:avLst/>
          </a:prstGeom>
          <a:noFill/>
        </p:spPr>
        <p:txBody>
          <a:bodyPr wrap="none" rtlCol="0">
            <a:spAutoFit/>
          </a:bodyPr>
          <a:lstStyle/>
          <a:p>
            <a:r>
              <a:rPr lang="ru-RU" sz="1000"/>
              <a:t>63,7%</a:t>
            </a:r>
          </a:p>
        </p:txBody>
      </p:sp>
      <p:sp>
        <p:nvSpPr>
          <p:cNvPr id="134" name="TextBox 133">
            <a:extLst>
              <a:ext uri="{FF2B5EF4-FFF2-40B4-BE49-F238E27FC236}">
                <a16:creationId xmlns:a16="http://schemas.microsoft.com/office/drawing/2014/main" id="{34727CEA-76D7-DAAC-AEF0-38B8D5B8DC90}"/>
              </a:ext>
            </a:extLst>
          </p:cNvPr>
          <p:cNvSpPr txBox="1"/>
          <p:nvPr/>
        </p:nvSpPr>
        <p:spPr>
          <a:xfrm>
            <a:off x="2072626" y="4807691"/>
            <a:ext cx="505267" cy="246221"/>
          </a:xfrm>
          <a:prstGeom prst="rect">
            <a:avLst/>
          </a:prstGeom>
          <a:noFill/>
        </p:spPr>
        <p:txBody>
          <a:bodyPr wrap="none" rtlCol="0">
            <a:spAutoFit/>
          </a:bodyPr>
          <a:lstStyle/>
          <a:p>
            <a:r>
              <a:rPr lang="ru-RU" sz="1000"/>
              <a:t>56,0%</a:t>
            </a:r>
          </a:p>
        </p:txBody>
      </p:sp>
      <p:sp>
        <p:nvSpPr>
          <p:cNvPr id="135" name="TextBox 134">
            <a:extLst>
              <a:ext uri="{FF2B5EF4-FFF2-40B4-BE49-F238E27FC236}">
                <a16:creationId xmlns:a16="http://schemas.microsoft.com/office/drawing/2014/main" id="{C84A3902-F7FD-93B5-0E20-9EF301213453}"/>
              </a:ext>
            </a:extLst>
          </p:cNvPr>
          <p:cNvSpPr txBox="1"/>
          <p:nvPr/>
        </p:nvSpPr>
        <p:spPr>
          <a:xfrm>
            <a:off x="1622817" y="4706316"/>
            <a:ext cx="505267" cy="246221"/>
          </a:xfrm>
          <a:prstGeom prst="rect">
            <a:avLst/>
          </a:prstGeom>
          <a:noFill/>
        </p:spPr>
        <p:txBody>
          <a:bodyPr wrap="none" rtlCol="0">
            <a:spAutoFit/>
          </a:bodyPr>
          <a:lstStyle/>
          <a:p>
            <a:r>
              <a:rPr lang="ru-RU" sz="1000" b="1">
                <a:solidFill>
                  <a:srgbClr val="C00000"/>
                </a:solidFill>
              </a:rPr>
              <a:t>52,6%</a:t>
            </a:r>
          </a:p>
        </p:txBody>
      </p:sp>
      <p:sp>
        <p:nvSpPr>
          <p:cNvPr id="136" name="TextBox 135">
            <a:extLst>
              <a:ext uri="{FF2B5EF4-FFF2-40B4-BE49-F238E27FC236}">
                <a16:creationId xmlns:a16="http://schemas.microsoft.com/office/drawing/2014/main" id="{FF7F040C-A7F6-C299-5C41-5C88BE4904FA}"/>
              </a:ext>
            </a:extLst>
          </p:cNvPr>
          <p:cNvSpPr txBox="1"/>
          <p:nvPr/>
        </p:nvSpPr>
        <p:spPr>
          <a:xfrm>
            <a:off x="1231606" y="4458406"/>
            <a:ext cx="505267" cy="246221"/>
          </a:xfrm>
          <a:prstGeom prst="rect">
            <a:avLst/>
          </a:prstGeom>
          <a:noFill/>
        </p:spPr>
        <p:txBody>
          <a:bodyPr wrap="none" rtlCol="0">
            <a:spAutoFit/>
          </a:bodyPr>
          <a:lstStyle/>
          <a:p>
            <a:r>
              <a:rPr lang="ru-RU" sz="1000"/>
              <a:t>47,0%</a:t>
            </a:r>
          </a:p>
        </p:txBody>
      </p:sp>
      <p:sp>
        <p:nvSpPr>
          <p:cNvPr id="137" name="TextBox 136">
            <a:extLst>
              <a:ext uri="{FF2B5EF4-FFF2-40B4-BE49-F238E27FC236}">
                <a16:creationId xmlns:a16="http://schemas.microsoft.com/office/drawing/2014/main" id="{04C82CFE-B98E-A4D2-D468-A85B7D60C69C}"/>
              </a:ext>
            </a:extLst>
          </p:cNvPr>
          <p:cNvSpPr txBox="1"/>
          <p:nvPr/>
        </p:nvSpPr>
        <p:spPr>
          <a:xfrm>
            <a:off x="1071291" y="4108131"/>
            <a:ext cx="439544" cy="246221"/>
          </a:xfrm>
          <a:prstGeom prst="rect">
            <a:avLst/>
          </a:prstGeom>
          <a:noFill/>
        </p:spPr>
        <p:txBody>
          <a:bodyPr wrap="none" rtlCol="0">
            <a:spAutoFit/>
          </a:bodyPr>
          <a:lstStyle/>
          <a:p>
            <a:r>
              <a:rPr lang="ru-RU" sz="1000"/>
              <a:t>3,4%</a:t>
            </a:r>
          </a:p>
        </p:txBody>
      </p:sp>
      <p:sp>
        <p:nvSpPr>
          <p:cNvPr id="138" name="TextBox 137">
            <a:extLst>
              <a:ext uri="{FF2B5EF4-FFF2-40B4-BE49-F238E27FC236}">
                <a16:creationId xmlns:a16="http://schemas.microsoft.com/office/drawing/2014/main" id="{D5BF9AE8-27FE-885F-7749-F4454B2E917D}"/>
              </a:ext>
            </a:extLst>
          </p:cNvPr>
          <p:cNvSpPr txBox="1"/>
          <p:nvPr/>
        </p:nvSpPr>
        <p:spPr>
          <a:xfrm>
            <a:off x="895411" y="3616229"/>
            <a:ext cx="439544" cy="246221"/>
          </a:xfrm>
          <a:prstGeom prst="rect">
            <a:avLst/>
          </a:prstGeom>
          <a:noFill/>
        </p:spPr>
        <p:txBody>
          <a:bodyPr wrap="none" rtlCol="0">
            <a:spAutoFit/>
          </a:bodyPr>
          <a:lstStyle/>
          <a:p>
            <a:r>
              <a:rPr lang="ru-RU" sz="1000"/>
              <a:t>3,3%</a:t>
            </a:r>
          </a:p>
        </p:txBody>
      </p:sp>
      <p:sp>
        <p:nvSpPr>
          <p:cNvPr id="139" name="TextBox 138">
            <a:extLst>
              <a:ext uri="{FF2B5EF4-FFF2-40B4-BE49-F238E27FC236}">
                <a16:creationId xmlns:a16="http://schemas.microsoft.com/office/drawing/2014/main" id="{27383EDF-44B2-FAE9-4181-04D8D2BAB980}"/>
              </a:ext>
            </a:extLst>
          </p:cNvPr>
          <p:cNvSpPr txBox="1"/>
          <p:nvPr/>
        </p:nvSpPr>
        <p:spPr>
          <a:xfrm>
            <a:off x="1012568" y="3165729"/>
            <a:ext cx="341760" cy="246221"/>
          </a:xfrm>
          <a:prstGeom prst="rect">
            <a:avLst/>
          </a:prstGeom>
          <a:noFill/>
        </p:spPr>
        <p:txBody>
          <a:bodyPr wrap="none" rtlCol="0">
            <a:spAutoFit/>
          </a:bodyPr>
          <a:lstStyle/>
          <a:p>
            <a:r>
              <a:rPr lang="ru-RU" sz="1000"/>
              <a:t>2%</a:t>
            </a:r>
          </a:p>
        </p:txBody>
      </p:sp>
      <p:sp>
        <p:nvSpPr>
          <p:cNvPr id="140" name="TextBox 139">
            <a:extLst>
              <a:ext uri="{FF2B5EF4-FFF2-40B4-BE49-F238E27FC236}">
                <a16:creationId xmlns:a16="http://schemas.microsoft.com/office/drawing/2014/main" id="{AE8DF2E2-F365-A682-B13C-9CDA12E9C260}"/>
              </a:ext>
            </a:extLst>
          </p:cNvPr>
          <p:cNvSpPr txBox="1"/>
          <p:nvPr/>
        </p:nvSpPr>
        <p:spPr>
          <a:xfrm>
            <a:off x="1201797" y="2861426"/>
            <a:ext cx="341760" cy="246221"/>
          </a:xfrm>
          <a:prstGeom prst="rect">
            <a:avLst/>
          </a:prstGeom>
          <a:noFill/>
        </p:spPr>
        <p:txBody>
          <a:bodyPr wrap="none" rtlCol="0">
            <a:spAutoFit/>
          </a:bodyPr>
          <a:lstStyle/>
          <a:p>
            <a:r>
              <a:rPr lang="ru-RU" sz="1000"/>
              <a:t>0%</a:t>
            </a:r>
          </a:p>
        </p:txBody>
      </p:sp>
      <p:sp>
        <p:nvSpPr>
          <p:cNvPr id="141" name="TextBox 140">
            <a:extLst>
              <a:ext uri="{FF2B5EF4-FFF2-40B4-BE49-F238E27FC236}">
                <a16:creationId xmlns:a16="http://schemas.microsoft.com/office/drawing/2014/main" id="{B28088F8-8B62-1C40-E0D4-B92A770C23A2}"/>
              </a:ext>
            </a:extLst>
          </p:cNvPr>
          <p:cNvSpPr txBox="1"/>
          <p:nvPr/>
        </p:nvSpPr>
        <p:spPr>
          <a:xfrm>
            <a:off x="1535055" y="2529314"/>
            <a:ext cx="341760" cy="246221"/>
          </a:xfrm>
          <a:prstGeom prst="rect">
            <a:avLst/>
          </a:prstGeom>
          <a:noFill/>
        </p:spPr>
        <p:txBody>
          <a:bodyPr wrap="none" rtlCol="0">
            <a:spAutoFit/>
          </a:bodyPr>
          <a:lstStyle/>
          <a:p>
            <a:r>
              <a:rPr lang="ru-RU" sz="1000" b="1">
                <a:solidFill>
                  <a:srgbClr val="FF0000"/>
                </a:solidFill>
              </a:rPr>
              <a:t>0%</a:t>
            </a:r>
          </a:p>
        </p:txBody>
      </p:sp>
      <p:sp>
        <p:nvSpPr>
          <p:cNvPr id="159" name="TextBox 158">
            <a:extLst>
              <a:ext uri="{FF2B5EF4-FFF2-40B4-BE49-F238E27FC236}">
                <a16:creationId xmlns:a16="http://schemas.microsoft.com/office/drawing/2014/main" id="{FFD02EA4-05CB-B09D-2484-BD5D3D13165B}"/>
              </a:ext>
            </a:extLst>
          </p:cNvPr>
          <p:cNvSpPr txBox="1"/>
          <p:nvPr/>
        </p:nvSpPr>
        <p:spPr>
          <a:xfrm>
            <a:off x="5107249" y="2347307"/>
            <a:ext cx="1245152"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Америка-242,5</a:t>
            </a:r>
          </a:p>
        </p:txBody>
      </p:sp>
      <p:sp>
        <p:nvSpPr>
          <p:cNvPr id="166" name="TextBox 165">
            <a:extLst>
              <a:ext uri="{FF2B5EF4-FFF2-40B4-BE49-F238E27FC236}">
                <a16:creationId xmlns:a16="http://schemas.microsoft.com/office/drawing/2014/main" id="{FDFF2865-A478-2087-4350-9FB737E1E3FC}"/>
              </a:ext>
            </a:extLst>
          </p:cNvPr>
          <p:cNvSpPr txBox="1"/>
          <p:nvPr/>
        </p:nvSpPr>
        <p:spPr>
          <a:xfrm>
            <a:off x="7282582" y="5932310"/>
            <a:ext cx="1137890" cy="253916"/>
          </a:xfrm>
          <a:prstGeom prst="rect">
            <a:avLst/>
          </a:prstGeom>
          <a:noFill/>
        </p:spPr>
        <p:txBody>
          <a:bodyPr wrap="square" rtlCol="0">
            <a:spAutoFit/>
          </a:bodyPr>
          <a:lstStyle/>
          <a:p>
            <a:pPr algn="ctr"/>
            <a:r>
              <a:rPr lang="ru-RU" sz="1050">
                <a:solidFill>
                  <a:srgbClr val="002060"/>
                </a:solidFill>
                <a:latin typeface="Cambria" panose="02040503050406030204" pitchFamily="18" charset="0"/>
                <a:ea typeface="Cambria" panose="02040503050406030204" pitchFamily="18" charset="0"/>
              </a:rPr>
              <a:t>Прочие -31,1</a:t>
            </a:r>
          </a:p>
        </p:txBody>
      </p:sp>
      <p:sp>
        <p:nvSpPr>
          <p:cNvPr id="168" name="TextBox 167">
            <a:extLst>
              <a:ext uri="{FF2B5EF4-FFF2-40B4-BE49-F238E27FC236}">
                <a16:creationId xmlns:a16="http://schemas.microsoft.com/office/drawing/2014/main" id="{F0391C15-DB61-A305-273D-4F66C91981D9}"/>
              </a:ext>
            </a:extLst>
          </p:cNvPr>
          <p:cNvSpPr txBox="1"/>
          <p:nvPr/>
        </p:nvSpPr>
        <p:spPr>
          <a:xfrm>
            <a:off x="6261242" y="824729"/>
            <a:ext cx="4818152" cy="307777"/>
          </a:xfrm>
          <a:prstGeom prst="rect">
            <a:avLst/>
          </a:prstGeom>
          <a:noFill/>
        </p:spPr>
        <p:txBody>
          <a:bodyPr wrap="square" lIns="91440" tIns="45720" rIns="91440" bIns="45720" rtlCol="0" anchor="t">
            <a:spAutoFit/>
          </a:bodyPr>
          <a:lstStyle/>
          <a:p>
            <a:pPr algn="ctr"/>
            <a:r>
              <a:rPr lang="ru-RU" sz="1400">
                <a:solidFill>
                  <a:srgbClr val="002060"/>
                </a:solidFill>
                <a:latin typeface="Cambria" panose="02040503050406030204" pitchFamily="18" charset="0"/>
                <a:ea typeface="Cambria" panose="02040503050406030204" pitchFamily="18" charset="0"/>
              </a:rPr>
              <a:t>Совокупный объем импорта белого риса /49 004,2 тонн/</a:t>
            </a:r>
          </a:p>
        </p:txBody>
      </p:sp>
      <p:pic>
        <p:nvPicPr>
          <p:cNvPr id="172" name="Picture 171" descr="Shape, circle&#10;&#10;Description automatically generated">
            <a:extLst>
              <a:ext uri="{FF2B5EF4-FFF2-40B4-BE49-F238E27FC236}">
                <a16:creationId xmlns:a16="http://schemas.microsoft.com/office/drawing/2014/main" id="{1E48520E-7408-63DB-5C08-C12E8BB08FC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08905" y="2313789"/>
            <a:ext cx="325860" cy="325860"/>
          </a:xfrm>
          <a:prstGeom prst="rect">
            <a:avLst/>
          </a:prstGeom>
          <a:effectLst>
            <a:outerShdw blurRad="50800" dist="38100" dir="2700000" algn="tl" rotWithShape="0">
              <a:prstClr val="black">
                <a:alpha val="40000"/>
              </a:prstClr>
            </a:outerShdw>
          </a:effectLst>
        </p:spPr>
      </p:pic>
      <p:pic>
        <p:nvPicPr>
          <p:cNvPr id="175" name="Picture 174" descr="Icon&#10;&#10;Description automatically generated">
            <a:extLst>
              <a:ext uri="{FF2B5EF4-FFF2-40B4-BE49-F238E27FC236}">
                <a16:creationId xmlns:a16="http://schemas.microsoft.com/office/drawing/2014/main" id="{8FEE7D35-4DA1-F546-1118-C75BFBC7096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21348" y="3199003"/>
            <a:ext cx="320619" cy="320619"/>
          </a:xfrm>
          <a:prstGeom prst="rect">
            <a:avLst/>
          </a:prstGeom>
          <a:effectLst>
            <a:outerShdw blurRad="50800" dist="38100" dir="2700000" algn="tl" rotWithShape="0">
              <a:prstClr val="black">
                <a:alpha val="40000"/>
              </a:prstClr>
            </a:outerShdw>
          </a:effectLst>
        </p:spPr>
      </p:pic>
      <p:sp>
        <p:nvSpPr>
          <p:cNvPr id="176" name="TextBox 175">
            <a:extLst>
              <a:ext uri="{FF2B5EF4-FFF2-40B4-BE49-F238E27FC236}">
                <a16:creationId xmlns:a16="http://schemas.microsoft.com/office/drawing/2014/main" id="{FFC7BE87-BDD0-070A-568B-417990C66631}"/>
              </a:ext>
            </a:extLst>
          </p:cNvPr>
          <p:cNvSpPr txBox="1"/>
          <p:nvPr/>
        </p:nvSpPr>
        <p:spPr>
          <a:xfrm>
            <a:off x="7892252" y="3232354"/>
            <a:ext cx="1248146" cy="415498"/>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Казахстан-1 823,8</a:t>
            </a:r>
          </a:p>
        </p:txBody>
      </p:sp>
      <p:sp>
        <p:nvSpPr>
          <p:cNvPr id="185" name="Flowchart: Connector 184">
            <a:extLst>
              <a:ext uri="{FF2B5EF4-FFF2-40B4-BE49-F238E27FC236}">
                <a16:creationId xmlns:a16="http://schemas.microsoft.com/office/drawing/2014/main" id="{4344EF54-D05C-7620-9C4D-74580FC2BF34}"/>
              </a:ext>
            </a:extLst>
          </p:cNvPr>
          <p:cNvSpPr/>
          <p:nvPr/>
        </p:nvSpPr>
        <p:spPr>
          <a:xfrm>
            <a:off x="8465512" y="3989758"/>
            <a:ext cx="3575984" cy="1878407"/>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0" name="Picture 179" descr="Icon&#10;&#10;Description automatically generated">
            <a:extLst>
              <a:ext uri="{FF2B5EF4-FFF2-40B4-BE49-F238E27FC236}">
                <a16:creationId xmlns:a16="http://schemas.microsoft.com/office/drawing/2014/main" id="{0D00D713-BE41-09DB-6A0C-547D58590B0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7384" y="4692042"/>
            <a:ext cx="320620" cy="320620"/>
          </a:xfrm>
          <a:prstGeom prst="rect">
            <a:avLst/>
          </a:prstGeom>
        </p:spPr>
      </p:pic>
      <p:pic>
        <p:nvPicPr>
          <p:cNvPr id="8" name="Picture 7" descr="Icon&#10;&#10;Description automatically generated">
            <a:extLst>
              <a:ext uri="{FF2B5EF4-FFF2-40B4-BE49-F238E27FC236}">
                <a16:creationId xmlns:a16="http://schemas.microsoft.com/office/drawing/2014/main" id="{805B0C13-3C6C-242E-4B26-0842406AC77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238808" y="4155765"/>
            <a:ext cx="325861" cy="325861"/>
          </a:xfrm>
          <a:prstGeom prst="rect">
            <a:avLst/>
          </a:prstGeom>
          <a:effectLst>
            <a:outerShdw blurRad="50800" dist="38100" dir="2700000" algn="tl" rotWithShape="0">
              <a:prstClr val="black">
                <a:alpha val="40000"/>
              </a:prstClr>
            </a:outerShdw>
          </a:effectLst>
        </p:spPr>
      </p:pic>
      <p:pic>
        <p:nvPicPr>
          <p:cNvPr id="145" name="Picture 144" descr="Icon&#10;&#10;Description automatically generated">
            <a:extLst>
              <a:ext uri="{FF2B5EF4-FFF2-40B4-BE49-F238E27FC236}">
                <a16:creationId xmlns:a16="http://schemas.microsoft.com/office/drawing/2014/main" id="{C280FA2C-D3EB-CFEE-4953-9EC072B5CD4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937660" y="3823295"/>
            <a:ext cx="320619" cy="320619"/>
          </a:xfrm>
          <a:prstGeom prst="rect">
            <a:avLst/>
          </a:prstGeom>
          <a:effectLst>
            <a:outerShdw blurRad="50800" dist="38100" dir="2700000" algn="tl" rotWithShape="0">
              <a:prstClr val="black">
                <a:alpha val="40000"/>
              </a:prstClr>
            </a:outerShdw>
          </a:effectLst>
        </p:spPr>
      </p:pic>
      <p:sp>
        <p:nvSpPr>
          <p:cNvPr id="154" name="TextBox 153">
            <a:extLst>
              <a:ext uri="{FF2B5EF4-FFF2-40B4-BE49-F238E27FC236}">
                <a16:creationId xmlns:a16="http://schemas.microsoft.com/office/drawing/2014/main" id="{4E0792DF-8425-BF31-A3BB-B69D9B6DA84D}"/>
              </a:ext>
            </a:extLst>
          </p:cNvPr>
          <p:cNvSpPr txBox="1"/>
          <p:nvPr/>
        </p:nvSpPr>
        <p:spPr>
          <a:xfrm>
            <a:off x="11203731" y="3871529"/>
            <a:ext cx="946475" cy="415498"/>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Республика Корея -32</a:t>
            </a:r>
          </a:p>
        </p:txBody>
      </p:sp>
      <p:sp>
        <p:nvSpPr>
          <p:cNvPr id="155" name="TextBox 154">
            <a:extLst>
              <a:ext uri="{FF2B5EF4-FFF2-40B4-BE49-F238E27FC236}">
                <a16:creationId xmlns:a16="http://schemas.microsoft.com/office/drawing/2014/main" id="{83714102-0C3F-4D89-2A91-A356C234C1C8}"/>
              </a:ext>
            </a:extLst>
          </p:cNvPr>
          <p:cNvSpPr txBox="1"/>
          <p:nvPr/>
        </p:nvSpPr>
        <p:spPr>
          <a:xfrm>
            <a:off x="10476531" y="6018901"/>
            <a:ext cx="1283920"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Австралия-147,8</a:t>
            </a:r>
          </a:p>
        </p:txBody>
      </p:sp>
      <p:sp>
        <p:nvSpPr>
          <p:cNvPr id="156" name="TextBox 155">
            <a:extLst>
              <a:ext uri="{FF2B5EF4-FFF2-40B4-BE49-F238E27FC236}">
                <a16:creationId xmlns:a16="http://schemas.microsoft.com/office/drawing/2014/main" id="{B955FA30-0E01-825F-7A41-D71293D836DD}"/>
              </a:ext>
            </a:extLst>
          </p:cNvPr>
          <p:cNvSpPr txBox="1"/>
          <p:nvPr/>
        </p:nvSpPr>
        <p:spPr>
          <a:xfrm>
            <a:off x="9542072" y="4181822"/>
            <a:ext cx="1156048" cy="253916"/>
          </a:xfrm>
          <a:prstGeom prst="rect">
            <a:avLst/>
          </a:prstGeom>
          <a:noFill/>
        </p:spPr>
        <p:txBody>
          <a:bodyPr wrap="square" rtlCol="0">
            <a:spAutoFit/>
          </a:bodyPr>
          <a:lstStyle/>
          <a:p>
            <a:r>
              <a:rPr lang="ru-RU" sz="1050" b="1">
                <a:solidFill>
                  <a:srgbClr val="002060"/>
                </a:solidFill>
                <a:latin typeface="Cambria" panose="02040503050406030204" pitchFamily="18" charset="0"/>
                <a:ea typeface="Cambria" panose="02040503050406030204" pitchFamily="18" charset="0"/>
              </a:rPr>
              <a:t>Китай-15 248</a:t>
            </a:r>
          </a:p>
        </p:txBody>
      </p:sp>
      <p:sp>
        <p:nvSpPr>
          <p:cNvPr id="157" name="TextBox 156">
            <a:extLst>
              <a:ext uri="{FF2B5EF4-FFF2-40B4-BE49-F238E27FC236}">
                <a16:creationId xmlns:a16="http://schemas.microsoft.com/office/drawing/2014/main" id="{28173F79-50EC-E940-C3FF-248EA894BEB1}"/>
              </a:ext>
            </a:extLst>
          </p:cNvPr>
          <p:cNvSpPr txBox="1"/>
          <p:nvPr/>
        </p:nvSpPr>
        <p:spPr>
          <a:xfrm>
            <a:off x="10171830" y="5341890"/>
            <a:ext cx="1248146" cy="253916"/>
          </a:xfrm>
          <a:prstGeom prst="rect">
            <a:avLst/>
          </a:prstGeom>
          <a:noFill/>
        </p:spPr>
        <p:txBody>
          <a:bodyPr wrap="square" rtlCol="0">
            <a:spAutoFit/>
          </a:bodyPr>
          <a:lstStyle/>
          <a:p>
            <a:r>
              <a:rPr lang="ru-RU" sz="1050" b="1">
                <a:solidFill>
                  <a:srgbClr val="002060"/>
                </a:solidFill>
                <a:latin typeface="Cambria" panose="02040503050406030204" pitchFamily="18" charset="0"/>
                <a:ea typeface="Cambria" panose="02040503050406030204" pitchFamily="18" charset="0"/>
              </a:rPr>
              <a:t>Вьетнам-18 210</a:t>
            </a:r>
          </a:p>
        </p:txBody>
      </p:sp>
      <p:sp>
        <p:nvSpPr>
          <p:cNvPr id="158" name="TextBox 157">
            <a:extLst>
              <a:ext uri="{FF2B5EF4-FFF2-40B4-BE49-F238E27FC236}">
                <a16:creationId xmlns:a16="http://schemas.microsoft.com/office/drawing/2014/main" id="{32A2EB35-E2A2-4A8A-6204-CB8879950ACF}"/>
              </a:ext>
            </a:extLst>
          </p:cNvPr>
          <p:cNvSpPr txBox="1"/>
          <p:nvPr/>
        </p:nvSpPr>
        <p:spPr>
          <a:xfrm>
            <a:off x="10003600" y="4947769"/>
            <a:ext cx="1075794"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Таиланд-165,1</a:t>
            </a:r>
          </a:p>
        </p:txBody>
      </p:sp>
      <p:pic>
        <p:nvPicPr>
          <p:cNvPr id="170" name="Picture 169" descr="Logo, icon&#10;&#10;Description automatically generated">
            <a:extLst>
              <a:ext uri="{FF2B5EF4-FFF2-40B4-BE49-F238E27FC236}">
                <a16:creationId xmlns:a16="http://schemas.microsoft.com/office/drawing/2014/main" id="{AD1EF044-1DB7-67C6-404C-3CC7542918A4}"/>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1659053" y="5981662"/>
            <a:ext cx="320620" cy="320620"/>
          </a:xfrm>
          <a:prstGeom prst="rect">
            <a:avLst/>
          </a:prstGeom>
          <a:effectLst>
            <a:outerShdw blurRad="50800" dist="38100" dir="2700000" algn="tl" rotWithShape="0">
              <a:prstClr val="black">
                <a:alpha val="40000"/>
              </a:prstClr>
            </a:outerShdw>
          </a:effectLst>
        </p:spPr>
      </p:pic>
      <p:pic>
        <p:nvPicPr>
          <p:cNvPr id="174" name="Picture 173" descr="Logo, icon&#10;&#10;Description automatically generated">
            <a:extLst>
              <a:ext uri="{FF2B5EF4-FFF2-40B4-BE49-F238E27FC236}">
                <a16:creationId xmlns:a16="http://schemas.microsoft.com/office/drawing/2014/main" id="{7DBBD242-A6E8-0FDF-25F7-C8E126DCBD24}"/>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9857060" y="5313400"/>
            <a:ext cx="325861" cy="325861"/>
          </a:xfrm>
          <a:prstGeom prst="rect">
            <a:avLst/>
          </a:prstGeom>
          <a:effectLst>
            <a:outerShdw blurRad="50800" dist="38100" dir="2700000" algn="tl" rotWithShape="0">
              <a:prstClr val="black">
                <a:alpha val="40000"/>
              </a:prstClr>
            </a:outerShdw>
          </a:effectLst>
        </p:spPr>
      </p:pic>
      <p:pic>
        <p:nvPicPr>
          <p:cNvPr id="178" name="Picture 177" descr="Icon&#10;&#10;Description automatically generated">
            <a:extLst>
              <a:ext uri="{FF2B5EF4-FFF2-40B4-BE49-F238E27FC236}">
                <a16:creationId xmlns:a16="http://schemas.microsoft.com/office/drawing/2014/main" id="{47DCBA71-4EC3-5EDA-C49F-9E72FCE3695A}"/>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644211" y="4919934"/>
            <a:ext cx="320621" cy="320621"/>
          </a:xfrm>
          <a:prstGeom prst="rect">
            <a:avLst/>
          </a:prstGeom>
          <a:effectLst>
            <a:outerShdw blurRad="50800" dist="38100" dir="2700000" algn="tl" rotWithShape="0">
              <a:prstClr val="black">
                <a:alpha val="40000"/>
              </a:prstClr>
            </a:outerShdw>
          </a:effectLst>
        </p:spPr>
      </p:pic>
      <p:sp>
        <p:nvSpPr>
          <p:cNvPr id="181" name="TextBox 180">
            <a:extLst>
              <a:ext uri="{FF2B5EF4-FFF2-40B4-BE49-F238E27FC236}">
                <a16:creationId xmlns:a16="http://schemas.microsoft.com/office/drawing/2014/main" id="{EE5E04B1-847A-C5EA-1CE6-12D3540E221F}"/>
              </a:ext>
            </a:extLst>
          </p:cNvPr>
          <p:cNvSpPr txBox="1"/>
          <p:nvPr/>
        </p:nvSpPr>
        <p:spPr>
          <a:xfrm>
            <a:off x="8699984" y="4737501"/>
            <a:ext cx="1137890"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Индия-240,5</a:t>
            </a:r>
          </a:p>
        </p:txBody>
      </p:sp>
      <p:pic>
        <p:nvPicPr>
          <p:cNvPr id="183" name="Picture 182" descr="Logo, icon&#10;&#10;Description automatically generated">
            <a:extLst>
              <a:ext uri="{FF2B5EF4-FFF2-40B4-BE49-F238E27FC236}">
                <a16:creationId xmlns:a16="http://schemas.microsoft.com/office/drawing/2014/main" id="{87F5EC6D-FB66-E984-93A4-F28F8DF2AB50}"/>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976002" y="4385609"/>
            <a:ext cx="325861" cy="325861"/>
          </a:xfrm>
          <a:prstGeom prst="rect">
            <a:avLst/>
          </a:prstGeom>
          <a:effectLst>
            <a:outerShdw blurRad="50800" dist="38100" dir="2700000" algn="tl" rotWithShape="0">
              <a:prstClr val="black">
                <a:alpha val="40000"/>
              </a:prstClr>
            </a:outerShdw>
          </a:effectLst>
        </p:spPr>
      </p:pic>
      <p:sp>
        <p:nvSpPr>
          <p:cNvPr id="184" name="TextBox 183">
            <a:extLst>
              <a:ext uri="{FF2B5EF4-FFF2-40B4-BE49-F238E27FC236}">
                <a16:creationId xmlns:a16="http://schemas.microsoft.com/office/drawing/2014/main" id="{22DD7813-5162-2062-E2D0-9A2136D35BF7}"/>
              </a:ext>
            </a:extLst>
          </p:cNvPr>
          <p:cNvSpPr txBox="1"/>
          <p:nvPr/>
        </p:nvSpPr>
        <p:spPr>
          <a:xfrm>
            <a:off x="11299429" y="4447775"/>
            <a:ext cx="946475" cy="253916"/>
          </a:xfrm>
          <a:prstGeom prst="rect">
            <a:avLst/>
          </a:prstGeom>
          <a:noFill/>
        </p:spPr>
        <p:txBody>
          <a:bodyPr wrap="square" rtlCol="0">
            <a:spAutoFit/>
          </a:bodyPr>
          <a:lstStyle/>
          <a:p>
            <a:r>
              <a:rPr lang="ru-RU" sz="1050">
                <a:solidFill>
                  <a:srgbClr val="002060"/>
                </a:solidFill>
                <a:latin typeface="Cambria" panose="02040503050406030204" pitchFamily="18" charset="0"/>
                <a:ea typeface="Cambria" panose="02040503050406030204" pitchFamily="18" charset="0"/>
              </a:rPr>
              <a:t>Япония -208</a:t>
            </a:r>
          </a:p>
        </p:txBody>
      </p:sp>
      <p:sp>
        <p:nvSpPr>
          <p:cNvPr id="186" name="Flowchart: Connector 185">
            <a:extLst>
              <a:ext uri="{FF2B5EF4-FFF2-40B4-BE49-F238E27FC236}">
                <a16:creationId xmlns:a16="http://schemas.microsoft.com/office/drawing/2014/main" id="{4E192E29-C5B9-36F3-342F-E1C74C402C4D}"/>
              </a:ext>
            </a:extLst>
          </p:cNvPr>
          <p:cNvSpPr/>
          <p:nvPr/>
        </p:nvSpPr>
        <p:spPr>
          <a:xfrm>
            <a:off x="8449189" y="2050663"/>
            <a:ext cx="1746978" cy="1144118"/>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0" name="Picture 149" descr="Chart, pie chart&#10;&#10;Description automatically generated">
            <a:extLst>
              <a:ext uri="{FF2B5EF4-FFF2-40B4-BE49-F238E27FC236}">
                <a16:creationId xmlns:a16="http://schemas.microsoft.com/office/drawing/2014/main" id="{9FD42CCE-1EBD-F349-C5DA-57E89D4AF1D7}"/>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658915" y="2336166"/>
            <a:ext cx="325861" cy="325861"/>
          </a:xfrm>
          <a:prstGeom prst="rect">
            <a:avLst/>
          </a:prstGeom>
          <a:effectLst>
            <a:outerShdw blurRad="50800" dist="38100" dir="2700000" algn="tl" rotWithShape="0">
              <a:prstClr val="black">
                <a:alpha val="40000"/>
              </a:prstClr>
            </a:outerShdw>
          </a:effectLst>
        </p:spPr>
      </p:pic>
      <p:sp>
        <p:nvSpPr>
          <p:cNvPr id="153" name="TextBox 152">
            <a:extLst>
              <a:ext uri="{FF2B5EF4-FFF2-40B4-BE49-F238E27FC236}">
                <a16:creationId xmlns:a16="http://schemas.microsoft.com/office/drawing/2014/main" id="{03EA5483-C8E7-6EFE-9EDD-15FAAEEDF3B8}"/>
              </a:ext>
            </a:extLst>
          </p:cNvPr>
          <p:cNvSpPr txBox="1"/>
          <p:nvPr/>
        </p:nvSpPr>
        <p:spPr>
          <a:xfrm>
            <a:off x="8984776" y="2373267"/>
            <a:ext cx="1137890" cy="415498"/>
          </a:xfrm>
          <a:prstGeom prst="rect">
            <a:avLst/>
          </a:prstGeom>
          <a:noFill/>
        </p:spPr>
        <p:txBody>
          <a:bodyPr wrap="square" rtlCol="0">
            <a:spAutoFit/>
          </a:bodyPr>
          <a:lstStyle/>
          <a:p>
            <a:r>
              <a:rPr lang="ru-RU" sz="1050" b="1">
                <a:solidFill>
                  <a:srgbClr val="002060"/>
                </a:solidFill>
                <a:latin typeface="Cambria" panose="02040503050406030204" pitchFamily="18" charset="0"/>
                <a:ea typeface="Cambria" panose="02040503050406030204" pitchFamily="18" charset="0"/>
              </a:rPr>
              <a:t>Россия-12 655,4</a:t>
            </a:r>
          </a:p>
        </p:txBody>
      </p:sp>
      <p:sp>
        <p:nvSpPr>
          <p:cNvPr id="164" name="Text Placeholder 35">
            <a:extLst>
              <a:ext uri="{FF2B5EF4-FFF2-40B4-BE49-F238E27FC236}">
                <a16:creationId xmlns:a16="http://schemas.microsoft.com/office/drawing/2014/main" id="{89C6C00B-1D92-71F2-C767-4514FE52E7C7}"/>
              </a:ext>
            </a:extLst>
          </p:cNvPr>
          <p:cNvSpPr>
            <a:spLocks noGrp="1"/>
          </p:cNvSpPr>
          <p:nvPr>
            <p:ph type="body" sz="quarter" idx="10"/>
          </p:nvPr>
        </p:nvSpPr>
        <p:spPr>
          <a:xfrm>
            <a:off x="1838525" y="404543"/>
            <a:ext cx="9683543" cy="430086"/>
          </a:xfrm>
        </p:spPr>
        <p:txBody>
          <a:bodyPr vert="horz" lIns="91440" tIns="45720" rIns="91440" bIns="45720" rtlCol="0" anchor="t">
            <a:normAutofit/>
          </a:bodyPr>
          <a:lstStyle/>
          <a:p>
            <a:r>
              <a:rPr lang="ru-RU" sz="1600" b="1">
                <a:latin typeface="Roboto" panose="02000000000000000000" pitchFamily="2" charset="0"/>
                <a:ea typeface="Roboto" panose="02000000000000000000" pitchFamily="2" charset="0"/>
                <a:cs typeface="Calibri Light"/>
              </a:rPr>
              <a:t>ИМПОРТ ОСНОВНЫХ ПРОДУКТОВ ПИТАНИЯ</a:t>
            </a:r>
          </a:p>
          <a:p>
            <a:endParaRPr lang="mn-MN" sz="1800" b="1" dirty="0">
              <a:latin typeface="Roboto" panose="02000000000000000000" pitchFamily="2" charset="0"/>
              <a:ea typeface="Roboto" panose="02000000000000000000" pitchFamily="2" charset="0"/>
              <a:cs typeface="Calibri Light"/>
            </a:endParaRPr>
          </a:p>
        </p:txBody>
      </p:sp>
      <p:sp>
        <p:nvSpPr>
          <p:cNvPr id="165" name="TextBox 164">
            <a:extLst>
              <a:ext uri="{FF2B5EF4-FFF2-40B4-BE49-F238E27FC236}">
                <a16:creationId xmlns:a16="http://schemas.microsoft.com/office/drawing/2014/main" id="{7C237919-CF4A-D9E5-F2A0-6263CD882ED3}"/>
              </a:ext>
            </a:extLst>
          </p:cNvPr>
          <p:cNvSpPr txBox="1"/>
          <p:nvPr/>
        </p:nvSpPr>
        <p:spPr>
          <a:xfrm>
            <a:off x="676455" y="1336526"/>
            <a:ext cx="3366329" cy="523220"/>
          </a:xfrm>
          <a:prstGeom prst="rect">
            <a:avLst/>
          </a:prstGeom>
          <a:noFill/>
        </p:spPr>
        <p:txBody>
          <a:bodyPr wrap="square" lIns="91440" tIns="45720" rIns="91440" bIns="45720" rtlCol="0" anchor="t">
            <a:spAutoFit/>
          </a:bodyPr>
          <a:lstStyle/>
          <a:p>
            <a:pPr algn="ctr">
              <a:defRPr/>
            </a:pPr>
            <a:r>
              <a:rPr lang="ru-RU" sz="1400">
                <a:solidFill>
                  <a:srgbClr val="002060"/>
                </a:solidFill>
              </a:rPr>
              <a:t>Структура предложения продуктов питания по источникам в 2019 году, проценты</a:t>
            </a:r>
          </a:p>
        </p:txBody>
      </p:sp>
      <p:sp>
        <p:nvSpPr>
          <p:cNvPr id="3" name="TextBox 2">
            <a:extLst>
              <a:ext uri="{FF2B5EF4-FFF2-40B4-BE49-F238E27FC236}">
                <a16:creationId xmlns:a16="http://schemas.microsoft.com/office/drawing/2014/main" id="{4329CDF4-2D20-F14E-9071-DBD779E98A1E}"/>
              </a:ext>
            </a:extLst>
          </p:cNvPr>
          <p:cNvSpPr txBox="1"/>
          <p:nvPr/>
        </p:nvSpPr>
        <p:spPr>
          <a:xfrm>
            <a:off x="9106147" y="6426927"/>
            <a:ext cx="2650793"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ru-RU" sz="1100" i="1">
                <a:solidFill>
                  <a:sysClr val="windowText" lastClr="000000"/>
                </a:solidFill>
                <a:latin typeface="Calibri" panose="020F0502020204030204"/>
              </a:rPr>
              <a:t>Источник: Главное таможенное управление</a:t>
            </a:r>
          </a:p>
        </p:txBody>
      </p:sp>
      <p:sp>
        <p:nvSpPr>
          <p:cNvPr id="7" name="Text Placeholder 5">
            <a:extLst>
              <a:ext uri="{FF2B5EF4-FFF2-40B4-BE49-F238E27FC236}">
                <a16:creationId xmlns:a16="http://schemas.microsoft.com/office/drawing/2014/main" id="{5657A42C-ACA0-F796-118B-59E3FA046B6F}"/>
              </a:ext>
            </a:extLst>
          </p:cNvPr>
          <p:cNvSpPr>
            <a:spLocks noGrp="1"/>
          </p:cNvSpPr>
          <p:nvPr>
            <p:ph type="body" sz="quarter" idx="11"/>
          </p:nvPr>
        </p:nvSpPr>
        <p:spPr>
          <a:xfrm>
            <a:off x="7478752" y="-27214"/>
            <a:ext cx="3667983" cy="310984"/>
          </a:xfrm>
        </p:spPr>
        <p:txBody>
          <a:bodyPr>
            <a:noAutofit/>
          </a:bodyPr>
          <a:lstStyle/>
          <a:p>
            <a:r>
              <a:rPr lang="ru-RU" sz="900">
                <a:latin typeface="Roboto"/>
              </a:rPr>
              <a:t>ТЕКУЩАЯ СИТУАЦИЯ В ОБЛАСТИ ПРОИЗВОДСТВА ПРОДУКТОВ ПИТАНИЯ</a:t>
            </a:r>
          </a:p>
        </p:txBody>
      </p:sp>
    </p:spTree>
    <p:extLst>
      <p:ext uri="{BB962C8B-B14F-4D97-AF65-F5344CB8AC3E}">
        <p14:creationId xmlns:p14="http://schemas.microsoft.com/office/powerpoint/2010/main" val="261470385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EA152B3-FAFB-31FA-49AD-3B3012C34B80}"/>
              </a:ext>
            </a:extLst>
          </p:cNvPr>
          <p:cNvSpPr>
            <a:spLocks noGrp="1"/>
          </p:cNvSpPr>
          <p:nvPr>
            <p:ph type="body" sz="quarter" idx="10"/>
          </p:nvPr>
        </p:nvSpPr>
        <p:spPr>
          <a:xfrm>
            <a:off x="1975055" y="410169"/>
            <a:ext cx="9884826" cy="487595"/>
          </a:xfrm>
        </p:spPr>
        <p:txBody>
          <a:bodyPr vert="horz" lIns="91440" tIns="45720" rIns="91440" bIns="45720" rtlCol="0" anchor="t">
            <a:normAutofit lnSpcReduction="10000"/>
          </a:bodyPr>
          <a:lstStyle/>
          <a:p>
            <a:pPr algn="ctr"/>
            <a:r>
              <a:rPr lang="ru-RU" sz="1600" b="1"/>
              <a:t>СЕЛЬСКОХОЗЯЙСТВЕННАЯ ЛОГИСТИКА, ЦЕНТР СНАБЖЕНИЯ, ПРОИЗВОДСТВО, МЕСТОПОЛОЖЕНИЕРАЗВИТИЯ КЛАСТЕРА</a:t>
            </a:r>
          </a:p>
        </p:txBody>
      </p:sp>
      <p:grpSp>
        <p:nvGrpSpPr>
          <p:cNvPr id="10" name="Group 9">
            <a:extLst>
              <a:ext uri="{FF2B5EF4-FFF2-40B4-BE49-F238E27FC236}">
                <a16:creationId xmlns:a16="http://schemas.microsoft.com/office/drawing/2014/main" id="{75047AE1-F1F7-515C-09D6-6ABE0925A65A}"/>
              </a:ext>
            </a:extLst>
          </p:cNvPr>
          <p:cNvGrpSpPr/>
          <p:nvPr/>
        </p:nvGrpSpPr>
        <p:grpSpPr>
          <a:xfrm>
            <a:off x="4330605" y="884699"/>
            <a:ext cx="7327993" cy="3693836"/>
            <a:chOff x="4716635" y="1665000"/>
            <a:chExt cx="7034443" cy="3507951"/>
          </a:xfrm>
        </p:grpSpPr>
        <p:pic>
          <p:nvPicPr>
            <p:cNvPr id="7" name="Picture 6" descr="Map&#10;&#10;Description automatically generated">
              <a:extLst>
                <a:ext uri="{FF2B5EF4-FFF2-40B4-BE49-F238E27FC236}">
                  <a16:creationId xmlns:a16="http://schemas.microsoft.com/office/drawing/2014/main" id="{3A00F2F4-5B49-B60E-1696-96E2645D52C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16635" y="1665000"/>
              <a:ext cx="7034443" cy="3507951"/>
            </a:xfrm>
            <a:prstGeom prst="rect">
              <a:avLst/>
            </a:prstGeom>
          </p:spPr>
        </p:pic>
        <p:sp>
          <p:nvSpPr>
            <p:cNvPr id="8" name="Freeform: Shape 7">
              <a:extLst>
                <a:ext uri="{FF2B5EF4-FFF2-40B4-BE49-F238E27FC236}">
                  <a16:creationId xmlns:a16="http://schemas.microsoft.com/office/drawing/2014/main" id="{7C9679B4-A266-AE6A-655F-EB27C3C80331}"/>
                </a:ext>
              </a:extLst>
            </p:cNvPr>
            <p:cNvSpPr/>
            <p:nvPr/>
          </p:nvSpPr>
          <p:spPr>
            <a:xfrm>
              <a:off x="5135459" y="1892425"/>
              <a:ext cx="1434058" cy="2006234"/>
            </a:xfrm>
            <a:custGeom>
              <a:avLst/>
              <a:gdLst>
                <a:gd name="connsiteX0" fmla="*/ 502024 w 2403177"/>
                <a:gd name="connsiteY0" fmla="*/ 233083 h 3425794"/>
                <a:gd name="connsiteX1" fmla="*/ 708212 w 2403177"/>
                <a:gd name="connsiteY1" fmla="*/ 206189 h 3425794"/>
                <a:gd name="connsiteX2" fmla="*/ 735106 w 2403177"/>
                <a:gd name="connsiteY2" fmla="*/ 197224 h 3425794"/>
                <a:gd name="connsiteX3" fmla="*/ 770965 w 2403177"/>
                <a:gd name="connsiteY3" fmla="*/ 179294 h 3425794"/>
                <a:gd name="connsiteX4" fmla="*/ 797859 w 2403177"/>
                <a:gd name="connsiteY4" fmla="*/ 161365 h 3425794"/>
                <a:gd name="connsiteX5" fmla="*/ 869576 w 2403177"/>
                <a:gd name="connsiteY5" fmla="*/ 143436 h 3425794"/>
                <a:gd name="connsiteX6" fmla="*/ 905435 w 2403177"/>
                <a:gd name="connsiteY6" fmla="*/ 125506 h 3425794"/>
                <a:gd name="connsiteX7" fmla="*/ 950259 w 2403177"/>
                <a:gd name="connsiteY7" fmla="*/ 107577 h 3425794"/>
                <a:gd name="connsiteX8" fmla="*/ 1039906 w 2403177"/>
                <a:gd name="connsiteY8" fmla="*/ 53789 h 3425794"/>
                <a:gd name="connsiteX9" fmla="*/ 1066800 w 2403177"/>
                <a:gd name="connsiteY9" fmla="*/ 35859 h 3425794"/>
                <a:gd name="connsiteX10" fmla="*/ 1102659 w 2403177"/>
                <a:gd name="connsiteY10" fmla="*/ 26894 h 3425794"/>
                <a:gd name="connsiteX11" fmla="*/ 1129553 w 2403177"/>
                <a:gd name="connsiteY11" fmla="*/ 17930 h 3425794"/>
                <a:gd name="connsiteX12" fmla="*/ 1192306 w 2403177"/>
                <a:gd name="connsiteY12" fmla="*/ 0 h 3425794"/>
                <a:gd name="connsiteX13" fmla="*/ 1479176 w 2403177"/>
                <a:gd name="connsiteY13" fmla="*/ 8965 h 3425794"/>
                <a:gd name="connsiteX14" fmla="*/ 1568824 w 2403177"/>
                <a:gd name="connsiteY14" fmla="*/ 80683 h 3425794"/>
                <a:gd name="connsiteX15" fmla="*/ 1586753 w 2403177"/>
                <a:gd name="connsiteY15" fmla="*/ 116541 h 3425794"/>
                <a:gd name="connsiteX16" fmla="*/ 1622612 w 2403177"/>
                <a:gd name="connsiteY16" fmla="*/ 143436 h 3425794"/>
                <a:gd name="connsiteX17" fmla="*/ 1631576 w 2403177"/>
                <a:gd name="connsiteY17" fmla="*/ 170330 h 3425794"/>
                <a:gd name="connsiteX18" fmla="*/ 1667435 w 2403177"/>
                <a:gd name="connsiteY18" fmla="*/ 179294 h 3425794"/>
                <a:gd name="connsiteX19" fmla="*/ 1721224 w 2403177"/>
                <a:gd name="connsiteY19" fmla="*/ 206189 h 3425794"/>
                <a:gd name="connsiteX20" fmla="*/ 1766047 w 2403177"/>
                <a:gd name="connsiteY20" fmla="*/ 215153 h 3425794"/>
                <a:gd name="connsiteX21" fmla="*/ 1819835 w 2403177"/>
                <a:gd name="connsiteY21" fmla="*/ 233083 h 3425794"/>
                <a:gd name="connsiteX22" fmla="*/ 1900518 w 2403177"/>
                <a:gd name="connsiteY22" fmla="*/ 251012 h 3425794"/>
                <a:gd name="connsiteX23" fmla="*/ 1945341 w 2403177"/>
                <a:gd name="connsiteY23" fmla="*/ 268941 h 3425794"/>
                <a:gd name="connsiteX24" fmla="*/ 1963271 w 2403177"/>
                <a:gd name="connsiteY24" fmla="*/ 286871 h 3425794"/>
                <a:gd name="connsiteX25" fmla="*/ 2008094 w 2403177"/>
                <a:gd name="connsiteY25" fmla="*/ 304800 h 3425794"/>
                <a:gd name="connsiteX26" fmla="*/ 2026024 w 2403177"/>
                <a:gd name="connsiteY26" fmla="*/ 340659 h 3425794"/>
                <a:gd name="connsiteX27" fmla="*/ 2043953 w 2403177"/>
                <a:gd name="connsiteY27" fmla="*/ 502024 h 3425794"/>
                <a:gd name="connsiteX28" fmla="*/ 2052918 w 2403177"/>
                <a:gd name="connsiteY28" fmla="*/ 537883 h 3425794"/>
                <a:gd name="connsiteX29" fmla="*/ 2070847 w 2403177"/>
                <a:gd name="connsiteY29" fmla="*/ 564777 h 3425794"/>
                <a:gd name="connsiteX30" fmla="*/ 2088776 w 2403177"/>
                <a:gd name="connsiteY30" fmla="*/ 600636 h 3425794"/>
                <a:gd name="connsiteX31" fmla="*/ 2124635 w 2403177"/>
                <a:gd name="connsiteY31" fmla="*/ 618565 h 3425794"/>
                <a:gd name="connsiteX32" fmla="*/ 2232212 w 2403177"/>
                <a:gd name="connsiteY32" fmla="*/ 654424 h 3425794"/>
                <a:gd name="connsiteX33" fmla="*/ 2277035 w 2403177"/>
                <a:gd name="connsiteY33" fmla="*/ 672353 h 3425794"/>
                <a:gd name="connsiteX34" fmla="*/ 2294965 w 2403177"/>
                <a:gd name="connsiteY34" fmla="*/ 690283 h 3425794"/>
                <a:gd name="connsiteX35" fmla="*/ 2348753 w 2403177"/>
                <a:gd name="connsiteY35" fmla="*/ 815789 h 3425794"/>
                <a:gd name="connsiteX36" fmla="*/ 2375647 w 2403177"/>
                <a:gd name="connsiteY36" fmla="*/ 833718 h 3425794"/>
                <a:gd name="connsiteX37" fmla="*/ 2384612 w 2403177"/>
                <a:gd name="connsiteY37" fmla="*/ 860612 h 3425794"/>
                <a:gd name="connsiteX38" fmla="*/ 2402541 w 2403177"/>
                <a:gd name="connsiteY38" fmla="*/ 887506 h 3425794"/>
                <a:gd name="connsiteX39" fmla="*/ 2393576 w 2403177"/>
                <a:gd name="connsiteY39" fmla="*/ 1138518 h 3425794"/>
                <a:gd name="connsiteX40" fmla="*/ 2375647 w 2403177"/>
                <a:gd name="connsiteY40" fmla="*/ 1201271 h 3425794"/>
                <a:gd name="connsiteX41" fmla="*/ 2339788 w 2403177"/>
                <a:gd name="connsiteY41" fmla="*/ 1237130 h 3425794"/>
                <a:gd name="connsiteX42" fmla="*/ 2268071 w 2403177"/>
                <a:gd name="connsiteY42" fmla="*/ 1335741 h 3425794"/>
                <a:gd name="connsiteX43" fmla="*/ 2214282 w 2403177"/>
                <a:gd name="connsiteY43" fmla="*/ 1371600 h 3425794"/>
                <a:gd name="connsiteX44" fmla="*/ 2160494 w 2403177"/>
                <a:gd name="connsiteY44" fmla="*/ 1407459 h 3425794"/>
                <a:gd name="connsiteX45" fmla="*/ 2133600 w 2403177"/>
                <a:gd name="connsiteY45" fmla="*/ 1425389 h 3425794"/>
                <a:gd name="connsiteX46" fmla="*/ 2106706 w 2403177"/>
                <a:gd name="connsiteY46" fmla="*/ 1434353 h 3425794"/>
                <a:gd name="connsiteX47" fmla="*/ 1999129 w 2403177"/>
                <a:gd name="connsiteY47" fmla="*/ 1452283 h 3425794"/>
                <a:gd name="connsiteX48" fmla="*/ 1792941 w 2403177"/>
                <a:gd name="connsiteY48" fmla="*/ 1461247 h 3425794"/>
                <a:gd name="connsiteX49" fmla="*/ 1640541 w 2403177"/>
                <a:gd name="connsiteY49" fmla="*/ 1470212 h 3425794"/>
                <a:gd name="connsiteX50" fmla="*/ 1595718 w 2403177"/>
                <a:gd name="connsiteY50" fmla="*/ 1479177 h 3425794"/>
                <a:gd name="connsiteX51" fmla="*/ 1577788 w 2403177"/>
                <a:gd name="connsiteY51" fmla="*/ 1506071 h 3425794"/>
                <a:gd name="connsiteX52" fmla="*/ 1524000 w 2403177"/>
                <a:gd name="connsiteY52" fmla="*/ 1604683 h 3425794"/>
                <a:gd name="connsiteX53" fmla="*/ 1515035 w 2403177"/>
                <a:gd name="connsiteY53" fmla="*/ 1640541 h 3425794"/>
                <a:gd name="connsiteX54" fmla="*/ 1524000 w 2403177"/>
                <a:gd name="connsiteY54" fmla="*/ 1891553 h 3425794"/>
                <a:gd name="connsiteX55" fmla="*/ 1541929 w 2403177"/>
                <a:gd name="connsiteY55" fmla="*/ 1927412 h 3425794"/>
                <a:gd name="connsiteX56" fmla="*/ 1568824 w 2403177"/>
                <a:gd name="connsiteY56" fmla="*/ 1981200 h 3425794"/>
                <a:gd name="connsiteX57" fmla="*/ 1595718 w 2403177"/>
                <a:gd name="connsiteY57" fmla="*/ 2043953 h 3425794"/>
                <a:gd name="connsiteX58" fmla="*/ 1613647 w 2403177"/>
                <a:gd name="connsiteY58" fmla="*/ 2079812 h 3425794"/>
                <a:gd name="connsiteX59" fmla="*/ 1622612 w 2403177"/>
                <a:gd name="connsiteY59" fmla="*/ 2106706 h 3425794"/>
                <a:gd name="connsiteX60" fmla="*/ 1649506 w 2403177"/>
                <a:gd name="connsiteY60" fmla="*/ 2124636 h 3425794"/>
                <a:gd name="connsiteX61" fmla="*/ 1685365 w 2403177"/>
                <a:gd name="connsiteY61" fmla="*/ 2187389 h 3425794"/>
                <a:gd name="connsiteX62" fmla="*/ 1694329 w 2403177"/>
                <a:gd name="connsiteY62" fmla="*/ 2223247 h 3425794"/>
                <a:gd name="connsiteX63" fmla="*/ 1712259 w 2403177"/>
                <a:gd name="connsiteY63" fmla="*/ 2321859 h 3425794"/>
                <a:gd name="connsiteX64" fmla="*/ 1694329 w 2403177"/>
                <a:gd name="connsiteY64" fmla="*/ 2465294 h 3425794"/>
                <a:gd name="connsiteX65" fmla="*/ 1676400 w 2403177"/>
                <a:gd name="connsiteY65" fmla="*/ 2501153 h 3425794"/>
                <a:gd name="connsiteX66" fmla="*/ 1649506 w 2403177"/>
                <a:gd name="connsiteY66" fmla="*/ 2510118 h 3425794"/>
                <a:gd name="connsiteX67" fmla="*/ 1613647 w 2403177"/>
                <a:gd name="connsiteY67" fmla="*/ 2545977 h 3425794"/>
                <a:gd name="connsiteX68" fmla="*/ 1559859 w 2403177"/>
                <a:gd name="connsiteY68" fmla="*/ 2581836 h 3425794"/>
                <a:gd name="connsiteX69" fmla="*/ 1532965 w 2403177"/>
                <a:gd name="connsiteY69" fmla="*/ 2608730 h 3425794"/>
                <a:gd name="connsiteX70" fmla="*/ 1470212 w 2403177"/>
                <a:gd name="connsiteY70" fmla="*/ 2644589 h 3425794"/>
                <a:gd name="connsiteX71" fmla="*/ 1443318 w 2403177"/>
                <a:gd name="connsiteY71" fmla="*/ 2698377 h 3425794"/>
                <a:gd name="connsiteX72" fmla="*/ 1380565 w 2403177"/>
                <a:gd name="connsiteY72" fmla="*/ 2788024 h 3425794"/>
                <a:gd name="connsiteX73" fmla="*/ 1362635 w 2403177"/>
                <a:gd name="connsiteY73" fmla="*/ 2805953 h 3425794"/>
                <a:gd name="connsiteX74" fmla="*/ 1344706 w 2403177"/>
                <a:gd name="connsiteY74" fmla="*/ 2832847 h 3425794"/>
                <a:gd name="connsiteX75" fmla="*/ 1326776 w 2403177"/>
                <a:gd name="connsiteY75" fmla="*/ 2850777 h 3425794"/>
                <a:gd name="connsiteX76" fmla="*/ 1308847 w 2403177"/>
                <a:gd name="connsiteY76" fmla="*/ 2877671 h 3425794"/>
                <a:gd name="connsiteX77" fmla="*/ 1255059 w 2403177"/>
                <a:gd name="connsiteY77" fmla="*/ 2940424 h 3425794"/>
                <a:gd name="connsiteX78" fmla="*/ 1237129 w 2403177"/>
                <a:gd name="connsiteY78" fmla="*/ 2976283 h 3425794"/>
                <a:gd name="connsiteX79" fmla="*/ 1219200 w 2403177"/>
                <a:gd name="connsiteY79" fmla="*/ 3003177 h 3425794"/>
                <a:gd name="connsiteX80" fmla="*/ 1210235 w 2403177"/>
                <a:gd name="connsiteY80" fmla="*/ 3039036 h 3425794"/>
                <a:gd name="connsiteX81" fmla="*/ 1192306 w 2403177"/>
                <a:gd name="connsiteY81" fmla="*/ 3074894 h 3425794"/>
                <a:gd name="connsiteX82" fmla="*/ 1174376 w 2403177"/>
                <a:gd name="connsiteY82" fmla="*/ 3146612 h 3425794"/>
                <a:gd name="connsiteX83" fmla="*/ 1165412 w 2403177"/>
                <a:gd name="connsiteY83" fmla="*/ 3182471 h 3425794"/>
                <a:gd name="connsiteX84" fmla="*/ 1147482 w 2403177"/>
                <a:gd name="connsiteY84" fmla="*/ 3218330 h 3425794"/>
                <a:gd name="connsiteX85" fmla="*/ 1129553 w 2403177"/>
                <a:gd name="connsiteY85" fmla="*/ 3290047 h 3425794"/>
                <a:gd name="connsiteX86" fmla="*/ 1120588 w 2403177"/>
                <a:gd name="connsiteY86" fmla="*/ 3325906 h 3425794"/>
                <a:gd name="connsiteX87" fmla="*/ 1111624 w 2403177"/>
                <a:gd name="connsiteY87" fmla="*/ 3397624 h 3425794"/>
                <a:gd name="connsiteX88" fmla="*/ 1093694 w 2403177"/>
                <a:gd name="connsiteY88" fmla="*/ 3424518 h 3425794"/>
                <a:gd name="connsiteX89" fmla="*/ 1013012 w 2403177"/>
                <a:gd name="connsiteY89" fmla="*/ 3415553 h 3425794"/>
                <a:gd name="connsiteX90" fmla="*/ 959224 w 2403177"/>
                <a:gd name="connsiteY90" fmla="*/ 3406589 h 3425794"/>
                <a:gd name="connsiteX91" fmla="*/ 654424 w 2403177"/>
                <a:gd name="connsiteY91" fmla="*/ 3388659 h 3425794"/>
                <a:gd name="connsiteX92" fmla="*/ 618565 w 2403177"/>
                <a:gd name="connsiteY92" fmla="*/ 3379694 h 3425794"/>
                <a:gd name="connsiteX93" fmla="*/ 555812 w 2403177"/>
                <a:gd name="connsiteY93" fmla="*/ 3370730 h 3425794"/>
                <a:gd name="connsiteX94" fmla="*/ 448235 w 2403177"/>
                <a:gd name="connsiteY94" fmla="*/ 3352800 h 3425794"/>
                <a:gd name="connsiteX95" fmla="*/ 412376 w 2403177"/>
                <a:gd name="connsiteY95" fmla="*/ 3334871 h 3425794"/>
                <a:gd name="connsiteX96" fmla="*/ 376518 w 2403177"/>
                <a:gd name="connsiteY96" fmla="*/ 3325906 h 3425794"/>
                <a:gd name="connsiteX97" fmla="*/ 322729 w 2403177"/>
                <a:gd name="connsiteY97" fmla="*/ 3307977 h 3425794"/>
                <a:gd name="connsiteX98" fmla="*/ 233082 w 2403177"/>
                <a:gd name="connsiteY98" fmla="*/ 3254189 h 3425794"/>
                <a:gd name="connsiteX99" fmla="*/ 170329 w 2403177"/>
                <a:gd name="connsiteY99" fmla="*/ 3218330 h 3425794"/>
                <a:gd name="connsiteX100" fmla="*/ 134471 w 2403177"/>
                <a:gd name="connsiteY100" fmla="*/ 3191436 h 3425794"/>
                <a:gd name="connsiteX101" fmla="*/ 107576 w 2403177"/>
                <a:gd name="connsiteY101" fmla="*/ 3182471 h 3425794"/>
                <a:gd name="connsiteX102" fmla="*/ 71718 w 2403177"/>
                <a:gd name="connsiteY102" fmla="*/ 3164541 h 3425794"/>
                <a:gd name="connsiteX103" fmla="*/ 35859 w 2403177"/>
                <a:gd name="connsiteY103" fmla="*/ 3110753 h 3425794"/>
                <a:gd name="connsiteX104" fmla="*/ 17929 w 2403177"/>
                <a:gd name="connsiteY104" fmla="*/ 3056965 h 3425794"/>
                <a:gd name="connsiteX105" fmla="*/ 0 w 2403177"/>
                <a:gd name="connsiteY105" fmla="*/ 2976283 h 3425794"/>
                <a:gd name="connsiteX106" fmla="*/ 17929 w 2403177"/>
                <a:gd name="connsiteY106" fmla="*/ 2788024 h 3425794"/>
                <a:gd name="connsiteX107" fmla="*/ 53788 w 2403177"/>
                <a:gd name="connsiteY107" fmla="*/ 2725271 h 3425794"/>
                <a:gd name="connsiteX108" fmla="*/ 89647 w 2403177"/>
                <a:gd name="connsiteY108" fmla="*/ 2644589 h 3425794"/>
                <a:gd name="connsiteX109" fmla="*/ 107576 w 2403177"/>
                <a:gd name="connsiteY109" fmla="*/ 2599765 h 3425794"/>
                <a:gd name="connsiteX110" fmla="*/ 152400 w 2403177"/>
                <a:gd name="connsiteY110" fmla="*/ 2537012 h 3425794"/>
                <a:gd name="connsiteX111" fmla="*/ 188259 w 2403177"/>
                <a:gd name="connsiteY111" fmla="*/ 2501153 h 3425794"/>
                <a:gd name="connsiteX112" fmla="*/ 206188 w 2403177"/>
                <a:gd name="connsiteY112" fmla="*/ 2474259 h 3425794"/>
                <a:gd name="connsiteX113" fmla="*/ 233082 w 2403177"/>
                <a:gd name="connsiteY113" fmla="*/ 2438400 h 3425794"/>
                <a:gd name="connsiteX114" fmla="*/ 242047 w 2403177"/>
                <a:gd name="connsiteY114" fmla="*/ 2411506 h 3425794"/>
                <a:gd name="connsiteX115" fmla="*/ 286871 w 2403177"/>
                <a:gd name="connsiteY115" fmla="*/ 2357718 h 3425794"/>
                <a:gd name="connsiteX116" fmla="*/ 340659 w 2403177"/>
                <a:gd name="connsiteY116" fmla="*/ 2312894 h 3425794"/>
                <a:gd name="connsiteX117" fmla="*/ 376518 w 2403177"/>
                <a:gd name="connsiteY117" fmla="*/ 2259106 h 3425794"/>
                <a:gd name="connsiteX118" fmla="*/ 421341 w 2403177"/>
                <a:gd name="connsiteY118" fmla="*/ 2214283 h 3425794"/>
                <a:gd name="connsiteX119" fmla="*/ 475129 w 2403177"/>
                <a:gd name="connsiteY119" fmla="*/ 2205318 h 3425794"/>
                <a:gd name="connsiteX120" fmla="*/ 510988 w 2403177"/>
                <a:gd name="connsiteY120" fmla="*/ 2160494 h 3425794"/>
                <a:gd name="connsiteX121" fmla="*/ 528918 w 2403177"/>
                <a:gd name="connsiteY121" fmla="*/ 2142565 h 3425794"/>
                <a:gd name="connsiteX122" fmla="*/ 537882 w 2403177"/>
                <a:gd name="connsiteY122" fmla="*/ 2088777 h 3425794"/>
                <a:gd name="connsiteX123" fmla="*/ 564776 w 2403177"/>
                <a:gd name="connsiteY123" fmla="*/ 2008094 h 3425794"/>
                <a:gd name="connsiteX124" fmla="*/ 555812 w 2403177"/>
                <a:gd name="connsiteY124" fmla="*/ 1918447 h 3425794"/>
                <a:gd name="connsiteX125" fmla="*/ 537882 w 2403177"/>
                <a:gd name="connsiteY125" fmla="*/ 1873624 h 3425794"/>
                <a:gd name="connsiteX126" fmla="*/ 528918 w 2403177"/>
                <a:gd name="connsiteY126" fmla="*/ 1837765 h 3425794"/>
                <a:gd name="connsiteX127" fmla="*/ 510988 w 2403177"/>
                <a:gd name="connsiteY127" fmla="*/ 1810871 h 3425794"/>
                <a:gd name="connsiteX128" fmla="*/ 484094 w 2403177"/>
                <a:gd name="connsiteY128" fmla="*/ 1739153 h 3425794"/>
                <a:gd name="connsiteX129" fmla="*/ 475129 w 2403177"/>
                <a:gd name="connsiteY129" fmla="*/ 1703294 h 3425794"/>
                <a:gd name="connsiteX130" fmla="*/ 466165 w 2403177"/>
                <a:gd name="connsiteY130" fmla="*/ 1586753 h 3425794"/>
                <a:gd name="connsiteX131" fmla="*/ 457200 w 2403177"/>
                <a:gd name="connsiteY131" fmla="*/ 1524000 h 3425794"/>
                <a:gd name="connsiteX132" fmla="*/ 448235 w 2403177"/>
                <a:gd name="connsiteY132" fmla="*/ 1443318 h 3425794"/>
                <a:gd name="connsiteX133" fmla="*/ 430306 w 2403177"/>
                <a:gd name="connsiteY133" fmla="*/ 1272989 h 3425794"/>
                <a:gd name="connsiteX134" fmla="*/ 475129 w 2403177"/>
                <a:gd name="connsiteY134" fmla="*/ 1111624 h 3425794"/>
                <a:gd name="connsiteX135" fmla="*/ 555812 w 2403177"/>
                <a:gd name="connsiteY135" fmla="*/ 1102659 h 3425794"/>
                <a:gd name="connsiteX136" fmla="*/ 573741 w 2403177"/>
                <a:gd name="connsiteY136" fmla="*/ 1066800 h 3425794"/>
                <a:gd name="connsiteX137" fmla="*/ 546847 w 2403177"/>
                <a:gd name="connsiteY137" fmla="*/ 977153 h 3425794"/>
                <a:gd name="connsiteX138" fmla="*/ 519953 w 2403177"/>
                <a:gd name="connsiteY138" fmla="*/ 905436 h 3425794"/>
                <a:gd name="connsiteX139" fmla="*/ 502024 w 2403177"/>
                <a:gd name="connsiteY139" fmla="*/ 869577 h 3425794"/>
                <a:gd name="connsiteX140" fmla="*/ 475129 w 2403177"/>
                <a:gd name="connsiteY140" fmla="*/ 806824 h 3425794"/>
                <a:gd name="connsiteX141" fmla="*/ 430306 w 2403177"/>
                <a:gd name="connsiteY141" fmla="*/ 753036 h 3425794"/>
                <a:gd name="connsiteX142" fmla="*/ 394447 w 2403177"/>
                <a:gd name="connsiteY142" fmla="*/ 663389 h 3425794"/>
                <a:gd name="connsiteX143" fmla="*/ 376518 w 2403177"/>
                <a:gd name="connsiteY143" fmla="*/ 627530 h 3425794"/>
                <a:gd name="connsiteX144" fmla="*/ 358588 w 2403177"/>
                <a:gd name="connsiteY144" fmla="*/ 609600 h 3425794"/>
                <a:gd name="connsiteX145" fmla="*/ 313765 w 2403177"/>
                <a:gd name="connsiteY145" fmla="*/ 537883 h 3425794"/>
                <a:gd name="connsiteX146" fmla="*/ 286871 w 2403177"/>
                <a:gd name="connsiteY146" fmla="*/ 457200 h 3425794"/>
                <a:gd name="connsiteX147" fmla="*/ 304800 w 2403177"/>
                <a:gd name="connsiteY147" fmla="*/ 322730 h 3425794"/>
                <a:gd name="connsiteX148" fmla="*/ 340659 w 2403177"/>
                <a:gd name="connsiteY148" fmla="*/ 304800 h 3425794"/>
                <a:gd name="connsiteX149" fmla="*/ 367553 w 2403177"/>
                <a:gd name="connsiteY149" fmla="*/ 277906 h 3425794"/>
                <a:gd name="connsiteX150" fmla="*/ 412376 w 2403177"/>
                <a:gd name="connsiteY150" fmla="*/ 268941 h 3425794"/>
                <a:gd name="connsiteX151" fmla="*/ 502024 w 2403177"/>
                <a:gd name="connsiteY151" fmla="*/ 233083 h 342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403177" h="3425794">
                  <a:moveTo>
                    <a:pt x="502024" y="233083"/>
                  </a:moveTo>
                  <a:cubicBezTo>
                    <a:pt x="551330" y="222624"/>
                    <a:pt x="645571" y="221849"/>
                    <a:pt x="708212" y="206189"/>
                  </a:cubicBezTo>
                  <a:cubicBezTo>
                    <a:pt x="717379" y="203897"/>
                    <a:pt x="726420" y="200946"/>
                    <a:pt x="735106" y="197224"/>
                  </a:cubicBezTo>
                  <a:cubicBezTo>
                    <a:pt x="747389" y="191960"/>
                    <a:pt x="759362" y="185924"/>
                    <a:pt x="770965" y="179294"/>
                  </a:cubicBezTo>
                  <a:cubicBezTo>
                    <a:pt x="780320" y="173949"/>
                    <a:pt x="787734" y="165047"/>
                    <a:pt x="797859" y="161365"/>
                  </a:cubicBezTo>
                  <a:cubicBezTo>
                    <a:pt x="821017" y="152944"/>
                    <a:pt x="869576" y="143436"/>
                    <a:pt x="869576" y="143436"/>
                  </a:cubicBezTo>
                  <a:cubicBezTo>
                    <a:pt x="881529" y="137459"/>
                    <a:pt x="893223" y="130934"/>
                    <a:pt x="905435" y="125506"/>
                  </a:cubicBezTo>
                  <a:cubicBezTo>
                    <a:pt x="920140" y="118970"/>
                    <a:pt x="937076" y="116805"/>
                    <a:pt x="950259" y="107577"/>
                  </a:cubicBezTo>
                  <a:cubicBezTo>
                    <a:pt x="1039216" y="45307"/>
                    <a:pt x="950306" y="71707"/>
                    <a:pt x="1039906" y="53789"/>
                  </a:cubicBezTo>
                  <a:cubicBezTo>
                    <a:pt x="1048871" y="47812"/>
                    <a:pt x="1056897" y="40103"/>
                    <a:pt x="1066800" y="35859"/>
                  </a:cubicBezTo>
                  <a:cubicBezTo>
                    <a:pt x="1078125" y="31005"/>
                    <a:pt x="1090812" y="30279"/>
                    <a:pt x="1102659" y="26894"/>
                  </a:cubicBezTo>
                  <a:cubicBezTo>
                    <a:pt x="1111745" y="24298"/>
                    <a:pt x="1120467" y="20526"/>
                    <a:pt x="1129553" y="17930"/>
                  </a:cubicBezTo>
                  <a:cubicBezTo>
                    <a:pt x="1208323" y="-4575"/>
                    <a:pt x="1127844" y="21488"/>
                    <a:pt x="1192306" y="0"/>
                  </a:cubicBezTo>
                  <a:cubicBezTo>
                    <a:pt x="1287929" y="2988"/>
                    <a:pt x="1384060" y="-1318"/>
                    <a:pt x="1479176" y="8965"/>
                  </a:cubicBezTo>
                  <a:cubicBezTo>
                    <a:pt x="1500846" y="11308"/>
                    <a:pt x="1561730" y="66494"/>
                    <a:pt x="1568824" y="80683"/>
                  </a:cubicBezTo>
                  <a:cubicBezTo>
                    <a:pt x="1574800" y="92636"/>
                    <a:pt x="1578056" y="106395"/>
                    <a:pt x="1586753" y="116541"/>
                  </a:cubicBezTo>
                  <a:cubicBezTo>
                    <a:pt x="1596477" y="127885"/>
                    <a:pt x="1610659" y="134471"/>
                    <a:pt x="1622612" y="143436"/>
                  </a:cubicBezTo>
                  <a:cubicBezTo>
                    <a:pt x="1625600" y="152401"/>
                    <a:pt x="1624197" y="164427"/>
                    <a:pt x="1631576" y="170330"/>
                  </a:cubicBezTo>
                  <a:cubicBezTo>
                    <a:pt x="1641197" y="178027"/>
                    <a:pt x="1655995" y="174718"/>
                    <a:pt x="1667435" y="179294"/>
                  </a:cubicBezTo>
                  <a:cubicBezTo>
                    <a:pt x="1686047" y="186739"/>
                    <a:pt x="1702385" y="199338"/>
                    <a:pt x="1721224" y="206189"/>
                  </a:cubicBezTo>
                  <a:cubicBezTo>
                    <a:pt x="1735543" y="211396"/>
                    <a:pt x="1751347" y="211144"/>
                    <a:pt x="1766047" y="215153"/>
                  </a:cubicBezTo>
                  <a:cubicBezTo>
                    <a:pt x="1784280" y="220126"/>
                    <a:pt x="1801303" y="229377"/>
                    <a:pt x="1819835" y="233083"/>
                  </a:cubicBezTo>
                  <a:cubicBezTo>
                    <a:pt x="1837607" y="236637"/>
                    <a:pt x="1881521" y="244680"/>
                    <a:pt x="1900518" y="251012"/>
                  </a:cubicBezTo>
                  <a:cubicBezTo>
                    <a:pt x="1915784" y="256101"/>
                    <a:pt x="1930400" y="262965"/>
                    <a:pt x="1945341" y="268941"/>
                  </a:cubicBezTo>
                  <a:cubicBezTo>
                    <a:pt x="1951318" y="274918"/>
                    <a:pt x="1955932" y="282677"/>
                    <a:pt x="1963271" y="286871"/>
                  </a:cubicBezTo>
                  <a:cubicBezTo>
                    <a:pt x="1977243" y="294855"/>
                    <a:pt x="1995876" y="294328"/>
                    <a:pt x="2008094" y="304800"/>
                  </a:cubicBezTo>
                  <a:cubicBezTo>
                    <a:pt x="2018241" y="313497"/>
                    <a:pt x="2020047" y="328706"/>
                    <a:pt x="2026024" y="340659"/>
                  </a:cubicBezTo>
                  <a:cubicBezTo>
                    <a:pt x="2040405" y="556397"/>
                    <a:pt x="2019774" y="417401"/>
                    <a:pt x="2043953" y="502024"/>
                  </a:cubicBezTo>
                  <a:cubicBezTo>
                    <a:pt x="2047338" y="513871"/>
                    <a:pt x="2048065" y="526558"/>
                    <a:pt x="2052918" y="537883"/>
                  </a:cubicBezTo>
                  <a:cubicBezTo>
                    <a:pt x="2057162" y="547786"/>
                    <a:pt x="2065502" y="555422"/>
                    <a:pt x="2070847" y="564777"/>
                  </a:cubicBezTo>
                  <a:cubicBezTo>
                    <a:pt x="2077477" y="576380"/>
                    <a:pt x="2079326" y="591186"/>
                    <a:pt x="2088776" y="600636"/>
                  </a:cubicBezTo>
                  <a:cubicBezTo>
                    <a:pt x="2098226" y="610086"/>
                    <a:pt x="2112122" y="613873"/>
                    <a:pt x="2124635" y="618565"/>
                  </a:cubicBezTo>
                  <a:cubicBezTo>
                    <a:pt x="2160027" y="631837"/>
                    <a:pt x="2197117" y="640386"/>
                    <a:pt x="2232212" y="654424"/>
                  </a:cubicBezTo>
                  <a:lnTo>
                    <a:pt x="2277035" y="672353"/>
                  </a:lnTo>
                  <a:cubicBezTo>
                    <a:pt x="2283012" y="678330"/>
                    <a:pt x="2291185" y="682723"/>
                    <a:pt x="2294965" y="690283"/>
                  </a:cubicBezTo>
                  <a:cubicBezTo>
                    <a:pt x="2309800" y="719954"/>
                    <a:pt x="2320770" y="797134"/>
                    <a:pt x="2348753" y="815789"/>
                  </a:cubicBezTo>
                  <a:lnTo>
                    <a:pt x="2375647" y="833718"/>
                  </a:lnTo>
                  <a:cubicBezTo>
                    <a:pt x="2378635" y="842683"/>
                    <a:pt x="2380386" y="852160"/>
                    <a:pt x="2384612" y="860612"/>
                  </a:cubicBezTo>
                  <a:cubicBezTo>
                    <a:pt x="2389430" y="870249"/>
                    <a:pt x="2402194" y="876737"/>
                    <a:pt x="2402541" y="887506"/>
                  </a:cubicBezTo>
                  <a:cubicBezTo>
                    <a:pt x="2405240" y="971186"/>
                    <a:pt x="2398798" y="1054957"/>
                    <a:pt x="2393576" y="1138518"/>
                  </a:cubicBezTo>
                  <a:cubicBezTo>
                    <a:pt x="2393409" y="1141192"/>
                    <a:pt x="2380004" y="1195172"/>
                    <a:pt x="2375647" y="1201271"/>
                  </a:cubicBezTo>
                  <a:cubicBezTo>
                    <a:pt x="2365822" y="1215026"/>
                    <a:pt x="2350348" y="1223930"/>
                    <a:pt x="2339788" y="1237130"/>
                  </a:cubicBezTo>
                  <a:cubicBezTo>
                    <a:pt x="2315668" y="1267280"/>
                    <a:pt x="2297542" y="1309217"/>
                    <a:pt x="2268071" y="1335741"/>
                  </a:cubicBezTo>
                  <a:cubicBezTo>
                    <a:pt x="2252054" y="1350156"/>
                    <a:pt x="2214282" y="1371600"/>
                    <a:pt x="2214282" y="1371600"/>
                  </a:cubicBezTo>
                  <a:cubicBezTo>
                    <a:pt x="2182769" y="1418870"/>
                    <a:pt x="2214524" y="1384302"/>
                    <a:pt x="2160494" y="1407459"/>
                  </a:cubicBezTo>
                  <a:cubicBezTo>
                    <a:pt x="2150591" y="1411703"/>
                    <a:pt x="2143237" y="1420571"/>
                    <a:pt x="2133600" y="1425389"/>
                  </a:cubicBezTo>
                  <a:cubicBezTo>
                    <a:pt x="2125148" y="1429615"/>
                    <a:pt x="2115972" y="1432500"/>
                    <a:pt x="2106706" y="1434353"/>
                  </a:cubicBezTo>
                  <a:cubicBezTo>
                    <a:pt x="2071058" y="1441482"/>
                    <a:pt x="2035350" y="1449178"/>
                    <a:pt x="1999129" y="1452283"/>
                  </a:cubicBezTo>
                  <a:cubicBezTo>
                    <a:pt x="1930586" y="1458158"/>
                    <a:pt x="1861649" y="1457812"/>
                    <a:pt x="1792941" y="1461247"/>
                  </a:cubicBezTo>
                  <a:lnTo>
                    <a:pt x="1640541" y="1470212"/>
                  </a:lnTo>
                  <a:cubicBezTo>
                    <a:pt x="1625600" y="1473200"/>
                    <a:pt x="1608947" y="1471617"/>
                    <a:pt x="1595718" y="1479177"/>
                  </a:cubicBezTo>
                  <a:cubicBezTo>
                    <a:pt x="1586363" y="1484523"/>
                    <a:pt x="1583572" y="1496981"/>
                    <a:pt x="1577788" y="1506071"/>
                  </a:cubicBezTo>
                  <a:cubicBezTo>
                    <a:pt x="1542525" y="1561485"/>
                    <a:pt x="1536997" y="1559196"/>
                    <a:pt x="1524000" y="1604683"/>
                  </a:cubicBezTo>
                  <a:cubicBezTo>
                    <a:pt x="1520615" y="1616529"/>
                    <a:pt x="1518023" y="1628588"/>
                    <a:pt x="1515035" y="1640541"/>
                  </a:cubicBezTo>
                  <a:cubicBezTo>
                    <a:pt x="1518023" y="1724212"/>
                    <a:pt x="1516185" y="1808195"/>
                    <a:pt x="1524000" y="1891553"/>
                  </a:cubicBezTo>
                  <a:cubicBezTo>
                    <a:pt x="1525247" y="1904858"/>
                    <a:pt x="1537237" y="1914899"/>
                    <a:pt x="1541929" y="1927412"/>
                  </a:cubicBezTo>
                  <a:cubicBezTo>
                    <a:pt x="1561755" y="1980281"/>
                    <a:pt x="1536138" y="1948515"/>
                    <a:pt x="1568824" y="1981200"/>
                  </a:cubicBezTo>
                  <a:cubicBezTo>
                    <a:pt x="1628287" y="2100129"/>
                    <a:pt x="1556146" y="1951618"/>
                    <a:pt x="1595718" y="2043953"/>
                  </a:cubicBezTo>
                  <a:cubicBezTo>
                    <a:pt x="1600982" y="2056236"/>
                    <a:pt x="1608383" y="2067529"/>
                    <a:pt x="1613647" y="2079812"/>
                  </a:cubicBezTo>
                  <a:cubicBezTo>
                    <a:pt x="1617369" y="2088498"/>
                    <a:pt x="1616709" y="2099327"/>
                    <a:pt x="1622612" y="2106706"/>
                  </a:cubicBezTo>
                  <a:cubicBezTo>
                    <a:pt x="1629343" y="2115119"/>
                    <a:pt x="1640541" y="2118659"/>
                    <a:pt x="1649506" y="2124636"/>
                  </a:cubicBezTo>
                  <a:cubicBezTo>
                    <a:pt x="1673081" y="2218932"/>
                    <a:pt x="1637889" y="2104304"/>
                    <a:pt x="1685365" y="2187389"/>
                  </a:cubicBezTo>
                  <a:cubicBezTo>
                    <a:pt x="1691478" y="2198086"/>
                    <a:pt x="1691656" y="2211220"/>
                    <a:pt x="1694329" y="2223247"/>
                  </a:cubicBezTo>
                  <a:cubicBezTo>
                    <a:pt x="1702683" y="2260841"/>
                    <a:pt x="1705770" y="2282928"/>
                    <a:pt x="1712259" y="2321859"/>
                  </a:cubicBezTo>
                  <a:cubicBezTo>
                    <a:pt x="1708054" y="2376525"/>
                    <a:pt x="1714285" y="2418730"/>
                    <a:pt x="1694329" y="2465294"/>
                  </a:cubicBezTo>
                  <a:cubicBezTo>
                    <a:pt x="1689065" y="2477577"/>
                    <a:pt x="1685850" y="2491703"/>
                    <a:pt x="1676400" y="2501153"/>
                  </a:cubicBezTo>
                  <a:cubicBezTo>
                    <a:pt x="1669718" y="2507835"/>
                    <a:pt x="1658471" y="2507130"/>
                    <a:pt x="1649506" y="2510118"/>
                  </a:cubicBezTo>
                  <a:cubicBezTo>
                    <a:pt x="1637553" y="2522071"/>
                    <a:pt x="1627712" y="2536600"/>
                    <a:pt x="1613647" y="2545977"/>
                  </a:cubicBezTo>
                  <a:cubicBezTo>
                    <a:pt x="1595718" y="2557930"/>
                    <a:pt x="1575096" y="2566599"/>
                    <a:pt x="1559859" y="2581836"/>
                  </a:cubicBezTo>
                  <a:cubicBezTo>
                    <a:pt x="1550894" y="2590801"/>
                    <a:pt x="1542705" y="2600614"/>
                    <a:pt x="1532965" y="2608730"/>
                  </a:cubicBezTo>
                  <a:cubicBezTo>
                    <a:pt x="1513960" y="2624567"/>
                    <a:pt x="1492130" y="2633630"/>
                    <a:pt x="1470212" y="2644589"/>
                  </a:cubicBezTo>
                  <a:cubicBezTo>
                    <a:pt x="1456388" y="2686058"/>
                    <a:pt x="1468143" y="2658656"/>
                    <a:pt x="1443318" y="2698377"/>
                  </a:cubicBezTo>
                  <a:cubicBezTo>
                    <a:pt x="1409117" y="2753099"/>
                    <a:pt x="1424522" y="2736741"/>
                    <a:pt x="1380565" y="2788024"/>
                  </a:cubicBezTo>
                  <a:cubicBezTo>
                    <a:pt x="1375064" y="2794441"/>
                    <a:pt x="1367915" y="2799353"/>
                    <a:pt x="1362635" y="2805953"/>
                  </a:cubicBezTo>
                  <a:cubicBezTo>
                    <a:pt x="1355904" y="2814366"/>
                    <a:pt x="1351437" y="2824434"/>
                    <a:pt x="1344706" y="2832847"/>
                  </a:cubicBezTo>
                  <a:cubicBezTo>
                    <a:pt x="1339426" y="2839447"/>
                    <a:pt x="1332056" y="2844177"/>
                    <a:pt x="1326776" y="2850777"/>
                  </a:cubicBezTo>
                  <a:cubicBezTo>
                    <a:pt x="1320045" y="2859190"/>
                    <a:pt x="1315744" y="2869394"/>
                    <a:pt x="1308847" y="2877671"/>
                  </a:cubicBezTo>
                  <a:cubicBezTo>
                    <a:pt x="1272173" y="2921681"/>
                    <a:pt x="1288635" y="2886703"/>
                    <a:pt x="1255059" y="2940424"/>
                  </a:cubicBezTo>
                  <a:cubicBezTo>
                    <a:pt x="1247976" y="2951757"/>
                    <a:pt x="1243759" y="2964680"/>
                    <a:pt x="1237129" y="2976283"/>
                  </a:cubicBezTo>
                  <a:cubicBezTo>
                    <a:pt x="1231784" y="2985638"/>
                    <a:pt x="1225176" y="2994212"/>
                    <a:pt x="1219200" y="3003177"/>
                  </a:cubicBezTo>
                  <a:cubicBezTo>
                    <a:pt x="1216212" y="3015130"/>
                    <a:pt x="1214561" y="3027500"/>
                    <a:pt x="1210235" y="3039036"/>
                  </a:cubicBezTo>
                  <a:cubicBezTo>
                    <a:pt x="1205543" y="3051549"/>
                    <a:pt x="1196532" y="3062216"/>
                    <a:pt x="1192306" y="3074894"/>
                  </a:cubicBezTo>
                  <a:cubicBezTo>
                    <a:pt x="1184514" y="3098271"/>
                    <a:pt x="1180352" y="3122706"/>
                    <a:pt x="1174376" y="3146612"/>
                  </a:cubicBezTo>
                  <a:cubicBezTo>
                    <a:pt x="1171388" y="3158565"/>
                    <a:pt x="1170922" y="3171451"/>
                    <a:pt x="1165412" y="3182471"/>
                  </a:cubicBezTo>
                  <a:lnTo>
                    <a:pt x="1147482" y="3218330"/>
                  </a:lnTo>
                  <a:lnTo>
                    <a:pt x="1129553" y="3290047"/>
                  </a:lnTo>
                  <a:lnTo>
                    <a:pt x="1120588" y="3325906"/>
                  </a:lnTo>
                  <a:cubicBezTo>
                    <a:pt x="1117600" y="3349812"/>
                    <a:pt x="1117963" y="3374381"/>
                    <a:pt x="1111624" y="3397624"/>
                  </a:cubicBezTo>
                  <a:cubicBezTo>
                    <a:pt x="1108789" y="3408019"/>
                    <a:pt x="1104295" y="3422591"/>
                    <a:pt x="1093694" y="3424518"/>
                  </a:cubicBezTo>
                  <a:cubicBezTo>
                    <a:pt x="1067071" y="3429358"/>
                    <a:pt x="1039834" y="3419129"/>
                    <a:pt x="1013012" y="3415553"/>
                  </a:cubicBezTo>
                  <a:cubicBezTo>
                    <a:pt x="994995" y="3413151"/>
                    <a:pt x="977153" y="3409577"/>
                    <a:pt x="959224" y="3406589"/>
                  </a:cubicBezTo>
                  <a:cubicBezTo>
                    <a:pt x="841762" y="3367435"/>
                    <a:pt x="967665" y="3406559"/>
                    <a:pt x="654424" y="3388659"/>
                  </a:cubicBezTo>
                  <a:cubicBezTo>
                    <a:pt x="642123" y="3387956"/>
                    <a:pt x="630687" y="3381898"/>
                    <a:pt x="618565" y="3379694"/>
                  </a:cubicBezTo>
                  <a:cubicBezTo>
                    <a:pt x="597776" y="3375914"/>
                    <a:pt x="576655" y="3374204"/>
                    <a:pt x="555812" y="3370730"/>
                  </a:cubicBezTo>
                  <a:cubicBezTo>
                    <a:pt x="398447" y="3344503"/>
                    <a:pt x="653405" y="3382111"/>
                    <a:pt x="448235" y="3352800"/>
                  </a:cubicBezTo>
                  <a:cubicBezTo>
                    <a:pt x="436282" y="3346824"/>
                    <a:pt x="424889" y="3339563"/>
                    <a:pt x="412376" y="3334871"/>
                  </a:cubicBezTo>
                  <a:cubicBezTo>
                    <a:pt x="400840" y="3330545"/>
                    <a:pt x="388319" y="3329446"/>
                    <a:pt x="376518" y="3325906"/>
                  </a:cubicBezTo>
                  <a:cubicBezTo>
                    <a:pt x="358416" y="3320475"/>
                    <a:pt x="340175" y="3315246"/>
                    <a:pt x="322729" y="3307977"/>
                  </a:cubicBezTo>
                  <a:cubicBezTo>
                    <a:pt x="240673" y="3273788"/>
                    <a:pt x="296086" y="3293568"/>
                    <a:pt x="233082" y="3254189"/>
                  </a:cubicBezTo>
                  <a:cubicBezTo>
                    <a:pt x="149055" y="3201671"/>
                    <a:pt x="239410" y="3267673"/>
                    <a:pt x="170329" y="3218330"/>
                  </a:cubicBezTo>
                  <a:cubicBezTo>
                    <a:pt x="158171" y="3209646"/>
                    <a:pt x="147443" y="3198849"/>
                    <a:pt x="134471" y="3191436"/>
                  </a:cubicBezTo>
                  <a:cubicBezTo>
                    <a:pt x="126266" y="3186748"/>
                    <a:pt x="116262" y="3186194"/>
                    <a:pt x="107576" y="3182471"/>
                  </a:cubicBezTo>
                  <a:cubicBezTo>
                    <a:pt x="95293" y="3177207"/>
                    <a:pt x="83671" y="3170518"/>
                    <a:pt x="71718" y="3164541"/>
                  </a:cubicBezTo>
                  <a:cubicBezTo>
                    <a:pt x="59765" y="3146612"/>
                    <a:pt x="42673" y="3131196"/>
                    <a:pt x="35859" y="3110753"/>
                  </a:cubicBezTo>
                  <a:cubicBezTo>
                    <a:pt x="29882" y="3092824"/>
                    <a:pt x="22512" y="3075300"/>
                    <a:pt x="17929" y="3056965"/>
                  </a:cubicBezTo>
                  <a:cubicBezTo>
                    <a:pt x="5270" y="3006324"/>
                    <a:pt x="11381" y="3033188"/>
                    <a:pt x="0" y="2976283"/>
                  </a:cubicBezTo>
                  <a:cubicBezTo>
                    <a:pt x="1034" y="2959743"/>
                    <a:pt x="2396" y="2834624"/>
                    <a:pt x="17929" y="2788024"/>
                  </a:cubicBezTo>
                  <a:cubicBezTo>
                    <a:pt x="25511" y="2765279"/>
                    <a:pt x="40674" y="2744943"/>
                    <a:pt x="53788" y="2725271"/>
                  </a:cubicBezTo>
                  <a:cubicBezTo>
                    <a:pt x="71043" y="2638996"/>
                    <a:pt x="48355" y="2718916"/>
                    <a:pt x="89647" y="2644589"/>
                  </a:cubicBezTo>
                  <a:cubicBezTo>
                    <a:pt x="97462" y="2630522"/>
                    <a:pt x="100379" y="2614158"/>
                    <a:pt x="107576" y="2599765"/>
                  </a:cubicBezTo>
                  <a:cubicBezTo>
                    <a:pt x="113153" y="2588612"/>
                    <a:pt x="147666" y="2542422"/>
                    <a:pt x="152400" y="2537012"/>
                  </a:cubicBezTo>
                  <a:cubicBezTo>
                    <a:pt x="163531" y="2524290"/>
                    <a:pt x="177258" y="2513988"/>
                    <a:pt x="188259" y="2501153"/>
                  </a:cubicBezTo>
                  <a:cubicBezTo>
                    <a:pt x="195271" y="2492973"/>
                    <a:pt x="199926" y="2483026"/>
                    <a:pt x="206188" y="2474259"/>
                  </a:cubicBezTo>
                  <a:cubicBezTo>
                    <a:pt x="214872" y="2462101"/>
                    <a:pt x="224117" y="2450353"/>
                    <a:pt x="233082" y="2438400"/>
                  </a:cubicBezTo>
                  <a:cubicBezTo>
                    <a:pt x="236070" y="2429435"/>
                    <a:pt x="237821" y="2419958"/>
                    <a:pt x="242047" y="2411506"/>
                  </a:cubicBezTo>
                  <a:cubicBezTo>
                    <a:pt x="252423" y="2390754"/>
                    <a:pt x="269520" y="2372590"/>
                    <a:pt x="286871" y="2357718"/>
                  </a:cubicBezTo>
                  <a:cubicBezTo>
                    <a:pt x="303821" y="2343190"/>
                    <a:pt x="326686" y="2331524"/>
                    <a:pt x="340659" y="2312894"/>
                  </a:cubicBezTo>
                  <a:cubicBezTo>
                    <a:pt x="353588" y="2295655"/>
                    <a:pt x="364565" y="2277035"/>
                    <a:pt x="376518" y="2259106"/>
                  </a:cubicBezTo>
                  <a:cubicBezTo>
                    <a:pt x="390179" y="2238615"/>
                    <a:pt x="395727" y="2222821"/>
                    <a:pt x="421341" y="2214283"/>
                  </a:cubicBezTo>
                  <a:cubicBezTo>
                    <a:pt x="438585" y="2208535"/>
                    <a:pt x="457200" y="2208306"/>
                    <a:pt x="475129" y="2205318"/>
                  </a:cubicBezTo>
                  <a:cubicBezTo>
                    <a:pt x="518421" y="2162028"/>
                    <a:pt x="465752" y="2217039"/>
                    <a:pt x="510988" y="2160494"/>
                  </a:cubicBezTo>
                  <a:cubicBezTo>
                    <a:pt x="516268" y="2153894"/>
                    <a:pt x="522941" y="2148541"/>
                    <a:pt x="528918" y="2142565"/>
                  </a:cubicBezTo>
                  <a:cubicBezTo>
                    <a:pt x="531906" y="2124636"/>
                    <a:pt x="533199" y="2106340"/>
                    <a:pt x="537882" y="2088777"/>
                  </a:cubicBezTo>
                  <a:cubicBezTo>
                    <a:pt x="545186" y="2061385"/>
                    <a:pt x="564776" y="2008094"/>
                    <a:pt x="564776" y="2008094"/>
                  </a:cubicBezTo>
                  <a:cubicBezTo>
                    <a:pt x="561788" y="1978212"/>
                    <a:pt x="561702" y="1947895"/>
                    <a:pt x="555812" y="1918447"/>
                  </a:cubicBezTo>
                  <a:cubicBezTo>
                    <a:pt x="552656" y="1902667"/>
                    <a:pt x="542971" y="1888890"/>
                    <a:pt x="537882" y="1873624"/>
                  </a:cubicBezTo>
                  <a:cubicBezTo>
                    <a:pt x="533986" y="1861935"/>
                    <a:pt x="533771" y="1849090"/>
                    <a:pt x="528918" y="1837765"/>
                  </a:cubicBezTo>
                  <a:cubicBezTo>
                    <a:pt x="524674" y="1827862"/>
                    <a:pt x="515806" y="1820508"/>
                    <a:pt x="510988" y="1810871"/>
                  </a:cubicBezTo>
                  <a:cubicBezTo>
                    <a:pt x="504676" y="1798247"/>
                    <a:pt x="489266" y="1757253"/>
                    <a:pt x="484094" y="1739153"/>
                  </a:cubicBezTo>
                  <a:cubicBezTo>
                    <a:pt x="480709" y="1727306"/>
                    <a:pt x="478117" y="1715247"/>
                    <a:pt x="475129" y="1703294"/>
                  </a:cubicBezTo>
                  <a:cubicBezTo>
                    <a:pt x="472141" y="1664447"/>
                    <a:pt x="470042" y="1625521"/>
                    <a:pt x="466165" y="1586753"/>
                  </a:cubicBezTo>
                  <a:cubicBezTo>
                    <a:pt x="464063" y="1565728"/>
                    <a:pt x="459821" y="1544967"/>
                    <a:pt x="457200" y="1524000"/>
                  </a:cubicBezTo>
                  <a:cubicBezTo>
                    <a:pt x="453844" y="1497149"/>
                    <a:pt x="450685" y="1470266"/>
                    <a:pt x="448235" y="1443318"/>
                  </a:cubicBezTo>
                  <a:cubicBezTo>
                    <a:pt x="433733" y="1283788"/>
                    <a:pt x="447610" y="1376809"/>
                    <a:pt x="430306" y="1272989"/>
                  </a:cubicBezTo>
                  <a:cubicBezTo>
                    <a:pt x="433766" y="1221094"/>
                    <a:pt x="405494" y="1133050"/>
                    <a:pt x="475129" y="1111624"/>
                  </a:cubicBezTo>
                  <a:cubicBezTo>
                    <a:pt x="500992" y="1103666"/>
                    <a:pt x="528918" y="1105647"/>
                    <a:pt x="555812" y="1102659"/>
                  </a:cubicBezTo>
                  <a:cubicBezTo>
                    <a:pt x="561788" y="1090706"/>
                    <a:pt x="572531" y="1080109"/>
                    <a:pt x="573741" y="1066800"/>
                  </a:cubicBezTo>
                  <a:cubicBezTo>
                    <a:pt x="580011" y="997825"/>
                    <a:pt x="567951" y="1019363"/>
                    <a:pt x="546847" y="977153"/>
                  </a:cubicBezTo>
                  <a:cubicBezTo>
                    <a:pt x="509709" y="902876"/>
                    <a:pt x="543226" y="959740"/>
                    <a:pt x="519953" y="905436"/>
                  </a:cubicBezTo>
                  <a:cubicBezTo>
                    <a:pt x="514689" y="893153"/>
                    <a:pt x="507288" y="881860"/>
                    <a:pt x="502024" y="869577"/>
                  </a:cubicBezTo>
                  <a:cubicBezTo>
                    <a:pt x="480473" y="819291"/>
                    <a:pt x="509108" y="866286"/>
                    <a:pt x="475129" y="806824"/>
                  </a:cubicBezTo>
                  <a:cubicBezTo>
                    <a:pt x="434476" y="735682"/>
                    <a:pt x="483282" y="827202"/>
                    <a:pt x="430306" y="753036"/>
                  </a:cubicBezTo>
                  <a:cubicBezTo>
                    <a:pt x="404194" y="716479"/>
                    <a:pt x="416220" y="706937"/>
                    <a:pt x="394447" y="663389"/>
                  </a:cubicBezTo>
                  <a:cubicBezTo>
                    <a:pt x="388471" y="651436"/>
                    <a:pt x="383931" y="638649"/>
                    <a:pt x="376518" y="627530"/>
                  </a:cubicBezTo>
                  <a:cubicBezTo>
                    <a:pt x="371830" y="620497"/>
                    <a:pt x="363999" y="616093"/>
                    <a:pt x="358588" y="609600"/>
                  </a:cubicBezTo>
                  <a:cubicBezTo>
                    <a:pt x="338794" y="585847"/>
                    <a:pt x="324854" y="566715"/>
                    <a:pt x="313765" y="537883"/>
                  </a:cubicBezTo>
                  <a:cubicBezTo>
                    <a:pt x="303588" y="511423"/>
                    <a:pt x="286871" y="457200"/>
                    <a:pt x="286871" y="457200"/>
                  </a:cubicBezTo>
                  <a:cubicBezTo>
                    <a:pt x="292847" y="412377"/>
                    <a:pt x="289750" y="365372"/>
                    <a:pt x="304800" y="322730"/>
                  </a:cubicBezTo>
                  <a:cubicBezTo>
                    <a:pt x="309248" y="310128"/>
                    <a:pt x="329784" y="312568"/>
                    <a:pt x="340659" y="304800"/>
                  </a:cubicBezTo>
                  <a:cubicBezTo>
                    <a:pt x="350975" y="297431"/>
                    <a:pt x="356214" y="283576"/>
                    <a:pt x="367553" y="277906"/>
                  </a:cubicBezTo>
                  <a:cubicBezTo>
                    <a:pt x="381181" y="271092"/>
                    <a:pt x="397676" y="272950"/>
                    <a:pt x="412376" y="268941"/>
                  </a:cubicBezTo>
                  <a:cubicBezTo>
                    <a:pt x="456475" y="256914"/>
                    <a:pt x="452718" y="243542"/>
                    <a:pt x="502024" y="233083"/>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D8ED6501-5E2A-25E9-359D-068F98E6A8C8}"/>
                </a:ext>
              </a:extLst>
            </p:cNvPr>
            <p:cNvSpPr/>
            <p:nvPr/>
          </p:nvSpPr>
          <p:spPr>
            <a:xfrm>
              <a:off x="6714009" y="1689812"/>
              <a:ext cx="5033270" cy="2012211"/>
            </a:xfrm>
            <a:custGeom>
              <a:avLst/>
              <a:gdLst>
                <a:gd name="connsiteX0" fmla="*/ 134322 w 7960510"/>
                <a:gd name="connsiteY0" fmla="*/ 1129553 h 3182470"/>
                <a:gd name="connsiteX1" fmla="*/ 206040 w 7960510"/>
                <a:gd name="connsiteY1" fmla="*/ 1111623 h 3182470"/>
                <a:gd name="connsiteX2" fmla="*/ 268793 w 7960510"/>
                <a:gd name="connsiteY2" fmla="*/ 1084729 h 3182470"/>
                <a:gd name="connsiteX3" fmla="*/ 358440 w 7960510"/>
                <a:gd name="connsiteY3" fmla="*/ 1048870 h 3182470"/>
                <a:gd name="connsiteX4" fmla="*/ 394298 w 7960510"/>
                <a:gd name="connsiteY4" fmla="*/ 1030941 h 3182470"/>
                <a:gd name="connsiteX5" fmla="*/ 430157 w 7960510"/>
                <a:gd name="connsiteY5" fmla="*/ 1021976 h 3182470"/>
                <a:gd name="connsiteX6" fmla="*/ 457051 w 7960510"/>
                <a:gd name="connsiteY6" fmla="*/ 1013012 h 3182470"/>
                <a:gd name="connsiteX7" fmla="*/ 466016 w 7960510"/>
                <a:gd name="connsiteY7" fmla="*/ 986118 h 3182470"/>
                <a:gd name="connsiteX8" fmla="*/ 483946 w 7960510"/>
                <a:gd name="connsiteY8" fmla="*/ 941294 h 3182470"/>
                <a:gd name="connsiteX9" fmla="*/ 492910 w 7960510"/>
                <a:gd name="connsiteY9" fmla="*/ 905435 h 3182470"/>
                <a:gd name="connsiteX10" fmla="*/ 483946 w 7960510"/>
                <a:gd name="connsiteY10" fmla="*/ 824753 h 3182470"/>
                <a:gd name="connsiteX11" fmla="*/ 466016 w 7960510"/>
                <a:gd name="connsiteY11" fmla="*/ 797859 h 3182470"/>
                <a:gd name="connsiteX12" fmla="*/ 457051 w 7960510"/>
                <a:gd name="connsiteY12" fmla="*/ 770965 h 3182470"/>
                <a:gd name="connsiteX13" fmla="*/ 439122 w 7960510"/>
                <a:gd name="connsiteY13" fmla="*/ 753035 h 3182470"/>
                <a:gd name="connsiteX14" fmla="*/ 421193 w 7960510"/>
                <a:gd name="connsiteY14" fmla="*/ 726141 h 3182470"/>
                <a:gd name="connsiteX15" fmla="*/ 412228 w 7960510"/>
                <a:gd name="connsiteY15" fmla="*/ 609600 h 3182470"/>
                <a:gd name="connsiteX16" fmla="*/ 403263 w 7960510"/>
                <a:gd name="connsiteY16" fmla="*/ 582706 h 3182470"/>
                <a:gd name="connsiteX17" fmla="*/ 421193 w 7960510"/>
                <a:gd name="connsiteY17" fmla="*/ 430306 h 3182470"/>
                <a:gd name="connsiteX18" fmla="*/ 474981 w 7960510"/>
                <a:gd name="connsiteY18" fmla="*/ 340659 h 3182470"/>
                <a:gd name="connsiteX19" fmla="*/ 510840 w 7960510"/>
                <a:gd name="connsiteY19" fmla="*/ 304800 h 3182470"/>
                <a:gd name="connsiteX20" fmla="*/ 537734 w 7960510"/>
                <a:gd name="connsiteY20" fmla="*/ 277906 h 3182470"/>
                <a:gd name="connsiteX21" fmla="*/ 573593 w 7960510"/>
                <a:gd name="connsiteY21" fmla="*/ 233082 h 3182470"/>
                <a:gd name="connsiteX22" fmla="*/ 636346 w 7960510"/>
                <a:gd name="connsiteY22" fmla="*/ 197223 h 3182470"/>
                <a:gd name="connsiteX23" fmla="*/ 663240 w 7960510"/>
                <a:gd name="connsiteY23" fmla="*/ 170329 h 3182470"/>
                <a:gd name="connsiteX24" fmla="*/ 717028 w 7960510"/>
                <a:gd name="connsiteY24" fmla="*/ 143435 h 3182470"/>
                <a:gd name="connsiteX25" fmla="*/ 734957 w 7960510"/>
                <a:gd name="connsiteY25" fmla="*/ 116541 h 3182470"/>
                <a:gd name="connsiteX26" fmla="*/ 770816 w 7960510"/>
                <a:gd name="connsiteY26" fmla="*/ 17929 h 3182470"/>
                <a:gd name="connsiteX27" fmla="*/ 824604 w 7960510"/>
                <a:gd name="connsiteY27" fmla="*/ 0 h 3182470"/>
                <a:gd name="connsiteX28" fmla="*/ 941146 w 7960510"/>
                <a:gd name="connsiteY28" fmla="*/ 8965 h 3182470"/>
                <a:gd name="connsiteX29" fmla="*/ 959075 w 7960510"/>
                <a:gd name="connsiteY29" fmla="*/ 44823 h 3182470"/>
                <a:gd name="connsiteX30" fmla="*/ 977004 w 7960510"/>
                <a:gd name="connsiteY30" fmla="*/ 71718 h 3182470"/>
                <a:gd name="connsiteX31" fmla="*/ 1030793 w 7960510"/>
                <a:gd name="connsiteY31" fmla="*/ 80682 h 3182470"/>
                <a:gd name="connsiteX32" fmla="*/ 1093546 w 7960510"/>
                <a:gd name="connsiteY32" fmla="*/ 107576 h 3182470"/>
                <a:gd name="connsiteX33" fmla="*/ 1129404 w 7960510"/>
                <a:gd name="connsiteY33" fmla="*/ 134470 h 3182470"/>
                <a:gd name="connsiteX34" fmla="*/ 1165263 w 7960510"/>
                <a:gd name="connsiteY34" fmla="*/ 143435 h 3182470"/>
                <a:gd name="connsiteX35" fmla="*/ 1219051 w 7960510"/>
                <a:gd name="connsiteY35" fmla="*/ 161365 h 3182470"/>
                <a:gd name="connsiteX36" fmla="*/ 1290769 w 7960510"/>
                <a:gd name="connsiteY36" fmla="*/ 188259 h 3182470"/>
                <a:gd name="connsiteX37" fmla="*/ 1317663 w 7960510"/>
                <a:gd name="connsiteY37" fmla="*/ 215153 h 3182470"/>
                <a:gd name="connsiteX38" fmla="*/ 1344557 w 7960510"/>
                <a:gd name="connsiteY38" fmla="*/ 224118 h 3182470"/>
                <a:gd name="connsiteX39" fmla="*/ 1371451 w 7960510"/>
                <a:gd name="connsiteY39" fmla="*/ 242047 h 3182470"/>
                <a:gd name="connsiteX40" fmla="*/ 1407310 w 7960510"/>
                <a:gd name="connsiteY40" fmla="*/ 259976 h 3182470"/>
                <a:gd name="connsiteX41" fmla="*/ 1434204 w 7960510"/>
                <a:gd name="connsiteY41" fmla="*/ 277906 h 3182470"/>
                <a:gd name="connsiteX42" fmla="*/ 1550746 w 7960510"/>
                <a:gd name="connsiteY42" fmla="*/ 286870 h 3182470"/>
                <a:gd name="connsiteX43" fmla="*/ 1595569 w 7960510"/>
                <a:gd name="connsiteY43" fmla="*/ 295835 h 3182470"/>
                <a:gd name="connsiteX44" fmla="*/ 1622463 w 7960510"/>
                <a:gd name="connsiteY44" fmla="*/ 313765 h 3182470"/>
                <a:gd name="connsiteX45" fmla="*/ 1685216 w 7960510"/>
                <a:gd name="connsiteY45" fmla="*/ 322729 h 3182470"/>
                <a:gd name="connsiteX46" fmla="*/ 1712110 w 7960510"/>
                <a:gd name="connsiteY46" fmla="*/ 340659 h 3182470"/>
                <a:gd name="connsiteX47" fmla="*/ 1739004 w 7960510"/>
                <a:gd name="connsiteY47" fmla="*/ 349623 h 3182470"/>
                <a:gd name="connsiteX48" fmla="*/ 1756934 w 7960510"/>
                <a:gd name="connsiteY48" fmla="*/ 367553 h 3182470"/>
                <a:gd name="connsiteX49" fmla="*/ 1792793 w 7960510"/>
                <a:gd name="connsiteY49" fmla="*/ 421341 h 3182470"/>
                <a:gd name="connsiteX50" fmla="*/ 1819687 w 7960510"/>
                <a:gd name="connsiteY50" fmla="*/ 430306 h 3182470"/>
                <a:gd name="connsiteX51" fmla="*/ 1846581 w 7960510"/>
                <a:gd name="connsiteY51" fmla="*/ 466165 h 3182470"/>
                <a:gd name="connsiteX52" fmla="*/ 1882440 w 7960510"/>
                <a:gd name="connsiteY52" fmla="*/ 493059 h 3182470"/>
                <a:gd name="connsiteX53" fmla="*/ 1891404 w 7960510"/>
                <a:gd name="connsiteY53" fmla="*/ 528918 h 3182470"/>
                <a:gd name="connsiteX54" fmla="*/ 1909334 w 7960510"/>
                <a:gd name="connsiteY54" fmla="*/ 564776 h 3182470"/>
                <a:gd name="connsiteX55" fmla="*/ 1954157 w 7960510"/>
                <a:gd name="connsiteY55" fmla="*/ 735106 h 3182470"/>
                <a:gd name="connsiteX56" fmla="*/ 1963122 w 7960510"/>
                <a:gd name="connsiteY56" fmla="*/ 762000 h 3182470"/>
                <a:gd name="connsiteX57" fmla="*/ 1972087 w 7960510"/>
                <a:gd name="connsiteY57" fmla="*/ 797859 h 3182470"/>
                <a:gd name="connsiteX58" fmla="*/ 1998981 w 7960510"/>
                <a:gd name="connsiteY58" fmla="*/ 815788 h 3182470"/>
                <a:gd name="connsiteX59" fmla="*/ 2016910 w 7960510"/>
                <a:gd name="connsiteY59" fmla="*/ 833718 h 3182470"/>
                <a:gd name="connsiteX60" fmla="*/ 2034840 w 7960510"/>
                <a:gd name="connsiteY60" fmla="*/ 860612 h 3182470"/>
                <a:gd name="connsiteX61" fmla="*/ 2133451 w 7960510"/>
                <a:gd name="connsiteY61" fmla="*/ 950259 h 3182470"/>
                <a:gd name="connsiteX62" fmla="*/ 2160346 w 7960510"/>
                <a:gd name="connsiteY62" fmla="*/ 959223 h 3182470"/>
                <a:gd name="connsiteX63" fmla="*/ 2178275 w 7960510"/>
                <a:gd name="connsiteY63" fmla="*/ 977153 h 3182470"/>
                <a:gd name="connsiteX64" fmla="*/ 2276887 w 7960510"/>
                <a:gd name="connsiteY64" fmla="*/ 1004047 h 3182470"/>
                <a:gd name="connsiteX65" fmla="*/ 2303781 w 7960510"/>
                <a:gd name="connsiteY65" fmla="*/ 1013012 h 3182470"/>
                <a:gd name="connsiteX66" fmla="*/ 2348604 w 7960510"/>
                <a:gd name="connsiteY66" fmla="*/ 1021976 h 3182470"/>
                <a:gd name="connsiteX67" fmla="*/ 2536863 w 7960510"/>
                <a:gd name="connsiteY67" fmla="*/ 1013012 h 3182470"/>
                <a:gd name="connsiteX68" fmla="*/ 2572722 w 7960510"/>
                <a:gd name="connsiteY68" fmla="*/ 968188 h 3182470"/>
                <a:gd name="connsiteX69" fmla="*/ 2608581 w 7960510"/>
                <a:gd name="connsiteY69" fmla="*/ 950259 h 3182470"/>
                <a:gd name="connsiteX70" fmla="*/ 2698228 w 7960510"/>
                <a:gd name="connsiteY70" fmla="*/ 932329 h 3182470"/>
                <a:gd name="connsiteX71" fmla="*/ 2743051 w 7960510"/>
                <a:gd name="connsiteY71" fmla="*/ 923365 h 3182470"/>
                <a:gd name="connsiteX72" fmla="*/ 2787875 w 7960510"/>
                <a:gd name="connsiteY72" fmla="*/ 914400 h 3182470"/>
                <a:gd name="connsiteX73" fmla="*/ 2841663 w 7960510"/>
                <a:gd name="connsiteY73" fmla="*/ 905435 h 3182470"/>
                <a:gd name="connsiteX74" fmla="*/ 2967169 w 7960510"/>
                <a:gd name="connsiteY74" fmla="*/ 896470 h 3182470"/>
                <a:gd name="connsiteX75" fmla="*/ 3191287 w 7960510"/>
                <a:gd name="connsiteY75" fmla="*/ 914400 h 3182470"/>
                <a:gd name="connsiteX76" fmla="*/ 3245075 w 7960510"/>
                <a:gd name="connsiteY76" fmla="*/ 932329 h 3182470"/>
                <a:gd name="connsiteX77" fmla="*/ 3271969 w 7960510"/>
                <a:gd name="connsiteY77" fmla="*/ 941294 h 3182470"/>
                <a:gd name="connsiteX78" fmla="*/ 3334722 w 7960510"/>
                <a:gd name="connsiteY78" fmla="*/ 959223 h 3182470"/>
                <a:gd name="connsiteX79" fmla="*/ 3352651 w 7960510"/>
                <a:gd name="connsiteY79" fmla="*/ 977153 h 3182470"/>
                <a:gd name="connsiteX80" fmla="*/ 3379546 w 7960510"/>
                <a:gd name="connsiteY80" fmla="*/ 986118 h 3182470"/>
                <a:gd name="connsiteX81" fmla="*/ 3451263 w 7960510"/>
                <a:gd name="connsiteY81" fmla="*/ 1004047 h 3182470"/>
                <a:gd name="connsiteX82" fmla="*/ 3522981 w 7960510"/>
                <a:gd name="connsiteY82" fmla="*/ 1030941 h 3182470"/>
                <a:gd name="connsiteX83" fmla="*/ 3558840 w 7960510"/>
                <a:gd name="connsiteY83" fmla="*/ 1048870 h 3182470"/>
                <a:gd name="connsiteX84" fmla="*/ 3603663 w 7960510"/>
                <a:gd name="connsiteY84" fmla="*/ 1084729 h 3182470"/>
                <a:gd name="connsiteX85" fmla="*/ 3657451 w 7960510"/>
                <a:gd name="connsiteY85" fmla="*/ 1102659 h 3182470"/>
                <a:gd name="connsiteX86" fmla="*/ 3693310 w 7960510"/>
                <a:gd name="connsiteY86" fmla="*/ 1138518 h 3182470"/>
                <a:gd name="connsiteX87" fmla="*/ 3711240 w 7960510"/>
                <a:gd name="connsiteY87" fmla="*/ 1165412 h 3182470"/>
                <a:gd name="connsiteX88" fmla="*/ 3756063 w 7960510"/>
                <a:gd name="connsiteY88" fmla="*/ 1192306 h 3182470"/>
                <a:gd name="connsiteX89" fmla="*/ 3782957 w 7960510"/>
                <a:gd name="connsiteY89" fmla="*/ 1210235 h 3182470"/>
                <a:gd name="connsiteX90" fmla="*/ 3863640 w 7960510"/>
                <a:gd name="connsiteY90" fmla="*/ 1290918 h 3182470"/>
                <a:gd name="connsiteX91" fmla="*/ 3890534 w 7960510"/>
                <a:gd name="connsiteY91" fmla="*/ 1299882 h 3182470"/>
                <a:gd name="connsiteX92" fmla="*/ 3917428 w 7960510"/>
                <a:gd name="connsiteY92" fmla="*/ 1335741 h 3182470"/>
                <a:gd name="connsiteX93" fmla="*/ 3944322 w 7960510"/>
                <a:gd name="connsiteY93" fmla="*/ 1344706 h 3182470"/>
                <a:gd name="connsiteX94" fmla="*/ 3971216 w 7960510"/>
                <a:gd name="connsiteY94" fmla="*/ 1362635 h 3182470"/>
                <a:gd name="connsiteX95" fmla="*/ 4007075 w 7960510"/>
                <a:gd name="connsiteY95" fmla="*/ 1389529 h 3182470"/>
                <a:gd name="connsiteX96" fmla="*/ 4051898 w 7960510"/>
                <a:gd name="connsiteY96" fmla="*/ 1398494 h 3182470"/>
                <a:gd name="connsiteX97" fmla="*/ 4078793 w 7960510"/>
                <a:gd name="connsiteY97" fmla="*/ 1407459 h 3182470"/>
                <a:gd name="connsiteX98" fmla="*/ 4302910 w 7960510"/>
                <a:gd name="connsiteY98" fmla="*/ 1425388 h 3182470"/>
                <a:gd name="connsiteX99" fmla="*/ 4347734 w 7960510"/>
                <a:gd name="connsiteY99" fmla="*/ 1434353 h 3182470"/>
                <a:gd name="connsiteX100" fmla="*/ 4374628 w 7960510"/>
                <a:gd name="connsiteY100" fmla="*/ 1443318 h 3182470"/>
                <a:gd name="connsiteX101" fmla="*/ 4769075 w 7960510"/>
                <a:gd name="connsiteY101" fmla="*/ 1434353 h 3182470"/>
                <a:gd name="connsiteX102" fmla="*/ 4822863 w 7960510"/>
                <a:gd name="connsiteY102" fmla="*/ 1398494 h 3182470"/>
                <a:gd name="connsiteX103" fmla="*/ 4858722 w 7960510"/>
                <a:gd name="connsiteY103" fmla="*/ 1389529 h 3182470"/>
                <a:gd name="connsiteX104" fmla="*/ 4912510 w 7960510"/>
                <a:gd name="connsiteY104" fmla="*/ 1362635 h 3182470"/>
                <a:gd name="connsiteX105" fmla="*/ 5011122 w 7960510"/>
                <a:gd name="connsiteY105" fmla="*/ 1317812 h 3182470"/>
                <a:gd name="connsiteX106" fmla="*/ 5029051 w 7960510"/>
                <a:gd name="connsiteY106" fmla="*/ 1299882 h 3182470"/>
                <a:gd name="connsiteX107" fmla="*/ 5109734 w 7960510"/>
                <a:gd name="connsiteY107" fmla="*/ 1272988 h 3182470"/>
                <a:gd name="connsiteX108" fmla="*/ 5172487 w 7960510"/>
                <a:gd name="connsiteY108" fmla="*/ 1237129 h 3182470"/>
                <a:gd name="connsiteX109" fmla="*/ 5244204 w 7960510"/>
                <a:gd name="connsiteY109" fmla="*/ 1183341 h 3182470"/>
                <a:gd name="connsiteX110" fmla="*/ 5289028 w 7960510"/>
                <a:gd name="connsiteY110" fmla="*/ 1138518 h 3182470"/>
                <a:gd name="connsiteX111" fmla="*/ 5306957 w 7960510"/>
                <a:gd name="connsiteY111" fmla="*/ 1120588 h 3182470"/>
                <a:gd name="connsiteX112" fmla="*/ 5333851 w 7960510"/>
                <a:gd name="connsiteY112" fmla="*/ 1111623 h 3182470"/>
                <a:gd name="connsiteX113" fmla="*/ 5414534 w 7960510"/>
                <a:gd name="connsiteY113" fmla="*/ 1048870 h 3182470"/>
                <a:gd name="connsiteX114" fmla="*/ 5486251 w 7960510"/>
                <a:gd name="connsiteY114" fmla="*/ 995082 h 3182470"/>
                <a:gd name="connsiteX115" fmla="*/ 5513146 w 7960510"/>
                <a:gd name="connsiteY115" fmla="*/ 986118 h 3182470"/>
                <a:gd name="connsiteX116" fmla="*/ 5531075 w 7960510"/>
                <a:gd name="connsiteY116" fmla="*/ 950259 h 3182470"/>
                <a:gd name="connsiteX117" fmla="*/ 5584863 w 7960510"/>
                <a:gd name="connsiteY117" fmla="*/ 914400 h 3182470"/>
                <a:gd name="connsiteX118" fmla="*/ 5593828 w 7960510"/>
                <a:gd name="connsiteY118" fmla="*/ 887506 h 3182470"/>
                <a:gd name="connsiteX119" fmla="*/ 5629687 w 7960510"/>
                <a:gd name="connsiteY119" fmla="*/ 869576 h 3182470"/>
                <a:gd name="connsiteX120" fmla="*/ 5692440 w 7960510"/>
                <a:gd name="connsiteY120" fmla="*/ 842682 h 3182470"/>
                <a:gd name="connsiteX121" fmla="*/ 5844840 w 7960510"/>
                <a:gd name="connsiteY121" fmla="*/ 797859 h 3182470"/>
                <a:gd name="connsiteX122" fmla="*/ 6042063 w 7960510"/>
                <a:gd name="connsiteY122" fmla="*/ 806823 h 3182470"/>
                <a:gd name="connsiteX123" fmla="*/ 6086887 w 7960510"/>
                <a:gd name="connsiteY123" fmla="*/ 833718 h 3182470"/>
                <a:gd name="connsiteX124" fmla="*/ 6140675 w 7960510"/>
                <a:gd name="connsiteY124" fmla="*/ 869576 h 3182470"/>
                <a:gd name="connsiteX125" fmla="*/ 6248251 w 7960510"/>
                <a:gd name="connsiteY125" fmla="*/ 887506 h 3182470"/>
                <a:gd name="connsiteX126" fmla="*/ 6346863 w 7960510"/>
                <a:gd name="connsiteY126" fmla="*/ 878541 h 3182470"/>
                <a:gd name="connsiteX127" fmla="*/ 6373757 w 7960510"/>
                <a:gd name="connsiteY127" fmla="*/ 860612 h 3182470"/>
                <a:gd name="connsiteX128" fmla="*/ 6544087 w 7960510"/>
                <a:gd name="connsiteY128" fmla="*/ 869576 h 3182470"/>
                <a:gd name="connsiteX129" fmla="*/ 6570981 w 7960510"/>
                <a:gd name="connsiteY129" fmla="*/ 905435 h 3182470"/>
                <a:gd name="connsiteX130" fmla="*/ 6579946 w 7960510"/>
                <a:gd name="connsiteY130" fmla="*/ 932329 h 3182470"/>
                <a:gd name="connsiteX131" fmla="*/ 6597875 w 7960510"/>
                <a:gd name="connsiteY131" fmla="*/ 959223 h 3182470"/>
                <a:gd name="connsiteX132" fmla="*/ 6579946 w 7960510"/>
                <a:gd name="connsiteY132" fmla="*/ 1030941 h 3182470"/>
                <a:gd name="connsiteX133" fmla="*/ 6553051 w 7960510"/>
                <a:gd name="connsiteY133" fmla="*/ 1066800 h 3182470"/>
                <a:gd name="connsiteX134" fmla="*/ 6535122 w 7960510"/>
                <a:gd name="connsiteY134" fmla="*/ 1255059 h 3182470"/>
                <a:gd name="connsiteX135" fmla="*/ 6526157 w 7960510"/>
                <a:gd name="connsiteY135" fmla="*/ 1299882 h 3182470"/>
                <a:gd name="connsiteX136" fmla="*/ 6517193 w 7960510"/>
                <a:gd name="connsiteY136" fmla="*/ 1326776 h 3182470"/>
                <a:gd name="connsiteX137" fmla="*/ 6499263 w 7960510"/>
                <a:gd name="connsiteY137" fmla="*/ 1515035 h 3182470"/>
                <a:gd name="connsiteX138" fmla="*/ 6490298 w 7960510"/>
                <a:gd name="connsiteY138" fmla="*/ 1577788 h 3182470"/>
                <a:gd name="connsiteX139" fmla="*/ 6454440 w 7960510"/>
                <a:gd name="connsiteY139" fmla="*/ 1658470 h 3182470"/>
                <a:gd name="connsiteX140" fmla="*/ 6436510 w 7960510"/>
                <a:gd name="connsiteY140" fmla="*/ 1703294 h 3182470"/>
                <a:gd name="connsiteX141" fmla="*/ 6427546 w 7960510"/>
                <a:gd name="connsiteY141" fmla="*/ 1739153 h 3182470"/>
                <a:gd name="connsiteX142" fmla="*/ 6409616 w 7960510"/>
                <a:gd name="connsiteY142" fmla="*/ 1766047 h 3182470"/>
                <a:gd name="connsiteX143" fmla="*/ 6400651 w 7960510"/>
                <a:gd name="connsiteY143" fmla="*/ 1918447 h 3182470"/>
                <a:gd name="connsiteX144" fmla="*/ 6418581 w 7960510"/>
                <a:gd name="connsiteY144" fmla="*/ 1936376 h 3182470"/>
                <a:gd name="connsiteX145" fmla="*/ 6508228 w 7960510"/>
                <a:gd name="connsiteY145" fmla="*/ 1918447 h 3182470"/>
                <a:gd name="connsiteX146" fmla="*/ 6579946 w 7960510"/>
                <a:gd name="connsiteY146" fmla="*/ 1900518 h 3182470"/>
                <a:gd name="connsiteX147" fmla="*/ 6642698 w 7960510"/>
                <a:gd name="connsiteY147" fmla="*/ 1882588 h 3182470"/>
                <a:gd name="connsiteX148" fmla="*/ 6848887 w 7960510"/>
                <a:gd name="connsiteY148" fmla="*/ 1900518 h 3182470"/>
                <a:gd name="connsiteX149" fmla="*/ 6857851 w 7960510"/>
                <a:gd name="connsiteY149" fmla="*/ 1927412 h 3182470"/>
                <a:gd name="connsiteX150" fmla="*/ 6884746 w 7960510"/>
                <a:gd name="connsiteY150" fmla="*/ 1936376 h 3182470"/>
                <a:gd name="connsiteX151" fmla="*/ 6929569 w 7960510"/>
                <a:gd name="connsiteY151" fmla="*/ 1945341 h 3182470"/>
                <a:gd name="connsiteX152" fmla="*/ 6965428 w 7960510"/>
                <a:gd name="connsiteY152" fmla="*/ 1882588 h 3182470"/>
                <a:gd name="connsiteX153" fmla="*/ 6992322 w 7960510"/>
                <a:gd name="connsiteY153" fmla="*/ 1837765 h 3182470"/>
                <a:gd name="connsiteX154" fmla="*/ 7019216 w 7960510"/>
                <a:gd name="connsiteY154" fmla="*/ 1810870 h 3182470"/>
                <a:gd name="connsiteX155" fmla="*/ 7037146 w 7960510"/>
                <a:gd name="connsiteY155" fmla="*/ 1783976 h 3182470"/>
                <a:gd name="connsiteX156" fmla="*/ 7099898 w 7960510"/>
                <a:gd name="connsiteY156" fmla="*/ 1739153 h 3182470"/>
                <a:gd name="connsiteX157" fmla="*/ 7144722 w 7960510"/>
                <a:gd name="connsiteY157" fmla="*/ 1730188 h 3182470"/>
                <a:gd name="connsiteX158" fmla="*/ 7225404 w 7960510"/>
                <a:gd name="connsiteY158" fmla="*/ 1712259 h 3182470"/>
                <a:gd name="connsiteX159" fmla="*/ 7350910 w 7960510"/>
                <a:gd name="connsiteY159" fmla="*/ 1739153 h 3182470"/>
                <a:gd name="connsiteX160" fmla="*/ 7395734 w 7960510"/>
                <a:gd name="connsiteY160" fmla="*/ 1757082 h 3182470"/>
                <a:gd name="connsiteX161" fmla="*/ 7449522 w 7960510"/>
                <a:gd name="connsiteY161" fmla="*/ 1775012 h 3182470"/>
                <a:gd name="connsiteX162" fmla="*/ 7494346 w 7960510"/>
                <a:gd name="connsiteY162" fmla="*/ 1801906 h 3182470"/>
                <a:gd name="connsiteX163" fmla="*/ 7530204 w 7960510"/>
                <a:gd name="connsiteY163" fmla="*/ 1819835 h 3182470"/>
                <a:gd name="connsiteX164" fmla="*/ 7548134 w 7960510"/>
                <a:gd name="connsiteY164" fmla="*/ 1837765 h 3182470"/>
                <a:gd name="connsiteX165" fmla="*/ 7610887 w 7960510"/>
                <a:gd name="connsiteY165" fmla="*/ 1873623 h 3182470"/>
                <a:gd name="connsiteX166" fmla="*/ 7691569 w 7960510"/>
                <a:gd name="connsiteY166" fmla="*/ 1945341 h 3182470"/>
                <a:gd name="connsiteX167" fmla="*/ 7718463 w 7960510"/>
                <a:gd name="connsiteY167" fmla="*/ 1954306 h 3182470"/>
                <a:gd name="connsiteX168" fmla="*/ 7745357 w 7960510"/>
                <a:gd name="connsiteY168" fmla="*/ 2026023 h 3182470"/>
                <a:gd name="connsiteX169" fmla="*/ 7754322 w 7960510"/>
                <a:gd name="connsiteY169" fmla="*/ 2052918 h 3182470"/>
                <a:gd name="connsiteX170" fmla="*/ 7790181 w 7960510"/>
                <a:gd name="connsiteY170" fmla="*/ 2079812 h 3182470"/>
                <a:gd name="connsiteX171" fmla="*/ 7843969 w 7960510"/>
                <a:gd name="connsiteY171" fmla="*/ 2106706 h 3182470"/>
                <a:gd name="connsiteX172" fmla="*/ 7879828 w 7960510"/>
                <a:gd name="connsiteY172" fmla="*/ 2133600 h 3182470"/>
                <a:gd name="connsiteX173" fmla="*/ 7897757 w 7960510"/>
                <a:gd name="connsiteY173" fmla="*/ 2169459 h 3182470"/>
                <a:gd name="connsiteX174" fmla="*/ 7915687 w 7960510"/>
                <a:gd name="connsiteY174" fmla="*/ 2187388 h 3182470"/>
                <a:gd name="connsiteX175" fmla="*/ 7933616 w 7960510"/>
                <a:gd name="connsiteY175" fmla="*/ 2241176 h 3182470"/>
                <a:gd name="connsiteX176" fmla="*/ 7942581 w 7960510"/>
                <a:gd name="connsiteY176" fmla="*/ 2268070 h 3182470"/>
                <a:gd name="connsiteX177" fmla="*/ 7960510 w 7960510"/>
                <a:gd name="connsiteY177" fmla="*/ 2303929 h 3182470"/>
                <a:gd name="connsiteX178" fmla="*/ 7915687 w 7960510"/>
                <a:gd name="connsiteY178" fmla="*/ 2429435 h 3182470"/>
                <a:gd name="connsiteX179" fmla="*/ 7897757 w 7960510"/>
                <a:gd name="connsiteY179" fmla="*/ 2447365 h 3182470"/>
                <a:gd name="connsiteX180" fmla="*/ 7879828 w 7960510"/>
                <a:gd name="connsiteY180" fmla="*/ 2483223 h 3182470"/>
                <a:gd name="connsiteX181" fmla="*/ 7826040 w 7960510"/>
                <a:gd name="connsiteY181" fmla="*/ 2528047 h 3182470"/>
                <a:gd name="connsiteX182" fmla="*/ 7727428 w 7960510"/>
                <a:gd name="connsiteY182" fmla="*/ 2545976 h 3182470"/>
                <a:gd name="connsiteX183" fmla="*/ 7691569 w 7960510"/>
                <a:gd name="connsiteY183" fmla="*/ 2554941 h 3182470"/>
                <a:gd name="connsiteX184" fmla="*/ 7619851 w 7960510"/>
                <a:gd name="connsiteY184" fmla="*/ 2563906 h 3182470"/>
                <a:gd name="connsiteX185" fmla="*/ 7583993 w 7960510"/>
                <a:gd name="connsiteY185" fmla="*/ 2572870 h 3182470"/>
                <a:gd name="connsiteX186" fmla="*/ 7530204 w 7960510"/>
                <a:gd name="connsiteY186" fmla="*/ 2581835 h 3182470"/>
                <a:gd name="connsiteX187" fmla="*/ 7422628 w 7960510"/>
                <a:gd name="connsiteY187" fmla="*/ 2608729 h 3182470"/>
                <a:gd name="connsiteX188" fmla="*/ 7359875 w 7960510"/>
                <a:gd name="connsiteY188" fmla="*/ 2626659 h 3182470"/>
                <a:gd name="connsiteX189" fmla="*/ 7261263 w 7960510"/>
                <a:gd name="connsiteY189" fmla="*/ 2644588 h 3182470"/>
                <a:gd name="connsiteX190" fmla="*/ 7207475 w 7960510"/>
                <a:gd name="connsiteY190" fmla="*/ 2671482 h 3182470"/>
                <a:gd name="connsiteX191" fmla="*/ 7126793 w 7960510"/>
                <a:gd name="connsiteY191" fmla="*/ 2707341 h 3182470"/>
                <a:gd name="connsiteX192" fmla="*/ 7108863 w 7960510"/>
                <a:gd name="connsiteY192" fmla="*/ 2725270 h 3182470"/>
                <a:gd name="connsiteX193" fmla="*/ 7046110 w 7960510"/>
                <a:gd name="connsiteY193" fmla="*/ 2743200 h 3182470"/>
                <a:gd name="connsiteX194" fmla="*/ 6938534 w 7960510"/>
                <a:gd name="connsiteY194" fmla="*/ 2779059 h 3182470"/>
                <a:gd name="connsiteX195" fmla="*/ 6911640 w 7960510"/>
                <a:gd name="connsiteY195" fmla="*/ 2796988 h 3182470"/>
                <a:gd name="connsiteX196" fmla="*/ 6866816 w 7960510"/>
                <a:gd name="connsiteY196" fmla="*/ 2805953 h 3182470"/>
                <a:gd name="connsiteX197" fmla="*/ 6821993 w 7960510"/>
                <a:gd name="connsiteY197" fmla="*/ 2823882 h 3182470"/>
                <a:gd name="connsiteX198" fmla="*/ 6723381 w 7960510"/>
                <a:gd name="connsiteY198" fmla="*/ 2832847 h 3182470"/>
                <a:gd name="connsiteX199" fmla="*/ 6642698 w 7960510"/>
                <a:gd name="connsiteY199" fmla="*/ 2796988 h 3182470"/>
                <a:gd name="connsiteX200" fmla="*/ 6615804 w 7960510"/>
                <a:gd name="connsiteY200" fmla="*/ 2761129 h 3182470"/>
                <a:gd name="connsiteX201" fmla="*/ 6562016 w 7960510"/>
                <a:gd name="connsiteY201" fmla="*/ 2743200 h 3182470"/>
                <a:gd name="connsiteX202" fmla="*/ 6445475 w 7960510"/>
                <a:gd name="connsiteY202" fmla="*/ 2752165 h 3182470"/>
                <a:gd name="connsiteX203" fmla="*/ 6373757 w 7960510"/>
                <a:gd name="connsiteY203" fmla="*/ 2770094 h 3182470"/>
                <a:gd name="connsiteX204" fmla="*/ 6293075 w 7960510"/>
                <a:gd name="connsiteY204" fmla="*/ 2788023 h 3182470"/>
                <a:gd name="connsiteX205" fmla="*/ 6068957 w 7960510"/>
                <a:gd name="connsiteY205" fmla="*/ 2761129 h 3182470"/>
                <a:gd name="connsiteX206" fmla="*/ 6033098 w 7960510"/>
                <a:gd name="connsiteY206" fmla="*/ 2716306 h 3182470"/>
                <a:gd name="connsiteX207" fmla="*/ 6015169 w 7960510"/>
                <a:gd name="connsiteY207" fmla="*/ 2671482 h 3182470"/>
                <a:gd name="connsiteX208" fmla="*/ 5961381 w 7960510"/>
                <a:gd name="connsiteY208" fmla="*/ 2617694 h 3182470"/>
                <a:gd name="connsiteX209" fmla="*/ 5916557 w 7960510"/>
                <a:gd name="connsiteY209" fmla="*/ 2572870 h 3182470"/>
                <a:gd name="connsiteX210" fmla="*/ 5871734 w 7960510"/>
                <a:gd name="connsiteY210" fmla="*/ 2528047 h 3182470"/>
                <a:gd name="connsiteX211" fmla="*/ 5844840 w 7960510"/>
                <a:gd name="connsiteY211" fmla="*/ 2501153 h 3182470"/>
                <a:gd name="connsiteX212" fmla="*/ 5791051 w 7960510"/>
                <a:gd name="connsiteY212" fmla="*/ 2465294 h 3182470"/>
                <a:gd name="connsiteX213" fmla="*/ 5737263 w 7960510"/>
                <a:gd name="connsiteY213" fmla="*/ 2447365 h 3182470"/>
                <a:gd name="connsiteX214" fmla="*/ 5674510 w 7960510"/>
                <a:gd name="connsiteY214" fmla="*/ 2402541 h 3182470"/>
                <a:gd name="connsiteX215" fmla="*/ 5638651 w 7960510"/>
                <a:gd name="connsiteY215" fmla="*/ 2393576 h 3182470"/>
                <a:gd name="connsiteX216" fmla="*/ 5611757 w 7960510"/>
                <a:gd name="connsiteY216" fmla="*/ 2375647 h 3182470"/>
                <a:gd name="connsiteX217" fmla="*/ 5549004 w 7960510"/>
                <a:gd name="connsiteY217" fmla="*/ 2357718 h 3182470"/>
                <a:gd name="connsiteX218" fmla="*/ 5423498 w 7960510"/>
                <a:gd name="connsiteY218" fmla="*/ 2339788 h 3182470"/>
                <a:gd name="connsiteX219" fmla="*/ 5342816 w 7960510"/>
                <a:gd name="connsiteY219" fmla="*/ 2321859 h 3182470"/>
                <a:gd name="connsiteX220" fmla="*/ 5280063 w 7960510"/>
                <a:gd name="connsiteY220" fmla="*/ 2303929 h 3182470"/>
                <a:gd name="connsiteX221" fmla="*/ 5235240 w 7960510"/>
                <a:gd name="connsiteY221" fmla="*/ 2312894 h 3182470"/>
                <a:gd name="connsiteX222" fmla="*/ 5217310 w 7960510"/>
                <a:gd name="connsiteY222" fmla="*/ 2366682 h 3182470"/>
                <a:gd name="connsiteX223" fmla="*/ 5199381 w 7960510"/>
                <a:gd name="connsiteY223" fmla="*/ 2438400 h 3182470"/>
                <a:gd name="connsiteX224" fmla="*/ 5181451 w 7960510"/>
                <a:gd name="connsiteY224" fmla="*/ 2474259 h 3182470"/>
                <a:gd name="connsiteX225" fmla="*/ 5100769 w 7960510"/>
                <a:gd name="connsiteY225" fmla="*/ 2501153 h 3182470"/>
                <a:gd name="connsiteX226" fmla="*/ 5073875 w 7960510"/>
                <a:gd name="connsiteY226" fmla="*/ 2528047 h 3182470"/>
                <a:gd name="connsiteX227" fmla="*/ 5046981 w 7960510"/>
                <a:gd name="connsiteY227" fmla="*/ 2599765 h 3182470"/>
                <a:gd name="connsiteX228" fmla="*/ 5029051 w 7960510"/>
                <a:gd name="connsiteY228" fmla="*/ 2644588 h 3182470"/>
                <a:gd name="connsiteX229" fmla="*/ 5020087 w 7960510"/>
                <a:gd name="connsiteY229" fmla="*/ 2671482 h 3182470"/>
                <a:gd name="connsiteX230" fmla="*/ 5002157 w 7960510"/>
                <a:gd name="connsiteY230" fmla="*/ 2707341 h 3182470"/>
                <a:gd name="connsiteX231" fmla="*/ 4966298 w 7960510"/>
                <a:gd name="connsiteY231" fmla="*/ 2761129 h 3182470"/>
                <a:gd name="connsiteX232" fmla="*/ 4948369 w 7960510"/>
                <a:gd name="connsiteY232" fmla="*/ 2904565 h 3182470"/>
                <a:gd name="connsiteX233" fmla="*/ 4939404 w 7960510"/>
                <a:gd name="connsiteY233" fmla="*/ 2940423 h 3182470"/>
                <a:gd name="connsiteX234" fmla="*/ 4921475 w 7960510"/>
                <a:gd name="connsiteY234" fmla="*/ 3083859 h 3182470"/>
                <a:gd name="connsiteX235" fmla="*/ 4894581 w 7960510"/>
                <a:gd name="connsiteY235" fmla="*/ 3119718 h 3182470"/>
                <a:gd name="connsiteX236" fmla="*/ 4831828 w 7960510"/>
                <a:gd name="connsiteY236" fmla="*/ 3155576 h 3182470"/>
                <a:gd name="connsiteX237" fmla="*/ 4804934 w 7960510"/>
                <a:gd name="connsiteY237" fmla="*/ 3164541 h 3182470"/>
                <a:gd name="connsiteX238" fmla="*/ 4769075 w 7960510"/>
                <a:gd name="connsiteY238" fmla="*/ 3182470 h 3182470"/>
                <a:gd name="connsiteX239" fmla="*/ 4661498 w 7960510"/>
                <a:gd name="connsiteY239" fmla="*/ 3173506 h 3182470"/>
                <a:gd name="connsiteX240" fmla="*/ 4643569 w 7960510"/>
                <a:gd name="connsiteY240" fmla="*/ 3128682 h 3182470"/>
                <a:gd name="connsiteX241" fmla="*/ 4625640 w 7960510"/>
                <a:gd name="connsiteY241" fmla="*/ 3092823 h 3182470"/>
                <a:gd name="connsiteX242" fmla="*/ 4580816 w 7960510"/>
                <a:gd name="connsiteY242" fmla="*/ 3056965 h 3182470"/>
                <a:gd name="connsiteX243" fmla="*/ 4553922 w 7960510"/>
                <a:gd name="connsiteY243" fmla="*/ 3074894 h 3182470"/>
                <a:gd name="connsiteX244" fmla="*/ 4482204 w 7960510"/>
                <a:gd name="connsiteY244" fmla="*/ 3101788 h 3182470"/>
                <a:gd name="connsiteX245" fmla="*/ 4464275 w 7960510"/>
                <a:gd name="connsiteY245" fmla="*/ 3119718 h 3182470"/>
                <a:gd name="connsiteX246" fmla="*/ 4419451 w 7960510"/>
                <a:gd name="connsiteY246" fmla="*/ 3128682 h 3182470"/>
                <a:gd name="connsiteX247" fmla="*/ 4365663 w 7960510"/>
                <a:gd name="connsiteY247" fmla="*/ 3146612 h 3182470"/>
                <a:gd name="connsiteX248" fmla="*/ 4338769 w 7960510"/>
                <a:gd name="connsiteY248" fmla="*/ 3155576 h 3182470"/>
                <a:gd name="connsiteX249" fmla="*/ 4311875 w 7960510"/>
                <a:gd name="connsiteY249" fmla="*/ 3164541 h 3182470"/>
                <a:gd name="connsiteX250" fmla="*/ 4249122 w 7960510"/>
                <a:gd name="connsiteY250" fmla="*/ 3155576 h 3182470"/>
                <a:gd name="connsiteX251" fmla="*/ 4222228 w 7960510"/>
                <a:gd name="connsiteY251" fmla="*/ 3146612 h 3182470"/>
                <a:gd name="connsiteX252" fmla="*/ 4186369 w 7960510"/>
                <a:gd name="connsiteY252" fmla="*/ 3137647 h 3182470"/>
                <a:gd name="connsiteX253" fmla="*/ 4114651 w 7960510"/>
                <a:gd name="connsiteY253" fmla="*/ 3092823 h 3182470"/>
                <a:gd name="connsiteX254" fmla="*/ 4051898 w 7960510"/>
                <a:gd name="connsiteY254" fmla="*/ 3048000 h 3182470"/>
                <a:gd name="connsiteX255" fmla="*/ 4042934 w 7960510"/>
                <a:gd name="connsiteY255" fmla="*/ 3003176 h 3182470"/>
                <a:gd name="connsiteX256" fmla="*/ 4033969 w 7960510"/>
                <a:gd name="connsiteY256" fmla="*/ 2859741 h 3182470"/>
                <a:gd name="connsiteX257" fmla="*/ 4007075 w 7960510"/>
                <a:gd name="connsiteY257" fmla="*/ 2850776 h 3182470"/>
                <a:gd name="connsiteX258" fmla="*/ 3881569 w 7960510"/>
                <a:gd name="connsiteY258" fmla="*/ 2859741 h 3182470"/>
                <a:gd name="connsiteX259" fmla="*/ 3836746 w 7960510"/>
                <a:gd name="connsiteY259" fmla="*/ 2913529 h 3182470"/>
                <a:gd name="connsiteX260" fmla="*/ 3738134 w 7960510"/>
                <a:gd name="connsiteY260" fmla="*/ 2976282 h 3182470"/>
                <a:gd name="connsiteX261" fmla="*/ 3675381 w 7960510"/>
                <a:gd name="connsiteY261" fmla="*/ 2994212 h 3182470"/>
                <a:gd name="connsiteX262" fmla="*/ 3630557 w 7960510"/>
                <a:gd name="connsiteY262" fmla="*/ 3012141 h 3182470"/>
                <a:gd name="connsiteX263" fmla="*/ 3496087 w 7960510"/>
                <a:gd name="connsiteY263" fmla="*/ 3021106 h 3182470"/>
                <a:gd name="connsiteX264" fmla="*/ 3415404 w 7960510"/>
                <a:gd name="connsiteY264" fmla="*/ 3030070 h 3182470"/>
                <a:gd name="connsiteX265" fmla="*/ 3307828 w 7960510"/>
                <a:gd name="connsiteY265" fmla="*/ 3021106 h 3182470"/>
                <a:gd name="connsiteX266" fmla="*/ 3245075 w 7960510"/>
                <a:gd name="connsiteY266" fmla="*/ 2994212 h 3182470"/>
                <a:gd name="connsiteX267" fmla="*/ 3209216 w 7960510"/>
                <a:gd name="connsiteY267" fmla="*/ 2985247 h 3182470"/>
                <a:gd name="connsiteX268" fmla="*/ 2931310 w 7960510"/>
                <a:gd name="connsiteY268" fmla="*/ 2994212 h 3182470"/>
                <a:gd name="connsiteX269" fmla="*/ 2877522 w 7960510"/>
                <a:gd name="connsiteY269" fmla="*/ 3021106 h 3182470"/>
                <a:gd name="connsiteX270" fmla="*/ 2841663 w 7960510"/>
                <a:gd name="connsiteY270" fmla="*/ 3030070 h 3182470"/>
                <a:gd name="connsiteX271" fmla="*/ 2689263 w 7960510"/>
                <a:gd name="connsiteY271" fmla="*/ 3030070 h 3182470"/>
                <a:gd name="connsiteX272" fmla="*/ 2662369 w 7960510"/>
                <a:gd name="connsiteY272" fmla="*/ 3048000 h 3182470"/>
                <a:gd name="connsiteX273" fmla="*/ 2590651 w 7960510"/>
                <a:gd name="connsiteY273" fmla="*/ 3065929 h 3182470"/>
                <a:gd name="connsiteX274" fmla="*/ 2527898 w 7960510"/>
                <a:gd name="connsiteY274" fmla="*/ 3056965 h 3182470"/>
                <a:gd name="connsiteX275" fmla="*/ 2501004 w 7960510"/>
                <a:gd name="connsiteY275" fmla="*/ 3012141 h 3182470"/>
                <a:gd name="connsiteX276" fmla="*/ 2474110 w 7960510"/>
                <a:gd name="connsiteY276" fmla="*/ 2994212 h 3182470"/>
                <a:gd name="connsiteX277" fmla="*/ 2447216 w 7960510"/>
                <a:gd name="connsiteY277" fmla="*/ 2913529 h 3182470"/>
                <a:gd name="connsiteX278" fmla="*/ 2429287 w 7960510"/>
                <a:gd name="connsiteY278" fmla="*/ 2859741 h 3182470"/>
                <a:gd name="connsiteX279" fmla="*/ 2420322 w 7960510"/>
                <a:gd name="connsiteY279" fmla="*/ 2823882 h 3182470"/>
                <a:gd name="connsiteX280" fmla="*/ 2402393 w 7960510"/>
                <a:gd name="connsiteY280" fmla="*/ 2788023 h 3182470"/>
                <a:gd name="connsiteX281" fmla="*/ 2375498 w 7960510"/>
                <a:gd name="connsiteY281" fmla="*/ 2716306 h 3182470"/>
                <a:gd name="connsiteX282" fmla="*/ 2348604 w 7960510"/>
                <a:gd name="connsiteY282" fmla="*/ 2707341 h 3182470"/>
                <a:gd name="connsiteX283" fmla="*/ 2276887 w 7960510"/>
                <a:gd name="connsiteY283" fmla="*/ 2680447 h 3182470"/>
                <a:gd name="connsiteX284" fmla="*/ 2169310 w 7960510"/>
                <a:gd name="connsiteY284" fmla="*/ 2689412 h 3182470"/>
                <a:gd name="connsiteX285" fmla="*/ 2133451 w 7960510"/>
                <a:gd name="connsiteY285" fmla="*/ 2698376 h 3182470"/>
                <a:gd name="connsiteX286" fmla="*/ 2016910 w 7960510"/>
                <a:gd name="connsiteY286" fmla="*/ 2689412 h 3182470"/>
                <a:gd name="connsiteX287" fmla="*/ 1990016 w 7960510"/>
                <a:gd name="connsiteY287" fmla="*/ 2680447 h 3182470"/>
                <a:gd name="connsiteX288" fmla="*/ 1954157 w 7960510"/>
                <a:gd name="connsiteY288" fmla="*/ 2698376 h 3182470"/>
                <a:gd name="connsiteX289" fmla="*/ 1900369 w 7960510"/>
                <a:gd name="connsiteY289" fmla="*/ 2770094 h 3182470"/>
                <a:gd name="connsiteX290" fmla="*/ 1819687 w 7960510"/>
                <a:gd name="connsiteY290" fmla="*/ 2796988 h 3182470"/>
                <a:gd name="connsiteX291" fmla="*/ 1586604 w 7960510"/>
                <a:gd name="connsiteY291" fmla="*/ 2796988 h 3182470"/>
                <a:gd name="connsiteX292" fmla="*/ 1541781 w 7960510"/>
                <a:gd name="connsiteY292" fmla="*/ 2814918 h 3182470"/>
                <a:gd name="connsiteX293" fmla="*/ 1487993 w 7960510"/>
                <a:gd name="connsiteY293" fmla="*/ 2823882 h 3182470"/>
                <a:gd name="connsiteX294" fmla="*/ 1138369 w 7960510"/>
                <a:gd name="connsiteY294" fmla="*/ 2805953 h 3182470"/>
                <a:gd name="connsiteX295" fmla="*/ 1120440 w 7960510"/>
                <a:gd name="connsiteY295" fmla="*/ 2743200 h 3182470"/>
                <a:gd name="connsiteX296" fmla="*/ 1057687 w 7960510"/>
                <a:gd name="connsiteY296" fmla="*/ 2716306 h 3182470"/>
                <a:gd name="connsiteX297" fmla="*/ 977004 w 7960510"/>
                <a:gd name="connsiteY297" fmla="*/ 2689412 h 3182470"/>
                <a:gd name="connsiteX298" fmla="*/ 959075 w 7960510"/>
                <a:gd name="connsiteY298" fmla="*/ 2671482 h 3182470"/>
                <a:gd name="connsiteX299" fmla="*/ 932181 w 7960510"/>
                <a:gd name="connsiteY299" fmla="*/ 2662518 h 3182470"/>
                <a:gd name="connsiteX300" fmla="*/ 923216 w 7960510"/>
                <a:gd name="connsiteY300" fmla="*/ 2581835 h 3182470"/>
                <a:gd name="connsiteX301" fmla="*/ 887357 w 7960510"/>
                <a:gd name="connsiteY301" fmla="*/ 2501153 h 3182470"/>
                <a:gd name="connsiteX302" fmla="*/ 851498 w 7960510"/>
                <a:gd name="connsiteY302" fmla="*/ 2483223 h 3182470"/>
                <a:gd name="connsiteX303" fmla="*/ 779781 w 7960510"/>
                <a:gd name="connsiteY303" fmla="*/ 2465294 h 3182470"/>
                <a:gd name="connsiteX304" fmla="*/ 600487 w 7960510"/>
                <a:gd name="connsiteY304" fmla="*/ 2456329 h 3182470"/>
                <a:gd name="connsiteX305" fmla="*/ 582557 w 7960510"/>
                <a:gd name="connsiteY305" fmla="*/ 2402541 h 3182470"/>
                <a:gd name="connsiteX306" fmla="*/ 573593 w 7960510"/>
                <a:gd name="connsiteY306" fmla="*/ 2366682 h 3182470"/>
                <a:gd name="connsiteX307" fmla="*/ 537734 w 7960510"/>
                <a:gd name="connsiteY307" fmla="*/ 2348753 h 3182470"/>
                <a:gd name="connsiteX308" fmla="*/ 457051 w 7960510"/>
                <a:gd name="connsiteY308" fmla="*/ 2357718 h 3182470"/>
                <a:gd name="connsiteX309" fmla="*/ 421193 w 7960510"/>
                <a:gd name="connsiteY309" fmla="*/ 2375647 h 3182470"/>
                <a:gd name="connsiteX310" fmla="*/ 403263 w 7960510"/>
                <a:gd name="connsiteY310" fmla="*/ 2357718 h 3182470"/>
                <a:gd name="connsiteX311" fmla="*/ 403263 w 7960510"/>
                <a:gd name="connsiteY311" fmla="*/ 2232212 h 3182470"/>
                <a:gd name="connsiteX312" fmla="*/ 412228 w 7960510"/>
                <a:gd name="connsiteY312" fmla="*/ 2070847 h 3182470"/>
                <a:gd name="connsiteX313" fmla="*/ 421193 w 7960510"/>
                <a:gd name="connsiteY313" fmla="*/ 2026023 h 3182470"/>
                <a:gd name="connsiteX314" fmla="*/ 430157 w 7960510"/>
                <a:gd name="connsiteY314" fmla="*/ 1999129 h 3182470"/>
                <a:gd name="connsiteX315" fmla="*/ 457051 w 7960510"/>
                <a:gd name="connsiteY315" fmla="*/ 1990165 h 3182470"/>
                <a:gd name="connsiteX316" fmla="*/ 483946 w 7960510"/>
                <a:gd name="connsiteY316" fmla="*/ 1972235 h 3182470"/>
                <a:gd name="connsiteX317" fmla="*/ 573593 w 7960510"/>
                <a:gd name="connsiteY317" fmla="*/ 1954306 h 3182470"/>
                <a:gd name="connsiteX318" fmla="*/ 618416 w 7960510"/>
                <a:gd name="connsiteY318" fmla="*/ 1936376 h 3182470"/>
                <a:gd name="connsiteX319" fmla="*/ 645310 w 7960510"/>
                <a:gd name="connsiteY319" fmla="*/ 1927412 h 3182470"/>
                <a:gd name="connsiteX320" fmla="*/ 663240 w 7960510"/>
                <a:gd name="connsiteY320" fmla="*/ 1900518 h 3182470"/>
                <a:gd name="connsiteX321" fmla="*/ 690134 w 7960510"/>
                <a:gd name="connsiteY321" fmla="*/ 1864659 h 3182470"/>
                <a:gd name="connsiteX322" fmla="*/ 708063 w 7960510"/>
                <a:gd name="connsiteY322" fmla="*/ 1837765 h 3182470"/>
                <a:gd name="connsiteX323" fmla="*/ 725993 w 7960510"/>
                <a:gd name="connsiteY323" fmla="*/ 1819835 h 3182470"/>
                <a:gd name="connsiteX324" fmla="*/ 708063 w 7960510"/>
                <a:gd name="connsiteY324" fmla="*/ 1685365 h 3182470"/>
                <a:gd name="connsiteX325" fmla="*/ 492910 w 7960510"/>
                <a:gd name="connsiteY325" fmla="*/ 1667435 h 3182470"/>
                <a:gd name="connsiteX326" fmla="*/ 457051 w 7960510"/>
                <a:gd name="connsiteY326" fmla="*/ 1658470 h 3182470"/>
                <a:gd name="connsiteX327" fmla="*/ 403263 w 7960510"/>
                <a:gd name="connsiteY327" fmla="*/ 1649506 h 3182470"/>
                <a:gd name="connsiteX328" fmla="*/ 367404 w 7960510"/>
                <a:gd name="connsiteY328" fmla="*/ 1631576 h 3182470"/>
                <a:gd name="connsiteX329" fmla="*/ 331546 w 7960510"/>
                <a:gd name="connsiteY329" fmla="*/ 1604682 h 3182470"/>
                <a:gd name="connsiteX330" fmla="*/ 241898 w 7960510"/>
                <a:gd name="connsiteY330" fmla="*/ 1550894 h 3182470"/>
                <a:gd name="connsiteX331" fmla="*/ 206040 w 7960510"/>
                <a:gd name="connsiteY331" fmla="*/ 1541929 h 3182470"/>
                <a:gd name="connsiteX332" fmla="*/ 107428 w 7960510"/>
                <a:gd name="connsiteY332" fmla="*/ 1524000 h 3182470"/>
                <a:gd name="connsiteX333" fmla="*/ 71569 w 7960510"/>
                <a:gd name="connsiteY333" fmla="*/ 1488141 h 3182470"/>
                <a:gd name="connsiteX334" fmla="*/ 17781 w 7960510"/>
                <a:gd name="connsiteY334" fmla="*/ 1425388 h 3182470"/>
                <a:gd name="connsiteX335" fmla="*/ 17781 w 7960510"/>
                <a:gd name="connsiteY335" fmla="*/ 1183341 h 3182470"/>
                <a:gd name="connsiteX336" fmla="*/ 44675 w 7960510"/>
                <a:gd name="connsiteY336" fmla="*/ 1156447 h 3182470"/>
                <a:gd name="connsiteX337" fmla="*/ 71569 w 7960510"/>
                <a:gd name="connsiteY337" fmla="*/ 1138518 h 3182470"/>
                <a:gd name="connsiteX338" fmla="*/ 134322 w 7960510"/>
                <a:gd name="connsiteY338" fmla="*/ 1129553 h 318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7960510" h="3182470">
                  <a:moveTo>
                    <a:pt x="134322" y="1129553"/>
                  </a:moveTo>
                  <a:cubicBezTo>
                    <a:pt x="156734" y="1125070"/>
                    <a:pt x="181918" y="1121961"/>
                    <a:pt x="206040" y="1111623"/>
                  </a:cubicBezTo>
                  <a:cubicBezTo>
                    <a:pt x="283579" y="1078392"/>
                    <a:pt x="205723" y="1105752"/>
                    <a:pt x="268793" y="1084729"/>
                  </a:cubicBezTo>
                  <a:cubicBezTo>
                    <a:pt x="335881" y="1034412"/>
                    <a:pt x="269610" y="1075519"/>
                    <a:pt x="358440" y="1048870"/>
                  </a:cubicBezTo>
                  <a:cubicBezTo>
                    <a:pt x="371240" y="1045030"/>
                    <a:pt x="381785" y="1035633"/>
                    <a:pt x="394298" y="1030941"/>
                  </a:cubicBezTo>
                  <a:cubicBezTo>
                    <a:pt x="405834" y="1026615"/>
                    <a:pt x="418310" y="1025361"/>
                    <a:pt x="430157" y="1021976"/>
                  </a:cubicBezTo>
                  <a:cubicBezTo>
                    <a:pt x="439243" y="1019380"/>
                    <a:pt x="448086" y="1016000"/>
                    <a:pt x="457051" y="1013012"/>
                  </a:cubicBezTo>
                  <a:cubicBezTo>
                    <a:pt x="460039" y="1004047"/>
                    <a:pt x="462698" y="994966"/>
                    <a:pt x="466016" y="986118"/>
                  </a:cubicBezTo>
                  <a:cubicBezTo>
                    <a:pt x="471667" y="971050"/>
                    <a:pt x="478857" y="956561"/>
                    <a:pt x="483946" y="941294"/>
                  </a:cubicBezTo>
                  <a:cubicBezTo>
                    <a:pt x="487842" y="929605"/>
                    <a:pt x="489922" y="917388"/>
                    <a:pt x="492910" y="905435"/>
                  </a:cubicBezTo>
                  <a:cubicBezTo>
                    <a:pt x="489922" y="878541"/>
                    <a:pt x="490509" y="851005"/>
                    <a:pt x="483946" y="824753"/>
                  </a:cubicBezTo>
                  <a:cubicBezTo>
                    <a:pt x="481333" y="814300"/>
                    <a:pt x="470835" y="807496"/>
                    <a:pt x="466016" y="797859"/>
                  </a:cubicBezTo>
                  <a:cubicBezTo>
                    <a:pt x="461790" y="789407"/>
                    <a:pt x="461913" y="779068"/>
                    <a:pt x="457051" y="770965"/>
                  </a:cubicBezTo>
                  <a:cubicBezTo>
                    <a:pt x="452703" y="763717"/>
                    <a:pt x="444402" y="759635"/>
                    <a:pt x="439122" y="753035"/>
                  </a:cubicBezTo>
                  <a:cubicBezTo>
                    <a:pt x="432392" y="744622"/>
                    <a:pt x="427169" y="735106"/>
                    <a:pt x="421193" y="726141"/>
                  </a:cubicBezTo>
                  <a:cubicBezTo>
                    <a:pt x="418205" y="687294"/>
                    <a:pt x="417061" y="648261"/>
                    <a:pt x="412228" y="609600"/>
                  </a:cubicBezTo>
                  <a:cubicBezTo>
                    <a:pt x="411056" y="600223"/>
                    <a:pt x="403263" y="592156"/>
                    <a:pt x="403263" y="582706"/>
                  </a:cubicBezTo>
                  <a:cubicBezTo>
                    <a:pt x="403263" y="557943"/>
                    <a:pt x="405912" y="471056"/>
                    <a:pt x="421193" y="430306"/>
                  </a:cubicBezTo>
                  <a:cubicBezTo>
                    <a:pt x="429683" y="407667"/>
                    <a:pt x="462468" y="353172"/>
                    <a:pt x="474981" y="340659"/>
                  </a:cubicBezTo>
                  <a:lnTo>
                    <a:pt x="510840" y="304800"/>
                  </a:lnTo>
                  <a:cubicBezTo>
                    <a:pt x="519805" y="295835"/>
                    <a:pt x="530702" y="288455"/>
                    <a:pt x="537734" y="277906"/>
                  </a:cubicBezTo>
                  <a:cubicBezTo>
                    <a:pt x="551047" y="257936"/>
                    <a:pt x="555344" y="247681"/>
                    <a:pt x="573593" y="233082"/>
                  </a:cubicBezTo>
                  <a:cubicBezTo>
                    <a:pt x="644170" y="176621"/>
                    <a:pt x="550460" y="258571"/>
                    <a:pt x="636346" y="197223"/>
                  </a:cubicBezTo>
                  <a:cubicBezTo>
                    <a:pt x="646662" y="189854"/>
                    <a:pt x="653500" y="178445"/>
                    <a:pt x="663240" y="170329"/>
                  </a:cubicBezTo>
                  <a:cubicBezTo>
                    <a:pt x="686410" y="151021"/>
                    <a:pt x="690075" y="152420"/>
                    <a:pt x="717028" y="143435"/>
                  </a:cubicBezTo>
                  <a:cubicBezTo>
                    <a:pt x="723004" y="134470"/>
                    <a:pt x="731275" y="126666"/>
                    <a:pt x="734957" y="116541"/>
                  </a:cubicBezTo>
                  <a:cubicBezTo>
                    <a:pt x="737825" y="108654"/>
                    <a:pt x="746946" y="32847"/>
                    <a:pt x="770816" y="17929"/>
                  </a:cubicBezTo>
                  <a:cubicBezTo>
                    <a:pt x="786842" y="7912"/>
                    <a:pt x="824604" y="0"/>
                    <a:pt x="824604" y="0"/>
                  </a:cubicBezTo>
                  <a:cubicBezTo>
                    <a:pt x="863451" y="2988"/>
                    <a:pt x="904183" y="-3356"/>
                    <a:pt x="941146" y="8965"/>
                  </a:cubicBezTo>
                  <a:cubicBezTo>
                    <a:pt x="953824" y="13191"/>
                    <a:pt x="952445" y="33220"/>
                    <a:pt x="959075" y="44823"/>
                  </a:cubicBezTo>
                  <a:cubicBezTo>
                    <a:pt x="964421" y="54178"/>
                    <a:pt x="967367" y="66900"/>
                    <a:pt x="977004" y="71718"/>
                  </a:cubicBezTo>
                  <a:cubicBezTo>
                    <a:pt x="993262" y="79847"/>
                    <a:pt x="1012863" y="77694"/>
                    <a:pt x="1030793" y="80682"/>
                  </a:cubicBezTo>
                  <a:cubicBezTo>
                    <a:pt x="1056935" y="89396"/>
                    <a:pt x="1068228" y="91752"/>
                    <a:pt x="1093546" y="107576"/>
                  </a:cubicBezTo>
                  <a:cubicBezTo>
                    <a:pt x="1106216" y="115495"/>
                    <a:pt x="1116040" y="127788"/>
                    <a:pt x="1129404" y="134470"/>
                  </a:cubicBezTo>
                  <a:cubicBezTo>
                    <a:pt x="1140424" y="139980"/>
                    <a:pt x="1153462" y="139895"/>
                    <a:pt x="1165263" y="143435"/>
                  </a:cubicBezTo>
                  <a:cubicBezTo>
                    <a:pt x="1183365" y="148866"/>
                    <a:pt x="1202147" y="152913"/>
                    <a:pt x="1219051" y="161365"/>
                  </a:cubicBezTo>
                  <a:cubicBezTo>
                    <a:pt x="1265930" y="184804"/>
                    <a:pt x="1241945" y="176053"/>
                    <a:pt x="1290769" y="188259"/>
                  </a:cubicBezTo>
                  <a:cubicBezTo>
                    <a:pt x="1299734" y="197224"/>
                    <a:pt x="1307114" y="208120"/>
                    <a:pt x="1317663" y="215153"/>
                  </a:cubicBezTo>
                  <a:cubicBezTo>
                    <a:pt x="1325526" y="220395"/>
                    <a:pt x="1336105" y="219892"/>
                    <a:pt x="1344557" y="224118"/>
                  </a:cubicBezTo>
                  <a:cubicBezTo>
                    <a:pt x="1354194" y="228936"/>
                    <a:pt x="1362096" y="236702"/>
                    <a:pt x="1371451" y="242047"/>
                  </a:cubicBezTo>
                  <a:cubicBezTo>
                    <a:pt x="1383054" y="248677"/>
                    <a:pt x="1395707" y="253346"/>
                    <a:pt x="1407310" y="259976"/>
                  </a:cubicBezTo>
                  <a:cubicBezTo>
                    <a:pt x="1416665" y="265322"/>
                    <a:pt x="1423614" y="275920"/>
                    <a:pt x="1434204" y="277906"/>
                  </a:cubicBezTo>
                  <a:cubicBezTo>
                    <a:pt x="1472499" y="285086"/>
                    <a:pt x="1511899" y="283882"/>
                    <a:pt x="1550746" y="286870"/>
                  </a:cubicBezTo>
                  <a:cubicBezTo>
                    <a:pt x="1565687" y="289858"/>
                    <a:pt x="1581302" y="290485"/>
                    <a:pt x="1595569" y="295835"/>
                  </a:cubicBezTo>
                  <a:cubicBezTo>
                    <a:pt x="1605657" y="299618"/>
                    <a:pt x="1612143" y="310669"/>
                    <a:pt x="1622463" y="313765"/>
                  </a:cubicBezTo>
                  <a:cubicBezTo>
                    <a:pt x="1642702" y="319837"/>
                    <a:pt x="1664298" y="319741"/>
                    <a:pt x="1685216" y="322729"/>
                  </a:cubicBezTo>
                  <a:cubicBezTo>
                    <a:pt x="1694181" y="328706"/>
                    <a:pt x="1702473" y="335841"/>
                    <a:pt x="1712110" y="340659"/>
                  </a:cubicBezTo>
                  <a:cubicBezTo>
                    <a:pt x="1720562" y="344885"/>
                    <a:pt x="1730901" y="344761"/>
                    <a:pt x="1739004" y="349623"/>
                  </a:cubicBezTo>
                  <a:cubicBezTo>
                    <a:pt x="1746252" y="353972"/>
                    <a:pt x="1751863" y="360791"/>
                    <a:pt x="1756934" y="367553"/>
                  </a:cubicBezTo>
                  <a:cubicBezTo>
                    <a:pt x="1769863" y="384792"/>
                    <a:pt x="1772350" y="414527"/>
                    <a:pt x="1792793" y="421341"/>
                  </a:cubicBezTo>
                  <a:lnTo>
                    <a:pt x="1819687" y="430306"/>
                  </a:lnTo>
                  <a:cubicBezTo>
                    <a:pt x="1828652" y="442259"/>
                    <a:pt x="1836016" y="455600"/>
                    <a:pt x="1846581" y="466165"/>
                  </a:cubicBezTo>
                  <a:cubicBezTo>
                    <a:pt x="1857146" y="476730"/>
                    <a:pt x="1873756" y="480901"/>
                    <a:pt x="1882440" y="493059"/>
                  </a:cubicBezTo>
                  <a:cubicBezTo>
                    <a:pt x="1889601" y="503085"/>
                    <a:pt x="1887078" y="517382"/>
                    <a:pt x="1891404" y="528918"/>
                  </a:cubicBezTo>
                  <a:cubicBezTo>
                    <a:pt x="1896096" y="541431"/>
                    <a:pt x="1903357" y="552823"/>
                    <a:pt x="1909334" y="564776"/>
                  </a:cubicBezTo>
                  <a:cubicBezTo>
                    <a:pt x="1928530" y="775945"/>
                    <a:pt x="1897211" y="564275"/>
                    <a:pt x="1954157" y="735106"/>
                  </a:cubicBezTo>
                  <a:cubicBezTo>
                    <a:pt x="1957145" y="744071"/>
                    <a:pt x="1960526" y="752914"/>
                    <a:pt x="1963122" y="762000"/>
                  </a:cubicBezTo>
                  <a:cubicBezTo>
                    <a:pt x="1966507" y="773847"/>
                    <a:pt x="1965253" y="787607"/>
                    <a:pt x="1972087" y="797859"/>
                  </a:cubicBezTo>
                  <a:cubicBezTo>
                    <a:pt x="1978063" y="806824"/>
                    <a:pt x="1990568" y="809057"/>
                    <a:pt x="1998981" y="815788"/>
                  </a:cubicBezTo>
                  <a:cubicBezTo>
                    <a:pt x="2005581" y="821068"/>
                    <a:pt x="2011630" y="827118"/>
                    <a:pt x="2016910" y="833718"/>
                  </a:cubicBezTo>
                  <a:cubicBezTo>
                    <a:pt x="2023641" y="842131"/>
                    <a:pt x="2027632" y="852604"/>
                    <a:pt x="2034840" y="860612"/>
                  </a:cubicBezTo>
                  <a:cubicBezTo>
                    <a:pt x="2054063" y="881971"/>
                    <a:pt x="2101249" y="931858"/>
                    <a:pt x="2133451" y="950259"/>
                  </a:cubicBezTo>
                  <a:cubicBezTo>
                    <a:pt x="2141656" y="954947"/>
                    <a:pt x="2151381" y="956235"/>
                    <a:pt x="2160346" y="959223"/>
                  </a:cubicBezTo>
                  <a:cubicBezTo>
                    <a:pt x="2166322" y="965200"/>
                    <a:pt x="2170715" y="973373"/>
                    <a:pt x="2178275" y="977153"/>
                  </a:cubicBezTo>
                  <a:cubicBezTo>
                    <a:pt x="2216736" y="996384"/>
                    <a:pt x="2237542" y="994211"/>
                    <a:pt x="2276887" y="1004047"/>
                  </a:cubicBezTo>
                  <a:cubicBezTo>
                    <a:pt x="2286054" y="1006339"/>
                    <a:pt x="2294614" y="1010720"/>
                    <a:pt x="2303781" y="1013012"/>
                  </a:cubicBezTo>
                  <a:cubicBezTo>
                    <a:pt x="2318563" y="1016707"/>
                    <a:pt x="2333663" y="1018988"/>
                    <a:pt x="2348604" y="1021976"/>
                  </a:cubicBezTo>
                  <a:cubicBezTo>
                    <a:pt x="2411357" y="1018988"/>
                    <a:pt x="2474567" y="1021138"/>
                    <a:pt x="2536863" y="1013012"/>
                  </a:cubicBezTo>
                  <a:cubicBezTo>
                    <a:pt x="2547635" y="1011607"/>
                    <a:pt x="2568941" y="971339"/>
                    <a:pt x="2572722" y="968188"/>
                  </a:cubicBezTo>
                  <a:cubicBezTo>
                    <a:pt x="2582988" y="959633"/>
                    <a:pt x="2595731" y="953930"/>
                    <a:pt x="2608581" y="950259"/>
                  </a:cubicBezTo>
                  <a:cubicBezTo>
                    <a:pt x="2637883" y="941887"/>
                    <a:pt x="2668346" y="938305"/>
                    <a:pt x="2698228" y="932329"/>
                  </a:cubicBezTo>
                  <a:lnTo>
                    <a:pt x="2743051" y="923365"/>
                  </a:lnTo>
                  <a:cubicBezTo>
                    <a:pt x="2757992" y="920377"/>
                    <a:pt x="2772845" y="916905"/>
                    <a:pt x="2787875" y="914400"/>
                  </a:cubicBezTo>
                  <a:cubicBezTo>
                    <a:pt x="2805804" y="911412"/>
                    <a:pt x="2823577" y="907244"/>
                    <a:pt x="2841663" y="905435"/>
                  </a:cubicBezTo>
                  <a:cubicBezTo>
                    <a:pt x="2883397" y="901261"/>
                    <a:pt x="2925334" y="899458"/>
                    <a:pt x="2967169" y="896470"/>
                  </a:cubicBezTo>
                  <a:cubicBezTo>
                    <a:pt x="3041875" y="902447"/>
                    <a:pt x="3120188" y="890701"/>
                    <a:pt x="3191287" y="914400"/>
                  </a:cubicBezTo>
                  <a:lnTo>
                    <a:pt x="3245075" y="932329"/>
                  </a:lnTo>
                  <a:cubicBezTo>
                    <a:pt x="3254040" y="935317"/>
                    <a:pt x="3262802" y="939002"/>
                    <a:pt x="3271969" y="941294"/>
                  </a:cubicBezTo>
                  <a:cubicBezTo>
                    <a:pt x="3316995" y="952551"/>
                    <a:pt x="3296139" y="946363"/>
                    <a:pt x="3334722" y="959223"/>
                  </a:cubicBezTo>
                  <a:cubicBezTo>
                    <a:pt x="3340698" y="965200"/>
                    <a:pt x="3345403" y="972804"/>
                    <a:pt x="3352651" y="977153"/>
                  </a:cubicBezTo>
                  <a:cubicBezTo>
                    <a:pt x="3360754" y="982015"/>
                    <a:pt x="3370429" y="983632"/>
                    <a:pt x="3379546" y="986118"/>
                  </a:cubicBezTo>
                  <a:cubicBezTo>
                    <a:pt x="3403319" y="992602"/>
                    <a:pt x="3427886" y="996254"/>
                    <a:pt x="3451263" y="1004047"/>
                  </a:cubicBezTo>
                  <a:cubicBezTo>
                    <a:pt x="3480831" y="1013903"/>
                    <a:pt x="3490827" y="1016651"/>
                    <a:pt x="3522981" y="1030941"/>
                  </a:cubicBezTo>
                  <a:cubicBezTo>
                    <a:pt x="3535193" y="1036368"/>
                    <a:pt x="3546887" y="1042894"/>
                    <a:pt x="3558840" y="1048870"/>
                  </a:cubicBezTo>
                  <a:cubicBezTo>
                    <a:pt x="3573743" y="1063774"/>
                    <a:pt x="3583305" y="1075681"/>
                    <a:pt x="3603663" y="1084729"/>
                  </a:cubicBezTo>
                  <a:cubicBezTo>
                    <a:pt x="3620933" y="1092405"/>
                    <a:pt x="3657451" y="1102659"/>
                    <a:pt x="3657451" y="1102659"/>
                  </a:cubicBezTo>
                  <a:cubicBezTo>
                    <a:pt x="3669404" y="1114612"/>
                    <a:pt x="3683933" y="1124453"/>
                    <a:pt x="3693310" y="1138518"/>
                  </a:cubicBezTo>
                  <a:cubicBezTo>
                    <a:pt x="3699287" y="1147483"/>
                    <a:pt x="3703060" y="1158400"/>
                    <a:pt x="3711240" y="1165412"/>
                  </a:cubicBezTo>
                  <a:cubicBezTo>
                    <a:pt x="3724469" y="1176751"/>
                    <a:pt x="3741287" y="1183071"/>
                    <a:pt x="3756063" y="1192306"/>
                  </a:cubicBezTo>
                  <a:cubicBezTo>
                    <a:pt x="3765199" y="1198016"/>
                    <a:pt x="3773992" y="1204259"/>
                    <a:pt x="3782957" y="1210235"/>
                  </a:cubicBezTo>
                  <a:cubicBezTo>
                    <a:pt x="3820652" y="1266777"/>
                    <a:pt x="3806670" y="1262433"/>
                    <a:pt x="3863640" y="1290918"/>
                  </a:cubicBezTo>
                  <a:cubicBezTo>
                    <a:pt x="3872092" y="1295144"/>
                    <a:pt x="3881569" y="1296894"/>
                    <a:pt x="3890534" y="1299882"/>
                  </a:cubicBezTo>
                  <a:cubicBezTo>
                    <a:pt x="3899499" y="1311835"/>
                    <a:pt x="3905950" y="1326176"/>
                    <a:pt x="3917428" y="1335741"/>
                  </a:cubicBezTo>
                  <a:cubicBezTo>
                    <a:pt x="3924687" y="1341791"/>
                    <a:pt x="3935870" y="1340480"/>
                    <a:pt x="3944322" y="1344706"/>
                  </a:cubicBezTo>
                  <a:cubicBezTo>
                    <a:pt x="3953959" y="1349524"/>
                    <a:pt x="3962449" y="1356373"/>
                    <a:pt x="3971216" y="1362635"/>
                  </a:cubicBezTo>
                  <a:cubicBezTo>
                    <a:pt x="3983374" y="1371319"/>
                    <a:pt x="3993422" y="1383461"/>
                    <a:pt x="4007075" y="1389529"/>
                  </a:cubicBezTo>
                  <a:cubicBezTo>
                    <a:pt x="4020999" y="1395717"/>
                    <a:pt x="4037116" y="1394798"/>
                    <a:pt x="4051898" y="1398494"/>
                  </a:cubicBezTo>
                  <a:cubicBezTo>
                    <a:pt x="4061066" y="1400786"/>
                    <a:pt x="4069397" y="1406452"/>
                    <a:pt x="4078793" y="1407459"/>
                  </a:cubicBezTo>
                  <a:cubicBezTo>
                    <a:pt x="4153311" y="1415443"/>
                    <a:pt x="4302910" y="1425388"/>
                    <a:pt x="4302910" y="1425388"/>
                  </a:cubicBezTo>
                  <a:cubicBezTo>
                    <a:pt x="4317851" y="1428376"/>
                    <a:pt x="4332952" y="1430657"/>
                    <a:pt x="4347734" y="1434353"/>
                  </a:cubicBezTo>
                  <a:cubicBezTo>
                    <a:pt x="4356901" y="1436645"/>
                    <a:pt x="4365178" y="1443318"/>
                    <a:pt x="4374628" y="1443318"/>
                  </a:cubicBezTo>
                  <a:cubicBezTo>
                    <a:pt x="4506144" y="1443318"/>
                    <a:pt x="4637593" y="1437341"/>
                    <a:pt x="4769075" y="1434353"/>
                  </a:cubicBezTo>
                  <a:cubicBezTo>
                    <a:pt x="4853045" y="1406362"/>
                    <a:pt x="4728848" y="1452217"/>
                    <a:pt x="4822863" y="1398494"/>
                  </a:cubicBezTo>
                  <a:cubicBezTo>
                    <a:pt x="4833561" y="1392381"/>
                    <a:pt x="4846769" y="1392517"/>
                    <a:pt x="4858722" y="1389529"/>
                  </a:cubicBezTo>
                  <a:cubicBezTo>
                    <a:pt x="4917660" y="1350238"/>
                    <a:pt x="4854186" y="1389146"/>
                    <a:pt x="4912510" y="1362635"/>
                  </a:cubicBezTo>
                  <a:cubicBezTo>
                    <a:pt x="5022734" y="1312533"/>
                    <a:pt x="4948246" y="1338769"/>
                    <a:pt x="5011122" y="1317812"/>
                  </a:cubicBezTo>
                  <a:cubicBezTo>
                    <a:pt x="5017098" y="1311835"/>
                    <a:pt x="5022018" y="1304570"/>
                    <a:pt x="5029051" y="1299882"/>
                  </a:cubicBezTo>
                  <a:cubicBezTo>
                    <a:pt x="5060862" y="1278674"/>
                    <a:pt x="5071960" y="1280543"/>
                    <a:pt x="5109734" y="1272988"/>
                  </a:cubicBezTo>
                  <a:cubicBezTo>
                    <a:pt x="5142661" y="1256525"/>
                    <a:pt x="5144607" y="1257406"/>
                    <a:pt x="5172487" y="1237129"/>
                  </a:cubicBezTo>
                  <a:cubicBezTo>
                    <a:pt x="5196654" y="1219553"/>
                    <a:pt x="5223074" y="1204471"/>
                    <a:pt x="5244204" y="1183341"/>
                  </a:cubicBezTo>
                  <a:lnTo>
                    <a:pt x="5289028" y="1138518"/>
                  </a:lnTo>
                  <a:cubicBezTo>
                    <a:pt x="5295005" y="1132541"/>
                    <a:pt x="5298939" y="1123261"/>
                    <a:pt x="5306957" y="1120588"/>
                  </a:cubicBezTo>
                  <a:lnTo>
                    <a:pt x="5333851" y="1111623"/>
                  </a:lnTo>
                  <a:cubicBezTo>
                    <a:pt x="5394322" y="1051153"/>
                    <a:pt x="5363585" y="1065854"/>
                    <a:pt x="5414534" y="1048870"/>
                  </a:cubicBezTo>
                  <a:cubicBezTo>
                    <a:pt x="5425522" y="1040080"/>
                    <a:pt x="5467227" y="1004594"/>
                    <a:pt x="5486251" y="995082"/>
                  </a:cubicBezTo>
                  <a:cubicBezTo>
                    <a:pt x="5494703" y="990856"/>
                    <a:pt x="5504181" y="989106"/>
                    <a:pt x="5513146" y="986118"/>
                  </a:cubicBezTo>
                  <a:cubicBezTo>
                    <a:pt x="5519122" y="974165"/>
                    <a:pt x="5521625" y="959709"/>
                    <a:pt x="5531075" y="950259"/>
                  </a:cubicBezTo>
                  <a:cubicBezTo>
                    <a:pt x="5546312" y="935022"/>
                    <a:pt x="5584863" y="914400"/>
                    <a:pt x="5584863" y="914400"/>
                  </a:cubicBezTo>
                  <a:cubicBezTo>
                    <a:pt x="5587851" y="905435"/>
                    <a:pt x="5587146" y="894188"/>
                    <a:pt x="5593828" y="887506"/>
                  </a:cubicBezTo>
                  <a:cubicBezTo>
                    <a:pt x="5603278" y="878056"/>
                    <a:pt x="5618084" y="876206"/>
                    <a:pt x="5629687" y="869576"/>
                  </a:cubicBezTo>
                  <a:cubicBezTo>
                    <a:pt x="5733302" y="810367"/>
                    <a:pt x="5570117" y="893651"/>
                    <a:pt x="5692440" y="842682"/>
                  </a:cubicBezTo>
                  <a:cubicBezTo>
                    <a:pt x="5814519" y="791815"/>
                    <a:pt x="5711109" y="812717"/>
                    <a:pt x="5844840" y="797859"/>
                  </a:cubicBezTo>
                  <a:cubicBezTo>
                    <a:pt x="5910581" y="800847"/>
                    <a:pt x="5976464" y="801575"/>
                    <a:pt x="6042063" y="806823"/>
                  </a:cubicBezTo>
                  <a:cubicBezTo>
                    <a:pt x="6074041" y="809381"/>
                    <a:pt x="6064899" y="817228"/>
                    <a:pt x="6086887" y="833718"/>
                  </a:cubicBezTo>
                  <a:cubicBezTo>
                    <a:pt x="6104126" y="846647"/>
                    <a:pt x="6119545" y="865350"/>
                    <a:pt x="6140675" y="869576"/>
                  </a:cubicBezTo>
                  <a:cubicBezTo>
                    <a:pt x="6206218" y="882685"/>
                    <a:pt x="6170414" y="876386"/>
                    <a:pt x="6248251" y="887506"/>
                  </a:cubicBezTo>
                  <a:cubicBezTo>
                    <a:pt x="6281122" y="884518"/>
                    <a:pt x="6314589" y="885457"/>
                    <a:pt x="6346863" y="878541"/>
                  </a:cubicBezTo>
                  <a:cubicBezTo>
                    <a:pt x="6357398" y="876284"/>
                    <a:pt x="6362994" y="861101"/>
                    <a:pt x="6373757" y="860612"/>
                  </a:cubicBezTo>
                  <a:lnTo>
                    <a:pt x="6544087" y="869576"/>
                  </a:lnTo>
                  <a:cubicBezTo>
                    <a:pt x="6553052" y="881529"/>
                    <a:pt x="6563568" y="892462"/>
                    <a:pt x="6570981" y="905435"/>
                  </a:cubicBezTo>
                  <a:cubicBezTo>
                    <a:pt x="6575669" y="913640"/>
                    <a:pt x="6575720" y="923877"/>
                    <a:pt x="6579946" y="932329"/>
                  </a:cubicBezTo>
                  <a:cubicBezTo>
                    <a:pt x="6584764" y="941966"/>
                    <a:pt x="6591899" y="950258"/>
                    <a:pt x="6597875" y="959223"/>
                  </a:cubicBezTo>
                  <a:cubicBezTo>
                    <a:pt x="6595606" y="970567"/>
                    <a:pt x="6588426" y="1016101"/>
                    <a:pt x="6579946" y="1030941"/>
                  </a:cubicBezTo>
                  <a:cubicBezTo>
                    <a:pt x="6572533" y="1043914"/>
                    <a:pt x="6562016" y="1054847"/>
                    <a:pt x="6553051" y="1066800"/>
                  </a:cubicBezTo>
                  <a:cubicBezTo>
                    <a:pt x="6546277" y="1161641"/>
                    <a:pt x="6548157" y="1176853"/>
                    <a:pt x="6535122" y="1255059"/>
                  </a:cubicBezTo>
                  <a:cubicBezTo>
                    <a:pt x="6532617" y="1270089"/>
                    <a:pt x="6529852" y="1285100"/>
                    <a:pt x="6526157" y="1299882"/>
                  </a:cubicBezTo>
                  <a:cubicBezTo>
                    <a:pt x="6523865" y="1309049"/>
                    <a:pt x="6520181" y="1317811"/>
                    <a:pt x="6517193" y="1326776"/>
                  </a:cubicBezTo>
                  <a:cubicBezTo>
                    <a:pt x="6508409" y="1440970"/>
                    <a:pt x="6511807" y="1420961"/>
                    <a:pt x="6499263" y="1515035"/>
                  </a:cubicBezTo>
                  <a:cubicBezTo>
                    <a:pt x="6496470" y="1535980"/>
                    <a:pt x="6495423" y="1557289"/>
                    <a:pt x="6490298" y="1577788"/>
                  </a:cubicBezTo>
                  <a:cubicBezTo>
                    <a:pt x="6482705" y="1608162"/>
                    <a:pt x="6466861" y="1630522"/>
                    <a:pt x="6454440" y="1658470"/>
                  </a:cubicBezTo>
                  <a:cubicBezTo>
                    <a:pt x="6447904" y="1673175"/>
                    <a:pt x="6441599" y="1688027"/>
                    <a:pt x="6436510" y="1703294"/>
                  </a:cubicBezTo>
                  <a:cubicBezTo>
                    <a:pt x="6432614" y="1714983"/>
                    <a:pt x="6432399" y="1727828"/>
                    <a:pt x="6427546" y="1739153"/>
                  </a:cubicBezTo>
                  <a:cubicBezTo>
                    <a:pt x="6423302" y="1749056"/>
                    <a:pt x="6415593" y="1757082"/>
                    <a:pt x="6409616" y="1766047"/>
                  </a:cubicBezTo>
                  <a:cubicBezTo>
                    <a:pt x="6392528" y="1834403"/>
                    <a:pt x="6380836" y="1845793"/>
                    <a:pt x="6400651" y="1918447"/>
                  </a:cubicBezTo>
                  <a:cubicBezTo>
                    <a:pt x="6402875" y="1926601"/>
                    <a:pt x="6412604" y="1930400"/>
                    <a:pt x="6418581" y="1936376"/>
                  </a:cubicBezTo>
                  <a:cubicBezTo>
                    <a:pt x="6448463" y="1930400"/>
                    <a:pt x="6478664" y="1925838"/>
                    <a:pt x="6508228" y="1918447"/>
                  </a:cubicBezTo>
                  <a:cubicBezTo>
                    <a:pt x="6532134" y="1912471"/>
                    <a:pt x="6556569" y="1908311"/>
                    <a:pt x="6579946" y="1900518"/>
                  </a:cubicBezTo>
                  <a:cubicBezTo>
                    <a:pt x="6618528" y="1887657"/>
                    <a:pt x="6597673" y="1893845"/>
                    <a:pt x="6642698" y="1882588"/>
                  </a:cubicBezTo>
                  <a:cubicBezTo>
                    <a:pt x="6711428" y="1888565"/>
                    <a:pt x="6781348" y="1886447"/>
                    <a:pt x="6848887" y="1900518"/>
                  </a:cubicBezTo>
                  <a:cubicBezTo>
                    <a:pt x="6858138" y="1902445"/>
                    <a:pt x="6851169" y="1920730"/>
                    <a:pt x="6857851" y="1927412"/>
                  </a:cubicBezTo>
                  <a:cubicBezTo>
                    <a:pt x="6864533" y="1934094"/>
                    <a:pt x="6875578" y="1934084"/>
                    <a:pt x="6884746" y="1936376"/>
                  </a:cubicBezTo>
                  <a:cubicBezTo>
                    <a:pt x="6899528" y="1940071"/>
                    <a:pt x="6914628" y="1942353"/>
                    <a:pt x="6929569" y="1945341"/>
                  </a:cubicBezTo>
                  <a:cubicBezTo>
                    <a:pt x="6945934" y="1879881"/>
                    <a:pt x="6925371" y="1935997"/>
                    <a:pt x="6965428" y="1882588"/>
                  </a:cubicBezTo>
                  <a:cubicBezTo>
                    <a:pt x="6975882" y="1868649"/>
                    <a:pt x="6981868" y="1851704"/>
                    <a:pt x="6992322" y="1837765"/>
                  </a:cubicBezTo>
                  <a:cubicBezTo>
                    <a:pt x="6999929" y="1827622"/>
                    <a:pt x="7011100" y="1820610"/>
                    <a:pt x="7019216" y="1810870"/>
                  </a:cubicBezTo>
                  <a:cubicBezTo>
                    <a:pt x="7026114" y="1802593"/>
                    <a:pt x="7029527" y="1791595"/>
                    <a:pt x="7037146" y="1783976"/>
                  </a:cubicBezTo>
                  <a:cubicBezTo>
                    <a:pt x="7038385" y="1782737"/>
                    <a:pt x="7091752" y="1742208"/>
                    <a:pt x="7099898" y="1739153"/>
                  </a:cubicBezTo>
                  <a:cubicBezTo>
                    <a:pt x="7114165" y="1733803"/>
                    <a:pt x="7129848" y="1733494"/>
                    <a:pt x="7144722" y="1730188"/>
                  </a:cubicBezTo>
                  <a:cubicBezTo>
                    <a:pt x="7258614" y="1704878"/>
                    <a:pt x="7090279" y="1739282"/>
                    <a:pt x="7225404" y="1712259"/>
                  </a:cubicBezTo>
                  <a:cubicBezTo>
                    <a:pt x="7226012" y="1712381"/>
                    <a:pt x="7326371" y="1730973"/>
                    <a:pt x="7350910" y="1739153"/>
                  </a:cubicBezTo>
                  <a:cubicBezTo>
                    <a:pt x="7366176" y="1744242"/>
                    <a:pt x="7380611" y="1751583"/>
                    <a:pt x="7395734" y="1757082"/>
                  </a:cubicBezTo>
                  <a:cubicBezTo>
                    <a:pt x="7413495" y="1763541"/>
                    <a:pt x="7433316" y="1765289"/>
                    <a:pt x="7449522" y="1775012"/>
                  </a:cubicBezTo>
                  <a:cubicBezTo>
                    <a:pt x="7464463" y="1783977"/>
                    <a:pt x="7479114" y="1793444"/>
                    <a:pt x="7494346" y="1801906"/>
                  </a:cubicBezTo>
                  <a:cubicBezTo>
                    <a:pt x="7506028" y="1808396"/>
                    <a:pt x="7519085" y="1812422"/>
                    <a:pt x="7530204" y="1819835"/>
                  </a:cubicBezTo>
                  <a:cubicBezTo>
                    <a:pt x="7537237" y="1824524"/>
                    <a:pt x="7541534" y="1832485"/>
                    <a:pt x="7548134" y="1837765"/>
                  </a:cubicBezTo>
                  <a:cubicBezTo>
                    <a:pt x="7569252" y="1854659"/>
                    <a:pt x="7586348" y="1861354"/>
                    <a:pt x="7610887" y="1873623"/>
                  </a:cubicBezTo>
                  <a:cubicBezTo>
                    <a:pt x="7635187" y="1897924"/>
                    <a:pt x="7660788" y="1927752"/>
                    <a:pt x="7691569" y="1945341"/>
                  </a:cubicBezTo>
                  <a:cubicBezTo>
                    <a:pt x="7699774" y="1950029"/>
                    <a:pt x="7709498" y="1951318"/>
                    <a:pt x="7718463" y="1954306"/>
                  </a:cubicBezTo>
                  <a:cubicBezTo>
                    <a:pt x="7735760" y="2040786"/>
                    <a:pt x="7714579" y="1964466"/>
                    <a:pt x="7745357" y="2026023"/>
                  </a:cubicBezTo>
                  <a:cubicBezTo>
                    <a:pt x="7749583" y="2034475"/>
                    <a:pt x="7748272" y="2045658"/>
                    <a:pt x="7754322" y="2052918"/>
                  </a:cubicBezTo>
                  <a:cubicBezTo>
                    <a:pt x="7763887" y="2064396"/>
                    <a:pt x="7778023" y="2071128"/>
                    <a:pt x="7790181" y="2079812"/>
                  </a:cubicBezTo>
                  <a:cubicBezTo>
                    <a:pt x="7820592" y="2101534"/>
                    <a:pt x="7810665" y="2095604"/>
                    <a:pt x="7843969" y="2106706"/>
                  </a:cubicBezTo>
                  <a:cubicBezTo>
                    <a:pt x="7855922" y="2115671"/>
                    <a:pt x="7870104" y="2122256"/>
                    <a:pt x="7879828" y="2133600"/>
                  </a:cubicBezTo>
                  <a:cubicBezTo>
                    <a:pt x="7888525" y="2143747"/>
                    <a:pt x="7890344" y="2158340"/>
                    <a:pt x="7897757" y="2169459"/>
                  </a:cubicBezTo>
                  <a:cubicBezTo>
                    <a:pt x="7902445" y="2176492"/>
                    <a:pt x="7909710" y="2181412"/>
                    <a:pt x="7915687" y="2187388"/>
                  </a:cubicBezTo>
                  <a:lnTo>
                    <a:pt x="7933616" y="2241176"/>
                  </a:lnTo>
                  <a:cubicBezTo>
                    <a:pt x="7936604" y="2250141"/>
                    <a:pt x="7938355" y="2259618"/>
                    <a:pt x="7942581" y="2268070"/>
                  </a:cubicBezTo>
                  <a:lnTo>
                    <a:pt x="7960510" y="2303929"/>
                  </a:lnTo>
                  <a:cubicBezTo>
                    <a:pt x="7953135" y="2348185"/>
                    <a:pt x="7950879" y="2394243"/>
                    <a:pt x="7915687" y="2429435"/>
                  </a:cubicBezTo>
                  <a:cubicBezTo>
                    <a:pt x="7909710" y="2435412"/>
                    <a:pt x="7902446" y="2440332"/>
                    <a:pt x="7897757" y="2447365"/>
                  </a:cubicBezTo>
                  <a:cubicBezTo>
                    <a:pt x="7890344" y="2458484"/>
                    <a:pt x="7887595" y="2472349"/>
                    <a:pt x="7879828" y="2483223"/>
                  </a:cubicBezTo>
                  <a:cubicBezTo>
                    <a:pt x="7870324" y="2496529"/>
                    <a:pt x="7842230" y="2521108"/>
                    <a:pt x="7826040" y="2528047"/>
                  </a:cubicBezTo>
                  <a:cubicBezTo>
                    <a:pt x="7803563" y="2537680"/>
                    <a:pt x="7744273" y="2542913"/>
                    <a:pt x="7727428" y="2545976"/>
                  </a:cubicBezTo>
                  <a:cubicBezTo>
                    <a:pt x="7715306" y="2548180"/>
                    <a:pt x="7703722" y="2552915"/>
                    <a:pt x="7691569" y="2554941"/>
                  </a:cubicBezTo>
                  <a:cubicBezTo>
                    <a:pt x="7667805" y="2558902"/>
                    <a:pt x="7643615" y="2559945"/>
                    <a:pt x="7619851" y="2563906"/>
                  </a:cubicBezTo>
                  <a:cubicBezTo>
                    <a:pt x="7607698" y="2565931"/>
                    <a:pt x="7596074" y="2570454"/>
                    <a:pt x="7583993" y="2572870"/>
                  </a:cubicBezTo>
                  <a:cubicBezTo>
                    <a:pt x="7566169" y="2576435"/>
                    <a:pt x="7548134" y="2578847"/>
                    <a:pt x="7530204" y="2581835"/>
                  </a:cubicBezTo>
                  <a:cubicBezTo>
                    <a:pt x="7455061" y="2611894"/>
                    <a:pt x="7515363" y="2591869"/>
                    <a:pt x="7422628" y="2608729"/>
                  </a:cubicBezTo>
                  <a:cubicBezTo>
                    <a:pt x="7361136" y="2619909"/>
                    <a:pt x="7411086" y="2613857"/>
                    <a:pt x="7359875" y="2626659"/>
                  </a:cubicBezTo>
                  <a:cubicBezTo>
                    <a:pt x="7294634" y="2642969"/>
                    <a:pt x="7333174" y="2628607"/>
                    <a:pt x="7261263" y="2644588"/>
                  </a:cubicBezTo>
                  <a:cubicBezTo>
                    <a:pt x="7227645" y="2652059"/>
                    <a:pt x="7238244" y="2653900"/>
                    <a:pt x="7207475" y="2671482"/>
                  </a:cubicBezTo>
                  <a:cubicBezTo>
                    <a:pt x="7178157" y="2688235"/>
                    <a:pt x="7158817" y="2694532"/>
                    <a:pt x="7126793" y="2707341"/>
                  </a:cubicBezTo>
                  <a:cubicBezTo>
                    <a:pt x="7120816" y="2713317"/>
                    <a:pt x="7116111" y="2720922"/>
                    <a:pt x="7108863" y="2725270"/>
                  </a:cubicBezTo>
                  <a:cubicBezTo>
                    <a:pt x="7098559" y="2731453"/>
                    <a:pt x="7054266" y="2740651"/>
                    <a:pt x="7046110" y="2743200"/>
                  </a:cubicBezTo>
                  <a:cubicBezTo>
                    <a:pt x="7010032" y="2754474"/>
                    <a:pt x="6969984" y="2758092"/>
                    <a:pt x="6938534" y="2779059"/>
                  </a:cubicBezTo>
                  <a:cubicBezTo>
                    <a:pt x="6929569" y="2785035"/>
                    <a:pt x="6921728" y="2793205"/>
                    <a:pt x="6911640" y="2796988"/>
                  </a:cubicBezTo>
                  <a:cubicBezTo>
                    <a:pt x="6897373" y="2802338"/>
                    <a:pt x="6881411" y="2801575"/>
                    <a:pt x="6866816" y="2805953"/>
                  </a:cubicBezTo>
                  <a:cubicBezTo>
                    <a:pt x="6851403" y="2810577"/>
                    <a:pt x="6837809" y="2820916"/>
                    <a:pt x="6821993" y="2823882"/>
                  </a:cubicBezTo>
                  <a:cubicBezTo>
                    <a:pt x="6789552" y="2829965"/>
                    <a:pt x="6756252" y="2829859"/>
                    <a:pt x="6723381" y="2832847"/>
                  </a:cubicBezTo>
                  <a:cubicBezTo>
                    <a:pt x="6679219" y="2824014"/>
                    <a:pt x="6675731" y="2830021"/>
                    <a:pt x="6642698" y="2796988"/>
                  </a:cubicBezTo>
                  <a:cubicBezTo>
                    <a:pt x="6632133" y="2786423"/>
                    <a:pt x="6628236" y="2769417"/>
                    <a:pt x="6615804" y="2761129"/>
                  </a:cubicBezTo>
                  <a:cubicBezTo>
                    <a:pt x="6600079" y="2750646"/>
                    <a:pt x="6562016" y="2743200"/>
                    <a:pt x="6562016" y="2743200"/>
                  </a:cubicBezTo>
                  <a:cubicBezTo>
                    <a:pt x="6523169" y="2746188"/>
                    <a:pt x="6484045" y="2746655"/>
                    <a:pt x="6445475" y="2752165"/>
                  </a:cubicBezTo>
                  <a:cubicBezTo>
                    <a:pt x="6421081" y="2755650"/>
                    <a:pt x="6397920" y="2765261"/>
                    <a:pt x="6373757" y="2770094"/>
                  </a:cubicBezTo>
                  <a:cubicBezTo>
                    <a:pt x="6316852" y="2781475"/>
                    <a:pt x="6343716" y="2775364"/>
                    <a:pt x="6293075" y="2788023"/>
                  </a:cubicBezTo>
                  <a:cubicBezTo>
                    <a:pt x="6269379" y="2786542"/>
                    <a:pt x="6111728" y="2784159"/>
                    <a:pt x="6068957" y="2761129"/>
                  </a:cubicBezTo>
                  <a:cubicBezTo>
                    <a:pt x="6052110" y="2752058"/>
                    <a:pt x="6045051" y="2731247"/>
                    <a:pt x="6033098" y="2716306"/>
                  </a:cubicBezTo>
                  <a:cubicBezTo>
                    <a:pt x="6027122" y="2701365"/>
                    <a:pt x="6024634" y="2684496"/>
                    <a:pt x="6015169" y="2671482"/>
                  </a:cubicBezTo>
                  <a:cubicBezTo>
                    <a:pt x="6000255" y="2650976"/>
                    <a:pt x="5979310" y="2635623"/>
                    <a:pt x="5961381" y="2617694"/>
                  </a:cubicBezTo>
                  <a:lnTo>
                    <a:pt x="5916557" y="2572870"/>
                  </a:lnTo>
                  <a:lnTo>
                    <a:pt x="5871734" y="2528047"/>
                  </a:lnTo>
                  <a:cubicBezTo>
                    <a:pt x="5862769" y="2519082"/>
                    <a:pt x="5855389" y="2508185"/>
                    <a:pt x="5844840" y="2501153"/>
                  </a:cubicBezTo>
                  <a:cubicBezTo>
                    <a:pt x="5826910" y="2489200"/>
                    <a:pt x="5811494" y="2472108"/>
                    <a:pt x="5791051" y="2465294"/>
                  </a:cubicBezTo>
                  <a:lnTo>
                    <a:pt x="5737263" y="2447365"/>
                  </a:lnTo>
                  <a:cubicBezTo>
                    <a:pt x="5714085" y="2424185"/>
                    <a:pt x="5712004" y="2419205"/>
                    <a:pt x="5674510" y="2402541"/>
                  </a:cubicBezTo>
                  <a:cubicBezTo>
                    <a:pt x="5663251" y="2397537"/>
                    <a:pt x="5650604" y="2396564"/>
                    <a:pt x="5638651" y="2393576"/>
                  </a:cubicBezTo>
                  <a:cubicBezTo>
                    <a:pt x="5629686" y="2387600"/>
                    <a:pt x="5621394" y="2380465"/>
                    <a:pt x="5611757" y="2375647"/>
                  </a:cubicBezTo>
                  <a:cubicBezTo>
                    <a:pt x="5600361" y="2369949"/>
                    <a:pt x="5558584" y="2359634"/>
                    <a:pt x="5549004" y="2357718"/>
                  </a:cubicBezTo>
                  <a:cubicBezTo>
                    <a:pt x="5505912" y="2349100"/>
                    <a:pt x="5467577" y="2345298"/>
                    <a:pt x="5423498" y="2339788"/>
                  </a:cubicBezTo>
                  <a:cubicBezTo>
                    <a:pt x="5371157" y="2322340"/>
                    <a:pt x="5421704" y="2337636"/>
                    <a:pt x="5342816" y="2321859"/>
                  </a:cubicBezTo>
                  <a:cubicBezTo>
                    <a:pt x="5314676" y="2316231"/>
                    <a:pt x="5305694" y="2312473"/>
                    <a:pt x="5280063" y="2303929"/>
                  </a:cubicBezTo>
                  <a:cubicBezTo>
                    <a:pt x="5265122" y="2306917"/>
                    <a:pt x="5246014" y="2302120"/>
                    <a:pt x="5235240" y="2312894"/>
                  </a:cubicBezTo>
                  <a:cubicBezTo>
                    <a:pt x="5221876" y="2326258"/>
                    <a:pt x="5221016" y="2348150"/>
                    <a:pt x="5217310" y="2366682"/>
                  </a:cubicBezTo>
                  <a:cubicBezTo>
                    <a:pt x="5212048" y="2392995"/>
                    <a:pt x="5209720" y="2414277"/>
                    <a:pt x="5199381" y="2438400"/>
                  </a:cubicBezTo>
                  <a:cubicBezTo>
                    <a:pt x="5194117" y="2450683"/>
                    <a:pt x="5191598" y="2465562"/>
                    <a:pt x="5181451" y="2474259"/>
                  </a:cubicBezTo>
                  <a:cubicBezTo>
                    <a:pt x="5167552" y="2486173"/>
                    <a:pt x="5119804" y="2496394"/>
                    <a:pt x="5100769" y="2501153"/>
                  </a:cubicBezTo>
                  <a:cubicBezTo>
                    <a:pt x="5091804" y="2510118"/>
                    <a:pt x="5081244" y="2517730"/>
                    <a:pt x="5073875" y="2528047"/>
                  </a:cubicBezTo>
                  <a:cubicBezTo>
                    <a:pt x="5050952" y="2560140"/>
                    <a:pt x="5058712" y="2564573"/>
                    <a:pt x="5046981" y="2599765"/>
                  </a:cubicBezTo>
                  <a:cubicBezTo>
                    <a:pt x="5041892" y="2615031"/>
                    <a:pt x="5034701" y="2629521"/>
                    <a:pt x="5029051" y="2644588"/>
                  </a:cubicBezTo>
                  <a:cubicBezTo>
                    <a:pt x="5025733" y="2653436"/>
                    <a:pt x="5023809" y="2662797"/>
                    <a:pt x="5020087" y="2671482"/>
                  </a:cubicBezTo>
                  <a:cubicBezTo>
                    <a:pt x="5014823" y="2683765"/>
                    <a:pt x="5009033" y="2695882"/>
                    <a:pt x="5002157" y="2707341"/>
                  </a:cubicBezTo>
                  <a:cubicBezTo>
                    <a:pt x="4991070" y="2725819"/>
                    <a:pt x="4966298" y="2761129"/>
                    <a:pt x="4966298" y="2761129"/>
                  </a:cubicBezTo>
                  <a:cubicBezTo>
                    <a:pt x="4943091" y="2830755"/>
                    <a:pt x="4965987" y="2754814"/>
                    <a:pt x="4948369" y="2904565"/>
                  </a:cubicBezTo>
                  <a:cubicBezTo>
                    <a:pt x="4946929" y="2916801"/>
                    <a:pt x="4942392" y="2928470"/>
                    <a:pt x="4939404" y="2940423"/>
                  </a:cubicBezTo>
                  <a:cubicBezTo>
                    <a:pt x="4933428" y="2988235"/>
                    <a:pt x="4933161" y="3037114"/>
                    <a:pt x="4921475" y="3083859"/>
                  </a:cubicBezTo>
                  <a:cubicBezTo>
                    <a:pt x="4917851" y="3098354"/>
                    <a:pt x="4905146" y="3109153"/>
                    <a:pt x="4894581" y="3119718"/>
                  </a:cubicBezTo>
                  <a:cubicBezTo>
                    <a:pt x="4883327" y="3130972"/>
                    <a:pt x="4844132" y="3150303"/>
                    <a:pt x="4831828" y="3155576"/>
                  </a:cubicBezTo>
                  <a:cubicBezTo>
                    <a:pt x="4823142" y="3159298"/>
                    <a:pt x="4813620" y="3160819"/>
                    <a:pt x="4804934" y="3164541"/>
                  </a:cubicBezTo>
                  <a:cubicBezTo>
                    <a:pt x="4792651" y="3169805"/>
                    <a:pt x="4781028" y="3176494"/>
                    <a:pt x="4769075" y="3182470"/>
                  </a:cubicBezTo>
                  <a:cubicBezTo>
                    <a:pt x="4733216" y="3179482"/>
                    <a:pt x="4694572" y="3187680"/>
                    <a:pt x="4661498" y="3173506"/>
                  </a:cubicBezTo>
                  <a:cubicBezTo>
                    <a:pt x="4646707" y="3167167"/>
                    <a:pt x="4650105" y="3143387"/>
                    <a:pt x="4643569" y="3128682"/>
                  </a:cubicBezTo>
                  <a:cubicBezTo>
                    <a:pt x="4638142" y="3116470"/>
                    <a:pt x="4633053" y="3103942"/>
                    <a:pt x="4625640" y="3092823"/>
                  </a:cubicBezTo>
                  <a:cubicBezTo>
                    <a:pt x="4615422" y="3077496"/>
                    <a:pt x="4595200" y="3066554"/>
                    <a:pt x="4580816" y="3056965"/>
                  </a:cubicBezTo>
                  <a:cubicBezTo>
                    <a:pt x="4571851" y="3062941"/>
                    <a:pt x="4563559" y="3070076"/>
                    <a:pt x="4553922" y="3074894"/>
                  </a:cubicBezTo>
                  <a:cubicBezTo>
                    <a:pt x="4532488" y="3085611"/>
                    <a:pt x="4505477" y="3094030"/>
                    <a:pt x="4482204" y="3101788"/>
                  </a:cubicBezTo>
                  <a:cubicBezTo>
                    <a:pt x="4476228" y="3107765"/>
                    <a:pt x="4472044" y="3116389"/>
                    <a:pt x="4464275" y="3119718"/>
                  </a:cubicBezTo>
                  <a:cubicBezTo>
                    <a:pt x="4450270" y="3125720"/>
                    <a:pt x="4434151" y="3124673"/>
                    <a:pt x="4419451" y="3128682"/>
                  </a:cubicBezTo>
                  <a:cubicBezTo>
                    <a:pt x="4401218" y="3133655"/>
                    <a:pt x="4383592" y="3140636"/>
                    <a:pt x="4365663" y="3146612"/>
                  </a:cubicBezTo>
                  <a:lnTo>
                    <a:pt x="4338769" y="3155576"/>
                  </a:lnTo>
                  <a:lnTo>
                    <a:pt x="4311875" y="3164541"/>
                  </a:lnTo>
                  <a:cubicBezTo>
                    <a:pt x="4290957" y="3161553"/>
                    <a:pt x="4269842" y="3159720"/>
                    <a:pt x="4249122" y="3155576"/>
                  </a:cubicBezTo>
                  <a:cubicBezTo>
                    <a:pt x="4239856" y="3153723"/>
                    <a:pt x="4231314" y="3149208"/>
                    <a:pt x="4222228" y="3146612"/>
                  </a:cubicBezTo>
                  <a:cubicBezTo>
                    <a:pt x="4210381" y="3143227"/>
                    <a:pt x="4198322" y="3140635"/>
                    <a:pt x="4186369" y="3137647"/>
                  </a:cubicBezTo>
                  <a:lnTo>
                    <a:pt x="4114651" y="3092823"/>
                  </a:lnTo>
                  <a:cubicBezTo>
                    <a:pt x="4060497" y="3059497"/>
                    <a:pt x="4083159" y="3079260"/>
                    <a:pt x="4051898" y="3048000"/>
                  </a:cubicBezTo>
                  <a:cubicBezTo>
                    <a:pt x="4048910" y="3033059"/>
                    <a:pt x="4042934" y="3018413"/>
                    <a:pt x="4042934" y="3003176"/>
                  </a:cubicBezTo>
                  <a:cubicBezTo>
                    <a:pt x="4042934" y="2949271"/>
                    <a:pt x="4068219" y="2907692"/>
                    <a:pt x="4033969" y="2859741"/>
                  </a:cubicBezTo>
                  <a:cubicBezTo>
                    <a:pt x="4028477" y="2852051"/>
                    <a:pt x="4016040" y="2853764"/>
                    <a:pt x="4007075" y="2850776"/>
                  </a:cubicBezTo>
                  <a:cubicBezTo>
                    <a:pt x="3965240" y="2853764"/>
                    <a:pt x="3922396" y="2850135"/>
                    <a:pt x="3881569" y="2859741"/>
                  </a:cubicBezTo>
                  <a:cubicBezTo>
                    <a:pt x="3865279" y="2863574"/>
                    <a:pt x="3846221" y="2902159"/>
                    <a:pt x="3836746" y="2913529"/>
                  </a:cubicBezTo>
                  <a:cubicBezTo>
                    <a:pt x="3810962" y="2944470"/>
                    <a:pt x="3779006" y="2966064"/>
                    <a:pt x="3738134" y="2976282"/>
                  </a:cubicBezTo>
                  <a:cubicBezTo>
                    <a:pt x="3709871" y="2983348"/>
                    <a:pt x="3701107" y="2984565"/>
                    <a:pt x="3675381" y="2994212"/>
                  </a:cubicBezTo>
                  <a:cubicBezTo>
                    <a:pt x="3660313" y="2999862"/>
                    <a:pt x="3646471" y="3009754"/>
                    <a:pt x="3630557" y="3012141"/>
                  </a:cubicBezTo>
                  <a:cubicBezTo>
                    <a:pt x="3586131" y="3018805"/>
                    <a:pt x="3540855" y="3017375"/>
                    <a:pt x="3496087" y="3021106"/>
                  </a:cubicBezTo>
                  <a:cubicBezTo>
                    <a:pt x="3469121" y="3023353"/>
                    <a:pt x="3442298" y="3027082"/>
                    <a:pt x="3415404" y="3030070"/>
                  </a:cubicBezTo>
                  <a:cubicBezTo>
                    <a:pt x="3379545" y="3027082"/>
                    <a:pt x="3343495" y="3025862"/>
                    <a:pt x="3307828" y="3021106"/>
                  </a:cubicBezTo>
                  <a:cubicBezTo>
                    <a:pt x="3284803" y="3018036"/>
                    <a:pt x="3265986" y="3002053"/>
                    <a:pt x="3245075" y="2994212"/>
                  </a:cubicBezTo>
                  <a:cubicBezTo>
                    <a:pt x="3233539" y="2989886"/>
                    <a:pt x="3221169" y="2988235"/>
                    <a:pt x="3209216" y="2985247"/>
                  </a:cubicBezTo>
                  <a:cubicBezTo>
                    <a:pt x="3116581" y="2988235"/>
                    <a:pt x="3023834" y="2988770"/>
                    <a:pt x="2931310" y="2994212"/>
                  </a:cubicBezTo>
                  <a:cubicBezTo>
                    <a:pt x="2902116" y="2995929"/>
                    <a:pt x="2903246" y="3010082"/>
                    <a:pt x="2877522" y="3021106"/>
                  </a:cubicBezTo>
                  <a:cubicBezTo>
                    <a:pt x="2866197" y="3025959"/>
                    <a:pt x="2853616" y="3027082"/>
                    <a:pt x="2841663" y="3030070"/>
                  </a:cubicBezTo>
                  <a:cubicBezTo>
                    <a:pt x="2782633" y="3024168"/>
                    <a:pt x="2745410" y="3013226"/>
                    <a:pt x="2689263" y="3030070"/>
                  </a:cubicBezTo>
                  <a:cubicBezTo>
                    <a:pt x="2678943" y="3033166"/>
                    <a:pt x="2672495" y="3044318"/>
                    <a:pt x="2662369" y="3048000"/>
                  </a:cubicBezTo>
                  <a:cubicBezTo>
                    <a:pt x="2639211" y="3056421"/>
                    <a:pt x="2590651" y="3065929"/>
                    <a:pt x="2590651" y="3065929"/>
                  </a:cubicBezTo>
                  <a:cubicBezTo>
                    <a:pt x="2569733" y="3062941"/>
                    <a:pt x="2547944" y="3063647"/>
                    <a:pt x="2527898" y="3056965"/>
                  </a:cubicBezTo>
                  <a:cubicBezTo>
                    <a:pt x="2501316" y="3048104"/>
                    <a:pt x="2514846" y="3029443"/>
                    <a:pt x="2501004" y="3012141"/>
                  </a:cubicBezTo>
                  <a:cubicBezTo>
                    <a:pt x="2494273" y="3003728"/>
                    <a:pt x="2483075" y="3000188"/>
                    <a:pt x="2474110" y="2994212"/>
                  </a:cubicBezTo>
                  <a:lnTo>
                    <a:pt x="2447216" y="2913529"/>
                  </a:lnTo>
                  <a:lnTo>
                    <a:pt x="2429287" y="2859741"/>
                  </a:lnTo>
                  <a:cubicBezTo>
                    <a:pt x="2426299" y="2847788"/>
                    <a:pt x="2424648" y="2835418"/>
                    <a:pt x="2420322" y="2823882"/>
                  </a:cubicBezTo>
                  <a:cubicBezTo>
                    <a:pt x="2415630" y="2811369"/>
                    <a:pt x="2407085" y="2800536"/>
                    <a:pt x="2402393" y="2788023"/>
                  </a:cubicBezTo>
                  <a:cubicBezTo>
                    <a:pt x="2393388" y="2764011"/>
                    <a:pt x="2395465" y="2736273"/>
                    <a:pt x="2375498" y="2716306"/>
                  </a:cubicBezTo>
                  <a:cubicBezTo>
                    <a:pt x="2368816" y="2709624"/>
                    <a:pt x="2357290" y="2711063"/>
                    <a:pt x="2348604" y="2707341"/>
                  </a:cubicBezTo>
                  <a:cubicBezTo>
                    <a:pt x="2282976" y="2679214"/>
                    <a:pt x="2342998" y="2696975"/>
                    <a:pt x="2276887" y="2680447"/>
                  </a:cubicBezTo>
                  <a:cubicBezTo>
                    <a:pt x="2241028" y="2683435"/>
                    <a:pt x="2205015" y="2684949"/>
                    <a:pt x="2169310" y="2689412"/>
                  </a:cubicBezTo>
                  <a:cubicBezTo>
                    <a:pt x="2157084" y="2690940"/>
                    <a:pt x="2145772" y="2698376"/>
                    <a:pt x="2133451" y="2698376"/>
                  </a:cubicBezTo>
                  <a:cubicBezTo>
                    <a:pt x="2094489" y="2698376"/>
                    <a:pt x="2055757" y="2692400"/>
                    <a:pt x="2016910" y="2689412"/>
                  </a:cubicBezTo>
                  <a:cubicBezTo>
                    <a:pt x="2007945" y="2686424"/>
                    <a:pt x="1999371" y="2679111"/>
                    <a:pt x="1990016" y="2680447"/>
                  </a:cubicBezTo>
                  <a:cubicBezTo>
                    <a:pt x="1976787" y="2682337"/>
                    <a:pt x="1963607" y="2688926"/>
                    <a:pt x="1954157" y="2698376"/>
                  </a:cubicBezTo>
                  <a:cubicBezTo>
                    <a:pt x="1919819" y="2732714"/>
                    <a:pt x="1993674" y="2746767"/>
                    <a:pt x="1900369" y="2770094"/>
                  </a:cubicBezTo>
                  <a:cubicBezTo>
                    <a:pt x="1848899" y="2782962"/>
                    <a:pt x="1875950" y="2774483"/>
                    <a:pt x="1819687" y="2796988"/>
                  </a:cubicBezTo>
                  <a:cubicBezTo>
                    <a:pt x="1718342" y="2786853"/>
                    <a:pt x="1702635" y="2780412"/>
                    <a:pt x="1586604" y="2796988"/>
                  </a:cubicBezTo>
                  <a:cubicBezTo>
                    <a:pt x="1570674" y="2799264"/>
                    <a:pt x="1557306" y="2810684"/>
                    <a:pt x="1541781" y="2814918"/>
                  </a:cubicBezTo>
                  <a:cubicBezTo>
                    <a:pt x="1524245" y="2819701"/>
                    <a:pt x="1505922" y="2820894"/>
                    <a:pt x="1487993" y="2823882"/>
                  </a:cubicBezTo>
                  <a:cubicBezTo>
                    <a:pt x="1371452" y="2817906"/>
                    <a:pt x="1253772" y="2823263"/>
                    <a:pt x="1138369" y="2805953"/>
                  </a:cubicBezTo>
                  <a:cubicBezTo>
                    <a:pt x="1136457" y="2805666"/>
                    <a:pt x="1126133" y="2747470"/>
                    <a:pt x="1120440" y="2743200"/>
                  </a:cubicBezTo>
                  <a:cubicBezTo>
                    <a:pt x="1102234" y="2729545"/>
                    <a:pt x="1078042" y="2726484"/>
                    <a:pt x="1057687" y="2716306"/>
                  </a:cubicBezTo>
                  <a:cubicBezTo>
                    <a:pt x="994659" y="2684792"/>
                    <a:pt x="1076866" y="2706054"/>
                    <a:pt x="977004" y="2689412"/>
                  </a:cubicBezTo>
                  <a:cubicBezTo>
                    <a:pt x="971028" y="2683435"/>
                    <a:pt x="966323" y="2675831"/>
                    <a:pt x="959075" y="2671482"/>
                  </a:cubicBezTo>
                  <a:cubicBezTo>
                    <a:pt x="950972" y="2666620"/>
                    <a:pt x="935690" y="2671292"/>
                    <a:pt x="932181" y="2662518"/>
                  </a:cubicBezTo>
                  <a:cubicBezTo>
                    <a:pt x="922131" y="2637394"/>
                    <a:pt x="927331" y="2608580"/>
                    <a:pt x="923216" y="2581835"/>
                  </a:cubicBezTo>
                  <a:cubicBezTo>
                    <a:pt x="918869" y="2553583"/>
                    <a:pt x="908082" y="2521878"/>
                    <a:pt x="887357" y="2501153"/>
                  </a:cubicBezTo>
                  <a:cubicBezTo>
                    <a:pt x="877907" y="2491703"/>
                    <a:pt x="863781" y="2488487"/>
                    <a:pt x="851498" y="2483223"/>
                  </a:cubicBezTo>
                  <a:cubicBezTo>
                    <a:pt x="832998" y="2475295"/>
                    <a:pt x="797027" y="2466674"/>
                    <a:pt x="779781" y="2465294"/>
                  </a:cubicBezTo>
                  <a:cubicBezTo>
                    <a:pt x="720132" y="2460522"/>
                    <a:pt x="660252" y="2459317"/>
                    <a:pt x="600487" y="2456329"/>
                  </a:cubicBezTo>
                  <a:cubicBezTo>
                    <a:pt x="594510" y="2438400"/>
                    <a:pt x="587988" y="2420643"/>
                    <a:pt x="582557" y="2402541"/>
                  </a:cubicBezTo>
                  <a:cubicBezTo>
                    <a:pt x="579017" y="2390740"/>
                    <a:pt x="581481" y="2376147"/>
                    <a:pt x="573593" y="2366682"/>
                  </a:cubicBezTo>
                  <a:cubicBezTo>
                    <a:pt x="565038" y="2356416"/>
                    <a:pt x="549687" y="2354729"/>
                    <a:pt x="537734" y="2348753"/>
                  </a:cubicBezTo>
                  <a:cubicBezTo>
                    <a:pt x="510840" y="2351741"/>
                    <a:pt x="483418" y="2351633"/>
                    <a:pt x="457051" y="2357718"/>
                  </a:cubicBezTo>
                  <a:cubicBezTo>
                    <a:pt x="444030" y="2360723"/>
                    <a:pt x="434556" y="2375647"/>
                    <a:pt x="421193" y="2375647"/>
                  </a:cubicBezTo>
                  <a:cubicBezTo>
                    <a:pt x="412741" y="2375647"/>
                    <a:pt x="409240" y="2363694"/>
                    <a:pt x="403263" y="2357718"/>
                  </a:cubicBezTo>
                  <a:cubicBezTo>
                    <a:pt x="383298" y="2297824"/>
                    <a:pt x="395407" y="2346127"/>
                    <a:pt x="403263" y="2232212"/>
                  </a:cubicBezTo>
                  <a:cubicBezTo>
                    <a:pt x="406970" y="2178468"/>
                    <a:pt x="407561" y="2124516"/>
                    <a:pt x="412228" y="2070847"/>
                  </a:cubicBezTo>
                  <a:cubicBezTo>
                    <a:pt x="413548" y="2055667"/>
                    <a:pt x="417498" y="2040805"/>
                    <a:pt x="421193" y="2026023"/>
                  </a:cubicBezTo>
                  <a:cubicBezTo>
                    <a:pt x="423485" y="2016856"/>
                    <a:pt x="423475" y="2005811"/>
                    <a:pt x="430157" y="1999129"/>
                  </a:cubicBezTo>
                  <a:cubicBezTo>
                    <a:pt x="436839" y="1992447"/>
                    <a:pt x="448086" y="1993153"/>
                    <a:pt x="457051" y="1990165"/>
                  </a:cubicBezTo>
                  <a:cubicBezTo>
                    <a:pt x="466016" y="1984188"/>
                    <a:pt x="474043" y="1976479"/>
                    <a:pt x="483946" y="1972235"/>
                  </a:cubicBezTo>
                  <a:cubicBezTo>
                    <a:pt x="500970" y="1964939"/>
                    <a:pt x="561453" y="1956329"/>
                    <a:pt x="573593" y="1954306"/>
                  </a:cubicBezTo>
                  <a:cubicBezTo>
                    <a:pt x="588534" y="1948329"/>
                    <a:pt x="603349" y="1942026"/>
                    <a:pt x="618416" y="1936376"/>
                  </a:cubicBezTo>
                  <a:cubicBezTo>
                    <a:pt x="627264" y="1933058"/>
                    <a:pt x="637931" y="1933315"/>
                    <a:pt x="645310" y="1927412"/>
                  </a:cubicBezTo>
                  <a:cubicBezTo>
                    <a:pt x="653723" y="1920681"/>
                    <a:pt x="656978" y="1909285"/>
                    <a:pt x="663240" y="1900518"/>
                  </a:cubicBezTo>
                  <a:cubicBezTo>
                    <a:pt x="671924" y="1888360"/>
                    <a:pt x="681450" y="1876817"/>
                    <a:pt x="690134" y="1864659"/>
                  </a:cubicBezTo>
                  <a:cubicBezTo>
                    <a:pt x="696396" y="1855892"/>
                    <a:pt x="701332" y="1846178"/>
                    <a:pt x="708063" y="1837765"/>
                  </a:cubicBezTo>
                  <a:cubicBezTo>
                    <a:pt x="713343" y="1831165"/>
                    <a:pt x="720016" y="1825812"/>
                    <a:pt x="725993" y="1819835"/>
                  </a:cubicBezTo>
                  <a:cubicBezTo>
                    <a:pt x="720016" y="1775012"/>
                    <a:pt x="745911" y="1710112"/>
                    <a:pt x="708063" y="1685365"/>
                  </a:cubicBezTo>
                  <a:cubicBezTo>
                    <a:pt x="647829" y="1645982"/>
                    <a:pt x="564467" y="1675102"/>
                    <a:pt x="492910" y="1667435"/>
                  </a:cubicBezTo>
                  <a:cubicBezTo>
                    <a:pt x="480659" y="1666122"/>
                    <a:pt x="469133" y="1660886"/>
                    <a:pt x="457051" y="1658470"/>
                  </a:cubicBezTo>
                  <a:cubicBezTo>
                    <a:pt x="439227" y="1654905"/>
                    <a:pt x="421192" y="1652494"/>
                    <a:pt x="403263" y="1649506"/>
                  </a:cubicBezTo>
                  <a:cubicBezTo>
                    <a:pt x="391310" y="1643529"/>
                    <a:pt x="378737" y="1638659"/>
                    <a:pt x="367404" y="1631576"/>
                  </a:cubicBezTo>
                  <a:cubicBezTo>
                    <a:pt x="354734" y="1623657"/>
                    <a:pt x="343786" y="1613250"/>
                    <a:pt x="331546" y="1604682"/>
                  </a:cubicBezTo>
                  <a:cubicBezTo>
                    <a:pt x="307485" y="1587839"/>
                    <a:pt x="271699" y="1562069"/>
                    <a:pt x="241898" y="1550894"/>
                  </a:cubicBezTo>
                  <a:cubicBezTo>
                    <a:pt x="230362" y="1546568"/>
                    <a:pt x="218121" y="1544345"/>
                    <a:pt x="206040" y="1541929"/>
                  </a:cubicBezTo>
                  <a:cubicBezTo>
                    <a:pt x="173279" y="1535377"/>
                    <a:pt x="140299" y="1529976"/>
                    <a:pt x="107428" y="1524000"/>
                  </a:cubicBezTo>
                  <a:cubicBezTo>
                    <a:pt x="95475" y="1512047"/>
                    <a:pt x="82700" y="1500863"/>
                    <a:pt x="71569" y="1488141"/>
                  </a:cubicBezTo>
                  <a:cubicBezTo>
                    <a:pt x="-8933" y="1396138"/>
                    <a:pt x="94273" y="1501880"/>
                    <a:pt x="17781" y="1425388"/>
                  </a:cubicBezTo>
                  <a:cubicBezTo>
                    <a:pt x="-5196" y="1333483"/>
                    <a:pt x="-6648" y="1342126"/>
                    <a:pt x="17781" y="1183341"/>
                  </a:cubicBezTo>
                  <a:cubicBezTo>
                    <a:pt x="19709" y="1170810"/>
                    <a:pt x="34935" y="1164563"/>
                    <a:pt x="44675" y="1156447"/>
                  </a:cubicBezTo>
                  <a:cubicBezTo>
                    <a:pt x="52952" y="1149550"/>
                    <a:pt x="63156" y="1145249"/>
                    <a:pt x="71569" y="1138518"/>
                  </a:cubicBezTo>
                  <a:cubicBezTo>
                    <a:pt x="135431" y="1087427"/>
                    <a:pt x="111910" y="1134036"/>
                    <a:pt x="134322" y="1129553"/>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1" name="Picture 10" descr="Map&#10;&#10;Description automatically generated">
            <a:extLst>
              <a:ext uri="{FF2B5EF4-FFF2-40B4-BE49-F238E27FC236}">
                <a16:creationId xmlns:a16="http://schemas.microsoft.com/office/drawing/2014/main" id="{F4FE10D6-470C-65E9-279C-034AD5A35D1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29395" y="1094884"/>
            <a:ext cx="2775701" cy="1506273"/>
          </a:xfrm>
          <a:prstGeom prst="rect">
            <a:avLst/>
          </a:prstGeom>
        </p:spPr>
      </p:pic>
      <p:sp>
        <p:nvSpPr>
          <p:cNvPr id="14" name="TextBox 13">
            <a:extLst>
              <a:ext uri="{FF2B5EF4-FFF2-40B4-BE49-F238E27FC236}">
                <a16:creationId xmlns:a16="http://schemas.microsoft.com/office/drawing/2014/main" id="{3F41A5DC-3B55-C61F-1A49-FEE426DC8F62}"/>
              </a:ext>
            </a:extLst>
          </p:cNvPr>
          <p:cNvSpPr txBox="1"/>
          <p:nvPr/>
        </p:nvSpPr>
        <p:spPr>
          <a:xfrm>
            <a:off x="1807434" y="2375363"/>
            <a:ext cx="621437" cy="584775"/>
          </a:xfrm>
          <a:prstGeom prst="rect">
            <a:avLst/>
          </a:prstGeom>
          <a:noFill/>
        </p:spPr>
        <p:txBody>
          <a:bodyPr wrap="square" rtlCol="0">
            <a:spAutoFit/>
          </a:bodyPr>
          <a:lstStyle/>
          <a:p>
            <a:r>
              <a:rPr lang="ru-RU" sz="3200">
                <a:solidFill>
                  <a:srgbClr val="002060"/>
                </a:solidFill>
              </a:rPr>
              <a:t>+</a:t>
            </a:r>
          </a:p>
        </p:txBody>
      </p:sp>
      <p:sp>
        <p:nvSpPr>
          <p:cNvPr id="15" name="TextBox 14">
            <a:extLst>
              <a:ext uri="{FF2B5EF4-FFF2-40B4-BE49-F238E27FC236}">
                <a16:creationId xmlns:a16="http://schemas.microsoft.com/office/drawing/2014/main" id="{F162E081-CAEE-7D85-5631-8FFD4EBACCAD}"/>
              </a:ext>
            </a:extLst>
          </p:cNvPr>
          <p:cNvSpPr txBox="1"/>
          <p:nvPr/>
        </p:nvSpPr>
        <p:spPr>
          <a:xfrm>
            <a:off x="3718561" y="2547890"/>
            <a:ext cx="621437" cy="584775"/>
          </a:xfrm>
          <a:prstGeom prst="rect">
            <a:avLst/>
          </a:prstGeom>
          <a:noFill/>
        </p:spPr>
        <p:txBody>
          <a:bodyPr wrap="square" rtlCol="0">
            <a:spAutoFit/>
          </a:bodyPr>
          <a:lstStyle/>
          <a:p>
            <a:pPr algn="ctr"/>
            <a:r>
              <a:rPr lang="ru-RU" sz="3200">
                <a:solidFill>
                  <a:srgbClr val="002060"/>
                </a:solidFill>
              </a:rPr>
              <a:t>=</a:t>
            </a:r>
          </a:p>
        </p:txBody>
      </p:sp>
      <p:graphicFrame>
        <p:nvGraphicFramePr>
          <p:cNvPr id="18" name="Table 17">
            <a:extLst>
              <a:ext uri="{FF2B5EF4-FFF2-40B4-BE49-F238E27FC236}">
                <a16:creationId xmlns:a16="http://schemas.microsoft.com/office/drawing/2014/main" id="{55B986CB-B134-1AAF-E183-6177164585C4}"/>
              </a:ext>
            </a:extLst>
          </p:cNvPr>
          <p:cNvGraphicFramePr>
            <a:graphicFrameLocks noGrp="1"/>
          </p:cNvGraphicFramePr>
          <p:nvPr>
            <p:extLst>
              <p:ext uri="{D42A27DB-BD31-4B8C-83A1-F6EECF244321}">
                <p14:modId xmlns:p14="http://schemas.microsoft.com/office/powerpoint/2010/main" val="4239506216"/>
              </p:ext>
            </p:extLst>
          </p:nvPr>
        </p:nvGraphicFramePr>
        <p:xfrm>
          <a:off x="144833" y="4453744"/>
          <a:ext cx="11943965" cy="2309467"/>
        </p:xfrm>
        <a:graphic>
          <a:graphicData uri="http://schemas.openxmlformats.org/drawingml/2006/table">
            <a:tbl>
              <a:tblPr>
                <a:tableStyleId>{5C22544A-7EE6-4342-B048-85BDC9FD1C3A}</a:tableStyleId>
              </a:tblPr>
              <a:tblGrid>
                <a:gridCol w="165456">
                  <a:extLst>
                    <a:ext uri="{9D8B030D-6E8A-4147-A177-3AD203B41FA5}">
                      <a16:colId xmlns:a16="http://schemas.microsoft.com/office/drawing/2014/main" val="3475466950"/>
                    </a:ext>
                  </a:extLst>
                </a:gridCol>
                <a:gridCol w="1054409">
                  <a:extLst>
                    <a:ext uri="{9D8B030D-6E8A-4147-A177-3AD203B41FA5}">
                      <a16:colId xmlns:a16="http://schemas.microsoft.com/office/drawing/2014/main" val="2609754261"/>
                    </a:ext>
                  </a:extLst>
                </a:gridCol>
                <a:gridCol w="1072410">
                  <a:extLst>
                    <a:ext uri="{9D8B030D-6E8A-4147-A177-3AD203B41FA5}">
                      <a16:colId xmlns:a16="http://schemas.microsoft.com/office/drawing/2014/main" val="2968232773"/>
                    </a:ext>
                  </a:extLst>
                </a:gridCol>
                <a:gridCol w="1072410">
                  <a:extLst>
                    <a:ext uri="{9D8B030D-6E8A-4147-A177-3AD203B41FA5}">
                      <a16:colId xmlns:a16="http://schemas.microsoft.com/office/drawing/2014/main" val="1939254946"/>
                    </a:ext>
                  </a:extLst>
                </a:gridCol>
                <a:gridCol w="1072410">
                  <a:extLst>
                    <a:ext uri="{9D8B030D-6E8A-4147-A177-3AD203B41FA5}">
                      <a16:colId xmlns:a16="http://schemas.microsoft.com/office/drawing/2014/main" val="1541110267"/>
                    </a:ext>
                  </a:extLst>
                </a:gridCol>
                <a:gridCol w="1072410">
                  <a:extLst>
                    <a:ext uri="{9D8B030D-6E8A-4147-A177-3AD203B41FA5}">
                      <a16:colId xmlns:a16="http://schemas.microsoft.com/office/drawing/2014/main" val="3369025820"/>
                    </a:ext>
                  </a:extLst>
                </a:gridCol>
                <a:gridCol w="1072410">
                  <a:extLst>
                    <a:ext uri="{9D8B030D-6E8A-4147-A177-3AD203B41FA5}">
                      <a16:colId xmlns:a16="http://schemas.microsoft.com/office/drawing/2014/main" val="4090211661"/>
                    </a:ext>
                  </a:extLst>
                </a:gridCol>
                <a:gridCol w="1072410">
                  <a:extLst>
                    <a:ext uri="{9D8B030D-6E8A-4147-A177-3AD203B41FA5}">
                      <a16:colId xmlns:a16="http://schemas.microsoft.com/office/drawing/2014/main" val="3382144830"/>
                    </a:ext>
                  </a:extLst>
                </a:gridCol>
                <a:gridCol w="1072410">
                  <a:extLst>
                    <a:ext uri="{9D8B030D-6E8A-4147-A177-3AD203B41FA5}">
                      <a16:colId xmlns:a16="http://schemas.microsoft.com/office/drawing/2014/main" val="120128081"/>
                    </a:ext>
                  </a:extLst>
                </a:gridCol>
                <a:gridCol w="1072410">
                  <a:extLst>
                    <a:ext uri="{9D8B030D-6E8A-4147-A177-3AD203B41FA5}">
                      <a16:colId xmlns:a16="http://schemas.microsoft.com/office/drawing/2014/main" val="1027783365"/>
                    </a:ext>
                  </a:extLst>
                </a:gridCol>
                <a:gridCol w="1072410">
                  <a:extLst>
                    <a:ext uri="{9D8B030D-6E8A-4147-A177-3AD203B41FA5}">
                      <a16:colId xmlns:a16="http://schemas.microsoft.com/office/drawing/2014/main" val="2139062271"/>
                    </a:ext>
                  </a:extLst>
                </a:gridCol>
                <a:gridCol w="1072410">
                  <a:extLst>
                    <a:ext uri="{9D8B030D-6E8A-4147-A177-3AD203B41FA5}">
                      <a16:colId xmlns:a16="http://schemas.microsoft.com/office/drawing/2014/main" val="1178087133"/>
                    </a:ext>
                  </a:extLst>
                </a:gridCol>
              </a:tblGrid>
              <a:tr h="252067">
                <a:tc>
                  <a:txBody>
                    <a:bodyPr/>
                    <a:lstStyle/>
                    <a:p>
                      <a:pPr algn="ctr" fontAlgn="b"/>
                      <a:r>
                        <a:rPr lang="ru-RU" sz="1050" u="none" strike="noStrike">
                          <a:solidFill>
                            <a:schemeClr val="bg1"/>
                          </a:solidFill>
                          <a:effectLst/>
                          <a:latin typeface="Cambria" panose="02040503050406030204" pitchFamily="18" charset="0"/>
                          <a:ea typeface="Cambria" panose="02040503050406030204" pitchFamily="18" charset="0"/>
                        </a:rPr>
                        <a:t>№</a:t>
                      </a:r>
                    </a:p>
                  </a:txBody>
                  <a:tcPr marL="9700" marR="9700" marT="9700" marB="0" anchor="ctr">
                    <a:solidFill>
                      <a:srgbClr val="233B74"/>
                    </a:solidFill>
                  </a:tcPr>
                </a:tc>
                <a:tc>
                  <a:txBody>
                    <a:bodyPr/>
                    <a:lstStyle/>
                    <a:p>
                      <a:pPr algn="ctr" rtl="0" fontAlgn="b"/>
                      <a:r>
                        <a:rPr lang="ru-RU" sz="900" b="1" i="0" u="none" strike="noStrike">
                          <a:solidFill>
                            <a:schemeClr val="bg1"/>
                          </a:solidFill>
                          <a:effectLst/>
                          <a:latin typeface="Cambria" panose="02040503050406030204" pitchFamily="18" charset="0"/>
                          <a:ea typeface="Cambria" panose="02040503050406030204" pitchFamily="18" charset="0"/>
                        </a:rPr>
                        <a:t>Тув</a:t>
                      </a:r>
                    </a:p>
                  </a:txBody>
                  <a:tcPr marL="9700" marR="9700" marT="9700" marB="0" anchor="ctr">
                    <a:solidFill>
                      <a:srgbClr val="233B74"/>
                    </a:solidFill>
                  </a:tcPr>
                </a:tc>
                <a:tc>
                  <a:txBody>
                    <a:bodyPr/>
                    <a:lstStyle/>
                    <a:p>
                      <a:pPr algn="ctr" rtl="0" fontAlgn="b"/>
                      <a:r>
                        <a:rPr lang="ru-RU" sz="900" b="1" i="0" u="none" strike="noStrike">
                          <a:solidFill>
                            <a:schemeClr val="bg1"/>
                          </a:solidFill>
                          <a:effectLst/>
                          <a:latin typeface="Cambria" panose="02040503050406030204" pitchFamily="18" charset="0"/>
                          <a:ea typeface="Cambria" panose="02040503050406030204" pitchFamily="18" charset="0"/>
                        </a:rPr>
                        <a:t>Булган</a:t>
                      </a:r>
                    </a:p>
                  </a:txBody>
                  <a:tcPr marL="9700" marR="9700" marT="9700" marB="0" anchor="ctr">
                    <a:solidFill>
                      <a:srgbClr val="233B74"/>
                    </a:solidFill>
                  </a:tcPr>
                </a:tc>
                <a:tc>
                  <a:txBody>
                    <a:bodyPr/>
                    <a:lstStyle/>
                    <a:p>
                      <a:pPr algn="ctr" rtl="0" fontAlgn="b"/>
                      <a:r>
                        <a:rPr lang="ru-RU" sz="900" b="1" i="0" u="none" strike="noStrike">
                          <a:solidFill>
                            <a:schemeClr val="bg1"/>
                          </a:solidFill>
                          <a:effectLst/>
                          <a:latin typeface="Cambria" panose="02040503050406030204" pitchFamily="18" charset="0"/>
                          <a:ea typeface="Cambria" panose="02040503050406030204" pitchFamily="18" charset="0"/>
                        </a:rPr>
                        <a:t>Хувсгул</a:t>
                      </a:r>
                    </a:p>
                  </a:txBody>
                  <a:tcPr marL="9700" marR="9700" marT="9700" marB="0" anchor="ctr">
                    <a:solidFill>
                      <a:srgbClr val="233B74"/>
                    </a:solidFill>
                  </a:tcPr>
                </a:tc>
                <a:tc>
                  <a:txBody>
                    <a:bodyPr/>
                    <a:lstStyle/>
                    <a:p>
                      <a:pPr algn="ctr" rtl="0" fontAlgn="b"/>
                      <a:r>
                        <a:rPr lang="ru-RU" sz="900" b="1" i="0" u="none" strike="noStrike">
                          <a:solidFill>
                            <a:schemeClr val="bg1"/>
                          </a:solidFill>
                          <a:effectLst/>
                          <a:latin typeface="Cambria" panose="02040503050406030204" pitchFamily="18" charset="0"/>
                          <a:ea typeface="Cambria" panose="02040503050406030204" pitchFamily="18" charset="0"/>
                        </a:rPr>
                        <a:t>Ховд</a:t>
                      </a:r>
                    </a:p>
                  </a:txBody>
                  <a:tcPr marL="9700" marR="9700" marT="9700" marB="0" anchor="ctr">
                    <a:solidFill>
                      <a:srgbClr val="233B74"/>
                    </a:solidFill>
                  </a:tcPr>
                </a:tc>
                <a:tc>
                  <a:txBody>
                    <a:bodyPr/>
                    <a:lstStyle/>
                    <a:p>
                      <a:pPr algn="ctr" rtl="0" fontAlgn="b"/>
                      <a:r>
                        <a:rPr lang="ru-RU" sz="900" b="1" i="0" u="none" strike="noStrike">
                          <a:solidFill>
                            <a:schemeClr val="bg1"/>
                          </a:solidFill>
                          <a:effectLst/>
                          <a:latin typeface="Cambria" panose="02040503050406030204" pitchFamily="18" charset="0"/>
                          <a:ea typeface="Cambria" panose="02040503050406030204" pitchFamily="18" charset="0"/>
                        </a:rPr>
                        <a:t>Увс</a:t>
                      </a:r>
                    </a:p>
                  </a:txBody>
                  <a:tcPr marL="9700" marR="9700" marT="9700" marB="0" anchor="ctr">
                    <a:solidFill>
                      <a:srgbClr val="233B74"/>
                    </a:solidFill>
                  </a:tcPr>
                </a:tc>
                <a:tc>
                  <a:txBody>
                    <a:bodyPr/>
                    <a:lstStyle/>
                    <a:p>
                      <a:pPr algn="ctr" rtl="0" fontAlgn="b"/>
                      <a:r>
                        <a:rPr lang="ru-RU" sz="900" b="1" i="0" u="none" strike="noStrike">
                          <a:solidFill>
                            <a:schemeClr val="bg1"/>
                          </a:solidFill>
                          <a:effectLst/>
                          <a:latin typeface="Cambria" panose="02040503050406030204" pitchFamily="18" charset="0"/>
                          <a:ea typeface="Cambria" panose="02040503050406030204" pitchFamily="18" charset="0"/>
                        </a:rPr>
                        <a:t>Дорнод</a:t>
                      </a:r>
                    </a:p>
                  </a:txBody>
                  <a:tcPr marL="9700" marR="9700" marT="9700" marB="0" anchor="ctr">
                    <a:solidFill>
                      <a:srgbClr val="233B74"/>
                    </a:solidFill>
                  </a:tcPr>
                </a:tc>
                <a:tc>
                  <a:txBody>
                    <a:bodyPr/>
                    <a:lstStyle/>
                    <a:p>
                      <a:pPr algn="ctr" rtl="0" fontAlgn="b"/>
                      <a:r>
                        <a:rPr lang="ru-RU" sz="900" b="1" i="0" u="none" strike="noStrike">
                          <a:solidFill>
                            <a:schemeClr val="bg1"/>
                          </a:solidFill>
                          <a:effectLst/>
                          <a:latin typeface="Cambria" panose="02040503050406030204" pitchFamily="18" charset="0"/>
                          <a:ea typeface="Cambria" panose="02040503050406030204" pitchFamily="18" charset="0"/>
                        </a:rPr>
                        <a:t>Селенге</a:t>
                      </a:r>
                    </a:p>
                  </a:txBody>
                  <a:tcPr marL="9700" marR="9700" marT="9700" marB="0" anchor="ctr">
                    <a:solidFill>
                      <a:srgbClr val="233B74"/>
                    </a:solidFill>
                  </a:tcPr>
                </a:tc>
                <a:tc>
                  <a:txBody>
                    <a:bodyPr/>
                    <a:lstStyle/>
                    <a:p>
                      <a:pPr algn="ctr" rtl="0" fontAlgn="b"/>
                      <a:r>
                        <a:rPr lang="ru-RU" sz="900" b="1" i="0" u="none" strike="noStrike">
                          <a:solidFill>
                            <a:schemeClr val="bg1"/>
                          </a:solidFill>
                          <a:effectLst/>
                          <a:latin typeface="Cambria" panose="02040503050406030204" pitchFamily="18" charset="0"/>
                          <a:ea typeface="Cambria" panose="02040503050406030204" pitchFamily="18" charset="0"/>
                        </a:rPr>
                        <a:t>Архангай</a:t>
                      </a:r>
                    </a:p>
                  </a:txBody>
                  <a:tcPr marL="9700" marR="9700" marT="9700" marB="0" anchor="ctr">
                    <a:solidFill>
                      <a:srgbClr val="233B74"/>
                    </a:solidFill>
                  </a:tcPr>
                </a:tc>
                <a:tc>
                  <a:txBody>
                    <a:bodyPr/>
                    <a:lstStyle/>
                    <a:p>
                      <a:pPr algn="ctr" rtl="0" fontAlgn="b"/>
                      <a:r>
                        <a:rPr lang="ru-RU" sz="900" b="1" i="0" u="none" strike="noStrike">
                          <a:solidFill>
                            <a:schemeClr val="bg1"/>
                          </a:solidFill>
                          <a:effectLst/>
                          <a:latin typeface="Cambria" panose="02040503050406030204" pitchFamily="18" charset="0"/>
                          <a:ea typeface="Cambria" panose="02040503050406030204" pitchFamily="18" charset="0"/>
                        </a:rPr>
                        <a:t>Хентии</a:t>
                      </a:r>
                    </a:p>
                  </a:txBody>
                  <a:tcPr marL="9700" marR="9700" marT="9700" marB="0" anchor="ctr">
                    <a:solidFill>
                      <a:srgbClr val="233B74"/>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ru-RU" sz="900" b="1" i="0" u="none" strike="noStrike">
                          <a:solidFill>
                            <a:schemeClr val="bg1"/>
                          </a:solidFill>
                          <a:effectLst/>
                          <a:latin typeface="Cambria" panose="02040503050406030204" pitchFamily="18" charset="0"/>
                          <a:ea typeface="Cambria" panose="02040503050406030204" pitchFamily="18" charset="0"/>
                        </a:rPr>
                        <a:t>Дархан</a:t>
                      </a:r>
                      <a:r>
                        <a:rPr lang="ru-RU" sz="900" b="1" u="none" strike="noStrike">
                          <a:solidFill>
                            <a:schemeClr val="bg1"/>
                          </a:solidFill>
                          <a:effectLst/>
                          <a:latin typeface="Cambria" panose="02040503050406030204" pitchFamily="18" charset="0"/>
                          <a:ea typeface="Cambria" panose="02040503050406030204" pitchFamily="18" charset="0"/>
                        </a:rPr>
                        <a:t> </a:t>
                      </a:r>
                    </a:p>
                  </a:txBody>
                  <a:tcPr marL="9700" marR="9700" marT="9700" marB="0" anchor="ctr">
                    <a:solidFill>
                      <a:srgbClr val="233B74"/>
                    </a:solidFill>
                  </a:tcPr>
                </a:tc>
                <a:tc>
                  <a:txBody>
                    <a:bodyPr/>
                    <a:lstStyle/>
                    <a:p>
                      <a:pPr algn="ctr" rtl="0" fontAlgn="b"/>
                      <a:r>
                        <a:rPr lang="ru-RU" sz="900" b="1" i="0" u="none" strike="noStrike">
                          <a:solidFill>
                            <a:schemeClr val="bg1"/>
                          </a:solidFill>
                          <a:effectLst/>
                          <a:latin typeface="Cambria" panose="02040503050406030204" pitchFamily="18" charset="0"/>
                          <a:ea typeface="Cambria" panose="02040503050406030204" pitchFamily="18" charset="0"/>
                        </a:rPr>
                        <a:t>Областной центр</a:t>
                      </a:r>
                    </a:p>
                  </a:txBody>
                  <a:tcPr marL="9700" marR="9700" marT="9700" marB="0" anchor="ctr">
                    <a:solidFill>
                      <a:srgbClr val="233B74"/>
                    </a:solidFill>
                  </a:tcPr>
                </a:tc>
                <a:extLst>
                  <a:ext uri="{0D108BD9-81ED-4DB2-BD59-A6C34878D82A}">
                    <a16:rowId xmlns:a16="http://schemas.microsoft.com/office/drawing/2014/main" val="3095608504"/>
                  </a:ext>
                </a:extLst>
              </a:tr>
              <a:tr h="212268">
                <a:tc>
                  <a:txBody>
                    <a:bodyPr/>
                    <a:lstStyle/>
                    <a:p>
                      <a:pPr algn="ctr" fontAlgn="b"/>
                      <a:r>
                        <a:rPr lang="ru-RU" sz="900" u="none" strike="noStrike">
                          <a:solidFill>
                            <a:srgbClr val="002060"/>
                          </a:solidFill>
                          <a:effectLst/>
                          <a:latin typeface="Cambria"/>
                          <a:ea typeface="Cambria"/>
                        </a:rPr>
                        <a:t>1</a:t>
                      </a:r>
                    </a:p>
                  </a:txBody>
                  <a:tcPr marL="9700"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ru-RU" sz="900" b="1" i="0" u="none" strike="noStrike">
                          <a:solidFill>
                            <a:srgbClr val="002060"/>
                          </a:solidFill>
                          <a:effectLst/>
                          <a:latin typeface="Cambria" panose="02040503050406030204" pitchFamily="18" charset="0"/>
                          <a:ea typeface="Cambria" panose="02040503050406030204" pitchFamily="18" charset="0"/>
                        </a:rPr>
                        <a:t>Зуунмод</a:t>
                      </a:r>
                    </a:p>
                  </a:txBody>
                  <a:tcPr marL="87297" marR="9700" marT="9700" marB="0" anchor="ctr">
                    <a:solidFill>
                      <a:schemeClr val="bg1">
                        <a:lumMod val="95000"/>
                      </a:schemeClr>
                    </a:solidFill>
                  </a:tcPr>
                </a:tc>
                <a:tc>
                  <a:txBody>
                    <a:bodyPr/>
                    <a:lstStyle/>
                    <a:p>
                      <a:pPr algn="l" rtl="0" fontAlgn="b"/>
                      <a:r>
                        <a:rPr lang="ru-RU" sz="900" b="1" i="0" u="none" strike="noStrike">
                          <a:solidFill>
                            <a:srgbClr val="002060"/>
                          </a:solidFill>
                          <a:effectLst/>
                          <a:latin typeface="Cambria" panose="02040503050406030204" pitchFamily="18" charset="0"/>
                          <a:ea typeface="Cambria" panose="02040503050406030204" pitchFamily="18" charset="0"/>
                        </a:rPr>
                        <a:t>Булган</a:t>
                      </a:r>
                    </a:p>
                  </a:txBody>
                  <a:tcPr marL="87297" marR="9700" marT="9700" marB="0" anchor="ctr">
                    <a:solidFill>
                      <a:schemeClr val="bg1">
                        <a:lumMod val="95000"/>
                      </a:schemeClr>
                    </a:solidFill>
                  </a:tcPr>
                </a:tc>
                <a:tc>
                  <a:txBody>
                    <a:bodyPr/>
                    <a:lstStyle/>
                    <a:p>
                      <a:pPr algn="l" rtl="0" fontAlgn="b"/>
                      <a:r>
                        <a:rPr lang="ru-RU" sz="900" b="1" i="0" u="none" strike="noStrike">
                          <a:solidFill>
                            <a:srgbClr val="002060"/>
                          </a:solidFill>
                          <a:effectLst/>
                          <a:latin typeface="Cambria" panose="02040503050406030204" pitchFamily="18" charset="0"/>
                          <a:ea typeface="Cambria" panose="02040503050406030204" pitchFamily="18" charset="0"/>
                        </a:rPr>
                        <a:t>Мурун</a:t>
                      </a:r>
                    </a:p>
                  </a:txBody>
                  <a:tcPr marL="87297" marR="9700" marT="9700" marB="0" anchor="ctr">
                    <a:solidFill>
                      <a:schemeClr val="bg1">
                        <a:lumMod val="95000"/>
                      </a:schemeClr>
                    </a:solidFill>
                  </a:tcPr>
                </a:tc>
                <a:tc>
                  <a:txBody>
                    <a:bodyPr/>
                    <a:lstStyle/>
                    <a:p>
                      <a:pPr algn="l" rtl="0" fontAlgn="b"/>
                      <a:r>
                        <a:rPr lang="ru-RU" sz="900" b="1" i="0" u="none" strike="noStrike">
                          <a:solidFill>
                            <a:srgbClr val="002060"/>
                          </a:solidFill>
                          <a:effectLst/>
                          <a:latin typeface="Cambria" panose="02040503050406030204" pitchFamily="18" charset="0"/>
                          <a:ea typeface="Cambria" panose="02040503050406030204" pitchFamily="18" charset="0"/>
                        </a:rPr>
                        <a:t>Жаргалант</a:t>
                      </a:r>
                    </a:p>
                  </a:txBody>
                  <a:tcPr marL="87297" marR="9700" marT="9700" marB="0" anchor="ctr">
                    <a:solidFill>
                      <a:schemeClr val="bg1">
                        <a:lumMod val="95000"/>
                      </a:schemeClr>
                    </a:solidFill>
                  </a:tcPr>
                </a:tc>
                <a:tc>
                  <a:txBody>
                    <a:bodyPr/>
                    <a:lstStyle/>
                    <a:p>
                      <a:pPr algn="l" rtl="0" fontAlgn="b"/>
                      <a:r>
                        <a:rPr lang="ru-RU" sz="900" b="1" i="0" u="none" strike="noStrike">
                          <a:solidFill>
                            <a:srgbClr val="002060"/>
                          </a:solidFill>
                          <a:effectLst/>
                          <a:latin typeface="Cambria" panose="02040503050406030204" pitchFamily="18" charset="0"/>
                          <a:ea typeface="Cambria" panose="02040503050406030204" pitchFamily="18" charset="0"/>
                        </a:rPr>
                        <a:t>Улаангом</a:t>
                      </a:r>
                    </a:p>
                  </a:txBody>
                  <a:tcPr marL="87297"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ru-RU" sz="900" b="1" i="0" u="none" strike="noStrike">
                          <a:solidFill>
                            <a:srgbClr val="002060"/>
                          </a:solidFill>
                          <a:effectLst/>
                          <a:latin typeface="Cambria" panose="02040503050406030204" pitchFamily="18" charset="0"/>
                          <a:ea typeface="Cambria" panose="02040503050406030204" pitchFamily="18" charset="0"/>
                        </a:rPr>
                        <a:t>Чойбалсан</a:t>
                      </a:r>
                    </a:p>
                  </a:txBody>
                  <a:tcPr marL="87297" marR="9700" marT="9700" marB="0" anchor="ctr">
                    <a:solidFill>
                      <a:schemeClr val="bg1">
                        <a:lumMod val="95000"/>
                      </a:schemeClr>
                    </a:solidFill>
                  </a:tcPr>
                </a:tc>
                <a:tc>
                  <a:txBody>
                    <a:bodyPr/>
                    <a:lstStyle/>
                    <a:p>
                      <a:pPr algn="l" rtl="0" fontAlgn="b"/>
                      <a:r>
                        <a:rPr lang="ru-RU" sz="900" b="1" i="0" u="none" strike="noStrike">
                          <a:solidFill>
                            <a:srgbClr val="002060"/>
                          </a:solidFill>
                          <a:effectLst/>
                          <a:latin typeface="Cambria" panose="02040503050406030204" pitchFamily="18" charset="0"/>
                          <a:ea typeface="Cambria" panose="02040503050406030204" pitchFamily="18" charset="0"/>
                        </a:rPr>
                        <a:t>Сухэ-Батор</a:t>
                      </a:r>
                    </a:p>
                  </a:txBody>
                  <a:tcPr marL="87297" marR="9700" marT="9700" marB="0" anchor="ctr">
                    <a:solidFill>
                      <a:schemeClr val="bg1">
                        <a:lumMod val="95000"/>
                      </a:schemeClr>
                    </a:solidFill>
                  </a:tcPr>
                </a:tc>
                <a:tc>
                  <a:txBody>
                    <a:bodyPr/>
                    <a:lstStyle/>
                    <a:p>
                      <a:pPr algn="l" rtl="0" fontAlgn="b"/>
                      <a:r>
                        <a:rPr lang="ru-RU" sz="900" b="1" i="0" u="none" strike="noStrike">
                          <a:solidFill>
                            <a:srgbClr val="002060"/>
                          </a:solidFill>
                          <a:effectLst/>
                          <a:latin typeface="Cambria" panose="02040503050406030204" pitchFamily="18" charset="0"/>
                          <a:ea typeface="Cambria" panose="02040503050406030204" pitchFamily="18" charset="0"/>
                        </a:rPr>
                        <a:t>Эрдэнэбулган</a:t>
                      </a:r>
                    </a:p>
                  </a:txBody>
                  <a:tcPr marL="87297" marR="9700" marT="9700" marB="0" anchor="ctr">
                    <a:solidFill>
                      <a:schemeClr val="bg1">
                        <a:lumMod val="95000"/>
                      </a:schemeClr>
                    </a:solidFill>
                  </a:tcPr>
                </a:tc>
                <a:tc>
                  <a:txBody>
                    <a:bodyPr/>
                    <a:lstStyle/>
                    <a:p>
                      <a:pPr algn="l" rtl="0" fontAlgn="b"/>
                      <a:r>
                        <a:rPr lang="ru-RU" sz="900" b="1" i="0" u="none" strike="noStrike">
                          <a:solidFill>
                            <a:srgbClr val="002060"/>
                          </a:solidFill>
                          <a:effectLst/>
                          <a:latin typeface="Cambria" panose="02040503050406030204" pitchFamily="18" charset="0"/>
                          <a:ea typeface="Cambria" panose="02040503050406030204" pitchFamily="18" charset="0"/>
                        </a:rPr>
                        <a:t>Чингис</a:t>
                      </a:r>
                    </a:p>
                  </a:txBody>
                  <a:tcPr marL="87297" marR="9700" marT="9700" marB="0" anchor="ctr">
                    <a:solidFill>
                      <a:schemeClr val="bg1">
                        <a:lumMod val="95000"/>
                      </a:schemeClr>
                    </a:solidFill>
                  </a:tcPr>
                </a:tc>
                <a:tc>
                  <a:txBody>
                    <a:bodyPr/>
                    <a:lstStyle/>
                    <a:p>
                      <a:pPr algn="l" rtl="0" fontAlgn="b"/>
                      <a:r>
                        <a:rPr lang="ru-RU" sz="900" b="1" i="0" u="none" strike="noStrike">
                          <a:solidFill>
                            <a:srgbClr val="002060"/>
                          </a:solidFill>
                          <a:effectLst/>
                          <a:latin typeface="Cambria" panose="02040503050406030204" pitchFamily="18" charset="0"/>
                          <a:ea typeface="Cambria" panose="02040503050406030204" pitchFamily="18" charset="0"/>
                        </a:rPr>
                        <a:t>Дархан</a:t>
                      </a:r>
                    </a:p>
                  </a:txBody>
                  <a:tcPr marL="87297" marR="9700" marT="9700" marB="0" anchor="ctr">
                    <a:solidFill>
                      <a:schemeClr val="bg1">
                        <a:lumMod val="95000"/>
                      </a:schemeClr>
                    </a:solidFill>
                  </a:tcPr>
                </a:tc>
                <a:tc>
                  <a:txBody>
                    <a:bodyPr/>
                    <a:lstStyle/>
                    <a:p>
                      <a:pPr algn="l" rtl="0" fontAlgn="b"/>
                      <a:r>
                        <a:rPr lang="ru-RU" sz="900" b="1" i="0" u="none" strike="noStrike">
                          <a:solidFill>
                            <a:srgbClr val="002060"/>
                          </a:solidFill>
                          <a:effectLst/>
                          <a:latin typeface="Cambria" panose="02040503050406030204" pitchFamily="18" charset="0"/>
                          <a:ea typeface="Cambria" panose="02040503050406030204" pitchFamily="18" charset="0"/>
                        </a:rPr>
                        <a:t>Ульгий</a:t>
                      </a:r>
                    </a:p>
                  </a:txBody>
                  <a:tcPr marL="45720" marR="45720" anchor="ctr">
                    <a:solidFill>
                      <a:schemeClr val="bg1">
                        <a:lumMod val="95000"/>
                      </a:schemeClr>
                    </a:solidFill>
                  </a:tcPr>
                </a:tc>
                <a:extLst>
                  <a:ext uri="{0D108BD9-81ED-4DB2-BD59-A6C34878D82A}">
                    <a16:rowId xmlns:a16="http://schemas.microsoft.com/office/drawing/2014/main" val="3951712112"/>
                  </a:ext>
                </a:extLst>
              </a:tr>
              <a:tr h="212268">
                <a:tc>
                  <a:txBody>
                    <a:bodyPr/>
                    <a:lstStyle/>
                    <a:p>
                      <a:pPr algn="ctr" fontAlgn="b"/>
                      <a:r>
                        <a:rPr lang="ru-RU" sz="900" u="none" strike="noStrike">
                          <a:solidFill>
                            <a:srgbClr val="002060"/>
                          </a:solidFill>
                          <a:effectLst/>
                          <a:latin typeface="Cambria"/>
                          <a:ea typeface="Cambria"/>
                        </a:rPr>
                        <a:t>2</a:t>
                      </a:r>
                    </a:p>
                  </a:txBody>
                  <a:tcPr marL="9700" marR="9700" marT="9700" marB="0" anchor="ctr">
                    <a:solidFill>
                      <a:schemeClr val="bg1">
                        <a:lumMod val="95000"/>
                      </a:schemeClr>
                    </a:solidFill>
                  </a:tcPr>
                </a:tc>
                <a:tc>
                  <a:txBody>
                    <a:bodyPr/>
                    <a:lstStyle/>
                    <a:p>
                      <a:pPr algn="l" rtl="0" fontAlgn="b"/>
                      <a:r>
                        <a:rPr lang="ru-RU" sz="900" u="none" strike="noStrike">
                          <a:solidFill>
                            <a:srgbClr val="002060"/>
                          </a:solidFill>
                          <a:effectLst/>
                          <a:latin typeface="Cambria" panose="02040503050406030204" pitchFamily="18" charset="0"/>
                          <a:ea typeface="Cambria" panose="02040503050406030204" pitchFamily="18" charset="0"/>
                        </a:rPr>
                        <a:t>Баянчандман</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Орхон</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Хатгал</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Манхан</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Сагил</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Дашбалбар</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Юруу</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Тариат</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Берх</a:t>
                      </a:r>
                    </a:p>
                  </a:txBody>
                  <a:tcPr marL="87297"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l" fontAlgn="b"/>
                      <a:r>
                        <a:rPr lang="ru-RU" sz="900" b="1" i="0" u="none" strike="noStrike">
                          <a:solidFill>
                            <a:srgbClr val="002060"/>
                          </a:solidFill>
                          <a:effectLst/>
                          <a:latin typeface="Cambria" panose="02040503050406030204" pitchFamily="18" charset="0"/>
                          <a:ea typeface="Cambria" panose="02040503050406030204" pitchFamily="18" charset="0"/>
                        </a:rPr>
                        <a:t>Улиастай</a:t>
                      </a:r>
                    </a:p>
                  </a:txBody>
                  <a:tcPr marL="45720" marR="45720" anchor="ctr">
                    <a:solidFill>
                      <a:schemeClr val="bg1">
                        <a:lumMod val="95000"/>
                      </a:schemeClr>
                    </a:solidFill>
                  </a:tcPr>
                </a:tc>
                <a:extLst>
                  <a:ext uri="{0D108BD9-81ED-4DB2-BD59-A6C34878D82A}">
                    <a16:rowId xmlns:a16="http://schemas.microsoft.com/office/drawing/2014/main" val="555214557"/>
                  </a:ext>
                </a:extLst>
              </a:tr>
              <a:tr h="212268">
                <a:tc>
                  <a:txBody>
                    <a:bodyPr/>
                    <a:lstStyle/>
                    <a:p>
                      <a:pPr algn="ctr" fontAlgn="b"/>
                      <a:r>
                        <a:rPr lang="ru-RU" sz="900" u="none" strike="noStrike">
                          <a:solidFill>
                            <a:srgbClr val="002060"/>
                          </a:solidFill>
                          <a:effectLst/>
                          <a:latin typeface="Cambria"/>
                          <a:ea typeface="Cambria"/>
                        </a:rPr>
                        <a:t>3</a:t>
                      </a:r>
                    </a:p>
                  </a:txBody>
                  <a:tcPr marL="9700" marR="9700" marT="9700" marB="0" anchor="ctr">
                    <a:solidFill>
                      <a:schemeClr val="bg1">
                        <a:lumMod val="95000"/>
                      </a:schemeClr>
                    </a:solidFill>
                  </a:tcPr>
                </a:tc>
                <a:tc>
                  <a:txBody>
                    <a:bodyPr/>
                    <a:lstStyle/>
                    <a:p>
                      <a:pPr algn="l" rtl="0" fontAlgn="b"/>
                      <a:r>
                        <a:rPr lang="ru-RU" sz="900" u="none" strike="noStrike">
                          <a:solidFill>
                            <a:srgbClr val="002060"/>
                          </a:solidFill>
                          <a:effectLst/>
                          <a:latin typeface="Cambria" panose="02040503050406030204" pitchFamily="18" charset="0"/>
                          <a:ea typeface="Cambria" panose="02040503050406030204" pitchFamily="18" charset="0"/>
                        </a:rPr>
                        <a:t>Лунь</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Хутаг-Ундур</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Цагаан-Уул</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Дарви</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Умнугоби</a:t>
                      </a:r>
                    </a:p>
                  </a:txBody>
                  <a:tcPr marL="87297"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ru-RU" sz="900" b="0" i="0" u="none" strike="noStrike">
                          <a:solidFill>
                            <a:srgbClr val="002060"/>
                          </a:solidFill>
                          <a:effectLst/>
                          <a:latin typeface="Cambria" panose="02040503050406030204" pitchFamily="18" charset="0"/>
                          <a:ea typeface="Cambria" panose="02040503050406030204" pitchFamily="18" charset="0"/>
                        </a:rPr>
                        <a:t>Баян-Уул</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Сайхан</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Хотонт</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Биндэр</a:t>
                      </a:r>
                    </a:p>
                  </a:txBody>
                  <a:tcPr marL="87297"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l" fontAlgn="b"/>
                      <a:r>
                        <a:rPr lang="ru-RU" sz="900" b="1" i="0" u="none" strike="noStrike">
                          <a:solidFill>
                            <a:srgbClr val="002060"/>
                          </a:solidFill>
                          <a:effectLst/>
                          <a:latin typeface="Cambria" panose="02040503050406030204" pitchFamily="18" charset="0"/>
                          <a:ea typeface="Cambria" panose="02040503050406030204" pitchFamily="18" charset="0"/>
                        </a:rPr>
                        <a:t>Алтай </a:t>
                      </a:r>
                    </a:p>
                  </a:txBody>
                  <a:tcPr marL="45720" marR="45720" anchor="ctr">
                    <a:solidFill>
                      <a:schemeClr val="bg1">
                        <a:lumMod val="95000"/>
                      </a:schemeClr>
                    </a:solidFill>
                  </a:tcPr>
                </a:tc>
                <a:extLst>
                  <a:ext uri="{0D108BD9-81ED-4DB2-BD59-A6C34878D82A}">
                    <a16:rowId xmlns:a16="http://schemas.microsoft.com/office/drawing/2014/main" val="1415711585"/>
                  </a:ext>
                </a:extLst>
              </a:tr>
              <a:tr h="212268">
                <a:tc>
                  <a:txBody>
                    <a:bodyPr/>
                    <a:lstStyle/>
                    <a:p>
                      <a:pPr algn="ctr" fontAlgn="b"/>
                      <a:r>
                        <a:rPr lang="ru-RU" sz="900" u="none" strike="noStrike">
                          <a:solidFill>
                            <a:srgbClr val="002060"/>
                          </a:solidFill>
                          <a:effectLst/>
                          <a:latin typeface="Cambria"/>
                          <a:ea typeface="Cambria"/>
                        </a:rPr>
                        <a:t>4</a:t>
                      </a:r>
                    </a:p>
                  </a:txBody>
                  <a:tcPr marL="9700"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ru-RU" sz="900" b="0" i="0" u="none" strike="noStrike">
                          <a:solidFill>
                            <a:srgbClr val="002060"/>
                          </a:solidFill>
                          <a:effectLst/>
                          <a:latin typeface="Cambria" panose="02040503050406030204" pitchFamily="18" charset="0"/>
                          <a:ea typeface="Cambria" panose="02040503050406030204" pitchFamily="18" charset="0"/>
                        </a:rPr>
                        <a:t>Угтаалтсайдам</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Хишиг-Ундур</a:t>
                      </a:r>
                    </a:p>
                  </a:txBody>
                  <a:tcPr marL="87297"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ru-RU" sz="900" u="none" strike="noStrike">
                          <a:solidFill>
                            <a:srgbClr val="002060"/>
                          </a:solidFill>
                          <a:effectLst/>
                          <a:latin typeface="Cambria" panose="02040503050406030204" pitchFamily="18" charset="0"/>
                          <a:ea typeface="Cambria" panose="02040503050406030204" pitchFamily="18" charset="0"/>
                        </a:rPr>
                        <a:t>Рэнчинлхумбэ </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Булган</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Наранбулаг</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Халхгол</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Мандал</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Эрдэнэмандал</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Джаргалантхаан</a:t>
                      </a:r>
                    </a:p>
                  </a:txBody>
                  <a:tcPr marL="87297"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l" fontAlgn="b"/>
                      <a:r>
                        <a:rPr lang="ru-RU" sz="900" b="1" i="0" u="none" strike="noStrike">
                          <a:solidFill>
                            <a:srgbClr val="002060"/>
                          </a:solidFill>
                          <a:effectLst/>
                          <a:latin typeface="Cambria" panose="02040503050406030204" pitchFamily="18" charset="0"/>
                          <a:ea typeface="Cambria" panose="02040503050406030204" pitchFamily="18" charset="0"/>
                        </a:rPr>
                        <a:t>Баянхонгор</a:t>
                      </a:r>
                    </a:p>
                  </a:txBody>
                  <a:tcPr marL="45720" marR="45720" anchor="ctr">
                    <a:solidFill>
                      <a:schemeClr val="bg1">
                        <a:lumMod val="95000"/>
                      </a:schemeClr>
                    </a:solidFill>
                  </a:tcPr>
                </a:tc>
                <a:extLst>
                  <a:ext uri="{0D108BD9-81ED-4DB2-BD59-A6C34878D82A}">
                    <a16:rowId xmlns:a16="http://schemas.microsoft.com/office/drawing/2014/main" val="4229824618"/>
                  </a:ext>
                </a:extLst>
              </a:tr>
              <a:tr h="212268">
                <a:tc>
                  <a:txBody>
                    <a:bodyPr/>
                    <a:lstStyle/>
                    <a:p>
                      <a:pPr algn="ctr" fontAlgn="b"/>
                      <a:r>
                        <a:rPr lang="ru-RU" sz="900" u="none" strike="noStrike">
                          <a:solidFill>
                            <a:srgbClr val="002060"/>
                          </a:solidFill>
                          <a:effectLst/>
                          <a:latin typeface="Cambria"/>
                          <a:ea typeface="Cambria"/>
                        </a:rPr>
                        <a:t>5</a:t>
                      </a:r>
                    </a:p>
                  </a:txBody>
                  <a:tcPr marL="9700"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Эрдэнэсант</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Дашинчилен</a:t>
                      </a:r>
                    </a:p>
                  </a:txBody>
                  <a:tcPr marL="87297"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Тариалан</a:t>
                      </a:r>
                    </a:p>
                  </a:txBody>
                  <a:tcPr marL="87297"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Зуунгоби</a:t>
                      </a:r>
                    </a:p>
                  </a:txBody>
                  <a:tcPr marL="87297"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Бор-Ундур</a:t>
                      </a:r>
                    </a:p>
                  </a:txBody>
                  <a:tcPr marL="87297"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l" fontAlgn="b"/>
                      <a:r>
                        <a:rPr lang="ru-RU" sz="900" b="1" i="0" u="none" strike="noStrike">
                          <a:solidFill>
                            <a:srgbClr val="002060"/>
                          </a:solidFill>
                          <a:effectLst/>
                          <a:latin typeface="Cambria" panose="02040503050406030204" pitchFamily="18" charset="0"/>
                          <a:ea typeface="Cambria" panose="02040503050406030204" pitchFamily="18" charset="0"/>
                        </a:rPr>
                        <a:t>Арвайкхир</a:t>
                      </a:r>
                    </a:p>
                  </a:txBody>
                  <a:tcPr marL="45720" marR="45720" anchor="ctr">
                    <a:solidFill>
                      <a:schemeClr val="bg1">
                        <a:lumMod val="95000"/>
                      </a:schemeClr>
                    </a:solidFill>
                  </a:tcPr>
                </a:tc>
                <a:extLst>
                  <a:ext uri="{0D108BD9-81ED-4DB2-BD59-A6C34878D82A}">
                    <a16:rowId xmlns:a16="http://schemas.microsoft.com/office/drawing/2014/main" val="3386878606"/>
                  </a:ext>
                </a:extLst>
              </a:tr>
              <a:tr h="212268">
                <a:tc>
                  <a:txBody>
                    <a:bodyPr/>
                    <a:lstStyle/>
                    <a:p>
                      <a:pPr algn="ctr" fontAlgn="b"/>
                      <a:r>
                        <a:rPr lang="ru-RU" sz="900" u="none" strike="noStrike">
                          <a:solidFill>
                            <a:srgbClr val="002060"/>
                          </a:solidFill>
                          <a:effectLst/>
                          <a:latin typeface="Cambria"/>
                          <a:ea typeface="Cambria"/>
                        </a:rPr>
                        <a:t>6</a:t>
                      </a:r>
                    </a:p>
                  </a:txBody>
                  <a:tcPr marL="9700" marR="9700" marT="9700" marB="0" anchor="ctr">
                    <a:solidFill>
                      <a:schemeClr val="bg1">
                        <a:lumMod val="95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Гальт</a:t>
                      </a:r>
                    </a:p>
                  </a:txBody>
                  <a:tcPr marL="87297"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l" rtl="0" fontAlgn="b"/>
                      <a:r>
                        <a:rPr lang="ru-RU" sz="900" b="0" i="0" u="none" strike="noStrike">
                          <a:solidFill>
                            <a:srgbClr val="002060"/>
                          </a:solidFill>
                          <a:effectLst/>
                          <a:latin typeface="Cambria" panose="02040503050406030204" pitchFamily="18" charset="0"/>
                          <a:ea typeface="Cambria" panose="02040503050406030204" pitchFamily="18" charset="0"/>
                        </a:rPr>
                        <a:t>Баруултуруун</a:t>
                      </a:r>
                    </a:p>
                  </a:txBody>
                  <a:tcPr marL="87297"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l" fontAlgn="b"/>
                      <a:r>
                        <a:rPr lang="ru-RU" sz="900" b="1" i="0" u="none" strike="noStrike">
                          <a:solidFill>
                            <a:srgbClr val="002060"/>
                          </a:solidFill>
                          <a:effectLst/>
                          <a:latin typeface="Cambria" panose="02040503050406030204" pitchFamily="18" charset="0"/>
                          <a:ea typeface="Cambria" panose="02040503050406030204" pitchFamily="18" charset="0"/>
                        </a:rPr>
                        <a:t>Даланзадгад </a:t>
                      </a:r>
                    </a:p>
                  </a:txBody>
                  <a:tcPr marL="45720" marR="45720" anchor="ctr">
                    <a:solidFill>
                      <a:schemeClr val="bg1">
                        <a:lumMod val="95000"/>
                      </a:schemeClr>
                    </a:solidFill>
                  </a:tcPr>
                </a:tc>
                <a:extLst>
                  <a:ext uri="{0D108BD9-81ED-4DB2-BD59-A6C34878D82A}">
                    <a16:rowId xmlns:a16="http://schemas.microsoft.com/office/drawing/2014/main" val="2492272007"/>
                  </a:ext>
                </a:extLst>
              </a:tr>
              <a:tr h="212268">
                <a:tc>
                  <a:txBody>
                    <a:bodyPr/>
                    <a:lstStyle/>
                    <a:p>
                      <a:pPr algn="ctr" fontAlgn="b"/>
                      <a:r>
                        <a:rPr lang="ru-RU" sz="900" u="none" strike="noStrike">
                          <a:solidFill>
                            <a:srgbClr val="002060"/>
                          </a:solidFill>
                          <a:effectLst/>
                          <a:latin typeface="Cambria"/>
                          <a:ea typeface="Cambria"/>
                        </a:rPr>
                        <a:t>7</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marL="0" algn="ctr" defTabSz="914400" rtl="0" eaLnBrk="1" fontAlgn="b" latinLnBrk="0" hangingPunct="1"/>
                      <a:r>
                        <a:rPr lang="ru-RU" sz="900" b="0" i="0" u="none" strike="noStrike">
                          <a:solidFill>
                            <a:srgbClr val="002060"/>
                          </a:solidFill>
                          <a:effectLst/>
                          <a:latin typeface="Cambria"/>
                          <a:ea typeface="Cambria"/>
                          <a:cs typeface="+mn-cs"/>
                        </a:rPr>
                        <a:t>-</a:t>
                      </a:r>
                    </a:p>
                  </a:txBody>
                  <a:tcPr marL="87297"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l" fontAlgn="b"/>
                      <a:r>
                        <a:rPr lang="ru-RU" sz="900" b="1" i="0" u="none" strike="noStrike">
                          <a:solidFill>
                            <a:srgbClr val="002060"/>
                          </a:solidFill>
                          <a:effectLst/>
                          <a:latin typeface="Cambria" panose="02040503050406030204" pitchFamily="18" charset="0"/>
                          <a:ea typeface="Cambria" panose="02040503050406030204" pitchFamily="18" charset="0"/>
                        </a:rPr>
                        <a:t>Мандалгоби</a:t>
                      </a:r>
                    </a:p>
                  </a:txBody>
                  <a:tcPr marL="45720" marR="45720" anchor="ctr">
                    <a:solidFill>
                      <a:schemeClr val="bg1">
                        <a:lumMod val="95000"/>
                      </a:schemeClr>
                    </a:solidFill>
                  </a:tcPr>
                </a:tc>
                <a:extLst>
                  <a:ext uri="{0D108BD9-81ED-4DB2-BD59-A6C34878D82A}">
                    <a16:rowId xmlns:a16="http://schemas.microsoft.com/office/drawing/2014/main" val="3793909400"/>
                  </a:ext>
                </a:extLst>
              </a:tr>
              <a:tr h="212268">
                <a:tc>
                  <a:txBody>
                    <a:bodyPr/>
                    <a:lstStyle/>
                    <a:p>
                      <a:pPr algn="ctr" fontAlgn="b"/>
                      <a:r>
                        <a:rPr lang="ru-RU" sz="900" b="0" i="0" u="none" strike="noStrike">
                          <a:solidFill>
                            <a:srgbClr val="002060"/>
                          </a:solidFill>
                          <a:effectLst/>
                          <a:latin typeface="Cambria"/>
                          <a:ea typeface="Cambria"/>
                        </a:rPr>
                        <a:t>8</a:t>
                      </a:r>
                    </a:p>
                  </a:txBody>
                  <a:tcPr marL="9700" marR="9700" marT="9700" marB="0" anchor="ctr">
                    <a:solidFill>
                      <a:schemeClr val="bg1">
                        <a:lumMod val="95000"/>
                      </a:schemeClr>
                    </a:solidFill>
                  </a:tcPr>
                </a:tc>
                <a:tc>
                  <a:txBody>
                    <a:bodyPr/>
                    <a:lstStyle/>
                    <a:p>
                      <a:pPr algn="ctr" rtl="0" fontAlgn="b"/>
                      <a:r>
                        <a:rPr lang="ru-RU"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ru-RU"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ru-RU"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ru-RU"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ru-RU"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fontAlgn="b"/>
                      <a:r>
                        <a:rPr lang="ru-RU" sz="900" b="0" i="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b="0" i="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b="0" i="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b="0" i="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b="0" i="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ru-RU" sz="900" b="1" i="0" u="none" strike="noStrike">
                          <a:solidFill>
                            <a:srgbClr val="002060"/>
                          </a:solidFill>
                          <a:effectLst/>
                          <a:latin typeface="Cambria" panose="02040503050406030204" pitchFamily="18" charset="0"/>
                          <a:ea typeface="Cambria" panose="02040503050406030204" pitchFamily="18" charset="0"/>
                        </a:rPr>
                        <a:t>Саинсаханд</a:t>
                      </a:r>
                    </a:p>
                  </a:txBody>
                  <a:tcPr marL="45720" marR="45720" anchor="ctr">
                    <a:solidFill>
                      <a:schemeClr val="bg1">
                        <a:lumMod val="95000"/>
                      </a:schemeClr>
                    </a:solidFill>
                  </a:tcPr>
                </a:tc>
                <a:extLst>
                  <a:ext uri="{0D108BD9-81ED-4DB2-BD59-A6C34878D82A}">
                    <a16:rowId xmlns:a16="http://schemas.microsoft.com/office/drawing/2014/main" val="3960950937"/>
                  </a:ext>
                </a:extLst>
              </a:tr>
              <a:tr h="212268">
                <a:tc>
                  <a:txBody>
                    <a:bodyPr/>
                    <a:lstStyle/>
                    <a:p>
                      <a:pPr algn="ctr" fontAlgn="b"/>
                      <a:r>
                        <a:rPr lang="ru-RU" sz="900" b="0" i="0" u="none" strike="noStrike">
                          <a:solidFill>
                            <a:srgbClr val="002060"/>
                          </a:solidFill>
                          <a:effectLst/>
                          <a:latin typeface="Cambria"/>
                          <a:ea typeface="Cambria"/>
                        </a:rPr>
                        <a:t>9</a:t>
                      </a:r>
                    </a:p>
                  </a:txBody>
                  <a:tcPr marL="9700" marR="9700" marT="9700" marB="0" anchor="ctr">
                    <a:solidFill>
                      <a:schemeClr val="bg1">
                        <a:lumMod val="95000"/>
                      </a:schemeClr>
                    </a:solidFill>
                  </a:tcPr>
                </a:tc>
                <a:tc>
                  <a:txBody>
                    <a:bodyPr/>
                    <a:lstStyle/>
                    <a:p>
                      <a:pPr algn="ctr" rtl="0" fontAlgn="b"/>
                      <a:r>
                        <a:rPr lang="ru-RU"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ru-RU"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ru-RU"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ru-RU"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ru-RU"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fontAlgn="b"/>
                      <a:r>
                        <a:rPr lang="ru-RU" sz="900" b="0" i="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b="0" i="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b="0" i="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b="0" i="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algn="ctr" fontAlgn="b"/>
                      <a:r>
                        <a:rPr lang="ru-RU" sz="900" b="0" i="0" u="none" strike="noStrike">
                          <a:solidFill>
                            <a:srgbClr val="002060"/>
                          </a:solidFill>
                          <a:effectLst/>
                          <a:latin typeface="Cambria"/>
                          <a:ea typeface="Cambria"/>
                        </a:rPr>
                        <a:t>-</a:t>
                      </a:r>
                    </a:p>
                  </a:txBody>
                  <a:tcPr marL="9700"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ru-RU" sz="900" b="1" i="0" u="none" strike="noStrike">
                          <a:solidFill>
                            <a:srgbClr val="002060"/>
                          </a:solidFill>
                          <a:effectLst/>
                          <a:latin typeface="Cambria" panose="02040503050406030204" pitchFamily="18" charset="0"/>
                          <a:ea typeface="Cambria" panose="02040503050406030204" pitchFamily="18" charset="0"/>
                        </a:rPr>
                        <a:t>Баруун-Урт</a:t>
                      </a:r>
                    </a:p>
                  </a:txBody>
                  <a:tcPr marL="45720" marR="45720" anchor="ctr">
                    <a:solidFill>
                      <a:schemeClr val="bg1">
                        <a:lumMod val="95000"/>
                      </a:schemeClr>
                    </a:solidFill>
                  </a:tcPr>
                </a:tc>
                <a:extLst>
                  <a:ext uri="{0D108BD9-81ED-4DB2-BD59-A6C34878D82A}">
                    <a16:rowId xmlns:a16="http://schemas.microsoft.com/office/drawing/2014/main" val="1744670690"/>
                  </a:ext>
                </a:extLst>
              </a:tr>
            </a:tbl>
          </a:graphicData>
        </a:graphic>
      </p:graphicFrame>
      <p:sp>
        <p:nvSpPr>
          <p:cNvPr id="13" name="Oval 12">
            <a:extLst>
              <a:ext uri="{FF2B5EF4-FFF2-40B4-BE49-F238E27FC236}">
                <a16:creationId xmlns:a16="http://schemas.microsoft.com/office/drawing/2014/main" id="{6AA9ACD5-17EF-A52F-5E2D-84B12756D843}"/>
              </a:ext>
            </a:extLst>
          </p:cNvPr>
          <p:cNvSpPr/>
          <p:nvPr/>
        </p:nvSpPr>
        <p:spPr>
          <a:xfrm>
            <a:off x="6356277" y="2342468"/>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658318DD-D16A-9826-373D-80B13514738B}"/>
              </a:ext>
            </a:extLst>
          </p:cNvPr>
          <p:cNvSpPr/>
          <p:nvPr/>
        </p:nvSpPr>
        <p:spPr>
          <a:xfrm>
            <a:off x="6167096" y="2779838"/>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E54EC4B7-F299-DB0D-75B7-7CF01C48124A}"/>
              </a:ext>
            </a:extLst>
          </p:cNvPr>
          <p:cNvSpPr/>
          <p:nvPr/>
        </p:nvSpPr>
        <p:spPr>
          <a:xfrm>
            <a:off x="7198684" y="2937685"/>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9A4D767B-E54E-4CD0-C30E-E880B2880B75}"/>
              </a:ext>
            </a:extLst>
          </p:cNvPr>
          <p:cNvSpPr/>
          <p:nvPr/>
        </p:nvSpPr>
        <p:spPr>
          <a:xfrm>
            <a:off x="7664299" y="2937685"/>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D310A37D-2477-3193-667D-3323A88CDF0E}"/>
              </a:ext>
            </a:extLst>
          </p:cNvPr>
          <p:cNvSpPr/>
          <p:nvPr/>
        </p:nvSpPr>
        <p:spPr>
          <a:xfrm>
            <a:off x="8494552" y="3107208"/>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93216C79-4BB7-A243-99D3-7419EE4EA71C}"/>
              </a:ext>
            </a:extLst>
          </p:cNvPr>
          <p:cNvSpPr/>
          <p:nvPr/>
        </p:nvSpPr>
        <p:spPr>
          <a:xfrm>
            <a:off x="8040488" y="3812852"/>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9CC73A6-105C-0CE2-5A23-9B2ED467578F}"/>
              </a:ext>
            </a:extLst>
          </p:cNvPr>
          <p:cNvSpPr/>
          <p:nvPr/>
        </p:nvSpPr>
        <p:spPr>
          <a:xfrm>
            <a:off x="9386513" y="3341218"/>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767DC4FB-A530-ECD4-2820-0755A94181A0}"/>
              </a:ext>
            </a:extLst>
          </p:cNvPr>
          <p:cNvSpPr/>
          <p:nvPr/>
        </p:nvSpPr>
        <p:spPr>
          <a:xfrm>
            <a:off x="10087740" y="2682497"/>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1E3FAAA1-D023-8527-7EE5-0EC4038D443C}"/>
              </a:ext>
            </a:extLst>
          </p:cNvPr>
          <p:cNvSpPr/>
          <p:nvPr/>
        </p:nvSpPr>
        <p:spPr>
          <a:xfrm>
            <a:off x="8976280" y="2886771"/>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04E12B7B-0606-F8F6-AC47-B41C331E60B9}"/>
              </a:ext>
            </a:extLst>
          </p:cNvPr>
          <p:cNvSpPr/>
          <p:nvPr/>
        </p:nvSpPr>
        <p:spPr>
          <a:xfrm>
            <a:off x="4898952" y="1689276"/>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1" name="Picture 30" descr="Map&#10;&#10;Description automatically generated">
            <a:extLst>
              <a:ext uri="{FF2B5EF4-FFF2-40B4-BE49-F238E27FC236}">
                <a16:creationId xmlns:a16="http://schemas.microsoft.com/office/drawing/2014/main" id="{A71E7476-157E-02C8-D6BD-A932A7C48AA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97893" y="2896351"/>
            <a:ext cx="3128651" cy="1508948"/>
          </a:xfrm>
          <a:prstGeom prst="rect">
            <a:avLst/>
          </a:prstGeom>
        </p:spPr>
      </p:pic>
      <p:sp>
        <p:nvSpPr>
          <p:cNvPr id="33" name="TextBox 32">
            <a:extLst>
              <a:ext uri="{FF2B5EF4-FFF2-40B4-BE49-F238E27FC236}">
                <a16:creationId xmlns:a16="http://schemas.microsoft.com/office/drawing/2014/main" id="{96F0401A-B284-48E0-960A-F64EC804D9AC}"/>
              </a:ext>
            </a:extLst>
          </p:cNvPr>
          <p:cNvSpPr txBox="1"/>
          <p:nvPr/>
        </p:nvSpPr>
        <p:spPr>
          <a:xfrm>
            <a:off x="4671439" y="1516273"/>
            <a:ext cx="398123"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ru-RU" sz="600" b="0" i="0" u="none" strike="noStrike">
                <a:solidFill>
                  <a:schemeClr val="bg1"/>
                </a:solidFill>
                <a:effectLst/>
                <a:latin typeface="Cambria" panose="02040503050406030204" pitchFamily="18" charset="0"/>
                <a:ea typeface="Cambria" panose="02040503050406030204" pitchFamily="18" charset="0"/>
              </a:rPr>
              <a:t>Өлгий</a:t>
            </a:r>
          </a:p>
        </p:txBody>
      </p:sp>
      <p:sp>
        <p:nvSpPr>
          <p:cNvPr id="34" name="TextBox 33">
            <a:extLst>
              <a:ext uri="{FF2B5EF4-FFF2-40B4-BE49-F238E27FC236}">
                <a16:creationId xmlns:a16="http://schemas.microsoft.com/office/drawing/2014/main" id="{2529FAC6-7559-6033-F643-13785D0C17CF}"/>
              </a:ext>
            </a:extLst>
          </p:cNvPr>
          <p:cNvSpPr txBox="1"/>
          <p:nvPr/>
        </p:nvSpPr>
        <p:spPr>
          <a:xfrm>
            <a:off x="6116816" y="2144739"/>
            <a:ext cx="530015"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ru-RU" sz="600" b="0" i="0" u="none" strike="noStrike">
                <a:solidFill>
                  <a:schemeClr val="bg1"/>
                </a:solidFill>
                <a:effectLst/>
                <a:latin typeface="Cambria" panose="02040503050406030204" pitchFamily="18" charset="0"/>
                <a:ea typeface="Cambria" panose="02040503050406030204" pitchFamily="18" charset="0"/>
              </a:rPr>
              <a:t>Улиастай</a:t>
            </a:r>
          </a:p>
        </p:txBody>
      </p:sp>
      <p:sp>
        <p:nvSpPr>
          <p:cNvPr id="35" name="TextBox 34">
            <a:extLst>
              <a:ext uri="{FF2B5EF4-FFF2-40B4-BE49-F238E27FC236}">
                <a16:creationId xmlns:a16="http://schemas.microsoft.com/office/drawing/2014/main" id="{70EA413D-E53C-1FF7-B993-535124A04CD2}"/>
              </a:ext>
            </a:extLst>
          </p:cNvPr>
          <p:cNvSpPr txBox="1"/>
          <p:nvPr/>
        </p:nvSpPr>
        <p:spPr>
          <a:xfrm>
            <a:off x="5902088" y="2601157"/>
            <a:ext cx="530015"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ru-RU" sz="600" b="0" i="0" u="none" strike="noStrike">
                <a:solidFill>
                  <a:schemeClr val="bg1"/>
                </a:solidFill>
                <a:effectLst/>
                <a:latin typeface="Cambria" panose="02040503050406030204" pitchFamily="18" charset="0"/>
                <a:ea typeface="Cambria" panose="02040503050406030204" pitchFamily="18" charset="0"/>
              </a:rPr>
              <a:t>Алтай</a:t>
            </a:r>
          </a:p>
        </p:txBody>
      </p:sp>
      <p:sp>
        <p:nvSpPr>
          <p:cNvPr id="38" name="TextBox 37">
            <a:extLst>
              <a:ext uri="{FF2B5EF4-FFF2-40B4-BE49-F238E27FC236}">
                <a16:creationId xmlns:a16="http://schemas.microsoft.com/office/drawing/2014/main" id="{FC4A76E4-6884-0227-5D4D-B2661E17CE8D}"/>
              </a:ext>
            </a:extLst>
          </p:cNvPr>
          <p:cNvSpPr txBox="1"/>
          <p:nvPr/>
        </p:nvSpPr>
        <p:spPr>
          <a:xfrm>
            <a:off x="6857249" y="2779838"/>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ru-RU" sz="600" b="0" i="0" u="none" strike="noStrike">
                <a:solidFill>
                  <a:schemeClr val="bg1"/>
                </a:solidFill>
                <a:effectLst/>
                <a:latin typeface="Cambria" panose="02040503050406030204" pitchFamily="18" charset="0"/>
                <a:ea typeface="Cambria" panose="02040503050406030204" pitchFamily="18" charset="0"/>
              </a:rPr>
              <a:t>Баянхонгор</a:t>
            </a:r>
          </a:p>
        </p:txBody>
      </p:sp>
      <p:sp>
        <p:nvSpPr>
          <p:cNvPr id="39" name="TextBox 38">
            <a:extLst>
              <a:ext uri="{FF2B5EF4-FFF2-40B4-BE49-F238E27FC236}">
                <a16:creationId xmlns:a16="http://schemas.microsoft.com/office/drawing/2014/main" id="{E9FB24B2-AA96-A010-199F-DC957CC659E8}"/>
              </a:ext>
            </a:extLst>
          </p:cNvPr>
          <p:cNvSpPr txBox="1"/>
          <p:nvPr/>
        </p:nvSpPr>
        <p:spPr>
          <a:xfrm>
            <a:off x="7760002" y="3643369"/>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ru-RU" sz="600" b="0" i="0" u="none" strike="noStrike">
                <a:solidFill>
                  <a:schemeClr val="bg1"/>
                </a:solidFill>
                <a:effectLst/>
                <a:latin typeface="Cambria" panose="02040503050406030204" pitchFamily="18" charset="0"/>
                <a:ea typeface="Cambria" panose="02040503050406030204" pitchFamily="18" charset="0"/>
              </a:rPr>
              <a:t>Даланзадгад</a:t>
            </a:r>
          </a:p>
        </p:txBody>
      </p:sp>
      <p:sp>
        <p:nvSpPr>
          <p:cNvPr id="40" name="TextBox 39">
            <a:extLst>
              <a:ext uri="{FF2B5EF4-FFF2-40B4-BE49-F238E27FC236}">
                <a16:creationId xmlns:a16="http://schemas.microsoft.com/office/drawing/2014/main" id="{B80DA1DC-2334-2205-E107-7238400721E9}"/>
              </a:ext>
            </a:extLst>
          </p:cNvPr>
          <p:cNvSpPr txBox="1"/>
          <p:nvPr/>
        </p:nvSpPr>
        <p:spPr>
          <a:xfrm>
            <a:off x="7408611" y="2988599"/>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ru-RU" sz="600" b="0" i="0" u="none" strike="noStrike">
                <a:solidFill>
                  <a:schemeClr val="bg1"/>
                </a:solidFill>
                <a:effectLst/>
                <a:latin typeface="Cambria" panose="02040503050406030204" pitchFamily="18" charset="0"/>
                <a:ea typeface="Cambria" panose="02040503050406030204" pitchFamily="18" charset="0"/>
              </a:rPr>
              <a:t>Арвайхээр</a:t>
            </a:r>
          </a:p>
        </p:txBody>
      </p:sp>
      <p:sp>
        <p:nvSpPr>
          <p:cNvPr id="41" name="TextBox 40">
            <a:extLst>
              <a:ext uri="{FF2B5EF4-FFF2-40B4-BE49-F238E27FC236}">
                <a16:creationId xmlns:a16="http://schemas.microsoft.com/office/drawing/2014/main" id="{2718631D-09BA-0DA4-F189-4CE1DC9B18BD}"/>
              </a:ext>
            </a:extLst>
          </p:cNvPr>
          <p:cNvSpPr txBox="1"/>
          <p:nvPr/>
        </p:nvSpPr>
        <p:spPr>
          <a:xfrm>
            <a:off x="8168675" y="2920965"/>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ru-RU" sz="600" b="0" i="0" u="none" strike="noStrike">
                <a:solidFill>
                  <a:schemeClr val="bg1"/>
                </a:solidFill>
                <a:effectLst/>
                <a:latin typeface="Cambria" panose="02040503050406030204" pitchFamily="18" charset="0"/>
                <a:ea typeface="Cambria" panose="02040503050406030204" pitchFamily="18" charset="0"/>
              </a:rPr>
              <a:t>Мандалговь</a:t>
            </a:r>
          </a:p>
        </p:txBody>
      </p:sp>
      <p:sp>
        <p:nvSpPr>
          <p:cNvPr id="42" name="TextBox 41">
            <a:extLst>
              <a:ext uri="{FF2B5EF4-FFF2-40B4-BE49-F238E27FC236}">
                <a16:creationId xmlns:a16="http://schemas.microsoft.com/office/drawing/2014/main" id="{A8417462-2E0E-3BA4-C30C-FAF29F751AE8}"/>
              </a:ext>
            </a:extLst>
          </p:cNvPr>
          <p:cNvSpPr txBox="1"/>
          <p:nvPr/>
        </p:nvSpPr>
        <p:spPr>
          <a:xfrm>
            <a:off x="9134440" y="3392132"/>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ru-RU" sz="600" b="0" i="0" u="none" strike="noStrike">
                <a:solidFill>
                  <a:schemeClr val="bg1"/>
                </a:solidFill>
                <a:effectLst/>
                <a:latin typeface="Cambria" panose="02040503050406030204" pitchFamily="18" charset="0"/>
                <a:ea typeface="Cambria" panose="02040503050406030204" pitchFamily="18" charset="0"/>
              </a:rPr>
              <a:t>Сайншанд</a:t>
            </a:r>
          </a:p>
        </p:txBody>
      </p:sp>
      <p:sp>
        <p:nvSpPr>
          <p:cNvPr id="43" name="TextBox 42">
            <a:extLst>
              <a:ext uri="{FF2B5EF4-FFF2-40B4-BE49-F238E27FC236}">
                <a16:creationId xmlns:a16="http://schemas.microsoft.com/office/drawing/2014/main" id="{06B58958-48B1-1E76-479A-3FE66C8E1365}"/>
              </a:ext>
            </a:extLst>
          </p:cNvPr>
          <p:cNvSpPr txBox="1"/>
          <p:nvPr/>
        </p:nvSpPr>
        <p:spPr>
          <a:xfrm>
            <a:off x="9840933" y="2747944"/>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ru-RU" sz="600" b="0" i="0" u="none" strike="noStrike">
                <a:solidFill>
                  <a:schemeClr val="bg1"/>
                </a:solidFill>
                <a:effectLst/>
                <a:latin typeface="Cambria" panose="02040503050406030204" pitchFamily="18" charset="0"/>
                <a:ea typeface="Cambria" panose="02040503050406030204" pitchFamily="18" charset="0"/>
              </a:rPr>
              <a:t>Баруун-Урт</a:t>
            </a:r>
          </a:p>
        </p:txBody>
      </p:sp>
      <p:sp>
        <p:nvSpPr>
          <p:cNvPr id="44" name="TextBox 43">
            <a:extLst>
              <a:ext uri="{FF2B5EF4-FFF2-40B4-BE49-F238E27FC236}">
                <a16:creationId xmlns:a16="http://schemas.microsoft.com/office/drawing/2014/main" id="{BA08178B-BD41-15C7-71D4-84760F1EC712}"/>
              </a:ext>
            </a:extLst>
          </p:cNvPr>
          <p:cNvSpPr txBox="1"/>
          <p:nvPr/>
        </p:nvSpPr>
        <p:spPr>
          <a:xfrm>
            <a:off x="7590513" y="4218700"/>
            <a:ext cx="5757821" cy="261610"/>
          </a:xfrm>
          <a:prstGeom prst="rect">
            <a:avLst/>
          </a:prstGeom>
          <a:noFill/>
        </p:spPr>
        <p:txBody>
          <a:bodyPr wrap="square" lIns="91440" tIns="45720" rIns="91440" bIns="45720" rtlCol="0" anchor="t">
            <a:spAutoFit/>
          </a:bodyPr>
          <a:lstStyle/>
          <a:p>
            <a:pPr algn="ctr">
              <a:defRPr/>
            </a:pPr>
            <a:r>
              <a:rPr lang="ru-RU" sz="1100" i="1" dirty="0">
                <a:latin typeface="Calibri" panose="020F0502020204030204"/>
                <a:ea typeface="+mn-ea"/>
                <a:cs typeface="+mn-cs"/>
              </a:rPr>
              <a:t>Источник: Оценка МЭР Монголии </a:t>
            </a:r>
            <a:r>
              <a:rPr kumimoji="0" lang="ru-RU" sz="1100" b="0" i="1" u="none" strike="noStrike" cap="none" normalizeH="0" baseline="0" noProof="0" dirty="0">
                <a:ln>
                  <a:noFill/>
                </a:ln>
                <a:effectLst/>
                <a:uLnTx/>
                <a:uFillTx/>
                <a:latin typeface="Calibri" panose="020F0502020204030204"/>
                <a:ea typeface="+mn-ea"/>
                <a:cs typeface="+mn-cs"/>
              </a:rPr>
              <a:t> </a:t>
            </a:r>
          </a:p>
        </p:txBody>
      </p:sp>
      <p:sp>
        <p:nvSpPr>
          <p:cNvPr id="45" name="TextBox 44">
            <a:extLst>
              <a:ext uri="{FF2B5EF4-FFF2-40B4-BE49-F238E27FC236}">
                <a16:creationId xmlns:a16="http://schemas.microsoft.com/office/drawing/2014/main" id="{46AC4381-384A-5DAF-F212-5BE4B42DC03C}"/>
              </a:ext>
            </a:extLst>
          </p:cNvPr>
          <p:cNvSpPr txBox="1"/>
          <p:nvPr/>
        </p:nvSpPr>
        <p:spPr>
          <a:xfrm>
            <a:off x="893698" y="2781915"/>
            <a:ext cx="2442353" cy="415498"/>
          </a:xfrm>
          <a:prstGeom prst="rect">
            <a:avLst/>
          </a:prstGeom>
          <a:noFill/>
        </p:spPr>
        <p:txBody>
          <a:bodyPr wrap="square" lIns="91440" tIns="45720" rIns="91440" bIns="45720" rtlCol="0" anchor="t">
            <a:spAutoFit/>
          </a:bodyPr>
          <a:lstStyle/>
          <a:p>
            <a:pPr algn="ctr"/>
            <a:r>
              <a:rPr lang="ru-RU" sz="1050" b="1">
                <a:solidFill>
                  <a:srgbClr val="002060"/>
                </a:solidFill>
                <a:latin typeface="Cambria"/>
                <a:ea typeface="Cambria"/>
              </a:rPr>
              <a:t>МИКРОРЕГИОНЫ ВСЕЙ ЭКОНОМИКИ, ИМЕЮЩИЕ ЦЕНТРАЛЬНОЕ ЗНАЧЕНИЕ ДЛЯ РОСТА</a:t>
            </a:r>
          </a:p>
        </p:txBody>
      </p:sp>
      <p:sp>
        <p:nvSpPr>
          <p:cNvPr id="4" name="Text Placeholder 5">
            <a:extLst>
              <a:ext uri="{FF2B5EF4-FFF2-40B4-BE49-F238E27FC236}">
                <a16:creationId xmlns:a16="http://schemas.microsoft.com/office/drawing/2014/main" id="{A122AEDA-FC2F-27FE-9E94-0AA9C4CADF99}"/>
              </a:ext>
            </a:extLst>
          </p:cNvPr>
          <p:cNvSpPr>
            <a:spLocks noGrp="1"/>
          </p:cNvSpPr>
          <p:nvPr>
            <p:ph type="body" sz="quarter" idx="11"/>
          </p:nvPr>
        </p:nvSpPr>
        <p:spPr>
          <a:xfrm>
            <a:off x="7478752" y="-27214"/>
            <a:ext cx="3667983" cy="310984"/>
          </a:xfrm>
        </p:spPr>
        <p:txBody>
          <a:bodyPr>
            <a:noAutofit/>
          </a:bodyPr>
          <a:lstStyle/>
          <a:p>
            <a:r>
              <a:rPr lang="ru-RU" sz="900">
                <a:latin typeface="Roboto"/>
              </a:rPr>
              <a:t>ТЕКУЩАЯ СИТУАЦИЯ В ОБЛАСТИ ПРОИЗВОДСТВА ПРОДУКТОВ ПИТАНИЯ</a:t>
            </a:r>
          </a:p>
        </p:txBody>
      </p:sp>
      <p:sp>
        <p:nvSpPr>
          <p:cNvPr id="36" name="TextBox 35">
            <a:extLst>
              <a:ext uri="{FF2B5EF4-FFF2-40B4-BE49-F238E27FC236}">
                <a16:creationId xmlns:a16="http://schemas.microsoft.com/office/drawing/2014/main" id="{2504908D-AC57-97E5-E7BA-73BE5C506AD1}"/>
              </a:ext>
            </a:extLst>
          </p:cNvPr>
          <p:cNvSpPr txBox="1"/>
          <p:nvPr/>
        </p:nvSpPr>
        <p:spPr>
          <a:xfrm>
            <a:off x="727379" y="812932"/>
            <a:ext cx="2781091" cy="415498"/>
          </a:xfrm>
          <a:prstGeom prst="rect">
            <a:avLst/>
          </a:prstGeom>
          <a:noFill/>
        </p:spPr>
        <p:txBody>
          <a:bodyPr wrap="square" rtlCol="0">
            <a:spAutoFit/>
          </a:bodyPr>
          <a:lstStyle/>
          <a:p>
            <a:pPr algn="ctr"/>
            <a:r>
              <a:rPr lang="ru-RU" sz="1050" b="1">
                <a:solidFill>
                  <a:srgbClr val="00B050"/>
                </a:solidFill>
                <a:latin typeface="Cambria" panose="02040503050406030204" pitchFamily="18" charset="0"/>
                <a:ea typeface="Cambria" panose="02040503050406030204" pitchFamily="18" charset="0"/>
              </a:rPr>
              <a:t>РЕСУРСЫ ДЛЯ ПРОИЗВОДСТВА ПРОДУКТОВ ПИТАНИЯ: ВСЯ ДОЛИНА ЗЕЛЕНОГО РАЗВИТИЯ</a:t>
            </a:r>
          </a:p>
        </p:txBody>
      </p:sp>
    </p:spTree>
    <p:extLst>
      <p:ext uri="{BB962C8B-B14F-4D97-AF65-F5344CB8AC3E}">
        <p14:creationId xmlns:p14="http://schemas.microsoft.com/office/powerpoint/2010/main" val="258953398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80D7B80-E35F-D62E-7DB0-333D8728BE08}"/>
              </a:ext>
            </a:extLst>
          </p:cNvPr>
          <p:cNvSpPr>
            <a:spLocks noGrp="1"/>
          </p:cNvSpPr>
          <p:nvPr>
            <p:ph type="body" sz="quarter" idx="10"/>
          </p:nvPr>
        </p:nvSpPr>
        <p:spPr/>
        <p:txBody>
          <a:bodyPr vert="horz" lIns="91440" tIns="45720" rIns="91440" bIns="45720" rtlCol="0" anchor="t">
            <a:normAutofit/>
          </a:bodyPr>
          <a:lstStyle/>
          <a:p>
            <a:r>
              <a:rPr lang="ru-RU" sz="2400" b="1">
                <a:latin typeface="Cambria"/>
                <a:ea typeface="Cambria"/>
                <a:cs typeface="Calibri Light"/>
              </a:rPr>
              <a:t>3. Международный опыт развития кластеров по производству продуктов питания и сети снабжения</a:t>
            </a:r>
          </a:p>
        </p:txBody>
      </p:sp>
      <p:sp>
        <p:nvSpPr>
          <p:cNvPr id="4" name="Text Placeholder 3">
            <a:extLst>
              <a:ext uri="{FF2B5EF4-FFF2-40B4-BE49-F238E27FC236}">
                <a16:creationId xmlns:a16="http://schemas.microsoft.com/office/drawing/2014/main" id="{1BE4728D-F5C7-5634-43EF-EF9321240A9E}"/>
              </a:ext>
            </a:extLst>
          </p:cNvPr>
          <p:cNvSpPr>
            <a:spLocks noGrp="1"/>
          </p:cNvSpPr>
          <p:nvPr>
            <p:ph type="body" sz="quarter" idx="11"/>
          </p:nvPr>
        </p:nvSpPr>
        <p:spPr/>
        <p:txBody>
          <a:bodyPr vert="horz" lIns="91440" tIns="45720" rIns="91440" bIns="45720" rtlCol="0" anchor="t">
            <a:normAutofit fontScale="77500" lnSpcReduction="20000"/>
          </a:bodyPr>
          <a:lstStyle/>
          <a:p>
            <a:r>
              <a:rPr lang="ru-RU">
                <a:latin typeface="Cambria"/>
                <a:ea typeface="Cambria"/>
                <a:cs typeface="Calibri Light"/>
              </a:rPr>
              <a:t>ВВОДНАЯ ИНФОРМАЦИЯ О МЕРАХ ДЛЯ ОБЕСПЕЧЕНИЯ УСТОЙЧИВОГО ПРОДОВОЛЬСТВЕННОГО СНАБЖЕНИЯ И  БЕЗОПАСНОСТИ</a:t>
            </a:r>
          </a:p>
        </p:txBody>
      </p:sp>
    </p:spTree>
    <p:extLst>
      <p:ext uri="{BB962C8B-B14F-4D97-AF65-F5344CB8AC3E}">
        <p14:creationId xmlns:p14="http://schemas.microsoft.com/office/powerpoint/2010/main" val="244346885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Rectangle 102">
            <a:extLst>
              <a:ext uri="{FF2B5EF4-FFF2-40B4-BE49-F238E27FC236}">
                <a16:creationId xmlns:a16="http://schemas.microsoft.com/office/drawing/2014/main" id="{BB6B347D-827D-2D86-8570-39C48E8F3779}"/>
              </a:ext>
            </a:extLst>
          </p:cNvPr>
          <p:cNvSpPr/>
          <p:nvPr/>
        </p:nvSpPr>
        <p:spPr>
          <a:xfrm>
            <a:off x="4074838" y="4449148"/>
            <a:ext cx="4500765" cy="2374416"/>
          </a:xfrm>
          <a:prstGeom prst="rect">
            <a:avLst/>
          </a:prstGeom>
          <a:solidFill>
            <a:schemeClr val="accent4">
              <a:lumMod val="20000"/>
              <a:lumOff val="80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Rectangle 96">
            <a:extLst>
              <a:ext uri="{FF2B5EF4-FFF2-40B4-BE49-F238E27FC236}">
                <a16:creationId xmlns:a16="http://schemas.microsoft.com/office/drawing/2014/main" id="{B4A1EB38-D217-03A1-1EC7-0411A7D04782}"/>
              </a:ext>
            </a:extLst>
          </p:cNvPr>
          <p:cNvSpPr/>
          <p:nvPr/>
        </p:nvSpPr>
        <p:spPr>
          <a:xfrm>
            <a:off x="311255" y="818561"/>
            <a:ext cx="11874131" cy="3498415"/>
          </a:xfrm>
          <a:prstGeom prst="rect">
            <a:avLst/>
          </a:prstGeom>
          <a:solidFill>
            <a:schemeClr val="accent6">
              <a:lumMod val="20000"/>
              <a:lumOff val="80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04AD5550-FF23-6F67-45BF-40F20E7F893B}"/>
              </a:ext>
            </a:extLst>
          </p:cNvPr>
          <p:cNvSpPr/>
          <p:nvPr/>
        </p:nvSpPr>
        <p:spPr>
          <a:xfrm>
            <a:off x="4161197" y="4399436"/>
            <a:ext cx="4500765" cy="2254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Placeholder 4">
            <a:extLst>
              <a:ext uri="{FF2B5EF4-FFF2-40B4-BE49-F238E27FC236}">
                <a16:creationId xmlns:a16="http://schemas.microsoft.com/office/drawing/2014/main" id="{2C060200-4859-AFAE-B80C-C578CE5FEB41}"/>
              </a:ext>
            </a:extLst>
          </p:cNvPr>
          <p:cNvSpPr txBox="1">
            <a:spLocks/>
          </p:cNvSpPr>
          <p:nvPr/>
        </p:nvSpPr>
        <p:spPr>
          <a:xfrm>
            <a:off x="1821368" y="371212"/>
            <a:ext cx="9749020" cy="430086"/>
          </a:xfrm>
          <a:prstGeom prst="rect">
            <a:avLst/>
          </a:prstGeom>
          <a:solidFill>
            <a:srgbClr val="F0EFEF"/>
          </a:solidFill>
        </p:spPr>
        <p:txBody>
          <a:bodyPr vert="horz" lIns="91440" tIns="45720" rIns="91440" bIns="45720" rtlCol="0" anchor="t">
            <a:normAutofit fontScale="92500" lnSpcReduction="20000"/>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ru-RU" sz="1600" b="1">
                <a:latin typeface="Roboto"/>
                <a:ea typeface="Roboto"/>
              </a:rPr>
              <a:t>ЭЛЕКТРОННЫЕ СИСТЕМЫ ДЛЯ ИНТЕГРИРОВАННОЙ ТРАНСПОРТИРОВКИ И СКЛАДИРОВАНИЯ СТРАТЕГИЧЕСКИХ ЗАПАСОВ</a:t>
            </a:r>
          </a:p>
        </p:txBody>
      </p:sp>
      <p:sp>
        <p:nvSpPr>
          <p:cNvPr id="25" name="TextBox 24">
            <a:extLst>
              <a:ext uri="{FF2B5EF4-FFF2-40B4-BE49-F238E27FC236}">
                <a16:creationId xmlns:a16="http://schemas.microsoft.com/office/drawing/2014/main" id="{977F7EF7-886D-4ACB-B3AD-9E44AC358987}"/>
              </a:ext>
            </a:extLst>
          </p:cNvPr>
          <p:cNvSpPr txBox="1"/>
          <p:nvPr/>
        </p:nvSpPr>
        <p:spPr>
          <a:xfrm>
            <a:off x="2107927" y="1815365"/>
            <a:ext cx="1183489" cy="369332"/>
          </a:xfrm>
          <a:prstGeom prst="rect">
            <a:avLst/>
          </a:prstGeom>
          <a:solidFill>
            <a:schemeClr val="accent5">
              <a:lumMod val="60000"/>
              <a:lumOff val="40000"/>
              <a:alpha val="15000"/>
            </a:schemeClr>
          </a:solidFill>
        </p:spPr>
        <p:txBody>
          <a:bodyPr wrap="square" rtlCol="0">
            <a:spAutoFit/>
          </a:bodyPr>
          <a:lstStyle/>
          <a:p>
            <a:pPr lvl="0" algn="ctr">
              <a:defRPr/>
            </a:pPr>
            <a:r>
              <a:rPr lang="ru-RU" sz="900">
                <a:solidFill>
                  <a:srgbClr val="233B74"/>
                </a:solidFill>
                <a:latin typeface="Roboto" panose="02000000000000000000" pitchFamily="2" charset="0"/>
                <a:ea typeface="Roboto" panose="02000000000000000000" pitchFamily="2" charset="0"/>
                <a:cs typeface="Sakkal Majalla" panose="02000000000000000000" pitchFamily="2" charset="-78"/>
              </a:rPr>
              <a:t>Единая система инвентаризации 2019 г.</a:t>
            </a:r>
          </a:p>
        </p:txBody>
      </p:sp>
      <p:cxnSp>
        <p:nvCxnSpPr>
          <p:cNvPr id="48" name="Straight Arrow Connector 47">
            <a:extLst>
              <a:ext uri="{FF2B5EF4-FFF2-40B4-BE49-F238E27FC236}">
                <a16:creationId xmlns:a16="http://schemas.microsoft.com/office/drawing/2014/main" id="{515E7D68-61B9-2C13-011F-2C49BD910C0C}"/>
              </a:ext>
            </a:extLst>
          </p:cNvPr>
          <p:cNvCxnSpPr>
            <a:cxnSpLocks/>
          </p:cNvCxnSpPr>
          <p:nvPr/>
        </p:nvCxnSpPr>
        <p:spPr>
          <a:xfrm>
            <a:off x="1864887" y="2540085"/>
            <a:ext cx="214566" cy="0"/>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3B13835F-2912-9E9E-8CC6-981410BA81A8}"/>
              </a:ext>
            </a:extLst>
          </p:cNvPr>
          <p:cNvSpPr txBox="1"/>
          <p:nvPr/>
        </p:nvSpPr>
        <p:spPr>
          <a:xfrm>
            <a:off x="402808" y="2348643"/>
            <a:ext cx="1418560" cy="338554"/>
          </a:xfrm>
          <a:prstGeom prst="rect">
            <a:avLst/>
          </a:prstGeom>
          <a:solidFill>
            <a:schemeClr val="accent2">
              <a:lumMod val="75000"/>
            </a:schemeClr>
          </a:solidFill>
          <a:ln>
            <a:noFill/>
          </a:ln>
          <a:effectLst/>
          <a:scene3d>
            <a:camera prst="orthographicFront">
              <a:rot lat="0" lon="0" rev="0"/>
            </a:camera>
            <a:lightRig rig="glow" dir="t">
              <a:rot lat="0" lon="0" rev="4800000"/>
            </a:lightRig>
          </a:scene3d>
          <a:sp3d prstMaterial="matte"/>
        </p:spPr>
        <p:txBody>
          <a:bodyPr wrap="square" rtlCol="0">
            <a:spAutoFit/>
          </a:bodyPr>
          <a:lstStyle/>
          <a:p>
            <a:pPr lvl="0" algn="ctr">
              <a:defRPr/>
            </a:pPr>
            <a:r>
              <a:rPr lang="ru-RU" sz="800" b="1">
                <a:solidFill>
                  <a:schemeClr val="bg1"/>
                </a:solidFill>
                <a:latin typeface="Roboto" panose="02000000000000000000" pitchFamily="2" charset="0"/>
                <a:ea typeface="Roboto" panose="02000000000000000000" pitchFamily="2" charset="0"/>
              </a:rPr>
              <a:t>ПОСТАВЩИК </a:t>
            </a:r>
          </a:p>
          <a:p>
            <a:pPr lvl="0" algn="ctr">
              <a:defRPr/>
            </a:pPr>
            <a:r>
              <a:rPr lang="ru-RU" sz="800" b="1">
                <a:solidFill>
                  <a:schemeClr val="bg1"/>
                </a:solidFill>
                <a:latin typeface="Roboto" panose="02000000000000000000" pitchFamily="2" charset="0"/>
                <a:ea typeface="Roboto" panose="02000000000000000000" pitchFamily="2" charset="0"/>
              </a:rPr>
              <a:t>(ФЕРМЕР)</a:t>
            </a:r>
          </a:p>
        </p:txBody>
      </p:sp>
      <p:sp>
        <p:nvSpPr>
          <p:cNvPr id="92" name="TextBox 91">
            <a:extLst>
              <a:ext uri="{FF2B5EF4-FFF2-40B4-BE49-F238E27FC236}">
                <a16:creationId xmlns:a16="http://schemas.microsoft.com/office/drawing/2014/main" id="{FC1067C9-0780-3543-ACC3-1C642B900A1F}"/>
              </a:ext>
            </a:extLst>
          </p:cNvPr>
          <p:cNvSpPr txBox="1"/>
          <p:nvPr/>
        </p:nvSpPr>
        <p:spPr>
          <a:xfrm>
            <a:off x="308455" y="2706701"/>
            <a:ext cx="1257481" cy="1200329"/>
          </a:xfrm>
          <a:prstGeom prst="rect">
            <a:avLst/>
          </a:prstGeom>
          <a:noFill/>
        </p:spPr>
        <p:txBody>
          <a:bodyPr wrap="square">
            <a:spAutoFit/>
          </a:bodyPr>
          <a:lstStyle/>
          <a:p>
            <a:pPr marL="171450" lvl="0" indent="-171450">
              <a:buFont typeface="Wingdings" panose="05000000000000000000" pitchFamily="2" charset="2"/>
              <a:buChar char="Ø"/>
              <a:defRPr/>
            </a:pPr>
            <a:r>
              <a:rPr lang="ru-RU"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Мясо</a:t>
            </a:r>
          </a:p>
          <a:p>
            <a:pPr marL="171450" lvl="0" indent="-171450">
              <a:buFont typeface="Wingdings" panose="05000000000000000000" pitchFamily="2" charset="2"/>
              <a:buChar char="Ø"/>
              <a:defRPr/>
            </a:pPr>
            <a:r>
              <a:rPr lang="ru-RU"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Молоко</a:t>
            </a:r>
          </a:p>
          <a:p>
            <a:pPr marL="171450" lvl="0" indent="-171450">
              <a:buFont typeface="Wingdings" panose="05000000000000000000" pitchFamily="2" charset="2"/>
              <a:buChar char="Ø"/>
              <a:defRPr/>
            </a:pPr>
            <a:r>
              <a:rPr lang="ru-RU"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Мука</a:t>
            </a:r>
          </a:p>
          <a:p>
            <a:pPr marL="171450" lvl="0" indent="-171450">
              <a:buFont typeface="Wingdings" panose="05000000000000000000" pitchFamily="2" charset="2"/>
              <a:buChar char="Ø"/>
              <a:defRPr/>
            </a:pPr>
            <a:r>
              <a:rPr lang="ru-RU"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Овощи</a:t>
            </a:r>
          </a:p>
          <a:p>
            <a:pPr marL="171450" lvl="0" indent="-171450">
              <a:buFont typeface="Wingdings" panose="05000000000000000000" pitchFamily="2" charset="2"/>
              <a:buChar char="Ø"/>
              <a:defRPr/>
            </a:pPr>
            <a:r>
              <a:rPr lang="ru-RU"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Овощи, требующие особых условий хранения и перевозки</a:t>
            </a:r>
          </a:p>
          <a:p>
            <a:pPr marL="171450" lvl="0" indent="-171450">
              <a:buFont typeface="Wingdings" panose="05000000000000000000" pitchFamily="2" charset="2"/>
              <a:buChar char="Ø"/>
              <a:defRPr/>
            </a:pPr>
            <a:r>
              <a:rPr lang="ru-RU"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Соль</a:t>
            </a:r>
          </a:p>
          <a:p>
            <a:pPr marL="171450" lvl="0" indent="-171450">
              <a:buFont typeface="Wingdings" panose="05000000000000000000" pitchFamily="2" charset="2"/>
              <a:buChar char="Ø"/>
              <a:defRPr/>
            </a:pPr>
            <a:r>
              <a:rPr lang="ru-RU"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a:t>
            </a:r>
          </a:p>
        </p:txBody>
      </p:sp>
      <p:pic>
        <p:nvPicPr>
          <p:cNvPr id="3" name="Picture 2">
            <a:extLst>
              <a:ext uri="{FF2B5EF4-FFF2-40B4-BE49-F238E27FC236}">
                <a16:creationId xmlns:a16="http://schemas.microsoft.com/office/drawing/2014/main" id="{A4F3EAC6-D779-AADC-9D18-281B4C5FEB4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2315" b="30788" l="23237" r="33195"/>
                    </a14:imgEffect>
                  </a14:imgLayer>
                </a14:imgProps>
              </a:ext>
            </a:extLst>
          </a:blip>
          <a:srcRect l="22209" t="13514" r="66194" b="67282"/>
          <a:stretch/>
        </p:blipFill>
        <p:spPr>
          <a:xfrm>
            <a:off x="781101" y="1480132"/>
            <a:ext cx="661973" cy="615609"/>
          </a:xfrm>
          <a:prstGeom prst="rect">
            <a:avLst/>
          </a:prstGeom>
        </p:spPr>
      </p:pic>
      <p:pic>
        <p:nvPicPr>
          <p:cNvPr id="2" name="Picture 1" descr="Timeline&#10;&#10;Description automatically generated">
            <a:extLst>
              <a:ext uri="{FF2B5EF4-FFF2-40B4-BE49-F238E27FC236}">
                <a16:creationId xmlns:a16="http://schemas.microsoft.com/office/drawing/2014/main" id="{FCFE8F27-2BA1-1A46-4445-9DDE6063ECE4}"/>
              </a:ext>
            </a:extLst>
          </p:cNvPr>
          <p:cNvPicPr>
            <a:picLocks noChangeAspect="1"/>
          </p:cNvPicPr>
          <p:nvPr/>
        </p:nvPicPr>
        <p:blipFill rotWithShape="1">
          <a:blip r:embed="rId5"/>
          <a:srcRect l="9715" t="59367" r="81874" b="25459"/>
          <a:stretch/>
        </p:blipFill>
        <p:spPr>
          <a:xfrm>
            <a:off x="1972170" y="3827702"/>
            <a:ext cx="537674" cy="466558"/>
          </a:xfrm>
          <a:prstGeom prst="rect">
            <a:avLst/>
          </a:prstGeom>
        </p:spPr>
      </p:pic>
      <p:sp>
        <p:nvSpPr>
          <p:cNvPr id="65" name="TextBox 64">
            <a:extLst>
              <a:ext uri="{FF2B5EF4-FFF2-40B4-BE49-F238E27FC236}">
                <a16:creationId xmlns:a16="http://schemas.microsoft.com/office/drawing/2014/main" id="{707B821A-CD90-6879-992D-77B8344E15D7}"/>
              </a:ext>
            </a:extLst>
          </p:cNvPr>
          <p:cNvSpPr txBox="1"/>
          <p:nvPr/>
        </p:nvSpPr>
        <p:spPr>
          <a:xfrm>
            <a:off x="7099882" y="34436"/>
            <a:ext cx="4336786" cy="230832"/>
          </a:xfrm>
          <a:prstGeom prst="rect">
            <a:avLst/>
          </a:prstGeom>
          <a:noFill/>
        </p:spPr>
        <p:txBody>
          <a:bodyPr wrap="square">
            <a:spAutoFit/>
          </a:bodyPr>
          <a:lstStyle/>
          <a:p>
            <a:pPr algn="ctr"/>
            <a:r>
              <a:rPr lang="ru-RU" sz="900" b="1">
                <a:solidFill>
                  <a:srgbClr val="233B74"/>
                </a:solidFill>
                <a:latin typeface="Roboto" pitchFamily="2" charset="0"/>
                <a:ea typeface="Roboto" pitchFamily="2" charset="0"/>
                <a:cs typeface="Calibri Light"/>
              </a:rPr>
              <a:t>КРАТКОСРОЧНЫЕ РЕШЕНИЯ </a:t>
            </a:r>
          </a:p>
        </p:txBody>
      </p:sp>
      <p:sp>
        <p:nvSpPr>
          <p:cNvPr id="67" name="TextBox 66">
            <a:extLst>
              <a:ext uri="{FF2B5EF4-FFF2-40B4-BE49-F238E27FC236}">
                <a16:creationId xmlns:a16="http://schemas.microsoft.com/office/drawing/2014/main" id="{48777AD2-3B81-E19B-D8B4-EC08722CADF1}"/>
              </a:ext>
            </a:extLst>
          </p:cNvPr>
          <p:cNvSpPr txBox="1"/>
          <p:nvPr/>
        </p:nvSpPr>
        <p:spPr>
          <a:xfrm>
            <a:off x="404437" y="3733166"/>
            <a:ext cx="1416931" cy="507831"/>
          </a:xfrm>
          <a:prstGeom prst="rect">
            <a:avLst/>
          </a:prstGeom>
          <a:solidFill>
            <a:schemeClr val="accent2">
              <a:lumMod val="75000"/>
            </a:schemeClr>
          </a:solidFill>
        </p:spPr>
        <p:txBody>
          <a:bodyPr wrap="square" lIns="91440" tIns="45720" rIns="91440" bIns="45720" anchor="t">
            <a:spAutoFit/>
          </a:bodyPr>
          <a:lstStyle/>
          <a:p>
            <a:pPr algn="ctr">
              <a:defRPr/>
            </a:pPr>
            <a:r>
              <a:rPr lang="ru-RU" sz="900">
                <a:solidFill>
                  <a:schemeClr val="bg1"/>
                </a:solidFill>
                <a:latin typeface="Roboto"/>
                <a:ea typeface="Roboto"/>
                <a:cs typeface="Segoe UI"/>
              </a:rPr>
              <a:t>Кодирование каждого продукта отечественного производства</a:t>
            </a:r>
          </a:p>
        </p:txBody>
      </p:sp>
      <p:sp>
        <p:nvSpPr>
          <p:cNvPr id="18" name="Rectangle: Rounded Corners 17">
            <a:extLst>
              <a:ext uri="{FF2B5EF4-FFF2-40B4-BE49-F238E27FC236}">
                <a16:creationId xmlns:a16="http://schemas.microsoft.com/office/drawing/2014/main" id="{3171F274-A0CF-EF5D-8A22-4272B7C58BA9}"/>
              </a:ext>
            </a:extLst>
          </p:cNvPr>
          <p:cNvSpPr/>
          <p:nvPr/>
        </p:nvSpPr>
        <p:spPr>
          <a:xfrm>
            <a:off x="2107927" y="2343994"/>
            <a:ext cx="1183489" cy="343203"/>
          </a:xfrm>
          <a:prstGeom prst="roundRect">
            <a:avLst>
              <a:gd name="adj" fmla="val 0"/>
            </a:avLst>
          </a:prstGeom>
          <a:ln>
            <a:noFill/>
          </a:ln>
          <a:effectLst/>
          <a:scene3d>
            <a:camera prst="orthographicFront">
              <a:rot lat="0" lon="0" rev="0"/>
            </a:camera>
            <a:lightRig rig="glow" dir="t">
              <a:rot lat="0" lon="0" rev="4800000"/>
            </a:lightRig>
          </a:scene3d>
          <a:sp3d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ru-RU" sz="900">
                <a:solidFill>
                  <a:schemeClr val="bg1"/>
                </a:solidFill>
                <a:latin typeface="Roboto"/>
                <a:ea typeface="Roboto"/>
                <a:cs typeface="Arial"/>
              </a:rPr>
              <a:t>Логистический центр </a:t>
            </a:r>
          </a:p>
        </p:txBody>
      </p:sp>
      <p:sp>
        <p:nvSpPr>
          <p:cNvPr id="76" name="TextBox 75">
            <a:extLst>
              <a:ext uri="{FF2B5EF4-FFF2-40B4-BE49-F238E27FC236}">
                <a16:creationId xmlns:a16="http://schemas.microsoft.com/office/drawing/2014/main" id="{E5674264-1AA6-3C1E-6CF8-824973B19EC6}"/>
              </a:ext>
            </a:extLst>
          </p:cNvPr>
          <p:cNvSpPr txBox="1"/>
          <p:nvPr/>
        </p:nvSpPr>
        <p:spPr>
          <a:xfrm>
            <a:off x="3586026" y="1821448"/>
            <a:ext cx="1195095" cy="369332"/>
          </a:xfrm>
          <a:prstGeom prst="rect">
            <a:avLst/>
          </a:prstGeom>
          <a:solidFill>
            <a:schemeClr val="accent5">
              <a:lumMod val="60000"/>
              <a:lumOff val="40000"/>
              <a:alpha val="15000"/>
            </a:schemeClr>
          </a:solidFill>
        </p:spPr>
        <p:txBody>
          <a:bodyPr wrap="square" rtlCol="0">
            <a:spAutoFit/>
          </a:bodyPr>
          <a:lstStyle/>
          <a:p>
            <a:pPr lvl="0" algn="ctr">
              <a:defRPr/>
            </a:pPr>
            <a:r>
              <a:rPr lang="ru-RU" sz="900">
                <a:solidFill>
                  <a:srgbClr val="233B74"/>
                </a:solidFill>
                <a:latin typeface="Roboto" panose="02000000000000000000" pitchFamily="2" charset="0"/>
                <a:ea typeface="Roboto" panose="02000000000000000000" pitchFamily="2" charset="0"/>
                <a:cs typeface="Times" panose="02020603050405020304" pitchFamily="18" charset="0"/>
              </a:rPr>
              <a:t>Система электронной отчетности</a:t>
            </a:r>
          </a:p>
        </p:txBody>
      </p:sp>
      <p:sp>
        <p:nvSpPr>
          <p:cNvPr id="77" name="Rectangle: Rounded Corners 76">
            <a:extLst>
              <a:ext uri="{FF2B5EF4-FFF2-40B4-BE49-F238E27FC236}">
                <a16:creationId xmlns:a16="http://schemas.microsoft.com/office/drawing/2014/main" id="{F72EE252-131A-F17D-06BE-543F44BA614B}"/>
              </a:ext>
            </a:extLst>
          </p:cNvPr>
          <p:cNvSpPr/>
          <p:nvPr/>
        </p:nvSpPr>
        <p:spPr>
          <a:xfrm>
            <a:off x="3585950" y="2350078"/>
            <a:ext cx="1195171" cy="333520"/>
          </a:xfrm>
          <a:prstGeom prst="roundRect">
            <a:avLst>
              <a:gd name="adj" fmla="val 0"/>
            </a:avLst>
          </a:prstGeom>
          <a:ln>
            <a:noFill/>
          </a:ln>
          <a:effectLst/>
          <a:scene3d>
            <a:camera prst="orthographicFront">
              <a:rot lat="0" lon="0" rev="0"/>
            </a:camera>
            <a:lightRig rig="glow" dir="t">
              <a:rot lat="0" lon="0" rev="4800000"/>
            </a:lightRig>
          </a:scene3d>
          <a:sp3d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ru-RU" sz="900">
                <a:solidFill>
                  <a:schemeClr val="bg1"/>
                </a:solidFill>
                <a:latin typeface="Roboto"/>
                <a:ea typeface="Roboto"/>
                <a:cs typeface="Arial"/>
              </a:rPr>
              <a:t>Отечественная промышленность и предприятия</a:t>
            </a:r>
          </a:p>
        </p:txBody>
      </p:sp>
      <p:cxnSp>
        <p:nvCxnSpPr>
          <p:cNvPr id="79" name="Straight Arrow Connector 78">
            <a:extLst>
              <a:ext uri="{FF2B5EF4-FFF2-40B4-BE49-F238E27FC236}">
                <a16:creationId xmlns:a16="http://schemas.microsoft.com/office/drawing/2014/main" id="{9342343E-252B-DB27-3515-E11F5F4CE07D}"/>
              </a:ext>
            </a:extLst>
          </p:cNvPr>
          <p:cNvCxnSpPr>
            <a:cxnSpLocks/>
          </p:cNvCxnSpPr>
          <p:nvPr/>
        </p:nvCxnSpPr>
        <p:spPr>
          <a:xfrm>
            <a:off x="3320583" y="2538973"/>
            <a:ext cx="219225" cy="0"/>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F1108D38-ADE0-4B1A-A138-4B54C55FF3CB}"/>
              </a:ext>
            </a:extLst>
          </p:cNvPr>
          <p:cNvSpPr txBox="1"/>
          <p:nvPr/>
        </p:nvSpPr>
        <p:spPr>
          <a:xfrm>
            <a:off x="5388330" y="863581"/>
            <a:ext cx="1810166" cy="707886"/>
          </a:xfrm>
          <a:prstGeom prst="rect">
            <a:avLst/>
          </a:prstGeom>
          <a:noFill/>
          <a:ln>
            <a:noFill/>
          </a:ln>
        </p:spPr>
        <p:txBody>
          <a:bodyPr wrap="square">
            <a:spAutoFit/>
          </a:bodyPr>
          <a:lstStyle/>
          <a:p>
            <a:pPr lvl="0" algn="ctr">
              <a:defRPr/>
            </a:pPr>
            <a:r>
              <a:rPr lang="ru-RU" sz="1000" b="1">
                <a:solidFill>
                  <a:schemeClr val="accent2"/>
                </a:solidFill>
                <a:latin typeface="Roboto" panose="02000000000000000000" pitchFamily="2" charset="0"/>
                <a:ea typeface="Roboto" panose="02000000000000000000" pitchFamily="2" charset="0"/>
                <a:cs typeface="Sakkal Majalla" panose="02000000000000000000" pitchFamily="2" charset="-78"/>
              </a:rPr>
              <a:t>ИНТЕГРИРОВАННАЯ ВИРТУАЛЬНАЯ СИСТЕМА ДЛЯ СПЕЦИАЛЬНЫХ РАЗРЕШЕНИЙ, ТРАНСПОРТИРОВКИ, ХРАНЕНИЯ</a:t>
            </a:r>
          </a:p>
        </p:txBody>
      </p:sp>
      <p:pic>
        <p:nvPicPr>
          <p:cNvPr id="88" name="Graphic 87" descr="Cloud Computing outline">
            <a:extLst>
              <a:ext uri="{FF2B5EF4-FFF2-40B4-BE49-F238E27FC236}">
                <a16:creationId xmlns:a16="http://schemas.microsoft.com/office/drawing/2014/main" id="{54130937-078C-792C-7284-64667D19F15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932036" y="2181132"/>
            <a:ext cx="756684" cy="781803"/>
          </a:xfrm>
          <a:prstGeom prst="rect">
            <a:avLst/>
          </a:prstGeom>
          <a:effectLst/>
        </p:spPr>
      </p:pic>
      <p:cxnSp>
        <p:nvCxnSpPr>
          <p:cNvPr id="94" name="Straight Arrow Connector 93">
            <a:extLst>
              <a:ext uri="{FF2B5EF4-FFF2-40B4-BE49-F238E27FC236}">
                <a16:creationId xmlns:a16="http://schemas.microsoft.com/office/drawing/2014/main" id="{D1838761-2507-FD10-B51E-910DE585372B}"/>
              </a:ext>
            </a:extLst>
          </p:cNvPr>
          <p:cNvCxnSpPr>
            <a:cxnSpLocks/>
          </p:cNvCxnSpPr>
          <p:nvPr/>
        </p:nvCxnSpPr>
        <p:spPr>
          <a:xfrm>
            <a:off x="4781121" y="2508129"/>
            <a:ext cx="1150915" cy="0"/>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6125AAD0-A1DD-66FD-4691-148D420D14A1}"/>
              </a:ext>
            </a:extLst>
          </p:cNvPr>
          <p:cNvSpPr txBox="1"/>
          <p:nvPr/>
        </p:nvSpPr>
        <p:spPr>
          <a:xfrm>
            <a:off x="9255366" y="1823099"/>
            <a:ext cx="1238725" cy="369332"/>
          </a:xfrm>
          <a:prstGeom prst="rect">
            <a:avLst/>
          </a:prstGeom>
          <a:solidFill>
            <a:schemeClr val="accent6">
              <a:lumMod val="60000"/>
              <a:lumOff val="40000"/>
              <a:alpha val="15000"/>
            </a:schemeClr>
          </a:solidFill>
        </p:spPr>
        <p:txBody>
          <a:bodyPr wrap="square" rtlCol="0">
            <a:spAutoFit/>
          </a:bodyPr>
          <a:lstStyle/>
          <a:p>
            <a:pPr lvl="0" algn="ctr">
              <a:defRPr/>
            </a:pPr>
            <a:r>
              <a:rPr lang="ru-RU" sz="900">
                <a:solidFill>
                  <a:srgbClr val="233B74"/>
                </a:solidFill>
                <a:latin typeface="Roboto" panose="02000000000000000000" pitchFamily="2" charset="0"/>
                <a:ea typeface="Roboto" panose="02000000000000000000" pitchFamily="2" charset="0"/>
                <a:cs typeface="Sakkal Majalla" panose="02000000000000000000" pitchFamily="2" charset="-78"/>
              </a:rPr>
              <a:t>Единая система инвентаризации 2019 г.</a:t>
            </a:r>
          </a:p>
        </p:txBody>
      </p:sp>
      <p:sp>
        <p:nvSpPr>
          <p:cNvPr id="99" name="Rectangle: Rounded Corners 98">
            <a:extLst>
              <a:ext uri="{FF2B5EF4-FFF2-40B4-BE49-F238E27FC236}">
                <a16:creationId xmlns:a16="http://schemas.microsoft.com/office/drawing/2014/main" id="{E44C6455-2584-4673-454A-6B32D6B35B48}"/>
              </a:ext>
            </a:extLst>
          </p:cNvPr>
          <p:cNvSpPr/>
          <p:nvPr/>
        </p:nvSpPr>
        <p:spPr>
          <a:xfrm>
            <a:off x="7851436" y="2348643"/>
            <a:ext cx="1146203" cy="343079"/>
          </a:xfrm>
          <a:prstGeom prst="roundRect">
            <a:avLst>
              <a:gd name="adj" fmla="val 0"/>
            </a:avLst>
          </a:prstGeom>
          <a:solidFill>
            <a:schemeClr val="accent6">
              <a:lumMod val="75000"/>
            </a:schemeClr>
          </a:solidFill>
          <a:ln>
            <a:noFill/>
          </a:ln>
          <a:effectLst/>
          <a:scene3d>
            <a:camera prst="orthographicFront">
              <a:rot lat="0" lon="0" rev="0"/>
            </a:camera>
            <a:lightRig rig="glow" dir="t">
              <a:rot lat="0" lon="0" rev="4800000"/>
            </a:lightRig>
          </a:scene3d>
          <a:sp3d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ru-RU" sz="900">
                <a:solidFill>
                  <a:schemeClr val="bg1"/>
                </a:solidFill>
                <a:latin typeface="Roboto"/>
                <a:ea typeface="Roboto"/>
                <a:cs typeface="Arial"/>
              </a:rPr>
              <a:t>Импортирующее предприятие</a:t>
            </a:r>
          </a:p>
        </p:txBody>
      </p:sp>
      <p:sp>
        <p:nvSpPr>
          <p:cNvPr id="100" name="TextBox 99">
            <a:extLst>
              <a:ext uri="{FF2B5EF4-FFF2-40B4-BE49-F238E27FC236}">
                <a16:creationId xmlns:a16="http://schemas.microsoft.com/office/drawing/2014/main" id="{CC8AD5D7-EB8C-13AB-B5EE-B5C398EA1900}"/>
              </a:ext>
            </a:extLst>
          </p:cNvPr>
          <p:cNvSpPr txBox="1"/>
          <p:nvPr/>
        </p:nvSpPr>
        <p:spPr>
          <a:xfrm>
            <a:off x="7854827" y="1807203"/>
            <a:ext cx="1151052" cy="369332"/>
          </a:xfrm>
          <a:prstGeom prst="rect">
            <a:avLst/>
          </a:prstGeom>
          <a:solidFill>
            <a:schemeClr val="accent6">
              <a:lumMod val="60000"/>
              <a:lumOff val="40000"/>
              <a:alpha val="15000"/>
            </a:schemeClr>
          </a:solidFill>
        </p:spPr>
        <p:txBody>
          <a:bodyPr wrap="square" rtlCol="0">
            <a:spAutoFit/>
          </a:bodyPr>
          <a:lstStyle/>
          <a:p>
            <a:pPr lvl="0" algn="ctr">
              <a:defRPr/>
            </a:pPr>
            <a:r>
              <a:rPr lang="ru-RU" sz="900">
                <a:solidFill>
                  <a:srgbClr val="233B74"/>
                </a:solidFill>
                <a:latin typeface="Roboto" panose="02000000000000000000" pitchFamily="2" charset="0"/>
                <a:ea typeface="Roboto" panose="02000000000000000000" pitchFamily="2" charset="0"/>
                <a:cs typeface="Times" panose="02020603050405020304" pitchFamily="18" charset="0"/>
              </a:rPr>
              <a:t>Система электронной отчетности</a:t>
            </a:r>
          </a:p>
        </p:txBody>
      </p:sp>
      <p:sp>
        <p:nvSpPr>
          <p:cNvPr id="101" name="Rectangle: Rounded Corners 100">
            <a:extLst>
              <a:ext uri="{FF2B5EF4-FFF2-40B4-BE49-F238E27FC236}">
                <a16:creationId xmlns:a16="http://schemas.microsoft.com/office/drawing/2014/main" id="{F04F3D0D-D854-901A-115A-101495DD1DC6}"/>
              </a:ext>
            </a:extLst>
          </p:cNvPr>
          <p:cNvSpPr/>
          <p:nvPr/>
        </p:nvSpPr>
        <p:spPr>
          <a:xfrm>
            <a:off x="9254424" y="2343368"/>
            <a:ext cx="1238725" cy="358189"/>
          </a:xfrm>
          <a:prstGeom prst="roundRect">
            <a:avLst>
              <a:gd name="adj" fmla="val 0"/>
            </a:avLst>
          </a:prstGeom>
          <a:solidFill>
            <a:schemeClr val="accent6">
              <a:lumMod val="75000"/>
            </a:schemeClr>
          </a:solidFill>
          <a:ln>
            <a:noFill/>
          </a:ln>
          <a:effectLst/>
          <a:scene3d>
            <a:camera prst="orthographicFront">
              <a:rot lat="0" lon="0" rev="0"/>
            </a:camera>
            <a:lightRig rig="glow" dir="t">
              <a:rot lat="0" lon="0" rev="4800000"/>
            </a:lightRig>
          </a:scene3d>
          <a:sp3d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ru-RU" sz="1100">
                <a:solidFill>
                  <a:schemeClr val="bg1"/>
                </a:solidFill>
                <a:latin typeface="Roboto"/>
                <a:ea typeface="Roboto"/>
                <a:cs typeface="Arial"/>
              </a:rPr>
              <a:t>Таможенные органы</a:t>
            </a:r>
          </a:p>
        </p:txBody>
      </p:sp>
      <p:cxnSp>
        <p:nvCxnSpPr>
          <p:cNvPr id="102" name="Straight Arrow Connector 101">
            <a:extLst>
              <a:ext uri="{FF2B5EF4-FFF2-40B4-BE49-F238E27FC236}">
                <a16:creationId xmlns:a16="http://schemas.microsoft.com/office/drawing/2014/main" id="{98F7FCCF-0416-BE36-CD8F-863DBCFD1BB7}"/>
              </a:ext>
            </a:extLst>
          </p:cNvPr>
          <p:cNvCxnSpPr>
            <a:cxnSpLocks/>
          </p:cNvCxnSpPr>
          <p:nvPr/>
        </p:nvCxnSpPr>
        <p:spPr>
          <a:xfrm flipH="1" flipV="1">
            <a:off x="9029176" y="2510094"/>
            <a:ext cx="175584" cy="6725"/>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105" name="Graphic 104" descr="Earth Globe - Asia with solid fill">
            <a:extLst>
              <a:ext uri="{FF2B5EF4-FFF2-40B4-BE49-F238E27FC236}">
                <a16:creationId xmlns:a16="http://schemas.microsoft.com/office/drawing/2014/main" id="{C1CD6B1E-4A12-B8C4-4738-EAD6C64D36D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059896" y="1426869"/>
            <a:ext cx="642411" cy="642411"/>
          </a:xfrm>
          <a:prstGeom prst="rect">
            <a:avLst/>
          </a:prstGeom>
        </p:spPr>
      </p:pic>
      <p:sp>
        <p:nvSpPr>
          <p:cNvPr id="107" name="TextBox 106">
            <a:extLst>
              <a:ext uri="{FF2B5EF4-FFF2-40B4-BE49-F238E27FC236}">
                <a16:creationId xmlns:a16="http://schemas.microsoft.com/office/drawing/2014/main" id="{5BA2DD6B-2051-CF7C-D45C-D2837A7CC433}"/>
              </a:ext>
            </a:extLst>
          </p:cNvPr>
          <p:cNvSpPr txBox="1"/>
          <p:nvPr/>
        </p:nvSpPr>
        <p:spPr>
          <a:xfrm>
            <a:off x="10761740" y="2340083"/>
            <a:ext cx="1238725" cy="215444"/>
          </a:xfrm>
          <a:prstGeom prst="rect">
            <a:avLst/>
          </a:prstGeom>
          <a:solidFill>
            <a:srgbClr val="334050"/>
          </a:solidFill>
          <a:ln>
            <a:noFill/>
          </a:ln>
          <a:effectLst/>
          <a:scene3d>
            <a:camera prst="orthographicFront">
              <a:rot lat="0" lon="0" rev="0"/>
            </a:camera>
            <a:lightRig rig="glow" dir="t">
              <a:rot lat="0" lon="0" rev="4800000"/>
            </a:lightRig>
          </a:scene3d>
          <a:sp3d prstMaterial="matte"/>
        </p:spPr>
        <p:txBody>
          <a:bodyPr wrap="square" rtlCol="0">
            <a:spAutoFit/>
          </a:bodyPr>
          <a:lstStyle/>
          <a:p>
            <a:pPr lvl="0" algn="ctr">
              <a:defRPr/>
            </a:pPr>
            <a:r>
              <a:rPr lang="ru-RU" sz="800" b="1">
                <a:solidFill>
                  <a:schemeClr val="bg1"/>
                </a:solidFill>
                <a:latin typeface="Roboto" panose="02000000000000000000" pitchFamily="2" charset="0"/>
                <a:ea typeface="Roboto" panose="02000000000000000000" pitchFamily="2" charset="0"/>
              </a:rPr>
              <a:t>ИНОСТРАННЫЙ ПОСТАВЩИК</a:t>
            </a:r>
          </a:p>
        </p:txBody>
      </p:sp>
      <p:sp>
        <p:nvSpPr>
          <p:cNvPr id="108" name="TextBox 107">
            <a:extLst>
              <a:ext uri="{FF2B5EF4-FFF2-40B4-BE49-F238E27FC236}">
                <a16:creationId xmlns:a16="http://schemas.microsoft.com/office/drawing/2014/main" id="{DA641422-1774-3F3D-A8B6-D9CFFF0B06A5}"/>
              </a:ext>
            </a:extLst>
          </p:cNvPr>
          <p:cNvSpPr txBox="1"/>
          <p:nvPr/>
        </p:nvSpPr>
        <p:spPr>
          <a:xfrm>
            <a:off x="10666853" y="2781943"/>
            <a:ext cx="1188269" cy="784830"/>
          </a:xfrm>
          <a:prstGeom prst="rect">
            <a:avLst/>
          </a:prstGeom>
          <a:noFill/>
        </p:spPr>
        <p:txBody>
          <a:bodyPr wrap="square">
            <a:spAutoFit/>
          </a:bodyPr>
          <a:lstStyle/>
          <a:p>
            <a:pPr marL="171450" lvl="0" indent="-171450">
              <a:buFont typeface="Wingdings" panose="05000000000000000000" pitchFamily="2" charset="2"/>
              <a:buChar char="Ø"/>
              <a:defRPr/>
            </a:pPr>
            <a:r>
              <a:rPr lang="ru-RU" sz="900" b="1">
                <a:solidFill>
                  <a:srgbClr val="334050"/>
                </a:solidFill>
                <a:latin typeface="Roboto" panose="02000000000000000000" pitchFamily="2" charset="0"/>
                <a:ea typeface="Roboto" panose="02000000000000000000" pitchFamily="2" charset="0"/>
                <a:cs typeface="Segoe UI" panose="020B0502040204020203" pitchFamily="34" charset="0"/>
              </a:rPr>
              <a:t>Рис</a:t>
            </a:r>
          </a:p>
          <a:p>
            <a:pPr marL="171450" lvl="0" indent="-171450">
              <a:buFont typeface="Wingdings" panose="05000000000000000000" pitchFamily="2" charset="2"/>
              <a:buChar char="Ø"/>
              <a:defRPr/>
            </a:pPr>
            <a:r>
              <a:rPr lang="ru-RU" sz="900" b="1">
                <a:solidFill>
                  <a:srgbClr val="334050"/>
                </a:solidFill>
                <a:latin typeface="Roboto" panose="02000000000000000000" pitchFamily="2" charset="0"/>
                <a:ea typeface="Roboto" panose="02000000000000000000" pitchFamily="2" charset="0"/>
                <a:cs typeface="Segoe UI" panose="020B0502040204020203" pitchFamily="34" charset="0"/>
              </a:rPr>
              <a:t>Сахар</a:t>
            </a:r>
          </a:p>
          <a:p>
            <a:pPr marL="171450" lvl="0" indent="-171450">
              <a:buFont typeface="Wingdings" panose="05000000000000000000" pitchFamily="2" charset="2"/>
              <a:buChar char="Ø"/>
              <a:defRPr/>
            </a:pPr>
            <a:r>
              <a:rPr lang="ru-RU" sz="900" b="1">
                <a:solidFill>
                  <a:srgbClr val="334050"/>
                </a:solidFill>
                <a:latin typeface="Roboto" panose="02000000000000000000" pitchFamily="2" charset="0"/>
                <a:ea typeface="Roboto" panose="02000000000000000000" pitchFamily="2" charset="0"/>
                <a:cs typeface="Segoe UI" panose="020B0502040204020203" pitchFamily="34" charset="0"/>
              </a:rPr>
              <a:t>Медикаменты </a:t>
            </a:r>
          </a:p>
          <a:p>
            <a:pPr marL="171450" lvl="0" indent="-171450">
              <a:buFont typeface="Wingdings" panose="05000000000000000000" pitchFamily="2" charset="2"/>
              <a:buChar char="Ø"/>
              <a:defRPr/>
            </a:pPr>
            <a:r>
              <a:rPr lang="ru-RU" sz="900" b="1">
                <a:solidFill>
                  <a:srgbClr val="334050"/>
                </a:solidFill>
                <a:latin typeface="Roboto" panose="02000000000000000000" pitchFamily="2" charset="0"/>
                <a:ea typeface="Roboto" panose="02000000000000000000" pitchFamily="2" charset="0"/>
                <a:cs typeface="Segoe UI" panose="020B0502040204020203" pitchFamily="34" charset="0"/>
              </a:rPr>
              <a:t>Фрукты </a:t>
            </a:r>
          </a:p>
          <a:p>
            <a:pPr marL="171450" lvl="0" indent="-171450">
              <a:buFont typeface="Wingdings" panose="05000000000000000000" pitchFamily="2" charset="2"/>
              <a:buChar char="Ø"/>
              <a:defRPr/>
            </a:pPr>
            <a:r>
              <a:rPr lang="ru-RU" sz="900" b="1">
                <a:solidFill>
                  <a:srgbClr val="334050"/>
                </a:solidFill>
                <a:latin typeface="Roboto" panose="02000000000000000000" pitchFamily="2" charset="0"/>
                <a:ea typeface="Roboto" panose="02000000000000000000" pitchFamily="2" charset="0"/>
                <a:cs typeface="Segoe UI" panose="020B0502040204020203" pitchFamily="34" charset="0"/>
              </a:rPr>
              <a:t>...</a:t>
            </a:r>
          </a:p>
        </p:txBody>
      </p:sp>
      <p:sp>
        <p:nvSpPr>
          <p:cNvPr id="109" name="TextBox 108">
            <a:extLst>
              <a:ext uri="{FF2B5EF4-FFF2-40B4-BE49-F238E27FC236}">
                <a16:creationId xmlns:a16="http://schemas.microsoft.com/office/drawing/2014/main" id="{6494FE2B-650E-8740-66B8-7F8DBA5541BF}"/>
              </a:ext>
            </a:extLst>
          </p:cNvPr>
          <p:cNvSpPr txBox="1"/>
          <p:nvPr/>
        </p:nvSpPr>
        <p:spPr>
          <a:xfrm>
            <a:off x="10537018" y="3537256"/>
            <a:ext cx="1613287" cy="369332"/>
          </a:xfrm>
          <a:prstGeom prst="rect">
            <a:avLst/>
          </a:prstGeom>
          <a:noFill/>
        </p:spPr>
        <p:txBody>
          <a:bodyPr wrap="square">
            <a:spAutoFit/>
          </a:bodyPr>
          <a:lstStyle/>
          <a:p>
            <a:pPr lvl="0" algn="ctr">
              <a:defRPr/>
            </a:pPr>
            <a:r>
              <a:rPr lang="ru-RU" sz="900" b="1" i="1">
                <a:solidFill>
                  <a:srgbClr val="334050"/>
                </a:solidFill>
                <a:latin typeface="Roboto" panose="02000000000000000000" pitchFamily="2" charset="0"/>
                <a:ea typeface="Roboto" panose="02000000000000000000" pitchFamily="2" charset="0"/>
              </a:rPr>
              <a:t>Список поставщиков типовой продукции</a:t>
            </a:r>
          </a:p>
        </p:txBody>
      </p:sp>
      <p:cxnSp>
        <p:nvCxnSpPr>
          <p:cNvPr id="111" name="Straight Arrow Connector 110">
            <a:extLst>
              <a:ext uri="{FF2B5EF4-FFF2-40B4-BE49-F238E27FC236}">
                <a16:creationId xmlns:a16="http://schemas.microsoft.com/office/drawing/2014/main" id="{180DAA82-AAB5-F92D-703A-2226D2F808D0}"/>
              </a:ext>
            </a:extLst>
          </p:cNvPr>
          <p:cNvCxnSpPr>
            <a:cxnSpLocks/>
          </p:cNvCxnSpPr>
          <p:nvPr/>
        </p:nvCxnSpPr>
        <p:spPr>
          <a:xfrm flipH="1">
            <a:off x="10520407" y="2515961"/>
            <a:ext cx="211205" cy="0"/>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2" name="Straight Arrow Connector 111">
            <a:extLst>
              <a:ext uri="{FF2B5EF4-FFF2-40B4-BE49-F238E27FC236}">
                <a16:creationId xmlns:a16="http://schemas.microsoft.com/office/drawing/2014/main" id="{01227B4B-58B6-2AC2-7198-9BF897E44B14}"/>
              </a:ext>
            </a:extLst>
          </p:cNvPr>
          <p:cNvCxnSpPr>
            <a:cxnSpLocks/>
          </p:cNvCxnSpPr>
          <p:nvPr/>
        </p:nvCxnSpPr>
        <p:spPr>
          <a:xfrm flipH="1">
            <a:off x="6688720" y="2508551"/>
            <a:ext cx="1166107" cy="6538"/>
          </a:xfrm>
          <a:prstGeom prst="straightConnector1">
            <a:avLst/>
          </a:prstGeom>
          <a:ln w="28575">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3" name="TextBox 112">
            <a:extLst>
              <a:ext uri="{FF2B5EF4-FFF2-40B4-BE49-F238E27FC236}">
                <a16:creationId xmlns:a16="http://schemas.microsoft.com/office/drawing/2014/main" id="{D24A8E7C-4E64-1783-051E-F30EA2DA7DFA}"/>
              </a:ext>
            </a:extLst>
          </p:cNvPr>
          <p:cNvSpPr txBox="1"/>
          <p:nvPr/>
        </p:nvSpPr>
        <p:spPr>
          <a:xfrm>
            <a:off x="4699264" y="1900914"/>
            <a:ext cx="865893" cy="400110"/>
          </a:xfrm>
          <a:prstGeom prst="rect">
            <a:avLst/>
          </a:prstGeom>
          <a:noFill/>
        </p:spPr>
        <p:txBody>
          <a:bodyPr wrap="square">
            <a:spAutoFit/>
          </a:bodyPr>
          <a:lstStyle/>
          <a:p>
            <a:pPr lvl="0" algn="ctr">
              <a:defRPr/>
            </a:pPr>
            <a:r>
              <a:rPr lang="ru-RU" sz="1000">
                <a:solidFill>
                  <a:srgbClr val="233B74"/>
                </a:solidFill>
                <a:latin typeface="Roboto" panose="02000000000000000000" pitchFamily="2" charset="0"/>
                <a:ea typeface="Roboto" panose="02000000000000000000" pitchFamily="2" charset="0"/>
                <a:cs typeface="Segoe UI" panose="020B0502040204020203" pitchFamily="34" charset="0"/>
              </a:rPr>
              <a:t>Информация о ресурсах</a:t>
            </a:r>
          </a:p>
        </p:txBody>
      </p:sp>
      <p:cxnSp>
        <p:nvCxnSpPr>
          <p:cNvPr id="115" name="Connector: Elbow 114">
            <a:extLst>
              <a:ext uri="{FF2B5EF4-FFF2-40B4-BE49-F238E27FC236}">
                <a16:creationId xmlns:a16="http://schemas.microsoft.com/office/drawing/2014/main" id="{AC0D9C09-8882-FB10-45FF-E429C1111D3C}"/>
              </a:ext>
            </a:extLst>
          </p:cNvPr>
          <p:cNvCxnSpPr>
            <a:cxnSpLocks/>
            <a:stCxn id="128" idx="0"/>
            <a:endCxn id="95" idx="0"/>
          </p:cNvCxnSpPr>
          <p:nvPr/>
        </p:nvCxnSpPr>
        <p:spPr>
          <a:xfrm rot="5400000" flipH="1" flipV="1">
            <a:off x="8648225" y="674410"/>
            <a:ext cx="77815" cy="2375194"/>
          </a:xfrm>
          <a:prstGeom prst="bentConnector3">
            <a:avLst>
              <a:gd name="adj1" fmla="val 393774"/>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7" name="TextBox 116">
            <a:extLst>
              <a:ext uri="{FF2B5EF4-FFF2-40B4-BE49-F238E27FC236}">
                <a16:creationId xmlns:a16="http://schemas.microsoft.com/office/drawing/2014/main" id="{539D54D4-2F06-5560-16F3-B0A3E6EEB39F}"/>
              </a:ext>
            </a:extLst>
          </p:cNvPr>
          <p:cNvSpPr txBox="1"/>
          <p:nvPr/>
        </p:nvSpPr>
        <p:spPr>
          <a:xfrm>
            <a:off x="7765753" y="1070901"/>
            <a:ext cx="1792417" cy="215444"/>
          </a:xfrm>
          <a:prstGeom prst="rect">
            <a:avLst/>
          </a:prstGeom>
          <a:noFill/>
          <a:ln>
            <a:solidFill>
              <a:schemeClr val="accent6">
                <a:lumMod val="75000"/>
              </a:schemeClr>
            </a:solidFill>
            <a:prstDash val="solid"/>
          </a:ln>
        </p:spPr>
        <p:txBody>
          <a:bodyPr wrap="square">
            <a:spAutoFit/>
          </a:bodyPr>
          <a:lstStyle/>
          <a:p>
            <a:pPr lvl="0" algn="ctr">
              <a:defRPr/>
            </a:pPr>
            <a:r>
              <a:rPr lang="ru-RU" sz="800">
                <a:solidFill>
                  <a:schemeClr val="accent6">
                    <a:lumMod val="75000"/>
                  </a:schemeClr>
                </a:solidFill>
                <a:latin typeface="Roboto" panose="02000000000000000000" pitchFamily="2" charset="0"/>
                <a:ea typeface="Roboto" panose="02000000000000000000" pitchFamily="2" charset="0"/>
                <a:cs typeface="Times" panose="02020603050405020304" pitchFamily="18" charset="0"/>
              </a:rPr>
              <a:t>Единая система налогового администрирования</a:t>
            </a:r>
          </a:p>
        </p:txBody>
      </p:sp>
      <p:sp>
        <p:nvSpPr>
          <p:cNvPr id="120" name="TextBox 119">
            <a:extLst>
              <a:ext uri="{FF2B5EF4-FFF2-40B4-BE49-F238E27FC236}">
                <a16:creationId xmlns:a16="http://schemas.microsoft.com/office/drawing/2014/main" id="{775A41CD-B1E0-102B-F577-8D2BDFCDB8E6}"/>
              </a:ext>
            </a:extLst>
          </p:cNvPr>
          <p:cNvSpPr txBox="1"/>
          <p:nvPr/>
        </p:nvSpPr>
        <p:spPr>
          <a:xfrm>
            <a:off x="3203039" y="1086230"/>
            <a:ext cx="1918242" cy="338554"/>
          </a:xfrm>
          <a:prstGeom prst="rect">
            <a:avLst/>
          </a:prstGeom>
          <a:noFill/>
          <a:ln>
            <a:solidFill>
              <a:schemeClr val="accent1">
                <a:lumMod val="75000"/>
              </a:schemeClr>
            </a:solidFill>
          </a:ln>
        </p:spPr>
        <p:txBody>
          <a:bodyPr wrap="square" lIns="91440" tIns="45720" rIns="91440" bIns="45720" anchor="t">
            <a:spAutoFit/>
          </a:bodyPr>
          <a:lstStyle/>
          <a:p>
            <a:pPr algn="ctr">
              <a:defRPr/>
            </a:pPr>
            <a:r>
              <a:rPr lang="ru-RU" sz="800">
                <a:solidFill>
                  <a:srgbClr val="233B74"/>
                </a:solidFill>
                <a:latin typeface="Roboto"/>
                <a:ea typeface="Roboto"/>
                <a:cs typeface="Segoe UI"/>
              </a:rPr>
              <a:t>В случае отсутствия регистрации в системе НДС разрешение будет аннулировано</a:t>
            </a:r>
          </a:p>
        </p:txBody>
      </p:sp>
      <p:cxnSp>
        <p:nvCxnSpPr>
          <p:cNvPr id="121" name="Connector: Elbow 120">
            <a:extLst>
              <a:ext uri="{FF2B5EF4-FFF2-40B4-BE49-F238E27FC236}">
                <a16:creationId xmlns:a16="http://schemas.microsoft.com/office/drawing/2014/main" id="{DB81F0FF-1078-116D-DA33-29B0FECDB601}"/>
              </a:ext>
            </a:extLst>
          </p:cNvPr>
          <p:cNvCxnSpPr>
            <a:cxnSpLocks/>
            <a:stCxn id="113" idx="0"/>
            <a:endCxn id="25" idx="0"/>
          </p:cNvCxnSpPr>
          <p:nvPr/>
        </p:nvCxnSpPr>
        <p:spPr>
          <a:xfrm rot="16200000" flipV="1">
            <a:off x="3873168" y="641870"/>
            <a:ext cx="85549" cy="2432539"/>
          </a:xfrm>
          <a:prstGeom prst="bentConnector3">
            <a:avLst>
              <a:gd name="adj1" fmla="val 367215"/>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9D8CC972-015B-D981-8DE6-356B29E0268B}"/>
              </a:ext>
            </a:extLst>
          </p:cNvPr>
          <p:cNvSpPr txBox="1"/>
          <p:nvPr/>
        </p:nvSpPr>
        <p:spPr>
          <a:xfrm>
            <a:off x="1589443" y="1084775"/>
            <a:ext cx="1422237" cy="338554"/>
          </a:xfrm>
          <a:prstGeom prst="rect">
            <a:avLst/>
          </a:prstGeom>
          <a:noFill/>
          <a:ln>
            <a:solidFill>
              <a:schemeClr val="accent1">
                <a:lumMod val="75000"/>
              </a:schemeClr>
            </a:solidFill>
            <a:prstDash val="solid"/>
          </a:ln>
        </p:spPr>
        <p:txBody>
          <a:bodyPr wrap="square">
            <a:spAutoFit/>
          </a:bodyPr>
          <a:lstStyle/>
          <a:p>
            <a:pPr lvl="0" algn="ctr">
              <a:defRPr/>
            </a:pPr>
            <a:r>
              <a:rPr lang="ru-RU" sz="800">
                <a:solidFill>
                  <a:srgbClr val="233B74"/>
                </a:solidFill>
                <a:latin typeface="Roboto" panose="02000000000000000000" pitchFamily="2" charset="0"/>
                <a:ea typeface="Roboto" panose="02000000000000000000" pitchFamily="2" charset="0"/>
                <a:cs typeface="Times" panose="02020603050405020304" pitchFamily="18" charset="0"/>
              </a:rPr>
              <a:t>Интегрированная система управления налогами</a:t>
            </a:r>
          </a:p>
        </p:txBody>
      </p:sp>
      <p:sp>
        <p:nvSpPr>
          <p:cNvPr id="131" name="TextBox 130">
            <a:extLst>
              <a:ext uri="{FF2B5EF4-FFF2-40B4-BE49-F238E27FC236}">
                <a16:creationId xmlns:a16="http://schemas.microsoft.com/office/drawing/2014/main" id="{11710AA8-1ACF-35D2-C858-F70263CFD83F}"/>
              </a:ext>
            </a:extLst>
          </p:cNvPr>
          <p:cNvSpPr txBox="1"/>
          <p:nvPr/>
        </p:nvSpPr>
        <p:spPr>
          <a:xfrm>
            <a:off x="5649014" y="4627101"/>
            <a:ext cx="1238725" cy="369332"/>
          </a:xfrm>
          <a:prstGeom prst="rect">
            <a:avLst/>
          </a:prstGeom>
          <a:noFill/>
          <a:ln>
            <a:solidFill>
              <a:srgbClr val="203864"/>
            </a:solidFill>
          </a:ln>
        </p:spPr>
        <p:txBody>
          <a:bodyPr wrap="square" rtlCol="0">
            <a:spAutoFit/>
          </a:bodyPr>
          <a:lstStyle/>
          <a:p>
            <a:pPr lvl="0" algn="ctr">
              <a:defRPr/>
            </a:pPr>
            <a:r>
              <a:rPr lang="ru-RU" sz="900" b="1">
                <a:solidFill>
                  <a:srgbClr val="203864"/>
                </a:solidFill>
                <a:latin typeface="Roboto" panose="02000000000000000000" pitchFamily="2" charset="0"/>
                <a:ea typeface="Roboto" panose="02000000000000000000" pitchFamily="2" charset="0"/>
                <a:cs typeface="Times" panose="02020603050405020304" pitchFamily="18" charset="0"/>
              </a:rPr>
              <a:t>Система электронной отчетности </a:t>
            </a:r>
          </a:p>
        </p:txBody>
      </p:sp>
      <p:sp>
        <p:nvSpPr>
          <p:cNvPr id="132" name="Rectangle: Rounded Corners 131">
            <a:extLst>
              <a:ext uri="{FF2B5EF4-FFF2-40B4-BE49-F238E27FC236}">
                <a16:creationId xmlns:a16="http://schemas.microsoft.com/office/drawing/2014/main" id="{2462644E-8976-381A-45F8-22F320E65A46}"/>
              </a:ext>
            </a:extLst>
          </p:cNvPr>
          <p:cNvSpPr/>
          <p:nvPr/>
        </p:nvSpPr>
        <p:spPr>
          <a:xfrm>
            <a:off x="5649013" y="5017680"/>
            <a:ext cx="1238723" cy="400110"/>
          </a:xfrm>
          <a:prstGeom prst="roundRect">
            <a:avLst>
              <a:gd name="adj" fmla="val 0"/>
            </a:avLst>
          </a:prstGeom>
          <a:solidFill>
            <a:srgbClr val="203864"/>
          </a:solidFill>
          <a:ln>
            <a:noFill/>
          </a:ln>
          <a:effectLst/>
          <a:scene3d>
            <a:camera prst="orthographicFront">
              <a:rot lat="0" lon="0" rev="0"/>
            </a:camera>
            <a:lightRig rig="glow" dir="t">
              <a:rot lat="0" lon="0" rev="4800000"/>
            </a:lightRig>
          </a:scene3d>
          <a:sp3d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ru-RU" sz="1100">
                <a:solidFill>
                  <a:schemeClr val="bg1"/>
                </a:solidFill>
                <a:latin typeface="Roboto"/>
                <a:ea typeface="Roboto"/>
                <a:cs typeface="Arial"/>
              </a:rPr>
              <a:t>Розничные продавцы</a:t>
            </a:r>
          </a:p>
        </p:txBody>
      </p:sp>
      <p:sp>
        <p:nvSpPr>
          <p:cNvPr id="133" name="TextBox 132">
            <a:extLst>
              <a:ext uri="{FF2B5EF4-FFF2-40B4-BE49-F238E27FC236}">
                <a16:creationId xmlns:a16="http://schemas.microsoft.com/office/drawing/2014/main" id="{CA0D2542-9D04-7CAC-8871-BCFEF764E3E6}"/>
              </a:ext>
            </a:extLst>
          </p:cNvPr>
          <p:cNvSpPr txBox="1"/>
          <p:nvPr/>
        </p:nvSpPr>
        <p:spPr>
          <a:xfrm>
            <a:off x="5112623" y="6327259"/>
            <a:ext cx="2320532" cy="246221"/>
          </a:xfrm>
          <a:prstGeom prst="rect">
            <a:avLst/>
          </a:prstGeom>
          <a:solidFill>
            <a:srgbClr val="002060"/>
          </a:solidFill>
          <a:ln>
            <a:noFill/>
          </a:ln>
          <a:effectLst/>
          <a:scene3d>
            <a:camera prst="orthographicFront">
              <a:rot lat="0" lon="0" rev="0"/>
            </a:camera>
            <a:lightRig rig="glow" dir="t">
              <a:rot lat="0" lon="0" rev="4800000"/>
            </a:lightRig>
          </a:scene3d>
          <a:sp3d prstMaterial="matte"/>
        </p:spPr>
        <p:txBody>
          <a:bodyPr wrap="square" rtlCol="0">
            <a:spAutoFit/>
          </a:bodyPr>
          <a:lstStyle/>
          <a:p>
            <a:pPr lvl="0" algn="ctr">
              <a:defRPr/>
            </a:pPr>
            <a:r>
              <a:rPr lang="ru-RU" sz="1000" b="1">
                <a:solidFill>
                  <a:schemeClr val="bg1"/>
                </a:solidFill>
                <a:latin typeface="Roboto" panose="02000000000000000000" pitchFamily="2" charset="0"/>
                <a:ea typeface="Roboto" panose="02000000000000000000" pitchFamily="2" charset="0"/>
              </a:rPr>
              <a:t>ПОТРЕБИТЕЛЬ</a:t>
            </a:r>
          </a:p>
        </p:txBody>
      </p:sp>
      <p:pic>
        <p:nvPicPr>
          <p:cNvPr id="134" name="Graphic 133" descr="Man and woman">
            <a:extLst>
              <a:ext uri="{FF2B5EF4-FFF2-40B4-BE49-F238E27FC236}">
                <a16:creationId xmlns:a16="http://schemas.microsoft.com/office/drawing/2014/main" id="{E847B5D0-D544-55E1-DDEC-9CBE46416C81}"/>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080190" y="5951138"/>
            <a:ext cx="395338" cy="395336"/>
          </a:xfrm>
          <a:prstGeom prst="rect">
            <a:avLst/>
          </a:prstGeom>
        </p:spPr>
      </p:pic>
      <p:cxnSp>
        <p:nvCxnSpPr>
          <p:cNvPr id="140" name="Straight Arrow Connector 78">
            <a:extLst>
              <a:ext uri="{FF2B5EF4-FFF2-40B4-BE49-F238E27FC236}">
                <a16:creationId xmlns:a16="http://schemas.microsoft.com/office/drawing/2014/main" id="{FC20C5CB-87F1-56A8-3047-E454BDD2FEC1}"/>
              </a:ext>
            </a:extLst>
          </p:cNvPr>
          <p:cNvCxnSpPr>
            <a:cxnSpLocks/>
            <a:stCxn id="132" idx="2"/>
            <a:endCxn id="134" idx="0"/>
          </p:cNvCxnSpPr>
          <p:nvPr/>
        </p:nvCxnSpPr>
        <p:spPr>
          <a:xfrm>
            <a:off x="6268375" y="5417790"/>
            <a:ext cx="9484" cy="533348"/>
          </a:xfrm>
          <a:prstGeom prst="straightConnector1">
            <a:avLst/>
          </a:prstGeom>
          <a:ln>
            <a:solidFill>
              <a:srgbClr val="203864"/>
            </a:solidFill>
            <a:tailEnd type="triangle"/>
          </a:ln>
        </p:spPr>
        <p:style>
          <a:lnRef idx="1">
            <a:schemeClr val="accent1"/>
          </a:lnRef>
          <a:fillRef idx="0">
            <a:schemeClr val="accent1"/>
          </a:fillRef>
          <a:effectRef idx="0">
            <a:schemeClr val="accent1"/>
          </a:effectRef>
          <a:fontRef idx="minor">
            <a:schemeClr val="tx1"/>
          </a:fontRef>
        </p:style>
      </p:cxnSp>
      <p:cxnSp>
        <p:nvCxnSpPr>
          <p:cNvPr id="151" name="Straight Arrow Connector 78">
            <a:extLst>
              <a:ext uri="{FF2B5EF4-FFF2-40B4-BE49-F238E27FC236}">
                <a16:creationId xmlns:a16="http://schemas.microsoft.com/office/drawing/2014/main" id="{463955C2-C853-C385-60F2-421D0543C497}"/>
              </a:ext>
            </a:extLst>
          </p:cNvPr>
          <p:cNvCxnSpPr>
            <a:cxnSpLocks/>
          </p:cNvCxnSpPr>
          <p:nvPr/>
        </p:nvCxnSpPr>
        <p:spPr>
          <a:xfrm>
            <a:off x="6391978" y="3174358"/>
            <a:ext cx="0" cy="1342224"/>
          </a:xfrm>
          <a:prstGeom prst="straightConnector1">
            <a:avLst/>
          </a:prstGeom>
          <a:ln>
            <a:solidFill>
              <a:srgbClr val="203864"/>
            </a:solidFill>
            <a:tailEnd type="triangle"/>
          </a:ln>
        </p:spPr>
        <p:style>
          <a:lnRef idx="1">
            <a:schemeClr val="accent1"/>
          </a:lnRef>
          <a:fillRef idx="0">
            <a:schemeClr val="accent1"/>
          </a:fillRef>
          <a:effectRef idx="0">
            <a:schemeClr val="accent1"/>
          </a:effectRef>
          <a:fontRef idx="minor">
            <a:schemeClr val="tx1"/>
          </a:fontRef>
        </p:style>
      </p:cxnSp>
      <p:cxnSp>
        <p:nvCxnSpPr>
          <p:cNvPr id="152" name="Straight Arrow Connector 78">
            <a:extLst>
              <a:ext uri="{FF2B5EF4-FFF2-40B4-BE49-F238E27FC236}">
                <a16:creationId xmlns:a16="http://schemas.microsoft.com/office/drawing/2014/main" id="{C2A2B52F-318C-72BF-F357-F0FE9285905F}"/>
              </a:ext>
            </a:extLst>
          </p:cNvPr>
          <p:cNvCxnSpPr>
            <a:cxnSpLocks/>
          </p:cNvCxnSpPr>
          <p:nvPr/>
        </p:nvCxnSpPr>
        <p:spPr>
          <a:xfrm flipV="1">
            <a:off x="6167005" y="3079854"/>
            <a:ext cx="3314" cy="1436728"/>
          </a:xfrm>
          <a:prstGeom prst="straightConnector1">
            <a:avLst/>
          </a:prstGeom>
          <a:ln>
            <a:solidFill>
              <a:srgbClr val="203864"/>
            </a:solidFill>
            <a:tailEnd type="triangle"/>
          </a:ln>
        </p:spPr>
        <p:style>
          <a:lnRef idx="1">
            <a:schemeClr val="accent1"/>
          </a:lnRef>
          <a:fillRef idx="0">
            <a:schemeClr val="accent1"/>
          </a:fillRef>
          <a:effectRef idx="0">
            <a:schemeClr val="accent1"/>
          </a:effectRef>
          <a:fontRef idx="minor">
            <a:schemeClr val="tx1"/>
          </a:fontRef>
        </p:style>
      </p:cxnSp>
      <p:sp>
        <p:nvSpPr>
          <p:cNvPr id="155" name="TextBox 154">
            <a:extLst>
              <a:ext uri="{FF2B5EF4-FFF2-40B4-BE49-F238E27FC236}">
                <a16:creationId xmlns:a16="http://schemas.microsoft.com/office/drawing/2014/main" id="{8068A277-275A-18D4-535A-98DA9A27348D}"/>
              </a:ext>
            </a:extLst>
          </p:cNvPr>
          <p:cNvSpPr txBox="1"/>
          <p:nvPr/>
        </p:nvSpPr>
        <p:spPr>
          <a:xfrm>
            <a:off x="5270496" y="3553727"/>
            <a:ext cx="813352" cy="369332"/>
          </a:xfrm>
          <a:prstGeom prst="rect">
            <a:avLst/>
          </a:prstGeom>
          <a:solidFill>
            <a:schemeClr val="accent1">
              <a:lumMod val="75000"/>
            </a:schemeClr>
          </a:solidFill>
        </p:spPr>
        <p:txBody>
          <a:bodyPr wrap="square" rtlCol="0">
            <a:spAutoFit/>
          </a:bodyPr>
          <a:lstStyle/>
          <a:p>
            <a:pPr lvl="0" algn="ctr">
              <a:defRPr/>
            </a:pPr>
            <a:r>
              <a:rPr lang="ru-RU" sz="900">
                <a:solidFill>
                  <a:schemeClr val="bg1"/>
                </a:solidFill>
                <a:latin typeface="Roboto" panose="02000000000000000000" pitchFamily="2" charset="0"/>
                <a:ea typeface="Roboto" panose="02000000000000000000" pitchFamily="2" charset="0"/>
                <a:cs typeface="Times" panose="02020603050405020304" pitchFamily="18" charset="0"/>
              </a:rPr>
              <a:t>Заявка на закупку</a:t>
            </a:r>
          </a:p>
        </p:txBody>
      </p:sp>
      <p:sp>
        <p:nvSpPr>
          <p:cNvPr id="157" name="TextBox 156">
            <a:extLst>
              <a:ext uri="{FF2B5EF4-FFF2-40B4-BE49-F238E27FC236}">
                <a16:creationId xmlns:a16="http://schemas.microsoft.com/office/drawing/2014/main" id="{371D48A1-7B19-DED5-2692-107081458FA1}"/>
              </a:ext>
            </a:extLst>
          </p:cNvPr>
          <p:cNvSpPr txBox="1"/>
          <p:nvPr/>
        </p:nvSpPr>
        <p:spPr>
          <a:xfrm>
            <a:off x="6694183" y="5543134"/>
            <a:ext cx="855122"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ru-RU" sz="900" b="1">
                <a:solidFill>
                  <a:srgbClr val="233B74"/>
                </a:solidFill>
                <a:latin typeface="Roboto" panose="02000000000000000000" pitchFamily="2" charset="0"/>
                <a:ea typeface="Roboto" panose="02000000000000000000" pitchFamily="2" charset="0"/>
                <a:cs typeface="Sakkal Majalla" panose="02000000000000000000" pitchFamily="2" charset="-78"/>
              </a:rPr>
              <a:t>E-Barimt</a:t>
            </a:r>
          </a:p>
        </p:txBody>
      </p:sp>
      <p:sp>
        <p:nvSpPr>
          <p:cNvPr id="158" name="TextBox 157">
            <a:extLst>
              <a:ext uri="{FF2B5EF4-FFF2-40B4-BE49-F238E27FC236}">
                <a16:creationId xmlns:a16="http://schemas.microsoft.com/office/drawing/2014/main" id="{32802E35-40E5-05A2-6CFC-E74BAED33A1D}"/>
              </a:ext>
            </a:extLst>
          </p:cNvPr>
          <p:cNvSpPr txBox="1"/>
          <p:nvPr/>
        </p:nvSpPr>
        <p:spPr>
          <a:xfrm>
            <a:off x="5031220" y="5508760"/>
            <a:ext cx="1139099" cy="507831"/>
          </a:xfrm>
          <a:prstGeom prst="rect">
            <a:avLst/>
          </a:prstGeom>
          <a:noFill/>
        </p:spPr>
        <p:txBody>
          <a:bodyPr wrap="square" rtlCol="0">
            <a:spAutoFit/>
          </a:bodyPr>
          <a:lstStyle/>
          <a:p>
            <a:pPr lvl="0">
              <a:defRPr/>
            </a:pPr>
            <a:r>
              <a:rPr lang="ru-RU" sz="900" b="1">
                <a:solidFill>
                  <a:srgbClr val="233B74"/>
                </a:solidFill>
                <a:latin typeface="Roboto" panose="02000000000000000000" pitchFamily="2" charset="0"/>
                <a:ea typeface="Roboto" panose="02000000000000000000" pitchFamily="2" charset="0"/>
                <a:cs typeface="Sakkal Majalla" panose="02000000000000000000" pitchFamily="2" charset="-78"/>
              </a:rPr>
              <a:t>ИНФОРМАЦИЯ О БЕЗОПАСНОСТИ ПРОДУКТОВ ПИТАНИЯ И СТАНДАРТАХ</a:t>
            </a:r>
          </a:p>
        </p:txBody>
      </p:sp>
      <p:cxnSp>
        <p:nvCxnSpPr>
          <p:cNvPr id="162" name="Connector: Elbow 161">
            <a:extLst>
              <a:ext uri="{FF2B5EF4-FFF2-40B4-BE49-F238E27FC236}">
                <a16:creationId xmlns:a16="http://schemas.microsoft.com/office/drawing/2014/main" id="{0BD77263-9A35-4548-CEF5-D99B6608881F}"/>
              </a:ext>
            </a:extLst>
          </p:cNvPr>
          <p:cNvCxnSpPr>
            <a:cxnSpLocks/>
            <a:stCxn id="133" idx="3"/>
            <a:endCxn id="132" idx="3"/>
          </p:cNvCxnSpPr>
          <p:nvPr/>
        </p:nvCxnSpPr>
        <p:spPr>
          <a:xfrm flipH="1" flipV="1">
            <a:off x="6887736" y="5217735"/>
            <a:ext cx="545419" cy="1232635"/>
          </a:xfrm>
          <a:prstGeom prst="bentConnector3">
            <a:avLst>
              <a:gd name="adj1" fmla="val -41913"/>
            </a:avLst>
          </a:prstGeom>
          <a:ln w="57150">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7" name="Connector: Elbow 166">
            <a:extLst>
              <a:ext uri="{FF2B5EF4-FFF2-40B4-BE49-F238E27FC236}">
                <a16:creationId xmlns:a16="http://schemas.microsoft.com/office/drawing/2014/main" id="{68A05666-705F-1ADD-9349-9FC75CA3E26D}"/>
              </a:ext>
            </a:extLst>
          </p:cNvPr>
          <p:cNvCxnSpPr>
            <a:cxnSpLocks/>
            <a:stCxn id="133" idx="1"/>
            <a:endCxn id="132" idx="1"/>
          </p:cNvCxnSpPr>
          <p:nvPr/>
        </p:nvCxnSpPr>
        <p:spPr>
          <a:xfrm rot="10800000" flipH="1">
            <a:off x="5112623" y="5217736"/>
            <a:ext cx="536390" cy="1232635"/>
          </a:xfrm>
          <a:prstGeom prst="bentConnector3">
            <a:avLst>
              <a:gd name="adj1" fmla="val -42618"/>
            </a:avLst>
          </a:prstGeom>
          <a:ln w="57150">
            <a:tailEnd type="triangle"/>
          </a:ln>
        </p:spPr>
        <p:style>
          <a:lnRef idx="1">
            <a:schemeClr val="accent1"/>
          </a:lnRef>
          <a:fillRef idx="0">
            <a:schemeClr val="accent1"/>
          </a:fillRef>
          <a:effectRef idx="0">
            <a:schemeClr val="accent1"/>
          </a:effectRef>
          <a:fontRef idx="minor">
            <a:schemeClr val="tx1"/>
          </a:fontRef>
        </p:style>
      </p:cxnSp>
      <p:pic>
        <p:nvPicPr>
          <p:cNvPr id="174" name="Picture 173">
            <a:extLst>
              <a:ext uri="{FF2B5EF4-FFF2-40B4-BE49-F238E27FC236}">
                <a16:creationId xmlns:a16="http://schemas.microsoft.com/office/drawing/2014/main" id="{2A3D8393-FBFB-45BD-E812-FB2022E57CA5}"/>
              </a:ext>
            </a:extLst>
          </p:cNvPr>
          <p:cNvPicPr>
            <a:picLocks noChangeAspect="1"/>
          </p:cNvPicPr>
          <p:nvPr/>
        </p:nvPicPr>
        <p:blipFill rotWithShape="1">
          <a:blip r:embed="rId5"/>
          <a:srcRect l="89513" t="59339" r="6505" b="26246"/>
          <a:stretch/>
        </p:blipFill>
        <p:spPr>
          <a:xfrm>
            <a:off x="4757273" y="5359256"/>
            <a:ext cx="271565" cy="481725"/>
          </a:xfrm>
          <a:prstGeom prst="rect">
            <a:avLst/>
          </a:prstGeom>
          <a:ln>
            <a:solidFill>
              <a:schemeClr val="accent1"/>
            </a:solidFill>
          </a:ln>
        </p:spPr>
      </p:pic>
      <p:pic>
        <p:nvPicPr>
          <p:cNvPr id="8" name="Graphic 3" descr="Wi-Fi with solid fill">
            <a:extLst>
              <a:ext uri="{FF2B5EF4-FFF2-40B4-BE49-F238E27FC236}">
                <a16:creationId xmlns:a16="http://schemas.microsoft.com/office/drawing/2014/main" id="{7C7CC0A5-4C1C-7CCD-AFE3-1F6C020E943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963484" y="2206235"/>
            <a:ext cx="337451" cy="337451"/>
          </a:xfrm>
          <a:prstGeom prst="rect">
            <a:avLst/>
          </a:prstGeom>
        </p:spPr>
      </p:pic>
      <p:grpSp>
        <p:nvGrpSpPr>
          <p:cNvPr id="4" name="Group 3">
            <a:extLst>
              <a:ext uri="{FF2B5EF4-FFF2-40B4-BE49-F238E27FC236}">
                <a16:creationId xmlns:a16="http://schemas.microsoft.com/office/drawing/2014/main" id="{CD2FABCC-7546-8B74-E3DC-2CDBB198A280}"/>
              </a:ext>
            </a:extLst>
          </p:cNvPr>
          <p:cNvGrpSpPr/>
          <p:nvPr/>
        </p:nvGrpSpPr>
        <p:grpSpPr>
          <a:xfrm>
            <a:off x="3194678" y="2701557"/>
            <a:ext cx="443485" cy="378297"/>
            <a:chOff x="3167151" y="2701558"/>
            <a:chExt cx="443485" cy="378297"/>
          </a:xfrm>
        </p:grpSpPr>
        <p:pic>
          <p:nvPicPr>
            <p:cNvPr id="178" name="Picture 177">
              <a:extLst>
                <a:ext uri="{FF2B5EF4-FFF2-40B4-BE49-F238E27FC236}">
                  <a16:creationId xmlns:a16="http://schemas.microsoft.com/office/drawing/2014/main" id="{FE8BD523-ABD9-8C0B-CE7F-3E404626926B}"/>
                </a:ext>
              </a:extLst>
            </p:cNvPr>
            <p:cNvPicPr>
              <a:picLocks noChangeAspect="1"/>
            </p:cNvPicPr>
            <p:nvPr/>
          </p:nvPicPr>
          <p:blipFill rotWithShape="1">
            <a:blip r:embed="rId5"/>
            <a:srcRect l="56796" t="59016" r="36800" b="24962"/>
            <a:stretch/>
          </p:blipFill>
          <p:spPr>
            <a:xfrm>
              <a:off x="3320583" y="2701558"/>
              <a:ext cx="190344" cy="233365"/>
            </a:xfrm>
            <a:prstGeom prst="rect">
              <a:avLst/>
            </a:prstGeom>
          </p:spPr>
        </p:pic>
        <p:pic>
          <p:nvPicPr>
            <p:cNvPr id="179" name="Picture 178">
              <a:extLst>
                <a:ext uri="{FF2B5EF4-FFF2-40B4-BE49-F238E27FC236}">
                  <a16:creationId xmlns:a16="http://schemas.microsoft.com/office/drawing/2014/main" id="{1661808F-C8C4-167D-8776-3A12A67C5A91}"/>
                </a:ext>
              </a:extLst>
            </p:cNvPr>
            <p:cNvPicPr>
              <a:picLocks noChangeAspect="1"/>
            </p:cNvPicPr>
            <p:nvPr/>
          </p:nvPicPr>
          <p:blipFill rotWithShape="1">
            <a:blip r:embed="rId14">
              <a:extLst>
                <a:ext uri="{BEBA8EAE-BF5A-486C-A8C5-ECC9F3942E4B}">
                  <a14:imgProps xmlns:a14="http://schemas.microsoft.com/office/drawing/2010/main">
                    <a14:imgLayer r:embed="rId4">
                      <a14:imgEffect>
                        <a14:backgroundRemoval t="16749" b="37685" l="54772" r="71369"/>
                      </a14:imgEffect>
                      <a14:imgEffect>
                        <a14:saturation sat="0"/>
                      </a14:imgEffect>
                    </a14:imgLayer>
                  </a14:imgProps>
                </a:ext>
              </a:extLst>
            </a:blip>
            <a:srcRect l="53529" t="15491" r="32043" b="67516"/>
            <a:stretch/>
          </p:blipFill>
          <p:spPr>
            <a:xfrm>
              <a:off x="3167151" y="2823895"/>
              <a:ext cx="443485" cy="255960"/>
            </a:xfrm>
            <a:prstGeom prst="rect">
              <a:avLst/>
            </a:prstGeom>
          </p:spPr>
        </p:pic>
      </p:grpSp>
      <p:grpSp>
        <p:nvGrpSpPr>
          <p:cNvPr id="183" name="Group 182">
            <a:extLst>
              <a:ext uri="{FF2B5EF4-FFF2-40B4-BE49-F238E27FC236}">
                <a16:creationId xmlns:a16="http://schemas.microsoft.com/office/drawing/2014/main" id="{6DC5C06E-9504-4BBA-1B92-01427D470F32}"/>
              </a:ext>
            </a:extLst>
          </p:cNvPr>
          <p:cNvGrpSpPr/>
          <p:nvPr/>
        </p:nvGrpSpPr>
        <p:grpSpPr>
          <a:xfrm>
            <a:off x="6388714" y="3612289"/>
            <a:ext cx="432328" cy="371857"/>
            <a:chOff x="3334791" y="2853958"/>
            <a:chExt cx="432328" cy="371857"/>
          </a:xfrm>
        </p:grpSpPr>
        <p:pic>
          <p:nvPicPr>
            <p:cNvPr id="181" name="Picture 180">
              <a:extLst>
                <a:ext uri="{FF2B5EF4-FFF2-40B4-BE49-F238E27FC236}">
                  <a16:creationId xmlns:a16="http://schemas.microsoft.com/office/drawing/2014/main" id="{70EB6A9A-4074-03AC-C39F-264E87A464F5}"/>
                </a:ext>
              </a:extLst>
            </p:cNvPr>
            <p:cNvPicPr>
              <a:picLocks noChangeAspect="1"/>
            </p:cNvPicPr>
            <p:nvPr/>
          </p:nvPicPr>
          <p:blipFill rotWithShape="1">
            <a:blip r:embed="rId5"/>
            <a:srcRect l="56796" t="59016" r="36800" b="24962"/>
            <a:stretch/>
          </p:blipFill>
          <p:spPr>
            <a:xfrm>
              <a:off x="3472983" y="2853958"/>
              <a:ext cx="190344" cy="233365"/>
            </a:xfrm>
            <a:prstGeom prst="rect">
              <a:avLst/>
            </a:prstGeom>
          </p:spPr>
        </p:pic>
        <p:pic>
          <p:nvPicPr>
            <p:cNvPr id="182" name="Picture 181">
              <a:extLst>
                <a:ext uri="{FF2B5EF4-FFF2-40B4-BE49-F238E27FC236}">
                  <a16:creationId xmlns:a16="http://schemas.microsoft.com/office/drawing/2014/main" id="{857C0714-0A47-23B5-FC9C-80ED8AAB7B91}"/>
                </a:ext>
              </a:extLst>
            </p:cNvPr>
            <p:cNvPicPr>
              <a:picLocks noChangeAspect="1"/>
            </p:cNvPicPr>
            <p:nvPr/>
          </p:nvPicPr>
          <p:blipFill rotWithShape="1">
            <a:blip r:embed="rId15">
              <a:extLst>
                <a:ext uri="{BEBA8EAE-BF5A-486C-A8C5-ECC9F3942E4B}">
                  <a14:imgProps xmlns:a14="http://schemas.microsoft.com/office/drawing/2010/main">
                    <a14:imgLayer r:embed="rId4">
                      <a14:imgEffect>
                        <a14:backgroundRemoval t="16749" b="37685" l="54772" r="71369"/>
                      </a14:imgEffect>
                    </a14:imgLayer>
                  </a14:imgProps>
                </a:ext>
              </a:extLst>
            </a:blip>
            <a:srcRect l="53529" t="15491" r="32043" b="67516"/>
            <a:stretch/>
          </p:blipFill>
          <p:spPr>
            <a:xfrm>
              <a:off x="3334791" y="2976294"/>
              <a:ext cx="432328" cy="249521"/>
            </a:xfrm>
            <a:prstGeom prst="rect">
              <a:avLst/>
            </a:prstGeom>
          </p:spPr>
        </p:pic>
      </p:grpSp>
      <p:cxnSp>
        <p:nvCxnSpPr>
          <p:cNvPr id="190" name="Connector: Elbow 189">
            <a:extLst>
              <a:ext uri="{FF2B5EF4-FFF2-40B4-BE49-F238E27FC236}">
                <a16:creationId xmlns:a16="http://schemas.microsoft.com/office/drawing/2014/main" id="{E8659919-5FBA-EFC2-2311-4C686C1DE614}"/>
              </a:ext>
            </a:extLst>
          </p:cNvPr>
          <p:cNvCxnSpPr>
            <a:cxnSpLocks/>
            <a:stCxn id="175" idx="3"/>
          </p:cNvCxnSpPr>
          <p:nvPr/>
        </p:nvCxnSpPr>
        <p:spPr>
          <a:xfrm flipV="1">
            <a:off x="7867714" y="2823894"/>
            <a:ext cx="2015862" cy="2765029"/>
          </a:xfrm>
          <a:prstGeom prst="bentConnector2">
            <a:avLst/>
          </a:prstGeom>
          <a:ln w="38100">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4" name="Connector: Elbow 193">
            <a:extLst>
              <a:ext uri="{FF2B5EF4-FFF2-40B4-BE49-F238E27FC236}">
                <a16:creationId xmlns:a16="http://schemas.microsoft.com/office/drawing/2014/main" id="{D3380DC7-FDDB-63F8-E794-014B39316D84}"/>
              </a:ext>
            </a:extLst>
          </p:cNvPr>
          <p:cNvCxnSpPr>
            <a:cxnSpLocks/>
            <a:stCxn id="174" idx="1"/>
          </p:cNvCxnSpPr>
          <p:nvPr/>
        </p:nvCxnSpPr>
        <p:spPr>
          <a:xfrm rot="10800000">
            <a:off x="2642333" y="2781943"/>
            <a:ext cx="2114940" cy="2818176"/>
          </a:xfrm>
          <a:prstGeom prst="bentConnector2">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197" name="Group 196">
            <a:extLst>
              <a:ext uri="{FF2B5EF4-FFF2-40B4-BE49-F238E27FC236}">
                <a16:creationId xmlns:a16="http://schemas.microsoft.com/office/drawing/2014/main" id="{1D614661-428F-D8EB-9441-4F7B2B034E58}"/>
              </a:ext>
            </a:extLst>
          </p:cNvPr>
          <p:cNvGrpSpPr/>
          <p:nvPr/>
        </p:nvGrpSpPr>
        <p:grpSpPr>
          <a:xfrm flipH="1">
            <a:off x="8874509" y="2710145"/>
            <a:ext cx="464302" cy="371857"/>
            <a:chOff x="3334791" y="2853958"/>
            <a:chExt cx="432328" cy="371857"/>
          </a:xfrm>
        </p:grpSpPr>
        <p:pic>
          <p:nvPicPr>
            <p:cNvPr id="198" name="Picture 197">
              <a:extLst>
                <a:ext uri="{FF2B5EF4-FFF2-40B4-BE49-F238E27FC236}">
                  <a16:creationId xmlns:a16="http://schemas.microsoft.com/office/drawing/2014/main" id="{1915EA17-FDC4-7B98-5D96-76D41B8B933C}"/>
                </a:ext>
              </a:extLst>
            </p:cNvPr>
            <p:cNvPicPr>
              <a:picLocks noChangeAspect="1"/>
            </p:cNvPicPr>
            <p:nvPr/>
          </p:nvPicPr>
          <p:blipFill rotWithShape="1">
            <a:blip r:embed="rId5"/>
            <a:srcRect l="56796" t="59016" r="36800" b="24962"/>
            <a:stretch/>
          </p:blipFill>
          <p:spPr>
            <a:xfrm>
              <a:off x="3472983" y="2853958"/>
              <a:ext cx="190344" cy="233365"/>
            </a:xfrm>
            <a:prstGeom prst="rect">
              <a:avLst/>
            </a:prstGeom>
          </p:spPr>
        </p:pic>
        <p:pic>
          <p:nvPicPr>
            <p:cNvPr id="199" name="Picture 198">
              <a:extLst>
                <a:ext uri="{FF2B5EF4-FFF2-40B4-BE49-F238E27FC236}">
                  <a16:creationId xmlns:a16="http://schemas.microsoft.com/office/drawing/2014/main" id="{00807761-5851-1A76-B60B-DB8A87DF8E1D}"/>
                </a:ext>
              </a:extLst>
            </p:cNvPr>
            <p:cNvPicPr>
              <a:picLocks noChangeAspect="1"/>
            </p:cNvPicPr>
            <p:nvPr/>
          </p:nvPicPr>
          <p:blipFill rotWithShape="1">
            <a:blip r:embed="rId15">
              <a:extLst>
                <a:ext uri="{BEBA8EAE-BF5A-486C-A8C5-ECC9F3942E4B}">
                  <a14:imgProps xmlns:a14="http://schemas.microsoft.com/office/drawing/2010/main">
                    <a14:imgLayer r:embed="rId4">
                      <a14:imgEffect>
                        <a14:backgroundRemoval t="16749" b="37685" l="54772" r="71369"/>
                      </a14:imgEffect>
                    </a14:imgLayer>
                  </a14:imgProps>
                </a:ext>
              </a:extLst>
            </a:blip>
            <a:srcRect l="53529" t="15491" r="32043" b="67516"/>
            <a:stretch/>
          </p:blipFill>
          <p:spPr>
            <a:xfrm>
              <a:off x="3334791" y="2976294"/>
              <a:ext cx="432328" cy="249521"/>
            </a:xfrm>
            <a:prstGeom prst="rect">
              <a:avLst/>
            </a:prstGeom>
          </p:spPr>
        </p:pic>
      </p:grpSp>
      <p:sp>
        <p:nvSpPr>
          <p:cNvPr id="70" name="TextBox 69">
            <a:extLst>
              <a:ext uri="{FF2B5EF4-FFF2-40B4-BE49-F238E27FC236}">
                <a16:creationId xmlns:a16="http://schemas.microsoft.com/office/drawing/2014/main" id="{2466DC92-A129-E75B-BBDB-42685B6799DC}"/>
              </a:ext>
            </a:extLst>
          </p:cNvPr>
          <p:cNvSpPr txBox="1"/>
          <p:nvPr/>
        </p:nvSpPr>
        <p:spPr>
          <a:xfrm>
            <a:off x="308455" y="5359256"/>
            <a:ext cx="2218037" cy="553998"/>
          </a:xfrm>
          <a:prstGeom prst="rect">
            <a:avLst/>
          </a:prstGeom>
          <a:noFill/>
        </p:spPr>
        <p:txBody>
          <a:bodyPr wrap="square" rtlCol="0">
            <a:spAutoFit/>
          </a:bodyPr>
          <a:lstStyle/>
          <a:p>
            <a:pPr lvl="0">
              <a:defRPr/>
            </a:pPr>
            <a:r>
              <a:rPr lang="ru-RU" sz="1000">
                <a:solidFill>
                  <a:srgbClr val="233B74"/>
                </a:solidFill>
                <a:latin typeface="Roboto" panose="02000000000000000000" pitchFamily="2" charset="0"/>
                <a:ea typeface="Roboto" panose="02000000000000000000" pitchFamily="2" charset="0"/>
                <a:cs typeface="Segoe UI" panose="020B0502040204020203" pitchFamily="34" charset="0"/>
              </a:rPr>
              <a:t>На рынке будет установлена честная конкуренция и сдержана спекулятивная инфляция цен.</a:t>
            </a:r>
          </a:p>
        </p:txBody>
      </p:sp>
      <p:sp>
        <p:nvSpPr>
          <p:cNvPr id="71" name="TextBox 70">
            <a:extLst>
              <a:ext uri="{FF2B5EF4-FFF2-40B4-BE49-F238E27FC236}">
                <a16:creationId xmlns:a16="http://schemas.microsoft.com/office/drawing/2014/main" id="{5A0A1341-79AE-B12E-61CF-0402A5255518}"/>
              </a:ext>
            </a:extLst>
          </p:cNvPr>
          <p:cNvSpPr txBox="1"/>
          <p:nvPr/>
        </p:nvSpPr>
        <p:spPr>
          <a:xfrm>
            <a:off x="10178759" y="4926382"/>
            <a:ext cx="1683455" cy="1631216"/>
          </a:xfrm>
          <a:prstGeom prst="rect">
            <a:avLst/>
          </a:prstGeom>
          <a:noFill/>
        </p:spPr>
        <p:txBody>
          <a:bodyPr wrap="square">
            <a:spAutoFit/>
          </a:bodyPr>
          <a:lstStyle/>
          <a:p>
            <a:pPr lvl="0" algn="r">
              <a:defRPr/>
            </a:pPr>
            <a:r>
              <a:rPr lang="ru-RU" sz="100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rPr>
              <a:t>Интегрированная система управления налогами</a:t>
            </a:r>
          </a:p>
          <a:p>
            <a:pPr lvl="0" algn="r">
              <a:defRPr/>
            </a:pPr>
            <a:endParaRPr lang="en-US" sz="1000" dirty="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endParaRPr>
          </a:p>
          <a:p>
            <a:pPr lvl="0" algn="r">
              <a:defRPr/>
            </a:pPr>
            <a:r>
              <a:rPr lang="ru-RU" sz="100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rPr>
              <a:t>Система электронной отчетности</a:t>
            </a:r>
          </a:p>
          <a:p>
            <a:pPr lvl="0" algn="r">
              <a:defRPr/>
            </a:pPr>
            <a:endParaRPr lang="en-US" sz="1000" dirty="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endParaRPr>
          </a:p>
          <a:p>
            <a:pPr lvl="0" algn="r">
              <a:defRPr/>
            </a:pPr>
            <a:r>
              <a:rPr lang="ru-RU" sz="100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rPr>
              <a:t>Интегрированная система инвентаризации </a:t>
            </a:r>
          </a:p>
          <a:p>
            <a:pPr lvl="0" algn="r">
              <a:defRPr/>
            </a:pPr>
            <a:endParaRPr lang="en-US" sz="1000" dirty="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endParaRPr>
          </a:p>
          <a:p>
            <a:pPr lvl="0" algn="r">
              <a:defRPr/>
            </a:pPr>
            <a:r>
              <a:rPr lang="ru-RU" sz="100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rPr>
              <a:t>E-Barimt</a:t>
            </a:r>
          </a:p>
        </p:txBody>
      </p:sp>
      <p:cxnSp>
        <p:nvCxnSpPr>
          <p:cNvPr id="72" name="Straight Arrow Connector 71">
            <a:extLst>
              <a:ext uri="{FF2B5EF4-FFF2-40B4-BE49-F238E27FC236}">
                <a16:creationId xmlns:a16="http://schemas.microsoft.com/office/drawing/2014/main" id="{B833BED2-FA80-C5D0-B7EE-4A6D41AC1867}"/>
              </a:ext>
            </a:extLst>
          </p:cNvPr>
          <p:cNvCxnSpPr>
            <a:cxnSpLocks/>
          </p:cNvCxnSpPr>
          <p:nvPr/>
        </p:nvCxnSpPr>
        <p:spPr>
          <a:xfrm flipV="1">
            <a:off x="4176305" y="2781943"/>
            <a:ext cx="0" cy="448893"/>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B5D751AF-D666-8FD8-0DA7-B75178665A84}"/>
              </a:ext>
            </a:extLst>
          </p:cNvPr>
          <p:cNvSpPr txBox="1"/>
          <p:nvPr/>
        </p:nvSpPr>
        <p:spPr>
          <a:xfrm>
            <a:off x="3734195" y="3266615"/>
            <a:ext cx="879614" cy="230832"/>
          </a:xfrm>
          <a:prstGeom prst="rect">
            <a:avLst/>
          </a:prstGeom>
          <a:noFill/>
          <a:ln>
            <a:solidFill>
              <a:schemeClr val="accent1"/>
            </a:solidFill>
            <a:prstDash val="dash"/>
          </a:ln>
        </p:spPr>
        <p:txBody>
          <a:bodyPr wrap="square" rtlCol="0">
            <a:spAutoFit/>
          </a:bodyPr>
          <a:lstStyle/>
          <a:p>
            <a:pPr lvl="0" algn="ctr">
              <a:defRPr/>
            </a:pPr>
            <a:r>
              <a:rPr lang="ru-RU" sz="900">
                <a:solidFill>
                  <a:schemeClr val="accent1"/>
                </a:solidFill>
                <a:latin typeface="Roboto" panose="02000000000000000000" pitchFamily="2" charset="0"/>
                <a:ea typeface="Roboto" panose="02000000000000000000" pitchFamily="2" charset="0"/>
                <a:cs typeface="Sakkal Majalla" panose="02000000000000000000" pitchFamily="2" charset="-78"/>
              </a:rPr>
              <a:t>Лицензия</a:t>
            </a:r>
          </a:p>
        </p:txBody>
      </p:sp>
      <p:cxnSp>
        <p:nvCxnSpPr>
          <p:cNvPr id="96" name="Straight Arrow Connector 95">
            <a:extLst>
              <a:ext uri="{FF2B5EF4-FFF2-40B4-BE49-F238E27FC236}">
                <a16:creationId xmlns:a16="http://schemas.microsoft.com/office/drawing/2014/main" id="{8007BAF6-7312-0721-E58B-91B527180A11}"/>
              </a:ext>
            </a:extLst>
          </p:cNvPr>
          <p:cNvCxnSpPr>
            <a:cxnSpLocks/>
            <a:stCxn id="122" idx="0"/>
          </p:cNvCxnSpPr>
          <p:nvPr/>
        </p:nvCxnSpPr>
        <p:spPr>
          <a:xfrm flipV="1">
            <a:off x="2246000" y="2781943"/>
            <a:ext cx="881" cy="95683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96" name="TextBox 195">
            <a:extLst>
              <a:ext uri="{FF2B5EF4-FFF2-40B4-BE49-F238E27FC236}">
                <a16:creationId xmlns:a16="http://schemas.microsoft.com/office/drawing/2014/main" id="{142061EE-D8D0-39DD-B7E9-24ACDC3524C9}"/>
              </a:ext>
            </a:extLst>
          </p:cNvPr>
          <p:cNvSpPr txBox="1"/>
          <p:nvPr/>
        </p:nvSpPr>
        <p:spPr>
          <a:xfrm>
            <a:off x="2699671" y="4963232"/>
            <a:ext cx="920270" cy="461665"/>
          </a:xfrm>
          <a:prstGeom prst="rect">
            <a:avLst/>
          </a:prstGeom>
          <a:noFill/>
          <a:ln>
            <a:solidFill>
              <a:schemeClr val="accent1"/>
            </a:solidFill>
            <a:prstDash val="solid"/>
          </a:ln>
        </p:spPr>
        <p:txBody>
          <a:bodyPr wrap="square">
            <a:spAutoFit/>
          </a:bodyPr>
          <a:lstStyle/>
          <a:p>
            <a:pPr lvl="0" algn="ctr">
              <a:defRPr/>
            </a:pPr>
            <a:r>
              <a:rPr lang="ru-RU" sz="800">
                <a:solidFill>
                  <a:srgbClr val="233B74"/>
                </a:solidFill>
                <a:latin typeface="Roboto" panose="02000000000000000000" pitchFamily="2" charset="0"/>
                <a:ea typeface="Roboto" panose="02000000000000000000" pitchFamily="2" charset="0"/>
                <a:cs typeface="Times" panose="02020603050405020304" pitchFamily="18" charset="0"/>
              </a:rPr>
              <a:t>Единая система налогового администрирования (UTS)</a:t>
            </a:r>
          </a:p>
        </p:txBody>
      </p:sp>
      <p:sp>
        <p:nvSpPr>
          <p:cNvPr id="98" name="TextBox 97">
            <a:extLst>
              <a:ext uri="{FF2B5EF4-FFF2-40B4-BE49-F238E27FC236}">
                <a16:creationId xmlns:a16="http://schemas.microsoft.com/office/drawing/2014/main" id="{21930B48-FF2C-2ED0-FE39-16BD12777BB2}"/>
              </a:ext>
            </a:extLst>
          </p:cNvPr>
          <p:cNvSpPr txBox="1"/>
          <p:nvPr/>
        </p:nvSpPr>
        <p:spPr>
          <a:xfrm>
            <a:off x="308455" y="4875047"/>
            <a:ext cx="2055398" cy="369332"/>
          </a:xfrm>
          <a:prstGeom prst="rect">
            <a:avLst/>
          </a:prstGeom>
          <a:noFill/>
        </p:spPr>
        <p:txBody>
          <a:bodyPr wrap="square">
            <a:spAutoFit/>
          </a:bodyPr>
          <a:lstStyle/>
          <a:p>
            <a:pPr lvl="0" algn="just">
              <a:defRPr/>
            </a:pPr>
            <a:r>
              <a:rPr lang="ru-RU"/>
              <a:t>Цена</a:t>
            </a:r>
          </a:p>
        </p:txBody>
      </p:sp>
      <p:sp>
        <p:nvSpPr>
          <p:cNvPr id="110" name="TextBox 109">
            <a:extLst>
              <a:ext uri="{FF2B5EF4-FFF2-40B4-BE49-F238E27FC236}">
                <a16:creationId xmlns:a16="http://schemas.microsoft.com/office/drawing/2014/main" id="{222A219F-8A52-FD41-1939-CE673A15B7C2}"/>
              </a:ext>
            </a:extLst>
          </p:cNvPr>
          <p:cNvSpPr txBox="1"/>
          <p:nvPr/>
        </p:nvSpPr>
        <p:spPr>
          <a:xfrm>
            <a:off x="295292" y="6114056"/>
            <a:ext cx="2078838" cy="246221"/>
          </a:xfrm>
          <a:prstGeom prst="rect">
            <a:avLst/>
          </a:prstGeom>
          <a:noFill/>
        </p:spPr>
        <p:txBody>
          <a:bodyPr wrap="square" rtlCol="0">
            <a:spAutoFit/>
          </a:bodyPr>
          <a:lstStyle/>
          <a:p>
            <a:pPr lvl="0">
              <a:defRPr/>
            </a:pPr>
            <a:r>
              <a:rPr lang="ru-RU" sz="1000">
                <a:solidFill>
                  <a:srgbClr val="233B74"/>
                </a:solidFill>
                <a:latin typeface="Roboto" panose="02000000000000000000" pitchFamily="2" charset="0"/>
                <a:ea typeface="Roboto" panose="02000000000000000000" pitchFamily="2" charset="0"/>
                <a:cs typeface="Segoe UI" panose="020B0502040204020203" pitchFamily="34" charset="0"/>
              </a:rPr>
              <a:t>Ограничение перекрестных продаж </a:t>
            </a:r>
          </a:p>
        </p:txBody>
      </p:sp>
      <p:sp>
        <p:nvSpPr>
          <p:cNvPr id="116" name="TextBox 115">
            <a:extLst>
              <a:ext uri="{FF2B5EF4-FFF2-40B4-BE49-F238E27FC236}">
                <a16:creationId xmlns:a16="http://schemas.microsoft.com/office/drawing/2014/main" id="{2CC14B02-85B7-F3C4-A268-6FEF90F3504D}"/>
              </a:ext>
            </a:extLst>
          </p:cNvPr>
          <p:cNvSpPr txBox="1"/>
          <p:nvPr/>
        </p:nvSpPr>
        <p:spPr>
          <a:xfrm>
            <a:off x="8912844" y="4953083"/>
            <a:ext cx="920270" cy="461665"/>
          </a:xfrm>
          <a:prstGeom prst="rect">
            <a:avLst/>
          </a:prstGeom>
          <a:noFill/>
          <a:ln>
            <a:solidFill>
              <a:schemeClr val="accent6">
                <a:lumMod val="75000"/>
              </a:schemeClr>
            </a:solidFill>
            <a:prstDash val="solid"/>
          </a:ln>
        </p:spPr>
        <p:txBody>
          <a:bodyPr wrap="square">
            <a:spAutoFit/>
          </a:bodyPr>
          <a:lstStyle/>
          <a:p>
            <a:pPr lvl="0" algn="ctr">
              <a:defRPr/>
            </a:pPr>
            <a:r>
              <a:rPr lang="ru-RU" sz="800">
                <a:solidFill>
                  <a:schemeClr val="accent6">
                    <a:lumMod val="75000"/>
                  </a:schemeClr>
                </a:solidFill>
                <a:latin typeface="Roboto" panose="02000000000000000000" pitchFamily="2" charset="0"/>
                <a:ea typeface="Roboto" panose="02000000000000000000" pitchFamily="2" charset="0"/>
                <a:cs typeface="Times" panose="02020603050405020304" pitchFamily="18" charset="0"/>
              </a:rPr>
              <a:t>Единая система налогового администрирования (UTS)</a:t>
            </a:r>
          </a:p>
        </p:txBody>
      </p:sp>
      <p:pic>
        <p:nvPicPr>
          <p:cNvPr id="175" name="Picture 32" descr="Icon&#10;&#10;Description automatically generated">
            <a:extLst>
              <a:ext uri="{FF2B5EF4-FFF2-40B4-BE49-F238E27FC236}">
                <a16:creationId xmlns:a16="http://schemas.microsoft.com/office/drawing/2014/main" id="{4F8D604D-4384-133D-C93B-1C22069CE294}"/>
              </a:ext>
            </a:extLst>
          </p:cNvPr>
          <p:cNvPicPr>
            <a:picLocks noChangeAspect="1"/>
          </p:cNvPicPr>
          <p:nvPr/>
        </p:nvPicPr>
        <p:blipFill>
          <a:blip r:embed="rId16"/>
          <a:stretch>
            <a:fillRect/>
          </a:stretch>
        </p:blipFill>
        <p:spPr>
          <a:xfrm>
            <a:off x="7475303" y="5396903"/>
            <a:ext cx="392411" cy="384039"/>
          </a:xfrm>
          <a:prstGeom prst="rect">
            <a:avLst/>
          </a:prstGeom>
          <a:ln>
            <a:solidFill>
              <a:schemeClr val="accent6">
                <a:lumMod val="75000"/>
              </a:schemeClr>
            </a:solidFill>
          </a:ln>
        </p:spPr>
      </p:pic>
      <p:sp>
        <p:nvSpPr>
          <p:cNvPr id="34" name="Arrow: Pentagon 33">
            <a:extLst>
              <a:ext uri="{FF2B5EF4-FFF2-40B4-BE49-F238E27FC236}">
                <a16:creationId xmlns:a16="http://schemas.microsoft.com/office/drawing/2014/main" id="{04122472-5304-9720-F25E-0F1C28A01E79}"/>
              </a:ext>
            </a:extLst>
          </p:cNvPr>
          <p:cNvSpPr/>
          <p:nvPr/>
        </p:nvSpPr>
        <p:spPr>
          <a:xfrm>
            <a:off x="0" y="5400633"/>
            <a:ext cx="295292" cy="42291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Arrow: Pentagon 118">
            <a:extLst>
              <a:ext uri="{FF2B5EF4-FFF2-40B4-BE49-F238E27FC236}">
                <a16:creationId xmlns:a16="http://schemas.microsoft.com/office/drawing/2014/main" id="{8E4F797D-BF9E-C192-8F61-FDAF3A1E0FF1}"/>
              </a:ext>
            </a:extLst>
          </p:cNvPr>
          <p:cNvSpPr/>
          <p:nvPr/>
        </p:nvSpPr>
        <p:spPr>
          <a:xfrm>
            <a:off x="0" y="6091108"/>
            <a:ext cx="295292" cy="42291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Arrow: Pentagon 121">
            <a:extLst>
              <a:ext uri="{FF2B5EF4-FFF2-40B4-BE49-F238E27FC236}">
                <a16:creationId xmlns:a16="http://schemas.microsoft.com/office/drawing/2014/main" id="{D1B92F87-B3BB-199B-6D3B-5781DB170AFF}"/>
              </a:ext>
            </a:extLst>
          </p:cNvPr>
          <p:cNvSpPr/>
          <p:nvPr/>
        </p:nvSpPr>
        <p:spPr>
          <a:xfrm>
            <a:off x="1902914" y="3738780"/>
            <a:ext cx="686172" cy="630463"/>
          </a:xfrm>
          <a:prstGeom prst="homePlate">
            <a:avLst>
              <a:gd name="adj" fmla="val 0"/>
            </a:avLst>
          </a:prstGeom>
          <a:noFill/>
          <a:ln w="635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Arrow: Pentagon 122">
            <a:extLst>
              <a:ext uri="{FF2B5EF4-FFF2-40B4-BE49-F238E27FC236}">
                <a16:creationId xmlns:a16="http://schemas.microsoft.com/office/drawing/2014/main" id="{E09586DF-82E5-F57B-12A2-D8F8452024FE}"/>
              </a:ext>
            </a:extLst>
          </p:cNvPr>
          <p:cNvSpPr/>
          <p:nvPr/>
        </p:nvSpPr>
        <p:spPr>
          <a:xfrm>
            <a:off x="2639495" y="5485552"/>
            <a:ext cx="119392" cy="124502"/>
          </a:xfrm>
          <a:prstGeom prst="homePlate">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Arrow: Pentagon 123">
            <a:extLst>
              <a:ext uri="{FF2B5EF4-FFF2-40B4-BE49-F238E27FC236}">
                <a16:creationId xmlns:a16="http://schemas.microsoft.com/office/drawing/2014/main" id="{CE76A3FD-983C-74E5-4EF7-F57F513F298C}"/>
              </a:ext>
            </a:extLst>
          </p:cNvPr>
          <p:cNvSpPr/>
          <p:nvPr/>
        </p:nvSpPr>
        <p:spPr>
          <a:xfrm>
            <a:off x="9785374" y="5485552"/>
            <a:ext cx="119392" cy="124502"/>
          </a:xfrm>
          <a:prstGeom prst="homePlate">
            <a:avLst>
              <a:gd name="adj" fmla="val 0"/>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TextBox 127">
            <a:extLst>
              <a:ext uri="{FF2B5EF4-FFF2-40B4-BE49-F238E27FC236}">
                <a16:creationId xmlns:a16="http://schemas.microsoft.com/office/drawing/2014/main" id="{24CF0B06-0C3B-AFF9-8374-E27C16704E97}"/>
              </a:ext>
            </a:extLst>
          </p:cNvPr>
          <p:cNvSpPr txBox="1"/>
          <p:nvPr/>
        </p:nvSpPr>
        <p:spPr>
          <a:xfrm>
            <a:off x="7066588" y="1900914"/>
            <a:ext cx="865893" cy="400110"/>
          </a:xfrm>
          <a:prstGeom prst="rect">
            <a:avLst/>
          </a:prstGeom>
          <a:noFill/>
        </p:spPr>
        <p:txBody>
          <a:bodyPr wrap="square">
            <a:spAutoFit/>
          </a:bodyPr>
          <a:lstStyle/>
          <a:p>
            <a:pPr lvl="0" algn="ctr">
              <a:defRPr/>
            </a:pPr>
            <a:r>
              <a:rPr lang="ru-RU" sz="1000">
                <a:solidFill>
                  <a:srgbClr val="233B74"/>
                </a:solidFill>
                <a:latin typeface="Roboto" panose="02000000000000000000" pitchFamily="2" charset="0"/>
                <a:ea typeface="Roboto" panose="02000000000000000000" pitchFamily="2" charset="0"/>
                <a:cs typeface="Segoe UI" panose="020B0502040204020203" pitchFamily="34" charset="0"/>
              </a:rPr>
              <a:t>Информация о ресурсах</a:t>
            </a:r>
          </a:p>
        </p:txBody>
      </p:sp>
      <p:pic>
        <p:nvPicPr>
          <p:cNvPr id="129" name="Graphic 3" descr="Wi-Fi with solid fill">
            <a:extLst>
              <a:ext uri="{FF2B5EF4-FFF2-40B4-BE49-F238E27FC236}">
                <a16:creationId xmlns:a16="http://schemas.microsoft.com/office/drawing/2014/main" id="{3823525C-A0C4-DC3D-3147-04B4AE01DB5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7330808" y="2206235"/>
            <a:ext cx="337451" cy="337451"/>
          </a:xfrm>
          <a:prstGeom prst="rect">
            <a:avLst/>
          </a:prstGeom>
        </p:spPr>
      </p:pic>
      <p:sp>
        <p:nvSpPr>
          <p:cNvPr id="141" name="TextBox 140">
            <a:extLst>
              <a:ext uri="{FF2B5EF4-FFF2-40B4-BE49-F238E27FC236}">
                <a16:creationId xmlns:a16="http://schemas.microsoft.com/office/drawing/2014/main" id="{7ADF56F1-210B-71C0-66B6-736FBEB7508E}"/>
              </a:ext>
            </a:extLst>
          </p:cNvPr>
          <p:cNvSpPr txBox="1"/>
          <p:nvPr/>
        </p:nvSpPr>
        <p:spPr>
          <a:xfrm>
            <a:off x="9998180" y="4571500"/>
            <a:ext cx="2327861" cy="276999"/>
          </a:xfrm>
          <a:prstGeom prst="rect">
            <a:avLst/>
          </a:prstGeom>
          <a:noFill/>
        </p:spPr>
        <p:txBody>
          <a:bodyPr wrap="square">
            <a:spAutoFit/>
          </a:bodyPr>
          <a:lstStyle/>
          <a:p>
            <a:pPr lvl="0" algn="just">
              <a:defRPr/>
            </a:pPr>
            <a:r>
              <a:rPr lang="ru-RU" sz="12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ИСПОЛЬЗУЕМЫЕ СИСТЕМЫ</a:t>
            </a:r>
          </a:p>
        </p:txBody>
      </p:sp>
      <p:sp>
        <p:nvSpPr>
          <p:cNvPr id="142" name="Arrow: Pentagon 141">
            <a:extLst>
              <a:ext uri="{FF2B5EF4-FFF2-40B4-BE49-F238E27FC236}">
                <a16:creationId xmlns:a16="http://schemas.microsoft.com/office/drawing/2014/main" id="{EB7312CA-CF6B-0E1F-56A2-4242F96B6D64}"/>
              </a:ext>
            </a:extLst>
          </p:cNvPr>
          <p:cNvSpPr/>
          <p:nvPr/>
        </p:nvSpPr>
        <p:spPr>
          <a:xfrm rot="10800000">
            <a:off x="11896708" y="5009479"/>
            <a:ext cx="295292" cy="206498"/>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Arrow: Pentagon 143">
            <a:extLst>
              <a:ext uri="{FF2B5EF4-FFF2-40B4-BE49-F238E27FC236}">
                <a16:creationId xmlns:a16="http://schemas.microsoft.com/office/drawing/2014/main" id="{59D39880-EE0D-43F1-654C-63038E406A6F}"/>
              </a:ext>
            </a:extLst>
          </p:cNvPr>
          <p:cNvSpPr/>
          <p:nvPr/>
        </p:nvSpPr>
        <p:spPr>
          <a:xfrm rot="10800000">
            <a:off x="11896708" y="5464774"/>
            <a:ext cx="295292" cy="206498"/>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Arrow: Pentagon 144">
            <a:extLst>
              <a:ext uri="{FF2B5EF4-FFF2-40B4-BE49-F238E27FC236}">
                <a16:creationId xmlns:a16="http://schemas.microsoft.com/office/drawing/2014/main" id="{AAA1BDA8-5134-2931-39C8-D7741E18B848}"/>
              </a:ext>
            </a:extLst>
          </p:cNvPr>
          <p:cNvSpPr/>
          <p:nvPr/>
        </p:nvSpPr>
        <p:spPr>
          <a:xfrm rot="10800000">
            <a:off x="11896708" y="5907617"/>
            <a:ext cx="295292" cy="206498"/>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Arrow: Pentagon 145">
            <a:extLst>
              <a:ext uri="{FF2B5EF4-FFF2-40B4-BE49-F238E27FC236}">
                <a16:creationId xmlns:a16="http://schemas.microsoft.com/office/drawing/2014/main" id="{8B3CE64B-9276-91C6-34FD-6EA5AC821BF1}"/>
              </a:ext>
            </a:extLst>
          </p:cNvPr>
          <p:cNvSpPr/>
          <p:nvPr/>
        </p:nvSpPr>
        <p:spPr>
          <a:xfrm rot="10800000">
            <a:off x="11896708" y="6320383"/>
            <a:ext cx="295292" cy="206498"/>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8" name="Straight Arrow Connector 147">
            <a:extLst>
              <a:ext uri="{FF2B5EF4-FFF2-40B4-BE49-F238E27FC236}">
                <a16:creationId xmlns:a16="http://schemas.microsoft.com/office/drawing/2014/main" id="{B6AE2531-3C3E-C80D-5437-6530C973B461}"/>
              </a:ext>
            </a:extLst>
          </p:cNvPr>
          <p:cNvCxnSpPr>
            <a:cxnSpLocks/>
          </p:cNvCxnSpPr>
          <p:nvPr/>
        </p:nvCxnSpPr>
        <p:spPr>
          <a:xfrm flipV="1">
            <a:off x="8437005" y="2781943"/>
            <a:ext cx="0" cy="448893"/>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715651CA-0769-2932-D913-3548214561E1}"/>
              </a:ext>
            </a:extLst>
          </p:cNvPr>
          <p:cNvSpPr txBox="1"/>
          <p:nvPr/>
        </p:nvSpPr>
        <p:spPr>
          <a:xfrm>
            <a:off x="7994895" y="3266615"/>
            <a:ext cx="879614" cy="230832"/>
          </a:xfrm>
          <a:prstGeom prst="rect">
            <a:avLst/>
          </a:prstGeom>
          <a:noFill/>
          <a:ln>
            <a:solidFill>
              <a:schemeClr val="accent6">
                <a:lumMod val="75000"/>
              </a:schemeClr>
            </a:solidFill>
            <a:prstDash val="dash"/>
          </a:ln>
        </p:spPr>
        <p:txBody>
          <a:bodyPr wrap="square" rtlCol="0">
            <a:spAutoFit/>
          </a:bodyPr>
          <a:lstStyle/>
          <a:p>
            <a:pPr lvl="0" algn="ctr">
              <a:defRPr/>
            </a:pPr>
            <a:r>
              <a:rPr lang="ru-RU" sz="900">
                <a:solidFill>
                  <a:schemeClr val="accent6">
                    <a:lumMod val="75000"/>
                  </a:schemeClr>
                </a:solidFill>
                <a:latin typeface="Roboto" panose="02000000000000000000" pitchFamily="2" charset="0"/>
                <a:ea typeface="Roboto" panose="02000000000000000000" pitchFamily="2" charset="0"/>
                <a:cs typeface="Times" panose="02020603050405020304" pitchFamily="18" charset="0"/>
              </a:rPr>
              <a:t>Лицензия</a:t>
            </a:r>
          </a:p>
        </p:txBody>
      </p:sp>
      <p:sp>
        <p:nvSpPr>
          <p:cNvPr id="191" name="Arrow: Pentagon 190">
            <a:extLst>
              <a:ext uri="{FF2B5EF4-FFF2-40B4-BE49-F238E27FC236}">
                <a16:creationId xmlns:a16="http://schemas.microsoft.com/office/drawing/2014/main" id="{A88080DF-15BB-94B2-E97F-E3DABF21EA71}"/>
              </a:ext>
            </a:extLst>
          </p:cNvPr>
          <p:cNvSpPr/>
          <p:nvPr/>
        </p:nvSpPr>
        <p:spPr>
          <a:xfrm>
            <a:off x="0" y="4936304"/>
            <a:ext cx="295292" cy="178292"/>
          </a:xfrm>
          <a:prstGeom prst="homePlate">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row: Pentagon 194">
            <a:extLst>
              <a:ext uri="{FF2B5EF4-FFF2-40B4-BE49-F238E27FC236}">
                <a16:creationId xmlns:a16="http://schemas.microsoft.com/office/drawing/2014/main" id="{03A24454-45C6-2675-90CA-25E84CA6C695}"/>
              </a:ext>
            </a:extLst>
          </p:cNvPr>
          <p:cNvSpPr/>
          <p:nvPr/>
        </p:nvSpPr>
        <p:spPr>
          <a:xfrm flipH="1">
            <a:off x="11896708" y="4627101"/>
            <a:ext cx="295292" cy="176110"/>
          </a:xfrm>
          <a:prstGeom prst="homePlate">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746525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863EBFA9-8869-CF0D-8E45-3FD1CCC4249E}"/>
              </a:ext>
            </a:extLst>
          </p:cNvPr>
          <p:cNvSpPr/>
          <p:nvPr/>
        </p:nvSpPr>
        <p:spPr>
          <a:xfrm>
            <a:off x="1171003" y="888815"/>
            <a:ext cx="9957366" cy="5620283"/>
          </a:xfrm>
          <a:prstGeom prst="roundRect">
            <a:avLst>
              <a:gd name="adj" fmla="val 3492"/>
            </a:avLst>
          </a:prstGeom>
          <a:solidFill>
            <a:srgbClr val="FF33CC">
              <a:alpha val="8000"/>
            </a:srgb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437EBB3-44EE-AC28-CD0C-570D34230A06}"/>
              </a:ext>
            </a:extLst>
          </p:cNvPr>
          <p:cNvSpPr txBox="1"/>
          <p:nvPr/>
        </p:nvSpPr>
        <p:spPr>
          <a:xfrm>
            <a:off x="5071213" y="925437"/>
            <a:ext cx="2027187" cy="923330"/>
          </a:xfrm>
          <a:prstGeom prst="rect">
            <a:avLst/>
          </a:prstGeom>
          <a:noFill/>
        </p:spPr>
        <p:txBody>
          <a:bodyPr wrap="square" lIns="91440" tIns="45720" rIns="91440" bIns="45720" rtlCol="0" anchor="t">
            <a:spAutoFit/>
          </a:bodyPr>
          <a:lstStyle/>
          <a:p>
            <a:pPr algn="ctr"/>
            <a:r>
              <a:rPr lang="ru-RU" b="1">
                <a:solidFill>
                  <a:srgbClr val="002060"/>
                </a:solidFill>
                <a:latin typeface="Cambria"/>
                <a:ea typeface="Cambria"/>
                <a:cs typeface="Calibri"/>
              </a:rPr>
              <a:t>Макро</a:t>
            </a:r>
          </a:p>
          <a:p>
            <a:pPr algn="ctr"/>
            <a:r>
              <a:rPr lang="ru-RU" b="1">
                <a:solidFill>
                  <a:srgbClr val="002060"/>
                </a:solidFill>
                <a:latin typeface="Cambria"/>
                <a:ea typeface="Cambria"/>
                <a:cs typeface="Calibri"/>
              </a:rPr>
              <a:t>/</a:t>
            </a:r>
            <a:r>
              <a:rPr lang="ru-RU" sz="1050" b="1">
                <a:solidFill>
                  <a:srgbClr val="002060"/>
                </a:solidFill>
                <a:latin typeface="Cambria"/>
                <a:ea typeface="Cambria"/>
                <a:cs typeface="Calibri"/>
              </a:rPr>
              <a:t> Правовая среда  </a:t>
            </a:r>
            <a:r>
              <a:rPr lang="ru-RU" b="1">
                <a:solidFill>
                  <a:srgbClr val="002060"/>
                </a:solidFill>
                <a:latin typeface="Cambria"/>
                <a:ea typeface="Cambria"/>
                <a:cs typeface="Calibri"/>
              </a:rPr>
              <a:t>/</a:t>
            </a:r>
          </a:p>
          <a:p>
            <a:pPr algn="ctr"/>
            <a:endParaRPr lang="en-US" b="1" dirty="0">
              <a:solidFill>
                <a:srgbClr val="002060"/>
              </a:solidFill>
              <a:latin typeface="Cambria" panose="02040503050406030204" pitchFamily="18" charset="0"/>
              <a:ea typeface="Cambria" panose="02040503050406030204" pitchFamily="18" charset="0"/>
              <a:cs typeface="Calibri"/>
            </a:endParaRPr>
          </a:p>
        </p:txBody>
      </p:sp>
      <p:sp>
        <p:nvSpPr>
          <p:cNvPr id="19" name="TextBox 18">
            <a:extLst>
              <a:ext uri="{FF2B5EF4-FFF2-40B4-BE49-F238E27FC236}">
                <a16:creationId xmlns:a16="http://schemas.microsoft.com/office/drawing/2014/main" id="{AB18248B-A92C-806C-1B3D-3D1FB5E508FB}"/>
              </a:ext>
            </a:extLst>
          </p:cNvPr>
          <p:cNvSpPr txBox="1"/>
          <p:nvPr/>
        </p:nvSpPr>
        <p:spPr>
          <a:xfrm>
            <a:off x="5311551" y="1884697"/>
            <a:ext cx="1568897" cy="430887"/>
          </a:xfrm>
          <a:prstGeom prst="rect">
            <a:avLst/>
          </a:prstGeom>
          <a:noFill/>
        </p:spPr>
        <p:txBody>
          <a:bodyPr wrap="square" lIns="91440" tIns="45720" rIns="91440" bIns="45720" rtlCol="0" anchor="t">
            <a:spAutoFit/>
          </a:bodyPr>
          <a:lstStyle/>
          <a:p>
            <a:pPr algn="ctr"/>
            <a:r>
              <a:rPr lang="ru-RU" sz="1100" b="1">
                <a:solidFill>
                  <a:srgbClr val="00B050"/>
                </a:solidFill>
                <a:latin typeface="Cambria"/>
                <a:ea typeface="Cambria"/>
                <a:cs typeface="Calibri"/>
              </a:rPr>
              <a:t>ПРОМЕЖУТОЧНЫЙ </a:t>
            </a:r>
          </a:p>
          <a:p>
            <a:pPr algn="ctr"/>
            <a:r>
              <a:rPr lang="ru-RU" sz="1100" b="1">
                <a:solidFill>
                  <a:srgbClr val="00B050"/>
                </a:solidFill>
                <a:latin typeface="Cambria"/>
                <a:ea typeface="Cambria"/>
                <a:cs typeface="Calibri"/>
              </a:rPr>
              <a:t>/Оптимизация/</a:t>
            </a:r>
          </a:p>
        </p:txBody>
      </p:sp>
      <p:sp>
        <p:nvSpPr>
          <p:cNvPr id="2" name="Arrow: Up-Down 1">
            <a:extLst>
              <a:ext uri="{FF2B5EF4-FFF2-40B4-BE49-F238E27FC236}">
                <a16:creationId xmlns:a16="http://schemas.microsoft.com/office/drawing/2014/main" id="{88EBCB2E-369F-FFD8-52B5-F0B57DA71B6A}"/>
              </a:ext>
            </a:extLst>
          </p:cNvPr>
          <p:cNvSpPr/>
          <p:nvPr/>
        </p:nvSpPr>
        <p:spPr>
          <a:xfrm>
            <a:off x="6002690" y="1518318"/>
            <a:ext cx="229297" cy="357325"/>
          </a:xfrm>
          <a:prstGeom prst="upDownArrow">
            <a:avLst>
              <a:gd name="adj1" fmla="val 31914"/>
              <a:gd name="adj2" fmla="val 42291"/>
            </a:avLst>
          </a:prstGeom>
          <a:solidFill>
            <a:schemeClr val="accent1">
              <a:lumMod val="50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Map&#10;&#10;Description automatically generated">
            <a:extLst>
              <a:ext uri="{FF2B5EF4-FFF2-40B4-BE49-F238E27FC236}">
                <a16:creationId xmlns:a16="http://schemas.microsoft.com/office/drawing/2014/main" id="{CD630155-8361-4E7F-2C00-91E6AB475AA6}"/>
              </a:ext>
            </a:extLst>
          </p:cNvPr>
          <p:cNvPicPr>
            <a:picLocks noChangeAspect="1"/>
          </p:cNvPicPr>
          <p:nvPr/>
        </p:nvPicPr>
        <p:blipFill>
          <a:blip r:embed="rId3">
            <a:alphaModFix amt="20000"/>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521575" y="1574567"/>
            <a:ext cx="9126461" cy="4644474"/>
          </a:xfrm>
          <a:prstGeom prst="rect">
            <a:avLst/>
          </a:prstGeom>
        </p:spPr>
      </p:pic>
      <p:sp>
        <p:nvSpPr>
          <p:cNvPr id="10" name="Oval 9">
            <a:extLst>
              <a:ext uri="{FF2B5EF4-FFF2-40B4-BE49-F238E27FC236}">
                <a16:creationId xmlns:a16="http://schemas.microsoft.com/office/drawing/2014/main" id="{DA8641F0-1133-EE31-8DBF-A393297C53C0}"/>
              </a:ext>
            </a:extLst>
          </p:cNvPr>
          <p:cNvSpPr/>
          <p:nvPr/>
        </p:nvSpPr>
        <p:spPr>
          <a:xfrm>
            <a:off x="1687496" y="1710358"/>
            <a:ext cx="8679265" cy="4251601"/>
          </a:xfrm>
          <a:prstGeom prst="ellipse">
            <a:avLst/>
          </a:prstGeom>
          <a:noFill/>
          <a:ln w="28575">
            <a:solidFill>
              <a:srgbClr val="00206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sp>
        <p:nvSpPr>
          <p:cNvPr id="11" name="Oval 10">
            <a:extLst>
              <a:ext uri="{FF2B5EF4-FFF2-40B4-BE49-F238E27FC236}">
                <a16:creationId xmlns:a16="http://schemas.microsoft.com/office/drawing/2014/main" id="{4572EB34-EDF3-80BB-F1DF-DB86982AEDE5}"/>
              </a:ext>
            </a:extLst>
          </p:cNvPr>
          <p:cNvSpPr/>
          <p:nvPr/>
        </p:nvSpPr>
        <p:spPr>
          <a:xfrm>
            <a:off x="2953648" y="2519615"/>
            <a:ext cx="6232029" cy="2695436"/>
          </a:xfrm>
          <a:prstGeom prst="ellipse">
            <a:avLst/>
          </a:prstGeom>
          <a:noFill/>
          <a:ln w="28575">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rgbClr val="002060"/>
              </a:solidFill>
              <a:latin typeface="Cambria" panose="02040503050406030204" pitchFamily="18" charset="0"/>
              <a:ea typeface="Cambria" panose="02040503050406030204" pitchFamily="18" charset="0"/>
            </a:endParaRPr>
          </a:p>
        </p:txBody>
      </p:sp>
      <p:sp>
        <p:nvSpPr>
          <p:cNvPr id="12" name="Oval 11">
            <a:extLst>
              <a:ext uri="{FF2B5EF4-FFF2-40B4-BE49-F238E27FC236}">
                <a16:creationId xmlns:a16="http://schemas.microsoft.com/office/drawing/2014/main" id="{E6119ABD-3E1E-EBD1-3157-F5CF1E3280DF}"/>
              </a:ext>
            </a:extLst>
          </p:cNvPr>
          <p:cNvSpPr/>
          <p:nvPr/>
        </p:nvSpPr>
        <p:spPr>
          <a:xfrm>
            <a:off x="4418400" y="3215164"/>
            <a:ext cx="3235582" cy="1341927"/>
          </a:xfrm>
          <a:prstGeom prst="ellipse">
            <a:avLst/>
          </a:prstGeom>
          <a:noFill/>
          <a:ln w="28575">
            <a:solidFill>
              <a:srgbClr val="FFC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rgbClr val="002060"/>
              </a:solidFill>
              <a:latin typeface="Cambria" panose="02040503050406030204" pitchFamily="18" charset="0"/>
              <a:ea typeface="Cambria" panose="02040503050406030204" pitchFamily="18" charset="0"/>
            </a:endParaRPr>
          </a:p>
        </p:txBody>
      </p:sp>
      <p:sp>
        <p:nvSpPr>
          <p:cNvPr id="14" name="TextBox 13">
            <a:extLst>
              <a:ext uri="{FF2B5EF4-FFF2-40B4-BE49-F238E27FC236}">
                <a16:creationId xmlns:a16="http://schemas.microsoft.com/office/drawing/2014/main" id="{789F7B70-C8EE-13F7-B42B-84E143C52AAF}"/>
              </a:ext>
            </a:extLst>
          </p:cNvPr>
          <p:cNvSpPr txBox="1"/>
          <p:nvPr/>
        </p:nvSpPr>
        <p:spPr>
          <a:xfrm>
            <a:off x="2916230" y="3702212"/>
            <a:ext cx="1193742" cy="415498"/>
          </a:xfrm>
          <a:prstGeom prst="rect">
            <a:avLst/>
          </a:prstGeom>
          <a:noFill/>
        </p:spPr>
        <p:txBody>
          <a:bodyPr wrap="square" lIns="91440" tIns="45720" rIns="91440" bIns="45720" rtlCol="0" anchor="t">
            <a:spAutoFit/>
          </a:bodyPr>
          <a:lstStyle/>
          <a:p>
            <a:pPr algn="ctr"/>
            <a:r>
              <a:rPr lang="ru-RU" sz="1050">
                <a:solidFill>
                  <a:srgbClr val="00B050"/>
                </a:solidFill>
                <a:latin typeface="Cambria"/>
                <a:ea typeface="Cambria"/>
                <a:cs typeface="Calibri"/>
              </a:rPr>
              <a:t>Склады </a:t>
            </a:r>
          </a:p>
          <a:p>
            <a:pPr algn="ctr"/>
            <a:r>
              <a:rPr lang="ru-RU" sz="1050" b="1">
                <a:solidFill>
                  <a:srgbClr val="0070C0"/>
                </a:solidFill>
                <a:latin typeface="Cambria" panose="02040503050406030204" pitchFamily="18" charset="0"/>
                <a:ea typeface="Cambria" panose="02040503050406030204" pitchFamily="18" charset="0"/>
              </a:rPr>
              <a:t>ХХААХҮЯ, БХБЯ</a:t>
            </a:r>
          </a:p>
        </p:txBody>
      </p:sp>
      <p:sp>
        <p:nvSpPr>
          <p:cNvPr id="15" name="TextBox 14">
            <a:extLst>
              <a:ext uri="{FF2B5EF4-FFF2-40B4-BE49-F238E27FC236}">
                <a16:creationId xmlns:a16="http://schemas.microsoft.com/office/drawing/2014/main" id="{9A42F4AF-920E-BD50-8770-1B54A9326E40}"/>
              </a:ext>
            </a:extLst>
          </p:cNvPr>
          <p:cNvSpPr txBox="1"/>
          <p:nvPr/>
        </p:nvSpPr>
        <p:spPr>
          <a:xfrm>
            <a:off x="5465934" y="5496517"/>
            <a:ext cx="1989713" cy="430887"/>
          </a:xfrm>
          <a:prstGeom prst="rect">
            <a:avLst/>
          </a:prstGeom>
          <a:noFill/>
        </p:spPr>
        <p:txBody>
          <a:bodyPr wrap="square" lIns="91440" tIns="45720" rIns="91440" bIns="45720" rtlCol="0" anchor="t">
            <a:spAutoFit/>
          </a:bodyPr>
          <a:lstStyle/>
          <a:p>
            <a:pPr algn="ctr"/>
            <a:r>
              <a:rPr lang="ru-RU" sz="1100" b="1">
                <a:solidFill>
                  <a:srgbClr val="002060"/>
                </a:solidFill>
                <a:latin typeface="Cambria"/>
                <a:ea typeface="Cambria"/>
              </a:rPr>
              <a:t>Налоговая политика </a:t>
            </a:r>
          </a:p>
          <a:p>
            <a:pPr algn="ctr"/>
            <a:r>
              <a:rPr lang="ru-RU" sz="1100" b="1">
                <a:solidFill>
                  <a:srgbClr val="0070C0"/>
                </a:solidFill>
                <a:latin typeface="Cambria" panose="02040503050406030204" pitchFamily="18" charset="0"/>
                <a:ea typeface="Cambria" panose="02040503050406030204" pitchFamily="18" charset="0"/>
              </a:rPr>
              <a:t>СЯ</a:t>
            </a:r>
          </a:p>
        </p:txBody>
      </p:sp>
      <p:sp>
        <p:nvSpPr>
          <p:cNvPr id="17" name="TextBox 16">
            <a:extLst>
              <a:ext uri="{FF2B5EF4-FFF2-40B4-BE49-F238E27FC236}">
                <a16:creationId xmlns:a16="http://schemas.microsoft.com/office/drawing/2014/main" id="{BE21345F-575E-509B-8A9C-DBB0F6FB6C81}"/>
              </a:ext>
            </a:extLst>
          </p:cNvPr>
          <p:cNvSpPr txBox="1"/>
          <p:nvPr/>
        </p:nvSpPr>
        <p:spPr>
          <a:xfrm>
            <a:off x="4643304" y="3372445"/>
            <a:ext cx="1293573" cy="507831"/>
          </a:xfrm>
          <a:prstGeom prst="rect">
            <a:avLst/>
          </a:prstGeom>
          <a:noFill/>
        </p:spPr>
        <p:txBody>
          <a:bodyPr wrap="square" lIns="91440" tIns="45720" rIns="91440" bIns="45720" rtlCol="0" anchor="t">
            <a:spAutoFit/>
          </a:bodyPr>
          <a:lstStyle/>
          <a:p>
            <a:pPr algn="ctr"/>
            <a:r>
              <a:rPr lang="ru-RU" sz="900" dirty="0">
                <a:solidFill>
                  <a:schemeClr val="accent2">
                    <a:lumMod val="75000"/>
                  </a:schemeClr>
                </a:solidFill>
                <a:latin typeface="Cambria" panose="02040503050406030204" pitchFamily="18" charset="0"/>
                <a:ea typeface="Cambria" panose="02040503050406030204" pitchFamily="18" charset="0"/>
              </a:rPr>
              <a:t>Схема финансирования </a:t>
            </a:r>
          </a:p>
          <a:p>
            <a:pPr algn="ctr"/>
            <a:r>
              <a:rPr lang="ru-RU" sz="900" b="1" dirty="0">
                <a:solidFill>
                  <a:srgbClr val="0070C0"/>
                </a:solidFill>
                <a:latin typeface="Cambria" panose="02040503050406030204" pitchFamily="18" charset="0"/>
                <a:ea typeface="Cambria" panose="02040503050406030204" pitchFamily="18" charset="0"/>
              </a:rPr>
              <a:t>ХХААХҮЯ, СЯ</a:t>
            </a:r>
          </a:p>
        </p:txBody>
      </p:sp>
      <p:sp>
        <p:nvSpPr>
          <p:cNvPr id="21" name="TextBox 20">
            <a:extLst>
              <a:ext uri="{FF2B5EF4-FFF2-40B4-BE49-F238E27FC236}">
                <a16:creationId xmlns:a16="http://schemas.microsoft.com/office/drawing/2014/main" id="{D77500E2-561D-AA7A-49DF-8A558DA335E8}"/>
              </a:ext>
            </a:extLst>
          </p:cNvPr>
          <p:cNvSpPr txBox="1"/>
          <p:nvPr/>
        </p:nvSpPr>
        <p:spPr>
          <a:xfrm>
            <a:off x="7657571" y="4317313"/>
            <a:ext cx="1063112" cy="577081"/>
          </a:xfrm>
          <a:prstGeom prst="rect">
            <a:avLst/>
          </a:prstGeom>
          <a:noFill/>
        </p:spPr>
        <p:txBody>
          <a:bodyPr wrap="none" lIns="91440" tIns="45720" rIns="91440" bIns="45720" rtlCol="0" anchor="t">
            <a:spAutoFit/>
          </a:bodyPr>
          <a:lstStyle/>
          <a:p>
            <a:pPr algn="ctr"/>
            <a:r>
              <a:rPr lang="ru-RU" sz="1050">
                <a:solidFill>
                  <a:srgbClr val="00B050"/>
                </a:solidFill>
                <a:latin typeface="Cambria" panose="02040503050406030204" pitchFamily="18" charset="0"/>
                <a:ea typeface="Cambria" panose="02040503050406030204" pitchFamily="18" charset="0"/>
                <a:cs typeface="Calibri"/>
              </a:rPr>
              <a:t>Транспортировка </a:t>
            </a:r>
          </a:p>
          <a:p>
            <a:pPr algn="ctr"/>
            <a:r>
              <a:rPr lang="ru-RU" sz="1050">
                <a:solidFill>
                  <a:srgbClr val="00B050"/>
                </a:solidFill>
                <a:latin typeface="Cambria" panose="02040503050406030204" pitchFamily="18" charset="0"/>
                <a:ea typeface="Cambria" panose="02040503050406030204" pitchFamily="18" charset="0"/>
                <a:cs typeface="Calibri"/>
              </a:rPr>
              <a:t>Логистика </a:t>
            </a:r>
          </a:p>
          <a:p>
            <a:pPr algn="ctr"/>
            <a:r>
              <a:rPr lang="ru-RU" sz="1050" b="1">
                <a:solidFill>
                  <a:srgbClr val="0070C0"/>
                </a:solidFill>
                <a:latin typeface="Cambria" panose="02040503050406030204" pitchFamily="18" charset="0"/>
                <a:ea typeface="Cambria" panose="02040503050406030204" pitchFamily="18" charset="0"/>
              </a:rPr>
              <a:t>ЗТХЯ</a:t>
            </a:r>
          </a:p>
        </p:txBody>
      </p:sp>
      <p:sp>
        <p:nvSpPr>
          <p:cNvPr id="22" name="TextBox 21">
            <a:extLst>
              <a:ext uri="{FF2B5EF4-FFF2-40B4-BE49-F238E27FC236}">
                <a16:creationId xmlns:a16="http://schemas.microsoft.com/office/drawing/2014/main" id="{2455B582-0B58-BF7F-1416-B964ED363543}"/>
              </a:ext>
            </a:extLst>
          </p:cNvPr>
          <p:cNvSpPr txBox="1"/>
          <p:nvPr/>
        </p:nvSpPr>
        <p:spPr>
          <a:xfrm>
            <a:off x="8456766" y="3815387"/>
            <a:ext cx="692817" cy="415498"/>
          </a:xfrm>
          <a:prstGeom prst="rect">
            <a:avLst/>
          </a:prstGeom>
          <a:noFill/>
        </p:spPr>
        <p:txBody>
          <a:bodyPr wrap="none" lIns="91440" tIns="45720" rIns="91440" bIns="45720" rtlCol="0" anchor="t">
            <a:spAutoFit/>
          </a:bodyPr>
          <a:lstStyle/>
          <a:p>
            <a:pPr algn="ctr"/>
            <a:r>
              <a:rPr lang="ru-RU" sz="1050">
                <a:solidFill>
                  <a:srgbClr val="00B050"/>
                </a:solidFill>
                <a:latin typeface="Cambria" panose="02040503050406030204" pitchFamily="18" charset="0"/>
                <a:ea typeface="Cambria" panose="02040503050406030204" pitchFamily="18" charset="0"/>
                <a:cs typeface="Calibri"/>
              </a:rPr>
              <a:t>Автомагистрали </a:t>
            </a:r>
          </a:p>
          <a:p>
            <a:pPr algn="ctr"/>
            <a:r>
              <a:rPr lang="ru-RU" sz="1050" b="1">
                <a:solidFill>
                  <a:srgbClr val="0070C0"/>
                </a:solidFill>
                <a:latin typeface="Cambria" panose="02040503050406030204" pitchFamily="18" charset="0"/>
                <a:ea typeface="Cambria" panose="02040503050406030204" pitchFamily="18" charset="0"/>
                <a:cs typeface="Calibri"/>
              </a:rPr>
              <a:t>ЗТХЯ</a:t>
            </a:r>
          </a:p>
        </p:txBody>
      </p:sp>
      <p:sp>
        <p:nvSpPr>
          <p:cNvPr id="23" name="TextBox 22">
            <a:extLst>
              <a:ext uri="{FF2B5EF4-FFF2-40B4-BE49-F238E27FC236}">
                <a16:creationId xmlns:a16="http://schemas.microsoft.com/office/drawing/2014/main" id="{7D06828B-73FB-E402-6350-61C16F943B62}"/>
              </a:ext>
            </a:extLst>
          </p:cNvPr>
          <p:cNvSpPr txBox="1"/>
          <p:nvPr/>
        </p:nvSpPr>
        <p:spPr>
          <a:xfrm>
            <a:off x="7296699" y="3066932"/>
            <a:ext cx="1725151" cy="607859"/>
          </a:xfrm>
          <a:prstGeom prst="rect">
            <a:avLst/>
          </a:prstGeom>
          <a:noFill/>
        </p:spPr>
        <p:txBody>
          <a:bodyPr wrap="none" lIns="91440" tIns="45720" rIns="91440" bIns="45720" rtlCol="0" anchor="t">
            <a:spAutoFit/>
          </a:bodyPr>
          <a:lstStyle/>
          <a:p>
            <a:pPr algn="ctr"/>
            <a:r>
              <a:rPr lang="ru-RU" sz="1050">
                <a:solidFill>
                  <a:srgbClr val="00B050"/>
                </a:solidFill>
                <a:latin typeface="Cambria" panose="02040503050406030204" pitchFamily="18" charset="0"/>
                <a:ea typeface="Cambria" panose="02040503050406030204" pitchFamily="18" charset="0"/>
                <a:cs typeface="Calibri"/>
              </a:rPr>
              <a:t>Инженерная инфраструктура </a:t>
            </a:r>
          </a:p>
          <a:p>
            <a:pPr algn="ctr"/>
            <a:r>
              <a:rPr lang="ru-RU" sz="900" b="1">
                <a:solidFill>
                  <a:srgbClr val="0070C0"/>
                </a:solidFill>
                <a:latin typeface="Cambria" panose="02040503050406030204" pitchFamily="18" charset="0"/>
                <a:ea typeface="Cambria" panose="02040503050406030204" pitchFamily="18" charset="0"/>
              </a:rPr>
              <a:t>БХБЯ, ЭХЯ</a:t>
            </a:r>
          </a:p>
          <a:p>
            <a:pPr algn="ctr"/>
            <a:endParaRPr lang="en-US" sz="1400" dirty="0">
              <a:solidFill>
                <a:srgbClr val="00B050"/>
              </a:solidFill>
              <a:latin typeface="Cambria" panose="02040503050406030204" pitchFamily="18" charset="0"/>
              <a:ea typeface="Cambria" panose="02040503050406030204" pitchFamily="18" charset="0"/>
              <a:cs typeface="Calibri"/>
            </a:endParaRPr>
          </a:p>
        </p:txBody>
      </p:sp>
      <p:sp>
        <p:nvSpPr>
          <p:cNvPr id="24" name="TextBox 23">
            <a:extLst>
              <a:ext uri="{FF2B5EF4-FFF2-40B4-BE49-F238E27FC236}">
                <a16:creationId xmlns:a16="http://schemas.microsoft.com/office/drawing/2014/main" id="{35C440C5-CF5E-A31F-53B1-E09AE5218226}"/>
              </a:ext>
            </a:extLst>
          </p:cNvPr>
          <p:cNvSpPr txBox="1"/>
          <p:nvPr/>
        </p:nvSpPr>
        <p:spPr>
          <a:xfrm>
            <a:off x="6375317" y="3949917"/>
            <a:ext cx="1202573" cy="538609"/>
          </a:xfrm>
          <a:prstGeom prst="rect">
            <a:avLst/>
          </a:prstGeom>
          <a:noFill/>
        </p:spPr>
        <p:txBody>
          <a:bodyPr wrap="none" lIns="91440" tIns="45720" rIns="91440" bIns="45720" rtlCol="0" anchor="t">
            <a:spAutoFit/>
          </a:bodyPr>
          <a:lstStyle/>
          <a:p>
            <a:pPr algn="ctr"/>
            <a:r>
              <a:rPr lang="ru-RU" sz="900">
                <a:solidFill>
                  <a:schemeClr val="accent2">
                    <a:lumMod val="75000"/>
                  </a:schemeClr>
                </a:solidFill>
                <a:latin typeface="Cambria"/>
                <a:ea typeface="Cambria"/>
                <a:cs typeface="Calibri"/>
              </a:rPr>
              <a:t>Управление проектом</a:t>
            </a:r>
          </a:p>
          <a:p>
            <a:pPr algn="ctr"/>
            <a:r>
              <a:rPr lang="ru-RU" sz="900" b="1">
                <a:solidFill>
                  <a:srgbClr val="0070C0"/>
                </a:solidFill>
                <a:latin typeface="Cambria" panose="02040503050406030204" pitchFamily="18" charset="0"/>
                <a:ea typeface="Cambria" panose="02040503050406030204" pitchFamily="18" charset="0"/>
              </a:rPr>
              <a:t>ХХААХҮЯ, ...</a:t>
            </a:r>
          </a:p>
          <a:p>
            <a:pPr algn="ctr"/>
            <a:endParaRPr lang="en-US" sz="1100" dirty="0">
              <a:solidFill>
                <a:schemeClr val="accent2">
                  <a:lumMod val="75000"/>
                </a:schemeClr>
              </a:solidFill>
              <a:latin typeface="Cambria"/>
              <a:ea typeface="Cambria"/>
              <a:cs typeface="Calibri"/>
            </a:endParaRPr>
          </a:p>
        </p:txBody>
      </p:sp>
      <p:sp>
        <p:nvSpPr>
          <p:cNvPr id="25" name="TextBox 24">
            <a:extLst>
              <a:ext uri="{FF2B5EF4-FFF2-40B4-BE49-F238E27FC236}">
                <a16:creationId xmlns:a16="http://schemas.microsoft.com/office/drawing/2014/main" id="{09CEFFE6-E380-1B6C-946E-A521CB8D6A5E}"/>
              </a:ext>
            </a:extLst>
          </p:cNvPr>
          <p:cNvSpPr txBox="1"/>
          <p:nvPr/>
        </p:nvSpPr>
        <p:spPr>
          <a:xfrm>
            <a:off x="4175639" y="3985860"/>
            <a:ext cx="1702710" cy="369332"/>
          </a:xfrm>
          <a:prstGeom prst="rect">
            <a:avLst/>
          </a:prstGeom>
          <a:noFill/>
        </p:spPr>
        <p:txBody>
          <a:bodyPr wrap="none" lIns="91440" tIns="45720" rIns="91440" bIns="45720" rtlCol="0" anchor="t">
            <a:spAutoFit/>
          </a:bodyPr>
          <a:lstStyle/>
          <a:p>
            <a:pPr algn="ctr"/>
            <a:r>
              <a:rPr lang="ru-RU" sz="900">
                <a:solidFill>
                  <a:schemeClr val="accent2">
                    <a:lumMod val="75000"/>
                  </a:schemeClr>
                </a:solidFill>
                <a:latin typeface="Cambria" panose="02040503050406030204" pitchFamily="18" charset="0"/>
                <a:ea typeface="Cambria" panose="02040503050406030204" pitchFamily="18" charset="0"/>
                <a:cs typeface="Calibri"/>
              </a:rPr>
              <a:t>Кооперативы и товарищества </a:t>
            </a:r>
          </a:p>
          <a:p>
            <a:pPr algn="ctr"/>
            <a:r>
              <a:rPr lang="ru-RU" sz="900" b="1">
                <a:solidFill>
                  <a:srgbClr val="0070C0"/>
                </a:solidFill>
                <a:latin typeface="Cambria" panose="02040503050406030204" pitchFamily="18" charset="0"/>
                <a:ea typeface="Cambria" panose="02040503050406030204" pitchFamily="18" charset="0"/>
                <a:cs typeface="Calibri"/>
              </a:rPr>
              <a:t>ХХААХҮЯ,</a:t>
            </a:r>
            <a:r>
              <a:rPr lang="ru-RU" sz="900" b="1">
                <a:solidFill>
                  <a:schemeClr val="accent2">
                    <a:lumMod val="75000"/>
                  </a:schemeClr>
                </a:solidFill>
                <a:latin typeface="Cambria" panose="02040503050406030204" pitchFamily="18" charset="0"/>
                <a:ea typeface="Cambria" panose="02040503050406030204" pitchFamily="18" charset="0"/>
                <a:cs typeface="Calibri"/>
              </a:rPr>
              <a:t> </a:t>
            </a:r>
          </a:p>
        </p:txBody>
      </p:sp>
      <p:sp>
        <p:nvSpPr>
          <p:cNvPr id="26" name="TextBox 25">
            <a:extLst>
              <a:ext uri="{FF2B5EF4-FFF2-40B4-BE49-F238E27FC236}">
                <a16:creationId xmlns:a16="http://schemas.microsoft.com/office/drawing/2014/main" id="{8C337F9F-9B42-5259-46C1-DBEBBF1B9FD9}"/>
              </a:ext>
            </a:extLst>
          </p:cNvPr>
          <p:cNvSpPr txBox="1"/>
          <p:nvPr/>
        </p:nvSpPr>
        <p:spPr>
          <a:xfrm>
            <a:off x="6463321" y="3321525"/>
            <a:ext cx="1177331" cy="538609"/>
          </a:xfrm>
          <a:prstGeom prst="rect">
            <a:avLst/>
          </a:prstGeom>
          <a:noFill/>
        </p:spPr>
        <p:txBody>
          <a:bodyPr wrap="square" lIns="91440" tIns="45720" rIns="91440" bIns="45720" rtlCol="0" anchor="t">
            <a:spAutoFit/>
          </a:bodyPr>
          <a:lstStyle/>
          <a:p>
            <a:pPr algn="ctr"/>
            <a:r>
              <a:rPr lang="ru-RU" sz="900">
                <a:solidFill>
                  <a:schemeClr val="accent2">
                    <a:lumMod val="75000"/>
                  </a:schemeClr>
                </a:solidFill>
                <a:latin typeface="Cambria" panose="02040503050406030204" pitchFamily="18" charset="0"/>
                <a:ea typeface="Cambria" panose="02040503050406030204" pitchFamily="18" charset="0"/>
                <a:cs typeface="Calibri"/>
              </a:rPr>
              <a:t>Исследовательский институт </a:t>
            </a:r>
          </a:p>
          <a:p>
            <a:pPr algn="ctr"/>
            <a:r>
              <a:rPr lang="ru-RU" sz="900" b="1">
                <a:solidFill>
                  <a:srgbClr val="0070C0"/>
                </a:solidFill>
                <a:latin typeface="Cambria" panose="02040503050406030204" pitchFamily="18" charset="0"/>
                <a:ea typeface="Cambria" panose="02040503050406030204" pitchFamily="18" charset="0"/>
              </a:rPr>
              <a:t>ХААИС, ШУА</a:t>
            </a:r>
          </a:p>
          <a:p>
            <a:pPr algn="ctr"/>
            <a:endParaRPr lang="en-US" sz="1100" dirty="0">
              <a:solidFill>
                <a:schemeClr val="accent2">
                  <a:lumMod val="75000"/>
                </a:schemeClr>
              </a:solidFill>
              <a:latin typeface="Cambria" panose="02040503050406030204" pitchFamily="18" charset="0"/>
              <a:ea typeface="Cambria" panose="02040503050406030204" pitchFamily="18" charset="0"/>
              <a:cs typeface="Calibri"/>
            </a:endParaRPr>
          </a:p>
        </p:txBody>
      </p:sp>
      <p:sp>
        <p:nvSpPr>
          <p:cNvPr id="27" name="TextBox 26">
            <a:extLst>
              <a:ext uri="{FF2B5EF4-FFF2-40B4-BE49-F238E27FC236}">
                <a16:creationId xmlns:a16="http://schemas.microsoft.com/office/drawing/2014/main" id="{16B12050-36D6-B26F-F6CB-6EA6AE0B41A8}"/>
              </a:ext>
            </a:extLst>
          </p:cNvPr>
          <p:cNvSpPr txBox="1"/>
          <p:nvPr/>
        </p:nvSpPr>
        <p:spPr>
          <a:xfrm>
            <a:off x="4289174" y="1996897"/>
            <a:ext cx="1377352"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ru-RU" sz="1100" b="1">
                <a:solidFill>
                  <a:srgbClr val="00B050"/>
                </a:solidFill>
                <a:latin typeface="Cambria"/>
                <a:ea typeface="Cambria"/>
              </a:rPr>
              <a:t>Организация земельного участка </a:t>
            </a:r>
          </a:p>
          <a:p>
            <a:pPr algn="ctr"/>
            <a:r>
              <a:rPr lang="ru-RU" sz="1100" b="1">
                <a:solidFill>
                  <a:srgbClr val="0070C0"/>
                </a:solidFill>
                <a:latin typeface="Cambria" panose="02040503050406030204" pitchFamily="18" charset="0"/>
                <a:ea typeface="Cambria" panose="02040503050406030204" pitchFamily="18" charset="0"/>
              </a:rPr>
              <a:t>БХБЯ</a:t>
            </a:r>
          </a:p>
        </p:txBody>
      </p:sp>
      <p:sp>
        <p:nvSpPr>
          <p:cNvPr id="28" name="TextBox 27">
            <a:extLst>
              <a:ext uri="{FF2B5EF4-FFF2-40B4-BE49-F238E27FC236}">
                <a16:creationId xmlns:a16="http://schemas.microsoft.com/office/drawing/2014/main" id="{A392D842-86C6-A0CC-7E6F-16D2785DC230}"/>
              </a:ext>
            </a:extLst>
          </p:cNvPr>
          <p:cNvSpPr txBox="1"/>
          <p:nvPr/>
        </p:nvSpPr>
        <p:spPr>
          <a:xfrm>
            <a:off x="1976028" y="2874745"/>
            <a:ext cx="1477993"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ru-RU" sz="1100" b="1">
                <a:solidFill>
                  <a:srgbClr val="002060"/>
                </a:solidFill>
                <a:latin typeface="Cambria"/>
                <a:ea typeface="Cambria"/>
              </a:rPr>
              <a:t>Инвестиции</a:t>
            </a:r>
          </a:p>
          <a:p>
            <a:pPr algn="ctr"/>
            <a:r>
              <a:rPr lang="ru-RU" sz="1100" b="1">
                <a:solidFill>
                  <a:srgbClr val="0070C0"/>
                </a:solidFill>
                <a:latin typeface="Cambria"/>
                <a:ea typeface="Cambria"/>
              </a:rPr>
              <a:t>ЭЗХЯ, СЯ</a:t>
            </a:r>
          </a:p>
        </p:txBody>
      </p:sp>
      <p:sp>
        <p:nvSpPr>
          <p:cNvPr id="29" name="TextBox 28">
            <a:extLst>
              <a:ext uri="{FF2B5EF4-FFF2-40B4-BE49-F238E27FC236}">
                <a16:creationId xmlns:a16="http://schemas.microsoft.com/office/drawing/2014/main" id="{01D88592-4B36-69AC-8CDB-5A81D97FEDBE}"/>
              </a:ext>
            </a:extLst>
          </p:cNvPr>
          <p:cNvSpPr txBox="1"/>
          <p:nvPr/>
        </p:nvSpPr>
        <p:spPr>
          <a:xfrm>
            <a:off x="3258248" y="2973184"/>
            <a:ext cx="1619279" cy="60016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ru-RU" sz="1100">
                <a:solidFill>
                  <a:srgbClr val="00B050"/>
                </a:solidFill>
                <a:latin typeface="Cambria" panose="02040503050406030204" pitchFamily="18" charset="0"/>
                <a:ea typeface="Cambria" panose="02040503050406030204" pitchFamily="18" charset="0"/>
                <a:cs typeface="Calibri"/>
              </a:rPr>
              <a:t>Центр логистики и снабжения для сельского хозяйства</a:t>
            </a:r>
          </a:p>
          <a:p>
            <a:pPr algn="ctr"/>
            <a:r>
              <a:rPr lang="ru-RU" sz="1100" b="1">
                <a:solidFill>
                  <a:srgbClr val="0070C0"/>
                </a:solidFill>
                <a:latin typeface="Cambria" panose="02040503050406030204" pitchFamily="18" charset="0"/>
                <a:ea typeface="Cambria" panose="02040503050406030204" pitchFamily="18" charset="0"/>
              </a:rPr>
              <a:t>ХХААХҮЯ</a:t>
            </a:r>
          </a:p>
        </p:txBody>
      </p:sp>
      <p:sp>
        <p:nvSpPr>
          <p:cNvPr id="30" name="TextBox 29">
            <a:extLst>
              <a:ext uri="{FF2B5EF4-FFF2-40B4-BE49-F238E27FC236}">
                <a16:creationId xmlns:a16="http://schemas.microsoft.com/office/drawing/2014/main" id="{1FA9FDB2-F0F2-D671-B0CD-0BBD6767241C}"/>
              </a:ext>
            </a:extLst>
          </p:cNvPr>
          <p:cNvSpPr txBox="1"/>
          <p:nvPr/>
        </p:nvSpPr>
        <p:spPr>
          <a:xfrm>
            <a:off x="5530897" y="4237531"/>
            <a:ext cx="1077538" cy="553998"/>
          </a:xfrm>
          <a:prstGeom prst="rect">
            <a:avLst/>
          </a:prstGeom>
          <a:noFill/>
        </p:spPr>
        <p:txBody>
          <a:bodyPr wrap="none" lIns="91440" tIns="45720" rIns="91440" bIns="45720" rtlCol="0" anchor="t">
            <a:spAutoFit/>
          </a:bodyPr>
          <a:lstStyle/>
          <a:p>
            <a:pPr algn="ctr"/>
            <a:r>
              <a:rPr lang="ru-RU" sz="900" dirty="0">
                <a:solidFill>
                  <a:schemeClr val="accent2">
                    <a:lumMod val="75000"/>
                  </a:schemeClr>
                </a:solidFill>
                <a:latin typeface="Cambria" panose="02040503050406030204" pitchFamily="18" charset="0"/>
                <a:ea typeface="Cambria" panose="02040503050406030204" pitchFamily="18" charset="0"/>
                <a:cs typeface="Calibri"/>
              </a:rPr>
              <a:t>Человеческие ресурсы</a:t>
            </a:r>
          </a:p>
          <a:p>
            <a:pPr algn="ctr"/>
            <a:r>
              <a:rPr lang="ru-RU" sz="1050" b="1" dirty="0">
                <a:solidFill>
                  <a:srgbClr val="0070C0"/>
                </a:solidFill>
                <a:latin typeface="Cambria" panose="02040503050406030204" pitchFamily="18" charset="0"/>
                <a:ea typeface="Cambria" panose="02040503050406030204" pitchFamily="18" charset="0"/>
              </a:rPr>
              <a:t>БСШУЯ, </a:t>
            </a:r>
          </a:p>
          <a:p>
            <a:pPr algn="ctr"/>
            <a:r>
              <a:rPr lang="ru-RU" sz="1050" b="1" dirty="0">
                <a:solidFill>
                  <a:srgbClr val="0070C0"/>
                </a:solidFill>
                <a:latin typeface="Cambria" panose="02040503050406030204" pitchFamily="18" charset="0"/>
                <a:ea typeface="Cambria" panose="02040503050406030204" pitchFamily="18" charset="0"/>
              </a:rPr>
              <a:t>ХХААХҮЯ</a:t>
            </a:r>
          </a:p>
        </p:txBody>
      </p:sp>
      <p:sp>
        <p:nvSpPr>
          <p:cNvPr id="31" name="TextBox 30">
            <a:extLst>
              <a:ext uri="{FF2B5EF4-FFF2-40B4-BE49-F238E27FC236}">
                <a16:creationId xmlns:a16="http://schemas.microsoft.com/office/drawing/2014/main" id="{0AE09E42-75B6-F1A7-534B-7D8E26B6DDB7}"/>
              </a:ext>
            </a:extLst>
          </p:cNvPr>
          <p:cNvSpPr txBox="1"/>
          <p:nvPr/>
        </p:nvSpPr>
        <p:spPr>
          <a:xfrm>
            <a:off x="1687496" y="3720536"/>
            <a:ext cx="1298575" cy="600164"/>
          </a:xfrm>
          <a:prstGeom prst="rect">
            <a:avLst/>
          </a:prstGeom>
          <a:noFill/>
        </p:spPr>
        <p:txBody>
          <a:bodyPr wrap="square" lIns="91440" tIns="45720" rIns="91440" bIns="45720" rtlCol="0" anchor="t">
            <a:spAutoFit/>
          </a:bodyPr>
          <a:lstStyle/>
          <a:p>
            <a:pPr algn="ctr"/>
            <a:r>
              <a:rPr lang="ru-RU" sz="1100" b="1">
                <a:solidFill>
                  <a:srgbClr val="002060"/>
                </a:solidFill>
                <a:latin typeface="Cambria"/>
                <a:ea typeface="Cambria"/>
              </a:rPr>
              <a:t>Лицензия</a:t>
            </a:r>
          </a:p>
          <a:p>
            <a:pPr algn="ctr"/>
            <a:r>
              <a:rPr lang="ru-RU" sz="1100" b="1">
                <a:solidFill>
                  <a:srgbClr val="0070C0"/>
                </a:solidFill>
                <a:latin typeface="Cambria"/>
                <a:ea typeface="Cambria"/>
              </a:rPr>
              <a:t>ХХААХҮЯ, ХЗДХЯ</a:t>
            </a:r>
          </a:p>
          <a:p>
            <a:pPr algn="ctr"/>
            <a:endParaRPr lang="en-US" sz="1100" dirty="0">
              <a:solidFill>
                <a:srgbClr val="002060"/>
              </a:solidFill>
              <a:latin typeface="Cambria" panose="02040503050406030204" pitchFamily="18" charset="0"/>
              <a:ea typeface="Cambria" panose="02040503050406030204" pitchFamily="18" charset="0"/>
              <a:cs typeface="Calibri"/>
            </a:endParaRPr>
          </a:p>
        </p:txBody>
      </p:sp>
      <p:sp>
        <p:nvSpPr>
          <p:cNvPr id="32" name="TextBox 31">
            <a:extLst>
              <a:ext uri="{FF2B5EF4-FFF2-40B4-BE49-F238E27FC236}">
                <a16:creationId xmlns:a16="http://schemas.microsoft.com/office/drawing/2014/main" id="{FDFEDB83-7527-844C-2737-9EC87532DA69}"/>
              </a:ext>
            </a:extLst>
          </p:cNvPr>
          <p:cNvSpPr txBox="1"/>
          <p:nvPr/>
        </p:nvSpPr>
        <p:spPr>
          <a:xfrm>
            <a:off x="2321370" y="4748179"/>
            <a:ext cx="1611528" cy="430887"/>
          </a:xfrm>
          <a:prstGeom prst="rect">
            <a:avLst/>
          </a:prstGeom>
          <a:noFill/>
        </p:spPr>
        <p:txBody>
          <a:bodyPr wrap="square" lIns="91440" tIns="45720" rIns="91440" bIns="45720" rtlCol="0" anchor="t">
            <a:spAutoFit/>
          </a:bodyPr>
          <a:lstStyle/>
          <a:p>
            <a:pPr algn="ctr"/>
            <a:r>
              <a:rPr lang="ru-RU" sz="1100" b="1">
                <a:solidFill>
                  <a:srgbClr val="002060"/>
                </a:solidFill>
                <a:latin typeface="Cambria"/>
                <a:ea typeface="Cambria"/>
              </a:rPr>
              <a:t>Государственные закупки</a:t>
            </a:r>
          </a:p>
          <a:p>
            <a:pPr algn="ctr"/>
            <a:r>
              <a:rPr lang="ru-RU" sz="1100" b="1">
                <a:solidFill>
                  <a:srgbClr val="0070C0"/>
                </a:solidFill>
                <a:latin typeface="Cambria" panose="02040503050406030204" pitchFamily="18" charset="0"/>
                <a:ea typeface="Cambria" panose="02040503050406030204" pitchFamily="18" charset="0"/>
              </a:rPr>
              <a:t>БСШУЯ, ...</a:t>
            </a:r>
          </a:p>
        </p:txBody>
      </p:sp>
      <p:sp>
        <p:nvSpPr>
          <p:cNvPr id="33" name="TextBox 32">
            <a:extLst>
              <a:ext uri="{FF2B5EF4-FFF2-40B4-BE49-F238E27FC236}">
                <a16:creationId xmlns:a16="http://schemas.microsoft.com/office/drawing/2014/main" id="{1B43D681-574F-1A51-AE6E-96ED187FD6B7}"/>
              </a:ext>
            </a:extLst>
          </p:cNvPr>
          <p:cNvSpPr txBox="1"/>
          <p:nvPr/>
        </p:nvSpPr>
        <p:spPr>
          <a:xfrm>
            <a:off x="9069993" y="3896804"/>
            <a:ext cx="1611528" cy="600164"/>
          </a:xfrm>
          <a:prstGeom prst="rect">
            <a:avLst/>
          </a:prstGeom>
          <a:noFill/>
        </p:spPr>
        <p:txBody>
          <a:bodyPr wrap="square" lIns="91440" tIns="45720" rIns="91440" bIns="45720" rtlCol="0" anchor="t">
            <a:spAutoFit/>
          </a:bodyPr>
          <a:lstStyle/>
          <a:p>
            <a:pPr algn="ctr"/>
            <a:r>
              <a:rPr lang="ru-RU" sz="1100" b="1">
                <a:solidFill>
                  <a:srgbClr val="002060"/>
                </a:solidFill>
                <a:latin typeface="Cambria"/>
                <a:ea typeface="Cambria"/>
              </a:rPr>
              <a:t>Контроль </a:t>
            </a:r>
          </a:p>
          <a:p>
            <a:pPr algn="ctr"/>
            <a:r>
              <a:rPr lang="ru-RU" sz="1100" b="1">
                <a:solidFill>
                  <a:srgbClr val="002060"/>
                </a:solidFill>
                <a:latin typeface="Cambria"/>
                <a:ea typeface="Cambria"/>
              </a:rPr>
              <a:t>Инспектирование </a:t>
            </a:r>
          </a:p>
          <a:p>
            <a:pPr algn="ctr"/>
            <a:r>
              <a:rPr lang="ru-RU" sz="1100" b="1">
                <a:solidFill>
                  <a:srgbClr val="0070C0"/>
                </a:solidFill>
                <a:latin typeface="Cambria"/>
                <a:ea typeface="Cambria"/>
              </a:rPr>
              <a:t>МХЕГ</a:t>
            </a:r>
          </a:p>
        </p:txBody>
      </p:sp>
      <p:sp>
        <p:nvSpPr>
          <p:cNvPr id="34" name="TextBox 33">
            <a:extLst>
              <a:ext uri="{FF2B5EF4-FFF2-40B4-BE49-F238E27FC236}">
                <a16:creationId xmlns:a16="http://schemas.microsoft.com/office/drawing/2014/main" id="{982405C8-C358-B0B5-868B-821E8DA18CD3}"/>
              </a:ext>
            </a:extLst>
          </p:cNvPr>
          <p:cNvSpPr txBox="1"/>
          <p:nvPr/>
        </p:nvSpPr>
        <p:spPr>
          <a:xfrm>
            <a:off x="8979852" y="2761515"/>
            <a:ext cx="1170204" cy="938719"/>
          </a:xfrm>
          <a:prstGeom prst="rect">
            <a:avLst/>
          </a:prstGeom>
          <a:noFill/>
        </p:spPr>
        <p:txBody>
          <a:bodyPr wrap="square" lIns="91440" tIns="45720" rIns="91440" bIns="45720" rtlCol="0" anchor="t">
            <a:spAutoFit/>
          </a:bodyPr>
          <a:lstStyle/>
          <a:p>
            <a:pPr algn="ctr"/>
            <a:r>
              <a:rPr lang="ru-RU" sz="1100" b="1">
                <a:solidFill>
                  <a:srgbClr val="002060"/>
                </a:solidFill>
                <a:latin typeface="Cambria"/>
                <a:ea typeface="Cambria"/>
              </a:rPr>
              <a:t>Соглашение о регистрации и отслеживании</a:t>
            </a:r>
          </a:p>
          <a:p>
            <a:pPr algn="ctr"/>
            <a:r>
              <a:rPr lang="ru-RU" sz="1100" b="1">
                <a:solidFill>
                  <a:srgbClr val="0070C0"/>
                </a:solidFill>
                <a:latin typeface="Cambria" panose="02040503050406030204" pitchFamily="18" charset="0"/>
                <a:ea typeface="Cambria" panose="02040503050406030204" pitchFamily="18" charset="0"/>
              </a:rPr>
              <a:t>ХХААХҮЯ, ЭЗХЯ, ГТСМТТ</a:t>
            </a:r>
          </a:p>
        </p:txBody>
      </p:sp>
      <p:sp>
        <p:nvSpPr>
          <p:cNvPr id="35" name="TextBox 34">
            <a:extLst>
              <a:ext uri="{FF2B5EF4-FFF2-40B4-BE49-F238E27FC236}">
                <a16:creationId xmlns:a16="http://schemas.microsoft.com/office/drawing/2014/main" id="{1731FEC3-4DC8-602C-C8D2-AEC6CC2FCD3C}"/>
              </a:ext>
            </a:extLst>
          </p:cNvPr>
          <p:cNvSpPr txBox="1"/>
          <p:nvPr/>
        </p:nvSpPr>
        <p:spPr>
          <a:xfrm>
            <a:off x="3678576" y="5280237"/>
            <a:ext cx="1611528" cy="430887"/>
          </a:xfrm>
          <a:prstGeom prst="rect">
            <a:avLst/>
          </a:prstGeom>
          <a:noFill/>
        </p:spPr>
        <p:txBody>
          <a:bodyPr wrap="square" lIns="91440" tIns="45720" rIns="91440" bIns="45720" rtlCol="0" anchor="t">
            <a:spAutoFit/>
          </a:bodyPr>
          <a:lstStyle/>
          <a:p>
            <a:pPr algn="ctr"/>
            <a:r>
              <a:rPr lang="ru-RU" sz="1100" b="1">
                <a:solidFill>
                  <a:srgbClr val="002060"/>
                </a:solidFill>
                <a:latin typeface="Cambria"/>
                <a:ea typeface="Cambria"/>
              </a:rPr>
              <a:t>Финансовая помощь</a:t>
            </a:r>
          </a:p>
          <a:p>
            <a:pPr algn="ctr"/>
            <a:r>
              <a:rPr lang="ru-RU" sz="1100" b="1">
                <a:solidFill>
                  <a:srgbClr val="0070C0"/>
                </a:solidFill>
                <a:latin typeface="Cambria" panose="02040503050406030204" pitchFamily="18" charset="0"/>
                <a:ea typeface="Cambria" panose="02040503050406030204" pitchFamily="18" charset="0"/>
              </a:rPr>
              <a:t>СЯ, ЭЗХЯ</a:t>
            </a:r>
          </a:p>
        </p:txBody>
      </p:sp>
      <p:sp>
        <p:nvSpPr>
          <p:cNvPr id="36" name="TextBox 35">
            <a:extLst>
              <a:ext uri="{FF2B5EF4-FFF2-40B4-BE49-F238E27FC236}">
                <a16:creationId xmlns:a16="http://schemas.microsoft.com/office/drawing/2014/main" id="{80F7E2D9-9709-7898-16CF-2EDD65DB2E1E}"/>
              </a:ext>
            </a:extLst>
          </p:cNvPr>
          <p:cNvSpPr txBox="1"/>
          <p:nvPr/>
        </p:nvSpPr>
        <p:spPr>
          <a:xfrm>
            <a:off x="7054210" y="2271985"/>
            <a:ext cx="1377352" cy="60016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ru-RU" sz="1100" b="1">
                <a:solidFill>
                  <a:srgbClr val="00B050"/>
                </a:solidFill>
                <a:latin typeface="Cambria" panose="02040503050406030204" pitchFamily="18" charset="0"/>
                <a:ea typeface="Cambria" panose="02040503050406030204" pitchFamily="18" charset="0"/>
                <a:cs typeface="Calibri"/>
              </a:rPr>
              <a:t>Местоположение </a:t>
            </a:r>
          </a:p>
          <a:p>
            <a:pPr algn="ctr"/>
            <a:r>
              <a:rPr lang="ru-RU" sz="1100" b="1">
                <a:solidFill>
                  <a:srgbClr val="00B050"/>
                </a:solidFill>
                <a:latin typeface="Cambria" panose="02040503050406030204" pitchFamily="18" charset="0"/>
                <a:ea typeface="Cambria" panose="02040503050406030204" pitchFamily="18" charset="0"/>
                <a:cs typeface="Calibri"/>
              </a:rPr>
              <a:t>/Ресурсы/</a:t>
            </a:r>
          </a:p>
          <a:p>
            <a:pPr algn="ctr"/>
            <a:r>
              <a:rPr lang="ru-RU" sz="1100" b="1">
                <a:solidFill>
                  <a:srgbClr val="0070C0"/>
                </a:solidFill>
                <a:latin typeface="Cambria" panose="02040503050406030204" pitchFamily="18" charset="0"/>
                <a:ea typeface="Cambria" panose="02040503050406030204" pitchFamily="18" charset="0"/>
              </a:rPr>
              <a:t>ХХААХҮЯ</a:t>
            </a:r>
          </a:p>
        </p:txBody>
      </p:sp>
      <p:sp>
        <p:nvSpPr>
          <p:cNvPr id="37" name="TextBox 36">
            <a:extLst>
              <a:ext uri="{FF2B5EF4-FFF2-40B4-BE49-F238E27FC236}">
                <a16:creationId xmlns:a16="http://schemas.microsoft.com/office/drawing/2014/main" id="{9A538670-A87A-1360-BB0B-A20D94105F7E}"/>
              </a:ext>
            </a:extLst>
          </p:cNvPr>
          <p:cNvSpPr txBox="1"/>
          <p:nvPr/>
        </p:nvSpPr>
        <p:spPr>
          <a:xfrm>
            <a:off x="7784879" y="4832421"/>
            <a:ext cx="1611528" cy="430887"/>
          </a:xfrm>
          <a:prstGeom prst="rect">
            <a:avLst/>
          </a:prstGeom>
          <a:noFill/>
        </p:spPr>
        <p:txBody>
          <a:bodyPr wrap="square" lIns="91440" tIns="45720" rIns="91440" bIns="45720" rtlCol="0" anchor="t">
            <a:spAutoFit/>
          </a:bodyPr>
          <a:lstStyle/>
          <a:p>
            <a:pPr algn="ctr"/>
            <a:r>
              <a:rPr lang="ru-RU" sz="1100" b="1">
                <a:solidFill>
                  <a:srgbClr val="002060"/>
                </a:solidFill>
                <a:latin typeface="Cambria"/>
                <a:ea typeface="Cambria"/>
              </a:rPr>
              <a:t>Нетарифное регулирование </a:t>
            </a:r>
          </a:p>
          <a:p>
            <a:pPr algn="ctr"/>
            <a:r>
              <a:rPr lang="ru-RU" sz="1100" b="1">
                <a:solidFill>
                  <a:srgbClr val="0070C0"/>
                </a:solidFill>
                <a:latin typeface="Cambria"/>
                <a:ea typeface="Cambria"/>
              </a:rPr>
              <a:t>Яамдууд</a:t>
            </a:r>
          </a:p>
        </p:txBody>
      </p:sp>
      <p:sp>
        <p:nvSpPr>
          <p:cNvPr id="39" name="TextBox 38">
            <a:extLst>
              <a:ext uri="{FF2B5EF4-FFF2-40B4-BE49-F238E27FC236}">
                <a16:creationId xmlns:a16="http://schemas.microsoft.com/office/drawing/2014/main" id="{0E7E8F93-492B-C7CD-33CA-3E2E2C6F9972}"/>
              </a:ext>
            </a:extLst>
          </p:cNvPr>
          <p:cNvSpPr txBox="1"/>
          <p:nvPr/>
        </p:nvSpPr>
        <p:spPr>
          <a:xfrm>
            <a:off x="4785600" y="4736075"/>
            <a:ext cx="1151277" cy="415498"/>
          </a:xfrm>
          <a:prstGeom prst="rect">
            <a:avLst/>
          </a:prstGeom>
          <a:noFill/>
        </p:spPr>
        <p:txBody>
          <a:bodyPr wrap="none" lIns="91440" tIns="45720" rIns="91440" bIns="45720" rtlCol="0" anchor="t">
            <a:spAutoFit/>
          </a:bodyPr>
          <a:lstStyle/>
          <a:p>
            <a:pPr algn="ctr"/>
            <a:r>
              <a:rPr lang="ru-RU" sz="1050">
                <a:solidFill>
                  <a:srgbClr val="00B050"/>
                </a:solidFill>
                <a:latin typeface="Cambria"/>
                <a:ea typeface="Cambria"/>
                <a:cs typeface="Calibri"/>
              </a:rPr>
              <a:t>Лаоратории продуктов питания </a:t>
            </a:r>
          </a:p>
          <a:p>
            <a:pPr algn="ctr"/>
            <a:r>
              <a:rPr lang="ru-RU" sz="1050" b="1">
                <a:solidFill>
                  <a:srgbClr val="0070C0"/>
                </a:solidFill>
                <a:latin typeface="Cambria" panose="02040503050406030204" pitchFamily="18" charset="0"/>
                <a:ea typeface="Cambria" panose="02040503050406030204" pitchFamily="18" charset="0"/>
              </a:rPr>
              <a:t>МХЕГ, </a:t>
            </a:r>
          </a:p>
        </p:txBody>
      </p:sp>
      <p:sp>
        <p:nvSpPr>
          <p:cNvPr id="6" name="Text Placeholder 1">
            <a:extLst>
              <a:ext uri="{FF2B5EF4-FFF2-40B4-BE49-F238E27FC236}">
                <a16:creationId xmlns:a16="http://schemas.microsoft.com/office/drawing/2014/main" id="{201E16FB-4892-8E14-1BC1-BA55C61CE258}"/>
              </a:ext>
            </a:extLst>
          </p:cNvPr>
          <p:cNvSpPr>
            <a:spLocks noGrp="1"/>
          </p:cNvSpPr>
          <p:nvPr>
            <p:ph type="body" sz="quarter" idx="10"/>
          </p:nvPr>
        </p:nvSpPr>
        <p:spPr>
          <a:xfrm>
            <a:off x="1975055" y="410169"/>
            <a:ext cx="9683543" cy="430086"/>
          </a:xfrm>
        </p:spPr>
        <p:txBody>
          <a:bodyPr vert="horz" lIns="91440" tIns="45720" rIns="91440" bIns="45720" rtlCol="0" anchor="t">
            <a:normAutofit fontScale="92500" lnSpcReduction="20000"/>
          </a:bodyPr>
          <a:lstStyle/>
          <a:p>
            <a:r>
              <a:rPr lang="ru-RU" sz="1600" b="1">
                <a:latin typeface="Roboto Bold"/>
                <a:ea typeface="Roboto Bold"/>
              </a:rPr>
              <a:t>ГОСУДАРСТВЕННОЕ РЕГУЛИРОВАНИЕ ПОСТАВОК И БЕЗОПАСНОСТИ ПРОДУКТОВ ПИТАНИЯ - НА 3 УРОВНЯХ</a:t>
            </a:r>
          </a:p>
        </p:txBody>
      </p:sp>
      <p:sp>
        <p:nvSpPr>
          <p:cNvPr id="20" name="TextBox 19">
            <a:extLst>
              <a:ext uri="{FF2B5EF4-FFF2-40B4-BE49-F238E27FC236}">
                <a16:creationId xmlns:a16="http://schemas.microsoft.com/office/drawing/2014/main" id="{5EE242EC-4B92-CA54-A0B5-6E1706A7E95B}"/>
              </a:ext>
            </a:extLst>
          </p:cNvPr>
          <p:cNvSpPr txBox="1"/>
          <p:nvPr/>
        </p:nvSpPr>
        <p:spPr>
          <a:xfrm>
            <a:off x="5207453" y="2641915"/>
            <a:ext cx="1844533" cy="738664"/>
          </a:xfrm>
          <a:prstGeom prst="rect">
            <a:avLst/>
          </a:prstGeom>
          <a:noFill/>
        </p:spPr>
        <p:txBody>
          <a:bodyPr wrap="square" lIns="91440" tIns="45720" rIns="91440" bIns="45720" rtlCol="0" anchor="t">
            <a:spAutoFit/>
          </a:bodyPr>
          <a:lstStyle/>
          <a:p>
            <a:pPr algn="ctr"/>
            <a:r>
              <a:rPr lang="ru-RU" sz="1400" b="1">
                <a:solidFill>
                  <a:schemeClr val="accent2">
                    <a:lumMod val="75000"/>
                  </a:schemeClr>
                </a:solidFill>
                <a:latin typeface="Cambria"/>
                <a:ea typeface="Cambria"/>
                <a:cs typeface="Calibri"/>
              </a:rPr>
              <a:t>МИКРО </a:t>
            </a:r>
          </a:p>
          <a:p>
            <a:pPr algn="ctr"/>
            <a:r>
              <a:rPr lang="ru-RU" sz="1400" b="1">
                <a:solidFill>
                  <a:schemeClr val="accent2">
                    <a:lumMod val="75000"/>
                  </a:schemeClr>
                </a:solidFill>
                <a:latin typeface="Cambria"/>
                <a:ea typeface="Cambria"/>
                <a:cs typeface="Calibri"/>
              </a:rPr>
              <a:t>/Управление проектом/</a:t>
            </a:r>
          </a:p>
        </p:txBody>
      </p:sp>
      <p:sp>
        <p:nvSpPr>
          <p:cNvPr id="41" name="Arrow: Up-Down 40">
            <a:extLst>
              <a:ext uri="{FF2B5EF4-FFF2-40B4-BE49-F238E27FC236}">
                <a16:creationId xmlns:a16="http://schemas.microsoft.com/office/drawing/2014/main" id="{B9CC4E29-84B9-B7A3-4E4B-3C33161FA26C}"/>
              </a:ext>
            </a:extLst>
          </p:cNvPr>
          <p:cNvSpPr/>
          <p:nvPr/>
        </p:nvSpPr>
        <p:spPr>
          <a:xfrm>
            <a:off x="6002689" y="2345825"/>
            <a:ext cx="229297" cy="357325"/>
          </a:xfrm>
          <a:prstGeom prst="upDownArrow">
            <a:avLst>
              <a:gd name="adj1" fmla="val 31914"/>
              <a:gd name="adj2" fmla="val 42291"/>
            </a:avLst>
          </a:prstGeom>
          <a:solidFill>
            <a:srgbClr val="00B05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D9355ABF-7266-6FD5-91C4-AFF5A2A7D16A}"/>
              </a:ext>
            </a:extLst>
          </p:cNvPr>
          <p:cNvSpPr txBox="1"/>
          <p:nvPr/>
        </p:nvSpPr>
        <p:spPr>
          <a:xfrm>
            <a:off x="3192340" y="4300495"/>
            <a:ext cx="1636987" cy="415498"/>
          </a:xfrm>
          <a:prstGeom prst="rect">
            <a:avLst/>
          </a:prstGeom>
          <a:noFill/>
        </p:spPr>
        <p:txBody>
          <a:bodyPr wrap="none" lIns="91440" tIns="45720" rIns="91440" bIns="45720" rtlCol="0" anchor="t">
            <a:spAutoFit/>
          </a:bodyPr>
          <a:lstStyle/>
          <a:p>
            <a:pPr algn="ctr"/>
            <a:r>
              <a:rPr lang="ru-RU" sz="1050">
                <a:solidFill>
                  <a:srgbClr val="00B050"/>
                </a:solidFill>
                <a:latin typeface="Cambria"/>
                <a:ea typeface="Cambria"/>
                <a:cs typeface="Calibri"/>
              </a:rPr>
              <a:t>Единый оптовый рынок </a:t>
            </a:r>
          </a:p>
          <a:p>
            <a:pPr algn="ctr"/>
            <a:r>
              <a:rPr lang="ru-RU" sz="1050" b="1">
                <a:solidFill>
                  <a:srgbClr val="0070C0"/>
                </a:solidFill>
                <a:latin typeface="Cambria" panose="02040503050406030204" pitchFamily="18" charset="0"/>
                <a:ea typeface="Cambria" panose="02040503050406030204" pitchFamily="18" charset="0"/>
              </a:rPr>
              <a:t>ХХААХҮЯ, ...</a:t>
            </a:r>
          </a:p>
        </p:txBody>
      </p:sp>
      <p:sp>
        <p:nvSpPr>
          <p:cNvPr id="44" name="TextBox 43">
            <a:extLst>
              <a:ext uri="{FF2B5EF4-FFF2-40B4-BE49-F238E27FC236}">
                <a16:creationId xmlns:a16="http://schemas.microsoft.com/office/drawing/2014/main" id="{D9E6CCF3-36D7-7DDA-7CCE-546DA3F5CE35}"/>
              </a:ext>
            </a:extLst>
          </p:cNvPr>
          <p:cNvSpPr txBox="1"/>
          <p:nvPr/>
        </p:nvSpPr>
        <p:spPr>
          <a:xfrm>
            <a:off x="6610532" y="4699459"/>
            <a:ext cx="784189" cy="415498"/>
          </a:xfrm>
          <a:prstGeom prst="rect">
            <a:avLst/>
          </a:prstGeom>
          <a:noFill/>
        </p:spPr>
        <p:txBody>
          <a:bodyPr wrap="none" lIns="91440" tIns="45720" rIns="91440" bIns="45720" rtlCol="0" anchor="t">
            <a:spAutoFit/>
          </a:bodyPr>
          <a:lstStyle/>
          <a:p>
            <a:pPr algn="ctr"/>
            <a:r>
              <a:rPr lang="ru-RU" sz="1050">
                <a:solidFill>
                  <a:srgbClr val="00B050"/>
                </a:solidFill>
                <a:latin typeface="Cambria"/>
                <a:ea typeface="Cambria"/>
                <a:cs typeface="Calibri"/>
              </a:rPr>
              <a:t>Поставщик</a:t>
            </a:r>
          </a:p>
          <a:p>
            <a:pPr algn="ctr"/>
            <a:r>
              <a:rPr lang="ru-RU" sz="1050" b="1">
                <a:solidFill>
                  <a:srgbClr val="0070C0"/>
                </a:solidFill>
                <a:latin typeface="Cambria" panose="02040503050406030204" pitchFamily="18" charset="0"/>
                <a:ea typeface="Cambria" panose="02040503050406030204" pitchFamily="18" charset="0"/>
              </a:rPr>
              <a:t>ХХААХҮЯ</a:t>
            </a:r>
          </a:p>
        </p:txBody>
      </p:sp>
      <p:sp>
        <p:nvSpPr>
          <p:cNvPr id="45" name="TextBox 44">
            <a:extLst>
              <a:ext uri="{FF2B5EF4-FFF2-40B4-BE49-F238E27FC236}">
                <a16:creationId xmlns:a16="http://schemas.microsoft.com/office/drawing/2014/main" id="{C283D7C5-1E9B-6065-6CE3-9069FA0763CD}"/>
              </a:ext>
            </a:extLst>
          </p:cNvPr>
          <p:cNvSpPr txBox="1"/>
          <p:nvPr/>
        </p:nvSpPr>
        <p:spPr>
          <a:xfrm>
            <a:off x="2341569" y="5996713"/>
            <a:ext cx="7746762" cy="584775"/>
          </a:xfrm>
          <a:prstGeom prst="rect">
            <a:avLst/>
          </a:prstGeom>
          <a:noFill/>
        </p:spPr>
        <p:txBody>
          <a:bodyPr wrap="square" lIns="91440" tIns="45720" rIns="91440" bIns="45720" anchor="t">
            <a:spAutoFit/>
          </a:bodyPr>
          <a:lstStyle/>
          <a:p>
            <a:pPr algn="ctr"/>
            <a:r>
              <a:rPr lang="ru-RU" sz="1600" b="1" dirty="0">
                <a:solidFill>
                  <a:srgbClr val="FF0000"/>
                </a:solidFill>
                <a:latin typeface="Roboto"/>
                <a:ea typeface="Roboto"/>
                <a:cs typeface="Arial"/>
              </a:rPr>
              <a:t>Интегрированная электронная система управления – </a:t>
            </a:r>
          </a:p>
          <a:p>
            <a:pPr algn="ctr"/>
            <a:r>
              <a:rPr lang="ru-RU" sz="1600" b="1" dirty="0">
                <a:solidFill>
                  <a:srgbClr val="FF0000"/>
                </a:solidFill>
                <a:latin typeface="Roboto"/>
                <a:ea typeface="Roboto"/>
                <a:cs typeface="Arial"/>
              </a:rPr>
              <a:t>исследования и результаты</a:t>
            </a:r>
          </a:p>
        </p:txBody>
      </p:sp>
    </p:spTree>
    <p:extLst>
      <p:ext uri="{BB962C8B-B14F-4D97-AF65-F5344CB8AC3E}">
        <p14:creationId xmlns:p14="http://schemas.microsoft.com/office/powerpoint/2010/main" val="350477178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1E0D137-D51F-982A-A9F3-68281E9EEC6A}"/>
              </a:ext>
            </a:extLst>
          </p:cNvPr>
          <p:cNvSpPr>
            <a:spLocks noGrp="1"/>
          </p:cNvSpPr>
          <p:nvPr>
            <p:ph type="body" sz="quarter" idx="10"/>
          </p:nvPr>
        </p:nvSpPr>
        <p:spPr/>
        <p:txBody>
          <a:bodyPr vert="horz" lIns="91440" tIns="45720" rIns="91440" bIns="45720" rtlCol="0" anchor="t">
            <a:normAutofit/>
          </a:bodyPr>
          <a:lstStyle/>
          <a:p>
            <a:r>
              <a:rPr lang="ru-RU" sz="1600" b="1">
                <a:latin typeface="Roboto Bold"/>
                <a:ea typeface="Roboto Bold"/>
              </a:rPr>
              <a:t>Рекомендации по протоколу </a:t>
            </a:r>
          </a:p>
        </p:txBody>
      </p:sp>
      <p:sp>
        <p:nvSpPr>
          <p:cNvPr id="5" name="TextBox 4">
            <a:extLst>
              <a:ext uri="{FF2B5EF4-FFF2-40B4-BE49-F238E27FC236}">
                <a16:creationId xmlns:a16="http://schemas.microsoft.com/office/drawing/2014/main" id="{11F942CF-7943-8B04-F44F-2DF1523AB018}"/>
              </a:ext>
            </a:extLst>
          </p:cNvPr>
          <p:cNvSpPr txBox="1"/>
          <p:nvPr/>
        </p:nvSpPr>
        <p:spPr>
          <a:xfrm>
            <a:off x="819489" y="1036886"/>
            <a:ext cx="10939750" cy="3854901"/>
          </a:xfrm>
          <a:prstGeom prst="rect">
            <a:avLst/>
          </a:prstGeom>
          <a:noFill/>
        </p:spPr>
        <p:txBody>
          <a:bodyPr wrap="square" lIns="91440" tIns="45720" rIns="91440" bIns="45720" anchor="t">
            <a:spAutoFit/>
          </a:bodyPr>
          <a:lstStyle/>
          <a:p>
            <a:endParaRPr lang="en-US" sz="1800" dirty="0">
              <a:solidFill>
                <a:srgbClr val="002060"/>
              </a:solidFill>
              <a:latin typeface="Roboto" panose="02000000000000000000" pitchFamily="2" charset="0"/>
              <a:ea typeface="Roboto" panose="02000000000000000000" pitchFamily="2" charset="0"/>
              <a:cs typeface="+mn-lt"/>
            </a:endParaRPr>
          </a:p>
          <a:p>
            <a:r>
              <a:rPr lang="ru-RU" b="1" dirty="0">
                <a:solidFill>
                  <a:srgbClr val="002060"/>
                </a:solidFill>
                <a:latin typeface="Roboto" panose="02000000000000000000" pitchFamily="2" charset="0"/>
                <a:ea typeface="Roboto" panose="02000000000000000000" pitchFamily="2" charset="0"/>
                <a:cs typeface="+mn-lt"/>
              </a:rPr>
              <a:t>В проект резолюции Парламента предлагается внести следующие дополнения</a:t>
            </a:r>
          </a:p>
          <a:p>
            <a:pPr marL="342900" indent="-342900" algn="just">
              <a:buFont typeface="+mj-lt"/>
              <a:buAutoNum type="arabicPeriod"/>
            </a:pPr>
            <a:r>
              <a:rPr lang="ru-RU" dirty="0">
                <a:solidFill>
                  <a:srgbClr val="002060"/>
                </a:solidFill>
                <a:latin typeface="Roboto"/>
                <a:ea typeface="Roboto"/>
                <a:cs typeface="+mn-lt"/>
              </a:rPr>
              <a:t>В части 2 протокола указано: «Создание единой информационной системы поставок и ресурсов стратегических товаров, обеспечение соблюдения стандартов безопасности, разработка закона «О безопасности и устойчивости снабжения стратегическими товарами»;</a:t>
            </a:r>
          </a:p>
          <a:p>
            <a:pPr marL="342900" indent="-342900" algn="just">
              <a:buFont typeface="+mj-lt"/>
              <a:buAutoNum type="arabicPeriod"/>
            </a:pPr>
            <a:r>
              <a:rPr lang="ru-RU" dirty="0">
                <a:solidFill>
                  <a:srgbClr val="002060"/>
                </a:solidFill>
                <a:latin typeface="Roboto"/>
                <a:ea typeface="Roboto"/>
                <a:cs typeface="+mn-lt"/>
              </a:rPr>
              <a:t>В части 3 протокола: «В целях устойчивой организации логистики и цепи снабжения стратегическими товарами система подтверждения будет переведена в онлайн-формат; кроме того, будет создана и внедрена интегрированная электронная система транспортировки и хранения».</a:t>
            </a:r>
          </a:p>
          <a:p>
            <a:pPr marL="342900" indent="-342900" algn="just">
              <a:buFont typeface="+mj-lt"/>
              <a:buAutoNum type="arabicPeriod"/>
            </a:pPr>
            <a:r>
              <a:rPr lang="ru-RU" dirty="0">
                <a:solidFill>
                  <a:srgbClr val="002060"/>
                </a:solidFill>
                <a:latin typeface="Roboto"/>
                <a:ea typeface="Roboto"/>
                <a:cs typeface="+mn-lt"/>
              </a:rPr>
              <a:t>В части 3 протокола: «Детально определить схему финансирования проекта, поддержать формирование источников инвестиций и простимулировать спрос на конечную продукцию через государственные закупки»;</a:t>
            </a:r>
          </a:p>
          <a:p>
            <a:pPr marL="342900" indent="-342900" algn="just">
              <a:buFont typeface="+mj-lt"/>
              <a:buAutoNum type="arabicPeriod"/>
            </a:pPr>
            <a:endParaRPr lang="mn-MN" sz="1050" dirty="0">
              <a:solidFill>
                <a:srgbClr val="002060"/>
              </a:solidFill>
              <a:latin typeface="Roboto" panose="02000000000000000000" pitchFamily="2" charset="0"/>
              <a:ea typeface="Roboto" panose="02000000000000000000" pitchFamily="2" charset="0"/>
              <a:cs typeface="+mn-lt"/>
            </a:endParaRPr>
          </a:p>
          <a:p>
            <a:pPr marL="342900" indent="-342900" algn="just">
              <a:buFont typeface="+mj-lt"/>
              <a:buAutoNum type="arabicPeriod"/>
            </a:pPr>
            <a:r>
              <a:rPr lang="ru-RU" dirty="0">
                <a:solidFill>
                  <a:srgbClr val="002060"/>
                </a:solidFill>
                <a:latin typeface="Roboto"/>
                <a:ea typeface="Roboto"/>
                <a:cs typeface="+mn-lt"/>
              </a:rPr>
              <a:t>В 3-й части проекта постановления: «Соединение мест расположения складов, логистических центров и центров снабжения в цепочке поставок пищевой продукции с национальными автомобильными магистралями с твердым покрытием»;</a:t>
            </a:r>
          </a:p>
        </p:txBody>
      </p:sp>
    </p:spTree>
    <p:extLst>
      <p:ext uri="{BB962C8B-B14F-4D97-AF65-F5344CB8AC3E}">
        <p14:creationId xmlns:p14="http://schemas.microsoft.com/office/powerpoint/2010/main" val="286668364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A4D24E2-55F6-7CE3-8F98-1FB2D4F24FEE}"/>
              </a:ext>
            </a:extLst>
          </p:cNvPr>
          <p:cNvSpPr>
            <a:spLocks noGrp="1"/>
          </p:cNvSpPr>
          <p:nvPr>
            <p:ph type="body" sz="quarter" idx="10"/>
          </p:nvPr>
        </p:nvSpPr>
        <p:spPr/>
        <p:txBody>
          <a:bodyPr vert="horz" lIns="91440" tIns="45720" rIns="91440" bIns="45720" rtlCol="0" anchor="t">
            <a:normAutofit/>
          </a:bodyPr>
          <a:lstStyle/>
          <a:p>
            <a:pPr algn="ctr"/>
            <a:r>
              <a:rPr lang="ru-RU" sz="2800">
                <a:latin typeface="Roboto Bold"/>
                <a:ea typeface="Roboto Bold"/>
              </a:rPr>
              <a:t>СПАСИБО </a:t>
            </a:r>
          </a:p>
          <a:p>
            <a:pPr algn="ctr"/>
            <a:r>
              <a:rPr lang="ru-RU" sz="2800">
                <a:latin typeface="Roboto Bold"/>
                <a:ea typeface="Roboto Bold"/>
              </a:rPr>
              <a:t>ЗА ВНИМАНИЕ</a:t>
            </a:r>
          </a:p>
        </p:txBody>
      </p:sp>
    </p:spTree>
    <p:extLst>
      <p:ext uri="{BB962C8B-B14F-4D97-AF65-F5344CB8AC3E}">
        <p14:creationId xmlns:p14="http://schemas.microsoft.com/office/powerpoint/2010/main" val="180298788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0A98E3C-AD11-A807-CA02-1D67F67E0A7C}"/>
              </a:ext>
            </a:extLst>
          </p:cNvPr>
          <p:cNvSpPr>
            <a:spLocks noGrp="1"/>
          </p:cNvSpPr>
          <p:nvPr>
            <p:ph type="body" sz="quarter" idx="10"/>
          </p:nvPr>
        </p:nvSpPr>
        <p:spPr/>
        <p:txBody>
          <a:bodyPr vert="horz" lIns="91440" tIns="45720" rIns="91440" bIns="45720" rtlCol="0" anchor="t">
            <a:normAutofit/>
          </a:bodyPr>
          <a:lstStyle/>
          <a:p>
            <a:r>
              <a:rPr lang="ru-RU"/>
              <a:t>Содержание</a:t>
            </a:r>
          </a:p>
        </p:txBody>
      </p:sp>
      <p:sp>
        <p:nvSpPr>
          <p:cNvPr id="9" name="TextBox 8">
            <a:extLst>
              <a:ext uri="{FF2B5EF4-FFF2-40B4-BE49-F238E27FC236}">
                <a16:creationId xmlns:a16="http://schemas.microsoft.com/office/drawing/2014/main" id="{68EFB643-7B3E-013A-3CE7-2F224C5E3B4D}"/>
              </a:ext>
            </a:extLst>
          </p:cNvPr>
          <p:cNvSpPr txBox="1"/>
          <p:nvPr/>
        </p:nvSpPr>
        <p:spPr>
          <a:xfrm>
            <a:off x="952500" y="2026335"/>
            <a:ext cx="9040722" cy="2031325"/>
          </a:xfrm>
          <a:prstGeom prst="rect">
            <a:avLst/>
          </a:prstGeom>
          <a:noFill/>
        </p:spPr>
        <p:txBody>
          <a:bodyPr wrap="square" lIns="91440" tIns="45720" rIns="91440" bIns="45720" anchor="t">
            <a:spAutoFit/>
          </a:bodyPr>
          <a:lstStyle/>
          <a:p>
            <a:pPr marL="457200" indent="-457200">
              <a:lnSpc>
                <a:spcPct val="100000"/>
              </a:lnSpc>
              <a:spcBef>
                <a:spcPts val="0"/>
              </a:spcBef>
              <a:buAutoNum type="arabicPeriod"/>
            </a:pPr>
            <a:r>
              <a:rPr lang="ru-RU">
                <a:solidFill>
                  <a:srgbClr val="002060"/>
                </a:solidFill>
                <a:latin typeface="Roboto"/>
                <a:ea typeface="Roboto"/>
                <a:cs typeface="Calibri Light"/>
              </a:rPr>
              <a:t>Экономическая ситуация и проблемы</a:t>
            </a:r>
          </a:p>
          <a:p>
            <a:pPr marL="457200" indent="-457200">
              <a:lnSpc>
                <a:spcPct val="100000"/>
              </a:lnSpc>
              <a:spcBef>
                <a:spcPts val="0"/>
              </a:spcBef>
              <a:buAutoNum type="arabicPeriod"/>
            </a:pPr>
            <a:endParaRPr lang="en-US" dirty="0">
              <a:solidFill>
                <a:srgbClr val="002060"/>
              </a:solidFill>
              <a:latin typeface="Roboto"/>
              <a:ea typeface="Roboto"/>
              <a:cs typeface="Calibri Light"/>
            </a:endParaRPr>
          </a:p>
          <a:p>
            <a:pPr marL="457200" indent="-457200">
              <a:lnSpc>
                <a:spcPct val="100000"/>
              </a:lnSpc>
              <a:spcBef>
                <a:spcPts val="0"/>
              </a:spcBef>
              <a:buAutoNum type="arabicPeriod"/>
            </a:pPr>
            <a:r>
              <a:rPr lang="ru-RU">
                <a:solidFill>
                  <a:srgbClr val="002060"/>
                </a:solidFill>
                <a:latin typeface="Roboto"/>
                <a:ea typeface="Roboto"/>
                <a:cs typeface="Calibri Light"/>
              </a:rPr>
              <a:t>Текущие условия производства продуктов питания, региональные особенности, ресурсы</a:t>
            </a:r>
          </a:p>
          <a:p>
            <a:pPr marL="457200" indent="-457200">
              <a:lnSpc>
                <a:spcPct val="100000"/>
              </a:lnSpc>
              <a:spcBef>
                <a:spcPts val="0"/>
              </a:spcBef>
              <a:buAutoNum type="arabicPeriod"/>
            </a:pPr>
            <a:endParaRPr lang="en-US" dirty="0">
              <a:solidFill>
                <a:srgbClr val="002060"/>
              </a:solidFill>
              <a:latin typeface="Roboto"/>
              <a:ea typeface="Roboto"/>
              <a:cs typeface="Calibri Light"/>
            </a:endParaRPr>
          </a:p>
          <a:p>
            <a:pPr marL="457200" indent="-457200">
              <a:lnSpc>
                <a:spcPct val="100000"/>
              </a:lnSpc>
              <a:spcBef>
                <a:spcPts val="0"/>
              </a:spcBef>
              <a:buAutoNum type="arabicPeriod"/>
            </a:pPr>
            <a:r>
              <a:rPr lang="ru-RU">
                <a:solidFill>
                  <a:srgbClr val="002060"/>
                </a:solidFill>
                <a:latin typeface="Roboto"/>
                <a:ea typeface="Roboto"/>
                <a:cs typeface="Calibri Light"/>
              </a:rPr>
              <a:t>Международный опыт развития кластеров по производству продуктов питания и цепочек снабжения</a:t>
            </a:r>
          </a:p>
          <a:p>
            <a:endParaRPr lang="mn-MN" dirty="0">
              <a:solidFill>
                <a:srgbClr val="002060"/>
              </a:solidFill>
              <a:latin typeface="Roboto"/>
              <a:ea typeface="Roboto"/>
              <a:cs typeface="Calibri Light"/>
            </a:endParaRPr>
          </a:p>
          <a:p>
            <a:pPr marL="457200" indent="-457200">
              <a:buAutoNum type="arabicPeriod"/>
            </a:pPr>
            <a:endParaRPr lang="en-US" dirty="0">
              <a:solidFill>
                <a:srgbClr val="002060"/>
              </a:solidFill>
              <a:latin typeface="Roboto"/>
              <a:ea typeface="Roboto"/>
              <a:cs typeface="Calibri Light"/>
            </a:endParaRPr>
          </a:p>
        </p:txBody>
      </p:sp>
    </p:spTree>
    <p:extLst>
      <p:ext uri="{BB962C8B-B14F-4D97-AF65-F5344CB8AC3E}">
        <p14:creationId xmlns:p14="http://schemas.microsoft.com/office/powerpoint/2010/main" val="380737790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80D7B80-E35F-D62E-7DB0-333D8728BE08}"/>
              </a:ext>
            </a:extLst>
          </p:cNvPr>
          <p:cNvSpPr>
            <a:spLocks noGrp="1"/>
          </p:cNvSpPr>
          <p:nvPr>
            <p:ph type="body" sz="quarter" idx="10"/>
          </p:nvPr>
        </p:nvSpPr>
        <p:spPr/>
        <p:txBody>
          <a:bodyPr vert="horz" lIns="91440" tIns="45720" rIns="91440" bIns="45720" rtlCol="0" anchor="t">
            <a:normAutofit/>
          </a:bodyPr>
          <a:lstStyle/>
          <a:p>
            <a:r>
              <a:rPr lang="ru-RU" sz="2400" b="1">
                <a:solidFill>
                  <a:srgbClr val="002060"/>
                </a:solidFill>
                <a:latin typeface="Roboto Bold"/>
                <a:ea typeface="Roboto" panose="02000000000000000000" pitchFamily="2" charset="0"/>
                <a:cs typeface="Calibri Light"/>
              </a:rPr>
              <a:t>1. Экономическая ситуация и проблемы</a:t>
            </a:r>
          </a:p>
        </p:txBody>
      </p:sp>
    </p:spTree>
    <p:extLst>
      <p:ext uri="{BB962C8B-B14F-4D97-AF65-F5344CB8AC3E}">
        <p14:creationId xmlns:p14="http://schemas.microsoft.com/office/powerpoint/2010/main" val="4671993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A8B276B-613D-C80D-6D40-76DCCA20B687}"/>
              </a:ext>
            </a:extLst>
          </p:cNvPr>
          <p:cNvSpPr/>
          <p:nvPr/>
        </p:nvSpPr>
        <p:spPr>
          <a:xfrm>
            <a:off x="189540" y="5434498"/>
            <a:ext cx="3728484" cy="952575"/>
          </a:xfrm>
          <a:prstGeom prst="rect">
            <a:avLst/>
          </a:prstGeom>
          <a:solidFill>
            <a:schemeClr val="bg1">
              <a:lumMod val="95000"/>
            </a:schemeClr>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gn="just">
              <a:spcAft>
                <a:spcPts val="600"/>
              </a:spcAft>
              <a:defRPr/>
            </a:pPr>
            <a:r>
              <a:rPr lang="ru-RU" sz="1200">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 Экономический рост замедлился до -4,6% в 2020 году и 1,4% в 2021 году со среднего показателя 6,3% в 2017-2019 гг.</a:t>
            </a:r>
          </a:p>
          <a:p>
            <a:pPr lvl="0" algn="just">
              <a:spcAft>
                <a:spcPts val="600"/>
              </a:spcAft>
              <a:defRPr/>
            </a:pPr>
            <a:r>
              <a:rPr lang="ru-RU" sz="1200">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 Восстановление экономики началось в 2021 году, однако, он происходит медленнее, чем ожидалось.</a:t>
            </a:r>
          </a:p>
        </p:txBody>
      </p:sp>
      <p:sp>
        <p:nvSpPr>
          <p:cNvPr id="8" name="Rectangle 7">
            <a:extLst>
              <a:ext uri="{FF2B5EF4-FFF2-40B4-BE49-F238E27FC236}">
                <a16:creationId xmlns:a16="http://schemas.microsoft.com/office/drawing/2014/main" id="{9EA627B5-983E-388F-DA7D-989D2B4A6379}"/>
              </a:ext>
            </a:extLst>
          </p:cNvPr>
          <p:cNvSpPr/>
          <p:nvPr/>
        </p:nvSpPr>
        <p:spPr>
          <a:xfrm>
            <a:off x="4091341" y="5440627"/>
            <a:ext cx="3974682" cy="914400"/>
          </a:xfrm>
          <a:prstGeom prst="rect">
            <a:avLst/>
          </a:prstGeom>
          <a:solidFill>
            <a:schemeClr val="bg1">
              <a:lumMod val="95000"/>
            </a:schemeClr>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200" b="0" i="0" u="none" strike="noStrike" cap="none"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Arial" panose="020B0604020202020204" pitchFamily="34" charset="0"/>
              </a:rPr>
              <a:t>До пандемии на долю импортируемых товаров приходилось порядка 30% от общей инфляции, но в первый отчетный период 2022 года инфляция импортируемых товаров составила 56%. </a:t>
            </a:r>
          </a:p>
        </p:txBody>
      </p:sp>
      <p:sp>
        <p:nvSpPr>
          <p:cNvPr id="9" name="Rectangle 8">
            <a:extLst>
              <a:ext uri="{FF2B5EF4-FFF2-40B4-BE49-F238E27FC236}">
                <a16:creationId xmlns:a16="http://schemas.microsoft.com/office/drawing/2014/main" id="{90825126-E7D0-F4D2-04A0-B0413CDEB216}"/>
              </a:ext>
            </a:extLst>
          </p:cNvPr>
          <p:cNvSpPr/>
          <p:nvPr/>
        </p:nvSpPr>
        <p:spPr>
          <a:xfrm>
            <a:off x="8318870" y="5440625"/>
            <a:ext cx="3734950" cy="700085"/>
          </a:xfrm>
          <a:prstGeom prst="rect">
            <a:avLst/>
          </a:prstGeom>
          <a:solidFill>
            <a:schemeClr val="bg1">
              <a:lumMod val="95000"/>
            </a:schemeClr>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gn="just">
              <a:defRPr/>
            </a:pPr>
            <a:r>
              <a:rPr lang="ru-RU" sz="1200" dirty="0">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Вследствие пандемии процент экономически активного населения снизился со среднего уровня 61% в 2017-2019 годах до 55-58%.</a:t>
            </a:r>
          </a:p>
        </p:txBody>
      </p:sp>
      <p:sp>
        <p:nvSpPr>
          <p:cNvPr id="10" name="Rectangle 9">
            <a:extLst>
              <a:ext uri="{FF2B5EF4-FFF2-40B4-BE49-F238E27FC236}">
                <a16:creationId xmlns:a16="http://schemas.microsoft.com/office/drawing/2014/main" id="{E1F2B9F0-171F-A24F-B0CA-5B14037F9B69}"/>
              </a:ext>
            </a:extLst>
          </p:cNvPr>
          <p:cNvSpPr/>
          <p:nvPr/>
        </p:nvSpPr>
        <p:spPr>
          <a:xfrm>
            <a:off x="298660" y="896506"/>
            <a:ext cx="3781851" cy="276999"/>
          </a:xfrm>
          <a:prstGeom prst="rect">
            <a:avLst/>
          </a:prstGeom>
          <a:noFill/>
        </p:spPr>
        <p:txBody>
          <a:bodyPr wrap="square">
            <a:spAutoFit/>
          </a:bodyPr>
          <a:lstStyle/>
          <a:p>
            <a:pPr lvl="0">
              <a:defRPr/>
            </a:pPr>
            <a:r>
              <a:rPr lang="ru-RU" sz="1200" b="1">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ЗАМЕДЛЕНИЕ ЭКОНОМИЧЕСКОГО РОСТА.</a:t>
            </a:r>
          </a:p>
        </p:txBody>
      </p:sp>
      <p:sp>
        <p:nvSpPr>
          <p:cNvPr id="11" name="Rectangle 10">
            <a:extLst>
              <a:ext uri="{FF2B5EF4-FFF2-40B4-BE49-F238E27FC236}">
                <a16:creationId xmlns:a16="http://schemas.microsoft.com/office/drawing/2014/main" id="{6D85CCE5-18AD-3029-6C2E-3E6A074BDEFC}"/>
              </a:ext>
            </a:extLst>
          </p:cNvPr>
          <p:cNvSpPr/>
          <p:nvPr/>
        </p:nvSpPr>
        <p:spPr>
          <a:xfrm>
            <a:off x="4167358" y="896873"/>
            <a:ext cx="3781851" cy="276999"/>
          </a:xfrm>
          <a:prstGeom prst="rect">
            <a:avLst/>
          </a:prstGeom>
          <a:noFill/>
        </p:spPr>
        <p:txBody>
          <a:bodyPr wrap="square">
            <a:spAutoFit/>
          </a:bodyPr>
          <a:lstStyle/>
          <a:p>
            <a:pPr lvl="0">
              <a:defRPr/>
            </a:pPr>
            <a:r>
              <a:rPr lang="ru-RU" sz="1200" b="1">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ПОВЫШЕНИЕ ИНФЛЯЦИЯ.</a:t>
            </a:r>
          </a:p>
        </p:txBody>
      </p:sp>
      <p:sp>
        <p:nvSpPr>
          <p:cNvPr id="12" name="TextBox 11">
            <a:extLst>
              <a:ext uri="{FF2B5EF4-FFF2-40B4-BE49-F238E27FC236}">
                <a16:creationId xmlns:a16="http://schemas.microsoft.com/office/drawing/2014/main" id="{009AEACF-E8A0-BFB4-84F9-66953584DC9F}"/>
              </a:ext>
            </a:extLst>
          </p:cNvPr>
          <p:cNvSpPr txBox="1"/>
          <p:nvPr/>
        </p:nvSpPr>
        <p:spPr>
          <a:xfrm>
            <a:off x="8250007" y="896506"/>
            <a:ext cx="3855865" cy="276999"/>
          </a:xfrm>
          <a:prstGeom prst="rect">
            <a:avLst/>
          </a:prstGeom>
          <a:noFill/>
        </p:spPr>
        <p:txBody>
          <a:bodyPr wrap="square">
            <a:spAutoFit/>
          </a:bodyPr>
          <a:lstStyle/>
          <a:p>
            <a:pPr lvl="0">
              <a:defRPr/>
            </a:pPr>
            <a:r>
              <a:rPr lang="ru-RU" sz="1200" b="1">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СНИЖЕНИЕ ДОЛИ ЭКОНОМИЧЕСКИ АКТИВНОГО НАСЕЛЕНИЯ </a:t>
            </a:r>
          </a:p>
        </p:txBody>
      </p:sp>
      <p:cxnSp>
        <p:nvCxnSpPr>
          <p:cNvPr id="13" name="Straight Connector 12">
            <a:extLst>
              <a:ext uri="{FF2B5EF4-FFF2-40B4-BE49-F238E27FC236}">
                <a16:creationId xmlns:a16="http://schemas.microsoft.com/office/drawing/2014/main" id="{60A60D80-8DC1-7A56-242E-77E336F3B350}"/>
              </a:ext>
            </a:extLst>
          </p:cNvPr>
          <p:cNvCxnSpPr>
            <a:cxnSpLocks/>
          </p:cNvCxnSpPr>
          <p:nvPr/>
        </p:nvCxnSpPr>
        <p:spPr>
          <a:xfrm>
            <a:off x="8096921" y="932877"/>
            <a:ext cx="0" cy="5486400"/>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E5E71C6-D981-8ECD-EF67-1AACCED0FF3D}"/>
              </a:ext>
            </a:extLst>
          </p:cNvPr>
          <p:cNvCxnSpPr>
            <a:cxnSpLocks/>
          </p:cNvCxnSpPr>
          <p:nvPr/>
        </p:nvCxnSpPr>
        <p:spPr>
          <a:xfrm>
            <a:off x="3925312" y="932877"/>
            <a:ext cx="7098" cy="5560291"/>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11CAE868-2713-9085-4F64-3790CFD3EDEC}"/>
              </a:ext>
            </a:extLst>
          </p:cNvPr>
          <p:cNvSpPr txBox="1"/>
          <p:nvPr/>
        </p:nvSpPr>
        <p:spPr>
          <a:xfrm>
            <a:off x="8614835" y="6276675"/>
            <a:ext cx="3491037" cy="400110"/>
          </a:xfrm>
          <a:prstGeom prst="rect">
            <a:avLst/>
          </a:prstGeom>
          <a:noFill/>
        </p:spPr>
        <p:txBody>
          <a:bodyPr wrap="square">
            <a:spAutoFit/>
          </a:bodyPr>
          <a:lstStyle/>
          <a:p>
            <a:pPr lvl="0" algn="r">
              <a:defRPr/>
            </a:pPr>
            <a:r>
              <a:rPr lang="ru-RU" sz="1000" i="1" dirty="0">
                <a:solidFill>
                  <a:srgbClr val="233B74"/>
                </a:solidFill>
                <a:latin typeface="Roboto" panose="02000000000000000000" pitchFamily="2" charset="0"/>
                <a:ea typeface="Roboto" panose="02000000000000000000" pitchFamily="2" charset="0"/>
                <a:cs typeface="Arial" panose="020B0604020202020204" pitchFamily="34" charset="0"/>
              </a:rPr>
              <a:t>Источник: Оценка МЭР Монголии (статистика Национального статистического управления)</a:t>
            </a:r>
          </a:p>
        </p:txBody>
      </p:sp>
      <p:sp>
        <p:nvSpPr>
          <p:cNvPr id="24" name="TextBox 23">
            <a:extLst>
              <a:ext uri="{FF2B5EF4-FFF2-40B4-BE49-F238E27FC236}">
                <a16:creationId xmlns:a16="http://schemas.microsoft.com/office/drawing/2014/main" id="{5CAD863B-0314-97DA-6724-DA05C7674E5A}"/>
              </a:ext>
            </a:extLst>
          </p:cNvPr>
          <p:cNvSpPr txBox="1"/>
          <p:nvPr/>
        </p:nvSpPr>
        <p:spPr>
          <a:xfrm>
            <a:off x="5788970" y="5058607"/>
            <a:ext cx="2122054" cy="261610"/>
          </a:xfrm>
          <a:prstGeom prst="rect">
            <a:avLst/>
          </a:prstGeom>
          <a:noFill/>
        </p:spPr>
        <p:txBody>
          <a:bodyPr wrap="square">
            <a:spAutoFit/>
          </a:bodyPr>
          <a:lstStyle/>
          <a:p>
            <a:pPr lvl="0" algn="r">
              <a:defRPr/>
            </a:pPr>
            <a:r>
              <a:rPr lang="ru-RU" sz="1050">
                <a:solidFill>
                  <a:srgbClr val="233B74"/>
                </a:solidFill>
                <a:latin typeface="Roboto" panose="02000000000000000000" pitchFamily="2" charset="0"/>
                <a:ea typeface="Roboto" panose="02000000000000000000" pitchFamily="2" charset="0"/>
              </a:rPr>
              <a:t>По месяцам </a:t>
            </a:r>
          </a:p>
        </p:txBody>
      </p:sp>
      <p:sp>
        <p:nvSpPr>
          <p:cNvPr id="25" name="TextBox 24">
            <a:extLst>
              <a:ext uri="{FF2B5EF4-FFF2-40B4-BE49-F238E27FC236}">
                <a16:creationId xmlns:a16="http://schemas.microsoft.com/office/drawing/2014/main" id="{B7EA68FD-E4BB-B8C1-B560-DAC28A9E9284}"/>
              </a:ext>
            </a:extLst>
          </p:cNvPr>
          <p:cNvSpPr txBox="1"/>
          <p:nvPr/>
        </p:nvSpPr>
        <p:spPr>
          <a:xfrm>
            <a:off x="9750004" y="5099007"/>
            <a:ext cx="2122054" cy="261610"/>
          </a:xfrm>
          <a:prstGeom prst="rect">
            <a:avLst/>
          </a:prstGeom>
          <a:noFill/>
        </p:spPr>
        <p:txBody>
          <a:bodyPr wrap="square">
            <a:spAutoFit/>
          </a:bodyPr>
          <a:lstStyle/>
          <a:p>
            <a:pPr lvl="0" algn="r">
              <a:defRPr/>
            </a:pPr>
            <a:r>
              <a:rPr lang="ru-RU" sz="1050">
                <a:solidFill>
                  <a:srgbClr val="233B74"/>
                </a:solidFill>
                <a:latin typeface="Roboto" panose="02000000000000000000" pitchFamily="2" charset="0"/>
                <a:ea typeface="Roboto" panose="02000000000000000000" pitchFamily="2" charset="0"/>
              </a:rPr>
              <a:t>Сезонно</a:t>
            </a:r>
          </a:p>
        </p:txBody>
      </p:sp>
      <p:sp>
        <p:nvSpPr>
          <p:cNvPr id="26" name="TextBox 25">
            <a:extLst>
              <a:ext uri="{FF2B5EF4-FFF2-40B4-BE49-F238E27FC236}">
                <a16:creationId xmlns:a16="http://schemas.microsoft.com/office/drawing/2014/main" id="{CC688745-736E-1A39-286F-331195EA2334}"/>
              </a:ext>
            </a:extLst>
          </p:cNvPr>
          <p:cNvSpPr txBox="1"/>
          <p:nvPr/>
        </p:nvSpPr>
        <p:spPr>
          <a:xfrm>
            <a:off x="1606172" y="5081294"/>
            <a:ext cx="2122054" cy="261610"/>
          </a:xfrm>
          <a:prstGeom prst="rect">
            <a:avLst/>
          </a:prstGeom>
          <a:noFill/>
        </p:spPr>
        <p:txBody>
          <a:bodyPr wrap="square">
            <a:spAutoFit/>
          </a:bodyPr>
          <a:lstStyle/>
          <a:p>
            <a:pPr lvl="0" algn="r">
              <a:defRPr/>
            </a:pPr>
            <a:r>
              <a:rPr lang="ru-RU" sz="1050">
                <a:solidFill>
                  <a:srgbClr val="233B74"/>
                </a:solidFill>
                <a:latin typeface="Roboto" panose="02000000000000000000" pitchFamily="2" charset="0"/>
                <a:ea typeface="Roboto" panose="02000000000000000000" pitchFamily="2" charset="0"/>
              </a:rPr>
              <a:t>Сезонно </a:t>
            </a:r>
          </a:p>
        </p:txBody>
      </p:sp>
      <p:graphicFrame>
        <p:nvGraphicFramePr>
          <p:cNvPr id="31" name="Chart 30">
            <a:extLst>
              <a:ext uri="{FF2B5EF4-FFF2-40B4-BE49-F238E27FC236}">
                <a16:creationId xmlns:a16="http://schemas.microsoft.com/office/drawing/2014/main" id="{8E3E8541-9562-F354-4862-8034B91B3CCD}"/>
              </a:ext>
            </a:extLst>
          </p:cNvPr>
          <p:cNvGraphicFramePr>
            <a:graphicFrameLocks/>
          </p:cNvGraphicFramePr>
          <p:nvPr>
            <p:extLst>
              <p:ext uri="{D42A27DB-BD31-4B8C-83A1-F6EECF244321}">
                <p14:modId xmlns:p14="http://schemas.microsoft.com/office/powerpoint/2010/main" val="1515825004"/>
              </p:ext>
            </p:extLst>
          </p:nvPr>
        </p:nvGraphicFramePr>
        <p:xfrm>
          <a:off x="8210948" y="1215385"/>
          <a:ext cx="3981052" cy="3865909"/>
        </p:xfrm>
        <a:graphic>
          <a:graphicData uri="http://schemas.openxmlformats.org/drawingml/2006/chart">
            <c:chart xmlns:c="http://schemas.openxmlformats.org/drawingml/2006/chart" xmlns:r="http://schemas.openxmlformats.org/officeDocument/2006/relationships" r:id="rId3"/>
          </a:graphicData>
        </a:graphic>
      </p:graphicFrame>
      <p:sp>
        <p:nvSpPr>
          <p:cNvPr id="32" name="Text Placeholder 35">
            <a:extLst>
              <a:ext uri="{FF2B5EF4-FFF2-40B4-BE49-F238E27FC236}">
                <a16:creationId xmlns:a16="http://schemas.microsoft.com/office/drawing/2014/main" id="{0B997EFD-2F13-14CD-CA4A-C963CF393FE9}"/>
              </a:ext>
            </a:extLst>
          </p:cNvPr>
          <p:cNvSpPr txBox="1">
            <a:spLocks/>
          </p:cNvSpPr>
          <p:nvPr/>
        </p:nvSpPr>
        <p:spPr>
          <a:xfrm>
            <a:off x="5605730" y="458214"/>
            <a:ext cx="6929395" cy="24555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ru-RU" sz="1200" b="1">
                <a:solidFill>
                  <a:srgbClr val="FF0000"/>
                </a:solidFill>
                <a:latin typeface="Roboto" panose="02000000000000000000" pitchFamily="2" charset="0"/>
                <a:ea typeface="Roboto" panose="02000000000000000000" pitchFamily="2" charset="0"/>
                <a:cs typeface="Calibri Light"/>
              </a:rPr>
              <a:t>ЗАМЕДЛЕНИЕ РОСТА, ПОВЫШЕНИЕ ИНФЛЯЦИИ, СНИЖЕНИЕ ЗАНЯТОЧТИ (СТАГФЛЯЦИЯ).</a:t>
            </a:r>
          </a:p>
        </p:txBody>
      </p:sp>
      <p:sp>
        <p:nvSpPr>
          <p:cNvPr id="34" name="Text Placeholder 35">
            <a:extLst>
              <a:ext uri="{FF2B5EF4-FFF2-40B4-BE49-F238E27FC236}">
                <a16:creationId xmlns:a16="http://schemas.microsoft.com/office/drawing/2014/main" id="{402DF737-D916-54BA-A7CE-B766D82F2B88}"/>
              </a:ext>
            </a:extLst>
          </p:cNvPr>
          <p:cNvSpPr txBox="1">
            <a:spLocks/>
          </p:cNvSpPr>
          <p:nvPr/>
        </p:nvSpPr>
        <p:spPr>
          <a:xfrm>
            <a:off x="2009147" y="414349"/>
            <a:ext cx="3400963" cy="259567"/>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ru-RU" sz="1200" dirty="0">
                <a:solidFill>
                  <a:schemeClr val="accent5">
                    <a:lumMod val="50000"/>
                  </a:schemeClr>
                </a:solidFill>
                <a:latin typeface="Roboto" panose="02000000000000000000" pitchFamily="2" charset="0"/>
                <a:ea typeface="Roboto" panose="02000000000000000000" pitchFamily="2" charset="0"/>
                <a:cs typeface="Segoe UI" panose="020B0502040204020203" pitchFamily="34" charset="0"/>
              </a:rPr>
              <a:t>Экономическая ситуация </a:t>
            </a:r>
          </a:p>
        </p:txBody>
      </p:sp>
      <p:sp>
        <p:nvSpPr>
          <p:cNvPr id="36" name="Text Placeholder 35">
            <a:extLst>
              <a:ext uri="{FF2B5EF4-FFF2-40B4-BE49-F238E27FC236}">
                <a16:creationId xmlns:a16="http://schemas.microsoft.com/office/drawing/2014/main" id="{28007619-A299-36C4-6E2C-F27CA143D485}"/>
              </a:ext>
            </a:extLst>
          </p:cNvPr>
          <p:cNvSpPr txBox="1">
            <a:spLocks/>
          </p:cNvSpPr>
          <p:nvPr/>
        </p:nvSpPr>
        <p:spPr>
          <a:xfrm>
            <a:off x="4488472" y="441966"/>
            <a:ext cx="1381671" cy="259567"/>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ru-RU" sz="1200" dirty="0">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Реальный сектор </a:t>
            </a:r>
          </a:p>
        </p:txBody>
      </p:sp>
      <p:sp>
        <p:nvSpPr>
          <p:cNvPr id="37" name="Arrow: Chevron 36">
            <a:extLst>
              <a:ext uri="{FF2B5EF4-FFF2-40B4-BE49-F238E27FC236}">
                <a16:creationId xmlns:a16="http://schemas.microsoft.com/office/drawing/2014/main" id="{82653D79-125B-5EFD-468D-9209F0ABFB27}"/>
              </a:ext>
            </a:extLst>
          </p:cNvPr>
          <p:cNvSpPr/>
          <p:nvPr/>
        </p:nvSpPr>
        <p:spPr>
          <a:xfrm>
            <a:off x="5410110" y="499085"/>
            <a:ext cx="117525" cy="140079"/>
          </a:xfrm>
          <a:prstGeom prst="chevron">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rgbClr val="FF5757"/>
              </a:solidFill>
              <a:latin typeface="Roboto" panose="02000000000000000000" pitchFamily="2" charset="0"/>
              <a:ea typeface="Roboto" panose="02000000000000000000" pitchFamily="2" charset="0"/>
            </a:endParaRPr>
          </a:p>
        </p:txBody>
      </p:sp>
      <p:sp>
        <p:nvSpPr>
          <p:cNvPr id="38" name="Arrow: Chevron 37">
            <a:extLst>
              <a:ext uri="{FF2B5EF4-FFF2-40B4-BE49-F238E27FC236}">
                <a16:creationId xmlns:a16="http://schemas.microsoft.com/office/drawing/2014/main" id="{1E1369EF-6BC9-E29B-2C98-886382CFE0A7}"/>
              </a:ext>
            </a:extLst>
          </p:cNvPr>
          <p:cNvSpPr/>
          <p:nvPr/>
        </p:nvSpPr>
        <p:spPr>
          <a:xfrm>
            <a:off x="4153085" y="494981"/>
            <a:ext cx="117525" cy="140079"/>
          </a:xfrm>
          <a:prstGeom prst="chevron">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rgbClr val="FF5757"/>
              </a:solidFill>
              <a:latin typeface="Roboto" panose="02000000000000000000" pitchFamily="2" charset="0"/>
              <a:ea typeface="Roboto" panose="02000000000000000000" pitchFamily="2" charset="0"/>
            </a:endParaRPr>
          </a:p>
        </p:txBody>
      </p:sp>
      <p:graphicFrame>
        <p:nvGraphicFramePr>
          <p:cNvPr id="41" name="Chart 40">
            <a:extLst>
              <a:ext uri="{FF2B5EF4-FFF2-40B4-BE49-F238E27FC236}">
                <a16:creationId xmlns:a16="http://schemas.microsoft.com/office/drawing/2014/main" id="{81C902D5-CF60-E095-9E4B-65A6EC80D1AF}"/>
              </a:ext>
            </a:extLst>
          </p:cNvPr>
          <p:cNvGraphicFramePr>
            <a:graphicFrameLocks/>
          </p:cNvGraphicFramePr>
          <p:nvPr>
            <p:extLst>
              <p:ext uri="{D42A27DB-BD31-4B8C-83A1-F6EECF244321}">
                <p14:modId xmlns:p14="http://schemas.microsoft.com/office/powerpoint/2010/main" val="1992292348"/>
              </p:ext>
            </p:extLst>
          </p:nvPr>
        </p:nvGraphicFramePr>
        <p:xfrm>
          <a:off x="4039448" y="1221690"/>
          <a:ext cx="3980527" cy="4019951"/>
        </p:xfrm>
        <a:graphic>
          <a:graphicData uri="http://schemas.openxmlformats.org/drawingml/2006/chart">
            <c:chart xmlns:c="http://schemas.openxmlformats.org/drawingml/2006/chart" xmlns:r="http://schemas.openxmlformats.org/officeDocument/2006/relationships" r:id="rId4"/>
          </a:graphicData>
        </a:graphic>
      </p:graphicFrame>
      <p:sp>
        <p:nvSpPr>
          <p:cNvPr id="42" name="Text Placeholder 36">
            <a:extLst>
              <a:ext uri="{FF2B5EF4-FFF2-40B4-BE49-F238E27FC236}">
                <a16:creationId xmlns:a16="http://schemas.microsoft.com/office/drawing/2014/main" id="{D22E598D-3EF7-F12E-A15A-50A68A9CAFE6}"/>
              </a:ext>
            </a:extLst>
          </p:cNvPr>
          <p:cNvSpPr txBox="1">
            <a:spLocks/>
          </p:cNvSpPr>
          <p:nvPr/>
        </p:nvSpPr>
        <p:spPr>
          <a:xfrm>
            <a:off x="7401674" y="-50345"/>
            <a:ext cx="3921857" cy="310984"/>
          </a:xfrm>
          <a:prstGeom prst="rect">
            <a:avLst/>
          </a:prstGeom>
        </p:spPr>
        <p:txBody>
          <a:bodyPr vert="horz" lIns="91440" tIns="45720" rIns="91440" bIns="45720" rtlCol="0" anchor="b">
            <a:normAutofit/>
          </a:bodyPr>
          <a:lstStyle>
            <a:lvl1pPr marL="0" indent="0" algn="ctr" defTabSz="914400" rtl="0" eaLnBrk="1" latinLnBrk="0" hangingPunct="1">
              <a:lnSpc>
                <a:spcPct val="100000"/>
              </a:lnSpc>
              <a:spcBef>
                <a:spcPts val="1000"/>
              </a:spcBef>
              <a:buFont typeface="Arial" panose="020B0604020202020204" pitchFamily="34" charset="0"/>
              <a:buNone/>
              <a:defRPr sz="800" kern="1200">
                <a:solidFill>
                  <a:srgbClr val="233B74"/>
                </a:solidFill>
                <a:latin typeface="Roboto" panose="02000000000000000000" pitchFamily="2" charset="0"/>
                <a:ea typeface="Roboto"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ru-RU" sz="900"/>
              <a:t>Экономическая ситуация и проблемы</a:t>
            </a:r>
          </a:p>
        </p:txBody>
      </p:sp>
      <p:graphicFrame>
        <p:nvGraphicFramePr>
          <p:cNvPr id="43" name="Chart 42">
            <a:extLst>
              <a:ext uri="{FF2B5EF4-FFF2-40B4-BE49-F238E27FC236}">
                <a16:creationId xmlns:a16="http://schemas.microsoft.com/office/drawing/2014/main" id="{2AC7479F-26F4-8809-77F1-FF959BF93F33}"/>
              </a:ext>
            </a:extLst>
          </p:cNvPr>
          <p:cNvGraphicFramePr>
            <a:graphicFrameLocks/>
          </p:cNvGraphicFramePr>
          <p:nvPr>
            <p:extLst>
              <p:ext uri="{D42A27DB-BD31-4B8C-83A1-F6EECF244321}">
                <p14:modId xmlns:p14="http://schemas.microsoft.com/office/powerpoint/2010/main" val="2909954350"/>
              </p:ext>
            </p:extLst>
          </p:nvPr>
        </p:nvGraphicFramePr>
        <p:xfrm>
          <a:off x="145575" y="1126982"/>
          <a:ext cx="3779847" cy="3886026"/>
        </p:xfrm>
        <a:graphic>
          <a:graphicData uri="http://schemas.openxmlformats.org/drawingml/2006/chart">
            <c:chart xmlns:c="http://schemas.openxmlformats.org/drawingml/2006/chart" xmlns:r="http://schemas.openxmlformats.org/officeDocument/2006/relationships" r:id="rId5"/>
          </a:graphicData>
        </a:graphic>
      </p:graphicFrame>
      <p:sp>
        <p:nvSpPr>
          <p:cNvPr id="2" name="TextBox 1">
            <a:extLst>
              <a:ext uri="{FF2B5EF4-FFF2-40B4-BE49-F238E27FC236}">
                <a16:creationId xmlns:a16="http://schemas.microsoft.com/office/drawing/2014/main" id="{9CF6AE9F-BA62-CAEF-A6EE-2F781B236157}"/>
              </a:ext>
            </a:extLst>
          </p:cNvPr>
          <p:cNvSpPr txBox="1"/>
          <p:nvPr/>
        </p:nvSpPr>
        <p:spPr>
          <a:xfrm>
            <a:off x="5652281" y="1294282"/>
            <a:ext cx="1653771" cy="246221"/>
          </a:xfrm>
          <a:prstGeom prst="rect">
            <a:avLst/>
          </a:prstGeom>
          <a:noFill/>
        </p:spPr>
        <p:txBody>
          <a:bodyPr wrap="square" rtlCol="0">
            <a:spAutoFit/>
          </a:bodyPr>
          <a:lstStyle/>
          <a:p>
            <a:r>
              <a:rPr lang="ru-RU" sz="1000">
                <a:solidFill>
                  <a:srgbClr val="233B74"/>
                </a:solidFill>
              </a:rPr>
              <a:t>Импортируемые товары</a:t>
            </a:r>
          </a:p>
        </p:txBody>
      </p:sp>
      <p:sp>
        <p:nvSpPr>
          <p:cNvPr id="4" name="TextBox 3">
            <a:extLst>
              <a:ext uri="{FF2B5EF4-FFF2-40B4-BE49-F238E27FC236}">
                <a16:creationId xmlns:a16="http://schemas.microsoft.com/office/drawing/2014/main" id="{08570D81-0640-7ADD-87A1-A32290496B7D}"/>
              </a:ext>
            </a:extLst>
          </p:cNvPr>
          <p:cNvSpPr txBox="1"/>
          <p:nvPr/>
        </p:nvSpPr>
        <p:spPr>
          <a:xfrm>
            <a:off x="6183245" y="1516886"/>
            <a:ext cx="1681871" cy="246221"/>
          </a:xfrm>
          <a:prstGeom prst="rect">
            <a:avLst/>
          </a:prstGeom>
          <a:noFill/>
        </p:spPr>
        <p:txBody>
          <a:bodyPr wrap="none" rtlCol="0">
            <a:spAutoFit/>
          </a:bodyPr>
          <a:lstStyle/>
          <a:p>
            <a:r>
              <a:rPr lang="ru-RU" sz="1000">
                <a:solidFill>
                  <a:srgbClr val="233B74"/>
                </a:solidFill>
              </a:rPr>
              <a:t>Отечественные товары и услуги</a:t>
            </a:r>
          </a:p>
        </p:txBody>
      </p:sp>
      <p:sp>
        <p:nvSpPr>
          <p:cNvPr id="5" name="TextBox 4">
            <a:extLst>
              <a:ext uri="{FF2B5EF4-FFF2-40B4-BE49-F238E27FC236}">
                <a16:creationId xmlns:a16="http://schemas.microsoft.com/office/drawing/2014/main" id="{7E09651D-5700-C127-CE6D-8D41B7CDEF21}"/>
              </a:ext>
            </a:extLst>
          </p:cNvPr>
          <p:cNvSpPr txBox="1"/>
          <p:nvPr/>
        </p:nvSpPr>
        <p:spPr>
          <a:xfrm>
            <a:off x="5607604" y="1739490"/>
            <a:ext cx="997389" cy="246221"/>
          </a:xfrm>
          <a:prstGeom prst="rect">
            <a:avLst/>
          </a:prstGeom>
          <a:noFill/>
        </p:spPr>
        <p:txBody>
          <a:bodyPr wrap="none" rtlCol="0">
            <a:spAutoFit/>
          </a:bodyPr>
          <a:lstStyle/>
          <a:p>
            <a:r>
              <a:rPr lang="ru-RU" sz="1000" dirty="0">
                <a:solidFill>
                  <a:srgbClr val="233B74"/>
                </a:solidFill>
              </a:rPr>
              <a:t>Годовая инфляция </a:t>
            </a:r>
          </a:p>
        </p:txBody>
      </p:sp>
      <p:sp>
        <p:nvSpPr>
          <p:cNvPr id="6" name="TextBox 5">
            <a:extLst>
              <a:ext uri="{FF2B5EF4-FFF2-40B4-BE49-F238E27FC236}">
                <a16:creationId xmlns:a16="http://schemas.microsoft.com/office/drawing/2014/main" id="{32C016D2-798F-5C1D-2F11-F86CB143E792}"/>
              </a:ext>
            </a:extLst>
          </p:cNvPr>
          <p:cNvSpPr txBox="1"/>
          <p:nvPr/>
        </p:nvSpPr>
        <p:spPr>
          <a:xfrm>
            <a:off x="9820309" y="1186359"/>
            <a:ext cx="715260" cy="246221"/>
          </a:xfrm>
          <a:prstGeom prst="rect">
            <a:avLst/>
          </a:prstGeom>
          <a:noFill/>
        </p:spPr>
        <p:txBody>
          <a:bodyPr wrap="none" rtlCol="0">
            <a:spAutoFit/>
          </a:bodyPr>
          <a:lstStyle/>
          <a:p>
            <a:r>
              <a:rPr lang="ru-RU" sz="1000">
                <a:solidFill>
                  <a:srgbClr val="233B74"/>
                </a:solidFill>
              </a:rPr>
              <a:t>Рабочая сила </a:t>
            </a:r>
          </a:p>
        </p:txBody>
      </p:sp>
      <p:sp>
        <p:nvSpPr>
          <p:cNvPr id="14" name="TextBox 13">
            <a:extLst>
              <a:ext uri="{FF2B5EF4-FFF2-40B4-BE49-F238E27FC236}">
                <a16:creationId xmlns:a16="http://schemas.microsoft.com/office/drawing/2014/main" id="{3937B84D-0B5B-2700-4D54-5F753690DB20}"/>
              </a:ext>
            </a:extLst>
          </p:cNvPr>
          <p:cNvSpPr txBox="1"/>
          <p:nvPr/>
        </p:nvSpPr>
        <p:spPr>
          <a:xfrm>
            <a:off x="8976969" y="1584689"/>
            <a:ext cx="1686680" cy="246221"/>
          </a:xfrm>
          <a:prstGeom prst="rect">
            <a:avLst/>
          </a:prstGeom>
          <a:noFill/>
        </p:spPr>
        <p:txBody>
          <a:bodyPr wrap="none" rtlCol="0">
            <a:spAutoFit/>
          </a:bodyPr>
          <a:lstStyle/>
          <a:p>
            <a:r>
              <a:rPr lang="ru-RU" sz="1000">
                <a:solidFill>
                  <a:srgbClr val="233B74"/>
                </a:solidFill>
              </a:rPr>
              <a:t>Доля экономически активного населения</a:t>
            </a:r>
          </a:p>
        </p:txBody>
      </p:sp>
    </p:spTree>
    <p:extLst>
      <p:ext uri="{BB962C8B-B14F-4D97-AF65-F5344CB8AC3E}">
        <p14:creationId xmlns:p14="http://schemas.microsoft.com/office/powerpoint/2010/main" val="114409313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0AD00E40-0192-57BD-3BA6-94877EB8B0E5}"/>
              </a:ext>
            </a:extLst>
          </p:cNvPr>
          <p:cNvSpPr>
            <a:spLocks noGrp="1"/>
          </p:cNvSpPr>
          <p:nvPr>
            <p:ph type="body" sz="quarter" idx="11"/>
          </p:nvPr>
        </p:nvSpPr>
        <p:spPr>
          <a:xfrm>
            <a:off x="7471948" y="47624"/>
            <a:ext cx="3796127" cy="244309"/>
          </a:xfrm>
        </p:spPr>
        <p:txBody>
          <a:bodyPr>
            <a:noAutofit/>
          </a:bodyPr>
          <a:lstStyle/>
          <a:p>
            <a:r>
              <a:rPr lang="ru-RU" sz="900"/>
              <a:t>Экономическая ситуация и проблемы</a:t>
            </a:r>
          </a:p>
        </p:txBody>
      </p:sp>
      <p:sp>
        <p:nvSpPr>
          <p:cNvPr id="7" name="TextBox 6">
            <a:extLst>
              <a:ext uri="{FF2B5EF4-FFF2-40B4-BE49-F238E27FC236}">
                <a16:creationId xmlns:a16="http://schemas.microsoft.com/office/drawing/2014/main" id="{73D32484-9E64-34B4-DC53-419EEA6A87BD}"/>
              </a:ext>
            </a:extLst>
          </p:cNvPr>
          <p:cNvSpPr txBox="1"/>
          <p:nvPr/>
        </p:nvSpPr>
        <p:spPr>
          <a:xfrm>
            <a:off x="296174" y="1210464"/>
            <a:ext cx="2318712" cy="510778"/>
          </a:xfrm>
          <a:prstGeom prst="round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ru-RU" sz="2400" b="1" i="0" u="none" strike="noStrike" cap="none" normalizeH="0" baseline="0" noProof="0">
                <a:ln>
                  <a:noFill/>
                </a:ln>
                <a:solidFill>
                  <a:schemeClr val="accent2">
                    <a:lumMod val="50000"/>
                  </a:schemeClr>
                </a:solidFill>
                <a:effectLst/>
                <a:uLnTx/>
                <a:uFillTx/>
                <a:latin typeface="Roboto" panose="02000000000000000000" pitchFamily="2" charset="0"/>
                <a:ea typeface="Roboto" panose="02000000000000000000" pitchFamily="2" charset="0"/>
                <a:cs typeface="Arial" panose="020B0604020202020204" pitchFamily="34" charset="0"/>
              </a:rPr>
              <a:t>2016 </a:t>
            </a:r>
          </a:p>
        </p:txBody>
      </p:sp>
      <p:sp>
        <p:nvSpPr>
          <p:cNvPr id="8" name="TextBox 7">
            <a:extLst>
              <a:ext uri="{FF2B5EF4-FFF2-40B4-BE49-F238E27FC236}">
                <a16:creationId xmlns:a16="http://schemas.microsoft.com/office/drawing/2014/main" id="{D8AA066E-B6A9-C2E2-DA71-17B690AC7B20}"/>
              </a:ext>
            </a:extLst>
          </p:cNvPr>
          <p:cNvSpPr txBox="1"/>
          <p:nvPr/>
        </p:nvSpPr>
        <p:spPr>
          <a:xfrm>
            <a:off x="3135552" y="1206458"/>
            <a:ext cx="2318709" cy="510778"/>
          </a:xfrm>
          <a:prstGeom prst="roundRect">
            <a:avLst/>
          </a:prstGeom>
          <a:noFill/>
        </p:spPr>
        <p:txBody>
          <a:bodyPr wrap="square">
            <a:spAutoFit/>
          </a:bodyPr>
          <a:lstStyle>
            <a:defPPr>
              <a:defRPr lang="en-US"/>
            </a:defPPr>
            <a:lvl1pPr indent="0" algn="ctr">
              <a:buFont typeface="Arial" panose="020B0604020202020204" pitchFamily="34" charset="0"/>
              <a:buNone/>
              <a:defRPr sz="2400" b="1">
                <a:solidFill>
                  <a:srgbClr val="002060"/>
                </a:solidFill>
                <a:latin typeface="Roboto" panose="02000000000000000000" pitchFamily="2" charset="0"/>
                <a:ea typeface="Roboto" panose="02000000000000000000" pitchFamily="2" charset="0"/>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ru-RU" sz="2400" b="1" i="0" u="none" strike="noStrike" cap="none" normalizeH="0" baseline="0" noProof="0">
                <a:ln>
                  <a:noFill/>
                </a:ln>
                <a:solidFill>
                  <a:schemeClr val="accent2">
                    <a:lumMod val="50000"/>
                  </a:schemeClr>
                </a:solidFill>
                <a:effectLst/>
                <a:uLnTx/>
                <a:uFillTx/>
                <a:latin typeface="Roboto" panose="02000000000000000000" pitchFamily="2" charset="0"/>
                <a:ea typeface="Roboto" panose="02000000000000000000" pitchFamily="2" charset="0"/>
                <a:cs typeface="Arial" panose="020B0604020202020204" pitchFamily="34" charset="0"/>
              </a:rPr>
              <a:t>2021-2022 </a:t>
            </a:r>
          </a:p>
        </p:txBody>
      </p:sp>
      <p:sp>
        <p:nvSpPr>
          <p:cNvPr id="9" name="Rectangle: Rounded Corners 8">
            <a:extLst>
              <a:ext uri="{FF2B5EF4-FFF2-40B4-BE49-F238E27FC236}">
                <a16:creationId xmlns:a16="http://schemas.microsoft.com/office/drawing/2014/main" id="{E9AD1708-269D-B823-EE33-1F45A73C180B}"/>
              </a:ext>
            </a:extLst>
          </p:cNvPr>
          <p:cNvSpPr/>
          <p:nvPr/>
        </p:nvSpPr>
        <p:spPr>
          <a:xfrm>
            <a:off x="6096000" y="4320824"/>
            <a:ext cx="6074587" cy="1677182"/>
          </a:xfrm>
          <a:prstGeom prst="roundRect">
            <a:avLst>
              <a:gd name="adj" fmla="val 571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nchorCtr="0"/>
          <a:lstStyle/>
          <a:p>
            <a:pPr marL="171450" indent="-171450" algn="just">
              <a:buFont typeface="Wingdings" panose="05000000000000000000" pitchFamily="2" charset="2"/>
              <a:buChar char="ü"/>
              <a:defRPr/>
            </a:pPr>
            <a:r>
              <a:rPr kumimoji="0" lang="ru-RU" sz="1200" b="0" i="0" u="none" strike="noStrike" cap="none" normalizeH="0" baseline="0" noProof="0">
                <a:ln>
                  <a:noFill/>
                </a:ln>
                <a:solidFill>
                  <a:srgbClr val="C55A11"/>
                </a:solidFill>
                <a:effectLst/>
                <a:uLnTx/>
                <a:uFillTx/>
                <a:latin typeface="Roboto"/>
                <a:ea typeface="Roboto"/>
                <a:cs typeface="Arial"/>
              </a:rPr>
              <a:t>Глобальный энергетический и нефтяной кризис ведет к росту инфляции и покупательскую способность. Так, в случае удовлетворения актуальных потребностей населения стоимость продуктов питания увеличится на 50 тыс. тугриков, а в группе риска окажутся 250,2 тыс. человек.</a:t>
            </a:r>
          </a:p>
          <a:p>
            <a:pPr marL="171450" indent="-171450" algn="just">
              <a:buFont typeface="Wingdings" panose="05000000000000000000" pitchFamily="2" charset="2"/>
              <a:buChar char="ü"/>
              <a:defRPr/>
            </a:pPr>
            <a:endParaRPr kumimoji="0" lang="mn-MN" sz="1200" b="0" i="0" u="none" strike="noStrike" kern="1200" cap="none" spc="0" normalizeH="0" baseline="0" noProof="0" dirty="0">
              <a:ln>
                <a:noFill/>
              </a:ln>
              <a:solidFill>
                <a:srgbClr val="C55A11"/>
              </a:solidFill>
              <a:effectLst/>
              <a:uLnTx/>
              <a:uFillTx/>
              <a:latin typeface="Roboto"/>
              <a:ea typeface="Roboto"/>
              <a:cs typeface="Arial"/>
            </a:endParaRPr>
          </a:p>
          <a:p>
            <a:pPr marL="171450" lvl="0" indent="-171450" algn="just">
              <a:buFont typeface="Wingdings" panose="05000000000000000000" pitchFamily="2" charset="2"/>
              <a:buChar char="ü"/>
              <a:defRPr/>
            </a:pPr>
            <a:r>
              <a:rPr lang="ru-RU" sz="1200">
                <a:solidFill>
                  <a:srgbClr val="C55A11"/>
                </a:solidFill>
                <a:latin typeface="Roboto" panose="02000000000000000000" pitchFamily="2" charset="0"/>
                <a:ea typeface="Roboto" panose="02000000000000000000" pitchFamily="2" charset="0"/>
                <a:cs typeface="Arial" panose="020B0604020202020204" pitchFamily="34" charset="0"/>
              </a:rPr>
              <a:t>Когда инфляция «продовольственной группы» увеличится на 10%, 34,7 тыс. человек из 250,2 тыс. человек, находящихся в группе риска, будут испытывать трудности с приобретением основных продуктов питания.</a:t>
            </a:r>
          </a:p>
        </p:txBody>
      </p:sp>
      <mc:AlternateContent xmlns:mc="http://schemas.openxmlformats.org/markup-compatibility/2006" xmlns:cx1="http://schemas.microsoft.com/office/drawing/2015/9/8/chartex">
        <mc:Choice Requires="cx1">
          <p:graphicFrame>
            <p:nvGraphicFramePr>
              <p:cNvPr id="10" name="Chart 9">
                <a:extLst>
                  <a:ext uri="{FF2B5EF4-FFF2-40B4-BE49-F238E27FC236}">
                    <a16:creationId xmlns:a16="http://schemas.microsoft.com/office/drawing/2014/main" id="{4398A87D-113C-0FC6-7AF5-13B0BC5D0D9F}"/>
                  </a:ext>
                </a:extLst>
              </p:cNvPr>
              <p:cNvGraphicFramePr/>
              <p:nvPr>
                <p:extLst>
                  <p:ext uri="{D42A27DB-BD31-4B8C-83A1-F6EECF244321}">
                    <p14:modId xmlns:p14="http://schemas.microsoft.com/office/powerpoint/2010/main" val="3566152643"/>
                  </p:ext>
                </p:extLst>
              </p:nvPr>
            </p:nvGraphicFramePr>
            <p:xfrm>
              <a:off x="6384685" y="1309562"/>
              <a:ext cx="5290079" cy="3069460"/>
            </p:xfrm>
            <a:graphic>
              <a:graphicData uri="http://schemas.microsoft.com/office/drawing/2014/chartex">
                <cx:chart xmlns:cx="http://schemas.microsoft.com/office/drawing/2014/chartex" xmlns:r="http://schemas.openxmlformats.org/officeDocument/2006/relationships" r:id="rId3"/>
              </a:graphicData>
            </a:graphic>
          </p:graphicFrame>
        </mc:Choice>
        <mc:Fallback xmlns="">
          <p:pic>
            <p:nvPicPr>
              <p:cNvPr id="10" name="Chart 9">
                <a:extLst>
                  <a:ext uri="{FF2B5EF4-FFF2-40B4-BE49-F238E27FC236}">
                    <a16:creationId xmlns:a16="http://schemas.microsoft.com/office/drawing/2014/main" id="{4398A87D-113C-0FC6-7AF5-13B0BC5D0D9F}"/>
                  </a:ext>
                </a:extLst>
              </p:cNvPr>
              <p:cNvPicPr>
                <a:picLocks noGrp="1" noRot="1" noChangeAspect="1" noMove="1" noResize="1" noEditPoints="1" noAdjustHandles="1" noChangeArrowheads="1" noChangeShapeType="1"/>
              </p:cNvPicPr>
              <p:nvPr/>
            </p:nvPicPr>
            <p:blipFill>
              <a:blip r:embed="rId4"/>
              <a:stretch>
                <a:fillRect/>
              </a:stretch>
            </p:blipFill>
            <p:spPr>
              <a:xfrm>
                <a:off x="6384685" y="1309562"/>
                <a:ext cx="5290079" cy="3069460"/>
              </a:xfrm>
              <a:prstGeom prst="rect">
                <a:avLst/>
              </a:prstGeom>
            </p:spPr>
          </p:pic>
        </mc:Fallback>
      </mc:AlternateContent>
      <p:sp>
        <p:nvSpPr>
          <p:cNvPr id="11" name="TextBox 10">
            <a:extLst>
              <a:ext uri="{FF2B5EF4-FFF2-40B4-BE49-F238E27FC236}">
                <a16:creationId xmlns:a16="http://schemas.microsoft.com/office/drawing/2014/main" id="{22589069-FC96-2EA8-9C01-653D96477354}"/>
              </a:ext>
            </a:extLst>
          </p:cNvPr>
          <p:cNvSpPr txBox="1"/>
          <p:nvPr/>
        </p:nvSpPr>
        <p:spPr>
          <a:xfrm>
            <a:off x="6604634" y="828722"/>
            <a:ext cx="4591564" cy="384615"/>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1400" b="1">
                <a:solidFill>
                  <a:srgbClr val="FFC000"/>
                </a:solidFill>
                <a:latin typeface="Roboto" panose="02000000000000000000" pitchFamily="2" charset="0"/>
                <a:ea typeface="Roboto" panose="02000000000000000000" pitchFamily="2"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lvl="0">
              <a:defRPr/>
            </a:pPr>
            <a:r>
              <a:rPr lang="ru-RU">
                <a:solidFill>
                  <a:srgbClr val="233B74"/>
                </a:solidFill>
              </a:rPr>
              <a:t>СТРУКТУРА НАСЕЛЕНИЯ (ПО ГРУППАМ РАСХОДОВ)</a:t>
            </a:r>
          </a:p>
          <a:p>
            <a:pPr lvl="0">
              <a:defRPr/>
            </a:pPr>
            <a:r>
              <a:rPr kumimoji="0" lang="ru-RU" sz="14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 </a:t>
            </a:r>
            <a:r>
              <a:rPr lang="ru-RU" sz="1000">
                <a:solidFill>
                  <a:srgbClr val="233B74"/>
                </a:solidFill>
              </a:rPr>
              <a:t>в первом квартале 2022 г.</a:t>
            </a:r>
          </a:p>
        </p:txBody>
      </p:sp>
      <p:cxnSp>
        <p:nvCxnSpPr>
          <p:cNvPr id="12" name="Straight Connector 11">
            <a:extLst>
              <a:ext uri="{FF2B5EF4-FFF2-40B4-BE49-F238E27FC236}">
                <a16:creationId xmlns:a16="http://schemas.microsoft.com/office/drawing/2014/main" id="{CA3C22C8-5E75-B667-4A18-BDA80A60D6A3}"/>
              </a:ext>
            </a:extLst>
          </p:cNvPr>
          <p:cNvCxnSpPr>
            <a:cxnSpLocks/>
          </p:cNvCxnSpPr>
          <p:nvPr/>
        </p:nvCxnSpPr>
        <p:spPr>
          <a:xfrm>
            <a:off x="2918695" y="1539096"/>
            <a:ext cx="0" cy="4710116"/>
          </a:xfrm>
          <a:prstGeom prst="line">
            <a:avLst/>
          </a:prstGeom>
          <a:ln w="12700">
            <a:solidFill>
              <a:schemeClr val="tx1">
                <a:lumMod val="50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13" name="Graphic 12" descr="Bar graph with downward trend outline">
            <a:extLst>
              <a:ext uri="{FF2B5EF4-FFF2-40B4-BE49-F238E27FC236}">
                <a16:creationId xmlns:a16="http://schemas.microsoft.com/office/drawing/2014/main" id="{4153CA84-080A-E6B0-1881-A85450E5095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0446" y="2327169"/>
            <a:ext cx="457926" cy="457927"/>
          </a:xfrm>
          <a:prstGeom prst="rect">
            <a:avLst/>
          </a:prstGeom>
        </p:spPr>
      </p:pic>
      <p:pic>
        <p:nvPicPr>
          <p:cNvPr id="14" name="Picture 13" descr="Shape&#10;&#10;Description automatically generated with low confidence">
            <a:extLst>
              <a:ext uri="{FF2B5EF4-FFF2-40B4-BE49-F238E27FC236}">
                <a16:creationId xmlns:a16="http://schemas.microsoft.com/office/drawing/2014/main" id="{AB2D8FB1-5097-EF34-926D-47FABE8CD08F}"/>
              </a:ext>
            </a:extLst>
          </p:cNvPr>
          <p:cNvPicPr>
            <a:picLocks noChangeAspect="1"/>
          </p:cNvPicPr>
          <p:nvPr/>
        </p:nvPicPr>
        <p:blipFill>
          <a:blip r:embed="rId7" cstate="print">
            <a:biLevel thresh="50000"/>
            <a:alphaModFix amt="70000"/>
            <a:extLst>
              <a:ext uri="{28A0092B-C50C-407E-A947-70E740481C1C}">
                <a14:useLocalDpi xmlns:a14="http://schemas.microsoft.com/office/drawing/2010/main" val="0"/>
              </a:ext>
            </a:extLst>
          </a:blip>
          <a:stretch>
            <a:fillRect/>
          </a:stretch>
        </p:blipFill>
        <p:spPr>
          <a:xfrm>
            <a:off x="350602" y="3890342"/>
            <a:ext cx="420914" cy="429986"/>
          </a:xfrm>
          <a:prstGeom prst="rect">
            <a:avLst/>
          </a:prstGeom>
        </p:spPr>
      </p:pic>
      <p:pic>
        <p:nvPicPr>
          <p:cNvPr id="15" name="Picture 2" descr="Income free icon">
            <a:extLst>
              <a:ext uri="{FF2B5EF4-FFF2-40B4-BE49-F238E27FC236}">
                <a16:creationId xmlns:a16="http://schemas.microsoft.com/office/drawing/2014/main" id="{1C0F4DBB-CBDA-0B0B-7B75-0832849B6F32}"/>
              </a:ext>
            </a:extLst>
          </p:cNvPr>
          <p:cNvPicPr>
            <a:picLocks noChangeAspect="1" noChangeArrowheads="1"/>
          </p:cNvPicPr>
          <p:nvPr/>
        </p:nvPicPr>
        <p:blipFill>
          <a:blip r:embed="rId8" cstate="print">
            <a:alphaModFix amt="63000"/>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350602" y="4813816"/>
            <a:ext cx="420914" cy="430565"/>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16" name="TextBox 15">
                <a:extLst>
                  <a:ext uri="{FF2B5EF4-FFF2-40B4-BE49-F238E27FC236}">
                    <a16:creationId xmlns:a16="http://schemas.microsoft.com/office/drawing/2014/main" id="{E005BF26-5FFF-9291-586B-5586DA3DBBF4}"/>
                  </a:ext>
                </a:extLst>
              </p:cNvPr>
              <p:cNvSpPr txBox="1"/>
              <p:nvPr/>
            </p:nvSpPr>
            <p:spPr>
              <a:xfrm>
                <a:off x="3141606" y="1752427"/>
                <a:ext cx="2142293" cy="584775"/>
              </a:xfrm>
              <a:prstGeom prst="rect">
                <a:avLst/>
              </a:prstGeom>
              <a:noFill/>
            </p:spPr>
            <p:txBody>
              <a:bodyPr wrap="square" rtlCol="0">
                <a:spAutoFit/>
              </a:bodyPr>
              <a:lstStyle/>
              <a:p>
                <a:pPr lvl="0">
                  <a:defRPr/>
                </a:pPr>
                <a14:m>
                  <m:oMath xmlns:m="http://schemas.openxmlformats.org/officeDocument/2006/math">
                    <m:r>
                      <m:rPr>
                        <m:nor/>
                      </m:rPr>
                      <a:rPr lang="en-US" sz="1600" dirty="0">
                        <a:solidFill>
                          <a:srgbClr val="233B74"/>
                        </a:solidFill>
                        <a:ea typeface="Roboto" panose="02000000000000000000" pitchFamily="2" charset="0"/>
                      </a:rPr>
                      <m:t>Economic</m:t>
                    </m:r>
                    <m:r>
                      <m:rPr>
                        <m:nor/>
                      </m:rPr>
                      <a:rPr lang="en-US" sz="1600" dirty="0">
                        <a:solidFill>
                          <a:srgbClr val="233B74"/>
                        </a:solidFill>
                        <a:ea typeface="Roboto" panose="02000000000000000000" pitchFamily="2" charset="0"/>
                      </a:rPr>
                      <m:t> </m:t>
                    </m:r>
                    <m:r>
                      <m:rPr>
                        <m:nor/>
                      </m:rPr>
                      <a:rPr lang="en-US" sz="1600" dirty="0">
                        <a:solidFill>
                          <a:srgbClr val="233B74"/>
                        </a:solidFill>
                        <a:ea typeface="Roboto" panose="02000000000000000000" pitchFamily="2" charset="0"/>
                      </a:rPr>
                      <m:t>growth</m:t>
                    </m:r>
                    <m:r>
                      <m:rPr>
                        <m:nor/>
                      </m:rPr>
                      <a:rPr lang="en-US" sz="1600" dirty="0">
                        <a:solidFill>
                          <a:srgbClr val="233B74"/>
                        </a:solidFill>
                        <a:ea typeface="Roboto" panose="02000000000000000000" pitchFamily="2" charset="0"/>
                      </a:rPr>
                      <m:t> </m:t>
                    </m:r>
                    <m:r>
                      <m:rPr>
                        <m:nor/>
                      </m:rPr>
                      <a:rPr kumimoji="0" lang="mn-MN" sz="1600" b="0" i="0" u="none" strike="noStrike" kern="1200" cap="none" spc="0" normalizeH="0" baseline="0" noProof="0" dirty="0">
                        <a:ln>
                          <a:noFill/>
                        </a:ln>
                        <a:solidFill>
                          <a:srgbClr val="233B74"/>
                        </a:solidFill>
                        <a:effectLst/>
                        <a:uLnTx/>
                        <a:uFillTx/>
                        <a:latin typeface="Roboto" panose="02000000000000000000" pitchFamily="2" charset="0"/>
                        <a:ea typeface="Roboto" panose="02000000000000000000" pitchFamily="2" charset="0"/>
                        <a:cs typeface="+mn-cs"/>
                      </a:rPr>
                      <m:t>↓</m:t>
                    </m:r>
                  </m:oMath>
                </a14:m>
                <a:r>
                  <a:rPr kumimoji="0" lang="ru-RU" sz="1600" b="0"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mn-cs"/>
                  </a:rPr>
                  <a:t>, </a:t>
                </a:r>
                <a:r>
                  <a:rPr lang="ru-RU" sz="1600">
                    <a:solidFill>
                      <a:srgbClr val="FF0000"/>
                    </a:solidFill>
                    <a:latin typeface="Roboto" panose="02000000000000000000" pitchFamily="2" charset="0"/>
                    <a:ea typeface="Roboto" panose="02000000000000000000" pitchFamily="2" charset="0"/>
                    <a:cs typeface="+mn-cs"/>
                  </a:rPr>
                  <a:t>инфляция </a:t>
                </a:r>
                <a:r>
                  <a:rPr kumimoji="0" lang="ru-RU" sz="1600" b="1" i="0" u="none" strike="noStrike" cap="none" normalizeH="0" baseline="0" noProof="0">
                    <a:ln>
                      <a:noFill/>
                    </a:ln>
                    <a:solidFill>
                      <a:srgbClr val="FF5757"/>
                    </a:solidFill>
                    <a:effectLst/>
                    <a:uLnTx/>
                    <a:uFillTx/>
                    <a:latin typeface="Roboto" panose="02000000000000000000" pitchFamily="2" charset="0"/>
                    <a:ea typeface="Roboto" panose="02000000000000000000" pitchFamily="2" charset="0"/>
                    <a:cs typeface="+mn-cs"/>
                  </a:rPr>
                  <a:t>↑</a:t>
                </a:r>
              </a:p>
            </p:txBody>
          </p:sp>
        </mc:Choice>
        <mc:Fallback xmlns="">
          <p:sp>
            <p:nvSpPr>
              <p:cNvPr id="16" name="TextBox 15">
                <a:extLst>
                  <a:ext uri="{FF2B5EF4-FFF2-40B4-BE49-F238E27FC236}">
                    <a16:creationId xmlns:a16="http://schemas.microsoft.com/office/drawing/2014/main" id="{E005BF26-5FFF-9291-586B-5586DA3DBBF4}"/>
                  </a:ext>
                </a:extLst>
              </p:cNvPr>
              <p:cNvSpPr txBox="1">
                <a:spLocks noRot="1" noChangeAspect="1" noMove="1" noResize="1" noEditPoints="1" noAdjustHandles="1" noChangeArrowheads="1" noChangeShapeType="1" noTextEdit="1"/>
              </p:cNvSpPr>
              <p:nvPr/>
            </p:nvSpPr>
            <p:spPr>
              <a:xfrm>
                <a:off x="3141606" y="1752427"/>
                <a:ext cx="2142293" cy="584775"/>
              </a:xfrm>
              <a:prstGeom prst="rect">
                <a:avLst/>
              </a:prstGeom>
              <a:blipFill>
                <a:blip r:embed="rId9"/>
                <a:stretch>
                  <a:fillRect l="-1765" t="-2128" b="-12766"/>
                </a:stretch>
              </a:blipFill>
            </p:spPr>
            <p:txBody>
              <a:bodyPr/>
              <a:lstStyle/>
              <a:p>
                <a:r>
                  <a:rPr lang="en-MN">
                    <a:noFill/>
                  </a:rPr>
                  <a:t> </a:t>
                </a:r>
              </a:p>
            </p:txBody>
          </p:sp>
        </mc:Fallback>
      </mc:AlternateContent>
      <p:sp>
        <p:nvSpPr>
          <p:cNvPr id="17" name="Content Placeholder 3">
            <a:extLst>
              <a:ext uri="{FF2B5EF4-FFF2-40B4-BE49-F238E27FC236}">
                <a16:creationId xmlns:a16="http://schemas.microsoft.com/office/drawing/2014/main" id="{7C720CE8-C8A0-CF7C-F907-97DE30094DD2}"/>
              </a:ext>
            </a:extLst>
          </p:cNvPr>
          <p:cNvSpPr txBox="1">
            <a:spLocks/>
          </p:cNvSpPr>
          <p:nvPr/>
        </p:nvSpPr>
        <p:spPr>
          <a:xfrm>
            <a:off x="774549" y="2648092"/>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ru-RU" sz="1000" i="1">
                <a:solidFill>
                  <a:srgbClr val="233B74"/>
                </a:solidFill>
                <a:latin typeface="Roboto" panose="02000000000000000000" pitchFamily="2" charset="0"/>
                <a:ea typeface="Roboto" panose="02000000000000000000" pitchFamily="2" charset="0"/>
                <a:cs typeface="Arial" panose="020B0604020202020204" pitchFamily="34" charset="0"/>
              </a:rPr>
              <a:t>Рост ВВП, III квартал 2016 года</a:t>
            </a:r>
          </a:p>
        </p:txBody>
      </p:sp>
      <p:grpSp>
        <p:nvGrpSpPr>
          <p:cNvPr id="18" name="Graphic 20" descr="Upward trend outline">
            <a:extLst>
              <a:ext uri="{FF2B5EF4-FFF2-40B4-BE49-F238E27FC236}">
                <a16:creationId xmlns:a16="http://schemas.microsoft.com/office/drawing/2014/main" id="{E2A9CC0B-4B3B-8EB0-380A-946D5271CDD1}"/>
              </a:ext>
            </a:extLst>
          </p:cNvPr>
          <p:cNvGrpSpPr/>
          <p:nvPr/>
        </p:nvGrpSpPr>
        <p:grpSpPr>
          <a:xfrm>
            <a:off x="395340" y="3176852"/>
            <a:ext cx="315748" cy="302261"/>
            <a:chOff x="1370368" y="2074171"/>
            <a:chExt cx="558889" cy="535254"/>
          </a:xfrm>
          <a:solidFill>
            <a:schemeClr val="tx1"/>
          </a:solidFill>
        </p:grpSpPr>
        <p:sp>
          <p:nvSpPr>
            <p:cNvPr id="19" name="Freeform: Shape 18">
              <a:extLst>
                <a:ext uri="{FF2B5EF4-FFF2-40B4-BE49-F238E27FC236}">
                  <a16:creationId xmlns:a16="http://schemas.microsoft.com/office/drawing/2014/main" id="{51835EFA-8E45-23E2-EB00-8F6BADFD1908}"/>
                </a:ext>
              </a:extLst>
            </p:cNvPr>
            <p:cNvSpPr/>
            <p:nvPr/>
          </p:nvSpPr>
          <p:spPr>
            <a:xfrm>
              <a:off x="1370368" y="2214502"/>
              <a:ext cx="556383" cy="361702"/>
            </a:xfrm>
            <a:custGeom>
              <a:avLst/>
              <a:gdLst>
                <a:gd name="connsiteX0" fmla="*/ 149200 w 556383"/>
                <a:gd name="connsiteY0" fmla="*/ 225923 h 361702"/>
                <a:gd name="connsiteX1" fmla="*/ 199682 w 556383"/>
                <a:gd name="connsiteY1" fmla="*/ 272863 h 361702"/>
                <a:gd name="connsiteX2" fmla="*/ 270577 w 556383"/>
                <a:gd name="connsiteY2" fmla="*/ 203940 h 361702"/>
                <a:gd name="connsiteX3" fmla="*/ 314935 w 556383"/>
                <a:gd name="connsiteY3" fmla="*/ 159706 h 361702"/>
                <a:gd name="connsiteX4" fmla="*/ 365541 w 556383"/>
                <a:gd name="connsiteY4" fmla="*/ 204359 h 361702"/>
                <a:gd name="connsiteX5" fmla="*/ 537172 w 556383"/>
                <a:gd name="connsiteY5" fmla="*/ 32661 h 361702"/>
                <a:gd name="connsiteX6" fmla="*/ 537306 w 556383"/>
                <a:gd name="connsiteY6" fmla="*/ 32662 h 361702"/>
                <a:gd name="connsiteX7" fmla="*/ 537334 w 556383"/>
                <a:gd name="connsiteY7" fmla="*/ 32728 h 361702"/>
                <a:gd name="connsiteX8" fmla="*/ 537334 w 556383"/>
                <a:gd name="connsiteY8" fmla="*/ 114300 h 361702"/>
                <a:gd name="connsiteX9" fmla="*/ 556384 w 556383"/>
                <a:gd name="connsiteY9" fmla="*/ 114300 h 361702"/>
                <a:gd name="connsiteX10" fmla="*/ 556384 w 556383"/>
                <a:gd name="connsiteY10" fmla="*/ 0 h 361702"/>
                <a:gd name="connsiteX11" fmla="*/ 442341 w 556383"/>
                <a:gd name="connsiteY11" fmla="*/ 0 h 361702"/>
                <a:gd name="connsiteX12" fmla="*/ 442341 w 556383"/>
                <a:gd name="connsiteY12" fmla="*/ 19050 h 361702"/>
                <a:gd name="connsiteX13" fmla="*/ 523599 w 556383"/>
                <a:gd name="connsiteY13" fmla="*/ 19050 h 361702"/>
                <a:gd name="connsiteX14" fmla="*/ 523703 w 556383"/>
                <a:gd name="connsiteY14" fmla="*/ 19137 h 361702"/>
                <a:gd name="connsiteX15" fmla="*/ 523675 w 556383"/>
                <a:gd name="connsiteY15" fmla="*/ 19212 h 361702"/>
                <a:gd name="connsiteX16" fmla="*/ 364703 w 556383"/>
                <a:gd name="connsiteY16" fmla="*/ 178194 h 361702"/>
                <a:gd name="connsiteX17" fmla="*/ 314096 w 556383"/>
                <a:gd name="connsiteY17" fmla="*/ 133540 h 361702"/>
                <a:gd name="connsiteX18" fmla="*/ 257261 w 556383"/>
                <a:gd name="connsiteY18" fmla="*/ 190376 h 361702"/>
                <a:gd name="connsiteX19" fmla="*/ 199454 w 556383"/>
                <a:gd name="connsiteY19" fmla="*/ 246574 h 361702"/>
                <a:gd name="connsiteX20" fmla="*/ 148761 w 556383"/>
                <a:gd name="connsiteY20" fmla="*/ 199463 h 361702"/>
                <a:gd name="connsiteX21" fmla="*/ 0 w 556383"/>
                <a:gd name="connsiteY21" fmla="*/ 348234 h 361702"/>
                <a:gd name="connsiteX22" fmla="*/ 13468 w 556383"/>
                <a:gd name="connsiteY22" fmla="*/ 361702 h 36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6383" h="361702">
                  <a:moveTo>
                    <a:pt x="149200" y="225923"/>
                  </a:moveTo>
                  <a:lnTo>
                    <a:pt x="199682" y="272863"/>
                  </a:lnTo>
                  <a:lnTo>
                    <a:pt x="270577" y="203940"/>
                  </a:lnTo>
                  <a:lnTo>
                    <a:pt x="314935" y="159706"/>
                  </a:lnTo>
                  <a:lnTo>
                    <a:pt x="365541" y="204359"/>
                  </a:lnTo>
                  <a:lnTo>
                    <a:pt x="537172" y="32661"/>
                  </a:lnTo>
                  <a:cubicBezTo>
                    <a:pt x="537209" y="32624"/>
                    <a:pt x="537270" y="32625"/>
                    <a:pt x="537306" y="32662"/>
                  </a:cubicBezTo>
                  <a:cubicBezTo>
                    <a:pt x="537323" y="32680"/>
                    <a:pt x="537334" y="32703"/>
                    <a:pt x="537334" y="32728"/>
                  </a:cubicBezTo>
                  <a:lnTo>
                    <a:pt x="537334" y="114300"/>
                  </a:lnTo>
                  <a:lnTo>
                    <a:pt x="556384" y="114300"/>
                  </a:lnTo>
                  <a:lnTo>
                    <a:pt x="556384" y="0"/>
                  </a:lnTo>
                  <a:lnTo>
                    <a:pt x="442341" y="0"/>
                  </a:lnTo>
                  <a:lnTo>
                    <a:pt x="442341" y="19050"/>
                  </a:lnTo>
                  <a:lnTo>
                    <a:pt x="523599" y="19050"/>
                  </a:lnTo>
                  <a:cubicBezTo>
                    <a:pt x="523651" y="19045"/>
                    <a:pt x="523698" y="19084"/>
                    <a:pt x="523703" y="19137"/>
                  </a:cubicBezTo>
                  <a:cubicBezTo>
                    <a:pt x="523705" y="19164"/>
                    <a:pt x="523695" y="19192"/>
                    <a:pt x="523675" y="19212"/>
                  </a:cubicBezTo>
                  <a:lnTo>
                    <a:pt x="364703" y="178194"/>
                  </a:lnTo>
                  <a:lnTo>
                    <a:pt x="314096" y="133540"/>
                  </a:lnTo>
                  <a:lnTo>
                    <a:pt x="257261" y="190376"/>
                  </a:lnTo>
                  <a:lnTo>
                    <a:pt x="199454" y="246574"/>
                  </a:lnTo>
                  <a:lnTo>
                    <a:pt x="148761" y="199463"/>
                  </a:lnTo>
                  <a:lnTo>
                    <a:pt x="0" y="348234"/>
                  </a:lnTo>
                  <a:lnTo>
                    <a:pt x="13468" y="361702"/>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sp>
          <p:nvSpPr>
            <p:cNvPr id="20" name="Freeform: Shape 19">
              <a:extLst>
                <a:ext uri="{FF2B5EF4-FFF2-40B4-BE49-F238E27FC236}">
                  <a16:creationId xmlns:a16="http://schemas.microsoft.com/office/drawing/2014/main" id="{E0CE3359-0EB2-CBE1-C98A-02A8C2D12364}"/>
                </a:ext>
              </a:extLst>
            </p:cNvPr>
            <p:cNvSpPr/>
            <p:nvPr/>
          </p:nvSpPr>
          <p:spPr>
            <a:xfrm>
              <a:off x="1410297" y="2074171"/>
              <a:ext cx="518960" cy="535254"/>
            </a:xfrm>
            <a:custGeom>
              <a:avLst/>
              <a:gdLst>
                <a:gd name="connsiteX0" fmla="*/ 19050 w 647414"/>
                <a:gd name="connsiteY0" fmla="*/ 628650 h 647700"/>
                <a:gd name="connsiteX1" fmla="*/ 19050 w 647414"/>
                <a:gd name="connsiteY1" fmla="*/ 0 h 647700"/>
                <a:gd name="connsiteX2" fmla="*/ 0 w 647414"/>
                <a:gd name="connsiteY2" fmla="*/ 0 h 647700"/>
                <a:gd name="connsiteX3" fmla="*/ 0 w 647414"/>
                <a:gd name="connsiteY3" fmla="*/ 647700 h 647700"/>
                <a:gd name="connsiteX4" fmla="*/ 647414 w 647414"/>
                <a:gd name="connsiteY4" fmla="*/ 647700 h 647700"/>
                <a:gd name="connsiteX5" fmla="*/ 647414 w 647414"/>
                <a:gd name="connsiteY5" fmla="*/ 628650 h 647700"/>
                <a:gd name="connsiteX6" fmla="*/ 19050 w 647414"/>
                <a:gd name="connsiteY6" fmla="*/ 62865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414" h="647700">
                  <a:moveTo>
                    <a:pt x="19050" y="628650"/>
                  </a:moveTo>
                  <a:lnTo>
                    <a:pt x="19050" y="0"/>
                  </a:lnTo>
                  <a:lnTo>
                    <a:pt x="0" y="0"/>
                  </a:lnTo>
                  <a:lnTo>
                    <a:pt x="0" y="647700"/>
                  </a:lnTo>
                  <a:lnTo>
                    <a:pt x="647414" y="647700"/>
                  </a:lnTo>
                  <a:lnTo>
                    <a:pt x="647414" y="628650"/>
                  </a:lnTo>
                  <a:lnTo>
                    <a:pt x="19050" y="6286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grpSp>
      <p:sp>
        <p:nvSpPr>
          <p:cNvPr id="21" name="TextBox 20">
            <a:extLst>
              <a:ext uri="{FF2B5EF4-FFF2-40B4-BE49-F238E27FC236}">
                <a16:creationId xmlns:a16="http://schemas.microsoft.com/office/drawing/2014/main" id="{51E97145-522A-3D81-B333-D04FA2180F02}"/>
              </a:ext>
            </a:extLst>
          </p:cNvPr>
          <p:cNvSpPr txBox="1"/>
          <p:nvPr/>
        </p:nvSpPr>
        <p:spPr>
          <a:xfrm>
            <a:off x="452658" y="1736156"/>
            <a:ext cx="2318712" cy="584775"/>
          </a:xfrm>
          <a:prstGeom prst="rect">
            <a:avLst/>
          </a:prstGeom>
          <a:noFill/>
        </p:spPr>
        <p:txBody>
          <a:bodyPr wrap="square" rtlCol="0">
            <a:spAutoFit/>
          </a:bodyPr>
          <a:lstStyle/>
          <a:p>
            <a:pPr lvl="0">
              <a:defRPr/>
            </a:pPr>
            <a:r>
              <a:rPr lang="ru-RU" sz="1600">
                <a:solidFill>
                  <a:srgbClr val="233B74"/>
                </a:solidFill>
                <a:latin typeface="Roboto" panose="02000000000000000000" pitchFamily="2" charset="0"/>
                <a:ea typeface="Roboto" panose="02000000000000000000" pitchFamily="2" charset="0"/>
                <a:cs typeface="+mn-cs"/>
              </a:rPr>
              <a:t>Экономический рост </a:t>
            </a:r>
            <a:r>
              <a:rPr kumimoji="0" lang="ru-RU" sz="1600" b="0"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mn-cs"/>
              </a:rPr>
              <a:t>↓, инфляция ↓</a:t>
            </a:r>
          </a:p>
        </p:txBody>
      </p:sp>
      <p:sp>
        <p:nvSpPr>
          <p:cNvPr id="26" name="TextBox 25">
            <a:extLst>
              <a:ext uri="{FF2B5EF4-FFF2-40B4-BE49-F238E27FC236}">
                <a16:creationId xmlns:a16="http://schemas.microsoft.com/office/drawing/2014/main" id="{06484135-9DB9-CF6F-36C3-A6158EC148FA}"/>
              </a:ext>
            </a:extLst>
          </p:cNvPr>
          <p:cNvSpPr txBox="1"/>
          <p:nvPr/>
        </p:nvSpPr>
        <p:spPr>
          <a:xfrm>
            <a:off x="5911275" y="403958"/>
            <a:ext cx="6308077" cy="276999"/>
          </a:xfrm>
          <a:prstGeom prst="rect">
            <a:avLst/>
          </a:prstGeom>
          <a:noFill/>
          <a:effectLst/>
        </p:spPr>
        <p:txBody>
          <a:bodyPr wrap="square" rtlCol="0">
            <a:spAutoFit/>
          </a:bodyPr>
          <a:lstStyle/>
          <a:p>
            <a:pPr lvl="0">
              <a:defRPr/>
            </a:pPr>
            <a:r>
              <a:rPr lang="ru-RU" sz="1200" b="1">
                <a:solidFill>
                  <a:srgbClr val="FF0000"/>
                </a:solidFill>
                <a:latin typeface="Roboto" panose="02000000000000000000" pitchFamily="2" charset="0"/>
                <a:ea typeface="Roboto" panose="02000000000000000000" pitchFamily="2" charset="0"/>
                <a:cs typeface="Segoe UI" panose="020B0502040204020203" pitchFamily="34" charset="0"/>
              </a:rPr>
              <a:t>ПОЛИТИКА ОГРАНИЧЕНИЯ ИНФЛЯЦИИ ПОЗВОЛИТ ПРЕДОТВРАТИТЬ РОСТ БЕДНОСТИ.</a:t>
            </a:r>
          </a:p>
        </p:txBody>
      </p:sp>
      <p:cxnSp>
        <p:nvCxnSpPr>
          <p:cNvPr id="27" name="Straight Connector 26">
            <a:extLst>
              <a:ext uri="{FF2B5EF4-FFF2-40B4-BE49-F238E27FC236}">
                <a16:creationId xmlns:a16="http://schemas.microsoft.com/office/drawing/2014/main" id="{E2CEF844-D481-7EA6-BB86-ED4547EFC948}"/>
              </a:ext>
            </a:extLst>
          </p:cNvPr>
          <p:cNvCxnSpPr>
            <a:cxnSpLocks/>
          </p:cNvCxnSpPr>
          <p:nvPr/>
        </p:nvCxnSpPr>
        <p:spPr>
          <a:xfrm flipH="1">
            <a:off x="7303585" y="1724324"/>
            <a:ext cx="24240" cy="2226920"/>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DCB4E904-7791-722B-D06E-44E9160B8386}"/>
              </a:ext>
            </a:extLst>
          </p:cNvPr>
          <p:cNvSpPr txBox="1"/>
          <p:nvPr/>
        </p:nvSpPr>
        <p:spPr>
          <a:xfrm>
            <a:off x="6599172" y="1894115"/>
            <a:ext cx="785972" cy="246221"/>
          </a:xfrm>
          <a:prstGeom prst="rect">
            <a:avLst/>
          </a:prstGeom>
          <a:noFill/>
        </p:spPr>
        <p:txBody>
          <a:bodyPr wrap="square" rtlCol="0">
            <a:spAutoFit/>
          </a:bodyPr>
          <a:lstStyle/>
          <a:p>
            <a:pPr lvl="0">
              <a:defRPr/>
            </a:pPr>
            <a:r>
              <a:rPr lang="ru-RU" sz="1000" dirty="0">
                <a:solidFill>
                  <a:srgbClr val="233B74"/>
                </a:solidFill>
                <a:latin typeface="Roboto" panose="02000000000000000000" pitchFamily="2" charset="0"/>
                <a:ea typeface="Roboto" panose="02000000000000000000" pitchFamily="2" charset="0"/>
              </a:rPr>
              <a:t>Слабый </a:t>
            </a:r>
          </a:p>
        </p:txBody>
      </p:sp>
      <p:sp>
        <p:nvSpPr>
          <p:cNvPr id="29" name="TextBox 28">
            <a:extLst>
              <a:ext uri="{FF2B5EF4-FFF2-40B4-BE49-F238E27FC236}">
                <a16:creationId xmlns:a16="http://schemas.microsoft.com/office/drawing/2014/main" id="{8E65469D-B5A8-F96A-290E-28A700B56BED}"/>
              </a:ext>
            </a:extLst>
          </p:cNvPr>
          <p:cNvSpPr txBox="1"/>
          <p:nvPr/>
        </p:nvSpPr>
        <p:spPr>
          <a:xfrm>
            <a:off x="7366926" y="1893996"/>
            <a:ext cx="752446" cy="400110"/>
          </a:xfrm>
          <a:prstGeom prst="rect">
            <a:avLst/>
          </a:prstGeom>
          <a:noFill/>
        </p:spPr>
        <p:txBody>
          <a:bodyPr wrap="square" rtlCol="0">
            <a:spAutoFit/>
          </a:bodyPr>
          <a:lstStyle/>
          <a:p>
            <a:pPr lvl="0">
              <a:defRPr/>
            </a:pPr>
            <a:r>
              <a:rPr lang="ru-RU" sz="1000">
                <a:solidFill>
                  <a:srgbClr val="233B74"/>
                </a:solidFill>
                <a:latin typeface="Roboto" panose="02000000000000000000" pitchFamily="2" charset="0"/>
                <a:ea typeface="Roboto" panose="02000000000000000000" pitchFamily="2" charset="0"/>
              </a:rPr>
              <a:t>Высокий риск бедности</a:t>
            </a:r>
          </a:p>
        </p:txBody>
      </p:sp>
      <p:sp>
        <p:nvSpPr>
          <p:cNvPr id="30" name="TextBox 29">
            <a:extLst>
              <a:ext uri="{FF2B5EF4-FFF2-40B4-BE49-F238E27FC236}">
                <a16:creationId xmlns:a16="http://schemas.microsoft.com/office/drawing/2014/main" id="{6B703F1F-5035-A46F-A671-2F52AB67F803}"/>
              </a:ext>
            </a:extLst>
          </p:cNvPr>
          <p:cNvSpPr txBox="1"/>
          <p:nvPr/>
        </p:nvSpPr>
        <p:spPr>
          <a:xfrm>
            <a:off x="6599172" y="1253488"/>
            <a:ext cx="1611415" cy="276999"/>
          </a:xfrm>
          <a:prstGeom prst="rect">
            <a:avLst/>
          </a:prstGeom>
          <a:noFill/>
        </p:spPr>
        <p:txBody>
          <a:bodyPr wrap="square" rtlCol="0">
            <a:spAutoFit/>
          </a:bodyPr>
          <a:lstStyle/>
          <a:p>
            <a:pPr lvl="0" algn="ctr">
              <a:defRPr/>
            </a:pPr>
            <a:r>
              <a:rPr lang="ru-RU" sz="1200">
                <a:solidFill>
                  <a:srgbClr val="233B74"/>
                </a:solidFill>
                <a:latin typeface="Roboto" panose="02000000000000000000" pitchFamily="2" charset="0"/>
                <a:ea typeface="Roboto" panose="02000000000000000000" pitchFamily="2" charset="0"/>
              </a:rPr>
              <a:t>Острая необходимость  </a:t>
            </a:r>
          </a:p>
        </p:txBody>
      </p:sp>
      <p:sp>
        <p:nvSpPr>
          <p:cNvPr id="31" name="TextBox 30">
            <a:extLst>
              <a:ext uri="{FF2B5EF4-FFF2-40B4-BE49-F238E27FC236}">
                <a16:creationId xmlns:a16="http://schemas.microsoft.com/office/drawing/2014/main" id="{24693923-6709-4A04-7CFE-1BF8E8582A74}"/>
              </a:ext>
            </a:extLst>
          </p:cNvPr>
          <p:cNvSpPr txBox="1"/>
          <p:nvPr/>
        </p:nvSpPr>
        <p:spPr>
          <a:xfrm>
            <a:off x="8691301" y="1855767"/>
            <a:ext cx="1470135" cy="230832"/>
          </a:xfrm>
          <a:prstGeom prst="rect">
            <a:avLst/>
          </a:prstGeom>
          <a:noFill/>
        </p:spPr>
        <p:txBody>
          <a:bodyPr wrap="square" rtlCol="0">
            <a:spAutoFit/>
          </a:bodyPr>
          <a:lstStyle/>
          <a:p>
            <a:pPr lvl="0">
              <a:defRPr/>
            </a:pPr>
            <a:r>
              <a:rPr lang="ru-RU" sz="900">
                <a:solidFill>
                  <a:srgbClr val="233B74"/>
                </a:solidFill>
                <a:latin typeface="Roboto" panose="02000000000000000000" pitchFamily="2" charset="0"/>
                <a:ea typeface="Roboto" panose="02000000000000000000" pitchFamily="2" charset="0"/>
              </a:rPr>
              <a:t>Низкий риск бедности</a:t>
            </a:r>
          </a:p>
        </p:txBody>
      </p:sp>
      <p:sp>
        <p:nvSpPr>
          <p:cNvPr id="32" name="Rectangle 31">
            <a:extLst>
              <a:ext uri="{FF2B5EF4-FFF2-40B4-BE49-F238E27FC236}">
                <a16:creationId xmlns:a16="http://schemas.microsoft.com/office/drawing/2014/main" id="{8D477979-C6FD-B063-F71E-64191812A981}"/>
              </a:ext>
            </a:extLst>
          </p:cNvPr>
          <p:cNvSpPr/>
          <p:nvPr/>
        </p:nvSpPr>
        <p:spPr>
          <a:xfrm>
            <a:off x="8158534" y="1360108"/>
            <a:ext cx="3407151" cy="2920279"/>
          </a:xfrm>
          <a:prstGeom prst="rect">
            <a:avLst/>
          </a:prstGeom>
          <a:solidFill>
            <a:srgbClr val="CCFFCC">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cxnSp>
        <p:nvCxnSpPr>
          <p:cNvPr id="33" name="Straight Arrow Connector 32">
            <a:extLst>
              <a:ext uri="{FF2B5EF4-FFF2-40B4-BE49-F238E27FC236}">
                <a16:creationId xmlns:a16="http://schemas.microsoft.com/office/drawing/2014/main" id="{A675A758-AAFA-428C-C9CE-EAAFB0D7E2C5}"/>
              </a:ext>
            </a:extLst>
          </p:cNvPr>
          <p:cNvCxnSpPr>
            <a:cxnSpLocks/>
          </p:cNvCxnSpPr>
          <p:nvPr/>
        </p:nvCxnSpPr>
        <p:spPr>
          <a:xfrm>
            <a:off x="7417986" y="1855767"/>
            <a:ext cx="216929" cy="1268"/>
          </a:xfrm>
          <a:prstGeom prst="straightConnector1">
            <a:avLst/>
          </a:prstGeom>
          <a:ln>
            <a:solidFill>
              <a:srgbClr val="FF0000"/>
            </a:solidFill>
            <a:tailEnd type="stealth"/>
          </a:ln>
        </p:spPr>
        <p:style>
          <a:lnRef idx="1">
            <a:schemeClr val="accent6"/>
          </a:lnRef>
          <a:fillRef idx="0">
            <a:schemeClr val="accent6"/>
          </a:fillRef>
          <a:effectRef idx="0">
            <a:schemeClr val="accent6"/>
          </a:effectRef>
          <a:fontRef idx="minor">
            <a:schemeClr val="tx1"/>
          </a:fontRef>
        </p:style>
      </p:cxnSp>
      <p:cxnSp>
        <p:nvCxnSpPr>
          <p:cNvPr id="34" name="Straight Arrow Connector 33">
            <a:extLst>
              <a:ext uri="{FF2B5EF4-FFF2-40B4-BE49-F238E27FC236}">
                <a16:creationId xmlns:a16="http://schemas.microsoft.com/office/drawing/2014/main" id="{D3520EB6-219C-5F1F-7D7E-8ADC2A88983B}"/>
              </a:ext>
            </a:extLst>
          </p:cNvPr>
          <p:cNvCxnSpPr>
            <a:cxnSpLocks/>
          </p:cNvCxnSpPr>
          <p:nvPr/>
        </p:nvCxnSpPr>
        <p:spPr>
          <a:xfrm>
            <a:off x="6972192" y="1858876"/>
            <a:ext cx="216929" cy="1268"/>
          </a:xfrm>
          <a:prstGeom prst="straightConnector1">
            <a:avLst/>
          </a:prstGeom>
          <a:ln>
            <a:solidFill>
              <a:srgbClr val="C00000"/>
            </a:solidFill>
            <a:headEnd type="stealth"/>
            <a:tailEnd type="none"/>
          </a:ln>
        </p:spPr>
        <p:style>
          <a:lnRef idx="1">
            <a:schemeClr val="accent6"/>
          </a:lnRef>
          <a:fillRef idx="0">
            <a:schemeClr val="accent6"/>
          </a:fillRef>
          <a:effectRef idx="0">
            <a:schemeClr val="accent6"/>
          </a:effectRef>
          <a:fontRef idx="minor">
            <a:schemeClr val="tx1"/>
          </a:fontRef>
        </p:style>
      </p:cxnSp>
      <p:pic>
        <p:nvPicPr>
          <p:cNvPr id="35" name="Graphic 34" descr="Coins outline">
            <a:extLst>
              <a:ext uri="{FF2B5EF4-FFF2-40B4-BE49-F238E27FC236}">
                <a16:creationId xmlns:a16="http://schemas.microsoft.com/office/drawing/2014/main" id="{6D8AB880-87DA-EE09-C566-6A42CA9EA30A}"/>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296174" y="5637746"/>
            <a:ext cx="502133" cy="483991"/>
          </a:xfrm>
          <a:prstGeom prst="rect">
            <a:avLst/>
          </a:prstGeom>
        </p:spPr>
      </p:pic>
      <p:sp>
        <p:nvSpPr>
          <p:cNvPr id="36" name="TextBox 35">
            <a:extLst>
              <a:ext uri="{FF2B5EF4-FFF2-40B4-BE49-F238E27FC236}">
                <a16:creationId xmlns:a16="http://schemas.microsoft.com/office/drawing/2014/main" id="{10809A98-1BFD-F950-8CAE-FE1F34BC0A10}"/>
              </a:ext>
            </a:extLst>
          </p:cNvPr>
          <p:cNvSpPr txBox="1"/>
          <p:nvPr/>
        </p:nvSpPr>
        <p:spPr>
          <a:xfrm>
            <a:off x="793940" y="2317892"/>
            <a:ext cx="2318713"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ru-RU" sz="20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0,9%</a:t>
            </a:r>
          </a:p>
        </p:txBody>
      </p:sp>
      <p:sp>
        <p:nvSpPr>
          <p:cNvPr id="37" name="Content Placeholder 3">
            <a:extLst>
              <a:ext uri="{FF2B5EF4-FFF2-40B4-BE49-F238E27FC236}">
                <a16:creationId xmlns:a16="http://schemas.microsoft.com/office/drawing/2014/main" id="{A908E3D7-28C5-E382-CEED-78427444112B}"/>
              </a:ext>
            </a:extLst>
          </p:cNvPr>
          <p:cNvSpPr txBox="1">
            <a:spLocks/>
          </p:cNvSpPr>
          <p:nvPr/>
        </p:nvSpPr>
        <p:spPr>
          <a:xfrm>
            <a:off x="806571" y="4181831"/>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ru-RU" sz="1000" i="1">
                <a:solidFill>
                  <a:srgbClr val="233B74"/>
                </a:solidFill>
                <a:latin typeface="Roboto" panose="02000000000000000000" pitchFamily="2" charset="0"/>
                <a:ea typeface="Roboto" panose="02000000000000000000" pitchFamily="2" charset="0"/>
                <a:cs typeface="Arial" panose="020B0604020202020204" pitchFamily="34" charset="0"/>
              </a:rPr>
              <a:t>Доля экономически активного населения </a:t>
            </a:r>
          </a:p>
        </p:txBody>
      </p:sp>
      <p:sp>
        <p:nvSpPr>
          <p:cNvPr id="38" name="TextBox 37">
            <a:extLst>
              <a:ext uri="{FF2B5EF4-FFF2-40B4-BE49-F238E27FC236}">
                <a16:creationId xmlns:a16="http://schemas.microsoft.com/office/drawing/2014/main" id="{92A53D57-F6E8-9480-CA0B-DB351C855518}"/>
              </a:ext>
            </a:extLst>
          </p:cNvPr>
          <p:cNvSpPr txBox="1"/>
          <p:nvPr/>
        </p:nvSpPr>
        <p:spPr>
          <a:xfrm>
            <a:off x="798918" y="3799179"/>
            <a:ext cx="2318713" cy="400110"/>
          </a:xfrm>
          <a:prstGeom prst="rect">
            <a:avLst/>
          </a:prstGeom>
          <a:noFill/>
        </p:spPr>
        <p:txBody>
          <a:bodyPr wrap="square">
            <a:spAutoFit/>
          </a:bodyPr>
          <a:lstStyle/>
          <a:p>
            <a:pPr lvl="0">
              <a:spcAft>
                <a:spcPts val="600"/>
              </a:spcAft>
              <a:defRPr/>
            </a:pPr>
            <a:r>
              <a:rPr kumimoji="0" lang="ru-RU" sz="20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1%</a:t>
            </a:r>
            <a:r>
              <a:rPr lang="ru-RU" sz="2000" b="1">
                <a:solidFill>
                  <a:srgbClr val="233B74"/>
                </a:solidFill>
                <a:latin typeface="Roboto" panose="02000000000000000000" pitchFamily="2" charset="0"/>
                <a:ea typeface="Roboto" panose="02000000000000000000" pitchFamily="2" charset="0"/>
                <a:cs typeface="Arial" panose="020B0604020202020204" pitchFamily="34" charset="0"/>
              </a:rPr>
              <a:t>60-6</a:t>
            </a:r>
          </a:p>
        </p:txBody>
      </p:sp>
      <p:sp>
        <p:nvSpPr>
          <p:cNvPr id="39" name="Content Placeholder 3">
            <a:extLst>
              <a:ext uri="{FF2B5EF4-FFF2-40B4-BE49-F238E27FC236}">
                <a16:creationId xmlns:a16="http://schemas.microsoft.com/office/drawing/2014/main" id="{A9BAA2B1-ACFC-DD16-1481-BBC1B14F8785}"/>
              </a:ext>
            </a:extLst>
          </p:cNvPr>
          <p:cNvSpPr txBox="1">
            <a:spLocks/>
          </p:cNvSpPr>
          <p:nvPr/>
        </p:nvSpPr>
        <p:spPr>
          <a:xfrm>
            <a:off x="802167" y="3388708"/>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ru-RU" sz="1000" i="1">
                <a:solidFill>
                  <a:srgbClr val="233B74"/>
                </a:solidFill>
                <a:latin typeface="Roboto" panose="02000000000000000000" pitchFamily="2" charset="0"/>
                <a:ea typeface="Roboto" panose="02000000000000000000" pitchFamily="2" charset="0"/>
                <a:cs typeface="Arial" panose="020B0604020202020204" pitchFamily="34" charset="0"/>
              </a:rPr>
              <a:t>Инфляция, октябрь 2016</a:t>
            </a:r>
          </a:p>
        </p:txBody>
      </p:sp>
      <p:sp>
        <p:nvSpPr>
          <p:cNvPr id="40" name="TextBox 39">
            <a:extLst>
              <a:ext uri="{FF2B5EF4-FFF2-40B4-BE49-F238E27FC236}">
                <a16:creationId xmlns:a16="http://schemas.microsoft.com/office/drawing/2014/main" id="{AC499775-3DBF-870F-4AF1-816852909A75}"/>
              </a:ext>
            </a:extLst>
          </p:cNvPr>
          <p:cNvSpPr txBox="1"/>
          <p:nvPr/>
        </p:nvSpPr>
        <p:spPr>
          <a:xfrm>
            <a:off x="769427" y="3095499"/>
            <a:ext cx="2318713"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ru-RU" sz="20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-0,2% </a:t>
            </a:r>
          </a:p>
        </p:txBody>
      </p:sp>
      <p:sp>
        <p:nvSpPr>
          <p:cNvPr id="41" name="Content Placeholder 3">
            <a:extLst>
              <a:ext uri="{FF2B5EF4-FFF2-40B4-BE49-F238E27FC236}">
                <a16:creationId xmlns:a16="http://schemas.microsoft.com/office/drawing/2014/main" id="{3D45B52E-B5B0-2DDC-7EB4-A08754C3E31E}"/>
              </a:ext>
            </a:extLst>
          </p:cNvPr>
          <p:cNvSpPr txBox="1">
            <a:spLocks/>
          </p:cNvSpPr>
          <p:nvPr/>
        </p:nvSpPr>
        <p:spPr>
          <a:xfrm>
            <a:off x="823335" y="4997494"/>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ru-RU" sz="1000" i="1">
                <a:solidFill>
                  <a:srgbClr val="233B74"/>
                </a:solidFill>
                <a:latin typeface="Roboto" panose="02000000000000000000" pitchFamily="2" charset="0"/>
                <a:ea typeface="Roboto" panose="02000000000000000000" pitchFamily="2" charset="0"/>
                <a:cs typeface="Arial" panose="020B0604020202020204" pitchFamily="34" charset="0"/>
              </a:rPr>
              <a:t>Пенсии, пособия, социальное обеспечение как доля дохода домохозяйства</a:t>
            </a:r>
          </a:p>
        </p:txBody>
      </p:sp>
      <p:sp>
        <p:nvSpPr>
          <p:cNvPr id="42" name="TextBox 41">
            <a:extLst>
              <a:ext uri="{FF2B5EF4-FFF2-40B4-BE49-F238E27FC236}">
                <a16:creationId xmlns:a16="http://schemas.microsoft.com/office/drawing/2014/main" id="{7EADD8C5-4096-72D6-696E-A6D91CD656E9}"/>
              </a:ext>
            </a:extLst>
          </p:cNvPr>
          <p:cNvSpPr txBox="1"/>
          <p:nvPr/>
        </p:nvSpPr>
        <p:spPr>
          <a:xfrm>
            <a:off x="816839" y="4664626"/>
            <a:ext cx="2318713"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ru-RU" sz="20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20%</a:t>
            </a:r>
          </a:p>
        </p:txBody>
      </p:sp>
      <p:sp>
        <p:nvSpPr>
          <p:cNvPr id="43" name="Content Placeholder 3">
            <a:extLst>
              <a:ext uri="{FF2B5EF4-FFF2-40B4-BE49-F238E27FC236}">
                <a16:creationId xmlns:a16="http://schemas.microsoft.com/office/drawing/2014/main" id="{BE63630B-09F2-19D9-B201-71F922386209}"/>
              </a:ext>
            </a:extLst>
          </p:cNvPr>
          <p:cNvSpPr txBox="1">
            <a:spLocks/>
          </p:cNvSpPr>
          <p:nvPr/>
        </p:nvSpPr>
        <p:spPr>
          <a:xfrm>
            <a:off x="798307" y="5903372"/>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ru-RU" sz="1000">
                <a:solidFill>
                  <a:srgbClr val="233B74"/>
                </a:solidFill>
                <a:latin typeface="Roboto" panose="02000000000000000000" pitchFamily="2" charset="0"/>
                <a:ea typeface="Roboto" panose="02000000000000000000" pitchFamily="2" charset="0"/>
                <a:cs typeface="Arial" panose="020B0604020202020204" pitchFamily="34" charset="0"/>
              </a:rPr>
              <a:t>Официальные валютные резервы</a:t>
            </a:r>
          </a:p>
        </p:txBody>
      </p:sp>
      <p:sp>
        <p:nvSpPr>
          <p:cNvPr id="44" name="TextBox 43">
            <a:extLst>
              <a:ext uri="{FF2B5EF4-FFF2-40B4-BE49-F238E27FC236}">
                <a16:creationId xmlns:a16="http://schemas.microsoft.com/office/drawing/2014/main" id="{704C3005-FCC1-E28A-30C2-650F6CA68ACF}"/>
              </a:ext>
            </a:extLst>
          </p:cNvPr>
          <p:cNvSpPr txBox="1"/>
          <p:nvPr/>
        </p:nvSpPr>
        <p:spPr>
          <a:xfrm>
            <a:off x="763534" y="5605106"/>
            <a:ext cx="2318713" cy="400110"/>
          </a:xfrm>
          <a:prstGeom prst="rect">
            <a:avLst/>
          </a:prstGeom>
          <a:noFill/>
        </p:spPr>
        <p:txBody>
          <a:bodyPr wrap="square">
            <a:spAutoFit/>
          </a:bodyPr>
          <a:lstStyle/>
          <a:p>
            <a:pPr lvl="0">
              <a:spcAft>
                <a:spcPts val="600"/>
              </a:spcAft>
              <a:defRPr/>
            </a:pPr>
            <a:r>
              <a:rPr lang="ru-RU" sz="2000" b="1">
                <a:solidFill>
                  <a:srgbClr val="233B74"/>
                </a:solidFill>
                <a:latin typeface="Roboto" panose="02000000000000000000" pitchFamily="2" charset="0"/>
                <a:ea typeface="Roboto" panose="02000000000000000000" pitchFamily="2" charset="0"/>
                <a:cs typeface="Arial" panose="020B0604020202020204" pitchFamily="34" charset="0"/>
              </a:rPr>
              <a:t>1,2 млрд. $</a:t>
            </a:r>
          </a:p>
        </p:txBody>
      </p:sp>
      <p:sp>
        <p:nvSpPr>
          <p:cNvPr id="45" name="Content Placeholder 3">
            <a:extLst>
              <a:ext uri="{FF2B5EF4-FFF2-40B4-BE49-F238E27FC236}">
                <a16:creationId xmlns:a16="http://schemas.microsoft.com/office/drawing/2014/main" id="{DB4191AA-83A3-A691-F3ED-B9EA792F631E}"/>
              </a:ext>
            </a:extLst>
          </p:cNvPr>
          <p:cNvSpPr txBox="1">
            <a:spLocks/>
          </p:cNvSpPr>
          <p:nvPr/>
        </p:nvSpPr>
        <p:spPr>
          <a:xfrm>
            <a:off x="3248821" y="2585357"/>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ru-RU" sz="1000" i="1">
                <a:solidFill>
                  <a:srgbClr val="233B74"/>
                </a:solidFill>
                <a:latin typeface="Roboto" panose="02000000000000000000" pitchFamily="2" charset="0"/>
                <a:ea typeface="Roboto" panose="02000000000000000000" pitchFamily="2" charset="0"/>
                <a:cs typeface="Arial" panose="020B0604020202020204" pitchFamily="34" charset="0"/>
              </a:rPr>
              <a:t>Рост ВВП, I квартал 2022 года</a:t>
            </a:r>
          </a:p>
        </p:txBody>
      </p:sp>
      <p:sp>
        <p:nvSpPr>
          <p:cNvPr id="46" name="TextBox 45">
            <a:extLst>
              <a:ext uri="{FF2B5EF4-FFF2-40B4-BE49-F238E27FC236}">
                <a16:creationId xmlns:a16="http://schemas.microsoft.com/office/drawing/2014/main" id="{C4542CA3-C7B0-DD00-3063-9794D72EA012}"/>
              </a:ext>
            </a:extLst>
          </p:cNvPr>
          <p:cNvSpPr txBox="1"/>
          <p:nvPr/>
        </p:nvSpPr>
        <p:spPr>
          <a:xfrm>
            <a:off x="3135552" y="2246367"/>
            <a:ext cx="2011680"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lang="ru-RU" sz="2000" b="1">
                <a:solidFill>
                  <a:srgbClr val="233B74"/>
                </a:solidFill>
                <a:latin typeface="Roboto" panose="02000000000000000000" pitchFamily="2" charset="0"/>
                <a:ea typeface="Roboto" panose="02000000000000000000" pitchFamily="2" charset="0"/>
                <a:cs typeface="Arial" panose="020B0604020202020204" pitchFamily="34" charset="0"/>
              </a:rPr>
              <a:t>-3</a:t>
            </a:r>
            <a:r>
              <a:rPr kumimoji="0" lang="ru-RU" sz="20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,8%</a:t>
            </a:r>
          </a:p>
        </p:txBody>
      </p:sp>
      <p:sp>
        <p:nvSpPr>
          <p:cNvPr id="48" name="TextBox 47">
            <a:extLst>
              <a:ext uri="{FF2B5EF4-FFF2-40B4-BE49-F238E27FC236}">
                <a16:creationId xmlns:a16="http://schemas.microsoft.com/office/drawing/2014/main" id="{EEE53165-3622-B1F8-6DE4-0E0EC0359BDE}"/>
              </a:ext>
            </a:extLst>
          </p:cNvPr>
          <p:cNvSpPr txBox="1"/>
          <p:nvPr/>
        </p:nvSpPr>
        <p:spPr>
          <a:xfrm>
            <a:off x="3244998" y="3914366"/>
            <a:ext cx="2011680"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ru-RU" sz="20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55-58%</a:t>
            </a:r>
          </a:p>
        </p:txBody>
      </p:sp>
      <p:sp>
        <p:nvSpPr>
          <p:cNvPr id="49" name="Content Placeholder 3">
            <a:extLst>
              <a:ext uri="{FF2B5EF4-FFF2-40B4-BE49-F238E27FC236}">
                <a16:creationId xmlns:a16="http://schemas.microsoft.com/office/drawing/2014/main" id="{687EAFD6-70E4-5CDC-B117-C8A412782FD1}"/>
              </a:ext>
            </a:extLst>
          </p:cNvPr>
          <p:cNvSpPr txBox="1">
            <a:spLocks/>
          </p:cNvSpPr>
          <p:nvPr/>
        </p:nvSpPr>
        <p:spPr>
          <a:xfrm>
            <a:off x="3248821" y="3388708"/>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ru-RU" sz="1000" i="1">
                <a:solidFill>
                  <a:srgbClr val="233B74"/>
                </a:solidFill>
                <a:latin typeface="Roboto" panose="02000000000000000000" pitchFamily="2" charset="0"/>
                <a:ea typeface="Roboto" panose="02000000000000000000" pitchFamily="2" charset="0"/>
                <a:cs typeface="Arial" panose="020B0604020202020204" pitchFamily="34" charset="0"/>
              </a:rPr>
              <a:t>Инфляция, апрель 2022</a:t>
            </a:r>
          </a:p>
        </p:txBody>
      </p:sp>
      <p:sp>
        <p:nvSpPr>
          <p:cNvPr id="50" name="TextBox 49">
            <a:extLst>
              <a:ext uri="{FF2B5EF4-FFF2-40B4-BE49-F238E27FC236}">
                <a16:creationId xmlns:a16="http://schemas.microsoft.com/office/drawing/2014/main" id="{DE80F56E-BA6A-F0FF-459D-3DA657475AD9}"/>
              </a:ext>
            </a:extLst>
          </p:cNvPr>
          <p:cNvSpPr txBox="1"/>
          <p:nvPr/>
        </p:nvSpPr>
        <p:spPr>
          <a:xfrm>
            <a:off x="3106096" y="3068222"/>
            <a:ext cx="2011680"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ru-RU" sz="20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14,4% </a:t>
            </a:r>
          </a:p>
        </p:txBody>
      </p:sp>
      <p:sp>
        <p:nvSpPr>
          <p:cNvPr id="51" name="Content Placeholder 3">
            <a:extLst>
              <a:ext uri="{FF2B5EF4-FFF2-40B4-BE49-F238E27FC236}">
                <a16:creationId xmlns:a16="http://schemas.microsoft.com/office/drawing/2014/main" id="{9E017068-9876-6B80-8DDD-7BC6AAA609D7}"/>
              </a:ext>
            </a:extLst>
          </p:cNvPr>
          <p:cNvSpPr txBox="1">
            <a:spLocks/>
          </p:cNvSpPr>
          <p:nvPr/>
        </p:nvSpPr>
        <p:spPr>
          <a:xfrm>
            <a:off x="3269989" y="4997494"/>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600"/>
              </a:spcAft>
              <a:buNone/>
              <a:defRPr/>
            </a:pPr>
            <a:r>
              <a:rPr lang="ru-RU" sz="1000" i="1">
                <a:solidFill>
                  <a:srgbClr val="233B74"/>
                </a:solidFill>
                <a:latin typeface="Roboto" panose="02000000000000000000" pitchFamily="2" charset="0"/>
                <a:ea typeface="Roboto" panose="02000000000000000000" pitchFamily="2" charset="0"/>
                <a:cs typeface="Arial" panose="020B0604020202020204" pitchFamily="34" charset="0"/>
              </a:rPr>
              <a:t>Пенсии, пособия, социальное обеспечение как доля дохода домохозяйства</a:t>
            </a:r>
          </a:p>
          <a:p>
            <a:pPr marL="0" marR="0" lvl="0" indent="0" algn="l" defTabSz="914400" rtl="0" eaLnBrk="1" fontAlgn="auto" latinLnBrk="0" hangingPunct="1">
              <a:lnSpc>
                <a:spcPct val="90000"/>
              </a:lnSpc>
              <a:spcBef>
                <a:spcPts val="0"/>
              </a:spcBef>
              <a:spcAft>
                <a:spcPts val="600"/>
              </a:spcAft>
              <a:buClrTx/>
              <a:buSzTx/>
              <a:buFont typeface="Arial" panose="020B0604020202020204" pitchFamily="34" charset="0"/>
              <a:buNone/>
              <a:tabLst/>
              <a:defRPr/>
            </a:pPr>
            <a:endParaRPr kumimoji="0" lang="mn-MN" sz="1000" b="0" i="1" u="none" strike="noStrike" kern="1200" cap="none" spc="0" normalizeH="0" baseline="0" noProof="0" dirty="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52" name="TextBox 51">
            <a:extLst>
              <a:ext uri="{FF2B5EF4-FFF2-40B4-BE49-F238E27FC236}">
                <a16:creationId xmlns:a16="http://schemas.microsoft.com/office/drawing/2014/main" id="{7966B941-14BA-9702-6E45-89FC8EC18CAA}"/>
              </a:ext>
            </a:extLst>
          </p:cNvPr>
          <p:cNvSpPr txBox="1"/>
          <p:nvPr/>
        </p:nvSpPr>
        <p:spPr>
          <a:xfrm>
            <a:off x="3261762" y="4730029"/>
            <a:ext cx="2011680"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ru-RU" sz="20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30%</a:t>
            </a:r>
          </a:p>
        </p:txBody>
      </p:sp>
      <p:sp>
        <p:nvSpPr>
          <p:cNvPr id="53" name="Content Placeholder 3">
            <a:extLst>
              <a:ext uri="{FF2B5EF4-FFF2-40B4-BE49-F238E27FC236}">
                <a16:creationId xmlns:a16="http://schemas.microsoft.com/office/drawing/2014/main" id="{ABF5AAC8-07AA-9321-6F12-0FFBE285370E}"/>
              </a:ext>
            </a:extLst>
          </p:cNvPr>
          <p:cNvSpPr txBox="1">
            <a:spLocks/>
          </p:cNvSpPr>
          <p:nvPr/>
        </p:nvSpPr>
        <p:spPr>
          <a:xfrm>
            <a:off x="3244961" y="5903372"/>
            <a:ext cx="3014589" cy="338554"/>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ru-RU" sz="1000">
                <a:solidFill>
                  <a:srgbClr val="233B74"/>
                </a:solidFill>
                <a:latin typeface="Roboto" panose="02000000000000000000" pitchFamily="2" charset="0"/>
                <a:ea typeface="Roboto" panose="02000000000000000000" pitchFamily="2" charset="0"/>
                <a:cs typeface="Arial" panose="020B0604020202020204" pitchFamily="34" charset="0"/>
              </a:rPr>
              <a:t>Официальные резервы иностранной валюты, май 2022 года</a:t>
            </a:r>
          </a:p>
        </p:txBody>
      </p:sp>
      <p:sp>
        <p:nvSpPr>
          <p:cNvPr id="54" name="TextBox 53">
            <a:extLst>
              <a:ext uri="{FF2B5EF4-FFF2-40B4-BE49-F238E27FC236}">
                <a16:creationId xmlns:a16="http://schemas.microsoft.com/office/drawing/2014/main" id="{A977D39F-9D61-CA64-C346-FCEE6DAF78DB}"/>
              </a:ext>
            </a:extLst>
          </p:cNvPr>
          <p:cNvSpPr txBox="1"/>
          <p:nvPr/>
        </p:nvSpPr>
        <p:spPr>
          <a:xfrm>
            <a:off x="3227488" y="5610810"/>
            <a:ext cx="2011680" cy="400110"/>
          </a:xfrm>
          <a:prstGeom prst="rect">
            <a:avLst/>
          </a:prstGeom>
          <a:noFill/>
        </p:spPr>
        <p:txBody>
          <a:bodyPr wrap="square">
            <a:spAutoFit/>
          </a:bodyPr>
          <a:lstStyle/>
          <a:p>
            <a:pPr lvl="0">
              <a:spcAft>
                <a:spcPts val="600"/>
              </a:spcAft>
              <a:defRPr/>
            </a:pPr>
            <a:r>
              <a:rPr kumimoji="0" lang="ru-RU" sz="20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3,</a:t>
            </a:r>
            <a:r>
              <a:rPr lang="ru-RU" sz="2000" b="1">
                <a:solidFill>
                  <a:srgbClr val="233B74"/>
                </a:solidFill>
                <a:latin typeface="Roboto" panose="02000000000000000000" pitchFamily="2" charset="0"/>
                <a:ea typeface="Roboto" panose="02000000000000000000" pitchFamily="2" charset="0"/>
                <a:cs typeface="Arial" panose="020B0604020202020204" pitchFamily="34" charset="0"/>
              </a:rPr>
              <a:t>1</a:t>
            </a:r>
            <a:r>
              <a:rPr kumimoji="0" lang="ru-RU" sz="20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 млрд. </a:t>
            </a:r>
            <a:r>
              <a:rPr lang="ru-RU" sz="2000" b="1">
                <a:solidFill>
                  <a:srgbClr val="233B74"/>
                </a:solidFill>
                <a:latin typeface="Roboto" panose="02000000000000000000" pitchFamily="2" charset="0"/>
                <a:ea typeface="Roboto" panose="02000000000000000000" pitchFamily="2" charset="0"/>
                <a:cs typeface="Arial" panose="020B0604020202020204" pitchFamily="34" charset="0"/>
              </a:rPr>
              <a:t>$</a:t>
            </a:r>
          </a:p>
        </p:txBody>
      </p:sp>
      <p:sp>
        <p:nvSpPr>
          <p:cNvPr id="55" name="Rectangle: Rounded Corners 54">
            <a:extLst>
              <a:ext uri="{FF2B5EF4-FFF2-40B4-BE49-F238E27FC236}">
                <a16:creationId xmlns:a16="http://schemas.microsoft.com/office/drawing/2014/main" id="{94EA03F7-6CBF-C53A-F270-5ABE9CCF814E}"/>
              </a:ext>
            </a:extLst>
          </p:cNvPr>
          <p:cNvSpPr/>
          <p:nvPr/>
        </p:nvSpPr>
        <p:spPr>
          <a:xfrm>
            <a:off x="3153292" y="3085583"/>
            <a:ext cx="2229777" cy="607743"/>
          </a:xfrm>
          <a:prstGeom prst="roundRect">
            <a:avLst/>
          </a:prstGeom>
          <a:noFill/>
          <a:ln>
            <a:solidFill>
              <a:srgbClr val="FF5757"/>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sp>
        <p:nvSpPr>
          <p:cNvPr id="56" name="Rectangle: Rounded Corners 55">
            <a:extLst>
              <a:ext uri="{FF2B5EF4-FFF2-40B4-BE49-F238E27FC236}">
                <a16:creationId xmlns:a16="http://schemas.microsoft.com/office/drawing/2014/main" id="{690387B4-D01B-B507-90F4-91B008C8D216}"/>
              </a:ext>
            </a:extLst>
          </p:cNvPr>
          <p:cNvSpPr/>
          <p:nvPr/>
        </p:nvSpPr>
        <p:spPr>
          <a:xfrm>
            <a:off x="3127760" y="3918675"/>
            <a:ext cx="2257035" cy="1545259"/>
          </a:xfrm>
          <a:prstGeom prst="roundRect">
            <a:avLst/>
          </a:prstGeom>
          <a:noFill/>
          <a:ln>
            <a:solidFill>
              <a:srgbClr val="FF5757"/>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cxnSp>
        <p:nvCxnSpPr>
          <p:cNvPr id="57" name="Connector: Elbow 56">
            <a:extLst>
              <a:ext uri="{FF2B5EF4-FFF2-40B4-BE49-F238E27FC236}">
                <a16:creationId xmlns:a16="http://schemas.microsoft.com/office/drawing/2014/main" id="{8B3FB8F2-83E0-9422-3200-AAB4D1D56CA6}"/>
              </a:ext>
            </a:extLst>
          </p:cNvPr>
          <p:cNvCxnSpPr>
            <a:cxnSpLocks/>
          </p:cNvCxnSpPr>
          <p:nvPr/>
        </p:nvCxnSpPr>
        <p:spPr>
          <a:xfrm flipV="1">
            <a:off x="5383069" y="543931"/>
            <a:ext cx="551290" cy="2834640"/>
          </a:xfrm>
          <a:prstGeom prst="bentConnector3">
            <a:avLst>
              <a:gd name="adj1" fmla="val 50000"/>
            </a:avLst>
          </a:prstGeom>
          <a:ln>
            <a:solidFill>
              <a:srgbClr val="FF5757"/>
            </a:solidFill>
            <a:tailEnd type="triangle"/>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009E53B0-7EF9-B073-5837-5DF34FBB2A14}"/>
              </a:ext>
            </a:extLst>
          </p:cNvPr>
          <p:cNvSpPr txBox="1"/>
          <p:nvPr/>
        </p:nvSpPr>
        <p:spPr>
          <a:xfrm>
            <a:off x="7826278" y="5965497"/>
            <a:ext cx="4365722" cy="646331"/>
          </a:xfrm>
          <a:prstGeom prst="rect">
            <a:avLst/>
          </a:prstGeom>
          <a:noFill/>
        </p:spPr>
        <p:txBody>
          <a:bodyPr wrap="square" rtlCol="0">
            <a:spAutoFit/>
          </a:bodyPr>
          <a:lstStyle/>
          <a:p>
            <a:pPr marL="0" lvl="2" algn="r">
              <a:defRPr/>
            </a:pPr>
            <a:r>
              <a:rPr lang="ru-RU" sz="900" i="1" dirty="0">
                <a:solidFill>
                  <a:srgbClr val="233B74"/>
                </a:solidFill>
                <a:latin typeface="Roboto" panose="02000000000000000000" pitchFamily="2" charset="0"/>
                <a:ea typeface="Roboto" panose="02000000000000000000" pitchFamily="2" charset="0"/>
                <a:cs typeface="Arial" panose="020B0604020202020204" pitchFamily="34" charset="0"/>
              </a:rPr>
              <a:t>Источник: </a:t>
            </a:r>
            <a:r>
              <a:rPr lang="ru-RU" sz="900" b="1" i="1" dirty="0">
                <a:solidFill>
                  <a:srgbClr val="233B74"/>
                </a:solidFill>
                <a:latin typeface="Roboto" panose="02000000000000000000" pitchFamily="2" charset="0"/>
                <a:ea typeface="Roboto" panose="02000000000000000000" pitchFamily="2" charset="0"/>
                <a:cs typeface="Arial" panose="020B0604020202020204" pitchFamily="34" charset="0"/>
              </a:rPr>
              <a:t>Оценка МЭР Монголии</a:t>
            </a:r>
            <a:r>
              <a:rPr kumimoji="0" lang="ru-RU" sz="900" b="0" i="1" u="none" strike="noStrike" cap="none" normalizeH="0" baseline="0" noProof="0" dirty="0">
                <a:ln>
                  <a:noFill/>
                </a:ln>
                <a:solidFill>
                  <a:srgbClr val="233B74"/>
                </a:solidFill>
                <a:effectLst/>
                <a:uLnTx/>
                <a:uFillTx/>
                <a:latin typeface="Roboto" panose="02000000000000000000" pitchFamily="2" charset="0"/>
                <a:ea typeface="Roboto" panose="02000000000000000000" pitchFamily="2" charset="0"/>
                <a:cs typeface="+mn-cs"/>
              </a:rPr>
              <a:t>, (</a:t>
            </a:r>
            <a:r>
              <a:rPr lang="ru-RU" sz="900" i="1" dirty="0">
                <a:solidFill>
                  <a:srgbClr val="233B74"/>
                </a:solidFill>
                <a:latin typeface="Roboto" panose="02000000000000000000" pitchFamily="2" charset="0"/>
                <a:ea typeface="Roboto" panose="02000000000000000000" pitchFamily="2" charset="0"/>
                <a:cs typeface="+mn-cs"/>
              </a:rPr>
              <a:t>Таможенные налоговые финансовые информационные технологии, центр цифровых данных)</a:t>
            </a:r>
            <a:r>
              <a:rPr kumimoji="0" lang="ru-RU" sz="900" b="0" i="1" u="none" strike="noStrike" cap="none" normalizeH="0" baseline="0" noProof="0" dirty="0">
                <a:ln>
                  <a:noFill/>
                </a:ln>
                <a:solidFill>
                  <a:srgbClr val="233B74"/>
                </a:solidFill>
                <a:effectLst/>
                <a:uLnTx/>
                <a:uFillTx/>
                <a:latin typeface="Roboto" panose="02000000000000000000" pitchFamily="2" charset="0"/>
                <a:ea typeface="Roboto" panose="02000000000000000000" pitchFamily="2" charset="0"/>
                <a:cs typeface="+mn-cs"/>
              </a:rPr>
              <a:t>)</a:t>
            </a:r>
          </a:p>
          <a:p>
            <a:pPr marL="0" marR="0" lvl="2" indent="0" algn="r" defTabSz="914400" rtl="0" eaLnBrk="1" fontAlgn="auto" latinLnBrk="0" hangingPunct="1">
              <a:lnSpc>
                <a:spcPct val="100000"/>
              </a:lnSpc>
              <a:spcBef>
                <a:spcPts val="0"/>
              </a:spcBef>
              <a:spcAft>
                <a:spcPts val="0"/>
              </a:spcAft>
              <a:buClrTx/>
              <a:buSzTx/>
              <a:buFontTx/>
              <a:buNone/>
              <a:tabLst/>
              <a:defRPr/>
            </a:pPr>
            <a:r>
              <a:rPr lang="ru-RU" sz="900" i="1" dirty="0">
                <a:solidFill>
                  <a:srgbClr val="233B74"/>
                </a:solidFill>
                <a:latin typeface="Roboto" panose="02000000000000000000" pitchFamily="2" charset="0"/>
                <a:ea typeface="Roboto" panose="02000000000000000000" pitchFamily="2" charset="0"/>
                <a:cs typeface="+mn-cs"/>
              </a:rPr>
              <a:t>Примечание:</a:t>
            </a:r>
            <a:r>
              <a:rPr kumimoji="0" lang="ru-RU" sz="900" b="0" i="1" u="none" strike="noStrike" cap="none" normalizeH="0" baseline="0" noProof="0" dirty="0">
                <a:ln>
                  <a:noFill/>
                </a:ln>
                <a:solidFill>
                  <a:srgbClr val="233B74"/>
                </a:solidFill>
                <a:effectLst/>
                <a:uLnTx/>
                <a:uFillTx/>
                <a:latin typeface="Roboto" panose="02000000000000000000" pitchFamily="2" charset="0"/>
                <a:ea typeface="Roboto" panose="02000000000000000000" pitchFamily="2" charset="0"/>
                <a:cs typeface="+mn-cs"/>
              </a:rPr>
              <a:t> </a:t>
            </a:r>
            <a:r>
              <a:rPr lang="ru-RU" sz="900" i="1" dirty="0">
                <a:solidFill>
                  <a:srgbClr val="233B74"/>
                </a:solidFill>
                <a:latin typeface="Roboto" panose="02000000000000000000" pitchFamily="2" charset="0"/>
                <a:ea typeface="Roboto" panose="02000000000000000000" pitchFamily="2" charset="0"/>
                <a:cs typeface="+mn-cs"/>
              </a:rPr>
              <a:t>Оценки, сделанные методом выборки из данных о расходах, зарегистрированных в системе «e-</a:t>
            </a:r>
            <a:r>
              <a:rPr lang="ru-RU" sz="900" i="1" dirty="0" err="1">
                <a:solidFill>
                  <a:srgbClr val="233B74"/>
                </a:solidFill>
                <a:latin typeface="Roboto" panose="02000000000000000000" pitchFamily="2" charset="0"/>
                <a:ea typeface="Roboto" panose="02000000000000000000" pitchFamily="2" charset="0"/>
                <a:cs typeface="+mn-cs"/>
              </a:rPr>
              <a:t>barimt</a:t>
            </a:r>
            <a:r>
              <a:rPr lang="ru-RU" sz="900" i="1" dirty="0">
                <a:solidFill>
                  <a:srgbClr val="233B74"/>
                </a:solidFill>
                <a:latin typeface="Roboto" panose="02000000000000000000" pitchFamily="2" charset="0"/>
                <a:ea typeface="Roboto" panose="02000000000000000000" pitchFamily="2" charset="0"/>
                <a:cs typeface="+mn-cs"/>
              </a:rPr>
              <a:t>»</a:t>
            </a:r>
          </a:p>
        </p:txBody>
      </p:sp>
      <p:sp>
        <p:nvSpPr>
          <p:cNvPr id="59" name="Text Placeholder 35">
            <a:extLst>
              <a:ext uri="{FF2B5EF4-FFF2-40B4-BE49-F238E27FC236}">
                <a16:creationId xmlns:a16="http://schemas.microsoft.com/office/drawing/2014/main" id="{5A5EABCE-678B-BD04-A628-D5584CA4B335}"/>
              </a:ext>
            </a:extLst>
          </p:cNvPr>
          <p:cNvSpPr txBox="1">
            <a:spLocks/>
          </p:cNvSpPr>
          <p:nvPr/>
        </p:nvSpPr>
        <p:spPr>
          <a:xfrm>
            <a:off x="1893798" y="455680"/>
            <a:ext cx="2357040" cy="259567"/>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ru-RU" sz="1200">
                <a:solidFill>
                  <a:srgbClr val="1F4E79"/>
                </a:solidFill>
                <a:latin typeface="Roboto" panose="02000000000000000000" pitchFamily="2" charset="0"/>
                <a:ea typeface="Roboto" panose="02000000000000000000" pitchFamily="2" charset="0"/>
                <a:cs typeface="Segoe UI" panose="020B0502040204020203" pitchFamily="34" charset="0"/>
              </a:rPr>
              <a:t>Экономическая ситуация</a:t>
            </a:r>
          </a:p>
        </p:txBody>
      </p:sp>
      <p:sp>
        <p:nvSpPr>
          <p:cNvPr id="60" name="Arrow: Chevron 59">
            <a:extLst>
              <a:ext uri="{FF2B5EF4-FFF2-40B4-BE49-F238E27FC236}">
                <a16:creationId xmlns:a16="http://schemas.microsoft.com/office/drawing/2014/main" id="{2D0DEB3D-9D13-BFC6-209E-0D9129DE7678}"/>
              </a:ext>
            </a:extLst>
          </p:cNvPr>
          <p:cNvSpPr/>
          <p:nvPr/>
        </p:nvSpPr>
        <p:spPr>
          <a:xfrm>
            <a:off x="3909533" y="499436"/>
            <a:ext cx="117525" cy="140079"/>
          </a:xfrm>
          <a:prstGeom prst="chevron">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Roboto" panose="02000000000000000000" pitchFamily="2" charset="0"/>
              <a:ea typeface="Roboto" panose="02000000000000000000" pitchFamily="2" charset="0"/>
            </a:endParaRPr>
          </a:p>
        </p:txBody>
      </p:sp>
      <p:sp>
        <p:nvSpPr>
          <p:cNvPr id="61" name="Text Placeholder 35">
            <a:extLst>
              <a:ext uri="{FF2B5EF4-FFF2-40B4-BE49-F238E27FC236}">
                <a16:creationId xmlns:a16="http://schemas.microsoft.com/office/drawing/2014/main" id="{AD4B3372-280D-B8FF-A582-EFC6F15290F3}"/>
              </a:ext>
            </a:extLst>
          </p:cNvPr>
          <p:cNvSpPr txBox="1">
            <a:spLocks/>
          </p:cNvSpPr>
          <p:nvPr/>
        </p:nvSpPr>
        <p:spPr>
          <a:xfrm>
            <a:off x="4016150" y="445282"/>
            <a:ext cx="1600793" cy="427381"/>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spcBef>
                <a:spcPts val="0"/>
              </a:spcBef>
              <a:defRPr/>
            </a:pPr>
            <a:r>
              <a:rPr lang="ru-RU" sz="1200">
                <a:solidFill>
                  <a:srgbClr val="C55A11"/>
                </a:solidFill>
                <a:latin typeface="Roboto" panose="02000000000000000000" pitchFamily="2" charset="0"/>
                <a:ea typeface="Roboto" panose="02000000000000000000" pitchFamily="2" charset="0"/>
                <a:cs typeface="Segoe UI" panose="020B0502040204020203" pitchFamily="34" charset="0"/>
              </a:rPr>
              <a:t>Особенности кризиса</a:t>
            </a:r>
          </a:p>
        </p:txBody>
      </p:sp>
      <p:sp>
        <p:nvSpPr>
          <p:cNvPr id="62" name="Arrow: Chevron 61">
            <a:extLst>
              <a:ext uri="{FF2B5EF4-FFF2-40B4-BE49-F238E27FC236}">
                <a16:creationId xmlns:a16="http://schemas.microsoft.com/office/drawing/2014/main" id="{56F4F5EA-CAB9-CA3D-4D9B-AAD95020001A}"/>
              </a:ext>
            </a:extLst>
          </p:cNvPr>
          <p:cNvSpPr/>
          <p:nvPr/>
        </p:nvSpPr>
        <p:spPr>
          <a:xfrm>
            <a:off x="5490182" y="495020"/>
            <a:ext cx="117525" cy="140079"/>
          </a:xfrm>
          <a:prstGeom prst="chevron">
            <a:avLst/>
          </a:prstGeom>
          <a:solidFill>
            <a:srgbClr val="FF57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5757"/>
              </a:solidFill>
              <a:latin typeface="Roboto" panose="02000000000000000000" pitchFamily="2" charset="0"/>
              <a:ea typeface="Roboto" panose="02000000000000000000" pitchFamily="2" charset="0"/>
            </a:endParaRPr>
          </a:p>
        </p:txBody>
      </p:sp>
      <p:sp>
        <p:nvSpPr>
          <p:cNvPr id="4" name="TextBox 3">
            <a:extLst>
              <a:ext uri="{FF2B5EF4-FFF2-40B4-BE49-F238E27FC236}">
                <a16:creationId xmlns:a16="http://schemas.microsoft.com/office/drawing/2014/main" id="{9115C102-15D6-CEE4-B232-54BDADBC1FC5}"/>
              </a:ext>
            </a:extLst>
          </p:cNvPr>
          <p:cNvSpPr txBox="1"/>
          <p:nvPr/>
        </p:nvSpPr>
        <p:spPr>
          <a:xfrm>
            <a:off x="3082247" y="4203527"/>
            <a:ext cx="6115050" cy="246221"/>
          </a:xfrm>
          <a:prstGeom prst="rect">
            <a:avLst/>
          </a:prstGeom>
          <a:noFill/>
        </p:spPr>
        <p:txBody>
          <a:bodyPr wrap="square">
            <a:spAutoFit/>
          </a:bodyPr>
          <a:lstStyle/>
          <a:p>
            <a:pPr marL="0" lvl="0" indent="0">
              <a:spcBef>
                <a:spcPts val="0"/>
              </a:spcBef>
              <a:spcAft>
                <a:spcPts val="600"/>
              </a:spcAft>
              <a:buNone/>
              <a:defRPr/>
            </a:pPr>
            <a:r>
              <a:rPr lang="ru-RU" sz="1000" i="1">
                <a:solidFill>
                  <a:srgbClr val="233B74"/>
                </a:solidFill>
                <a:latin typeface="Roboto" panose="02000000000000000000" pitchFamily="2" charset="0"/>
                <a:ea typeface="Roboto" panose="02000000000000000000" pitchFamily="2" charset="0"/>
                <a:cs typeface="Arial" panose="020B0604020202020204" pitchFamily="34" charset="0"/>
              </a:rPr>
              <a:t>Доля экономически активного населения</a:t>
            </a:r>
          </a:p>
        </p:txBody>
      </p:sp>
    </p:spTree>
    <p:extLst>
      <p:ext uri="{BB962C8B-B14F-4D97-AF65-F5344CB8AC3E}">
        <p14:creationId xmlns:p14="http://schemas.microsoft.com/office/powerpoint/2010/main" val="34893692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ext Placeholder 36">
            <a:extLst>
              <a:ext uri="{FF2B5EF4-FFF2-40B4-BE49-F238E27FC236}">
                <a16:creationId xmlns:a16="http://schemas.microsoft.com/office/drawing/2014/main" id="{370E9A90-38A4-1A49-DCC9-F5E96E4C0178}"/>
              </a:ext>
            </a:extLst>
          </p:cNvPr>
          <p:cNvSpPr>
            <a:spLocks noGrp="1"/>
          </p:cNvSpPr>
          <p:nvPr>
            <p:ph type="body" sz="quarter" idx="11"/>
          </p:nvPr>
        </p:nvSpPr>
        <p:spPr>
          <a:xfrm>
            <a:off x="7500523" y="-28575"/>
            <a:ext cx="3786602" cy="310984"/>
          </a:xfrm>
        </p:spPr>
        <p:txBody>
          <a:bodyPr>
            <a:noAutofit/>
          </a:bodyPr>
          <a:lstStyle/>
          <a:p>
            <a:r>
              <a:rPr lang="ru-RU" sz="900"/>
              <a:t>Экономическая ситуация и проблемы</a:t>
            </a:r>
          </a:p>
        </p:txBody>
      </p:sp>
      <p:sp>
        <p:nvSpPr>
          <p:cNvPr id="3" name="Text Placeholder 2">
            <a:extLst>
              <a:ext uri="{FF2B5EF4-FFF2-40B4-BE49-F238E27FC236}">
                <a16:creationId xmlns:a16="http://schemas.microsoft.com/office/drawing/2014/main" id="{AA9BEC7B-A8DB-19C6-0DA4-478BF77A6C20}"/>
              </a:ext>
            </a:extLst>
          </p:cNvPr>
          <p:cNvSpPr>
            <a:spLocks noGrp="1"/>
          </p:cNvSpPr>
          <p:nvPr>
            <p:ph type="body" sz="quarter" idx="10"/>
          </p:nvPr>
        </p:nvSpPr>
        <p:spPr>
          <a:xfrm>
            <a:off x="5898643" y="402376"/>
            <a:ext cx="3348739" cy="278114"/>
          </a:xfrm>
        </p:spPr>
        <p:txBody>
          <a:bodyPr>
            <a:normAutofit/>
          </a:bodyPr>
          <a:lstStyle/>
          <a:p>
            <a:r>
              <a:rPr lang="ru-RU" sz="1200" b="1">
                <a:solidFill>
                  <a:srgbClr val="FF0000"/>
                </a:solidFill>
                <a:latin typeface="Roboto" panose="02000000000000000000" pitchFamily="2" charset="0"/>
                <a:ea typeface="Roboto" panose="02000000000000000000" pitchFamily="2" charset="0"/>
              </a:rPr>
              <a:t>Стремительный рост цен</a:t>
            </a:r>
          </a:p>
        </p:txBody>
      </p:sp>
      <p:sp>
        <p:nvSpPr>
          <p:cNvPr id="64" name="Rectangle 63">
            <a:extLst>
              <a:ext uri="{FF2B5EF4-FFF2-40B4-BE49-F238E27FC236}">
                <a16:creationId xmlns:a16="http://schemas.microsoft.com/office/drawing/2014/main" id="{1842333A-315F-D3C1-F825-20237030098D}"/>
              </a:ext>
            </a:extLst>
          </p:cNvPr>
          <p:cNvSpPr/>
          <p:nvPr/>
        </p:nvSpPr>
        <p:spPr>
          <a:xfrm>
            <a:off x="1039662" y="915115"/>
            <a:ext cx="4459677" cy="462169"/>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defRPr/>
            </a:pPr>
            <a:r>
              <a:rPr lang="ru-RU" sz="1100">
                <a:solidFill>
                  <a:srgbClr val="C55A11"/>
                </a:solidFill>
                <a:latin typeface="Roboto" panose="02000000000000000000" pitchFamily="2" charset="0"/>
                <a:ea typeface="Roboto" panose="02000000000000000000" pitchFamily="2" charset="0"/>
                <a:cs typeface="Segoe UI" panose="020B0502040204020203" pitchFamily="34" charset="0"/>
              </a:rPr>
              <a:t>РАЗНИЦА МЕЖДУ ПОГРАНИЧНЫМИ И РЫНОЧНЫМИ ЦЕНАМИ НА ИМПОРТНЫЕ ТОВАРЫ СЛИШКОМ ВЕЛИКА.</a:t>
            </a:r>
          </a:p>
        </p:txBody>
      </p:sp>
      <p:pic>
        <p:nvPicPr>
          <p:cNvPr id="102" name="Graphic 101" descr="Target outline">
            <a:extLst>
              <a:ext uri="{FF2B5EF4-FFF2-40B4-BE49-F238E27FC236}">
                <a16:creationId xmlns:a16="http://schemas.microsoft.com/office/drawing/2014/main" id="{9DABE04E-1D74-B043-712E-CAC82E4557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31875" y="886435"/>
            <a:ext cx="528233" cy="528233"/>
          </a:xfrm>
          <a:prstGeom prst="rect">
            <a:avLst/>
          </a:prstGeom>
        </p:spPr>
      </p:pic>
      <p:sp>
        <p:nvSpPr>
          <p:cNvPr id="103" name="Rectangle 102">
            <a:extLst>
              <a:ext uri="{FF2B5EF4-FFF2-40B4-BE49-F238E27FC236}">
                <a16:creationId xmlns:a16="http://schemas.microsoft.com/office/drawing/2014/main" id="{0EAE00A8-4557-358E-411D-5D6DB894556C}"/>
              </a:ext>
            </a:extLst>
          </p:cNvPr>
          <p:cNvSpPr/>
          <p:nvPr/>
        </p:nvSpPr>
        <p:spPr>
          <a:xfrm>
            <a:off x="5770717" y="878497"/>
            <a:ext cx="6346239" cy="462169"/>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defRPr/>
            </a:pPr>
            <a:r>
              <a:rPr lang="ru-RU" sz="1200">
                <a:solidFill>
                  <a:srgbClr val="C55A11"/>
                </a:solidFill>
                <a:latin typeface="Roboto" panose="02000000000000000000" pitchFamily="2" charset="0"/>
                <a:ea typeface="Roboto" panose="02000000000000000000" pitchFamily="2" charset="0"/>
                <a:cs typeface="Arial" panose="020B0604020202020204" pitchFamily="34" charset="0"/>
              </a:rPr>
              <a:t>ДЛЯ СДЕРЖИВАНИЯ ИНФЛЯЦИИ И ПРЕДОТВРАЩЕНИЯ РОСТА БЕДНОСТИ НЕОБХОДИМО ОГРАНИЧЕНИЕ «ЦЕНОВЫХ СКАЧКОВ».</a:t>
            </a:r>
          </a:p>
        </p:txBody>
      </p:sp>
      <p:sp>
        <p:nvSpPr>
          <p:cNvPr id="123" name="Arrow: Right 122">
            <a:extLst>
              <a:ext uri="{FF2B5EF4-FFF2-40B4-BE49-F238E27FC236}">
                <a16:creationId xmlns:a16="http://schemas.microsoft.com/office/drawing/2014/main" id="{F07A2307-FD28-AD70-B7DE-C67F9C090BB6}"/>
              </a:ext>
            </a:extLst>
          </p:cNvPr>
          <p:cNvSpPr/>
          <p:nvPr/>
        </p:nvSpPr>
        <p:spPr>
          <a:xfrm>
            <a:off x="5372689" y="1005974"/>
            <a:ext cx="364131" cy="172837"/>
          </a:xfrm>
          <a:prstGeom prst="rightArrow">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sp>
        <p:nvSpPr>
          <p:cNvPr id="124" name="TextBox 123">
            <a:extLst>
              <a:ext uri="{FF2B5EF4-FFF2-40B4-BE49-F238E27FC236}">
                <a16:creationId xmlns:a16="http://schemas.microsoft.com/office/drawing/2014/main" id="{1FDB9791-78F8-646E-9065-8ECBD2842BC6}"/>
              </a:ext>
            </a:extLst>
          </p:cNvPr>
          <p:cNvSpPr txBox="1"/>
          <p:nvPr/>
        </p:nvSpPr>
        <p:spPr>
          <a:xfrm>
            <a:off x="438554" y="1696655"/>
            <a:ext cx="1554480" cy="306467"/>
          </a:xfrm>
          <a:prstGeom prst="roundRect">
            <a:avLst/>
          </a:prstGeom>
          <a:solidFill>
            <a:srgbClr val="203864"/>
          </a:solidFill>
          <a:ln>
            <a:noFill/>
          </a:ln>
        </p:spPr>
        <p:txBody>
          <a:bodyPr wrap="square">
            <a:spAutoFit/>
          </a:bodyPr>
          <a:lstStyle/>
          <a:p>
            <a:pPr lvl="0" algn="ctr" defTabSz="457200">
              <a:defRPr/>
            </a:pPr>
            <a:r>
              <a:rPr lang="ru-RU" sz="1200" b="1">
                <a:solidFill>
                  <a:schemeClr val="bg1"/>
                </a:solidFill>
                <a:latin typeface="Roboto" panose="02000000000000000000" pitchFamily="2" charset="0"/>
                <a:ea typeface="Roboto" panose="02000000000000000000" pitchFamily="2" charset="0"/>
                <a:cs typeface="Arial" panose="020B0604020202020204" pitchFamily="34" charset="0"/>
              </a:rPr>
              <a:t> РИС</a:t>
            </a:r>
          </a:p>
        </p:txBody>
      </p:sp>
      <p:sp>
        <p:nvSpPr>
          <p:cNvPr id="125" name="TextBox 124">
            <a:extLst>
              <a:ext uri="{FF2B5EF4-FFF2-40B4-BE49-F238E27FC236}">
                <a16:creationId xmlns:a16="http://schemas.microsoft.com/office/drawing/2014/main" id="{408D6C9E-9AA4-78ED-743F-567B832D8090}"/>
              </a:ext>
            </a:extLst>
          </p:cNvPr>
          <p:cNvSpPr txBox="1"/>
          <p:nvPr/>
        </p:nvSpPr>
        <p:spPr>
          <a:xfrm>
            <a:off x="2865796" y="1704039"/>
            <a:ext cx="1554480" cy="306467"/>
          </a:xfrm>
          <a:prstGeom prst="roundRect">
            <a:avLst/>
          </a:prstGeom>
          <a:solidFill>
            <a:srgbClr val="203864"/>
          </a:solidFill>
          <a:ln>
            <a:noFill/>
          </a:ln>
        </p:spPr>
        <p:txBody>
          <a:bodyPr wrap="square">
            <a:spAutoFit/>
          </a:bodyPr>
          <a:lstStyle/>
          <a:p>
            <a:pPr lvl="0" algn="ctr" defTabSz="457200">
              <a:defRPr/>
            </a:pPr>
            <a:r>
              <a:rPr lang="ru-RU" sz="1200" b="1">
                <a:solidFill>
                  <a:schemeClr val="bg1"/>
                </a:solidFill>
                <a:latin typeface="Roboto" panose="02000000000000000000" pitchFamily="2" charset="0"/>
                <a:ea typeface="Roboto" panose="02000000000000000000" pitchFamily="2" charset="0"/>
                <a:cs typeface="Arial" panose="020B0604020202020204" pitchFamily="34" charset="0"/>
              </a:rPr>
              <a:t>РАСТИТЕЛЬНОЕ МАСЛО</a:t>
            </a:r>
          </a:p>
        </p:txBody>
      </p:sp>
      <p:sp>
        <p:nvSpPr>
          <p:cNvPr id="126" name="TextBox 125">
            <a:extLst>
              <a:ext uri="{FF2B5EF4-FFF2-40B4-BE49-F238E27FC236}">
                <a16:creationId xmlns:a16="http://schemas.microsoft.com/office/drawing/2014/main" id="{367B2890-95D1-AE5C-0C3D-E973833A4816}"/>
              </a:ext>
            </a:extLst>
          </p:cNvPr>
          <p:cNvSpPr txBox="1"/>
          <p:nvPr/>
        </p:nvSpPr>
        <p:spPr>
          <a:xfrm>
            <a:off x="5405981" y="1696655"/>
            <a:ext cx="1554480" cy="306467"/>
          </a:xfrm>
          <a:prstGeom prst="roundRect">
            <a:avLst/>
          </a:prstGeom>
          <a:solidFill>
            <a:srgbClr val="203864"/>
          </a:solidFill>
          <a:ln>
            <a:noFill/>
          </a:ln>
        </p:spPr>
        <p:txBody>
          <a:bodyPr wrap="square">
            <a:spAutoFit/>
          </a:bodyPr>
          <a:lstStyle/>
          <a:p>
            <a:pPr lvl="0" algn="ctr" defTabSz="457200">
              <a:defRPr/>
            </a:pPr>
            <a:r>
              <a:rPr lang="ru-RU" sz="1200" b="1">
                <a:solidFill>
                  <a:schemeClr val="bg1"/>
                </a:solidFill>
                <a:latin typeface="Roboto" panose="02000000000000000000" pitchFamily="2" charset="0"/>
                <a:ea typeface="Roboto" panose="02000000000000000000" pitchFamily="2" charset="0"/>
                <a:cs typeface="Arial" panose="020B0604020202020204" pitchFamily="34" charset="0"/>
              </a:rPr>
              <a:t>ТОМАТЫ </a:t>
            </a:r>
          </a:p>
        </p:txBody>
      </p:sp>
      <p:sp>
        <p:nvSpPr>
          <p:cNvPr id="127" name="TextBox 126">
            <a:extLst>
              <a:ext uri="{FF2B5EF4-FFF2-40B4-BE49-F238E27FC236}">
                <a16:creationId xmlns:a16="http://schemas.microsoft.com/office/drawing/2014/main" id="{83C922C3-6E42-E169-3288-B4192980E572}"/>
              </a:ext>
            </a:extLst>
          </p:cNvPr>
          <p:cNvSpPr txBox="1"/>
          <p:nvPr/>
        </p:nvSpPr>
        <p:spPr>
          <a:xfrm>
            <a:off x="7709752" y="1696655"/>
            <a:ext cx="1554480" cy="306467"/>
          </a:xfrm>
          <a:prstGeom prst="roundRect">
            <a:avLst/>
          </a:prstGeom>
          <a:solidFill>
            <a:srgbClr val="203864"/>
          </a:solidFill>
          <a:ln>
            <a:noFill/>
          </a:ln>
        </p:spPr>
        <p:txBody>
          <a:bodyPr wrap="square">
            <a:spAutoFit/>
          </a:bodyPr>
          <a:lstStyle/>
          <a:p>
            <a:pPr lvl="0" algn="ctr" defTabSz="457200">
              <a:defRPr/>
            </a:pPr>
            <a:r>
              <a:rPr lang="ru-RU" sz="1200" b="1">
                <a:solidFill>
                  <a:schemeClr val="bg1"/>
                </a:solidFill>
                <a:latin typeface="Roboto" panose="02000000000000000000" pitchFamily="2" charset="0"/>
                <a:ea typeface="Roboto" panose="02000000000000000000" pitchFamily="2" charset="0"/>
                <a:cs typeface="Arial" panose="020B0604020202020204" pitchFamily="34" charset="0"/>
              </a:rPr>
              <a:t>ЛУК</a:t>
            </a:r>
          </a:p>
        </p:txBody>
      </p:sp>
      <p:sp>
        <p:nvSpPr>
          <p:cNvPr id="129" name="TextBox 128">
            <a:extLst>
              <a:ext uri="{FF2B5EF4-FFF2-40B4-BE49-F238E27FC236}">
                <a16:creationId xmlns:a16="http://schemas.microsoft.com/office/drawing/2014/main" id="{396EC7CC-39EB-3A25-D846-A937670D890E}"/>
              </a:ext>
            </a:extLst>
          </p:cNvPr>
          <p:cNvSpPr txBox="1"/>
          <p:nvPr/>
        </p:nvSpPr>
        <p:spPr>
          <a:xfrm>
            <a:off x="1003072" y="2219907"/>
            <a:ext cx="8893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8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73%</a:t>
            </a:r>
          </a:p>
        </p:txBody>
      </p:sp>
      <p:sp>
        <p:nvSpPr>
          <p:cNvPr id="130" name="TextBox 129">
            <a:extLst>
              <a:ext uri="{FF2B5EF4-FFF2-40B4-BE49-F238E27FC236}">
                <a16:creationId xmlns:a16="http://schemas.microsoft.com/office/drawing/2014/main" id="{DAC67077-B3F8-67D4-B889-203544E9EC7C}"/>
              </a:ext>
            </a:extLst>
          </p:cNvPr>
          <p:cNvSpPr txBox="1"/>
          <p:nvPr/>
        </p:nvSpPr>
        <p:spPr>
          <a:xfrm>
            <a:off x="10013525" y="1696655"/>
            <a:ext cx="1554480" cy="306467"/>
          </a:xfrm>
          <a:prstGeom prst="roundRect">
            <a:avLst/>
          </a:prstGeom>
          <a:solidFill>
            <a:srgbClr val="203864"/>
          </a:solidFill>
          <a:ln>
            <a:noFill/>
          </a:ln>
        </p:spPr>
        <p:txBody>
          <a:bodyPr wrap="square" numCol="1">
            <a:spAutoFit/>
          </a:bodyPr>
          <a:lstStyle/>
          <a:p>
            <a:pPr lvl="0" algn="ctr" defTabSz="457200">
              <a:defRPr/>
            </a:pPr>
            <a:r>
              <a:rPr lang="ru-RU" sz="1200" b="1">
                <a:solidFill>
                  <a:schemeClr val="bg1"/>
                </a:solidFill>
                <a:latin typeface="Roboto" panose="02000000000000000000" pitchFamily="2" charset="0"/>
                <a:ea typeface="Roboto" panose="02000000000000000000" pitchFamily="2" charset="0"/>
                <a:cs typeface="Arial" panose="020B0604020202020204" pitchFamily="34" charset="0"/>
              </a:rPr>
              <a:t>ЯБЛОКИ</a:t>
            </a:r>
          </a:p>
        </p:txBody>
      </p:sp>
      <p:pic>
        <p:nvPicPr>
          <p:cNvPr id="131" name="Picture 130">
            <a:extLst>
              <a:ext uri="{FF2B5EF4-FFF2-40B4-BE49-F238E27FC236}">
                <a16:creationId xmlns:a16="http://schemas.microsoft.com/office/drawing/2014/main" id="{234FAA68-4775-04A9-FF13-F76C20E9D0E3}"/>
              </a:ext>
            </a:extLst>
          </p:cNvPr>
          <p:cNvPicPr>
            <a:picLocks noChangeAspect="1"/>
          </p:cNvPicPr>
          <p:nvPr/>
        </p:nvPicPr>
        <p:blipFill>
          <a:blip r:embed="rId5">
            <a:extLst>
              <a:ext uri="{BEBA8EAE-BF5A-486C-A8C5-ECC9F3942E4B}">
                <a14:imgProps xmlns:a14="http://schemas.microsoft.com/office/drawing/2010/main">
                  <a14:imgLayer r:embed="rId6">
                    <a14:imgEffect>
                      <a14:saturation sat="66000"/>
                    </a14:imgEffect>
                    <a14:imgEffect>
                      <a14:brightnessContrast bright="-20000" contrast="20000"/>
                    </a14:imgEffect>
                  </a14:imgLayer>
                </a14:imgProps>
              </a:ext>
            </a:extLst>
          </a:blip>
          <a:stretch>
            <a:fillRect/>
          </a:stretch>
        </p:blipFill>
        <p:spPr>
          <a:xfrm flipH="1">
            <a:off x="1633270" y="2290480"/>
            <a:ext cx="365760" cy="464894"/>
          </a:xfrm>
          <a:prstGeom prst="rect">
            <a:avLst/>
          </a:prstGeom>
        </p:spPr>
      </p:pic>
      <p:sp>
        <p:nvSpPr>
          <p:cNvPr id="133" name="TextBox 132">
            <a:extLst>
              <a:ext uri="{FF2B5EF4-FFF2-40B4-BE49-F238E27FC236}">
                <a16:creationId xmlns:a16="http://schemas.microsoft.com/office/drawing/2014/main" id="{202573E5-0FB6-F3DF-5868-3D06C568185A}"/>
              </a:ext>
            </a:extLst>
          </p:cNvPr>
          <p:cNvSpPr txBox="1"/>
          <p:nvPr/>
        </p:nvSpPr>
        <p:spPr>
          <a:xfrm>
            <a:off x="3387808" y="2228996"/>
            <a:ext cx="8893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8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94%</a:t>
            </a:r>
          </a:p>
        </p:txBody>
      </p:sp>
      <p:sp>
        <p:nvSpPr>
          <p:cNvPr id="135" name="TextBox 134">
            <a:extLst>
              <a:ext uri="{FF2B5EF4-FFF2-40B4-BE49-F238E27FC236}">
                <a16:creationId xmlns:a16="http://schemas.microsoft.com/office/drawing/2014/main" id="{50CEAFD8-DF2A-3C35-805D-902174F66096}"/>
              </a:ext>
            </a:extLst>
          </p:cNvPr>
          <p:cNvSpPr txBox="1"/>
          <p:nvPr/>
        </p:nvSpPr>
        <p:spPr>
          <a:xfrm>
            <a:off x="5894174" y="2106689"/>
            <a:ext cx="8893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8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3,7</a:t>
            </a:r>
          </a:p>
        </p:txBody>
      </p:sp>
      <p:sp>
        <p:nvSpPr>
          <p:cNvPr id="136" name="TextBox 135">
            <a:extLst>
              <a:ext uri="{FF2B5EF4-FFF2-40B4-BE49-F238E27FC236}">
                <a16:creationId xmlns:a16="http://schemas.microsoft.com/office/drawing/2014/main" id="{14EE4E47-C4EC-CC85-A3F3-8D43DC196088}"/>
              </a:ext>
            </a:extLst>
          </p:cNvPr>
          <p:cNvSpPr txBox="1"/>
          <p:nvPr/>
        </p:nvSpPr>
        <p:spPr>
          <a:xfrm>
            <a:off x="8206246" y="2116145"/>
            <a:ext cx="8893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8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3,1</a:t>
            </a:r>
          </a:p>
        </p:txBody>
      </p:sp>
      <p:sp>
        <p:nvSpPr>
          <p:cNvPr id="138" name="TextBox 137">
            <a:extLst>
              <a:ext uri="{FF2B5EF4-FFF2-40B4-BE49-F238E27FC236}">
                <a16:creationId xmlns:a16="http://schemas.microsoft.com/office/drawing/2014/main" id="{2B007B82-1938-BC45-33F2-2EA3CD12472A}"/>
              </a:ext>
            </a:extLst>
          </p:cNvPr>
          <p:cNvSpPr txBox="1"/>
          <p:nvPr/>
        </p:nvSpPr>
        <p:spPr>
          <a:xfrm>
            <a:off x="10465528" y="2112629"/>
            <a:ext cx="8893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800" b="1" i="0" u="none" strike="noStrike" cap="none"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2,1</a:t>
            </a:r>
          </a:p>
        </p:txBody>
      </p:sp>
      <p:sp>
        <p:nvSpPr>
          <p:cNvPr id="139" name="Rectangle 138">
            <a:extLst>
              <a:ext uri="{FF2B5EF4-FFF2-40B4-BE49-F238E27FC236}">
                <a16:creationId xmlns:a16="http://schemas.microsoft.com/office/drawing/2014/main" id="{942578AC-FE34-579F-7BFF-369EC7CEFC04}"/>
              </a:ext>
            </a:extLst>
          </p:cNvPr>
          <p:cNvSpPr/>
          <p:nvPr/>
        </p:nvSpPr>
        <p:spPr>
          <a:xfrm>
            <a:off x="99080" y="3653423"/>
            <a:ext cx="3822367" cy="30534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457200" lvl="0">
              <a:defRPr/>
            </a:pPr>
            <a:r>
              <a:rPr lang="ru-RU" sz="1600" b="1" dirty="0">
                <a:solidFill>
                  <a:srgbClr val="C55A11"/>
                </a:solidFill>
                <a:latin typeface="Roboto" panose="02000000000000000000" pitchFamily="2" charset="0"/>
                <a:ea typeface="Roboto" panose="02000000000000000000" pitchFamily="2" charset="0"/>
                <a:cs typeface="Arial" panose="020B0604020202020204" pitchFamily="34" charset="0"/>
              </a:rPr>
              <a:t>Сдерживание инфляции</a:t>
            </a:r>
          </a:p>
          <a:p>
            <a:pPr marL="457200" lvl="0">
              <a:defRPr/>
            </a:pPr>
            <a:endParaRPr kumimoji="0" lang="en-US" sz="2400" b="1" i="0" u="none" strike="noStrike" kern="1200" cap="none" spc="0" normalizeH="0" baseline="0" noProof="0" dirty="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lvl="0" indent="-171450">
              <a:buFont typeface="Wingdings" panose="05000000000000000000" pitchFamily="2" charset="2"/>
              <a:buChar char="ü"/>
              <a:defRPr/>
            </a:pPr>
            <a:r>
              <a:rPr lang="ru-RU" sz="1050" dirty="0">
                <a:solidFill>
                  <a:srgbClr val="C55A11"/>
                </a:solidFill>
                <a:latin typeface="Roboto" panose="02000000000000000000" pitchFamily="2" charset="0"/>
                <a:ea typeface="Roboto" panose="02000000000000000000" pitchFamily="2" charset="0"/>
                <a:cs typeface="Arial" panose="020B0604020202020204" pitchFamily="34" charset="0"/>
              </a:rPr>
              <a:t>Контролировать снабжение и продажу товаров и продукции, а также предотвращать дефицит - Служба по обеспечению безопасности и устойчивости поставок </a:t>
            </a:r>
          </a:p>
          <a:p>
            <a:pPr marL="171450" lvl="0" indent="-171450">
              <a:buFont typeface="Wingdings" panose="05000000000000000000" pitchFamily="2" charset="2"/>
              <a:buChar char="ü"/>
              <a:defRPr/>
            </a:pPr>
            <a:endParaRPr kumimoji="0" lang="mn-MN" sz="1050" b="0" i="0" u="none" strike="noStrike" kern="1200" cap="none" spc="0" normalizeH="0" baseline="0" noProof="0" dirty="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ru-RU" sz="1050" b="0" i="0" u="none" strike="noStrike" cap="none" normalizeH="0" baseline="0" noProof="0" dirty="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rPr>
              <a:t>В случае необходимости правительство само импортирует некоторые продукты и непосредственно участвует в стабилизации рыночной цены</a:t>
            </a:r>
          </a:p>
          <a:p>
            <a:pPr marL="171450" lvl="0" indent="-171450">
              <a:buFont typeface="Wingdings" panose="05000000000000000000" pitchFamily="2" charset="2"/>
              <a:buChar char="ü"/>
              <a:defRPr/>
            </a:pPr>
            <a:r>
              <a:rPr lang="ru-RU" sz="1050" i="1" dirty="0">
                <a:solidFill>
                  <a:srgbClr val="C55A11"/>
                </a:solidFill>
                <a:latin typeface="Roboto" panose="02000000000000000000" pitchFamily="2" charset="0"/>
                <a:ea typeface="Roboto" panose="02000000000000000000" pitchFamily="2" charset="0"/>
                <a:cs typeface="Arial" panose="020B0604020202020204" pitchFamily="34" charset="0"/>
              </a:rPr>
              <a:t>(Япония импортирует 90 процентов своих потребностей в пшенице, и правительство импортирует пшеницу и поставляет ее на рынок).</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sz="1050" b="0" i="0" u="none" strike="noStrike" kern="1200" cap="none" spc="0" normalizeH="0" baseline="0" noProof="0" dirty="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40" name="Rectangle 139">
            <a:extLst>
              <a:ext uri="{FF2B5EF4-FFF2-40B4-BE49-F238E27FC236}">
                <a16:creationId xmlns:a16="http://schemas.microsoft.com/office/drawing/2014/main" id="{A5F9205B-6066-FCB4-9B9D-D6618426C0B9}"/>
              </a:ext>
            </a:extLst>
          </p:cNvPr>
          <p:cNvSpPr/>
          <p:nvPr/>
        </p:nvSpPr>
        <p:spPr>
          <a:xfrm>
            <a:off x="4130976" y="3663582"/>
            <a:ext cx="4121138" cy="29175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517525" lvl="0">
              <a:defRPr/>
            </a:pPr>
            <a:r>
              <a:rPr lang="ru-RU" sz="1600" b="1" dirty="0">
                <a:solidFill>
                  <a:srgbClr val="C55A11"/>
                </a:solidFill>
                <a:ea typeface="Roboto" panose="02000000000000000000" pitchFamily="2" charset="0"/>
                <a:cs typeface="Arial" panose="020B0604020202020204" pitchFamily="34" charset="0"/>
              </a:rPr>
              <a:t>Закон о безопасности и устойчивом снабжении стратегическими сырьевыми товарами</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mn-MN" sz="1050" b="1" i="0" u="none" strike="noStrike" kern="1200" cap="none" spc="0" normalizeH="0" baseline="0" noProof="0" dirty="0">
              <a:ln>
                <a:noFill/>
              </a:ln>
              <a:solidFill>
                <a:srgbClr val="C55A11"/>
              </a:solidFill>
              <a:effectLst/>
              <a:uLnTx/>
              <a:uFillTx/>
              <a:ea typeface="Roboto" panose="02000000000000000000" pitchFamily="2" charset="0"/>
              <a:cs typeface="Arial" panose="020B0604020202020204" pitchFamily="34" charset="0"/>
            </a:endParaRPr>
          </a:p>
          <a:p>
            <a:pPr marL="171450" lvl="0" indent="-171450">
              <a:buFont typeface="Wingdings" panose="05000000000000000000" pitchFamily="2" charset="2"/>
              <a:buChar char="ü"/>
              <a:defRPr/>
            </a:pPr>
            <a:r>
              <a:rPr lang="ru-RU" sz="1200" dirty="0">
                <a:solidFill>
                  <a:srgbClr val="C55A11"/>
                </a:solidFill>
                <a:ea typeface="Roboto" panose="02000000000000000000" pitchFamily="2" charset="0"/>
                <a:cs typeface="Arial" panose="020B0604020202020204" pitchFamily="34" charset="0"/>
              </a:rPr>
              <a:t>Создание единой информационной системы снабжения и ресурсов, обеспечение соблюдения стандартов безопасности и организация устойчивой цепи поставок</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200" b="0" i="0" u="none" strike="noStrike" cap="none" normalizeH="0" baseline="0" noProof="0" dirty="0">
                <a:ln>
                  <a:noFill/>
                </a:ln>
                <a:solidFill>
                  <a:srgbClr val="C55A11"/>
                </a:solidFill>
                <a:effectLst/>
                <a:uLnTx/>
                <a:uFillTx/>
                <a:ea typeface="Roboto" panose="02000000000000000000" pitchFamily="2" charset="0"/>
                <a:cs typeface="Arial" panose="020B0604020202020204" pitchFamily="34" charset="0"/>
              </a:rPr>
              <a:t>   </a:t>
            </a:r>
          </a:p>
          <a:p>
            <a:pPr marL="171450" lvl="0">
              <a:defRPr/>
            </a:pPr>
            <a:r>
              <a:rPr lang="ru-RU" sz="1100" i="1" dirty="0">
                <a:solidFill>
                  <a:srgbClr val="C55A11"/>
                </a:solidFill>
                <a:ea typeface="Roboto" panose="02000000000000000000" pitchFamily="2" charset="0"/>
                <a:cs typeface="Arial" panose="020B0604020202020204" pitchFamily="34" charset="0"/>
              </a:rPr>
              <a:t>Этот тип закона действует в следующих странах:</a:t>
            </a:r>
          </a:p>
          <a:p>
            <a:pPr marL="171450" lvl="0" algn="just">
              <a:defRPr/>
            </a:pPr>
            <a:r>
              <a:rPr lang="ru-RU" sz="1050" b="1" i="1" dirty="0">
                <a:solidFill>
                  <a:srgbClr val="C55A11"/>
                </a:solidFill>
                <a:ea typeface="Roboto" panose="02000000000000000000" pitchFamily="2" charset="0"/>
                <a:cs typeface="Arial" panose="020B0604020202020204" pitchFamily="34" charset="0"/>
              </a:rPr>
              <a:t>Япония - пшеница и рис</a:t>
            </a:r>
          </a:p>
          <a:p>
            <a:pPr marL="171450" lvl="0" algn="just">
              <a:defRPr/>
            </a:pPr>
            <a:r>
              <a:rPr lang="ru-RU" sz="1050" b="1" i="1" dirty="0">
                <a:solidFill>
                  <a:srgbClr val="C55A11"/>
                </a:solidFill>
                <a:ea typeface="Roboto" panose="02000000000000000000" pitchFamily="2" charset="0"/>
                <a:cs typeface="Arial" panose="020B0604020202020204" pitchFamily="34" charset="0"/>
              </a:rPr>
              <a:t>Южная Корея - рис и соль ...</a:t>
            </a:r>
          </a:p>
          <a:p>
            <a:pPr marL="171450" lvl="0" algn="just">
              <a:defRPr/>
            </a:pPr>
            <a:r>
              <a:rPr lang="ru-RU" sz="1050" b="1" i="1" dirty="0">
                <a:solidFill>
                  <a:srgbClr val="C55A11"/>
                </a:solidFill>
                <a:ea typeface="Roboto" panose="02000000000000000000" pitchFamily="2" charset="0"/>
                <a:cs typeface="Arial" panose="020B0604020202020204" pitchFamily="34" charset="0"/>
              </a:rPr>
              <a:t>Россия - мясо, мука, сахар ...</a:t>
            </a:r>
          </a:p>
          <a:p>
            <a:pPr marL="171450" lvl="0" algn="just">
              <a:defRPr/>
            </a:pPr>
            <a:r>
              <a:rPr lang="ru-RU" sz="1050" b="1" i="1" dirty="0">
                <a:solidFill>
                  <a:srgbClr val="C55A11"/>
                </a:solidFill>
                <a:ea typeface="Roboto" panose="02000000000000000000" pitchFamily="2" charset="0"/>
                <a:cs typeface="Arial" panose="020B0604020202020204" pitchFamily="34" charset="0"/>
              </a:rPr>
              <a:t>Соединенные Штаты (1970-е годы) - бензин</a:t>
            </a:r>
          </a:p>
          <a:p>
            <a:pPr marL="171450" lvl="0" algn="just">
              <a:defRPr/>
            </a:pPr>
            <a:r>
              <a:rPr lang="ru-RU" sz="1050" b="1" i="1" dirty="0">
                <a:solidFill>
                  <a:srgbClr val="C55A11"/>
                </a:solidFill>
                <a:ea typeface="Roboto" panose="02000000000000000000" pitchFamily="2" charset="0"/>
                <a:cs typeface="Arial" panose="020B0604020202020204" pitchFamily="34" charset="0"/>
              </a:rPr>
              <a:t>а также такие страны, как Сингапур и Венгрия</a:t>
            </a:r>
            <a:r>
              <a:rPr kumimoji="0" lang="ru-RU" sz="1050" b="1" i="1" u="none" strike="noStrike" cap="none" normalizeH="0" baseline="0" noProof="0" dirty="0">
                <a:ln>
                  <a:noFill/>
                </a:ln>
                <a:solidFill>
                  <a:srgbClr val="C55A11"/>
                </a:solidFill>
                <a:effectLst/>
                <a:uLnTx/>
                <a:uFillTx/>
                <a:ea typeface="Roboto" panose="02000000000000000000" pitchFamily="2" charset="0"/>
                <a:cs typeface="Arial" panose="020B0604020202020204" pitchFamily="34" charset="0"/>
              </a:rPr>
              <a:t>    </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sz="1200" b="0" i="0" u="none" strike="noStrike" kern="1200" cap="none" spc="0" normalizeH="0" baseline="0" noProof="0" dirty="0">
              <a:ln>
                <a:noFill/>
              </a:ln>
              <a:solidFill>
                <a:srgbClr val="C55A11"/>
              </a:solidFill>
              <a:effectLst/>
              <a:uLnTx/>
              <a:uFillTx/>
              <a:ea typeface="Roboto" panose="02000000000000000000" pitchFamily="2" charset="0"/>
              <a:cs typeface="Arial" panose="020B0604020202020204" pitchFamily="34" charset="0"/>
            </a:endParaRPr>
          </a:p>
        </p:txBody>
      </p:sp>
      <p:sp>
        <p:nvSpPr>
          <p:cNvPr id="141" name="Rectangle 140">
            <a:extLst>
              <a:ext uri="{FF2B5EF4-FFF2-40B4-BE49-F238E27FC236}">
                <a16:creationId xmlns:a16="http://schemas.microsoft.com/office/drawing/2014/main" id="{91BBD0F8-15F8-AFEA-2F0F-0F2F2B35F94C}"/>
              </a:ext>
            </a:extLst>
          </p:cNvPr>
          <p:cNvSpPr/>
          <p:nvPr/>
        </p:nvSpPr>
        <p:spPr>
          <a:xfrm>
            <a:off x="8377846" y="3663581"/>
            <a:ext cx="3766337" cy="16328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nchorCtr="0"/>
          <a:lstStyle/>
          <a:p>
            <a:pPr lvl="0" indent="400050">
              <a:defRPr/>
            </a:pPr>
            <a:r>
              <a:rPr lang="ru-RU" sz="1600" b="1" dirty="0">
                <a:solidFill>
                  <a:srgbClr val="C55A11"/>
                </a:solidFill>
                <a:latin typeface="Roboto" panose="02000000000000000000" pitchFamily="2" charset="0"/>
                <a:ea typeface="Roboto" panose="02000000000000000000" pitchFamily="2" charset="0"/>
                <a:cs typeface="Arial" panose="020B0604020202020204" pitchFamily="34" charset="0"/>
              </a:rPr>
              <a:t>Расширение каналов снабжения </a:t>
            </a:r>
          </a:p>
          <a:p>
            <a:pPr marL="0" marR="0" lvl="0" indent="400050" algn="l" defTabSz="914400" rtl="0" eaLnBrk="1" fontAlgn="auto" latinLnBrk="0" hangingPunct="1">
              <a:lnSpc>
                <a:spcPct val="100000"/>
              </a:lnSpc>
              <a:spcBef>
                <a:spcPts val="0"/>
              </a:spcBef>
              <a:spcAft>
                <a:spcPts val="0"/>
              </a:spcAft>
              <a:buClrTx/>
              <a:buSzTx/>
              <a:buFontTx/>
              <a:buNone/>
              <a:tabLst/>
              <a:defRPr/>
            </a:pPr>
            <a:endParaRPr kumimoji="0" lang="mn-MN" sz="2200" b="1" i="0" u="none" strike="noStrike" kern="1200" cap="none" spc="0" normalizeH="0" baseline="0" noProof="0" dirty="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ru-RU" sz="1050" b="0" i="0" u="none" strike="noStrike" cap="none" normalizeH="0" baseline="0" noProof="0" dirty="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rPr>
              <a:t>Увеличить количество стран, импортирующих основные виды стратегических товаров, и снизить зависимость от одной страны</a:t>
            </a:r>
          </a:p>
          <a:p>
            <a:pPr marL="171450" indent="-171450" algn="just">
              <a:defRPr/>
            </a:pPr>
            <a:r>
              <a:rPr lang="ru-RU" sz="1050" i="1" dirty="0">
                <a:solidFill>
                  <a:srgbClr val="C55A11"/>
                </a:solidFill>
                <a:latin typeface="Roboto"/>
                <a:ea typeface="Roboto"/>
                <a:cs typeface="Arial"/>
              </a:rPr>
              <a:t>    </a:t>
            </a:r>
          </a:p>
          <a:p>
            <a:pPr marL="171450" lvl="0" algn="just">
              <a:defRPr/>
            </a:pPr>
            <a:r>
              <a:rPr lang="ru-RU" sz="1050" i="1" dirty="0">
                <a:solidFill>
                  <a:srgbClr val="C55A11"/>
                </a:solidFill>
                <a:latin typeface="Roboto" panose="02000000000000000000" pitchFamily="2" charset="0"/>
                <a:ea typeface="Roboto" panose="02000000000000000000" pitchFamily="2" charset="0"/>
                <a:cs typeface="Arial" panose="020B0604020202020204" pitchFamily="34" charset="0"/>
              </a:rPr>
              <a:t>Например:</a:t>
            </a:r>
          </a:p>
          <a:p>
            <a:pPr marL="171450" lvl="0" algn="just">
              <a:defRPr/>
            </a:pPr>
            <a:r>
              <a:rPr lang="ru-RU" sz="1050" b="1" i="1" dirty="0">
                <a:solidFill>
                  <a:srgbClr val="C55A11"/>
                </a:solidFill>
                <a:latin typeface="Roboto" panose="02000000000000000000" pitchFamily="2" charset="0"/>
                <a:ea typeface="Roboto" panose="02000000000000000000" pitchFamily="2" charset="0"/>
                <a:cs typeface="Arial" panose="020B0604020202020204" pitchFamily="34" charset="0"/>
              </a:rPr>
              <a:t>Белый рис :Индия, Япония, Тайвань, Сингапур</a:t>
            </a:r>
          </a:p>
          <a:p>
            <a:pPr marL="171450" lvl="0" algn="just">
              <a:defRPr/>
            </a:pPr>
            <a:r>
              <a:rPr lang="ru-RU" sz="1050" b="1" i="1" dirty="0">
                <a:solidFill>
                  <a:srgbClr val="C55A11"/>
                </a:solidFill>
                <a:latin typeface="Roboto" panose="02000000000000000000" pitchFamily="2" charset="0"/>
                <a:ea typeface="Roboto" panose="02000000000000000000" pitchFamily="2" charset="0"/>
                <a:cs typeface="Arial" panose="020B0604020202020204" pitchFamily="34" charset="0"/>
              </a:rPr>
              <a:t>Сахар: Объединенные Арабские Эмираты, Гватемала, Бельгия, Египет, Маврикий</a:t>
            </a:r>
          </a:p>
        </p:txBody>
      </p:sp>
      <p:cxnSp>
        <p:nvCxnSpPr>
          <p:cNvPr id="142" name="Straight Connector 141">
            <a:extLst>
              <a:ext uri="{FF2B5EF4-FFF2-40B4-BE49-F238E27FC236}">
                <a16:creationId xmlns:a16="http://schemas.microsoft.com/office/drawing/2014/main" id="{D995F015-7813-2702-2B63-487AD56B6D06}"/>
              </a:ext>
            </a:extLst>
          </p:cNvPr>
          <p:cNvCxnSpPr>
            <a:cxnSpLocks/>
          </p:cNvCxnSpPr>
          <p:nvPr/>
        </p:nvCxnSpPr>
        <p:spPr>
          <a:xfrm>
            <a:off x="3975838" y="3608255"/>
            <a:ext cx="0" cy="3006238"/>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A19BF83-6630-57AB-8993-32A74E0466B7}"/>
              </a:ext>
            </a:extLst>
          </p:cNvPr>
          <p:cNvCxnSpPr>
            <a:cxnSpLocks/>
          </p:cNvCxnSpPr>
          <p:nvPr/>
        </p:nvCxnSpPr>
        <p:spPr>
          <a:xfrm>
            <a:off x="8206246" y="3759662"/>
            <a:ext cx="0" cy="2651760"/>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pic>
        <p:nvPicPr>
          <p:cNvPr id="144" name="Graphic 143" descr="Scales of justice outline">
            <a:extLst>
              <a:ext uri="{FF2B5EF4-FFF2-40B4-BE49-F238E27FC236}">
                <a16:creationId xmlns:a16="http://schemas.microsoft.com/office/drawing/2014/main" id="{68433E01-376E-00CF-A638-9647E9F7C03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143680" y="3653423"/>
            <a:ext cx="554129" cy="554129"/>
          </a:xfrm>
          <a:prstGeom prst="rect">
            <a:avLst/>
          </a:prstGeom>
        </p:spPr>
      </p:pic>
      <p:pic>
        <p:nvPicPr>
          <p:cNvPr id="145" name="Graphic 144" descr="Label outline">
            <a:extLst>
              <a:ext uri="{FF2B5EF4-FFF2-40B4-BE49-F238E27FC236}">
                <a16:creationId xmlns:a16="http://schemas.microsoft.com/office/drawing/2014/main" id="{2DE48394-225E-FE77-59AF-5205334054EF}"/>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3140" y="3649255"/>
            <a:ext cx="623316" cy="623316"/>
          </a:xfrm>
          <a:prstGeom prst="rect">
            <a:avLst/>
          </a:prstGeom>
        </p:spPr>
      </p:pic>
      <p:pic>
        <p:nvPicPr>
          <p:cNvPr id="146" name="Graphic 145" descr="Onion outline">
            <a:extLst>
              <a:ext uri="{FF2B5EF4-FFF2-40B4-BE49-F238E27FC236}">
                <a16:creationId xmlns:a16="http://schemas.microsoft.com/office/drawing/2014/main" id="{02E02728-B286-1EF3-0559-EBC51D123C43}"/>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93829" y="2112131"/>
            <a:ext cx="663658" cy="663658"/>
          </a:xfrm>
          <a:prstGeom prst="rect">
            <a:avLst/>
          </a:prstGeom>
        </p:spPr>
      </p:pic>
      <p:pic>
        <p:nvPicPr>
          <p:cNvPr id="147" name="Graphic 146" descr="Apple outline">
            <a:extLst>
              <a:ext uri="{FF2B5EF4-FFF2-40B4-BE49-F238E27FC236}">
                <a16:creationId xmlns:a16="http://schemas.microsoft.com/office/drawing/2014/main" id="{E06C151B-5CFB-6CF2-1BB7-C1C9487274BD}"/>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083508" y="2130213"/>
            <a:ext cx="557628" cy="557628"/>
          </a:xfrm>
          <a:prstGeom prst="rect">
            <a:avLst/>
          </a:prstGeom>
        </p:spPr>
      </p:pic>
      <p:sp>
        <p:nvSpPr>
          <p:cNvPr id="148" name="Text Placeholder 1">
            <a:extLst>
              <a:ext uri="{FF2B5EF4-FFF2-40B4-BE49-F238E27FC236}">
                <a16:creationId xmlns:a16="http://schemas.microsoft.com/office/drawing/2014/main" id="{E58EE20D-BF52-6D84-0787-EDC61E6BD016}"/>
              </a:ext>
            </a:extLst>
          </p:cNvPr>
          <p:cNvSpPr txBox="1">
            <a:spLocks/>
          </p:cNvSpPr>
          <p:nvPr/>
        </p:nvSpPr>
        <p:spPr>
          <a:xfrm>
            <a:off x="7593829" y="3051394"/>
            <a:ext cx="4440906" cy="36652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ts val="0"/>
              </a:spcBef>
              <a:buNone/>
              <a:defRPr/>
            </a:pPr>
            <a:r>
              <a:rPr lang="ru-RU" sz="1050" b="1" i="1">
                <a:solidFill>
                  <a:srgbClr val="C00000"/>
                </a:solidFill>
                <a:latin typeface="Roboto" panose="02000000000000000000" pitchFamily="2" charset="0"/>
                <a:ea typeface="Roboto" panose="02000000000000000000" pitchFamily="2" charset="0"/>
                <a:cs typeface="Segoe UI" panose="020B0502040204020203" pitchFamily="34" charset="0"/>
              </a:rPr>
              <a:t>Цена импортера (цена поставщика + налог + 20% прибыли) </a:t>
            </a:r>
          </a:p>
          <a:p>
            <a:pPr marL="0" lvl="0" indent="0" algn="r">
              <a:spcBef>
                <a:spcPts val="0"/>
              </a:spcBef>
              <a:buNone/>
              <a:defRPr/>
            </a:pPr>
            <a:r>
              <a:rPr lang="ru-RU" sz="1050" b="1" i="1">
                <a:solidFill>
                  <a:srgbClr val="92D050"/>
                </a:solidFill>
                <a:latin typeface="Roboto" panose="02000000000000000000" pitchFamily="2" charset="0"/>
                <a:ea typeface="Roboto" panose="02000000000000000000" pitchFamily="2" charset="0"/>
                <a:cs typeface="Segoe UI" panose="020B0502040204020203" pitchFamily="34" charset="0"/>
              </a:rPr>
              <a:t>Внутренние розничные цены (по состоянию на апрель 2022 года)</a:t>
            </a:r>
          </a:p>
        </p:txBody>
      </p:sp>
      <p:pic>
        <p:nvPicPr>
          <p:cNvPr id="149" name="Graphic 148" descr="Water Bottle with solid fill">
            <a:extLst>
              <a:ext uri="{FF2B5EF4-FFF2-40B4-BE49-F238E27FC236}">
                <a16:creationId xmlns:a16="http://schemas.microsoft.com/office/drawing/2014/main" id="{F2DC3301-42E1-0CF6-7544-A172EB0E2E2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2942119" y="2154827"/>
            <a:ext cx="588301" cy="588301"/>
          </a:xfrm>
          <a:prstGeom prst="rect">
            <a:avLst/>
          </a:prstGeom>
        </p:spPr>
      </p:pic>
      <p:pic>
        <p:nvPicPr>
          <p:cNvPr id="150" name="Picture 2" descr="Free Icon | Rice">
            <a:extLst>
              <a:ext uri="{FF2B5EF4-FFF2-40B4-BE49-F238E27FC236}">
                <a16:creationId xmlns:a16="http://schemas.microsoft.com/office/drawing/2014/main" id="{8023F11F-ED35-DF8F-B7FC-E3BE92674517}"/>
              </a:ext>
            </a:extLst>
          </p:cNvPr>
          <p:cNvPicPr>
            <a:picLocks noChangeAspect="1" noChangeArrowheads="1"/>
          </p:cNvPicPr>
          <p:nvPr/>
        </p:nvPicPr>
        <p:blipFill>
          <a:blip r:embed="rId17" cstate="print">
            <a:duotone>
              <a:prstClr val="black"/>
              <a:srgbClr val="D9C3A5">
                <a:tint val="50000"/>
                <a:satMod val="180000"/>
              </a:srgbClr>
            </a:duotone>
            <a:alphaModFix amt="35000"/>
            <a:extLst>
              <a:ext uri="{28A0092B-C50C-407E-A947-70E740481C1C}">
                <a14:useLocalDpi xmlns:a14="http://schemas.microsoft.com/office/drawing/2010/main" val="0"/>
              </a:ext>
            </a:extLst>
          </a:blip>
          <a:srcRect/>
          <a:stretch>
            <a:fillRect/>
          </a:stretch>
        </p:blipFill>
        <p:spPr bwMode="auto">
          <a:xfrm>
            <a:off x="504315" y="2113134"/>
            <a:ext cx="603007" cy="603007"/>
          </a:xfrm>
          <a:prstGeom prst="rect">
            <a:avLst/>
          </a:prstGeom>
          <a:noFill/>
          <a:extLst>
            <a:ext uri="{909E8E84-426E-40DD-AFC4-6F175D3DCCD1}">
              <a14:hiddenFill xmlns:a14="http://schemas.microsoft.com/office/drawing/2010/main">
                <a:solidFill>
                  <a:srgbClr val="FFFFFF"/>
                </a:solidFill>
              </a14:hiddenFill>
            </a:ext>
          </a:extLst>
        </p:spPr>
      </p:pic>
      <p:pic>
        <p:nvPicPr>
          <p:cNvPr id="151" name="Picture 4" descr="Tomato - Free food icons">
            <a:extLst>
              <a:ext uri="{FF2B5EF4-FFF2-40B4-BE49-F238E27FC236}">
                <a16:creationId xmlns:a16="http://schemas.microsoft.com/office/drawing/2014/main" id="{388FDAAF-2D2F-873D-6C9D-B9C9A9F69C97}"/>
              </a:ext>
            </a:extLst>
          </p:cNvPr>
          <p:cNvPicPr>
            <a:picLocks noChangeAspect="1" noChangeArrowheads="1"/>
          </p:cNvPicPr>
          <p:nvPr/>
        </p:nvPicPr>
        <p:blipFill>
          <a:blip r:embed="rId18" cstate="print">
            <a:grayscl/>
            <a:alphaModFix amt="50000"/>
            <a:extLst>
              <a:ext uri="{28A0092B-C50C-407E-A947-70E740481C1C}">
                <a14:useLocalDpi xmlns:a14="http://schemas.microsoft.com/office/drawing/2010/main" val="0"/>
              </a:ext>
            </a:extLst>
          </a:blip>
          <a:srcRect/>
          <a:stretch>
            <a:fillRect/>
          </a:stretch>
        </p:blipFill>
        <p:spPr bwMode="auto">
          <a:xfrm>
            <a:off x="5363898" y="2234730"/>
            <a:ext cx="462169" cy="462169"/>
          </a:xfrm>
          <a:prstGeom prst="rect">
            <a:avLst/>
          </a:prstGeom>
          <a:noFill/>
          <a:extLst>
            <a:ext uri="{909E8E84-426E-40DD-AFC4-6F175D3DCCD1}">
              <a14:hiddenFill xmlns:a14="http://schemas.microsoft.com/office/drawing/2010/main">
                <a:solidFill>
                  <a:srgbClr val="FFFFFF"/>
                </a:solidFill>
              </a14:hiddenFill>
            </a:ext>
          </a:extLst>
        </p:spPr>
      </p:pic>
      <p:pic>
        <p:nvPicPr>
          <p:cNvPr id="153" name="Graphic 152" descr="Connected outline">
            <a:extLst>
              <a:ext uri="{FF2B5EF4-FFF2-40B4-BE49-F238E27FC236}">
                <a16:creationId xmlns:a16="http://schemas.microsoft.com/office/drawing/2014/main" id="{EC75B586-FAD9-D671-BE46-115C07A2F781}"/>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8339529" y="3722313"/>
            <a:ext cx="493202" cy="496667"/>
          </a:xfrm>
          <a:prstGeom prst="rect">
            <a:avLst/>
          </a:prstGeom>
        </p:spPr>
      </p:pic>
      <mc:AlternateContent xmlns:mc="http://schemas.openxmlformats.org/markup-compatibility/2006" xmlns:a14="http://schemas.microsoft.com/office/drawing/2010/main">
        <mc:Choice Requires="a14">
          <p:sp>
            <p:nvSpPr>
              <p:cNvPr id="154" name="TextBox 153">
                <a:extLst>
                  <a:ext uri="{FF2B5EF4-FFF2-40B4-BE49-F238E27FC236}">
                    <a16:creationId xmlns:a16="http://schemas.microsoft.com/office/drawing/2014/main" id="{97E459F6-12B7-DE43-9181-D69D1E318E2D}"/>
                  </a:ext>
                </a:extLst>
              </p:cNvPr>
              <p:cNvSpPr txBox="1"/>
              <p:nvPr/>
            </p:nvSpPr>
            <p:spPr>
              <a:xfrm>
                <a:off x="440843" y="2735181"/>
                <a:ext cx="156942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400" b="0" i="0" u="none" strike="noStrike" cap="none" normalizeH="0" baseline="0" noProof="0">
                    <a:ln>
                      <a:noFill/>
                    </a:ln>
                    <a:solidFill>
                      <a:srgbClr val="00B050"/>
                    </a:solidFill>
                    <a:effectLst/>
                    <a:uLnTx/>
                    <a:uFillTx/>
                    <a:latin typeface="Roboto" panose="02000000000000000000" pitchFamily="2" charset="0"/>
                    <a:ea typeface="Roboto" panose="02000000000000000000" pitchFamily="2" charset="0"/>
                    <a:cs typeface="+mn-cs"/>
                  </a:rPr>
                  <a:t>2530₮</a:t>
                </a:r>
                <a14:m>
                  <m:oMath xmlns:m="http://schemas.openxmlformats.org/officeDocument/2006/math">
                    <m:r>
                      <a:rPr kumimoji="0" lang="mn-MN" sz="1400" b="0" i="1" u="none" strike="noStrike" kern="1200" cap="none" spc="0" normalizeH="0" baseline="0" noProof="0" smtClean="0">
                        <a:ln>
                          <a:noFill/>
                        </a:ln>
                        <a:solidFill>
                          <a:srgbClr val="233B74"/>
                        </a:solidFill>
                        <a:effectLst/>
                        <a:uLnTx/>
                        <a:uFillTx/>
                        <a:latin typeface="Cambria Math" panose="02040503050406030204" pitchFamily="18" charset="0"/>
                        <a:ea typeface="Cambria Math" panose="02040503050406030204" pitchFamily="18" charset="0"/>
                        <a:cs typeface="+mn-cs"/>
                      </a:rPr>
                      <m:t>→</m:t>
                    </m:r>
                  </m:oMath>
                </a14:m>
                <a:r>
                  <a:rPr kumimoji="0" lang="ru-RU" sz="1400" b="1" i="0" u="none" strike="noStrike" cap="none" normalizeH="0" baseline="0" noProof="0">
                    <a:ln>
                      <a:noFill/>
                    </a:ln>
                    <a:solidFill>
                      <a:srgbClr val="C00000"/>
                    </a:solidFill>
                    <a:effectLst/>
                    <a:uLnTx/>
                    <a:uFillTx/>
                    <a:latin typeface="Roboto" panose="02000000000000000000" pitchFamily="2" charset="0"/>
                    <a:ea typeface="Roboto" panose="02000000000000000000" pitchFamily="2" charset="0"/>
                    <a:cs typeface="+mn-cs"/>
                  </a:rPr>
                  <a:t>4380₮</a:t>
                </a:r>
              </a:p>
            </p:txBody>
          </p:sp>
        </mc:Choice>
        <mc:Fallback xmlns="">
          <p:sp>
            <p:nvSpPr>
              <p:cNvPr id="154" name="TextBox 153">
                <a:extLst>
                  <a:ext uri="{FF2B5EF4-FFF2-40B4-BE49-F238E27FC236}">
                    <a16:creationId xmlns:a16="http://schemas.microsoft.com/office/drawing/2014/main" id="{97E459F6-12B7-DE43-9181-D69D1E318E2D}"/>
                  </a:ext>
                </a:extLst>
              </p:cNvPr>
              <p:cNvSpPr txBox="1">
                <a:spLocks noRot="1" noChangeAspect="1" noMove="1" noResize="1" noEditPoints="1" noAdjustHandles="1" noChangeArrowheads="1" noChangeShapeType="1" noTextEdit="1"/>
              </p:cNvSpPr>
              <p:nvPr/>
            </p:nvSpPr>
            <p:spPr>
              <a:xfrm>
                <a:off x="440843" y="2735181"/>
                <a:ext cx="1569420" cy="307777"/>
              </a:xfrm>
              <a:prstGeom prst="rect">
                <a:avLst/>
              </a:prstGeom>
              <a:blipFill>
                <a:blip r:embed="rId21"/>
                <a:stretch>
                  <a:fillRect l="-1163" t="-4000" b="-2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5" name="TextBox 154">
                <a:extLst>
                  <a:ext uri="{FF2B5EF4-FFF2-40B4-BE49-F238E27FC236}">
                    <a16:creationId xmlns:a16="http://schemas.microsoft.com/office/drawing/2014/main" id="{7AFC3D9D-0071-8B65-5956-7F23CB2331CA}"/>
                  </a:ext>
                </a:extLst>
              </p:cNvPr>
              <p:cNvSpPr txBox="1"/>
              <p:nvPr/>
            </p:nvSpPr>
            <p:spPr>
              <a:xfrm>
                <a:off x="3020382" y="2743127"/>
                <a:ext cx="156942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400" i="0" u="none" strike="noStrike" cap="none" normalizeH="0" baseline="0" noProof="0">
                    <a:ln>
                      <a:noFill/>
                    </a:ln>
                    <a:solidFill>
                      <a:srgbClr val="00B050"/>
                    </a:solidFill>
                    <a:effectLst/>
                    <a:uLnTx/>
                    <a:uFillTx/>
                    <a:latin typeface="Roboto" panose="02000000000000000000" pitchFamily="2" charset="0"/>
                    <a:ea typeface="Roboto" panose="02000000000000000000" pitchFamily="2" charset="0"/>
                    <a:cs typeface="+mn-cs"/>
                  </a:rPr>
                  <a:t>2210₮</a:t>
                </a:r>
                <a14:m>
                  <m:oMath xmlns:m="http://schemas.openxmlformats.org/officeDocument/2006/math">
                    <m:r>
                      <a:rPr kumimoji="0" lang="mn-MN" sz="1400" b="0" i="1" u="none" strike="noStrike" kern="1200" cap="none" spc="0" normalizeH="0" baseline="0" noProof="0" smtClean="0">
                        <a:ln>
                          <a:noFill/>
                        </a:ln>
                        <a:solidFill>
                          <a:srgbClr val="233B74"/>
                        </a:solidFill>
                        <a:effectLst/>
                        <a:uLnTx/>
                        <a:uFillTx/>
                        <a:latin typeface="Cambria Math" panose="02040503050406030204" pitchFamily="18" charset="0"/>
                        <a:ea typeface="Cambria Math" panose="02040503050406030204" pitchFamily="18" charset="0"/>
                        <a:cs typeface="+mn-cs"/>
                      </a:rPr>
                      <m:t>→</m:t>
                    </m:r>
                  </m:oMath>
                </a14:m>
                <a:r>
                  <a:rPr kumimoji="0" lang="ru-RU" sz="1400" b="1" i="0" u="none" strike="noStrike" cap="none" normalizeH="0" baseline="0" noProof="0">
                    <a:ln>
                      <a:noFill/>
                    </a:ln>
                    <a:solidFill>
                      <a:srgbClr val="C00000"/>
                    </a:solidFill>
                    <a:effectLst/>
                    <a:uLnTx/>
                    <a:uFillTx/>
                    <a:latin typeface="Roboto" panose="02000000000000000000" pitchFamily="2" charset="0"/>
                    <a:ea typeface="Roboto" panose="02000000000000000000" pitchFamily="2" charset="0"/>
                    <a:cs typeface="+mn-cs"/>
                  </a:rPr>
                  <a:t>4290₮</a:t>
                </a:r>
              </a:p>
            </p:txBody>
          </p:sp>
        </mc:Choice>
        <mc:Fallback xmlns="">
          <p:sp>
            <p:nvSpPr>
              <p:cNvPr id="155" name="TextBox 154">
                <a:extLst>
                  <a:ext uri="{FF2B5EF4-FFF2-40B4-BE49-F238E27FC236}">
                    <a16:creationId xmlns:a16="http://schemas.microsoft.com/office/drawing/2014/main" id="{7AFC3D9D-0071-8B65-5956-7F23CB2331CA}"/>
                  </a:ext>
                </a:extLst>
              </p:cNvPr>
              <p:cNvSpPr txBox="1">
                <a:spLocks noRot="1" noChangeAspect="1" noMove="1" noResize="1" noEditPoints="1" noAdjustHandles="1" noChangeArrowheads="1" noChangeShapeType="1" noTextEdit="1"/>
              </p:cNvSpPr>
              <p:nvPr/>
            </p:nvSpPr>
            <p:spPr>
              <a:xfrm>
                <a:off x="3020382" y="2743127"/>
                <a:ext cx="1569420" cy="307777"/>
              </a:xfrm>
              <a:prstGeom prst="rect">
                <a:avLst/>
              </a:prstGeom>
              <a:blipFill>
                <a:blip r:embed="rId22"/>
                <a:stretch>
                  <a:fillRect l="-1163" t="-4000" b="-2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6" name="TextBox 155">
                <a:extLst>
                  <a:ext uri="{FF2B5EF4-FFF2-40B4-BE49-F238E27FC236}">
                    <a16:creationId xmlns:a16="http://schemas.microsoft.com/office/drawing/2014/main" id="{C5974719-0DA4-6763-4FCE-C1826711766D}"/>
                  </a:ext>
                </a:extLst>
              </p:cNvPr>
              <p:cNvSpPr txBox="1"/>
              <p:nvPr/>
            </p:nvSpPr>
            <p:spPr>
              <a:xfrm>
                <a:off x="5459344" y="2728462"/>
                <a:ext cx="16604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400" b="0" i="0" u="none" strike="noStrike" cap="none" normalizeH="0" baseline="0" noProof="0">
                    <a:ln>
                      <a:noFill/>
                    </a:ln>
                    <a:solidFill>
                      <a:srgbClr val="00B050"/>
                    </a:solidFill>
                    <a:effectLst/>
                    <a:uLnTx/>
                    <a:uFillTx/>
                    <a:latin typeface="Roboto" panose="02000000000000000000" pitchFamily="2" charset="0"/>
                    <a:ea typeface="Roboto" panose="02000000000000000000" pitchFamily="2" charset="0"/>
                    <a:cs typeface="+mn-cs"/>
                  </a:rPr>
                  <a:t>3690₮</a:t>
                </a:r>
                <a14:m>
                  <m:oMath xmlns:m="http://schemas.openxmlformats.org/officeDocument/2006/math">
                    <m:r>
                      <a:rPr kumimoji="0" lang="mn-MN" sz="1400" b="0" i="1" u="none" strike="noStrike" kern="1200" cap="none" spc="0" normalizeH="0" baseline="0" noProof="0" smtClean="0">
                        <a:ln>
                          <a:noFill/>
                        </a:ln>
                        <a:solidFill>
                          <a:srgbClr val="233B74"/>
                        </a:solidFill>
                        <a:effectLst/>
                        <a:uLnTx/>
                        <a:uFillTx/>
                        <a:latin typeface="Cambria Math" panose="02040503050406030204" pitchFamily="18" charset="0"/>
                        <a:ea typeface="Cambria Math" panose="02040503050406030204" pitchFamily="18" charset="0"/>
                        <a:cs typeface="+mn-cs"/>
                      </a:rPr>
                      <m:t>→</m:t>
                    </m:r>
                  </m:oMath>
                </a14:m>
                <a:r>
                  <a:rPr kumimoji="0" lang="ru-RU" sz="1400" b="1" i="0" u="none" strike="noStrike" cap="none" normalizeH="0" baseline="0" noProof="0">
                    <a:ln>
                      <a:noFill/>
                    </a:ln>
                    <a:solidFill>
                      <a:srgbClr val="C00000"/>
                    </a:solidFill>
                    <a:effectLst/>
                    <a:uLnTx/>
                    <a:uFillTx/>
                    <a:latin typeface="Roboto" panose="02000000000000000000" pitchFamily="2" charset="0"/>
                    <a:ea typeface="Roboto" panose="02000000000000000000" pitchFamily="2" charset="0"/>
                    <a:cs typeface="+mn-cs"/>
                  </a:rPr>
                  <a:t>13660₮</a:t>
                </a:r>
              </a:p>
            </p:txBody>
          </p:sp>
        </mc:Choice>
        <mc:Fallback xmlns="">
          <p:sp>
            <p:nvSpPr>
              <p:cNvPr id="156" name="TextBox 155">
                <a:extLst>
                  <a:ext uri="{FF2B5EF4-FFF2-40B4-BE49-F238E27FC236}">
                    <a16:creationId xmlns:a16="http://schemas.microsoft.com/office/drawing/2014/main" id="{C5974719-0DA4-6763-4FCE-C1826711766D}"/>
                  </a:ext>
                </a:extLst>
              </p:cNvPr>
              <p:cNvSpPr txBox="1">
                <a:spLocks noRot="1" noChangeAspect="1" noMove="1" noResize="1" noEditPoints="1" noAdjustHandles="1" noChangeArrowheads="1" noChangeShapeType="1" noTextEdit="1"/>
              </p:cNvSpPr>
              <p:nvPr/>
            </p:nvSpPr>
            <p:spPr>
              <a:xfrm>
                <a:off x="5459344" y="2728462"/>
                <a:ext cx="1660464" cy="307777"/>
              </a:xfrm>
              <a:prstGeom prst="rect">
                <a:avLst/>
              </a:prstGeom>
              <a:blipFill>
                <a:blip r:embed="rId23"/>
                <a:stretch>
                  <a:fillRect l="-1103" t="-4000" b="-2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7" name="TextBox 156">
                <a:extLst>
                  <a:ext uri="{FF2B5EF4-FFF2-40B4-BE49-F238E27FC236}">
                    <a16:creationId xmlns:a16="http://schemas.microsoft.com/office/drawing/2014/main" id="{098D38DD-F331-3AE5-F5E0-F62E54A3122E}"/>
                  </a:ext>
                </a:extLst>
              </p:cNvPr>
              <p:cNvSpPr txBox="1"/>
              <p:nvPr/>
            </p:nvSpPr>
            <p:spPr>
              <a:xfrm>
                <a:off x="7842139" y="2714313"/>
                <a:ext cx="156942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400" b="0" i="0" u="none" strike="noStrike" cap="none" normalizeH="0" baseline="0" noProof="0">
                    <a:ln>
                      <a:noFill/>
                    </a:ln>
                    <a:solidFill>
                      <a:srgbClr val="00B050"/>
                    </a:solidFill>
                    <a:effectLst/>
                    <a:uLnTx/>
                    <a:uFillTx/>
                    <a:latin typeface="Roboto" panose="02000000000000000000" pitchFamily="2" charset="0"/>
                    <a:ea typeface="Roboto" panose="02000000000000000000" pitchFamily="2" charset="0"/>
                    <a:cs typeface="+mn-cs"/>
                  </a:rPr>
                  <a:t>860₮</a:t>
                </a:r>
                <a14:m>
                  <m:oMath xmlns:m="http://schemas.openxmlformats.org/officeDocument/2006/math">
                    <m:r>
                      <a:rPr kumimoji="0" lang="mn-MN" sz="1400" b="0" i="1" u="none" strike="noStrike" kern="1200" cap="none" spc="0" normalizeH="0" baseline="0" noProof="0" smtClean="0">
                        <a:ln>
                          <a:noFill/>
                        </a:ln>
                        <a:solidFill>
                          <a:srgbClr val="233B74"/>
                        </a:solidFill>
                        <a:effectLst/>
                        <a:uLnTx/>
                        <a:uFillTx/>
                        <a:latin typeface="Cambria Math" panose="02040503050406030204" pitchFamily="18" charset="0"/>
                        <a:ea typeface="Cambria Math" panose="02040503050406030204" pitchFamily="18" charset="0"/>
                        <a:cs typeface="+mn-cs"/>
                      </a:rPr>
                      <m:t>→</m:t>
                    </m:r>
                  </m:oMath>
                </a14:m>
                <a:r>
                  <a:rPr kumimoji="0" lang="ru-RU" sz="1400" b="1" i="0" u="none" strike="noStrike" cap="none" normalizeH="0" baseline="0" noProof="0">
                    <a:ln>
                      <a:noFill/>
                    </a:ln>
                    <a:solidFill>
                      <a:srgbClr val="C00000"/>
                    </a:solidFill>
                    <a:effectLst/>
                    <a:uLnTx/>
                    <a:uFillTx/>
                    <a:latin typeface="Roboto" panose="02000000000000000000" pitchFamily="2" charset="0"/>
                    <a:ea typeface="Roboto" panose="02000000000000000000" pitchFamily="2" charset="0"/>
                    <a:cs typeface="+mn-cs"/>
                  </a:rPr>
                  <a:t>2690₮</a:t>
                </a:r>
              </a:p>
            </p:txBody>
          </p:sp>
        </mc:Choice>
        <mc:Fallback xmlns="">
          <p:sp>
            <p:nvSpPr>
              <p:cNvPr id="157" name="TextBox 156">
                <a:extLst>
                  <a:ext uri="{FF2B5EF4-FFF2-40B4-BE49-F238E27FC236}">
                    <a16:creationId xmlns:a16="http://schemas.microsoft.com/office/drawing/2014/main" id="{098D38DD-F331-3AE5-F5E0-F62E54A3122E}"/>
                  </a:ext>
                </a:extLst>
              </p:cNvPr>
              <p:cNvSpPr txBox="1">
                <a:spLocks noRot="1" noChangeAspect="1" noMove="1" noResize="1" noEditPoints="1" noAdjustHandles="1" noChangeArrowheads="1" noChangeShapeType="1" noTextEdit="1"/>
              </p:cNvSpPr>
              <p:nvPr/>
            </p:nvSpPr>
            <p:spPr>
              <a:xfrm>
                <a:off x="7842139" y="2714313"/>
                <a:ext cx="1569420" cy="307777"/>
              </a:xfrm>
              <a:prstGeom prst="rect">
                <a:avLst/>
              </a:prstGeom>
              <a:blipFill>
                <a:blip r:embed="rId24"/>
                <a:stretch>
                  <a:fillRect l="-1163" t="-1961" b="-1960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8" name="TextBox 157">
                <a:extLst>
                  <a:ext uri="{FF2B5EF4-FFF2-40B4-BE49-F238E27FC236}">
                    <a16:creationId xmlns:a16="http://schemas.microsoft.com/office/drawing/2014/main" id="{C4D01D0B-FB57-6FD8-2C74-F8330E8445F0}"/>
                  </a:ext>
                </a:extLst>
              </p:cNvPr>
              <p:cNvSpPr txBox="1"/>
              <p:nvPr/>
            </p:nvSpPr>
            <p:spPr>
              <a:xfrm>
                <a:off x="10171430" y="2701662"/>
                <a:ext cx="15324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400" b="0" i="0" u="none" strike="noStrike" cap="none" normalizeH="0" baseline="0" noProof="0">
                    <a:ln>
                      <a:noFill/>
                    </a:ln>
                    <a:solidFill>
                      <a:srgbClr val="00B050"/>
                    </a:solidFill>
                    <a:effectLst/>
                    <a:uLnTx/>
                    <a:uFillTx/>
                    <a:latin typeface="Roboto" panose="02000000000000000000" pitchFamily="2" charset="0"/>
                    <a:ea typeface="Roboto" panose="02000000000000000000" pitchFamily="2" charset="0"/>
                    <a:cs typeface="+mn-cs"/>
                  </a:rPr>
                  <a:t>3790₮</a:t>
                </a:r>
                <a14:m>
                  <m:oMath xmlns:m="http://schemas.openxmlformats.org/officeDocument/2006/math">
                    <m:r>
                      <a:rPr kumimoji="0" lang="mn-MN" sz="1400" b="0" i="1" u="none" strike="noStrike" kern="1200" cap="none" spc="0" normalizeH="0" baseline="0" noProof="0" smtClean="0">
                        <a:ln>
                          <a:noFill/>
                        </a:ln>
                        <a:solidFill>
                          <a:srgbClr val="233B74"/>
                        </a:solidFill>
                        <a:effectLst/>
                        <a:uLnTx/>
                        <a:uFillTx/>
                        <a:latin typeface="Cambria Math" panose="02040503050406030204" pitchFamily="18" charset="0"/>
                        <a:ea typeface="Cambria Math" panose="02040503050406030204" pitchFamily="18" charset="0"/>
                        <a:cs typeface="+mn-cs"/>
                      </a:rPr>
                      <m:t>→</m:t>
                    </m:r>
                  </m:oMath>
                </a14:m>
                <a:r>
                  <a:rPr kumimoji="0" lang="ru-RU" sz="1400" b="1" i="0" u="none" strike="noStrike" cap="none" normalizeH="0" baseline="0" noProof="0">
                    <a:ln>
                      <a:noFill/>
                    </a:ln>
                    <a:solidFill>
                      <a:srgbClr val="C00000"/>
                    </a:solidFill>
                    <a:effectLst/>
                    <a:uLnTx/>
                    <a:uFillTx/>
                    <a:latin typeface="Roboto" panose="02000000000000000000" pitchFamily="2" charset="0"/>
                    <a:ea typeface="Roboto" panose="02000000000000000000" pitchFamily="2" charset="0"/>
                    <a:cs typeface="+mn-cs"/>
                  </a:rPr>
                  <a:t>7850₮</a:t>
                </a:r>
              </a:p>
            </p:txBody>
          </p:sp>
        </mc:Choice>
        <mc:Fallback xmlns="">
          <p:sp>
            <p:nvSpPr>
              <p:cNvPr id="158" name="TextBox 157">
                <a:extLst>
                  <a:ext uri="{FF2B5EF4-FFF2-40B4-BE49-F238E27FC236}">
                    <a16:creationId xmlns:a16="http://schemas.microsoft.com/office/drawing/2014/main" id="{C4D01D0B-FB57-6FD8-2C74-F8330E8445F0}"/>
                  </a:ext>
                </a:extLst>
              </p:cNvPr>
              <p:cNvSpPr txBox="1">
                <a:spLocks noRot="1" noChangeAspect="1" noMove="1" noResize="1" noEditPoints="1" noAdjustHandles="1" noChangeArrowheads="1" noChangeShapeType="1" noTextEdit="1"/>
              </p:cNvSpPr>
              <p:nvPr/>
            </p:nvSpPr>
            <p:spPr>
              <a:xfrm>
                <a:off x="10171430" y="2701662"/>
                <a:ext cx="1532464" cy="307777"/>
              </a:xfrm>
              <a:prstGeom prst="rect">
                <a:avLst/>
              </a:prstGeom>
              <a:blipFill>
                <a:blip r:embed="rId25"/>
                <a:stretch>
                  <a:fillRect l="-1195" t="-3922" b="-19608"/>
                </a:stretch>
              </a:blipFill>
            </p:spPr>
            <p:txBody>
              <a:bodyPr/>
              <a:lstStyle/>
              <a:p>
                <a:r>
                  <a:rPr lang="en-US">
                    <a:noFill/>
                  </a:rPr>
                  <a:t> </a:t>
                </a:r>
              </a:p>
            </p:txBody>
          </p:sp>
        </mc:Fallback>
      </mc:AlternateContent>
      <p:pic>
        <p:nvPicPr>
          <p:cNvPr id="159" name="Picture 158">
            <a:extLst>
              <a:ext uri="{FF2B5EF4-FFF2-40B4-BE49-F238E27FC236}">
                <a16:creationId xmlns:a16="http://schemas.microsoft.com/office/drawing/2014/main" id="{16873C20-AC91-871F-0927-B0363B518FD3}"/>
              </a:ext>
            </a:extLst>
          </p:cNvPr>
          <p:cNvPicPr>
            <a:picLocks noChangeAspect="1"/>
          </p:cNvPicPr>
          <p:nvPr/>
        </p:nvPicPr>
        <p:blipFill>
          <a:blip r:embed="rId5">
            <a:extLst>
              <a:ext uri="{BEBA8EAE-BF5A-486C-A8C5-ECC9F3942E4B}">
                <a14:imgProps xmlns:a14="http://schemas.microsoft.com/office/drawing/2010/main">
                  <a14:imgLayer r:embed="rId6">
                    <a14:imgEffect>
                      <a14:saturation sat="66000"/>
                    </a14:imgEffect>
                    <a14:imgEffect>
                      <a14:brightnessContrast bright="-20000" contrast="20000"/>
                    </a14:imgEffect>
                  </a14:imgLayer>
                </a14:imgProps>
              </a:ext>
            </a:extLst>
          </a:blip>
          <a:stretch>
            <a:fillRect/>
          </a:stretch>
        </p:blipFill>
        <p:spPr>
          <a:xfrm flipH="1">
            <a:off x="4054516" y="2242990"/>
            <a:ext cx="365760" cy="464894"/>
          </a:xfrm>
          <a:prstGeom prst="rect">
            <a:avLst/>
          </a:prstGeom>
        </p:spPr>
      </p:pic>
      <p:pic>
        <p:nvPicPr>
          <p:cNvPr id="160" name="Picture 159">
            <a:extLst>
              <a:ext uri="{FF2B5EF4-FFF2-40B4-BE49-F238E27FC236}">
                <a16:creationId xmlns:a16="http://schemas.microsoft.com/office/drawing/2014/main" id="{8FA428FF-42D9-99D3-EFA2-48FE7867B6A2}"/>
              </a:ext>
            </a:extLst>
          </p:cNvPr>
          <p:cNvPicPr>
            <a:picLocks noChangeAspect="1"/>
          </p:cNvPicPr>
          <p:nvPr/>
        </p:nvPicPr>
        <p:blipFill>
          <a:blip r:embed="rId5">
            <a:extLst>
              <a:ext uri="{BEBA8EAE-BF5A-486C-A8C5-ECC9F3942E4B}">
                <a14:imgProps xmlns:a14="http://schemas.microsoft.com/office/drawing/2010/main">
                  <a14:imgLayer r:embed="rId6">
                    <a14:imgEffect>
                      <a14:saturation sat="66000"/>
                    </a14:imgEffect>
                    <a14:imgEffect>
                      <a14:brightnessContrast bright="-20000" contrast="20000"/>
                    </a14:imgEffect>
                  </a14:imgLayer>
                </a14:imgProps>
              </a:ext>
            </a:extLst>
          </a:blip>
          <a:stretch>
            <a:fillRect/>
          </a:stretch>
        </p:blipFill>
        <p:spPr>
          <a:xfrm flipH="1">
            <a:off x="6605966" y="2254645"/>
            <a:ext cx="365760" cy="464894"/>
          </a:xfrm>
          <a:prstGeom prst="rect">
            <a:avLst/>
          </a:prstGeom>
        </p:spPr>
      </p:pic>
      <p:pic>
        <p:nvPicPr>
          <p:cNvPr id="161" name="Picture 160">
            <a:extLst>
              <a:ext uri="{FF2B5EF4-FFF2-40B4-BE49-F238E27FC236}">
                <a16:creationId xmlns:a16="http://schemas.microsoft.com/office/drawing/2014/main" id="{6966B161-57C4-A094-A94C-4497C7064C14}"/>
              </a:ext>
            </a:extLst>
          </p:cNvPr>
          <p:cNvPicPr>
            <a:picLocks noChangeAspect="1"/>
          </p:cNvPicPr>
          <p:nvPr/>
        </p:nvPicPr>
        <p:blipFill>
          <a:blip r:embed="rId5">
            <a:extLst>
              <a:ext uri="{BEBA8EAE-BF5A-486C-A8C5-ECC9F3942E4B}">
                <a14:imgProps xmlns:a14="http://schemas.microsoft.com/office/drawing/2010/main">
                  <a14:imgLayer r:embed="rId6">
                    <a14:imgEffect>
                      <a14:saturation sat="66000"/>
                    </a14:imgEffect>
                    <a14:imgEffect>
                      <a14:brightnessContrast bright="-20000" contrast="20000"/>
                    </a14:imgEffect>
                  </a14:imgLayer>
                </a14:imgProps>
              </a:ext>
            </a:extLst>
          </a:blip>
          <a:stretch>
            <a:fillRect/>
          </a:stretch>
        </p:blipFill>
        <p:spPr>
          <a:xfrm flipH="1">
            <a:off x="8869120" y="2249419"/>
            <a:ext cx="365760" cy="464894"/>
          </a:xfrm>
          <a:prstGeom prst="rect">
            <a:avLst/>
          </a:prstGeom>
        </p:spPr>
      </p:pic>
      <p:pic>
        <p:nvPicPr>
          <p:cNvPr id="162" name="Picture 161">
            <a:extLst>
              <a:ext uri="{FF2B5EF4-FFF2-40B4-BE49-F238E27FC236}">
                <a16:creationId xmlns:a16="http://schemas.microsoft.com/office/drawing/2014/main" id="{884C6A3B-A703-3D84-AF56-8D5423BB50FA}"/>
              </a:ext>
            </a:extLst>
          </p:cNvPr>
          <p:cNvPicPr>
            <a:picLocks noChangeAspect="1"/>
          </p:cNvPicPr>
          <p:nvPr/>
        </p:nvPicPr>
        <p:blipFill>
          <a:blip r:embed="rId5">
            <a:extLst>
              <a:ext uri="{BEBA8EAE-BF5A-486C-A8C5-ECC9F3942E4B}">
                <a14:imgProps xmlns:a14="http://schemas.microsoft.com/office/drawing/2010/main">
                  <a14:imgLayer r:embed="rId6">
                    <a14:imgEffect>
                      <a14:saturation sat="66000"/>
                    </a14:imgEffect>
                    <a14:imgEffect>
                      <a14:brightnessContrast bright="-20000" contrast="20000"/>
                    </a14:imgEffect>
                  </a14:imgLayer>
                </a14:imgProps>
              </a:ext>
            </a:extLst>
          </a:blip>
          <a:stretch>
            <a:fillRect/>
          </a:stretch>
        </p:blipFill>
        <p:spPr>
          <a:xfrm flipH="1">
            <a:off x="11202245" y="2210732"/>
            <a:ext cx="365760" cy="464894"/>
          </a:xfrm>
          <a:prstGeom prst="rect">
            <a:avLst/>
          </a:prstGeom>
        </p:spPr>
      </p:pic>
      <p:sp>
        <p:nvSpPr>
          <p:cNvPr id="53" name="Text Placeholder 35">
            <a:extLst>
              <a:ext uri="{FF2B5EF4-FFF2-40B4-BE49-F238E27FC236}">
                <a16:creationId xmlns:a16="http://schemas.microsoft.com/office/drawing/2014/main" id="{FFAA2F13-CD27-0E96-0C1F-AC2098DBF9F9}"/>
              </a:ext>
            </a:extLst>
          </p:cNvPr>
          <p:cNvSpPr txBox="1">
            <a:spLocks/>
          </p:cNvSpPr>
          <p:nvPr/>
        </p:nvSpPr>
        <p:spPr>
          <a:xfrm>
            <a:off x="1770752" y="400534"/>
            <a:ext cx="2357040" cy="259567"/>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ru-RU" sz="1200">
                <a:solidFill>
                  <a:srgbClr val="1F4E79"/>
                </a:solidFill>
                <a:latin typeface="Roboto" panose="02000000000000000000" pitchFamily="2" charset="0"/>
                <a:ea typeface="Roboto" panose="02000000000000000000" pitchFamily="2" charset="0"/>
                <a:cs typeface="Segoe UI" panose="020B0502040204020203" pitchFamily="34" charset="0"/>
              </a:rPr>
              <a:t>Экономическая политика и меры </a:t>
            </a:r>
          </a:p>
        </p:txBody>
      </p:sp>
      <p:sp>
        <p:nvSpPr>
          <p:cNvPr id="54" name="Arrow: Chevron 53">
            <a:extLst>
              <a:ext uri="{FF2B5EF4-FFF2-40B4-BE49-F238E27FC236}">
                <a16:creationId xmlns:a16="http://schemas.microsoft.com/office/drawing/2014/main" id="{2F5F0645-B46C-8D0F-5902-6AD9CF5B7C21}"/>
              </a:ext>
            </a:extLst>
          </p:cNvPr>
          <p:cNvSpPr/>
          <p:nvPr/>
        </p:nvSpPr>
        <p:spPr>
          <a:xfrm>
            <a:off x="3957133" y="454687"/>
            <a:ext cx="117525" cy="140079"/>
          </a:xfrm>
          <a:prstGeom prst="chevron">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Roboto" panose="02000000000000000000" pitchFamily="2" charset="0"/>
              <a:ea typeface="Roboto" panose="02000000000000000000" pitchFamily="2" charset="0"/>
            </a:endParaRPr>
          </a:p>
        </p:txBody>
      </p:sp>
      <p:sp>
        <p:nvSpPr>
          <p:cNvPr id="55" name="Text Placeholder 35">
            <a:extLst>
              <a:ext uri="{FF2B5EF4-FFF2-40B4-BE49-F238E27FC236}">
                <a16:creationId xmlns:a16="http://schemas.microsoft.com/office/drawing/2014/main" id="{1D6768CB-3B70-A737-A110-881DBE463CDE}"/>
              </a:ext>
            </a:extLst>
          </p:cNvPr>
          <p:cNvSpPr txBox="1">
            <a:spLocks/>
          </p:cNvSpPr>
          <p:nvPr/>
        </p:nvSpPr>
        <p:spPr>
          <a:xfrm>
            <a:off x="4408106" y="400534"/>
            <a:ext cx="1911583" cy="259568"/>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spcBef>
                <a:spcPts val="0"/>
              </a:spcBef>
              <a:defRPr/>
            </a:pPr>
            <a:r>
              <a:rPr lang="ru-RU" sz="1200">
                <a:solidFill>
                  <a:srgbClr val="C55A11"/>
                </a:solidFill>
                <a:latin typeface="Roboto" panose="02000000000000000000" pitchFamily="2" charset="0"/>
                <a:ea typeface="Roboto" panose="02000000000000000000" pitchFamily="2" charset="0"/>
                <a:cs typeface="Segoe UI" panose="020B0502040204020203" pitchFamily="34" charset="0"/>
              </a:rPr>
              <a:t>Сдерживание инфляции</a:t>
            </a:r>
          </a:p>
        </p:txBody>
      </p:sp>
      <p:sp>
        <p:nvSpPr>
          <p:cNvPr id="56" name="Arrow: Chevron 55">
            <a:extLst>
              <a:ext uri="{FF2B5EF4-FFF2-40B4-BE49-F238E27FC236}">
                <a16:creationId xmlns:a16="http://schemas.microsoft.com/office/drawing/2014/main" id="{55EED418-38B2-B33E-801A-D649643BF8B1}"/>
              </a:ext>
            </a:extLst>
          </p:cNvPr>
          <p:cNvSpPr/>
          <p:nvPr/>
        </p:nvSpPr>
        <p:spPr>
          <a:xfrm>
            <a:off x="5805632" y="450271"/>
            <a:ext cx="117525" cy="140079"/>
          </a:xfrm>
          <a:prstGeom prst="chevron">
            <a:avLst/>
          </a:prstGeom>
          <a:solidFill>
            <a:srgbClr val="FF57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5757"/>
              </a:solidFill>
              <a:latin typeface="Roboto" panose="02000000000000000000" pitchFamily="2" charset="0"/>
              <a:ea typeface="Roboto" panose="02000000000000000000" pitchFamily="2" charset="0"/>
            </a:endParaRPr>
          </a:p>
        </p:txBody>
      </p:sp>
    </p:spTree>
    <p:extLst>
      <p:ext uri="{BB962C8B-B14F-4D97-AF65-F5344CB8AC3E}">
        <p14:creationId xmlns:p14="http://schemas.microsoft.com/office/powerpoint/2010/main" val="274178123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80D7B80-E35F-D62E-7DB0-333D8728BE08}"/>
              </a:ext>
            </a:extLst>
          </p:cNvPr>
          <p:cNvSpPr>
            <a:spLocks noGrp="1"/>
          </p:cNvSpPr>
          <p:nvPr>
            <p:ph type="body" sz="quarter" idx="10"/>
          </p:nvPr>
        </p:nvSpPr>
        <p:spPr/>
        <p:txBody>
          <a:bodyPr vert="horz" lIns="91440" tIns="45720" rIns="91440" bIns="45720" rtlCol="0" anchor="t">
            <a:normAutofit/>
          </a:bodyPr>
          <a:lstStyle/>
          <a:p>
            <a:r>
              <a:rPr lang="ru-RU" sz="2400" b="1">
                <a:latin typeface="Roboto"/>
                <a:ea typeface="Cambria"/>
                <a:cs typeface="Calibri Light"/>
              </a:rPr>
              <a:t>2. ТЕКУЩИЕ УСЛОВИЯ ПРОИЗВОДСТВА ПРОДУКТОВ ПИТАНИЯ, РЕГИОНАЛЬНЫЕ ОСОБЕННОСТИ, ВОЗМОЖНЫЕ РЕСУРСЫ </a:t>
            </a:r>
          </a:p>
        </p:txBody>
      </p:sp>
      <p:sp>
        <p:nvSpPr>
          <p:cNvPr id="5" name="Text Placeholder 4">
            <a:extLst>
              <a:ext uri="{FF2B5EF4-FFF2-40B4-BE49-F238E27FC236}">
                <a16:creationId xmlns:a16="http://schemas.microsoft.com/office/drawing/2014/main" id="{E87D7209-79D0-1E90-C167-34AC038B7C98}"/>
              </a:ext>
            </a:extLst>
          </p:cNvPr>
          <p:cNvSpPr>
            <a:spLocks noGrp="1"/>
          </p:cNvSpPr>
          <p:nvPr>
            <p:ph type="body" sz="quarter" idx="11"/>
          </p:nvPr>
        </p:nvSpPr>
        <p:spPr/>
        <p:txBody>
          <a:bodyPr>
            <a:noAutofit/>
          </a:bodyPr>
          <a:lstStyle/>
          <a:p>
            <a:pPr>
              <a:lnSpc>
                <a:spcPct val="120000"/>
              </a:lnSpc>
            </a:pPr>
            <a:r>
              <a:rPr lang="ru-RU" sz="800">
                <a:latin typeface="Roboto"/>
              </a:rPr>
              <a:t>ВВОДНАЯ ИНФОРМАЦИЯ О МЕРАХ ДЛЯ ОБЕСПЕЧЕНИЯ УСТОЙЧИВОГО ПРОДОВОЛЬСТВЕННОГО СНАБЖЕНИЯ И  БЕЗОПАСНОСТИ</a:t>
            </a:r>
          </a:p>
        </p:txBody>
      </p:sp>
    </p:spTree>
    <p:extLst>
      <p:ext uri="{BB962C8B-B14F-4D97-AF65-F5344CB8AC3E}">
        <p14:creationId xmlns:p14="http://schemas.microsoft.com/office/powerpoint/2010/main" val="156499524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7410319-6E9E-DF49-F857-FBB7C2D00046}"/>
              </a:ext>
            </a:extLst>
          </p:cNvPr>
          <p:cNvSpPr>
            <a:spLocks noGrp="1"/>
          </p:cNvSpPr>
          <p:nvPr>
            <p:ph type="body" sz="quarter" idx="10"/>
          </p:nvPr>
        </p:nvSpPr>
        <p:spPr/>
        <p:txBody>
          <a:bodyPr vert="horz" lIns="91440" tIns="45720" rIns="91440" bIns="45720" rtlCol="0" anchor="t">
            <a:normAutofit fontScale="92500" lnSpcReduction="20000"/>
          </a:bodyPr>
          <a:lstStyle/>
          <a:p>
            <a:r>
              <a:rPr lang="ru-RU" sz="1600">
                <a:latin typeface="Roboto"/>
                <a:ea typeface="Roboto"/>
              </a:rPr>
              <a:t>ЗАВИСИМОСТЬ ОТ ИМПОРТА И УРОВЕНЬ СНАБЖЕНИЯ ОСНОВНЫМИ ПРОДОВОЛЬСТВЕННЫМИ ТОВАРАМИ</a:t>
            </a:r>
          </a:p>
        </p:txBody>
      </p:sp>
      <p:grpSp>
        <p:nvGrpSpPr>
          <p:cNvPr id="6" name="Group 5">
            <a:extLst>
              <a:ext uri="{FF2B5EF4-FFF2-40B4-BE49-F238E27FC236}">
                <a16:creationId xmlns:a16="http://schemas.microsoft.com/office/drawing/2014/main" id="{C5FCDEF2-4DDD-41A3-0B31-E23362ED0C89}"/>
              </a:ext>
            </a:extLst>
          </p:cNvPr>
          <p:cNvGrpSpPr/>
          <p:nvPr/>
        </p:nvGrpSpPr>
        <p:grpSpPr>
          <a:xfrm>
            <a:off x="76497" y="825463"/>
            <a:ext cx="6289100" cy="5595065"/>
            <a:chOff x="407264" y="1081391"/>
            <a:chExt cx="6289100" cy="4864881"/>
          </a:xfrm>
        </p:grpSpPr>
        <p:cxnSp>
          <p:nvCxnSpPr>
            <p:cNvPr id="214" name="Straight Connector 213">
              <a:extLst>
                <a:ext uri="{FF2B5EF4-FFF2-40B4-BE49-F238E27FC236}">
                  <a16:creationId xmlns:a16="http://schemas.microsoft.com/office/drawing/2014/main" id="{2C0EC79C-1303-A6AD-8093-E0766A29A5E8}"/>
                </a:ext>
              </a:extLst>
            </p:cNvPr>
            <p:cNvCxnSpPr>
              <a:cxnSpLocks/>
            </p:cNvCxnSpPr>
            <p:nvPr/>
          </p:nvCxnSpPr>
          <p:spPr>
            <a:xfrm rot="5400000">
              <a:off x="875999" y="3578765"/>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5" name="Straight Connector 214">
              <a:extLst>
                <a:ext uri="{FF2B5EF4-FFF2-40B4-BE49-F238E27FC236}">
                  <a16:creationId xmlns:a16="http://schemas.microsoft.com/office/drawing/2014/main" id="{E3A7627F-A165-067B-A40B-3D5D48976255}"/>
                </a:ext>
              </a:extLst>
            </p:cNvPr>
            <p:cNvCxnSpPr>
              <a:cxnSpLocks/>
            </p:cNvCxnSpPr>
            <p:nvPr/>
          </p:nvCxnSpPr>
          <p:spPr>
            <a:xfrm rot="5400000">
              <a:off x="-244191" y="3559898"/>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6" name="Straight Connector 215">
              <a:extLst>
                <a:ext uri="{FF2B5EF4-FFF2-40B4-BE49-F238E27FC236}">
                  <a16:creationId xmlns:a16="http://schemas.microsoft.com/office/drawing/2014/main" id="{066BF5DE-6A3C-9F7A-AD51-BBE65A44559F}"/>
                </a:ext>
              </a:extLst>
            </p:cNvPr>
            <p:cNvCxnSpPr>
              <a:cxnSpLocks/>
            </p:cNvCxnSpPr>
            <p:nvPr/>
          </p:nvCxnSpPr>
          <p:spPr>
            <a:xfrm rot="5400000">
              <a:off x="309991" y="3563329"/>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7" name="Straight Connector 216">
              <a:extLst>
                <a:ext uri="{FF2B5EF4-FFF2-40B4-BE49-F238E27FC236}">
                  <a16:creationId xmlns:a16="http://schemas.microsoft.com/office/drawing/2014/main" id="{9AA61B01-2338-21AB-7CA7-FD1736D265DE}"/>
                </a:ext>
              </a:extLst>
            </p:cNvPr>
            <p:cNvCxnSpPr>
              <a:cxnSpLocks/>
            </p:cNvCxnSpPr>
            <p:nvPr/>
          </p:nvCxnSpPr>
          <p:spPr>
            <a:xfrm rot="5400000">
              <a:off x="-793754" y="3567459"/>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0" name="Straight Connector 209">
              <a:extLst>
                <a:ext uri="{FF2B5EF4-FFF2-40B4-BE49-F238E27FC236}">
                  <a16:creationId xmlns:a16="http://schemas.microsoft.com/office/drawing/2014/main" id="{2A4B8AE6-D36F-3AB7-20DB-80272F3D6008}"/>
                </a:ext>
              </a:extLst>
            </p:cNvPr>
            <p:cNvCxnSpPr>
              <a:cxnSpLocks/>
            </p:cNvCxnSpPr>
            <p:nvPr/>
          </p:nvCxnSpPr>
          <p:spPr>
            <a:xfrm rot="5400000">
              <a:off x="3716181" y="3586652"/>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1" name="Straight Connector 210">
              <a:extLst>
                <a:ext uri="{FF2B5EF4-FFF2-40B4-BE49-F238E27FC236}">
                  <a16:creationId xmlns:a16="http://schemas.microsoft.com/office/drawing/2014/main" id="{F3855724-82B2-7598-AC57-56FAFDD54AE1}"/>
                </a:ext>
              </a:extLst>
            </p:cNvPr>
            <p:cNvCxnSpPr>
              <a:cxnSpLocks/>
            </p:cNvCxnSpPr>
            <p:nvPr/>
          </p:nvCxnSpPr>
          <p:spPr>
            <a:xfrm rot="5400000">
              <a:off x="2595991" y="3567785"/>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3" name="Straight Connector 212">
              <a:extLst>
                <a:ext uri="{FF2B5EF4-FFF2-40B4-BE49-F238E27FC236}">
                  <a16:creationId xmlns:a16="http://schemas.microsoft.com/office/drawing/2014/main" id="{F1CBCA13-9560-13AA-F5AC-E28E7FF10E89}"/>
                </a:ext>
              </a:extLst>
            </p:cNvPr>
            <p:cNvCxnSpPr>
              <a:cxnSpLocks/>
            </p:cNvCxnSpPr>
            <p:nvPr/>
          </p:nvCxnSpPr>
          <p:spPr>
            <a:xfrm rot="5400000">
              <a:off x="3150173" y="3571216"/>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2" name="Straight Connector 211">
              <a:extLst>
                <a:ext uri="{FF2B5EF4-FFF2-40B4-BE49-F238E27FC236}">
                  <a16:creationId xmlns:a16="http://schemas.microsoft.com/office/drawing/2014/main" id="{66BF22DE-5AC6-7528-E243-6E9D4B5A8015}"/>
                </a:ext>
              </a:extLst>
            </p:cNvPr>
            <p:cNvCxnSpPr>
              <a:cxnSpLocks/>
            </p:cNvCxnSpPr>
            <p:nvPr/>
          </p:nvCxnSpPr>
          <p:spPr>
            <a:xfrm rot="5400000">
              <a:off x="2046428" y="3575346"/>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sp>
          <p:nvSpPr>
            <p:cNvPr id="29" name="TextBox 28">
              <a:extLst>
                <a:ext uri="{FF2B5EF4-FFF2-40B4-BE49-F238E27FC236}">
                  <a16:creationId xmlns:a16="http://schemas.microsoft.com/office/drawing/2014/main" id="{B212F8C5-D81F-8E4D-F686-603014EB4B7B}"/>
                </a:ext>
              </a:extLst>
            </p:cNvPr>
            <p:cNvSpPr txBox="1"/>
            <p:nvPr/>
          </p:nvSpPr>
          <p:spPr>
            <a:xfrm>
              <a:off x="5813416" y="1565418"/>
              <a:ext cx="693170"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100%</a:t>
              </a:r>
            </a:p>
          </p:txBody>
        </p:sp>
        <p:sp>
          <p:nvSpPr>
            <p:cNvPr id="43" name="TextBox 42">
              <a:extLst>
                <a:ext uri="{FF2B5EF4-FFF2-40B4-BE49-F238E27FC236}">
                  <a16:creationId xmlns:a16="http://schemas.microsoft.com/office/drawing/2014/main" id="{A2B547CB-66E7-8F06-E3E1-7C3DCFA2FC6E}"/>
                </a:ext>
              </a:extLst>
            </p:cNvPr>
            <p:cNvSpPr txBox="1"/>
            <p:nvPr/>
          </p:nvSpPr>
          <p:spPr>
            <a:xfrm>
              <a:off x="2011982" y="1081391"/>
              <a:ext cx="994656" cy="227469"/>
            </a:xfrm>
            <a:prstGeom prst="rect">
              <a:avLst/>
            </a:prstGeom>
            <a:noFill/>
            <a:ln>
              <a:noFill/>
            </a:ln>
          </p:spPr>
          <p:txBody>
            <a:bodyPr wrap="square" rtlCol="0">
              <a:spAutoFit/>
            </a:bodyPr>
            <a:lstStyle/>
            <a:p>
              <a:r>
                <a:rPr lang="ru-RU" sz="1100">
                  <a:solidFill>
                    <a:schemeClr val="accent1">
                      <a:lumMod val="75000"/>
                    </a:schemeClr>
                  </a:solidFill>
                  <a:latin typeface="Arial" panose="020B0604020202020204" pitchFamily="34" charset="0"/>
                  <a:cs typeface="Arial" panose="020B0604020202020204" pitchFamily="34" charset="0"/>
                </a:rPr>
                <a:t>ИМПОРТ</a:t>
              </a:r>
            </a:p>
          </p:txBody>
        </p:sp>
        <p:cxnSp>
          <p:nvCxnSpPr>
            <p:cNvPr id="122" name="Straight Arrow Connector 121">
              <a:extLst>
                <a:ext uri="{FF2B5EF4-FFF2-40B4-BE49-F238E27FC236}">
                  <a16:creationId xmlns:a16="http://schemas.microsoft.com/office/drawing/2014/main" id="{9162A806-F510-324F-B23C-A1BC6CD31A8D}"/>
                </a:ext>
              </a:extLst>
            </p:cNvPr>
            <p:cNvCxnSpPr>
              <a:cxnSpLocks/>
            </p:cNvCxnSpPr>
            <p:nvPr/>
          </p:nvCxnSpPr>
          <p:spPr>
            <a:xfrm>
              <a:off x="1302333" y="1422400"/>
              <a:ext cx="463664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13059DB8-0FD2-974B-C117-0313847A48B2}"/>
                </a:ext>
              </a:extLst>
            </p:cNvPr>
            <p:cNvSpPr txBox="1"/>
            <p:nvPr/>
          </p:nvSpPr>
          <p:spPr>
            <a:xfrm>
              <a:off x="3756542" y="1085687"/>
              <a:ext cx="2135463" cy="227469"/>
            </a:xfrm>
            <a:prstGeom prst="rect">
              <a:avLst/>
            </a:prstGeom>
            <a:noFill/>
            <a:ln>
              <a:noFill/>
            </a:ln>
          </p:spPr>
          <p:txBody>
            <a:bodyPr wrap="square" rtlCol="0">
              <a:spAutoFit/>
            </a:bodyPr>
            <a:lstStyle/>
            <a:p>
              <a:pPr algn="ctr"/>
              <a:r>
                <a:rPr lang="ru-RU" sz="1100">
                  <a:solidFill>
                    <a:schemeClr val="accent1">
                      <a:lumMod val="75000"/>
                    </a:schemeClr>
                  </a:solidFill>
                  <a:latin typeface="Arial" panose="020B0604020202020204" pitchFamily="34" charset="0"/>
                  <a:cs typeface="Arial" panose="020B0604020202020204" pitchFamily="34" charset="0"/>
                </a:rPr>
                <a:t>МЕСТНОЕ ПРОИЗВОДСТВО</a:t>
              </a:r>
            </a:p>
          </p:txBody>
        </p:sp>
        <p:sp>
          <p:nvSpPr>
            <p:cNvPr id="126" name="Rectangle 125">
              <a:extLst>
                <a:ext uri="{FF2B5EF4-FFF2-40B4-BE49-F238E27FC236}">
                  <a16:creationId xmlns:a16="http://schemas.microsoft.com/office/drawing/2014/main" id="{B667C856-82D9-57E1-C72A-02BAAC544C8F}"/>
                </a:ext>
              </a:extLst>
            </p:cNvPr>
            <p:cNvSpPr/>
            <p:nvPr/>
          </p:nvSpPr>
          <p:spPr>
            <a:xfrm>
              <a:off x="3576472" y="1606541"/>
              <a:ext cx="2253731" cy="130057"/>
            </a:xfrm>
            <a:prstGeom prst="rect">
              <a:avLst/>
            </a:prstGeom>
            <a:solidFill>
              <a:srgbClr val="2FC2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tx1"/>
                  </a:solidFill>
                </a:rPr>
                <a:t>Мясо животных</a:t>
              </a:r>
            </a:p>
          </p:txBody>
        </p:sp>
        <p:sp>
          <p:nvSpPr>
            <p:cNvPr id="127" name="Rectangle 126">
              <a:extLst>
                <a:ext uri="{FF2B5EF4-FFF2-40B4-BE49-F238E27FC236}">
                  <a16:creationId xmlns:a16="http://schemas.microsoft.com/office/drawing/2014/main" id="{23069FA6-395B-4C05-D432-67EC634AD2FC}"/>
                </a:ext>
              </a:extLst>
            </p:cNvPr>
            <p:cNvSpPr/>
            <p:nvPr/>
          </p:nvSpPr>
          <p:spPr>
            <a:xfrm>
              <a:off x="3555942" y="2002817"/>
              <a:ext cx="2253731" cy="130057"/>
            </a:xfrm>
            <a:prstGeom prst="rect">
              <a:avLst/>
            </a:prstGeom>
            <a:solidFill>
              <a:srgbClr val="2FC2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tx1"/>
                  </a:solidFill>
                </a:rPr>
                <a:t>Мука</a:t>
              </a:r>
            </a:p>
          </p:txBody>
        </p:sp>
        <p:sp>
          <p:nvSpPr>
            <p:cNvPr id="128" name="Rectangle 127">
              <a:extLst>
                <a:ext uri="{FF2B5EF4-FFF2-40B4-BE49-F238E27FC236}">
                  <a16:creationId xmlns:a16="http://schemas.microsoft.com/office/drawing/2014/main" id="{28C306E6-56CD-08BD-70BE-18BFB87D6C89}"/>
                </a:ext>
              </a:extLst>
            </p:cNvPr>
            <p:cNvSpPr/>
            <p:nvPr/>
          </p:nvSpPr>
          <p:spPr>
            <a:xfrm>
              <a:off x="3566792" y="1804679"/>
              <a:ext cx="2253731" cy="130057"/>
            </a:xfrm>
            <a:prstGeom prst="rect">
              <a:avLst/>
            </a:prstGeom>
            <a:solidFill>
              <a:srgbClr val="2FC2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tx1"/>
                  </a:solidFill>
                </a:rPr>
                <a:t>Картофель </a:t>
              </a:r>
            </a:p>
          </p:txBody>
        </p:sp>
        <p:sp>
          <p:nvSpPr>
            <p:cNvPr id="129" name="Rectangle 128">
              <a:extLst>
                <a:ext uri="{FF2B5EF4-FFF2-40B4-BE49-F238E27FC236}">
                  <a16:creationId xmlns:a16="http://schemas.microsoft.com/office/drawing/2014/main" id="{CE8C6952-30C6-0087-3F1C-ADCD5A09BB97}"/>
                </a:ext>
              </a:extLst>
            </p:cNvPr>
            <p:cNvSpPr/>
            <p:nvPr/>
          </p:nvSpPr>
          <p:spPr>
            <a:xfrm>
              <a:off x="2747638" y="2279859"/>
              <a:ext cx="2253731" cy="13005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tx1"/>
                  </a:solidFill>
                </a:rPr>
                <a:t>Хлебобулочные изделия </a:t>
              </a:r>
            </a:p>
          </p:txBody>
        </p:sp>
        <p:sp>
          <p:nvSpPr>
            <p:cNvPr id="130" name="Rectangle 129">
              <a:extLst>
                <a:ext uri="{FF2B5EF4-FFF2-40B4-BE49-F238E27FC236}">
                  <a16:creationId xmlns:a16="http://schemas.microsoft.com/office/drawing/2014/main" id="{E12BBF01-6018-C6C7-EB55-916F61E5539D}"/>
                </a:ext>
              </a:extLst>
            </p:cNvPr>
            <p:cNvSpPr/>
            <p:nvPr/>
          </p:nvSpPr>
          <p:spPr>
            <a:xfrm>
              <a:off x="2573192" y="2776986"/>
              <a:ext cx="2253731" cy="13005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tx1"/>
                  </a:solidFill>
                </a:rPr>
                <a:t>Молочная продукция </a:t>
              </a:r>
            </a:p>
          </p:txBody>
        </p:sp>
        <p:sp>
          <p:nvSpPr>
            <p:cNvPr id="131" name="Rectangle 130">
              <a:extLst>
                <a:ext uri="{FF2B5EF4-FFF2-40B4-BE49-F238E27FC236}">
                  <a16:creationId xmlns:a16="http://schemas.microsoft.com/office/drawing/2014/main" id="{F75CEF02-1DD5-1D0F-CD4E-EBF25B271C91}"/>
                </a:ext>
              </a:extLst>
            </p:cNvPr>
            <p:cNvSpPr/>
            <p:nvPr/>
          </p:nvSpPr>
          <p:spPr>
            <a:xfrm>
              <a:off x="2629677" y="2532855"/>
              <a:ext cx="2253731" cy="13005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tx1"/>
                  </a:solidFill>
                </a:rPr>
                <a:t>Овощи</a:t>
              </a:r>
            </a:p>
          </p:txBody>
        </p:sp>
        <p:sp>
          <p:nvSpPr>
            <p:cNvPr id="132" name="Rectangle 131">
              <a:extLst>
                <a:ext uri="{FF2B5EF4-FFF2-40B4-BE49-F238E27FC236}">
                  <a16:creationId xmlns:a16="http://schemas.microsoft.com/office/drawing/2014/main" id="{3C4EA153-2F42-7D4E-EF68-12EFD82E53DA}"/>
                </a:ext>
              </a:extLst>
            </p:cNvPr>
            <p:cNvSpPr/>
            <p:nvPr/>
          </p:nvSpPr>
          <p:spPr>
            <a:xfrm>
              <a:off x="2468317" y="3019467"/>
              <a:ext cx="2253731" cy="13005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tx1"/>
                  </a:solidFill>
                </a:rPr>
                <a:t> Яйцо</a:t>
              </a:r>
            </a:p>
          </p:txBody>
        </p:sp>
        <p:sp>
          <p:nvSpPr>
            <p:cNvPr id="133" name="Rectangle 132">
              <a:extLst>
                <a:ext uri="{FF2B5EF4-FFF2-40B4-BE49-F238E27FC236}">
                  <a16:creationId xmlns:a16="http://schemas.microsoft.com/office/drawing/2014/main" id="{E5772DE3-D9E7-C188-B8D0-AD592AD173C7}"/>
                </a:ext>
              </a:extLst>
            </p:cNvPr>
            <p:cNvSpPr/>
            <p:nvPr/>
          </p:nvSpPr>
          <p:spPr>
            <a:xfrm>
              <a:off x="2098007" y="3258456"/>
              <a:ext cx="2253731" cy="13005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tx1"/>
                  </a:solidFill>
                </a:rPr>
                <a:t>Сливочное масло, 72% жирности </a:t>
              </a:r>
            </a:p>
          </p:txBody>
        </p:sp>
        <p:sp>
          <p:nvSpPr>
            <p:cNvPr id="134" name="Rectangle 133">
              <a:extLst>
                <a:ext uri="{FF2B5EF4-FFF2-40B4-BE49-F238E27FC236}">
                  <a16:creationId xmlns:a16="http://schemas.microsoft.com/office/drawing/2014/main" id="{88BF5573-0AD3-517B-CACC-671989E6B770}"/>
                </a:ext>
              </a:extLst>
            </p:cNvPr>
            <p:cNvSpPr/>
            <p:nvPr/>
          </p:nvSpPr>
          <p:spPr>
            <a:xfrm>
              <a:off x="1743545" y="3502757"/>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bg1"/>
                  </a:solidFill>
                </a:rPr>
                <a:t>Молоко</a:t>
              </a:r>
            </a:p>
          </p:txBody>
        </p:sp>
        <p:sp>
          <p:nvSpPr>
            <p:cNvPr id="135" name="Rectangle 134">
              <a:extLst>
                <a:ext uri="{FF2B5EF4-FFF2-40B4-BE49-F238E27FC236}">
                  <a16:creationId xmlns:a16="http://schemas.microsoft.com/office/drawing/2014/main" id="{950BCEEE-EEE1-8439-2C74-E755EEC5B610}"/>
                </a:ext>
              </a:extLst>
            </p:cNvPr>
            <p:cNvSpPr/>
            <p:nvPr/>
          </p:nvSpPr>
          <p:spPr>
            <a:xfrm>
              <a:off x="1357312" y="3754038"/>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bg1"/>
                  </a:solidFill>
                </a:rPr>
                <a:t> Соль </a:t>
              </a:r>
            </a:p>
          </p:txBody>
        </p:sp>
        <p:sp>
          <p:nvSpPr>
            <p:cNvPr id="136" name="Rectangle 135">
              <a:extLst>
                <a:ext uri="{FF2B5EF4-FFF2-40B4-BE49-F238E27FC236}">
                  <a16:creationId xmlns:a16="http://schemas.microsoft.com/office/drawing/2014/main" id="{18322484-A4B5-DAA3-D3CA-DF19F77BEB02}"/>
                </a:ext>
              </a:extLst>
            </p:cNvPr>
            <p:cNvSpPr/>
            <p:nvPr/>
          </p:nvSpPr>
          <p:spPr>
            <a:xfrm>
              <a:off x="1346901" y="4034558"/>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bg1"/>
                  </a:solidFill>
                </a:rPr>
                <a:t>Фрукты и ягоды </a:t>
              </a:r>
            </a:p>
          </p:txBody>
        </p:sp>
        <p:sp>
          <p:nvSpPr>
            <p:cNvPr id="137" name="Rectangle 136">
              <a:extLst>
                <a:ext uri="{FF2B5EF4-FFF2-40B4-BE49-F238E27FC236}">
                  <a16:creationId xmlns:a16="http://schemas.microsoft.com/office/drawing/2014/main" id="{D5EE36AD-73FB-A466-B285-C8BC1B902806}"/>
                </a:ext>
              </a:extLst>
            </p:cNvPr>
            <p:cNvSpPr/>
            <p:nvPr/>
          </p:nvSpPr>
          <p:spPr>
            <a:xfrm>
              <a:off x="1329945" y="4288943"/>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bg1"/>
                  </a:solidFill>
                </a:rPr>
                <a:t>Мясо птицы </a:t>
              </a:r>
            </a:p>
          </p:txBody>
        </p:sp>
        <p:sp>
          <p:nvSpPr>
            <p:cNvPr id="138" name="Rectangle 137">
              <a:extLst>
                <a:ext uri="{FF2B5EF4-FFF2-40B4-BE49-F238E27FC236}">
                  <a16:creationId xmlns:a16="http://schemas.microsoft.com/office/drawing/2014/main" id="{D80686C8-3D53-ED36-9F31-AA101F0B7A3F}"/>
                </a:ext>
              </a:extLst>
            </p:cNvPr>
            <p:cNvSpPr/>
            <p:nvPr/>
          </p:nvSpPr>
          <p:spPr>
            <a:xfrm>
              <a:off x="1313061" y="4544261"/>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bg1"/>
                  </a:solidFill>
                </a:rPr>
                <a:t>Растительное масло </a:t>
              </a:r>
            </a:p>
          </p:txBody>
        </p:sp>
        <p:sp>
          <p:nvSpPr>
            <p:cNvPr id="139" name="Rectangle 138">
              <a:extLst>
                <a:ext uri="{FF2B5EF4-FFF2-40B4-BE49-F238E27FC236}">
                  <a16:creationId xmlns:a16="http://schemas.microsoft.com/office/drawing/2014/main" id="{27070C85-C2B1-6F76-3BF9-37A243E1A5DF}"/>
                </a:ext>
              </a:extLst>
            </p:cNvPr>
            <p:cNvSpPr/>
            <p:nvPr/>
          </p:nvSpPr>
          <p:spPr>
            <a:xfrm>
              <a:off x="1312789" y="4807490"/>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bg1"/>
                  </a:solidFill>
                </a:rPr>
                <a:t>Сахар</a:t>
              </a:r>
            </a:p>
          </p:txBody>
        </p:sp>
        <p:sp>
          <p:nvSpPr>
            <p:cNvPr id="140" name="Rectangle 139">
              <a:extLst>
                <a:ext uri="{FF2B5EF4-FFF2-40B4-BE49-F238E27FC236}">
                  <a16:creationId xmlns:a16="http://schemas.microsoft.com/office/drawing/2014/main" id="{9AB962F1-4EAF-0E68-60D1-F9D032EC3712}"/>
                </a:ext>
              </a:extLst>
            </p:cNvPr>
            <p:cNvSpPr/>
            <p:nvPr/>
          </p:nvSpPr>
          <p:spPr>
            <a:xfrm>
              <a:off x="1322044" y="5070718"/>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bg1"/>
                  </a:solidFill>
                </a:rPr>
                <a:t>Различные виды риса </a:t>
              </a:r>
            </a:p>
          </p:txBody>
        </p:sp>
        <p:sp>
          <p:nvSpPr>
            <p:cNvPr id="141" name="Rectangle 140">
              <a:extLst>
                <a:ext uri="{FF2B5EF4-FFF2-40B4-BE49-F238E27FC236}">
                  <a16:creationId xmlns:a16="http://schemas.microsoft.com/office/drawing/2014/main" id="{37F279DE-58F9-2A94-E1A7-564B04A0893F}"/>
                </a:ext>
              </a:extLst>
            </p:cNvPr>
            <p:cNvSpPr/>
            <p:nvPr/>
          </p:nvSpPr>
          <p:spPr>
            <a:xfrm>
              <a:off x="1313808" y="5325740"/>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a:solidFill>
                    <a:schemeClr val="bg1"/>
                  </a:solidFill>
                </a:rPr>
                <a:t>Рыба</a:t>
              </a:r>
            </a:p>
          </p:txBody>
        </p:sp>
        <p:sp>
          <p:nvSpPr>
            <p:cNvPr id="146" name="TextBox 145">
              <a:extLst>
                <a:ext uri="{FF2B5EF4-FFF2-40B4-BE49-F238E27FC236}">
                  <a16:creationId xmlns:a16="http://schemas.microsoft.com/office/drawing/2014/main" id="{5E2F77FA-A403-52CA-DB45-9DDCEED84EB2}"/>
                </a:ext>
              </a:extLst>
            </p:cNvPr>
            <p:cNvSpPr txBox="1"/>
            <p:nvPr/>
          </p:nvSpPr>
          <p:spPr>
            <a:xfrm>
              <a:off x="814146" y="1548027"/>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0%</a:t>
              </a:r>
            </a:p>
          </p:txBody>
        </p:sp>
        <p:sp>
          <p:nvSpPr>
            <p:cNvPr id="148" name="TextBox 147">
              <a:extLst>
                <a:ext uri="{FF2B5EF4-FFF2-40B4-BE49-F238E27FC236}">
                  <a16:creationId xmlns:a16="http://schemas.microsoft.com/office/drawing/2014/main" id="{D970292C-EC21-678E-D517-ED67FD94517D}"/>
                </a:ext>
              </a:extLst>
            </p:cNvPr>
            <p:cNvSpPr txBox="1"/>
            <p:nvPr/>
          </p:nvSpPr>
          <p:spPr>
            <a:xfrm>
              <a:off x="5817791" y="1763264"/>
              <a:ext cx="738637"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100%</a:t>
              </a:r>
            </a:p>
          </p:txBody>
        </p:sp>
        <p:sp>
          <p:nvSpPr>
            <p:cNvPr id="149" name="TextBox 148">
              <a:extLst>
                <a:ext uri="{FF2B5EF4-FFF2-40B4-BE49-F238E27FC236}">
                  <a16:creationId xmlns:a16="http://schemas.microsoft.com/office/drawing/2014/main" id="{E8FDAE73-5C7A-9941-E27E-8F16C2C2EDBA}"/>
                </a:ext>
              </a:extLst>
            </p:cNvPr>
            <p:cNvSpPr txBox="1"/>
            <p:nvPr/>
          </p:nvSpPr>
          <p:spPr>
            <a:xfrm>
              <a:off x="799117" y="1751836"/>
              <a:ext cx="485844"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0%</a:t>
              </a:r>
            </a:p>
          </p:txBody>
        </p:sp>
        <p:sp>
          <p:nvSpPr>
            <p:cNvPr id="151" name="TextBox 150">
              <a:extLst>
                <a:ext uri="{FF2B5EF4-FFF2-40B4-BE49-F238E27FC236}">
                  <a16:creationId xmlns:a16="http://schemas.microsoft.com/office/drawing/2014/main" id="{A4F035C5-1D01-F0E6-B11F-6B8FCA2B385D}"/>
                </a:ext>
              </a:extLst>
            </p:cNvPr>
            <p:cNvSpPr txBox="1"/>
            <p:nvPr/>
          </p:nvSpPr>
          <p:spPr>
            <a:xfrm>
              <a:off x="5822389" y="1969954"/>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99%</a:t>
              </a:r>
            </a:p>
          </p:txBody>
        </p:sp>
        <p:sp>
          <p:nvSpPr>
            <p:cNvPr id="152" name="TextBox 151">
              <a:extLst>
                <a:ext uri="{FF2B5EF4-FFF2-40B4-BE49-F238E27FC236}">
                  <a16:creationId xmlns:a16="http://schemas.microsoft.com/office/drawing/2014/main" id="{84DFAEAE-9CC3-CB59-F7B5-76690D0B17FB}"/>
                </a:ext>
              </a:extLst>
            </p:cNvPr>
            <p:cNvSpPr txBox="1"/>
            <p:nvPr/>
          </p:nvSpPr>
          <p:spPr>
            <a:xfrm>
              <a:off x="789116" y="1950851"/>
              <a:ext cx="540829"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1%</a:t>
              </a:r>
            </a:p>
          </p:txBody>
        </p:sp>
        <p:sp>
          <p:nvSpPr>
            <p:cNvPr id="154" name="TextBox 153">
              <a:extLst>
                <a:ext uri="{FF2B5EF4-FFF2-40B4-BE49-F238E27FC236}">
                  <a16:creationId xmlns:a16="http://schemas.microsoft.com/office/drawing/2014/main" id="{4AC132FC-3B32-F48F-C1FB-BA1DFF1D2794}"/>
                </a:ext>
              </a:extLst>
            </p:cNvPr>
            <p:cNvSpPr txBox="1"/>
            <p:nvPr/>
          </p:nvSpPr>
          <p:spPr>
            <a:xfrm>
              <a:off x="5828323" y="2231736"/>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67%</a:t>
              </a:r>
            </a:p>
          </p:txBody>
        </p:sp>
        <p:sp>
          <p:nvSpPr>
            <p:cNvPr id="155" name="TextBox 154">
              <a:extLst>
                <a:ext uri="{FF2B5EF4-FFF2-40B4-BE49-F238E27FC236}">
                  <a16:creationId xmlns:a16="http://schemas.microsoft.com/office/drawing/2014/main" id="{60FC5D97-88E3-E175-0083-1C7CCA1B9672}"/>
                </a:ext>
              </a:extLst>
            </p:cNvPr>
            <p:cNvSpPr txBox="1"/>
            <p:nvPr/>
          </p:nvSpPr>
          <p:spPr>
            <a:xfrm>
              <a:off x="807622" y="2222609"/>
              <a:ext cx="540926"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33%</a:t>
              </a:r>
            </a:p>
          </p:txBody>
        </p:sp>
        <p:sp>
          <p:nvSpPr>
            <p:cNvPr id="157" name="TextBox 156">
              <a:extLst>
                <a:ext uri="{FF2B5EF4-FFF2-40B4-BE49-F238E27FC236}">
                  <a16:creationId xmlns:a16="http://schemas.microsoft.com/office/drawing/2014/main" id="{4F7283A1-EA1A-C3A4-9D2D-58EEF5F893A0}"/>
                </a:ext>
              </a:extLst>
            </p:cNvPr>
            <p:cNvSpPr txBox="1"/>
            <p:nvPr/>
          </p:nvSpPr>
          <p:spPr>
            <a:xfrm>
              <a:off x="5823906" y="2477957"/>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62%</a:t>
              </a:r>
            </a:p>
          </p:txBody>
        </p:sp>
        <p:sp>
          <p:nvSpPr>
            <p:cNvPr id="158" name="TextBox 157">
              <a:extLst>
                <a:ext uri="{FF2B5EF4-FFF2-40B4-BE49-F238E27FC236}">
                  <a16:creationId xmlns:a16="http://schemas.microsoft.com/office/drawing/2014/main" id="{554DDEE7-B1CF-30B1-94A3-EB8495D5C6AB}"/>
                </a:ext>
              </a:extLst>
            </p:cNvPr>
            <p:cNvSpPr txBox="1"/>
            <p:nvPr/>
          </p:nvSpPr>
          <p:spPr>
            <a:xfrm>
              <a:off x="794001" y="2475408"/>
              <a:ext cx="549152"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38%</a:t>
              </a:r>
            </a:p>
          </p:txBody>
        </p:sp>
        <p:sp>
          <p:nvSpPr>
            <p:cNvPr id="160" name="TextBox 159">
              <a:extLst>
                <a:ext uri="{FF2B5EF4-FFF2-40B4-BE49-F238E27FC236}">
                  <a16:creationId xmlns:a16="http://schemas.microsoft.com/office/drawing/2014/main" id="{D443A9EE-F055-3C37-759A-8E38A3E1D591}"/>
                </a:ext>
              </a:extLst>
            </p:cNvPr>
            <p:cNvSpPr txBox="1"/>
            <p:nvPr/>
          </p:nvSpPr>
          <p:spPr>
            <a:xfrm>
              <a:off x="5819985" y="2730953"/>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59%</a:t>
              </a:r>
            </a:p>
          </p:txBody>
        </p:sp>
        <p:sp>
          <p:nvSpPr>
            <p:cNvPr id="161" name="TextBox 160">
              <a:extLst>
                <a:ext uri="{FF2B5EF4-FFF2-40B4-BE49-F238E27FC236}">
                  <a16:creationId xmlns:a16="http://schemas.microsoft.com/office/drawing/2014/main" id="{48CD1802-E860-569A-0A8C-809658B82618}"/>
                </a:ext>
              </a:extLst>
            </p:cNvPr>
            <p:cNvSpPr txBox="1"/>
            <p:nvPr/>
          </p:nvSpPr>
          <p:spPr>
            <a:xfrm>
              <a:off x="807622" y="2730144"/>
              <a:ext cx="540042"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41%</a:t>
              </a:r>
            </a:p>
          </p:txBody>
        </p:sp>
        <p:sp>
          <p:nvSpPr>
            <p:cNvPr id="163" name="TextBox 162">
              <a:extLst>
                <a:ext uri="{FF2B5EF4-FFF2-40B4-BE49-F238E27FC236}">
                  <a16:creationId xmlns:a16="http://schemas.microsoft.com/office/drawing/2014/main" id="{1BD5216E-F3BB-9D6D-CD55-EC611C7E686D}"/>
                </a:ext>
              </a:extLst>
            </p:cNvPr>
            <p:cNvSpPr txBox="1"/>
            <p:nvPr/>
          </p:nvSpPr>
          <p:spPr>
            <a:xfrm>
              <a:off x="804630" y="2965053"/>
              <a:ext cx="548382"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49%</a:t>
              </a:r>
            </a:p>
          </p:txBody>
        </p:sp>
        <p:sp>
          <p:nvSpPr>
            <p:cNvPr id="164" name="TextBox 163">
              <a:extLst>
                <a:ext uri="{FF2B5EF4-FFF2-40B4-BE49-F238E27FC236}">
                  <a16:creationId xmlns:a16="http://schemas.microsoft.com/office/drawing/2014/main" id="{CE6FA78E-373F-0C26-8648-3F38E6346DC2}"/>
                </a:ext>
              </a:extLst>
            </p:cNvPr>
            <p:cNvSpPr txBox="1"/>
            <p:nvPr/>
          </p:nvSpPr>
          <p:spPr>
            <a:xfrm>
              <a:off x="5815124" y="2965768"/>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51%</a:t>
              </a:r>
            </a:p>
          </p:txBody>
        </p:sp>
        <p:sp>
          <p:nvSpPr>
            <p:cNvPr id="166" name="TextBox 165">
              <a:extLst>
                <a:ext uri="{FF2B5EF4-FFF2-40B4-BE49-F238E27FC236}">
                  <a16:creationId xmlns:a16="http://schemas.microsoft.com/office/drawing/2014/main" id="{FC59DC0F-E377-BE1A-782B-9636A6C4B2BE}"/>
                </a:ext>
              </a:extLst>
            </p:cNvPr>
            <p:cNvSpPr txBox="1"/>
            <p:nvPr/>
          </p:nvSpPr>
          <p:spPr>
            <a:xfrm>
              <a:off x="5820831" y="3193802"/>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33%</a:t>
              </a:r>
            </a:p>
          </p:txBody>
        </p:sp>
        <p:sp>
          <p:nvSpPr>
            <p:cNvPr id="167" name="TextBox 166">
              <a:extLst>
                <a:ext uri="{FF2B5EF4-FFF2-40B4-BE49-F238E27FC236}">
                  <a16:creationId xmlns:a16="http://schemas.microsoft.com/office/drawing/2014/main" id="{3B7B4573-7C27-9D2D-72DB-0F580EF0C5A5}"/>
                </a:ext>
              </a:extLst>
            </p:cNvPr>
            <p:cNvSpPr txBox="1"/>
            <p:nvPr/>
          </p:nvSpPr>
          <p:spPr>
            <a:xfrm>
              <a:off x="814146" y="3199407"/>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67%</a:t>
              </a:r>
            </a:p>
          </p:txBody>
        </p:sp>
        <p:cxnSp>
          <p:nvCxnSpPr>
            <p:cNvPr id="143" name="Straight Connector 142">
              <a:extLst>
                <a:ext uri="{FF2B5EF4-FFF2-40B4-BE49-F238E27FC236}">
                  <a16:creationId xmlns:a16="http://schemas.microsoft.com/office/drawing/2014/main" id="{9522A7F1-12B7-62B8-8E75-E6134D42AD69}"/>
                </a:ext>
              </a:extLst>
            </p:cNvPr>
            <p:cNvCxnSpPr>
              <a:cxnSpLocks/>
            </p:cNvCxnSpPr>
            <p:nvPr/>
          </p:nvCxnSpPr>
          <p:spPr>
            <a:xfrm>
              <a:off x="1154703" y="1832796"/>
              <a:ext cx="5411901" cy="0"/>
            </a:xfrm>
            <a:prstGeom prst="line">
              <a:avLst/>
            </a:prstGeom>
            <a:ln>
              <a:prstDash val="dash"/>
            </a:ln>
          </p:spPr>
          <p:style>
            <a:lnRef idx="1">
              <a:schemeClr val="accent6"/>
            </a:lnRef>
            <a:fillRef idx="0">
              <a:schemeClr val="accent6"/>
            </a:fillRef>
            <a:effectRef idx="0">
              <a:schemeClr val="accent6"/>
            </a:effectRef>
            <a:fontRef idx="minor">
              <a:schemeClr val="tx1"/>
            </a:fontRef>
          </p:style>
        </p:cxnSp>
        <p:cxnSp>
          <p:nvCxnSpPr>
            <p:cNvPr id="147" name="Straight Connector 146">
              <a:extLst>
                <a:ext uri="{FF2B5EF4-FFF2-40B4-BE49-F238E27FC236}">
                  <a16:creationId xmlns:a16="http://schemas.microsoft.com/office/drawing/2014/main" id="{012EE756-6FE3-3E53-1B29-C7DF8A94731A}"/>
                </a:ext>
              </a:extLst>
            </p:cNvPr>
            <p:cNvCxnSpPr>
              <a:cxnSpLocks/>
            </p:cNvCxnSpPr>
            <p:nvPr/>
          </p:nvCxnSpPr>
          <p:spPr>
            <a:xfrm>
              <a:off x="1144527" y="1965924"/>
              <a:ext cx="5411901" cy="0"/>
            </a:xfrm>
            <a:prstGeom prst="line">
              <a:avLst/>
            </a:prstGeom>
            <a:ln>
              <a:prstDash val="dash"/>
            </a:ln>
          </p:spPr>
          <p:style>
            <a:lnRef idx="1">
              <a:schemeClr val="accent6"/>
            </a:lnRef>
            <a:fillRef idx="0">
              <a:schemeClr val="accent6"/>
            </a:fillRef>
            <a:effectRef idx="0">
              <a:schemeClr val="accent6"/>
            </a:effectRef>
            <a:fontRef idx="minor">
              <a:schemeClr val="tx1"/>
            </a:fontRef>
          </p:style>
        </p:cxnSp>
        <p:cxnSp>
          <p:nvCxnSpPr>
            <p:cNvPr id="150" name="Straight Connector 149">
              <a:extLst>
                <a:ext uri="{FF2B5EF4-FFF2-40B4-BE49-F238E27FC236}">
                  <a16:creationId xmlns:a16="http://schemas.microsoft.com/office/drawing/2014/main" id="{DFB805B9-E06B-C927-AA2C-128932493D29}"/>
                </a:ext>
              </a:extLst>
            </p:cNvPr>
            <p:cNvCxnSpPr>
              <a:cxnSpLocks/>
            </p:cNvCxnSpPr>
            <p:nvPr/>
          </p:nvCxnSpPr>
          <p:spPr>
            <a:xfrm>
              <a:off x="964804" y="2159775"/>
              <a:ext cx="5411901" cy="0"/>
            </a:xfrm>
            <a:prstGeom prst="line">
              <a:avLst/>
            </a:prstGeom>
            <a:ln>
              <a:prstDash val="dash"/>
            </a:ln>
          </p:spPr>
          <p:style>
            <a:lnRef idx="1">
              <a:schemeClr val="accent6"/>
            </a:lnRef>
            <a:fillRef idx="0">
              <a:schemeClr val="accent6"/>
            </a:fillRef>
            <a:effectRef idx="0">
              <a:schemeClr val="accent6"/>
            </a:effectRef>
            <a:fontRef idx="minor">
              <a:schemeClr val="tx1"/>
            </a:fontRef>
          </p:style>
        </p:cxnSp>
        <p:cxnSp>
          <p:nvCxnSpPr>
            <p:cNvPr id="153" name="Straight Connector 152">
              <a:extLst>
                <a:ext uri="{FF2B5EF4-FFF2-40B4-BE49-F238E27FC236}">
                  <a16:creationId xmlns:a16="http://schemas.microsoft.com/office/drawing/2014/main" id="{1EDEDFB0-B0ED-8052-E241-68BBFFDCE8B7}"/>
                </a:ext>
              </a:extLst>
            </p:cNvPr>
            <p:cNvCxnSpPr>
              <a:cxnSpLocks/>
            </p:cNvCxnSpPr>
            <p:nvPr/>
          </p:nvCxnSpPr>
          <p:spPr>
            <a:xfrm>
              <a:off x="930301" y="2409916"/>
              <a:ext cx="5411901" cy="0"/>
            </a:xfrm>
            <a:prstGeom prst="line">
              <a:avLst/>
            </a:prstGeom>
            <a:ln>
              <a:solidFill>
                <a:srgbClr val="FFC000"/>
              </a:solidFill>
              <a:prstDash val="dash"/>
            </a:ln>
          </p:spPr>
          <p:style>
            <a:lnRef idx="1">
              <a:schemeClr val="accent6"/>
            </a:lnRef>
            <a:fillRef idx="0">
              <a:schemeClr val="accent6"/>
            </a:fillRef>
            <a:effectRef idx="0">
              <a:schemeClr val="accent6"/>
            </a:effectRef>
            <a:fontRef idx="minor">
              <a:schemeClr val="tx1"/>
            </a:fontRef>
          </p:style>
        </p:cxnSp>
        <p:cxnSp>
          <p:nvCxnSpPr>
            <p:cNvPr id="156" name="Straight Connector 155">
              <a:extLst>
                <a:ext uri="{FF2B5EF4-FFF2-40B4-BE49-F238E27FC236}">
                  <a16:creationId xmlns:a16="http://schemas.microsoft.com/office/drawing/2014/main" id="{F71BB184-E69F-3F11-7511-AD945C9E252F}"/>
                </a:ext>
              </a:extLst>
            </p:cNvPr>
            <p:cNvCxnSpPr>
              <a:cxnSpLocks/>
            </p:cNvCxnSpPr>
            <p:nvPr/>
          </p:nvCxnSpPr>
          <p:spPr>
            <a:xfrm>
              <a:off x="930301" y="2662913"/>
              <a:ext cx="5411901" cy="0"/>
            </a:xfrm>
            <a:prstGeom prst="line">
              <a:avLst/>
            </a:prstGeom>
            <a:ln>
              <a:solidFill>
                <a:srgbClr val="FFC000"/>
              </a:solidFill>
              <a:prstDash val="dash"/>
            </a:ln>
          </p:spPr>
          <p:style>
            <a:lnRef idx="1">
              <a:schemeClr val="accent6"/>
            </a:lnRef>
            <a:fillRef idx="0">
              <a:schemeClr val="accent6"/>
            </a:fillRef>
            <a:effectRef idx="0">
              <a:schemeClr val="accent6"/>
            </a:effectRef>
            <a:fontRef idx="minor">
              <a:schemeClr val="tx1"/>
            </a:fontRef>
          </p:style>
        </p:cxnSp>
        <p:cxnSp>
          <p:nvCxnSpPr>
            <p:cNvPr id="159" name="Straight Connector 158">
              <a:extLst>
                <a:ext uri="{FF2B5EF4-FFF2-40B4-BE49-F238E27FC236}">
                  <a16:creationId xmlns:a16="http://schemas.microsoft.com/office/drawing/2014/main" id="{EDF37611-4C75-5051-9F65-8C5E52387860}"/>
                </a:ext>
              </a:extLst>
            </p:cNvPr>
            <p:cNvCxnSpPr>
              <a:cxnSpLocks/>
            </p:cNvCxnSpPr>
            <p:nvPr/>
          </p:nvCxnSpPr>
          <p:spPr>
            <a:xfrm>
              <a:off x="913047" y="2908822"/>
              <a:ext cx="5411901" cy="0"/>
            </a:xfrm>
            <a:prstGeom prst="line">
              <a:avLst/>
            </a:prstGeom>
            <a:ln>
              <a:solidFill>
                <a:srgbClr val="FFC000"/>
              </a:solidFill>
              <a:prstDash val="dash"/>
            </a:ln>
          </p:spPr>
          <p:style>
            <a:lnRef idx="1">
              <a:schemeClr val="accent6"/>
            </a:lnRef>
            <a:fillRef idx="0">
              <a:schemeClr val="accent6"/>
            </a:fillRef>
            <a:effectRef idx="0">
              <a:schemeClr val="accent6"/>
            </a:effectRef>
            <a:fontRef idx="minor">
              <a:schemeClr val="tx1"/>
            </a:fontRef>
          </p:style>
        </p:cxnSp>
        <p:cxnSp>
          <p:nvCxnSpPr>
            <p:cNvPr id="162" name="Straight Connector 161">
              <a:extLst>
                <a:ext uri="{FF2B5EF4-FFF2-40B4-BE49-F238E27FC236}">
                  <a16:creationId xmlns:a16="http://schemas.microsoft.com/office/drawing/2014/main" id="{9335920B-4BE3-287D-AE67-7BC75A16EBC7}"/>
                </a:ext>
              </a:extLst>
            </p:cNvPr>
            <p:cNvCxnSpPr>
              <a:cxnSpLocks/>
            </p:cNvCxnSpPr>
            <p:nvPr/>
          </p:nvCxnSpPr>
          <p:spPr>
            <a:xfrm>
              <a:off x="964804" y="3177037"/>
              <a:ext cx="5411901" cy="0"/>
            </a:xfrm>
            <a:prstGeom prst="line">
              <a:avLst/>
            </a:prstGeom>
            <a:ln>
              <a:solidFill>
                <a:srgbClr val="FFC000"/>
              </a:solidFill>
              <a:prstDash val="dash"/>
            </a:ln>
          </p:spPr>
          <p:style>
            <a:lnRef idx="1">
              <a:schemeClr val="accent6"/>
            </a:lnRef>
            <a:fillRef idx="0">
              <a:schemeClr val="accent6"/>
            </a:fillRef>
            <a:effectRef idx="0">
              <a:schemeClr val="accent6"/>
            </a:effectRef>
            <a:fontRef idx="minor">
              <a:schemeClr val="tx1"/>
            </a:fontRef>
          </p:style>
        </p:cxnSp>
        <p:cxnSp>
          <p:nvCxnSpPr>
            <p:cNvPr id="165" name="Straight Connector 164">
              <a:extLst>
                <a:ext uri="{FF2B5EF4-FFF2-40B4-BE49-F238E27FC236}">
                  <a16:creationId xmlns:a16="http://schemas.microsoft.com/office/drawing/2014/main" id="{551BC1F5-9E8F-5B11-DC54-CF1FFF68F7E3}"/>
                </a:ext>
              </a:extLst>
            </p:cNvPr>
            <p:cNvCxnSpPr>
              <a:cxnSpLocks/>
            </p:cNvCxnSpPr>
            <p:nvPr/>
          </p:nvCxnSpPr>
          <p:spPr>
            <a:xfrm>
              <a:off x="930301" y="3380606"/>
              <a:ext cx="5411901" cy="0"/>
            </a:xfrm>
            <a:prstGeom prst="line">
              <a:avLst/>
            </a:prstGeom>
            <a:ln>
              <a:solidFill>
                <a:srgbClr val="FFC000"/>
              </a:solidFill>
              <a:prstDash val="dash"/>
            </a:ln>
          </p:spPr>
          <p:style>
            <a:lnRef idx="1">
              <a:schemeClr val="accent6"/>
            </a:lnRef>
            <a:fillRef idx="0">
              <a:schemeClr val="accent6"/>
            </a:fillRef>
            <a:effectRef idx="0">
              <a:schemeClr val="accent6"/>
            </a:effectRef>
            <a:fontRef idx="minor">
              <a:schemeClr val="tx1"/>
            </a:fontRef>
          </p:style>
        </p:cxnSp>
        <p:cxnSp>
          <p:nvCxnSpPr>
            <p:cNvPr id="168" name="Straight Connector 167">
              <a:extLst>
                <a:ext uri="{FF2B5EF4-FFF2-40B4-BE49-F238E27FC236}">
                  <a16:creationId xmlns:a16="http://schemas.microsoft.com/office/drawing/2014/main" id="{3437E930-DEED-E521-60D5-0AC45BFC8ACF}"/>
                </a:ext>
              </a:extLst>
            </p:cNvPr>
            <p:cNvCxnSpPr>
              <a:cxnSpLocks/>
            </p:cNvCxnSpPr>
            <p:nvPr/>
          </p:nvCxnSpPr>
          <p:spPr>
            <a:xfrm>
              <a:off x="945038" y="3620939"/>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169" name="TextBox 168">
              <a:extLst>
                <a:ext uri="{FF2B5EF4-FFF2-40B4-BE49-F238E27FC236}">
                  <a16:creationId xmlns:a16="http://schemas.microsoft.com/office/drawing/2014/main" id="{2CA65E46-7211-07B9-F2FE-85A319742FBB}"/>
                </a:ext>
              </a:extLst>
            </p:cNvPr>
            <p:cNvSpPr txBox="1"/>
            <p:nvPr/>
          </p:nvSpPr>
          <p:spPr>
            <a:xfrm>
              <a:off x="5820029" y="3446726"/>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18%</a:t>
              </a:r>
            </a:p>
          </p:txBody>
        </p:sp>
        <p:sp>
          <p:nvSpPr>
            <p:cNvPr id="170" name="TextBox 169">
              <a:extLst>
                <a:ext uri="{FF2B5EF4-FFF2-40B4-BE49-F238E27FC236}">
                  <a16:creationId xmlns:a16="http://schemas.microsoft.com/office/drawing/2014/main" id="{B12B2342-EFF2-B202-A19E-957AB93371B8}"/>
                </a:ext>
              </a:extLst>
            </p:cNvPr>
            <p:cNvSpPr txBox="1"/>
            <p:nvPr/>
          </p:nvSpPr>
          <p:spPr>
            <a:xfrm>
              <a:off x="818454" y="3443403"/>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82%</a:t>
              </a:r>
            </a:p>
          </p:txBody>
        </p:sp>
        <p:sp>
          <p:nvSpPr>
            <p:cNvPr id="171" name="TextBox 170">
              <a:extLst>
                <a:ext uri="{FF2B5EF4-FFF2-40B4-BE49-F238E27FC236}">
                  <a16:creationId xmlns:a16="http://schemas.microsoft.com/office/drawing/2014/main" id="{E559337B-BF40-DB83-BE45-DC13143E5F09}"/>
                </a:ext>
              </a:extLst>
            </p:cNvPr>
            <p:cNvSpPr txBox="1"/>
            <p:nvPr/>
          </p:nvSpPr>
          <p:spPr>
            <a:xfrm>
              <a:off x="5836458" y="4238742"/>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1%</a:t>
              </a:r>
            </a:p>
          </p:txBody>
        </p:sp>
        <p:sp>
          <p:nvSpPr>
            <p:cNvPr id="172" name="TextBox 171">
              <a:extLst>
                <a:ext uri="{FF2B5EF4-FFF2-40B4-BE49-F238E27FC236}">
                  <a16:creationId xmlns:a16="http://schemas.microsoft.com/office/drawing/2014/main" id="{83612D7D-317E-E842-69FC-7178A76B1D95}"/>
                </a:ext>
              </a:extLst>
            </p:cNvPr>
            <p:cNvSpPr txBox="1"/>
            <p:nvPr/>
          </p:nvSpPr>
          <p:spPr>
            <a:xfrm>
              <a:off x="827445" y="3666789"/>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97%</a:t>
              </a:r>
            </a:p>
          </p:txBody>
        </p:sp>
        <p:sp>
          <p:nvSpPr>
            <p:cNvPr id="173" name="TextBox 172">
              <a:extLst>
                <a:ext uri="{FF2B5EF4-FFF2-40B4-BE49-F238E27FC236}">
                  <a16:creationId xmlns:a16="http://schemas.microsoft.com/office/drawing/2014/main" id="{999C078E-631B-2C0C-9AC3-56834421A10A}"/>
                </a:ext>
              </a:extLst>
            </p:cNvPr>
            <p:cNvSpPr txBox="1"/>
            <p:nvPr/>
          </p:nvSpPr>
          <p:spPr>
            <a:xfrm>
              <a:off x="5833431" y="3697320"/>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3%</a:t>
              </a:r>
            </a:p>
          </p:txBody>
        </p:sp>
        <p:sp>
          <p:nvSpPr>
            <p:cNvPr id="174" name="TextBox 173">
              <a:extLst>
                <a:ext uri="{FF2B5EF4-FFF2-40B4-BE49-F238E27FC236}">
                  <a16:creationId xmlns:a16="http://schemas.microsoft.com/office/drawing/2014/main" id="{A55B6FDA-B451-9367-AF02-82D683DC5780}"/>
                </a:ext>
              </a:extLst>
            </p:cNvPr>
            <p:cNvSpPr txBox="1"/>
            <p:nvPr/>
          </p:nvSpPr>
          <p:spPr>
            <a:xfrm>
              <a:off x="826661" y="4231271"/>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99%</a:t>
              </a:r>
            </a:p>
          </p:txBody>
        </p:sp>
        <p:sp>
          <p:nvSpPr>
            <p:cNvPr id="175" name="TextBox 174">
              <a:extLst>
                <a:ext uri="{FF2B5EF4-FFF2-40B4-BE49-F238E27FC236}">
                  <a16:creationId xmlns:a16="http://schemas.microsoft.com/office/drawing/2014/main" id="{2E476C06-CA52-7E61-ADCC-9AAE1FA9060C}"/>
                </a:ext>
              </a:extLst>
            </p:cNvPr>
            <p:cNvSpPr txBox="1"/>
            <p:nvPr/>
          </p:nvSpPr>
          <p:spPr>
            <a:xfrm>
              <a:off x="5838501" y="3982492"/>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2%</a:t>
              </a:r>
            </a:p>
          </p:txBody>
        </p:sp>
        <p:cxnSp>
          <p:nvCxnSpPr>
            <p:cNvPr id="191" name="Straight Connector 190">
              <a:extLst>
                <a:ext uri="{FF2B5EF4-FFF2-40B4-BE49-F238E27FC236}">
                  <a16:creationId xmlns:a16="http://schemas.microsoft.com/office/drawing/2014/main" id="{DF1DE402-C226-0120-DBE1-D62D11077529}"/>
                </a:ext>
              </a:extLst>
            </p:cNvPr>
            <p:cNvCxnSpPr>
              <a:cxnSpLocks/>
            </p:cNvCxnSpPr>
            <p:nvPr/>
          </p:nvCxnSpPr>
          <p:spPr>
            <a:xfrm>
              <a:off x="920214" y="3870525"/>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cxnSp>
          <p:nvCxnSpPr>
            <p:cNvPr id="192" name="Straight Connector 191">
              <a:extLst>
                <a:ext uri="{FF2B5EF4-FFF2-40B4-BE49-F238E27FC236}">
                  <a16:creationId xmlns:a16="http://schemas.microsoft.com/office/drawing/2014/main" id="{A5776326-DB42-D4BA-BD86-163F4F2F45BB}"/>
                </a:ext>
              </a:extLst>
            </p:cNvPr>
            <p:cNvCxnSpPr>
              <a:cxnSpLocks/>
            </p:cNvCxnSpPr>
            <p:nvPr/>
          </p:nvCxnSpPr>
          <p:spPr>
            <a:xfrm>
              <a:off x="913047" y="4164615"/>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193" name="TextBox 192">
              <a:extLst>
                <a:ext uri="{FF2B5EF4-FFF2-40B4-BE49-F238E27FC236}">
                  <a16:creationId xmlns:a16="http://schemas.microsoft.com/office/drawing/2014/main" id="{52F30573-E940-2567-BAC6-7B77E5885E20}"/>
                </a:ext>
              </a:extLst>
            </p:cNvPr>
            <p:cNvSpPr txBox="1"/>
            <p:nvPr/>
          </p:nvSpPr>
          <p:spPr>
            <a:xfrm>
              <a:off x="824470" y="3981525"/>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98%</a:t>
              </a:r>
            </a:p>
          </p:txBody>
        </p:sp>
        <p:cxnSp>
          <p:nvCxnSpPr>
            <p:cNvPr id="194" name="Straight Connector 193">
              <a:extLst>
                <a:ext uri="{FF2B5EF4-FFF2-40B4-BE49-F238E27FC236}">
                  <a16:creationId xmlns:a16="http://schemas.microsoft.com/office/drawing/2014/main" id="{E7FBEEFD-1D3D-E2A1-6635-340AC3D3B82D}"/>
                </a:ext>
              </a:extLst>
            </p:cNvPr>
            <p:cNvCxnSpPr>
              <a:cxnSpLocks/>
            </p:cNvCxnSpPr>
            <p:nvPr/>
          </p:nvCxnSpPr>
          <p:spPr>
            <a:xfrm>
              <a:off x="920213" y="4419000"/>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cxnSp>
          <p:nvCxnSpPr>
            <p:cNvPr id="195" name="Straight Connector 194">
              <a:extLst>
                <a:ext uri="{FF2B5EF4-FFF2-40B4-BE49-F238E27FC236}">
                  <a16:creationId xmlns:a16="http://schemas.microsoft.com/office/drawing/2014/main" id="{3F066FE9-2D70-E04D-3B8D-DCCC946127F2}"/>
                </a:ext>
              </a:extLst>
            </p:cNvPr>
            <p:cNvCxnSpPr>
              <a:cxnSpLocks/>
            </p:cNvCxnSpPr>
            <p:nvPr/>
          </p:nvCxnSpPr>
          <p:spPr>
            <a:xfrm>
              <a:off x="945037" y="4674318"/>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196" name="TextBox 195">
              <a:extLst>
                <a:ext uri="{FF2B5EF4-FFF2-40B4-BE49-F238E27FC236}">
                  <a16:creationId xmlns:a16="http://schemas.microsoft.com/office/drawing/2014/main" id="{3505B507-B5AB-A211-C8B1-A1B35B63A793}"/>
                </a:ext>
              </a:extLst>
            </p:cNvPr>
            <p:cNvSpPr txBox="1"/>
            <p:nvPr/>
          </p:nvSpPr>
          <p:spPr>
            <a:xfrm>
              <a:off x="803046" y="4499445"/>
              <a:ext cx="611168"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100%</a:t>
              </a:r>
            </a:p>
          </p:txBody>
        </p:sp>
        <p:sp>
          <p:nvSpPr>
            <p:cNvPr id="197" name="TextBox 196">
              <a:extLst>
                <a:ext uri="{FF2B5EF4-FFF2-40B4-BE49-F238E27FC236}">
                  <a16:creationId xmlns:a16="http://schemas.microsoft.com/office/drawing/2014/main" id="{3C0ED5D5-9B81-A6E5-44AB-17C435CC4E4F}"/>
                </a:ext>
              </a:extLst>
            </p:cNvPr>
            <p:cNvSpPr txBox="1"/>
            <p:nvPr/>
          </p:nvSpPr>
          <p:spPr>
            <a:xfrm>
              <a:off x="5828323" y="4483380"/>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0%</a:t>
              </a:r>
            </a:p>
          </p:txBody>
        </p:sp>
        <p:cxnSp>
          <p:nvCxnSpPr>
            <p:cNvPr id="198" name="Straight Connector 197">
              <a:extLst>
                <a:ext uri="{FF2B5EF4-FFF2-40B4-BE49-F238E27FC236}">
                  <a16:creationId xmlns:a16="http://schemas.microsoft.com/office/drawing/2014/main" id="{C9F67367-F50C-974C-332F-B03080D2BEF1}"/>
                </a:ext>
              </a:extLst>
            </p:cNvPr>
            <p:cNvCxnSpPr>
              <a:cxnSpLocks/>
            </p:cNvCxnSpPr>
            <p:nvPr/>
          </p:nvCxnSpPr>
          <p:spPr>
            <a:xfrm>
              <a:off x="913047" y="4937157"/>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199" name="TextBox 198">
              <a:extLst>
                <a:ext uri="{FF2B5EF4-FFF2-40B4-BE49-F238E27FC236}">
                  <a16:creationId xmlns:a16="http://schemas.microsoft.com/office/drawing/2014/main" id="{E4EEDBFC-48F3-A430-4443-E1715DB577E3}"/>
                </a:ext>
              </a:extLst>
            </p:cNvPr>
            <p:cNvSpPr txBox="1"/>
            <p:nvPr/>
          </p:nvSpPr>
          <p:spPr>
            <a:xfrm>
              <a:off x="813749" y="4762838"/>
              <a:ext cx="642011"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100%</a:t>
              </a:r>
            </a:p>
          </p:txBody>
        </p:sp>
        <p:sp>
          <p:nvSpPr>
            <p:cNvPr id="200" name="TextBox 199">
              <a:extLst>
                <a:ext uri="{FF2B5EF4-FFF2-40B4-BE49-F238E27FC236}">
                  <a16:creationId xmlns:a16="http://schemas.microsoft.com/office/drawing/2014/main" id="{339CB526-E94D-B948-5A13-E1652A17D7B6}"/>
                </a:ext>
              </a:extLst>
            </p:cNvPr>
            <p:cNvSpPr txBox="1"/>
            <p:nvPr/>
          </p:nvSpPr>
          <p:spPr>
            <a:xfrm>
              <a:off x="5833277" y="4746219"/>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0%</a:t>
              </a:r>
            </a:p>
          </p:txBody>
        </p:sp>
        <p:cxnSp>
          <p:nvCxnSpPr>
            <p:cNvPr id="201" name="Straight Connector 200">
              <a:extLst>
                <a:ext uri="{FF2B5EF4-FFF2-40B4-BE49-F238E27FC236}">
                  <a16:creationId xmlns:a16="http://schemas.microsoft.com/office/drawing/2014/main" id="{49BF13BC-31BD-A15A-B0F7-BE2A9A08C0BC}"/>
                </a:ext>
              </a:extLst>
            </p:cNvPr>
            <p:cNvCxnSpPr>
              <a:cxnSpLocks/>
            </p:cNvCxnSpPr>
            <p:nvPr/>
          </p:nvCxnSpPr>
          <p:spPr>
            <a:xfrm>
              <a:off x="925767" y="5191604"/>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202" name="TextBox 201">
              <a:extLst>
                <a:ext uri="{FF2B5EF4-FFF2-40B4-BE49-F238E27FC236}">
                  <a16:creationId xmlns:a16="http://schemas.microsoft.com/office/drawing/2014/main" id="{9F16002E-42CE-251F-BAFB-33F4A10BA1DF}"/>
                </a:ext>
              </a:extLst>
            </p:cNvPr>
            <p:cNvSpPr txBox="1"/>
            <p:nvPr/>
          </p:nvSpPr>
          <p:spPr>
            <a:xfrm>
              <a:off x="816398" y="5008113"/>
              <a:ext cx="621647"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100%</a:t>
              </a:r>
            </a:p>
          </p:txBody>
        </p:sp>
        <p:sp>
          <p:nvSpPr>
            <p:cNvPr id="203" name="TextBox 202">
              <a:extLst>
                <a:ext uri="{FF2B5EF4-FFF2-40B4-BE49-F238E27FC236}">
                  <a16:creationId xmlns:a16="http://schemas.microsoft.com/office/drawing/2014/main" id="{1D722D7B-7D09-E285-15D1-9C3F3B0B5C15}"/>
                </a:ext>
              </a:extLst>
            </p:cNvPr>
            <p:cNvSpPr txBox="1"/>
            <p:nvPr/>
          </p:nvSpPr>
          <p:spPr>
            <a:xfrm>
              <a:off x="5836761" y="5009902"/>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0%</a:t>
              </a:r>
            </a:p>
          </p:txBody>
        </p:sp>
        <p:cxnSp>
          <p:nvCxnSpPr>
            <p:cNvPr id="204" name="Straight Connector 203">
              <a:extLst>
                <a:ext uri="{FF2B5EF4-FFF2-40B4-BE49-F238E27FC236}">
                  <a16:creationId xmlns:a16="http://schemas.microsoft.com/office/drawing/2014/main" id="{CFB9ECD7-D140-0368-3DAA-FE660FE003B7}"/>
                </a:ext>
              </a:extLst>
            </p:cNvPr>
            <p:cNvCxnSpPr>
              <a:cxnSpLocks/>
            </p:cNvCxnSpPr>
            <p:nvPr/>
          </p:nvCxnSpPr>
          <p:spPr>
            <a:xfrm>
              <a:off x="930301" y="5446051"/>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205" name="TextBox 204">
              <a:extLst>
                <a:ext uri="{FF2B5EF4-FFF2-40B4-BE49-F238E27FC236}">
                  <a16:creationId xmlns:a16="http://schemas.microsoft.com/office/drawing/2014/main" id="{4CA27FD8-41BE-1FC9-E8CF-9986F7B13354}"/>
                </a:ext>
              </a:extLst>
            </p:cNvPr>
            <p:cNvSpPr txBox="1"/>
            <p:nvPr/>
          </p:nvSpPr>
          <p:spPr>
            <a:xfrm>
              <a:off x="810175" y="5270832"/>
              <a:ext cx="644394" cy="214088"/>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100%</a:t>
              </a:r>
            </a:p>
          </p:txBody>
        </p:sp>
        <p:sp>
          <p:nvSpPr>
            <p:cNvPr id="206" name="TextBox 205">
              <a:extLst>
                <a:ext uri="{FF2B5EF4-FFF2-40B4-BE49-F238E27FC236}">
                  <a16:creationId xmlns:a16="http://schemas.microsoft.com/office/drawing/2014/main" id="{149A213F-054A-4E6A-CFE9-C2D357A08697}"/>
                </a:ext>
              </a:extLst>
            </p:cNvPr>
            <p:cNvSpPr txBox="1"/>
            <p:nvPr/>
          </p:nvSpPr>
          <p:spPr>
            <a:xfrm>
              <a:off x="5841295" y="5264349"/>
              <a:ext cx="548382" cy="246221"/>
            </a:xfrm>
            <a:prstGeom prst="rect">
              <a:avLst/>
            </a:prstGeom>
            <a:noFill/>
            <a:ln>
              <a:noFill/>
            </a:ln>
          </p:spPr>
          <p:txBody>
            <a:bodyPr wrap="square" rtlCol="0">
              <a:spAutoFit/>
            </a:bodyPr>
            <a:lstStyle/>
            <a:p>
              <a:r>
                <a:rPr lang="ru-RU" sz="1000">
                  <a:latin typeface="Arial" panose="020B0604020202020204" pitchFamily="34" charset="0"/>
                  <a:cs typeface="Arial" panose="020B0604020202020204" pitchFamily="34" charset="0"/>
                </a:rPr>
                <a:t>0%</a:t>
              </a:r>
            </a:p>
          </p:txBody>
        </p:sp>
        <p:cxnSp>
          <p:nvCxnSpPr>
            <p:cNvPr id="7" name="Straight Connector 6">
              <a:extLst>
                <a:ext uri="{FF2B5EF4-FFF2-40B4-BE49-F238E27FC236}">
                  <a16:creationId xmlns:a16="http://schemas.microsoft.com/office/drawing/2014/main" id="{64C002C4-F3E2-E699-C7E2-467683BB6CEA}"/>
                </a:ext>
              </a:extLst>
            </p:cNvPr>
            <p:cNvCxnSpPr>
              <a:cxnSpLocks/>
            </p:cNvCxnSpPr>
            <p:nvPr/>
          </p:nvCxnSpPr>
          <p:spPr>
            <a:xfrm>
              <a:off x="3568823" y="1239613"/>
              <a:ext cx="0" cy="445237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07" name="Straight Arrow Connector 206">
              <a:extLst>
                <a:ext uri="{FF2B5EF4-FFF2-40B4-BE49-F238E27FC236}">
                  <a16:creationId xmlns:a16="http://schemas.microsoft.com/office/drawing/2014/main" id="{68C38032-AD34-BECE-548C-7A1B7E1C9570}"/>
                </a:ext>
              </a:extLst>
            </p:cNvPr>
            <p:cNvCxnSpPr>
              <a:cxnSpLocks/>
            </p:cNvCxnSpPr>
            <p:nvPr/>
          </p:nvCxnSpPr>
          <p:spPr>
            <a:xfrm>
              <a:off x="407264" y="5690709"/>
              <a:ext cx="62891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18" name="TextBox 217">
              <a:extLst>
                <a:ext uri="{FF2B5EF4-FFF2-40B4-BE49-F238E27FC236}">
                  <a16:creationId xmlns:a16="http://schemas.microsoft.com/office/drawing/2014/main" id="{644631DB-009C-B042-1F81-333EEFB45AB4}"/>
                </a:ext>
              </a:extLst>
            </p:cNvPr>
            <p:cNvSpPr txBox="1"/>
            <p:nvPr/>
          </p:nvSpPr>
          <p:spPr>
            <a:xfrm>
              <a:off x="5592390" y="5681945"/>
              <a:ext cx="548382" cy="246221"/>
            </a:xfrm>
            <a:prstGeom prst="rect">
              <a:avLst/>
            </a:prstGeom>
            <a:noFill/>
            <a:ln>
              <a:noFill/>
            </a:ln>
          </p:spPr>
          <p:txBody>
            <a:bodyPr wrap="square" rtlCol="0">
              <a:spAutoFit/>
            </a:bodyPr>
            <a:lstStyle/>
            <a:p>
              <a:r>
                <a:rPr lang="ru-RU" sz="1000">
                  <a:solidFill>
                    <a:schemeClr val="bg1">
                      <a:lumMod val="65000"/>
                    </a:schemeClr>
                  </a:solidFill>
                  <a:latin typeface="Arial" panose="020B0604020202020204" pitchFamily="34" charset="0"/>
                  <a:cs typeface="Arial" panose="020B0604020202020204" pitchFamily="34" charset="0"/>
                </a:rPr>
                <a:t>100%</a:t>
              </a:r>
            </a:p>
          </p:txBody>
        </p:sp>
        <p:sp>
          <p:nvSpPr>
            <p:cNvPr id="219" name="TextBox 218">
              <a:extLst>
                <a:ext uri="{FF2B5EF4-FFF2-40B4-BE49-F238E27FC236}">
                  <a16:creationId xmlns:a16="http://schemas.microsoft.com/office/drawing/2014/main" id="{9EB8345F-B9BB-2B8C-04BA-C45A38B88D73}"/>
                </a:ext>
              </a:extLst>
            </p:cNvPr>
            <p:cNvSpPr txBox="1"/>
            <p:nvPr/>
          </p:nvSpPr>
          <p:spPr>
            <a:xfrm>
              <a:off x="5033107" y="5688788"/>
              <a:ext cx="548382" cy="246221"/>
            </a:xfrm>
            <a:prstGeom prst="rect">
              <a:avLst/>
            </a:prstGeom>
            <a:noFill/>
            <a:ln>
              <a:noFill/>
            </a:ln>
          </p:spPr>
          <p:txBody>
            <a:bodyPr wrap="square" rtlCol="0">
              <a:spAutoFit/>
            </a:bodyPr>
            <a:lstStyle/>
            <a:p>
              <a:r>
                <a:rPr lang="ru-RU" sz="1000">
                  <a:solidFill>
                    <a:schemeClr val="bg1">
                      <a:lumMod val="65000"/>
                    </a:schemeClr>
                  </a:solidFill>
                  <a:latin typeface="Arial" panose="020B0604020202020204" pitchFamily="34" charset="0"/>
                  <a:cs typeface="Arial" panose="020B0604020202020204" pitchFamily="34" charset="0"/>
                </a:rPr>
                <a:t>75%</a:t>
              </a:r>
            </a:p>
          </p:txBody>
        </p:sp>
        <p:sp>
          <p:nvSpPr>
            <p:cNvPr id="220" name="TextBox 219">
              <a:extLst>
                <a:ext uri="{FF2B5EF4-FFF2-40B4-BE49-F238E27FC236}">
                  <a16:creationId xmlns:a16="http://schemas.microsoft.com/office/drawing/2014/main" id="{79D90612-2695-0671-DE6B-1436F5C23AF8}"/>
                </a:ext>
              </a:extLst>
            </p:cNvPr>
            <p:cNvSpPr txBox="1"/>
            <p:nvPr/>
          </p:nvSpPr>
          <p:spPr>
            <a:xfrm>
              <a:off x="4519656" y="5694839"/>
              <a:ext cx="548382" cy="246221"/>
            </a:xfrm>
            <a:prstGeom prst="rect">
              <a:avLst/>
            </a:prstGeom>
            <a:noFill/>
            <a:ln>
              <a:noFill/>
            </a:ln>
          </p:spPr>
          <p:txBody>
            <a:bodyPr wrap="square" rtlCol="0">
              <a:spAutoFit/>
            </a:bodyPr>
            <a:lstStyle/>
            <a:p>
              <a:r>
                <a:rPr lang="ru-RU" sz="1000">
                  <a:solidFill>
                    <a:schemeClr val="bg1">
                      <a:lumMod val="65000"/>
                    </a:schemeClr>
                  </a:solidFill>
                  <a:latin typeface="Arial" panose="020B0604020202020204" pitchFamily="34" charset="0"/>
                  <a:cs typeface="Arial" panose="020B0604020202020204" pitchFamily="34" charset="0"/>
                </a:rPr>
                <a:t>50%</a:t>
              </a:r>
            </a:p>
          </p:txBody>
        </p:sp>
        <p:sp>
          <p:nvSpPr>
            <p:cNvPr id="221" name="TextBox 220">
              <a:extLst>
                <a:ext uri="{FF2B5EF4-FFF2-40B4-BE49-F238E27FC236}">
                  <a16:creationId xmlns:a16="http://schemas.microsoft.com/office/drawing/2014/main" id="{A3D7B540-5EB0-FF43-4EC9-30FC7C1434BC}"/>
                </a:ext>
              </a:extLst>
            </p:cNvPr>
            <p:cNvSpPr txBox="1"/>
            <p:nvPr/>
          </p:nvSpPr>
          <p:spPr>
            <a:xfrm>
              <a:off x="3929133" y="5688858"/>
              <a:ext cx="548382" cy="246221"/>
            </a:xfrm>
            <a:prstGeom prst="rect">
              <a:avLst/>
            </a:prstGeom>
            <a:noFill/>
            <a:ln>
              <a:noFill/>
            </a:ln>
          </p:spPr>
          <p:txBody>
            <a:bodyPr wrap="square" rtlCol="0">
              <a:spAutoFit/>
            </a:bodyPr>
            <a:lstStyle/>
            <a:p>
              <a:r>
                <a:rPr lang="ru-RU" sz="1000">
                  <a:solidFill>
                    <a:schemeClr val="bg1">
                      <a:lumMod val="65000"/>
                    </a:schemeClr>
                  </a:solidFill>
                  <a:latin typeface="Arial" panose="020B0604020202020204" pitchFamily="34" charset="0"/>
                  <a:cs typeface="Arial" panose="020B0604020202020204" pitchFamily="34" charset="0"/>
                </a:rPr>
                <a:t>25%</a:t>
              </a:r>
            </a:p>
          </p:txBody>
        </p:sp>
        <p:sp>
          <p:nvSpPr>
            <p:cNvPr id="222" name="TextBox 221">
              <a:extLst>
                <a:ext uri="{FF2B5EF4-FFF2-40B4-BE49-F238E27FC236}">
                  <a16:creationId xmlns:a16="http://schemas.microsoft.com/office/drawing/2014/main" id="{429CC7AE-786C-D997-F384-ABEBA3DA5072}"/>
                </a:ext>
              </a:extLst>
            </p:cNvPr>
            <p:cNvSpPr txBox="1"/>
            <p:nvPr/>
          </p:nvSpPr>
          <p:spPr>
            <a:xfrm>
              <a:off x="3406543" y="5691481"/>
              <a:ext cx="548382" cy="246221"/>
            </a:xfrm>
            <a:prstGeom prst="rect">
              <a:avLst/>
            </a:prstGeom>
            <a:noFill/>
            <a:ln>
              <a:noFill/>
            </a:ln>
          </p:spPr>
          <p:txBody>
            <a:bodyPr wrap="square" rtlCol="0">
              <a:spAutoFit/>
            </a:bodyPr>
            <a:lstStyle/>
            <a:p>
              <a:r>
                <a:rPr lang="ru-RU" sz="1000">
                  <a:solidFill>
                    <a:schemeClr val="bg1">
                      <a:lumMod val="65000"/>
                    </a:schemeClr>
                  </a:solidFill>
                  <a:latin typeface="Arial" panose="020B0604020202020204" pitchFamily="34" charset="0"/>
                  <a:cs typeface="Arial" panose="020B0604020202020204" pitchFamily="34" charset="0"/>
                </a:rPr>
                <a:t>0%</a:t>
              </a:r>
            </a:p>
          </p:txBody>
        </p:sp>
        <p:sp>
          <p:nvSpPr>
            <p:cNvPr id="224" name="TextBox 223">
              <a:extLst>
                <a:ext uri="{FF2B5EF4-FFF2-40B4-BE49-F238E27FC236}">
                  <a16:creationId xmlns:a16="http://schemas.microsoft.com/office/drawing/2014/main" id="{CD1B99A4-672B-0540-3094-46D97DEFC4E3}"/>
                </a:ext>
              </a:extLst>
            </p:cNvPr>
            <p:cNvSpPr txBox="1"/>
            <p:nvPr/>
          </p:nvSpPr>
          <p:spPr>
            <a:xfrm>
              <a:off x="1072710" y="5688788"/>
              <a:ext cx="548382" cy="246221"/>
            </a:xfrm>
            <a:prstGeom prst="rect">
              <a:avLst/>
            </a:prstGeom>
            <a:noFill/>
            <a:ln>
              <a:noFill/>
            </a:ln>
          </p:spPr>
          <p:txBody>
            <a:bodyPr wrap="square" rtlCol="0">
              <a:spAutoFit/>
            </a:bodyPr>
            <a:lstStyle/>
            <a:p>
              <a:r>
                <a:rPr lang="ru-RU" sz="1000">
                  <a:solidFill>
                    <a:schemeClr val="bg1">
                      <a:lumMod val="65000"/>
                    </a:schemeClr>
                  </a:solidFill>
                  <a:latin typeface="Arial" panose="020B0604020202020204" pitchFamily="34" charset="0"/>
                  <a:cs typeface="Arial" panose="020B0604020202020204" pitchFamily="34" charset="0"/>
                </a:rPr>
                <a:t>100%</a:t>
              </a:r>
            </a:p>
          </p:txBody>
        </p:sp>
        <p:sp>
          <p:nvSpPr>
            <p:cNvPr id="225" name="TextBox 224">
              <a:extLst>
                <a:ext uri="{FF2B5EF4-FFF2-40B4-BE49-F238E27FC236}">
                  <a16:creationId xmlns:a16="http://schemas.microsoft.com/office/drawing/2014/main" id="{92E24E6B-1C28-0FED-1E27-43A378AEC907}"/>
                </a:ext>
              </a:extLst>
            </p:cNvPr>
            <p:cNvSpPr txBox="1"/>
            <p:nvPr/>
          </p:nvSpPr>
          <p:spPr>
            <a:xfrm>
              <a:off x="1686804" y="5687464"/>
              <a:ext cx="548382" cy="246221"/>
            </a:xfrm>
            <a:prstGeom prst="rect">
              <a:avLst/>
            </a:prstGeom>
            <a:noFill/>
            <a:ln>
              <a:noFill/>
            </a:ln>
          </p:spPr>
          <p:txBody>
            <a:bodyPr wrap="square" rtlCol="0">
              <a:spAutoFit/>
            </a:bodyPr>
            <a:lstStyle/>
            <a:p>
              <a:r>
                <a:rPr lang="ru-RU" sz="1000">
                  <a:solidFill>
                    <a:schemeClr val="bg1">
                      <a:lumMod val="65000"/>
                    </a:schemeClr>
                  </a:solidFill>
                  <a:latin typeface="Arial" panose="020B0604020202020204" pitchFamily="34" charset="0"/>
                  <a:cs typeface="Arial" panose="020B0604020202020204" pitchFamily="34" charset="0"/>
                </a:rPr>
                <a:t>75%</a:t>
              </a:r>
            </a:p>
          </p:txBody>
        </p:sp>
        <p:sp>
          <p:nvSpPr>
            <p:cNvPr id="226" name="TextBox 225">
              <a:extLst>
                <a:ext uri="{FF2B5EF4-FFF2-40B4-BE49-F238E27FC236}">
                  <a16:creationId xmlns:a16="http://schemas.microsoft.com/office/drawing/2014/main" id="{6271BE16-A10E-D513-FC86-7D323867C07A}"/>
                </a:ext>
              </a:extLst>
            </p:cNvPr>
            <p:cNvSpPr txBox="1"/>
            <p:nvPr/>
          </p:nvSpPr>
          <p:spPr>
            <a:xfrm>
              <a:off x="2234852" y="5700051"/>
              <a:ext cx="548382" cy="246221"/>
            </a:xfrm>
            <a:prstGeom prst="rect">
              <a:avLst/>
            </a:prstGeom>
            <a:noFill/>
            <a:ln>
              <a:noFill/>
            </a:ln>
          </p:spPr>
          <p:txBody>
            <a:bodyPr wrap="square" rtlCol="0">
              <a:spAutoFit/>
            </a:bodyPr>
            <a:lstStyle/>
            <a:p>
              <a:r>
                <a:rPr lang="ru-RU" sz="1000">
                  <a:solidFill>
                    <a:schemeClr val="bg1">
                      <a:lumMod val="65000"/>
                    </a:schemeClr>
                  </a:solidFill>
                  <a:latin typeface="Arial" panose="020B0604020202020204" pitchFamily="34" charset="0"/>
                  <a:cs typeface="Arial" panose="020B0604020202020204" pitchFamily="34" charset="0"/>
                </a:rPr>
                <a:t>50%</a:t>
              </a:r>
            </a:p>
          </p:txBody>
        </p:sp>
        <p:sp>
          <p:nvSpPr>
            <p:cNvPr id="227" name="TextBox 226">
              <a:extLst>
                <a:ext uri="{FF2B5EF4-FFF2-40B4-BE49-F238E27FC236}">
                  <a16:creationId xmlns:a16="http://schemas.microsoft.com/office/drawing/2014/main" id="{56A9F9E1-ACA8-5C99-4EBA-00BF02172EA6}"/>
                </a:ext>
              </a:extLst>
            </p:cNvPr>
            <p:cNvSpPr txBox="1"/>
            <p:nvPr/>
          </p:nvSpPr>
          <p:spPr>
            <a:xfrm>
              <a:off x="2788986" y="5687464"/>
              <a:ext cx="548382" cy="246221"/>
            </a:xfrm>
            <a:prstGeom prst="rect">
              <a:avLst/>
            </a:prstGeom>
            <a:noFill/>
            <a:ln>
              <a:noFill/>
            </a:ln>
          </p:spPr>
          <p:txBody>
            <a:bodyPr wrap="square" rtlCol="0">
              <a:spAutoFit/>
            </a:bodyPr>
            <a:lstStyle/>
            <a:p>
              <a:r>
                <a:rPr lang="ru-RU" sz="1000">
                  <a:solidFill>
                    <a:schemeClr val="bg1">
                      <a:lumMod val="65000"/>
                    </a:schemeClr>
                  </a:solidFill>
                  <a:latin typeface="Arial" panose="020B0604020202020204" pitchFamily="34" charset="0"/>
                  <a:cs typeface="Arial" panose="020B0604020202020204" pitchFamily="34" charset="0"/>
                </a:rPr>
                <a:t>25%</a:t>
              </a:r>
            </a:p>
          </p:txBody>
        </p:sp>
      </p:grpSp>
      <p:sp>
        <p:nvSpPr>
          <p:cNvPr id="232" name="TextBox 231">
            <a:extLst>
              <a:ext uri="{FF2B5EF4-FFF2-40B4-BE49-F238E27FC236}">
                <a16:creationId xmlns:a16="http://schemas.microsoft.com/office/drawing/2014/main" id="{0973476D-C7E1-D363-34B2-BB6275FE6AF4}"/>
              </a:ext>
            </a:extLst>
          </p:cNvPr>
          <p:cNvSpPr txBox="1"/>
          <p:nvPr/>
        </p:nvSpPr>
        <p:spPr>
          <a:xfrm>
            <a:off x="431950" y="983607"/>
            <a:ext cx="3411199" cy="415498"/>
          </a:xfrm>
          <a:prstGeom prst="rect">
            <a:avLst/>
          </a:prstGeom>
          <a:noFill/>
        </p:spPr>
        <p:txBody>
          <a:bodyPr wrap="square" lIns="91440" tIns="45720" rIns="91440" bIns="45720" rtlCol="0" anchor="t">
            <a:spAutoFit/>
          </a:bodyPr>
          <a:lstStyle/>
          <a:p>
            <a:pPr algn="ctr">
              <a:defRPr/>
            </a:pPr>
            <a:r>
              <a:rPr lang="ru-RU" sz="1050">
                <a:latin typeface="Arial"/>
                <a:cs typeface="Arial"/>
              </a:rPr>
              <a:t> </a:t>
            </a:r>
            <a:r>
              <a:rPr lang="ru-RU" sz="1050" b="1">
                <a:solidFill>
                  <a:srgbClr val="C00000"/>
                </a:solidFill>
                <a:latin typeface="Arial"/>
                <a:cs typeface="Arial"/>
              </a:rPr>
              <a:t>962,1</a:t>
            </a:r>
            <a:r>
              <a:rPr kumimoji="0" lang="ru-RU" sz="1050" b="1" i="0" u="none" strike="noStrike" cap="none" normalizeH="0" baseline="0" noProof="0">
                <a:ln>
                  <a:noFill/>
                </a:ln>
                <a:solidFill>
                  <a:srgbClr val="C00000"/>
                </a:solidFill>
                <a:effectLst/>
                <a:uLnTx/>
                <a:uFillTx/>
                <a:latin typeface="Arial"/>
                <a:cs typeface="Arial"/>
              </a:rPr>
              <a:t> млн долл.</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E37CBFF9-0508-8FE0-7555-054DE4DCF3D3}"/>
              </a:ext>
            </a:extLst>
          </p:cNvPr>
          <p:cNvSpPr txBox="1"/>
          <p:nvPr/>
        </p:nvSpPr>
        <p:spPr>
          <a:xfrm>
            <a:off x="4724399" y="3137340"/>
            <a:ext cx="2884311" cy="38565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a:latin typeface="Cambria"/>
              <a:ea typeface="Cambria"/>
            </a:endParaRPr>
          </a:p>
        </p:txBody>
      </p:sp>
      <p:sp>
        <p:nvSpPr>
          <p:cNvPr id="14" name="Right Brace 9">
            <a:extLst>
              <a:ext uri="{FF2B5EF4-FFF2-40B4-BE49-F238E27FC236}">
                <a16:creationId xmlns:a16="http://schemas.microsoft.com/office/drawing/2014/main" id="{039907FC-A18C-2B38-4A29-72C683BA4561}"/>
              </a:ext>
            </a:extLst>
          </p:cNvPr>
          <p:cNvSpPr/>
          <p:nvPr/>
        </p:nvSpPr>
        <p:spPr>
          <a:xfrm>
            <a:off x="6145615" y="1413359"/>
            <a:ext cx="258259" cy="798489"/>
          </a:xfrm>
          <a:prstGeom prst="rightBrace">
            <a:avLst>
              <a:gd name="adj1" fmla="val 38850"/>
              <a:gd name="adj2" fmla="val 52175"/>
            </a:avLst>
          </a:prstGeom>
          <a:ln>
            <a:solidFill>
              <a:srgbClr val="2FC26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 name="Right Brace 293">
            <a:extLst>
              <a:ext uri="{FF2B5EF4-FFF2-40B4-BE49-F238E27FC236}">
                <a16:creationId xmlns:a16="http://schemas.microsoft.com/office/drawing/2014/main" id="{F1879E36-094F-FB03-2B35-03D39B5CAFAF}"/>
              </a:ext>
            </a:extLst>
          </p:cNvPr>
          <p:cNvSpPr/>
          <p:nvPr/>
        </p:nvSpPr>
        <p:spPr>
          <a:xfrm>
            <a:off x="6146326" y="2341194"/>
            <a:ext cx="253105" cy="1365144"/>
          </a:xfrm>
          <a:prstGeom prst="rightBrace">
            <a:avLst>
              <a:gd name="adj1" fmla="val 38850"/>
              <a:gd name="adj2" fmla="val 52175"/>
            </a:avLst>
          </a:prstGeom>
          <a:ln>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Right Brace 294">
            <a:extLst>
              <a:ext uri="{FF2B5EF4-FFF2-40B4-BE49-F238E27FC236}">
                <a16:creationId xmlns:a16="http://schemas.microsoft.com/office/drawing/2014/main" id="{71F10FBD-545A-4EBE-3180-07FAFD68441A}"/>
              </a:ext>
            </a:extLst>
          </p:cNvPr>
          <p:cNvSpPr/>
          <p:nvPr/>
        </p:nvSpPr>
        <p:spPr>
          <a:xfrm>
            <a:off x="6150033" y="3849622"/>
            <a:ext cx="248556" cy="2239530"/>
          </a:xfrm>
          <a:prstGeom prst="rightBrace">
            <a:avLst>
              <a:gd name="adj1" fmla="val 38850"/>
              <a:gd name="adj2" fmla="val 52175"/>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 name="TextBox 102">
            <a:extLst>
              <a:ext uri="{FF2B5EF4-FFF2-40B4-BE49-F238E27FC236}">
                <a16:creationId xmlns:a16="http://schemas.microsoft.com/office/drawing/2014/main" id="{FF5C8E89-BA62-8366-DD4A-F854CFCD4BFC}"/>
              </a:ext>
            </a:extLst>
          </p:cNvPr>
          <p:cNvSpPr txBox="1"/>
          <p:nvPr/>
        </p:nvSpPr>
        <p:spPr>
          <a:xfrm>
            <a:off x="1133142" y="6595604"/>
            <a:ext cx="7071909" cy="276999"/>
          </a:xfrm>
          <a:prstGeom prst="rect">
            <a:avLst/>
          </a:prstGeom>
          <a:noFill/>
        </p:spPr>
        <p:txBody>
          <a:bodyPr wrap="square" rtlCol="0">
            <a:spAutoFit/>
          </a:bodyPr>
          <a:lstStyle/>
          <a:p>
            <a:pPr algn="ctr"/>
            <a:r>
              <a:rPr lang="ru-RU" sz="1200" i="1">
                <a:solidFill>
                  <a:schemeClr val="tx1">
                    <a:lumMod val="50000"/>
                    <a:lumOff val="50000"/>
                  </a:schemeClr>
                </a:solidFill>
                <a:latin typeface="Arial" panose="020B0604020202020204" pitchFamily="34" charset="0"/>
                <a:cs typeface="Arial" panose="020B0604020202020204" pitchFamily="34" charset="0"/>
              </a:rPr>
              <a:t>Источник: Национальное статистическое управление Монголии, 2021; Главное таможенное управление, 2021</a:t>
            </a:r>
          </a:p>
        </p:txBody>
      </p:sp>
      <p:sp>
        <p:nvSpPr>
          <p:cNvPr id="15" name="TextBox 14">
            <a:extLst>
              <a:ext uri="{FF2B5EF4-FFF2-40B4-BE49-F238E27FC236}">
                <a16:creationId xmlns:a16="http://schemas.microsoft.com/office/drawing/2014/main" id="{F847D512-0772-FCC8-DAD7-ACE7A8B3CA94}"/>
              </a:ext>
            </a:extLst>
          </p:cNvPr>
          <p:cNvSpPr txBox="1"/>
          <p:nvPr/>
        </p:nvSpPr>
        <p:spPr>
          <a:xfrm>
            <a:off x="6487024" y="1541493"/>
            <a:ext cx="1189785" cy="646331"/>
          </a:xfrm>
          <a:prstGeom prst="rect">
            <a:avLst/>
          </a:prstGeom>
          <a:noFill/>
        </p:spPr>
        <p:txBody>
          <a:bodyPr wrap="square" rtlCol="0">
            <a:spAutoFit/>
          </a:bodyPr>
          <a:lstStyle/>
          <a:p>
            <a:r>
              <a:rPr lang="ru-RU" sz="1200" b="1">
                <a:solidFill>
                  <a:srgbClr val="2FC26C"/>
                </a:solidFill>
                <a:latin typeface="Arial" panose="020B0604020202020204" pitchFamily="34" charset="0"/>
                <a:cs typeface="Arial" panose="020B0604020202020204" pitchFamily="34" charset="0"/>
              </a:rPr>
              <a:t>Полностью местное снабжение</a:t>
            </a:r>
          </a:p>
        </p:txBody>
      </p:sp>
      <p:sp>
        <p:nvSpPr>
          <p:cNvPr id="106" name="TextBox 105">
            <a:extLst>
              <a:ext uri="{FF2B5EF4-FFF2-40B4-BE49-F238E27FC236}">
                <a16:creationId xmlns:a16="http://schemas.microsoft.com/office/drawing/2014/main" id="{A5009C55-93F8-F2D4-53C8-1976E04EA867}"/>
              </a:ext>
            </a:extLst>
          </p:cNvPr>
          <p:cNvSpPr txBox="1"/>
          <p:nvPr/>
        </p:nvSpPr>
        <p:spPr>
          <a:xfrm>
            <a:off x="6500533" y="2823599"/>
            <a:ext cx="1237348" cy="461665"/>
          </a:xfrm>
          <a:prstGeom prst="rect">
            <a:avLst/>
          </a:prstGeom>
          <a:noFill/>
        </p:spPr>
        <p:txBody>
          <a:bodyPr wrap="square" rtlCol="0">
            <a:spAutoFit/>
          </a:bodyPr>
          <a:lstStyle/>
          <a:p>
            <a:r>
              <a:rPr lang="ru-RU" sz="1200" b="1">
                <a:solidFill>
                  <a:schemeClr val="accent4"/>
                </a:solidFill>
                <a:latin typeface="Arial" panose="020B0604020202020204" pitchFamily="34" charset="0"/>
                <a:cs typeface="Arial" panose="020B0604020202020204" pitchFamily="34" charset="0"/>
              </a:rPr>
              <a:t>Зависимые от импорта </a:t>
            </a:r>
          </a:p>
        </p:txBody>
      </p:sp>
      <p:sp>
        <p:nvSpPr>
          <p:cNvPr id="107" name="TextBox 106">
            <a:extLst>
              <a:ext uri="{FF2B5EF4-FFF2-40B4-BE49-F238E27FC236}">
                <a16:creationId xmlns:a16="http://schemas.microsoft.com/office/drawing/2014/main" id="{0656E95E-2C0B-443B-F673-22A4BE4D542F}"/>
              </a:ext>
            </a:extLst>
          </p:cNvPr>
          <p:cNvSpPr txBox="1"/>
          <p:nvPr/>
        </p:nvSpPr>
        <p:spPr>
          <a:xfrm>
            <a:off x="6512361" y="4698078"/>
            <a:ext cx="1214701" cy="646331"/>
          </a:xfrm>
          <a:prstGeom prst="rect">
            <a:avLst/>
          </a:prstGeom>
          <a:noFill/>
        </p:spPr>
        <p:txBody>
          <a:bodyPr wrap="square" rtlCol="0">
            <a:spAutoFit/>
          </a:bodyPr>
          <a:lstStyle/>
          <a:p>
            <a:r>
              <a:rPr lang="ru-RU" sz="1200" b="1">
                <a:solidFill>
                  <a:srgbClr val="C00000"/>
                </a:solidFill>
                <a:latin typeface="Arial" panose="020B0604020202020204" pitchFamily="34" charset="0"/>
                <a:cs typeface="Arial" panose="020B0604020202020204" pitchFamily="34" charset="0"/>
              </a:rPr>
              <a:t>Полная зависимость от импорта </a:t>
            </a:r>
          </a:p>
        </p:txBody>
      </p:sp>
      <p:graphicFrame>
        <p:nvGraphicFramePr>
          <p:cNvPr id="104" name="Content Placeholder 7">
            <a:extLst>
              <a:ext uri="{FF2B5EF4-FFF2-40B4-BE49-F238E27FC236}">
                <a16:creationId xmlns:a16="http://schemas.microsoft.com/office/drawing/2014/main" id="{EDE85A48-992E-185D-187B-09959DB71344}"/>
              </a:ext>
            </a:extLst>
          </p:cNvPr>
          <p:cNvGraphicFramePr>
            <a:graphicFrameLocks/>
          </p:cNvGraphicFramePr>
          <p:nvPr>
            <p:extLst>
              <p:ext uri="{D42A27DB-BD31-4B8C-83A1-F6EECF244321}">
                <p14:modId xmlns:p14="http://schemas.microsoft.com/office/powerpoint/2010/main" val="3378970383"/>
              </p:ext>
            </p:extLst>
          </p:nvPr>
        </p:nvGraphicFramePr>
        <p:xfrm>
          <a:off x="7679323" y="1249492"/>
          <a:ext cx="4303713" cy="4837565"/>
        </p:xfrm>
        <a:graphic>
          <a:graphicData uri="http://schemas.openxmlformats.org/drawingml/2006/chart">
            <c:chart xmlns:c="http://schemas.openxmlformats.org/drawingml/2006/chart" xmlns:r="http://schemas.openxmlformats.org/officeDocument/2006/relationships" r:id="rId3"/>
          </a:graphicData>
        </a:graphic>
      </p:graphicFrame>
      <p:cxnSp>
        <p:nvCxnSpPr>
          <p:cNvPr id="109" name="Straight Connector 108">
            <a:extLst>
              <a:ext uri="{FF2B5EF4-FFF2-40B4-BE49-F238E27FC236}">
                <a16:creationId xmlns:a16="http://schemas.microsoft.com/office/drawing/2014/main" id="{2149E951-5016-DACA-AB97-25DC81B8B723}"/>
              </a:ext>
            </a:extLst>
          </p:cNvPr>
          <p:cNvCxnSpPr/>
          <p:nvPr/>
        </p:nvCxnSpPr>
        <p:spPr>
          <a:xfrm flipH="1" flipV="1">
            <a:off x="10012508" y="1408460"/>
            <a:ext cx="91" cy="4458333"/>
          </a:xfrm>
          <a:prstGeom prst="line">
            <a:avLst/>
          </a:prstGeom>
          <a:ln w="12700">
            <a:solidFill>
              <a:srgbClr val="002060"/>
            </a:solidFill>
            <a:prstDash val="solid"/>
          </a:ln>
        </p:spPr>
        <p:style>
          <a:lnRef idx="1">
            <a:schemeClr val="accent2"/>
          </a:lnRef>
          <a:fillRef idx="0">
            <a:schemeClr val="accent2"/>
          </a:fillRef>
          <a:effectRef idx="0">
            <a:schemeClr val="accent2"/>
          </a:effectRef>
          <a:fontRef idx="minor">
            <a:schemeClr val="tx1"/>
          </a:fontRef>
        </p:style>
      </p:cxnSp>
      <p:sp>
        <p:nvSpPr>
          <p:cNvPr id="110" name="TextBox 109">
            <a:extLst>
              <a:ext uri="{FF2B5EF4-FFF2-40B4-BE49-F238E27FC236}">
                <a16:creationId xmlns:a16="http://schemas.microsoft.com/office/drawing/2014/main" id="{2BEC51D2-3F26-411F-4D9B-B3D697FF30E7}"/>
              </a:ext>
            </a:extLst>
          </p:cNvPr>
          <p:cNvSpPr txBox="1"/>
          <p:nvPr/>
        </p:nvSpPr>
        <p:spPr>
          <a:xfrm>
            <a:off x="6166554" y="6110068"/>
            <a:ext cx="5966339" cy="415498"/>
          </a:xfrm>
          <a:prstGeom prst="rect">
            <a:avLst/>
          </a:prstGeom>
          <a:noFill/>
        </p:spPr>
        <p:txBody>
          <a:bodyPr wrap="square" rtlCol="0">
            <a:spAutoFit/>
          </a:bodyPr>
          <a:lstStyle/>
          <a:p>
            <a:pPr lvl="0" algn="r">
              <a:defRPr/>
            </a:pPr>
            <a:r>
              <a:rPr lang="ru-RU" sz="1050" i="1">
                <a:solidFill>
                  <a:srgbClr val="002060"/>
                </a:solidFill>
                <a:latin typeface="Arial" panose="020B0604020202020204" pitchFamily="34" charset="0"/>
                <a:cs typeface="Arial" panose="020B0604020202020204" pitchFamily="34" charset="0"/>
              </a:rPr>
              <a:t>Приложение 4 Приказа А.74 Министра здравоохранения</a:t>
            </a:r>
          </a:p>
          <a:p>
            <a:pPr lvl="0" algn="r">
              <a:defRPr/>
            </a:pPr>
            <a:r>
              <a:rPr lang="ru-RU" sz="1050" i="1">
                <a:solidFill>
                  <a:srgbClr val="002060"/>
                </a:solidFill>
                <a:latin typeface="Arial" panose="020B0604020202020204" pitchFamily="34" charset="0"/>
                <a:cs typeface="Arial" panose="020B0604020202020204" pitchFamily="34" charset="0"/>
              </a:rPr>
              <a:t>Рекомендуемое суточное потребление калорий и питательных веществ для человека среднего веса</a:t>
            </a:r>
          </a:p>
        </p:txBody>
      </p:sp>
      <p:sp>
        <p:nvSpPr>
          <p:cNvPr id="111" name="TextBox 110">
            <a:extLst>
              <a:ext uri="{FF2B5EF4-FFF2-40B4-BE49-F238E27FC236}">
                <a16:creationId xmlns:a16="http://schemas.microsoft.com/office/drawing/2014/main" id="{A6CE607F-566E-4EE3-5081-35C8904A6680}"/>
              </a:ext>
            </a:extLst>
          </p:cNvPr>
          <p:cNvSpPr txBox="1"/>
          <p:nvPr/>
        </p:nvSpPr>
        <p:spPr>
          <a:xfrm>
            <a:off x="8362497" y="840255"/>
            <a:ext cx="2996673" cy="461665"/>
          </a:xfrm>
          <a:prstGeom prst="rect">
            <a:avLst/>
          </a:prstGeom>
          <a:noFill/>
          <a:ln>
            <a:noFill/>
          </a:ln>
        </p:spPr>
        <p:txBody>
          <a:bodyPr wrap="square" rtlCol="0">
            <a:spAutoFit/>
          </a:bodyPr>
          <a:lstStyle/>
          <a:p>
            <a:pPr algn="ctr"/>
            <a:r>
              <a:rPr lang="ru-RU" sz="1200">
                <a:solidFill>
                  <a:schemeClr val="accent1">
                    <a:lumMod val="75000"/>
                  </a:schemeClr>
                </a:solidFill>
                <a:latin typeface="Arial" panose="020B0604020202020204" pitchFamily="34" charset="0"/>
                <a:cs typeface="Arial" panose="020B0604020202020204" pitchFamily="34" charset="0"/>
              </a:rPr>
              <a:t>УРОВЕНЬ СНАБЖЕНИЯ ПРОДОВОЛЬСТВЕННЫМИ ТОВАРАМИ</a:t>
            </a:r>
          </a:p>
          <a:p>
            <a:pPr algn="ctr"/>
            <a:r>
              <a:rPr lang="ru-RU" sz="1200">
                <a:solidFill>
                  <a:schemeClr val="accent1">
                    <a:lumMod val="75000"/>
                  </a:schemeClr>
                </a:solidFill>
                <a:latin typeface="Arial" panose="020B0604020202020204" pitchFamily="34" charset="0"/>
                <a:cs typeface="Arial" panose="020B0604020202020204" pitchFamily="34" charset="0"/>
              </a:rPr>
              <a:t>2019 г./ в процентах</a:t>
            </a:r>
          </a:p>
        </p:txBody>
      </p:sp>
      <p:cxnSp>
        <p:nvCxnSpPr>
          <p:cNvPr id="9" name="Straight Connector 8">
            <a:extLst>
              <a:ext uri="{FF2B5EF4-FFF2-40B4-BE49-F238E27FC236}">
                <a16:creationId xmlns:a16="http://schemas.microsoft.com/office/drawing/2014/main" id="{F9CABEDD-0AA5-F64E-7A50-96F348283CCE}"/>
              </a:ext>
            </a:extLst>
          </p:cNvPr>
          <p:cNvCxnSpPr/>
          <p:nvPr/>
        </p:nvCxnSpPr>
        <p:spPr>
          <a:xfrm>
            <a:off x="7676809" y="750259"/>
            <a:ext cx="0" cy="524603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 name="Text Placeholder 5">
            <a:extLst>
              <a:ext uri="{FF2B5EF4-FFF2-40B4-BE49-F238E27FC236}">
                <a16:creationId xmlns:a16="http://schemas.microsoft.com/office/drawing/2014/main" id="{B2D5C566-D733-7017-AB57-C76EE8A49D68}"/>
              </a:ext>
            </a:extLst>
          </p:cNvPr>
          <p:cNvSpPr>
            <a:spLocks noGrp="1"/>
          </p:cNvSpPr>
          <p:nvPr>
            <p:ph type="body" sz="quarter" idx="11"/>
          </p:nvPr>
        </p:nvSpPr>
        <p:spPr>
          <a:xfrm>
            <a:off x="7478752" y="-27214"/>
            <a:ext cx="3667983" cy="310984"/>
          </a:xfrm>
        </p:spPr>
        <p:txBody>
          <a:bodyPr>
            <a:noAutofit/>
          </a:bodyPr>
          <a:lstStyle/>
          <a:p>
            <a:r>
              <a:rPr lang="ru-RU" sz="900">
                <a:latin typeface="Roboto"/>
              </a:rPr>
              <a:t>ТЕКУЩАЯ СИТУАЦИЯ В ОБЛАСТИ ПРОИЗВОДСТВА ПРОДУКТОВ ПИТАНИЯ</a:t>
            </a:r>
          </a:p>
        </p:txBody>
      </p:sp>
    </p:spTree>
    <p:extLst>
      <p:ext uri="{BB962C8B-B14F-4D97-AF65-F5344CB8AC3E}">
        <p14:creationId xmlns:p14="http://schemas.microsoft.com/office/powerpoint/2010/main" val="4090157263"/>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4d0bf39f-aee5-4194-a8cf-9eb94d977901">
      <Terms xmlns="http://schemas.microsoft.com/office/infopath/2007/PartnerControls"/>
    </lcf76f155ced4ddcb4097134ff3c332f>
    <TaxCatchAll xmlns="c1fdd505-2570-46c2-bd04-3e0f2d874cf5"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9FDAEA74914DCF4CB1BBCF0E2E5EDB11" ma:contentTypeVersion="16" ma:contentTypeDescription="Create a new document." ma:contentTypeScope="" ma:versionID="590b25b2cc87761dafd9002c9e8bdf08">
  <xsd:schema xmlns:xsd="http://www.w3.org/2001/XMLSchema" xmlns:xs="http://www.w3.org/2001/XMLSchema" xmlns:p="http://schemas.microsoft.com/office/2006/metadata/properties" xmlns:ns2="f668aa56-9285-4561-92d6-d6343913a899" xmlns:ns3="4d0bf39f-aee5-4194-a8cf-9eb94d977901" xmlns:ns4="c1fdd505-2570-46c2-bd04-3e0f2d874cf5" targetNamespace="http://schemas.microsoft.com/office/2006/metadata/properties" ma:root="true" ma:fieldsID="08ce7d0b189851eda8553ac15085c2ff" ns2:_="" ns3:_="" ns4:_="">
    <xsd:import namespace="f668aa56-9285-4561-92d6-d6343913a899"/>
    <xsd:import namespace="4d0bf39f-aee5-4194-a8cf-9eb94d977901"/>
    <xsd:import namespace="c1fdd505-2570-46c2-bd04-3e0f2d874cf5"/>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Tags" minOccurs="0"/>
                <xsd:element ref="ns3:MediaServiceOCR" minOccurs="0"/>
                <xsd:element ref="ns3:MediaServiceGenerationTime" minOccurs="0"/>
                <xsd:element ref="ns3:MediaServiceEventHashCode" minOccurs="0"/>
                <xsd:element ref="ns3:MediaServiceDateTaken" minOccurs="0"/>
                <xsd:element ref="ns3:MediaServiceAutoKeyPoints" minOccurs="0"/>
                <xsd:element ref="ns3:MediaServiceKeyPoints" minOccurs="0"/>
                <xsd:element ref="ns3:MediaLengthInSeconds" minOccurs="0"/>
                <xsd:element ref="ns3:MediaServiceLocation" minOccurs="0"/>
                <xsd:element ref="ns3: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668aa56-9285-4561-92d6-d6343913a899"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4d0bf39f-aee5-4194-a8cf-9eb94d977901"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Tags" ma:index="12" nillable="true" ma:displayName="Tags" ma:internalName="MediaServiceAutoTags"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ternalName="MediaServiceDateTaken"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LengthInSeconds" ma:index="19" nillable="true" ma:displayName="Length (seconds)" ma:internalName="MediaLengthInSeconds" ma:readOnly="true">
      <xsd:simpleType>
        <xsd:restriction base="dms:Unknown"/>
      </xsd:simpleType>
    </xsd:element>
    <xsd:element name="MediaServiceLocation" ma:index="20" nillable="true" ma:displayName="Location" ma:internalName="MediaServiceLocation" ma:readOnly="true">
      <xsd:simpleType>
        <xsd:restriction base="dms:Text"/>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115af50e-efb3-4a0e-b425-875ff625e09e"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c1fdd505-2570-46c2-bd04-3e0f2d874cf5"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cf1b58bf-0af3-43f6-8149-3fc5501c152c}" ma:internalName="TaxCatchAll" ma:showField="CatchAllData" ma:web="f668aa56-9285-4561-92d6-d6343913a899">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B46DF554-FFD2-40C3-8908-766EE611C204}">
  <ds:schemaRefs>
    <ds:schemaRef ds:uri="6122b24a-06ad-4e9c-91c9-cdf1706bbdb0"/>
    <ds:schemaRef ds:uri="aabca4cd-b81d-4db3-b12a-3bac35d9dbf1"/>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6CB28374-BB46-4409-9C27-D61D2679883E}"/>
</file>

<file path=customXml/itemProps3.xml><?xml version="1.0" encoding="utf-8"?>
<ds:datastoreItem xmlns:ds="http://schemas.openxmlformats.org/officeDocument/2006/customXml" ds:itemID="{9899A1B4-E516-4913-A180-966395DB8554}">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office theme</Template>
  <TotalTime>863</TotalTime>
  <Words>3374</Words>
  <Application>Microsoft Office PowerPoint</Application>
  <PresentationFormat>Широкоэкранный</PresentationFormat>
  <Paragraphs>1212</Paragraphs>
  <Slides>26</Slides>
  <Notes>20</Notes>
  <HiddenSlides>0</HiddenSlides>
  <MMClips>0</MMClips>
  <ScaleCrop>false</ScaleCrop>
  <HeadingPairs>
    <vt:vector size="6" baseType="variant">
      <vt:variant>
        <vt:lpstr>Использованные шрифты</vt:lpstr>
      </vt:variant>
      <vt:variant>
        <vt:i4>10</vt:i4>
      </vt:variant>
      <vt:variant>
        <vt:lpstr>Тема</vt:lpstr>
      </vt:variant>
      <vt:variant>
        <vt:i4>3</vt:i4>
      </vt:variant>
      <vt:variant>
        <vt:lpstr>Заголовки слайдов</vt:lpstr>
      </vt:variant>
      <vt:variant>
        <vt:i4>26</vt:i4>
      </vt:variant>
    </vt:vector>
  </HeadingPairs>
  <TitlesOfParts>
    <vt:vector size="39" baseType="lpstr">
      <vt:lpstr>Arial</vt:lpstr>
      <vt:lpstr>Arial Bold</vt:lpstr>
      <vt:lpstr>Calibri</vt:lpstr>
      <vt:lpstr>Calibri Light</vt:lpstr>
      <vt:lpstr>Cambria</vt:lpstr>
      <vt:lpstr>Cambria Math</vt:lpstr>
      <vt:lpstr>Ch Foreigner bold</vt:lpstr>
      <vt:lpstr>Roboto</vt:lpstr>
      <vt:lpstr>Roboto Bold</vt:lpstr>
      <vt:lpstr>Wingdings</vt:lpstr>
      <vt:lpstr>office theme</vt:lpstr>
      <vt:lpstr>1_Office Theme</vt:lpstr>
      <vt:lpstr>Office Theme</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Oyultulkhuur.b</dc:creator>
  <cp:lastModifiedBy>Алия Аринова</cp:lastModifiedBy>
  <cp:revision>18</cp:revision>
  <dcterms:created xsi:type="dcterms:W3CDTF">2022-05-22T05:43:06Z</dcterms:created>
  <dcterms:modified xsi:type="dcterms:W3CDTF">2022-08-03T18:25:21Z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0x0101009FDAEA74914DCF4CB1BBCF0E2E5EDB11</vt:lpwstr>
  </property>
</Properties>
</file>